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77" r:id="rId3"/>
    <p:sldMasterId id="2147483683" r:id="rId4"/>
    <p:sldMasterId id="2147483689" r:id="rId5"/>
    <p:sldMasterId id="2147483695" r:id="rId6"/>
    <p:sldMasterId id="2147483701" r:id="rId7"/>
  </p:sldMasterIdLst>
  <p:notesMasterIdLst>
    <p:notesMasterId r:id="rId169"/>
  </p:notesMasterIdLst>
  <p:sldIdLst>
    <p:sldId id="722" r:id="rId8"/>
    <p:sldId id="259" r:id="rId9"/>
    <p:sldId id="262" r:id="rId10"/>
    <p:sldId id="265" r:id="rId11"/>
    <p:sldId id="677" r:id="rId12"/>
    <p:sldId id="268" r:id="rId13"/>
    <p:sldId id="271" r:id="rId14"/>
    <p:sldId id="274" r:id="rId15"/>
    <p:sldId id="277" r:id="rId16"/>
    <p:sldId id="280" r:id="rId17"/>
    <p:sldId id="283" r:id="rId18"/>
    <p:sldId id="286" r:id="rId19"/>
    <p:sldId id="289" r:id="rId20"/>
    <p:sldId id="292" r:id="rId21"/>
    <p:sldId id="295" r:id="rId22"/>
    <p:sldId id="298" r:id="rId23"/>
    <p:sldId id="301" r:id="rId24"/>
    <p:sldId id="304" r:id="rId25"/>
    <p:sldId id="307" r:id="rId26"/>
    <p:sldId id="310" r:id="rId27"/>
    <p:sldId id="313" r:id="rId28"/>
    <p:sldId id="316" r:id="rId29"/>
    <p:sldId id="319" r:id="rId30"/>
    <p:sldId id="322" r:id="rId31"/>
    <p:sldId id="325" r:id="rId32"/>
    <p:sldId id="328" r:id="rId33"/>
    <p:sldId id="331" r:id="rId34"/>
    <p:sldId id="334" r:id="rId35"/>
    <p:sldId id="337" r:id="rId36"/>
    <p:sldId id="340" r:id="rId37"/>
    <p:sldId id="343" r:id="rId38"/>
    <p:sldId id="346" r:id="rId39"/>
    <p:sldId id="349" r:id="rId40"/>
    <p:sldId id="352" r:id="rId41"/>
    <p:sldId id="355" r:id="rId42"/>
    <p:sldId id="358" r:id="rId43"/>
    <p:sldId id="361" r:id="rId44"/>
    <p:sldId id="364" r:id="rId45"/>
    <p:sldId id="367" r:id="rId46"/>
    <p:sldId id="370" r:id="rId47"/>
    <p:sldId id="373" r:id="rId48"/>
    <p:sldId id="376" r:id="rId49"/>
    <p:sldId id="379" r:id="rId50"/>
    <p:sldId id="382" r:id="rId51"/>
    <p:sldId id="385" r:id="rId52"/>
    <p:sldId id="388" r:id="rId53"/>
    <p:sldId id="391" r:id="rId54"/>
    <p:sldId id="394" r:id="rId55"/>
    <p:sldId id="397" r:id="rId56"/>
    <p:sldId id="400" r:id="rId57"/>
    <p:sldId id="403" r:id="rId58"/>
    <p:sldId id="406" r:id="rId59"/>
    <p:sldId id="723" r:id="rId60"/>
    <p:sldId id="409" r:id="rId61"/>
    <p:sldId id="412" r:id="rId62"/>
    <p:sldId id="415" r:id="rId63"/>
    <p:sldId id="418" r:id="rId64"/>
    <p:sldId id="421" r:id="rId65"/>
    <p:sldId id="424" r:id="rId66"/>
    <p:sldId id="427" r:id="rId67"/>
    <p:sldId id="430" r:id="rId68"/>
    <p:sldId id="433" r:id="rId69"/>
    <p:sldId id="436" r:id="rId70"/>
    <p:sldId id="439" r:id="rId71"/>
    <p:sldId id="442" r:id="rId72"/>
    <p:sldId id="445" r:id="rId73"/>
    <p:sldId id="448" r:id="rId74"/>
    <p:sldId id="451" r:id="rId75"/>
    <p:sldId id="454" r:id="rId76"/>
    <p:sldId id="457" r:id="rId77"/>
    <p:sldId id="460" r:id="rId78"/>
    <p:sldId id="463" r:id="rId79"/>
    <p:sldId id="466" r:id="rId80"/>
    <p:sldId id="469" r:id="rId81"/>
    <p:sldId id="472" r:id="rId82"/>
    <p:sldId id="475" r:id="rId83"/>
    <p:sldId id="478" r:id="rId84"/>
    <p:sldId id="481" r:id="rId85"/>
    <p:sldId id="484" r:id="rId86"/>
    <p:sldId id="487" r:id="rId87"/>
    <p:sldId id="490" r:id="rId88"/>
    <p:sldId id="493" r:id="rId89"/>
    <p:sldId id="496" r:id="rId90"/>
    <p:sldId id="499" r:id="rId91"/>
    <p:sldId id="502" r:id="rId92"/>
    <p:sldId id="505" r:id="rId93"/>
    <p:sldId id="508" r:id="rId94"/>
    <p:sldId id="511" r:id="rId95"/>
    <p:sldId id="724" r:id="rId96"/>
    <p:sldId id="514" r:id="rId97"/>
    <p:sldId id="517" r:id="rId98"/>
    <p:sldId id="520" r:id="rId99"/>
    <p:sldId id="523" r:id="rId100"/>
    <p:sldId id="526" r:id="rId101"/>
    <p:sldId id="529" r:id="rId102"/>
    <p:sldId id="532" r:id="rId103"/>
    <p:sldId id="535" r:id="rId104"/>
    <p:sldId id="538" r:id="rId105"/>
    <p:sldId id="541" r:id="rId106"/>
    <p:sldId id="544" r:id="rId107"/>
    <p:sldId id="547" r:id="rId108"/>
    <p:sldId id="550" r:id="rId109"/>
    <p:sldId id="553" r:id="rId110"/>
    <p:sldId id="556" r:id="rId111"/>
    <p:sldId id="559" r:id="rId112"/>
    <p:sldId id="562" r:id="rId113"/>
    <p:sldId id="565" r:id="rId114"/>
    <p:sldId id="568" r:id="rId115"/>
    <p:sldId id="571" r:id="rId116"/>
    <p:sldId id="574" r:id="rId117"/>
    <p:sldId id="577" r:id="rId118"/>
    <p:sldId id="580" r:id="rId119"/>
    <p:sldId id="583" r:id="rId120"/>
    <p:sldId id="586" r:id="rId121"/>
    <p:sldId id="589" r:id="rId122"/>
    <p:sldId id="725" r:id="rId123"/>
    <p:sldId id="592" r:id="rId124"/>
    <p:sldId id="595" r:id="rId125"/>
    <p:sldId id="598" r:id="rId126"/>
    <p:sldId id="601" r:id="rId127"/>
    <p:sldId id="604" r:id="rId128"/>
    <p:sldId id="607" r:id="rId129"/>
    <p:sldId id="610" r:id="rId130"/>
    <p:sldId id="613" r:id="rId131"/>
    <p:sldId id="616" r:id="rId132"/>
    <p:sldId id="619" r:id="rId133"/>
    <p:sldId id="622" r:id="rId134"/>
    <p:sldId id="625" r:id="rId135"/>
    <p:sldId id="628" r:id="rId136"/>
    <p:sldId id="631" r:id="rId137"/>
    <p:sldId id="634" r:id="rId138"/>
    <p:sldId id="637" r:id="rId139"/>
    <p:sldId id="640" r:id="rId140"/>
    <p:sldId id="643" r:id="rId141"/>
    <p:sldId id="646" r:id="rId142"/>
    <p:sldId id="649" r:id="rId143"/>
    <p:sldId id="652" r:id="rId144"/>
    <p:sldId id="655" r:id="rId145"/>
    <p:sldId id="658" r:id="rId146"/>
    <p:sldId id="661" r:id="rId147"/>
    <p:sldId id="664" r:id="rId148"/>
    <p:sldId id="667" r:id="rId149"/>
    <p:sldId id="670" r:id="rId150"/>
    <p:sldId id="673" r:id="rId151"/>
    <p:sldId id="676" r:id="rId152"/>
    <p:sldId id="679" r:id="rId153"/>
    <p:sldId id="682" r:id="rId154"/>
    <p:sldId id="685" r:id="rId155"/>
    <p:sldId id="688" r:id="rId156"/>
    <p:sldId id="691" r:id="rId157"/>
    <p:sldId id="694" r:id="rId158"/>
    <p:sldId id="697" r:id="rId159"/>
    <p:sldId id="700" r:id="rId160"/>
    <p:sldId id="703" r:id="rId161"/>
    <p:sldId id="706" r:id="rId162"/>
    <p:sldId id="709" r:id="rId163"/>
    <p:sldId id="712" r:id="rId164"/>
    <p:sldId id="715" r:id="rId165"/>
    <p:sldId id="718" r:id="rId166"/>
    <p:sldId id="721" r:id="rId167"/>
    <p:sldId id="726" r:id="rId168"/>
  </p:sldIdLst>
  <p:sldSz cx="9144000" cy="6858000" type="screen4x3"/>
  <p:notesSz cx="6858000" cy="9144000"/>
  <p:custDataLst>
    <p:tags r:id="rId1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varScale="1">
        <p:scale>
          <a:sx n="82" d="100"/>
          <a:sy n="82" d="100"/>
        </p:scale>
        <p:origin x="1459" y="67"/>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70" Type="http://schemas.openxmlformats.org/officeDocument/2006/relationships/tags" Target="tags/tag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slide" Target="slides/slide157.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72"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87432-8957-40DA-96B0-853876AD792D}" type="datetimeFigureOut">
              <a:rPr lang="en-US" smtClean="0"/>
              <a:t>1/20/2025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4AC95-FFC3-4531-826F-1C69A20B76CA}" type="slidenum">
              <a:rPr lang="en-US" smtClean="0"/>
              <a:t>‹#›</a:t>
            </a:fld>
            <a:endParaRPr lang="en-US"/>
          </a:p>
        </p:txBody>
      </p:sp>
    </p:spTree>
    <p:extLst>
      <p:ext uri="{BB962C8B-B14F-4D97-AF65-F5344CB8AC3E}">
        <p14:creationId xmlns:p14="http://schemas.microsoft.com/office/powerpoint/2010/main" val="76875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656E5A3D-2B79-4475-B174-40D3A3018597}" type="datetime1">
              <a:rPr lang="en-US" smtClean="0"/>
              <a:t>1/20/2025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D07A0446-B78D-4B30-979F-05CF2064B2CB}" type="datetime1">
              <a:rPr lang="en-US" smtClean="0"/>
              <a:t>1/20/2025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C324F5B6-55AC-42B2-9A26-B93BB4E63B4F}" type="datetime1">
              <a:rPr lang="en-US" smtClean="0"/>
              <a:t>1/20/2025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6759-9C24-1A59-B531-E517F23B78F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2280BD-97AA-1E66-A592-63492A84BF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011037-E392-C8CD-8718-87E857B6C4C3}"/>
              </a:ext>
            </a:extLst>
          </p:cNvPr>
          <p:cNvSpPr>
            <a:spLocks noGrp="1"/>
          </p:cNvSpPr>
          <p:nvPr>
            <p:ph type="dt" sz="half" idx="10"/>
          </p:nvPr>
        </p:nvSpPr>
        <p:spPr/>
        <p:txBody>
          <a:bodyPr/>
          <a:lstStyle/>
          <a:p>
            <a:fld id="{85593AAC-F114-487B-94EA-3E6227237873}" type="datetime1">
              <a:rPr lang="en-US" smtClean="0"/>
              <a:t>1/20/2025</a:t>
            </a:fld>
            <a:endParaRPr lang="en-US"/>
          </a:p>
        </p:txBody>
      </p:sp>
      <p:sp>
        <p:nvSpPr>
          <p:cNvPr id="5" name="Footer Placeholder 4">
            <a:extLst>
              <a:ext uri="{FF2B5EF4-FFF2-40B4-BE49-F238E27FC236}">
                <a16:creationId xmlns:a16="http://schemas.microsoft.com/office/drawing/2014/main" id="{965841CF-4A9A-E94D-CB0D-8016021EA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1D88-AEAF-E6BE-29F5-FC6DF164149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1073044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B65D-BB66-18DC-2E17-8C557B09B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6F01D-6179-9FE0-ACB7-4CD42AD56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9419B-2BF9-03E8-BA0A-FAFCE02B8B96}"/>
              </a:ext>
            </a:extLst>
          </p:cNvPr>
          <p:cNvSpPr>
            <a:spLocks noGrp="1"/>
          </p:cNvSpPr>
          <p:nvPr>
            <p:ph type="dt" sz="half" idx="10"/>
          </p:nvPr>
        </p:nvSpPr>
        <p:spPr/>
        <p:txBody>
          <a:bodyPr/>
          <a:lstStyle/>
          <a:p>
            <a:fld id="{093EE399-14C4-465F-A664-B4FBAF6CF4AF}" type="datetime1">
              <a:rPr lang="en-US" smtClean="0"/>
              <a:t>1/20/2025</a:t>
            </a:fld>
            <a:endParaRPr lang="en-US"/>
          </a:p>
        </p:txBody>
      </p:sp>
      <p:sp>
        <p:nvSpPr>
          <p:cNvPr id="5" name="Footer Placeholder 4">
            <a:extLst>
              <a:ext uri="{FF2B5EF4-FFF2-40B4-BE49-F238E27FC236}">
                <a16:creationId xmlns:a16="http://schemas.microsoft.com/office/drawing/2014/main" id="{1016C6A7-0A38-CB8A-AC90-01EC2F5F0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90774-1C3A-C7DA-EDBA-30111F36D9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254774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3459-2447-5643-9418-D0B52926847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8BB1C2-9796-B5F5-BCE0-23F73C093A1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1E7A7-ECD9-E798-627B-67B796773AFF}"/>
              </a:ext>
            </a:extLst>
          </p:cNvPr>
          <p:cNvSpPr>
            <a:spLocks noGrp="1"/>
          </p:cNvSpPr>
          <p:nvPr>
            <p:ph type="dt" sz="half" idx="10"/>
          </p:nvPr>
        </p:nvSpPr>
        <p:spPr/>
        <p:txBody>
          <a:bodyPr/>
          <a:lstStyle/>
          <a:p>
            <a:fld id="{CB87895B-48CB-49C5-ADAD-084C9B2B4AA1}" type="datetime1">
              <a:rPr lang="en-US" smtClean="0"/>
              <a:t>1/20/2025</a:t>
            </a:fld>
            <a:endParaRPr lang="en-US"/>
          </a:p>
        </p:txBody>
      </p:sp>
      <p:sp>
        <p:nvSpPr>
          <p:cNvPr id="5" name="Footer Placeholder 4">
            <a:extLst>
              <a:ext uri="{FF2B5EF4-FFF2-40B4-BE49-F238E27FC236}">
                <a16:creationId xmlns:a16="http://schemas.microsoft.com/office/drawing/2014/main" id="{3B03E637-37FB-34F6-FB30-5047297DB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C6666-7963-F61D-5DEB-A28A830A86E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0245204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0A77-E947-7B65-BD23-9EBF8B3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71C5FA-F47B-9A32-E8FB-02F8782D50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B57FF-656D-D43B-5885-251343B0E12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7BB8E-00ED-5168-9DC5-7B638E3850DB}"/>
              </a:ext>
            </a:extLst>
          </p:cNvPr>
          <p:cNvSpPr>
            <a:spLocks noGrp="1"/>
          </p:cNvSpPr>
          <p:nvPr>
            <p:ph type="dt" sz="half" idx="10"/>
          </p:nvPr>
        </p:nvSpPr>
        <p:spPr/>
        <p:txBody>
          <a:bodyPr/>
          <a:lstStyle/>
          <a:p>
            <a:fld id="{C49FD59F-FECA-466D-8CA7-DE54EACDF469}" type="datetime1">
              <a:rPr lang="en-US" smtClean="0"/>
              <a:t>1/20/2025</a:t>
            </a:fld>
            <a:endParaRPr lang="en-US"/>
          </a:p>
        </p:txBody>
      </p:sp>
      <p:sp>
        <p:nvSpPr>
          <p:cNvPr id="6" name="Footer Placeholder 5">
            <a:extLst>
              <a:ext uri="{FF2B5EF4-FFF2-40B4-BE49-F238E27FC236}">
                <a16:creationId xmlns:a16="http://schemas.microsoft.com/office/drawing/2014/main" id="{347DA133-BFAD-C669-B8A7-2795B6719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2B299-31B4-8A7B-7D13-D5503E0F34E6}"/>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4797024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9B4E-0EF2-DCB7-88DB-1D6B2A51B9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9D940-2499-02ED-5F54-F3D00824D6F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C2DAD-CC59-A6FA-F3B6-3E76D0726B9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54E35-74AA-456E-5451-E6F786ACDB8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C50AB-03D4-A41F-FBDE-B0164A678ED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A06D2B-DB22-502E-303D-72C0B5122706}"/>
              </a:ext>
            </a:extLst>
          </p:cNvPr>
          <p:cNvSpPr>
            <a:spLocks noGrp="1"/>
          </p:cNvSpPr>
          <p:nvPr>
            <p:ph type="dt" sz="half" idx="10"/>
          </p:nvPr>
        </p:nvSpPr>
        <p:spPr/>
        <p:txBody>
          <a:bodyPr/>
          <a:lstStyle/>
          <a:p>
            <a:fld id="{07B48CF5-45F3-4E36-9802-4B3A357BCA6F}" type="datetime1">
              <a:rPr lang="en-US" smtClean="0"/>
              <a:t>1/20/2025</a:t>
            </a:fld>
            <a:endParaRPr lang="en-US"/>
          </a:p>
        </p:txBody>
      </p:sp>
      <p:sp>
        <p:nvSpPr>
          <p:cNvPr id="8" name="Footer Placeholder 7">
            <a:extLst>
              <a:ext uri="{FF2B5EF4-FFF2-40B4-BE49-F238E27FC236}">
                <a16:creationId xmlns:a16="http://schemas.microsoft.com/office/drawing/2014/main" id="{B8CC7318-0F23-EAA7-1916-323735FAC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23BB8D-70B9-1DCE-B2A9-155BBED58E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2075652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1B07-6AAC-6783-3948-5CA97F3E2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3175D9-D198-D0AA-EC82-4E6AAC2A5974}"/>
              </a:ext>
            </a:extLst>
          </p:cNvPr>
          <p:cNvSpPr>
            <a:spLocks noGrp="1"/>
          </p:cNvSpPr>
          <p:nvPr>
            <p:ph type="dt" sz="half" idx="10"/>
          </p:nvPr>
        </p:nvSpPr>
        <p:spPr/>
        <p:txBody>
          <a:bodyPr/>
          <a:lstStyle/>
          <a:p>
            <a:fld id="{16418590-4664-4F30-A28F-DB133AFD2D0A}" type="datetime1">
              <a:rPr lang="en-US" smtClean="0"/>
              <a:t>1/20/2025</a:t>
            </a:fld>
            <a:endParaRPr lang="en-US"/>
          </a:p>
        </p:txBody>
      </p:sp>
      <p:sp>
        <p:nvSpPr>
          <p:cNvPr id="4" name="Footer Placeholder 3">
            <a:extLst>
              <a:ext uri="{FF2B5EF4-FFF2-40B4-BE49-F238E27FC236}">
                <a16:creationId xmlns:a16="http://schemas.microsoft.com/office/drawing/2014/main" id="{403F24F2-5850-2655-18EE-88A251D75C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8A93E-2B92-F0F1-C3DE-42CAE7FCA168}"/>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7641106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54776-C58C-0EBF-7317-50D049ADA4EA}"/>
              </a:ext>
            </a:extLst>
          </p:cNvPr>
          <p:cNvSpPr>
            <a:spLocks noGrp="1"/>
          </p:cNvSpPr>
          <p:nvPr>
            <p:ph type="dt" sz="half" idx="10"/>
          </p:nvPr>
        </p:nvSpPr>
        <p:spPr/>
        <p:txBody>
          <a:bodyPr/>
          <a:lstStyle/>
          <a:p>
            <a:fld id="{FCFEF383-0412-4705-B3B4-F2DDB8F238F0}" type="datetime1">
              <a:rPr lang="en-US" smtClean="0"/>
              <a:t>1/20/2025</a:t>
            </a:fld>
            <a:endParaRPr lang="en-US"/>
          </a:p>
        </p:txBody>
      </p:sp>
      <p:sp>
        <p:nvSpPr>
          <p:cNvPr id="3" name="Footer Placeholder 2">
            <a:extLst>
              <a:ext uri="{FF2B5EF4-FFF2-40B4-BE49-F238E27FC236}">
                <a16:creationId xmlns:a16="http://schemas.microsoft.com/office/drawing/2014/main" id="{6619010B-79F5-44C3-DDB3-6B7380F142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F3FBF7-DA16-5A2B-85AD-089AB6842C3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01851436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BD31-4CA9-2D83-E413-CC9E7AD8FD7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D054286-3136-E295-F3B1-19FB20124D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5F38C-2D02-4987-32D4-40BD49180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7C120D-4A1B-0A61-923D-78DC4F4EB007}"/>
              </a:ext>
            </a:extLst>
          </p:cNvPr>
          <p:cNvSpPr>
            <a:spLocks noGrp="1"/>
          </p:cNvSpPr>
          <p:nvPr>
            <p:ph type="dt" sz="half" idx="10"/>
          </p:nvPr>
        </p:nvSpPr>
        <p:spPr/>
        <p:txBody>
          <a:bodyPr/>
          <a:lstStyle/>
          <a:p>
            <a:fld id="{FCE8046B-4556-44E0-9392-6AA45D391B57}" type="datetime1">
              <a:rPr lang="en-US" smtClean="0"/>
              <a:t>1/20/2025</a:t>
            </a:fld>
            <a:endParaRPr lang="en-US"/>
          </a:p>
        </p:txBody>
      </p:sp>
      <p:sp>
        <p:nvSpPr>
          <p:cNvPr id="6" name="Footer Placeholder 5">
            <a:extLst>
              <a:ext uri="{FF2B5EF4-FFF2-40B4-BE49-F238E27FC236}">
                <a16:creationId xmlns:a16="http://schemas.microsoft.com/office/drawing/2014/main" id="{BAF1ED66-18F0-AC02-4A74-178F15623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5776B-298B-B26F-766E-7963DEAE1145}"/>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42349290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724B523E-3D76-4636-9C56-A8DABC06D7CB}" type="datetime1">
              <a:rPr lang="en-US" smtClean="0"/>
              <a:t>1/20/2025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4314-F7AC-7A8C-9ED4-25F5CA59B62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CFA94BD-1B8C-9ABF-3A9F-CDD79779A0A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1E659-86D3-CD16-5B0F-72F111194A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7C0A6C-6200-823F-1EFD-B6B061F831E3}"/>
              </a:ext>
            </a:extLst>
          </p:cNvPr>
          <p:cNvSpPr>
            <a:spLocks noGrp="1"/>
          </p:cNvSpPr>
          <p:nvPr>
            <p:ph type="dt" sz="half" idx="10"/>
          </p:nvPr>
        </p:nvSpPr>
        <p:spPr/>
        <p:txBody>
          <a:bodyPr/>
          <a:lstStyle/>
          <a:p>
            <a:fld id="{D4135D69-BDD4-4386-825A-AB07238372E6}" type="datetime1">
              <a:rPr lang="en-US" smtClean="0"/>
              <a:t>1/20/2025</a:t>
            </a:fld>
            <a:endParaRPr lang="en-US"/>
          </a:p>
        </p:txBody>
      </p:sp>
      <p:sp>
        <p:nvSpPr>
          <p:cNvPr id="6" name="Footer Placeholder 5">
            <a:extLst>
              <a:ext uri="{FF2B5EF4-FFF2-40B4-BE49-F238E27FC236}">
                <a16:creationId xmlns:a16="http://schemas.microsoft.com/office/drawing/2014/main" id="{3BEC0867-3219-7394-2334-0B08FFC2F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CA08E-470D-6A9F-0ECA-16F13DBFE39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748657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80DE-2BDA-F4C8-8113-9A7BB8CBE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F56D15-74AA-69C5-E859-59B787406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C1349-9D76-07C8-5216-66F8732E68F5}"/>
              </a:ext>
            </a:extLst>
          </p:cNvPr>
          <p:cNvSpPr>
            <a:spLocks noGrp="1"/>
          </p:cNvSpPr>
          <p:nvPr>
            <p:ph type="dt" sz="half" idx="10"/>
          </p:nvPr>
        </p:nvSpPr>
        <p:spPr/>
        <p:txBody>
          <a:bodyPr/>
          <a:lstStyle/>
          <a:p>
            <a:fld id="{90FE104A-3BC4-4041-BB15-D979FFB4456D}" type="datetime1">
              <a:rPr lang="en-US" smtClean="0"/>
              <a:t>1/20/2025</a:t>
            </a:fld>
            <a:endParaRPr lang="en-US"/>
          </a:p>
        </p:txBody>
      </p:sp>
      <p:sp>
        <p:nvSpPr>
          <p:cNvPr id="5" name="Footer Placeholder 4">
            <a:extLst>
              <a:ext uri="{FF2B5EF4-FFF2-40B4-BE49-F238E27FC236}">
                <a16:creationId xmlns:a16="http://schemas.microsoft.com/office/drawing/2014/main" id="{812046EF-1456-E99C-9CF1-7AC78D58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6F6B-099B-48B9-52CA-DFDB81ED8ED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41370340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B5BC3-8632-F6F8-7B8A-09688AF951E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59926-3352-B4AD-6E89-000A104A72F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DCC-8507-E47A-1A1D-64B0AE33CFEE}"/>
              </a:ext>
            </a:extLst>
          </p:cNvPr>
          <p:cNvSpPr>
            <a:spLocks noGrp="1"/>
          </p:cNvSpPr>
          <p:nvPr>
            <p:ph type="dt" sz="half" idx="10"/>
          </p:nvPr>
        </p:nvSpPr>
        <p:spPr/>
        <p:txBody>
          <a:bodyPr/>
          <a:lstStyle/>
          <a:p>
            <a:fld id="{E9D78B08-4ED7-4A6C-AB11-9214D320CF8D}" type="datetime1">
              <a:rPr lang="en-US" smtClean="0"/>
              <a:t>1/20/2025</a:t>
            </a:fld>
            <a:endParaRPr lang="en-US"/>
          </a:p>
        </p:txBody>
      </p:sp>
      <p:sp>
        <p:nvSpPr>
          <p:cNvPr id="5" name="Footer Placeholder 4">
            <a:extLst>
              <a:ext uri="{FF2B5EF4-FFF2-40B4-BE49-F238E27FC236}">
                <a16:creationId xmlns:a16="http://schemas.microsoft.com/office/drawing/2014/main" id="{D719432F-A267-A68F-C353-81F6C0F22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986E-D2B3-2718-2154-DF50B09649A7}"/>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6154027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507831"/>
          </a:xfrm>
          <a:prstGeom prst="rect">
            <a:avLst/>
          </a:prstGeom>
        </p:spPr>
        <p:txBody>
          <a:bodyPr wrap="square" lIns="0" tIns="0" rIns="0" bIns="0">
            <a:spAutoFit/>
          </a:bodyPr>
          <a:lstStyle>
            <a:lvl1pPr>
              <a:defRPr sz="3300" b="1" i="0">
                <a:solidFill>
                  <a:srgbClr val="001F5F"/>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323165"/>
          </a:xfrm>
          <a:prstGeom prst="rect">
            <a:avLst/>
          </a:prstGeom>
        </p:spPr>
        <p:txBody>
          <a:bodyPr wrap="square" lIns="0" tIns="0" rIns="0" bIns="0">
            <a:spAutoFit/>
          </a:bodyPr>
          <a:lstStyle>
            <a:lvl1pPr>
              <a:defRPr sz="2100" b="0" i="0">
                <a:solidFill>
                  <a:srgbClr val="C00000"/>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7F7DCB5-03CF-4237-A197-64FAAED1BCA3}" type="datetime1">
              <a:rPr lang="en-US" smtClean="0"/>
              <a:t>1/20/2025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7705" y="651129"/>
            <a:ext cx="7587139" cy="507831"/>
          </a:xfrm>
        </p:spPr>
        <p:txBody>
          <a:bodyPr lIns="0" tIns="0" rIns="0" bIns="0"/>
          <a:lstStyle>
            <a:lvl1pPr>
              <a:defRPr sz="3300" b="1" i="0">
                <a:solidFill>
                  <a:srgbClr val="001F5F"/>
                </a:solidFill>
                <a:latin typeface="Times New Roman"/>
                <a:cs typeface="Times New Roman"/>
              </a:defRPr>
            </a:lvl1pPr>
          </a:lstStyle>
          <a:p>
            <a:endParaRPr/>
          </a:p>
        </p:txBody>
      </p:sp>
      <p:sp>
        <p:nvSpPr>
          <p:cNvPr id="3" name="Holder 3"/>
          <p:cNvSpPr>
            <a:spLocks noGrp="1"/>
          </p:cNvSpPr>
          <p:nvPr>
            <p:ph type="body" idx="1"/>
          </p:nvPr>
        </p:nvSpPr>
        <p:spPr>
          <a:xfrm>
            <a:off x="695705" y="1848358"/>
            <a:ext cx="7752588" cy="323165"/>
          </a:xfrm>
        </p:spPr>
        <p:txBody>
          <a:bodyPr lIns="0" tIns="0" rIns="0" bIns="0"/>
          <a:lstStyle>
            <a:lvl1pPr>
              <a:defRPr sz="2100" b="0" i="0">
                <a:solidFill>
                  <a:srgbClr val="C00000"/>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B8E8E13-CBA3-46FA-B704-A1DECCC06FBC}" type="datetime1">
              <a:rPr lang="en-US" smtClean="0"/>
              <a:t>1/20/2025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7705" y="651129"/>
            <a:ext cx="7587139" cy="507831"/>
          </a:xfrm>
        </p:spPr>
        <p:txBody>
          <a:bodyPr lIns="0" tIns="0" rIns="0" bIns="0"/>
          <a:lstStyle>
            <a:lvl1pPr>
              <a:defRPr sz="3300" b="1" i="0">
                <a:solidFill>
                  <a:srgbClr val="001F5F"/>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168F40E-B506-4D37-999A-758624693219}" type="datetime1">
              <a:rPr lang="en-US" smtClean="0"/>
              <a:t>1/20/2025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87705" y="651129"/>
            <a:ext cx="7587139" cy="507831"/>
          </a:xfrm>
        </p:spPr>
        <p:txBody>
          <a:bodyPr lIns="0" tIns="0" rIns="0" bIns="0"/>
          <a:lstStyle>
            <a:lvl1pPr>
              <a:defRPr sz="3300" b="1" i="0">
                <a:solidFill>
                  <a:srgbClr val="001F5F"/>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F7D1C80-9AC5-4C3D-BFC6-58FA8E31C267}" type="datetime1">
              <a:rPr lang="en-US" smtClean="0"/>
              <a:t>1/20/2025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3868230-0021-4BB8-9B09-FD1A84EE88C8}" type="datetime1">
              <a:rPr lang="en-US" smtClean="0"/>
              <a:t>1/20/2025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200" b="1" i="0">
                <a:solidFill>
                  <a:srgbClr val="FF0000"/>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800" b="1" i="0">
                <a:solidFill>
                  <a:srgbClr val="C000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E38A8E9E-49DB-447D-AF4D-78A9C1177C8C}" type="datetime1">
              <a:rPr lang="en-US" spc="-10" smtClean="0"/>
              <a:t>1/20/2025</a:t>
            </a:fld>
            <a:endParaRPr spc="-1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1" i="0">
                <a:solidFill>
                  <a:srgbClr val="C000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787D91D4-45BA-41E9-891A-9FF57F66EE29}" type="datetime1">
              <a:rPr lang="en-US" spc="-10" smtClean="0"/>
              <a:t>1/20/2025</a:t>
            </a:fld>
            <a:endParaRPr spc="-1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3DC4D744-FABC-4263-B89A-883BB060CCED}" type="datetime1">
              <a:rPr lang="en-US" smtClean="0"/>
              <a:t>1/20/2025</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37C545DA-94B8-445B-94D7-A59E558EF209}" type="datetime1">
              <a:rPr lang="en-US" spc="-10" smtClean="0"/>
              <a:t>1/20/2025</a:t>
            </a:fld>
            <a:endParaRPr spc="-1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E0D8E017-2E20-4969-9837-8E7E34B8E901}" type="datetime1">
              <a:rPr lang="en-US" spc="-10" smtClean="0"/>
              <a:t>1/20/2025</a:t>
            </a:fld>
            <a:endParaRPr spc="-1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0CDB8376-719F-48AF-9107-F8237840D253}" type="datetime1">
              <a:rPr lang="en-US" spc="-10" smtClean="0"/>
              <a:t>1/20/2025</a:t>
            </a:fld>
            <a:endParaRPr spc="-1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420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4204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42047"/>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42047"/>
          </a:xfrm>
        </p:spPr>
        <p:txBody>
          <a:bodyPr lIns="0" tIns="0" rIns="0" bIns="0"/>
          <a:lstStyle>
            <a:lvl1pPr algn="l">
              <a:defRPr>
                <a:solidFill>
                  <a:schemeClr val="tx1">
                    <a:tint val="75000"/>
                  </a:schemeClr>
                </a:solidFill>
              </a:defRPr>
            </a:lvl1pPr>
          </a:lstStyle>
          <a:p>
            <a:fld id="{09FE57F9-BD80-4B7F-9F29-4FA0B713CD78}" type="datetime1">
              <a:rPr lang="en-US" smtClean="0"/>
              <a:t>1/20/2025</a:t>
            </a:fld>
            <a:endParaRPr lang="en-US"/>
          </a:p>
        </p:txBody>
      </p:sp>
      <p:sp>
        <p:nvSpPr>
          <p:cNvPr id="6" name="Holder 6"/>
          <p:cNvSpPr>
            <a:spLocks noGrp="1"/>
          </p:cNvSpPr>
          <p:nvPr>
            <p:ph type="sldNum" sz="quarter" idx="7"/>
          </p:nvPr>
        </p:nvSpPr>
        <p:spPr>
          <a:xfrm>
            <a:off x="6583680" y="6377940"/>
            <a:ext cx="2103120" cy="242047"/>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274320"/>
            <a:ext cx="8229600" cy="242047"/>
          </a:xfrm>
        </p:spPr>
        <p:txBody>
          <a:bodyPr lIns="0" tIns="0" rIns="0" bIns="0"/>
          <a:lstStyle>
            <a:lvl1pPr>
              <a:defRPr/>
            </a:lvl1pPr>
          </a:lstStyle>
          <a:p>
            <a:endParaRPr/>
          </a:p>
        </p:txBody>
      </p:sp>
      <p:sp>
        <p:nvSpPr>
          <p:cNvPr id="3" name="Holder 3"/>
          <p:cNvSpPr>
            <a:spLocks noGrp="1"/>
          </p:cNvSpPr>
          <p:nvPr>
            <p:ph type="body" idx="1"/>
          </p:nvPr>
        </p:nvSpPr>
        <p:spPr>
          <a:xfrm>
            <a:off x="457200" y="1577340"/>
            <a:ext cx="8229600" cy="242047"/>
          </a:xfrm>
        </p:spPr>
        <p:txBody>
          <a:bodyPr lIns="0" tIns="0" rIns="0" bIns="0"/>
          <a:lstStyle>
            <a:lvl1pPr>
              <a:defRPr/>
            </a:lvl1pPr>
          </a:lstStyle>
          <a:p>
            <a:endParaRPr/>
          </a:p>
        </p:txBody>
      </p:sp>
      <p:sp>
        <p:nvSpPr>
          <p:cNvPr id="4" name="Holder 4"/>
          <p:cNvSpPr>
            <a:spLocks noGrp="1"/>
          </p:cNvSpPr>
          <p:nvPr>
            <p:ph type="ftr" sz="quarter" idx="5"/>
          </p:nvPr>
        </p:nvSpPr>
        <p:spPr>
          <a:xfrm>
            <a:off x="3108960" y="6377940"/>
            <a:ext cx="2926080" cy="242047"/>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42047"/>
          </a:xfrm>
        </p:spPr>
        <p:txBody>
          <a:bodyPr lIns="0" tIns="0" rIns="0" bIns="0"/>
          <a:lstStyle>
            <a:lvl1pPr algn="l">
              <a:defRPr>
                <a:solidFill>
                  <a:schemeClr val="tx1">
                    <a:tint val="75000"/>
                  </a:schemeClr>
                </a:solidFill>
              </a:defRPr>
            </a:lvl1pPr>
          </a:lstStyle>
          <a:p>
            <a:fld id="{5ED72692-23E3-4BCD-A04F-73375A0ADD9C}" type="datetime1">
              <a:rPr lang="en-US" smtClean="0"/>
              <a:t>1/20/2025</a:t>
            </a:fld>
            <a:endParaRPr lang="en-US"/>
          </a:p>
        </p:txBody>
      </p:sp>
      <p:sp>
        <p:nvSpPr>
          <p:cNvPr id="6" name="Holder 6"/>
          <p:cNvSpPr>
            <a:spLocks noGrp="1"/>
          </p:cNvSpPr>
          <p:nvPr>
            <p:ph type="sldNum" sz="quarter" idx="7"/>
          </p:nvPr>
        </p:nvSpPr>
        <p:spPr>
          <a:xfrm>
            <a:off x="6583680" y="6377940"/>
            <a:ext cx="2103120" cy="242047"/>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274320"/>
            <a:ext cx="8229600" cy="242047"/>
          </a:xfrm>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4204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4204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0"/>
            <a:ext cx="2926080" cy="242047"/>
          </a:xfr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6377940"/>
            <a:ext cx="2103120" cy="242047"/>
          </a:xfrm>
        </p:spPr>
        <p:txBody>
          <a:bodyPr lIns="0" tIns="0" rIns="0" bIns="0"/>
          <a:lstStyle>
            <a:lvl1pPr algn="l">
              <a:defRPr>
                <a:solidFill>
                  <a:schemeClr val="tx1">
                    <a:tint val="75000"/>
                  </a:schemeClr>
                </a:solidFill>
              </a:defRPr>
            </a:lvl1pPr>
          </a:lstStyle>
          <a:p>
            <a:fld id="{A6AEC93C-ADE5-4B31-9E52-A074477C5778}" type="datetime1">
              <a:rPr lang="en-US" smtClean="0"/>
              <a:t>1/20/2025</a:t>
            </a:fld>
            <a:endParaRPr lang="en-US"/>
          </a:p>
        </p:txBody>
      </p:sp>
      <p:sp>
        <p:nvSpPr>
          <p:cNvPr id="7" name="Holder 7"/>
          <p:cNvSpPr>
            <a:spLocks noGrp="1"/>
          </p:cNvSpPr>
          <p:nvPr>
            <p:ph type="sldNum" sz="quarter" idx="7"/>
          </p:nvPr>
        </p:nvSpPr>
        <p:spPr>
          <a:xfrm>
            <a:off x="6583680" y="6377940"/>
            <a:ext cx="2103120" cy="242047"/>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7200" y="274320"/>
            <a:ext cx="8229600" cy="242047"/>
          </a:xfrm>
        </p:spPr>
        <p:txBody>
          <a:bodyPr lIns="0" tIns="0" rIns="0" bIns="0"/>
          <a:lstStyle>
            <a:lvl1pPr>
              <a:defRPr/>
            </a:lvl1pPr>
          </a:lstStyle>
          <a:p>
            <a:endParaRPr/>
          </a:p>
        </p:txBody>
      </p:sp>
      <p:sp>
        <p:nvSpPr>
          <p:cNvPr id="3" name="Holder 3"/>
          <p:cNvSpPr>
            <a:spLocks noGrp="1"/>
          </p:cNvSpPr>
          <p:nvPr>
            <p:ph type="ftr" sz="quarter" idx="5"/>
          </p:nvPr>
        </p:nvSpPr>
        <p:spPr>
          <a:xfrm>
            <a:off x="3108960" y="6377940"/>
            <a:ext cx="2926080" cy="242047"/>
          </a:xfr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6377940"/>
            <a:ext cx="2103120" cy="242047"/>
          </a:xfrm>
        </p:spPr>
        <p:txBody>
          <a:bodyPr lIns="0" tIns="0" rIns="0" bIns="0"/>
          <a:lstStyle>
            <a:lvl1pPr algn="l">
              <a:defRPr>
                <a:solidFill>
                  <a:schemeClr val="tx1">
                    <a:tint val="75000"/>
                  </a:schemeClr>
                </a:solidFill>
              </a:defRPr>
            </a:lvl1pPr>
          </a:lstStyle>
          <a:p>
            <a:fld id="{04664A07-A62D-4938-A957-86AFBDD3A907}" type="datetime1">
              <a:rPr lang="en-US" smtClean="0"/>
              <a:t>1/20/2025</a:t>
            </a:fld>
            <a:endParaRPr lang="en-US"/>
          </a:p>
        </p:txBody>
      </p:sp>
      <p:sp>
        <p:nvSpPr>
          <p:cNvPr id="5" name="Holder 5"/>
          <p:cNvSpPr>
            <a:spLocks noGrp="1"/>
          </p:cNvSpPr>
          <p:nvPr>
            <p:ph type="sldNum" sz="quarter" idx="7"/>
          </p:nvPr>
        </p:nvSpPr>
        <p:spPr>
          <a:xfrm>
            <a:off x="6583680" y="6377940"/>
            <a:ext cx="2103120" cy="242047"/>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242047"/>
          </a:xfr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242047"/>
          </a:xfrm>
        </p:spPr>
        <p:txBody>
          <a:bodyPr lIns="0" tIns="0" rIns="0" bIns="0"/>
          <a:lstStyle>
            <a:lvl1pPr algn="l">
              <a:defRPr>
                <a:solidFill>
                  <a:schemeClr val="tx1">
                    <a:tint val="75000"/>
                  </a:schemeClr>
                </a:solidFill>
              </a:defRPr>
            </a:lvl1pPr>
          </a:lstStyle>
          <a:p>
            <a:fld id="{4BB6E5C9-1D08-4525-BE32-56FD4CB6F7FD}" type="datetime1">
              <a:rPr lang="en-US" smtClean="0"/>
              <a:t>1/20/2025</a:t>
            </a:fld>
            <a:endParaRPr lang="en-US"/>
          </a:p>
        </p:txBody>
      </p:sp>
      <p:sp>
        <p:nvSpPr>
          <p:cNvPr id="4" name="Holder 4"/>
          <p:cNvSpPr>
            <a:spLocks noGrp="1"/>
          </p:cNvSpPr>
          <p:nvPr>
            <p:ph type="sldNum" sz="quarter" idx="7"/>
          </p:nvPr>
        </p:nvSpPr>
        <p:spPr>
          <a:xfrm>
            <a:off x="6583680" y="6377940"/>
            <a:ext cx="2103120" cy="242047"/>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94610" y="217678"/>
            <a:ext cx="3575430" cy="623442"/>
          </a:xfrm>
          <a:prstGeom prst="rect">
            <a:avLst/>
          </a:prstGeom>
        </p:spPr>
        <p:txBody>
          <a:bodyPr wrap="square" lIns="0" tIns="0" rIns="0" bIns="0">
            <a:spAutoFit/>
          </a:bodyPr>
          <a:lstStyle>
            <a:lvl1pPr>
              <a:defRPr sz="3200" b="1" i="0">
                <a:solidFill>
                  <a:srgbClr val="FF0000"/>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3200" b="1" i="0">
                <a:solidFill>
                  <a:srgbClr val="00AF5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CB4A584E-FCEB-4947-B9D3-E6C45FBFB0D4}" type="datetime1">
              <a:rPr lang="en-US" spc="-25" smtClean="0"/>
              <a:t>1/20/2025</a:t>
            </a:fld>
            <a:endParaRPr spc="-25"/>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a:t>‹#›</a:t>
            </a:fld>
            <a:endParaRPr spc="-5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1" i="0">
                <a:solidFill>
                  <a:srgbClr val="00AF5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64A97DA9-1509-481E-97AE-290C29B2C14F}" type="datetime1">
              <a:rPr lang="en-US" spc="-25" smtClean="0"/>
              <a:t>1/20/2025</a:t>
            </a:fld>
            <a:endParaRPr spc="-25"/>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a:t>‹#›</a:t>
            </a:fld>
            <a:endParaRPr spc="-5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407EA2D3-A42F-4B7D-9570-B4672B6141AE}" type="datetime1">
              <a:rPr lang="en-US" smtClean="0"/>
              <a:t>1/20/2025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F9AC3D2E-8B29-4D48-9B59-85E5AF097F6F}" type="datetime1">
              <a:rPr lang="en-US" spc="-25" smtClean="0"/>
              <a:t>1/20/2025</a:t>
            </a:fld>
            <a:endParaRPr spc="-25"/>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a:t>‹#›</a:t>
            </a:fld>
            <a:endParaRPr spc="-5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AE410B3E-D3DD-4667-9EE9-C72CC791098F}" type="datetime1">
              <a:rPr lang="en-US" spc="-25" smtClean="0"/>
              <a:t>1/20/2025</a:t>
            </a:fld>
            <a:endParaRPr spc="-25"/>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a:t>‹#›</a:t>
            </a:fld>
            <a:endParaRPr spc="-5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algn="ctr">
              <a:lnSpc>
                <a:spcPts val="1240"/>
              </a:lnSpc>
            </a:pPr>
            <a:endParaRPr spc="-10"/>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700">
              <a:lnSpc>
                <a:spcPts val="1240"/>
              </a:lnSpc>
            </a:pPr>
            <a:fld id="{E0A5BE4D-A4AD-47AC-BF18-080CD1A3536C}" type="datetime1">
              <a:rPr lang="en-US" spc="-25" smtClean="0"/>
              <a:t>1/20/2025</a:t>
            </a:fld>
            <a:endParaRPr spc="-25"/>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a:t>‹#›</a:t>
            </a:fld>
            <a:endParaRPr spc="-5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7704" y="626440"/>
            <a:ext cx="2311718" cy="415498"/>
          </a:xfrm>
          <a:prstGeom prst="rect">
            <a:avLst/>
          </a:prstGeom>
        </p:spPr>
        <p:txBody>
          <a:bodyPr wrap="square" lIns="0" tIns="0" rIns="0" bIns="0">
            <a:spAutoFit/>
          </a:bodyPr>
          <a:lstStyle>
            <a:lvl1pPr>
              <a:defRPr sz="2700" b="1" i="0">
                <a:solidFill>
                  <a:srgbClr val="001F5F"/>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323165"/>
          </a:xfrm>
          <a:prstGeom prst="rect">
            <a:avLst/>
          </a:prstGeom>
        </p:spPr>
        <p:txBody>
          <a:bodyPr wrap="square" lIns="0" tIns="0" rIns="0" bIns="0">
            <a:spAutoFit/>
          </a:bodyPr>
          <a:lstStyle>
            <a:lvl1pPr>
              <a:defRPr sz="21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06DAA17-44EF-4A17-802E-71EB5F81DE3D}" type="datetime1">
              <a:rPr lang="en-US" smtClean="0"/>
              <a:t>1/20/2025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4864" y="390602"/>
            <a:ext cx="8434273" cy="415498"/>
          </a:xfrm>
        </p:spPr>
        <p:txBody>
          <a:bodyPr lIns="0" tIns="0" rIns="0" bIns="0"/>
          <a:lstStyle>
            <a:lvl1pPr>
              <a:defRPr sz="2700" b="1" i="0">
                <a:solidFill>
                  <a:srgbClr val="001F5F"/>
                </a:solidFill>
                <a:latin typeface="Times New Roman"/>
                <a:cs typeface="Times New Roman"/>
              </a:defRPr>
            </a:lvl1pPr>
          </a:lstStyle>
          <a:p>
            <a:endParaRPr/>
          </a:p>
        </p:txBody>
      </p:sp>
      <p:sp>
        <p:nvSpPr>
          <p:cNvPr id="3" name="Holder 3"/>
          <p:cNvSpPr>
            <a:spLocks noGrp="1"/>
          </p:cNvSpPr>
          <p:nvPr>
            <p:ph type="body" idx="1"/>
          </p:nvPr>
        </p:nvSpPr>
        <p:spPr>
          <a:xfrm>
            <a:off x="259765" y="2977643"/>
            <a:ext cx="8398193" cy="323165"/>
          </a:xfrm>
        </p:spPr>
        <p:txBody>
          <a:bodyPr lIns="0" tIns="0" rIns="0" bIns="0"/>
          <a:lstStyle>
            <a:lvl1pPr>
              <a:defRPr sz="21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08C8C20-18CB-4E34-9722-93714FDE82D1}" type="datetime1">
              <a:rPr lang="en-US" smtClean="0"/>
              <a:t>1/20/2025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4864" y="390602"/>
            <a:ext cx="8434273" cy="415498"/>
          </a:xfrm>
        </p:spPr>
        <p:txBody>
          <a:bodyPr lIns="0" tIns="0" rIns="0" bIns="0"/>
          <a:lstStyle>
            <a:lvl1pPr>
              <a:defRPr sz="2700" b="1" i="0">
                <a:solidFill>
                  <a:srgbClr val="001F5F"/>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6AC1C4B-9AAC-40B6-913A-3BB4C53E18FA}" type="datetime1">
              <a:rPr lang="en-US" smtClean="0"/>
              <a:t>1/20/2025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54864" y="390602"/>
            <a:ext cx="8434273" cy="415498"/>
          </a:xfrm>
        </p:spPr>
        <p:txBody>
          <a:bodyPr lIns="0" tIns="0" rIns="0" bIns="0"/>
          <a:lstStyle>
            <a:lvl1pPr>
              <a:defRPr sz="2700" b="1" i="0">
                <a:solidFill>
                  <a:srgbClr val="001F5F"/>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4C7F6E5-111B-4AEE-966F-10151519C479}" type="datetime1">
              <a:rPr lang="en-US" smtClean="0"/>
              <a:t>1/20/2025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6B9CD22-3440-4F62-B0FE-27ED17B41CD0}" type="datetime1">
              <a:rPr lang="en-US" smtClean="0"/>
              <a:t>1/20/2025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4F763F07-9263-47C8-917F-E8F46085E829}" type="datetime1">
              <a:rPr lang="en-US" smtClean="0"/>
              <a:t>1/20/2025</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84E3FD4F-123B-41FB-BD47-7FA70310E476}" type="datetime1">
              <a:rPr lang="en-US" smtClean="0"/>
              <a:t>1/20/2025</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955AC5E-E4A8-4CCD-81AE-1DAA5D4D69F7}" type="datetime1">
              <a:rPr lang="en-US" smtClean="0"/>
              <a:t>1/20/2025</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4BE009EC-D5E3-4BD0-886A-78229E2C4F1C}" type="datetime1">
              <a:rPr lang="en-US" smtClean="0"/>
              <a:t>1/20/2025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C06D26E7-AA29-4C89-A636-8768121CEED3}" type="datetime1">
              <a:rPr lang="en-US" smtClean="0"/>
              <a:t>1/20/2025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6D2E0-1016-4DB2-B456-0DC82AA2EBCA}" type="datetime1">
              <a:rPr lang="en-US" smtClean="0"/>
              <a:t>1/20/2025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6C321-B87D-4E1F-552D-F84519DD357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EE323-E88F-2B3D-A752-A5778032BD9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F2562-846A-FD78-4E60-6279FA1DC6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7D992A-3ECD-4833-89BD-7D4629DC8508}" type="datetime1">
              <a:rPr lang="en-US" smtClean="0"/>
              <a:t>1/20/2025</a:t>
            </a:fld>
            <a:endParaRPr lang="en-US"/>
          </a:p>
        </p:txBody>
      </p:sp>
      <p:sp>
        <p:nvSpPr>
          <p:cNvPr id="5" name="Footer Placeholder 4">
            <a:extLst>
              <a:ext uri="{FF2B5EF4-FFF2-40B4-BE49-F238E27FC236}">
                <a16:creationId xmlns:a16="http://schemas.microsoft.com/office/drawing/2014/main" id="{00DFE8C8-CE66-FD4E-0F9E-D16DCA2B0DB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CCF6F3E-0A3E-ED17-DFC0-F73DEEACD94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176D1-BC84-44D9-9E2B-F40FD01EB285}" type="slidenum">
              <a:rPr lang="en-US" smtClean="0"/>
              <a:t>‹#›</a:t>
            </a:fld>
            <a:endParaRPr lang="en-US"/>
          </a:p>
        </p:txBody>
      </p:sp>
    </p:spTree>
    <p:extLst>
      <p:ext uri="{BB962C8B-B14F-4D97-AF65-F5344CB8AC3E}">
        <p14:creationId xmlns:p14="http://schemas.microsoft.com/office/powerpoint/2010/main" val="307325055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7705" y="651129"/>
            <a:ext cx="7587139" cy="677108"/>
          </a:xfrm>
          <a:prstGeom prst="rect">
            <a:avLst/>
          </a:prstGeom>
        </p:spPr>
        <p:txBody>
          <a:bodyPr wrap="square" lIns="0" tIns="0" rIns="0" bIns="0">
            <a:spAutoFit/>
          </a:bodyPr>
          <a:lstStyle>
            <a:lvl1pPr>
              <a:defRPr sz="4400" b="1" i="0">
                <a:solidFill>
                  <a:srgbClr val="001F5F"/>
                </a:solidFill>
                <a:latin typeface="Times New Roman"/>
                <a:cs typeface="Times New Roman"/>
              </a:defRPr>
            </a:lvl1pPr>
          </a:lstStyle>
          <a:p>
            <a:endParaRPr/>
          </a:p>
        </p:txBody>
      </p:sp>
      <p:sp>
        <p:nvSpPr>
          <p:cNvPr id="3" name="Holder 3"/>
          <p:cNvSpPr>
            <a:spLocks noGrp="1"/>
          </p:cNvSpPr>
          <p:nvPr>
            <p:ph type="body" idx="1"/>
          </p:nvPr>
        </p:nvSpPr>
        <p:spPr>
          <a:xfrm>
            <a:off x="695705" y="1848358"/>
            <a:ext cx="7752588" cy="430887"/>
          </a:xfrm>
          <a:prstGeom prst="rect">
            <a:avLst/>
          </a:prstGeom>
        </p:spPr>
        <p:txBody>
          <a:bodyPr wrap="square" lIns="0" tIns="0" rIns="0" bIns="0">
            <a:spAutoFit/>
          </a:bodyPr>
          <a:lstStyle>
            <a:lvl1pPr>
              <a:defRPr sz="2800" b="0" i="0">
                <a:solidFill>
                  <a:srgbClr val="C00000"/>
                </a:solidFill>
                <a:latin typeface="Trebuchet MS"/>
                <a:cs typeface="Trebuchet MS"/>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defPPr>
              <a:defRPr kern="0"/>
            </a:defPPr>
            <a:lvl1pPr algn="l">
              <a:defRPr>
                <a:solidFill>
                  <a:schemeClr val="tx1">
                    <a:tint val="75000"/>
                  </a:schemeClr>
                </a:solidFill>
              </a:defRPr>
            </a:lvl1pPr>
          </a:lstStyle>
          <a:p>
            <a:fld id="{0082FED9-BEB6-4F0E-8BB7-3A445290F147}" type="datetime1">
              <a:rPr lang="en-US" smtClean="0"/>
              <a:t>1/20/2025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defPPr>
              <a:defRPr kern="0"/>
            </a:defPPr>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7200" y="79247"/>
            <a:ext cx="8229600" cy="584200"/>
          </a:xfrm>
          <a:prstGeom prst="rect">
            <a:avLst/>
          </a:prstGeom>
        </p:spPr>
        <p:txBody>
          <a:bodyPr wrap="square" lIns="0" tIns="0" rIns="0" bIns="0">
            <a:spAutoFit/>
          </a:bodyPr>
          <a:lstStyle>
            <a:lvl1pPr>
              <a:defRPr sz="3200" b="1" i="0">
                <a:solidFill>
                  <a:srgbClr val="FF0000"/>
                </a:solidFill>
                <a:latin typeface="Calibri"/>
                <a:cs typeface="Calibri"/>
              </a:defRPr>
            </a:lvl1pPr>
          </a:lstStyle>
          <a:p>
            <a:endParaRPr/>
          </a:p>
        </p:txBody>
      </p:sp>
      <p:sp>
        <p:nvSpPr>
          <p:cNvPr id="3" name="Holder 3"/>
          <p:cNvSpPr>
            <a:spLocks noGrp="1"/>
          </p:cNvSpPr>
          <p:nvPr>
            <p:ph type="body" idx="1"/>
          </p:nvPr>
        </p:nvSpPr>
        <p:spPr>
          <a:xfrm>
            <a:off x="612140" y="1427429"/>
            <a:ext cx="7559675" cy="3565525"/>
          </a:xfrm>
          <a:prstGeom prst="rect">
            <a:avLst/>
          </a:prstGeom>
        </p:spPr>
        <p:txBody>
          <a:bodyPr wrap="square" lIns="0" tIns="0" rIns="0" bIns="0">
            <a:spAutoFit/>
          </a:bodyPr>
          <a:lstStyle>
            <a:lvl1pPr>
              <a:defRPr sz="2800" b="1" i="0">
                <a:solidFill>
                  <a:srgbClr val="C00000"/>
                </a:solidFill>
                <a:latin typeface="Calibri"/>
                <a:cs typeface="Calibri"/>
              </a:defRPr>
            </a:lvl1pPr>
          </a:lstStyle>
          <a:p>
            <a:endParaRPr/>
          </a:p>
        </p:txBody>
      </p:sp>
      <p:sp>
        <p:nvSpPr>
          <p:cNvPr id="4" name="Holder 4"/>
          <p:cNvSpPr>
            <a:spLocks noGrp="1"/>
          </p:cNvSpPr>
          <p:nvPr>
            <p:ph type="ftr" sz="quarter" idx="5"/>
          </p:nvPr>
        </p:nvSpPr>
        <p:spPr>
          <a:xfrm>
            <a:off x="3348990" y="6373774"/>
            <a:ext cx="2444750" cy="361315"/>
          </a:xfrm>
          <a:prstGeom prst="rect">
            <a:avLst/>
          </a:prstGeom>
        </p:spPr>
        <p:txBody>
          <a:bodyPr wrap="square" lIns="0" tIns="0" rIns="0" bIns="0">
            <a:spAutoFit/>
          </a:bodyPr>
          <a:lstStyle>
            <a:defPPr>
              <a:defRPr kern="0"/>
            </a:defPPr>
            <a:lvl1pPr>
              <a:defRPr sz="1200" b="0" i="0">
                <a:solidFill>
                  <a:srgbClr val="888888"/>
                </a:solidFill>
                <a:latin typeface="Calibri"/>
                <a:cs typeface="Calibri"/>
              </a:defRPr>
            </a:lvl1pPr>
          </a:lstStyle>
          <a:p>
            <a:pPr algn="ctr">
              <a:lnSpc>
                <a:spcPts val="1240"/>
              </a:lnSpc>
            </a:pPr>
            <a:endParaRPr spc="-10"/>
          </a:p>
        </p:txBody>
      </p:sp>
      <p:sp>
        <p:nvSpPr>
          <p:cNvPr id="5" name="Holder 5"/>
          <p:cNvSpPr>
            <a:spLocks noGrp="1"/>
          </p:cNvSpPr>
          <p:nvPr>
            <p:ph type="dt" sz="half" idx="6"/>
          </p:nvPr>
        </p:nvSpPr>
        <p:spPr>
          <a:xfrm>
            <a:off x="535940" y="6465214"/>
            <a:ext cx="609600" cy="177800"/>
          </a:xfrm>
          <a:prstGeom prst="rect">
            <a:avLst/>
          </a:prstGeom>
        </p:spPr>
        <p:txBody>
          <a:bodyPr wrap="square" lIns="0" tIns="0" rIns="0" bIns="0">
            <a:spAutoFit/>
          </a:bodyPr>
          <a:lstStyle>
            <a:defPPr>
              <a:defRPr kern="0"/>
            </a:defPPr>
            <a:lvl1pPr>
              <a:defRPr sz="1200" b="0" i="0">
                <a:solidFill>
                  <a:srgbClr val="888888"/>
                </a:solidFill>
                <a:latin typeface="Calibri"/>
                <a:cs typeface="Calibri"/>
              </a:defRPr>
            </a:lvl1pPr>
          </a:lstStyle>
          <a:p>
            <a:pPr marL="12700">
              <a:lnSpc>
                <a:spcPts val="1240"/>
              </a:lnSpc>
            </a:pPr>
            <a:fld id="{F0A67A6D-39A3-4C85-9979-F1F2CABB8EBC}" type="datetime1">
              <a:rPr lang="en-US" spc="-10" smtClean="0"/>
              <a:t>1/20/2025</a:t>
            </a:fld>
            <a:endParaRPr spc="-1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defPPr>
              <a:defRPr kern="0"/>
            </a:defPPr>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12890" y="1287051"/>
            <a:ext cx="7932304" cy="888626"/>
          </a:xfrm>
          <a:custGeom>
            <a:avLst/>
            <a:gdLst/>
            <a:ahLst/>
            <a:cxnLst/>
            <a:rect l="l" t="t" r="r" b="b"/>
            <a:pathLst>
              <a:path w="8725535" h="1007110">
                <a:moveTo>
                  <a:pt x="0" y="1006982"/>
                </a:moveTo>
                <a:lnTo>
                  <a:pt x="0" y="0"/>
                </a:lnTo>
                <a:lnTo>
                  <a:pt x="8725090" y="0"/>
                </a:lnTo>
              </a:path>
            </a:pathLst>
          </a:custGeom>
          <a:ln w="28984">
            <a:solidFill>
              <a:srgbClr val="CC9900"/>
            </a:solidFill>
          </a:ln>
        </p:spPr>
        <p:txBody>
          <a:bodyPr wrap="square" lIns="0" tIns="0" rIns="0" bIns="0" rtlCol="0"/>
          <a:lstStyle/>
          <a:p>
            <a:endParaRPr/>
          </a:p>
        </p:txBody>
      </p:sp>
      <p:sp>
        <p:nvSpPr>
          <p:cNvPr id="2" name="Holder 2"/>
          <p:cNvSpPr>
            <a:spLocks noGrp="1"/>
          </p:cNvSpPr>
          <p:nvPr>
            <p:ph type="title"/>
          </p:nvPr>
        </p:nvSpPr>
        <p:spPr>
          <a:xfrm>
            <a:off x="457200" y="274320"/>
            <a:ext cx="8229600" cy="24441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4441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44411"/>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44411"/>
          </a:xfrm>
          <a:prstGeom prst="rect">
            <a:avLst/>
          </a:prstGeom>
        </p:spPr>
        <p:txBody>
          <a:bodyPr wrap="square" lIns="0" tIns="0" rIns="0" bIns="0">
            <a:spAutoFit/>
          </a:bodyPr>
          <a:lstStyle>
            <a:defPPr>
              <a:defRPr kern="0"/>
            </a:defPPr>
            <a:lvl1pPr algn="l">
              <a:defRPr>
                <a:solidFill>
                  <a:schemeClr val="tx1">
                    <a:tint val="75000"/>
                  </a:schemeClr>
                </a:solidFill>
              </a:defRPr>
            </a:lvl1pPr>
          </a:lstStyle>
          <a:p>
            <a:fld id="{BF9EA33D-2FD9-4817-AF0A-8A1BB8357A15}" type="datetime1">
              <a:rPr lang="en-US" smtClean="0"/>
              <a:t>1/20/2025</a:t>
            </a:fld>
            <a:endParaRPr lang="en-US"/>
          </a:p>
        </p:txBody>
      </p:sp>
      <p:sp>
        <p:nvSpPr>
          <p:cNvPr id="6" name="Holder 6"/>
          <p:cNvSpPr>
            <a:spLocks noGrp="1"/>
          </p:cNvSpPr>
          <p:nvPr>
            <p:ph type="sldNum" sz="quarter" idx="7"/>
          </p:nvPr>
        </p:nvSpPr>
        <p:spPr>
          <a:xfrm>
            <a:off x="6583680" y="6377940"/>
            <a:ext cx="2103120" cy="244411"/>
          </a:xfrm>
          <a:prstGeom prst="rect">
            <a:avLst/>
          </a:prstGeom>
        </p:spPr>
        <p:txBody>
          <a:bodyPr wrap="square" lIns="0" tIns="0" rIns="0" bIns="0">
            <a:spAutoFit/>
          </a:bodyPr>
          <a:lstStyle>
            <a:defPPr>
              <a:defRPr kern="0"/>
            </a:defPPr>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403412">
        <a:defRPr>
          <a:latin typeface="+mn-lt"/>
          <a:ea typeface="+mn-ea"/>
          <a:cs typeface="+mn-cs"/>
        </a:defRPr>
      </a:lvl2pPr>
      <a:lvl3pPr marL="806824">
        <a:defRPr>
          <a:latin typeface="+mn-lt"/>
          <a:ea typeface="+mn-ea"/>
          <a:cs typeface="+mn-cs"/>
        </a:defRPr>
      </a:lvl3pPr>
      <a:lvl4pPr marL="1210235">
        <a:defRPr>
          <a:latin typeface="+mn-lt"/>
          <a:ea typeface="+mn-ea"/>
          <a:cs typeface="+mn-cs"/>
        </a:defRPr>
      </a:lvl4pPr>
      <a:lvl5pPr marL="1613647">
        <a:defRPr>
          <a:latin typeface="+mn-lt"/>
          <a:ea typeface="+mn-ea"/>
          <a:cs typeface="+mn-cs"/>
        </a:defRPr>
      </a:lvl5pPr>
      <a:lvl6pPr marL="2017059">
        <a:defRPr>
          <a:latin typeface="+mn-lt"/>
          <a:ea typeface="+mn-ea"/>
          <a:cs typeface="+mn-cs"/>
        </a:defRPr>
      </a:lvl6pPr>
      <a:lvl7pPr marL="2420471">
        <a:defRPr>
          <a:latin typeface="+mn-lt"/>
          <a:ea typeface="+mn-ea"/>
          <a:cs typeface="+mn-cs"/>
        </a:defRPr>
      </a:lvl7pPr>
      <a:lvl8pPr marL="2823882">
        <a:defRPr>
          <a:latin typeface="+mn-lt"/>
          <a:ea typeface="+mn-ea"/>
          <a:cs typeface="+mn-cs"/>
        </a:defRPr>
      </a:lvl8pPr>
      <a:lvl9pPr marL="3227294">
        <a:defRPr>
          <a:latin typeface="+mn-lt"/>
          <a:ea typeface="+mn-ea"/>
          <a:cs typeface="+mn-cs"/>
        </a:defRPr>
      </a:lvl9pPr>
    </p:bodyStyle>
    <p:otherStyle>
      <a:lvl1pPr marL="0">
        <a:defRPr>
          <a:latin typeface="+mn-lt"/>
          <a:ea typeface="+mn-ea"/>
          <a:cs typeface="+mn-cs"/>
        </a:defRPr>
      </a:lvl1pPr>
      <a:lvl2pPr marL="403412">
        <a:defRPr>
          <a:latin typeface="+mn-lt"/>
          <a:ea typeface="+mn-ea"/>
          <a:cs typeface="+mn-cs"/>
        </a:defRPr>
      </a:lvl2pPr>
      <a:lvl3pPr marL="806824">
        <a:defRPr>
          <a:latin typeface="+mn-lt"/>
          <a:ea typeface="+mn-ea"/>
          <a:cs typeface="+mn-cs"/>
        </a:defRPr>
      </a:lvl3pPr>
      <a:lvl4pPr marL="1210235">
        <a:defRPr>
          <a:latin typeface="+mn-lt"/>
          <a:ea typeface="+mn-ea"/>
          <a:cs typeface="+mn-cs"/>
        </a:defRPr>
      </a:lvl4pPr>
      <a:lvl5pPr marL="1613647">
        <a:defRPr>
          <a:latin typeface="+mn-lt"/>
          <a:ea typeface="+mn-ea"/>
          <a:cs typeface="+mn-cs"/>
        </a:defRPr>
      </a:lvl5pPr>
      <a:lvl6pPr marL="2017059">
        <a:defRPr>
          <a:latin typeface="+mn-lt"/>
          <a:ea typeface="+mn-ea"/>
          <a:cs typeface="+mn-cs"/>
        </a:defRPr>
      </a:lvl6pPr>
      <a:lvl7pPr marL="2420471">
        <a:defRPr>
          <a:latin typeface="+mn-lt"/>
          <a:ea typeface="+mn-ea"/>
          <a:cs typeface="+mn-cs"/>
        </a:defRPr>
      </a:lvl7pPr>
      <a:lvl8pPr marL="2823882">
        <a:defRPr>
          <a:latin typeface="+mn-lt"/>
          <a:ea typeface="+mn-ea"/>
          <a:cs typeface="+mn-cs"/>
        </a:defRPr>
      </a:lvl8pPr>
      <a:lvl9pPr marL="3227294">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0486" y="327406"/>
            <a:ext cx="7405370" cy="513715"/>
          </a:xfrm>
          <a:prstGeom prst="rect">
            <a:avLst/>
          </a:prstGeom>
        </p:spPr>
        <p:txBody>
          <a:bodyPr wrap="square" lIns="0" tIns="0" rIns="0" bIns="0">
            <a:spAutoFit/>
          </a:bodyPr>
          <a:lstStyle>
            <a:lvl1pPr>
              <a:defRPr sz="3200" b="1" i="0">
                <a:solidFill>
                  <a:srgbClr val="FF0000"/>
                </a:solidFill>
                <a:latin typeface="Calibri"/>
                <a:cs typeface="Calibri"/>
              </a:defRPr>
            </a:lvl1pPr>
          </a:lstStyle>
          <a:p>
            <a:endParaRPr/>
          </a:p>
        </p:txBody>
      </p:sp>
      <p:sp>
        <p:nvSpPr>
          <p:cNvPr id="3" name="Holder 3"/>
          <p:cNvSpPr>
            <a:spLocks noGrp="1"/>
          </p:cNvSpPr>
          <p:nvPr>
            <p:ph type="body" idx="1"/>
          </p:nvPr>
        </p:nvSpPr>
        <p:spPr>
          <a:xfrm>
            <a:off x="688340" y="1150061"/>
            <a:ext cx="7767319" cy="4417060"/>
          </a:xfrm>
          <a:prstGeom prst="rect">
            <a:avLst/>
          </a:prstGeom>
        </p:spPr>
        <p:txBody>
          <a:bodyPr wrap="square" lIns="0" tIns="0" rIns="0" bIns="0">
            <a:spAutoFit/>
          </a:bodyPr>
          <a:lstStyle>
            <a:lvl1pPr>
              <a:defRPr sz="3200" b="1" i="0">
                <a:solidFill>
                  <a:srgbClr val="00AF50"/>
                </a:solidFill>
                <a:latin typeface="Calibri"/>
                <a:cs typeface="Calibri"/>
              </a:defRPr>
            </a:lvl1pPr>
          </a:lstStyle>
          <a:p>
            <a:endParaRPr/>
          </a:p>
        </p:txBody>
      </p:sp>
      <p:sp>
        <p:nvSpPr>
          <p:cNvPr id="4" name="Holder 4"/>
          <p:cNvSpPr>
            <a:spLocks noGrp="1"/>
          </p:cNvSpPr>
          <p:nvPr>
            <p:ph type="ftr" sz="quarter" idx="5"/>
          </p:nvPr>
        </p:nvSpPr>
        <p:spPr>
          <a:xfrm>
            <a:off x="3352038" y="6373774"/>
            <a:ext cx="2438400" cy="361315"/>
          </a:xfrm>
          <a:prstGeom prst="rect">
            <a:avLst/>
          </a:prstGeom>
        </p:spPr>
        <p:txBody>
          <a:bodyPr wrap="square" lIns="0" tIns="0" rIns="0" bIns="0">
            <a:spAutoFit/>
          </a:bodyPr>
          <a:lstStyle>
            <a:defPPr>
              <a:defRPr kern="0"/>
            </a:defPPr>
            <a:lvl1pPr>
              <a:defRPr sz="1200" b="0" i="0">
                <a:solidFill>
                  <a:srgbClr val="888888"/>
                </a:solidFill>
                <a:latin typeface="Calibri"/>
                <a:cs typeface="Calibri"/>
              </a:defRPr>
            </a:lvl1pPr>
          </a:lstStyle>
          <a:p>
            <a:pPr algn="ctr">
              <a:lnSpc>
                <a:spcPts val="1240"/>
              </a:lnSpc>
            </a:pPr>
            <a:endParaRPr spc="-10"/>
          </a:p>
        </p:txBody>
      </p:sp>
      <p:sp>
        <p:nvSpPr>
          <p:cNvPr id="5" name="Holder 5"/>
          <p:cNvSpPr>
            <a:spLocks noGrp="1"/>
          </p:cNvSpPr>
          <p:nvPr>
            <p:ph type="dt" sz="half" idx="6"/>
          </p:nvPr>
        </p:nvSpPr>
        <p:spPr>
          <a:xfrm>
            <a:off x="535940" y="6465214"/>
            <a:ext cx="647700" cy="177800"/>
          </a:xfrm>
          <a:prstGeom prst="rect">
            <a:avLst/>
          </a:prstGeom>
        </p:spPr>
        <p:txBody>
          <a:bodyPr wrap="square" lIns="0" tIns="0" rIns="0" bIns="0">
            <a:spAutoFit/>
          </a:bodyPr>
          <a:lstStyle>
            <a:defPPr>
              <a:defRPr kern="0"/>
            </a:defPPr>
            <a:lvl1pPr>
              <a:defRPr sz="1200" b="0" i="0">
                <a:solidFill>
                  <a:srgbClr val="888888"/>
                </a:solidFill>
                <a:latin typeface="Calibri"/>
                <a:cs typeface="Calibri"/>
              </a:defRPr>
            </a:lvl1pPr>
          </a:lstStyle>
          <a:p>
            <a:pPr marL="12700">
              <a:lnSpc>
                <a:spcPts val="1240"/>
              </a:lnSpc>
            </a:pPr>
            <a:fld id="{73150ED0-FD22-4A7B-9C57-D7F374A71483}" type="datetime1">
              <a:rPr lang="en-US" spc="-25" smtClean="0"/>
              <a:t>1/20/2025</a:t>
            </a:fld>
            <a:endParaRPr spc="-25"/>
          </a:p>
        </p:txBody>
      </p:sp>
      <p:sp>
        <p:nvSpPr>
          <p:cNvPr id="6" name="Holder 6"/>
          <p:cNvSpPr>
            <a:spLocks noGrp="1"/>
          </p:cNvSpPr>
          <p:nvPr>
            <p:ph type="sldNum" sz="quarter" idx="7"/>
          </p:nvPr>
        </p:nvSpPr>
        <p:spPr>
          <a:xfrm>
            <a:off x="8401811" y="6465214"/>
            <a:ext cx="244475" cy="177800"/>
          </a:xfrm>
          <a:prstGeom prst="rect">
            <a:avLst/>
          </a:prstGeom>
        </p:spPr>
        <p:txBody>
          <a:bodyPr wrap="square" lIns="0" tIns="0" rIns="0" bIns="0">
            <a:spAutoFit/>
          </a:bodyPr>
          <a:lstStyle>
            <a:defPPr>
              <a:defRPr kern="0"/>
            </a:defPPr>
            <a:lvl1pPr>
              <a:defRPr sz="1200" b="0" i="0">
                <a:solidFill>
                  <a:srgbClr val="888888"/>
                </a:solidFill>
                <a:latin typeface="Calibri"/>
                <a:cs typeface="Calibri"/>
              </a:defRPr>
            </a:lvl1pPr>
          </a:lstStyle>
          <a:p>
            <a:pPr marL="115570">
              <a:lnSpc>
                <a:spcPts val="1240"/>
              </a:lnSpc>
            </a:pPr>
            <a:fld id="{81D60167-4931-47E6-BA6A-407CBD079E47}" type="slidenum">
              <a:rPr spc="-50"/>
              <a:t>‹#›</a:t>
            </a:fld>
            <a:endParaRPr spc="-5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4864" y="390602"/>
            <a:ext cx="8434273" cy="574675"/>
          </a:xfrm>
          <a:prstGeom prst="rect">
            <a:avLst/>
          </a:prstGeom>
        </p:spPr>
        <p:txBody>
          <a:bodyPr wrap="square" lIns="0" tIns="0" rIns="0" bIns="0">
            <a:spAutoFit/>
          </a:bodyPr>
          <a:lstStyle>
            <a:lvl1pPr>
              <a:defRPr sz="3600" b="1" i="0">
                <a:solidFill>
                  <a:srgbClr val="001F5F"/>
                </a:solidFill>
                <a:latin typeface="Times New Roman"/>
                <a:cs typeface="Times New Roman"/>
              </a:defRPr>
            </a:lvl1pPr>
          </a:lstStyle>
          <a:p>
            <a:endParaRPr/>
          </a:p>
        </p:txBody>
      </p:sp>
      <p:sp>
        <p:nvSpPr>
          <p:cNvPr id="3" name="Holder 3"/>
          <p:cNvSpPr>
            <a:spLocks noGrp="1"/>
          </p:cNvSpPr>
          <p:nvPr>
            <p:ph type="body" idx="1"/>
          </p:nvPr>
        </p:nvSpPr>
        <p:spPr>
          <a:xfrm>
            <a:off x="259765" y="2977643"/>
            <a:ext cx="8398193" cy="430887"/>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defPPr>
              <a:defRPr kern="0"/>
            </a:defPPr>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defPPr>
              <a:defRPr kern="0"/>
            </a:defPPr>
            <a:lvl1pPr algn="l">
              <a:defRPr>
                <a:solidFill>
                  <a:schemeClr val="tx1">
                    <a:tint val="75000"/>
                  </a:schemeClr>
                </a:solidFill>
              </a:defRPr>
            </a:lvl1pPr>
          </a:lstStyle>
          <a:p>
            <a:fld id="{33171494-5ABA-435A-AD5A-E258438C6A97}" type="datetime1">
              <a:rPr lang="en-US" smtClean="0"/>
              <a:t>1/20/2025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defPPr>
              <a:defRPr kern="0"/>
            </a:defPPr>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ransition/>
  <p:hf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117" Type="http://schemas.openxmlformats.org/officeDocument/2006/relationships/image" Target="../media/image4816.png"/><Relationship Id="rId299" Type="http://schemas.openxmlformats.org/officeDocument/2006/relationships/image" Target="../media/image4996.png"/><Relationship Id="rId303" Type="http://schemas.openxmlformats.org/officeDocument/2006/relationships/image" Target="../media/image5000.png"/><Relationship Id="rId21" Type="http://schemas.openxmlformats.org/officeDocument/2006/relationships/image" Target="../media/image4535.png"/><Relationship Id="rId42" Type="http://schemas.openxmlformats.org/officeDocument/2006/relationships/image" Target="../media/image4749.png"/><Relationship Id="rId63" Type="http://schemas.openxmlformats.org/officeDocument/2006/relationships/image" Target="../media/image4766.png"/><Relationship Id="rId84" Type="http://schemas.openxmlformats.org/officeDocument/2006/relationships/image" Target="../media/image4785.png"/><Relationship Id="rId138" Type="http://schemas.openxmlformats.org/officeDocument/2006/relationships/image" Target="../media/image4837.png"/><Relationship Id="rId159" Type="http://schemas.openxmlformats.org/officeDocument/2006/relationships/image" Target="../media/image4858.png"/><Relationship Id="rId324" Type="http://schemas.openxmlformats.org/officeDocument/2006/relationships/image" Target="../media/image5021.png"/><Relationship Id="rId345" Type="http://schemas.openxmlformats.org/officeDocument/2006/relationships/image" Target="../media/image5042.png"/><Relationship Id="rId170" Type="http://schemas.openxmlformats.org/officeDocument/2006/relationships/image" Target="../media/image4869.png"/><Relationship Id="rId191" Type="http://schemas.openxmlformats.org/officeDocument/2006/relationships/image" Target="../media/image4890.png"/><Relationship Id="rId205" Type="http://schemas.openxmlformats.org/officeDocument/2006/relationships/image" Target="../media/image4904.png"/><Relationship Id="rId226" Type="http://schemas.openxmlformats.org/officeDocument/2006/relationships/image" Target="../media/image4924.png"/><Relationship Id="rId247" Type="http://schemas.openxmlformats.org/officeDocument/2006/relationships/image" Target="../media/image4944.png"/><Relationship Id="rId107" Type="http://schemas.openxmlformats.org/officeDocument/2006/relationships/image" Target="../media/image4806.png"/><Relationship Id="rId268" Type="http://schemas.openxmlformats.org/officeDocument/2006/relationships/image" Target="../media/image4965.png"/><Relationship Id="rId289" Type="http://schemas.openxmlformats.org/officeDocument/2006/relationships/image" Target="../media/image4986.png"/><Relationship Id="rId11" Type="http://schemas.openxmlformats.org/officeDocument/2006/relationships/image" Target="../media/image4723.png"/><Relationship Id="rId32" Type="http://schemas.openxmlformats.org/officeDocument/2006/relationships/image" Target="../media/image3155.png"/><Relationship Id="rId53" Type="http://schemas.openxmlformats.org/officeDocument/2006/relationships/image" Target="../media/image4759.png"/><Relationship Id="rId74" Type="http://schemas.openxmlformats.org/officeDocument/2006/relationships/image" Target="../media/image4776.png"/><Relationship Id="rId128" Type="http://schemas.openxmlformats.org/officeDocument/2006/relationships/image" Target="../media/image4827.png"/><Relationship Id="rId149" Type="http://schemas.openxmlformats.org/officeDocument/2006/relationships/image" Target="../media/image4848.png"/><Relationship Id="rId314" Type="http://schemas.openxmlformats.org/officeDocument/2006/relationships/image" Target="../media/image5011.png"/><Relationship Id="rId335" Type="http://schemas.openxmlformats.org/officeDocument/2006/relationships/image" Target="../media/image5032.png"/><Relationship Id="rId5" Type="http://schemas.openxmlformats.org/officeDocument/2006/relationships/image" Target="../media/image4717.png"/><Relationship Id="rId95" Type="http://schemas.openxmlformats.org/officeDocument/2006/relationships/image" Target="../media/image4622.png"/><Relationship Id="rId160" Type="http://schemas.openxmlformats.org/officeDocument/2006/relationships/image" Target="../media/image4859.png"/><Relationship Id="rId181" Type="http://schemas.openxmlformats.org/officeDocument/2006/relationships/image" Target="../media/image4880.png"/><Relationship Id="rId216" Type="http://schemas.openxmlformats.org/officeDocument/2006/relationships/image" Target="../media/image4915.png"/><Relationship Id="rId237" Type="http://schemas.openxmlformats.org/officeDocument/2006/relationships/image" Target="../media/image4935.png"/><Relationship Id="rId258" Type="http://schemas.openxmlformats.org/officeDocument/2006/relationships/image" Target="../media/image4955.png"/><Relationship Id="rId279" Type="http://schemas.openxmlformats.org/officeDocument/2006/relationships/image" Target="../media/image4976.png"/><Relationship Id="rId22" Type="http://schemas.openxmlformats.org/officeDocument/2006/relationships/image" Target="../media/image4488.png"/><Relationship Id="rId43" Type="http://schemas.openxmlformats.org/officeDocument/2006/relationships/image" Target="../media/image3132.png"/><Relationship Id="rId64" Type="http://schemas.openxmlformats.org/officeDocument/2006/relationships/image" Target="../media/image4767.png"/><Relationship Id="rId118" Type="http://schemas.openxmlformats.org/officeDocument/2006/relationships/image" Target="../media/image4817.png"/><Relationship Id="rId139" Type="http://schemas.openxmlformats.org/officeDocument/2006/relationships/image" Target="../media/image4838.png"/><Relationship Id="rId290" Type="http://schemas.openxmlformats.org/officeDocument/2006/relationships/image" Target="../media/image4987.png"/><Relationship Id="rId304" Type="http://schemas.openxmlformats.org/officeDocument/2006/relationships/image" Target="../media/image5001.png"/><Relationship Id="rId325" Type="http://schemas.openxmlformats.org/officeDocument/2006/relationships/image" Target="../media/image5022.png"/><Relationship Id="rId346" Type="http://schemas.openxmlformats.org/officeDocument/2006/relationships/image" Target="../media/image5043.png"/><Relationship Id="rId85" Type="http://schemas.openxmlformats.org/officeDocument/2006/relationships/image" Target="../media/image4786.png"/><Relationship Id="rId150" Type="http://schemas.openxmlformats.org/officeDocument/2006/relationships/image" Target="../media/image4849.png"/><Relationship Id="rId171" Type="http://schemas.openxmlformats.org/officeDocument/2006/relationships/image" Target="../media/image4870.png"/><Relationship Id="rId192" Type="http://schemas.openxmlformats.org/officeDocument/2006/relationships/image" Target="../media/image4891.png"/><Relationship Id="rId206" Type="http://schemas.openxmlformats.org/officeDocument/2006/relationships/image" Target="../media/image4905.png"/><Relationship Id="rId227" Type="http://schemas.openxmlformats.org/officeDocument/2006/relationships/image" Target="../media/image4925.png"/><Relationship Id="rId248" Type="http://schemas.openxmlformats.org/officeDocument/2006/relationships/image" Target="../media/image4945.png"/><Relationship Id="rId269" Type="http://schemas.openxmlformats.org/officeDocument/2006/relationships/image" Target="../media/image4966.png"/><Relationship Id="rId12" Type="http://schemas.openxmlformats.org/officeDocument/2006/relationships/image" Target="../media/image4724.png"/><Relationship Id="rId33" Type="http://schemas.openxmlformats.org/officeDocument/2006/relationships/image" Target="../media/image4740.png"/><Relationship Id="rId108" Type="http://schemas.openxmlformats.org/officeDocument/2006/relationships/image" Target="../media/image4807.png"/><Relationship Id="rId129" Type="http://schemas.openxmlformats.org/officeDocument/2006/relationships/image" Target="../media/image4828.png"/><Relationship Id="rId280" Type="http://schemas.openxmlformats.org/officeDocument/2006/relationships/image" Target="../media/image4977.png"/><Relationship Id="rId315" Type="http://schemas.openxmlformats.org/officeDocument/2006/relationships/image" Target="../media/image5012.png"/><Relationship Id="rId336" Type="http://schemas.openxmlformats.org/officeDocument/2006/relationships/image" Target="../media/image5033.png"/><Relationship Id="rId54" Type="http://schemas.openxmlformats.org/officeDocument/2006/relationships/image" Target="../media/image1834.png"/><Relationship Id="rId75" Type="http://schemas.openxmlformats.org/officeDocument/2006/relationships/image" Target="../media/image4777.png"/><Relationship Id="rId96" Type="http://schemas.openxmlformats.org/officeDocument/2006/relationships/image" Target="../media/image4795.png"/><Relationship Id="rId140" Type="http://schemas.openxmlformats.org/officeDocument/2006/relationships/image" Target="../media/image4839.png"/><Relationship Id="rId161" Type="http://schemas.openxmlformats.org/officeDocument/2006/relationships/image" Target="../media/image4860.png"/><Relationship Id="rId182" Type="http://schemas.openxmlformats.org/officeDocument/2006/relationships/image" Target="../media/image4881.png"/><Relationship Id="rId217" Type="http://schemas.openxmlformats.org/officeDocument/2006/relationships/image" Target="../media/image4916.png"/><Relationship Id="rId6" Type="http://schemas.openxmlformats.org/officeDocument/2006/relationships/image" Target="../media/image4718.png"/><Relationship Id="rId238" Type="http://schemas.openxmlformats.org/officeDocument/2006/relationships/image" Target="../media/image4936.png"/><Relationship Id="rId259" Type="http://schemas.openxmlformats.org/officeDocument/2006/relationships/image" Target="../media/image4956.png"/><Relationship Id="rId23" Type="http://schemas.openxmlformats.org/officeDocument/2006/relationships/image" Target="../media/image4732.png"/><Relationship Id="rId119" Type="http://schemas.openxmlformats.org/officeDocument/2006/relationships/image" Target="../media/image4818.png"/><Relationship Id="rId270" Type="http://schemas.openxmlformats.org/officeDocument/2006/relationships/image" Target="../media/image4967.png"/><Relationship Id="rId291" Type="http://schemas.openxmlformats.org/officeDocument/2006/relationships/image" Target="../media/image4988.png"/><Relationship Id="rId305" Type="http://schemas.openxmlformats.org/officeDocument/2006/relationships/image" Target="../media/image5002.png"/><Relationship Id="rId326" Type="http://schemas.openxmlformats.org/officeDocument/2006/relationships/image" Target="../media/image5023.png"/><Relationship Id="rId44" Type="http://schemas.openxmlformats.org/officeDocument/2006/relationships/image" Target="../media/image4750.png"/><Relationship Id="rId65" Type="http://schemas.openxmlformats.org/officeDocument/2006/relationships/image" Target="../media/image2530.png"/><Relationship Id="rId86" Type="http://schemas.openxmlformats.org/officeDocument/2006/relationships/image" Target="../media/image4787.png"/><Relationship Id="rId130" Type="http://schemas.openxmlformats.org/officeDocument/2006/relationships/image" Target="../media/image4829.png"/><Relationship Id="rId151" Type="http://schemas.openxmlformats.org/officeDocument/2006/relationships/image" Target="../media/image4850.png"/><Relationship Id="rId172" Type="http://schemas.openxmlformats.org/officeDocument/2006/relationships/image" Target="../media/image4871.png"/><Relationship Id="rId193" Type="http://schemas.openxmlformats.org/officeDocument/2006/relationships/image" Target="../media/image4892.png"/><Relationship Id="rId207" Type="http://schemas.openxmlformats.org/officeDocument/2006/relationships/image" Target="../media/image4906.png"/><Relationship Id="rId228" Type="http://schemas.openxmlformats.org/officeDocument/2006/relationships/image" Target="../media/image4926.png"/><Relationship Id="rId249" Type="http://schemas.openxmlformats.org/officeDocument/2006/relationships/image" Target="../media/image4946.png"/><Relationship Id="rId13" Type="http://schemas.openxmlformats.org/officeDocument/2006/relationships/image" Target="../media/image4725.png"/><Relationship Id="rId109" Type="http://schemas.openxmlformats.org/officeDocument/2006/relationships/image" Target="../media/image4808.png"/><Relationship Id="rId260" Type="http://schemas.openxmlformats.org/officeDocument/2006/relationships/image" Target="../media/image4957.png"/><Relationship Id="rId281" Type="http://schemas.openxmlformats.org/officeDocument/2006/relationships/image" Target="../media/image4978.png"/><Relationship Id="rId316" Type="http://schemas.openxmlformats.org/officeDocument/2006/relationships/image" Target="../media/image5013.png"/><Relationship Id="rId337" Type="http://schemas.openxmlformats.org/officeDocument/2006/relationships/image" Target="../media/image5034.png"/><Relationship Id="rId34" Type="http://schemas.openxmlformats.org/officeDocument/2006/relationships/image" Target="../media/image4741.png"/><Relationship Id="rId55" Type="http://schemas.openxmlformats.org/officeDocument/2006/relationships/image" Target="../media/image4760.png"/><Relationship Id="rId76" Type="http://schemas.openxmlformats.org/officeDocument/2006/relationships/image" Target="../media/image4778.png"/><Relationship Id="rId97" Type="http://schemas.openxmlformats.org/officeDocument/2006/relationships/image" Target="../media/image4796.png"/><Relationship Id="rId120" Type="http://schemas.openxmlformats.org/officeDocument/2006/relationships/image" Target="../media/image4819.png"/><Relationship Id="rId141" Type="http://schemas.openxmlformats.org/officeDocument/2006/relationships/image" Target="../media/image4840.png"/><Relationship Id="rId7" Type="http://schemas.openxmlformats.org/officeDocument/2006/relationships/image" Target="../media/image4719.png"/><Relationship Id="rId162" Type="http://schemas.openxmlformats.org/officeDocument/2006/relationships/image" Target="../media/image4861.png"/><Relationship Id="rId183" Type="http://schemas.openxmlformats.org/officeDocument/2006/relationships/image" Target="../media/image4882.png"/><Relationship Id="rId218" Type="http://schemas.openxmlformats.org/officeDocument/2006/relationships/image" Target="../media/image4209.png"/><Relationship Id="rId239" Type="http://schemas.openxmlformats.org/officeDocument/2006/relationships/image" Target="../media/image2637.png"/><Relationship Id="rId250" Type="http://schemas.openxmlformats.org/officeDocument/2006/relationships/image" Target="../media/image4947.png"/><Relationship Id="rId271" Type="http://schemas.openxmlformats.org/officeDocument/2006/relationships/image" Target="../media/image4968.png"/><Relationship Id="rId292" Type="http://schemas.openxmlformats.org/officeDocument/2006/relationships/image" Target="../media/image4989.png"/><Relationship Id="rId306" Type="http://schemas.openxmlformats.org/officeDocument/2006/relationships/image" Target="../media/image5003.png"/><Relationship Id="rId24" Type="http://schemas.openxmlformats.org/officeDocument/2006/relationships/image" Target="../media/image4733.png"/><Relationship Id="rId45" Type="http://schemas.openxmlformats.org/officeDocument/2006/relationships/image" Target="../media/image4751.png"/><Relationship Id="rId66" Type="http://schemas.openxmlformats.org/officeDocument/2006/relationships/image" Target="../media/image4768.png"/><Relationship Id="rId87" Type="http://schemas.openxmlformats.org/officeDocument/2006/relationships/image" Target="../media/image4788.png"/><Relationship Id="rId110" Type="http://schemas.openxmlformats.org/officeDocument/2006/relationships/image" Target="../media/image4809.png"/><Relationship Id="rId131" Type="http://schemas.openxmlformats.org/officeDocument/2006/relationships/image" Target="../media/image4830.png"/><Relationship Id="rId327" Type="http://schemas.openxmlformats.org/officeDocument/2006/relationships/image" Target="../media/image5024.png"/><Relationship Id="rId152" Type="http://schemas.openxmlformats.org/officeDocument/2006/relationships/image" Target="../media/image4851.png"/><Relationship Id="rId173" Type="http://schemas.openxmlformats.org/officeDocument/2006/relationships/image" Target="../media/image4872.png"/><Relationship Id="rId194" Type="http://schemas.openxmlformats.org/officeDocument/2006/relationships/image" Target="../media/image4893.png"/><Relationship Id="rId208" Type="http://schemas.openxmlformats.org/officeDocument/2006/relationships/image" Target="../media/image4907.png"/><Relationship Id="rId229" Type="http://schemas.openxmlformats.org/officeDocument/2006/relationships/image" Target="../media/image4927.png"/><Relationship Id="rId240" Type="http://schemas.openxmlformats.org/officeDocument/2006/relationships/image" Target="../media/image4937.png"/><Relationship Id="rId261" Type="http://schemas.openxmlformats.org/officeDocument/2006/relationships/image" Target="../media/image4958.png"/><Relationship Id="rId14" Type="http://schemas.openxmlformats.org/officeDocument/2006/relationships/image" Target="../media/image4726.png"/><Relationship Id="rId35" Type="http://schemas.openxmlformats.org/officeDocument/2006/relationships/image" Target="../media/image4742.png"/><Relationship Id="rId56" Type="http://schemas.openxmlformats.org/officeDocument/2006/relationships/image" Target="../media/image4761.png"/><Relationship Id="rId77" Type="http://schemas.openxmlformats.org/officeDocument/2006/relationships/image" Target="../media/image4779.png"/><Relationship Id="rId100" Type="http://schemas.openxmlformats.org/officeDocument/2006/relationships/image" Target="../media/image4799.png"/><Relationship Id="rId282" Type="http://schemas.openxmlformats.org/officeDocument/2006/relationships/image" Target="../media/image4979.png"/><Relationship Id="rId317" Type="http://schemas.openxmlformats.org/officeDocument/2006/relationships/image" Target="../media/image5014.png"/><Relationship Id="rId338" Type="http://schemas.openxmlformats.org/officeDocument/2006/relationships/image" Target="../media/image5035.png"/><Relationship Id="rId8" Type="http://schemas.openxmlformats.org/officeDocument/2006/relationships/image" Target="../media/image4720.png"/><Relationship Id="rId98" Type="http://schemas.openxmlformats.org/officeDocument/2006/relationships/image" Target="../media/image4797.png"/><Relationship Id="rId121" Type="http://schemas.openxmlformats.org/officeDocument/2006/relationships/image" Target="../media/image4820.png"/><Relationship Id="rId142" Type="http://schemas.openxmlformats.org/officeDocument/2006/relationships/image" Target="../media/image4841.png"/><Relationship Id="rId163" Type="http://schemas.openxmlformats.org/officeDocument/2006/relationships/image" Target="../media/image4862.png"/><Relationship Id="rId184" Type="http://schemas.openxmlformats.org/officeDocument/2006/relationships/image" Target="../media/image4883.png"/><Relationship Id="rId219" Type="http://schemas.openxmlformats.org/officeDocument/2006/relationships/image" Target="../media/image4917.png"/><Relationship Id="rId230" Type="http://schemas.openxmlformats.org/officeDocument/2006/relationships/image" Target="../media/image4928.png"/><Relationship Id="rId251" Type="http://schemas.openxmlformats.org/officeDocument/2006/relationships/image" Target="../media/image4948.png"/><Relationship Id="rId25" Type="http://schemas.openxmlformats.org/officeDocument/2006/relationships/image" Target="../media/image4734.png"/><Relationship Id="rId46" Type="http://schemas.openxmlformats.org/officeDocument/2006/relationships/image" Target="../media/image4752.png"/><Relationship Id="rId67" Type="http://schemas.openxmlformats.org/officeDocument/2006/relationships/image" Target="../media/image4769.png"/><Relationship Id="rId116" Type="http://schemas.openxmlformats.org/officeDocument/2006/relationships/image" Target="../media/image4815.png"/><Relationship Id="rId137" Type="http://schemas.openxmlformats.org/officeDocument/2006/relationships/image" Target="../media/image4836.png"/><Relationship Id="rId158" Type="http://schemas.openxmlformats.org/officeDocument/2006/relationships/image" Target="../media/image4857.png"/><Relationship Id="rId272" Type="http://schemas.openxmlformats.org/officeDocument/2006/relationships/image" Target="../media/image4969.png"/><Relationship Id="rId293" Type="http://schemas.openxmlformats.org/officeDocument/2006/relationships/image" Target="../media/image4990.png"/><Relationship Id="rId302" Type="http://schemas.openxmlformats.org/officeDocument/2006/relationships/image" Target="../media/image4999.png"/><Relationship Id="rId307" Type="http://schemas.openxmlformats.org/officeDocument/2006/relationships/image" Target="../media/image5004.png"/><Relationship Id="rId323" Type="http://schemas.openxmlformats.org/officeDocument/2006/relationships/image" Target="../media/image5020.png"/><Relationship Id="rId328" Type="http://schemas.openxmlformats.org/officeDocument/2006/relationships/image" Target="../media/image5025.png"/><Relationship Id="rId344" Type="http://schemas.openxmlformats.org/officeDocument/2006/relationships/image" Target="../media/image5041.png"/><Relationship Id="rId20" Type="http://schemas.openxmlformats.org/officeDocument/2006/relationships/image" Target="../media/image4731.png"/><Relationship Id="rId41" Type="http://schemas.openxmlformats.org/officeDocument/2006/relationships/image" Target="../media/image4748.png"/><Relationship Id="rId62" Type="http://schemas.openxmlformats.org/officeDocument/2006/relationships/image" Target="../media/image4765.png"/><Relationship Id="rId83" Type="http://schemas.openxmlformats.org/officeDocument/2006/relationships/image" Target="../media/image4784.png"/><Relationship Id="rId88" Type="http://schemas.openxmlformats.org/officeDocument/2006/relationships/image" Target="../media/image4789.png"/><Relationship Id="rId111" Type="http://schemas.openxmlformats.org/officeDocument/2006/relationships/image" Target="../media/image4810.png"/><Relationship Id="rId132" Type="http://schemas.openxmlformats.org/officeDocument/2006/relationships/image" Target="../media/image4831.png"/><Relationship Id="rId153" Type="http://schemas.openxmlformats.org/officeDocument/2006/relationships/image" Target="../media/image4852.png"/><Relationship Id="rId174" Type="http://schemas.openxmlformats.org/officeDocument/2006/relationships/image" Target="../media/image4873.png"/><Relationship Id="rId179" Type="http://schemas.openxmlformats.org/officeDocument/2006/relationships/image" Target="../media/image4878.png"/><Relationship Id="rId195" Type="http://schemas.openxmlformats.org/officeDocument/2006/relationships/image" Target="../media/image4894.png"/><Relationship Id="rId209" Type="http://schemas.openxmlformats.org/officeDocument/2006/relationships/image" Target="../media/image4908.png"/><Relationship Id="rId190" Type="http://schemas.openxmlformats.org/officeDocument/2006/relationships/image" Target="../media/image4889.png"/><Relationship Id="rId204" Type="http://schemas.openxmlformats.org/officeDocument/2006/relationships/image" Target="../media/image4903.png"/><Relationship Id="rId220" Type="http://schemas.openxmlformats.org/officeDocument/2006/relationships/image" Target="../media/image4918.png"/><Relationship Id="rId225" Type="http://schemas.openxmlformats.org/officeDocument/2006/relationships/image" Target="../media/image4923.png"/><Relationship Id="rId241" Type="http://schemas.openxmlformats.org/officeDocument/2006/relationships/image" Target="../media/image4938.png"/><Relationship Id="rId246" Type="http://schemas.openxmlformats.org/officeDocument/2006/relationships/image" Target="../media/image4943.png"/><Relationship Id="rId267" Type="http://schemas.openxmlformats.org/officeDocument/2006/relationships/image" Target="../media/image4964.png"/><Relationship Id="rId288" Type="http://schemas.openxmlformats.org/officeDocument/2006/relationships/image" Target="../media/image4985.png"/><Relationship Id="rId15" Type="http://schemas.openxmlformats.org/officeDocument/2006/relationships/image" Target="../media/image4727.png"/><Relationship Id="rId36" Type="http://schemas.openxmlformats.org/officeDocument/2006/relationships/image" Target="../media/image4743.png"/><Relationship Id="rId57" Type="http://schemas.openxmlformats.org/officeDocument/2006/relationships/image" Target="../media/image3140.png"/><Relationship Id="rId106" Type="http://schemas.openxmlformats.org/officeDocument/2006/relationships/image" Target="../media/image4805.png"/><Relationship Id="rId127" Type="http://schemas.openxmlformats.org/officeDocument/2006/relationships/image" Target="../media/image4826.png"/><Relationship Id="rId262" Type="http://schemas.openxmlformats.org/officeDocument/2006/relationships/image" Target="../media/image4959.png"/><Relationship Id="rId283" Type="http://schemas.openxmlformats.org/officeDocument/2006/relationships/image" Target="../media/image4980.png"/><Relationship Id="rId313" Type="http://schemas.openxmlformats.org/officeDocument/2006/relationships/image" Target="../media/image5010.png"/><Relationship Id="rId318" Type="http://schemas.openxmlformats.org/officeDocument/2006/relationships/image" Target="../media/image5015.png"/><Relationship Id="rId339" Type="http://schemas.openxmlformats.org/officeDocument/2006/relationships/image" Target="../media/image5036.png"/><Relationship Id="rId10" Type="http://schemas.openxmlformats.org/officeDocument/2006/relationships/image" Target="../media/image4722.png"/><Relationship Id="rId31" Type="http://schemas.openxmlformats.org/officeDocument/2006/relationships/image" Target="../media/image4739.png"/><Relationship Id="rId52" Type="http://schemas.openxmlformats.org/officeDocument/2006/relationships/image" Target="../media/image4758.png"/><Relationship Id="rId73" Type="http://schemas.openxmlformats.org/officeDocument/2006/relationships/image" Target="../media/image4775.png"/><Relationship Id="rId78" Type="http://schemas.openxmlformats.org/officeDocument/2006/relationships/image" Target="../media/image4057.png"/><Relationship Id="rId94" Type="http://schemas.openxmlformats.org/officeDocument/2006/relationships/image" Target="../media/image4621.png"/><Relationship Id="rId99" Type="http://schemas.openxmlformats.org/officeDocument/2006/relationships/image" Target="../media/image4798.png"/><Relationship Id="rId101" Type="http://schemas.openxmlformats.org/officeDocument/2006/relationships/image" Target="../media/image4800.png"/><Relationship Id="rId122" Type="http://schemas.openxmlformats.org/officeDocument/2006/relationships/image" Target="../media/image4821.png"/><Relationship Id="rId143" Type="http://schemas.openxmlformats.org/officeDocument/2006/relationships/image" Target="../media/image4842.png"/><Relationship Id="rId148" Type="http://schemas.openxmlformats.org/officeDocument/2006/relationships/image" Target="../media/image4847.png"/><Relationship Id="rId164" Type="http://schemas.openxmlformats.org/officeDocument/2006/relationships/image" Target="../media/image4863.png"/><Relationship Id="rId169" Type="http://schemas.openxmlformats.org/officeDocument/2006/relationships/image" Target="../media/image4868.png"/><Relationship Id="rId185" Type="http://schemas.openxmlformats.org/officeDocument/2006/relationships/image" Target="../media/image4884.png"/><Relationship Id="rId334" Type="http://schemas.openxmlformats.org/officeDocument/2006/relationships/image" Target="../media/image5031.png"/><Relationship Id="rId4" Type="http://schemas.openxmlformats.org/officeDocument/2006/relationships/image" Target="../media/image4716.png"/><Relationship Id="rId9" Type="http://schemas.openxmlformats.org/officeDocument/2006/relationships/image" Target="../media/image4721.png"/><Relationship Id="rId180" Type="http://schemas.openxmlformats.org/officeDocument/2006/relationships/image" Target="../media/image4879.png"/><Relationship Id="rId210" Type="http://schemas.openxmlformats.org/officeDocument/2006/relationships/image" Target="../media/image4909.png"/><Relationship Id="rId215" Type="http://schemas.openxmlformats.org/officeDocument/2006/relationships/image" Target="../media/image4914.png"/><Relationship Id="rId236" Type="http://schemas.openxmlformats.org/officeDocument/2006/relationships/image" Target="../media/image4934.png"/><Relationship Id="rId257" Type="http://schemas.openxmlformats.org/officeDocument/2006/relationships/image" Target="../media/image4954.png"/><Relationship Id="rId278" Type="http://schemas.openxmlformats.org/officeDocument/2006/relationships/image" Target="../media/image4975.png"/><Relationship Id="rId26" Type="http://schemas.openxmlformats.org/officeDocument/2006/relationships/image" Target="../media/image4735.png"/><Relationship Id="rId231" Type="http://schemas.openxmlformats.org/officeDocument/2006/relationships/image" Target="../media/image4929.png"/><Relationship Id="rId252" Type="http://schemas.openxmlformats.org/officeDocument/2006/relationships/image" Target="../media/image4949.png"/><Relationship Id="rId273" Type="http://schemas.openxmlformats.org/officeDocument/2006/relationships/image" Target="../media/image4970.png"/><Relationship Id="rId294" Type="http://schemas.openxmlformats.org/officeDocument/2006/relationships/image" Target="../media/image4991.png"/><Relationship Id="rId308" Type="http://schemas.openxmlformats.org/officeDocument/2006/relationships/image" Target="../media/image5005.png"/><Relationship Id="rId329" Type="http://schemas.openxmlformats.org/officeDocument/2006/relationships/image" Target="../media/image5026.png"/><Relationship Id="rId47" Type="http://schemas.openxmlformats.org/officeDocument/2006/relationships/image" Target="../media/image4753.png"/><Relationship Id="rId68" Type="http://schemas.openxmlformats.org/officeDocument/2006/relationships/image" Target="../media/image4770.png"/><Relationship Id="rId89" Type="http://schemas.openxmlformats.org/officeDocument/2006/relationships/image" Target="../media/image4790.png"/><Relationship Id="rId112" Type="http://schemas.openxmlformats.org/officeDocument/2006/relationships/image" Target="../media/image4811.png"/><Relationship Id="rId133" Type="http://schemas.openxmlformats.org/officeDocument/2006/relationships/image" Target="../media/image4832.png"/><Relationship Id="rId154" Type="http://schemas.openxmlformats.org/officeDocument/2006/relationships/image" Target="../media/image4853.png"/><Relationship Id="rId175" Type="http://schemas.openxmlformats.org/officeDocument/2006/relationships/image" Target="../media/image4874.png"/><Relationship Id="rId340" Type="http://schemas.openxmlformats.org/officeDocument/2006/relationships/image" Target="../media/image5037.png"/><Relationship Id="rId196" Type="http://schemas.openxmlformats.org/officeDocument/2006/relationships/image" Target="../media/image4895.png"/><Relationship Id="rId200" Type="http://schemas.openxmlformats.org/officeDocument/2006/relationships/image" Target="../media/image4899.png"/><Relationship Id="rId16" Type="http://schemas.openxmlformats.org/officeDocument/2006/relationships/image" Target="../media/image3067.png"/><Relationship Id="rId221" Type="http://schemas.openxmlformats.org/officeDocument/2006/relationships/image" Target="../media/image4919.png"/><Relationship Id="rId242" Type="http://schemas.openxmlformats.org/officeDocument/2006/relationships/image" Target="../media/image4939.png"/><Relationship Id="rId263" Type="http://schemas.openxmlformats.org/officeDocument/2006/relationships/image" Target="../media/image4960.png"/><Relationship Id="rId284" Type="http://schemas.openxmlformats.org/officeDocument/2006/relationships/image" Target="../media/image4981.png"/><Relationship Id="rId319" Type="http://schemas.openxmlformats.org/officeDocument/2006/relationships/image" Target="../media/image5016.png"/><Relationship Id="rId37" Type="http://schemas.openxmlformats.org/officeDocument/2006/relationships/image" Target="../media/image4744.png"/><Relationship Id="rId58" Type="http://schemas.openxmlformats.org/officeDocument/2006/relationships/image" Target="../media/image4762.png"/><Relationship Id="rId79" Type="http://schemas.openxmlformats.org/officeDocument/2006/relationships/image" Target="../media/image4780.png"/><Relationship Id="rId102" Type="http://schemas.openxmlformats.org/officeDocument/2006/relationships/image" Target="../media/image4801.png"/><Relationship Id="rId123" Type="http://schemas.openxmlformats.org/officeDocument/2006/relationships/image" Target="../media/image4822.png"/><Relationship Id="rId144" Type="http://schemas.openxmlformats.org/officeDocument/2006/relationships/image" Target="../media/image4843.png"/><Relationship Id="rId330" Type="http://schemas.openxmlformats.org/officeDocument/2006/relationships/image" Target="../media/image5027.png"/><Relationship Id="rId90" Type="http://schemas.openxmlformats.org/officeDocument/2006/relationships/image" Target="../media/image4791.png"/><Relationship Id="rId165" Type="http://schemas.openxmlformats.org/officeDocument/2006/relationships/image" Target="../media/image4864.png"/><Relationship Id="rId186" Type="http://schemas.openxmlformats.org/officeDocument/2006/relationships/image" Target="../media/image4885.png"/><Relationship Id="rId211" Type="http://schemas.openxmlformats.org/officeDocument/2006/relationships/image" Target="../media/image4910.png"/><Relationship Id="rId232" Type="http://schemas.openxmlformats.org/officeDocument/2006/relationships/image" Target="../media/image4930.png"/><Relationship Id="rId253" Type="http://schemas.openxmlformats.org/officeDocument/2006/relationships/image" Target="../media/image4950.png"/><Relationship Id="rId274" Type="http://schemas.openxmlformats.org/officeDocument/2006/relationships/image" Target="../media/image4971.png"/><Relationship Id="rId295" Type="http://schemas.openxmlformats.org/officeDocument/2006/relationships/image" Target="../media/image4992.png"/><Relationship Id="rId309" Type="http://schemas.openxmlformats.org/officeDocument/2006/relationships/image" Target="../media/image5006.png"/><Relationship Id="rId27" Type="http://schemas.openxmlformats.org/officeDocument/2006/relationships/image" Target="../media/image4736.png"/><Relationship Id="rId48" Type="http://schemas.openxmlformats.org/officeDocument/2006/relationships/image" Target="../media/image4754.png"/><Relationship Id="rId69" Type="http://schemas.openxmlformats.org/officeDocument/2006/relationships/image" Target="../media/image4771.png"/><Relationship Id="rId113" Type="http://schemas.openxmlformats.org/officeDocument/2006/relationships/image" Target="../media/image4812.png"/><Relationship Id="rId134" Type="http://schemas.openxmlformats.org/officeDocument/2006/relationships/image" Target="../media/image4833.png"/><Relationship Id="rId320" Type="http://schemas.openxmlformats.org/officeDocument/2006/relationships/image" Target="../media/image5017.png"/><Relationship Id="rId80" Type="http://schemas.openxmlformats.org/officeDocument/2006/relationships/image" Target="../media/image4781.png"/><Relationship Id="rId155" Type="http://schemas.openxmlformats.org/officeDocument/2006/relationships/image" Target="../media/image4854.png"/><Relationship Id="rId176" Type="http://schemas.openxmlformats.org/officeDocument/2006/relationships/image" Target="../media/image4875.png"/><Relationship Id="rId197" Type="http://schemas.openxmlformats.org/officeDocument/2006/relationships/image" Target="../media/image4896.png"/><Relationship Id="rId341" Type="http://schemas.openxmlformats.org/officeDocument/2006/relationships/image" Target="../media/image5038.png"/><Relationship Id="rId201" Type="http://schemas.openxmlformats.org/officeDocument/2006/relationships/image" Target="../media/image4900.png"/><Relationship Id="rId222" Type="http://schemas.openxmlformats.org/officeDocument/2006/relationships/image" Target="../media/image4920.png"/><Relationship Id="rId243" Type="http://schemas.openxmlformats.org/officeDocument/2006/relationships/image" Target="../media/image4940.png"/><Relationship Id="rId264" Type="http://schemas.openxmlformats.org/officeDocument/2006/relationships/image" Target="../media/image4961.png"/><Relationship Id="rId285" Type="http://schemas.openxmlformats.org/officeDocument/2006/relationships/image" Target="../media/image4982.png"/><Relationship Id="rId17" Type="http://schemas.openxmlformats.org/officeDocument/2006/relationships/image" Target="../media/image4728.png"/><Relationship Id="rId38" Type="http://schemas.openxmlformats.org/officeDocument/2006/relationships/image" Target="../media/image4745.png"/><Relationship Id="rId59" Type="http://schemas.openxmlformats.org/officeDocument/2006/relationships/image" Target="../media/image4763.png"/><Relationship Id="rId103" Type="http://schemas.openxmlformats.org/officeDocument/2006/relationships/image" Target="../media/image4802.png"/><Relationship Id="rId124" Type="http://schemas.openxmlformats.org/officeDocument/2006/relationships/image" Target="../media/image4823.png"/><Relationship Id="rId310" Type="http://schemas.openxmlformats.org/officeDocument/2006/relationships/image" Target="../media/image5007.png"/><Relationship Id="rId70" Type="http://schemas.openxmlformats.org/officeDocument/2006/relationships/image" Target="../media/image4772.png"/><Relationship Id="rId91" Type="http://schemas.openxmlformats.org/officeDocument/2006/relationships/image" Target="../media/image4792.png"/><Relationship Id="rId145" Type="http://schemas.openxmlformats.org/officeDocument/2006/relationships/image" Target="../media/image4844.png"/><Relationship Id="rId166" Type="http://schemas.openxmlformats.org/officeDocument/2006/relationships/image" Target="../media/image4865.png"/><Relationship Id="rId187" Type="http://schemas.openxmlformats.org/officeDocument/2006/relationships/image" Target="../media/image4886.png"/><Relationship Id="rId331" Type="http://schemas.openxmlformats.org/officeDocument/2006/relationships/image" Target="../media/image5028.png"/><Relationship Id="rId1" Type="http://schemas.openxmlformats.org/officeDocument/2006/relationships/slideLayout" Target="../slideLayouts/slideLayout37.xml"/><Relationship Id="rId212" Type="http://schemas.openxmlformats.org/officeDocument/2006/relationships/image" Target="../media/image4911.png"/><Relationship Id="rId233" Type="http://schemas.openxmlformats.org/officeDocument/2006/relationships/image" Target="../media/image4931.png"/><Relationship Id="rId254" Type="http://schemas.openxmlformats.org/officeDocument/2006/relationships/image" Target="../media/image4951.png"/><Relationship Id="rId28" Type="http://schemas.openxmlformats.org/officeDocument/2006/relationships/image" Target="../media/image4737.png"/><Relationship Id="rId49" Type="http://schemas.openxmlformats.org/officeDocument/2006/relationships/image" Target="../media/image4755.png"/><Relationship Id="rId114" Type="http://schemas.openxmlformats.org/officeDocument/2006/relationships/image" Target="../media/image4813.png"/><Relationship Id="rId275" Type="http://schemas.openxmlformats.org/officeDocument/2006/relationships/image" Target="../media/image4972.png"/><Relationship Id="rId296" Type="http://schemas.openxmlformats.org/officeDocument/2006/relationships/image" Target="../media/image4993.png"/><Relationship Id="rId300" Type="http://schemas.openxmlformats.org/officeDocument/2006/relationships/image" Target="../media/image4997.png"/><Relationship Id="rId60" Type="http://schemas.openxmlformats.org/officeDocument/2006/relationships/image" Target="../media/image4764.png"/><Relationship Id="rId81" Type="http://schemas.openxmlformats.org/officeDocument/2006/relationships/image" Target="../media/image4782.png"/><Relationship Id="rId135" Type="http://schemas.openxmlformats.org/officeDocument/2006/relationships/image" Target="../media/image4834.png"/><Relationship Id="rId156" Type="http://schemas.openxmlformats.org/officeDocument/2006/relationships/image" Target="../media/image4855.png"/><Relationship Id="rId177" Type="http://schemas.openxmlformats.org/officeDocument/2006/relationships/image" Target="../media/image4876.png"/><Relationship Id="rId198" Type="http://schemas.openxmlformats.org/officeDocument/2006/relationships/image" Target="../media/image4897.png"/><Relationship Id="rId321" Type="http://schemas.openxmlformats.org/officeDocument/2006/relationships/image" Target="../media/image5018.png"/><Relationship Id="rId342" Type="http://schemas.openxmlformats.org/officeDocument/2006/relationships/image" Target="../media/image5039.png"/><Relationship Id="rId202" Type="http://schemas.openxmlformats.org/officeDocument/2006/relationships/image" Target="../media/image4901.png"/><Relationship Id="rId223" Type="http://schemas.openxmlformats.org/officeDocument/2006/relationships/image" Target="../media/image4921.png"/><Relationship Id="rId244" Type="http://schemas.openxmlformats.org/officeDocument/2006/relationships/image" Target="../media/image4941.png"/><Relationship Id="rId18" Type="http://schemas.openxmlformats.org/officeDocument/2006/relationships/image" Target="../media/image4729.png"/><Relationship Id="rId39" Type="http://schemas.openxmlformats.org/officeDocument/2006/relationships/image" Target="../media/image4746.png"/><Relationship Id="rId265" Type="http://schemas.openxmlformats.org/officeDocument/2006/relationships/image" Target="../media/image4962.png"/><Relationship Id="rId286" Type="http://schemas.openxmlformats.org/officeDocument/2006/relationships/image" Target="../media/image4983.png"/><Relationship Id="rId50" Type="http://schemas.openxmlformats.org/officeDocument/2006/relationships/image" Target="../media/image4756.png"/><Relationship Id="rId104" Type="http://schemas.openxmlformats.org/officeDocument/2006/relationships/image" Target="../media/image4803.png"/><Relationship Id="rId125" Type="http://schemas.openxmlformats.org/officeDocument/2006/relationships/image" Target="../media/image4824.png"/><Relationship Id="rId146" Type="http://schemas.openxmlformats.org/officeDocument/2006/relationships/image" Target="../media/image4845.png"/><Relationship Id="rId167" Type="http://schemas.openxmlformats.org/officeDocument/2006/relationships/image" Target="../media/image4866.png"/><Relationship Id="rId188" Type="http://schemas.openxmlformats.org/officeDocument/2006/relationships/image" Target="../media/image4887.png"/><Relationship Id="rId311" Type="http://schemas.openxmlformats.org/officeDocument/2006/relationships/image" Target="../media/image5008.png"/><Relationship Id="rId332" Type="http://schemas.openxmlformats.org/officeDocument/2006/relationships/image" Target="../media/image5029.png"/><Relationship Id="rId71" Type="http://schemas.openxmlformats.org/officeDocument/2006/relationships/image" Target="../media/image4773.png"/><Relationship Id="rId92" Type="http://schemas.openxmlformats.org/officeDocument/2006/relationships/image" Target="../media/image4793.png"/><Relationship Id="rId213" Type="http://schemas.openxmlformats.org/officeDocument/2006/relationships/image" Target="../media/image4912.png"/><Relationship Id="rId234" Type="http://schemas.openxmlformats.org/officeDocument/2006/relationships/image" Target="../media/image4932.png"/><Relationship Id="rId2" Type="http://schemas.openxmlformats.org/officeDocument/2006/relationships/image" Target="../media/image3796.png"/><Relationship Id="rId29" Type="http://schemas.openxmlformats.org/officeDocument/2006/relationships/image" Target="../media/image4738.png"/><Relationship Id="rId255" Type="http://schemas.openxmlformats.org/officeDocument/2006/relationships/image" Target="../media/image4952.png"/><Relationship Id="rId276" Type="http://schemas.openxmlformats.org/officeDocument/2006/relationships/image" Target="../media/image4973.png"/><Relationship Id="rId297" Type="http://schemas.openxmlformats.org/officeDocument/2006/relationships/image" Target="../media/image4994.png"/><Relationship Id="rId40" Type="http://schemas.openxmlformats.org/officeDocument/2006/relationships/image" Target="../media/image4747.png"/><Relationship Id="rId115" Type="http://schemas.openxmlformats.org/officeDocument/2006/relationships/image" Target="../media/image4814.png"/><Relationship Id="rId136" Type="http://schemas.openxmlformats.org/officeDocument/2006/relationships/image" Target="../media/image4835.png"/><Relationship Id="rId157" Type="http://schemas.openxmlformats.org/officeDocument/2006/relationships/image" Target="../media/image4856.png"/><Relationship Id="rId178" Type="http://schemas.openxmlformats.org/officeDocument/2006/relationships/image" Target="../media/image4877.png"/><Relationship Id="rId301" Type="http://schemas.openxmlformats.org/officeDocument/2006/relationships/image" Target="../media/image4998.png"/><Relationship Id="rId322" Type="http://schemas.openxmlformats.org/officeDocument/2006/relationships/image" Target="../media/image5019.png"/><Relationship Id="rId343" Type="http://schemas.openxmlformats.org/officeDocument/2006/relationships/image" Target="../media/image5040.png"/><Relationship Id="rId61" Type="http://schemas.openxmlformats.org/officeDocument/2006/relationships/image" Target="../media/image409.png"/><Relationship Id="rId82" Type="http://schemas.openxmlformats.org/officeDocument/2006/relationships/image" Target="../media/image4783.png"/><Relationship Id="rId199" Type="http://schemas.openxmlformats.org/officeDocument/2006/relationships/image" Target="../media/image4898.png"/><Relationship Id="rId203" Type="http://schemas.openxmlformats.org/officeDocument/2006/relationships/image" Target="../media/image4902.png"/><Relationship Id="rId19" Type="http://schemas.openxmlformats.org/officeDocument/2006/relationships/image" Target="../media/image4730.png"/><Relationship Id="rId224" Type="http://schemas.openxmlformats.org/officeDocument/2006/relationships/image" Target="../media/image4922.png"/><Relationship Id="rId245" Type="http://schemas.openxmlformats.org/officeDocument/2006/relationships/image" Target="../media/image4942.png"/><Relationship Id="rId266" Type="http://schemas.openxmlformats.org/officeDocument/2006/relationships/image" Target="../media/image4963.png"/><Relationship Id="rId287" Type="http://schemas.openxmlformats.org/officeDocument/2006/relationships/image" Target="../media/image4984.png"/><Relationship Id="rId30" Type="http://schemas.openxmlformats.org/officeDocument/2006/relationships/image" Target="../media/image3515.png"/><Relationship Id="rId105" Type="http://schemas.openxmlformats.org/officeDocument/2006/relationships/image" Target="../media/image4804.png"/><Relationship Id="rId126" Type="http://schemas.openxmlformats.org/officeDocument/2006/relationships/image" Target="../media/image4825.png"/><Relationship Id="rId147" Type="http://schemas.openxmlformats.org/officeDocument/2006/relationships/image" Target="../media/image4846.png"/><Relationship Id="rId168" Type="http://schemas.openxmlformats.org/officeDocument/2006/relationships/image" Target="../media/image4867.png"/><Relationship Id="rId312" Type="http://schemas.openxmlformats.org/officeDocument/2006/relationships/image" Target="../media/image5009.png"/><Relationship Id="rId333" Type="http://schemas.openxmlformats.org/officeDocument/2006/relationships/image" Target="../media/image5030.png"/><Relationship Id="rId51" Type="http://schemas.openxmlformats.org/officeDocument/2006/relationships/image" Target="../media/image4757.png"/><Relationship Id="rId72" Type="http://schemas.openxmlformats.org/officeDocument/2006/relationships/image" Target="../media/image4774.png"/><Relationship Id="rId93" Type="http://schemas.openxmlformats.org/officeDocument/2006/relationships/image" Target="../media/image4794.png"/><Relationship Id="rId189" Type="http://schemas.openxmlformats.org/officeDocument/2006/relationships/image" Target="../media/image4888.png"/><Relationship Id="rId3" Type="http://schemas.openxmlformats.org/officeDocument/2006/relationships/image" Target="../media/image3797.png"/><Relationship Id="rId214" Type="http://schemas.openxmlformats.org/officeDocument/2006/relationships/image" Target="../media/image4913.png"/><Relationship Id="rId235" Type="http://schemas.openxmlformats.org/officeDocument/2006/relationships/image" Target="../media/image4933.png"/><Relationship Id="rId256" Type="http://schemas.openxmlformats.org/officeDocument/2006/relationships/image" Target="../media/image4953.png"/><Relationship Id="rId277" Type="http://schemas.openxmlformats.org/officeDocument/2006/relationships/image" Target="../media/image4974.png"/><Relationship Id="rId298" Type="http://schemas.openxmlformats.org/officeDocument/2006/relationships/image" Target="../media/image4995.png"/></Relationships>
</file>

<file path=ppt/slides/_rels/slide101.xml.rels><?xml version="1.0" encoding="UTF-8" standalone="yes"?>
<Relationships xmlns="http://schemas.openxmlformats.org/package/2006/relationships"><Relationship Id="rId117" Type="http://schemas.openxmlformats.org/officeDocument/2006/relationships/image" Target="../media/image5151.png"/><Relationship Id="rId21" Type="http://schemas.openxmlformats.org/officeDocument/2006/relationships/image" Target="../media/image5061.png"/><Relationship Id="rId42" Type="http://schemas.openxmlformats.org/officeDocument/2006/relationships/image" Target="../media/image5082.png"/><Relationship Id="rId63" Type="http://schemas.openxmlformats.org/officeDocument/2006/relationships/image" Target="../media/image5103.png"/><Relationship Id="rId84" Type="http://schemas.openxmlformats.org/officeDocument/2006/relationships/image" Target="../media/image4057.png"/><Relationship Id="rId138" Type="http://schemas.openxmlformats.org/officeDocument/2006/relationships/image" Target="../media/image5172.png"/><Relationship Id="rId159" Type="http://schemas.openxmlformats.org/officeDocument/2006/relationships/image" Target="../media/image5192.png"/><Relationship Id="rId170" Type="http://schemas.openxmlformats.org/officeDocument/2006/relationships/image" Target="../media/image5203.png"/><Relationship Id="rId191" Type="http://schemas.openxmlformats.org/officeDocument/2006/relationships/image" Target="../media/image5224.png"/><Relationship Id="rId205" Type="http://schemas.openxmlformats.org/officeDocument/2006/relationships/image" Target="../media/image5238.png"/><Relationship Id="rId226" Type="http://schemas.openxmlformats.org/officeDocument/2006/relationships/image" Target="../media/image5259.png"/><Relationship Id="rId107" Type="http://schemas.openxmlformats.org/officeDocument/2006/relationships/image" Target="../media/image5141.png"/><Relationship Id="rId11" Type="http://schemas.openxmlformats.org/officeDocument/2006/relationships/image" Target="../media/image5051.png"/><Relationship Id="rId32" Type="http://schemas.openxmlformats.org/officeDocument/2006/relationships/image" Target="../media/image5072.png"/><Relationship Id="rId53" Type="http://schemas.openxmlformats.org/officeDocument/2006/relationships/image" Target="../media/image5093.png"/><Relationship Id="rId74" Type="http://schemas.openxmlformats.org/officeDocument/2006/relationships/image" Target="../media/image4088.png"/><Relationship Id="rId128" Type="http://schemas.openxmlformats.org/officeDocument/2006/relationships/image" Target="../media/image5162.png"/><Relationship Id="rId149" Type="http://schemas.openxmlformats.org/officeDocument/2006/relationships/image" Target="../media/image5183.png"/><Relationship Id="rId5" Type="http://schemas.openxmlformats.org/officeDocument/2006/relationships/image" Target="../media/image5045.png"/><Relationship Id="rId95" Type="http://schemas.openxmlformats.org/officeDocument/2006/relationships/image" Target="../media/image5129.png"/><Relationship Id="rId160" Type="http://schemas.openxmlformats.org/officeDocument/2006/relationships/image" Target="../media/image5193.png"/><Relationship Id="rId181" Type="http://schemas.openxmlformats.org/officeDocument/2006/relationships/image" Target="../media/image5214.png"/><Relationship Id="rId216" Type="http://schemas.openxmlformats.org/officeDocument/2006/relationships/image" Target="../media/image5249.png"/><Relationship Id="rId237" Type="http://schemas.openxmlformats.org/officeDocument/2006/relationships/image" Target="../media/image5270.png"/><Relationship Id="rId22" Type="http://schemas.openxmlformats.org/officeDocument/2006/relationships/image" Target="../media/image5062.png"/><Relationship Id="rId43" Type="http://schemas.openxmlformats.org/officeDocument/2006/relationships/image" Target="../media/image5083.png"/><Relationship Id="rId64" Type="http://schemas.openxmlformats.org/officeDocument/2006/relationships/image" Target="../media/image5104.png"/><Relationship Id="rId118" Type="http://schemas.openxmlformats.org/officeDocument/2006/relationships/image" Target="../media/image5152.png"/><Relationship Id="rId139" Type="http://schemas.openxmlformats.org/officeDocument/2006/relationships/image" Target="../media/image5173.png"/><Relationship Id="rId80" Type="http://schemas.openxmlformats.org/officeDocument/2006/relationships/image" Target="../media/image5117.png"/><Relationship Id="rId85" Type="http://schemas.openxmlformats.org/officeDocument/2006/relationships/image" Target="../media/image5121.png"/><Relationship Id="rId150" Type="http://schemas.openxmlformats.org/officeDocument/2006/relationships/image" Target="../media/image5184.png"/><Relationship Id="rId155" Type="http://schemas.openxmlformats.org/officeDocument/2006/relationships/image" Target="../media/image5188.png"/><Relationship Id="rId171" Type="http://schemas.openxmlformats.org/officeDocument/2006/relationships/image" Target="../media/image5204.png"/><Relationship Id="rId176" Type="http://schemas.openxmlformats.org/officeDocument/2006/relationships/image" Target="../media/image5209.png"/><Relationship Id="rId192" Type="http://schemas.openxmlformats.org/officeDocument/2006/relationships/image" Target="../media/image5225.png"/><Relationship Id="rId197" Type="http://schemas.openxmlformats.org/officeDocument/2006/relationships/image" Target="../media/image5230.png"/><Relationship Id="rId206" Type="http://schemas.openxmlformats.org/officeDocument/2006/relationships/image" Target="../media/image5239.png"/><Relationship Id="rId227" Type="http://schemas.openxmlformats.org/officeDocument/2006/relationships/image" Target="../media/image5260.png"/><Relationship Id="rId201" Type="http://schemas.openxmlformats.org/officeDocument/2006/relationships/image" Target="../media/image5234.png"/><Relationship Id="rId222" Type="http://schemas.openxmlformats.org/officeDocument/2006/relationships/image" Target="../media/image5255.png"/><Relationship Id="rId12" Type="http://schemas.openxmlformats.org/officeDocument/2006/relationships/image" Target="../media/image5052.png"/><Relationship Id="rId17" Type="http://schemas.openxmlformats.org/officeDocument/2006/relationships/image" Target="../media/image5057.png"/><Relationship Id="rId33" Type="http://schemas.openxmlformats.org/officeDocument/2006/relationships/image" Target="../media/image5073.png"/><Relationship Id="rId38" Type="http://schemas.openxmlformats.org/officeDocument/2006/relationships/image" Target="../media/image5078.png"/><Relationship Id="rId59" Type="http://schemas.openxmlformats.org/officeDocument/2006/relationships/image" Target="../media/image5099.png"/><Relationship Id="rId103" Type="http://schemas.openxmlformats.org/officeDocument/2006/relationships/image" Target="../media/image5137.png"/><Relationship Id="rId108" Type="http://schemas.openxmlformats.org/officeDocument/2006/relationships/image" Target="../media/image5142.png"/><Relationship Id="rId124" Type="http://schemas.openxmlformats.org/officeDocument/2006/relationships/image" Target="../media/image5158.png"/><Relationship Id="rId129" Type="http://schemas.openxmlformats.org/officeDocument/2006/relationships/image" Target="../media/image5163.png"/><Relationship Id="rId54" Type="http://schemas.openxmlformats.org/officeDocument/2006/relationships/image" Target="../media/image5094.png"/><Relationship Id="rId70" Type="http://schemas.openxmlformats.org/officeDocument/2006/relationships/image" Target="../media/image5109.png"/><Relationship Id="rId75" Type="http://schemas.openxmlformats.org/officeDocument/2006/relationships/image" Target="../media/image5113.png"/><Relationship Id="rId91" Type="http://schemas.openxmlformats.org/officeDocument/2006/relationships/image" Target="../media/image5125.png"/><Relationship Id="rId96" Type="http://schemas.openxmlformats.org/officeDocument/2006/relationships/image" Target="../media/image5130.png"/><Relationship Id="rId140" Type="http://schemas.openxmlformats.org/officeDocument/2006/relationships/image" Target="../media/image5174.png"/><Relationship Id="rId145" Type="http://schemas.openxmlformats.org/officeDocument/2006/relationships/image" Target="../media/image5179.png"/><Relationship Id="rId161" Type="http://schemas.openxmlformats.org/officeDocument/2006/relationships/image" Target="../media/image5194.png"/><Relationship Id="rId166" Type="http://schemas.openxmlformats.org/officeDocument/2006/relationships/image" Target="../media/image5199.png"/><Relationship Id="rId182" Type="http://schemas.openxmlformats.org/officeDocument/2006/relationships/image" Target="../media/image5215.png"/><Relationship Id="rId187" Type="http://schemas.openxmlformats.org/officeDocument/2006/relationships/image" Target="../media/image5220.png"/><Relationship Id="rId217" Type="http://schemas.openxmlformats.org/officeDocument/2006/relationships/image" Target="../media/image5250.png"/><Relationship Id="rId1" Type="http://schemas.openxmlformats.org/officeDocument/2006/relationships/slideLayout" Target="../slideLayouts/slideLayout37.xml"/><Relationship Id="rId6" Type="http://schemas.openxmlformats.org/officeDocument/2006/relationships/image" Target="../media/image5046.png"/><Relationship Id="rId212" Type="http://schemas.openxmlformats.org/officeDocument/2006/relationships/image" Target="../media/image5245.png"/><Relationship Id="rId233" Type="http://schemas.openxmlformats.org/officeDocument/2006/relationships/image" Target="../media/image5266.png"/><Relationship Id="rId238" Type="http://schemas.openxmlformats.org/officeDocument/2006/relationships/image" Target="../media/image5271.png"/><Relationship Id="rId23" Type="http://schemas.openxmlformats.org/officeDocument/2006/relationships/image" Target="../media/image5063.png"/><Relationship Id="rId28" Type="http://schemas.openxmlformats.org/officeDocument/2006/relationships/image" Target="../media/image5068.png"/><Relationship Id="rId49" Type="http://schemas.openxmlformats.org/officeDocument/2006/relationships/image" Target="../media/image5089.png"/><Relationship Id="rId114" Type="http://schemas.openxmlformats.org/officeDocument/2006/relationships/image" Target="../media/image5148.png"/><Relationship Id="rId119" Type="http://schemas.openxmlformats.org/officeDocument/2006/relationships/image" Target="../media/image5153.png"/><Relationship Id="rId44" Type="http://schemas.openxmlformats.org/officeDocument/2006/relationships/image" Target="../media/image5084.png"/><Relationship Id="rId60" Type="http://schemas.openxmlformats.org/officeDocument/2006/relationships/image" Target="../media/image5100.png"/><Relationship Id="rId65" Type="http://schemas.openxmlformats.org/officeDocument/2006/relationships/image" Target="../media/image5105.png"/><Relationship Id="rId81" Type="http://schemas.openxmlformats.org/officeDocument/2006/relationships/image" Target="../media/image5118.png"/><Relationship Id="rId86" Type="http://schemas.openxmlformats.org/officeDocument/2006/relationships/image" Target="../media/image4396.png"/><Relationship Id="rId130" Type="http://schemas.openxmlformats.org/officeDocument/2006/relationships/image" Target="../media/image5164.png"/><Relationship Id="rId135" Type="http://schemas.openxmlformats.org/officeDocument/2006/relationships/image" Target="../media/image5169.png"/><Relationship Id="rId151" Type="http://schemas.openxmlformats.org/officeDocument/2006/relationships/image" Target="../media/image5185.png"/><Relationship Id="rId156" Type="http://schemas.openxmlformats.org/officeDocument/2006/relationships/image" Target="../media/image5189.png"/><Relationship Id="rId177" Type="http://schemas.openxmlformats.org/officeDocument/2006/relationships/image" Target="../media/image5210.png"/><Relationship Id="rId198" Type="http://schemas.openxmlformats.org/officeDocument/2006/relationships/image" Target="../media/image5231.png"/><Relationship Id="rId172" Type="http://schemas.openxmlformats.org/officeDocument/2006/relationships/image" Target="../media/image5205.png"/><Relationship Id="rId193" Type="http://schemas.openxmlformats.org/officeDocument/2006/relationships/image" Target="../media/image5226.png"/><Relationship Id="rId202" Type="http://schemas.openxmlformats.org/officeDocument/2006/relationships/image" Target="../media/image5235.png"/><Relationship Id="rId207" Type="http://schemas.openxmlformats.org/officeDocument/2006/relationships/image" Target="../media/image5240.png"/><Relationship Id="rId223" Type="http://schemas.openxmlformats.org/officeDocument/2006/relationships/image" Target="../media/image5256.png"/><Relationship Id="rId228" Type="http://schemas.openxmlformats.org/officeDocument/2006/relationships/image" Target="../media/image5261.png"/><Relationship Id="rId13" Type="http://schemas.openxmlformats.org/officeDocument/2006/relationships/image" Target="../media/image5053.png"/><Relationship Id="rId18" Type="http://schemas.openxmlformats.org/officeDocument/2006/relationships/image" Target="../media/image5058.png"/><Relationship Id="rId39" Type="http://schemas.openxmlformats.org/officeDocument/2006/relationships/image" Target="../media/image5079.png"/><Relationship Id="rId109" Type="http://schemas.openxmlformats.org/officeDocument/2006/relationships/image" Target="../media/image5143.png"/><Relationship Id="rId34" Type="http://schemas.openxmlformats.org/officeDocument/2006/relationships/image" Target="../media/image5074.png"/><Relationship Id="rId50" Type="http://schemas.openxmlformats.org/officeDocument/2006/relationships/image" Target="../media/image5090.png"/><Relationship Id="rId55" Type="http://schemas.openxmlformats.org/officeDocument/2006/relationships/image" Target="../media/image5095.png"/><Relationship Id="rId76" Type="http://schemas.openxmlformats.org/officeDocument/2006/relationships/image" Target="../media/image5114.png"/><Relationship Id="rId97" Type="http://schemas.openxmlformats.org/officeDocument/2006/relationships/image" Target="../media/image5131.png"/><Relationship Id="rId104" Type="http://schemas.openxmlformats.org/officeDocument/2006/relationships/image" Target="../media/image5138.png"/><Relationship Id="rId120" Type="http://schemas.openxmlformats.org/officeDocument/2006/relationships/image" Target="../media/image5154.png"/><Relationship Id="rId125" Type="http://schemas.openxmlformats.org/officeDocument/2006/relationships/image" Target="../media/image5159.png"/><Relationship Id="rId141" Type="http://schemas.openxmlformats.org/officeDocument/2006/relationships/image" Target="../media/image5175.png"/><Relationship Id="rId146" Type="http://schemas.openxmlformats.org/officeDocument/2006/relationships/image" Target="../media/image5180.png"/><Relationship Id="rId167" Type="http://schemas.openxmlformats.org/officeDocument/2006/relationships/image" Target="../media/image5200.png"/><Relationship Id="rId188" Type="http://schemas.openxmlformats.org/officeDocument/2006/relationships/image" Target="../media/image5221.png"/><Relationship Id="rId7" Type="http://schemas.openxmlformats.org/officeDocument/2006/relationships/image" Target="../media/image5047.png"/><Relationship Id="rId71" Type="http://schemas.openxmlformats.org/officeDocument/2006/relationships/image" Target="../media/image5110.png"/><Relationship Id="rId92" Type="http://schemas.openxmlformats.org/officeDocument/2006/relationships/image" Target="../media/image5126.png"/><Relationship Id="rId162" Type="http://schemas.openxmlformats.org/officeDocument/2006/relationships/image" Target="../media/image5195.png"/><Relationship Id="rId183" Type="http://schemas.openxmlformats.org/officeDocument/2006/relationships/image" Target="../media/image5216.png"/><Relationship Id="rId213" Type="http://schemas.openxmlformats.org/officeDocument/2006/relationships/image" Target="../media/image5246.png"/><Relationship Id="rId218" Type="http://schemas.openxmlformats.org/officeDocument/2006/relationships/image" Target="../media/image5251.png"/><Relationship Id="rId234" Type="http://schemas.openxmlformats.org/officeDocument/2006/relationships/image" Target="../media/image5267.png"/><Relationship Id="rId2" Type="http://schemas.openxmlformats.org/officeDocument/2006/relationships/image" Target="../media/image3796.png"/><Relationship Id="rId29" Type="http://schemas.openxmlformats.org/officeDocument/2006/relationships/image" Target="../media/image5069.png"/><Relationship Id="rId24" Type="http://schemas.openxmlformats.org/officeDocument/2006/relationships/image" Target="../media/image5064.png"/><Relationship Id="rId40" Type="http://schemas.openxmlformats.org/officeDocument/2006/relationships/image" Target="../media/image5080.png"/><Relationship Id="rId45" Type="http://schemas.openxmlformats.org/officeDocument/2006/relationships/image" Target="../media/image5085.png"/><Relationship Id="rId66" Type="http://schemas.openxmlformats.org/officeDocument/2006/relationships/image" Target="../media/image5106.png"/><Relationship Id="rId87" Type="http://schemas.openxmlformats.org/officeDocument/2006/relationships/image" Target="../media/image5122.png"/><Relationship Id="rId110" Type="http://schemas.openxmlformats.org/officeDocument/2006/relationships/image" Target="../media/image5144.png"/><Relationship Id="rId115" Type="http://schemas.openxmlformats.org/officeDocument/2006/relationships/image" Target="../media/image5149.png"/><Relationship Id="rId131" Type="http://schemas.openxmlformats.org/officeDocument/2006/relationships/image" Target="../media/image5165.png"/><Relationship Id="rId136" Type="http://schemas.openxmlformats.org/officeDocument/2006/relationships/image" Target="../media/image5170.png"/><Relationship Id="rId157" Type="http://schemas.openxmlformats.org/officeDocument/2006/relationships/image" Target="../media/image5190.png"/><Relationship Id="rId178" Type="http://schemas.openxmlformats.org/officeDocument/2006/relationships/image" Target="../media/image5211.png"/><Relationship Id="rId61" Type="http://schemas.openxmlformats.org/officeDocument/2006/relationships/image" Target="../media/image5101.png"/><Relationship Id="rId82" Type="http://schemas.openxmlformats.org/officeDocument/2006/relationships/image" Target="../media/image5119.png"/><Relationship Id="rId152" Type="http://schemas.openxmlformats.org/officeDocument/2006/relationships/image" Target="../media/image4876.png"/><Relationship Id="rId173" Type="http://schemas.openxmlformats.org/officeDocument/2006/relationships/image" Target="../media/image5206.png"/><Relationship Id="rId194" Type="http://schemas.openxmlformats.org/officeDocument/2006/relationships/image" Target="../media/image5227.png"/><Relationship Id="rId199" Type="http://schemas.openxmlformats.org/officeDocument/2006/relationships/image" Target="../media/image5232.png"/><Relationship Id="rId203" Type="http://schemas.openxmlformats.org/officeDocument/2006/relationships/image" Target="../media/image5236.png"/><Relationship Id="rId208" Type="http://schemas.openxmlformats.org/officeDocument/2006/relationships/image" Target="../media/image5241.png"/><Relationship Id="rId229" Type="http://schemas.openxmlformats.org/officeDocument/2006/relationships/image" Target="../media/image5262.png"/><Relationship Id="rId19" Type="http://schemas.openxmlformats.org/officeDocument/2006/relationships/image" Target="../media/image5059.png"/><Relationship Id="rId224" Type="http://schemas.openxmlformats.org/officeDocument/2006/relationships/image" Target="../media/image5257.png"/><Relationship Id="rId14" Type="http://schemas.openxmlformats.org/officeDocument/2006/relationships/image" Target="../media/image5054.png"/><Relationship Id="rId30" Type="http://schemas.openxmlformats.org/officeDocument/2006/relationships/image" Target="../media/image5070.png"/><Relationship Id="rId35" Type="http://schemas.openxmlformats.org/officeDocument/2006/relationships/image" Target="../media/image5075.png"/><Relationship Id="rId56" Type="http://schemas.openxmlformats.org/officeDocument/2006/relationships/image" Target="../media/image5096.png"/><Relationship Id="rId77" Type="http://schemas.openxmlformats.org/officeDocument/2006/relationships/image" Target="../media/image5115.png"/><Relationship Id="rId100" Type="http://schemas.openxmlformats.org/officeDocument/2006/relationships/image" Target="../media/image5134.png"/><Relationship Id="rId105" Type="http://schemas.openxmlformats.org/officeDocument/2006/relationships/image" Target="../media/image5139.png"/><Relationship Id="rId126" Type="http://schemas.openxmlformats.org/officeDocument/2006/relationships/image" Target="../media/image5160.png"/><Relationship Id="rId147" Type="http://schemas.openxmlformats.org/officeDocument/2006/relationships/image" Target="../media/image5181.png"/><Relationship Id="rId168" Type="http://schemas.openxmlformats.org/officeDocument/2006/relationships/image" Target="../media/image5201.png"/><Relationship Id="rId8" Type="http://schemas.openxmlformats.org/officeDocument/2006/relationships/image" Target="../media/image5048.png"/><Relationship Id="rId51" Type="http://schemas.openxmlformats.org/officeDocument/2006/relationships/image" Target="../media/image5091.png"/><Relationship Id="rId72" Type="http://schemas.openxmlformats.org/officeDocument/2006/relationships/image" Target="../media/image5111.png"/><Relationship Id="rId93" Type="http://schemas.openxmlformats.org/officeDocument/2006/relationships/image" Target="../media/image5127.png"/><Relationship Id="rId98" Type="http://schemas.openxmlformats.org/officeDocument/2006/relationships/image" Target="../media/image5132.png"/><Relationship Id="rId121" Type="http://schemas.openxmlformats.org/officeDocument/2006/relationships/image" Target="../media/image5155.png"/><Relationship Id="rId142" Type="http://schemas.openxmlformats.org/officeDocument/2006/relationships/image" Target="../media/image5176.png"/><Relationship Id="rId163" Type="http://schemas.openxmlformats.org/officeDocument/2006/relationships/image" Target="../media/image5196.png"/><Relationship Id="rId184" Type="http://schemas.openxmlformats.org/officeDocument/2006/relationships/image" Target="../media/image5217.png"/><Relationship Id="rId189" Type="http://schemas.openxmlformats.org/officeDocument/2006/relationships/image" Target="../media/image5222.png"/><Relationship Id="rId219" Type="http://schemas.openxmlformats.org/officeDocument/2006/relationships/image" Target="../media/image5252.png"/><Relationship Id="rId3" Type="http://schemas.openxmlformats.org/officeDocument/2006/relationships/image" Target="../media/image3797.png"/><Relationship Id="rId214" Type="http://schemas.openxmlformats.org/officeDocument/2006/relationships/image" Target="../media/image5247.png"/><Relationship Id="rId230" Type="http://schemas.openxmlformats.org/officeDocument/2006/relationships/image" Target="../media/image5263.png"/><Relationship Id="rId235" Type="http://schemas.openxmlformats.org/officeDocument/2006/relationships/image" Target="../media/image5268.png"/><Relationship Id="rId25" Type="http://schemas.openxmlformats.org/officeDocument/2006/relationships/image" Target="../media/image5065.png"/><Relationship Id="rId46" Type="http://schemas.openxmlformats.org/officeDocument/2006/relationships/image" Target="../media/image5086.png"/><Relationship Id="rId67" Type="http://schemas.openxmlformats.org/officeDocument/2006/relationships/image" Target="../media/image5107.png"/><Relationship Id="rId116" Type="http://schemas.openxmlformats.org/officeDocument/2006/relationships/image" Target="../media/image5150.png"/><Relationship Id="rId137" Type="http://schemas.openxmlformats.org/officeDocument/2006/relationships/image" Target="../media/image5171.png"/><Relationship Id="rId158" Type="http://schemas.openxmlformats.org/officeDocument/2006/relationships/image" Target="../media/image5191.png"/><Relationship Id="rId20" Type="http://schemas.openxmlformats.org/officeDocument/2006/relationships/image" Target="../media/image5060.png"/><Relationship Id="rId41" Type="http://schemas.openxmlformats.org/officeDocument/2006/relationships/image" Target="../media/image5081.png"/><Relationship Id="rId62" Type="http://schemas.openxmlformats.org/officeDocument/2006/relationships/image" Target="../media/image5102.png"/><Relationship Id="rId83" Type="http://schemas.openxmlformats.org/officeDocument/2006/relationships/image" Target="../media/image5120.png"/><Relationship Id="rId88" Type="http://schemas.openxmlformats.org/officeDocument/2006/relationships/image" Target="../media/image5123.png"/><Relationship Id="rId111" Type="http://schemas.openxmlformats.org/officeDocument/2006/relationships/image" Target="../media/image5145.png"/><Relationship Id="rId132" Type="http://schemas.openxmlformats.org/officeDocument/2006/relationships/image" Target="../media/image5166.png"/><Relationship Id="rId153" Type="http://schemas.openxmlformats.org/officeDocument/2006/relationships/image" Target="../media/image5186.png"/><Relationship Id="rId174" Type="http://schemas.openxmlformats.org/officeDocument/2006/relationships/image" Target="../media/image5207.png"/><Relationship Id="rId179" Type="http://schemas.openxmlformats.org/officeDocument/2006/relationships/image" Target="../media/image5212.png"/><Relationship Id="rId195" Type="http://schemas.openxmlformats.org/officeDocument/2006/relationships/image" Target="../media/image5228.png"/><Relationship Id="rId209" Type="http://schemas.openxmlformats.org/officeDocument/2006/relationships/image" Target="../media/image5242.png"/><Relationship Id="rId190" Type="http://schemas.openxmlformats.org/officeDocument/2006/relationships/image" Target="../media/image5223.png"/><Relationship Id="rId204" Type="http://schemas.openxmlformats.org/officeDocument/2006/relationships/image" Target="../media/image5237.png"/><Relationship Id="rId220" Type="http://schemas.openxmlformats.org/officeDocument/2006/relationships/image" Target="../media/image5253.png"/><Relationship Id="rId225" Type="http://schemas.openxmlformats.org/officeDocument/2006/relationships/image" Target="../media/image5258.png"/><Relationship Id="rId15" Type="http://schemas.openxmlformats.org/officeDocument/2006/relationships/image" Target="../media/image5055.png"/><Relationship Id="rId36" Type="http://schemas.openxmlformats.org/officeDocument/2006/relationships/image" Target="../media/image5076.png"/><Relationship Id="rId57" Type="http://schemas.openxmlformats.org/officeDocument/2006/relationships/image" Target="../media/image5097.png"/><Relationship Id="rId106" Type="http://schemas.openxmlformats.org/officeDocument/2006/relationships/image" Target="../media/image5140.png"/><Relationship Id="rId127" Type="http://schemas.openxmlformats.org/officeDocument/2006/relationships/image" Target="../media/image5161.png"/><Relationship Id="rId10" Type="http://schemas.openxmlformats.org/officeDocument/2006/relationships/image" Target="../media/image5050.png"/><Relationship Id="rId31" Type="http://schemas.openxmlformats.org/officeDocument/2006/relationships/image" Target="../media/image5071.png"/><Relationship Id="rId52" Type="http://schemas.openxmlformats.org/officeDocument/2006/relationships/image" Target="../media/image5092.png"/><Relationship Id="rId73" Type="http://schemas.openxmlformats.org/officeDocument/2006/relationships/image" Target="../media/image5112.png"/><Relationship Id="rId78" Type="http://schemas.openxmlformats.org/officeDocument/2006/relationships/image" Target="../media/image3219.png"/><Relationship Id="rId94" Type="http://schemas.openxmlformats.org/officeDocument/2006/relationships/image" Target="../media/image5128.png"/><Relationship Id="rId99" Type="http://schemas.openxmlformats.org/officeDocument/2006/relationships/image" Target="../media/image5133.png"/><Relationship Id="rId101" Type="http://schemas.openxmlformats.org/officeDocument/2006/relationships/image" Target="../media/image5135.png"/><Relationship Id="rId122" Type="http://schemas.openxmlformats.org/officeDocument/2006/relationships/image" Target="../media/image5156.png"/><Relationship Id="rId143" Type="http://schemas.openxmlformats.org/officeDocument/2006/relationships/image" Target="../media/image5177.png"/><Relationship Id="rId148" Type="http://schemas.openxmlformats.org/officeDocument/2006/relationships/image" Target="../media/image5182.png"/><Relationship Id="rId164" Type="http://schemas.openxmlformats.org/officeDocument/2006/relationships/image" Target="../media/image5197.png"/><Relationship Id="rId169" Type="http://schemas.openxmlformats.org/officeDocument/2006/relationships/image" Target="../media/image5202.png"/><Relationship Id="rId185" Type="http://schemas.openxmlformats.org/officeDocument/2006/relationships/image" Target="../media/image5218.png"/><Relationship Id="rId4" Type="http://schemas.openxmlformats.org/officeDocument/2006/relationships/image" Target="../media/image5044.png"/><Relationship Id="rId9" Type="http://schemas.openxmlformats.org/officeDocument/2006/relationships/image" Target="../media/image5049.png"/><Relationship Id="rId180" Type="http://schemas.openxmlformats.org/officeDocument/2006/relationships/image" Target="../media/image5213.png"/><Relationship Id="rId210" Type="http://schemas.openxmlformats.org/officeDocument/2006/relationships/image" Target="../media/image5243.png"/><Relationship Id="rId215" Type="http://schemas.openxmlformats.org/officeDocument/2006/relationships/image" Target="../media/image5248.png"/><Relationship Id="rId236" Type="http://schemas.openxmlformats.org/officeDocument/2006/relationships/image" Target="../media/image5269.png"/><Relationship Id="rId26" Type="http://schemas.openxmlformats.org/officeDocument/2006/relationships/image" Target="../media/image5066.png"/><Relationship Id="rId231" Type="http://schemas.openxmlformats.org/officeDocument/2006/relationships/image" Target="../media/image5264.png"/><Relationship Id="rId47" Type="http://schemas.openxmlformats.org/officeDocument/2006/relationships/image" Target="../media/image5087.png"/><Relationship Id="rId68" Type="http://schemas.openxmlformats.org/officeDocument/2006/relationships/image" Target="../media/image4059.png"/><Relationship Id="rId89" Type="http://schemas.openxmlformats.org/officeDocument/2006/relationships/image" Target="../media/image5124.png"/><Relationship Id="rId112" Type="http://schemas.openxmlformats.org/officeDocument/2006/relationships/image" Target="../media/image5146.png"/><Relationship Id="rId133" Type="http://schemas.openxmlformats.org/officeDocument/2006/relationships/image" Target="../media/image5167.png"/><Relationship Id="rId154" Type="http://schemas.openxmlformats.org/officeDocument/2006/relationships/image" Target="../media/image5187.png"/><Relationship Id="rId175" Type="http://schemas.openxmlformats.org/officeDocument/2006/relationships/image" Target="../media/image5208.png"/><Relationship Id="rId196" Type="http://schemas.openxmlformats.org/officeDocument/2006/relationships/image" Target="../media/image5229.png"/><Relationship Id="rId200" Type="http://schemas.openxmlformats.org/officeDocument/2006/relationships/image" Target="../media/image5233.png"/><Relationship Id="rId16" Type="http://schemas.openxmlformats.org/officeDocument/2006/relationships/image" Target="../media/image5056.png"/><Relationship Id="rId221" Type="http://schemas.openxmlformats.org/officeDocument/2006/relationships/image" Target="../media/image5254.png"/><Relationship Id="rId37" Type="http://schemas.openxmlformats.org/officeDocument/2006/relationships/image" Target="../media/image5077.png"/><Relationship Id="rId58" Type="http://schemas.openxmlformats.org/officeDocument/2006/relationships/image" Target="../media/image5098.png"/><Relationship Id="rId79" Type="http://schemas.openxmlformats.org/officeDocument/2006/relationships/image" Target="../media/image5116.png"/><Relationship Id="rId102" Type="http://schemas.openxmlformats.org/officeDocument/2006/relationships/image" Target="../media/image5136.png"/><Relationship Id="rId123" Type="http://schemas.openxmlformats.org/officeDocument/2006/relationships/image" Target="../media/image5157.png"/><Relationship Id="rId144" Type="http://schemas.openxmlformats.org/officeDocument/2006/relationships/image" Target="../media/image5178.png"/><Relationship Id="rId90" Type="http://schemas.openxmlformats.org/officeDocument/2006/relationships/image" Target="../media/image4621.png"/><Relationship Id="rId165" Type="http://schemas.openxmlformats.org/officeDocument/2006/relationships/image" Target="../media/image5198.png"/><Relationship Id="rId186" Type="http://schemas.openxmlformats.org/officeDocument/2006/relationships/image" Target="../media/image5219.png"/><Relationship Id="rId211" Type="http://schemas.openxmlformats.org/officeDocument/2006/relationships/image" Target="../media/image5244.png"/><Relationship Id="rId232" Type="http://schemas.openxmlformats.org/officeDocument/2006/relationships/image" Target="../media/image5265.png"/><Relationship Id="rId27" Type="http://schemas.openxmlformats.org/officeDocument/2006/relationships/image" Target="../media/image5067.png"/><Relationship Id="rId48" Type="http://schemas.openxmlformats.org/officeDocument/2006/relationships/image" Target="../media/image5088.png"/><Relationship Id="rId69" Type="http://schemas.openxmlformats.org/officeDocument/2006/relationships/image" Target="../media/image5108.png"/><Relationship Id="rId113" Type="http://schemas.openxmlformats.org/officeDocument/2006/relationships/image" Target="../media/image5147.png"/><Relationship Id="rId134" Type="http://schemas.openxmlformats.org/officeDocument/2006/relationships/image" Target="../media/image5168.png"/></Relationships>
</file>

<file path=ppt/slides/_rels/slide102.xml.rels><?xml version="1.0" encoding="UTF-8" standalone="yes"?>
<Relationships xmlns="http://schemas.openxmlformats.org/package/2006/relationships"><Relationship Id="rId13" Type="http://schemas.openxmlformats.org/officeDocument/2006/relationships/image" Target="../media/image5283.png"/><Relationship Id="rId18" Type="http://schemas.openxmlformats.org/officeDocument/2006/relationships/image" Target="../media/image5288.jpeg"/><Relationship Id="rId26" Type="http://schemas.openxmlformats.org/officeDocument/2006/relationships/image" Target="../media/image5296.png"/><Relationship Id="rId39" Type="http://schemas.openxmlformats.org/officeDocument/2006/relationships/image" Target="../media/image5309.png"/><Relationship Id="rId21" Type="http://schemas.openxmlformats.org/officeDocument/2006/relationships/image" Target="../media/image5291.png"/><Relationship Id="rId34" Type="http://schemas.openxmlformats.org/officeDocument/2006/relationships/image" Target="../media/image5304.png"/><Relationship Id="rId42" Type="http://schemas.openxmlformats.org/officeDocument/2006/relationships/image" Target="../media/image5312.png"/><Relationship Id="rId47" Type="http://schemas.openxmlformats.org/officeDocument/2006/relationships/image" Target="../media/image5317.png"/><Relationship Id="rId50" Type="http://schemas.openxmlformats.org/officeDocument/2006/relationships/image" Target="../media/image5320.png"/><Relationship Id="rId55" Type="http://schemas.openxmlformats.org/officeDocument/2006/relationships/image" Target="../media/image5325.png"/><Relationship Id="rId63" Type="http://schemas.openxmlformats.org/officeDocument/2006/relationships/image" Target="../media/image5333.png"/><Relationship Id="rId68" Type="http://schemas.openxmlformats.org/officeDocument/2006/relationships/image" Target="../media/image5338.png"/><Relationship Id="rId76" Type="http://schemas.openxmlformats.org/officeDocument/2006/relationships/image" Target="../media/image5346.png"/><Relationship Id="rId84" Type="http://schemas.openxmlformats.org/officeDocument/2006/relationships/image" Target="../media/image5354.png"/><Relationship Id="rId89" Type="http://schemas.openxmlformats.org/officeDocument/2006/relationships/image" Target="../media/image5359.png"/><Relationship Id="rId7" Type="http://schemas.openxmlformats.org/officeDocument/2006/relationships/image" Target="../media/image5277.png"/><Relationship Id="rId71" Type="http://schemas.openxmlformats.org/officeDocument/2006/relationships/image" Target="../media/image5341.png"/><Relationship Id="rId92" Type="http://schemas.openxmlformats.org/officeDocument/2006/relationships/image" Target="../media/image5362.png"/><Relationship Id="rId2" Type="http://schemas.openxmlformats.org/officeDocument/2006/relationships/image" Target="../media/image5272.jpeg"/><Relationship Id="rId16" Type="http://schemas.openxmlformats.org/officeDocument/2006/relationships/image" Target="../media/image5286.jpeg"/><Relationship Id="rId29" Type="http://schemas.openxmlformats.org/officeDocument/2006/relationships/image" Target="../media/image5299.png"/><Relationship Id="rId11" Type="http://schemas.openxmlformats.org/officeDocument/2006/relationships/image" Target="../media/image5281.png"/><Relationship Id="rId24" Type="http://schemas.openxmlformats.org/officeDocument/2006/relationships/image" Target="../media/image5294.png"/><Relationship Id="rId32" Type="http://schemas.openxmlformats.org/officeDocument/2006/relationships/image" Target="../media/image5302.png"/><Relationship Id="rId37" Type="http://schemas.openxmlformats.org/officeDocument/2006/relationships/image" Target="../media/image5307.png"/><Relationship Id="rId40" Type="http://schemas.openxmlformats.org/officeDocument/2006/relationships/image" Target="../media/image5310.png"/><Relationship Id="rId45" Type="http://schemas.openxmlformats.org/officeDocument/2006/relationships/image" Target="../media/image5315.png"/><Relationship Id="rId53" Type="http://schemas.openxmlformats.org/officeDocument/2006/relationships/image" Target="../media/image5323.png"/><Relationship Id="rId58" Type="http://schemas.openxmlformats.org/officeDocument/2006/relationships/image" Target="../media/image5328.png"/><Relationship Id="rId66" Type="http://schemas.openxmlformats.org/officeDocument/2006/relationships/image" Target="../media/image5336.png"/><Relationship Id="rId74" Type="http://schemas.openxmlformats.org/officeDocument/2006/relationships/image" Target="../media/image5344.png"/><Relationship Id="rId79" Type="http://schemas.openxmlformats.org/officeDocument/2006/relationships/image" Target="../media/image5349.png"/><Relationship Id="rId87" Type="http://schemas.openxmlformats.org/officeDocument/2006/relationships/image" Target="../media/image5357.png"/><Relationship Id="rId5" Type="http://schemas.openxmlformats.org/officeDocument/2006/relationships/image" Target="../media/image5275.png"/><Relationship Id="rId61" Type="http://schemas.openxmlformats.org/officeDocument/2006/relationships/image" Target="../media/image5331.png"/><Relationship Id="rId82" Type="http://schemas.openxmlformats.org/officeDocument/2006/relationships/image" Target="../media/image5352.png"/><Relationship Id="rId90" Type="http://schemas.openxmlformats.org/officeDocument/2006/relationships/image" Target="../media/image5360.png"/><Relationship Id="rId95" Type="http://schemas.openxmlformats.org/officeDocument/2006/relationships/image" Target="../media/image5365.png"/><Relationship Id="rId19" Type="http://schemas.openxmlformats.org/officeDocument/2006/relationships/image" Target="../media/image5289.png"/><Relationship Id="rId14" Type="http://schemas.openxmlformats.org/officeDocument/2006/relationships/image" Target="../media/image5284.jpeg"/><Relationship Id="rId22" Type="http://schemas.openxmlformats.org/officeDocument/2006/relationships/image" Target="../media/image5292.png"/><Relationship Id="rId27" Type="http://schemas.openxmlformats.org/officeDocument/2006/relationships/image" Target="../media/image5297.png"/><Relationship Id="rId30" Type="http://schemas.openxmlformats.org/officeDocument/2006/relationships/image" Target="../media/image5300.png"/><Relationship Id="rId35" Type="http://schemas.openxmlformats.org/officeDocument/2006/relationships/image" Target="../media/image5305.png"/><Relationship Id="rId43" Type="http://schemas.openxmlformats.org/officeDocument/2006/relationships/image" Target="../media/image5313.png"/><Relationship Id="rId48" Type="http://schemas.openxmlformats.org/officeDocument/2006/relationships/image" Target="../media/image5318.png"/><Relationship Id="rId56" Type="http://schemas.openxmlformats.org/officeDocument/2006/relationships/image" Target="../media/image5326.png"/><Relationship Id="rId64" Type="http://schemas.openxmlformats.org/officeDocument/2006/relationships/image" Target="../media/image5334.png"/><Relationship Id="rId69" Type="http://schemas.openxmlformats.org/officeDocument/2006/relationships/image" Target="../media/image5339.png"/><Relationship Id="rId77" Type="http://schemas.openxmlformats.org/officeDocument/2006/relationships/image" Target="../media/image5347.png"/><Relationship Id="rId8" Type="http://schemas.openxmlformats.org/officeDocument/2006/relationships/image" Target="../media/image5278.png"/><Relationship Id="rId51" Type="http://schemas.openxmlformats.org/officeDocument/2006/relationships/image" Target="../media/image5321.png"/><Relationship Id="rId72" Type="http://schemas.openxmlformats.org/officeDocument/2006/relationships/image" Target="../media/image5342.png"/><Relationship Id="rId80" Type="http://schemas.openxmlformats.org/officeDocument/2006/relationships/image" Target="../media/image5350.png"/><Relationship Id="rId85" Type="http://schemas.openxmlformats.org/officeDocument/2006/relationships/image" Target="../media/image5355.png"/><Relationship Id="rId93" Type="http://schemas.openxmlformats.org/officeDocument/2006/relationships/image" Target="../media/image5363.png"/><Relationship Id="rId3" Type="http://schemas.openxmlformats.org/officeDocument/2006/relationships/image" Target="../media/image5273.png"/><Relationship Id="rId12" Type="http://schemas.openxmlformats.org/officeDocument/2006/relationships/image" Target="../media/image5282.png"/><Relationship Id="rId17" Type="http://schemas.openxmlformats.org/officeDocument/2006/relationships/image" Target="../media/image5287.jpeg"/><Relationship Id="rId25" Type="http://schemas.openxmlformats.org/officeDocument/2006/relationships/image" Target="../media/image5295.png"/><Relationship Id="rId33" Type="http://schemas.openxmlformats.org/officeDocument/2006/relationships/image" Target="../media/image5303.png"/><Relationship Id="rId38" Type="http://schemas.openxmlformats.org/officeDocument/2006/relationships/image" Target="../media/image5308.png"/><Relationship Id="rId46" Type="http://schemas.openxmlformats.org/officeDocument/2006/relationships/image" Target="../media/image5316.png"/><Relationship Id="rId59" Type="http://schemas.openxmlformats.org/officeDocument/2006/relationships/image" Target="../media/image5329.png"/><Relationship Id="rId67" Type="http://schemas.openxmlformats.org/officeDocument/2006/relationships/image" Target="../media/image5337.png"/><Relationship Id="rId20" Type="http://schemas.openxmlformats.org/officeDocument/2006/relationships/image" Target="../media/image5290.png"/><Relationship Id="rId41" Type="http://schemas.openxmlformats.org/officeDocument/2006/relationships/image" Target="../media/image5311.png"/><Relationship Id="rId54" Type="http://schemas.openxmlformats.org/officeDocument/2006/relationships/image" Target="../media/image5324.png"/><Relationship Id="rId62" Type="http://schemas.openxmlformats.org/officeDocument/2006/relationships/image" Target="../media/image5332.png"/><Relationship Id="rId70" Type="http://schemas.openxmlformats.org/officeDocument/2006/relationships/image" Target="../media/image5340.png"/><Relationship Id="rId75" Type="http://schemas.openxmlformats.org/officeDocument/2006/relationships/image" Target="../media/image5345.png"/><Relationship Id="rId83" Type="http://schemas.openxmlformats.org/officeDocument/2006/relationships/image" Target="../media/image5353.png"/><Relationship Id="rId88" Type="http://schemas.openxmlformats.org/officeDocument/2006/relationships/image" Target="../media/image5358.png"/><Relationship Id="rId91" Type="http://schemas.openxmlformats.org/officeDocument/2006/relationships/image" Target="../media/image5361.png"/><Relationship Id="rId96" Type="http://schemas.openxmlformats.org/officeDocument/2006/relationships/image" Target="../media/image5366.png"/><Relationship Id="rId1" Type="http://schemas.openxmlformats.org/officeDocument/2006/relationships/slideLayout" Target="../slideLayouts/slideLayout37.xml"/><Relationship Id="rId6" Type="http://schemas.openxmlformats.org/officeDocument/2006/relationships/image" Target="../media/image5276.png"/><Relationship Id="rId15" Type="http://schemas.openxmlformats.org/officeDocument/2006/relationships/image" Target="../media/image5285.jpeg"/><Relationship Id="rId23" Type="http://schemas.openxmlformats.org/officeDocument/2006/relationships/image" Target="../media/image5293.png"/><Relationship Id="rId28" Type="http://schemas.openxmlformats.org/officeDocument/2006/relationships/image" Target="../media/image5298.png"/><Relationship Id="rId36" Type="http://schemas.openxmlformats.org/officeDocument/2006/relationships/image" Target="../media/image5306.png"/><Relationship Id="rId49" Type="http://schemas.openxmlformats.org/officeDocument/2006/relationships/image" Target="../media/image5319.png"/><Relationship Id="rId57" Type="http://schemas.openxmlformats.org/officeDocument/2006/relationships/image" Target="../media/image5327.png"/><Relationship Id="rId10" Type="http://schemas.openxmlformats.org/officeDocument/2006/relationships/image" Target="../media/image5280.png"/><Relationship Id="rId31" Type="http://schemas.openxmlformats.org/officeDocument/2006/relationships/image" Target="../media/image5301.png"/><Relationship Id="rId44" Type="http://schemas.openxmlformats.org/officeDocument/2006/relationships/image" Target="../media/image5314.png"/><Relationship Id="rId52" Type="http://schemas.openxmlformats.org/officeDocument/2006/relationships/image" Target="../media/image5322.png"/><Relationship Id="rId60" Type="http://schemas.openxmlformats.org/officeDocument/2006/relationships/image" Target="../media/image5330.png"/><Relationship Id="rId65" Type="http://schemas.openxmlformats.org/officeDocument/2006/relationships/image" Target="../media/image5335.png"/><Relationship Id="rId73" Type="http://schemas.openxmlformats.org/officeDocument/2006/relationships/image" Target="../media/image5343.png"/><Relationship Id="rId78" Type="http://schemas.openxmlformats.org/officeDocument/2006/relationships/image" Target="../media/image5348.png"/><Relationship Id="rId81" Type="http://schemas.openxmlformats.org/officeDocument/2006/relationships/image" Target="../media/image5351.png"/><Relationship Id="rId86" Type="http://schemas.openxmlformats.org/officeDocument/2006/relationships/image" Target="../media/image5356.png"/><Relationship Id="rId94" Type="http://schemas.openxmlformats.org/officeDocument/2006/relationships/image" Target="../media/image5364.png"/><Relationship Id="rId4" Type="http://schemas.openxmlformats.org/officeDocument/2006/relationships/image" Target="../media/image5274.png"/><Relationship Id="rId9" Type="http://schemas.openxmlformats.org/officeDocument/2006/relationships/image" Target="../media/image5279.png"/></Relationships>
</file>

<file path=ppt/slides/_rels/slide103.xml.rels><?xml version="1.0" encoding="UTF-8" standalone="yes"?>
<Relationships xmlns="http://schemas.openxmlformats.org/package/2006/relationships"><Relationship Id="rId117" Type="http://schemas.openxmlformats.org/officeDocument/2006/relationships/image" Target="../media/image5475.png"/><Relationship Id="rId299" Type="http://schemas.openxmlformats.org/officeDocument/2006/relationships/image" Target="../media/image5657.png"/><Relationship Id="rId303" Type="http://schemas.openxmlformats.org/officeDocument/2006/relationships/image" Target="../media/image5661.png"/><Relationship Id="rId21" Type="http://schemas.openxmlformats.org/officeDocument/2006/relationships/image" Target="../media/image5379.png"/><Relationship Id="rId42" Type="http://schemas.openxmlformats.org/officeDocument/2006/relationships/image" Target="../media/image5400.png"/><Relationship Id="rId63" Type="http://schemas.openxmlformats.org/officeDocument/2006/relationships/image" Target="../media/image5421.png"/><Relationship Id="rId84" Type="http://schemas.openxmlformats.org/officeDocument/2006/relationships/image" Target="../media/image5442.png"/><Relationship Id="rId138" Type="http://schemas.openxmlformats.org/officeDocument/2006/relationships/image" Target="../media/image5496.png"/><Relationship Id="rId159" Type="http://schemas.openxmlformats.org/officeDocument/2006/relationships/image" Target="../media/image5517.png"/><Relationship Id="rId324" Type="http://schemas.openxmlformats.org/officeDocument/2006/relationships/image" Target="../media/image5682.png"/><Relationship Id="rId345" Type="http://schemas.openxmlformats.org/officeDocument/2006/relationships/image" Target="../media/image5703.png"/><Relationship Id="rId170" Type="http://schemas.openxmlformats.org/officeDocument/2006/relationships/image" Target="../media/image5528.png"/><Relationship Id="rId191" Type="http://schemas.openxmlformats.org/officeDocument/2006/relationships/image" Target="../media/image5549.png"/><Relationship Id="rId205" Type="http://schemas.openxmlformats.org/officeDocument/2006/relationships/image" Target="../media/image5563.png"/><Relationship Id="rId226" Type="http://schemas.openxmlformats.org/officeDocument/2006/relationships/image" Target="../media/image5584.png"/><Relationship Id="rId247" Type="http://schemas.openxmlformats.org/officeDocument/2006/relationships/image" Target="../media/image5605.png"/><Relationship Id="rId107" Type="http://schemas.openxmlformats.org/officeDocument/2006/relationships/image" Target="../media/image5465.png"/><Relationship Id="rId268" Type="http://schemas.openxmlformats.org/officeDocument/2006/relationships/image" Target="../media/image5626.png"/><Relationship Id="rId289" Type="http://schemas.openxmlformats.org/officeDocument/2006/relationships/image" Target="../media/image5647.png"/><Relationship Id="rId11" Type="http://schemas.openxmlformats.org/officeDocument/2006/relationships/image" Target="../media/image5370.png"/><Relationship Id="rId32" Type="http://schemas.openxmlformats.org/officeDocument/2006/relationships/image" Target="../media/image5390.png"/><Relationship Id="rId53" Type="http://schemas.openxmlformats.org/officeDocument/2006/relationships/image" Target="../media/image5411.png"/><Relationship Id="rId74" Type="http://schemas.openxmlformats.org/officeDocument/2006/relationships/image" Target="../media/image5432.png"/><Relationship Id="rId128" Type="http://schemas.openxmlformats.org/officeDocument/2006/relationships/image" Target="../media/image5486.png"/><Relationship Id="rId149" Type="http://schemas.openxmlformats.org/officeDocument/2006/relationships/image" Target="../media/image5507.png"/><Relationship Id="rId314" Type="http://schemas.openxmlformats.org/officeDocument/2006/relationships/image" Target="../media/image5672.png"/><Relationship Id="rId335" Type="http://schemas.openxmlformats.org/officeDocument/2006/relationships/image" Target="../media/image5693.png"/><Relationship Id="rId356" Type="http://schemas.openxmlformats.org/officeDocument/2006/relationships/image" Target="../media/image5714.png"/><Relationship Id="rId5" Type="http://schemas.openxmlformats.org/officeDocument/2006/relationships/image" Target="../media/image5276.png"/><Relationship Id="rId95" Type="http://schemas.openxmlformats.org/officeDocument/2006/relationships/image" Target="../media/image5453.png"/><Relationship Id="rId160" Type="http://schemas.openxmlformats.org/officeDocument/2006/relationships/image" Target="../media/image5518.png"/><Relationship Id="rId181" Type="http://schemas.openxmlformats.org/officeDocument/2006/relationships/image" Target="../media/image5539.png"/><Relationship Id="rId216" Type="http://schemas.openxmlformats.org/officeDocument/2006/relationships/image" Target="../media/image5574.png"/><Relationship Id="rId237" Type="http://schemas.openxmlformats.org/officeDocument/2006/relationships/image" Target="../media/image5595.png"/><Relationship Id="rId258" Type="http://schemas.openxmlformats.org/officeDocument/2006/relationships/image" Target="../media/image5616.png"/><Relationship Id="rId279" Type="http://schemas.openxmlformats.org/officeDocument/2006/relationships/image" Target="../media/image5637.png"/><Relationship Id="rId22" Type="http://schemas.openxmlformats.org/officeDocument/2006/relationships/image" Target="../media/image5380.png"/><Relationship Id="rId43" Type="http://schemas.openxmlformats.org/officeDocument/2006/relationships/image" Target="../media/image5401.png"/><Relationship Id="rId64" Type="http://schemas.openxmlformats.org/officeDocument/2006/relationships/image" Target="../media/image5422.png"/><Relationship Id="rId118" Type="http://schemas.openxmlformats.org/officeDocument/2006/relationships/image" Target="../media/image5476.png"/><Relationship Id="rId139" Type="http://schemas.openxmlformats.org/officeDocument/2006/relationships/image" Target="../media/image5497.png"/><Relationship Id="rId290" Type="http://schemas.openxmlformats.org/officeDocument/2006/relationships/image" Target="../media/image5648.png"/><Relationship Id="rId304" Type="http://schemas.openxmlformats.org/officeDocument/2006/relationships/image" Target="../media/image5662.png"/><Relationship Id="rId325" Type="http://schemas.openxmlformats.org/officeDocument/2006/relationships/image" Target="../media/image5683.png"/><Relationship Id="rId346" Type="http://schemas.openxmlformats.org/officeDocument/2006/relationships/image" Target="../media/image5704.png"/><Relationship Id="rId85" Type="http://schemas.openxmlformats.org/officeDocument/2006/relationships/image" Target="../media/image5443.png"/><Relationship Id="rId150" Type="http://schemas.openxmlformats.org/officeDocument/2006/relationships/image" Target="../media/image5508.png"/><Relationship Id="rId171" Type="http://schemas.openxmlformats.org/officeDocument/2006/relationships/image" Target="../media/image5529.png"/><Relationship Id="rId192" Type="http://schemas.openxmlformats.org/officeDocument/2006/relationships/image" Target="../media/image5550.png"/><Relationship Id="rId206" Type="http://schemas.openxmlformats.org/officeDocument/2006/relationships/image" Target="../media/image5564.png"/><Relationship Id="rId227" Type="http://schemas.openxmlformats.org/officeDocument/2006/relationships/image" Target="../media/image5585.png"/><Relationship Id="rId248" Type="http://schemas.openxmlformats.org/officeDocument/2006/relationships/image" Target="../media/image5606.png"/><Relationship Id="rId269" Type="http://schemas.openxmlformats.org/officeDocument/2006/relationships/image" Target="../media/image5627.png"/><Relationship Id="rId12" Type="http://schemas.openxmlformats.org/officeDocument/2006/relationships/image" Target="../media/image5371.png"/><Relationship Id="rId33" Type="http://schemas.openxmlformats.org/officeDocument/2006/relationships/image" Target="../media/image5391.png"/><Relationship Id="rId108" Type="http://schemas.openxmlformats.org/officeDocument/2006/relationships/image" Target="../media/image5466.png"/><Relationship Id="rId129" Type="http://schemas.openxmlformats.org/officeDocument/2006/relationships/image" Target="../media/image5487.png"/><Relationship Id="rId280" Type="http://schemas.openxmlformats.org/officeDocument/2006/relationships/image" Target="../media/image5638.png"/><Relationship Id="rId315" Type="http://schemas.openxmlformats.org/officeDocument/2006/relationships/image" Target="../media/image5673.png"/><Relationship Id="rId336" Type="http://schemas.openxmlformats.org/officeDocument/2006/relationships/image" Target="../media/image5694.png"/><Relationship Id="rId357" Type="http://schemas.openxmlformats.org/officeDocument/2006/relationships/image" Target="../media/image5715.png"/><Relationship Id="rId54" Type="http://schemas.openxmlformats.org/officeDocument/2006/relationships/image" Target="../media/image5412.png"/><Relationship Id="rId75" Type="http://schemas.openxmlformats.org/officeDocument/2006/relationships/image" Target="../media/image5433.png"/><Relationship Id="rId96" Type="http://schemas.openxmlformats.org/officeDocument/2006/relationships/image" Target="../media/image5454.png"/><Relationship Id="rId140" Type="http://schemas.openxmlformats.org/officeDocument/2006/relationships/image" Target="../media/image5498.png"/><Relationship Id="rId161" Type="http://schemas.openxmlformats.org/officeDocument/2006/relationships/image" Target="../media/image5519.png"/><Relationship Id="rId182" Type="http://schemas.openxmlformats.org/officeDocument/2006/relationships/image" Target="../media/image5540.png"/><Relationship Id="rId217" Type="http://schemas.openxmlformats.org/officeDocument/2006/relationships/image" Target="../media/image5575.png"/><Relationship Id="rId6" Type="http://schemas.openxmlformats.org/officeDocument/2006/relationships/image" Target="../media/image5277.png"/><Relationship Id="rId238" Type="http://schemas.openxmlformats.org/officeDocument/2006/relationships/image" Target="../media/image5596.png"/><Relationship Id="rId259" Type="http://schemas.openxmlformats.org/officeDocument/2006/relationships/image" Target="../media/image5617.png"/><Relationship Id="rId23" Type="http://schemas.openxmlformats.org/officeDocument/2006/relationships/image" Target="../media/image5381.png"/><Relationship Id="rId119" Type="http://schemas.openxmlformats.org/officeDocument/2006/relationships/image" Target="../media/image5477.png"/><Relationship Id="rId270" Type="http://schemas.openxmlformats.org/officeDocument/2006/relationships/image" Target="../media/image5628.png"/><Relationship Id="rId291" Type="http://schemas.openxmlformats.org/officeDocument/2006/relationships/image" Target="../media/image5649.png"/><Relationship Id="rId305" Type="http://schemas.openxmlformats.org/officeDocument/2006/relationships/image" Target="../media/image5663.png"/><Relationship Id="rId326" Type="http://schemas.openxmlformats.org/officeDocument/2006/relationships/image" Target="../media/image5684.png"/><Relationship Id="rId347" Type="http://schemas.openxmlformats.org/officeDocument/2006/relationships/image" Target="../media/image5705.png"/><Relationship Id="rId44" Type="http://schemas.openxmlformats.org/officeDocument/2006/relationships/image" Target="../media/image5402.png"/><Relationship Id="rId65" Type="http://schemas.openxmlformats.org/officeDocument/2006/relationships/image" Target="../media/image5423.png"/><Relationship Id="rId86" Type="http://schemas.openxmlformats.org/officeDocument/2006/relationships/image" Target="../media/image5444.png"/><Relationship Id="rId130" Type="http://schemas.openxmlformats.org/officeDocument/2006/relationships/image" Target="../media/image5488.png"/><Relationship Id="rId151" Type="http://schemas.openxmlformats.org/officeDocument/2006/relationships/image" Target="../media/image5509.png"/><Relationship Id="rId172" Type="http://schemas.openxmlformats.org/officeDocument/2006/relationships/image" Target="../media/image5530.png"/><Relationship Id="rId193" Type="http://schemas.openxmlformats.org/officeDocument/2006/relationships/image" Target="../media/image5551.png"/><Relationship Id="rId207" Type="http://schemas.openxmlformats.org/officeDocument/2006/relationships/image" Target="../media/image5565.png"/><Relationship Id="rId228" Type="http://schemas.openxmlformats.org/officeDocument/2006/relationships/image" Target="../media/image5586.png"/><Relationship Id="rId249" Type="http://schemas.openxmlformats.org/officeDocument/2006/relationships/image" Target="../media/image5607.png"/><Relationship Id="rId13" Type="http://schemas.openxmlformats.org/officeDocument/2006/relationships/image" Target="../media/image5372.png"/><Relationship Id="rId109" Type="http://schemas.openxmlformats.org/officeDocument/2006/relationships/image" Target="../media/image5467.png"/><Relationship Id="rId260" Type="http://schemas.openxmlformats.org/officeDocument/2006/relationships/image" Target="../media/image5618.png"/><Relationship Id="rId281" Type="http://schemas.openxmlformats.org/officeDocument/2006/relationships/image" Target="../media/image5639.png"/><Relationship Id="rId316" Type="http://schemas.openxmlformats.org/officeDocument/2006/relationships/image" Target="../media/image5674.png"/><Relationship Id="rId337" Type="http://schemas.openxmlformats.org/officeDocument/2006/relationships/image" Target="../media/image5695.png"/><Relationship Id="rId34" Type="http://schemas.openxmlformats.org/officeDocument/2006/relationships/image" Target="../media/image5392.png"/><Relationship Id="rId55" Type="http://schemas.openxmlformats.org/officeDocument/2006/relationships/image" Target="../media/image5413.png"/><Relationship Id="rId76" Type="http://schemas.openxmlformats.org/officeDocument/2006/relationships/image" Target="../media/image5434.png"/><Relationship Id="rId97" Type="http://schemas.openxmlformats.org/officeDocument/2006/relationships/image" Target="../media/image5455.png"/><Relationship Id="rId120" Type="http://schemas.openxmlformats.org/officeDocument/2006/relationships/image" Target="../media/image5478.png"/><Relationship Id="rId141" Type="http://schemas.openxmlformats.org/officeDocument/2006/relationships/image" Target="../media/image5499.png"/><Relationship Id="rId358" Type="http://schemas.openxmlformats.org/officeDocument/2006/relationships/image" Target="../media/image5716.png"/><Relationship Id="rId7" Type="http://schemas.openxmlformats.org/officeDocument/2006/relationships/image" Target="../media/image5278.png"/><Relationship Id="rId162" Type="http://schemas.openxmlformats.org/officeDocument/2006/relationships/image" Target="../media/image5520.png"/><Relationship Id="rId183" Type="http://schemas.openxmlformats.org/officeDocument/2006/relationships/image" Target="../media/image5541.png"/><Relationship Id="rId218" Type="http://schemas.openxmlformats.org/officeDocument/2006/relationships/image" Target="../media/image5576.png"/><Relationship Id="rId239" Type="http://schemas.openxmlformats.org/officeDocument/2006/relationships/image" Target="../media/image5597.png"/><Relationship Id="rId250" Type="http://schemas.openxmlformats.org/officeDocument/2006/relationships/image" Target="../media/image5608.png"/><Relationship Id="rId271" Type="http://schemas.openxmlformats.org/officeDocument/2006/relationships/image" Target="../media/image5629.png"/><Relationship Id="rId292" Type="http://schemas.openxmlformats.org/officeDocument/2006/relationships/image" Target="../media/image5650.png"/><Relationship Id="rId306" Type="http://schemas.openxmlformats.org/officeDocument/2006/relationships/image" Target="../media/image5664.png"/><Relationship Id="rId24" Type="http://schemas.openxmlformats.org/officeDocument/2006/relationships/image" Target="../media/image5382.png"/><Relationship Id="rId45" Type="http://schemas.openxmlformats.org/officeDocument/2006/relationships/image" Target="../media/image5403.png"/><Relationship Id="rId66" Type="http://schemas.openxmlformats.org/officeDocument/2006/relationships/image" Target="../media/image5424.png"/><Relationship Id="rId87" Type="http://schemas.openxmlformats.org/officeDocument/2006/relationships/image" Target="../media/image5445.png"/><Relationship Id="rId110" Type="http://schemas.openxmlformats.org/officeDocument/2006/relationships/image" Target="../media/image5468.png"/><Relationship Id="rId131" Type="http://schemas.openxmlformats.org/officeDocument/2006/relationships/image" Target="../media/image5489.png"/><Relationship Id="rId327" Type="http://schemas.openxmlformats.org/officeDocument/2006/relationships/image" Target="../media/image5685.png"/><Relationship Id="rId348" Type="http://schemas.openxmlformats.org/officeDocument/2006/relationships/image" Target="../media/image5706.png"/><Relationship Id="rId152" Type="http://schemas.openxmlformats.org/officeDocument/2006/relationships/image" Target="../media/image5510.png"/><Relationship Id="rId173" Type="http://schemas.openxmlformats.org/officeDocument/2006/relationships/image" Target="../media/image5531.png"/><Relationship Id="rId194" Type="http://schemas.openxmlformats.org/officeDocument/2006/relationships/image" Target="../media/image5552.png"/><Relationship Id="rId208" Type="http://schemas.openxmlformats.org/officeDocument/2006/relationships/image" Target="../media/image5566.png"/><Relationship Id="rId229" Type="http://schemas.openxmlformats.org/officeDocument/2006/relationships/image" Target="../media/image5587.png"/><Relationship Id="rId240" Type="http://schemas.openxmlformats.org/officeDocument/2006/relationships/image" Target="../media/image5598.png"/><Relationship Id="rId261" Type="http://schemas.openxmlformats.org/officeDocument/2006/relationships/image" Target="../media/image5619.png"/><Relationship Id="rId14" Type="http://schemas.openxmlformats.org/officeDocument/2006/relationships/image" Target="../media/image5373.png"/><Relationship Id="rId35" Type="http://schemas.openxmlformats.org/officeDocument/2006/relationships/image" Target="../media/image5393.png"/><Relationship Id="rId56" Type="http://schemas.openxmlformats.org/officeDocument/2006/relationships/image" Target="../media/image5414.png"/><Relationship Id="rId77" Type="http://schemas.openxmlformats.org/officeDocument/2006/relationships/image" Target="../media/image5435.png"/><Relationship Id="rId100" Type="http://schemas.openxmlformats.org/officeDocument/2006/relationships/image" Target="../media/image5458.png"/><Relationship Id="rId282" Type="http://schemas.openxmlformats.org/officeDocument/2006/relationships/image" Target="../media/image5640.png"/><Relationship Id="rId317" Type="http://schemas.openxmlformats.org/officeDocument/2006/relationships/image" Target="../media/image5675.png"/><Relationship Id="rId338" Type="http://schemas.openxmlformats.org/officeDocument/2006/relationships/image" Target="../media/image5696.png"/><Relationship Id="rId359" Type="http://schemas.openxmlformats.org/officeDocument/2006/relationships/image" Target="../media/image5717.png"/><Relationship Id="rId8" Type="http://schemas.openxmlformats.org/officeDocument/2006/relationships/image" Target="../media/image5367.png"/><Relationship Id="rId98" Type="http://schemas.openxmlformats.org/officeDocument/2006/relationships/image" Target="../media/image5456.png"/><Relationship Id="rId121" Type="http://schemas.openxmlformats.org/officeDocument/2006/relationships/image" Target="../media/image5479.png"/><Relationship Id="rId142" Type="http://schemas.openxmlformats.org/officeDocument/2006/relationships/image" Target="../media/image5500.png"/><Relationship Id="rId163" Type="http://schemas.openxmlformats.org/officeDocument/2006/relationships/image" Target="../media/image5521.png"/><Relationship Id="rId184" Type="http://schemas.openxmlformats.org/officeDocument/2006/relationships/image" Target="../media/image5542.png"/><Relationship Id="rId219" Type="http://schemas.openxmlformats.org/officeDocument/2006/relationships/image" Target="../media/image5577.png"/><Relationship Id="rId230" Type="http://schemas.openxmlformats.org/officeDocument/2006/relationships/image" Target="../media/image5588.png"/><Relationship Id="rId251" Type="http://schemas.openxmlformats.org/officeDocument/2006/relationships/image" Target="../media/image5609.png"/><Relationship Id="rId25" Type="http://schemas.openxmlformats.org/officeDocument/2006/relationships/image" Target="../media/image5383.png"/><Relationship Id="rId46" Type="http://schemas.openxmlformats.org/officeDocument/2006/relationships/image" Target="../media/image5404.png"/><Relationship Id="rId67" Type="http://schemas.openxmlformats.org/officeDocument/2006/relationships/image" Target="../media/image5425.png"/><Relationship Id="rId272" Type="http://schemas.openxmlformats.org/officeDocument/2006/relationships/image" Target="../media/image5630.png"/><Relationship Id="rId293" Type="http://schemas.openxmlformats.org/officeDocument/2006/relationships/image" Target="../media/image5651.png"/><Relationship Id="rId307" Type="http://schemas.openxmlformats.org/officeDocument/2006/relationships/image" Target="../media/image5665.png"/><Relationship Id="rId328" Type="http://schemas.openxmlformats.org/officeDocument/2006/relationships/image" Target="../media/image5686.png"/><Relationship Id="rId349" Type="http://schemas.openxmlformats.org/officeDocument/2006/relationships/image" Target="../media/image5707.png"/><Relationship Id="rId88" Type="http://schemas.openxmlformats.org/officeDocument/2006/relationships/image" Target="../media/image5446.png"/><Relationship Id="rId111" Type="http://schemas.openxmlformats.org/officeDocument/2006/relationships/image" Target="../media/image5469.png"/><Relationship Id="rId132" Type="http://schemas.openxmlformats.org/officeDocument/2006/relationships/image" Target="../media/image5490.png"/><Relationship Id="rId153" Type="http://schemas.openxmlformats.org/officeDocument/2006/relationships/image" Target="../media/image5511.png"/><Relationship Id="rId174" Type="http://schemas.openxmlformats.org/officeDocument/2006/relationships/image" Target="../media/image5532.png"/><Relationship Id="rId195" Type="http://schemas.openxmlformats.org/officeDocument/2006/relationships/image" Target="../media/image5553.png"/><Relationship Id="rId209" Type="http://schemas.openxmlformats.org/officeDocument/2006/relationships/image" Target="../media/image5567.png"/><Relationship Id="rId360" Type="http://schemas.openxmlformats.org/officeDocument/2006/relationships/image" Target="../media/image5718.png"/><Relationship Id="rId220" Type="http://schemas.openxmlformats.org/officeDocument/2006/relationships/image" Target="../media/image5578.png"/><Relationship Id="rId241" Type="http://schemas.openxmlformats.org/officeDocument/2006/relationships/image" Target="../media/image5599.png"/><Relationship Id="rId15" Type="http://schemas.openxmlformats.org/officeDocument/2006/relationships/image" Target="../media/image4290.png"/><Relationship Id="rId36" Type="http://schemas.openxmlformats.org/officeDocument/2006/relationships/image" Target="../media/image5394.png"/><Relationship Id="rId57" Type="http://schemas.openxmlformats.org/officeDocument/2006/relationships/image" Target="../media/image5415.png"/><Relationship Id="rId106" Type="http://schemas.openxmlformats.org/officeDocument/2006/relationships/image" Target="../media/image5464.png"/><Relationship Id="rId127" Type="http://schemas.openxmlformats.org/officeDocument/2006/relationships/image" Target="../media/image5485.png"/><Relationship Id="rId262" Type="http://schemas.openxmlformats.org/officeDocument/2006/relationships/image" Target="../media/image5620.png"/><Relationship Id="rId283" Type="http://schemas.openxmlformats.org/officeDocument/2006/relationships/image" Target="../media/image5641.png"/><Relationship Id="rId313" Type="http://schemas.openxmlformats.org/officeDocument/2006/relationships/image" Target="../media/image5671.png"/><Relationship Id="rId318" Type="http://schemas.openxmlformats.org/officeDocument/2006/relationships/image" Target="../media/image5676.png"/><Relationship Id="rId339" Type="http://schemas.openxmlformats.org/officeDocument/2006/relationships/image" Target="../media/image5697.png"/><Relationship Id="rId10" Type="http://schemas.openxmlformats.org/officeDocument/2006/relationships/image" Target="../media/image5369.png"/><Relationship Id="rId31" Type="http://schemas.openxmlformats.org/officeDocument/2006/relationships/image" Target="../media/image5389.png"/><Relationship Id="rId52" Type="http://schemas.openxmlformats.org/officeDocument/2006/relationships/image" Target="../media/image5410.png"/><Relationship Id="rId73" Type="http://schemas.openxmlformats.org/officeDocument/2006/relationships/image" Target="../media/image5431.png"/><Relationship Id="rId78" Type="http://schemas.openxmlformats.org/officeDocument/2006/relationships/image" Target="../media/image5436.png"/><Relationship Id="rId94" Type="http://schemas.openxmlformats.org/officeDocument/2006/relationships/image" Target="../media/image5452.png"/><Relationship Id="rId99" Type="http://schemas.openxmlformats.org/officeDocument/2006/relationships/image" Target="../media/image5457.png"/><Relationship Id="rId101" Type="http://schemas.openxmlformats.org/officeDocument/2006/relationships/image" Target="../media/image5459.png"/><Relationship Id="rId122" Type="http://schemas.openxmlformats.org/officeDocument/2006/relationships/image" Target="../media/image5480.png"/><Relationship Id="rId143" Type="http://schemas.openxmlformats.org/officeDocument/2006/relationships/image" Target="../media/image5501.png"/><Relationship Id="rId148" Type="http://schemas.openxmlformats.org/officeDocument/2006/relationships/image" Target="../media/image5506.png"/><Relationship Id="rId164" Type="http://schemas.openxmlformats.org/officeDocument/2006/relationships/image" Target="../media/image5522.png"/><Relationship Id="rId169" Type="http://schemas.openxmlformats.org/officeDocument/2006/relationships/image" Target="../media/image5527.png"/><Relationship Id="rId185" Type="http://schemas.openxmlformats.org/officeDocument/2006/relationships/image" Target="../media/image5543.png"/><Relationship Id="rId334" Type="http://schemas.openxmlformats.org/officeDocument/2006/relationships/image" Target="../media/image5692.png"/><Relationship Id="rId350" Type="http://schemas.openxmlformats.org/officeDocument/2006/relationships/image" Target="../media/image5708.png"/><Relationship Id="rId355" Type="http://schemas.openxmlformats.org/officeDocument/2006/relationships/image" Target="../media/image5713.png"/><Relationship Id="rId4" Type="http://schemas.openxmlformats.org/officeDocument/2006/relationships/image" Target="../media/image5275.png"/><Relationship Id="rId9" Type="http://schemas.openxmlformats.org/officeDocument/2006/relationships/image" Target="../media/image5368.png"/><Relationship Id="rId180" Type="http://schemas.openxmlformats.org/officeDocument/2006/relationships/image" Target="../media/image5538.png"/><Relationship Id="rId210" Type="http://schemas.openxmlformats.org/officeDocument/2006/relationships/image" Target="../media/image5568.png"/><Relationship Id="rId215" Type="http://schemas.openxmlformats.org/officeDocument/2006/relationships/image" Target="../media/image5573.png"/><Relationship Id="rId236" Type="http://schemas.openxmlformats.org/officeDocument/2006/relationships/image" Target="../media/image5594.png"/><Relationship Id="rId257" Type="http://schemas.openxmlformats.org/officeDocument/2006/relationships/image" Target="../media/image5615.png"/><Relationship Id="rId278" Type="http://schemas.openxmlformats.org/officeDocument/2006/relationships/image" Target="../media/image5636.png"/><Relationship Id="rId26" Type="http://schemas.openxmlformats.org/officeDocument/2006/relationships/image" Target="../media/image5384.png"/><Relationship Id="rId231" Type="http://schemas.openxmlformats.org/officeDocument/2006/relationships/image" Target="../media/image5589.png"/><Relationship Id="rId252" Type="http://schemas.openxmlformats.org/officeDocument/2006/relationships/image" Target="../media/image5610.png"/><Relationship Id="rId273" Type="http://schemas.openxmlformats.org/officeDocument/2006/relationships/image" Target="../media/image5631.png"/><Relationship Id="rId294" Type="http://schemas.openxmlformats.org/officeDocument/2006/relationships/image" Target="../media/image5652.png"/><Relationship Id="rId308" Type="http://schemas.openxmlformats.org/officeDocument/2006/relationships/image" Target="../media/image5666.png"/><Relationship Id="rId329" Type="http://schemas.openxmlformats.org/officeDocument/2006/relationships/image" Target="../media/image5687.png"/><Relationship Id="rId47" Type="http://schemas.openxmlformats.org/officeDocument/2006/relationships/image" Target="../media/image5405.png"/><Relationship Id="rId68" Type="http://schemas.openxmlformats.org/officeDocument/2006/relationships/image" Target="../media/image5426.png"/><Relationship Id="rId89" Type="http://schemas.openxmlformats.org/officeDocument/2006/relationships/image" Target="../media/image5447.png"/><Relationship Id="rId112" Type="http://schemas.openxmlformats.org/officeDocument/2006/relationships/image" Target="../media/image5470.png"/><Relationship Id="rId133" Type="http://schemas.openxmlformats.org/officeDocument/2006/relationships/image" Target="../media/image5491.png"/><Relationship Id="rId154" Type="http://schemas.openxmlformats.org/officeDocument/2006/relationships/image" Target="../media/image5512.png"/><Relationship Id="rId175" Type="http://schemas.openxmlformats.org/officeDocument/2006/relationships/image" Target="../media/image5533.png"/><Relationship Id="rId340" Type="http://schemas.openxmlformats.org/officeDocument/2006/relationships/image" Target="../media/image5698.png"/><Relationship Id="rId361" Type="http://schemas.openxmlformats.org/officeDocument/2006/relationships/image" Target="../media/image5719.png"/><Relationship Id="rId196" Type="http://schemas.openxmlformats.org/officeDocument/2006/relationships/image" Target="../media/image5554.png"/><Relationship Id="rId200" Type="http://schemas.openxmlformats.org/officeDocument/2006/relationships/image" Target="../media/image5558.png"/><Relationship Id="rId16" Type="http://schemas.openxmlformats.org/officeDocument/2006/relationships/image" Target="../media/image5374.png"/><Relationship Id="rId221" Type="http://schemas.openxmlformats.org/officeDocument/2006/relationships/image" Target="../media/image5579.png"/><Relationship Id="rId242" Type="http://schemas.openxmlformats.org/officeDocument/2006/relationships/image" Target="../media/image5600.png"/><Relationship Id="rId263" Type="http://schemas.openxmlformats.org/officeDocument/2006/relationships/image" Target="../media/image5621.png"/><Relationship Id="rId284" Type="http://schemas.openxmlformats.org/officeDocument/2006/relationships/image" Target="../media/image5642.png"/><Relationship Id="rId319" Type="http://schemas.openxmlformats.org/officeDocument/2006/relationships/image" Target="../media/image5677.png"/><Relationship Id="rId37" Type="http://schemas.openxmlformats.org/officeDocument/2006/relationships/image" Target="../media/image5395.png"/><Relationship Id="rId58" Type="http://schemas.openxmlformats.org/officeDocument/2006/relationships/image" Target="../media/image5416.png"/><Relationship Id="rId79" Type="http://schemas.openxmlformats.org/officeDocument/2006/relationships/image" Target="../media/image5437.png"/><Relationship Id="rId102" Type="http://schemas.openxmlformats.org/officeDocument/2006/relationships/image" Target="../media/image5460.png"/><Relationship Id="rId123" Type="http://schemas.openxmlformats.org/officeDocument/2006/relationships/image" Target="../media/image5481.png"/><Relationship Id="rId144" Type="http://schemas.openxmlformats.org/officeDocument/2006/relationships/image" Target="../media/image5502.png"/><Relationship Id="rId330" Type="http://schemas.openxmlformats.org/officeDocument/2006/relationships/image" Target="../media/image5688.png"/><Relationship Id="rId90" Type="http://schemas.openxmlformats.org/officeDocument/2006/relationships/image" Target="../media/image5448.png"/><Relationship Id="rId165" Type="http://schemas.openxmlformats.org/officeDocument/2006/relationships/image" Target="../media/image5523.png"/><Relationship Id="rId186" Type="http://schemas.openxmlformats.org/officeDocument/2006/relationships/image" Target="../media/image5544.png"/><Relationship Id="rId351" Type="http://schemas.openxmlformats.org/officeDocument/2006/relationships/image" Target="../media/image5709.png"/><Relationship Id="rId211" Type="http://schemas.openxmlformats.org/officeDocument/2006/relationships/image" Target="../media/image5569.png"/><Relationship Id="rId232" Type="http://schemas.openxmlformats.org/officeDocument/2006/relationships/image" Target="../media/image5590.png"/><Relationship Id="rId253" Type="http://schemas.openxmlformats.org/officeDocument/2006/relationships/image" Target="../media/image5611.png"/><Relationship Id="rId274" Type="http://schemas.openxmlformats.org/officeDocument/2006/relationships/image" Target="../media/image5632.png"/><Relationship Id="rId295" Type="http://schemas.openxmlformats.org/officeDocument/2006/relationships/image" Target="../media/image5653.png"/><Relationship Id="rId309" Type="http://schemas.openxmlformats.org/officeDocument/2006/relationships/image" Target="../media/image5667.png"/><Relationship Id="rId27" Type="http://schemas.openxmlformats.org/officeDocument/2006/relationships/image" Target="../media/image5385.png"/><Relationship Id="rId48" Type="http://schemas.openxmlformats.org/officeDocument/2006/relationships/image" Target="../media/image5406.png"/><Relationship Id="rId69" Type="http://schemas.openxmlformats.org/officeDocument/2006/relationships/image" Target="../media/image5427.png"/><Relationship Id="rId113" Type="http://schemas.openxmlformats.org/officeDocument/2006/relationships/image" Target="../media/image5471.png"/><Relationship Id="rId134" Type="http://schemas.openxmlformats.org/officeDocument/2006/relationships/image" Target="../media/image5492.png"/><Relationship Id="rId320" Type="http://schemas.openxmlformats.org/officeDocument/2006/relationships/image" Target="../media/image5678.png"/><Relationship Id="rId80" Type="http://schemas.openxmlformats.org/officeDocument/2006/relationships/image" Target="../media/image5438.png"/><Relationship Id="rId155" Type="http://schemas.openxmlformats.org/officeDocument/2006/relationships/image" Target="../media/image5513.png"/><Relationship Id="rId176" Type="http://schemas.openxmlformats.org/officeDocument/2006/relationships/image" Target="../media/image5534.png"/><Relationship Id="rId197" Type="http://schemas.openxmlformats.org/officeDocument/2006/relationships/image" Target="../media/image5555.png"/><Relationship Id="rId341" Type="http://schemas.openxmlformats.org/officeDocument/2006/relationships/image" Target="../media/image5699.png"/><Relationship Id="rId362" Type="http://schemas.openxmlformats.org/officeDocument/2006/relationships/image" Target="../media/image5720.png"/><Relationship Id="rId201" Type="http://schemas.openxmlformats.org/officeDocument/2006/relationships/image" Target="../media/image5559.png"/><Relationship Id="rId222" Type="http://schemas.openxmlformats.org/officeDocument/2006/relationships/image" Target="../media/image5580.png"/><Relationship Id="rId243" Type="http://schemas.openxmlformats.org/officeDocument/2006/relationships/image" Target="../media/image5601.png"/><Relationship Id="rId264" Type="http://schemas.openxmlformats.org/officeDocument/2006/relationships/image" Target="../media/image5622.png"/><Relationship Id="rId285" Type="http://schemas.openxmlformats.org/officeDocument/2006/relationships/image" Target="../media/image5643.png"/><Relationship Id="rId17" Type="http://schemas.openxmlformats.org/officeDocument/2006/relationships/image" Target="../media/image5375.png"/><Relationship Id="rId38" Type="http://schemas.openxmlformats.org/officeDocument/2006/relationships/image" Target="../media/image5396.png"/><Relationship Id="rId59" Type="http://schemas.openxmlformats.org/officeDocument/2006/relationships/image" Target="../media/image5417.png"/><Relationship Id="rId103" Type="http://schemas.openxmlformats.org/officeDocument/2006/relationships/image" Target="../media/image5461.png"/><Relationship Id="rId124" Type="http://schemas.openxmlformats.org/officeDocument/2006/relationships/image" Target="../media/image5482.png"/><Relationship Id="rId310" Type="http://schemas.openxmlformats.org/officeDocument/2006/relationships/image" Target="../media/image5668.png"/><Relationship Id="rId70" Type="http://schemas.openxmlformats.org/officeDocument/2006/relationships/image" Target="../media/image5428.png"/><Relationship Id="rId91" Type="http://schemas.openxmlformats.org/officeDocument/2006/relationships/image" Target="../media/image5449.png"/><Relationship Id="rId145" Type="http://schemas.openxmlformats.org/officeDocument/2006/relationships/image" Target="../media/image5503.png"/><Relationship Id="rId166" Type="http://schemas.openxmlformats.org/officeDocument/2006/relationships/image" Target="../media/image5524.png"/><Relationship Id="rId187" Type="http://schemas.openxmlformats.org/officeDocument/2006/relationships/image" Target="../media/image5545.png"/><Relationship Id="rId331" Type="http://schemas.openxmlformats.org/officeDocument/2006/relationships/image" Target="../media/image5689.png"/><Relationship Id="rId352" Type="http://schemas.openxmlformats.org/officeDocument/2006/relationships/image" Target="../media/image5710.png"/><Relationship Id="rId1" Type="http://schemas.openxmlformats.org/officeDocument/2006/relationships/slideLayout" Target="../slideLayouts/slideLayout37.xml"/><Relationship Id="rId212" Type="http://schemas.openxmlformats.org/officeDocument/2006/relationships/image" Target="../media/image5570.png"/><Relationship Id="rId233" Type="http://schemas.openxmlformats.org/officeDocument/2006/relationships/image" Target="../media/image5591.png"/><Relationship Id="rId254" Type="http://schemas.openxmlformats.org/officeDocument/2006/relationships/image" Target="../media/image5612.png"/><Relationship Id="rId28" Type="http://schemas.openxmlformats.org/officeDocument/2006/relationships/image" Target="../media/image5386.png"/><Relationship Id="rId49" Type="http://schemas.openxmlformats.org/officeDocument/2006/relationships/image" Target="../media/image5407.png"/><Relationship Id="rId114" Type="http://schemas.openxmlformats.org/officeDocument/2006/relationships/image" Target="../media/image5472.png"/><Relationship Id="rId275" Type="http://schemas.openxmlformats.org/officeDocument/2006/relationships/image" Target="../media/image5633.png"/><Relationship Id="rId296" Type="http://schemas.openxmlformats.org/officeDocument/2006/relationships/image" Target="../media/image5654.png"/><Relationship Id="rId300" Type="http://schemas.openxmlformats.org/officeDocument/2006/relationships/image" Target="../media/image5658.png"/><Relationship Id="rId60" Type="http://schemas.openxmlformats.org/officeDocument/2006/relationships/image" Target="../media/image5418.png"/><Relationship Id="rId81" Type="http://schemas.openxmlformats.org/officeDocument/2006/relationships/image" Target="../media/image5439.png"/><Relationship Id="rId135" Type="http://schemas.openxmlformats.org/officeDocument/2006/relationships/image" Target="../media/image5493.png"/><Relationship Id="rId156" Type="http://schemas.openxmlformats.org/officeDocument/2006/relationships/image" Target="../media/image5514.png"/><Relationship Id="rId177" Type="http://schemas.openxmlformats.org/officeDocument/2006/relationships/image" Target="../media/image5535.png"/><Relationship Id="rId198" Type="http://schemas.openxmlformats.org/officeDocument/2006/relationships/image" Target="../media/image5556.png"/><Relationship Id="rId321" Type="http://schemas.openxmlformats.org/officeDocument/2006/relationships/image" Target="../media/image5679.png"/><Relationship Id="rId342" Type="http://schemas.openxmlformats.org/officeDocument/2006/relationships/image" Target="../media/image5700.png"/><Relationship Id="rId363" Type="http://schemas.openxmlformats.org/officeDocument/2006/relationships/image" Target="../media/image5721.png"/><Relationship Id="rId202" Type="http://schemas.openxmlformats.org/officeDocument/2006/relationships/image" Target="../media/image5560.png"/><Relationship Id="rId223" Type="http://schemas.openxmlformats.org/officeDocument/2006/relationships/image" Target="../media/image5581.png"/><Relationship Id="rId244" Type="http://schemas.openxmlformats.org/officeDocument/2006/relationships/image" Target="../media/image5602.png"/><Relationship Id="rId18" Type="http://schemas.openxmlformats.org/officeDocument/2006/relationships/image" Target="../media/image5376.png"/><Relationship Id="rId39" Type="http://schemas.openxmlformats.org/officeDocument/2006/relationships/image" Target="../media/image5397.png"/><Relationship Id="rId265" Type="http://schemas.openxmlformats.org/officeDocument/2006/relationships/image" Target="../media/image5623.png"/><Relationship Id="rId286" Type="http://schemas.openxmlformats.org/officeDocument/2006/relationships/image" Target="../media/image5644.png"/><Relationship Id="rId50" Type="http://schemas.openxmlformats.org/officeDocument/2006/relationships/image" Target="../media/image5408.png"/><Relationship Id="rId104" Type="http://schemas.openxmlformats.org/officeDocument/2006/relationships/image" Target="../media/image5462.png"/><Relationship Id="rId125" Type="http://schemas.openxmlformats.org/officeDocument/2006/relationships/image" Target="../media/image5483.png"/><Relationship Id="rId146" Type="http://schemas.openxmlformats.org/officeDocument/2006/relationships/image" Target="../media/image5504.png"/><Relationship Id="rId167" Type="http://schemas.openxmlformats.org/officeDocument/2006/relationships/image" Target="../media/image5525.png"/><Relationship Id="rId188" Type="http://schemas.openxmlformats.org/officeDocument/2006/relationships/image" Target="../media/image5546.png"/><Relationship Id="rId311" Type="http://schemas.openxmlformats.org/officeDocument/2006/relationships/image" Target="../media/image5669.png"/><Relationship Id="rId332" Type="http://schemas.openxmlformats.org/officeDocument/2006/relationships/image" Target="../media/image5690.png"/><Relationship Id="rId353" Type="http://schemas.openxmlformats.org/officeDocument/2006/relationships/image" Target="../media/image5711.png"/><Relationship Id="rId71" Type="http://schemas.openxmlformats.org/officeDocument/2006/relationships/image" Target="../media/image5429.png"/><Relationship Id="rId92" Type="http://schemas.openxmlformats.org/officeDocument/2006/relationships/image" Target="../media/image5450.png"/><Relationship Id="rId213" Type="http://schemas.openxmlformats.org/officeDocument/2006/relationships/image" Target="../media/image5571.png"/><Relationship Id="rId234" Type="http://schemas.openxmlformats.org/officeDocument/2006/relationships/image" Target="../media/image5592.png"/><Relationship Id="rId2" Type="http://schemas.openxmlformats.org/officeDocument/2006/relationships/image" Target="../media/image5273.png"/><Relationship Id="rId29" Type="http://schemas.openxmlformats.org/officeDocument/2006/relationships/image" Target="../media/image5387.png"/><Relationship Id="rId255" Type="http://schemas.openxmlformats.org/officeDocument/2006/relationships/image" Target="../media/image5613.png"/><Relationship Id="rId276" Type="http://schemas.openxmlformats.org/officeDocument/2006/relationships/image" Target="../media/image5634.png"/><Relationship Id="rId297" Type="http://schemas.openxmlformats.org/officeDocument/2006/relationships/image" Target="../media/image5655.png"/><Relationship Id="rId40" Type="http://schemas.openxmlformats.org/officeDocument/2006/relationships/image" Target="../media/image5398.png"/><Relationship Id="rId115" Type="http://schemas.openxmlformats.org/officeDocument/2006/relationships/image" Target="../media/image5473.png"/><Relationship Id="rId136" Type="http://schemas.openxmlformats.org/officeDocument/2006/relationships/image" Target="../media/image5494.png"/><Relationship Id="rId157" Type="http://schemas.openxmlformats.org/officeDocument/2006/relationships/image" Target="../media/image5515.png"/><Relationship Id="rId178" Type="http://schemas.openxmlformats.org/officeDocument/2006/relationships/image" Target="../media/image5536.png"/><Relationship Id="rId301" Type="http://schemas.openxmlformats.org/officeDocument/2006/relationships/image" Target="../media/image5659.png"/><Relationship Id="rId322" Type="http://schemas.openxmlformats.org/officeDocument/2006/relationships/image" Target="../media/image5680.png"/><Relationship Id="rId343" Type="http://schemas.openxmlformats.org/officeDocument/2006/relationships/image" Target="../media/image5701.png"/><Relationship Id="rId61" Type="http://schemas.openxmlformats.org/officeDocument/2006/relationships/image" Target="../media/image5419.png"/><Relationship Id="rId82" Type="http://schemas.openxmlformats.org/officeDocument/2006/relationships/image" Target="../media/image5440.png"/><Relationship Id="rId199" Type="http://schemas.openxmlformats.org/officeDocument/2006/relationships/image" Target="../media/image5557.png"/><Relationship Id="rId203" Type="http://schemas.openxmlformats.org/officeDocument/2006/relationships/image" Target="../media/image5561.png"/><Relationship Id="rId19" Type="http://schemas.openxmlformats.org/officeDocument/2006/relationships/image" Target="../media/image5377.png"/><Relationship Id="rId224" Type="http://schemas.openxmlformats.org/officeDocument/2006/relationships/image" Target="../media/image5582.png"/><Relationship Id="rId245" Type="http://schemas.openxmlformats.org/officeDocument/2006/relationships/image" Target="../media/image5603.png"/><Relationship Id="rId266" Type="http://schemas.openxmlformats.org/officeDocument/2006/relationships/image" Target="../media/image5624.png"/><Relationship Id="rId287" Type="http://schemas.openxmlformats.org/officeDocument/2006/relationships/image" Target="../media/image5645.png"/><Relationship Id="rId30" Type="http://schemas.openxmlformats.org/officeDocument/2006/relationships/image" Target="../media/image5388.png"/><Relationship Id="rId105" Type="http://schemas.openxmlformats.org/officeDocument/2006/relationships/image" Target="../media/image5463.png"/><Relationship Id="rId126" Type="http://schemas.openxmlformats.org/officeDocument/2006/relationships/image" Target="../media/image5484.png"/><Relationship Id="rId147" Type="http://schemas.openxmlformats.org/officeDocument/2006/relationships/image" Target="../media/image5505.png"/><Relationship Id="rId168" Type="http://schemas.openxmlformats.org/officeDocument/2006/relationships/image" Target="../media/image5526.png"/><Relationship Id="rId312" Type="http://schemas.openxmlformats.org/officeDocument/2006/relationships/image" Target="../media/image5670.png"/><Relationship Id="rId333" Type="http://schemas.openxmlformats.org/officeDocument/2006/relationships/image" Target="../media/image5691.png"/><Relationship Id="rId354" Type="http://schemas.openxmlformats.org/officeDocument/2006/relationships/image" Target="../media/image5712.png"/><Relationship Id="rId51" Type="http://schemas.openxmlformats.org/officeDocument/2006/relationships/image" Target="../media/image5409.png"/><Relationship Id="rId72" Type="http://schemas.openxmlformats.org/officeDocument/2006/relationships/image" Target="../media/image5430.png"/><Relationship Id="rId93" Type="http://schemas.openxmlformats.org/officeDocument/2006/relationships/image" Target="../media/image5451.png"/><Relationship Id="rId189" Type="http://schemas.openxmlformats.org/officeDocument/2006/relationships/image" Target="../media/image5547.png"/><Relationship Id="rId3" Type="http://schemas.openxmlformats.org/officeDocument/2006/relationships/image" Target="../media/image5274.png"/><Relationship Id="rId214" Type="http://schemas.openxmlformats.org/officeDocument/2006/relationships/image" Target="../media/image5572.png"/><Relationship Id="rId235" Type="http://schemas.openxmlformats.org/officeDocument/2006/relationships/image" Target="../media/image5593.png"/><Relationship Id="rId256" Type="http://schemas.openxmlformats.org/officeDocument/2006/relationships/image" Target="../media/image5614.png"/><Relationship Id="rId277" Type="http://schemas.openxmlformats.org/officeDocument/2006/relationships/image" Target="../media/image5635.png"/><Relationship Id="rId298" Type="http://schemas.openxmlformats.org/officeDocument/2006/relationships/image" Target="../media/image5656.png"/><Relationship Id="rId116" Type="http://schemas.openxmlformats.org/officeDocument/2006/relationships/image" Target="../media/image5474.png"/><Relationship Id="rId137" Type="http://schemas.openxmlformats.org/officeDocument/2006/relationships/image" Target="../media/image5495.png"/><Relationship Id="rId158" Type="http://schemas.openxmlformats.org/officeDocument/2006/relationships/image" Target="../media/image5516.png"/><Relationship Id="rId302" Type="http://schemas.openxmlformats.org/officeDocument/2006/relationships/image" Target="../media/image5660.png"/><Relationship Id="rId323" Type="http://schemas.openxmlformats.org/officeDocument/2006/relationships/image" Target="../media/image5681.png"/><Relationship Id="rId344" Type="http://schemas.openxmlformats.org/officeDocument/2006/relationships/image" Target="../media/image5702.png"/><Relationship Id="rId20" Type="http://schemas.openxmlformats.org/officeDocument/2006/relationships/image" Target="../media/image5378.png"/><Relationship Id="rId41" Type="http://schemas.openxmlformats.org/officeDocument/2006/relationships/image" Target="../media/image5399.png"/><Relationship Id="rId62" Type="http://schemas.openxmlformats.org/officeDocument/2006/relationships/image" Target="../media/image5420.png"/><Relationship Id="rId83" Type="http://schemas.openxmlformats.org/officeDocument/2006/relationships/image" Target="../media/image5441.png"/><Relationship Id="rId179" Type="http://schemas.openxmlformats.org/officeDocument/2006/relationships/image" Target="../media/image5537.png"/><Relationship Id="rId190" Type="http://schemas.openxmlformats.org/officeDocument/2006/relationships/image" Target="../media/image5548.png"/><Relationship Id="rId204" Type="http://schemas.openxmlformats.org/officeDocument/2006/relationships/image" Target="../media/image5562.png"/><Relationship Id="rId225" Type="http://schemas.openxmlformats.org/officeDocument/2006/relationships/image" Target="../media/image5583.png"/><Relationship Id="rId246" Type="http://schemas.openxmlformats.org/officeDocument/2006/relationships/image" Target="../media/image5604.png"/><Relationship Id="rId267" Type="http://schemas.openxmlformats.org/officeDocument/2006/relationships/image" Target="../media/image5625.png"/><Relationship Id="rId288" Type="http://schemas.openxmlformats.org/officeDocument/2006/relationships/image" Target="../media/image5646.png"/></Relationships>
</file>

<file path=ppt/slides/_rels/slide10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3" Type="http://schemas.openxmlformats.org/officeDocument/2006/relationships/image" Target="../media/image5723.png"/><Relationship Id="rId2" Type="http://schemas.openxmlformats.org/officeDocument/2006/relationships/image" Target="../media/image5722.png"/><Relationship Id="rId1" Type="http://schemas.openxmlformats.org/officeDocument/2006/relationships/slideLayout" Target="../slideLayouts/slideLayout39.xml"/><Relationship Id="rId4" Type="http://schemas.openxmlformats.org/officeDocument/2006/relationships/image" Target="../media/image5724.png"/></Relationships>
</file>

<file path=ppt/slides/_rels/slide107.xml.rels><?xml version="1.0" encoding="UTF-8" standalone="yes"?>
<Relationships xmlns="http://schemas.openxmlformats.org/package/2006/relationships"><Relationship Id="rId2" Type="http://schemas.openxmlformats.org/officeDocument/2006/relationships/image" Target="../media/image5725.jpe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5726.jpeg"/><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2" Type="http://schemas.openxmlformats.org/officeDocument/2006/relationships/image" Target="../media/image5727.jpeg"/><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image" Target="../media/image5729.jpeg"/><Relationship Id="rId2" Type="http://schemas.openxmlformats.org/officeDocument/2006/relationships/image" Target="../media/image5728.jpeg"/><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2" Type="http://schemas.openxmlformats.org/officeDocument/2006/relationships/image" Target="../media/image5730.jpeg"/><Relationship Id="rId1" Type="http://schemas.openxmlformats.org/officeDocument/2006/relationships/slideLayout" Target="../slideLayouts/slideLayout39.xml"/></Relationships>
</file>

<file path=ppt/slides/_rels/slide118.xml.rels><?xml version="1.0" encoding="UTF-8" standalone="yes"?>
<Relationships xmlns="http://schemas.openxmlformats.org/package/2006/relationships"><Relationship Id="rId3" Type="http://schemas.openxmlformats.org/officeDocument/2006/relationships/image" Target="../media/image5732.png"/><Relationship Id="rId2" Type="http://schemas.openxmlformats.org/officeDocument/2006/relationships/image" Target="../media/image5731.jpeg"/><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3" Type="http://schemas.openxmlformats.org/officeDocument/2006/relationships/image" Target="../media/image5733.png"/><Relationship Id="rId2" Type="http://schemas.openxmlformats.org/officeDocument/2006/relationships/image" Target="../media/image5731.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5734.png"/><Relationship Id="rId2" Type="http://schemas.openxmlformats.org/officeDocument/2006/relationships/image" Target="../media/image5731.jpeg"/><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2" Type="http://schemas.openxmlformats.org/officeDocument/2006/relationships/image" Target="../media/image5731.jpeg"/><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3.xml.rels><?xml version="1.0" encoding="UTF-8" standalone="yes"?>
<Relationships xmlns="http://schemas.openxmlformats.org/package/2006/relationships"><Relationship Id="rId2" Type="http://schemas.openxmlformats.org/officeDocument/2006/relationships/image" Target="../media/image5735.jpeg"/><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image" Target="../media/image5736.jpeg"/><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image" Target="../media/image5737.jpeg"/><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image" Target="../media/image5737.jpeg"/><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image" Target="../media/image5738.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image" Target="../media/image5735.jpeg"/><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2" Type="http://schemas.openxmlformats.org/officeDocument/2006/relationships/image" Target="../media/image5739.jpeg"/><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image" Target="../media/image5740.jpeg"/><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2" Type="http://schemas.openxmlformats.org/officeDocument/2006/relationships/image" Target="../media/image5741.jpeg"/><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3" Type="http://schemas.openxmlformats.org/officeDocument/2006/relationships/image" Target="../media/image5743.png"/><Relationship Id="rId2" Type="http://schemas.openxmlformats.org/officeDocument/2006/relationships/image" Target="../media/image5742.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8.xml.rels><?xml version="1.0" encoding="UTF-8" standalone="yes"?>
<Relationships xmlns="http://schemas.openxmlformats.org/package/2006/relationships"><Relationship Id="rId2" Type="http://schemas.openxmlformats.org/officeDocument/2006/relationships/image" Target="../media/image5744.png"/><Relationship Id="rId1" Type="http://schemas.openxmlformats.org/officeDocument/2006/relationships/slideLayout" Target="../slideLayouts/slideLayout4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1.xml.rels><?xml version="1.0" encoding="UTF-8" standalone="yes"?>
<Relationships xmlns="http://schemas.openxmlformats.org/package/2006/relationships"><Relationship Id="rId8" Type="http://schemas.openxmlformats.org/officeDocument/2006/relationships/image" Target="../media/image5751.png"/><Relationship Id="rId13" Type="http://schemas.openxmlformats.org/officeDocument/2006/relationships/image" Target="../media/image5756.png"/><Relationship Id="rId18" Type="http://schemas.openxmlformats.org/officeDocument/2006/relationships/image" Target="../media/image5761.png"/><Relationship Id="rId3" Type="http://schemas.openxmlformats.org/officeDocument/2006/relationships/image" Target="../media/image5746.png"/><Relationship Id="rId7" Type="http://schemas.openxmlformats.org/officeDocument/2006/relationships/image" Target="../media/image5750.png"/><Relationship Id="rId12" Type="http://schemas.openxmlformats.org/officeDocument/2006/relationships/image" Target="../media/image5755.png"/><Relationship Id="rId17" Type="http://schemas.openxmlformats.org/officeDocument/2006/relationships/image" Target="../media/image5760.png"/><Relationship Id="rId2" Type="http://schemas.openxmlformats.org/officeDocument/2006/relationships/image" Target="../media/image5745.png"/><Relationship Id="rId16" Type="http://schemas.openxmlformats.org/officeDocument/2006/relationships/image" Target="../media/image5759.png"/><Relationship Id="rId1" Type="http://schemas.openxmlformats.org/officeDocument/2006/relationships/slideLayout" Target="../slideLayouts/slideLayout44.xml"/><Relationship Id="rId6" Type="http://schemas.openxmlformats.org/officeDocument/2006/relationships/image" Target="../media/image5749.png"/><Relationship Id="rId11" Type="http://schemas.openxmlformats.org/officeDocument/2006/relationships/image" Target="../media/image5754.png"/><Relationship Id="rId5" Type="http://schemas.openxmlformats.org/officeDocument/2006/relationships/image" Target="../media/image5748.png"/><Relationship Id="rId15" Type="http://schemas.openxmlformats.org/officeDocument/2006/relationships/image" Target="../media/image5758.png"/><Relationship Id="rId10" Type="http://schemas.openxmlformats.org/officeDocument/2006/relationships/image" Target="../media/image5753.png"/><Relationship Id="rId19" Type="http://schemas.openxmlformats.org/officeDocument/2006/relationships/image" Target="../media/image5762.png"/><Relationship Id="rId4" Type="http://schemas.openxmlformats.org/officeDocument/2006/relationships/image" Target="../media/image5747.png"/><Relationship Id="rId9" Type="http://schemas.openxmlformats.org/officeDocument/2006/relationships/image" Target="../media/image5752.png"/><Relationship Id="rId14" Type="http://schemas.openxmlformats.org/officeDocument/2006/relationships/image" Target="../media/image5757.png"/></Relationships>
</file>

<file path=ppt/slides/_rels/slide152.xml.rels><?xml version="1.0" encoding="UTF-8" standalone="yes"?>
<Relationships xmlns="http://schemas.openxmlformats.org/package/2006/relationships"><Relationship Id="rId8" Type="http://schemas.openxmlformats.org/officeDocument/2006/relationships/image" Target="../media/image5769.png"/><Relationship Id="rId13" Type="http://schemas.openxmlformats.org/officeDocument/2006/relationships/image" Target="../media/image5774.png"/><Relationship Id="rId18" Type="http://schemas.openxmlformats.org/officeDocument/2006/relationships/image" Target="../media/image5779.png"/><Relationship Id="rId26" Type="http://schemas.openxmlformats.org/officeDocument/2006/relationships/image" Target="../media/image5787.png"/><Relationship Id="rId39" Type="http://schemas.openxmlformats.org/officeDocument/2006/relationships/image" Target="../media/image5800.png"/><Relationship Id="rId3" Type="http://schemas.openxmlformats.org/officeDocument/2006/relationships/image" Target="../media/image5764.png"/><Relationship Id="rId21" Type="http://schemas.openxmlformats.org/officeDocument/2006/relationships/image" Target="../media/image5782.png"/><Relationship Id="rId34" Type="http://schemas.openxmlformats.org/officeDocument/2006/relationships/image" Target="../media/image5795.png"/><Relationship Id="rId42" Type="http://schemas.openxmlformats.org/officeDocument/2006/relationships/image" Target="../media/image5803.png"/><Relationship Id="rId7" Type="http://schemas.openxmlformats.org/officeDocument/2006/relationships/image" Target="../media/image5768.png"/><Relationship Id="rId12" Type="http://schemas.openxmlformats.org/officeDocument/2006/relationships/image" Target="../media/image5773.png"/><Relationship Id="rId17" Type="http://schemas.openxmlformats.org/officeDocument/2006/relationships/image" Target="../media/image5778.png"/><Relationship Id="rId25" Type="http://schemas.openxmlformats.org/officeDocument/2006/relationships/image" Target="../media/image5786.png"/><Relationship Id="rId33" Type="http://schemas.openxmlformats.org/officeDocument/2006/relationships/image" Target="../media/image5794.png"/><Relationship Id="rId38" Type="http://schemas.openxmlformats.org/officeDocument/2006/relationships/image" Target="../media/image5799.png"/><Relationship Id="rId2" Type="http://schemas.openxmlformats.org/officeDocument/2006/relationships/image" Target="../media/image5763.png"/><Relationship Id="rId16" Type="http://schemas.openxmlformats.org/officeDocument/2006/relationships/image" Target="../media/image5777.png"/><Relationship Id="rId20" Type="http://schemas.openxmlformats.org/officeDocument/2006/relationships/image" Target="../media/image5781.png"/><Relationship Id="rId29" Type="http://schemas.openxmlformats.org/officeDocument/2006/relationships/image" Target="../media/image5790.png"/><Relationship Id="rId41" Type="http://schemas.openxmlformats.org/officeDocument/2006/relationships/image" Target="../media/image5802.png"/><Relationship Id="rId1" Type="http://schemas.openxmlformats.org/officeDocument/2006/relationships/slideLayout" Target="../slideLayouts/slideLayout47.xml"/><Relationship Id="rId6" Type="http://schemas.openxmlformats.org/officeDocument/2006/relationships/image" Target="../media/image5767.png"/><Relationship Id="rId11" Type="http://schemas.openxmlformats.org/officeDocument/2006/relationships/image" Target="../media/image5772.png"/><Relationship Id="rId24" Type="http://schemas.openxmlformats.org/officeDocument/2006/relationships/image" Target="../media/image5785.png"/><Relationship Id="rId32" Type="http://schemas.openxmlformats.org/officeDocument/2006/relationships/image" Target="../media/image5793.png"/><Relationship Id="rId37" Type="http://schemas.openxmlformats.org/officeDocument/2006/relationships/image" Target="../media/image5798.png"/><Relationship Id="rId40" Type="http://schemas.openxmlformats.org/officeDocument/2006/relationships/image" Target="../media/image5801.png"/><Relationship Id="rId45" Type="http://schemas.openxmlformats.org/officeDocument/2006/relationships/image" Target="../media/image5806.png"/><Relationship Id="rId5" Type="http://schemas.openxmlformats.org/officeDocument/2006/relationships/image" Target="../media/image5766.png"/><Relationship Id="rId15" Type="http://schemas.openxmlformats.org/officeDocument/2006/relationships/image" Target="../media/image5776.png"/><Relationship Id="rId23" Type="http://schemas.openxmlformats.org/officeDocument/2006/relationships/image" Target="../media/image5784.png"/><Relationship Id="rId28" Type="http://schemas.openxmlformats.org/officeDocument/2006/relationships/image" Target="../media/image5789.png"/><Relationship Id="rId36" Type="http://schemas.openxmlformats.org/officeDocument/2006/relationships/image" Target="../media/image5797.png"/><Relationship Id="rId10" Type="http://schemas.openxmlformats.org/officeDocument/2006/relationships/image" Target="../media/image5771.png"/><Relationship Id="rId19" Type="http://schemas.openxmlformats.org/officeDocument/2006/relationships/image" Target="../media/image5780.png"/><Relationship Id="rId31" Type="http://schemas.openxmlformats.org/officeDocument/2006/relationships/image" Target="../media/image5792.png"/><Relationship Id="rId44" Type="http://schemas.openxmlformats.org/officeDocument/2006/relationships/image" Target="../media/image5805.png"/><Relationship Id="rId4" Type="http://schemas.openxmlformats.org/officeDocument/2006/relationships/image" Target="../media/image5765.png"/><Relationship Id="rId9" Type="http://schemas.openxmlformats.org/officeDocument/2006/relationships/image" Target="../media/image5770.png"/><Relationship Id="rId14" Type="http://schemas.openxmlformats.org/officeDocument/2006/relationships/image" Target="../media/image5775.png"/><Relationship Id="rId22" Type="http://schemas.openxmlformats.org/officeDocument/2006/relationships/image" Target="../media/image5783.png"/><Relationship Id="rId27" Type="http://schemas.openxmlformats.org/officeDocument/2006/relationships/image" Target="../media/image5788.png"/><Relationship Id="rId30" Type="http://schemas.openxmlformats.org/officeDocument/2006/relationships/image" Target="../media/image5791.png"/><Relationship Id="rId35" Type="http://schemas.openxmlformats.org/officeDocument/2006/relationships/image" Target="../media/image5796.png"/><Relationship Id="rId43" Type="http://schemas.openxmlformats.org/officeDocument/2006/relationships/image" Target="../media/image5804.png"/></Relationships>
</file>

<file path=ppt/slides/_rels/slide153.xml.rels><?xml version="1.0" encoding="UTF-8" standalone="yes"?>
<Relationships xmlns="http://schemas.openxmlformats.org/package/2006/relationships"><Relationship Id="rId13" Type="http://schemas.openxmlformats.org/officeDocument/2006/relationships/image" Target="../media/image5818.png"/><Relationship Id="rId18" Type="http://schemas.openxmlformats.org/officeDocument/2006/relationships/image" Target="../media/image5823.png"/><Relationship Id="rId26" Type="http://schemas.openxmlformats.org/officeDocument/2006/relationships/image" Target="../media/image5831.png"/><Relationship Id="rId39" Type="http://schemas.openxmlformats.org/officeDocument/2006/relationships/image" Target="../media/image5843.png"/><Relationship Id="rId21" Type="http://schemas.openxmlformats.org/officeDocument/2006/relationships/image" Target="../media/image5826.png"/><Relationship Id="rId34" Type="http://schemas.openxmlformats.org/officeDocument/2006/relationships/image" Target="../media/image5839.png"/><Relationship Id="rId42" Type="http://schemas.openxmlformats.org/officeDocument/2006/relationships/image" Target="../media/image5846.png"/><Relationship Id="rId47" Type="http://schemas.openxmlformats.org/officeDocument/2006/relationships/image" Target="../media/image5851.png"/><Relationship Id="rId50" Type="http://schemas.openxmlformats.org/officeDocument/2006/relationships/image" Target="../media/image5854.png"/><Relationship Id="rId55" Type="http://schemas.openxmlformats.org/officeDocument/2006/relationships/image" Target="../media/image5859.png"/><Relationship Id="rId63" Type="http://schemas.openxmlformats.org/officeDocument/2006/relationships/image" Target="../media/image5867.png"/><Relationship Id="rId7" Type="http://schemas.openxmlformats.org/officeDocument/2006/relationships/image" Target="../media/image5812.png"/><Relationship Id="rId2" Type="http://schemas.openxmlformats.org/officeDocument/2006/relationships/image" Target="../media/image5807.png"/><Relationship Id="rId16" Type="http://schemas.openxmlformats.org/officeDocument/2006/relationships/image" Target="../media/image5821.png"/><Relationship Id="rId20" Type="http://schemas.openxmlformats.org/officeDocument/2006/relationships/image" Target="../media/image5825.png"/><Relationship Id="rId29" Type="http://schemas.openxmlformats.org/officeDocument/2006/relationships/image" Target="../media/image5834.png"/><Relationship Id="rId41" Type="http://schemas.openxmlformats.org/officeDocument/2006/relationships/image" Target="../media/image5845.png"/><Relationship Id="rId54" Type="http://schemas.openxmlformats.org/officeDocument/2006/relationships/image" Target="../media/image5858.png"/><Relationship Id="rId62" Type="http://schemas.openxmlformats.org/officeDocument/2006/relationships/image" Target="../media/image5866.png"/><Relationship Id="rId1" Type="http://schemas.openxmlformats.org/officeDocument/2006/relationships/slideLayout" Target="../slideLayouts/slideLayout47.xml"/><Relationship Id="rId6" Type="http://schemas.openxmlformats.org/officeDocument/2006/relationships/image" Target="../media/image5811.png"/><Relationship Id="rId11" Type="http://schemas.openxmlformats.org/officeDocument/2006/relationships/image" Target="../media/image5816.png"/><Relationship Id="rId24" Type="http://schemas.openxmlformats.org/officeDocument/2006/relationships/image" Target="../media/image5829.png"/><Relationship Id="rId32" Type="http://schemas.openxmlformats.org/officeDocument/2006/relationships/image" Target="../media/image5837.png"/><Relationship Id="rId37" Type="http://schemas.openxmlformats.org/officeDocument/2006/relationships/image" Target="../media/image5842.png"/><Relationship Id="rId40" Type="http://schemas.openxmlformats.org/officeDocument/2006/relationships/image" Target="../media/image5844.png"/><Relationship Id="rId45" Type="http://schemas.openxmlformats.org/officeDocument/2006/relationships/image" Target="../media/image5849.png"/><Relationship Id="rId53" Type="http://schemas.openxmlformats.org/officeDocument/2006/relationships/image" Target="../media/image5857.png"/><Relationship Id="rId58" Type="http://schemas.openxmlformats.org/officeDocument/2006/relationships/image" Target="../media/image5862.png"/><Relationship Id="rId5" Type="http://schemas.openxmlformats.org/officeDocument/2006/relationships/image" Target="../media/image5810.png"/><Relationship Id="rId15" Type="http://schemas.openxmlformats.org/officeDocument/2006/relationships/image" Target="../media/image5820.png"/><Relationship Id="rId23" Type="http://schemas.openxmlformats.org/officeDocument/2006/relationships/image" Target="../media/image5828.png"/><Relationship Id="rId28" Type="http://schemas.openxmlformats.org/officeDocument/2006/relationships/image" Target="../media/image5833.png"/><Relationship Id="rId36" Type="http://schemas.openxmlformats.org/officeDocument/2006/relationships/image" Target="../media/image5841.png"/><Relationship Id="rId49" Type="http://schemas.openxmlformats.org/officeDocument/2006/relationships/image" Target="../media/image5853.png"/><Relationship Id="rId57" Type="http://schemas.openxmlformats.org/officeDocument/2006/relationships/image" Target="../media/image5861.png"/><Relationship Id="rId61" Type="http://schemas.openxmlformats.org/officeDocument/2006/relationships/image" Target="../media/image5865.png"/><Relationship Id="rId10" Type="http://schemas.openxmlformats.org/officeDocument/2006/relationships/image" Target="../media/image5815.png"/><Relationship Id="rId19" Type="http://schemas.openxmlformats.org/officeDocument/2006/relationships/image" Target="../media/image5824.png"/><Relationship Id="rId31" Type="http://schemas.openxmlformats.org/officeDocument/2006/relationships/image" Target="../media/image5836.png"/><Relationship Id="rId44" Type="http://schemas.openxmlformats.org/officeDocument/2006/relationships/image" Target="../media/image5848.png"/><Relationship Id="rId52" Type="http://schemas.openxmlformats.org/officeDocument/2006/relationships/image" Target="../media/image5856.png"/><Relationship Id="rId60" Type="http://schemas.openxmlformats.org/officeDocument/2006/relationships/image" Target="../media/image5864.png"/><Relationship Id="rId65" Type="http://schemas.openxmlformats.org/officeDocument/2006/relationships/image" Target="../media/image5869.png"/><Relationship Id="rId4" Type="http://schemas.openxmlformats.org/officeDocument/2006/relationships/image" Target="../media/image5809.png"/><Relationship Id="rId9" Type="http://schemas.openxmlformats.org/officeDocument/2006/relationships/image" Target="../media/image5814.png"/><Relationship Id="rId14" Type="http://schemas.openxmlformats.org/officeDocument/2006/relationships/image" Target="../media/image5819.png"/><Relationship Id="rId22" Type="http://schemas.openxmlformats.org/officeDocument/2006/relationships/image" Target="../media/image5827.png"/><Relationship Id="rId27" Type="http://schemas.openxmlformats.org/officeDocument/2006/relationships/image" Target="../media/image5832.png"/><Relationship Id="rId30" Type="http://schemas.openxmlformats.org/officeDocument/2006/relationships/image" Target="../media/image5835.png"/><Relationship Id="rId35" Type="http://schemas.openxmlformats.org/officeDocument/2006/relationships/image" Target="../media/image5840.png"/><Relationship Id="rId43" Type="http://schemas.openxmlformats.org/officeDocument/2006/relationships/image" Target="../media/image5847.png"/><Relationship Id="rId48" Type="http://schemas.openxmlformats.org/officeDocument/2006/relationships/image" Target="../media/image5852.png"/><Relationship Id="rId56" Type="http://schemas.openxmlformats.org/officeDocument/2006/relationships/image" Target="../media/image5860.png"/><Relationship Id="rId64" Type="http://schemas.openxmlformats.org/officeDocument/2006/relationships/image" Target="../media/image5868.png"/><Relationship Id="rId8" Type="http://schemas.openxmlformats.org/officeDocument/2006/relationships/image" Target="../media/image5813.png"/><Relationship Id="rId51" Type="http://schemas.openxmlformats.org/officeDocument/2006/relationships/image" Target="../media/image5855.png"/><Relationship Id="rId3" Type="http://schemas.openxmlformats.org/officeDocument/2006/relationships/image" Target="../media/image5808.png"/><Relationship Id="rId12" Type="http://schemas.openxmlformats.org/officeDocument/2006/relationships/image" Target="../media/image5817.png"/><Relationship Id="rId17" Type="http://schemas.openxmlformats.org/officeDocument/2006/relationships/image" Target="../media/image5822.png"/><Relationship Id="rId25" Type="http://schemas.openxmlformats.org/officeDocument/2006/relationships/image" Target="../media/image5830.png"/><Relationship Id="rId33" Type="http://schemas.openxmlformats.org/officeDocument/2006/relationships/image" Target="../media/image5838.png"/><Relationship Id="rId38" Type="http://schemas.openxmlformats.org/officeDocument/2006/relationships/image" Target="../media/image5787.png"/><Relationship Id="rId46" Type="http://schemas.openxmlformats.org/officeDocument/2006/relationships/image" Target="../media/image5850.png"/><Relationship Id="rId59" Type="http://schemas.openxmlformats.org/officeDocument/2006/relationships/image" Target="../media/image5863.png"/></Relationships>
</file>

<file path=ppt/slides/_rels/slide154.xml.rels><?xml version="1.0" encoding="UTF-8" standalone="yes"?>
<Relationships xmlns="http://schemas.openxmlformats.org/package/2006/relationships"><Relationship Id="rId8" Type="http://schemas.openxmlformats.org/officeDocument/2006/relationships/image" Target="../media/image5876.png"/><Relationship Id="rId3" Type="http://schemas.openxmlformats.org/officeDocument/2006/relationships/image" Target="../media/image5871.png"/><Relationship Id="rId7" Type="http://schemas.openxmlformats.org/officeDocument/2006/relationships/image" Target="../media/image5875.png"/><Relationship Id="rId2" Type="http://schemas.openxmlformats.org/officeDocument/2006/relationships/image" Target="../media/image5870.png"/><Relationship Id="rId1" Type="http://schemas.openxmlformats.org/officeDocument/2006/relationships/slideLayout" Target="../slideLayouts/slideLayout47.xml"/><Relationship Id="rId6" Type="http://schemas.openxmlformats.org/officeDocument/2006/relationships/image" Target="../media/image5874.png"/><Relationship Id="rId5" Type="http://schemas.openxmlformats.org/officeDocument/2006/relationships/image" Target="../media/image5873.png"/><Relationship Id="rId4" Type="http://schemas.openxmlformats.org/officeDocument/2006/relationships/image" Target="../media/image5872.png"/><Relationship Id="rId9" Type="http://schemas.openxmlformats.org/officeDocument/2006/relationships/image" Target="../media/image5877.jpeg"/></Relationships>
</file>

<file path=ppt/slides/_rels/slide155.xml.rels><?xml version="1.0" encoding="UTF-8" standalone="yes"?>
<Relationships xmlns="http://schemas.openxmlformats.org/package/2006/relationships"><Relationship Id="rId8" Type="http://schemas.openxmlformats.org/officeDocument/2006/relationships/image" Target="../media/image5884.png"/><Relationship Id="rId3" Type="http://schemas.openxmlformats.org/officeDocument/2006/relationships/image" Target="../media/image5879.jpeg"/><Relationship Id="rId7" Type="http://schemas.openxmlformats.org/officeDocument/2006/relationships/image" Target="../media/image5883.png"/><Relationship Id="rId2" Type="http://schemas.openxmlformats.org/officeDocument/2006/relationships/image" Target="../media/image5878.jpeg"/><Relationship Id="rId1" Type="http://schemas.openxmlformats.org/officeDocument/2006/relationships/slideLayout" Target="../slideLayouts/slideLayout47.xml"/><Relationship Id="rId6" Type="http://schemas.openxmlformats.org/officeDocument/2006/relationships/image" Target="../media/image5882.png"/><Relationship Id="rId11" Type="http://schemas.openxmlformats.org/officeDocument/2006/relationships/image" Target="../media/image5887.png"/><Relationship Id="rId5" Type="http://schemas.openxmlformats.org/officeDocument/2006/relationships/image" Target="../media/image5881.png"/><Relationship Id="rId10" Type="http://schemas.openxmlformats.org/officeDocument/2006/relationships/image" Target="../media/image5886.png"/><Relationship Id="rId4" Type="http://schemas.openxmlformats.org/officeDocument/2006/relationships/image" Target="../media/image5880.png"/><Relationship Id="rId9" Type="http://schemas.openxmlformats.org/officeDocument/2006/relationships/image" Target="../media/image588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2" Type="http://schemas.openxmlformats.org/officeDocument/2006/relationships/image" Target="../media/image5888.jpeg"/><Relationship Id="rId1" Type="http://schemas.openxmlformats.org/officeDocument/2006/relationships/slideLayout" Target="../slideLayouts/slideLayout4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2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png"/><Relationship Id="rId21" Type="http://schemas.openxmlformats.org/officeDocument/2006/relationships/image" Target="../media/image102.png"/><Relationship Id="rId34" Type="http://schemas.openxmlformats.org/officeDocument/2006/relationships/image" Target="../media/image115.png"/><Relationship Id="rId42" Type="http://schemas.openxmlformats.org/officeDocument/2006/relationships/image" Target="../media/image123.png"/><Relationship Id="rId47" Type="http://schemas.openxmlformats.org/officeDocument/2006/relationships/image" Target="../media/image128.png"/><Relationship Id="rId50" Type="http://schemas.openxmlformats.org/officeDocument/2006/relationships/image" Target="../media/image131.png"/><Relationship Id="rId55" Type="http://schemas.openxmlformats.org/officeDocument/2006/relationships/image" Target="../media/image136.png"/><Relationship Id="rId7" Type="http://schemas.openxmlformats.org/officeDocument/2006/relationships/image" Target="../media/image88.png"/><Relationship Id="rId2" Type="http://schemas.openxmlformats.org/officeDocument/2006/relationships/image" Target="../media/image83.png"/><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41" Type="http://schemas.openxmlformats.org/officeDocument/2006/relationships/image" Target="../media/image122.png"/><Relationship Id="rId54" Type="http://schemas.openxmlformats.org/officeDocument/2006/relationships/image" Target="../media/image135.png"/><Relationship Id="rId62" Type="http://schemas.openxmlformats.org/officeDocument/2006/relationships/image" Target="../media/image143.png"/><Relationship Id="rId1" Type="http://schemas.openxmlformats.org/officeDocument/2006/relationships/slideLayout" Target="../slideLayouts/slideLayout37.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png"/><Relationship Id="rId40" Type="http://schemas.openxmlformats.org/officeDocument/2006/relationships/image" Target="../media/image121.png"/><Relationship Id="rId45" Type="http://schemas.openxmlformats.org/officeDocument/2006/relationships/image" Target="../media/image126.png"/><Relationship Id="rId53" Type="http://schemas.openxmlformats.org/officeDocument/2006/relationships/image" Target="../media/image134.png"/><Relationship Id="rId58" Type="http://schemas.openxmlformats.org/officeDocument/2006/relationships/image" Target="../media/image139.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7.png"/><Relationship Id="rId49" Type="http://schemas.openxmlformats.org/officeDocument/2006/relationships/image" Target="../media/image130.png"/><Relationship Id="rId57" Type="http://schemas.openxmlformats.org/officeDocument/2006/relationships/image" Target="../media/image138.png"/><Relationship Id="rId61" Type="http://schemas.openxmlformats.org/officeDocument/2006/relationships/image" Target="../media/image142.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4" Type="http://schemas.openxmlformats.org/officeDocument/2006/relationships/image" Target="../media/image125.png"/><Relationship Id="rId52" Type="http://schemas.openxmlformats.org/officeDocument/2006/relationships/image" Target="../media/image133.png"/><Relationship Id="rId60" Type="http://schemas.openxmlformats.org/officeDocument/2006/relationships/image" Target="../media/image14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35" Type="http://schemas.openxmlformats.org/officeDocument/2006/relationships/image" Target="../media/image116.png"/><Relationship Id="rId43" Type="http://schemas.openxmlformats.org/officeDocument/2006/relationships/image" Target="../media/image124.png"/><Relationship Id="rId48" Type="http://schemas.openxmlformats.org/officeDocument/2006/relationships/image" Target="../media/image129.png"/><Relationship Id="rId56" Type="http://schemas.openxmlformats.org/officeDocument/2006/relationships/image" Target="../media/image137.png"/><Relationship Id="rId8" Type="http://schemas.openxmlformats.org/officeDocument/2006/relationships/image" Target="../media/image89.png"/><Relationship Id="rId51" Type="http://schemas.openxmlformats.org/officeDocument/2006/relationships/image" Target="../media/image132.png"/><Relationship Id="rId3" Type="http://schemas.openxmlformats.org/officeDocument/2006/relationships/image" Target="../media/image84.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image" Target="../media/image119.png"/><Relationship Id="rId46" Type="http://schemas.openxmlformats.org/officeDocument/2006/relationships/image" Target="../media/image127.png"/><Relationship Id="rId59" Type="http://schemas.openxmlformats.org/officeDocument/2006/relationships/image" Target="../media/image140.png"/></Relationships>
</file>

<file path=ppt/slides/_rels/slide73.xml.rels><?xml version="1.0" encoding="UTF-8" standalone="yes"?>
<Relationships xmlns="http://schemas.openxmlformats.org/package/2006/relationships"><Relationship Id="rId13" Type="http://schemas.openxmlformats.org/officeDocument/2006/relationships/image" Target="../media/image155.png"/><Relationship Id="rId18" Type="http://schemas.openxmlformats.org/officeDocument/2006/relationships/image" Target="../media/image160.png"/><Relationship Id="rId26" Type="http://schemas.openxmlformats.org/officeDocument/2006/relationships/image" Target="../media/image168.png"/><Relationship Id="rId39" Type="http://schemas.openxmlformats.org/officeDocument/2006/relationships/image" Target="../media/image181.png"/><Relationship Id="rId21" Type="http://schemas.openxmlformats.org/officeDocument/2006/relationships/image" Target="../media/image163.png"/><Relationship Id="rId34" Type="http://schemas.openxmlformats.org/officeDocument/2006/relationships/image" Target="../media/image176.png"/><Relationship Id="rId42" Type="http://schemas.openxmlformats.org/officeDocument/2006/relationships/image" Target="../media/image184.png"/><Relationship Id="rId47" Type="http://schemas.openxmlformats.org/officeDocument/2006/relationships/image" Target="../media/image189.png"/><Relationship Id="rId50" Type="http://schemas.openxmlformats.org/officeDocument/2006/relationships/image" Target="../media/image192.png"/><Relationship Id="rId55" Type="http://schemas.openxmlformats.org/officeDocument/2006/relationships/image" Target="../media/image197.png"/><Relationship Id="rId63" Type="http://schemas.openxmlformats.org/officeDocument/2006/relationships/image" Target="../media/image205.png"/><Relationship Id="rId68" Type="http://schemas.openxmlformats.org/officeDocument/2006/relationships/image" Target="../media/image210.png"/><Relationship Id="rId76" Type="http://schemas.openxmlformats.org/officeDocument/2006/relationships/image" Target="../media/image218.png"/><Relationship Id="rId84" Type="http://schemas.openxmlformats.org/officeDocument/2006/relationships/image" Target="../media/image226.png"/><Relationship Id="rId89" Type="http://schemas.openxmlformats.org/officeDocument/2006/relationships/image" Target="../media/image231.png"/><Relationship Id="rId7" Type="http://schemas.openxmlformats.org/officeDocument/2006/relationships/image" Target="../media/image149.png"/><Relationship Id="rId71" Type="http://schemas.openxmlformats.org/officeDocument/2006/relationships/image" Target="../media/image213.png"/><Relationship Id="rId92" Type="http://schemas.openxmlformats.org/officeDocument/2006/relationships/image" Target="../media/image234.png"/><Relationship Id="rId2" Type="http://schemas.openxmlformats.org/officeDocument/2006/relationships/image" Target="../media/image144.png"/><Relationship Id="rId16" Type="http://schemas.openxmlformats.org/officeDocument/2006/relationships/image" Target="../media/image158.png"/><Relationship Id="rId29" Type="http://schemas.openxmlformats.org/officeDocument/2006/relationships/image" Target="../media/image171.png"/><Relationship Id="rId11" Type="http://schemas.openxmlformats.org/officeDocument/2006/relationships/image" Target="../media/image153.png"/><Relationship Id="rId24" Type="http://schemas.openxmlformats.org/officeDocument/2006/relationships/image" Target="../media/image166.png"/><Relationship Id="rId32" Type="http://schemas.openxmlformats.org/officeDocument/2006/relationships/image" Target="../media/image174.png"/><Relationship Id="rId37" Type="http://schemas.openxmlformats.org/officeDocument/2006/relationships/image" Target="../media/image179.png"/><Relationship Id="rId40" Type="http://schemas.openxmlformats.org/officeDocument/2006/relationships/image" Target="../media/image182.png"/><Relationship Id="rId45" Type="http://schemas.openxmlformats.org/officeDocument/2006/relationships/image" Target="../media/image187.png"/><Relationship Id="rId53" Type="http://schemas.openxmlformats.org/officeDocument/2006/relationships/image" Target="../media/image195.png"/><Relationship Id="rId58" Type="http://schemas.openxmlformats.org/officeDocument/2006/relationships/image" Target="../media/image200.png"/><Relationship Id="rId66" Type="http://schemas.openxmlformats.org/officeDocument/2006/relationships/image" Target="../media/image208.png"/><Relationship Id="rId74" Type="http://schemas.openxmlformats.org/officeDocument/2006/relationships/image" Target="../media/image216.png"/><Relationship Id="rId79" Type="http://schemas.openxmlformats.org/officeDocument/2006/relationships/image" Target="../media/image221.png"/><Relationship Id="rId87" Type="http://schemas.openxmlformats.org/officeDocument/2006/relationships/image" Target="../media/image229.png"/><Relationship Id="rId5" Type="http://schemas.openxmlformats.org/officeDocument/2006/relationships/image" Target="../media/image147.png"/><Relationship Id="rId61" Type="http://schemas.openxmlformats.org/officeDocument/2006/relationships/image" Target="../media/image203.png"/><Relationship Id="rId82" Type="http://schemas.openxmlformats.org/officeDocument/2006/relationships/image" Target="../media/image224.png"/><Relationship Id="rId90" Type="http://schemas.openxmlformats.org/officeDocument/2006/relationships/image" Target="../media/image232.png"/><Relationship Id="rId95" Type="http://schemas.openxmlformats.org/officeDocument/2006/relationships/image" Target="../media/image237.png"/><Relationship Id="rId19" Type="http://schemas.openxmlformats.org/officeDocument/2006/relationships/image" Target="../media/image161.png"/><Relationship Id="rId14" Type="http://schemas.openxmlformats.org/officeDocument/2006/relationships/image" Target="../media/image156.png"/><Relationship Id="rId22" Type="http://schemas.openxmlformats.org/officeDocument/2006/relationships/image" Target="../media/image164.png"/><Relationship Id="rId27" Type="http://schemas.openxmlformats.org/officeDocument/2006/relationships/image" Target="../media/image169.png"/><Relationship Id="rId30" Type="http://schemas.openxmlformats.org/officeDocument/2006/relationships/image" Target="../media/image172.png"/><Relationship Id="rId35" Type="http://schemas.openxmlformats.org/officeDocument/2006/relationships/image" Target="../media/image177.png"/><Relationship Id="rId43" Type="http://schemas.openxmlformats.org/officeDocument/2006/relationships/image" Target="../media/image185.png"/><Relationship Id="rId48" Type="http://schemas.openxmlformats.org/officeDocument/2006/relationships/image" Target="../media/image190.png"/><Relationship Id="rId56" Type="http://schemas.openxmlformats.org/officeDocument/2006/relationships/image" Target="../media/image198.png"/><Relationship Id="rId64" Type="http://schemas.openxmlformats.org/officeDocument/2006/relationships/image" Target="../media/image206.png"/><Relationship Id="rId69" Type="http://schemas.openxmlformats.org/officeDocument/2006/relationships/image" Target="../media/image211.png"/><Relationship Id="rId77" Type="http://schemas.openxmlformats.org/officeDocument/2006/relationships/image" Target="../media/image219.png"/><Relationship Id="rId8" Type="http://schemas.openxmlformats.org/officeDocument/2006/relationships/image" Target="../media/image150.png"/><Relationship Id="rId51" Type="http://schemas.openxmlformats.org/officeDocument/2006/relationships/image" Target="../media/image193.png"/><Relationship Id="rId72" Type="http://schemas.openxmlformats.org/officeDocument/2006/relationships/image" Target="../media/image214.png"/><Relationship Id="rId80" Type="http://schemas.openxmlformats.org/officeDocument/2006/relationships/image" Target="../media/image222.png"/><Relationship Id="rId85" Type="http://schemas.openxmlformats.org/officeDocument/2006/relationships/image" Target="../media/image227.png"/><Relationship Id="rId93" Type="http://schemas.openxmlformats.org/officeDocument/2006/relationships/image" Target="../media/image235.png"/><Relationship Id="rId3" Type="http://schemas.openxmlformats.org/officeDocument/2006/relationships/image" Target="../media/image145.png"/><Relationship Id="rId12" Type="http://schemas.openxmlformats.org/officeDocument/2006/relationships/image" Target="../media/image154.png"/><Relationship Id="rId17" Type="http://schemas.openxmlformats.org/officeDocument/2006/relationships/image" Target="../media/image159.png"/><Relationship Id="rId25" Type="http://schemas.openxmlformats.org/officeDocument/2006/relationships/image" Target="../media/image167.png"/><Relationship Id="rId33" Type="http://schemas.openxmlformats.org/officeDocument/2006/relationships/image" Target="../media/image175.png"/><Relationship Id="rId38" Type="http://schemas.openxmlformats.org/officeDocument/2006/relationships/image" Target="../media/image180.png"/><Relationship Id="rId46" Type="http://schemas.openxmlformats.org/officeDocument/2006/relationships/image" Target="../media/image188.png"/><Relationship Id="rId59" Type="http://schemas.openxmlformats.org/officeDocument/2006/relationships/image" Target="../media/image201.png"/><Relationship Id="rId67" Type="http://schemas.openxmlformats.org/officeDocument/2006/relationships/image" Target="../media/image209.png"/><Relationship Id="rId20" Type="http://schemas.openxmlformats.org/officeDocument/2006/relationships/image" Target="../media/image162.png"/><Relationship Id="rId41" Type="http://schemas.openxmlformats.org/officeDocument/2006/relationships/image" Target="../media/image183.png"/><Relationship Id="rId54" Type="http://schemas.openxmlformats.org/officeDocument/2006/relationships/image" Target="../media/image196.png"/><Relationship Id="rId62" Type="http://schemas.openxmlformats.org/officeDocument/2006/relationships/image" Target="../media/image204.png"/><Relationship Id="rId70" Type="http://schemas.openxmlformats.org/officeDocument/2006/relationships/image" Target="../media/image212.png"/><Relationship Id="rId75" Type="http://schemas.openxmlformats.org/officeDocument/2006/relationships/image" Target="../media/image217.png"/><Relationship Id="rId83" Type="http://schemas.openxmlformats.org/officeDocument/2006/relationships/image" Target="../media/image225.png"/><Relationship Id="rId88" Type="http://schemas.openxmlformats.org/officeDocument/2006/relationships/image" Target="../media/image230.png"/><Relationship Id="rId91" Type="http://schemas.openxmlformats.org/officeDocument/2006/relationships/image" Target="../media/image233.png"/><Relationship Id="rId96" Type="http://schemas.openxmlformats.org/officeDocument/2006/relationships/image" Target="../media/image238.png"/><Relationship Id="rId1" Type="http://schemas.openxmlformats.org/officeDocument/2006/relationships/slideLayout" Target="../slideLayouts/slideLayout37.xml"/><Relationship Id="rId6" Type="http://schemas.openxmlformats.org/officeDocument/2006/relationships/image" Target="../media/image148.png"/><Relationship Id="rId15" Type="http://schemas.openxmlformats.org/officeDocument/2006/relationships/image" Target="../media/image157.png"/><Relationship Id="rId23" Type="http://schemas.openxmlformats.org/officeDocument/2006/relationships/image" Target="../media/image165.png"/><Relationship Id="rId28" Type="http://schemas.openxmlformats.org/officeDocument/2006/relationships/image" Target="../media/image170.png"/><Relationship Id="rId36" Type="http://schemas.openxmlformats.org/officeDocument/2006/relationships/image" Target="../media/image178.png"/><Relationship Id="rId49" Type="http://schemas.openxmlformats.org/officeDocument/2006/relationships/image" Target="../media/image191.png"/><Relationship Id="rId57" Type="http://schemas.openxmlformats.org/officeDocument/2006/relationships/image" Target="../media/image199.png"/><Relationship Id="rId10" Type="http://schemas.openxmlformats.org/officeDocument/2006/relationships/image" Target="../media/image152.png"/><Relationship Id="rId31" Type="http://schemas.openxmlformats.org/officeDocument/2006/relationships/image" Target="../media/image173.png"/><Relationship Id="rId44" Type="http://schemas.openxmlformats.org/officeDocument/2006/relationships/image" Target="../media/image186.png"/><Relationship Id="rId52" Type="http://schemas.openxmlformats.org/officeDocument/2006/relationships/image" Target="../media/image194.png"/><Relationship Id="rId60" Type="http://schemas.openxmlformats.org/officeDocument/2006/relationships/image" Target="../media/image202.png"/><Relationship Id="rId65" Type="http://schemas.openxmlformats.org/officeDocument/2006/relationships/image" Target="../media/image207.png"/><Relationship Id="rId73" Type="http://schemas.openxmlformats.org/officeDocument/2006/relationships/image" Target="../media/image215.png"/><Relationship Id="rId78" Type="http://schemas.openxmlformats.org/officeDocument/2006/relationships/image" Target="../media/image220.png"/><Relationship Id="rId81" Type="http://schemas.openxmlformats.org/officeDocument/2006/relationships/image" Target="../media/image223.png"/><Relationship Id="rId86" Type="http://schemas.openxmlformats.org/officeDocument/2006/relationships/image" Target="../media/image228.png"/><Relationship Id="rId94" Type="http://schemas.openxmlformats.org/officeDocument/2006/relationships/image" Target="../media/image236.png"/><Relationship Id="rId4" Type="http://schemas.openxmlformats.org/officeDocument/2006/relationships/image" Target="../media/image146.png"/><Relationship Id="rId9" Type="http://schemas.openxmlformats.org/officeDocument/2006/relationships/image" Target="../media/image151.png"/></Relationships>
</file>

<file path=ppt/slides/_rels/slide74.xml.rels><?xml version="1.0" encoding="UTF-8" standalone="yes"?>
<Relationships xmlns="http://schemas.openxmlformats.org/package/2006/relationships"><Relationship Id="rId13" Type="http://schemas.openxmlformats.org/officeDocument/2006/relationships/image" Target="../media/image250.png"/><Relationship Id="rId18" Type="http://schemas.openxmlformats.org/officeDocument/2006/relationships/image" Target="../media/image255.png"/><Relationship Id="rId26" Type="http://schemas.openxmlformats.org/officeDocument/2006/relationships/image" Target="../media/image263.png"/><Relationship Id="rId39" Type="http://schemas.openxmlformats.org/officeDocument/2006/relationships/image" Target="../media/image276.png"/><Relationship Id="rId21" Type="http://schemas.openxmlformats.org/officeDocument/2006/relationships/image" Target="../media/image258.png"/><Relationship Id="rId34" Type="http://schemas.openxmlformats.org/officeDocument/2006/relationships/image" Target="../media/image271.png"/><Relationship Id="rId42" Type="http://schemas.openxmlformats.org/officeDocument/2006/relationships/image" Target="../media/image279.png"/><Relationship Id="rId47" Type="http://schemas.openxmlformats.org/officeDocument/2006/relationships/image" Target="../media/image284.png"/><Relationship Id="rId50" Type="http://schemas.openxmlformats.org/officeDocument/2006/relationships/image" Target="../media/image287.png"/><Relationship Id="rId55" Type="http://schemas.openxmlformats.org/officeDocument/2006/relationships/image" Target="../media/image292.png"/><Relationship Id="rId63" Type="http://schemas.openxmlformats.org/officeDocument/2006/relationships/image" Target="../media/image300.png"/><Relationship Id="rId68" Type="http://schemas.openxmlformats.org/officeDocument/2006/relationships/image" Target="../media/image305.png"/><Relationship Id="rId76" Type="http://schemas.openxmlformats.org/officeDocument/2006/relationships/image" Target="../media/image313.png"/><Relationship Id="rId84" Type="http://schemas.openxmlformats.org/officeDocument/2006/relationships/image" Target="../media/image321.png"/><Relationship Id="rId89" Type="http://schemas.openxmlformats.org/officeDocument/2006/relationships/image" Target="../media/image326.png"/><Relationship Id="rId7" Type="http://schemas.openxmlformats.org/officeDocument/2006/relationships/image" Target="../media/image244.png"/><Relationship Id="rId71" Type="http://schemas.openxmlformats.org/officeDocument/2006/relationships/image" Target="../media/image308.png"/><Relationship Id="rId92" Type="http://schemas.openxmlformats.org/officeDocument/2006/relationships/image" Target="../media/image329.png"/><Relationship Id="rId2" Type="http://schemas.openxmlformats.org/officeDocument/2006/relationships/image" Target="../media/image239.png"/><Relationship Id="rId16" Type="http://schemas.openxmlformats.org/officeDocument/2006/relationships/image" Target="../media/image253.png"/><Relationship Id="rId29" Type="http://schemas.openxmlformats.org/officeDocument/2006/relationships/image" Target="../media/image266.png"/><Relationship Id="rId11" Type="http://schemas.openxmlformats.org/officeDocument/2006/relationships/image" Target="../media/image248.png"/><Relationship Id="rId24" Type="http://schemas.openxmlformats.org/officeDocument/2006/relationships/image" Target="../media/image261.png"/><Relationship Id="rId32" Type="http://schemas.openxmlformats.org/officeDocument/2006/relationships/image" Target="../media/image269.png"/><Relationship Id="rId37" Type="http://schemas.openxmlformats.org/officeDocument/2006/relationships/image" Target="../media/image274.png"/><Relationship Id="rId40" Type="http://schemas.openxmlformats.org/officeDocument/2006/relationships/image" Target="../media/image277.png"/><Relationship Id="rId45" Type="http://schemas.openxmlformats.org/officeDocument/2006/relationships/image" Target="../media/image282.png"/><Relationship Id="rId53" Type="http://schemas.openxmlformats.org/officeDocument/2006/relationships/image" Target="../media/image290.png"/><Relationship Id="rId58" Type="http://schemas.openxmlformats.org/officeDocument/2006/relationships/image" Target="../media/image295.png"/><Relationship Id="rId66" Type="http://schemas.openxmlformats.org/officeDocument/2006/relationships/image" Target="../media/image303.png"/><Relationship Id="rId74" Type="http://schemas.openxmlformats.org/officeDocument/2006/relationships/image" Target="../media/image311.png"/><Relationship Id="rId79" Type="http://schemas.openxmlformats.org/officeDocument/2006/relationships/image" Target="../media/image316.png"/><Relationship Id="rId87" Type="http://schemas.openxmlformats.org/officeDocument/2006/relationships/image" Target="../media/image324.png"/><Relationship Id="rId5" Type="http://schemas.openxmlformats.org/officeDocument/2006/relationships/image" Target="../media/image242.png"/><Relationship Id="rId61" Type="http://schemas.openxmlformats.org/officeDocument/2006/relationships/image" Target="../media/image298.png"/><Relationship Id="rId82" Type="http://schemas.openxmlformats.org/officeDocument/2006/relationships/image" Target="../media/image319.png"/><Relationship Id="rId90" Type="http://schemas.openxmlformats.org/officeDocument/2006/relationships/image" Target="../media/image327.png"/><Relationship Id="rId19" Type="http://schemas.openxmlformats.org/officeDocument/2006/relationships/image" Target="../media/image256.png"/><Relationship Id="rId14" Type="http://schemas.openxmlformats.org/officeDocument/2006/relationships/image" Target="../media/image251.png"/><Relationship Id="rId22" Type="http://schemas.openxmlformats.org/officeDocument/2006/relationships/image" Target="../media/image259.png"/><Relationship Id="rId27" Type="http://schemas.openxmlformats.org/officeDocument/2006/relationships/image" Target="../media/image264.png"/><Relationship Id="rId30" Type="http://schemas.openxmlformats.org/officeDocument/2006/relationships/image" Target="../media/image267.png"/><Relationship Id="rId35" Type="http://schemas.openxmlformats.org/officeDocument/2006/relationships/image" Target="../media/image272.png"/><Relationship Id="rId43" Type="http://schemas.openxmlformats.org/officeDocument/2006/relationships/image" Target="../media/image280.png"/><Relationship Id="rId48" Type="http://schemas.openxmlformats.org/officeDocument/2006/relationships/image" Target="../media/image285.png"/><Relationship Id="rId56" Type="http://schemas.openxmlformats.org/officeDocument/2006/relationships/image" Target="../media/image293.png"/><Relationship Id="rId64" Type="http://schemas.openxmlformats.org/officeDocument/2006/relationships/image" Target="../media/image301.png"/><Relationship Id="rId69" Type="http://schemas.openxmlformats.org/officeDocument/2006/relationships/image" Target="../media/image306.png"/><Relationship Id="rId77" Type="http://schemas.openxmlformats.org/officeDocument/2006/relationships/image" Target="../media/image314.png"/><Relationship Id="rId8" Type="http://schemas.openxmlformats.org/officeDocument/2006/relationships/image" Target="../media/image245.png"/><Relationship Id="rId51" Type="http://schemas.openxmlformats.org/officeDocument/2006/relationships/image" Target="../media/image288.png"/><Relationship Id="rId72" Type="http://schemas.openxmlformats.org/officeDocument/2006/relationships/image" Target="../media/image309.png"/><Relationship Id="rId80" Type="http://schemas.openxmlformats.org/officeDocument/2006/relationships/image" Target="../media/image317.png"/><Relationship Id="rId85" Type="http://schemas.openxmlformats.org/officeDocument/2006/relationships/image" Target="../media/image322.png"/><Relationship Id="rId93" Type="http://schemas.openxmlformats.org/officeDocument/2006/relationships/image" Target="../media/image330.png"/><Relationship Id="rId3" Type="http://schemas.openxmlformats.org/officeDocument/2006/relationships/image" Target="../media/image240.png"/><Relationship Id="rId12" Type="http://schemas.openxmlformats.org/officeDocument/2006/relationships/image" Target="../media/image249.png"/><Relationship Id="rId17" Type="http://schemas.openxmlformats.org/officeDocument/2006/relationships/image" Target="../media/image254.png"/><Relationship Id="rId25" Type="http://schemas.openxmlformats.org/officeDocument/2006/relationships/image" Target="../media/image262.png"/><Relationship Id="rId33" Type="http://schemas.openxmlformats.org/officeDocument/2006/relationships/image" Target="../media/image270.png"/><Relationship Id="rId38" Type="http://schemas.openxmlformats.org/officeDocument/2006/relationships/image" Target="../media/image275.png"/><Relationship Id="rId46" Type="http://schemas.openxmlformats.org/officeDocument/2006/relationships/image" Target="../media/image283.png"/><Relationship Id="rId59" Type="http://schemas.openxmlformats.org/officeDocument/2006/relationships/image" Target="../media/image296.png"/><Relationship Id="rId67" Type="http://schemas.openxmlformats.org/officeDocument/2006/relationships/image" Target="../media/image304.png"/><Relationship Id="rId20" Type="http://schemas.openxmlformats.org/officeDocument/2006/relationships/image" Target="../media/image257.png"/><Relationship Id="rId41" Type="http://schemas.openxmlformats.org/officeDocument/2006/relationships/image" Target="../media/image278.png"/><Relationship Id="rId54" Type="http://schemas.openxmlformats.org/officeDocument/2006/relationships/image" Target="../media/image291.png"/><Relationship Id="rId62" Type="http://schemas.openxmlformats.org/officeDocument/2006/relationships/image" Target="../media/image299.png"/><Relationship Id="rId70" Type="http://schemas.openxmlformats.org/officeDocument/2006/relationships/image" Target="../media/image307.png"/><Relationship Id="rId75" Type="http://schemas.openxmlformats.org/officeDocument/2006/relationships/image" Target="../media/image312.png"/><Relationship Id="rId83" Type="http://schemas.openxmlformats.org/officeDocument/2006/relationships/image" Target="../media/image320.png"/><Relationship Id="rId88" Type="http://schemas.openxmlformats.org/officeDocument/2006/relationships/image" Target="../media/image325.png"/><Relationship Id="rId91" Type="http://schemas.openxmlformats.org/officeDocument/2006/relationships/image" Target="../media/image328.png"/><Relationship Id="rId1" Type="http://schemas.openxmlformats.org/officeDocument/2006/relationships/slideLayout" Target="../slideLayouts/slideLayout37.xml"/><Relationship Id="rId6" Type="http://schemas.openxmlformats.org/officeDocument/2006/relationships/image" Target="../media/image243.png"/><Relationship Id="rId15" Type="http://schemas.openxmlformats.org/officeDocument/2006/relationships/image" Target="../media/image252.png"/><Relationship Id="rId23" Type="http://schemas.openxmlformats.org/officeDocument/2006/relationships/image" Target="../media/image260.png"/><Relationship Id="rId28" Type="http://schemas.openxmlformats.org/officeDocument/2006/relationships/image" Target="../media/image265.png"/><Relationship Id="rId36" Type="http://schemas.openxmlformats.org/officeDocument/2006/relationships/image" Target="../media/image273.png"/><Relationship Id="rId49" Type="http://schemas.openxmlformats.org/officeDocument/2006/relationships/image" Target="../media/image286.png"/><Relationship Id="rId57" Type="http://schemas.openxmlformats.org/officeDocument/2006/relationships/image" Target="../media/image294.png"/><Relationship Id="rId10" Type="http://schemas.openxmlformats.org/officeDocument/2006/relationships/image" Target="../media/image247.png"/><Relationship Id="rId31" Type="http://schemas.openxmlformats.org/officeDocument/2006/relationships/image" Target="../media/image268.png"/><Relationship Id="rId44" Type="http://schemas.openxmlformats.org/officeDocument/2006/relationships/image" Target="../media/image281.png"/><Relationship Id="rId52" Type="http://schemas.openxmlformats.org/officeDocument/2006/relationships/image" Target="../media/image289.png"/><Relationship Id="rId60" Type="http://schemas.openxmlformats.org/officeDocument/2006/relationships/image" Target="../media/image297.png"/><Relationship Id="rId65" Type="http://schemas.openxmlformats.org/officeDocument/2006/relationships/image" Target="../media/image302.png"/><Relationship Id="rId73" Type="http://schemas.openxmlformats.org/officeDocument/2006/relationships/image" Target="../media/image310.png"/><Relationship Id="rId78" Type="http://schemas.openxmlformats.org/officeDocument/2006/relationships/image" Target="../media/image315.png"/><Relationship Id="rId81" Type="http://schemas.openxmlformats.org/officeDocument/2006/relationships/image" Target="../media/image318.png"/><Relationship Id="rId86" Type="http://schemas.openxmlformats.org/officeDocument/2006/relationships/image" Target="../media/image323.png"/><Relationship Id="rId94" Type="http://schemas.openxmlformats.org/officeDocument/2006/relationships/image" Target="../media/image331.png"/><Relationship Id="rId4" Type="http://schemas.openxmlformats.org/officeDocument/2006/relationships/image" Target="../media/image241.png"/><Relationship Id="rId9" Type="http://schemas.openxmlformats.org/officeDocument/2006/relationships/image" Target="../media/image246.png"/></Relationships>
</file>

<file path=ppt/slides/_rels/slide75.xml.rels><?xml version="1.0" encoding="UTF-8" standalone="yes"?>
<Relationships xmlns="http://schemas.openxmlformats.org/package/2006/relationships"><Relationship Id="rId13" Type="http://schemas.openxmlformats.org/officeDocument/2006/relationships/image" Target="../media/image342.png"/><Relationship Id="rId18" Type="http://schemas.openxmlformats.org/officeDocument/2006/relationships/image" Target="../media/image347.png"/><Relationship Id="rId26" Type="http://schemas.openxmlformats.org/officeDocument/2006/relationships/image" Target="../media/image355.png"/><Relationship Id="rId39" Type="http://schemas.openxmlformats.org/officeDocument/2006/relationships/image" Target="../media/image368.png"/><Relationship Id="rId21" Type="http://schemas.openxmlformats.org/officeDocument/2006/relationships/image" Target="../media/image350.png"/><Relationship Id="rId34" Type="http://schemas.openxmlformats.org/officeDocument/2006/relationships/image" Target="../media/image363.png"/><Relationship Id="rId42" Type="http://schemas.openxmlformats.org/officeDocument/2006/relationships/image" Target="../media/image371.png"/><Relationship Id="rId47" Type="http://schemas.openxmlformats.org/officeDocument/2006/relationships/image" Target="../media/image376.png"/><Relationship Id="rId50" Type="http://schemas.openxmlformats.org/officeDocument/2006/relationships/image" Target="../media/image379.png"/><Relationship Id="rId55" Type="http://schemas.openxmlformats.org/officeDocument/2006/relationships/image" Target="../media/image384.png"/><Relationship Id="rId63" Type="http://schemas.openxmlformats.org/officeDocument/2006/relationships/image" Target="../media/image392.png"/><Relationship Id="rId68" Type="http://schemas.openxmlformats.org/officeDocument/2006/relationships/image" Target="../media/image397.png"/><Relationship Id="rId76" Type="http://schemas.openxmlformats.org/officeDocument/2006/relationships/image" Target="../media/image405.png"/><Relationship Id="rId84" Type="http://schemas.openxmlformats.org/officeDocument/2006/relationships/image" Target="../media/image413.png"/><Relationship Id="rId7" Type="http://schemas.openxmlformats.org/officeDocument/2006/relationships/image" Target="../media/image336.png"/><Relationship Id="rId71" Type="http://schemas.openxmlformats.org/officeDocument/2006/relationships/image" Target="../media/image400.png"/><Relationship Id="rId2" Type="http://schemas.openxmlformats.org/officeDocument/2006/relationships/image" Target="../media/image332.png"/><Relationship Id="rId16" Type="http://schemas.openxmlformats.org/officeDocument/2006/relationships/image" Target="../media/image345.png"/><Relationship Id="rId29" Type="http://schemas.openxmlformats.org/officeDocument/2006/relationships/image" Target="../media/image358.png"/><Relationship Id="rId11" Type="http://schemas.openxmlformats.org/officeDocument/2006/relationships/image" Target="../media/image340.png"/><Relationship Id="rId24" Type="http://schemas.openxmlformats.org/officeDocument/2006/relationships/image" Target="../media/image353.png"/><Relationship Id="rId32" Type="http://schemas.openxmlformats.org/officeDocument/2006/relationships/image" Target="../media/image361.png"/><Relationship Id="rId37" Type="http://schemas.openxmlformats.org/officeDocument/2006/relationships/image" Target="../media/image366.png"/><Relationship Id="rId40" Type="http://schemas.openxmlformats.org/officeDocument/2006/relationships/image" Target="../media/image369.png"/><Relationship Id="rId45" Type="http://schemas.openxmlformats.org/officeDocument/2006/relationships/image" Target="../media/image374.png"/><Relationship Id="rId53" Type="http://schemas.openxmlformats.org/officeDocument/2006/relationships/image" Target="../media/image382.png"/><Relationship Id="rId58" Type="http://schemas.openxmlformats.org/officeDocument/2006/relationships/image" Target="../media/image387.png"/><Relationship Id="rId66" Type="http://schemas.openxmlformats.org/officeDocument/2006/relationships/image" Target="../media/image395.png"/><Relationship Id="rId74" Type="http://schemas.openxmlformats.org/officeDocument/2006/relationships/image" Target="../media/image403.png"/><Relationship Id="rId79" Type="http://schemas.openxmlformats.org/officeDocument/2006/relationships/image" Target="../media/image408.png"/><Relationship Id="rId87" Type="http://schemas.openxmlformats.org/officeDocument/2006/relationships/image" Target="../media/image416.png"/><Relationship Id="rId5" Type="http://schemas.openxmlformats.org/officeDocument/2006/relationships/image" Target="../media/image335.png"/><Relationship Id="rId61" Type="http://schemas.openxmlformats.org/officeDocument/2006/relationships/image" Target="../media/image390.png"/><Relationship Id="rId82" Type="http://schemas.openxmlformats.org/officeDocument/2006/relationships/image" Target="../media/image411.png"/><Relationship Id="rId19" Type="http://schemas.openxmlformats.org/officeDocument/2006/relationships/image" Target="../media/image348.png"/><Relationship Id="rId4" Type="http://schemas.openxmlformats.org/officeDocument/2006/relationships/image" Target="../media/image334.png"/><Relationship Id="rId9" Type="http://schemas.openxmlformats.org/officeDocument/2006/relationships/image" Target="../media/image338.png"/><Relationship Id="rId14" Type="http://schemas.openxmlformats.org/officeDocument/2006/relationships/image" Target="../media/image343.png"/><Relationship Id="rId22" Type="http://schemas.openxmlformats.org/officeDocument/2006/relationships/image" Target="../media/image351.png"/><Relationship Id="rId27" Type="http://schemas.openxmlformats.org/officeDocument/2006/relationships/image" Target="../media/image356.png"/><Relationship Id="rId30" Type="http://schemas.openxmlformats.org/officeDocument/2006/relationships/image" Target="../media/image359.png"/><Relationship Id="rId35" Type="http://schemas.openxmlformats.org/officeDocument/2006/relationships/image" Target="../media/image364.png"/><Relationship Id="rId43" Type="http://schemas.openxmlformats.org/officeDocument/2006/relationships/image" Target="../media/image372.png"/><Relationship Id="rId48" Type="http://schemas.openxmlformats.org/officeDocument/2006/relationships/image" Target="../media/image377.png"/><Relationship Id="rId56" Type="http://schemas.openxmlformats.org/officeDocument/2006/relationships/image" Target="../media/image385.png"/><Relationship Id="rId64" Type="http://schemas.openxmlformats.org/officeDocument/2006/relationships/image" Target="../media/image393.png"/><Relationship Id="rId69" Type="http://schemas.openxmlformats.org/officeDocument/2006/relationships/image" Target="../media/image398.png"/><Relationship Id="rId77" Type="http://schemas.openxmlformats.org/officeDocument/2006/relationships/image" Target="../media/image406.png"/><Relationship Id="rId8" Type="http://schemas.openxmlformats.org/officeDocument/2006/relationships/image" Target="../media/image337.png"/><Relationship Id="rId51" Type="http://schemas.openxmlformats.org/officeDocument/2006/relationships/image" Target="../media/image380.png"/><Relationship Id="rId72" Type="http://schemas.openxmlformats.org/officeDocument/2006/relationships/image" Target="../media/image401.png"/><Relationship Id="rId80" Type="http://schemas.openxmlformats.org/officeDocument/2006/relationships/image" Target="../media/image409.png"/><Relationship Id="rId85" Type="http://schemas.openxmlformats.org/officeDocument/2006/relationships/image" Target="../media/image414.png"/><Relationship Id="rId3" Type="http://schemas.openxmlformats.org/officeDocument/2006/relationships/image" Target="../media/image333.png"/><Relationship Id="rId12" Type="http://schemas.openxmlformats.org/officeDocument/2006/relationships/image" Target="../media/image341.png"/><Relationship Id="rId17" Type="http://schemas.openxmlformats.org/officeDocument/2006/relationships/image" Target="../media/image346.png"/><Relationship Id="rId25" Type="http://schemas.openxmlformats.org/officeDocument/2006/relationships/image" Target="../media/image354.png"/><Relationship Id="rId33" Type="http://schemas.openxmlformats.org/officeDocument/2006/relationships/image" Target="../media/image362.png"/><Relationship Id="rId38" Type="http://schemas.openxmlformats.org/officeDocument/2006/relationships/image" Target="../media/image367.png"/><Relationship Id="rId46" Type="http://schemas.openxmlformats.org/officeDocument/2006/relationships/image" Target="../media/image375.png"/><Relationship Id="rId59" Type="http://schemas.openxmlformats.org/officeDocument/2006/relationships/image" Target="../media/image388.png"/><Relationship Id="rId67" Type="http://schemas.openxmlformats.org/officeDocument/2006/relationships/image" Target="../media/image396.png"/><Relationship Id="rId20" Type="http://schemas.openxmlformats.org/officeDocument/2006/relationships/image" Target="../media/image349.png"/><Relationship Id="rId41" Type="http://schemas.openxmlformats.org/officeDocument/2006/relationships/image" Target="../media/image370.png"/><Relationship Id="rId54" Type="http://schemas.openxmlformats.org/officeDocument/2006/relationships/image" Target="../media/image383.png"/><Relationship Id="rId62" Type="http://schemas.openxmlformats.org/officeDocument/2006/relationships/image" Target="../media/image391.png"/><Relationship Id="rId70" Type="http://schemas.openxmlformats.org/officeDocument/2006/relationships/image" Target="../media/image399.png"/><Relationship Id="rId75" Type="http://schemas.openxmlformats.org/officeDocument/2006/relationships/image" Target="../media/image404.png"/><Relationship Id="rId83" Type="http://schemas.openxmlformats.org/officeDocument/2006/relationships/image" Target="../media/image412.png"/><Relationship Id="rId88" Type="http://schemas.openxmlformats.org/officeDocument/2006/relationships/image" Target="../media/image417.png"/><Relationship Id="rId1" Type="http://schemas.openxmlformats.org/officeDocument/2006/relationships/slideLayout" Target="../slideLayouts/slideLayout37.xml"/><Relationship Id="rId6" Type="http://schemas.openxmlformats.org/officeDocument/2006/relationships/image" Target="../media/image87.png"/><Relationship Id="rId15" Type="http://schemas.openxmlformats.org/officeDocument/2006/relationships/image" Target="../media/image344.png"/><Relationship Id="rId23" Type="http://schemas.openxmlformats.org/officeDocument/2006/relationships/image" Target="../media/image352.png"/><Relationship Id="rId28" Type="http://schemas.openxmlformats.org/officeDocument/2006/relationships/image" Target="../media/image357.png"/><Relationship Id="rId36" Type="http://schemas.openxmlformats.org/officeDocument/2006/relationships/image" Target="../media/image365.png"/><Relationship Id="rId49" Type="http://schemas.openxmlformats.org/officeDocument/2006/relationships/image" Target="../media/image378.png"/><Relationship Id="rId57" Type="http://schemas.openxmlformats.org/officeDocument/2006/relationships/image" Target="../media/image386.png"/><Relationship Id="rId10" Type="http://schemas.openxmlformats.org/officeDocument/2006/relationships/image" Target="../media/image339.png"/><Relationship Id="rId31" Type="http://schemas.openxmlformats.org/officeDocument/2006/relationships/image" Target="../media/image360.png"/><Relationship Id="rId44" Type="http://schemas.openxmlformats.org/officeDocument/2006/relationships/image" Target="../media/image373.png"/><Relationship Id="rId52" Type="http://schemas.openxmlformats.org/officeDocument/2006/relationships/image" Target="../media/image381.png"/><Relationship Id="rId60" Type="http://schemas.openxmlformats.org/officeDocument/2006/relationships/image" Target="../media/image389.png"/><Relationship Id="rId65" Type="http://schemas.openxmlformats.org/officeDocument/2006/relationships/image" Target="../media/image394.png"/><Relationship Id="rId73" Type="http://schemas.openxmlformats.org/officeDocument/2006/relationships/image" Target="../media/image402.png"/><Relationship Id="rId78" Type="http://schemas.openxmlformats.org/officeDocument/2006/relationships/image" Target="../media/image407.png"/><Relationship Id="rId81" Type="http://schemas.openxmlformats.org/officeDocument/2006/relationships/image" Target="../media/image410.png"/><Relationship Id="rId86" Type="http://schemas.openxmlformats.org/officeDocument/2006/relationships/image" Target="../media/image415.png"/></Relationships>
</file>

<file path=ppt/slides/_rels/slide76.xml.rels><?xml version="1.0" encoding="UTF-8" standalone="yes"?>
<Relationships xmlns="http://schemas.openxmlformats.org/package/2006/relationships"><Relationship Id="rId117" Type="http://schemas.openxmlformats.org/officeDocument/2006/relationships/image" Target="../media/image532.png"/><Relationship Id="rId299" Type="http://schemas.openxmlformats.org/officeDocument/2006/relationships/image" Target="../media/image714.png"/><Relationship Id="rId21" Type="http://schemas.openxmlformats.org/officeDocument/2006/relationships/image" Target="../media/image436.png"/><Relationship Id="rId63" Type="http://schemas.openxmlformats.org/officeDocument/2006/relationships/image" Target="../media/image478.png"/><Relationship Id="rId159" Type="http://schemas.openxmlformats.org/officeDocument/2006/relationships/image" Target="../media/image574.png"/><Relationship Id="rId324" Type="http://schemas.openxmlformats.org/officeDocument/2006/relationships/image" Target="../media/image739.png"/><Relationship Id="rId366" Type="http://schemas.openxmlformats.org/officeDocument/2006/relationships/image" Target="../media/image781.png"/><Relationship Id="rId170" Type="http://schemas.openxmlformats.org/officeDocument/2006/relationships/image" Target="../media/image585.png"/><Relationship Id="rId226" Type="http://schemas.openxmlformats.org/officeDocument/2006/relationships/image" Target="../media/image641.png"/><Relationship Id="rId268" Type="http://schemas.openxmlformats.org/officeDocument/2006/relationships/image" Target="../media/image683.png"/><Relationship Id="rId32" Type="http://schemas.openxmlformats.org/officeDocument/2006/relationships/image" Target="../media/image447.png"/><Relationship Id="rId74" Type="http://schemas.openxmlformats.org/officeDocument/2006/relationships/image" Target="../media/image489.png"/><Relationship Id="rId128" Type="http://schemas.openxmlformats.org/officeDocument/2006/relationships/image" Target="../media/image543.png"/><Relationship Id="rId335" Type="http://schemas.openxmlformats.org/officeDocument/2006/relationships/image" Target="../media/image750.png"/><Relationship Id="rId377" Type="http://schemas.openxmlformats.org/officeDocument/2006/relationships/image" Target="../media/image792.png"/><Relationship Id="rId5" Type="http://schemas.openxmlformats.org/officeDocument/2006/relationships/image" Target="../media/image333.png"/><Relationship Id="rId181" Type="http://schemas.openxmlformats.org/officeDocument/2006/relationships/image" Target="../media/image596.png"/><Relationship Id="rId237" Type="http://schemas.openxmlformats.org/officeDocument/2006/relationships/image" Target="../media/image652.png"/><Relationship Id="rId402" Type="http://schemas.openxmlformats.org/officeDocument/2006/relationships/image" Target="../media/image817.png"/><Relationship Id="rId258" Type="http://schemas.openxmlformats.org/officeDocument/2006/relationships/image" Target="../media/image673.png"/><Relationship Id="rId279" Type="http://schemas.openxmlformats.org/officeDocument/2006/relationships/image" Target="../media/image694.png"/><Relationship Id="rId22" Type="http://schemas.openxmlformats.org/officeDocument/2006/relationships/image" Target="../media/image437.png"/><Relationship Id="rId43" Type="http://schemas.openxmlformats.org/officeDocument/2006/relationships/image" Target="../media/image458.png"/><Relationship Id="rId64" Type="http://schemas.openxmlformats.org/officeDocument/2006/relationships/image" Target="../media/image479.png"/><Relationship Id="rId118" Type="http://schemas.openxmlformats.org/officeDocument/2006/relationships/image" Target="../media/image533.png"/><Relationship Id="rId139" Type="http://schemas.openxmlformats.org/officeDocument/2006/relationships/image" Target="../media/image554.png"/><Relationship Id="rId290" Type="http://schemas.openxmlformats.org/officeDocument/2006/relationships/image" Target="../media/image705.png"/><Relationship Id="rId304" Type="http://schemas.openxmlformats.org/officeDocument/2006/relationships/image" Target="../media/image719.png"/><Relationship Id="rId325" Type="http://schemas.openxmlformats.org/officeDocument/2006/relationships/image" Target="../media/image740.png"/><Relationship Id="rId346" Type="http://schemas.openxmlformats.org/officeDocument/2006/relationships/image" Target="../media/image761.png"/><Relationship Id="rId367" Type="http://schemas.openxmlformats.org/officeDocument/2006/relationships/image" Target="../media/image782.png"/><Relationship Id="rId388" Type="http://schemas.openxmlformats.org/officeDocument/2006/relationships/image" Target="../media/image803.png"/><Relationship Id="rId85" Type="http://schemas.openxmlformats.org/officeDocument/2006/relationships/image" Target="../media/image500.png"/><Relationship Id="rId150" Type="http://schemas.openxmlformats.org/officeDocument/2006/relationships/image" Target="../media/image565.png"/><Relationship Id="rId171" Type="http://schemas.openxmlformats.org/officeDocument/2006/relationships/image" Target="../media/image586.png"/><Relationship Id="rId192" Type="http://schemas.openxmlformats.org/officeDocument/2006/relationships/image" Target="../media/image607.png"/><Relationship Id="rId206" Type="http://schemas.openxmlformats.org/officeDocument/2006/relationships/image" Target="../media/image621.png"/><Relationship Id="rId227" Type="http://schemas.openxmlformats.org/officeDocument/2006/relationships/image" Target="../media/image642.png"/><Relationship Id="rId413" Type="http://schemas.openxmlformats.org/officeDocument/2006/relationships/image" Target="../media/image828.png"/><Relationship Id="rId248" Type="http://schemas.openxmlformats.org/officeDocument/2006/relationships/image" Target="../media/image663.png"/><Relationship Id="rId269" Type="http://schemas.openxmlformats.org/officeDocument/2006/relationships/image" Target="../media/image684.png"/><Relationship Id="rId12" Type="http://schemas.openxmlformats.org/officeDocument/2006/relationships/image" Target="../media/image427.png"/><Relationship Id="rId33" Type="http://schemas.openxmlformats.org/officeDocument/2006/relationships/image" Target="../media/image448.png"/><Relationship Id="rId108" Type="http://schemas.openxmlformats.org/officeDocument/2006/relationships/image" Target="../media/image523.png"/><Relationship Id="rId129" Type="http://schemas.openxmlformats.org/officeDocument/2006/relationships/image" Target="../media/image544.png"/><Relationship Id="rId280" Type="http://schemas.openxmlformats.org/officeDocument/2006/relationships/image" Target="../media/image695.png"/><Relationship Id="rId315" Type="http://schemas.openxmlformats.org/officeDocument/2006/relationships/image" Target="../media/image730.png"/><Relationship Id="rId336" Type="http://schemas.openxmlformats.org/officeDocument/2006/relationships/image" Target="../media/image751.png"/><Relationship Id="rId357" Type="http://schemas.openxmlformats.org/officeDocument/2006/relationships/image" Target="../media/image772.png"/><Relationship Id="rId54" Type="http://schemas.openxmlformats.org/officeDocument/2006/relationships/image" Target="../media/image469.png"/><Relationship Id="rId75" Type="http://schemas.openxmlformats.org/officeDocument/2006/relationships/image" Target="../media/image490.png"/><Relationship Id="rId96" Type="http://schemas.openxmlformats.org/officeDocument/2006/relationships/image" Target="../media/image511.png"/><Relationship Id="rId140" Type="http://schemas.openxmlformats.org/officeDocument/2006/relationships/image" Target="../media/image555.png"/><Relationship Id="rId161" Type="http://schemas.openxmlformats.org/officeDocument/2006/relationships/image" Target="../media/image576.png"/><Relationship Id="rId182" Type="http://schemas.openxmlformats.org/officeDocument/2006/relationships/image" Target="../media/image597.png"/><Relationship Id="rId217" Type="http://schemas.openxmlformats.org/officeDocument/2006/relationships/image" Target="../media/image632.png"/><Relationship Id="rId378" Type="http://schemas.openxmlformats.org/officeDocument/2006/relationships/image" Target="../media/image793.png"/><Relationship Id="rId399" Type="http://schemas.openxmlformats.org/officeDocument/2006/relationships/image" Target="../media/image814.png"/><Relationship Id="rId403" Type="http://schemas.openxmlformats.org/officeDocument/2006/relationships/image" Target="../media/image818.png"/><Relationship Id="rId6" Type="http://schemas.openxmlformats.org/officeDocument/2006/relationships/image" Target="../media/image421.png"/><Relationship Id="rId238" Type="http://schemas.openxmlformats.org/officeDocument/2006/relationships/image" Target="../media/image653.png"/><Relationship Id="rId259" Type="http://schemas.openxmlformats.org/officeDocument/2006/relationships/image" Target="../media/image674.png"/><Relationship Id="rId23" Type="http://schemas.openxmlformats.org/officeDocument/2006/relationships/image" Target="../media/image438.png"/><Relationship Id="rId119" Type="http://schemas.openxmlformats.org/officeDocument/2006/relationships/image" Target="../media/image534.png"/><Relationship Id="rId270" Type="http://schemas.openxmlformats.org/officeDocument/2006/relationships/image" Target="../media/image685.png"/><Relationship Id="rId291" Type="http://schemas.openxmlformats.org/officeDocument/2006/relationships/image" Target="../media/image706.png"/><Relationship Id="rId305" Type="http://schemas.openxmlformats.org/officeDocument/2006/relationships/image" Target="../media/image720.png"/><Relationship Id="rId326" Type="http://schemas.openxmlformats.org/officeDocument/2006/relationships/image" Target="../media/image741.png"/><Relationship Id="rId347" Type="http://schemas.openxmlformats.org/officeDocument/2006/relationships/image" Target="../media/image762.png"/><Relationship Id="rId44" Type="http://schemas.openxmlformats.org/officeDocument/2006/relationships/image" Target="../media/image459.png"/><Relationship Id="rId65" Type="http://schemas.openxmlformats.org/officeDocument/2006/relationships/image" Target="../media/image480.png"/><Relationship Id="rId86" Type="http://schemas.openxmlformats.org/officeDocument/2006/relationships/image" Target="../media/image501.png"/><Relationship Id="rId130" Type="http://schemas.openxmlformats.org/officeDocument/2006/relationships/image" Target="../media/image545.png"/><Relationship Id="rId151" Type="http://schemas.openxmlformats.org/officeDocument/2006/relationships/image" Target="../media/image566.png"/><Relationship Id="rId368" Type="http://schemas.openxmlformats.org/officeDocument/2006/relationships/image" Target="../media/image783.png"/><Relationship Id="rId389" Type="http://schemas.openxmlformats.org/officeDocument/2006/relationships/image" Target="../media/image804.png"/><Relationship Id="rId172" Type="http://schemas.openxmlformats.org/officeDocument/2006/relationships/image" Target="../media/image587.png"/><Relationship Id="rId193" Type="http://schemas.openxmlformats.org/officeDocument/2006/relationships/image" Target="../media/image608.png"/><Relationship Id="rId207" Type="http://schemas.openxmlformats.org/officeDocument/2006/relationships/image" Target="../media/image622.png"/><Relationship Id="rId228" Type="http://schemas.openxmlformats.org/officeDocument/2006/relationships/image" Target="../media/image643.png"/><Relationship Id="rId249" Type="http://schemas.openxmlformats.org/officeDocument/2006/relationships/image" Target="../media/image664.png"/><Relationship Id="rId414" Type="http://schemas.openxmlformats.org/officeDocument/2006/relationships/image" Target="../media/image829.png"/><Relationship Id="rId13" Type="http://schemas.openxmlformats.org/officeDocument/2006/relationships/image" Target="../media/image428.png"/><Relationship Id="rId109" Type="http://schemas.openxmlformats.org/officeDocument/2006/relationships/image" Target="../media/image524.png"/><Relationship Id="rId260" Type="http://schemas.openxmlformats.org/officeDocument/2006/relationships/image" Target="../media/image675.png"/><Relationship Id="rId281" Type="http://schemas.openxmlformats.org/officeDocument/2006/relationships/image" Target="../media/image696.png"/><Relationship Id="rId316" Type="http://schemas.openxmlformats.org/officeDocument/2006/relationships/image" Target="../media/image731.png"/><Relationship Id="rId337" Type="http://schemas.openxmlformats.org/officeDocument/2006/relationships/image" Target="../media/image752.png"/><Relationship Id="rId34" Type="http://schemas.openxmlformats.org/officeDocument/2006/relationships/image" Target="../media/image449.png"/><Relationship Id="rId55" Type="http://schemas.openxmlformats.org/officeDocument/2006/relationships/image" Target="../media/image470.png"/><Relationship Id="rId76" Type="http://schemas.openxmlformats.org/officeDocument/2006/relationships/image" Target="../media/image491.png"/><Relationship Id="rId97" Type="http://schemas.openxmlformats.org/officeDocument/2006/relationships/image" Target="../media/image512.png"/><Relationship Id="rId120" Type="http://schemas.openxmlformats.org/officeDocument/2006/relationships/image" Target="../media/image535.png"/><Relationship Id="rId141" Type="http://schemas.openxmlformats.org/officeDocument/2006/relationships/image" Target="../media/image556.png"/><Relationship Id="rId358" Type="http://schemas.openxmlformats.org/officeDocument/2006/relationships/image" Target="../media/image773.png"/><Relationship Id="rId379" Type="http://schemas.openxmlformats.org/officeDocument/2006/relationships/image" Target="../media/image794.png"/><Relationship Id="rId7" Type="http://schemas.openxmlformats.org/officeDocument/2006/relationships/image" Target="../media/image422.png"/><Relationship Id="rId162" Type="http://schemas.openxmlformats.org/officeDocument/2006/relationships/image" Target="../media/image577.png"/><Relationship Id="rId183" Type="http://schemas.openxmlformats.org/officeDocument/2006/relationships/image" Target="../media/image598.png"/><Relationship Id="rId218" Type="http://schemas.openxmlformats.org/officeDocument/2006/relationships/image" Target="../media/image633.png"/><Relationship Id="rId239" Type="http://schemas.openxmlformats.org/officeDocument/2006/relationships/image" Target="../media/image654.png"/><Relationship Id="rId390" Type="http://schemas.openxmlformats.org/officeDocument/2006/relationships/image" Target="../media/image805.png"/><Relationship Id="rId404" Type="http://schemas.openxmlformats.org/officeDocument/2006/relationships/image" Target="../media/image819.png"/><Relationship Id="rId250" Type="http://schemas.openxmlformats.org/officeDocument/2006/relationships/image" Target="../media/image665.png"/><Relationship Id="rId271" Type="http://schemas.openxmlformats.org/officeDocument/2006/relationships/image" Target="../media/image686.png"/><Relationship Id="rId292" Type="http://schemas.openxmlformats.org/officeDocument/2006/relationships/image" Target="../media/image707.png"/><Relationship Id="rId306" Type="http://schemas.openxmlformats.org/officeDocument/2006/relationships/image" Target="../media/image721.png"/><Relationship Id="rId24" Type="http://schemas.openxmlformats.org/officeDocument/2006/relationships/image" Target="../media/image439.png"/><Relationship Id="rId45" Type="http://schemas.openxmlformats.org/officeDocument/2006/relationships/image" Target="../media/image460.png"/><Relationship Id="rId66" Type="http://schemas.openxmlformats.org/officeDocument/2006/relationships/image" Target="../media/image481.png"/><Relationship Id="rId87" Type="http://schemas.openxmlformats.org/officeDocument/2006/relationships/image" Target="../media/image502.png"/><Relationship Id="rId110" Type="http://schemas.openxmlformats.org/officeDocument/2006/relationships/image" Target="../media/image525.png"/><Relationship Id="rId131" Type="http://schemas.openxmlformats.org/officeDocument/2006/relationships/image" Target="../media/image546.png"/><Relationship Id="rId327" Type="http://schemas.openxmlformats.org/officeDocument/2006/relationships/image" Target="../media/image742.png"/><Relationship Id="rId348" Type="http://schemas.openxmlformats.org/officeDocument/2006/relationships/image" Target="../media/image763.png"/><Relationship Id="rId369" Type="http://schemas.openxmlformats.org/officeDocument/2006/relationships/image" Target="../media/image784.png"/><Relationship Id="rId152" Type="http://schemas.openxmlformats.org/officeDocument/2006/relationships/image" Target="../media/image567.png"/><Relationship Id="rId173" Type="http://schemas.openxmlformats.org/officeDocument/2006/relationships/image" Target="../media/image588.png"/><Relationship Id="rId194" Type="http://schemas.openxmlformats.org/officeDocument/2006/relationships/image" Target="../media/image609.png"/><Relationship Id="rId208" Type="http://schemas.openxmlformats.org/officeDocument/2006/relationships/image" Target="../media/image623.png"/><Relationship Id="rId229" Type="http://schemas.openxmlformats.org/officeDocument/2006/relationships/image" Target="../media/image644.png"/><Relationship Id="rId380" Type="http://schemas.openxmlformats.org/officeDocument/2006/relationships/image" Target="../media/image795.png"/><Relationship Id="rId415" Type="http://schemas.openxmlformats.org/officeDocument/2006/relationships/image" Target="../media/image830.png"/><Relationship Id="rId240" Type="http://schemas.openxmlformats.org/officeDocument/2006/relationships/image" Target="../media/image655.png"/><Relationship Id="rId261" Type="http://schemas.openxmlformats.org/officeDocument/2006/relationships/image" Target="../media/image676.png"/><Relationship Id="rId14" Type="http://schemas.openxmlformats.org/officeDocument/2006/relationships/image" Target="../media/image429.png"/><Relationship Id="rId35" Type="http://schemas.openxmlformats.org/officeDocument/2006/relationships/image" Target="../media/image450.png"/><Relationship Id="rId56" Type="http://schemas.openxmlformats.org/officeDocument/2006/relationships/image" Target="../media/image471.png"/><Relationship Id="rId77" Type="http://schemas.openxmlformats.org/officeDocument/2006/relationships/image" Target="../media/image492.png"/><Relationship Id="rId100" Type="http://schemas.openxmlformats.org/officeDocument/2006/relationships/image" Target="../media/image515.png"/><Relationship Id="rId282" Type="http://schemas.openxmlformats.org/officeDocument/2006/relationships/image" Target="../media/image697.png"/><Relationship Id="rId317" Type="http://schemas.openxmlformats.org/officeDocument/2006/relationships/image" Target="../media/image732.png"/><Relationship Id="rId338" Type="http://schemas.openxmlformats.org/officeDocument/2006/relationships/image" Target="../media/image753.png"/><Relationship Id="rId359" Type="http://schemas.openxmlformats.org/officeDocument/2006/relationships/image" Target="../media/image774.png"/><Relationship Id="rId8" Type="http://schemas.openxmlformats.org/officeDocument/2006/relationships/image" Target="../media/image423.png"/><Relationship Id="rId98" Type="http://schemas.openxmlformats.org/officeDocument/2006/relationships/image" Target="../media/image513.png"/><Relationship Id="rId121" Type="http://schemas.openxmlformats.org/officeDocument/2006/relationships/image" Target="../media/image536.png"/><Relationship Id="rId142" Type="http://schemas.openxmlformats.org/officeDocument/2006/relationships/image" Target="../media/image557.png"/><Relationship Id="rId163" Type="http://schemas.openxmlformats.org/officeDocument/2006/relationships/image" Target="../media/image578.png"/><Relationship Id="rId184" Type="http://schemas.openxmlformats.org/officeDocument/2006/relationships/image" Target="../media/image599.png"/><Relationship Id="rId219" Type="http://schemas.openxmlformats.org/officeDocument/2006/relationships/image" Target="../media/image634.png"/><Relationship Id="rId370" Type="http://schemas.openxmlformats.org/officeDocument/2006/relationships/image" Target="../media/image785.png"/><Relationship Id="rId391" Type="http://schemas.openxmlformats.org/officeDocument/2006/relationships/image" Target="../media/image806.png"/><Relationship Id="rId405" Type="http://schemas.openxmlformats.org/officeDocument/2006/relationships/image" Target="../media/image820.png"/><Relationship Id="rId230" Type="http://schemas.openxmlformats.org/officeDocument/2006/relationships/image" Target="../media/image645.png"/><Relationship Id="rId251" Type="http://schemas.openxmlformats.org/officeDocument/2006/relationships/image" Target="../media/image666.png"/><Relationship Id="rId25" Type="http://schemas.openxmlformats.org/officeDocument/2006/relationships/image" Target="../media/image440.png"/><Relationship Id="rId46" Type="http://schemas.openxmlformats.org/officeDocument/2006/relationships/image" Target="../media/image461.png"/><Relationship Id="rId67" Type="http://schemas.openxmlformats.org/officeDocument/2006/relationships/image" Target="../media/image482.png"/><Relationship Id="rId272" Type="http://schemas.openxmlformats.org/officeDocument/2006/relationships/image" Target="../media/image687.png"/><Relationship Id="rId293" Type="http://schemas.openxmlformats.org/officeDocument/2006/relationships/image" Target="../media/image708.png"/><Relationship Id="rId307" Type="http://schemas.openxmlformats.org/officeDocument/2006/relationships/image" Target="../media/image722.png"/><Relationship Id="rId328" Type="http://schemas.openxmlformats.org/officeDocument/2006/relationships/image" Target="../media/image743.png"/><Relationship Id="rId349" Type="http://schemas.openxmlformats.org/officeDocument/2006/relationships/image" Target="../media/image764.png"/><Relationship Id="rId88" Type="http://schemas.openxmlformats.org/officeDocument/2006/relationships/image" Target="../media/image503.png"/><Relationship Id="rId111" Type="http://schemas.openxmlformats.org/officeDocument/2006/relationships/image" Target="../media/image526.png"/><Relationship Id="rId132" Type="http://schemas.openxmlformats.org/officeDocument/2006/relationships/image" Target="../media/image547.png"/><Relationship Id="rId153" Type="http://schemas.openxmlformats.org/officeDocument/2006/relationships/image" Target="../media/image568.png"/><Relationship Id="rId174" Type="http://schemas.openxmlformats.org/officeDocument/2006/relationships/image" Target="../media/image589.png"/><Relationship Id="rId195" Type="http://schemas.openxmlformats.org/officeDocument/2006/relationships/image" Target="../media/image610.png"/><Relationship Id="rId209" Type="http://schemas.openxmlformats.org/officeDocument/2006/relationships/image" Target="../media/image624.png"/><Relationship Id="rId360" Type="http://schemas.openxmlformats.org/officeDocument/2006/relationships/image" Target="../media/image775.png"/><Relationship Id="rId381" Type="http://schemas.openxmlformats.org/officeDocument/2006/relationships/image" Target="../media/image796.png"/><Relationship Id="rId416" Type="http://schemas.openxmlformats.org/officeDocument/2006/relationships/image" Target="../media/image831.png"/><Relationship Id="rId220" Type="http://schemas.openxmlformats.org/officeDocument/2006/relationships/image" Target="../media/image635.png"/><Relationship Id="rId241" Type="http://schemas.openxmlformats.org/officeDocument/2006/relationships/image" Target="../media/image656.png"/><Relationship Id="rId15" Type="http://schemas.openxmlformats.org/officeDocument/2006/relationships/image" Target="../media/image430.png"/><Relationship Id="rId36" Type="http://schemas.openxmlformats.org/officeDocument/2006/relationships/image" Target="../media/image451.png"/><Relationship Id="rId57" Type="http://schemas.openxmlformats.org/officeDocument/2006/relationships/image" Target="../media/image472.png"/><Relationship Id="rId262" Type="http://schemas.openxmlformats.org/officeDocument/2006/relationships/image" Target="../media/image677.png"/><Relationship Id="rId283" Type="http://schemas.openxmlformats.org/officeDocument/2006/relationships/image" Target="../media/image698.png"/><Relationship Id="rId318" Type="http://schemas.openxmlformats.org/officeDocument/2006/relationships/image" Target="../media/image733.png"/><Relationship Id="rId339" Type="http://schemas.openxmlformats.org/officeDocument/2006/relationships/image" Target="../media/image754.png"/><Relationship Id="rId78" Type="http://schemas.openxmlformats.org/officeDocument/2006/relationships/image" Target="../media/image493.png"/><Relationship Id="rId99" Type="http://schemas.openxmlformats.org/officeDocument/2006/relationships/image" Target="../media/image514.png"/><Relationship Id="rId101" Type="http://schemas.openxmlformats.org/officeDocument/2006/relationships/image" Target="../media/image516.png"/><Relationship Id="rId122" Type="http://schemas.openxmlformats.org/officeDocument/2006/relationships/image" Target="../media/image537.png"/><Relationship Id="rId143" Type="http://schemas.openxmlformats.org/officeDocument/2006/relationships/image" Target="../media/image558.png"/><Relationship Id="rId164" Type="http://schemas.openxmlformats.org/officeDocument/2006/relationships/image" Target="../media/image579.png"/><Relationship Id="rId185" Type="http://schemas.openxmlformats.org/officeDocument/2006/relationships/image" Target="../media/image600.png"/><Relationship Id="rId350" Type="http://schemas.openxmlformats.org/officeDocument/2006/relationships/image" Target="../media/image765.png"/><Relationship Id="rId371" Type="http://schemas.openxmlformats.org/officeDocument/2006/relationships/image" Target="../media/image786.png"/><Relationship Id="rId406" Type="http://schemas.openxmlformats.org/officeDocument/2006/relationships/image" Target="../media/image821.png"/><Relationship Id="rId9" Type="http://schemas.openxmlformats.org/officeDocument/2006/relationships/image" Target="../media/image424.png"/><Relationship Id="rId210" Type="http://schemas.openxmlformats.org/officeDocument/2006/relationships/image" Target="../media/image625.png"/><Relationship Id="rId392" Type="http://schemas.openxmlformats.org/officeDocument/2006/relationships/image" Target="../media/image807.png"/><Relationship Id="rId26" Type="http://schemas.openxmlformats.org/officeDocument/2006/relationships/image" Target="../media/image441.png"/><Relationship Id="rId231" Type="http://schemas.openxmlformats.org/officeDocument/2006/relationships/image" Target="../media/image646.png"/><Relationship Id="rId252" Type="http://schemas.openxmlformats.org/officeDocument/2006/relationships/image" Target="../media/image667.png"/><Relationship Id="rId273" Type="http://schemas.openxmlformats.org/officeDocument/2006/relationships/image" Target="../media/image688.png"/><Relationship Id="rId294" Type="http://schemas.openxmlformats.org/officeDocument/2006/relationships/image" Target="../media/image709.png"/><Relationship Id="rId308" Type="http://schemas.openxmlformats.org/officeDocument/2006/relationships/image" Target="../media/image723.png"/><Relationship Id="rId329" Type="http://schemas.openxmlformats.org/officeDocument/2006/relationships/image" Target="../media/image744.png"/><Relationship Id="rId47" Type="http://schemas.openxmlformats.org/officeDocument/2006/relationships/image" Target="../media/image462.png"/><Relationship Id="rId68" Type="http://schemas.openxmlformats.org/officeDocument/2006/relationships/image" Target="../media/image483.png"/><Relationship Id="rId89" Type="http://schemas.openxmlformats.org/officeDocument/2006/relationships/image" Target="../media/image504.png"/><Relationship Id="rId112" Type="http://schemas.openxmlformats.org/officeDocument/2006/relationships/image" Target="../media/image527.png"/><Relationship Id="rId133" Type="http://schemas.openxmlformats.org/officeDocument/2006/relationships/image" Target="../media/image548.png"/><Relationship Id="rId154" Type="http://schemas.openxmlformats.org/officeDocument/2006/relationships/image" Target="../media/image569.png"/><Relationship Id="rId175" Type="http://schemas.openxmlformats.org/officeDocument/2006/relationships/image" Target="../media/image590.png"/><Relationship Id="rId340" Type="http://schemas.openxmlformats.org/officeDocument/2006/relationships/image" Target="../media/image755.png"/><Relationship Id="rId361" Type="http://schemas.openxmlformats.org/officeDocument/2006/relationships/image" Target="../media/image776.png"/><Relationship Id="rId196" Type="http://schemas.openxmlformats.org/officeDocument/2006/relationships/image" Target="../media/image611.png"/><Relationship Id="rId200" Type="http://schemas.openxmlformats.org/officeDocument/2006/relationships/image" Target="../media/image615.png"/><Relationship Id="rId382" Type="http://schemas.openxmlformats.org/officeDocument/2006/relationships/image" Target="../media/image797.png"/><Relationship Id="rId417" Type="http://schemas.openxmlformats.org/officeDocument/2006/relationships/image" Target="../media/image832.png"/><Relationship Id="rId16" Type="http://schemas.openxmlformats.org/officeDocument/2006/relationships/image" Target="../media/image431.png"/><Relationship Id="rId221" Type="http://schemas.openxmlformats.org/officeDocument/2006/relationships/image" Target="../media/image636.png"/><Relationship Id="rId242" Type="http://schemas.openxmlformats.org/officeDocument/2006/relationships/image" Target="../media/image657.png"/><Relationship Id="rId263" Type="http://schemas.openxmlformats.org/officeDocument/2006/relationships/image" Target="../media/image678.png"/><Relationship Id="rId284" Type="http://schemas.openxmlformats.org/officeDocument/2006/relationships/image" Target="../media/image699.png"/><Relationship Id="rId319" Type="http://schemas.openxmlformats.org/officeDocument/2006/relationships/image" Target="../media/image734.png"/><Relationship Id="rId37" Type="http://schemas.openxmlformats.org/officeDocument/2006/relationships/image" Target="../media/image452.png"/><Relationship Id="rId58" Type="http://schemas.openxmlformats.org/officeDocument/2006/relationships/image" Target="../media/image473.png"/><Relationship Id="rId79" Type="http://schemas.openxmlformats.org/officeDocument/2006/relationships/image" Target="../media/image494.png"/><Relationship Id="rId102" Type="http://schemas.openxmlformats.org/officeDocument/2006/relationships/image" Target="../media/image517.png"/><Relationship Id="rId123" Type="http://schemas.openxmlformats.org/officeDocument/2006/relationships/image" Target="../media/image538.png"/><Relationship Id="rId144" Type="http://schemas.openxmlformats.org/officeDocument/2006/relationships/image" Target="../media/image559.png"/><Relationship Id="rId330" Type="http://schemas.openxmlformats.org/officeDocument/2006/relationships/image" Target="../media/image745.png"/><Relationship Id="rId90" Type="http://schemas.openxmlformats.org/officeDocument/2006/relationships/image" Target="../media/image505.png"/><Relationship Id="rId165" Type="http://schemas.openxmlformats.org/officeDocument/2006/relationships/image" Target="../media/image580.png"/><Relationship Id="rId186" Type="http://schemas.openxmlformats.org/officeDocument/2006/relationships/image" Target="../media/image601.png"/><Relationship Id="rId351" Type="http://schemas.openxmlformats.org/officeDocument/2006/relationships/image" Target="../media/image766.png"/><Relationship Id="rId372" Type="http://schemas.openxmlformats.org/officeDocument/2006/relationships/image" Target="../media/image787.png"/><Relationship Id="rId393" Type="http://schemas.openxmlformats.org/officeDocument/2006/relationships/image" Target="../media/image808.png"/><Relationship Id="rId407" Type="http://schemas.openxmlformats.org/officeDocument/2006/relationships/image" Target="../media/image822.png"/><Relationship Id="rId211" Type="http://schemas.openxmlformats.org/officeDocument/2006/relationships/image" Target="../media/image626.png"/><Relationship Id="rId232" Type="http://schemas.openxmlformats.org/officeDocument/2006/relationships/image" Target="../media/image647.png"/><Relationship Id="rId253" Type="http://schemas.openxmlformats.org/officeDocument/2006/relationships/image" Target="../media/image668.png"/><Relationship Id="rId274" Type="http://schemas.openxmlformats.org/officeDocument/2006/relationships/image" Target="../media/image689.png"/><Relationship Id="rId295" Type="http://schemas.openxmlformats.org/officeDocument/2006/relationships/image" Target="../media/image710.png"/><Relationship Id="rId309" Type="http://schemas.openxmlformats.org/officeDocument/2006/relationships/image" Target="../media/image724.png"/><Relationship Id="rId27" Type="http://schemas.openxmlformats.org/officeDocument/2006/relationships/image" Target="../media/image442.png"/><Relationship Id="rId48" Type="http://schemas.openxmlformats.org/officeDocument/2006/relationships/image" Target="../media/image463.png"/><Relationship Id="rId69" Type="http://schemas.openxmlformats.org/officeDocument/2006/relationships/image" Target="../media/image484.png"/><Relationship Id="rId113" Type="http://schemas.openxmlformats.org/officeDocument/2006/relationships/image" Target="../media/image528.png"/><Relationship Id="rId134" Type="http://schemas.openxmlformats.org/officeDocument/2006/relationships/image" Target="../media/image549.png"/><Relationship Id="rId320" Type="http://schemas.openxmlformats.org/officeDocument/2006/relationships/image" Target="../media/image735.png"/><Relationship Id="rId80" Type="http://schemas.openxmlformats.org/officeDocument/2006/relationships/image" Target="../media/image495.png"/><Relationship Id="rId155" Type="http://schemas.openxmlformats.org/officeDocument/2006/relationships/image" Target="../media/image570.png"/><Relationship Id="rId176" Type="http://schemas.openxmlformats.org/officeDocument/2006/relationships/image" Target="../media/image591.png"/><Relationship Id="rId197" Type="http://schemas.openxmlformats.org/officeDocument/2006/relationships/image" Target="../media/image612.png"/><Relationship Id="rId341" Type="http://schemas.openxmlformats.org/officeDocument/2006/relationships/image" Target="../media/image756.png"/><Relationship Id="rId362" Type="http://schemas.openxmlformats.org/officeDocument/2006/relationships/image" Target="../media/image777.png"/><Relationship Id="rId383" Type="http://schemas.openxmlformats.org/officeDocument/2006/relationships/image" Target="../media/image798.png"/><Relationship Id="rId418" Type="http://schemas.openxmlformats.org/officeDocument/2006/relationships/image" Target="../media/image833.png"/><Relationship Id="rId201" Type="http://schemas.openxmlformats.org/officeDocument/2006/relationships/image" Target="../media/image616.png"/><Relationship Id="rId222" Type="http://schemas.openxmlformats.org/officeDocument/2006/relationships/image" Target="../media/image637.png"/><Relationship Id="rId243" Type="http://schemas.openxmlformats.org/officeDocument/2006/relationships/image" Target="../media/image658.png"/><Relationship Id="rId264" Type="http://schemas.openxmlformats.org/officeDocument/2006/relationships/image" Target="../media/image679.png"/><Relationship Id="rId285" Type="http://schemas.openxmlformats.org/officeDocument/2006/relationships/image" Target="../media/image700.png"/><Relationship Id="rId17" Type="http://schemas.openxmlformats.org/officeDocument/2006/relationships/image" Target="../media/image432.png"/><Relationship Id="rId38" Type="http://schemas.openxmlformats.org/officeDocument/2006/relationships/image" Target="../media/image453.png"/><Relationship Id="rId59" Type="http://schemas.openxmlformats.org/officeDocument/2006/relationships/image" Target="../media/image474.png"/><Relationship Id="rId103" Type="http://schemas.openxmlformats.org/officeDocument/2006/relationships/image" Target="../media/image518.png"/><Relationship Id="rId124" Type="http://schemas.openxmlformats.org/officeDocument/2006/relationships/image" Target="../media/image539.png"/><Relationship Id="rId310" Type="http://schemas.openxmlformats.org/officeDocument/2006/relationships/image" Target="../media/image725.png"/><Relationship Id="rId70" Type="http://schemas.openxmlformats.org/officeDocument/2006/relationships/image" Target="../media/image485.png"/><Relationship Id="rId91" Type="http://schemas.openxmlformats.org/officeDocument/2006/relationships/image" Target="../media/image506.png"/><Relationship Id="rId145" Type="http://schemas.openxmlformats.org/officeDocument/2006/relationships/image" Target="../media/image560.png"/><Relationship Id="rId166" Type="http://schemas.openxmlformats.org/officeDocument/2006/relationships/image" Target="../media/image581.png"/><Relationship Id="rId187" Type="http://schemas.openxmlformats.org/officeDocument/2006/relationships/image" Target="../media/image602.png"/><Relationship Id="rId331" Type="http://schemas.openxmlformats.org/officeDocument/2006/relationships/image" Target="../media/image746.png"/><Relationship Id="rId352" Type="http://schemas.openxmlformats.org/officeDocument/2006/relationships/image" Target="../media/image767.png"/><Relationship Id="rId373" Type="http://schemas.openxmlformats.org/officeDocument/2006/relationships/image" Target="../media/image788.png"/><Relationship Id="rId394" Type="http://schemas.openxmlformats.org/officeDocument/2006/relationships/image" Target="../media/image809.png"/><Relationship Id="rId408" Type="http://schemas.openxmlformats.org/officeDocument/2006/relationships/image" Target="../media/image823.png"/><Relationship Id="rId1" Type="http://schemas.openxmlformats.org/officeDocument/2006/relationships/slideLayout" Target="../slideLayouts/slideLayout37.xml"/><Relationship Id="rId212" Type="http://schemas.openxmlformats.org/officeDocument/2006/relationships/image" Target="../media/image627.png"/><Relationship Id="rId233" Type="http://schemas.openxmlformats.org/officeDocument/2006/relationships/image" Target="../media/image648.png"/><Relationship Id="rId254" Type="http://schemas.openxmlformats.org/officeDocument/2006/relationships/image" Target="../media/image669.png"/><Relationship Id="rId28" Type="http://schemas.openxmlformats.org/officeDocument/2006/relationships/image" Target="../media/image443.png"/><Relationship Id="rId49" Type="http://schemas.openxmlformats.org/officeDocument/2006/relationships/image" Target="../media/image464.png"/><Relationship Id="rId114" Type="http://schemas.openxmlformats.org/officeDocument/2006/relationships/image" Target="../media/image529.png"/><Relationship Id="rId275" Type="http://schemas.openxmlformats.org/officeDocument/2006/relationships/image" Target="../media/image690.png"/><Relationship Id="rId296" Type="http://schemas.openxmlformats.org/officeDocument/2006/relationships/image" Target="../media/image711.png"/><Relationship Id="rId300" Type="http://schemas.openxmlformats.org/officeDocument/2006/relationships/image" Target="../media/image715.png"/><Relationship Id="rId60" Type="http://schemas.openxmlformats.org/officeDocument/2006/relationships/image" Target="../media/image475.png"/><Relationship Id="rId81" Type="http://schemas.openxmlformats.org/officeDocument/2006/relationships/image" Target="../media/image496.png"/><Relationship Id="rId135" Type="http://schemas.openxmlformats.org/officeDocument/2006/relationships/image" Target="../media/image550.png"/><Relationship Id="rId156" Type="http://schemas.openxmlformats.org/officeDocument/2006/relationships/image" Target="../media/image571.png"/><Relationship Id="rId177" Type="http://schemas.openxmlformats.org/officeDocument/2006/relationships/image" Target="../media/image592.png"/><Relationship Id="rId198" Type="http://schemas.openxmlformats.org/officeDocument/2006/relationships/image" Target="../media/image613.png"/><Relationship Id="rId321" Type="http://schemas.openxmlformats.org/officeDocument/2006/relationships/image" Target="../media/image736.png"/><Relationship Id="rId342" Type="http://schemas.openxmlformats.org/officeDocument/2006/relationships/image" Target="../media/image757.png"/><Relationship Id="rId363" Type="http://schemas.openxmlformats.org/officeDocument/2006/relationships/image" Target="../media/image778.png"/><Relationship Id="rId384" Type="http://schemas.openxmlformats.org/officeDocument/2006/relationships/image" Target="../media/image799.png"/><Relationship Id="rId419" Type="http://schemas.openxmlformats.org/officeDocument/2006/relationships/image" Target="../media/image834.png"/><Relationship Id="rId202" Type="http://schemas.openxmlformats.org/officeDocument/2006/relationships/image" Target="../media/image617.png"/><Relationship Id="rId223" Type="http://schemas.openxmlformats.org/officeDocument/2006/relationships/image" Target="../media/image638.png"/><Relationship Id="rId244" Type="http://schemas.openxmlformats.org/officeDocument/2006/relationships/image" Target="../media/image659.png"/><Relationship Id="rId18" Type="http://schemas.openxmlformats.org/officeDocument/2006/relationships/image" Target="../media/image433.png"/><Relationship Id="rId39" Type="http://schemas.openxmlformats.org/officeDocument/2006/relationships/image" Target="../media/image454.png"/><Relationship Id="rId265" Type="http://schemas.openxmlformats.org/officeDocument/2006/relationships/image" Target="../media/image680.png"/><Relationship Id="rId286" Type="http://schemas.openxmlformats.org/officeDocument/2006/relationships/image" Target="../media/image701.png"/><Relationship Id="rId50" Type="http://schemas.openxmlformats.org/officeDocument/2006/relationships/image" Target="../media/image465.png"/><Relationship Id="rId104" Type="http://schemas.openxmlformats.org/officeDocument/2006/relationships/image" Target="../media/image519.png"/><Relationship Id="rId125" Type="http://schemas.openxmlformats.org/officeDocument/2006/relationships/image" Target="../media/image540.png"/><Relationship Id="rId146" Type="http://schemas.openxmlformats.org/officeDocument/2006/relationships/image" Target="../media/image561.png"/><Relationship Id="rId167" Type="http://schemas.openxmlformats.org/officeDocument/2006/relationships/image" Target="../media/image582.png"/><Relationship Id="rId188" Type="http://schemas.openxmlformats.org/officeDocument/2006/relationships/image" Target="../media/image603.png"/><Relationship Id="rId311" Type="http://schemas.openxmlformats.org/officeDocument/2006/relationships/image" Target="../media/image726.png"/><Relationship Id="rId332" Type="http://schemas.openxmlformats.org/officeDocument/2006/relationships/image" Target="../media/image747.png"/><Relationship Id="rId353" Type="http://schemas.openxmlformats.org/officeDocument/2006/relationships/image" Target="../media/image768.png"/><Relationship Id="rId374" Type="http://schemas.openxmlformats.org/officeDocument/2006/relationships/image" Target="../media/image789.png"/><Relationship Id="rId395" Type="http://schemas.openxmlformats.org/officeDocument/2006/relationships/image" Target="../media/image810.png"/><Relationship Id="rId409" Type="http://schemas.openxmlformats.org/officeDocument/2006/relationships/image" Target="../media/image824.png"/><Relationship Id="rId71" Type="http://schemas.openxmlformats.org/officeDocument/2006/relationships/image" Target="../media/image486.png"/><Relationship Id="rId92" Type="http://schemas.openxmlformats.org/officeDocument/2006/relationships/image" Target="../media/image507.png"/><Relationship Id="rId213" Type="http://schemas.openxmlformats.org/officeDocument/2006/relationships/image" Target="../media/image628.png"/><Relationship Id="rId234" Type="http://schemas.openxmlformats.org/officeDocument/2006/relationships/image" Target="../media/image649.png"/><Relationship Id="rId2" Type="http://schemas.openxmlformats.org/officeDocument/2006/relationships/image" Target="../media/image418.png"/><Relationship Id="rId29" Type="http://schemas.openxmlformats.org/officeDocument/2006/relationships/image" Target="../media/image444.png"/><Relationship Id="rId255" Type="http://schemas.openxmlformats.org/officeDocument/2006/relationships/image" Target="../media/image670.png"/><Relationship Id="rId276" Type="http://schemas.openxmlformats.org/officeDocument/2006/relationships/image" Target="../media/image691.png"/><Relationship Id="rId297" Type="http://schemas.openxmlformats.org/officeDocument/2006/relationships/image" Target="../media/image712.png"/><Relationship Id="rId40" Type="http://schemas.openxmlformats.org/officeDocument/2006/relationships/image" Target="../media/image455.png"/><Relationship Id="rId115" Type="http://schemas.openxmlformats.org/officeDocument/2006/relationships/image" Target="../media/image530.png"/><Relationship Id="rId136" Type="http://schemas.openxmlformats.org/officeDocument/2006/relationships/image" Target="../media/image551.png"/><Relationship Id="rId157" Type="http://schemas.openxmlformats.org/officeDocument/2006/relationships/image" Target="../media/image572.png"/><Relationship Id="rId178" Type="http://schemas.openxmlformats.org/officeDocument/2006/relationships/image" Target="../media/image593.png"/><Relationship Id="rId301" Type="http://schemas.openxmlformats.org/officeDocument/2006/relationships/image" Target="../media/image716.png"/><Relationship Id="rId322" Type="http://schemas.openxmlformats.org/officeDocument/2006/relationships/image" Target="../media/image737.png"/><Relationship Id="rId343" Type="http://schemas.openxmlformats.org/officeDocument/2006/relationships/image" Target="../media/image758.png"/><Relationship Id="rId364" Type="http://schemas.openxmlformats.org/officeDocument/2006/relationships/image" Target="../media/image779.png"/><Relationship Id="rId61" Type="http://schemas.openxmlformats.org/officeDocument/2006/relationships/image" Target="../media/image476.png"/><Relationship Id="rId82" Type="http://schemas.openxmlformats.org/officeDocument/2006/relationships/image" Target="../media/image497.png"/><Relationship Id="rId199" Type="http://schemas.openxmlformats.org/officeDocument/2006/relationships/image" Target="../media/image614.png"/><Relationship Id="rId203" Type="http://schemas.openxmlformats.org/officeDocument/2006/relationships/image" Target="../media/image618.png"/><Relationship Id="rId385" Type="http://schemas.openxmlformats.org/officeDocument/2006/relationships/image" Target="../media/image800.png"/><Relationship Id="rId19" Type="http://schemas.openxmlformats.org/officeDocument/2006/relationships/image" Target="../media/image434.png"/><Relationship Id="rId224" Type="http://schemas.openxmlformats.org/officeDocument/2006/relationships/image" Target="../media/image639.png"/><Relationship Id="rId245" Type="http://schemas.openxmlformats.org/officeDocument/2006/relationships/image" Target="../media/image660.png"/><Relationship Id="rId266" Type="http://schemas.openxmlformats.org/officeDocument/2006/relationships/image" Target="../media/image681.png"/><Relationship Id="rId287" Type="http://schemas.openxmlformats.org/officeDocument/2006/relationships/image" Target="../media/image702.png"/><Relationship Id="rId410" Type="http://schemas.openxmlformats.org/officeDocument/2006/relationships/image" Target="../media/image825.png"/><Relationship Id="rId30" Type="http://schemas.openxmlformats.org/officeDocument/2006/relationships/image" Target="../media/image445.png"/><Relationship Id="rId105" Type="http://schemas.openxmlformats.org/officeDocument/2006/relationships/image" Target="../media/image520.png"/><Relationship Id="rId126" Type="http://schemas.openxmlformats.org/officeDocument/2006/relationships/image" Target="../media/image541.png"/><Relationship Id="rId147" Type="http://schemas.openxmlformats.org/officeDocument/2006/relationships/image" Target="../media/image562.png"/><Relationship Id="rId168" Type="http://schemas.openxmlformats.org/officeDocument/2006/relationships/image" Target="../media/image583.png"/><Relationship Id="rId312" Type="http://schemas.openxmlformats.org/officeDocument/2006/relationships/image" Target="../media/image727.png"/><Relationship Id="rId333" Type="http://schemas.openxmlformats.org/officeDocument/2006/relationships/image" Target="../media/image748.png"/><Relationship Id="rId354" Type="http://schemas.openxmlformats.org/officeDocument/2006/relationships/image" Target="../media/image769.png"/><Relationship Id="rId51" Type="http://schemas.openxmlformats.org/officeDocument/2006/relationships/image" Target="../media/image466.png"/><Relationship Id="rId72" Type="http://schemas.openxmlformats.org/officeDocument/2006/relationships/image" Target="../media/image487.png"/><Relationship Id="rId93" Type="http://schemas.openxmlformats.org/officeDocument/2006/relationships/image" Target="../media/image508.png"/><Relationship Id="rId189" Type="http://schemas.openxmlformats.org/officeDocument/2006/relationships/image" Target="../media/image604.png"/><Relationship Id="rId375" Type="http://schemas.openxmlformats.org/officeDocument/2006/relationships/image" Target="../media/image790.png"/><Relationship Id="rId396" Type="http://schemas.openxmlformats.org/officeDocument/2006/relationships/image" Target="../media/image811.png"/><Relationship Id="rId3" Type="http://schemas.openxmlformats.org/officeDocument/2006/relationships/image" Target="../media/image419.png"/><Relationship Id="rId214" Type="http://schemas.openxmlformats.org/officeDocument/2006/relationships/image" Target="../media/image629.png"/><Relationship Id="rId235" Type="http://schemas.openxmlformats.org/officeDocument/2006/relationships/image" Target="../media/image650.png"/><Relationship Id="rId256" Type="http://schemas.openxmlformats.org/officeDocument/2006/relationships/image" Target="../media/image671.png"/><Relationship Id="rId277" Type="http://schemas.openxmlformats.org/officeDocument/2006/relationships/image" Target="../media/image692.png"/><Relationship Id="rId298" Type="http://schemas.openxmlformats.org/officeDocument/2006/relationships/image" Target="../media/image713.png"/><Relationship Id="rId400" Type="http://schemas.openxmlformats.org/officeDocument/2006/relationships/image" Target="../media/image815.png"/><Relationship Id="rId116" Type="http://schemas.openxmlformats.org/officeDocument/2006/relationships/image" Target="../media/image531.png"/><Relationship Id="rId137" Type="http://schemas.openxmlformats.org/officeDocument/2006/relationships/image" Target="../media/image552.png"/><Relationship Id="rId158" Type="http://schemas.openxmlformats.org/officeDocument/2006/relationships/image" Target="../media/image573.png"/><Relationship Id="rId302" Type="http://schemas.openxmlformats.org/officeDocument/2006/relationships/image" Target="../media/image717.png"/><Relationship Id="rId323" Type="http://schemas.openxmlformats.org/officeDocument/2006/relationships/image" Target="../media/image738.png"/><Relationship Id="rId344" Type="http://schemas.openxmlformats.org/officeDocument/2006/relationships/image" Target="../media/image759.png"/><Relationship Id="rId20" Type="http://schemas.openxmlformats.org/officeDocument/2006/relationships/image" Target="../media/image435.png"/><Relationship Id="rId41" Type="http://schemas.openxmlformats.org/officeDocument/2006/relationships/image" Target="../media/image456.png"/><Relationship Id="rId62" Type="http://schemas.openxmlformats.org/officeDocument/2006/relationships/image" Target="../media/image477.png"/><Relationship Id="rId83" Type="http://schemas.openxmlformats.org/officeDocument/2006/relationships/image" Target="../media/image498.png"/><Relationship Id="rId179" Type="http://schemas.openxmlformats.org/officeDocument/2006/relationships/image" Target="../media/image594.png"/><Relationship Id="rId365" Type="http://schemas.openxmlformats.org/officeDocument/2006/relationships/image" Target="../media/image780.png"/><Relationship Id="rId386" Type="http://schemas.openxmlformats.org/officeDocument/2006/relationships/image" Target="../media/image801.png"/><Relationship Id="rId190" Type="http://schemas.openxmlformats.org/officeDocument/2006/relationships/image" Target="../media/image605.png"/><Relationship Id="rId204" Type="http://schemas.openxmlformats.org/officeDocument/2006/relationships/image" Target="../media/image619.png"/><Relationship Id="rId225" Type="http://schemas.openxmlformats.org/officeDocument/2006/relationships/image" Target="../media/image640.png"/><Relationship Id="rId246" Type="http://schemas.openxmlformats.org/officeDocument/2006/relationships/image" Target="../media/image661.png"/><Relationship Id="rId267" Type="http://schemas.openxmlformats.org/officeDocument/2006/relationships/image" Target="../media/image682.png"/><Relationship Id="rId288" Type="http://schemas.openxmlformats.org/officeDocument/2006/relationships/image" Target="../media/image703.png"/><Relationship Id="rId411" Type="http://schemas.openxmlformats.org/officeDocument/2006/relationships/image" Target="../media/image826.png"/><Relationship Id="rId106" Type="http://schemas.openxmlformats.org/officeDocument/2006/relationships/image" Target="../media/image521.png"/><Relationship Id="rId127" Type="http://schemas.openxmlformats.org/officeDocument/2006/relationships/image" Target="../media/image542.png"/><Relationship Id="rId313" Type="http://schemas.openxmlformats.org/officeDocument/2006/relationships/image" Target="../media/image728.png"/><Relationship Id="rId10" Type="http://schemas.openxmlformats.org/officeDocument/2006/relationships/image" Target="../media/image425.png"/><Relationship Id="rId31" Type="http://schemas.openxmlformats.org/officeDocument/2006/relationships/image" Target="../media/image446.png"/><Relationship Id="rId52" Type="http://schemas.openxmlformats.org/officeDocument/2006/relationships/image" Target="../media/image467.png"/><Relationship Id="rId73" Type="http://schemas.openxmlformats.org/officeDocument/2006/relationships/image" Target="../media/image488.png"/><Relationship Id="rId94" Type="http://schemas.openxmlformats.org/officeDocument/2006/relationships/image" Target="../media/image509.png"/><Relationship Id="rId148" Type="http://schemas.openxmlformats.org/officeDocument/2006/relationships/image" Target="../media/image563.png"/><Relationship Id="rId169" Type="http://schemas.openxmlformats.org/officeDocument/2006/relationships/image" Target="../media/image584.png"/><Relationship Id="rId334" Type="http://schemas.openxmlformats.org/officeDocument/2006/relationships/image" Target="../media/image749.png"/><Relationship Id="rId355" Type="http://schemas.openxmlformats.org/officeDocument/2006/relationships/image" Target="../media/image770.png"/><Relationship Id="rId376" Type="http://schemas.openxmlformats.org/officeDocument/2006/relationships/image" Target="../media/image791.png"/><Relationship Id="rId397" Type="http://schemas.openxmlformats.org/officeDocument/2006/relationships/image" Target="../media/image812.png"/><Relationship Id="rId4" Type="http://schemas.openxmlformats.org/officeDocument/2006/relationships/image" Target="../media/image420.png"/><Relationship Id="rId180" Type="http://schemas.openxmlformats.org/officeDocument/2006/relationships/image" Target="../media/image595.png"/><Relationship Id="rId215" Type="http://schemas.openxmlformats.org/officeDocument/2006/relationships/image" Target="../media/image630.png"/><Relationship Id="rId236" Type="http://schemas.openxmlformats.org/officeDocument/2006/relationships/image" Target="../media/image651.png"/><Relationship Id="rId257" Type="http://schemas.openxmlformats.org/officeDocument/2006/relationships/image" Target="../media/image672.png"/><Relationship Id="rId278" Type="http://schemas.openxmlformats.org/officeDocument/2006/relationships/image" Target="../media/image693.png"/><Relationship Id="rId401" Type="http://schemas.openxmlformats.org/officeDocument/2006/relationships/image" Target="../media/image816.png"/><Relationship Id="rId303" Type="http://schemas.openxmlformats.org/officeDocument/2006/relationships/image" Target="../media/image718.png"/><Relationship Id="rId42" Type="http://schemas.openxmlformats.org/officeDocument/2006/relationships/image" Target="../media/image457.png"/><Relationship Id="rId84" Type="http://schemas.openxmlformats.org/officeDocument/2006/relationships/image" Target="../media/image499.png"/><Relationship Id="rId138" Type="http://schemas.openxmlformats.org/officeDocument/2006/relationships/image" Target="../media/image553.png"/><Relationship Id="rId345" Type="http://schemas.openxmlformats.org/officeDocument/2006/relationships/image" Target="../media/image760.png"/><Relationship Id="rId387" Type="http://schemas.openxmlformats.org/officeDocument/2006/relationships/image" Target="../media/image802.png"/><Relationship Id="rId191" Type="http://schemas.openxmlformats.org/officeDocument/2006/relationships/image" Target="../media/image606.png"/><Relationship Id="rId205" Type="http://schemas.openxmlformats.org/officeDocument/2006/relationships/image" Target="../media/image620.png"/><Relationship Id="rId247" Type="http://schemas.openxmlformats.org/officeDocument/2006/relationships/image" Target="../media/image662.png"/><Relationship Id="rId412" Type="http://schemas.openxmlformats.org/officeDocument/2006/relationships/image" Target="../media/image827.png"/><Relationship Id="rId107" Type="http://schemas.openxmlformats.org/officeDocument/2006/relationships/image" Target="../media/image522.png"/><Relationship Id="rId289" Type="http://schemas.openxmlformats.org/officeDocument/2006/relationships/image" Target="../media/image704.png"/><Relationship Id="rId11" Type="http://schemas.openxmlformats.org/officeDocument/2006/relationships/image" Target="../media/image426.png"/><Relationship Id="rId53" Type="http://schemas.openxmlformats.org/officeDocument/2006/relationships/image" Target="../media/image468.png"/><Relationship Id="rId149" Type="http://schemas.openxmlformats.org/officeDocument/2006/relationships/image" Target="../media/image564.png"/><Relationship Id="rId314" Type="http://schemas.openxmlformats.org/officeDocument/2006/relationships/image" Target="../media/image729.png"/><Relationship Id="rId356" Type="http://schemas.openxmlformats.org/officeDocument/2006/relationships/image" Target="../media/image771.png"/><Relationship Id="rId398" Type="http://schemas.openxmlformats.org/officeDocument/2006/relationships/image" Target="../media/image813.png"/><Relationship Id="rId95" Type="http://schemas.openxmlformats.org/officeDocument/2006/relationships/image" Target="../media/image510.png"/><Relationship Id="rId160" Type="http://schemas.openxmlformats.org/officeDocument/2006/relationships/image" Target="../media/image575.png"/><Relationship Id="rId216" Type="http://schemas.openxmlformats.org/officeDocument/2006/relationships/image" Target="../media/image631.png"/></Relationships>
</file>

<file path=ppt/slides/_rels/slide77.xml.rels><?xml version="1.0" encoding="UTF-8" standalone="yes"?>
<Relationships xmlns="http://schemas.openxmlformats.org/package/2006/relationships"><Relationship Id="rId117" Type="http://schemas.openxmlformats.org/officeDocument/2006/relationships/image" Target="../media/image945.png"/><Relationship Id="rId299" Type="http://schemas.openxmlformats.org/officeDocument/2006/relationships/image" Target="../media/image1127.png"/><Relationship Id="rId303" Type="http://schemas.openxmlformats.org/officeDocument/2006/relationships/image" Target="../media/image1131.png"/><Relationship Id="rId21" Type="http://schemas.openxmlformats.org/officeDocument/2006/relationships/image" Target="../media/image849.png"/><Relationship Id="rId42" Type="http://schemas.openxmlformats.org/officeDocument/2006/relationships/image" Target="../media/image870.png"/><Relationship Id="rId63" Type="http://schemas.openxmlformats.org/officeDocument/2006/relationships/image" Target="../media/image891.png"/><Relationship Id="rId84" Type="http://schemas.openxmlformats.org/officeDocument/2006/relationships/image" Target="../media/image912.png"/><Relationship Id="rId138" Type="http://schemas.openxmlformats.org/officeDocument/2006/relationships/image" Target="../media/image966.png"/><Relationship Id="rId159" Type="http://schemas.openxmlformats.org/officeDocument/2006/relationships/image" Target="../media/image987.png"/><Relationship Id="rId170" Type="http://schemas.openxmlformats.org/officeDocument/2006/relationships/image" Target="../media/image998.png"/><Relationship Id="rId191" Type="http://schemas.openxmlformats.org/officeDocument/2006/relationships/image" Target="../media/image1019.png"/><Relationship Id="rId205" Type="http://schemas.openxmlformats.org/officeDocument/2006/relationships/image" Target="../media/image1033.png"/><Relationship Id="rId226" Type="http://schemas.openxmlformats.org/officeDocument/2006/relationships/image" Target="../media/image1054.png"/><Relationship Id="rId247" Type="http://schemas.openxmlformats.org/officeDocument/2006/relationships/image" Target="../media/image1075.png"/><Relationship Id="rId107" Type="http://schemas.openxmlformats.org/officeDocument/2006/relationships/image" Target="../media/image935.png"/><Relationship Id="rId268" Type="http://schemas.openxmlformats.org/officeDocument/2006/relationships/image" Target="../media/image1096.png"/><Relationship Id="rId289" Type="http://schemas.openxmlformats.org/officeDocument/2006/relationships/image" Target="../media/image1117.png"/><Relationship Id="rId11" Type="http://schemas.openxmlformats.org/officeDocument/2006/relationships/image" Target="../media/image839.png"/><Relationship Id="rId32" Type="http://schemas.openxmlformats.org/officeDocument/2006/relationships/image" Target="../media/image860.png"/><Relationship Id="rId53" Type="http://schemas.openxmlformats.org/officeDocument/2006/relationships/image" Target="../media/image881.png"/><Relationship Id="rId74" Type="http://schemas.openxmlformats.org/officeDocument/2006/relationships/image" Target="../media/image902.png"/><Relationship Id="rId128" Type="http://schemas.openxmlformats.org/officeDocument/2006/relationships/image" Target="../media/image956.png"/><Relationship Id="rId149" Type="http://schemas.openxmlformats.org/officeDocument/2006/relationships/image" Target="../media/image977.png"/><Relationship Id="rId314" Type="http://schemas.openxmlformats.org/officeDocument/2006/relationships/image" Target="../media/image1142.png"/><Relationship Id="rId5" Type="http://schemas.openxmlformats.org/officeDocument/2006/relationships/image" Target="../media/image333.png"/><Relationship Id="rId95" Type="http://schemas.openxmlformats.org/officeDocument/2006/relationships/image" Target="../media/image923.png"/><Relationship Id="rId160" Type="http://schemas.openxmlformats.org/officeDocument/2006/relationships/image" Target="../media/image988.png"/><Relationship Id="rId181" Type="http://schemas.openxmlformats.org/officeDocument/2006/relationships/image" Target="../media/image1009.png"/><Relationship Id="rId216" Type="http://schemas.openxmlformats.org/officeDocument/2006/relationships/image" Target="../media/image1044.png"/><Relationship Id="rId237" Type="http://schemas.openxmlformats.org/officeDocument/2006/relationships/image" Target="../media/image1065.png"/><Relationship Id="rId258" Type="http://schemas.openxmlformats.org/officeDocument/2006/relationships/image" Target="../media/image1086.png"/><Relationship Id="rId279" Type="http://schemas.openxmlformats.org/officeDocument/2006/relationships/image" Target="../media/image1107.png"/><Relationship Id="rId22" Type="http://schemas.openxmlformats.org/officeDocument/2006/relationships/image" Target="../media/image850.png"/><Relationship Id="rId43" Type="http://schemas.openxmlformats.org/officeDocument/2006/relationships/image" Target="../media/image871.png"/><Relationship Id="rId64" Type="http://schemas.openxmlformats.org/officeDocument/2006/relationships/image" Target="../media/image892.png"/><Relationship Id="rId118" Type="http://schemas.openxmlformats.org/officeDocument/2006/relationships/image" Target="../media/image946.png"/><Relationship Id="rId139" Type="http://schemas.openxmlformats.org/officeDocument/2006/relationships/image" Target="../media/image967.png"/><Relationship Id="rId290" Type="http://schemas.openxmlformats.org/officeDocument/2006/relationships/image" Target="../media/image1118.png"/><Relationship Id="rId304" Type="http://schemas.openxmlformats.org/officeDocument/2006/relationships/image" Target="../media/image1132.png"/><Relationship Id="rId85" Type="http://schemas.openxmlformats.org/officeDocument/2006/relationships/image" Target="../media/image913.png"/><Relationship Id="rId150" Type="http://schemas.openxmlformats.org/officeDocument/2006/relationships/image" Target="../media/image978.png"/><Relationship Id="rId171" Type="http://schemas.openxmlformats.org/officeDocument/2006/relationships/image" Target="../media/image999.png"/><Relationship Id="rId192" Type="http://schemas.openxmlformats.org/officeDocument/2006/relationships/image" Target="../media/image1020.png"/><Relationship Id="rId206" Type="http://schemas.openxmlformats.org/officeDocument/2006/relationships/image" Target="../media/image1034.png"/><Relationship Id="rId227" Type="http://schemas.openxmlformats.org/officeDocument/2006/relationships/image" Target="../media/image1055.png"/><Relationship Id="rId248" Type="http://schemas.openxmlformats.org/officeDocument/2006/relationships/image" Target="../media/image1076.png"/><Relationship Id="rId269" Type="http://schemas.openxmlformats.org/officeDocument/2006/relationships/image" Target="../media/image1097.png"/><Relationship Id="rId12" Type="http://schemas.openxmlformats.org/officeDocument/2006/relationships/image" Target="../media/image840.png"/><Relationship Id="rId33" Type="http://schemas.openxmlformats.org/officeDocument/2006/relationships/image" Target="../media/image861.png"/><Relationship Id="rId108" Type="http://schemas.openxmlformats.org/officeDocument/2006/relationships/image" Target="../media/image936.png"/><Relationship Id="rId129" Type="http://schemas.openxmlformats.org/officeDocument/2006/relationships/image" Target="../media/image957.png"/><Relationship Id="rId280" Type="http://schemas.openxmlformats.org/officeDocument/2006/relationships/image" Target="../media/image1108.png"/><Relationship Id="rId315" Type="http://schemas.openxmlformats.org/officeDocument/2006/relationships/image" Target="../media/image1143.png"/><Relationship Id="rId54" Type="http://schemas.openxmlformats.org/officeDocument/2006/relationships/image" Target="../media/image882.png"/><Relationship Id="rId75" Type="http://schemas.openxmlformats.org/officeDocument/2006/relationships/image" Target="../media/image903.png"/><Relationship Id="rId96" Type="http://schemas.openxmlformats.org/officeDocument/2006/relationships/image" Target="../media/image924.png"/><Relationship Id="rId140" Type="http://schemas.openxmlformats.org/officeDocument/2006/relationships/image" Target="../media/image968.png"/><Relationship Id="rId161" Type="http://schemas.openxmlformats.org/officeDocument/2006/relationships/image" Target="../media/image989.png"/><Relationship Id="rId182" Type="http://schemas.openxmlformats.org/officeDocument/2006/relationships/image" Target="../media/image1010.png"/><Relationship Id="rId217" Type="http://schemas.openxmlformats.org/officeDocument/2006/relationships/image" Target="../media/image1045.png"/><Relationship Id="rId6" Type="http://schemas.openxmlformats.org/officeDocument/2006/relationships/image" Target="../media/image835.png"/><Relationship Id="rId238" Type="http://schemas.openxmlformats.org/officeDocument/2006/relationships/image" Target="../media/image1066.png"/><Relationship Id="rId259" Type="http://schemas.openxmlformats.org/officeDocument/2006/relationships/image" Target="../media/image1087.png"/><Relationship Id="rId23" Type="http://schemas.openxmlformats.org/officeDocument/2006/relationships/image" Target="../media/image851.png"/><Relationship Id="rId119" Type="http://schemas.openxmlformats.org/officeDocument/2006/relationships/image" Target="../media/image947.png"/><Relationship Id="rId270" Type="http://schemas.openxmlformats.org/officeDocument/2006/relationships/image" Target="../media/image1098.png"/><Relationship Id="rId291" Type="http://schemas.openxmlformats.org/officeDocument/2006/relationships/image" Target="../media/image1119.png"/><Relationship Id="rId305" Type="http://schemas.openxmlformats.org/officeDocument/2006/relationships/image" Target="../media/image1133.png"/><Relationship Id="rId44" Type="http://schemas.openxmlformats.org/officeDocument/2006/relationships/image" Target="../media/image872.png"/><Relationship Id="rId65" Type="http://schemas.openxmlformats.org/officeDocument/2006/relationships/image" Target="../media/image893.png"/><Relationship Id="rId86" Type="http://schemas.openxmlformats.org/officeDocument/2006/relationships/image" Target="../media/image914.png"/><Relationship Id="rId130" Type="http://schemas.openxmlformats.org/officeDocument/2006/relationships/image" Target="../media/image958.png"/><Relationship Id="rId151" Type="http://schemas.openxmlformats.org/officeDocument/2006/relationships/image" Target="../media/image979.png"/><Relationship Id="rId172" Type="http://schemas.openxmlformats.org/officeDocument/2006/relationships/image" Target="../media/image1000.png"/><Relationship Id="rId193" Type="http://schemas.openxmlformats.org/officeDocument/2006/relationships/image" Target="../media/image1021.png"/><Relationship Id="rId207" Type="http://schemas.openxmlformats.org/officeDocument/2006/relationships/image" Target="../media/image1035.png"/><Relationship Id="rId228" Type="http://schemas.openxmlformats.org/officeDocument/2006/relationships/image" Target="../media/image1056.png"/><Relationship Id="rId249" Type="http://schemas.openxmlformats.org/officeDocument/2006/relationships/image" Target="../media/image1077.png"/><Relationship Id="rId13" Type="http://schemas.openxmlformats.org/officeDocument/2006/relationships/image" Target="../media/image841.png"/><Relationship Id="rId109" Type="http://schemas.openxmlformats.org/officeDocument/2006/relationships/image" Target="../media/image937.png"/><Relationship Id="rId260" Type="http://schemas.openxmlformats.org/officeDocument/2006/relationships/image" Target="../media/image1088.png"/><Relationship Id="rId281" Type="http://schemas.openxmlformats.org/officeDocument/2006/relationships/image" Target="../media/image1109.png"/><Relationship Id="rId316" Type="http://schemas.openxmlformats.org/officeDocument/2006/relationships/image" Target="../media/image1144.png"/><Relationship Id="rId34" Type="http://schemas.openxmlformats.org/officeDocument/2006/relationships/image" Target="../media/image862.png"/><Relationship Id="rId55" Type="http://schemas.openxmlformats.org/officeDocument/2006/relationships/image" Target="../media/image883.png"/><Relationship Id="rId76" Type="http://schemas.openxmlformats.org/officeDocument/2006/relationships/image" Target="../media/image904.png"/><Relationship Id="rId97" Type="http://schemas.openxmlformats.org/officeDocument/2006/relationships/image" Target="../media/image925.png"/><Relationship Id="rId120" Type="http://schemas.openxmlformats.org/officeDocument/2006/relationships/image" Target="../media/image948.png"/><Relationship Id="rId141" Type="http://schemas.openxmlformats.org/officeDocument/2006/relationships/image" Target="../media/image969.png"/><Relationship Id="rId7" Type="http://schemas.openxmlformats.org/officeDocument/2006/relationships/image" Target="../media/image422.png"/><Relationship Id="rId162" Type="http://schemas.openxmlformats.org/officeDocument/2006/relationships/image" Target="../media/image990.png"/><Relationship Id="rId183" Type="http://schemas.openxmlformats.org/officeDocument/2006/relationships/image" Target="../media/image1011.png"/><Relationship Id="rId218" Type="http://schemas.openxmlformats.org/officeDocument/2006/relationships/image" Target="../media/image1046.png"/><Relationship Id="rId239" Type="http://schemas.openxmlformats.org/officeDocument/2006/relationships/image" Target="../media/image1067.png"/><Relationship Id="rId250" Type="http://schemas.openxmlformats.org/officeDocument/2006/relationships/image" Target="../media/image1078.png"/><Relationship Id="rId271" Type="http://schemas.openxmlformats.org/officeDocument/2006/relationships/image" Target="../media/image1099.png"/><Relationship Id="rId292" Type="http://schemas.openxmlformats.org/officeDocument/2006/relationships/image" Target="../media/image1120.png"/><Relationship Id="rId306" Type="http://schemas.openxmlformats.org/officeDocument/2006/relationships/image" Target="../media/image1134.png"/><Relationship Id="rId24" Type="http://schemas.openxmlformats.org/officeDocument/2006/relationships/image" Target="../media/image852.png"/><Relationship Id="rId45" Type="http://schemas.openxmlformats.org/officeDocument/2006/relationships/image" Target="../media/image873.png"/><Relationship Id="rId66" Type="http://schemas.openxmlformats.org/officeDocument/2006/relationships/image" Target="../media/image894.png"/><Relationship Id="rId87" Type="http://schemas.openxmlformats.org/officeDocument/2006/relationships/image" Target="../media/image915.png"/><Relationship Id="rId110" Type="http://schemas.openxmlformats.org/officeDocument/2006/relationships/image" Target="../media/image938.png"/><Relationship Id="rId131" Type="http://schemas.openxmlformats.org/officeDocument/2006/relationships/image" Target="../media/image959.png"/><Relationship Id="rId61" Type="http://schemas.openxmlformats.org/officeDocument/2006/relationships/image" Target="../media/image889.png"/><Relationship Id="rId82" Type="http://schemas.openxmlformats.org/officeDocument/2006/relationships/image" Target="../media/image910.png"/><Relationship Id="rId152" Type="http://schemas.openxmlformats.org/officeDocument/2006/relationships/image" Target="../media/image980.png"/><Relationship Id="rId173" Type="http://schemas.openxmlformats.org/officeDocument/2006/relationships/image" Target="../media/image1001.png"/><Relationship Id="rId194" Type="http://schemas.openxmlformats.org/officeDocument/2006/relationships/image" Target="../media/image1022.png"/><Relationship Id="rId199" Type="http://schemas.openxmlformats.org/officeDocument/2006/relationships/image" Target="../media/image1027.png"/><Relationship Id="rId203" Type="http://schemas.openxmlformats.org/officeDocument/2006/relationships/image" Target="../media/image1031.png"/><Relationship Id="rId208" Type="http://schemas.openxmlformats.org/officeDocument/2006/relationships/image" Target="../media/image1036.png"/><Relationship Id="rId229" Type="http://schemas.openxmlformats.org/officeDocument/2006/relationships/image" Target="../media/image1057.png"/><Relationship Id="rId19" Type="http://schemas.openxmlformats.org/officeDocument/2006/relationships/image" Target="../media/image847.png"/><Relationship Id="rId224" Type="http://schemas.openxmlformats.org/officeDocument/2006/relationships/image" Target="../media/image1052.png"/><Relationship Id="rId240" Type="http://schemas.openxmlformats.org/officeDocument/2006/relationships/image" Target="../media/image1068.png"/><Relationship Id="rId245" Type="http://schemas.openxmlformats.org/officeDocument/2006/relationships/image" Target="../media/image1073.png"/><Relationship Id="rId261" Type="http://schemas.openxmlformats.org/officeDocument/2006/relationships/image" Target="../media/image1089.png"/><Relationship Id="rId266" Type="http://schemas.openxmlformats.org/officeDocument/2006/relationships/image" Target="../media/image1094.png"/><Relationship Id="rId287" Type="http://schemas.openxmlformats.org/officeDocument/2006/relationships/image" Target="../media/image1115.png"/><Relationship Id="rId14" Type="http://schemas.openxmlformats.org/officeDocument/2006/relationships/image" Target="../media/image842.png"/><Relationship Id="rId30" Type="http://schemas.openxmlformats.org/officeDocument/2006/relationships/image" Target="../media/image858.png"/><Relationship Id="rId35" Type="http://schemas.openxmlformats.org/officeDocument/2006/relationships/image" Target="../media/image863.png"/><Relationship Id="rId56" Type="http://schemas.openxmlformats.org/officeDocument/2006/relationships/image" Target="../media/image884.png"/><Relationship Id="rId77" Type="http://schemas.openxmlformats.org/officeDocument/2006/relationships/image" Target="../media/image905.png"/><Relationship Id="rId100" Type="http://schemas.openxmlformats.org/officeDocument/2006/relationships/image" Target="../media/image928.png"/><Relationship Id="rId105" Type="http://schemas.openxmlformats.org/officeDocument/2006/relationships/image" Target="../media/image933.png"/><Relationship Id="rId126" Type="http://schemas.openxmlformats.org/officeDocument/2006/relationships/image" Target="../media/image954.png"/><Relationship Id="rId147" Type="http://schemas.openxmlformats.org/officeDocument/2006/relationships/image" Target="../media/image975.png"/><Relationship Id="rId168" Type="http://schemas.openxmlformats.org/officeDocument/2006/relationships/image" Target="../media/image996.png"/><Relationship Id="rId282" Type="http://schemas.openxmlformats.org/officeDocument/2006/relationships/image" Target="../media/image1110.png"/><Relationship Id="rId312" Type="http://schemas.openxmlformats.org/officeDocument/2006/relationships/image" Target="../media/image1140.png"/><Relationship Id="rId317" Type="http://schemas.openxmlformats.org/officeDocument/2006/relationships/image" Target="../media/image1145.png"/><Relationship Id="rId8" Type="http://schemas.openxmlformats.org/officeDocument/2006/relationships/image" Target="../media/image836.png"/><Relationship Id="rId51" Type="http://schemas.openxmlformats.org/officeDocument/2006/relationships/image" Target="../media/image879.png"/><Relationship Id="rId72" Type="http://schemas.openxmlformats.org/officeDocument/2006/relationships/image" Target="../media/image900.png"/><Relationship Id="rId93" Type="http://schemas.openxmlformats.org/officeDocument/2006/relationships/image" Target="../media/image921.png"/><Relationship Id="rId98" Type="http://schemas.openxmlformats.org/officeDocument/2006/relationships/image" Target="../media/image926.png"/><Relationship Id="rId121" Type="http://schemas.openxmlformats.org/officeDocument/2006/relationships/image" Target="../media/image949.png"/><Relationship Id="rId142" Type="http://schemas.openxmlformats.org/officeDocument/2006/relationships/image" Target="../media/image970.png"/><Relationship Id="rId163" Type="http://schemas.openxmlformats.org/officeDocument/2006/relationships/image" Target="../media/image991.png"/><Relationship Id="rId184" Type="http://schemas.openxmlformats.org/officeDocument/2006/relationships/image" Target="../media/image1012.png"/><Relationship Id="rId189" Type="http://schemas.openxmlformats.org/officeDocument/2006/relationships/image" Target="../media/image1017.png"/><Relationship Id="rId219" Type="http://schemas.openxmlformats.org/officeDocument/2006/relationships/image" Target="../media/image1047.png"/><Relationship Id="rId3" Type="http://schemas.openxmlformats.org/officeDocument/2006/relationships/image" Target="../media/image419.png"/><Relationship Id="rId214" Type="http://schemas.openxmlformats.org/officeDocument/2006/relationships/image" Target="../media/image1042.png"/><Relationship Id="rId230" Type="http://schemas.openxmlformats.org/officeDocument/2006/relationships/image" Target="../media/image1058.png"/><Relationship Id="rId235" Type="http://schemas.openxmlformats.org/officeDocument/2006/relationships/image" Target="../media/image1063.png"/><Relationship Id="rId251" Type="http://schemas.openxmlformats.org/officeDocument/2006/relationships/image" Target="../media/image1079.png"/><Relationship Id="rId256" Type="http://schemas.openxmlformats.org/officeDocument/2006/relationships/image" Target="../media/image1084.png"/><Relationship Id="rId277" Type="http://schemas.openxmlformats.org/officeDocument/2006/relationships/image" Target="../media/image1105.png"/><Relationship Id="rId298" Type="http://schemas.openxmlformats.org/officeDocument/2006/relationships/image" Target="../media/image1126.png"/><Relationship Id="rId25" Type="http://schemas.openxmlformats.org/officeDocument/2006/relationships/image" Target="../media/image853.png"/><Relationship Id="rId46" Type="http://schemas.openxmlformats.org/officeDocument/2006/relationships/image" Target="../media/image874.png"/><Relationship Id="rId67" Type="http://schemas.openxmlformats.org/officeDocument/2006/relationships/image" Target="../media/image895.png"/><Relationship Id="rId116" Type="http://schemas.openxmlformats.org/officeDocument/2006/relationships/image" Target="../media/image944.png"/><Relationship Id="rId137" Type="http://schemas.openxmlformats.org/officeDocument/2006/relationships/image" Target="../media/image965.png"/><Relationship Id="rId158" Type="http://schemas.openxmlformats.org/officeDocument/2006/relationships/image" Target="../media/image986.png"/><Relationship Id="rId272" Type="http://schemas.openxmlformats.org/officeDocument/2006/relationships/image" Target="../media/image1100.png"/><Relationship Id="rId293" Type="http://schemas.openxmlformats.org/officeDocument/2006/relationships/image" Target="../media/image1121.png"/><Relationship Id="rId302" Type="http://schemas.openxmlformats.org/officeDocument/2006/relationships/image" Target="../media/image1130.png"/><Relationship Id="rId307" Type="http://schemas.openxmlformats.org/officeDocument/2006/relationships/image" Target="../media/image1135.png"/><Relationship Id="rId20" Type="http://schemas.openxmlformats.org/officeDocument/2006/relationships/image" Target="../media/image848.png"/><Relationship Id="rId41" Type="http://schemas.openxmlformats.org/officeDocument/2006/relationships/image" Target="../media/image869.png"/><Relationship Id="rId62" Type="http://schemas.openxmlformats.org/officeDocument/2006/relationships/image" Target="../media/image890.png"/><Relationship Id="rId83" Type="http://schemas.openxmlformats.org/officeDocument/2006/relationships/image" Target="../media/image911.png"/><Relationship Id="rId88" Type="http://schemas.openxmlformats.org/officeDocument/2006/relationships/image" Target="../media/image916.png"/><Relationship Id="rId111" Type="http://schemas.openxmlformats.org/officeDocument/2006/relationships/image" Target="../media/image939.png"/><Relationship Id="rId132" Type="http://schemas.openxmlformats.org/officeDocument/2006/relationships/image" Target="../media/image960.png"/><Relationship Id="rId153" Type="http://schemas.openxmlformats.org/officeDocument/2006/relationships/image" Target="../media/image981.png"/><Relationship Id="rId174" Type="http://schemas.openxmlformats.org/officeDocument/2006/relationships/image" Target="../media/image1002.png"/><Relationship Id="rId179" Type="http://schemas.openxmlformats.org/officeDocument/2006/relationships/image" Target="../media/image1007.png"/><Relationship Id="rId195" Type="http://schemas.openxmlformats.org/officeDocument/2006/relationships/image" Target="../media/image1023.png"/><Relationship Id="rId209" Type="http://schemas.openxmlformats.org/officeDocument/2006/relationships/image" Target="../media/image1037.png"/><Relationship Id="rId190" Type="http://schemas.openxmlformats.org/officeDocument/2006/relationships/image" Target="../media/image1018.png"/><Relationship Id="rId204" Type="http://schemas.openxmlformats.org/officeDocument/2006/relationships/image" Target="../media/image1032.png"/><Relationship Id="rId220" Type="http://schemas.openxmlformats.org/officeDocument/2006/relationships/image" Target="../media/image1048.png"/><Relationship Id="rId225" Type="http://schemas.openxmlformats.org/officeDocument/2006/relationships/image" Target="../media/image1053.png"/><Relationship Id="rId241" Type="http://schemas.openxmlformats.org/officeDocument/2006/relationships/image" Target="../media/image1069.png"/><Relationship Id="rId246" Type="http://schemas.openxmlformats.org/officeDocument/2006/relationships/image" Target="../media/image1074.png"/><Relationship Id="rId267" Type="http://schemas.openxmlformats.org/officeDocument/2006/relationships/image" Target="../media/image1095.png"/><Relationship Id="rId288" Type="http://schemas.openxmlformats.org/officeDocument/2006/relationships/image" Target="../media/image1116.png"/><Relationship Id="rId15" Type="http://schemas.openxmlformats.org/officeDocument/2006/relationships/image" Target="../media/image843.png"/><Relationship Id="rId36" Type="http://schemas.openxmlformats.org/officeDocument/2006/relationships/image" Target="../media/image864.png"/><Relationship Id="rId57" Type="http://schemas.openxmlformats.org/officeDocument/2006/relationships/image" Target="../media/image885.png"/><Relationship Id="rId106" Type="http://schemas.openxmlformats.org/officeDocument/2006/relationships/image" Target="../media/image934.png"/><Relationship Id="rId127" Type="http://schemas.openxmlformats.org/officeDocument/2006/relationships/image" Target="../media/image955.png"/><Relationship Id="rId262" Type="http://schemas.openxmlformats.org/officeDocument/2006/relationships/image" Target="../media/image1090.png"/><Relationship Id="rId283" Type="http://schemas.openxmlformats.org/officeDocument/2006/relationships/image" Target="../media/image1111.png"/><Relationship Id="rId313" Type="http://schemas.openxmlformats.org/officeDocument/2006/relationships/image" Target="../media/image1141.png"/><Relationship Id="rId10" Type="http://schemas.openxmlformats.org/officeDocument/2006/relationships/image" Target="../media/image838.png"/><Relationship Id="rId31" Type="http://schemas.openxmlformats.org/officeDocument/2006/relationships/image" Target="../media/image859.png"/><Relationship Id="rId52" Type="http://schemas.openxmlformats.org/officeDocument/2006/relationships/image" Target="../media/image880.png"/><Relationship Id="rId73" Type="http://schemas.openxmlformats.org/officeDocument/2006/relationships/image" Target="../media/image901.png"/><Relationship Id="rId78" Type="http://schemas.openxmlformats.org/officeDocument/2006/relationships/image" Target="../media/image906.png"/><Relationship Id="rId94" Type="http://schemas.openxmlformats.org/officeDocument/2006/relationships/image" Target="../media/image922.png"/><Relationship Id="rId99" Type="http://schemas.openxmlformats.org/officeDocument/2006/relationships/image" Target="../media/image927.png"/><Relationship Id="rId101" Type="http://schemas.openxmlformats.org/officeDocument/2006/relationships/image" Target="../media/image929.png"/><Relationship Id="rId122" Type="http://schemas.openxmlformats.org/officeDocument/2006/relationships/image" Target="../media/image950.png"/><Relationship Id="rId143" Type="http://schemas.openxmlformats.org/officeDocument/2006/relationships/image" Target="../media/image971.png"/><Relationship Id="rId148" Type="http://schemas.openxmlformats.org/officeDocument/2006/relationships/image" Target="../media/image976.png"/><Relationship Id="rId164" Type="http://schemas.openxmlformats.org/officeDocument/2006/relationships/image" Target="../media/image992.png"/><Relationship Id="rId169" Type="http://schemas.openxmlformats.org/officeDocument/2006/relationships/image" Target="../media/image997.png"/><Relationship Id="rId185" Type="http://schemas.openxmlformats.org/officeDocument/2006/relationships/image" Target="../media/image1013.png"/><Relationship Id="rId4" Type="http://schemas.openxmlformats.org/officeDocument/2006/relationships/image" Target="../media/image420.png"/><Relationship Id="rId9" Type="http://schemas.openxmlformats.org/officeDocument/2006/relationships/image" Target="../media/image837.png"/><Relationship Id="rId180" Type="http://schemas.openxmlformats.org/officeDocument/2006/relationships/image" Target="../media/image1008.png"/><Relationship Id="rId210" Type="http://schemas.openxmlformats.org/officeDocument/2006/relationships/image" Target="../media/image1038.png"/><Relationship Id="rId215" Type="http://schemas.openxmlformats.org/officeDocument/2006/relationships/image" Target="../media/image1043.png"/><Relationship Id="rId236" Type="http://schemas.openxmlformats.org/officeDocument/2006/relationships/image" Target="../media/image1064.png"/><Relationship Id="rId257" Type="http://schemas.openxmlformats.org/officeDocument/2006/relationships/image" Target="../media/image1085.png"/><Relationship Id="rId278" Type="http://schemas.openxmlformats.org/officeDocument/2006/relationships/image" Target="../media/image1106.png"/><Relationship Id="rId26" Type="http://schemas.openxmlformats.org/officeDocument/2006/relationships/image" Target="../media/image854.png"/><Relationship Id="rId231" Type="http://schemas.openxmlformats.org/officeDocument/2006/relationships/image" Target="../media/image1059.png"/><Relationship Id="rId252" Type="http://schemas.openxmlformats.org/officeDocument/2006/relationships/image" Target="../media/image1080.png"/><Relationship Id="rId273" Type="http://schemas.openxmlformats.org/officeDocument/2006/relationships/image" Target="../media/image1101.png"/><Relationship Id="rId294" Type="http://schemas.openxmlformats.org/officeDocument/2006/relationships/image" Target="../media/image1122.png"/><Relationship Id="rId308" Type="http://schemas.openxmlformats.org/officeDocument/2006/relationships/image" Target="../media/image1136.png"/><Relationship Id="rId47" Type="http://schemas.openxmlformats.org/officeDocument/2006/relationships/image" Target="../media/image875.png"/><Relationship Id="rId68" Type="http://schemas.openxmlformats.org/officeDocument/2006/relationships/image" Target="../media/image896.png"/><Relationship Id="rId89" Type="http://schemas.openxmlformats.org/officeDocument/2006/relationships/image" Target="../media/image917.png"/><Relationship Id="rId112" Type="http://schemas.openxmlformats.org/officeDocument/2006/relationships/image" Target="../media/image940.png"/><Relationship Id="rId133" Type="http://schemas.openxmlformats.org/officeDocument/2006/relationships/image" Target="../media/image961.png"/><Relationship Id="rId154" Type="http://schemas.openxmlformats.org/officeDocument/2006/relationships/image" Target="../media/image982.png"/><Relationship Id="rId175" Type="http://schemas.openxmlformats.org/officeDocument/2006/relationships/image" Target="../media/image1003.png"/><Relationship Id="rId196" Type="http://schemas.openxmlformats.org/officeDocument/2006/relationships/image" Target="../media/image1024.png"/><Relationship Id="rId200" Type="http://schemas.openxmlformats.org/officeDocument/2006/relationships/image" Target="../media/image1028.png"/><Relationship Id="rId16" Type="http://schemas.openxmlformats.org/officeDocument/2006/relationships/image" Target="../media/image844.png"/><Relationship Id="rId221" Type="http://schemas.openxmlformats.org/officeDocument/2006/relationships/image" Target="../media/image1049.png"/><Relationship Id="rId242" Type="http://schemas.openxmlformats.org/officeDocument/2006/relationships/image" Target="../media/image1070.png"/><Relationship Id="rId263" Type="http://schemas.openxmlformats.org/officeDocument/2006/relationships/image" Target="../media/image1091.png"/><Relationship Id="rId284" Type="http://schemas.openxmlformats.org/officeDocument/2006/relationships/image" Target="../media/image1112.png"/><Relationship Id="rId37" Type="http://schemas.openxmlformats.org/officeDocument/2006/relationships/image" Target="../media/image865.png"/><Relationship Id="rId58" Type="http://schemas.openxmlformats.org/officeDocument/2006/relationships/image" Target="../media/image886.png"/><Relationship Id="rId79" Type="http://schemas.openxmlformats.org/officeDocument/2006/relationships/image" Target="../media/image907.png"/><Relationship Id="rId102" Type="http://schemas.openxmlformats.org/officeDocument/2006/relationships/image" Target="../media/image930.png"/><Relationship Id="rId123" Type="http://schemas.openxmlformats.org/officeDocument/2006/relationships/image" Target="../media/image951.png"/><Relationship Id="rId144" Type="http://schemas.openxmlformats.org/officeDocument/2006/relationships/image" Target="../media/image972.png"/><Relationship Id="rId90" Type="http://schemas.openxmlformats.org/officeDocument/2006/relationships/image" Target="../media/image918.png"/><Relationship Id="rId165" Type="http://schemas.openxmlformats.org/officeDocument/2006/relationships/image" Target="../media/image993.png"/><Relationship Id="rId186" Type="http://schemas.openxmlformats.org/officeDocument/2006/relationships/image" Target="../media/image1014.png"/><Relationship Id="rId211" Type="http://schemas.openxmlformats.org/officeDocument/2006/relationships/image" Target="../media/image1039.png"/><Relationship Id="rId232" Type="http://schemas.openxmlformats.org/officeDocument/2006/relationships/image" Target="../media/image1060.png"/><Relationship Id="rId253" Type="http://schemas.openxmlformats.org/officeDocument/2006/relationships/image" Target="../media/image1081.png"/><Relationship Id="rId274" Type="http://schemas.openxmlformats.org/officeDocument/2006/relationships/image" Target="../media/image1102.png"/><Relationship Id="rId295" Type="http://schemas.openxmlformats.org/officeDocument/2006/relationships/image" Target="../media/image1123.png"/><Relationship Id="rId309" Type="http://schemas.openxmlformats.org/officeDocument/2006/relationships/image" Target="../media/image1137.png"/><Relationship Id="rId27" Type="http://schemas.openxmlformats.org/officeDocument/2006/relationships/image" Target="../media/image855.png"/><Relationship Id="rId48" Type="http://schemas.openxmlformats.org/officeDocument/2006/relationships/image" Target="../media/image876.png"/><Relationship Id="rId69" Type="http://schemas.openxmlformats.org/officeDocument/2006/relationships/image" Target="../media/image897.png"/><Relationship Id="rId113" Type="http://schemas.openxmlformats.org/officeDocument/2006/relationships/image" Target="../media/image941.png"/><Relationship Id="rId134" Type="http://schemas.openxmlformats.org/officeDocument/2006/relationships/image" Target="../media/image962.png"/><Relationship Id="rId80" Type="http://schemas.openxmlformats.org/officeDocument/2006/relationships/image" Target="../media/image908.png"/><Relationship Id="rId155" Type="http://schemas.openxmlformats.org/officeDocument/2006/relationships/image" Target="../media/image983.png"/><Relationship Id="rId176" Type="http://schemas.openxmlformats.org/officeDocument/2006/relationships/image" Target="../media/image1004.png"/><Relationship Id="rId197" Type="http://schemas.openxmlformats.org/officeDocument/2006/relationships/image" Target="../media/image1025.png"/><Relationship Id="rId201" Type="http://schemas.openxmlformats.org/officeDocument/2006/relationships/image" Target="../media/image1029.png"/><Relationship Id="rId222" Type="http://schemas.openxmlformats.org/officeDocument/2006/relationships/image" Target="../media/image1050.png"/><Relationship Id="rId243" Type="http://schemas.openxmlformats.org/officeDocument/2006/relationships/image" Target="../media/image1071.png"/><Relationship Id="rId264" Type="http://schemas.openxmlformats.org/officeDocument/2006/relationships/image" Target="../media/image1092.png"/><Relationship Id="rId285" Type="http://schemas.openxmlformats.org/officeDocument/2006/relationships/image" Target="../media/image1113.png"/><Relationship Id="rId17" Type="http://schemas.openxmlformats.org/officeDocument/2006/relationships/image" Target="../media/image845.png"/><Relationship Id="rId38" Type="http://schemas.openxmlformats.org/officeDocument/2006/relationships/image" Target="../media/image866.png"/><Relationship Id="rId59" Type="http://schemas.openxmlformats.org/officeDocument/2006/relationships/image" Target="../media/image887.png"/><Relationship Id="rId103" Type="http://schemas.openxmlformats.org/officeDocument/2006/relationships/image" Target="../media/image931.png"/><Relationship Id="rId124" Type="http://schemas.openxmlformats.org/officeDocument/2006/relationships/image" Target="../media/image952.png"/><Relationship Id="rId310" Type="http://schemas.openxmlformats.org/officeDocument/2006/relationships/image" Target="../media/image1138.png"/><Relationship Id="rId70" Type="http://schemas.openxmlformats.org/officeDocument/2006/relationships/image" Target="../media/image898.png"/><Relationship Id="rId91" Type="http://schemas.openxmlformats.org/officeDocument/2006/relationships/image" Target="../media/image919.png"/><Relationship Id="rId145" Type="http://schemas.openxmlformats.org/officeDocument/2006/relationships/image" Target="../media/image973.png"/><Relationship Id="rId166" Type="http://schemas.openxmlformats.org/officeDocument/2006/relationships/image" Target="../media/image994.png"/><Relationship Id="rId187" Type="http://schemas.openxmlformats.org/officeDocument/2006/relationships/image" Target="../media/image1015.png"/><Relationship Id="rId1" Type="http://schemas.openxmlformats.org/officeDocument/2006/relationships/slideLayout" Target="../slideLayouts/slideLayout37.xml"/><Relationship Id="rId212" Type="http://schemas.openxmlformats.org/officeDocument/2006/relationships/image" Target="../media/image1040.png"/><Relationship Id="rId233" Type="http://schemas.openxmlformats.org/officeDocument/2006/relationships/image" Target="../media/image1061.png"/><Relationship Id="rId254" Type="http://schemas.openxmlformats.org/officeDocument/2006/relationships/image" Target="../media/image1082.png"/><Relationship Id="rId28" Type="http://schemas.openxmlformats.org/officeDocument/2006/relationships/image" Target="../media/image856.png"/><Relationship Id="rId49" Type="http://schemas.openxmlformats.org/officeDocument/2006/relationships/image" Target="../media/image877.png"/><Relationship Id="rId114" Type="http://schemas.openxmlformats.org/officeDocument/2006/relationships/image" Target="../media/image942.png"/><Relationship Id="rId275" Type="http://schemas.openxmlformats.org/officeDocument/2006/relationships/image" Target="../media/image1103.png"/><Relationship Id="rId296" Type="http://schemas.openxmlformats.org/officeDocument/2006/relationships/image" Target="../media/image1124.png"/><Relationship Id="rId300" Type="http://schemas.openxmlformats.org/officeDocument/2006/relationships/image" Target="../media/image1128.png"/><Relationship Id="rId60" Type="http://schemas.openxmlformats.org/officeDocument/2006/relationships/image" Target="../media/image888.png"/><Relationship Id="rId81" Type="http://schemas.openxmlformats.org/officeDocument/2006/relationships/image" Target="../media/image909.png"/><Relationship Id="rId135" Type="http://schemas.openxmlformats.org/officeDocument/2006/relationships/image" Target="../media/image963.png"/><Relationship Id="rId156" Type="http://schemas.openxmlformats.org/officeDocument/2006/relationships/image" Target="../media/image984.png"/><Relationship Id="rId177" Type="http://schemas.openxmlformats.org/officeDocument/2006/relationships/image" Target="../media/image1005.png"/><Relationship Id="rId198" Type="http://schemas.openxmlformats.org/officeDocument/2006/relationships/image" Target="../media/image1026.png"/><Relationship Id="rId202" Type="http://schemas.openxmlformats.org/officeDocument/2006/relationships/image" Target="../media/image1030.png"/><Relationship Id="rId223" Type="http://schemas.openxmlformats.org/officeDocument/2006/relationships/image" Target="../media/image1051.png"/><Relationship Id="rId244" Type="http://schemas.openxmlformats.org/officeDocument/2006/relationships/image" Target="../media/image1072.png"/><Relationship Id="rId18" Type="http://schemas.openxmlformats.org/officeDocument/2006/relationships/image" Target="../media/image846.png"/><Relationship Id="rId39" Type="http://schemas.openxmlformats.org/officeDocument/2006/relationships/image" Target="../media/image867.png"/><Relationship Id="rId265" Type="http://schemas.openxmlformats.org/officeDocument/2006/relationships/image" Target="../media/image1093.png"/><Relationship Id="rId286" Type="http://schemas.openxmlformats.org/officeDocument/2006/relationships/image" Target="../media/image1114.png"/><Relationship Id="rId50" Type="http://schemas.openxmlformats.org/officeDocument/2006/relationships/image" Target="../media/image878.png"/><Relationship Id="rId104" Type="http://schemas.openxmlformats.org/officeDocument/2006/relationships/image" Target="../media/image932.png"/><Relationship Id="rId125" Type="http://schemas.openxmlformats.org/officeDocument/2006/relationships/image" Target="../media/image953.png"/><Relationship Id="rId146" Type="http://schemas.openxmlformats.org/officeDocument/2006/relationships/image" Target="../media/image974.png"/><Relationship Id="rId167" Type="http://schemas.openxmlformats.org/officeDocument/2006/relationships/image" Target="../media/image995.png"/><Relationship Id="rId188" Type="http://schemas.openxmlformats.org/officeDocument/2006/relationships/image" Target="../media/image1016.png"/><Relationship Id="rId311" Type="http://schemas.openxmlformats.org/officeDocument/2006/relationships/image" Target="../media/image1139.png"/><Relationship Id="rId71" Type="http://schemas.openxmlformats.org/officeDocument/2006/relationships/image" Target="../media/image899.png"/><Relationship Id="rId92" Type="http://schemas.openxmlformats.org/officeDocument/2006/relationships/image" Target="../media/image920.png"/><Relationship Id="rId213" Type="http://schemas.openxmlformats.org/officeDocument/2006/relationships/image" Target="../media/image1041.png"/><Relationship Id="rId234" Type="http://schemas.openxmlformats.org/officeDocument/2006/relationships/image" Target="../media/image1062.png"/><Relationship Id="rId2" Type="http://schemas.openxmlformats.org/officeDocument/2006/relationships/image" Target="../media/image418.png"/><Relationship Id="rId29" Type="http://schemas.openxmlformats.org/officeDocument/2006/relationships/image" Target="../media/image857.png"/><Relationship Id="rId255" Type="http://schemas.openxmlformats.org/officeDocument/2006/relationships/image" Target="../media/image1083.png"/><Relationship Id="rId276" Type="http://schemas.openxmlformats.org/officeDocument/2006/relationships/image" Target="../media/image1104.png"/><Relationship Id="rId297" Type="http://schemas.openxmlformats.org/officeDocument/2006/relationships/image" Target="../media/image1125.png"/><Relationship Id="rId40" Type="http://schemas.openxmlformats.org/officeDocument/2006/relationships/image" Target="../media/image868.png"/><Relationship Id="rId115" Type="http://schemas.openxmlformats.org/officeDocument/2006/relationships/image" Target="../media/image943.png"/><Relationship Id="rId136" Type="http://schemas.openxmlformats.org/officeDocument/2006/relationships/image" Target="../media/image964.png"/><Relationship Id="rId157" Type="http://schemas.openxmlformats.org/officeDocument/2006/relationships/image" Target="../media/image985.png"/><Relationship Id="rId178" Type="http://schemas.openxmlformats.org/officeDocument/2006/relationships/image" Target="../media/image1006.png"/><Relationship Id="rId301" Type="http://schemas.openxmlformats.org/officeDocument/2006/relationships/image" Target="../media/image1129.png"/></Relationships>
</file>

<file path=ppt/slides/_rels/slide78.xml.rels><?xml version="1.0" encoding="UTF-8" standalone="yes"?>
<Relationships xmlns="http://schemas.openxmlformats.org/package/2006/relationships"><Relationship Id="rId117" Type="http://schemas.openxmlformats.org/officeDocument/2006/relationships/image" Target="../media/image1251.png"/><Relationship Id="rId21" Type="http://schemas.openxmlformats.org/officeDocument/2006/relationships/image" Target="../media/image1159.png"/><Relationship Id="rId42" Type="http://schemas.openxmlformats.org/officeDocument/2006/relationships/image" Target="../media/image1179.png"/><Relationship Id="rId63" Type="http://schemas.openxmlformats.org/officeDocument/2006/relationships/image" Target="../media/image364.png"/><Relationship Id="rId84" Type="http://schemas.openxmlformats.org/officeDocument/2006/relationships/image" Target="../media/image1219.png"/><Relationship Id="rId138" Type="http://schemas.openxmlformats.org/officeDocument/2006/relationships/image" Target="../media/image1269.png"/><Relationship Id="rId159" Type="http://schemas.openxmlformats.org/officeDocument/2006/relationships/image" Target="../media/image1289.png"/><Relationship Id="rId170" Type="http://schemas.openxmlformats.org/officeDocument/2006/relationships/image" Target="../media/image1300.png"/><Relationship Id="rId191" Type="http://schemas.openxmlformats.org/officeDocument/2006/relationships/image" Target="../media/image1321.png"/><Relationship Id="rId205" Type="http://schemas.openxmlformats.org/officeDocument/2006/relationships/image" Target="../media/image1335.png"/><Relationship Id="rId226" Type="http://schemas.openxmlformats.org/officeDocument/2006/relationships/image" Target="../media/image1356.png"/><Relationship Id="rId247" Type="http://schemas.openxmlformats.org/officeDocument/2006/relationships/image" Target="../media/image1377.png"/><Relationship Id="rId107" Type="http://schemas.openxmlformats.org/officeDocument/2006/relationships/image" Target="../media/image1241.png"/><Relationship Id="rId11" Type="http://schemas.openxmlformats.org/officeDocument/2006/relationships/image" Target="../media/image1149.png"/><Relationship Id="rId32" Type="http://schemas.openxmlformats.org/officeDocument/2006/relationships/image" Target="../media/image1170.png"/><Relationship Id="rId53" Type="http://schemas.openxmlformats.org/officeDocument/2006/relationships/image" Target="../media/image1189.png"/><Relationship Id="rId74" Type="http://schemas.openxmlformats.org/officeDocument/2006/relationships/image" Target="../media/image1209.png"/><Relationship Id="rId128" Type="http://schemas.openxmlformats.org/officeDocument/2006/relationships/image" Target="../media/image1261.png"/><Relationship Id="rId149" Type="http://schemas.openxmlformats.org/officeDocument/2006/relationships/image" Target="../media/image1279.png"/><Relationship Id="rId5" Type="http://schemas.openxmlformats.org/officeDocument/2006/relationships/image" Target="../media/image333.png"/><Relationship Id="rId95" Type="http://schemas.openxmlformats.org/officeDocument/2006/relationships/image" Target="../media/image1229.png"/><Relationship Id="rId160" Type="http://schemas.openxmlformats.org/officeDocument/2006/relationships/image" Target="../media/image1290.png"/><Relationship Id="rId181" Type="http://schemas.openxmlformats.org/officeDocument/2006/relationships/image" Target="../media/image1311.png"/><Relationship Id="rId216" Type="http://schemas.openxmlformats.org/officeDocument/2006/relationships/image" Target="../media/image1346.png"/><Relationship Id="rId237" Type="http://schemas.openxmlformats.org/officeDocument/2006/relationships/image" Target="../media/image1367.png"/><Relationship Id="rId258" Type="http://schemas.openxmlformats.org/officeDocument/2006/relationships/image" Target="../media/image1388.png"/><Relationship Id="rId22" Type="http://schemas.openxmlformats.org/officeDocument/2006/relationships/image" Target="../media/image1160.png"/><Relationship Id="rId43" Type="http://schemas.openxmlformats.org/officeDocument/2006/relationships/image" Target="../media/image1180.png"/><Relationship Id="rId64" Type="http://schemas.openxmlformats.org/officeDocument/2006/relationships/image" Target="../media/image1199.png"/><Relationship Id="rId118" Type="http://schemas.openxmlformats.org/officeDocument/2006/relationships/image" Target="../media/image1252.png"/><Relationship Id="rId139" Type="http://schemas.openxmlformats.org/officeDocument/2006/relationships/image" Target="../media/image1270.png"/><Relationship Id="rId85" Type="http://schemas.openxmlformats.org/officeDocument/2006/relationships/image" Target="../media/image1220.png"/><Relationship Id="rId150" Type="http://schemas.openxmlformats.org/officeDocument/2006/relationships/image" Target="../media/image1280.png"/><Relationship Id="rId171" Type="http://schemas.openxmlformats.org/officeDocument/2006/relationships/image" Target="../media/image1301.png"/><Relationship Id="rId192" Type="http://schemas.openxmlformats.org/officeDocument/2006/relationships/image" Target="../media/image1322.png"/><Relationship Id="rId206" Type="http://schemas.openxmlformats.org/officeDocument/2006/relationships/image" Target="../media/image1336.png"/><Relationship Id="rId227" Type="http://schemas.openxmlformats.org/officeDocument/2006/relationships/image" Target="../media/image1357.png"/><Relationship Id="rId248" Type="http://schemas.openxmlformats.org/officeDocument/2006/relationships/image" Target="../media/image1378.png"/><Relationship Id="rId12" Type="http://schemas.openxmlformats.org/officeDocument/2006/relationships/image" Target="../media/image1150.png"/><Relationship Id="rId33" Type="http://schemas.openxmlformats.org/officeDocument/2006/relationships/image" Target="../media/image1171.png"/><Relationship Id="rId108" Type="http://schemas.openxmlformats.org/officeDocument/2006/relationships/image" Target="../media/image1242.png"/><Relationship Id="rId129" Type="http://schemas.openxmlformats.org/officeDocument/2006/relationships/image" Target="../media/image1262.png"/><Relationship Id="rId54" Type="http://schemas.openxmlformats.org/officeDocument/2006/relationships/image" Target="../media/image1190.png"/><Relationship Id="rId75" Type="http://schemas.openxmlformats.org/officeDocument/2006/relationships/image" Target="../media/image1210.png"/><Relationship Id="rId96" Type="http://schemas.openxmlformats.org/officeDocument/2006/relationships/image" Target="../media/image1230.png"/><Relationship Id="rId140" Type="http://schemas.openxmlformats.org/officeDocument/2006/relationships/image" Target="../media/image1271.png"/><Relationship Id="rId161" Type="http://schemas.openxmlformats.org/officeDocument/2006/relationships/image" Target="../media/image1291.png"/><Relationship Id="rId182" Type="http://schemas.openxmlformats.org/officeDocument/2006/relationships/image" Target="../media/image1312.png"/><Relationship Id="rId217" Type="http://schemas.openxmlformats.org/officeDocument/2006/relationships/image" Target="../media/image1347.png"/><Relationship Id="rId1" Type="http://schemas.openxmlformats.org/officeDocument/2006/relationships/slideLayout" Target="../slideLayouts/slideLayout37.xml"/><Relationship Id="rId6" Type="http://schemas.openxmlformats.org/officeDocument/2006/relationships/image" Target="../media/image835.png"/><Relationship Id="rId212" Type="http://schemas.openxmlformats.org/officeDocument/2006/relationships/image" Target="../media/image1342.png"/><Relationship Id="rId233" Type="http://schemas.openxmlformats.org/officeDocument/2006/relationships/image" Target="../media/image1363.png"/><Relationship Id="rId238" Type="http://schemas.openxmlformats.org/officeDocument/2006/relationships/image" Target="../media/image1368.png"/><Relationship Id="rId254" Type="http://schemas.openxmlformats.org/officeDocument/2006/relationships/image" Target="../media/image1384.png"/><Relationship Id="rId259" Type="http://schemas.openxmlformats.org/officeDocument/2006/relationships/image" Target="../media/image1389.png"/><Relationship Id="rId23" Type="http://schemas.openxmlformats.org/officeDocument/2006/relationships/image" Target="../media/image1161.png"/><Relationship Id="rId28" Type="http://schemas.openxmlformats.org/officeDocument/2006/relationships/image" Target="../media/image1166.png"/><Relationship Id="rId49" Type="http://schemas.openxmlformats.org/officeDocument/2006/relationships/image" Target="../media/image1185.png"/><Relationship Id="rId114" Type="http://schemas.openxmlformats.org/officeDocument/2006/relationships/image" Target="../media/image1248.png"/><Relationship Id="rId119" Type="http://schemas.openxmlformats.org/officeDocument/2006/relationships/image" Target="../media/image1253.png"/><Relationship Id="rId44" Type="http://schemas.openxmlformats.org/officeDocument/2006/relationships/image" Target="../media/image1181.png"/><Relationship Id="rId60" Type="http://schemas.openxmlformats.org/officeDocument/2006/relationships/image" Target="../media/image1196.png"/><Relationship Id="rId65" Type="http://schemas.openxmlformats.org/officeDocument/2006/relationships/image" Target="../media/image1200.png"/><Relationship Id="rId81" Type="http://schemas.openxmlformats.org/officeDocument/2006/relationships/image" Target="../media/image1216.png"/><Relationship Id="rId86" Type="http://schemas.openxmlformats.org/officeDocument/2006/relationships/image" Target="../media/image1221.png"/><Relationship Id="rId130" Type="http://schemas.openxmlformats.org/officeDocument/2006/relationships/image" Target="../media/image1263.png"/><Relationship Id="rId135" Type="http://schemas.openxmlformats.org/officeDocument/2006/relationships/image" Target="../media/image1266.png"/><Relationship Id="rId151" Type="http://schemas.openxmlformats.org/officeDocument/2006/relationships/image" Target="../media/image1281.png"/><Relationship Id="rId156" Type="http://schemas.openxmlformats.org/officeDocument/2006/relationships/image" Target="../media/image1286.png"/><Relationship Id="rId177" Type="http://schemas.openxmlformats.org/officeDocument/2006/relationships/image" Target="../media/image1307.png"/><Relationship Id="rId198" Type="http://schemas.openxmlformats.org/officeDocument/2006/relationships/image" Target="../media/image1328.png"/><Relationship Id="rId172" Type="http://schemas.openxmlformats.org/officeDocument/2006/relationships/image" Target="../media/image1302.png"/><Relationship Id="rId193" Type="http://schemas.openxmlformats.org/officeDocument/2006/relationships/image" Target="../media/image1323.png"/><Relationship Id="rId202" Type="http://schemas.openxmlformats.org/officeDocument/2006/relationships/image" Target="../media/image1332.png"/><Relationship Id="rId207" Type="http://schemas.openxmlformats.org/officeDocument/2006/relationships/image" Target="../media/image1337.png"/><Relationship Id="rId223" Type="http://schemas.openxmlformats.org/officeDocument/2006/relationships/image" Target="../media/image1353.png"/><Relationship Id="rId228" Type="http://schemas.openxmlformats.org/officeDocument/2006/relationships/image" Target="../media/image1358.png"/><Relationship Id="rId244" Type="http://schemas.openxmlformats.org/officeDocument/2006/relationships/image" Target="../media/image1374.png"/><Relationship Id="rId249" Type="http://schemas.openxmlformats.org/officeDocument/2006/relationships/image" Target="../media/image1379.png"/><Relationship Id="rId13" Type="http://schemas.openxmlformats.org/officeDocument/2006/relationships/image" Target="../media/image1151.png"/><Relationship Id="rId18" Type="http://schemas.openxmlformats.org/officeDocument/2006/relationships/image" Target="../media/image1156.png"/><Relationship Id="rId39" Type="http://schemas.openxmlformats.org/officeDocument/2006/relationships/image" Target="../media/image1177.png"/><Relationship Id="rId109" Type="http://schemas.openxmlformats.org/officeDocument/2006/relationships/image" Target="../media/image1243.png"/><Relationship Id="rId260" Type="http://schemas.openxmlformats.org/officeDocument/2006/relationships/image" Target="../media/image1390.png"/><Relationship Id="rId34" Type="http://schemas.openxmlformats.org/officeDocument/2006/relationships/image" Target="../media/image1172.png"/><Relationship Id="rId50" Type="http://schemas.openxmlformats.org/officeDocument/2006/relationships/image" Target="../media/image1186.png"/><Relationship Id="rId55" Type="http://schemas.openxmlformats.org/officeDocument/2006/relationships/image" Target="../media/image1191.png"/><Relationship Id="rId76" Type="http://schemas.openxmlformats.org/officeDocument/2006/relationships/image" Target="../media/image1211.png"/><Relationship Id="rId97" Type="http://schemas.openxmlformats.org/officeDocument/2006/relationships/image" Target="../media/image1231.png"/><Relationship Id="rId104" Type="http://schemas.openxmlformats.org/officeDocument/2006/relationships/image" Target="../media/image1238.png"/><Relationship Id="rId120" Type="http://schemas.openxmlformats.org/officeDocument/2006/relationships/image" Target="../media/image1254.png"/><Relationship Id="rId125" Type="http://schemas.openxmlformats.org/officeDocument/2006/relationships/image" Target="../media/image942.png"/><Relationship Id="rId141" Type="http://schemas.openxmlformats.org/officeDocument/2006/relationships/image" Target="../media/image1272.png"/><Relationship Id="rId146" Type="http://schemas.openxmlformats.org/officeDocument/2006/relationships/image" Target="../media/image1276.png"/><Relationship Id="rId167" Type="http://schemas.openxmlformats.org/officeDocument/2006/relationships/image" Target="../media/image1297.png"/><Relationship Id="rId188" Type="http://schemas.openxmlformats.org/officeDocument/2006/relationships/image" Target="../media/image1318.png"/><Relationship Id="rId7" Type="http://schemas.openxmlformats.org/officeDocument/2006/relationships/image" Target="../media/image422.png"/><Relationship Id="rId71" Type="http://schemas.openxmlformats.org/officeDocument/2006/relationships/image" Target="../media/image1206.png"/><Relationship Id="rId92" Type="http://schemas.openxmlformats.org/officeDocument/2006/relationships/image" Target="../media/image1226.png"/><Relationship Id="rId162" Type="http://schemas.openxmlformats.org/officeDocument/2006/relationships/image" Target="../media/image1292.png"/><Relationship Id="rId183" Type="http://schemas.openxmlformats.org/officeDocument/2006/relationships/image" Target="../media/image1313.png"/><Relationship Id="rId213" Type="http://schemas.openxmlformats.org/officeDocument/2006/relationships/image" Target="../media/image1343.png"/><Relationship Id="rId218" Type="http://schemas.openxmlformats.org/officeDocument/2006/relationships/image" Target="../media/image1348.png"/><Relationship Id="rId234" Type="http://schemas.openxmlformats.org/officeDocument/2006/relationships/image" Target="../media/image1364.png"/><Relationship Id="rId239" Type="http://schemas.openxmlformats.org/officeDocument/2006/relationships/image" Target="../media/image1369.png"/><Relationship Id="rId2" Type="http://schemas.openxmlformats.org/officeDocument/2006/relationships/image" Target="../media/image418.png"/><Relationship Id="rId29" Type="http://schemas.openxmlformats.org/officeDocument/2006/relationships/image" Target="../media/image1167.png"/><Relationship Id="rId250" Type="http://schemas.openxmlformats.org/officeDocument/2006/relationships/image" Target="../media/image1380.png"/><Relationship Id="rId255" Type="http://schemas.openxmlformats.org/officeDocument/2006/relationships/image" Target="../media/image1385.png"/><Relationship Id="rId24" Type="http://schemas.openxmlformats.org/officeDocument/2006/relationships/image" Target="../media/image1162.png"/><Relationship Id="rId40" Type="http://schemas.openxmlformats.org/officeDocument/2006/relationships/image" Target="../media/image1178.png"/><Relationship Id="rId45" Type="http://schemas.openxmlformats.org/officeDocument/2006/relationships/image" Target="../media/image1182.png"/><Relationship Id="rId66" Type="http://schemas.openxmlformats.org/officeDocument/2006/relationships/image" Target="../media/image1201.png"/><Relationship Id="rId87" Type="http://schemas.openxmlformats.org/officeDocument/2006/relationships/image" Target="../media/image1222.png"/><Relationship Id="rId110" Type="http://schemas.openxmlformats.org/officeDocument/2006/relationships/image" Target="../media/image1244.png"/><Relationship Id="rId115" Type="http://schemas.openxmlformats.org/officeDocument/2006/relationships/image" Target="../media/image1249.png"/><Relationship Id="rId131" Type="http://schemas.openxmlformats.org/officeDocument/2006/relationships/image" Target="../media/image1264.png"/><Relationship Id="rId136" Type="http://schemas.openxmlformats.org/officeDocument/2006/relationships/image" Target="../media/image1267.png"/><Relationship Id="rId157" Type="http://schemas.openxmlformats.org/officeDocument/2006/relationships/image" Target="../media/image1287.png"/><Relationship Id="rId178" Type="http://schemas.openxmlformats.org/officeDocument/2006/relationships/image" Target="../media/image1308.png"/><Relationship Id="rId61" Type="http://schemas.openxmlformats.org/officeDocument/2006/relationships/image" Target="../media/image1197.png"/><Relationship Id="rId82" Type="http://schemas.openxmlformats.org/officeDocument/2006/relationships/image" Target="../media/image1217.png"/><Relationship Id="rId152" Type="http://schemas.openxmlformats.org/officeDocument/2006/relationships/image" Target="../media/image1282.png"/><Relationship Id="rId173" Type="http://schemas.openxmlformats.org/officeDocument/2006/relationships/image" Target="../media/image1303.png"/><Relationship Id="rId194" Type="http://schemas.openxmlformats.org/officeDocument/2006/relationships/image" Target="../media/image1324.png"/><Relationship Id="rId199" Type="http://schemas.openxmlformats.org/officeDocument/2006/relationships/image" Target="../media/image1329.png"/><Relationship Id="rId203" Type="http://schemas.openxmlformats.org/officeDocument/2006/relationships/image" Target="../media/image1333.png"/><Relationship Id="rId208" Type="http://schemas.openxmlformats.org/officeDocument/2006/relationships/image" Target="../media/image1338.png"/><Relationship Id="rId229" Type="http://schemas.openxmlformats.org/officeDocument/2006/relationships/image" Target="../media/image1359.png"/><Relationship Id="rId19" Type="http://schemas.openxmlformats.org/officeDocument/2006/relationships/image" Target="../media/image1157.png"/><Relationship Id="rId224" Type="http://schemas.openxmlformats.org/officeDocument/2006/relationships/image" Target="../media/image1354.png"/><Relationship Id="rId240" Type="http://schemas.openxmlformats.org/officeDocument/2006/relationships/image" Target="../media/image1370.png"/><Relationship Id="rId245" Type="http://schemas.openxmlformats.org/officeDocument/2006/relationships/image" Target="../media/image1375.png"/><Relationship Id="rId261" Type="http://schemas.openxmlformats.org/officeDocument/2006/relationships/image" Target="../media/image1391.png"/><Relationship Id="rId14" Type="http://schemas.openxmlformats.org/officeDocument/2006/relationships/image" Target="../media/image1152.png"/><Relationship Id="rId30" Type="http://schemas.openxmlformats.org/officeDocument/2006/relationships/image" Target="../media/image1168.png"/><Relationship Id="rId35" Type="http://schemas.openxmlformats.org/officeDocument/2006/relationships/image" Target="../media/image1173.png"/><Relationship Id="rId56" Type="http://schemas.openxmlformats.org/officeDocument/2006/relationships/image" Target="../media/image1192.png"/><Relationship Id="rId77" Type="http://schemas.openxmlformats.org/officeDocument/2006/relationships/image" Target="../media/image1212.png"/><Relationship Id="rId100" Type="http://schemas.openxmlformats.org/officeDocument/2006/relationships/image" Target="../media/image1234.png"/><Relationship Id="rId105" Type="http://schemas.openxmlformats.org/officeDocument/2006/relationships/image" Target="../media/image1239.png"/><Relationship Id="rId126" Type="http://schemas.openxmlformats.org/officeDocument/2006/relationships/image" Target="../media/image1259.png"/><Relationship Id="rId147" Type="http://schemas.openxmlformats.org/officeDocument/2006/relationships/image" Target="../media/image1277.png"/><Relationship Id="rId168" Type="http://schemas.openxmlformats.org/officeDocument/2006/relationships/image" Target="../media/image1298.png"/><Relationship Id="rId8" Type="http://schemas.openxmlformats.org/officeDocument/2006/relationships/image" Target="../media/image1146.png"/><Relationship Id="rId51" Type="http://schemas.openxmlformats.org/officeDocument/2006/relationships/image" Target="../media/image1187.png"/><Relationship Id="rId72" Type="http://schemas.openxmlformats.org/officeDocument/2006/relationships/image" Target="../media/image1207.png"/><Relationship Id="rId93" Type="http://schemas.openxmlformats.org/officeDocument/2006/relationships/image" Target="../media/image1227.png"/><Relationship Id="rId98" Type="http://schemas.openxmlformats.org/officeDocument/2006/relationships/image" Target="../media/image1232.png"/><Relationship Id="rId121" Type="http://schemas.openxmlformats.org/officeDocument/2006/relationships/image" Target="../media/image1255.png"/><Relationship Id="rId142" Type="http://schemas.openxmlformats.org/officeDocument/2006/relationships/image" Target="../media/image1273.png"/><Relationship Id="rId163" Type="http://schemas.openxmlformats.org/officeDocument/2006/relationships/image" Target="../media/image1293.png"/><Relationship Id="rId184" Type="http://schemas.openxmlformats.org/officeDocument/2006/relationships/image" Target="../media/image1314.png"/><Relationship Id="rId189" Type="http://schemas.openxmlformats.org/officeDocument/2006/relationships/image" Target="../media/image1319.png"/><Relationship Id="rId219" Type="http://schemas.openxmlformats.org/officeDocument/2006/relationships/image" Target="../media/image1349.png"/><Relationship Id="rId3" Type="http://schemas.openxmlformats.org/officeDocument/2006/relationships/image" Target="../media/image419.png"/><Relationship Id="rId214" Type="http://schemas.openxmlformats.org/officeDocument/2006/relationships/image" Target="../media/image1344.png"/><Relationship Id="rId230" Type="http://schemas.openxmlformats.org/officeDocument/2006/relationships/image" Target="../media/image1360.png"/><Relationship Id="rId235" Type="http://schemas.openxmlformats.org/officeDocument/2006/relationships/image" Target="../media/image1365.png"/><Relationship Id="rId251" Type="http://schemas.openxmlformats.org/officeDocument/2006/relationships/image" Target="../media/image1381.png"/><Relationship Id="rId256" Type="http://schemas.openxmlformats.org/officeDocument/2006/relationships/image" Target="../media/image1386.png"/><Relationship Id="rId25" Type="http://schemas.openxmlformats.org/officeDocument/2006/relationships/image" Target="../media/image1163.png"/><Relationship Id="rId46" Type="http://schemas.openxmlformats.org/officeDocument/2006/relationships/image" Target="../media/image367.png"/><Relationship Id="rId67" Type="http://schemas.openxmlformats.org/officeDocument/2006/relationships/image" Target="../media/image1202.png"/><Relationship Id="rId116" Type="http://schemas.openxmlformats.org/officeDocument/2006/relationships/image" Target="../media/image1250.png"/><Relationship Id="rId137" Type="http://schemas.openxmlformats.org/officeDocument/2006/relationships/image" Target="../media/image1268.png"/><Relationship Id="rId158" Type="http://schemas.openxmlformats.org/officeDocument/2006/relationships/image" Target="../media/image1288.png"/><Relationship Id="rId20" Type="http://schemas.openxmlformats.org/officeDocument/2006/relationships/image" Target="../media/image1158.png"/><Relationship Id="rId41" Type="http://schemas.openxmlformats.org/officeDocument/2006/relationships/image" Target="../media/image360.png"/><Relationship Id="rId62" Type="http://schemas.openxmlformats.org/officeDocument/2006/relationships/image" Target="../media/image1198.png"/><Relationship Id="rId83" Type="http://schemas.openxmlformats.org/officeDocument/2006/relationships/image" Target="../media/image1218.png"/><Relationship Id="rId88" Type="http://schemas.openxmlformats.org/officeDocument/2006/relationships/image" Target="../media/image1223.png"/><Relationship Id="rId111" Type="http://schemas.openxmlformats.org/officeDocument/2006/relationships/image" Target="../media/image1245.png"/><Relationship Id="rId132" Type="http://schemas.openxmlformats.org/officeDocument/2006/relationships/image" Target="../media/image964.png"/><Relationship Id="rId153" Type="http://schemas.openxmlformats.org/officeDocument/2006/relationships/image" Target="../media/image1283.png"/><Relationship Id="rId174" Type="http://schemas.openxmlformats.org/officeDocument/2006/relationships/image" Target="../media/image1304.png"/><Relationship Id="rId179" Type="http://schemas.openxmlformats.org/officeDocument/2006/relationships/image" Target="../media/image1309.png"/><Relationship Id="rId195" Type="http://schemas.openxmlformats.org/officeDocument/2006/relationships/image" Target="../media/image1325.png"/><Relationship Id="rId209" Type="http://schemas.openxmlformats.org/officeDocument/2006/relationships/image" Target="../media/image1339.png"/><Relationship Id="rId190" Type="http://schemas.openxmlformats.org/officeDocument/2006/relationships/image" Target="../media/image1320.png"/><Relationship Id="rId204" Type="http://schemas.openxmlformats.org/officeDocument/2006/relationships/image" Target="../media/image1334.png"/><Relationship Id="rId220" Type="http://schemas.openxmlformats.org/officeDocument/2006/relationships/image" Target="../media/image1350.png"/><Relationship Id="rId225" Type="http://schemas.openxmlformats.org/officeDocument/2006/relationships/image" Target="../media/image1355.png"/><Relationship Id="rId241" Type="http://schemas.openxmlformats.org/officeDocument/2006/relationships/image" Target="../media/image1371.png"/><Relationship Id="rId246" Type="http://schemas.openxmlformats.org/officeDocument/2006/relationships/image" Target="../media/image1376.png"/><Relationship Id="rId15" Type="http://schemas.openxmlformats.org/officeDocument/2006/relationships/image" Target="../media/image1153.png"/><Relationship Id="rId36" Type="http://schemas.openxmlformats.org/officeDocument/2006/relationships/image" Target="../media/image1174.png"/><Relationship Id="rId57" Type="http://schemas.openxmlformats.org/officeDocument/2006/relationships/image" Target="../media/image1193.png"/><Relationship Id="rId106" Type="http://schemas.openxmlformats.org/officeDocument/2006/relationships/image" Target="../media/image1240.png"/><Relationship Id="rId127" Type="http://schemas.openxmlformats.org/officeDocument/2006/relationships/image" Target="../media/image1260.png"/><Relationship Id="rId262" Type="http://schemas.openxmlformats.org/officeDocument/2006/relationships/image" Target="../media/image1392.png"/><Relationship Id="rId10" Type="http://schemas.openxmlformats.org/officeDocument/2006/relationships/image" Target="../media/image1148.png"/><Relationship Id="rId31" Type="http://schemas.openxmlformats.org/officeDocument/2006/relationships/image" Target="../media/image1169.png"/><Relationship Id="rId52" Type="http://schemas.openxmlformats.org/officeDocument/2006/relationships/image" Target="../media/image1188.png"/><Relationship Id="rId73" Type="http://schemas.openxmlformats.org/officeDocument/2006/relationships/image" Target="../media/image1208.png"/><Relationship Id="rId78" Type="http://schemas.openxmlformats.org/officeDocument/2006/relationships/image" Target="../media/image1213.png"/><Relationship Id="rId94" Type="http://schemas.openxmlformats.org/officeDocument/2006/relationships/image" Target="../media/image1228.png"/><Relationship Id="rId99" Type="http://schemas.openxmlformats.org/officeDocument/2006/relationships/image" Target="../media/image1233.png"/><Relationship Id="rId101" Type="http://schemas.openxmlformats.org/officeDocument/2006/relationships/image" Target="../media/image1235.png"/><Relationship Id="rId122" Type="http://schemas.openxmlformats.org/officeDocument/2006/relationships/image" Target="../media/image1256.png"/><Relationship Id="rId143" Type="http://schemas.openxmlformats.org/officeDocument/2006/relationships/image" Target="../media/image1274.png"/><Relationship Id="rId148" Type="http://schemas.openxmlformats.org/officeDocument/2006/relationships/image" Target="../media/image1278.png"/><Relationship Id="rId164" Type="http://schemas.openxmlformats.org/officeDocument/2006/relationships/image" Target="../media/image1294.png"/><Relationship Id="rId169" Type="http://schemas.openxmlformats.org/officeDocument/2006/relationships/image" Target="../media/image1299.png"/><Relationship Id="rId185" Type="http://schemas.openxmlformats.org/officeDocument/2006/relationships/image" Target="../media/image1315.png"/><Relationship Id="rId4" Type="http://schemas.openxmlformats.org/officeDocument/2006/relationships/image" Target="../media/image420.png"/><Relationship Id="rId9" Type="http://schemas.openxmlformats.org/officeDocument/2006/relationships/image" Target="../media/image1147.png"/><Relationship Id="rId180" Type="http://schemas.openxmlformats.org/officeDocument/2006/relationships/image" Target="../media/image1310.png"/><Relationship Id="rId210" Type="http://schemas.openxmlformats.org/officeDocument/2006/relationships/image" Target="../media/image1340.png"/><Relationship Id="rId215" Type="http://schemas.openxmlformats.org/officeDocument/2006/relationships/image" Target="../media/image1345.png"/><Relationship Id="rId236" Type="http://schemas.openxmlformats.org/officeDocument/2006/relationships/image" Target="../media/image1366.png"/><Relationship Id="rId257" Type="http://schemas.openxmlformats.org/officeDocument/2006/relationships/image" Target="../media/image1387.png"/><Relationship Id="rId26" Type="http://schemas.openxmlformats.org/officeDocument/2006/relationships/image" Target="../media/image1164.png"/><Relationship Id="rId231" Type="http://schemas.openxmlformats.org/officeDocument/2006/relationships/image" Target="../media/image1361.png"/><Relationship Id="rId252" Type="http://schemas.openxmlformats.org/officeDocument/2006/relationships/image" Target="../media/image1382.png"/><Relationship Id="rId47" Type="http://schemas.openxmlformats.org/officeDocument/2006/relationships/image" Target="../media/image1183.png"/><Relationship Id="rId68" Type="http://schemas.openxmlformats.org/officeDocument/2006/relationships/image" Target="../media/image1203.png"/><Relationship Id="rId89" Type="http://schemas.openxmlformats.org/officeDocument/2006/relationships/image" Target="../media/image1224.png"/><Relationship Id="rId112" Type="http://schemas.openxmlformats.org/officeDocument/2006/relationships/image" Target="../media/image1246.png"/><Relationship Id="rId133" Type="http://schemas.openxmlformats.org/officeDocument/2006/relationships/image" Target="../media/image965.png"/><Relationship Id="rId154" Type="http://schemas.openxmlformats.org/officeDocument/2006/relationships/image" Target="../media/image1284.png"/><Relationship Id="rId175" Type="http://schemas.openxmlformats.org/officeDocument/2006/relationships/image" Target="../media/image1305.png"/><Relationship Id="rId196" Type="http://schemas.openxmlformats.org/officeDocument/2006/relationships/image" Target="../media/image1326.png"/><Relationship Id="rId200" Type="http://schemas.openxmlformats.org/officeDocument/2006/relationships/image" Target="../media/image1330.png"/><Relationship Id="rId16" Type="http://schemas.openxmlformats.org/officeDocument/2006/relationships/image" Target="../media/image1154.png"/><Relationship Id="rId221" Type="http://schemas.openxmlformats.org/officeDocument/2006/relationships/image" Target="../media/image1351.png"/><Relationship Id="rId242" Type="http://schemas.openxmlformats.org/officeDocument/2006/relationships/image" Target="../media/image1372.png"/><Relationship Id="rId263" Type="http://schemas.openxmlformats.org/officeDocument/2006/relationships/image" Target="../media/image1393.png"/><Relationship Id="rId37" Type="http://schemas.openxmlformats.org/officeDocument/2006/relationships/image" Target="../media/image1175.png"/><Relationship Id="rId58" Type="http://schemas.openxmlformats.org/officeDocument/2006/relationships/image" Target="../media/image1194.png"/><Relationship Id="rId79" Type="http://schemas.openxmlformats.org/officeDocument/2006/relationships/image" Target="../media/image1214.png"/><Relationship Id="rId102" Type="http://schemas.openxmlformats.org/officeDocument/2006/relationships/image" Target="../media/image1236.png"/><Relationship Id="rId123" Type="http://schemas.openxmlformats.org/officeDocument/2006/relationships/image" Target="../media/image1257.png"/><Relationship Id="rId144" Type="http://schemas.openxmlformats.org/officeDocument/2006/relationships/image" Target="../media/image1010.png"/><Relationship Id="rId90" Type="http://schemas.openxmlformats.org/officeDocument/2006/relationships/image" Target="../media/image888.png"/><Relationship Id="rId165" Type="http://schemas.openxmlformats.org/officeDocument/2006/relationships/image" Target="../media/image1295.png"/><Relationship Id="rId186" Type="http://schemas.openxmlformats.org/officeDocument/2006/relationships/image" Target="../media/image1316.png"/><Relationship Id="rId211" Type="http://schemas.openxmlformats.org/officeDocument/2006/relationships/image" Target="../media/image1341.png"/><Relationship Id="rId232" Type="http://schemas.openxmlformats.org/officeDocument/2006/relationships/image" Target="../media/image1362.png"/><Relationship Id="rId253" Type="http://schemas.openxmlformats.org/officeDocument/2006/relationships/image" Target="../media/image1383.png"/><Relationship Id="rId27" Type="http://schemas.openxmlformats.org/officeDocument/2006/relationships/image" Target="../media/image1165.png"/><Relationship Id="rId48" Type="http://schemas.openxmlformats.org/officeDocument/2006/relationships/image" Target="../media/image1184.png"/><Relationship Id="rId69" Type="http://schemas.openxmlformats.org/officeDocument/2006/relationships/image" Target="../media/image1204.png"/><Relationship Id="rId113" Type="http://schemas.openxmlformats.org/officeDocument/2006/relationships/image" Target="../media/image1247.png"/><Relationship Id="rId134" Type="http://schemas.openxmlformats.org/officeDocument/2006/relationships/image" Target="../media/image1265.png"/><Relationship Id="rId80" Type="http://schemas.openxmlformats.org/officeDocument/2006/relationships/image" Target="../media/image1215.png"/><Relationship Id="rId155" Type="http://schemas.openxmlformats.org/officeDocument/2006/relationships/image" Target="../media/image1285.png"/><Relationship Id="rId176" Type="http://schemas.openxmlformats.org/officeDocument/2006/relationships/image" Target="../media/image1306.png"/><Relationship Id="rId197" Type="http://schemas.openxmlformats.org/officeDocument/2006/relationships/image" Target="../media/image1327.png"/><Relationship Id="rId201" Type="http://schemas.openxmlformats.org/officeDocument/2006/relationships/image" Target="../media/image1331.png"/><Relationship Id="rId222" Type="http://schemas.openxmlformats.org/officeDocument/2006/relationships/image" Target="../media/image1352.png"/><Relationship Id="rId243" Type="http://schemas.openxmlformats.org/officeDocument/2006/relationships/image" Target="../media/image1373.png"/><Relationship Id="rId17" Type="http://schemas.openxmlformats.org/officeDocument/2006/relationships/image" Target="../media/image1155.png"/><Relationship Id="rId38" Type="http://schemas.openxmlformats.org/officeDocument/2006/relationships/image" Target="../media/image1176.png"/><Relationship Id="rId59" Type="http://schemas.openxmlformats.org/officeDocument/2006/relationships/image" Target="../media/image1195.png"/><Relationship Id="rId103" Type="http://schemas.openxmlformats.org/officeDocument/2006/relationships/image" Target="../media/image1237.png"/><Relationship Id="rId124" Type="http://schemas.openxmlformats.org/officeDocument/2006/relationships/image" Target="../media/image1258.png"/><Relationship Id="rId70" Type="http://schemas.openxmlformats.org/officeDocument/2006/relationships/image" Target="../media/image1205.png"/><Relationship Id="rId91" Type="http://schemas.openxmlformats.org/officeDocument/2006/relationships/image" Target="../media/image1225.png"/><Relationship Id="rId145" Type="http://schemas.openxmlformats.org/officeDocument/2006/relationships/image" Target="../media/image1275.png"/><Relationship Id="rId166" Type="http://schemas.openxmlformats.org/officeDocument/2006/relationships/image" Target="../media/image1296.png"/><Relationship Id="rId187" Type="http://schemas.openxmlformats.org/officeDocument/2006/relationships/image" Target="../media/image1317.png"/></Relationships>
</file>

<file path=ppt/slides/_rels/slide79.xml.rels><?xml version="1.0" encoding="UTF-8" standalone="yes"?>
<Relationships xmlns="http://schemas.openxmlformats.org/package/2006/relationships"><Relationship Id="rId117" Type="http://schemas.openxmlformats.org/officeDocument/2006/relationships/image" Target="../media/image1498.png"/><Relationship Id="rId21" Type="http://schemas.openxmlformats.org/officeDocument/2006/relationships/image" Target="../media/image364.png"/><Relationship Id="rId42" Type="http://schemas.openxmlformats.org/officeDocument/2006/relationships/image" Target="../media/image1425.png"/><Relationship Id="rId63" Type="http://schemas.openxmlformats.org/officeDocument/2006/relationships/image" Target="../media/image1446.png"/><Relationship Id="rId84" Type="http://schemas.openxmlformats.org/officeDocument/2006/relationships/image" Target="../media/image1467.png"/><Relationship Id="rId138" Type="http://schemas.openxmlformats.org/officeDocument/2006/relationships/image" Target="../media/image1518.png"/><Relationship Id="rId159" Type="http://schemas.openxmlformats.org/officeDocument/2006/relationships/image" Target="../media/image1538.png"/><Relationship Id="rId170" Type="http://schemas.openxmlformats.org/officeDocument/2006/relationships/image" Target="../media/image1548.png"/><Relationship Id="rId191" Type="http://schemas.openxmlformats.org/officeDocument/2006/relationships/image" Target="../media/image1566.png"/><Relationship Id="rId205" Type="http://schemas.openxmlformats.org/officeDocument/2006/relationships/image" Target="../media/image1578.png"/><Relationship Id="rId226" Type="http://schemas.openxmlformats.org/officeDocument/2006/relationships/image" Target="../media/image1598.png"/><Relationship Id="rId247" Type="http://schemas.openxmlformats.org/officeDocument/2006/relationships/image" Target="../media/image1619.png"/><Relationship Id="rId107" Type="http://schemas.openxmlformats.org/officeDocument/2006/relationships/image" Target="../media/image1490.png"/><Relationship Id="rId268" Type="http://schemas.openxmlformats.org/officeDocument/2006/relationships/image" Target="../media/image1640.png"/><Relationship Id="rId11" Type="http://schemas.openxmlformats.org/officeDocument/2006/relationships/image" Target="../media/image1397.png"/><Relationship Id="rId32" Type="http://schemas.openxmlformats.org/officeDocument/2006/relationships/image" Target="../media/image1416.png"/><Relationship Id="rId53" Type="http://schemas.openxmlformats.org/officeDocument/2006/relationships/image" Target="../media/image1436.png"/><Relationship Id="rId74" Type="http://schemas.openxmlformats.org/officeDocument/2006/relationships/image" Target="../media/image1457.png"/><Relationship Id="rId128" Type="http://schemas.openxmlformats.org/officeDocument/2006/relationships/image" Target="../media/image1508.png"/><Relationship Id="rId149" Type="http://schemas.openxmlformats.org/officeDocument/2006/relationships/image" Target="../media/image1528.png"/><Relationship Id="rId5" Type="http://schemas.openxmlformats.org/officeDocument/2006/relationships/image" Target="../media/image333.png"/><Relationship Id="rId95" Type="http://schemas.openxmlformats.org/officeDocument/2006/relationships/image" Target="../media/image1478.png"/><Relationship Id="rId160" Type="http://schemas.openxmlformats.org/officeDocument/2006/relationships/image" Target="../media/image1110.png"/><Relationship Id="rId181" Type="http://schemas.openxmlformats.org/officeDocument/2006/relationships/image" Target="../media/image1557.png"/><Relationship Id="rId216" Type="http://schemas.openxmlformats.org/officeDocument/2006/relationships/image" Target="../media/image1588.png"/><Relationship Id="rId237" Type="http://schemas.openxmlformats.org/officeDocument/2006/relationships/image" Target="../media/image1609.png"/><Relationship Id="rId258" Type="http://schemas.openxmlformats.org/officeDocument/2006/relationships/image" Target="../media/image1630.png"/><Relationship Id="rId22" Type="http://schemas.openxmlformats.org/officeDocument/2006/relationships/image" Target="../media/image1407.png"/><Relationship Id="rId43" Type="http://schemas.openxmlformats.org/officeDocument/2006/relationships/image" Target="../media/image1426.png"/><Relationship Id="rId64" Type="http://schemas.openxmlformats.org/officeDocument/2006/relationships/image" Target="../media/image1447.png"/><Relationship Id="rId118" Type="http://schemas.openxmlformats.org/officeDocument/2006/relationships/image" Target="../media/image1499.png"/><Relationship Id="rId139" Type="http://schemas.openxmlformats.org/officeDocument/2006/relationships/image" Target="../media/image1519.png"/><Relationship Id="rId85" Type="http://schemas.openxmlformats.org/officeDocument/2006/relationships/image" Target="../media/image1468.png"/><Relationship Id="rId150" Type="http://schemas.openxmlformats.org/officeDocument/2006/relationships/image" Target="../media/image1529.png"/><Relationship Id="rId171" Type="http://schemas.openxmlformats.org/officeDocument/2006/relationships/image" Target="../media/image1549.png"/><Relationship Id="rId192" Type="http://schemas.openxmlformats.org/officeDocument/2006/relationships/image" Target="../media/image1330.png"/><Relationship Id="rId206" Type="http://schemas.openxmlformats.org/officeDocument/2006/relationships/image" Target="../media/image1579.png"/><Relationship Id="rId227" Type="http://schemas.openxmlformats.org/officeDocument/2006/relationships/image" Target="../media/image1599.png"/><Relationship Id="rId248" Type="http://schemas.openxmlformats.org/officeDocument/2006/relationships/image" Target="../media/image1620.png"/><Relationship Id="rId269" Type="http://schemas.openxmlformats.org/officeDocument/2006/relationships/image" Target="../media/image1641.png"/><Relationship Id="rId12" Type="http://schemas.openxmlformats.org/officeDocument/2006/relationships/image" Target="../media/image1398.png"/><Relationship Id="rId33" Type="http://schemas.openxmlformats.org/officeDocument/2006/relationships/image" Target="../media/image367.png"/><Relationship Id="rId108" Type="http://schemas.openxmlformats.org/officeDocument/2006/relationships/image" Target="../media/image946.png"/><Relationship Id="rId129" Type="http://schemas.openxmlformats.org/officeDocument/2006/relationships/image" Target="../media/image1509.png"/><Relationship Id="rId54" Type="http://schemas.openxmlformats.org/officeDocument/2006/relationships/image" Target="../media/image1437.png"/><Relationship Id="rId75" Type="http://schemas.openxmlformats.org/officeDocument/2006/relationships/image" Target="../media/image1458.png"/><Relationship Id="rId96" Type="http://schemas.openxmlformats.org/officeDocument/2006/relationships/image" Target="../media/image1479.png"/><Relationship Id="rId140" Type="http://schemas.openxmlformats.org/officeDocument/2006/relationships/image" Target="../media/image1520.png"/><Relationship Id="rId161" Type="http://schemas.openxmlformats.org/officeDocument/2006/relationships/image" Target="../media/image1539.png"/><Relationship Id="rId182" Type="http://schemas.openxmlformats.org/officeDocument/2006/relationships/image" Target="../media/image1558.png"/><Relationship Id="rId217" Type="http://schemas.openxmlformats.org/officeDocument/2006/relationships/image" Target="../media/image1589.png"/><Relationship Id="rId6" Type="http://schemas.openxmlformats.org/officeDocument/2006/relationships/image" Target="../media/image835.png"/><Relationship Id="rId238" Type="http://schemas.openxmlformats.org/officeDocument/2006/relationships/image" Target="../media/image1610.png"/><Relationship Id="rId259" Type="http://schemas.openxmlformats.org/officeDocument/2006/relationships/image" Target="../media/image1631.png"/><Relationship Id="rId23" Type="http://schemas.openxmlformats.org/officeDocument/2006/relationships/image" Target="../media/image1408.png"/><Relationship Id="rId119" Type="http://schemas.openxmlformats.org/officeDocument/2006/relationships/image" Target="../media/image1500.png"/><Relationship Id="rId270" Type="http://schemas.openxmlformats.org/officeDocument/2006/relationships/image" Target="../media/image1642.png"/><Relationship Id="rId44" Type="http://schemas.openxmlformats.org/officeDocument/2006/relationships/image" Target="../media/image1427.png"/><Relationship Id="rId65" Type="http://schemas.openxmlformats.org/officeDocument/2006/relationships/image" Target="../media/image1448.png"/><Relationship Id="rId86" Type="http://schemas.openxmlformats.org/officeDocument/2006/relationships/image" Target="../media/image1469.png"/><Relationship Id="rId130" Type="http://schemas.openxmlformats.org/officeDocument/2006/relationships/image" Target="../media/image1510.png"/><Relationship Id="rId151" Type="http://schemas.openxmlformats.org/officeDocument/2006/relationships/image" Target="../media/image1530.png"/><Relationship Id="rId172" Type="http://schemas.openxmlformats.org/officeDocument/2006/relationships/image" Target="../media/image1550.png"/><Relationship Id="rId193" Type="http://schemas.openxmlformats.org/officeDocument/2006/relationships/image" Target="../media/image1567.png"/><Relationship Id="rId202" Type="http://schemas.openxmlformats.org/officeDocument/2006/relationships/image" Target="../media/image1576.png"/><Relationship Id="rId207" Type="http://schemas.openxmlformats.org/officeDocument/2006/relationships/image" Target="../media/image1580.png"/><Relationship Id="rId223" Type="http://schemas.openxmlformats.org/officeDocument/2006/relationships/image" Target="../media/image1595.png"/><Relationship Id="rId228" Type="http://schemas.openxmlformats.org/officeDocument/2006/relationships/image" Target="../media/image1600.png"/><Relationship Id="rId244" Type="http://schemas.openxmlformats.org/officeDocument/2006/relationships/image" Target="../media/image1616.png"/><Relationship Id="rId249" Type="http://schemas.openxmlformats.org/officeDocument/2006/relationships/image" Target="../media/image1621.png"/><Relationship Id="rId13" Type="http://schemas.openxmlformats.org/officeDocument/2006/relationships/image" Target="../media/image1399.png"/><Relationship Id="rId18" Type="http://schemas.openxmlformats.org/officeDocument/2006/relationships/image" Target="../media/image1404.png"/><Relationship Id="rId39" Type="http://schemas.openxmlformats.org/officeDocument/2006/relationships/image" Target="../media/image1422.png"/><Relationship Id="rId109" Type="http://schemas.openxmlformats.org/officeDocument/2006/relationships/image" Target="../media/image980.png"/><Relationship Id="rId260" Type="http://schemas.openxmlformats.org/officeDocument/2006/relationships/image" Target="../media/image1632.png"/><Relationship Id="rId265" Type="http://schemas.openxmlformats.org/officeDocument/2006/relationships/image" Target="../media/image1637.png"/><Relationship Id="rId34" Type="http://schemas.openxmlformats.org/officeDocument/2006/relationships/image" Target="../media/image1417.png"/><Relationship Id="rId50" Type="http://schemas.openxmlformats.org/officeDocument/2006/relationships/image" Target="../media/image1433.png"/><Relationship Id="rId55" Type="http://schemas.openxmlformats.org/officeDocument/2006/relationships/image" Target="../media/image1438.png"/><Relationship Id="rId76" Type="http://schemas.openxmlformats.org/officeDocument/2006/relationships/image" Target="../media/image1459.png"/><Relationship Id="rId97" Type="http://schemas.openxmlformats.org/officeDocument/2006/relationships/image" Target="../media/image1480.png"/><Relationship Id="rId104" Type="http://schemas.openxmlformats.org/officeDocument/2006/relationships/image" Target="../media/image1487.png"/><Relationship Id="rId120" Type="http://schemas.openxmlformats.org/officeDocument/2006/relationships/image" Target="../media/image1501.png"/><Relationship Id="rId125" Type="http://schemas.openxmlformats.org/officeDocument/2006/relationships/image" Target="../media/image1506.png"/><Relationship Id="rId141" Type="http://schemas.openxmlformats.org/officeDocument/2006/relationships/image" Target="../media/image1521.png"/><Relationship Id="rId146" Type="http://schemas.openxmlformats.org/officeDocument/2006/relationships/image" Target="../media/image1525.png"/><Relationship Id="rId167" Type="http://schemas.openxmlformats.org/officeDocument/2006/relationships/image" Target="../media/image1545.png"/><Relationship Id="rId188" Type="http://schemas.openxmlformats.org/officeDocument/2006/relationships/image" Target="../media/image1563.png"/><Relationship Id="rId7" Type="http://schemas.openxmlformats.org/officeDocument/2006/relationships/image" Target="../media/image422.png"/><Relationship Id="rId71" Type="http://schemas.openxmlformats.org/officeDocument/2006/relationships/image" Target="../media/image1454.png"/><Relationship Id="rId92" Type="http://schemas.openxmlformats.org/officeDocument/2006/relationships/image" Target="../media/image1475.png"/><Relationship Id="rId162" Type="http://schemas.openxmlformats.org/officeDocument/2006/relationships/image" Target="../media/image1540.png"/><Relationship Id="rId183" Type="http://schemas.openxmlformats.org/officeDocument/2006/relationships/image" Target="../media/image1559.png"/><Relationship Id="rId213" Type="http://schemas.openxmlformats.org/officeDocument/2006/relationships/image" Target="../media/image1585.png"/><Relationship Id="rId218" Type="http://schemas.openxmlformats.org/officeDocument/2006/relationships/image" Target="../media/image1590.png"/><Relationship Id="rId234" Type="http://schemas.openxmlformats.org/officeDocument/2006/relationships/image" Target="../media/image1606.png"/><Relationship Id="rId239" Type="http://schemas.openxmlformats.org/officeDocument/2006/relationships/image" Target="../media/image1611.png"/><Relationship Id="rId2" Type="http://schemas.openxmlformats.org/officeDocument/2006/relationships/image" Target="../media/image418.png"/><Relationship Id="rId29" Type="http://schemas.openxmlformats.org/officeDocument/2006/relationships/image" Target="../media/image1413.png"/><Relationship Id="rId250" Type="http://schemas.openxmlformats.org/officeDocument/2006/relationships/image" Target="../media/image1622.png"/><Relationship Id="rId255" Type="http://schemas.openxmlformats.org/officeDocument/2006/relationships/image" Target="../media/image1627.png"/><Relationship Id="rId271" Type="http://schemas.openxmlformats.org/officeDocument/2006/relationships/image" Target="../media/image1643.png"/><Relationship Id="rId276" Type="http://schemas.openxmlformats.org/officeDocument/2006/relationships/image" Target="../media/image1648.png"/><Relationship Id="rId24" Type="http://schemas.openxmlformats.org/officeDocument/2006/relationships/image" Target="../media/image1409.png"/><Relationship Id="rId40" Type="http://schemas.openxmlformats.org/officeDocument/2006/relationships/image" Target="../media/image1423.png"/><Relationship Id="rId45" Type="http://schemas.openxmlformats.org/officeDocument/2006/relationships/image" Target="../media/image1428.png"/><Relationship Id="rId66" Type="http://schemas.openxmlformats.org/officeDocument/2006/relationships/image" Target="../media/image1449.png"/><Relationship Id="rId87" Type="http://schemas.openxmlformats.org/officeDocument/2006/relationships/image" Target="../media/image1470.png"/><Relationship Id="rId110" Type="http://schemas.openxmlformats.org/officeDocument/2006/relationships/image" Target="../media/image1491.png"/><Relationship Id="rId115" Type="http://schemas.openxmlformats.org/officeDocument/2006/relationships/image" Target="../media/image1496.png"/><Relationship Id="rId131" Type="http://schemas.openxmlformats.org/officeDocument/2006/relationships/image" Target="../media/image1511.png"/><Relationship Id="rId136" Type="http://schemas.openxmlformats.org/officeDocument/2006/relationships/image" Target="../media/image1516.png"/><Relationship Id="rId157" Type="http://schemas.openxmlformats.org/officeDocument/2006/relationships/image" Target="../media/image1536.png"/><Relationship Id="rId178" Type="http://schemas.openxmlformats.org/officeDocument/2006/relationships/image" Target="../media/image1555.png"/><Relationship Id="rId61" Type="http://schemas.openxmlformats.org/officeDocument/2006/relationships/image" Target="../media/image1444.png"/><Relationship Id="rId82" Type="http://schemas.openxmlformats.org/officeDocument/2006/relationships/image" Target="../media/image1465.png"/><Relationship Id="rId152" Type="http://schemas.openxmlformats.org/officeDocument/2006/relationships/image" Target="../media/image1531.png"/><Relationship Id="rId173" Type="http://schemas.openxmlformats.org/officeDocument/2006/relationships/image" Target="../media/image1551.png"/><Relationship Id="rId194" Type="http://schemas.openxmlformats.org/officeDocument/2006/relationships/image" Target="../media/image1568.png"/><Relationship Id="rId199" Type="http://schemas.openxmlformats.org/officeDocument/2006/relationships/image" Target="../media/image1573.png"/><Relationship Id="rId203" Type="http://schemas.openxmlformats.org/officeDocument/2006/relationships/image" Target="../media/image1046.png"/><Relationship Id="rId208" Type="http://schemas.openxmlformats.org/officeDocument/2006/relationships/image" Target="../media/image1581.png"/><Relationship Id="rId229" Type="http://schemas.openxmlformats.org/officeDocument/2006/relationships/image" Target="../media/image1601.png"/><Relationship Id="rId19" Type="http://schemas.openxmlformats.org/officeDocument/2006/relationships/image" Target="../media/image1405.png"/><Relationship Id="rId224" Type="http://schemas.openxmlformats.org/officeDocument/2006/relationships/image" Target="../media/image1596.png"/><Relationship Id="rId240" Type="http://schemas.openxmlformats.org/officeDocument/2006/relationships/image" Target="../media/image1612.png"/><Relationship Id="rId245" Type="http://schemas.openxmlformats.org/officeDocument/2006/relationships/image" Target="../media/image1617.png"/><Relationship Id="rId261" Type="http://schemas.openxmlformats.org/officeDocument/2006/relationships/image" Target="../media/image1633.png"/><Relationship Id="rId266" Type="http://schemas.openxmlformats.org/officeDocument/2006/relationships/image" Target="../media/image1638.png"/><Relationship Id="rId14" Type="http://schemas.openxmlformats.org/officeDocument/2006/relationships/image" Target="../media/image1400.png"/><Relationship Id="rId30" Type="http://schemas.openxmlformats.org/officeDocument/2006/relationships/image" Target="../media/image1414.png"/><Relationship Id="rId35" Type="http://schemas.openxmlformats.org/officeDocument/2006/relationships/image" Target="../media/image1418.png"/><Relationship Id="rId56" Type="http://schemas.openxmlformats.org/officeDocument/2006/relationships/image" Target="../media/image1439.png"/><Relationship Id="rId77" Type="http://schemas.openxmlformats.org/officeDocument/2006/relationships/image" Target="../media/image1460.png"/><Relationship Id="rId100" Type="http://schemas.openxmlformats.org/officeDocument/2006/relationships/image" Target="../media/image1483.png"/><Relationship Id="rId105" Type="http://schemas.openxmlformats.org/officeDocument/2006/relationships/image" Target="../media/image1488.png"/><Relationship Id="rId126" Type="http://schemas.openxmlformats.org/officeDocument/2006/relationships/image" Target="../media/image1507.png"/><Relationship Id="rId147" Type="http://schemas.openxmlformats.org/officeDocument/2006/relationships/image" Target="../media/image1526.png"/><Relationship Id="rId168" Type="http://schemas.openxmlformats.org/officeDocument/2006/relationships/image" Target="../media/image1546.png"/><Relationship Id="rId8" Type="http://schemas.openxmlformats.org/officeDocument/2006/relationships/image" Target="../media/image1394.png"/><Relationship Id="rId51" Type="http://schemas.openxmlformats.org/officeDocument/2006/relationships/image" Target="../media/image1434.png"/><Relationship Id="rId72" Type="http://schemas.openxmlformats.org/officeDocument/2006/relationships/image" Target="../media/image1455.png"/><Relationship Id="rId93" Type="http://schemas.openxmlformats.org/officeDocument/2006/relationships/image" Target="../media/image1476.png"/><Relationship Id="rId98" Type="http://schemas.openxmlformats.org/officeDocument/2006/relationships/image" Target="../media/image1481.png"/><Relationship Id="rId121" Type="http://schemas.openxmlformats.org/officeDocument/2006/relationships/image" Target="../media/image1502.png"/><Relationship Id="rId142" Type="http://schemas.openxmlformats.org/officeDocument/2006/relationships/image" Target="../media/image1522.png"/><Relationship Id="rId163" Type="http://schemas.openxmlformats.org/officeDocument/2006/relationships/image" Target="../media/image1541.png"/><Relationship Id="rId184" Type="http://schemas.openxmlformats.org/officeDocument/2006/relationships/image" Target="../media/image1560.png"/><Relationship Id="rId189" Type="http://schemas.openxmlformats.org/officeDocument/2006/relationships/image" Target="../media/image1564.png"/><Relationship Id="rId219" Type="http://schemas.openxmlformats.org/officeDocument/2006/relationships/image" Target="../media/image1591.png"/><Relationship Id="rId3" Type="http://schemas.openxmlformats.org/officeDocument/2006/relationships/image" Target="../media/image419.png"/><Relationship Id="rId214" Type="http://schemas.openxmlformats.org/officeDocument/2006/relationships/image" Target="../media/image1586.png"/><Relationship Id="rId230" Type="http://schemas.openxmlformats.org/officeDocument/2006/relationships/image" Target="../media/image1602.png"/><Relationship Id="rId235" Type="http://schemas.openxmlformats.org/officeDocument/2006/relationships/image" Target="../media/image1607.png"/><Relationship Id="rId251" Type="http://schemas.openxmlformats.org/officeDocument/2006/relationships/image" Target="../media/image1623.png"/><Relationship Id="rId256" Type="http://schemas.openxmlformats.org/officeDocument/2006/relationships/image" Target="../media/image1628.png"/><Relationship Id="rId277" Type="http://schemas.openxmlformats.org/officeDocument/2006/relationships/image" Target="../media/image1649.png"/><Relationship Id="rId25" Type="http://schemas.openxmlformats.org/officeDocument/2006/relationships/image" Target="../media/image1410.png"/><Relationship Id="rId46" Type="http://schemas.openxmlformats.org/officeDocument/2006/relationships/image" Target="../media/image1429.png"/><Relationship Id="rId67" Type="http://schemas.openxmlformats.org/officeDocument/2006/relationships/image" Target="../media/image1450.png"/><Relationship Id="rId116" Type="http://schemas.openxmlformats.org/officeDocument/2006/relationships/image" Target="../media/image1497.png"/><Relationship Id="rId137" Type="http://schemas.openxmlformats.org/officeDocument/2006/relationships/image" Target="../media/image1517.png"/><Relationship Id="rId158" Type="http://schemas.openxmlformats.org/officeDocument/2006/relationships/image" Target="../media/image1537.png"/><Relationship Id="rId272" Type="http://schemas.openxmlformats.org/officeDocument/2006/relationships/image" Target="../media/image1644.png"/><Relationship Id="rId20" Type="http://schemas.openxmlformats.org/officeDocument/2006/relationships/image" Target="../media/image1406.png"/><Relationship Id="rId41" Type="http://schemas.openxmlformats.org/officeDocument/2006/relationships/image" Target="../media/image1424.png"/><Relationship Id="rId62" Type="http://schemas.openxmlformats.org/officeDocument/2006/relationships/image" Target="../media/image1445.png"/><Relationship Id="rId83" Type="http://schemas.openxmlformats.org/officeDocument/2006/relationships/image" Target="../media/image1466.png"/><Relationship Id="rId88" Type="http://schemas.openxmlformats.org/officeDocument/2006/relationships/image" Target="../media/image1471.png"/><Relationship Id="rId111" Type="http://schemas.openxmlformats.org/officeDocument/2006/relationships/image" Target="../media/image1492.png"/><Relationship Id="rId132" Type="http://schemas.openxmlformats.org/officeDocument/2006/relationships/image" Target="../media/image1512.png"/><Relationship Id="rId153" Type="http://schemas.openxmlformats.org/officeDocument/2006/relationships/image" Target="../media/image1532.png"/><Relationship Id="rId174" Type="http://schemas.openxmlformats.org/officeDocument/2006/relationships/image" Target="../media/image1552.png"/><Relationship Id="rId179" Type="http://schemas.openxmlformats.org/officeDocument/2006/relationships/image" Target="../media/image1314.png"/><Relationship Id="rId195" Type="http://schemas.openxmlformats.org/officeDocument/2006/relationships/image" Target="../media/image1569.png"/><Relationship Id="rId209" Type="http://schemas.openxmlformats.org/officeDocument/2006/relationships/image" Target="../media/image1582.png"/><Relationship Id="rId190" Type="http://schemas.openxmlformats.org/officeDocument/2006/relationships/image" Target="../media/image1565.png"/><Relationship Id="rId204" Type="http://schemas.openxmlformats.org/officeDocument/2006/relationships/image" Target="../media/image1577.png"/><Relationship Id="rId220" Type="http://schemas.openxmlformats.org/officeDocument/2006/relationships/image" Target="../media/image1592.png"/><Relationship Id="rId225" Type="http://schemas.openxmlformats.org/officeDocument/2006/relationships/image" Target="../media/image1597.png"/><Relationship Id="rId241" Type="http://schemas.openxmlformats.org/officeDocument/2006/relationships/image" Target="../media/image1613.png"/><Relationship Id="rId246" Type="http://schemas.openxmlformats.org/officeDocument/2006/relationships/image" Target="../media/image1618.png"/><Relationship Id="rId267" Type="http://schemas.openxmlformats.org/officeDocument/2006/relationships/image" Target="../media/image1639.png"/><Relationship Id="rId15" Type="http://schemas.openxmlformats.org/officeDocument/2006/relationships/image" Target="../media/image1401.png"/><Relationship Id="rId36" Type="http://schemas.openxmlformats.org/officeDocument/2006/relationships/image" Target="../media/image1419.png"/><Relationship Id="rId57" Type="http://schemas.openxmlformats.org/officeDocument/2006/relationships/image" Target="../media/image1440.png"/><Relationship Id="rId106" Type="http://schemas.openxmlformats.org/officeDocument/2006/relationships/image" Target="../media/image1489.png"/><Relationship Id="rId127" Type="http://schemas.openxmlformats.org/officeDocument/2006/relationships/image" Target="../media/image1017.png"/><Relationship Id="rId262" Type="http://schemas.openxmlformats.org/officeDocument/2006/relationships/image" Target="../media/image1634.png"/><Relationship Id="rId10" Type="http://schemas.openxmlformats.org/officeDocument/2006/relationships/image" Target="../media/image1396.png"/><Relationship Id="rId31" Type="http://schemas.openxmlformats.org/officeDocument/2006/relationships/image" Target="../media/image1415.png"/><Relationship Id="rId52" Type="http://schemas.openxmlformats.org/officeDocument/2006/relationships/image" Target="../media/image1435.png"/><Relationship Id="rId73" Type="http://schemas.openxmlformats.org/officeDocument/2006/relationships/image" Target="../media/image1456.png"/><Relationship Id="rId78" Type="http://schemas.openxmlformats.org/officeDocument/2006/relationships/image" Target="../media/image1461.png"/><Relationship Id="rId94" Type="http://schemas.openxmlformats.org/officeDocument/2006/relationships/image" Target="../media/image1477.png"/><Relationship Id="rId99" Type="http://schemas.openxmlformats.org/officeDocument/2006/relationships/image" Target="../media/image1482.png"/><Relationship Id="rId101" Type="http://schemas.openxmlformats.org/officeDocument/2006/relationships/image" Target="../media/image1484.png"/><Relationship Id="rId122" Type="http://schemas.openxmlformats.org/officeDocument/2006/relationships/image" Target="../media/image1503.png"/><Relationship Id="rId143" Type="http://schemas.openxmlformats.org/officeDocument/2006/relationships/image" Target="../media/image1523.png"/><Relationship Id="rId148" Type="http://schemas.openxmlformats.org/officeDocument/2006/relationships/image" Target="../media/image1527.png"/><Relationship Id="rId164" Type="http://schemas.openxmlformats.org/officeDocument/2006/relationships/image" Target="../media/image1542.png"/><Relationship Id="rId169" Type="http://schemas.openxmlformats.org/officeDocument/2006/relationships/image" Target="../media/image1547.png"/><Relationship Id="rId185" Type="http://schemas.openxmlformats.org/officeDocument/2006/relationships/image" Target="../media/image1561.png"/><Relationship Id="rId4" Type="http://schemas.openxmlformats.org/officeDocument/2006/relationships/image" Target="../media/image420.png"/><Relationship Id="rId9" Type="http://schemas.openxmlformats.org/officeDocument/2006/relationships/image" Target="../media/image1395.png"/><Relationship Id="rId180" Type="http://schemas.openxmlformats.org/officeDocument/2006/relationships/image" Target="../media/image1556.png"/><Relationship Id="rId210" Type="http://schemas.openxmlformats.org/officeDocument/2006/relationships/image" Target="../media/image1583.png"/><Relationship Id="rId215" Type="http://schemas.openxmlformats.org/officeDocument/2006/relationships/image" Target="../media/image1587.png"/><Relationship Id="rId236" Type="http://schemas.openxmlformats.org/officeDocument/2006/relationships/image" Target="../media/image1608.png"/><Relationship Id="rId257" Type="http://schemas.openxmlformats.org/officeDocument/2006/relationships/image" Target="../media/image1629.png"/><Relationship Id="rId278" Type="http://schemas.openxmlformats.org/officeDocument/2006/relationships/image" Target="../media/image1650.png"/><Relationship Id="rId26" Type="http://schemas.openxmlformats.org/officeDocument/2006/relationships/image" Target="../media/image1411.png"/><Relationship Id="rId231" Type="http://schemas.openxmlformats.org/officeDocument/2006/relationships/image" Target="../media/image1603.png"/><Relationship Id="rId252" Type="http://schemas.openxmlformats.org/officeDocument/2006/relationships/image" Target="../media/image1624.png"/><Relationship Id="rId273" Type="http://schemas.openxmlformats.org/officeDocument/2006/relationships/image" Target="../media/image1645.png"/><Relationship Id="rId47" Type="http://schemas.openxmlformats.org/officeDocument/2006/relationships/image" Target="../media/image1430.png"/><Relationship Id="rId68" Type="http://schemas.openxmlformats.org/officeDocument/2006/relationships/image" Target="../media/image1451.png"/><Relationship Id="rId89" Type="http://schemas.openxmlformats.org/officeDocument/2006/relationships/image" Target="../media/image1472.png"/><Relationship Id="rId112" Type="http://schemas.openxmlformats.org/officeDocument/2006/relationships/image" Target="../media/image1493.png"/><Relationship Id="rId133" Type="http://schemas.openxmlformats.org/officeDocument/2006/relationships/image" Target="../media/image1513.png"/><Relationship Id="rId154" Type="http://schemas.openxmlformats.org/officeDocument/2006/relationships/image" Target="../media/image1533.png"/><Relationship Id="rId175" Type="http://schemas.openxmlformats.org/officeDocument/2006/relationships/image" Target="../media/image1553.png"/><Relationship Id="rId196" Type="http://schemas.openxmlformats.org/officeDocument/2006/relationships/image" Target="../media/image1570.png"/><Relationship Id="rId200" Type="http://schemas.openxmlformats.org/officeDocument/2006/relationships/image" Target="../media/image1574.png"/><Relationship Id="rId16" Type="http://schemas.openxmlformats.org/officeDocument/2006/relationships/image" Target="../media/image1402.png"/><Relationship Id="rId221" Type="http://schemas.openxmlformats.org/officeDocument/2006/relationships/image" Target="../media/image1593.png"/><Relationship Id="rId242" Type="http://schemas.openxmlformats.org/officeDocument/2006/relationships/image" Target="../media/image1614.png"/><Relationship Id="rId263" Type="http://schemas.openxmlformats.org/officeDocument/2006/relationships/image" Target="../media/image1635.png"/><Relationship Id="rId37" Type="http://schemas.openxmlformats.org/officeDocument/2006/relationships/image" Target="../media/image1420.png"/><Relationship Id="rId58" Type="http://schemas.openxmlformats.org/officeDocument/2006/relationships/image" Target="../media/image1441.png"/><Relationship Id="rId79" Type="http://schemas.openxmlformats.org/officeDocument/2006/relationships/image" Target="../media/image1462.png"/><Relationship Id="rId102" Type="http://schemas.openxmlformats.org/officeDocument/2006/relationships/image" Target="../media/image1485.png"/><Relationship Id="rId123" Type="http://schemas.openxmlformats.org/officeDocument/2006/relationships/image" Target="../media/image1504.png"/><Relationship Id="rId144" Type="http://schemas.openxmlformats.org/officeDocument/2006/relationships/image" Target="../media/image1524.png"/><Relationship Id="rId90" Type="http://schemas.openxmlformats.org/officeDocument/2006/relationships/image" Target="../media/image1473.png"/><Relationship Id="rId165" Type="http://schemas.openxmlformats.org/officeDocument/2006/relationships/image" Target="../media/image1543.png"/><Relationship Id="rId186" Type="http://schemas.openxmlformats.org/officeDocument/2006/relationships/image" Target="../media/image1562.png"/><Relationship Id="rId211" Type="http://schemas.openxmlformats.org/officeDocument/2006/relationships/image" Target="../media/image1584.png"/><Relationship Id="rId232" Type="http://schemas.openxmlformats.org/officeDocument/2006/relationships/image" Target="../media/image1604.png"/><Relationship Id="rId253" Type="http://schemas.openxmlformats.org/officeDocument/2006/relationships/image" Target="../media/image1625.png"/><Relationship Id="rId274" Type="http://schemas.openxmlformats.org/officeDocument/2006/relationships/image" Target="../media/image1646.png"/><Relationship Id="rId27" Type="http://schemas.openxmlformats.org/officeDocument/2006/relationships/image" Target="../media/image1412.png"/><Relationship Id="rId48" Type="http://schemas.openxmlformats.org/officeDocument/2006/relationships/image" Target="../media/image1431.png"/><Relationship Id="rId69" Type="http://schemas.openxmlformats.org/officeDocument/2006/relationships/image" Target="../media/image1452.png"/><Relationship Id="rId113" Type="http://schemas.openxmlformats.org/officeDocument/2006/relationships/image" Target="../media/image1494.png"/><Relationship Id="rId134" Type="http://schemas.openxmlformats.org/officeDocument/2006/relationships/image" Target="../media/image1514.png"/><Relationship Id="rId80" Type="http://schemas.openxmlformats.org/officeDocument/2006/relationships/image" Target="../media/image1463.png"/><Relationship Id="rId155" Type="http://schemas.openxmlformats.org/officeDocument/2006/relationships/image" Target="../media/image1534.png"/><Relationship Id="rId176" Type="http://schemas.openxmlformats.org/officeDocument/2006/relationships/image" Target="../media/image1554.png"/><Relationship Id="rId197" Type="http://schemas.openxmlformats.org/officeDocument/2006/relationships/image" Target="../media/image1571.png"/><Relationship Id="rId201" Type="http://schemas.openxmlformats.org/officeDocument/2006/relationships/image" Target="../media/image1575.png"/><Relationship Id="rId222" Type="http://schemas.openxmlformats.org/officeDocument/2006/relationships/image" Target="../media/image1594.png"/><Relationship Id="rId243" Type="http://schemas.openxmlformats.org/officeDocument/2006/relationships/image" Target="../media/image1615.png"/><Relationship Id="rId264" Type="http://schemas.openxmlformats.org/officeDocument/2006/relationships/image" Target="../media/image1636.png"/><Relationship Id="rId17" Type="http://schemas.openxmlformats.org/officeDocument/2006/relationships/image" Target="../media/image1403.png"/><Relationship Id="rId38" Type="http://schemas.openxmlformats.org/officeDocument/2006/relationships/image" Target="../media/image1421.png"/><Relationship Id="rId59" Type="http://schemas.openxmlformats.org/officeDocument/2006/relationships/image" Target="../media/image1442.png"/><Relationship Id="rId103" Type="http://schemas.openxmlformats.org/officeDocument/2006/relationships/image" Target="../media/image1486.png"/><Relationship Id="rId124" Type="http://schemas.openxmlformats.org/officeDocument/2006/relationships/image" Target="../media/image1505.png"/><Relationship Id="rId70" Type="http://schemas.openxmlformats.org/officeDocument/2006/relationships/image" Target="../media/image1453.png"/><Relationship Id="rId91" Type="http://schemas.openxmlformats.org/officeDocument/2006/relationships/image" Target="../media/image1474.png"/><Relationship Id="rId145" Type="http://schemas.openxmlformats.org/officeDocument/2006/relationships/image" Target="../media/image409.png"/><Relationship Id="rId166" Type="http://schemas.openxmlformats.org/officeDocument/2006/relationships/image" Target="../media/image1544.png"/><Relationship Id="rId187" Type="http://schemas.openxmlformats.org/officeDocument/2006/relationships/image" Target="../media/image1050.png"/><Relationship Id="rId1" Type="http://schemas.openxmlformats.org/officeDocument/2006/relationships/slideLayout" Target="../slideLayouts/slideLayout37.xml"/><Relationship Id="rId212" Type="http://schemas.openxmlformats.org/officeDocument/2006/relationships/image" Target="../media/image1071.png"/><Relationship Id="rId233" Type="http://schemas.openxmlformats.org/officeDocument/2006/relationships/image" Target="../media/image1605.png"/><Relationship Id="rId254" Type="http://schemas.openxmlformats.org/officeDocument/2006/relationships/image" Target="../media/image1626.png"/><Relationship Id="rId28" Type="http://schemas.openxmlformats.org/officeDocument/2006/relationships/image" Target="../media/image897.png"/><Relationship Id="rId49" Type="http://schemas.openxmlformats.org/officeDocument/2006/relationships/image" Target="../media/image1432.png"/><Relationship Id="rId114" Type="http://schemas.openxmlformats.org/officeDocument/2006/relationships/image" Target="../media/image1495.png"/><Relationship Id="rId275" Type="http://schemas.openxmlformats.org/officeDocument/2006/relationships/image" Target="../media/image1647.png"/><Relationship Id="rId60" Type="http://schemas.openxmlformats.org/officeDocument/2006/relationships/image" Target="../media/image1443.png"/><Relationship Id="rId81" Type="http://schemas.openxmlformats.org/officeDocument/2006/relationships/image" Target="../media/image1464.png"/><Relationship Id="rId135" Type="http://schemas.openxmlformats.org/officeDocument/2006/relationships/image" Target="../media/image1515.png"/><Relationship Id="rId156" Type="http://schemas.openxmlformats.org/officeDocument/2006/relationships/image" Target="../media/image1535.png"/><Relationship Id="rId177" Type="http://schemas.openxmlformats.org/officeDocument/2006/relationships/image" Target="../media/image1109.png"/><Relationship Id="rId198" Type="http://schemas.openxmlformats.org/officeDocument/2006/relationships/image" Target="../media/image15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17" Type="http://schemas.openxmlformats.org/officeDocument/2006/relationships/image" Target="../media/image1292.png"/><Relationship Id="rId21" Type="http://schemas.openxmlformats.org/officeDocument/2006/relationships/image" Target="../media/image1663.png"/><Relationship Id="rId42" Type="http://schemas.openxmlformats.org/officeDocument/2006/relationships/image" Target="../media/image1682.png"/><Relationship Id="rId63" Type="http://schemas.openxmlformats.org/officeDocument/2006/relationships/image" Target="../media/image1702.png"/><Relationship Id="rId84" Type="http://schemas.openxmlformats.org/officeDocument/2006/relationships/image" Target="../media/image1723.png"/><Relationship Id="rId138" Type="http://schemas.openxmlformats.org/officeDocument/2006/relationships/image" Target="../media/image1775.png"/><Relationship Id="rId159" Type="http://schemas.openxmlformats.org/officeDocument/2006/relationships/image" Target="../media/image1794.png"/><Relationship Id="rId170" Type="http://schemas.openxmlformats.org/officeDocument/2006/relationships/image" Target="../media/image1804.png"/><Relationship Id="rId191" Type="http://schemas.openxmlformats.org/officeDocument/2006/relationships/image" Target="../media/image1825.png"/><Relationship Id="rId205" Type="http://schemas.openxmlformats.org/officeDocument/2006/relationships/image" Target="../media/image1838.png"/><Relationship Id="rId16" Type="http://schemas.openxmlformats.org/officeDocument/2006/relationships/image" Target="../media/image1659.png"/><Relationship Id="rId107" Type="http://schemas.openxmlformats.org/officeDocument/2006/relationships/image" Target="../media/image1746.png"/><Relationship Id="rId11" Type="http://schemas.openxmlformats.org/officeDocument/2006/relationships/image" Target="../media/image1654.png"/><Relationship Id="rId32" Type="http://schemas.openxmlformats.org/officeDocument/2006/relationships/image" Target="../media/image1673.png"/><Relationship Id="rId37" Type="http://schemas.openxmlformats.org/officeDocument/2006/relationships/image" Target="../media/image1677.png"/><Relationship Id="rId53" Type="http://schemas.openxmlformats.org/officeDocument/2006/relationships/image" Target="../media/image1692.png"/><Relationship Id="rId58" Type="http://schemas.openxmlformats.org/officeDocument/2006/relationships/image" Target="../media/image1697.png"/><Relationship Id="rId74" Type="http://schemas.openxmlformats.org/officeDocument/2006/relationships/image" Target="../media/image1713.png"/><Relationship Id="rId79" Type="http://schemas.openxmlformats.org/officeDocument/2006/relationships/image" Target="../media/image1718.png"/><Relationship Id="rId102" Type="http://schemas.openxmlformats.org/officeDocument/2006/relationships/image" Target="../media/image1741.png"/><Relationship Id="rId123" Type="http://schemas.openxmlformats.org/officeDocument/2006/relationships/image" Target="../media/image1760.png"/><Relationship Id="rId128" Type="http://schemas.openxmlformats.org/officeDocument/2006/relationships/image" Target="../media/image1765.png"/><Relationship Id="rId144" Type="http://schemas.openxmlformats.org/officeDocument/2006/relationships/image" Target="../media/image1779.png"/><Relationship Id="rId149" Type="http://schemas.openxmlformats.org/officeDocument/2006/relationships/image" Target="../media/image1784.png"/><Relationship Id="rId5" Type="http://schemas.openxmlformats.org/officeDocument/2006/relationships/image" Target="../media/image333.png"/><Relationship Id="rId90" Type="http://schemas.openxmlformats.org/officeDocument/2006/relationships/image" Target="../media/image1729.png"/><Relationship Id="rId95" Type="http://schemas.openxmlformats.org/officeDocument/2006/relationships/image" Target="../media/image1734.png"/><Relationship Id="rId160" Type="http://schemas.openxmlformats.org/officeDocument/2006/relationships/image" Target="../media/image1795.png"/><Relationship Id="rId165" Type="http://schemas.openxmlformats.org/officeDocument/2006/relationships/image" Target="../media/image1799.png"/><Relationship Id="rId181" Type="http://schemas.openxmlformats.org/officeDocument/2006/relationships/image" Target="../media/image1815.png"/><Relationship Id="rId186" Type="http://schemas.openxmlformats.org/officeDocument/2006/relationships/image" Target="../media/image1820.png"/><Relationship Id="rId22" Type="http://schemas.openxmlformats.org/officeDocument/2006/relationships/image" Target="../media/image1664.png"/><Relationship Id="rId27" Type="http://schemas.openxmlformats.org/officeDocument/2006/relationships/image" Target="../media/image1668.png"/><Relationship Id="rId43" Type="http://schemas.openxmlformats.org/officeDocument/2006/relationships/image" Target="../media/image1683.png"/><Relationship Id="rId48" Type="http://schemas.openxmlformats.org/officeDocument/2006/relationships/image" Target="../media/image1211.png"/><Relationship Id="rId64" Type="http://schemas.openxmlformats.org/officeDocument/2006/relationships/image" Target="../media/image1703.png"/><Relationship Id="rId69" Type="http://schemas.openxmlformats.org/officeDocument/2006/relationships/image" Target="../media/image1708.png"/><Relationship Id="rId113" Type="http://schemas.openxmlformats.org/officeDocument/2006/relationships/image" Target="../media/image1752.png"/><Relationship Id="rId118" Type="http://schemas.openxmlformats.org/officeDocument/2006/relationships/image" Target="../media/image1755.png"/><Relationship Id="rId134" Type="http://schemas.openxmlformats.org/officeDocument/2006/relationships/image" Target="../media/image1771.png"/><Relationship Id="rId139" Type="http://schemas.openxmlformats.org/officeDocument/2006/relationships/image" Target="../media/image1776.png"/><Relationship Id="rId80" Type="http://schemas.openxmlformats.org/officeDocument/2006/relationships/image" Target="../media/image1719.png"/><Relationship Id="rId85" Type="http://schemas.openxmlformats.org/officeDocument/2006/relationships/image" Target="../media/image1724.png"/><Relationship Id="rId150" Type="http://schemas.openxmlformats.org/officeDocument/2006/relationships/image" Target="../media/image1785.png"/><Relationship Id="rId155" Type="http://schemas.openxmlformats.org/officeDocument/2006/relationships/image" Target="../media/image1790.png"/><Relationship Id="rId171" Type="http://schemas.openxmlformats.org/officeDocument/2006/relationships/image" Target="../media/image1805.png"/><Relationship Id="rId176" Type="http://schemas.openxmlformats.org/officeDocument/2006/relationships/image" Target="../media/image1810.png"/><Relationship Id="rId192" Type="http://schemas.openxmlformats.org/officeDocument/2006/relationships/image" Target="../media/image415.png"/><Relationship Id="rId197" Type="http://schemas.openxmlformats.org/officeDocument/2006/relationships/image" Target="../media/image1830.png"/><Relationship Id="rId206" Type="http://schemas.openxmlformats.org/officeDocument/2006/relationships/image" Target="../media/image1839.png"/><Relationship Id="rId201" Type="http://schemas.openxmlformats.org/officeDocument/2006/relationships/image" Target="../media/image1834.png"/><Relationship Id="rId12" Type="http://schemas.openxmlformats.org/officeDocument/2006/relationships/image" Target="../media/image1655.png"/><Relationship Id="rId17" Type="http://schemas.openxmlformats.org/officeDocument/2006/relationships/image" Target="../media/image1660.png"/><Relationship Id="rId33" Type="http://schemas.openxmlformats.org/officeDocument/2006/relationships/image" Target="../media/image1674.png"/><Relationship Id="rId38" Type="http://schemas.openxmlformats.org/officeDocument/2006/relationships/image" Target="../media/image1678.png"/><Relationship Id="rId59" Type="http://schemas.openxmlformats.org/officeDocument/2006/relationships/image" Target="../media/image1698.png"/><Relationship Id="rId103" Type="http://schemas.openxmlformats.org/officeDocument/2006/relationships/image" Target="../media/image1742.png"/><Relationship Id="rId108" Type="http://schemas.openxmlformats.org/officeDocument/2006/relationships/image" Target="../media/image1747.png"/><Relationship Id="rId124" Type="http://schemas.openxmlformats.org/officeDocument/2006/relationships/image" Target="../media/image1761.png"/><Relationship Id="rId129" Type="http://schemas.openxmlformats.org/officeDocument/2006/relationships/image" Target="../media/image1766.png"/><Relationship Id="rId54" Type="http://schemas.openxmlformats.org/officeDocument/2006/relationships/image" Target="../media/image1693.png"/><Relationship Id="rId70" Type="http://schemas.openxmlformats.org/officeDocument/2006/relationships/image" Target="../media/image1709.png"/><Relationship Id="rId75" Type="http://schemas.openxmlformats.org/officeDocument/2006/relationships/image" Target="../media/image1714.png"/><Relationship Id="rId91" Type="http://schemas.openxmlformats.org/officeDocument/2006/relationships/image" Target="../media/image1730.png"/><Relationship Id="rId96" Type="http://schemas.openxmlformats.org/officeDocument/2006/relationships/image" Target="../media/image1735.png"/><Relationship Id="rId140" Type="http://schemas.openxmlformats.org/officeDocument/2006/relationships/image" Target="../media/image1777.png"/><Relationship Id="rId145" Type="http://schemas.openxmlformats.org/officeDocument/2006/relationships/image" Target="../media/image1780.png"/><Relationship Id="rId161" Type="http://schemas.openxmlformats.org/officeDocument/2006/relationships/image" Target="../media/image1796.png"/><Relationship Id="rId166" Type="http://schemas.openxmlformats.org/officeDocument/2006/relationships/image" Target="../media/image1800.png"/><Relationship Id="rId182" Type="http://schemas.openxmlformats.org/officeDocument/2006/relationships/image" Target="../media/image1816.png"/><Relationship Id="rId187" Type="http://schemas.openxmlformats.org/officeDocument/2006/relationships/image" Target="../media/image1821.png"/><Relationship Id="rId1" Type="http://schemas.openxmlformats.org/officeDocument/2006/relationships/slideLayout" Target="../slideLayouts/slideLayout37.xml"/><Relationship Id="rId6" Type="http://schemas.openxmlformats.org/officeDocument/2006/relationships/image" Target="../media/image835.png"/><Relationship Id="rId23" Type="http://schemas.openxmlformats.org/officeDocument/2006/relationships/image" Target="../media/image1665.png"/><Relationship Id="rId28" Type="http://schemas.openxmlformats.org/officeDocument/2006/relationships/image" Target="../media/image1669.png"/><Relationship Id="rId49" Type="http://schemas.openxmlformats.org/officeDocument/2006/relationships/image" Target="../media/image1688.png"/><Relationship Id="rId114" Type="http://schemas.openxmlformats.org/officeDocument/2006/relationships/image" Target="../media/image1753.png"/><Relationship Id="rId119" Type="http://schemas.openxmlformats.org/officeDocument/2006/relationships/image" Target="../media/image1756.png"/><Relationship Id="rId44" Type="http://schemas.openxmlformats.org/officeDocument/2006/relationships/image" Target="../media/image1684.png"/><Relationship Id="rId60" Type="http://schemas.openxmlformats.org/officeDocument/2006/relationships/image" Target="../media/image1699.png"/><Relationship Id="rId65" Type="http://schemas.openxmlformats.org/officeDocument/2006/relationships/image" Target="../media/image1704.png"/><Relationship Id="rId81" Type="http://schemas.openxmlformats.org/officeDocument/2006/relationships/image" Target="../media/image1720.png"/><Relationship Id="rId86" Type="http://schemas.openxmlformats.org/officeDocument/2006/relationships/image" Target="../media/image1725.png"/><Relationship Id="rId130" Type="http://schemas.openxmlformats.org/officeDocument/2006/relationships/image" Target="../media/image1767.png"/><Relationship Id="rId135" Type="http://schemas.openxmlformats.org/officeDocument/2006/relationships/image" Target="../media/image1772.png"/><Relationship Id="rId151" Type="http://schemas.openxmlformats.org/officeDocument/2006/relationships/image" Target="../media/image1786.png"/><Relationship Id="rId156" Type="http://schemas.openxmlformats.org/officeDocument/2006/relationships/image" Target="../media/image1791.png"/><Relationship Id="rId177" Type="http://schemas.openxmlformats.org/officeDocument/2006/relationships/image" Target="../media/image1811.png"/><Relationship Id="rId198" Type="http://schemas.openxmlformats.org/officeDocument/2006/relationships/image" Target="../media/image1831.png"/><Relationship Id="rId172" Type="http://schemas.openxmlformats.org/officeDocument/2006/relationships/image" Target="../media/image1806.png"/><Relationship Id="rId193" Type="http://schemas.openxmlformats.org/officeDocument/2006/relationships/image" Target="../media/image1826.png"/><Relationship Id="rId202" Type="http://schemas.openxmlformats.org/officeDocument/2006/relationships/image" Target="../media/image1835.png"/><Relationship Id="rId207" Type="http://schemas.openxmlformats.org/officeDocument/2006/relationships/image" Target="../media/image1840.png"/><Relationship Id="rId13" Type="http://schemas.openxmlformats.org/officeDocument/2006/relationships/image" Target="../media/image1656.png"/><Relationship Id="rId18" Type="http://schemas.openxmlformats.org/officeDocument/2006/relationships/image" Target="../media/image1176.png"/><Relationship Id="rId39" Type="http://schemas.openxmlformats.org/officeDocument/2006/relationships/image" Target="../media/image1679.png"/><Relationship Id="rId109" Type="http://schemas.openxmlformats.org/officeDocument/2006/relationships/image" Target="../media/image1748.png"/><Relationship Id="rId34" Type="http://schemas.openxmlformats.org/officeDocument/2006/relationships/image" Target="../media/image1200.png"/><Relationship Id="rId50" Type="http://schemas.openxmlformats.org/officeDocument/2006/relationships/image" Target="../media/image1689.png"/><Relationship Id="rId55" Type="http://schemas.openxmlformats.org/officeDocument/2006/relationships/image" Target="../media/image1694.png"/><Relationship Id="rId76" Type="http://schemas.openxmlformats.org/officeDocument/2006/relationships/image" Target="../media/image1715.png"/><Relationship Id="rId97" Type="http://schemas.openxmlformats.org/officeDocument/2006/relationships/image" Target="../media/image1736.png"/><Relationship Id="rId104" Type="http://schemas.openxmlformats.org/officeDocument/2006/relationships/image" Target="../media/image1743.png"/><Relationship Id="rId120" Type="http://schemas.openxmlformats.org/officeDocument/2006/relationships/image" Target="../media/image1757.png"/><Relationship Id="rId125" Type="http://schemas.openxmlformats.org/officeDocument/2006/relationships/image" Target="../media/image1762.png"/><Relationship Id="rId141" Type="http://schemas.openxmlformats.org/officeDocument/2006/relationships/image" Target="../media/image1510.png"/><Relationship Id="rId146" Type="http://schemas.openxmlformats.org/officeDocument/2006/relationships/image" Target="../media/image1781.png"/><Relationship Id="rId167" Type="http://schemas.openxmlformats.org/officeDocument/2006/relationships/image" Target="../media/image1801.png"/><Relationship Id="rId188" Type="http://schemas.openxmlformats.org/officeDocument/2006/relationships/image" Target="../media/image1822.png"/><Relationship Id="rId7" Type="http://schemas.openxmlformats.org/officeDocument/2006/relationships/image" Target="../media/image422.png"/><Relationship Id="rId71" Type="http://schemas.openxmlformats.org/officeDocument/2006/relationships/image" Target="../media/image1710.png"/><Relationship Id="rId92" Type="http://schemas.openxmlformats.org/officeDocument/2006/relationships/image" Target="../media/image1731.png"/><Relationship Id="rId162" Type="http://schemas.openxmlformats.org/officeDocument/2006/relationships/image" Target="../media/image951.png"/><Relationship Id="rId183" Type="http://schemas.openxmlformats.org/officeDocument/2006/relationships/image" Target="../media/image1817.png"/><Relationship Id="rId2" Type="http://schemas.openxmlformats.org/officeDocument/2006/relationships/image" Target="../media/image418.png"/><Relationship Id="rId29" Type="http://schemas.openxmlformats.org/officeDocument/2006/relationships/image" Target="../media/image1670.png"/><Relationship Id="rId24" Type="http://schemas.openxmlformats.org/officeDocument/2006/relationships/image" Target="../media/image855.png"/><Relationship Id="rId40" Type="http://schemas.openxmlformats.org/officeDocument/2006/relationships/image" Target="../media/image1680.png"/><Relationship Id="rId45" Type="http://schemas.openxmlformats.org/officeDocument/2006/relationships/image" Target="../media/image1685.png"/><Relationship Id="rId66" Type="http://schemas.openxmlformats.org/officeDocument/2006/relationships/image" Target="../media/image1705.png"/><Relationship Id="rId87" Type="http://schemas.openxmlformats.org/officeDocument/2006/relationships/image" Target="../media/image1726.png"/><Relationship Id="rId110" Type="http://schemas.openxmlformats.org/officeDocument/2006/relationships/image" Target="../media/image1749.png"/><Relationship Id="rId115" Type="http://schemas.openxmlformats.org/officeDocument/2006/relationships/image" Target="../media/image977.png"/><Relationship Id="rId131" Type="http://schemas.openxmlformats.org/officeDocument/2006/relationships/image" Target="../media/image1768.png"/><Relationship Id="rId136" Type="http://schemas.openxmlformats.org/officeDocument/2006/relationships/image" Target="../media/image1773.png"/><Relationship Id="rId157" Type="http://schemas.openxmlformats.org/officeDocument/2006/relationships/image" Target="../media/image1792.png"/><Relationship Id="rId178" Type="http://schemas.openxmlformats.org/officeDocument/2006/relationships/image" Target="../media/image1812.png"/><Relationship Id="rId61" Type="http://schemas.openxmlformats.org/officeDocument/2006/relationships/image" Target="../media/image1700.png"/><Relationship Id="rId82" Type="http://schemas.openxmlformats.org/officeDocument/2006/relationships/image" Target="../media/image1721.png"/><Relationship Id="rId152" Type="http://schemas.openxmlformats.org/officeDocument/2006/relationships/image" Target="../media/image1787.png"/><Relationship Id="rId173" Type="http://schemas.openxmlformats.org/officeDocument/2006/relationships/image" Target="../media/image1807.png"/><Relationship Id="rId194" Type="http://schemas.openxmlformats.org/officeDocument/2006/relationships/image" Target="../media/image1827.png"/><Relationship Id="rId199" Type="http://schemas.openxmlformats.org/officeDocument/2006/relationships/image" Target="../media/image1832.png"/><Relationship Id="rId203" Type="http://schemas.openxmlformats.org/officeDocument/2006/relationships/image" Target="../media/image1836.png"/><Relationship Id="rId19" Type="http://schemas.openxmlformats.org/officeDocument/2006/relationships/image" Target="../media/image1661.png"/><Relationship Id="rId14" Type="http://schemas.openxmlformats.org/officeDocument/2006/relationships/image" Target="../media/image1657.png"/><Relationship Id="rId30" Type="http://schemas.openxmlformats.org/officeDocument/2006/relationships/image" Target="../media/image1671.png"/><Relationship Id="rId35" Type="http://schemas.openxmlformats.org/officeDocument/2006/relationships/image" Target="../media/image1675.png"/><Relationship Id="rId56" Type="http://schemas.openxmlformats.org/officeDocument/2006/relationships/image" Target="../media/image1695.png"/><Relationship Id="rId77" Type="http://schemas.openxmlformats.org/officeDocument/2006/relationships/image" Target="../media/image1716.png"/><Relationship Id="rId100" Type="http://schemas.openxmlformats.org/officeDocument/2006/relationships/image" Target="../media/image1739.png"/><Relationship Id="rId105" Type="http://schemas.openxmlformats.org/officeDocument/2006/relationships/image" Target="../media/image1744.png"/><Relationship Id="rId126" Type="http://schemas.openxmlformats.org/officeDocument/2006/relationships/image" Target="../media/image1763.png"/><Relationship Id="rId147" Type="http://schemas.openxmlformats.org/officeDocument/2006/relationships/image" Target="../media/image1782.png"/><Relationship Id="rId168" Type="http://schemas.openxmlformats.org/officeDocument/2006/relationships/image" Target="../media/image1802.png"/><Relationship Id="rId8" Type="http://schemas.openxmlformats.org/officeDocument/2006/relationships/image" Target="../media/image1651.png"/><Relationship Id="rId51" Type="http://schemas.openxmlformats.org/officeDocument/2006/relationships/image" Target="../media/image1690.png"/><Relationship Id="rId72" Type="http://schemas.openxmlformats.org/officeDocument/2006/relationships/image" Target="../media/image1711.png"/><Relationship Id="rId93" Type="http://schemas.openxmlformats.org/officeDocument/2006/relationships/image" Target="../media/image1732.png"/><Relationship Id="rId98" Type="http://schemas.openxmlformats.org/officeDocument/2006/relationships/image" Target="../media/image1737.png"/><Relationship Id="rId121" Type="http://schemas.openxmlformats.org/officeDocument/2006/relationships/image" Target="../media/image1758.png"/><Relationship Id="rId142" Type="http://schemas.openxmlformats.org/officeDocument/2006/relationships/image" Target="../media/image1778.png"/><Relationship Id="rId163" Type="http://schemas.openxmlformats.org/officeDocument/2006/relationships/image" Target="../media/image1797.png"/><Relationship Id="rId184" Type="http://schemas.openxmlformats.org/officeDocument/2006/relationships/image" Target="../media/image1818.png"/><Relationship Id="rId189" Type="http://schemas.openxmlformats.org/officeDocument/2006/relationships/image" Target="../media/image1823.png"/><Relationship Id="rId3" Type="http://schemas.openxmlformats.org/officeDocument/2006/relationships/image" Target="../media/image419.png"/><Relationship Id="rId25" Type="http://schemas.openxmlformats.org/officeDocument/2006/relationships/image" Target="../media/image1666.png"/><Relationship Id="rId46" Type="http://schemas.openxmlformats.org/officeDocument/2006/relationships/image" Target="../media/image1686.png"/><Relationship Id="rId67" Type="http://schemas.openxmlformats.org/officeDocument/2006/relationships/image" Target="../media/image1706.png"/><Relationship Id="rId116" Type="http://schemas.openxmlformats.org/officeDocument/2006/relationships/image" Target="../media/image1754.png"/><Relationship Id="rId137" Type="http://schemas.openxmlformats.org/officeDocument/2006/relationships/image" Target="../media/image1774.png"/><Relationship Id="rId158" Type="http://schemas.openxmlformats.org/officeDocument/2006/relationships/image" Target="../media/image1793.png"/><Relationship Id="rId20" Type="http://schemas.openxmlformats.org/officeDocument/2006/relationships/image" Target="../media/image1662.png"/><Relationship Id="rId41" Type="http://schemas.openxmlformats.org/officeDocument/2006/relationships/image" Target="../media/image1681.png"/><Relationship Id="rId62" Type="http://schemas.openxmlformats.org/officeDocument/2006/relationships/image" Target="../media/image1701.png"/><Relationship Id="rId83" Type="http://schemas.openxmlformats.org/officeDocument/2006/relationships/image" Target="../media/image1722.png"/><Relationship Id="rId88" Type="http://schemas.openxmlformats.org/officeDocument/2006/relationships/image" Target="../media/image1727.png"/><Relationship Id="rId111" Type="http://schemas.openxmlformats.org/officeDocument/2006/relationships/image" Target="../media/image1750.png"/><Relationship Id="rId132" Type="http://schemas.openxmlformats.org/officeDocument/2006/relationships/image" Target="../media/image1769.png"/><Relationship Id="rId153" Type="http://schemas.openxmlformats.org/officeDocument/2006/relationships/image" Target="../media/image1788.png"/><Relationship Id="rId174" Type="http://schemas.openxmlformats.org/officeDocument/2006/relationships/image" Target="../media/image1808.png"/><Relationship Id="rId179" Type="http://schemas.openxmlformats.org/officeDocument/2006/relationships/image" Target="../media/image1813.png"/><Relationship Id="rId195" Type="http://schemas.openxmlformats.org/officeDocument/2006/relationships/image" Target="../media/image1828.png"/><Relationship Id="rId190" Type="http://schemas.openxmlformats.org/officeDocument/2006/relationships/image" Target="../media/image1824.png"/><Relationship Id="rId204" Type="http://schemas.openxmlformats.org/officeDocument/2006/relationships/image" Target="../media/image1837.png"/><Relationship Id="rId15" Type="http://schemas.openxmlformats.org/officeDocument/2006/relationships/image" Target="../media/image1658.png"/><Relationship Id="rId36" Type="http://schemas.openxmlformats.org/officeDocument/2006/relationships/image" Target="../media/image1676.png"/><Relationship Id="rId57" Type="http://schemas.openxmlformats.org/officeDocument/2006/relationships/image" Target="../media/image1696.png"/><Relationship Id="rId106" Type="http://schemas.openxmlformats.org/officeDocument/2006/relationships/image" Target="../media/image1745.png"/><Relationship Id="rId127" Type="http://schemas.openxmlformats.org/officeDocument/2006/relationships/image" Target="../media/image1764.png"/><Relationship Id="rId10" Type="http://schemas.openxmlformats.org/officeDocument/2006/relationships/image" Target="../media/image1653.png"/><Relationship Id="rId31" Type="http://schemas.openxmlformats.org/officeDocument/2006/relationships/image" Target="../media/image1672.png"/><Relationship Id="rId52" Type="http://schemas.openxmlformats.org/officeDocument/2006/relationships/image" Target="../media/image1691.png"/><Relationship Id="rId73" Type="http://schemas.openxmlformats.org/officeDocument/2006/relationships/image" Target="../media/image1712.png"/><Relationship Id="rId78" Type="http://schemas.openxmlformats.org/officeDocument/2006/relationships/image" Target="../media/image1717.png"/><Relationship Id="rId94" Type="http://schemas.openxmlformats.org/officeDocument/2006/relationships/image" Target="../media/image1733.png"/><Relationship Id="rId99" Type="http://schemas.openxmlformats.org/officeDocument/2006/relationships/image" Target="../media/image1738.png"/><Relationship Id="rId101" Type="http://schemas.openxmlformats.org/officeDocument/2006/relationships/image" Target="../media/image1740.png"/><Relationship Id="rId122" Type="http://schemas.openxmlformats.org/officeDocument/2006/relationships/image" Target="../media/image1759.png"/><Relationship Id="rId143" Type="http://schemas.openxmlformats.org/officeDocument/2006/relationships/image" Target="../media/image942.png"/><Relationship Id="rId148" Type="http://schemas.openxmlformats.org/officeDocument/2006/relationships/image" Target="../media/image1783.png"/><Relationship Id="rId164" Type="http://schemas.openxmlformats.org/officeDocument/2006/relationships/image" Target="../media/image1798.png"/><Relationship Id="rId169" Type="http://schemas.openxmlformats.org/officeDocument/2006/relationships/image" Target="../media/image1803.png"/><Relationship Id="rId185" Type="http://schemas.openxmlformats.org/officeDocument/2006/relationships/image" Target="../media/image1819.png"/><Relationship Id="rId4" Type="http://schemas.openxmlformats.org/officeDocument/2006/relationships/image" Target="../media/image420.png"/><Relationship Id="rId9" Type="http://schemas.openxmlformats.org/officeDocument/2006/relationships/image" Target="../media/image1652.png"/><Relationship Id="rId180" Type="http://schemas.openxmlformats.org/officeDocument/2006/relationships/image" Target="../media/image1814.png"/><Relationship Id="rId26" Type="http://schemas.openxmlformats.org/officeDocument/2006/relationships/image" Target="../media/image1667.png"/><Relationship Id="rId47" Type="http://schemas.openxmlformats.org/officeDocument/2006/relationships/image" Target="../media/image1687.png"/><Relationship Id="rId68" Type="http://schemas.openxmlformats.org/officeDocument/2006/relationships/image" Target="../media/image1707.png"/><Relationship Id="rId89" Type="http://schemas.openxmlformats.org/officeDocument/2006/relationships/image" Target="../media/image1728.png"/><Relationship Id="rId112" Type="http://schemas.openxmlformats.org/officeDocument/2006/relationships/image" Target="../media/image1751.png"/><Relationship Id="rId133" Type="http://schemas.openxmlformats.org/officeDocument/2006/relationships/image" Target="../media/image1770.png"/><Relationship Id="rId154" Type="http://schemas.openxmlformats.org/officeDocument/2006/relationships/image" Target="../media/image1789.png"/><Relationship Id="rId175" Type="http://schemas.openxmlformats.org/officeDocument/2006/relationships/image" Target="../media/image1809.png"/><Relationship Id="rId196" Type="http://schemas.openxmlformats.org/officeDocument/2006/relationships/image" Target="../media/image1829.png"/><Relationship Id="rId200" Type="http://schemas.openxmlformats.org/officeDocument/2006/relationships/image" Target="../media/image1833.png"/></Relationships>
</file>

<file path=ppt/slides/_rels/slide81.xml.rels><?xml version="1.0" encoding="UTF-8" standalone="yes"?>
<Relationships xmlns="http://schemas.openxmlformats.org/package/2006/relationships"><Relationship Id="rId8" Type="http://schemas.openxmlformats.org/officeDocument/2006/relationships/image" Target="../media/image1847.png"/><Relationship Id="rId13" Type="http://schemas.openxmlformats.org/officeDocument/2006/relationships/image" Target="../media/image1852.png"/><Relationship Id="rId18" Type="http://schemas.openxmlformats.org/officeDocument/2006/relationships/image" Target="../media/image1857.jpeg"/><Relationship Id="rId26" Type="http://schemas.openxmlformats.org/officeDocument/2006/relationships/image" Target="../media/image1865.jpeg"/><Relationship Id="rId3" Type="http://schemas.openxmlformats.org/officeDocument/2006/relationships/image" Target="../media/image1842.png"/><Relationship Id="rId21" Type="http://schemas.openxmlformats.org/officeDocument/2006/relationships/image" Target="../media/image1860.png"/><Relationship Id="rId34" Type="http://schemas.openxmlformats.org/officeDocument/2006/relationships/image" Target="../media/image1873.png"/><Relationship Id="rId7" Type="http://schemas.openxmlformats.org/officeDocument/2006/relationships/image" Target="../media/image1846.png"/><Relationship Id="rId12" Type="http://schemas.openxmlformats.org/officeDocument/2006/relationships/image" Target="../media/image1851.png"/><Relationship Id="rId17" Type="http://schemas.openxmlformats.org/officeDocument/2006/relationships/image" Target="../media/image1856.png"/><Relationship Id="rId25" Type="http://schemas.openxmlformats.org/officeDocument/2006/relationships/image" Target="../media/image1864.png"/><Relationship Id="rId33" Type="http://schemas.openxmlformats.org/officeDocument/2006/relationships/image" Target="../media/image1872.png"/><Relationship Id="rId2" Type="http://schemas.openxmlformats.org/officeDocument/2006/relationships/image" Target="../media/image1841.png"/><Relationship Id="rId16" Type="http://schemas.openxmlformats.org/officeDocument/2006/relationships/image" Target="../media/image1855.png"/><Relationship Id="rId20" Type="http://schemas.openxmlformats.org/officeDocument/2006/relationships/image" Target="../media/image1859.jpeg"/><Relationship Id="rId29" Type="http://schemas.openxmlformats.org/officeDocument/2006/relationships/image" Target="../media/image1868.png"/><Relationship Id="rId1" Type="http://schemas.openxmlformats.org/officeDocument/2006/relationships/slideLayout" Target="../slideLayouts/slideLayout37.xml"/><Relationship Id="rId6" Type="http://schemas.openxmlformats.org/officeDocument/2006/relationships/image" Target="../media/image1845.png"/><Relationship Id="rId11" Type="http://schemas.openxmlformats.org/officeDocument/2006/relationships/image" Target="../media/image1850.png"/><Relationship Id="rId24" Type="http://schemas.openxmlformats.org/officeDocument/2006/relationships/image" Target="../media/image1863.png"/><Relationship Id="rId32" Type="http://schemas.openxmlformats.org/officeDocument/2006/relationships/image" Target="../media/image1871.png"/><Relationship Id="rId5" Type="http://schemas.openxmlformats.org/officeDocument/2006/relationships/image" Target="../media/image1844.png"/><Relationship Id="rId15" Type="http://schemas.openxmlformats.org/officeDocument/2006/relationships/image" Target="../media/image1854.png"/><Relationship Id="rId23" Type="http://schemas.openxmlformats.org/officeDocument/2006/relationships/image" Target="../media/image1862.png"/><Relationship Id="rId28" Type="http://schemas.openxmlformats.org/officeDocument/2006/relationships/image" Target="../media/image1867.jpeg"/><Relationship Id="rId10" Type="http://schemas.openxmlformats.org/officeDocument/2006/relationships/image" Target="../media/image1849.png"/><Relationship Id="rId19" Type="http://schemas.openxmlformats.org/officeDocument/2006/relationships/image" Target="../media/image1858.png"/><Relationship Id="rId31" Type="http://schemas.openxmlformats.org/officeDocument/2006/relationships/image" Target="../media/image1870.png"/><Relationship Id="rId4" Type="http://schemas.openxmlformats.org/officeDocument/2006/relationships/image" Target="../media/image1843.png"/><Relationship Id="rId9" Type="http://schemas.openxmlformats.org/officeDocument/2006/relationships/image" Target="../media/image1848.png"/><Relationship Id="rId14" Type="http://schemas.openxmlformats.org/officeDocument/2006/relationships/image" Target="../media/image1853.png"/><Relationship Id="rId22" Type="http://schemas.openxmlformats.org/officeDocument/2006/relationships/image" Target="../media/image1861.jpeg"/><Relationship Id="rId27" Type="http://schemas.openxmlformats.org/officeDocument/2006/relationships/image" Target="../media/image1866.png"/><Relationship Id="rId30" Type="http://schemas.openxmlformats.org/officeDocument/2006/relationships/image" Target="../media/image1869.png"/></Relationships>
</file>

<file path=ppt/slides/_rels/slide82.xml.rels><?xml version="1.0" encoding="UTF-8" standalone="yes"?>
<Relationships xmlns="http://schemas.openxmlformats.org/package/2006/relationships"><Relationship Id="rId26" Type="http://schemas.openxmlformats.org/officeDocument/2006/relationships/image" Target="../media/image1898.png"/><Relationship Id="rId117" Type="http://schemas.openxmlformats.org/officeDocument/2006/relationships/image" Target="../media/image1989.png"/><Relationship Id="rId21" Type="http://schemas.openxmlformats.org/officeDocument/2006/relationships/image" Target="../media/image1893.png"/><Relationship Id="rId42" Type="http://schemas.openxmlformats.org/officeDocument/2006/relationships/image" Target="../media/image1914.png"/><Relationship Id="rId47" Type="http://schemas.openxmlformats.org/officeDocument/2006/relationships/image" Target="../media/image1919.png"/><Relationship Id="rId63" Type="http://schemas.openxmlformats.org/officeDocument/2006/relationships/image" Target="../media/image1935.png"/><Relationship Id="rId68" Type="http://schemas.openxmlformats.org/officeDocument/2006/relationships/image" Target="../media/image1940.png"/><Relationship Id="rId84" Type="http://schemas.openxmlformats.org/officeDocument/2006/relationships/image" Target="../media/image1956.png"/><Relationship Id="rId89" Type="http://schemas.openxmlformats.org/officeDocument/2006/relationships/image" Target="../media/image1961.png"/><Relationship Id="rId112" Type="http://schemas.openxmlformats.org/officeDocument/2006/relationships/image" Target="../media/image1984.png"/><Relationship Id="rId16" Type="http://schemas.openxmlformats.org/officeDocument/2006/relationships/image" Target="../media/image1888.png"/><Relationship Id="rId107" Type="http://schemas.openxmlformats.org/officeDocument/2006/relationships/image" Target="../media/image1979.png"/><Relationship Id="rId11" Type="http://schemas.openxmlformats.org/officeDocument/2006/relationships/image" Target="../media/image1883.png"/><Relationship Id="rId32" Type="http://schemas.openxmlformats.org/officeDocument/2006/relationships/image" Target="../media/image1904.png"/><Relationship Id="rId37" Type="http://schemas.openxmlformats.org/officeDocument/2006/relationships/image" Target="../media/image1909.png"/><Relationship Id="rId53" Type="http://schemas.openxmlformats.org/officeDocument/2006/relationships/image" Target="../media/image1925.png"/><Relationship Id="rId58" Type="http://schemas.openxmlformats.org/officeDocument/2006/relationships/image" Target="../media/image1930.png"/><Relationship Id="rId74" Type="http://schemas.openxmlformats.org/officeDocument/2006/relationships/image" Target="../media/image1946.png"/><Relationship Id="rId79" Type="http://schemas.openxmlformats.org/officeDocument/2006/relationships/image" Target="../media/image1951.png"/><Relationship Id="rId102" Type="http://schemas.openxmlformats.org/officeDocument/2006/relationships/image" Target="../media/image1974.png"/><Relationship Id="rId123" Type="http://schemas.openxmlformats.org/officeDocument/2006/relationships/image" Target="../media/image1995.png"/><Relationship Id="rId128" Type="http://schemas.openxmlformats.org/officeDocument/2006/relationships/image" Target="../media/image2000.png"/><Relationship Id="rId5" Type="http://schemas.openxmlformats.org/officeDocument/2006/relationships/image" Target="../media/image1877.png"/><Relationship Id="rId90" Type="http://schemas.openxmlformats.org/officeDocument/2006/relationships/image" Target="../media/image1962.png"/><Relationship Id="rId95" Type="http://schemas.openxmlformats.org/officeDocument/2006/relationships/image" Target="../media/image1967.png"/><Relationship Id="rId19" Type="http://schemas.openxmlformats.org/officeDocument/2006/relationships/image" Target="../media/image1891.png"/><Relationship Id="rId14" Type="http://schemas.openxmlformats.org/officeDocument/2006/relationships/image" Target="../media/image1886.png"/><Relationship Id="rId22" Type="http://schemas.openxmlformats.org/officeDocument/2006/relationships/image" Target="../media/image1894.png"/><Relationship Id="rId27" Type="http://schemas.openxmlformats.org/officeDocument/2006/relationships/image" Target="../media/image1899.png"/><Relationship Id="rId30" Type="http://schemas.openxmlformats.org/officeDocument/2006/relationships/image" Target="../media/image1902.png"/><Relationship Id="rId35" Type="http://schemas.openxmlformats.org/officeDocument/2006/relationships/image" Target="../media/image1907.png"/><Relationship Id="rId43" Type="http://schemas.openxmlformats.org/officeDocument/2006/relationships/image" Target="../media/image1915.png"/><Relationship Id="rId48" Type="http://schemas.openxmlformats.org/officeDocument/2006/relationships/image" Target="../media/image1920.png"/><Relationship Id="rId56" Type="http://schemas.openxmlformats.org/officeDocument/2006/relationships/image" Target="../media/image1928.png"/><Relationship Id="rId64" Type="http://schemas.openxmlformats.org/officeDocument/2006/relationships/image" Target="../media/image1936.png"/><Relationship Id="rId69" Type="http://schemas.openxmlformats.org/officeDocument/2006/relationships/image" Target="../media/image1941.png"/><Relationship Id="rId77" Type="http://schemas.openxmlformats.org/officeDocument/2006/relationships/image" Target="../media/image1949.png"/><Relationship Id="rId100" Type="http://schemas.openxmlformats.org/officeDocument/2006/relationships/image" Target="../media/image1972.png"/><Relationship Id="rId105" Type="http://schemas.openxmlformats.org/officeDocument/2006/relationships/image" Target="../media/image1977.png"/><Relationship Id="rId113" Type="http://schemas.openxmlformats.org/officeDocument/2006/relationships/image" Target="../media/image1985.png"/><Relationship Id="rId118" Type="http://schemas.openxmlformats.org/officeDocument/2006/relationships/image" Target="../media/image1990.png"/><Relationship Id="rId126" Type="http://schemas.openxmlformats.org/officeDocument/2006/relationships/image" Target="../media/image1998.png"/><Relationship Id="rId8" Type="http://schemas.openxmlformats.org/officeDocument/2006/relationships/image" Target="../media/image1880.png"/><Relationship Id="rId51" Type="http://schemas.openxmlformats.org/officeDocument/2006/relationships/image" Target="../media/image1923.png"/><Relationship Id="rId72" Type="http://schemas.openxmlformats.org/officeDocument/2006/relationships/image" Target="../media/image1944.png"/><Relationship Id="rId80" Type="http://schemas.openxmlformats.org/officeDocument/2006/relationships/image" Target="../media/image1952.png"/><Relationship Id="rId85" Type="http://schemas.openxmlformats.org/officeDocument/2006/relationships/image" Target="../media/image1957.png"/><Relationship Id="rId93" Type="http://schemas.openxmlformats.org/officeDocument/2006/relationships/image" Target="../media/image1965.png"/><Relationship Id="rId98" Type="http://schemas.openxmlformats.org/officeDocument/2006/relationships/image" Target="../media/image1970.png"/><Relationship Id="rId121" Type="http://schemas.openxmlformats.org/officeDocument/2006/relationships/image" Target="../media/image1993.png"/><Relationship Id="rId3" Type="http://schemas.openxmlformats.org/officeDocument/2006/relationships/image" Target="../media/image1875.png"/><Relationship Id="rId12" Type="http://schemas.openxmlformats.org/officeDocument/2006/relationships/image" Target="../media/image1884.png"/><Relationship Id="rId17" Type="http://schemas.openxmlformats.org/officeDocument/2006/relationships/image" Target="../media/image1889.png"/><Relationship Id="rId25" Type="http://schemas.openxmlformats.org/officeDocument/2006/relationships/image" Target="../media/image1897.png"/><Relationship Id="rId33" Type="http://schemas.openxmlformats.org/officeDocument/2006/relationships/image" Target="../media/image1905.png"/><Relationship Id="rId38" Type="http://schemas.openxmlformats.org/officeDocument/2006/relationships/image" Target="../media/image1910.png"/><Relationship Id="rId46" Type="http://schemas.openxmlformats.org/officeDocument/2006/relationships/image" Target="../media/image1918.png"/><Relationship Id="rId59" Type="http://schemas.openxmlformats.org/officeDocument/2006/relationships/image" Target="../media/image1931.png"/><Relationship Id="rId67" Type="http://schemas.openxmlformats.org/officeDocument/2006/relationships/image" Target="../media/image1939.png"/><Relationship Id="rId103" Type="http://schemas.openxmlformats.org/officeDocument/2006/relationships/image" Target="../media/image1975.png"/><Relationship Id="rId108" Type="http://schemas.openxmlformats.org/officeDocument/2006/relationships/image" Target="../media/image1980.png"/><Relationship Id="rId116" Type="http://schemas.openxmlformats.org/officeDocument/2006/relationships/image" Target="../media/image1988.png"/><Relationship Id="rId124" Type="http://schemas.openxmlformats.org/officeDocument/2006/relationships/image" Target="../media/image1996.png"/><Relationship Id="rId129" Type="http://schemas.openxmlformats.org/officeDocument/2006/relationships/image" Target="../media/image2001.png"/><Relationship Id="rId20" Type="http://schemas.openxmlformats.org/officeDocument/2006/relationships/image" Target="../media/image1892.png"/><Relationship Id="rId41" Type="http://schemas.openxmlformats.org/officeDocument/2006/relationships/image" Target="../media/image1913.png"/><Relationship Id="rId54" Type="http://schemas.openxmlformats.org/officeDocument/2006/relationships/image" Target="../media/image1926.png"/><Relationship Id="rId62" Type="http://schemas.openxmlformats.org/officeDocument/2006/relationships/image" Target="../media/image1934.png"/><Relationship Id="rId70" Type="http://schemas.openxmlformats.org/officeDocument/2006/relationships/image" Target="../media/image1942.png"/><Relationship Id="rId75" Type="http://schemas.openxmlformats.org/officeDocument/2006/relationships/image" Target="../media/image1947.png"/><Relationship Id="rId83" Type="http://schemas.openxmlformats.org/officeDocument/2006/relationships/image" Target="../media/image1955.png"/><Relationship Id="rId88" Type="http://schemas.openxmlformats.org/officeDocument/2006/relationships/image" Target="../media/image1960.png"/><Relationship Id="rId91" Type="http://schemas.openxmlformats.org/officeDocument/2006/relationships/image" Target="../media/image1963.png"/><Relationship Id="rId96" Type="http://schemas.openxmlformats.org/officeDocument/2006/relationships/image" Target="../media/image1968.png"/><Relationship Id="rId111" Type="http://schemas.openxmlformats.org/officeDocument/2006/relationships/image" Target="../media/image1983.png"/><Relationship Id="rId132" Type="http://schemas.openxmlformats.org/officeDocument/2006/relationships/image" Target="../media/image2004.png"/><Relationship Id="rId1" Type="http://schemas.openxmlformats.org/officeDocument/2006/relationships/slideLayout" Target="../slideLayouts/slideLayout37.xml"/><Relationship Id="rId6" Type="http://schemas.openxmlformats.org/officeDocument/2006/relationships/image" Target="../media/image1878.png"/><Relationship Id="rId15" Type="http://schemas.openxmlformats.org/officeDocument/2006/relationships/image" Target="../media/image1887.png"/><Relationship Id="rId23" Type="http://schemas.openxmlformats.org/officeDocument/2006/relationships/image" Target="../media/image1895.png"/><Relationship Id="rId28" Type="http://schemas.openxmlformats.org/officeDocument/2006/relationships/image" Target="../media/image1900.png"/><Relationship Id="rId36" Type="http://schemas.openxmlformats.org/officeDocument/2006/relationships/image" Target="../media/image1908.png"/><Relationship Id="rId49" Type="http://schemas.openxmlformats.org/officeDocument/2006/relationships/image" Target="../media/image1921.png"/><Relationship Id="rId57" Type="http://schemas.openxmlformats.org/officeDocument/2006/relationships/image" Target="../media/image1929.png"/><Relationship Id="rId106" Type="http://schemas.openxmlformats.org/officeDocument/2006/relationships/image" Target="../media/image1978.png"/><Relationship Id="rId114" Type="http://schemas.openxmlformats.org/officeDocument/2006/relationships/image" Target="../media/image1986.png"/><Relationship Id="rId119" Type="http://schemas.openxmlformats.org/officeDocument/2006/relationships/image" Target="../media/image1991.png"/><Relationship Id="rId127" Type="http://schemas.openxmlformats.org/officeDocument/2006/relationships/image" Target="../media/image1999.png"/><Relationship Id="rId10" Type="http://schemas.openxmlformats.org/officeDocument/2006/relationships/image" Target="../media/image1882.png"/><Relationship Id="rId31" Type="http://schemas.openxmlformats.org/officeDocument/2006/relationships/image" Target="../media/image1903.png"/><Relationship Id="rId44" Type="http://schemas.openxmlformats.org/officeDocument/2006/relationships/image" Target="../media/image1916.png"/><Relationship Id="rId52" Type="http://schemas.openxmlformats.org/officeDocument/2006/relationships/image" Target="../media/image1924.png"/><Relationship Id="rId60" Type="http://schemas.openxmlformats.org/officeDocument/2006/relationships/image" Target="../media/image1932.png"/><Relationship Id="rId65" Type="http://schemas.openxmlformats.org/officeDocument/2006/relationships/image" Target="../media/image1937.png"/><Relationship Id="rId73" Type="http://schemas.openxmlformats.org/officeDocument/2006/relationships/image" Target="../media/image1945.png"/><Relationship Id="rId78" Type="http://schemas.openxmlformats.org/officeDocument/2006/relationships/image" Target="../media/image1950.png"/><Relationship Id="rId81" Type="http://schemas.openxmlformats.org/officeDocument/2006/relationships/image" Target="../media/image1953.png"/><Relationship Id="rId86" Type="http://schemas.openxmlformats.org/officeDocument/2006/relationships/image" Target="../media/image1958.png"/><Relationship Id="rId94" Type="http://schemas.openxmlformats.org/officeDocument/2006/relationships/image" Target="../media/image1966.png"/><Relationship Id="rId99" Type="http://schemas.openxmlformats.org/officeDocument/2006/relationships/image" Target="../media/image1971.png"/><Relationship Id="rId101" Type="http://schemas.openxmlformats.org/officeDocument/2006/relationships/image" Target="../media/image1973.png"/><Relationship Id="rId122" Type="http://schemas.openxmlformats.org/officeDocument/2006/relationships/image" Target="../media/image1994.png"/><Relationship Id="rId130" Type="http://schemas.openxmlformats.org/officeDocument/2006/relationships/image" Target="../media/image2002.png"/><Relationship Id="rId4" Type="http://schemas.openxmlformats.org/officeDocument/2006/relationships/image" Target="../media/image1876.png"/><Relationship Id="rId9" Type="http://schemas.openxmlformats.org/officeDocument/2006/relationships/image" Target="../media/image1881.png"/><Relationship Id="rId13" Type="http://schemas.openxmlformats.org/officeDocument/2006/relationships/image" Target="../media/image1885.png"/><Relationship Id="rId18" Type="http://schemas.openxmlformats.org/officeDocument/2006/relationships/image" Target="../media/image1890.png"/><Relationship Id="rId39" Type="http://schemas.openxmlformats.org/officeDocument/2006/relationships/image" Target="../media/image1911.png"/><Relationship Id="rId109" Type="http://schemas.openxmlformats.org/officeDocument/2006/relationships/image" Target="../media/image1981.png"/><Relationship Id="rId34" Type="http://schemas.openxmlformats.org/officeDocument/2006/relationships/image" Target="../media/image1906.png"/><Relationship Id="rId50" Type="http://schemas.openxmlformats.org/officeDocument/2006/relationships/image" Target="../media/image1922.png"/><Relationship Id="rId55" Type="http://schemas.openxmlformats.org/officeDocument/2006/relationships/image" Target="../media/image1927.png"/><Relationship Id="rId76" Type="http://schemas.openxmlformats.org/officeDocument/2006/relationships/image" Target="../media/image1948.png"/><Relationship Id="rId97" Type="http://schemas.openxmlformats.org/officeDocument/2006/relationships/image" Target="../media/image1969.png"/><Relationship Id="rId104" Type="http://schemas.openxmlformats.org/officeDocument/2006/relationships/image" Target="../media/image1976.png"/><Relationship Id="rId120" Type="http://schemas.openxmlformats.org/officeDocument/2006/relationships/image" Target="../media/image1992.png"/><Relationship Id="rId125" Type="http://schemas.openxmlformats.org/officeDocument/2006/relationships/image" Target="../media/image1997.png"/><Relationship Id="rId7" Type="http://schemas.openxmlformats.org/officeDocument/2006/relationships/image" Target="../media/image1879.png"/><Relationship Id="rId71" Type="http://schemas.openxmlformats.org/officeDocument/2006/relationships/image" Target="../media/image1943.png"/><Relationship Id="rId92" Type="http://schemas.openxmlformats.org/officeDocument/2006/relationships/image" Target="../media/image1964.png"/><Relationship Id="rId2" Type="http://schemas.openxmlformats.org/officeDocument/2006/relationships/image" Target="../media/image1874.png"/><Relationship Id="rId29" Type="http://schemas.openxmlformats.org/officeDocument/2006/relationships/image" Target="../media/image1901.png"/><Relationship Id="rId24" Type="http://schemas.openxmlformats.org/officeDocument/2006/relationships/image" Target="../media/image1896.png"/><Relationship Id="rId40" Type="http://schemas.openxmlformats.org/officeDocument/2006/relationships/image" Target="../media/image1912.png"/><Relationship Id="rId45" Type="http://schemas.openxmlformats.org/officeDocument/2006/relationships/image" Target="../media/image1917.png"/><Relationship Id="rId66" Type="http://schemas.openxmlformats.org/officeDocument/2006/relationships/image" Target="../media/image1938.png"/><Relationship Id="rId87" Type="http://schemas.openxmlformats.org/officeDocument/2006/relationships/image" Target="../media/image1959.png"/><Relationship Id="rId110" Type="http://schemas.openxmlformats.org/officeDocument/2006/relationships/image" Target="../media/image1982.png"/><Relationship Id="rId115" Type="http://schemas.openxmlformats.org/officeDocument/2006/relationships/image" Target="../media/image1987.png"/><Relationship Id="rId131" Type="http://schemas.openxmlformats.org/officeDocument/2006/relationships/image" Target="../media/image2003.png"/><Relationship Id="rId61" Type="http://schemas.openxmlformats.org/officeDocument/2006/relationships/image" Target="../media/image1933.png"/><Relationship Id="rId82" Type="http://schemas.openxmlformats.org/officeDocument/2006/relationships/image" Target="../media/image1954.png"/></Relationships>
</file>

<file path=ppt/slides/_rels/slide83.xml.rels><?xml version="1.0" encoding="UTF-8" standalone="yes"?>
<Relationships xmlns="http://schemas.openxmlformats.org/package/2006/relationships"><Relationship Id="rId13" Type="http://schemas.openxmlformats.org/officeDocument/2006/relationships/image" Target="../media/image2011.png"/><Relationship Id="rId18" Type="http://schemas.openxmlformats.org/officeDocument/2006/relationships/image" Target="../media/image2016.png"/><Relationship Id="rId26" Type="http://schemas.openxmlformats.org/officeDocument/2006/relationships/image" Target="../media/image2024.png"/><Relationship Id="rId39" Type="http://schemas.openxmlformats.org/officeDocument/2006/relationships/image" Target="../media/image2037.png"/><Relationship Id="rId21" Type="http://schemas.openxmlformats.org/officeDocument/2006/relationships/image" Target="../media/image2019.png"/><Relationship Id="rId34" Type="http://schemas.openxmlformats.org/officeDocument/2006/relationships/image" Target="../media/image2032.png"/><Relationship Id="rId42" Type="http://schemas.openxmlformats.org/officeDocument/2006/relationships/image" Target="../media/image2040.png"/><Relationship Id="rId47" Type="http://schemas.openxmlformats.org/officeDocument/2006/relationships/image" Target="../media/image2045.png"/><Relationship Id="rId50" Type="http://schemas.openxmlformats.org/officeDocument/2006/relationships/image" Target="../media/image2048.png"/><Relationship Id="rId55" Type="http://schemas.openxmlformats.org/officeDocument/2006/relationships/image" Target="../media/image2053.png"/><Relationship Id="rId63" Type="http://schemas.openxmlformats.org/officeDocument/2006/relationships/image" Target="../media/image2061.png"/><Relationship Id="rId68" Type="http://schemas.openxmlformats.org/officeDocument/2006/relationships/image" Target="../media/image2066.png"/><Relationship Id="rId76" Type="http://schemas.openxmlformats.org/officeDocument/2006/relationships/image" Target="../media/image2074.png"/><Relationship Id="rId84" Type="http://schemas.openxmlformats.org/officeDocument/2006/relationships/image" Target="../media/image2082.png"/><Relationship Id="rId89" Type="http://schemas.openxmlformats.org/officeDocument/2006/relationships/image" Target="../media/image2087.png"/><Relationship Id="rId7" Type="http://schemas.openxmlformats.org/officeDocument/2006/relationships/image" Target="../media/image2005.png"/><Relationship Id="rId71" Type="http://schemas.openxmlformats.org/officeDocument/2006/relationships/image" Target="../media/image2069.png"/><Relationship Id="rId92" Type="http://schemas.openxmlformats.org/officeDocument/2006/relationships/image" Target="../media/image2090.png"/><Relationship Id="rId2" Type="http://schemas.openxmlformats.org/officeDocument/2006/relationships/image" Target="../media/image1874.png"/><Relationship Id="rId16" Type="http://schemas.openxmlformats.org/officeDocument/2006/relationships/image" Target="../media/image2014.png"/><Relationship Id="rId29" Type="http://schemas.openxmlformats.org/officeDocument/2006/relationships/image" Target="../media/image2027.png"/><Relationship Id="rId11" Type="http://schemas.openxmlformats.org/officeDocument/2006/relationships/image" Target="../media/image2009.png"/><Relationship Id="rId24" Type="http://schemas.openxmlformats.org/officeDocument/2006/relationships/image" Target="../media/image2022.png"/><Relationship Id="rId32" Type="http://schemas.openxmlformats.org/officeDocument/2006/relationships/image" Target="../media/image2030.png"/><Relationship Id="rId37" Type="http://schemas.openxmlformats.org/officeDocument/2006/relationships/image" Target="../media/image2035.png"/><Relationship Id="rId40" Type="http://schemas.openxmlformats.org/officeDocument/2006/relationships/image" Target="../media/image2038.png"/><Relationship Id="rId45" Type="http://schemas.openxmlformats.org/officeDocument/2006/relationships/image" Target="../media/image2043.png"/><Relationship Id="rId53" Type="http://schemas.openxmlformats.org/officeDocument/2006/relationships/image" Target="../media/image2051.png"/><Relationship Id="rId58" Type="http://schemas.openxmlformats.org/officeDocument/2006/relationships/image" Target="../media/image2056.png"/><Relationship Id="rId66" Type="http://schemas.openxmlformats.org/officeDocument/2006/relationships/image" Target="../media/image2064.png"/><Relationship Id="rId74" Type="http://schemas.openxmlformats.org/officeDocument/2006/relationships/image" Target="../media/image2072.png"/><Relationship Id="rId79" Type="http://schemas.openxmlformats.org/officeDocument/2006/relationships/image" Target="../media/image2077.png"/><Relationship Id="rId87" Type="http://schemas.openxmlformats.org/officeDocument/2006/relationships/image" Target="../media/image2085.png"/><Relationship Id="rId5" Type="http://schemas.openxmlformats.org/officeDocument/2006/relationships/image" Target="../media/image1877.png"/><Relationship Id="rId61" Type="http://schemas.openxmlformats.org/officeDocument/2006/relationships/image" Target="../media/image2059.png"/><Relationship Id="rId82" Type="http://schemas.openxmlformats.org/officeDocument/2006/relationships/image" Target="../media/image2080.png"/><Relationship Id="rId90" Type="http://schemas.openxmlformats.org/officeDocument/2006/relationships/image" Target="../media/image2088.png"/><Relationship Id="rId95" Type="http://schemas.openxmlformats.org/officeDocument/2006/relationships/image" Target="../media/image2093.png"/><Relationship Id="rId19" Type="http://schemas.openxmlformats.org/officeDocument/2006/relationships/image" Target="../media/image2017.png"/><Relationship Id="rId14" Type="http://schemas.openxmlformats.org/officeDocument/2006/relationships/image" Target="../media/image2012.png"/><Relationship Id="rId22" Type="http://schemas.openxmlformats.org/officeDocument/2006/relationships/image" Target="../media/image2020.png"/><Relationship Id="rId27" Type="http://schemas.openxmlformats.org/officeDocument/2006/relationships/image" Target="../media/image2025.png"/><Relationship Id="rId30" Type="http://schemas.openxmlformats.org/officeDocument/2006/relationships/image" Target="../media/image2028.png"/><Relationship Id="rId35" Type="http://schemas.openxmlformats.org/officeDocument/2006/relationships/image" Target="../media/image2033.png"/><Relationship Id="rId43" Type="http://schemas.openxmlformats.org/officeDocument/2006/relationships/image" Target="../media/image2041.png"/><Relationship Id="rId48" Type="http://schemas.openxmlformats.org/officeDocument/2006/relationships/image" Target="../media/image2046.png"/><Relationship Id="rId56" Type="http://schemas.openxmlformats.org/officeDocument/2006/relationships/image" Target="../media/image2054.png"/><Relationship Id="rId64" Type="http://schemas.openxmlformats.org/officeDocument/2006/relationships/image" Target="../media/image2062.png"/><Relationship Id="rId69" Type="http://schemas.openxmlformats.org/officeDocument/2006/relationships/image" Target="../media/image2067.png"/><Relationship Id="rId77" Type="http://schemas.openxmlformats.org/officeDocument/2006/relationships/image" Target="../media/image2075.png"/><Relationship Id="rId8" Type="http://schemas.openxmlformats.org/officeDocument/2006/relationships/image" Target="../media/image2006.png"/><Relationship Id="rId51" Type="http://schemas.openxmlformats.org/officeDocument/2006/relationships/image" Target="../media/image2049.png"/><Relationship Id="rId72" Type="http://schemas.openxmlformats.org/officeDocument/2006/relationships/image" Target="../media/image2070.png"/><Relationship Id="rId80" Type="http://schemas.openxmlformats.org/officeDocument/2006/relationships/image" Target="../media/image2078.png"/><Relationship Id="rId85" Type="http://schemas.openxmlformats.org/officeDocument/2006/relationships/image" Target="../media/image2083.png"/><Relationship Id="rId93" Type="http://schemas.openxmlformats.org/officeDocument/2006/relationships/image" Target="../media/image2091.png"/><Relationship Id="rId3" Type="http://schemas.openxmlformats.org/officeDocument/2006/relationships/image" Target="../media/image1875.png"/><Relationship Id="rId12" Type="http://schemas.openxmlformats.org/officeDocument/2006/relationships/image" Target="../media/image2010.png"/><Relationship Id="rId17" Type="http://schemas.openxmlformats.org/officeDocument/2006/relationships/image" Target="../media/image2015.png"/><Relationship Id="rId25" Type="http://schemas.openxmlformats.org/officeDocument/2006/relationships/image" Target="../media/image2023.png"/><Relationship Id="rId33" Type="http://schemas.openxmlformats.org/officeDocument/2006/relationships/image" Target="../media/image2031.png"/><Relationship Id="rId38" Type="http://schemas.openxmlformats.org/officeDocument/2006/relationships/image" Target="../media/image2036.png"/><Relationship Id="rId46" Type="http://schemas.openxmlformats.org/officeDocument/2006/relationships/image" Target="../media/image2044.png"/><Relationship Id="rId59" Type="http://schemas.openxmlformats.org/officeDocument/2006/relationships/image" Target="../media/image2057.png"/><Relationship Id="rId67" Type="http://schemas.openxmlformats.org/officeDocument/2006/relationships/image" Target="../media/image2065.png"/><Relationship Id="rId20" Type="http://schemas.openxmlformats.org/officeDocument/2006/relationships/image" Target="../media/image2018.png"/><Relationship Id="rId41" Type="http://schemas.openxmlformats.org/officeDocument/2006/relationships/image" Target="../media/image2039.png"/><Relationship Id="rId54" Type="http://schemas.openxmlformats.org/officeDocument/2006/relationships/image" Target="../media/image2052.png"/><Relationship Id="rId62" Type="http://schemas.openxmlformats.org/officeDocument/2006/relationships/image" Target="../media/image2060.png"/><Relationship Id="rId70" Type="http://schemas.openxmlformats.org/officeDocument/2006/relationships/image" Target="../media/image2068.png"/><Relationship Id="rId75" Type="http://schemas.openxmlformats.org/officeDocument/2006/relationships/image" Target="../media/image2073.png"/><Relationship Id="rId83" Type="http://schemas.openxmlformats.org/officeDocument/2006/relationships/image" Target="../media/image2081.png"/><Relationship Id="rId88" Type="http://schemas.openxmlformats.org/officeDocument/2006/relationships/image" Target="../media/image2086.png"/><Relationship Id="rId91" Type="http://schemas.openxmlformats.org/officeDocument/2006/relationships/image" Target="../media/image2089.png"/><Relationship Id="rId96" Type="http://schemas.openxmlformats.org/officeDocument/2006/relationships/image" Target="../media/image2094.png"/><Relationship Id="rId1" Type="http://schemas.openxmlformats.org/officeDocument/2006/relationships/slideLayout" Target="../slideLayouts/slideLayout37.xml"/><Relationship Id="rId6" Type="http://schemas.openxmlformats.org/officeDocument/2006/relationships/image" Target="../media/image1878.png"/><Relationship Id="rId15" Type="http://schemas.openxmlformats.org/officeDocument/2006/relationships/image" Target="../media/image2013.png"/><Relationship Id="rId23" Type="http://schemas.openxmlformats.org/officeDocument/2006/relationships/image" Target="../media/image2021.png"/><Relationship Id="rId28" Type="http://schemas.openxmlformats.org/officeDocument/2006/relationships/image" Target="../media/image2026.png"/><Relationship Id="rId36" Type="http://schemas.openxmlformats.org/officeDocument/2006/relationships/image" Target="../media/image2034.png"/><Relationship Id="rId49" Type="http://schemas.openxmlformats.org/officeDocument/2006/relationships/image" Target="../media/image2047.png"/><Relationship Id="rId57" Type="http://schemas.openxmlformats.org/officeDocument/2006/relationships/image" Target="../media/image2055.png"/><Relationship Id="rId10" Type="http://schemas.openxmlformats.org/officeDocument/2006/relationships/image" Target="../media/image2008.png"/><Relationship Id="rId31" Type="http://schemas.openxmlformats.org/officeDocument/2006/relationships/image" Target="../media/image2029.png"/><Relationship Id="rId44" Type="http://schemas.openxmlformats.org/officeDocument/2006/relationships/image" Target="../media/image2042.png"/><Relationship Id="rId52" Type="http://schemas.openxmlformats.org/officeDocument/2006/relationships/image" Target="../media/image2050.png"/><Relationship Id="rId60" Type="http://schemas.openxmlformats.org/officeDocument/2006/relationships/image" Target="../media/image2058.png"/><Relationship Id="rId65" Type="http://schemas.openxmlformats.org/officeDocument/2006/relationships/image" Target="../media/image2063.png"/><Relationship Id="rId73" Type="http://schemas.openxmlformats.org/officeDocument/2006/relationships/image" Target="../media/image2071.png"/><Relationship Id="rId78" Type="http://schemas.openxmlformats.org/officeDocument/2006/relationships/image" Target="../media/image2076.png"/><Relationship Id="rId81" Type="http://schemas.openxmlformats.org/officeDocument/2006/relationships/image" Target="../media/image2079.png"/><Relationship Id="rId86" Type="http://schemas.openxmlformats.org/officeDocument/2006/relationships/image" Target="../media/image2084.png"/><Relationship Id="rId94" Type="http://schemas.openxmlformats.org/officeDocument/2006/relationships/image" Target="../media/image2092.png"/><Relationship Id="rId4" Type="http://schemas.openxmlformats.org/officeDocument/2006/relationships/image" Target="../media/image1876.png"/><Relationship Id="rId9" Type="http://schemas.openxmlformats.org/officeDocument/2006/relationships/image" Target="../media/image2007.png"/></Relationships>
</file>

<file path=ppt/slides/_rels/slide84.xml.rels><?xml version="1.0" encoding="UTF-8" standalone="yes"?>
<Relationships xmlns="http://schemas.openxmlformats.org/package/2006/relationships"><Relationship Id="rId26" Type="http://schemas.openxmlformats.org/officeDocument/2006/relationships/image" Target="../media/image2119.png"/><Relationship Id="rId117" Type="http://schemas.openxmlformats.org/officeDocument/2006/relationships/image" Target="../media/image2210.png"/><Relationship Id="rId21" Type="http://schemas.openxmlformats.org/officeDocument/2006/relationships/image" Target="../media/image2114.png"/><Relationship Id="rId42" Type="http://schemas.openxmlformats.org/officeDocument/2006/relationships/image" Target="../media/image2135.png"/><Relationship Id="rId47" Type="http://schemas.openxmlformats.org/officeDocument/2006/relationships/image" Target="../media/image2140.png"/><Relationship Id="rId63" Type="http://schemas.openxmlformats.org/officeDocument/2006/relationships/image" Target="../media/image2156.png"/><Relationship Id="rId68" Type="http://schemas.openxmlformats.org/officeDocument/2006/relationships/image" Target="../media/image2161.png"/><Relationship Id="rId84" Type="http://schemas.openxmlformats.org/officeDocument/2006/relationships/image" Target="../media/image2177.png"/><Relationship Id="rId89" Type="http://schemas.openxmlformats.org/officeDocument/2006/relationships/image" Target="../media/image2182.png"/><Relationship Id="rId112" Type="http://schemas.openxmlformats.org/officeDocument/2006/relationships/image" Target="../media/image2205.png"/><Relationship Id="rId133" Type="http://schemas.openxmlformats.org/officeDocument/2006/relationships/image" Target="../media/image2226.png"/><Relationship Id="rId138" Type="http://schemas.openxmlformats.org/officeDocument/2006/relationships/image" Target="../media/image2231.png"/><Relationship Id="rId154" Type="http://schemas.openxmlformats.org/officeDocument/2006/relationships/image" Target="../media/image2247.png"/><Relationship Id="rId159" Type="http://schemas.openxmlformats.org/officeDocument/2006/relationships/image" Target="../media/image2252.png"/><Relationship Id="rId170" Type="http://schemas.openxmlformats.org/officeDocument/2006/relationships/image" Target="../media/image2263.png"/><Relationship Id="rId16" Type="http://schemas.openxmlformats.org/officeDocument/2006/relationships/image" Target="../media/image2109.png"/><Relationship Id="rId107" Type="http://schemas.openxmlformats.org/officeDocument/2006/relationships/image" Target="../media/image2200.png"/><Relationship Id="rId11" Type="http://schemas.openxmlformats.org/officeDocument/2006/relationships/image" Target="../media/image2104.png"/><Relationship Id="rId32" Type="http://schemas.openxmlformats.org/officeDocument/2006/relationships/image" Target="../media/image2125.png"/><Relationship Id="rId37" Type="http://schemas.openxmlformats.org/officeDocument/2006/relationships/image" Target="../media/image2130.png"/><Relationship Id="rId53" Type="http://schemas.openxmlformats.org/officeDocument/2006/relationships/image" Target="../media/image2146.png"/><Relationship Id="rId58" Type="http://schemas.openxmlformats.org/officeDocument/2006/relationships/image" Target="../media/image2151.png"/><Relationship Id="rId74" Type="http://schemas.openxmlformats.org/officeDocument/2006/relationships/image" Target="../media/image2167.png"/><Relationship Id="rId79" Type="http://schemas.openxmlformats.org/officeDocument/2006/relationships/image" Target="../media/image2172.png"/><Relationship Id="rId102" Type="http://schemas.openxmlformats.org/officeDocument/2006/relationships/image" Target="../media/image2195.png"/><Relationship Id="rId123" Type="http://schemas.openxmlformats.org/officeDocument/2006/relationships/image" Target="../media/image2216.png"/><Relationship Id="rId128" Type="http://schemas.openxmlformats.org/officeDocument/2006/relationships/image" Target="../media/image2221.png"/><Relationship Id="rId144" Type="http://schemas.openxmlformats.org/officeDocument/2006/relationships/image" Target="../media/image2237.png"/><Relationship Id="rId149" Type="http://schemas.openxmlformats.org/officeDocument/2006/relationships/image" Target="../media/image2242.png"/><Relationship Id="rId5" Type="http://schemas.openxmlformats.org/officeDocument/2006/relationships/image" Target="../media/image2098.png"/><Relationship Id="rId90" Type="http://schemas.openxmlformats.org/officeDocument/2006/relationships/image" Target="../media/image2183.png"/><Relationship Id="rId95" Type="http://schemas.openxmlformats.org/officeDocument/2006/relationships/image" Target="../media/image2188.png"/><Relationship Id="rId160" Type="http://schemas.openxmlformats.org/officeDocument/2006/relationships/image" Target="../media/image2253.png"/><Relationship Id="rId165" Type="http://schemas.openxmlformats.org/officeDocument/2006/relationships/image" Target="../media/image2258.png"/><Relationship Id="rId22" Type="http://schemas.openxmlformats.org/officeDocument/2006/relationships/image" Target="../media/image2115.png"/><Relationship Id="rId27" Type="http://schemas.openxmlformats.org/officeDocument/2006/relationships/image" Target="../media/image2120.png"/><Relationship Id="rId43" Type="http://schemas.openxmlformats.org/officeDocument/2006/relationships/image" Target="../media/image2136.png"/><Relationship Id="rId48" Type="http://schemas.openxmlformats.org/officeDocument/2006/relationships/image" Target="../media/image2141.png"/><Relationship Id="rId64" Type="http://schemas.openxmlformats.org/officeDocument/2006/relationships/image" Target="../media/image2157.png"/><Relationship Id="rId69" Type="http://schemas.openxmlformats.org/officeDocument/2006/relationships/image" Target="../media/image2162.png"/><Relationship Id="rId113" Type="http://schemas.openxmlformats.org/officeDocument/2006/relationships/image" Target="../media/image2206.png"/><Relationship Id="rId118" Type="http://schemas.openxmlformats.org/officeDocument/2006/relationships/image" Target="../media/image2211.png"/><Relationship Id="rId134" Type="http://schemas.openxmlformats.org/officeDocument/2006/relationships/image" Target="../media/image2227.png"/><Relationship Id="rId139" Type="http://schemas.openxmlformats.org/officeDocument/2006/relationships/image" Target="../media/image2232.png"/><Relationship Id="rId80" Type="http://schemas.openxmlformats.org/officeDocument/2006/relationships/image" Target="../media/image2173.png"/><Relationship Id="rId85" Type="http://schemas.openxmlformats.org/officeDocument/2006/relationships/image" Target="../media/image2178.png"/><Relationship Id="rId150" Type="http://schemas.openxmlformats.org/officeDocument/2006/relationships/image" Target="../media/image2243.png"/><Relationship Id="rId155" Type="http://schemas.openxmlformats.org/officeDocument/2006/relationships/image" Target="../media/image2248.png"/><Relationship Id="rId171" Type="http://schemas.openxmlformats.org/officeDocument/2006/relationships/image" Target="../media/image2264.png"/><Relationship Id="rId12" Type="http://schemas.openxmlformats.org/officeDocument/2006/relationships/image" Target="../media/image2105.png"/><Relationship Id="rId17" Type="http://schemas.openxmlformats.org/officeDocument/2006/relationships/image" Target="../media/image2110.png"/><Relationship Id="rId33" Type="http://schemas.openxmlformats.org/officeDocument/2006/relationships/image" Target="../media/image2126.png"/><Relationship Id="rId38" Type="http://schemas.openxmlformats.org/officeDocument/2006/relationships/image" Target="../media/image2131.png"/><Relationship Id="rId59" Type="http://schemas.openxmlformats.org/officeDocument/2006/relationships/image" Target="../media/image2152.png"/><Relationship Id="rId103" Type="http://schemas.openxmlformats.org/officeDocument/2006/relationships/image" Target="../media/image2196.png"/><Relationship Id="rId108" Type="http://schemas.openxmlformats.org/officeDocument/2006/relationships/image" Target="../media/image2201.png"/><Relationship Id="rId124" Type="http://schemas.openxmlformats.org/officeDocument/2006/relationships/image" Target="../media/image2217.png"/><Relationship Id="rId129" Type="http://schemas.openxmlformats.org/officeDocument/2006/relationships/image" Target="../media/image2222.png"/><Relationship Id="rId54" Type="http://schemas.openxmlformats.org/officeDocument/2006/relationships/image" Target="../media/image2147.png"/><Relationship Id="rId70" Type="http://schemas.openxmlformats.org/officeDocument/2006/relationships/image" Target="../media/image2163.png"/><Relationship Id="rId75" Type="http://schemas.openxmlformats.org/officeDocument/2006/relationships/image" Target="../media/image2168.png"/><Relationship Id="rId91" Type="http://schemas.openxmlformats.org/officeDocument/2006/relationships/image" Target="../media/image2184.png"/><Relationship Id="rId96" Type="http://schemas.openxmlformats.org/officeDocument/2006/relationships/image" Target="../media/image2189.png"/><Relationship Id="rId140" Type="http://schemas.openxmlformats.org/officeDocument/2006/relationships/image" Target="../media/image2233.png"/><Relationship Id="rId145" Type="http://schemas.openxmlformats.org/officeDocument/2006/relationships/image" Target="../media/image2238.png"/><Relationship Id="rId161" Type="http://schemas.openxmlformats.org/officeDocument/2006/relationships/image" Target="../media/image2254.png"/><Relationship Id="rId166" Type="http://schemas.openxmlformats.org/officeDocument/2006/relationships/image" Target="../media/image2259.png"/><Relationship Id="rId1" Type="http://schemas.openxmlformats.org/officeDocument/2006/relationships/slideLayout" Target="../slideLayouts/slideLayout37.xml"/><Relationship Id="rId6" Type="http://schemas.openxmlformats.org/officeDocument/2006/relationships/image" Target="../media/image2099.png"/><Relationship Id="rId15" Type="http://schemas.openxmlformats.org/officeDocument/2006/relationships/image" Target="../media/image2108.png"/><Relationship Id="rId23" Type="http://schemas.openxmlformats.org/officeDocument/2006/relationships/image" Target="../media/image2116.png"/><Relationship Id="rId28" Type="http://schemas.openxmlformats.org/officeDocument/2006/relationships/image" Target="../media/image2121.png"/><Relationship Id="rId36" Type="http://schemas.openxmlformats.org/officeDocument/2006/relationships/image" Target="../media/image2129.png"/><Relationship Id="rId49" Type="http://schemas.openxmlformats.org/officeDocument/2006/relationships/image" Target="../media/image2142.png"/><Relationship Id="rId57" Type="http://schemas.openxmlformats.org/officeDocument/2006/relationships/image" Target="../media/image2150.png"/><Relationship Id="rId106" Type="http://schemas.openxmlformats.org/officeDocument/2006/relationships/image" Target="../media/image2199.png"/><Relationship Id="rId114" Type="http://schemas.openxmlformats.org/officeDocument/2006/relationships/image" Target="../media/image2207.png"/><Relationship Id="rId119" Type="http://schemas.openxmlformats.org/officeDocument/2006/relationships/image" Target="../media/image2212.png"/><Relationship Id="rId127" Type="http://schemas.openxmlformats.org/officeDocument/2006/relationships/image" Target="../media/image2220.png"/><Relationship Id="rId10" Type="http://schemas.openxmlformats.org/officeDocument/2006/relationships/image" Target="../media/image2103.png"/><Relationship Id="rId31" Type="http://schemas.openxmlformats.org/officeDocument/2006/relationships/image" Target="../media/image2124.png"/><Relationship Id="rId44" Type="http://schemas.openxmlformats.org/officeDocument/2006/relationships/image" Target="../media/image2137.png"/><Relationship Id="rId52" Type="http://schemas.openxmlformats.org/officeDocument/2006/relationships/image" Target="../media/image2145.png"/><Relationship Id="rId60" Type="http://schemas.openxmlformats.org/officeDocument/2006/relationships/image" Target="../media/image2153.png"/><Relationship Id="rId65" Type="http://schemas.openxmlformats.org/officeDocument/2006/relationships/image" Target="../media/image2158.png"/><Relationship Id="rId73" Type="http://schemas.openxmlformats.org/officeDocument/2006/relationships/image" Target="../media/image2166.png"/><Relationship Id="rId78" Type="http://schemas.openxmlformats.org/officeDocument/2006/relationships/image" Target="../media/image2171.png"/><Relationship Id="rId81" Type="http://schemas.openxmlformats.org/officeDocument/2006/relationships/image" Target="../media/image2174.png"/><Relationship Id="rId86" Type="http://schemas.openxmlformats.org/officeDocument/2006/relationships/image" Target="../media/image2179.png"/><Relationship Id="rId94" Type="http://schemas.openxmlformats.org/officeDocument/2006/relationships/image" Target="../media/image2187.png"/><Relationship Id="rId99" Type="http://schemas.openxmlformats.org/officeDocument/2006/relationships/image" Target="../media/image2192.png"/><Relationship Id="rId101" Type="http://schemas.openxmlformats.org/officeDocument/2006/relationships/image" Target="../media/image2194.png"/><Relationship Id="rId122" Type="http://schemas.openxmlformats.org/officeDocument/2006/relationships/image" Target="../media/image2215.png"/><Relationship Id="rId130" Type="http://schemas.openxmlformats.org/officeDocument/2006/relationships/image" Target="../media/image2223.png"/><Relationship Id="rId135" Type="http://schemas.openxmlformats.org/officeDocument/2006/relationships/image" Target="../media/image2228.png"/><Relationship Id="rId143" Type="http://schemas.openxmlformats.org/officeDocument/2006/relationships/image" Target="../media/image2236.png"/><Relationship Id="rId148" Type="http://schemas.openxmlformats.org/officeDocument/2006/relationships/image" Target="../media/image2241.png"/><Relationship Id="rId151" Type="http://schemas.openxmlformats.org/officeDocument/2006/relationships/image" Target="../media/image2244.png"/><Relationship Id="rId156" Type="http://schemas.openxmlformats.org/officeDocument/2006/relationships/image" Target="../media/image2249.png"/><Relationship Id="rId164" Type="http://schemas.openxmlformats.org/officeDocument/2006/relationships/image" Target="../media/image2257.png"/><Relationship Id="rId169" Type="http://schemas.openxmlformats.org/officeDocument/2006/relationships/image" Target="../media/image2262.png"/><Relationship Id="rId4" Type="http://schemas.openxmlformats.org/officeDocument/2006/relationships/image" Target="../media/image2097.png"/><Relationship Id="rId9" Type="http://schemas.openxmlformats.org/officeDocument/2006/relationships/image" Target="../media/image2102.png"/><Relationship Id="rId172" Type="http://schemas.openxmlformats.org/officeDocument/2006/relationships/image" Target="../media/image2265.png"/><Relationship Id="rId13" Type="http://schemas.openxmlformats.org/officeDocument/2006/relationships/image" Target="../media/image2106.png"/><Relationship Id="rId18" Type="http://schemas.openxmlformats.org/officeDocument/2006/relationships/image" Target="../media/image2111.png"/><Relationship Id="rId39" Type="http://schemas.openxmlformats.org/officeDocument/2006/relationships/image" Target="../media/image2132.png"/><Relationship Id="rId109" Type="http://schemas.openxmlformats.org/officeDocument/2006/relationships/image" Target="../media/image2202.png"/><Relationship Id="rId34" Type="http://schemas.openxmlformats.org/officeDocument/2006/relationships/image" Target="../media/image2127.png"/><Relationship Id="rId50" Type="http://schemas.openxmlformats.org/officeDocument/2006/relationships/image" Target="../media/image2143.png"/><Relationship Id="rId55" Type="http://schemas.openxmlformats.org/officeDocument/2006/relationships/image" Target="../media/image2148.png"/><Relationship Id="rId76" Type="http://schemas.openxmlformats.org/officeDocument/2006/relationships/image" Target="../media/image2169.png"/><Relationship Id="rId97" Type="http://schemas.openxmlformats.org/officeDocument/2006/relationships/image" Target="../media/image2190.png"/><Relationship Id="rId104" Type="http://schemas.openxmlformats.org/officeDocument/2006/relationships/image" Target="../media/image2197.png"/><Relationship Id="rId120" Type="http://schemas.openxmlformats.org/officeDocument/2006/relationships/image" Target="../media/image2213.png"/><Relationship Id="rId125" Type="http://schemas.openxmlformats.org/officeDocument/2006/relationships/image" Target="../media/image2218.png"/><Relationship Id="rId141" Type="http://schemas.openxmlformats.org/officeDocument/2006/relationships/image" Target="../media/image2234.png"/><Relationship Id="rId146" Type="http://schemas.openxmlformats.org/officeDocument/2006/relationships/image" Target="../media/image2239.png"/><Relationship Id="rId167" Type="http://schemas.openxmlformats.org/officeDocument/2006/relationships/image" Target="../media/image2260.png"/><Relationship Id="rId7" Type="http://schemas.openxmlformats.org/officeDocument/2006/relationships/image" Target="../media/image2100.png"/><Relationship Id="rId71" Type="http://schemas.openxmlformats.org/officeDocument/2006/relationships/image" Target="../media/image2164.png"/><Relationship Id="rId92" Type="http://schemas.openxmlformats.org/officeDocument/2006/relationships/image" Target="../media/image2185.png"/><Relationship Id="rId162" Type="http://schemas.openxmlformats.org/officeDocument/2006/relationships/image" Target="../media/image2255.png"/><Relationship Id="rId2" Type="http://schemas.openxmlformats.org/officeDocument/2006/relationships/image" Target="../media/image2095.png"/><Relationship Id="rId29" Type="http://schemas.openxmlformats.org/officeDocument/2006/relationships/image" Target="../media/image2122.png"/><Relationship Id="rId24" Type="http://schemas.openxmlformats.org/officeDocument/2006/relationships/image" Target="../media/image2117.png"/><Relationship Id="rId40" Type="http://schemas.openxmlformats.org/officeDocument/2006/relationships/image" Target="../media/image2133.png"/><Relationship Id="rId45" Type="http://schemas.openxmlformats.org/officeDocument/2006/relationships/image" Target="../media/image2138.png"/><Relationship Id="rId66" Type="http://schemas.openxmlformats.org/officeDocument/2006/relationships/image" Target="../media/image2159.png"/><Relationship Id="rId87" Type="http://schemas.openxmlformats.org/officeDocument/2006/relationships/image" Target="../media/image2180.png"/><Relationship Id="rId110" Type="http://schemas.openxmlformats.org/officeDocument/2006/relationships/image" Target="../media/image2203.png"/><Relationship Id="rId115" Type="http://schemas.openxmlformats.org/officeDocument/2006/relationships/image" Target="../media/image2208.png"/><Relationship Id="rId131" Type="http://schemas.openxmlformats.org/officeDocument/2006/relationships/image" Target="../media/image2224.png"/><Relationship Id="rId136" Type="http://schemas.openxmlformats.org/officeDocument/2006/relationships/image" Target="../media/image2229.png"/><Relationship Id="rId157" Type="http://schemas.openxmlformats.org/officeDocument/2006/relationships/image" Target="../media/image2250.png"/><Relationship Id="rId61" Type="http://schemas.openxmlformats.org/officeDocument/2006/relationships/image" Target="../media/image2154.png"/><Relationship Id="rId82" Type="http://schemas.openxmlformats.org/officeDocument/2006/relationships/image" Target="../media/image2175.png"/><Relationship Id="rId152" Type="http://schemas.openxmlformats.org/officeDocument/2006/relationships/image" Target="../media/image2245.png"/><Relationship Id="rId173" Type="http://schemas.openxmlformats.org/officeDocument/2006/relationships/image" Target="../media/image2266.png"/><Relationship Id="rId19" Type="http://schemas.openxmlformats.org/officeDocument/2006/relationships/image" Target="../media/image2112.png"/><Relationship Id="rId14" Type="http://schemas.openxmlformats.org/officeDocument/2006/relationships/image" Target="../media/image2107.png"/><Relationship Id="rId30" Type="http://schemas.openxmlformats.org/officeDocument/2006/relationships/image" Target="../media/image2123.png"/><Relationship Id="rId35" Type="http://schemas.openxmlformats.org/officeDocument/2006/relationships/image" Target="../media/image2128.png"/><Relationship Id="rId56" Type="http://schemas.openxmlformats.org/officeDocument/2006/relationships/image" Target="../media/image2149.png"/><Relationship Id="rId77" Type="http://schemas.openxmlformats.org/officeDocument/2006/relationships/image" Target="../media/image2170.png"/><Relationship Id="rId100" Type="http://schemas.openxmlformats.org/officeDocument/2006/relationships/image" Target="../media/image2193.png"/><Relationship Id="rId105" Type="http://schemas.openxmlformats.org/officeDocument/2006/relationships/image" Target="../media/image2198.png"/><Relationship Id="rId126" Type="http://schemas.openxmlformats.org/officeDocument/2006/relationships/image" Target="../media/image2219.png"/><Relationship Id="rId147" Type="http://schemas.openxmlformats.org/officeDocument/2006/relationships/image" Target="../media/image2240.png"/><Relationship Id="rId168" Type="http://schemas.openxmlformats.org/officeDocument/2006/relationships/image" Target="../media/image2261.png"/><Relationship Id="rId8" Type="http://schemas.openxmlformats.org/officeDocument/2006/relationships/image" Target="../media/image2101.png"/><Relationship Id="rId51" Type="http://schemas.openxmlformats.org/officeDocument/2006/relationships/image" Target="../media/image2144.png"/><Relationship Id="rId72" Type="http://schemas.openxmlformats.org/officeDocument/2006/relationships/image" Target="../media/image2165.png"/><Relationship Id="rId93" Type="http://schemas.openxmlformats.org/officeDocument/2006/relationships/image" Target="../media/image2186.png"/><Relationship Id="rId98" Type="http://schemas.openxmlformats.org/officeDocument/2006/relationships/image" Target="../media/image2191.png"/><Relationship Id="rId121" Type="http://schemas.openxmlformats.org/officeDocument/2006/relationships/image" Target="../media/image2214.png"/><Relationship Id="rId142" Type="http://schemas.openxmlformats.org/officeDocument/2006/relationships/image" Target="../media/image2235.png"/><Relationship Id="rId163" Type="http://schemas.openxmlformats.org/officeDocument/2006/relationships/image" Target="../media/image2256.png"/><Relationship Id="rId3" Type="http://schemas.openxmlformats.org/officeDocument/2006/relationships/image" Target="../media/image2096.png"/><Relationship Id="rId25" Type="http://schemas.openxmlformats.org/officeDocument/2006/relationships/image" Target="../media/image2118.png"/><Relationship Id="rId46" Type="http://schemas.openxmlformats.org/officeDocument/2006/relationships/image" Target="../media/image2139.png"/><Relationship Id="rId67" Type="http://schemas.openxmlformats.org/officeDocument/2006/relationships/image" Target="../media/image2160.png"/><Relationship Id="rId116" Type="http://schemas.openxmlformats.org/officeDocument/2006/relationships/image" Target="../media/image2209.png"/><Relationship Id="rId137" Type="http://schemas.openxmlformats.org/officeDocument/2006/relationships/image" Target="../media/image2230.png"/><Relationship Id="rId158" Type="http://schemas.openxmlformats.org/officeDocument/2006/relationships/image" Target="../media/image2251.png"/><Relationship Id="rId20" Type="http://schemas.openxmlformats.org/officeDocument/2006/relationships/image" Target="../media/image2113.png"/><Relationship Id="rId41" Type="http://schemas.openxmlformats.org/officeDocument/2006/relationships/image" Target="../media/image2134.png"/><Relationship Id="rId62" Type="http://schemas.openxmlformats.org/officeDocument/2006/relationships/image" Target="../media/image2155.png"/><Relationship Id="rId83" Type="http://schemas.openxmlformats.org/officeDocument/2006/relationships/image" Target="../media/image2176.png"/><Relationship Id="rId88" Type="http://schemas.openxmlformats.org/officeDocument/2006/relationships/image" Target="../media/image2181.png"/><Relationship Id="rId111" Type="http://schemas.openxmlformats.org/officeDocument/2006/relationships/image" Target="../media/image2204.png"/><Relationship Id="rId132" Type="http://schemas.openxmlformats.org/officeDocument/2006/relationships/image" Target="../media/image2225.png"/><Relationship Id="rId153" Type="http://schemas.openxmlformats.org/officeDocument/2006/relationships/image" Target="../media/image2246.png"/><Relationship Id="rId174" Type="http://schemas.openxmlformats.org/officeDocument/2006/relationships/image" Target="../media/image2267.png"/></Relationships>
</file>

<file path=ppt/slides/_rels/slide85.xml.rels><?xml version="1.0" encoding="UTF-8" standalone="yes"?>
<Relationships xmlns="http://schemas.openxmlformats.org/package/2006/relationships"><Relationship Id="rId26" Type="http://schemas.openxmlformats.org/officeDocument/2006/relationships/image" Target="../media/image2117.png"/><Relationship Id="rId117" Type="http://schemas.openxmlformats.org/officeDocument/2006/relationships/image" Target="../media/image2380.png"/><Relationship Id="rId21" Type="http://schemas.openxmlformats.org/officeDocument/2006/relationships/image" Target="../media/image2287.png"/><Relationship Id="rId42" Type="http://schemas.openxmlformats.org/officeDocument/2006/relationships/image" Target="../media/image2305.png"/><Relationship Id="rId47" Type="http://schemas.openxmlformats.org/officeDocument/2006/relationships/image" Target="../media/image2310.png"/><Relationship Id="rId63" Type="http://schemas.openxmlformats.org/officeDocument/2006/relationships/image" Target="../media/image2326.png"/><Relationship Id="rId68" Type="http://schemas.openxmlformats.org/officeDocument/2006/relationships/image" Target="../media/image2331.png"/><Relationship Id="rId84" Type="http://schemas.openxmlformats.org/officeDocument/2006/relationships/image" Target="../media/image2347.png"/><Relationship Id="rId89" Type="http://schemas.openxmlformats.org/officeDocument/2006/relationships/image" Target="../media/image2352.png"/><Relationship Id="rId112" Type="http://schemas.openxmlformats.org/officeDocument/2006/relationships/image" Target="../media/image2375.png"/><Relationship Id="rId133" Type="http://schemas.openxmlformats.org/officeDocument/2006/relationships/image" Target="../media/image2396.png"/><Relationship Id="rId138" Type="http://schemas.openxmlformats.org/officeDocument/2006/relationships/image" Target="../media/image2401.png"/><Relationship Id="rId16" Type="http://schemas.openxmlformats.org/officeDocument/2006/relationships/image" Target="../media/image2282.png"/><Relationship Id="rId107" Type="http://schemas.openxmlformats.org/officeDocument/2006/relationships/image" Target="../media/image2370.png"/><Relationship Id="rId11" Type="http://schemas.openxmlformats.org/officeDocument/2006/relationships/image" Target="../media/image2277.png"/><Relationship Id="rId32" Type="http://schemas.openxmlformats.org/officeDocument/2006/relationships/image" Target="../media/image2296.png"/><Relationship Id="rId37" Type="http://schemas.openxmlformats.org/officeDocument/2006/relationships/image" Target="../media/image2300.png"/><Relationship Id="rId53" Type="http://schemas.openxmlformats.org/officeDocument/2006/relationships/image" Target="../media/image2316.png"/><Relationship Id="rId58" Type="http://schemas.openxmlformats.org/officeDocument/2006/relationships/image" Target="../media/image2321.png"/><Relationship Id="rId74" Type="http://schemas.openxmlformats.org/officeDocument/2006/relationships/image" Target="../media/image2337.png"/><Relationship Id="rId79" Type="http://schemas.openxmlformats.org/officeDocument/2006/relationships/image" Target="../media/image2342.png"/><Relationship Id="rId102" Type="http://schemas.openxmlformats.org/officeDocument/2006/relationships/image" Target="../media/image2365.png"/><Relationship Id="rId123" Type="http://schemas.openxmlformats.org/officeDocument/2006/relationships/image" Target="../media/image2386.png"/><Relationship Id="rId128" Type="http://schemas.openxmlformats.org/officeDocument/2006/relationships/image" Target="../media/image2391.png"/><Relationship Id="rId5" Type="http://schemas.openxmlformats.org/officeDocument/2006/relationships/image" Target="../media/image2271.png"/><Relationship Id="rId90" Type="http://schemas.openxmlformats.org/officeDocument/2006/relationships/image" Target="../media/image2353.png"/><Relationship Id="rId95" Type="http://schemas.openxmlformats.org/officeDocument/2006/relationships/image" Target="../media/image2358.png"/><Relationship Id="rId22" Type="http://schemas.openxmlformats.org/officeDocument/2006/relationships/image" Target="../media/image2288.png"/><Relationship Id="rId27" Type="http://schemas.openxmlformats.org/officeDocument/2006/relationships/image" Target="../media/image2292.png"/><Relationship Id="rId43" Type="http://schemas.openxmlformats.org/officeDocument/2006/relationships/image" Target="../media/image2306.png"/><Relationship Id="rId48" Type="http://schemas.openxmlformats.org/officeDocument/2006/relationships/image" Target="../media/image2311.png"/><Relationship Id="rId64" Type="http://schemas.openxmlformats.org/officeDocument/2006/relationships/image" Target="../media/image2327.png"/><Relationship Id="rId69" Type="http://schemas.openxmlformats.org/officeDocument/2006/relationships/image" Target="../media/image2332.png"/><Relationship Id="rId113" Type="http://schemas.openxmlformats.org/officeDocument/2006/relationships/image" Target="../media/image2376.png"/><Relationship Id="rId118" Type="http://schemas.openxmlformats.org/officeDocument/2006/relationships/image" Target="../media/image2381.png"/><Relationship Id="rId134" Type="http://schemas.openxmlformats.org/officeDocument/2006/relationships/image" Target="../media/image2397.png"/><Relationship Id="rId139" Type="http://schemas.openxmlformats.org/officeDocument/2006/relationships/image" Target="../media/image2402.png"/><Relationship Id="rId8" Type="http://schemas.openxmlformats.org/officeDocument/2006/relationships/image" Target="../media/image2274.png"/><Relationship Id="rId51" Type="http://schemas.openxmlformats.org/officeDocument/2006/relationships/image" Target="../media/image2314.png"/><Relationship Id="rId72" Type="http://schemas.openxmlformats.org/officeDocument/2006/relationships/image" Target="../media/image2335.png"/><Relationship Id="rId80" Type="http://schemas.openxmlformats.org/officeDocument/2006/relationships/image" Target="../media/image2343.png"/><Relationship Id="rId85" Type="http://schemas.openxmlformats.org/officeDocument/2006/relationships/image" Target="../media/image2348.png"/><Relationship Id="rId93" Type="http://schemas.openxmlformats.org/officeDocument/2006/relationships/image" Target="../media/image2356.png"/><Relationship Id="rId98" Type="http://schemas.openxmlformats.org/officeDocument/2006/relationships/image" Target="../media/image2361.png"/><Relationship Id="rId121" Type="http://schemas.openxmlformats.org/officeDocument/2006/relationships/image" Target="../media/image2384.png"/><Relationship Id="rId3" Type="http://schemas.openxmlformats.org/officeDocument/2006/relationships/image" Target="../media/image2269.png"/><Relationship Id="rId12" Type="http://schemas.openxmlformats.org/officeDocument/2006/relationships/image" Target="../media/image2278.png"/><Relationship Id="rId17" Type="http://schemas.openxmlformats.org/officeDocument/2006/relationships/image" Target="../media/image2283.png"/><Relationship Id="rId25" Type="http://schemas.openxmlformats.org/officeDocument/2006/relationships/image" Target="../media/image2291.png"/><Relationship Id="rId33" Type="http://schemas.openxmlformats.org/officeDocument/2006/relationships/image" Target="../media/image2297.png"/><Relationship Id="rId38" Type="http://schemas.openxmlformats.org/officeDocument/2006/relationships/image" Target="../media/image2301.png"/><Relationship Id="rId46" Type="http://schemas.openxmlformats.org/officeDocument/2006/relationships/image" Target="../media/image2309.png"/><Relationship Id="rId59" Type="http://schemas.openxmlformats.org/officeDocument/2006/relationships/image" Target="../media/image2322.png"/><Relationship Id="rId67" Type="http://schemas.openxmlformats.org/officeDocument/2006/relationships/image" Target="../media/image2330.png"/><Relationship Id="rId103" Type="http://schemas.openxmlformats.org/officeDocument/2006/relationships/image" Target="../media/image2366.png"/><Relationship Id="rId108" Type="http://schemas.openxmlformats.org/officeDocument/2006/relationships/image" Target="../media/image2371.png"/><Relationship Id="rId116" Type="http://schemas.openxmlformats.org/officeDocument/2006/relationships/image" Target="../media/image2379.png"/><Relationship Id="rId124" Type="http://schemas.openxmlformats.org/officeDocument/2006/relationships/image" Target="../media/image2387.png"/><Relationship Id="rId129" Type="http://schemas.openxmlformats.org/officeDocument/2006/relationships/image" Target="../media/image2392.png"/><Relationship Id="rId137" Type="http://schemas.openxmlformats.org/officeDocument/2006/relationships/image" Target="../media/image2400.png"/><Relationship Id="rId20" Type="http://schemas.openxmlformats.org/officeDocument/2006/relationships/image" Target="../media/image2286.png"/><Relationship Id="rId41" Type="http://schemas.openxmlformats.org/officeDocument/2006/relationships/image" Target="../media/image2304.png"/><Relationship Id="rId54" Type="http://schemas.openxmlformats.org/officeDocument/2006/relationships/image" Target="../media/image2317.png"/><Relationship Id="rId62" Type="http://schemas.openxmlformats.org/officeDocument/2006/relationships/image" Target="../media/image2325.png"/><Relationship Id="rId70" Type="http://schemas.openxmlformats.org/officeDocument/2006/relationships/image" Target="../media/image2333.png"/><Relationship Id="rId75" Type="http://schemas.openxmlformats.org/officeDocument/2006/relationships/image" Target="../media/image2338.png"/><Relationship Id="rId83" Type="http://schemas.openxmlformats.org/officeDocument/2006/relationships/image" Target="../media/image2346.png"/><Relationship Id="rId88" Type="http://schemas.openxmlformats.org/officeDocument/2006/relationships/image" Target="../media/image2351.png"/><Relationship Id="rId91" Type="http://schemas.openxmlformats.org/officeDocument/2006/relationships/image" Target="../media/image2354.png"/><Relationship Id="rId96" Type="http://schemas.openxmlformats.org/officeDocument/2006/relationships/image" Target="../media/image2359.png"/><Relationship Id="rId111" Type="http://schemas.openxmlformats.org/officeDocument/2006/relationships/image" Target="../media/image2374.png"/><Relationship Id="rId132" Type="http://schemas.openxmlformats.org/officeDocument/2006/relationships/image" Target="../media/image2395.png"/><Relationship Id="rId140" Type="http://schemas.openxmlformats.org/officeDocument/2006/relationships/image" Target="../media/image2403.png"/><Relationship Id="rId1" Type="http://schemas.openxmlformats.org/officeDocument/2006/relationships/slideLayout" Target="../slideLayouts/slideLayout37.xml"/><Relationship Id="rId6" Type="http://schemas.openxmlformats.org/officeDocument/2006/relationships/image" Target="../media/image2272.png"/><Relationship Id="rId15" Type="http://schemas.openxmlformats.org/officeDocument/2006/relationships/image" Target="../media/image2281.png"/><Relationship Id="rId23" Type="http://schemas.openxmlformats.org/officeDocument/2006/relationships/image" Target="../media/image2289.png"/><Relationship Id="rId28" Type="http://schemas.openxmlformats.org/officeDocument/2006/relationships/image" Target="../media/image2293.png"/><Relationship Id="rId36" Type="http://schemas.openxmlformats.org/officeDocument/2006/relationships/image" Target="../media/image2299.png"/><Relationship Id="rId49" Type="http://schemas.openxmlformats.org/officeDocument/2006/relationships/image" Target="../media/image2312.png"/><Relationship Id="rId57" Type="http://schemas.openxmlformats.org/officeDocument/2006/relationships/image" Target="../media/image2320.png"/><Relationship Id="rId106" Type="http://schemas.openxmlformats.org/officeDocument/2006/relationships/image" Target="../media/image2369.png"/><Relationship Id="rId114" Type="http://schemas.openxmlformats.org/officeDocument/2006/relationships/image" Target="../media/image2377.png"/><Relationship Id="rId119" Type="http://schemas.openxmlformats.org/officeDocument/2006/relationships/image" Target="../media/image2382.png"/><Relationship Id="rId127" Type="http://schemas.openxmlformats.org/officeDocument/2006/relationships/image" Target="../media/image2390.png"/><Relationship Id="rId10" Type="http://schemas.openxmlformats.org/officeDocument/2006/relationships/image" Target="../media/image2276.png"/><Relationship Id="rId31" Type="http://schemas.openxmlformats.org/officeDocument/2006/relationships/image" Target="../media/image2119.png"/><Relationship Id="rId44" Type="http://schemas.openxmlformats.org/officeDocument/2006/relationships/image" Target="../media/image2307.png"/><Relationship Id="rId52" Type="http://schemas.openxmlformats.org/officeDocument/2006/relationships/image" Target="../media/image2315.png"/><Relationship Id="rId60" Type="http://schemas.openxmlformats.org/officeDocument/2006/relationships/image" Target="../media/image2323.png"/><Relationship Id="rId65" Type="http://schemas.openxmlformats.org/officeDocument/2006/relationships/image" Target="../media/image2328.png"/><Relationship Id="rId73" Type="http://schemas.openxmlformats.org/officeDocument/2006/relationships/image" Target="../media/image2336.png"/><Relationship Id="rId78" Type="http://schemas.openxmlformats.org/officeDocument/2006/relationships/image" Target="../media/image2341.png"/><Relationship Id="rId81" Type="http://schemas.openxmlformats.org/officeDocument/2006/relationships/image" Target="../media/image2344.png"/><Relationship Id="rId86" Type="http://schemas.openxmlformats.org/officeDocument/2006/relationships/image" Target="../media/image2349.png"/><Relationship Id="rId94" Type="http://schemas.openxmlformats.org/officeDocument/2006/relationships/image" Target="../media/image2357.png"/><Relationship Id="rId99" Type="http://schemas.openxmlformats.org/officeDocument/2006/relationships/image" Target="../media/image2362.png"/><Relationship Id="rId101" Type="http://schemas.openxmlformats.org/officeDocument/2006/relationships/image" Target="../media/image2364.png"/><Relationship Id="rId122" Type="http://schemas.openxmlformats.org/officeDocument/2006/relationships/image" Target="../media/image2385.png"/><Relationship Id="rId130" Type="http://schemas.openxmlformats.org/officeDocument/2006/relationships/image" Target="../media/image2393.png"/><Relationship Id="rId135" Type="http://schemas.openxmlformats.org/officeDocument/2006/relationships/image" Target="../media/image2398.png"/><Relationship Id="rId4" Type="http://schemas.openxmlformats.org/officeDocument/2006/relationships/image" Target="../media/image2270.png"/><Relationship Id="rId9" Type="http://schemas.openxmlformats.org/officeDocument/2006/relationships/image" Target="../media/image2275.png"/><Relationship Id="rId13" Type="http://schemas.openxmlformats.org/officeDocument/2006/relationships/image" Target="../media/image2279.png"/><Relationship Id="rId18" Type="http://schemas.openxmlformats.org/officeDocument/2006/relationships/image" Target="../media/image2284.png"/><Relationship Id="rId39" Type="http://schemas.openxmlformats.org/officeDocument/2006/relationships/image" Target="../media/image2302.png"/><Relationship Id="rId109" Type="http://schemas.openxmlformats.org/officeDocument/2006/relationships/image" Target="../media/image2372.png"/><Relationship Id="rId34" Type="http://schemas.openxmlformats.org/officeDocument/2006/relationships/image" Target="../media/image2133.png"/><Relationship Id="rId50" Type="http://schemas.openxmlformats.org/officeDocument/2006/relationships/image" Target="../media/image2313.png"/><Relationship Id="rId55" Type="http://schemas.openxmlformats.org/officeDocument/2006/relationships/image" Target="../media/image2318.png"/><Relationship Id="rId76" Type="http://schemas.openxmlformats.org/officeDocument/2006/relationships/image" Target="../media/image2339.png"/><Relationship Id="rId97" Type="http://schemas.openxmlformats.org/officeDocument/2006/relationships/image" Target="../media/image2360.png"/><Relationship Id="rId104" Type="http://schemas.openxmlformats.org/officeDocument/2006/relationships/image" Target="../media/image2367.png"/><Relationship Id="rId120" Type="http://schemas.openxmlformats.org/officeDocument/2006/relationships/image" Target="../media/image2383.png"/><Relationship Id="rId125" Type="http://schemas.openxmlformats.org/officeDocument/2006/relationships/image" Target="../media/image2388.png"/><Relationship Id="rId141" Type="http://schemas.openxmlformats.org/officeDocument/2006/relationships/image" Target="../media/image2404.png"/><Relationship Id="rId7" Type="http://schemas.openxmlformats.org/officeDocument/2006/relationships/image" Target="../media/image2273.png"/><Relationship Id="rId71" Type="http://schemas.openxmlformats.org/officeDocument/2006/relationships/image" Target="../media/image2334.png"/><Relationship Id="rId92" Type="http://schemas.openxmlformats.org/officeDocument/2006/relationships/image" Target="../media/image2355.png"/><Relationship Id="rId2" Type="http://schemas.openxmlformats.org/officeDocument/2006/relationships/image" Target="../media/image2268.png"/><Relationship Id="rId29" Type="http://schemas.openxmlformats.org/officeDocument/2006/relationships/image" Target="../media/image2294.png"/><Relationship Id="rId24" Type="http://schemas.openxmlformats.org/officeDocument/2006/relationships/image" Target="../media/image2290.png"/><Relationship Id="rId40" Type="http://schemas.openxmlformats.org/officeDocument/2006/relationships/image" Target="../media/image2303.png"/><Relationship Id="rId45" Type="http://schemas.openxmlformats.org/officeDocument/2006/relationships/image" Target="../media/image2308.png"/><Relationship Id="rId66" Type="http://schemas.openxmlformats.org/officeDocument/2006/relationships/image" Target="../media/image2329.png"/><Relationship Id="rId87" Type="http://schemas.openxmlformats.org/officeDocument/2006/relationships/image" Target="../media/image2350.png"/><Relationship Id="rId110" Type="http://schemas.openxmlformats.org/officeDocument/2006/relationships/image" Target="../media/image2373.png"/><Relationship Id="rId115" Type="http://schemas.openxmlformats.org/officeDocument/2006/relationships/image" Target="../media/image2378.png"/><Relationship Id="rId131" Type="http://schemas.openxmlformats.org/officeDocument/2006/relationships/image" Target="../media/image2394.png"/><Relationship Id="rId136" Type="http://schemas.openxmlformats.org/officeDocument/2006/relationships/image" Target="../media/image2399.png"/><Relationship Id="rId61" Type="http://schemas.openxmlformats.org/officeDocument/2006/relationships/image" Target="../media/image2324.png"/><Relationship Id="rId82" Type="http://schemas.openxmlformats.org/officeDocument/2006/relationships/image" Target="../media/image2345.png"/><Relationship Id="rId19" Type="http://schemas.openxmlformats.org/officeDocument/2006/relationships/image" Target="../media/image2285.png"/><Relationship Id="rId14" Type="http://schemas.openxmlformats.org/officeDocument/2006/relationships/image" Target="../media/image2280.png"/><Relationship Id="rId30" Type="http://schemas.openxmlformats.org/officeDocument/2006/relationships/image" Target="../media/image2295.png"/><Relationship Id="rId35" Type="http://schemas.openxmlformats.org/officeDocument/2006/relationships/image" Target="../media/image2298.png"/><Relationship Id="rId56" Type="http://schemas.openxmlformats.org/officeDocument/2006/relationships/image" Target="../media/image2319.png"/><Relationship Id="rId77" Type="http://schemas.openxmlformats.org/officeDocument/2006/relationships/image" Target="../media/image2340.png"/><Relationship Id="rId100" Type="http://schemas.openxmlformats.org/officeDocument/2006/relationships/image" Target="../media/image2363.png"/><Relationship Id="rId105" Type="http://schemas.openxmlformats.org/officeDocument/2006/relationships/image" Target="../media/image2368.png"/><Relationship Id="rId126" Type="http://schemas.openxmlformats.org/officeDocument/2006/relationships/image" Target="../media/image2389.png"/></Relationships>
</file>

<file path=ppt/slides/_rels/slide86.xml.rels><?xml version="1.0" encoding="UTF-8" standalone="yes"?>
<Relationships xmlns="http://schemas.openxmlformats.org/package/2006/relationships"><Relationship Id="rId26" Type="http://schemas.openxmlformats.org/officeDocument/2006/relationships/image" Target="../media/image2417.png"/><Relationship Id="rId21" Type="http://schemas.openxmlformats.org/officeDocument/2006/relationships/image" Target="../media/image2412.png"/><Relationship Id="rId42" Type="http://schemas.openxmlformats.org/officeDocument/2006/relationships/image" Target="../media/image2433.png"/><Relationship Id="rId47" Type="http://schemas.openxmlformats.org/officeDocument/2006/relationships/image" Target="../media/image2144.png"/><Relationship Id="rId63" Type="http://schemas.openxmlformats.org/officeDocument/2006/relationships/image" Target="../media/image2453.png"/><Relationship Id="rId68" Type="http://schemas.openxmlformats.org/officeDocument/2006/relationships/image" Target="../media/image2458.png"/><Relationship Id="rId84" Type="http://schemas.openxmlformats.org/officeDocument/2006/relationships/image" Target="../media/image2474.png"/><Relationship Id="rId89" Type="http://schemas.openxmlformats.org/officeDocument/2006/relationships/image" Target="../media/image2479.png"/><Relationship Id="rId112" Type="http://schemas.openxmlformats.org/officeDocument/2006/relationships/image" Target="../media/image2502.png"/><Relationship Id="rId2" Type="http://schemas.openxmlformats.org/officeDocument/2006/relationships/image" Target="../media/image2268.png"/><Relationship Id="rId16" Type="http://schemas.openxmlformats.org/officeDocument/2006/relationships/image" Target="../media/image2407.png"/><Relationship Id="rId29" Type="http://schemas.openxmlformats.org/officeDocument/2006/relationships/image" Target="../media/image2420.png"/><Relationship Id="rId107" Type="http://schemas.openxmlformats.org/officeDocument/2006/relationships/image" Target="../media/image2497.png"/><Relationship Id="rId11" Type="http://schemas.openxmlformats.org/officeDocument/2006/relationships/image" Target="../media/image2277.png"/><Relationship Id="rId24" Type="http://schemas.openxmlformats.org/officeDocument/2006/relationships/image" Target="../media/image2415.png"/><Relationship Id="rId32" Type="http://schemas.openxmlformats.org/officeDocument/2006/relationships/image" Target="../media/image2423.png"/><Relationship Id="rId37" Type="http://schemas.openxmlformats.org/officeDocument/2006/relationships/image" Target="../media/image2428.png"/><Relationship Id="rId40" Type="http://schemas.openxmlformats.org/officeDocument/2006/relationships/image" Target="../media/image2431.png"/><Relationship Id="rId45" Type="http://schemas.openxmlformats.org/officeDocument/2006/relationships/image" Target="../media/image2436.png"/><Relationship Id="rId53" Type="http://schemas.openxmlformats.org/officeDocument/2006/relationships/image" Target="../media/image2443.png"/><Relationship Id="rId58" Type="http://schemas.openxmlformats.org/officeDocument/2006/relationships/image" Target="../media/image2448.png"/><Relationship Id="rId66" Type="http://schemas.openxmlformats.org/officeDocument/2006/relationships/image" Target="../media/image2456.png"/><Relationship Id="rId74" Type="http://schemas.openxmlformats.org/officeDocument/2006/relationships/image" Target="../media/image2464.png"/><Relationship Id="rId79" Type="http://schemas.openxmlformats.org/officeDocument/2006/relationships/image" Target="../media/image2469.png"/><Relationship Id="rId87" Type="http://schemas.openxmlformats.org/officeDocument/2006/relationships/image" Target="../media/image2477.png"/><Relationship Id="rId102" Type="http://schemas.openxmlformats.org/officeDocument/2006/relationships/image" Target="../media/image2492.png"/><Relationship Id="rId110" Type="http://schemas.openxmlformats.org/officeDocument/2006/relationships/image" Target="../media/image2500.png"/><Relationship Id="rId5" Type="http://schemas.openxmlformats.org/officeDocument/2006/relationships/image" Target="../media/image2271.png"/><Relationship Id="rId61" Type="http://schemas.openxmlformats.org/officeDocument/2006/relationships/image" Target="../media/image2451.png"/><Relationship Id="rId82" Type="http://schemas.openxmlformats.org/officeDocument/2006/relationships/image" Target="../media/image2472.png"/><Relationship Id="rId90" Type="http://schemas.openxmlformats.org/officeDocument/2006/relationships/image" Target="../media/image2480.png"/><Relationship Id="rId95" Type="http://schemas.openxmlformats.org/officeDocument/2006/relationships/image" Target="../media/image2485.png"/><Relationship Id="rId19" Type="http://schemas.openxmlformats.org/officeDocument/2006/relationships/image" Target="../media/image2410.png"/><Relationship Id="rId14" Type="http://schemas.openxmlformats.org/officeDocument/2006/relationships/image" Target="../media/image2405.png"/><Relationship Id="rId22" Type="http://schemas.openxmlformats.org/officeDocument/2006/relationships/image" Target="../media/image2413.png"/><Relationship Id="rId27" Type="http://schemas.openxmlformats.org/officeDocument/2006/relationships/image" Target="../media/image2418.png"/><Relationship Id="rId30" Type="http://schemas.openxmlformats.org/officeDocument/2006/relationships/image" Target="../media/image2421.png"/><Relationship Id="rId35" Type="http://schemas.openxmlformats.org/officeDocument/2006/relationships/image" Target="../media/image2426.png"/><Relationship Id="rId43" Type="http://schemas.openxmlformats.org/officeDocument/2006/relationships/image" Target="../media/image2434.png"/><Relationship Id="rId48" Type="http://schemas.openxmlformats.org/officeDocument/2006/relationships/image" Target="../media/image2438.png"/><Relationship Id="rId56" Type="http://schemas.openxmlformats.org/officeDocument/2006/relationships/image" Target="../media/image2446.png"/><Relationship Id="rId64" Type="http://schemas.openxmlformats.org/officeDocument/2006/relationships/image" Target="../media/image2454.png"/><Relationship Id="rId69" Type="http://schemas.openxmlformats.org/officeDocument/2006/relationships/image" Target="../media/image2459.png"/><Relationship Id="rId77" Type="http://schemas.openxmlformats.org/officeDocument/2006/relationships/image" Target="../media/image2467.png"/><Relationship Id="rId100" Type="http://schemas.openxmlformats.org/officeDocument/2006/relationships/image" Target="../media/image2490.png"/><Relationship Id="rId105" Type="http://schemas.openxmlformats.org/officeDocument/2006/relationships/image" Target="../media/image2495.png"/><Relationship Id="rId8" Type="http://schemas.openxmlformats.org/officeDocument/2006/relationships/image" Target="../media/image2274.png"/><Relationship Id="rId51" Type="http://schemas.openxmlformats.org/officeDocument/2006/relationships/image" Target="../media/image2441.png"/><Relationship Id="rId72" Type="http://schemas.openxmlformats.org/officeDocument/2006/relationships/image" Target="../media/image2462.png"/><Relationship Id="rId80" Type="http://schemas.openxmlformats.org/officeDocument/2006/relationships/image" Target="../media/image2470.png"/><Relationship Id="rId85" Type="http://schemas.openxmlformats.org/officeDocument/2006/relationships/image" Target="../media/image2475.png"/><Relationship Id="rId93" Type="http://schemas.openxmlformats.org/officeDocument/2006/relationships/image" Target="../media/image2483.png"/><Relationship Id="rId98" Type="http://schemas.openxmlformats.org/officeDocument/2006/relationships/image" Target="../media/image2488.png"/><Relationship Id="rId3" Type="http://schemas.openxmlformats.org/officeDocument/2006/relationships/image" Target="../media/image2269.png"/><Relationship Id="rId12" Type="http://schemas.openxmlformats.org/officeDocument/2006/relationships/image" Target="../media/image2278.png"/><Relationship Id="rId17" Type="http://schemas.openxmlformats.org/officeDocument/2006/relationships/image" Target="../media/image2408.png"/><Relationship Id="rId25" Type="http://schemas.openxmlformats.org/officeDocument/2006/relationships/image" Target="../media/image2416.png"/><Relationship Id="rId33" Type="http://schemas.openxmlformats.org/officeDocument/2006/relationships/image" Target="../media/image2424.png"/><Relationship Id="rId38" Type="http://schemas.openxmlformats.org/officeDocument/2006/relationships/image" Target="../media/image2429.png"/><Relationship Id="rId46" Type="http://schemas.openxmlformats.org/officeDocument/2006/relationships/image" Target="../media/image2437.png"/><Relationship Id="rId59" Type="http://schemas.openxmlformats.org/officeDocument/2006/relationships/image" Target="../media/image2449.png"/><Relationship Id="rId67" Type="http://schemas.openxmlformats.org/officeDocument/2006/relationships/image" Target="../media/image2457.png"/><Relationship Id="rId103" Type="http://schemas.openxmlformats.org/officeDocument/2006/relationships/image" Target="../media/image2493.png"/><Relationship Id="rId108" Type="http://schemas.openxmlformats.org/officeDocument/2006/relationships/image" Target="../media/image2498.png"/><Relationship Id="rId20" Type="http://schemas.openxmlformats.org/officeDocument/2006/relationships/image" Target="../media/image2411.png"/><Relationship Id="rId41" Type="http://schemas.openxmlformats.org/officeDocument/2006/relationships/image" Target="../media/image2432.png"/><Relationship Id="rId54" Type="http://schemas.openxmlformats.org/officeDocument/2006/relationships/image" Target="../media/image2444.png"/><Relationship Id="rId62" Type="http://schemas.openxmlformats.org/officeDocument/2006/relationships/image" Target="../media/image2452.png"/><Relationship Id="rId70" Type="http://schemas.openxmlformats.org/officeDocument/2006/relationships/image" Target="../media/image2460.png"/><Relationship Id="rId75" Type="http://schemas.openxmlformats.org/officeDocument/2006/relationships/image" Target="../media/image2465.png"/><Relationship Id="rId83" Type="http://schemas.openxmlformats.org/officeDocument/2006/relationships/image" Target="../media/image2473.png"/><Relationship Id="rId88" Type="http://schemas.openxmlformats.org/officeDocument/2006/relationships/image" Target="../media/image2478.png"/><Relationship Id="rId91" Type="http://schemas.openxmlformats.org/officeDocument/2006/relationships/image" Target="../media/image2481.png"/><Relationship Id="rId96" Type="http://schemas.openxmlformats.org/officeDocument/2006/relationships/image" Target="../media/image2486.png"/><Relationship Id="rId111" Type="http://schemas.openxmlformats.org/officeDocument/2006/relationships/image" Target="../media/image2501.png"/><Relationship Id="rId1" Type="http://schemas.openxmlformats.org/officeDocument/2006/relationships/slideLayout" Target="../slideLayouts/slideLayout37.xml"/><Relationship Id="rId6" Type="http://schemas.openxmlformats.org/officeDocument/2006/relationships/image" Target="../media/image2272.png"/><Relationship Id="rId15" Type="http://schemas.openxmlformats.org/officeDocument/2006/relationships/image" Target="../media/image2406.png"/><Relationship Id="rId23" Type="http://schemas.openxmlformats.org/officeDocument/2006/relationships/image" Target="../media/image2414.png"/><Relationship Id="rId28" Type="http://schemas.openxmlformats.org/officeDocument/2006/relationships/image" Target="../media/image2419.png"/><Relationship Id="rId36" Type="http://schemas.openxmlformats.org/officeDocument/2006/relationships/image" Target="../media/image2427.png"/><Relationship Id="rId49" Type="http://schemas.openxmlformats.org/officeDocument/2006/relationships/image" Target="../media/image2439.png"/><Relationship Id="rId57" Type="http://schemas.openxmlformats.org/officeDocument/2006/relationships/image" Target="../media/image2447.png"/><Relationship Id="rId106" Type="http://schemas.openxmlformats.org/officeDocument/2006/relationships/image" Target="../media/image2496.png"/><Relationship Id="rId10" Type="http://schemas.openxmlformats.org/officeDocument/2006/relationships/image" Target="../media/image2276.png"/><Relationship Id="rId31" Type="http://schemas.openxmlformats.org/officeDocument/2006/relationships/image" Target="../media/image2422.png"/><Relationship Id="rId44" Type="http://schemas.openxmlformats.org/officeDocument/2006/relationships/image" Target="../media/image2435.png"/><Relationship Id="rId52" Type="http://schemas.openxmlformats.org/officeDocument/2006/relationships/image" Target="../media/image2442.png"/><Relationship Id="rId60" Type="http://schemas.openxmlformats.org/officeDocument/2006/relationships/image" Target="../media/image2450.png"/><Relationship Id="rId65" Type="http://schemas.openxmlformats.org/officeDocument/2006/relationships/image" Target="../media/image2455.png"/><Relationship Id="rId73" Type="http://schemas.openxmlformats.org/officeDocument/2006/relationships/image" Target="../media/image2463.png"/><Relationship Id="rId78" Type="http://schemas.openxmlformats.org/officeDocument/2006/relationships/image" Target="../media/image2468.png"/><Relationship Id="rId81" Type="http://schemas.openxmlformats.org/officeDocument/2006/relationships/image" Target="../media/image2471.png"/><Relationship Id="rId86" Type="http://schemas.openxmlformats.org/officeDocument/2006/relationships/image" Target="../media/image2476.png"/><Relationship Id="rId94" Type="http://schemas.openxmlformats.org/officeDocument/2006/relationships/image" Target="../media/image2484.png"/><Relationship Id="rId99" Type="http://schemas.openxmlformats.org/officeDocument/2006/relationships/image" Target="../media/image2489.png"/><Relationship Id="rId101" Type="http://schemas.openxmlformats.org/officeDocument/2006/relationships/image" Target="../media/image2491.png"/><Relationship Id="rId4" Type="http://schemas.openxmlformats.org/officeDocument/2006/relationships/image" Target="../media/image2270.png"/><Relationship Id="rId9" Type="http://schemas.openxmlformats.org/officeDocument/2006/relationships/image" Target="../media/image2275.png"/><Relationship Id="rId13" Type="http://schemas.openxmlformats.org/officeDocument/2006/relationships/image" Target="../media/image2279.png"/><Relationship Id="rId18" Type="http://schemas.openxmlformats.org/officeDocument/2006/relationships/image" Target="../media/image2409.png"/><Relationship Id="rId39" Type="http://schemas.openxmlformats.org/officeDocument/2006/relationships/image" Target="../media/image2430.png"/><Relationship Id="rId109" Type="http://schemas.openxmlformats.org/officeDocument/2006/relationships/image" Target="../media/image2499.png"/><Relationship Id="rId34" Type="http://schemas.openxmlformats.org/officeDocument/2006/relationships/image" Target="../media/image2425.png"/><Relationship Id="rId50" Type="http://schemas.openxmlformats.org/officeDocument/2006/relationships/image" Target="../media/image2440.png"/><Relationship Id="rId55" Type="http://schemas.openxmlformats.org/officeDocument/2006/relationships/image" Target="../media/image2445.png"/><Relationship Id="rId76" Type="http://schemas.openxmlformats.org/officeDocument/2006/relationships/image" Target="../media/image2466.png"/><Relationship Id="rId97" Type="http://schemas.openxmlformats.org/officeDocument/2006/relationships/image" Target="../media/image2487.png"/><Relationship Id="rId104" Type="http://schemas.openxmlformats.org/officeDocument/2006/relationships/image" Target="../media/image2494.png"/><Relationship Id="rId7" Type="http://schemas.openxmlformats.org/officeDocument/2006/relationships/image" Target="../media/image2273.png"/><Relationship Id="rId71" Type="http://schemas.openxmlformats.org/officeDocument/2006/relationships/image" Target="../media/image2461.png"/><Relationship Id="rId92" Type="http://schemas.openxmlformats.org/officeDocument/2006/relationships/image" Target="../media/image2482.png"/></Relationships>
</file>

<file path=ppt/slides/_rels/slide87.xml.rels><?xml version="1.0" encoding="UTF-8" standalone="yes"?>
<Relationships xmlns="http://schemas.openxmlformats.org/package/2006/relationships"><Relationship Id="rId117" Type="http://schemas.openxmlformats.org/officeDocument/2006/relationships/image" Target="../media/image2607.png"/><Relationship Id="rId21" Type="http://schemas.openxmlformats.org/officeDocument/2006/relationships/image" Target="../media/image2511.png"/><Relationship Id="rId42" Type="http://schemas.openxmlformats.org/officeDocument/2006/relationships/image" Target="../media/image2532.png"/><Relationship Id="rId63" Type="http://schemas.openxmlformats.org/officeDocument/2006/relationships/image" Target="../media/image2553.png"/><Relationship Id="rId84" Type="http://schemas.openxmlformats.org/officeDocument/2006/relationships/image" Target="../media/image2574.png"/><Relationship Id="rId138" Type="http://schemas.openxmlformats.org/officeDocument/2006/relationships/image" Target="../media/image2628.png"/><Relationship Id="rId159" Type="http://schemas.openxmlformats.org/officeDocument/2006/relationships/image" Target="../media/image2649.png"/><Relationship Id="rId170" Type="http://schemas.openxmlformats.org/officeDocument/2006/relationships/image" Target="../media/image2660.png"/><Relationship Id="rId191" Type="http://schemas.openxmlformats.org/officeDocument/2006/relationships/image" Target="../media/image2681.png"/><Relationship Id="rId205" Type="http://schemas.openxmlformats.org/officeDocument/2006/relationships/image" Target="../media/image2695.png"/><Relationship Id="rId226" Type="http://schemas.openxmlformats.org/officeDocument/2006/relationships/image" Target="../media/image2716.png"/><Relationship Id="rId107" Type="http://schemas.openxmlformats.org/officeDocument/2006/relationships/image" Target="../media/image2597.png"/><Relationship Id="rId11" Type="http://schemas.openxmlformats.org/officeDocument/2006/relationships/image" Target="../media/image2277.png"/><Relationship Id="rId32" Type="http://schemas.openxmlformats.org/officeDocument/2006/relationships/image" Target="../media/image2522.png"/><Relationship Id="rId53" Type="http://schemas.openxmlformats.org/officeDocument/2006/relationships/image" Target="../media/image2543.png"/><Relationship Id="rId74" Type="http://schemas.openxmlformats.org/officeDocument/2006/relationships/image" Target="../media/image2564.png"/><Relationship Id="rId128" Type="http://schemas.openxmlformats.org/officeDocument/2006/relationships/image" Target="../media/image2618.png"/><Relationship Id="rId149" Type="http://schemas.openxmlformats.org/officeDocument/2006/relationships/image" Target="../media/image2639.png"/><Relationship Id="rId5" Type="http://schemas.openxmlformats.org/officeDocument/2006/relationships/image" Target="../media/image2271.png"/><Relationship Id="rId95" Type="http://schemas.openxmlformats.org/officeDocument/2006/relationships/image" Target="../media/image2585.png"/><Relationship Id="rId160" Type="http://schemas.openxmlformats.org/officeDocument/2006/relationships/image" Target="../media/image2650.png"/><Relationship Id="rId181" Type="http://schemas.openxmlformats.org/officeDocument/2006/relationships/image" Target="../media/image2671.png"/><Relationship Id="rId216" Type="http://schemas.openxmlformats.org/officeDocument/2006/relationships/image" Target="../media/image2706.png"/><Relationship Id="rId237" Type="http://schemas.openxmlformats.org/officeDocument/2006/relationships/image" Target="../media/image2727.png"/><Relationship Id="rId22" Type="http://schemas.openxmlformats.org/officeDocument/2006/relationships/image" Target="../media/image2512.png"/><Relationship Id="rId43" Type="http://schemas.openxmlformats.org/officeDocument/2006/relationships/image" Target="../media/image2533.png"/><Relationship Id="rId64" Type="http://schemas.openxmlformats.org/officeDocument/2006/relationships/image" Target="../media/image2554.png"/><Relationship Id="rId118" Type="http://schemas.openxmlformats.org/officeDocument/2006/relationships/image" Target="../media/image2608.png"/><Relationship Id="rId139" Type="http://schemas.openxmlformats.org/officeDocument/2006/relationships/image" Target="../media/image2629.png"/><Relationship Id="rId85" Type="http://schemas.openxmlformats.org/officeDocument/2006/relationships/image" Target="../media/image2575.png"/><Relationship Id="rId150" Type="http://schemas.openxmlformats.org/officeDocument/2006/relationships/image" Target="../media/image2640.png"/><Relationship Id="rId171" Type="http://schemas.openxmlformats.org/officeDocument/2006/relationships/image" Target="../media/image2661.png"/><Relationship Id="rId192" Type="http://schemas.openxmlformats.org/officeDocument/2006/relationships/image" Target="../media/image2682.png"/><Relationship Id="rId206" Type="http://schemas.openxmlformats.org/officeDocument/2006/relationships/image" Target="../media/image2696.png"/><Relationship Id="rId227" Type="http://schemas.openxmlformats.org/officeDocument/2006/relationships/image" Target="../media/image2717.png"/><Relationship Id="rId201" Type="http://schemas.openxmlformats.org/officeDocument/2006/relationships/image" Target="../media/image2691.png"/><Relationship Id="rId222" Type="http://schemas.openxmlformats.org/officeDocument/2006/relationships/image" Target="../media/image2712.png"/><Relationship Id="rId243" Type="http://schemas.openxmlformats.org/officeDocument/2006/relationships/image" Target="../media/image2733.png"/><Relationship Id="rId12" Type="http://schemas.openxmlformats.org/officeDocument/2006/relationships/image" Target="../media/image2278.png"/><Relationship Id="rId17" Type="http://schemas.openxmlformats.org/officeDocument/2006/relationships/image" Target="../media/image2507.png"/><Relationship Id="rId33" Type="http://schemas.openxmlformats.org/officeDocument/2006/relationships/image" Target="../media/image2523.png"/><Relationship Id="rId38" Type="http://schemas.openxmlformats.org/officeDocument/2006/relationships/image" Target="../media/image2528.png"/><Relationship Id="rId59" Type="http://schemas.openxmlformats.org/officeDocument/2006/relationships/image" Target="../media/image2549.png"/><Relationship Id="rId103" Type="http://schemas.openxmlformats.org/officeDocument/2006/relationships/image" Target="../media/image2593.png"/><Relationship Id="rId108" Type="http://schemas.openxmlformats.org/officeDocument/2006/relationships/image" Target="../media/image2598.png"/><Relationship Id="rId124" Type="http://schemas.openxmlformats.org/officeDocument/2006/relationships/image" Target="../media/image2614.png"/><Relationship Id="rId129" Type="http://schemas.openxmlformats.org/officeDocument/2006/relationships/image" Target="../media/image2619.png"/><Relationship Id="rId54" Type="http://schemas.openxmlformats.org/officeDocument/2006/relationships/image" Target="../media/image2544.png"/><Relationship Id="rId70" Type="http://schemas.openxmlformats.org/officeDocument/2006/relationships/image" Target="../media/image2560.png"/><Relationship Id="rId75" Type="http://schemas.openxmlformats.org/officeDocument/2006/relationships/image" Target="../media/image2565.png"/><Relationship Id="rId91" Type="http://schemas.openxmlformats.org/officeDocument/2006/relationships/image" Target="../media/image2581.png"/><Relationship Id="rId96" Type="http://schemas.openxmlformats.org/officeDocument/2006/relationships/image" Target="../media/image2586.png"/><Relationship Id="rId140" Type="http://schemas.openxmlformats.org/officeDocument/2006/relationships/image" Target="../media/image2630.png"/><Relationship Id="rId145" Type="http://schemas.openxmlformats.org/officeDocument/2006/relationships/image" Target="../media/image2635.png"/><Relationship Id="rId161" Type="http://schemas.openxmlformats.org/officeDocument/2006/relationships/image" Target="../media/image2651.png"/><Relationship Id="rId166" Type="http://schemas.openxmlformats.org/officeDocument/2006/relationships/image" Target="../media/image2656.png"/><Relationship Id="rId182" Type="http://schemas.openxmlformats.org/officeDocument/2006/relationships/image" Target="../media/image2672.png"/><Relationship Id="rId187" Type="http://schemas.openxmlformats.org/officeDocument/2006/relationships/image" Target="../media/image2677.png"/><Relationship Id="rId217" Type="http://schemas.openxmlformats.org/officeDocument/2006/relationships/image" Target="../media/image2707.png"/><Relationship Id="rId1" Type="http://schemas.openxmlformats.org/officeDocument/2006/relationships/slideLayout" Target="../slideLayouts/slideLayout37.xml"/><Relationship Id="rId6" Type="http://schemas.openxmlformats.org/officeDocument/2006/relationships/image" Target="../media/image2272.png"/><Relationship Id="rId212" Type="http://schemas.openxmlformats.org/officeDocument/2006/relationships/image" Target="../media/image2702.png"/><Relationship Id="rId233" Type="http://schemas.openxmlformats.org/officeDocument/2006/relationships/image" Target="../media/image2723.png"/><Relationship Id="rId238" Type="http://schemas.openxmlformats.org/officeDocument/2006/relationships/image" Target="../media/image2728.png"/><Relationship Id="rId23" Type="http://schemas.openxmlformats.org/officeDocument/2006/relationships/image" Target="../media/image2513.png"/><Relationship Id="rId28" Type="http://schemas.openxmlformats.org/officeDocument/2006/relationships/image" Target="../media/image2518.png"/><Relationship Id="rId49" Type="http://schemas.openxmlformats.org/officeDocument/2006/relationships/image" Target="../media/image2539.png"/><Relationship Id="rId114" Type="http://schemas.openxmlformats.org/officeDocument/2006/relationships/image" Target="../media/image2604.png"/><Relationship Id="rId119" Type="http://schemas.openxmlformats.org/officeDocument/2006/relationships/image" Target="../media/image2609.png"/><Relationship Id="rId44" Type="http://schemas.openxmlformats.org/officeDocument/2006/relationships/image" Target="../media/image2534.png"/><Relationship Id="rId60" Type="http://schemas.openxmlformats.org/officeDocument/2006/relationships/image" Target="../media/image2550.png"/><Relationship Id="rId65" Type="http://schemas.openxmlformats.org/officeDocument/2006/relationships/image" Target="../media/image2555.png"/><Relationship Id="rId81" Type="http://schemas.openxmlformats.org/officeDocument/2006/relationships/image" Target="../media/image2571.png"/><Relationship Id="rId86" Type="http://schemas.openxmlformats.org/officeDocument/2006/relationships/image" Target="../media/image2576.png"/><Relationship Id="rId130" Type="http://schemas.openxmlformats.org/officeDocument/2006/relationships/image" Target="../media/image2620.png"/><Relationship Id="rId135" Type="http://schemas.openxmlformats.org/officeDocument/2006/relationships/image" Target="../media/image2625.png"/><Relationship Id="rId151" Type="http://schemas.openxmlformats.org/officeDocument/2006/relationships/image" Target="../media/image2641.png"/><Relationship Id="rId156" Type="http://schemas.openxmlformats.org/officeDocument/2006/relationships/image" Target="../media/image2646.png"/><Relationship Id="rId177" Type="http://schemas.openxmlformats.org/officeDocument/2006/relationships/image" Target="../media/image2667.png"/><Relationship Id="rId198" Type="http://schemas.openxmlformats.org/officeDocument/2006/relationships/image" Target="../media/image2688.png"/><Relationship Id="rId172" Type="http://schemas.openxmlformats.org/officeDocument/2006/relationships/image" Target="../media/image2662.png"/><Relationship Id="rId193" Type="http://schemas.openxmlformats.org/officeDocument/2006/relationships/image" Target="../media/image2683.png"/><Relationship Id="rId202" Type="http://schemas.openxmlformats.org/officeDocument/2006/relationships/image" Target="../media/image2692.png"/><Relationship Id="rId207" Type="http://schemas.openxmlformats.org/officeDocument/2006/relationships/image" Target="../media/image2697.png"/><Relationship Id="rId223" Type="http://schemas.openxmlformats.org/officeDocument/2006/relationships/image" Target="../media/image2713.png"/><Relationship Id="rId228" Type="http://schemas.openxmlformats.org/officeDocument/2006/relationships/image" Target="../media/image2718.png"/><Relationship Id="rId244" Type="http://schemas.openxmlformats.org/officeDocument/2006/relationships/image" Target="../media/image2734.png"/><Relationship Id="rId13" Type="http://schemas.openxmlformats.org/officeDocument/2006/relationships/image" Target="../media/image2279.png"/><Relationship Id="rId18" Type="http://schemas.openxmlformats.org/officeDocument/2006/relationships/image" Target="../media/image2508.png"/><Relationship Id="rId39" Type="http://schemas.openxmlformats.org/officeDocument/2006/relationships/image" Target="../media/image2529.png"/><Relationship Id="rId109" Type="http://schemas.openxmlformats.org/officeDocument/2006/relationships/image" Target="../media/image2599.png"/><Relationship Id="rId34" Type="http://schemas.openxmlformats.org/officeDocument/2006/relationships/image" Target="../media/image2524.png"/><Relationship Id="rId50" Type="http://schemas.openxmlformats.org/officeDocument/2006/relationships/image" Target="../media/image2540.png"/><Relationship Id="rId55" Type="http://schemas.openxmlformats.org/officeDocument/2006/relationships/image" Target="../media/image2545.png"/><Relationship Id="rId76" Type="http://schemas.openxmlformats.org/officeDocument/2006/relationships/image" Target="../media/image2566.png"/><Relationship Id="rId97" Type="http://schemas.openxmlformats.org/officeDocument/2006/relationships/image" Target="../media/image2587.png"/><Relationship Id="rId104" Type="http://schemas.openxmlformats.org/officeDocument/2006/relationships/image" Target="../media/image2594.png"/><Relationship Id="rId120" Type="http://schemas.openxmlformats.org/officeDocument/2006/relationships/image" Target="../media/image2610.png"/><Relationship Id="rId125" Type="http://schemas.openxmlformats.org/officeDocument/2006/relationships/image" Target="../media/image2615.png"/><Relationship Id="rId141" Type="http://schemas.openxmlformats.org/officeDocument/2006/relationships/image" Target="../media/image2631.png"/><Relationship Id="rId146" Type="http://schemas.openxmlformats.org/officeDocument/2006/relationships/image" Target="../media/image2636.png"/><Relationship Id="rId167" Type="http://schemas.openxmlformats.org/officeDocument/2006/relationships/image" Target="../media/image2657.png"/><Relationship Id="rId188" Type="http://schemas.openxmlformats.org/officeDocument/2006/relationships/image" Target="../media/image2678.png"/><Relationship Id="rId7" Type="http://schemas.openxmlformats.org/officeDocument/2006/relationships/image" Target="../media/image2273.png"/><Relationship Id="rId71" Type="http://schemas.openxmlformats.org/officeDocument/2006/relationships/image" Target="../media/image2561.png"/><Relationship Id="rId92" Type="http://schemas.openxmlformats.org/officeDocument/2006/relationships/image" Target="../media/image2582.png"/><Relationship Id="rId162" Type="http://schemas.openxmlformats.org/officeDocument/2006/relationships/image" Target="../media/image2652.png"/><Relationship Id="rId183" Type="http://schemas.openxmlformats.org/officeDocument/2006/relationships/image" Target="../media/image2673.png"/><Relationship Id="rId213" Type="http://schemas.openxmlformats.org/officeDocument/2006/relationships/image" Target="../media/image2703.png"/><Relationship Id="rId218" Type="http://schemas.openxmlformats.org/officeDocument/2006/relationships/image" Target="../media/image2708.png"/><Relationship Id="rId234" Type="http://schemas.openxmlformats.org/officeDocument/2006/relationships/image" Target="../media/image2724.png"/><Relationship Id="rId239" Type="http://schemas.openxmlformats.org/officeDocument/2006/relationships/image" Target="../media/image2729.png"/><Relationship Id="rId2" Type="http://schemas.openxmlformats.org/officeDocument/2006/relationships/image" Target="../media/image2268.png"/><Relationship Id="rId29" Type="http://schemas.openxmlformats.org/officeDocument/2006/relationships/image" Target="../media/image2519.png"/><Relationship Id="rId24" Type="http://schemas.openxmlformats.org/officeDocument/2006/relationships/image" Target="../media/image2514.png"/><Relationship Id="rId40" Type="http://schemas.openxmlformats.org/officeDocument/2006/relationships/image" Target="../media/image2530.png"/><Relationship Id="rId45" Type="http://schemas.openxmlformats.org/officeDocument/2006/relationships/image" Target="../media/image2535.png"/><Relationship Id="rId66" Type="http://schemas.openxmlformats.org/officeDocument/2006/relationships/image" Target="../media/image2556.png"/><Relationship Id="rId87" Type="http://schemas.openxmlformats.org/officeDocument/2006/relationships/image" Target="../media/image2577.png"/><Relationship Id="rId110" Type="http://schemas.openxmlformats.org/officeDocument/2006/relationships/image" Target="../media/image2600.png"/><Relationship Id="rId115" Type="http://schemas.openxmlformats.org/officeDocument/2006/relationships/image" Target="../media/image2605.png"/><Relationship Id="rId131" Type="http://schemas.openxmlformats.org/officeDocument/2006/relationships/image" Target="../media/image2621.png"/><Relationship Id="rId136" Type="http://schemas.openxmlformats.org/officeDocument/2006/relationships/image" Target="../media/image2626.png"/><Relationship Id="rId157" Type="http://schemas.openxmlformats.org/officeDocument/2006/relationships/image" Target="../media/image2647.png"/><Relationship Id="rId178" Type="http://schemas.openxmlformats.org/officeDocument/2006/relationships/image" Target="../media/image2668.png"/><Relationship Id="rId61" Type="http://schemas.openxmlformats.org/officeDocument/2006/relationships/image" Target="../media/image2551.png"/><Relationship Id="rId82" Type="http://schemas.openxmlformats.org/officeDocument/2006/relationships/image" Target="../media/image2572.png"/><Relationship Id="rId152" Type="http://schemas.openxmlformats.org/officeDocument/2006/relationships/image" Target="../media/image2642.png"/><Relationship Id="rId173" Type="http://schemas.openxmlformats.org/officeDocument/2006/relationships/image" Target="../media/image2663.png"/><Relationship Id="rId194" Type="http://schemas.openxmlformats.org/officeDocument/2006/relationships/image" Target="../media/image2684.png"/><Relationship Id="rId199" Type="http://schemas.openxmlformats.org/officeDocument/2006/relationships/image" Target="../media/image2689.png"/><Relationship Id="rId203" Type="http://schemas.openxmlformats.org/officeDocument/2006/relationships/image" Target="../media/image2693.png"/><Relationship Id="rId208" Type="http://schemas.openxmlformats.org/officeDocument/2006/relationships/image" Target="../media/image2698.png"/><Relationship Id="rId229" Type="http://schemas.openxmlformats.org/officeDocument/2006/relationships/image" Target="../media/image2719.png"/><Relationship Id="rId19" Type="http://schemas.openxmlformats.org/officeDocument/2006/relationships/image" Target="../media/image2509.png"/><Relationship Id="rId224" Type="http://schemas.openxmlformats.org/officeDocument/2006/relationships/image" Target="../media/image2714.png"/><Relationship Id="rId240" Type="http://schemas.openxmlformats.org/officeDocument/2006/relationships/image" Target="../media/image2730.png"/><Relationship Id="rId245" Type="http://schemas.openxmlformats.org/officeDocument/2006/relationships/image" Target="../media/image364.png"/><Relationship Id="rId14" Type="http://schemas.openxmlformats.org/officeDocument/2006/relationships/image" Target="../media/image2504.png"/><Relationship Id="rId30" Type="http://schemas.openxmlformats.org/officeDocument/2006/relationships/image" Target="../media/image2520.png"/><Relationship Id="rId35" Type="http://schemas.openxmlformats.org/officeDocument/2006/relationships/image" Target="../media/image2525.png"/><Relationship Id="rId56" Type="http://schemas.openxmlformats.org/officeDocument/2006/relationships/image" Target="../media/image2546.png"/><Relationship Id="rId77" Type="http://schemas.openxmlformats.org/officeDocument/2006/relationships/image" Target="../media/image2567.png"/><Relationship Id="rId100" Type="http://schemas.openxmlformats.org/officeDocument/2006/relationships/image" Target="../media/image2590.png"/><Relationship Id="rId105" Type="http://schemas.openxmlformats.org/officeDocument/2006/relationships/image" Target="../media/image2595.png"/><Relationship Id="rId126" Type="http://schemas.openxmlformats.org/officeDocument/2006/relationships/image" Target="../media/image2616.png"/><Relationship Id="rId147" Type="http://schemas.openxmlformats.org/officeDocument/2006/relationships/image" Target="../media/image2637.png"/><Relationship Id="rId168" Type="http://schemas.openxmlformats.org/officeDocument/2006/relationships/image" Target="../media/image2658.png"/><Relationship Id="rId8" Type="http://schemas.openxmlformats.org/officeDocument/2006/relationships/image" Target="../media/image2274.png"/><Relationship Id="rId51" Type="http://schemas.openxmlformats.org/officeDocument/2006/relationships/image" Target="../media/image2541.png"/><Relationship Id="rId72" Type="http://schemas.openxmlformats.org/officeDocument/2006/relationships/image" Target="../media/image2562.png"/><Relationship Id="rId93" Type="http://schemas.openxmlformats.org/officeDocument/2006/relationships/image" Target="../media/image2583.png"/><Relationship Id="rId98" Type="http://schemas.openxmlformats.org/officeDocument/2006/relationships/image" Target="../media/image2588.png"/><Relationship Id="rId121" Type="http://schemas.openxmlformats.org/officeDocument/2006/relationships/image" Target="../media/image2611.png"/><Relationship Id="rId142" Type="http://schemas.openxmlformats.org/officeDocument/2006/relationships/image" Target="../media/image2632.png"/><Relationship Id="rId163" Type="http://schemas.openxmlformats.org/officeDocument/2006/relationships/image" Target="../media/image2653.png"/><Relationship Id="rId184" Type="http://schemas.openxmlformats.org/officeDocument/2006/relationships/image" Target="../media/image2674.png"/><Relationship Id="rId189" Type="http://schemas.openxmlformats.org/officeDocument/2006/relationships/image" Target="../media/image2679.png"/><Relationship Id="rId219" Type="http://schemas.openxmlformats.org/officeDocument/2006/relationships/image" Target="../media/image2709.png"/><Relationship Id="rId3" Type="http://schemas.openxmlformats.org/officeDocument/2006/relationships/image" Target="../media/image2269.png"/><Relationship Id="rId214" Type="http://schemas.openxmlformats.org/officeDocument/2006/relationships/image" Target="../media/image2704.png"/><Relationship Id="rId230" Type="http://schemas.openxmlformats.org/officeDocument/2006/relationships/image" Target="../media/image2720.png"/><Relationship Id="rId235" Type="http://schemas.openxmlformats.org/officeDocument/2006/relationships/image" Target="../media/image2725.png"/><Relationship Id="rId25" Type="http://schemas.openxmlformats.org/officeDocument/2006/relationships/image" Target="../media/image2515.png"/><Relationship Id="rId46" Type="http://schemas.openxmlformats.org/officeDocument/2006/relationships/image" Target="../media/image2536.png"/><Relationship Id="rId67" Type="http://schemas.openxmlformats.org/officeDocument/2006/relationships/image" Target="../media/image2557.png"/><Relationship Id="rId116" Type="http://schemas.openxmlformats.org/officeDocument/2006/relationships/image" Target="../media/image2606.png"/><Relationship Id="rId137" Type="http://schemas.openxmlformats.org/officeDocument/2006/relationships/image" Target="../media/image2627.png"/><Relationship Id="rId158" Type="http://schemas.openxmlformats.org/officeDocument/2006/relationships/image" Target="../media/image2648.png"/><Relationship Id="rId20" Type="http://schemas.openxmlformats.org/officeDocument/2006/relationships/image" Target="../media/image2510.png"/><Relationship Id="rId41" Type="http://schemas.openxmlformats.org/officeDocument/2006/relationships/image" Target="../media/image2531.png"/><Relationship Id="rId62" Type="http://schemas.openxmlformats.org/officeDocument/2006/relationships/image" Target="../media/image2552.png"/><Relationship Id="rId83" Type="http://schemas.openxmlformats.org/officeDocument/2006/relationships/image" Target="../media/image2573.png"/><Relationship Id="rId88" Type="http://schemas.openxmlformats.org/officeDocument/2006/relationships/image" Target="../media/image2578.png"/><Relationship Id="rId111" Type="http://schemas.openxmlformats.org/officeDocument/2006/relationships/image" Target="../media/image2601.png"/><Relationship Id="rId132" Type="http://schemas.openxmlformats.org/officeDocument/2006/relationships/image" Target="../media/image2622.png"/><Relationship Id="rId153" Type="http://schemas.openxmlformats.org/officeDocument/2006/relationships/image" Target="../media/image2643.png"/><Relationship Id="rId174" Type="http://schemas.openxmlformats.org/officeDocument/2006/relationships/image" Target="../media/image2664.png"/><Relationship Id="rId179" Type="http://schemas.openxmlformats.org/officeDocument/2006/relationships/image" Target="../media/image2669.png"/><Relationship Id="rId195" Type="http://schemas.openxmlformats.org/officeDocument/2006/relationships/image" Target="../media/image2685.png"/><Relationship Id="rId209" Type="http://schemas.openxmlformats.org/officeDocument/2006/relationships/image" Target="../media/image2699.png"/><Relationship Id="rId190" Type="http://schemas.openxmlformats.org/officeDocument/2006/relationships/image" Target="../media/image2680.png"/><Relationship Id="rId204" Type="http://schemas.openxmlformats.org/officeDocument/2006/relationships/image" Target="../media/image2694.png"/><Relationship Id="rId220" Type="http://schemas.openxmlformats.org/officeDocument/2006/relationships/image" Target="../media/image2710.png"/><Relationship Id="rId225" Type="http://schemas.openxmlformats.org/officeDocument/2006/relationships/image" Target="../media/image2715.png"/><Relationship Id="rId241" Type="http://schemas.openxmlformats.org/officeDocument/2006/relationships/image" Target="../media/image2731.png"/><Relationship Id="rId246" Type="http://schemas.openxmlformats.org/officeDocument/2006/relationships/image" Target="../media/image2735.png"/><Relationship Id="rId15" Type="http://schemas.openxmlformats.org/officeDocument/2006/relationships/image" Target="../media/image2505.png"/><Relationship Id="rId36" Type="http://schemas.openxmlformats.org/officeDocument/2006/relationships/image" Target="../media/image2526.png"/><Relationship Id="rId57" Type="http://schemas.openxmlformats.org/officeDocument/2006/relationships/image" Target="../media/image2547.png"/><Relationship Id="rId106" Type="http://schemas.openxmlformats.org/officeDocument/2006/relationships/image" Target="../media/image2596.png"/><Relationship Id="rId127" Type="http://schemas.openxmlformats.org/officeDocument/2006/relationships/image" Target="../media/image2617.png"/><Relationship Id="rId10" Type="http://schemas.openxmlformats.org/officeDocument/2006/relationships/image" Target="../media/image2276.png"/><Relationship Id="rId31" Type="http://schemas.openxmlformats.org/officeDocument/2006/relationships/image" Target="../media/image2521.png"/><Relationship Id="rId52" Type="http://schemas.openxmlformats.org/officeDocument/2006/relationships/image" Target="../media/image2542.png"/><Relationship Id="rId73" Type="http://schemas.openxmlformats.org/officeDocument/2006/relationships/image" Target="../media/image2563.png"/><Relationship Id="rId78" Type="http://schemas.openxmlformats.org/officeDocument/2006/relationships/image" Target="../media/image2568.png"/><Relationship Id="rId94" Type="http://schemas.openxmlformats.org/officeDocument/2006/relationships/image" Target="../media/image2584.png"/><Relationship Id="rId99" Type="http://schemas.openxmlformats.org/officeDocument/2006/relationships/image" Target="../media/image2589.png"/><Relationship Id="rId101" Type="http://schemas.openxmlformats.org/officeDocument/2006/relationships/image" Target="../media/image2591.png"/><Relationship Id="rId122" Type="http://schemas.openxmlformats.org/officeDocument/2006/relationships/image" Target="../media/image2612.png"/><Relationship Id="rId143" Type="http://schemas.openxmlformats.org/officeDocument/2006/relationships/image" Target="../media/image2633.png"/><Relationship Id="rId148" Type="http://schemas.openxmlformats.org/officeDocument/2006/relationships/image" Target="../media/image2638.png"/><Relationship Id="rId164" Type="http://schemas.openxmlformats.org/officeDocument/2006/relationships/image" Target="../media/image2654.png"/><Relationship Id="rId169" Type="http://schemas.openxmlformats.org/officeDocument/2006/relationships/image" Target="../media/image2659.png"/><Relationship Id="rId185" Type="http://schemas.openxmlformats.org/officeDocument/2006/relationships/image" Target="../media/image2675.png"/><Relationship Id="rId4" Type="http://schemas.openxmlformats.org/officeDocument/2006/relationships/image" Target="../media/image2503.png"/><Relationship Id="rId9" Type="http://schemas.openxmlformats.org/officeDocument/2006/relationships/image" Target="../media/image2275.png"/><Relationship Id="rId180" Type="http://schemas.openxmlformats.org/officeDocument/2006/relationships/image" Target="../media/image2670.png"/><Relationship Id="rId210" Type="http://schemas.openxmlformats.org/officeDocument/2006/relationships/image" Target="../media/image2700.png"/><Relationship Id="rId215" Type="http://schemas.openxmlformats.org/officeDocument/2006/relationships/image" Target="../media/image2705.png"/><Relationship Id="rId236" Type="http://schemas.openxmlformats.org/officeDocument/2006/relationships/image" Target="../media/image2726.png"/><Relationship Id="rId26" Type="http://schemas.openxmlformats.org/officeDocument/2006/relationships/image" Target="../media/image2516.png"/><Relationship Id="rId231" Type="http://schemas.openxmlformats.org/officeDocument/2006/relationships/image" Target="../media/image2721.png"/><Relationship Id="rId47" Type="http://schemas.openxmlformats.org/officeDocument/2006/relationships/image" Target="../media/image2537.png"/><Relationship Id="rId68" Type="http://schemas.openxmlformats.org/officeDocument/2006/relationships/image" Target="../media/image2558.png"/><Relationship Id="rId89" Type="http://schemas.openxmlformats.org/officeDocument/2006/relationships/image" Target="../media/image2579.png"/><Relationship Id="rId112" Type="http://schemas.openxmlformats.org/officeDocument/2006/relationships/image" Target="../media/image2602.png"/><Relationship Id="rId133" Type="http://schemas.openxmlformats.org/officeDocument/2006/relationships/image" Target="../media/image2623.png"/><Relationship Id="rId154" Type="http://schemas.openxmlformats.org/officeDocument/2006/relationships/image" Target="../media/image2644.png"/><Relationship Id="rId175" Type="http://schemas.openxmlformats.org/officeDocument/2006/relationships/image" Target="../media/image2665.png"/><Relationship Id="rId196" Type="http://schemas.openxmlformats.org/officeDocument/2006/relationships/image" Target="../media/image2686.png"/><Relationship Id="rId200" Type="http://schemas.openxmlformats.org/officeDocument/2006/relationships/image" Target="../media/image2690.png"/><Relationship Id="rId16" Type="http://schemas.openxmlformats.org/officeDocument/2006/relationships/image" Target="../media/image2506.png"/><Relationship Id="rId221" Type="http://schemas.openxmlformats.org/officeDocument/2006/relationships/image" Target="../media/image2711.png"/><Relationship Id="rId242" Type="http://schemas.openxmlformats.org/officeDocument/2006/relationships/image" Target="../media/image2732.png"/><Relationship Id="rId37" Type="http://schemas.openxmlformats.org/officeDocument/2006/relationships/image" Target="../media/image2527.png"/><Relationship Id="rId58" Type="http://schemas.openxmlformats.org/officeDocument/2006/relationships/image" Target="../media/image2548.png"/><Relationship Id="rId79" Type="http://schemas.openxmlformats.org/officeDocument/2006/relationships/image" Target="../media/image2569.png"/><Relationship Id="rId102" Type="http://schemas.openxmlformats.org/officeDocument/2006/relationships/image" Target="../media/image2592.png"/><Relationship Id="rId123" Type="http://schemas.openxmlformats.org/officeDocument/2006/relationships/image" Target="../media/image2613.png"/><Relationship Id="rId144" Type="http://schemas.openxmlformats.org/officeDocument/2006/relationships/image" Target="../media/image2634.png"/><Relationship Id="rId90" Type="http://schemas.openxmlformats.org/officeDocument/2006/relationships/image" Target="../media/image2580.png"/><Relationship Id="rId165" Type="http://schemas.openxmlformats.org/officeDocument/2006/relationships/image" Target="../media/image2655.png"/><Relationship Id="rId186" Type="http://schemas.openxmlformats.org/officeDocument/2006/relationships/image" Target="../media/image2676.png"/><Relationship Id="rId211" Type="http://schemas.openxmlformats.org/officeDocument/2006/relationships/image" Target="../media/image2701.png"/><Relationship Id="rId232" Type="http://schemas.openxmlformats.org/officeDocument/2006/relationships/image" Target="../media/image2722.png"/><Relationship Id="rId27" Type="http://schemas.openxmlformats.org/officeDocument/2006/relationships/image" Target="../media/image2517.png"/><Relationship Id="rId48" Type="http://schemas.openxmlformats.org/officeDocument/2006/relationships/image" Target="../media/image2538.png"/><Relationship Id="rId69" Type="http://schemas.openxmlformats.org/officeDocument/2006/relationships/image" Target="../media/image2559.png"/><Relationship Id="rId113" Type="http://schemas.openxmlformats.org/officeDocument/2006/relationships/image" Target="../media/image2603.png"/><Relationship Id="rId134" Type="http://schemas.openxmlformats.org/officeDocument/2006/relationships/image" Target="../media/image2624.png"/><Relationship Id="rId80" Type="http://schemas.openxmlformats.org/officeDocument/2006/relationships/image" Target="../media/image2570.png"/><Relationship Id="rId155" Type="http://schemas.openxmlformats.org/officeDocument/2006/relationships/image" Target="../media/image2645.png"/><Relationship Id="rId176" Type="http://schemas.openxmlformats.org/officeDocument/2006/relationships/image" Target="../media/image2666.png"/><Relationship Id="rId197" Type="http://schemas.openxmlformats.org/officeDocument/2006/relationships/image" Target="../media/image2687.png"/></Relationships>
</file>

<file path=ppt/slides/_rels/slide88.xml.rels><?xml version="1.0" encoding="UTF-8" standalone="yes"?>
<Relationships xmlns="http://schemas.openxmlformats.org/package/2006/relationships"><Relationship Id="rId26" Type="http://schemas.openxmlformats.org/officeDocument/2006/relationships/image" Target="../media/image2748.png"/><Relationship Id="rId117" Type="http://schemas.openxmlformats.org/officeDocument/2006/relationships/image" Target="../media/image2839.png"/><Relationship Id="rId21" Type="http://schemas.openxmlformats.org/officeDocument/2006/relationships/image" Target="../media/image2743.png"/><Relationship Id="rId42" Type="http://schemas.openxmlformats.org/officeDocument/2006/relationships/image" Target="../media/image2764.png"/><Relationship Id="rId47" Type="http://schemas.openxmlformats.org/officeDocument/2006/relationships/image" Target="../media/image2769.png"/><Relationship Id="rId63" Type="http://schemas.openxmlformats.org/officeDocument/2006/relationships/image" Target="../media/image2785.png"/><Relationship Id="rId68" Type="http://schemas.openxmlformats.org/officeDocument/2006/relationships/image" Target="../media/image2790.png"/><Relationship Id="rId84" Type="http://schemas.openxmlformats.org/officeDocument/2006/relationships/image" Target="../media/image2806.png"/><Relationship Id="rId89" Type="http://schemas.openxmlformats.org/officeDocument/2006/relationships/image" Target="../media/image2811.png"/><Relationship Id="rId112" Type="http://schemas.openxmlformats.org/officeDocument/2006/relationships/image" Target="../media/image2834.png"/><Relationship Id="rId133" Type="http://schemas.openxmlformats.org/officeDocument/2006/relationships/image" Target="../media/image2855.png"/><Relationship Id="rId138" Type="http://schemas.openxmlformats.org/officeDocument/2006/relationships/image" Target="../media/image2860.png"/><Relationship Id="rId154" Type="http://schemas.openxmlformats.org/officeDocument/2006/relationships/image" Target="../media/image2876.png"/><Relationship Id="rId159" Type="http://schemas.openxmlformats.org/officeDocument/2006/relationships/image" Target="../media/image2881.png"/><Relationship Id="rId170" Type="http://schemas.openxmlformats.org/officeDocument/2006/relationships/image" Target="../media/image2892.png"/><Relationship Id="rId16" Type="http://schemas.openxmlformats.org/officeDocument/2006/relationships/image" Target="../media/image2738.png"/><Relationship Id="rId107" Type="http://schemas.openxmlformats.org/officeDocument/2006/relationships/image" Target="../media/image2829.png"/><Relationship Id="rId11" Type="http://schemas.openxmlformats.org/officeDocument/2006/relationships/image" Target="../media/image2277.png"/><Relationship Id="rId32" Type="http://schemas.openxmlformats.org/officeDocument/2006/relationships/image" Target="../media/image2754.png"/><Relationship Id="rId37" Type="http://schemas.openxmlformats.org/officeDocument/2006/relationships/image" Target="../media/image2759.png"/><Relationship Id="rId53" Type="http://schemas.openxmlformats.org/officeDocument/2006/relationships/image" Target="../media/image2775.png"/><Relationship Id="rId58" Type="http://schemas.openxmlformats.org/officeDocument/2006/relationships/image" Target="../media/image2780.png"/><Relationship Id="rId74" Type="http://schemas.openxmlformats.org/officeDocument/2006/relationships/image" Target="../media/image2796.png"/><Relationship Id="rId79" Type="http://schemas.openxmlformats.org/officeDocument/2006/relationships/image" Target="../media/image2801.png"/><Relationship Id="rId102" Type="http://schemas.openxmlformats.org/officeDocument/2006/relationships/image" Target="../media/image2824.png"/><Relationship Id="rId123" Type="http://schemas.openxmlformats.org/officeDocument/2006/relationships/image" Target="../media/image2845.png"/><Relationship Id="rId128" Type="http://schemas.openxmlformats.org/officeDocument/2006/relationships/image" Target="../media/image2850.png"/><Relationship Id="rId144" Type="http://schemas.openxmlformats.org/officeDocument/2006/relationships/image" Target="../media/image2866.png"/><Relationship Id="rId149" Type="http://schemas.openxmlformats.org/officeDocument/2006/relationships/image" Target="../media/image2871.png"/><Relationship Id="rId5" Type="http://schemas.openxmlformats.org/officeDocument/2006/relationships/image" Target="../media/image2271.png"/><Relationship Id="rId90" Type="http://schemas.openxmlformats.org/officeDocument/2006/relationships/image" Target="../media/image2812.png"/><Relationship Id="rId95" Type="http://schemas.openxmlformats.org/officeDocument/2006/relationships/image" Target="../media/image2817.png"/><Relationship Id="rId160" Type="http://schemas.openxmlformats.org/officeDocument/2006/relationships/image" Target="../media/image2882.png"/><Relationship Id="rId165" Type="http://schemas.openxmlformats.org/officeDocument/2006/relationships/image" Target="../media/image2887.png"/><Relationship Id="rId22" Type="http://schemas.openxmlformats.org/officeDocument/2006/relationships/image" Target="../media/image2744.png"/><Relationship Id="rId27" Type="http://schemas.openxmlformats.org/officeDocument/2006/relationships/image" Target="../media/image2749.png"/><Relationship Id="rId43" Type="http://schemas.openxmlformats.org/officeDocument/2006/relationships/image" Target="../media/image2765.png"/><Relationship Id="rId48" Type="http://schemas.openxmlformats.org/officeDocument/2006/relationships/image" Target="../media/image2770.png"/><Relationship Id="rId64" Type="http://schemas.openxmlformats.org/officeDocument/2006/relationships/image" Target="../media/image2786.png"/><Relationship Id="rId69" Type="http://schemas.openxmlformats.org/officeDocument/2006/relationships/image" Target="../media/image2791.png"/><Relationship Id="rId113" Type="http://schemas.openxmlformats.org/officeDocument/2006/relationships/image" Target="../media/image2835.png"/><Relationship Id="rId118" Type="http://schemas.openxmlformats.org/officeDocument/2006/relationships/image" Target="../media/image2840.png"/><Relationship Id="rId134" Type="http://schemas.openxmlformats.org/officeDocument/2006/relationships/image" Target="../media/image2856.png"/><Relationship Id="rId139" Type="http://schemas.openxmlformats.org/officeDocument/2006/relationships/image" Target="../media/image2861.png"/><Relationship Id="rId80" Type="http://schemas.openxmlformats.org/officeDocument/2006/relationships/image" Target="../media/image2802.png"/><Relationship Id="rId85" Type="http://schemas.openxmlformats.org/officeDocument/2006/relationships/image" Target="../media/image2807.png"/><Relationship Id="rId150" Type="http://schemas.openxmlformats.org/officeDocument/2006/relationships/image" Target="../media/image2872.png"/><Relationship Id="rId155" Type="http://schemas.openxmlformats.org/officeDocument/2006/relationships/image" Target="../media/image2877.png"/><Relationship Id="rId171" Type="http://schemas.openxmlformats.org/officeDocument/2006/relationships/image" Target="../media/image2893.png"/><Relationship Id="rId12" Type="http://schemas.openxmlformats.org/officeDocument/2006/relationships/image" Target="../media/image2278.png"/><Relationship Id="rId17" Type="http://schemas.openxmlformats.org/officeDocument/2006/relationships/image" Target="../media/image2739.png"/><Relationship Id="rId33" Type="http://schemas.openxmlformats.org/officeDocument/2006/relationships/image" Target="../media/image2755.png"/><Relationship Id="rId38" Type="http://schemas.openxmlformats.org/officeDocument/2006/relationships/image" Target="../media/image2760.png"/><Relationship Id="rId59" Type="http://schemas.openxmlformats.org/officeDocument/2006/relationships/image" Target="../media/image2781.png"/><Relationship Id="rId103" Type="http://schemas.openxmlformats.org/officeDocument/2006/relationships/image" Target="../media/image2825.png"/><Relationship Id="rId108" Type="http://schemas.openxmlformats.org/officeDocument/2006/relationships/image" Target="../media/image2830.png"/><Relationship Id="rId124" Type="http://schemas.openxmlformats.org/officeDocument/2006/relationships/image" Target="../media/image2846.png"/><Relationship Id="rId129" Type="http://schemas.openxmlformats.org/officeDocument/2006/relationships/image" Target="../media/image2851.png"/><Relationship Id="rId54" Type="http://schemas.openxmlformats.org/officeDocument/2006/relationships/image" Target="../media/image2776.png"/><Relationship Id="rId70" Type="http://schemas.openxmlformats.org/officeDocument/2006/relationships/image" Target="../media/image2792.png"/><Relationship Id="rId75" Type="http://schemas.openxmlformats.org/officeDocument/2006/relationships/image" Target="../media/image2797.png"/><Relationship Id="rId91" Type="http://schemas.openxmlformats.org/officeDocument/2006/relationships/image" Target="../media/image2813.png"/><Relationship Id="rId96" Type="http://schemas.openxmlformats.org/officeDocument/2006/relationships/image" Target="../media/image2818.png"/><Relationship Id="rId140" Type="http://schemas.openxmlformats.org/officeDocument/2006/relationships/image" Target="../media/image2862.png"/><Relationship Id="rId145" Type="http://schemas.openxmlformats.org/officeDocument/2006/relationships/image" Target="../media/image2867.png"/><Relationship Id="rId161" Type="http://schemas.openxmlformats.org/officeDocument/2006/relationships/image" Target="../media/image2883.png"/><Relationship Id="rId166" Type="http://schemas.openxmlformats.org/officeDocument/2006/relationships/image" Target="../media/image2888.png"/><Relationship Id="rId1" Type="http://schemas.openxmlformats.org/officeDocument/2006/relationships/slideLayout" Target="../slideLayouts/slideLayout37.xml"/><Relationship Id="rId6" Type="http://schemas.openxmlformats.org/officeDocument/2006/relationships/image" Target="../media/image2272.png"/><Relationship Id="rId15" Type="http://schemas.openxmlformats.org/officeDocument/2006/relationships/image" Target="../media/image2737.png"/><Relationship Id="rId23" Type="http://schemas.openxmlformats.org/officeDocument/2006/relationships/image" Target="../media/image2745.png"/><Relationship Id="rId28" Type="http://schemas.openxmlformats.org/officeDocument/2006/relationships/image" Target="../media/image2750.png"/><Relationship Id="rId36" Type="http://schemas.openxmlformats.org/officeDocument/2006/relationships/image" Target="../media/image2758.png"/><Relationship Id="rId49" Type="http://schemas.openxmlformats.org/officeDocument/2006/relationships/image" Target="../media/image2771.png"/><Relationship Id="rId57" Type="http://schemas.openxmlformats.org/officeDocument/2006/relationships/image" Target="../media/image2779.png"/><Relationship Id="rId106" Type="http://schemas.openxmlformats.org/officeDocument/2006/relationships/image" Target="../media/image2828.png"/><Relationship Id="rId114" Type="http://schemas.openxmlformats.org/officeDocument/2006/relationships/image" Target="../media/image2836.png"/><Relationship Id="rId119" Type="http://schemas.openxmlformats.org/officeDocument/2006/relationships/image" Target="../media/image2841.png"/><Relationship Id="rId127" Type="http://schemas.openxmlformats.org/officeDocument/2006/relationships/image" Target="../media/image2849.png"/><Relationship Id="rId10" Type="http://schemas.openxmlformats.org/officeDocument/2006/relationships/image" Target="../media/image2276.png"/><Relationship Id="rId31" Type="http://schemas.openxmlformats.org/officeDocument/2006/relationships/image" Target="../media/image2753.png"/><Relationship Id="rId44" Type="http://schemas.openxmlformats.org/officeDocument/2006/relationships/image" Target="../media/image2766.png"/><Relationship Id="rId52" Type="http://schemas.openxmlformats.org/officeDocument/2006/relationships/image" Target="../media/image2774.png"/><Relationship Id="rId60" Type="http://schemas.openxmlformats.org/officeDocument/2006/relationships/image" Target="../media/image2782.png"/><Relationship Id="rId65" Type="http://schemas.openxmlformats.org/officeDocument/2006/relationships/image" Target="../media/image2787.png"/><Relationship Id="rId73" Type="http://schemas.openxmlformats.org/officeDocument/2006/relationships/image" Target="../media/image2795.png"/><Relationship Id="rId78" Type="http://schemas.openxmlformats.org/officeDocument/2006/relationships/image" Target="../media/image2800.png"/><Relationship Id="rId81" Type="http://schemas.openxmlformats.org/officeDocument/2006/relationships/image" Target="../media/image2803.png"/><Relationship Id="rId86" Type="http://schemas.openxmlformats.org/officeDocument/2006/relationships/image" Target="../media/image2808.png"/><Relationship Id="rId94" Type="http://schemas.openxmlformats.org/officeDocument/2006/relationships/image" Target="../media/image2816.png"/><Relationship Id="rId99" Type="http://schemas.openxmlformats.org/officeDocument/2006/relationships/image" Target="../media/image2821.png"/><Relationship Id="rId101" Type="http://schemas.openxmlformats.org/officeDocument/2006/relationships/image" Target="../media/image2823.png"/><Relationship Id="rId122" Type="http://schemas.openxmlformats.org/officeDocument/2006/relationships/image" Target="../media/image2844.png"/><Relationship Id="rId130" Type="http://schemas.openxmlformats.org/officeDocument/2006/relationships/image" Target="../media/image2852.png"/><Relationship Id="rId135" Type="http://schemas.openxmlformats.org/officeDocument/2006/relationships/image" Target="../media/image2857.png"/><Relationship Id="rId143" Type="http://schemas.openxmlformats.org/officeDocument/2006/relationships/image" Target="../media/image2865.png"/><Relationship Id="rId148" Type="http://schemas.openxmlformats.org/officeDocument/2006/relationships/image" Target="../media/image2870.png"/><Relationship Id="rId151" Type="http://schemas.openxmlformats.org/officeDocument/2006/relationships/image" Target="../media/image2873.png"/><Relationship Id="rId156" Type="http://schemas.openxmlformats.org/officeDocument/2006/relationships/image" Target="../media/image2878.png"/><Relationship Id="rId164" Type="http://schemas.openxmlformats.org/officeDocument/2006/relationships/image" Target="../media/image2886.png"/><Relationship Id="rId169" Type="http://schemas.openxmlformats.org/officeDocument/2006/relationships/image" Target="../media/image2891.png"/><Relationship Id="rId4" Type="http://schemas.openxmlformats.org/officeDocument/2006/relationships/image" Target="../media/image2270.png"/><Relationship Id="rId9" Type="http://schemas.openxmlformats.org/officeDocument/2006/relationships/image" Target="../media/image2275.png"/><Relationship Id="rId172" Type="http://schemas.openxmlformats.org/officeDocument/2006/relationships/image" Target="../media/image2894.png"/><Relationship Id="rId13" Type="http://schemas.openxmlformats.org/officeDocument/2006/relationships/image" Target="../media/image2279.png"/><Relationship Id="rId18" Type="http://schemas.openxmlformats.org/officeDocument/2006/relationships/image" Target="../media/image2740.png"/><Relationship Id="rId39" Type="http://schemas.openxmlformats.org/officeDocument/2006/relationships/image" Target="../media/image2761.png"/><Relationship Id="rId109" Type="http://schemas.openxmlformats.org/officeDocument/2006/relationships/image" Target="../media/image2831.png"/><Relationship Id="rId34" Type="http://schemas.openxmlformats.org/officeDocument/2006/relationships/image" Target="../media/image2756.png"/><Relationship Id="rId50" Type="http://schemas.openxmlformats.org/officeDocument/2006/relationships/image" Target="../media/image2772.png"/><Relationship Id="rId55" Type="http://schemas.openxmlformats.org/officeDocument/2006/relationships/image" Target="../media/image2777.png"/><Relationship Id="rId76" Type="http://schemas.openxmlformats.org/officeDocument/2006/relationships/image" Target="../media/image2798.png"/><Relationship Id="rId97" Type="http://schemas.openxmlformats.org/officeDocument/2006/relationships/image" Target="../media/image2819.png"/><Relationship Id="rId104" Type="http://schemas.openxmlformats.org/officeDocument/2006/relationships/image" Target="../media/image2826.png"/><Relationship Id="rId120" Type="http://schemas.openxmlformats.org/officeDocument/2006/relationships/image" Target="../media/image2842.png"/><Relationship Id="rId125" Type="http://schemas.openxmlformats.org/officeDocument/2006/relationships/image" Target="../media/image2847.png"/><Relationship Id="rId141" Type="http://schemas.openxmlformats.org/officeDocument/2006/relationships/image" Target="../media/image2863.png"/><Relationship Id="rId146" Type="http://schemas.openxmlformats.org/officeDocument/2006/relationships/image" Target="../media/image2868.png"/><Relationship Id="rId167" Type="http://schemas.openxmlformats.org/officeDocument/2006/relationships/image" Target="../media/image2889.png"/><Relationship Id="rId7" Type="http://schemas.openxmlformats.org/officeDocument/2006/relationships/image" Target="../media/image2273.png"/><Relationship Id="rId71" Type="http://schemas.openxmlformats.org/officeDocument/2006/relationships/image" Target="../media/image2793.png"/><Relationship Id="rId92" Type="http://schemas.openxmlformats.org/officeDocument/2006/relationships/image" Target="../media/image2814.png"/><Relationship Id="rId162" Type="http://schemas.openxmlformats.org/officeDocument/2006/relationships/image" Target="../media/image2884.png"/><Relationship Id="rId2" Type="http://schemas.openxmlformats.org/officeDocument/2006/relationships/image" Target="../media/image2268.png"/><Relationship Id="rId29" Type="http://schemas.openxmlformats.org/officeDocument/2006/relationships/image" Target="../media/image2751.png"/><Relationship Id="rId24" Type="http://schemas.openxmlformats.org/officeDocument/2006/relationships/image" Target="../media/image2746.png"/><Relationship Id="rId40" Type="http://schemas.openxmlformats.org/officeDocument/2006/relationships/image" Target="../media/image2762.png"/><Relationship Id="rId45" Type="http://schemas.openxmlformats.org/officeDocument/2006/relationships/image" Target="../media/image2767.png"/><Relationship Id="rId66" Type="http://schemas.openxmlformats.org/officeDocument/2006/relationships/image" Target="../media/image2788.png"/><Relationship Id="rId87" Type="http://schemas.openxmlformats.org/officeDocument/2006/relationships/image" Target="../media/image2809.png"/><Relationship Id="rId110" Type="http://schemas.openxmlformats.org/officeDocument/2006/relationships/image" Target="../media/image2832.png"/><Relationship Id="rId115" Type="http://schemas.openxmlformats.org/officeDocument/2006/relationships/image" Target="../media/image2837.png"/><Relationship Id="rId131" Type="http://schemas.openxmlformats.org/officeDocument/2006/relationships/image" Target="../media/image2853.png"/><Relationship Id="rId136" Type="http://schemas.openxmlformats.org/officeDocument/2006/relationships/image" Target="../media/image2858.png"/><Relationship Id="rId157" Type="http://schemas.openxmlformats.org/officeDocument/2006/relationships/image" Target="../media/image2879.png"/><Relationship Id="rId61" Type="http://schemas.openxmlformats.org/officeDocument/2006/relationships/image" Target="../media/image2783.png"/><Relationship Id="rId82" Type="http://schemas.openxmlformats.org/officeDocument/2006/relationships/image" Target="../media/image2804.png"/><Relationship Id="rId152" Type="http://schemas.openxmlformats.org/officeDocument/2006/relationships/image" Target="../media/image2874.png"/><Relationship Id="rId173" Type="http://schemas.openxmlformats.org/officeDocument/2006/relationships/image" Target="../media/image2895.png"/><Relationship Id="rId19" Type="http://schemas.openxmlformats.org/officeDocument/2006/relationships/image" Target="../media/image2741.png"/><Relationship Id="rId14" Type="http://schemas.openxmlformats.org/officeDocument/2006/relationships/image" Target="../media/image2736.png"/><Relationship Id="rId30" Type="http://schemas.openxmlformats.org/officeDocument/2006/relationships/image" Target="../media/image2752.png"/><Relationship Id="rId35" Type="http://schemas.openxmlformats.org/officeDocument/2006/relationships/image" Target="../media/image2757.png"/><Relationship Id="rId56" Type="http://schemas.openxmlformats.org/officeDocument/2006/relationships/image" Target="../media/image2778.png"/><Relationship Id="rId77" Type="http://schemas.openxmlformats.org/officeDocument/2006/relationships/image" Target="../media/image2799.png"/><Relationship Id="rId100" Type="http://schemas.openxmlformats.org/officeDocument/2006/relationships/image" Target="../media/image2822.png"/><Relationship Id="rId105" Type="http://schemas.openxmlformats.org/officeDocument/2006/relationships/image" Target="../media/image2827.png"/><Relationship Id="rId126" Type="http://schemas.openxmlformats.org/officeDocument/2006/relationships/image" Target="../media/image2848.png"/><Relationship Id="rId147" Type="http://schemas.openxmlformats.org/officeDocument/2006/relationships/image" Target="../media/image2869.png"/><Relationship Id="rId168" Type="http://schemas.openxmlformats.org/officeDocument/2006/relationships/image" Target="../media/image2890.png"/><Relationship Id="rId8" Type="http://schemas.openxmlformats.org/officeDocument/2006/relationships/image" Target="../media/image2274.png"/><Relationship Id="rId51" Type="http://schemas.openxmlformats.org/officeDocument/2006/relationships/image" Target="../media/image2773.png"/><Relationship Id="rId72" Type="http://schemas.openxmlformats.org/officeDocument/2006/relationships/image" Target="../media/image2794.png"/><Relationship Id="rId93" Type="http://schemas.openxmlformats.org/officeDocument/2006/relationships/image" Target="../media/image2815.png"/><Relationship Id="rId98" Type="http://schemas.openxmlformats.org/officeDocument/2006/relationships/image" Target="../media/image2820.png"/><Relationship Id="rId121" Type="http://schemas.openxmlformats.org/officeDocument/2006/relationships/image" Target="../media/image2843.png"/><Relationship Id="rId142" Type="http://schemas.openxmlformats.org/officeDocument/2006/relationships/image" Target="../media/image2864.png"/><Relationship Id="rId163" Type="http://schemas.openxmlformats.org/officeDocument/2006/relationships/image" Target="../media/image2885.png"/><Relationship Id="rId3" Type="http://schemas.openxmlformats.org/officeDocument/2006/relationships/image" Target="../media/image2269.png"/><Relationship Id="rId25" Type="http://schemas.openxmlformats.org/officeDocument/2006/relationships/image" Target="../media/image2747.png"/><Relationship Id="rId46" Type="http://schemas.openxmlformats.org/officeDocument/2006/relationships/image" Target="../media/image2768.png"/><Relationship Id="rId67" Type="http://schemas.openxmlformats.org/officeDocument/2006/relationships/image" Target="../media/image2789.png"/><Relationship Id="rId116" Type="http://schemas.openxmlformats.org/officeDocument/2006/relationships/image" Target="../media/image2838.png"/><Relationship Id="rId137" Type="http://schemas.openxmlformats.org/officeDocument/2006/relationships/image" Target="../media/image2859.png"/><Relationship Id="rId158" Type="http://schemas.openxmlformats.org/officeDocument/2006/relationships/image" Target="../media/image2880.png"/><Relationship Id="rId20" Type="http://schemas.openxmlformats.org/officeDocument/2006/relationships/image" Target="../media/image2742.png"/><Relationship Id="rId41" Type="http://schemas.openxmlformats.org/officeDocument/2006/relationships/image" Target="../media/image2763.png"/><Relationship Id="rId62" Type="http://schemas.openxmlformats.org/officeDocument/2006/relationships/image" Target="../media/image2784.png"/><Relationship Id="rId83" Type="http://schemas.openxmlformats.org/officeDocument/2006/relationships/image" Target="../media/image2805.png"/><Relationship Id="rId88" Type="http://schemas.openxmlformats.org/officeDocument/2006/relationships/image" Target="../media/image2810.png"/><Relationship Id="rId111" Type="http://schemas.openxmlformats.org/officeDocument/2006/relationships/image" Target="../media/image2833.png"/><Relationship Id="rId132" Type="http://schemas.openxmlformats.org/officeDocument/2006/relationships/image" Target="../media/image2854.png"/><Relationship Id="rId153" Type="http://schemas.openxmlformats.org/officeDocument/2006/relationships/image" Target="../media/image2875.png"/></Relationships>
</file>

<file path=ppt/slides/_rels/slide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6" Type="http://schemas.openxmlformats.org/officeDocument/2006/relationships/image" Target="../media/image2920.png"/><Relationship Id="rId117" Type="http://schemas.openxmlformats.org/officeDocument/2006/relationships/image" Target="../media/image3011.png"/><Relationship Id="rId21" Type="http://schemas.openxmlformats.org/officeDocument/2006/relationships/image" Target="../media/image2915.png"/><Relationship Id="rId42" Type="http://schemas.openxmlformats.org/officeDocument/2006/relationships/image" Target="../media/image2936.png"/><Relationship Id="rId47" Type="http://schemas.openxmlformats.org/officeDocument/2006/relationships/image" Target="../media/image2941.png"/><Relationship Id="rId63" Type="http://schemas.openxmlformats.org/officeDocument/2006/relationships/image" Target="../media/image2957.png"/><Relationship Id="rId68" Type="http://schemas.openxmlformats.org/officeDocument/2006/relationships/image" Target="../media/image2962.png"/><Relationship Id="rId84" Type="http://schemas.openxmlformats.org/officeDocument/2006/relationships/image" Target="../media/image2978.png"/><Relationship Id="rId89" Type="http://schemas.openxmlformats.org/officeDocument/2006/relationships/image" Target="../media/image2983.png"/><Relationship Id="rId112" Type="http://schemas.openxmlformats.org/officeDocument/2006/relationships/image" Target="../media/image3006.png"/><Relationship Id="rId133" Type="http://schemas.openxmlformats.org/officeDocument/2006/relationships/image" Target="../media/image3027.png"/><Relationship Id="rId138" Type="http://schemas.openxmlformats.org/officeDocument/2006/relationships/image" Target="../media/image3032.png"/><Relationship Id="rId154" Type="http://schemas.openxmlformats.org/officeDocument/2006/relationships/image" Target="../media/image3048.png"/><Relationship Id="rId159" Type="http://schemas.openxmlformats.org/officeDocument/2006/relationships/image" Target="../media/image3053.png"/><Relationship Id="rId16" Type="http://schemas.openxmlformats.org/officeDocument/2006/relationships/image" Target="../media/image2910.png"/><Relationship Id="rId107" Type="http://schemas.openxmlformats.org/officeDocument/2006/relationships/image" Target="../media/image3001.png"/><Relationship Id="rId11" Type="http://schemas.openxmlformats.org/officeDocument/2006/relationships/image" Target="../media/image2905.png"/><Relationship Id="rId32" Type="http://schemas.openxmlformats.org/officeDocument/2006/relationships/image" Target="../media/image2926.png"/><Relationship Id="rId37" Type="http://schemas.openxmlformats.org/officeDocument/2006/relationships/image" Target="../media/image2931.png"/><Relationship Id="rId53" Type="http://schemas.openxmlformats.org/officeDocument/2006/relationships/image" Target="../media/image2947.png"/><Relationship Id="rId58" Type="http://schemas.openxmlformats.org/officeDocument/2006/relationships/image" Target="../media/image2952.png"/><Relationship Id="rId74" Type="http://schemas.openxmlformats.org/officeDocument/2006/relationships/image" Target="../media/image2968.png"/><Relationship Id="rId79" Type="http://schemas.openxmlformats.org/officeDocument/2006/relationships/image" Target="../media/image2973.png"/><Relationship Id="rId102" Type="http://schemas.openxmlformats.org/officeDocument/2006/relationships/image" Target="../media/image2996.png"/><Relationship Id="rId123" Type="http://schemas.openxmlformats.org/officeDocument/2006/relationships/image" Target="../media/image3017.png"/><Relationship Id="rId128" Type="http://schemas.openxmlformats.org/officeDocument/2006/relationships/image" Target="../media/image3022.png"/><Relationship Id="rId144" Type="http://schemas.openxmlformats.org/officeDocument/2006/relationships/image" Target="../media/image3038.png"/><Relationship Id="rId149" Type="http://schemas.openxmlformats.org/officeDocument/2006/relationships/image" Target="../media/image3043.png"/><Relationship Id="rId5" Type="http://schemas.openxmlformats.org/officeDocument/2006/relationships/image" Target="../media/image2899.png"/><Relationship Id="rId90" Type="http://schemas.openxmlformats.org/officeDocument/2006/relationships/image" Target="../media/image2984.png"/><Relationship Id="rId95" Type="http://schemas.openxmlformats.org/officeDocument/2006/relationships/image" Target="../media/image2989.png"/><Relationship Id="rId160" Type="http://schemas.openxmlformats.org/officeDocument/2006/relationships/image" Target="../media/image3054.png"/><Relationship Id="rId22" Type="http://schemas.openxmlformats.org/officeDocument/2006/relationships/image" Target="../media/image2916.png"/><Relationship Id="rId27" Type="http://schemas.openxmlformats.org/officeDocument/2006/relationships/image" Target="../media/image2921.png"/><Relationship Id="rId43" Type="http://schemas.openxmlformats.org/officeDocument/2006/relationships/image" Target="../media/image2937.png"/><Relationship Id="rId48" Type="http://schemas.openxmlformats.org/officeDocument/2006/relationships/image" Target="../media/image2942.png"/><Relationship Id="rId64" Type="http://schemas.openxmlformats.org/officeDocument/2006/relationships/image" Target="../media/image2958.png"/><Relationship Id="rId69" Type="http://schemas.openxmlformats.org/officeDocument/2006/relationships/image" Target="../media/image2963.png"/><Relationship Id="rId113" Type="http://schemas.openxmlformats.org/officeDocument/2006/relationships/image" Target="../media/image3007.png"/><Relationship Id="rId118" Type="http://schemas.openxmlformats.org/officeDocument/2006/relationships/image" Target="../media/image3012.png"/><Relationship Id="rId134" Type="http://schemas.openxmlformats.org/officeDocument/2006/relationships/image" Target="../media/image3028.png"/><Relationship Id="rId139" Type="http://schemas.openxmlformats.org/officeDocument/2006/relationships/image" Target="../media/image3033.png"/><Relationship Id="rId80" Type="http://schemas.openxmlformats.org/officeDocument/2006/relationships/image" Target="../media/image2974.png"/><Relationship Id="rId85" Type="http://schemas.openxmlformats.org/officeDocument/2006/relationships/image" Target="../media/image2979.png"/><Relationship Id="rId150" Type="http://schemas.openxmlformats.org/officeDocument/2006/relationships/image" Target="../media/image3044.png"/><Relationship Id="rId155" Type="http://schemas.openxmlformats.org/officeDocument/2006/relationships/image" Target="../media/image3049.png"/><Relationship Id="rId12" Type="http://schemas.openxmlformats.org/officeDocument/2006/relationships/image" Target="../media/image2906.png"/><Relationship Id="rId17" Type="http://schemas.openxmlformats.org/officeDocument/2006/relationships/image" Target="../media/image2911.png"/><Relationship Id="rId33" Type="http://schemas.openxmlformats.org/officeDocument/2006/relationships/image" Target="../media/image2927.png"/><Relationship Id="rId38" Type="http://schemas.openxmlformats.org/officeDocument/2006/relationships/image" Target="../media/image2932.png"/><Relationship Id="rId59" Type="http://schemas.openxmlformats.org/officeDocument/2006/relationships/image" Target="../media/image2953.png"/><Relationship Id="rId103" Type="http://schemas.openxmlformats.org/officeDocument/2006/relationships/image" Target="../media/image2997.png"/><Relationship Id="rId108" Type="http://schemas.openxmlformats.org/officeDocument/2006/relationships/image" Target="../media/image3002.png"/><Relationship Id="rId124" Type="http://schemas.openxmlformats.org/officeDocument/2006/relationships/image" Target="../media/image3018.png"/><Relationship Id="rId129" Type="http://schemas.openxmlformats.org/officeDocument/2006/relationships/image" Target="../media/image3023.png"/><Relationship Id="rId20" Type="http://schemas.openxmlformats.org/officeDocument/2006/relationships/image" Target="../media/image2914.png"/><Relationship Id="rId41" Type="http://schemas.openxmlformats.org/officeDocument/2006/relationships/image" Target="../media/image2935.png"/><Relationship Id="rId54" Type="http://schemas.openxmlformats.org/officeDocument/2006/relationships/image" Target="../media/image2948.png"/><Relationship Id="rId62" Type="http://schemas.openxmlformats.org/officeDocument/2006/relationships/image" Target="../media/image2956.png"/><Relationship Id="rId70" Type="http://schemas.openxmlformats.org/officeDocument/2006/relationships/image" Target="../media/image2964.png"/><Relationship Id="rId75" Type="http://schemas.openxmlformats.org/officeDocument/2006/relationships/image" Target="../media/image2969.png"/><Relationship Id="rId83" Type="http://schemas.openxmlformats.org/officeDocument/2006/relationships/image" Target="../media/image2977.png"/><Relationship Id="rId88" Type="http://schemas.openxmlformats.org/officeDocument/2006/relationships/image" Target="../media/image2982.png"/><Relationship Id="rId91" Type="http://schemas.openxmlformats.org/officeDocument/2006/relationships/image" Target="../media/image2985.png"/><Relationship Id="rId96" Type="http://schemas.openxmlformats.org/officeDocument/2006/relationships/image" Target="../media/image2990.png"/><Relationship Id="rId111" Type="http://schemas.openxmlformats.org/officeDocument/2006/relationships/image" Target="../media/image3005.png"/><Relationship Id="rId132" Type="http://schemas.openxmlformats.org/officeDocument/2006/relationships/image" Target="../media/image3026.png"/><Relationship Id="rId140" Type="http://schemas.openxmlformats.org/officeDocument/2006/relationships/image" Target="../media/image3034.png"/><Relationship Id="rId145" Type="http://schemas.openxmlformats.org/officeDocument/2006/relationships/image" Target="../media/image3039.png"/><Relationship Id="rId153" Type="http://schemas.openxmlformats.org/officeDocument/2006/relationships/image" Target="../media/image3047.png"/><Relationship Id="rId1" Type="http://schemas.openxmlformats.org/officeDocument/2006/relationships/slideLayout" Target="../slideLayouts/slideLayout37.xml"/><Relationship Id="rId6" Type="http://schemas.openxmlformats.org/officeDocument/2006/relationships/image" Target="../media/image2900.png"/><Relationship Id="rId15" Type="http://schemas.openxmlformats.org/officeDocument/2006/relationships/image" Target="../media/image2909.png"/><Relationship Id="rId23" Type="http://schemas.openxmlformats.org/officeDocument/2006/relationships/image" Target="../media/image2917.png"/><Relationship Id="rId28" Type="http://schemas.openxmlformats.org/officeDocument/2006/relationships/image" Target="../media/image2922.png"/><Relationship Id="rId36" Type="http://schemas.openxmlformats.org/officeDocument/2006/relationships/image" Target="../media/image2930.png"/><Relationship Id="rId49" Type="http://schemas.openxmlformats.org/officeDocument/2006/relationships/image" Target="../media/image2943.png"/><Relationship Id="rId57" Type="http://schemas.openxmlformats.org/officeDocument/2006/relationships/image" Target="../media/image2951.png"/><Relationship Id="rId106" Type="http://schemas.openxmlformats.org/officeDocument/2006/relationships/image" Target="../media/image3000.png"/><Relationship Id="rId114" Type="http://schemas.openxmlformats.org/officeDocument/2006/relationships/image" Target="../media/image3008.png"/><Relationship Id="rId119" Type="http://schemas.openxmlformats.org/officeDocument/2006/relationships/image" Target="../media/image3013.png"/><Relationship Id="rId127" Type="http://schemas.openxmlformats.org/officeDocument/2006/relationships/image" Target="../media/image3021.png"/><Relationship Id="rId10" Type="http://schemas.openxmlformats.org/officeDocument/2006/relationships/image" Target="../media/image2904.png"/><Relationship Id="rId31" Type="http://schemas.openxmlformats.org/officeDocument/2006/relationships/image" Target="../media/image2925.png"/><Relationship Id="rId44" Type="http://schemas.openxmlformats.org/officeDocument/2006/relationships/image" Target="../media/image2938.png"/><Relationship Id="rId52" Type="http://schemas.openxmlformats.org/officeDocument/2006/relationships/image" Target="../media/image2946.png"/><Relationship Id="rId60" Type="http://schemas.openxmlformats.org/officeDocument/2006/relationships/image" Target="../media/image2954.png"/><Relationship Id="rId65" Type="http://schemas.openxmlformats.org/officeDocument/2006/relationships/image" Target="../media/image2959.png"/><Relationship Id="rId73" Type="http://schemas.openxmlformats.org/officeDocument/2006/relationships/image" Target="../media/image2967.png"/><Relationship Id="rId78" Type="http://schemas.openxmlformats.org/officeDocument/2006/relationships/image" Target="../media/image2972.png"/><Relationship Id="rId81" Type="http://schemas.openxmlformats.org/officeDocument/2006/relationships/image" Target="../media/image2975.png"/><Relationship Id="rId86" Type="http://schemas.openxmlformats.org/officeDocument/2006/relationships/image" Target="../media/image2980.png"/><Relationship Id="rId94" Type="http://schemas.openxmlformats.org/officeDocument/2006/relationships/image" Target="../media/image2988.png"/><Relationship Id="rId99" Type="http://schemas.openxmlformats.org/officeDocument/2006/relationships/image" Target="../media/image2993.png"/><Relationship Id="rId101" Type="http://schemas.openxmlformats.org/officeDocument/2006/relationships/image" Target="../media/image2995.png"/><Relationship Id="rId122" Type="http://schemas.openxmlformats.org/officeDocument/2006/relationships/image" Target="../media/image3016.png"/><Relationship Id="rId130" Type="http://schemas.openxmlformats.org/officeDocument/2006/relationships/image" Target="../media/image3024.png"/><Relationship Id="rId135" Type="http://schemas.openxmlformats.org/officeDocument/2006/relationships/image" Target="../media/image3029.png"/><Relationship Id="rId143" Type="http://schemas.openxmlformats.org/officeDocument/2006/relationships/image" Target="../media/image3037.png"/><Relationship Id="rId148" Type="http://schemas.openxmlformats.org/officeDocument/2006/relationships/image" Target="../media/image3042.png"/><Relationship Id="rId151" Type="http://schemas.openxmlformats.org/officeDocument/2006/relationships/image" Target="../media/image3045.png"/><Relationship Id="rId156" Type="http://schemas.openxmlformats.org/officeDocument/2006/relationships/image" Target="../media/image3050.png"/><Relationship Id="rId4" Type="http://schemas.openxmlformats.org/officeDocument/2006/relationships/image" Target="../media/image2898.png"/><Relationship Id="rId9" Type="http://schemas.openxmlformats.org/officeDocument/2006/relationships/image" Target="../media/image2903.png"/><Relationship Id="rId13" Type="http://schemas.openxmlformats.org/officeDocument/2006/relationships/image" Target="../media/image2907.png"/><Relationship Id="rId18" Type="http://schemas.openxmlformats.org/officeDocument/2006/relationships/image" Target="../media/image2912.png"/><Relationship Id="rId39" Type="http://schemas.openxmlformats.org/officeDocument/2006/relationships/image" Target="../media/image2933.png"/><Relationship Id="rId109" Type="http://schemas.openxmlformats.org/officeDocument/2006/relationships/image" Target="../media/image3003.png"/><Relationship Id="rId34" Type="http://schemas.openxmlformats.org/officeDocument/2006/relationships/image" Target="../media/image2928.png"/><Relationship Id="rId50" Type="http://schemas.openxmlformats.org/officeDocument/2006/relationships/image" Target="../media/image2944.png"/><Relationship Id="rId55" Type="http://schemas.openxmlformats.org/officeDocument/2006/relationships/image" Target="../media/image2949.png"/><Relationship Id="rId76" Type="http://schemas.openxmlformats.org/officeDocument/2006/relationships/image" Target="../media/image2970.png"/><Relationship Id="rId97" Type="http://schemas.openxmlformats.org/officeDocument/2006/relationships/image" Target="../media/image2991.png"/><Relationship Id="rId104" Type="http://schemas.openxmlformats.org/officeDocument/2006/relationships/image" Target="../media/image2998.png"/><Relationship Id="rId120" Type="http://schemas.openxmlformats.org/officeDocument/2006/relationships/image" Target="../media/image3014.png"/><Relationship Id="rId125" Type="http://schemas.openxmlformats.org/officeDocument/2006/relationships/image" Target="../media/image3019.png"/><Relationship Id="rId141" Type="http://schemas.openxmlformats.org/officeDocument/2006/relationships/image" Target="../media/image3035.png"/><Relationship Id="rId146" Type="http://schemas.openxmlformats.org/officeDocument/2006/relationships/image" Target="../media/image3040.png"/><Relationship Id="rId7" Type="http://schemas.openxmlformats.org/officeDocument/2006/relationships/image" Target="../media/image2901.png"/><Relationship Id="rId71" Type="http://schemas.openxmlformats.org/officeDocument/2006/relationships/image" Target="../media/image2965.png"/><Relationship Id="rId92" Type="http://schemas.openxmlformats.org/officeDocument/2006/relationships/image" Target="../media/image2986.png"/><Relationship Id="rId2" Type="http://schemas.openxmlformats.org/officeDocument/2006/relationships/image" Target="../media/image2896.png"/><Relationship Id="rId29" Type="http://schemas.openxmlformats.org/officeDocument/2006/relationships/image" Target="../media/image2923.png"/><Relationship Id="rId24" Type="http://schemas.openxmlformats.org/officeDocument/2006/relationships/image" Target="../media/image2918.png"/><Relationship Id="rId40" Type="http://schemas.openxmlformats.org/officeDocument/2006/relationships/image" Target="../media/image2934.png"/><Relationship Id="rId45" Type="http://schemas.openxmlformats.org/officeDocument/2006/relationships/image" Target="../media/image2939.png"/><Relationship Id="rId66" Type="http://schemas.openxmlformats.org/officeDocument/2006/relationships/image" Target="../media/image2960.png"/><Relationship Id="rId87" Type="http://schemas.openxmlformats.org/officeDocument/2006/relationships/image" Target="../media/image2981.png"/><Relationship Id="rId110" Type="http://schemas.openxmlformats.org/officeDocument/2006/relationships/image" Target="../media/image3004.png"/><Relationship Id="rId115" Type="http://schemas.openxmlformats.org/officeDocument/2006/relationships/image" Target="../media/image3009.png"/><Relationship Id="rId131" Type="http://schemas.openxmlformats.org/officeDocument/2006/relationships/image" Target="../media/image3025.png"/><Relationship Id="rId136" Type="http://schemas.openxmlformats.org/officeDocument/2006/relationships/image" Target="../media/image3030.png"/><Relationship Id="rId157" Type="http://schemas.openxmlformats.org/officeDocument/2006/relationships/image" Target="../media/image3051.png"/><Relationship Id="rId61" Type="http://schemas.openxmlformats.org/officeDocument/2006/relationships/image" Target="../media/image2955.png"/><Relationship Id="rId82" Type="http://schemas.openxmlformats.org/officeDocument/2006/relationships/image" Target="../media/image2976.png"/><Relationship Id="rId152" Type="http://schemas.openxmlformats.org/officeDocument/2006/relationships/image" Target="../media/image3046.png"/><Relationship Id="rId19" Type="http://schemas.openxmlformats.org/officeDocument/2006/relationships/image" Target="../media/image2913.png"/><Relationship Id="rId14" Type="http://schemas.openxmlformats.org/officeDocument/2006/relationships/image" Target="../media/image2908.png"/><Relationship Id="rId30" Type="http://schemas.openxmlformats.org/officeDocument/2006/relationships/image" Target="../media/image2924.png"/><Relationship Id="rId35" Type="http://schemas.openxmlformats.org/officeDocument/2006/relationships/image" Target="../media/image2929.png"/><Relationship Id="rId56" Type="http://schemas.openxmlformats.org/officeDocument/2006/relationships/image" Target="../media/image2950.png"/><Relationship Id="rId77" Type="http://schemas.openxmlformats.org/officeDocument/2006/relationships/image" Target="../media/image2971.png"/><Relationship Id="rId100" Type="http://schemas.openxmlformats.org/officeDocument/2006/relationships/image" Target="../media/image2994.png"/><Relationship Id="rId105" Type="http://schemas.openxmlformats.org/officeDocument/2006/relationships/image" Target="../media/image2999.png"/><Relationship Id="rId126" Type="http://schemas.openxmlformats.org/officeDocument/2006/relationships/image" Target="../media/image3020.png"/><Relationship Id="rId147" Type="http://schemas.openxmlformats.org/officeDocument/2006/relationships/image" Target="../media/image3041.png"/><Relationship Id="rId8" Type="http://schemas.openxmlformats.org/officeDocument/2006/relationships/image" Target="../media/image2902.png"/><Relationship Id="rId51" Type="http://schemas.openxmlformats.org/officeDocument/2006/relationships/image" Target="../media/image2945.png"/><Relationship Id="rId72" Type="http://schemas.openxmlformats.org/officeDocument/2006/relationships/image" Target="../media/image2966.png"/><Relationship Id="rId93" Type="http://schemas.openxmlformats.org/officeDocument/2006/relationships/image" Target="../media/image2987.png"/><Relationship Id="rId98" Type="http://schemas.openxmlformats.org/officeDocument/2006/relationships/image" Target="../media/image2992.png"/><Relationship Id="rId121" Type="http://schemas.openxmlformats.org/officeDocument/2006/relationships/image" Target="../media/image3015.png"/><Relationship Id="rId142" Type="http://schemas.openxmlformats.org/officeDocument/2006/relationships/image" Target="../media/image3036.png"/><Relationship Id="rId3" Type="http://schemas.openxmlformats.org/officeDocument/2006/relationships/image" Target="../media/image2897.png"/><Relationship Id="rId25" Type="http://schemas.openxmlformats.org/officeDocument/2006/relationships/image" Target="../media/image2919.png"/><Relationship Id="rId46" Type="http://schemas.openxmlformats.org/officeDocument/2006/relationships/image" Target="../media/image2940.png"/><Relationship Id="rId67" Type="http://schemas.openxmlformats.org/officeDocument/2006/relationships/image" Target="../media/image2961.png"/><Relationship Id="rId116" Type="http://schemas.openxmlformats.org/officeDocument/2006/relationships/image" Target="../media/image3010.png"/><Relationship Id="rId137" Type="http://schemas.openxmlformats.org/officeDocument/2006/relationships/image" Target="../media/image3031.png"/><Relationship Id="rId158" Type="http://schemas.openxmlformats.org/officeDocument/2006/relationships/image" Target="../media/image3052.png"/></Relationships>
</file>

<file path=ppt/slides/_rels/slide91.xml.rels><?xml version="1.0" encoding="UTF-8" standalone="yes"?>
<Relationships xmlns="http://schemas.openxmlformats.org/package/2006/relationships"><Relationship Id="rId117" Type="http://schemas.openxmlformats.org/officeDocument/2006/relationships/image" Target="../media/image3157.png"/><Relationship Id="rId299" Type="http://schemas.openxmlformats.org/officeDocument/2006/relationships/image" Target="../media/image3338.png"/><Relationship Id="rId303" Type="http://schemas.openxmlformats.org/officeDocument/2006/relationships/image" Target="../media/image3342.png"/><Relationship Id="rId21" Type="http://schemas.openxmlformats.org/officeDocument/2006/relationships/image" Target="../media/image3068.png"/><Relationship Id="rId42" Type="http://schemas.openxmlformats.org/officeDocument/2006/relationships/image" Target="../media/image3089.png"/><Relationship Id="rId63" Type="http://schemas.openxmlformats.org/officeDocument/2006/relationships/image" Target="../media/image3108.png"/><Relationship Id="rId84" Type="http://schemas.openxmlformats.org/officeDocument/2006/relationships/image" Target="../media/image3128.png"/><Relationship Id="rId138" Type="http://schemas.openxmlformats.org/officeDocument/2006/relationships/image" Target="../media/image3178.png"/><Relationship Id="rId159" Type="http://schemas.openxmlformats.org/officeDocument/2006/relationships/image" Target="../media/image3199.png"/><Relationship Id="rId170" Type="http://schemas.openxmlformats.org/officeDocument/2006/relationships/image" Target="../media/image3210.png"/><Relationship Id="rId191" Type="http://schemas.openxmlformats.org/officeDocument/2006/relationships/image" Target="../media/image3231.png"/><Relationship Id="rId205" Type="http://schemas.openxmlformats.org/officeDocument/2006/relationships/image" Target="../media/image3244.png"/><Relationship Id="rId226" Type="http://schemas.openxmlformats.org/officeDocument/2006/relationships/image" Target="../media/image3265.png"/><Relationship Id="rId247" Type="http://schemas.openxmlformats.org/officeDocument/2006/relationships/image" Target="../media/image3286.png"/><Relationship Id="rId107" Type="http://schemas.openxmlformats.org/officeDocument/2006/relationships/image" Target="../media/image3148.png"/><Relationship Id="rId268" Type="http://schemas.openxmlformats.org/officeDocument/2006/relationships/image" Target="../media/image3307.png"/><Relationship Id="rId289" Type="http://schemas.openxmlformats.org/officeDocument/2006/relationships/image" Target="../media/image3328.png"/><Relationship Id="rId11" Type="http://schemas.openxmlformats.org/officeDocument/2006/relationships/image" Target="../media/image3058.png"/><Relationship Id="rId32" Type="http://schemas.openxmlformats.org/officeDocument/2006/relationships/image" Target="../media/image3079.png"/><Relationship Id="rId53" Type="http://schemas.openxmlformats.org/officeDocument/2006/relationships/image" Target="../media/image3098.png"/><Relationship Id="rId74" Type="http://schemas.openxmlformats.org/officeDocument/2006/relationships/image" Target="../media/image3118.png"/><Relationship Id="rId128" Type="http://schemas.openxmlformats.org/officeDocument/2006/relationships/image" Target="../media/image3168.png"/><Relationship Id="rId149" Type="http://schemas.openxmlformats.org/officeDocument/2006/relationships/image" Target="../media/image3189.png"/><Relationship Id="rId5" Type="http://schemas.openxmlformats.org/officeDocument/2006/relationships/image" Target="../media/image2899.png"/><Relationship Id="rId95" Type="http://schemas.openxmlformats.org/officeDocument/2006/relationships/image" Target="../media/image3138.png"/><Relationship Id="rId160" Type="http://schemas.openxmlformats.org/officeDocument/2006/relationships/image" Target="../media/image3200.png"/><Relationship Id="rId181" Type="http://schemas.openxmlformats.org/officeDocument/2006/relationships/image" Target="../media/image3221.png"/><Relationship Id="rId216" Type="http://schemas.openxmlformats.org/officeDocument/2006/relationships/image" Target="../media/image3255.png"/><Relationship Id="rId237" Type="http://schemas.openxmlformats.org/officeDocument/2006/relationships/image" Target="../media/image3276.png"/><Relationship Id="rId258" Type="http://schemas.openxmlformats.org/officeDocument/2006/relationships/image" Target="../media/image3297.png"/><Relationship Id="rId279" Type="http://schemas.openxmlformats.org/officeDocument/2006/relationships/image" Target="../media/image3318.png"/><Relationship Id="rId22" Type="http://schemas.openxmlformats.org/officeDocument/2006/relationships/image" Target="../media/image3069.png"/><Relationship Id="rId43" Type="http://schemas.openxmlformats.org/officeDocument/2006/relationships/image" Target="../media/image3090.png"/><Relationship Id="rId64" Type="http://schemas.openxmlformats.org/officeDocument/2006/relationships/image" Target="../media/image3109.png"/><Relationship Id="rId118" Type="http://schemas.openxmlformats.org/officeDocument/2006/relationships/image" Target="../media/image3158.png"/><Relationship Id="rId139" Type="http://schemas.openxmlformats.org/officeDocument/2006/relationships/image" Target="../media/image3179.png"/><Relationship Id="rId290" Type="http://schemas.openxmlformats.org/officeDocument/2006/relationships/image" Target="../media/image3329.png"/><Relationship Id="rId304" Type="http://schemas.openxmlformats.org/officeDocument/2006/relationships/image" Target="../media/image3343.png"/><Relationship Id="rId85" Type="http://schemas.openxmlformats.org/officeDocument/2006/relationships/image" Target="../media/image3129.png"/><Relationship Id="rId150" Type="http://schemas.openxmlformats.org/officeDocument/2006/relationships/image" Target="../media/image3190.png"/><Relationship Id="rId171" Type="http://schemas.openxmlformats.org/officeDocument/2006/relationships/image" Target="../media/image3211.png"/><Relationship Id="rId192" Type="http://schemas.openxmlformats.org/officeDocument/2006/relationships/image" Target="../media/image2910.png"/><Relationship Id="rId206" Type="http://schemas.openxmlformats.org/officeDocument/2006/relationships/image" Target="../media/image3245.png"/><Relationship Id="rId227" Type="http://schemas.openxmlformats.org/officeDocument/2006/relationships/image" Target="../media/image3266.png"/><Relationship Id="rId248" Type="http://schemas.openxmlformats.org/officeDocument/2006/relationships/image" Target="../media/image3287.png"/><Relationship Id="rId269" Type="http://schemas.openxmlformats.org/officeDocument/2006/relationships/image" Target="../media/image3308.png"/><Relationship Id="rId12" Type="http://schemas.openxmlformats.org/officeDocument/2006/relationships/image" Target="../media/image3059.png"/><Relationship Id="rId33" Type="http://schemas.openxmlformats.org/officeDocument/2006/relationships/image" Target="../media/image3080.png"/><Relationship Id="rId108" Type="http://schemas.openxmlformats.org/officeDocument/2006/relationships/image" Target="../media/image3149.png"/><Relationship Id="rId129" Type="http://schemas.openxmlformats.org/officeDocument/2006/relationships/image" Target="../media/image3169.png"/><Relationship Id="rId280" Type="http://schemas.openxmlformats.org/officeDocument/2006/relationships/image" Target="../media/image3319.png"/><Relationship Id="rId54" Type="http://schemas.openxmlformats.org/officeDocument/2006/relationships/image" Target="../media/image3099.png"/><Relationship Id="rId75" Type="http://schemas.openxmlformats.org/officeDocument/2006/relationships/image" Target="../media/image3119.png"/><Relationship Id="rId96" Type="http://schemas.openxmlformats.org/officeDocument/2006/relationships/image" Target="../media/image1104.png"/><Relationship Id="rId140" Type="http://schemas.openxmlformats.org/officeDocument/2006/relationships/image" Target="../media/image3180.png"/><Relationship Id="rId161" Type="http://schemas.openxmlformats.org/officeDocument/2006/relationships/image" Target="../media/image3201.png"/><Relationship Id="rId182" Type="http://schemas.openxmlformats.org/officeDocument/2006/relationships/image" Target="../media/image3222.png"/><Relationship Id="rId217" Type="http://schemas.openxmlformats.org/officeDocument/2006/relationships/image" Target="../media/image3256.png"/><Relationship Id="rId6" Type="http://schemas.openxmlformats.org/officeDocument/2006/relationships/image" Target="../media/image2900.png"/><Relationship Id="rId238" Type="http://schemas.openxmlformats.org/officeDocument/2006/relationships/image" Target="../media/image3277.png"/><Relationship Id="rId259" Type="http://schemas.openxmlformats.org/officeDocument/2006/relationships/image" Target="../media/image3298.png"/><Relationship Id="rId23" Type="http://schemas.openxmlformats.org/officeDocument/2006/relationships/image" Target="../media/image3070.png"/><Relationship Id="rId119" Type="http://schemas.openxmlformats.org/officeDocument/2006/relationships/image" Target="../media/image3159.png"/><Relationship Id="rId270" Type="http://schemas.openxmlformats.org/officeDocument/2006/relationships/image" Target="../media/image3309.png"/><Relationship Id="rId291" Type="http://schemas.openxmlformats.org/officeDocument/2006/relationships/image" Target="../media/image3330.png"/><Relationship Id="rId305" Type="http://schemas.openxmlformats.org/officeDocument/2006/relationships/image" Target="../media/image3344.png"/><Relationship Id="rId44" Type="http://schemas.openxmlformats.org/officeDocument/2006/relationships/image" Target="../media/image3091.png"/><Relationship Id="rId65" Type="http://schemas.openxmlformats.org/officeDocument/2006/relationships/image" Target="../media/image3110.png"/><Relationship Id="rId86" Type="http://schemas.openxmlformats.org/officeDocument/2006/relationships/image" Target="../media/image3130.png"/><Relationship Id="rId130" Type="http://schemas.openxmlformats.org/officeDocument/2006/relationships/image" Target="../media/image3170.png"/><Relationship Id="rId151" Type="http://schemas.openxmlformats.org/officeDocument/2006/relationships/image" Target="../media/image3191.png"/><Relationship Id="rId172" Type="http://schemas.openxmlformats.org/officeDocument/2006/relationships/image" Target="../media/image3212.png"/><Relationship Id="rId193" Type="http://schemas.openxmlformats.org/officeDocument/2006/relationships/image" Target="../media/image3232.png"/><Relationship Id="rId207" Type="http://schemas.openxmlformats.org/officeDocument/2006/relationships/image" Target="../media/image3246.png"/><Relationship Id="rId228" Type="http://schemas.openxmlformats.org/officeDocument/2006/relationships/image" Target="../media/image3267.png"/><Relationship Id="rId249" Type="http://schemas.openxmlformats.org/officeDocument/2006/relationships/image" Target="../media/image3288.png"/><Relationship Id="rId13" Type="http://schemas.openxmlformats.org/officeDocument/2006/relationships/image" Target="../media/image3060.png"/><Relationship Id="rId109" Type="http://schemas.openxmlformats.org/officeDocument/2006/relationships/image" Target="../media/image3150.png"/><Relationship Id="rId260" Type="http://schemas.openxmlformats.org/officeDocument/2006/relationships/image" Target="../media/image3299.png"/><Relationship Id="rId281" Type="http://schemas.openxmlformats.org/officeDocument/2006/relationships/image" Target="../media/image3320.png"/><Relationship Id="rId34" Type="http://schemas.openxmlformats.org/officeDocument/2006/relationships/image" Target="../media/image3081.png"/><Relationship Id="rId55" Type="http://schemas.openxmlformats.org/officeDocument/2006/relationships/image" Target="../media/image3100.png"/><Relationship Id="rId76" Type="http://schemas.openxmlformats.org/officeDocument/2006/relationships/image" Target="../media/image3120.png"/><Relationship Id="rId97" Type="http://schemas.openxmlformats.org/officeDocument/2006/relationships/image" Target="../media/image3139.png"/><Relationship Id="rId120" Type="http://schemas.openxmlformats.org/officeDocument/2006/relationships/image" Target="../media/image3160.png"/><Relationship Id="rId141" Type="http://schemas.openxmlformats.org/officeDocument/2006/relationships/image" Target="../media/image3181.png"/><Relationship Id="rId7" Type="http://schemas.openxmlformats.org/officeDocument/2006/relationships/image" Target="../media/image2901.png"/><Relationship Id="rId162" Type="http://schemas.openxmlformats.org/officeDocument/2006/relationships/image" Target="../media/image3202.png"/><Relationship Id="rId183" Type="http://schemas.openxmlformats.org/officeDocument/2006/relationships/image" Target="../media/image3223.png"/><Relationship Id="rId218" Type="http://schemas.openxmlformats.org/officeDocument/2006/relationships/image" Target="../media/image3257.png"/><Relationship Id="rId239" Type="http://schemas.openxmlformats.org/officeDocument/2006/relationships/image" Target="../media/image3278.png"/><Relationship Id="rId2" Type="http://schemas.openxmlformats.org/officeDocument/2006/relationships/image" Target="../media/image2896.png"/><Relationship Id="rId29" Type="http://schemas.openxmlformats.org/officeDocument/2006/relationships/image" Target="../media/image3076.png"/><Relationship Id="rId250" Type="http://schemas.openxmlformats.org/officeDocument/2006/relationships/image" Target="../media/image3289.png"/><Relationship Id="rId255" Type="http://schemas.openxmlformats.org/officeDocument/2006/relationships/image" Target="../media/image3294.png"/><Relationship Id="rId271" Type="http://schemas.openxmlformats.org/officeDocument/2006/relationships/image" Target="../media/image3310.png"/><Relationship Id="rId276" Type="http://schemas.openxmlformats.org/officeDocument/2006/relationships/image" Target="../media/image3315.png"/><Relationship Id="rId292" Type="http://schemas.openxmlformats.org/officeDocument/2006/relationships/image" Target="../media/image3331.png"/><Relationship Id="rId297" Type="http://schemas.openxmlformats.org/officeDocument/2006/relationships/image" Target="../media/image3336.png"/><Relationship Id="rId306" Type="http://schemas.openxmlformats.org/officeDocument/2006/relationships/image" Target="../media/image3345.png"/><Relationship Id="rId24" Type="http://schemas.openxmlformats.org/officeDocument/2006/relationships/image" Target="../media/image3071.png"/><Relationship Id="rId40" Type="http://schemas.openxmlformats.org/officeDocument/2006/relationships/image" Target="../media/image3087.png"/><Relationship Id="rId45" Type="http://schemas.openxmlformats.org/officeDocument/2006/relationships/image" Target="../media/image3092.png"/><Relationship Id="rId66" Type="http://schemas.openxmlformats.org/officeDocument/2006/relationships/image" Target="../media/image3111.png"/><Relationship Id="rId87" Type="http://schemas.openxmlformats.org/officeDocument/2006/relationships/image" Target="../media/image3131.png"/><Relationship Id="rId110" Type="http://schemas.openxmlformats.org/officeDocument/2006/relationships/image" Target="../media/image3151.png"/><Relationship Id="rId115" Type="http://schemas.openxmlformats.org/officeDocument/2006/relationships/image" Target="../media/image3155.png"/><Relationship Id="rId131" Type="http://schemas.openxmlformats.org/officeDocument/2006/relationships/image" Target="../media/image3171.png"/><Relationship Id="rId136" Type="http://schemas.openxmlformats.org/officeDocument/2006/relationships/image" Target="../media/image3176.png"/><Relationship Id="rId157" Type="http://schemas.openxmlformats.org/officeDocument/2006/relationships/image" Target="../media/image3197.png"/><Relationship Id="rId178" Type="http://schemas.openxmlformats.org/officeDocument/2006/relationships/image" Target="../media/image3218.png"/><Relationship Id="rId301" Type="http://schemas.openxmlformats.org/officeDocument/2006/relationships/image" Target="../media/image3340.png"/><Relationship Id="rId61" Type="http://schemas.openxmlformats.org/officeDocument/2006/relationships/image" Target="../media/image3106.png"/><Relationship Id="rId82" Type="http://schemas.openxmlformats.org/officeDocument/2006/relationships/image" Target="../media/image3126.png"/><Relationship Id="rId152" Type="http://schemas.openxmlformats.org/officeDocument/2006/relationships/image" Target="../media/image3192.png"/><Relationship Id="rId173" Type="http://schemas.openxmlformats.org/officeDocument/2006/relationships/image" Target="../media/image3213.png"/><Relationship Id="rId194" Type="http://schemas.openxmlformats.org/officeDocument/2006/relationships/image" Target="../media/image3233.png"/><Relationship Id="rId199" Type="http://schemas.openxmlformats.org/officeDocument/2006/relationships/image" Target="../media/image3238.png"/><Relationship Id="rId203" Type="http://schemas.openxmlformats.org/officeDocument/2006/relationships/image" Target="../media/image3242.png"/><Relationship Id="rId208" Type="http://schemas.openxmlformats.org/officeDocument/2006/relationships/image" Target="../media/image3247.png"/><Relationship Id="rId229" Type="http://schemas.openxmlformats.org/officeDocument/2006/relationships/image" Target="../media/image3268.png"/><Relationship Id="rId19" Type="http://schemas.openxmlformats.org/officeDocument/2006/relationships/image" Target="../media/image3066.png"/><Relationship Id="rId224" Type="http://schemas.openxmlformats.org/officeDocument/2006/relationships/image" Target="../media/image3263.png"/><Relationship Id="rId240" Type="http://schemas.openxmlformats.org/officeDocument/2006/relationships/image" Target="../media/image3279.png"/><Relationship Id="rId245" Type="http://schemas.openxmlformats.org/officeDocument/2006/relationships/image" Target="../media/image3284.png"/><Relationship Id="rId261" Type="http://schemas.openxmlformats.org/officeDocument/2006/relationships/image" Target="../media/image3300.png"/><Relationship Id="rId266" Type="http://schemas.openxmlformats.org/officeDocument/2006/relationships/image" Target="../media/image3305.png"/><Relationship Id="rId287" Type="http://schemas.openxmlformats.org/officeDocument/2006/relationships/image" Target="../media/image3326.png"/><Relationship Id="rId14" Type="http://schemas.openxmlformats.org/officeDocument/2006/relationships/image" Target="../media/image3061.png"/><Relationship Id="rId30" Type="http://schemas.openxmlformats.org/officeDocument/2006/relationships/image" Target="../media/image3077.png"/><Relationship Id="rId35" Type="http://schemas.openxmlformats.org/officeDocument/2006/relationships/image" Target="../media/image3082.png"/><Relationship Id="rId56" Type="http://schemas.openxmlformats.org/officeDocument/2006/relationships/image" Target="../media/image3101.png"/><Relationship Id="rId77" Type="http://schemas.openxmlformats.org/officeDocument/2006/relationships/image" Target="../media/image3121.png"/><Relationship Id="rId100" Type="http://schemas.openxmlformats.org/officeDocument/2006/relationships/image" Target="../media/image3142.png"/><Relationship Id="rId105" Type="http://schemas.openxmlformats.org/officeDocument/2006/relationships/image" Target="../media/image3146.png"/><Relationship Id="rId126" Type="http://schemas.openxmlformats.org/officeDocument/2006/relationships/image" Target="../media/image3166.png"/><Relationship Id="rId147" Type="http://schemas.openxmlformats.org/officeDocument/2006/relationships/image" Target="../media/image3187.png"/><Relationship Id="rId168" Type="http://schemas.openxmlformats.org/officeDocument/2006/relationships/image" Target="../media/image3208.png"/><Relationship Id="rId282" Type="http://schemas.openxmlformats.org/officeDocument/2006/relationships/image" Target="../media/image3321.png"/><Relationship Id="rId8" Type="http://schemas.openxmlformats.org/officeDocument/2006/relationships/image" Target="../media/image3055.png"/><Relationship Id="rId51" Type="http://schemas.openxmlformats.org/officeDocument/2006/relationships/image" Target="../media/image3097.png"/><Relationship Id="rId72" Type="http://schemas.openxmlformats.org/officeDocument/2006/relationships/image" Target="../media/image3116.png"/><Relationship Id="rId93" Type="http://schemas.openxmlformats.org/officeDocument/2006/relationships/image" Target="../media/image3136.png"/><Relationship Id="rId98" Type="http://schemas.openxmlformats.org/officeDocument/2006/relationships/image" Target="../media/image3140.png"/><Relationship Id="rId121" Type="http://schemas.openxmlformats.org/officeDocument/2006/relationships/image" Target="../media/image3161.png"/><Relationship Id="rId142" Type="http://schemas.openxmlformats.org/officeDocument/2006/relationships/image" Target="../media/image3182.png"/><Relationship Id="rId163" Type="http://schemas.openxmlformats.org/officeDocument/2006/relationships/image" Target="../media/image3203.png"/><Relationship Id="rId184" Type="http://schemas.openxmlformats.org/officeDocument/2006/relationships/image" Target="../media/image3224.png"/><Relationship Id="rId189" Type="http://schemas.openxmlformats.org/officeDocument/2006/relationships/image" Target="../media/image3229.png"/><Relationship Id="rId219" Type="http://schemas.openxmlformats.org/officeDocument/2006/relationships/image" Target="../media/image3258.png"/><Relationship Id="rId3" Type="http://schemas.openxmlformats.org/officeDocument/2006/relationships/image" Target="../media/image2897.png"/><Relationship Id="rId214" Type="http://schemas.openxmlformats.org/officeDocument/2006/relationships/image" Target="../media/image3253.png"/><Relationship Id="rId230" Type="http://schemas.openxmlformats.org/officeDocument/2006/relationships/image" Target="../media/image3269.png"/><Relationship Id="rId235" Type="http://schemas.openxmlformats.org/officeDocument/2006/relationships/image" Target="../media/image3274.png"/><Relationship Id="rId251" Type="http://schemas.openxmlformats.org/officeDocument/2006/relationships/image" Target="../media/image3290.png"/><Relationship Id="rId256" Type="http://schemas.openxmlformats.org/officeDocument/2006/relationships/image" Target="../media/image3295.png"/><Relationship Id="rId277" Type="http://schemas.openxmlformats.org/officeDocument/2006/relationships/image" Target="../media/image3316.png"/><Relationship Id="rId298" Type="http://schemas.openxmlformats.org/officeDocument/2006/relationships/image" Target="../media/image3337.png"/><Relationship Id="rId25" Type="http://schemas.openxmlformats.org/officeDocument/2006/relationships/image" Target="../media/image3072.png"/><Relationship Id="rId46" Type="http://schemas.openxmlformats.org/officeDocument/2006/relationships/image" Target="../media/image403.png"/><Relationship Id="rId67" Type="http://schemas.openxmlformats.org/officeDocument/2006/relationships/image" Target="../media/image3112.png"/><Relationship Id="rId116" Type="http://schemas.openxmlformats.org/officeDocument/2006/relationships/image" Target="../media/image3156.png"/><Relationship Id="rId137" Type="http://schemas.openxmlformats.org/officeDocument/2006/relationships/image" Target="../media/image3177.png"/><Relationship Id="rId158" Type="http://schemas.openxmlformats.org/officeDocument/2006/relationships/image" Target="../media/image3198.png"/><Relationship Id="rId272" Type="http://schemas.openxmlformats.org/officeDocument/2006/relationships/image" Target="../media/image3311.png"/><Relationship Id="rId293" Type="http://schemas.openxmlformats.org/officeDocument/2006/relationships/image" Target="../media/image3332.png"/><Relationship Id="rId302" Type="http://schemas.openxmlformats.org/officeDocument/2006/relationships/image" Target="../media/image3341.png"/><Relationship Id="rId20" Type="http://schemas.openxmlformats.org/officeDocument/2006/relationships/image" Target="../media/image3067.png"/><Relationship Id="rId41" Type="http://schemas.openxmlformats.org/officeDocument/2006/relationships/image" Target="../media/image3088.png"/><Relationship Id="rId62" Type="http://schemas.openxmlformats.org/officeDocument/2006/relationships/image" Target="../media/image3107.png"/><Relationship Id="rId83" Type="http://schemas.openxmlformats.org/officeDocument/2006/relationships/image" Target="../media/image3127.png"/><Relationship Id="rId88" Type="http://schemas.openxmlformats.org/officeDocument/2006/relationships/image" Target="../media/image3132.png"/><Relationship Id="rId111" Type="http://schemas.openxmlformats.org/officeDocument/2006/relationships/image" Target="../media/image3152.png"/><Relationship Id="rId132" Type="http://schemas.openxmlformats.org/officeDocument/2006/relationships/image" Target="../media/image3172.png"/><Relationship Id="rId153" Type="http://schemas.openxmlformats.org/officeDocument/2006/relationships/image" Target="../media/image3193.png"/><Relationship Id="rId174" Type="http://schemas.openxmlformats.org/officeDocument/2006/relationships/image" Target="../media/image3214.png"/><Relationship Id="rId179" Type="http://schemas.openxmlformats.org/officeDocument/2006/relationships/image" Target="../media/image3219.png"/><Relationship Id="rId195" Type="http://schemas.openxmlformats.org/officeDocument/2006/relationships/image" Target="../media/image3234.png"/><Relationship Id="rId209" Type="http://schemas.openxmlformats.org/officeDocument/2006/relationships/image" Target="../media/image3248.png"/><Relationship Id="rId190" Type="http://schemas.openxmlformats.org/officeDocument/2006/relationships/image" Target="../media/image3230.png"/><Relationship Id="rId204" Type="http://schemas.openxmlformats.org/officeDocument/2006/relationships/image" Target="../media/image3243.png"/><Relationship Id="rId220" Type="http://schemas.openxmlformats.org/officeDocument/2006/relationships/image" Target="../media/image3259.png"/><Relationship Id="rId225" Type="http://schemas.openxmlformats.org/officeDocument/2006/relationships/image" Target="../media/image3264.png"/><Relationship Id="rId241" Type="http://schemas.openxmlformats.org/officeDocument/2006/relationships/image" Target="../media/image3280.png"/><Relationship Id="rId246" Type="http://schemas.openxmlformats.org/officeDocument/2006/relationships/image" Target="../media/image3285.png"/><Relationship Id="rId267" Type="http://schemas.openxmlformats.org/officeDocument/2006/relationships/image" Target="../media/image3306.png"/><Relationship Id="rId288" Type="http://schemas.openxmlformats.org/officeDocument/2006/relationships/image" Target="../media/image3327.png"/><Relationship Id="rId15" Type="http://schemas.openxmlformats.org/officeDocument/2006/relationships/image" Target="../media/image3062.png"/><Relationship Id="rId36" Type="http://schemas.openxmlformats.org/officeDocument/2006/relationships/image" Target="../media/image3083.png"/><Relationship Id="rId57" Type="http://schemas.openxmlformats.org/officeDocument/2006/relationships/image" Target="../media/image3102.png"/><Relationship Id="rId106" Type="http://schemas.openxmlformats.org/officeDocument/2006/relationships/image" Target="../media/image3147.png"/><Relationship Id="rId127" Type="http://schemas.openxmlformats.org/officeDocument/2006/relationships/image" Target="../media/image3167.png"/><Relationship Id="rId262" Type="http://schemas.openxmlformats.org/officeDocument/2006/relationships/image" Target="../media/image3301.png"/><Relationship Id="rId283" Type="http://schemas.openxmlformats.org/officeDocument/2006/relationships/image" Target="../media/image3322.png"/><Relationship Id="rId10" Type="http://schemas.openxmlformats.org/officeDocument/2006/relationships/image" Target="../media/image3057.png"/><Relationship Id="rId31" Type="http://schemas.openxmlformats.org/officeDocument/2006/relationships/image" Target="../media/image3078.png"/><Relationship Id="rId52" Type="http://schemas.openxmlformats.org/officeDocument/2006/relationships/image" Target="../media/image405.png"/><Relationship Id="rId73" Type="http://schemas.openxmlformats.org/officeDocument/2006/relationships/image" Target="../media/image3117.png"/><Relationship Id="rId78" Type="http://schemas.openxmlformats.org/officeDocument/2006/relationships/image" Target="../media/image3122.png"/><Relationship Id="rId94" Type="http://schemas.openxmlformats.org/officeDocument/2006/relationships/image" Target="../media/image3137.png"/><Relationship Id="rId99" Type="http://schemas.openxmlformats.org/officeDocument/2006/relationships/image" Target="../media/image3141.png"/><Relationship Id="rId101" Type="http://schemas.openxmlformats.org/officeDocument/2006/relationships/image" Target="../media/image3143.png"/><Relationship Id="rId122" Type="http://schemas.openxmlformats.org/officeDocument/2006/relationships/image" Target="../media/image3162.png"/><Relationship Id="rId143" Type="http://schemas.openxmlformats.org/officeDocument/2006/relationships/image" Target="../media/image3183.png"/><Relationship Id="rId148" Type="http://schemas.openxmlformats.org/officeDocument/2006/relationships/image" Target="../media/image3188.png"/><Relationship Id="rId164" Type="http://schemas.openxmlformats.org/officeDocument/2006/relationships/image" Target="../media/image3204.png"/><Relationship Id="rId169" Type="http://schemas.openxmlformats.org/officeDocument/2006/relationships/image" Target="../media/image3209.png"/><Relationship Id="rId185" Type="http://schemas.openxmlformats.org/officeDocument/2006/relationships/image" Target="../media/image3225.png"/><Relationship Id="rId4" Type="http://schemas.openxmlformats.org/officeDocument/2006/relationships/image" Target="../media/image2898.png"/><Relationship Id="rId9" Type="http://schemas.openxmlformats.org/officeDocument/2006/relationships/image" Target="../media/image3056.png"/><Relationship Id="rId180" Type="http://schemas.openxmlformats.org/officeDocument/2006/relationships/image" Target="../media/image3220.png"/><Relationship Id="rId210" Type="http://schemas.openxmlformats.org/officeDocument/2006/relationships/image" Target="../media/image3249.png"/><Relationship Id="rId215" Type="http://schemas.openxmlformats.org/officeDocument/2006/relationships/image" Target="../media/image3254.png"/><Relationship Id="rId236" Type="http://schemas.openxmlformats.org/officeDocument/2006/relationships/image" Target="../media/image3275.png"/><Relationship Id="rId257" Type="http://schemas.openxmlformats.org/officeDocument/2006/relationships/image" Target="../media/image3296.png"/><Relationship Id="rId278" Type="http://schemas.openxmlformats.org/officeDocument/2006/relationships/image" Target="../media/image3317.png"/><Relationship Id="rId26" Type="http://schemas.openxmlformats.org/officeDocument/2006/relationships/image" Target="../media/image3073.png"/><Relationship Id="rId231" Type="http://schemas.openxmlformats.org/officeDocument/2006/relationships/image" Target="../media/image3270.png"/><Relationship Id="rId252" Type="http://schemas.openxmlformats.org/officeDocument/2006/relationships/image" Target="../media/image3291.png"/><Relationship Id="rId273" Type="http://schemas.openxmlformats.org/officeDocument/2006/relationships/image" Target="../media/image3312.png"/><Relationship Id="rId294" Type="http://schemas.openxmlformats.org/officeDocument/2006/relationships/image" Target="../media/image3333.png"/><Relationship Id="rId47" Type="http://schemas.openxmlformats.org/officeDocument/2006/relationships/image" Target="../media/image3093.png"/><Relationship Id="rId68" Type="http://schemas.openxmlformats.org/officeDocument/2006/relationships/image" Target="../media/image3113.png"/><Relationship Id="rId89" Type="http://schemas.openxmlformats.org/officeDocument/2006/relationships/image" Target="../media/image1826.png"/><Relationship Id="rId112" Type="http://schemas.openxmlformats.org/officeDocument/2006/relationships/image" Target="../media/image3153.png"/><Relationship Id="rId133" Type="http://schemas.openxmlformats.org/officeDocument/2006/relationships/image" Target="../media/image3173.png"/><Relationship Id="rId154" Type="http://schemas.openxmlformats.org/officeDocument/2006/relationships/image" Target="../media/image3194.png"/><Relationship Id="rId175" Type="http://schemas.openxmlformats.org/officeDocument/2006/relationships/image" Target="../media/image3215.png"/><Relationship Id="rId196" Type="http://schemas.openxmlformats.org/officeDocument/2006/relationships/image" Target="../media/image3235.png"/><Relationship Id="rId200" Type="http://schemas.openxmlformats.org/officeDocument/2006/relationships/image" Target="../media/image3239.png"/><Relationship Id="rId16" Type="http://schemas.openxmlformats.org/officeDocument/2006/relationships/image" Target="../media/image3063.png"/><Relationship Id="rId221" Type="http://schemas.openxmlformats.org/officeDocument/2006/relationships/image" Target="../media/image3260.png"/><Relationship Id="rId242" Type="http://schemas.openxmlformats.org/officeDocument/2006/relationships/image" Target="../media/image3281.png"/><Relationship Id="rId263" Type="http://schemas.openxmlformats.org/officeDocument/2006/relationships/image" Target="../media/image3302.png"/><Relationship Id="rId284" Type="http://schemas.openxmlformats.org/officeDocument/2006/relationships/image" Target="../media/image3323.png"/><Relationship Id="rId37" Type="http://schemas.openxmlformats.org/officeDocument/2006/relationships/image" Target="../media/image3084.png"/><Relationship Id="rId58" Type="http://schemas.openxmlformats.org/officeDocument/2006/relationships/image" Target="../media/image3103.png"/><Relationship Id="rId79" Type="http://schemas.openxmlformats.org/officeDocument/2006/relationships/image" Target="../media/image3123.png"/><Relationship Id="rId102" Type="http://schemas.openxmlformats.org/officeDocument/2006/relationships/image" Target="../media/image1546.png"/><Relationship Id="rId123" Type="http://schemas.openxmlformats.org/officeDocument/2006/relationships/image" Target="../media/image3163.png"/><Relationship Id="rId144" Type="http://schemas.openxmlformats.org/officeDocument/2006/relationships/image" Target="../media/image3184.png"/><Relationship Id="rId90" Type="http://schemas.openxmlformats.org/officeDocument/2006/relationships/image" Target="../media/image3133.png"/><Relationship Id="rId165" Type="http://schemas.openxmlformats.org/officeDocument/2006/relationships/image" Target="../media/image3205.png"/><Relationship Id="rId186" Type="http://schemas.openxmlformats.org/officeDocument/2006/relationships/image" Target="../media/image3226.png"/><Relationship Id="rId211" Type="http://schemas.openxmlformats.org/officeDocument/2006/relationships/image" Target="../media/image3250.png"/><Relationship Id="rId232" Type="http://schemas.openxmlformats.org/officeDocument/2006/relationships/image" Target="../media/image3271.png"/><Relationship Id="rId253" Type="http://schemas.openxmlformats.org/officeDocument/2006/relationships/image" Target="../media/image3292.png"/><Relationship Id="rId274" Type="http://schemas.openxmlformats.org/officeDocument/2006/relationships/image" Target="../media/image3313.png"/><Relationship Id="rId295" Type="http://schemas.openxmlformats.org/officeDocument/2006/relationships/image" Target="../media/image3334.png"/><Relationship Id="rId27" Type="http://schemas.openxmlformats.org/officeDocument/2006/relationships/image" Target="../media/image3074.png"/><Relationship Id="rId48" Type="http://schemas.openxmlformats.org/officeDocument/2006/relationships/image" Target="../media/image3094.png"/><Relationship Id="rId69" Type="http://schemas.openxmlformats.org/officeDocument/2006/relationships/image" Target="../media/image3114.png"/><Relationship Id="rId113" Type="http://schemas.openxmlformats.org/officeDocument/2006/relationships/image" Target="../media/image3154.png"/><Relationship Id="rId134" Type="http://schemas.openxmlformats.org/officeDocument/2006/relationships/image" Target="../media/image3174.png"/><Relationship Id="rId80" Type="http://schemas.openxmlformats.org/officeDocument/2006/relationships/image" Target="../media/image3124.png"/><Relationship Id="rId155" Type="http://schemas.openxmlformats.org/officeDocument/2006/relationships/image" Target="../media/image3195.png"/><Relationship Id="rId176" Type="http://schemas.openxmlformats.org/officeDocument/2006/relationships/image" Target="../media/image3216.png"/><Relationship Id="rId197" Type="http://schemas.openxmlformats.org/officeDocument/2006/relationships/image" Target="../media/image3236.png"/><Relationship Id="rId201" Type="http://schemas.openxmlformats.org/officeDocument/2006/relationships/image" Target="../media/image3240.png"/><Relationship Id="rId222" Type="http://schemas.openxmlformats.org/officeDocument/2006/relationships/image" Target="../media/image3261.png"/><Relationship Id="rId243" Type="http://schemas.openxmlformats.org/officeDocument/2006/relationships/image" Target="../media/image3282.png"/><Relationship Id="rId264" Type="http://schemas.openxmlformats.org/officeDocument/2006/relationships/image" Target="../media/image3303.png"/><Relationship Id="rId285" Type="http://schemas.openxmlformats.org/officeDocument/2006/relationships/image" Target="../media/image3324.png"/><Relationship Id="rId17" Type="http://schemas.openxmlformats.org/officeDocument/2006/relationships/image" Target="../media/image3064.png"/><Relationship Id="rId38" Type="http://schemas.openxmlformats.org/officeDocument/2006/relationships/image" Target="../media/image3085.png"/><Relationship Id="rId59" Type="http://schemas.openxmlformats.org/officeDocument/2006/relationships/image" Target="../media/image3104.png"/><Relationship Id="rId103" Type="http://schemas.openxmlformats.org/officeDocument/2006/relationships/image" Target="../media/image3144.png"/><Relationship Id="rId124" Type="http://schemas.openxmlformats.org/officeDocument/2006/relationships/image" Target="../media/image3164.png"/><Relationship Id="rId70" Type="http://schemas.openxmlformats.org/officeDocument/2006/relationships/image" Target="../media/image1536.png"/><Relationship Id="rId91" Type="http://schemas.openxmlformats.org/officeDocument/2006/relationships/image" Target="../media/image3134.png"/><Relationship Id="rId145" Type="http://schemas.openxmlformats.org/officeDocument/2006/relationships/image" Target="../media/image3185.png"/><Relationship Id="rId166" Type="http://schemas.openxmlformats.org/officeDocument/2006/relationships/image" Target="../media/image3206.png"/><Relationship Id="rId187" Type="http://schemas.openxmlformats.org/officeDocument/2006/relationships/image" Target="../media/image3227.png"/><Relationship Id="rId1" Type="http://schemas.openxmlformats.org/officeDocument/2006/relationships/slideLayout" Target="../slideLayouts/slideLayout37.xml"/><Relationship Id="rId212" Type="http://schemas.openxmlformats.org/officeDocument/2006/relationships/image" Target="../media/image3251.png"/><Relationship Id="rId233" Type="http://schemas.openxmlformats.org/officeDocument/2006/relationships/image" Target="../media/image3272.png"/><Relationship Id="rId254" Type="http://schemas.openxmlformats.org/officeDocument/2006/relationships/image" Target="../media/image3293.png"/><Relationship Id="rId28" Type="http://schemas.openxmlformats.org/officeDocument/2006/relationships/image" Target="../media/image3075.png"/><Relationship Id="rId49" Type="http://schemas.openxmlformats.org/officeDocument/2006/relationships/image" Target="../media/image3095.png"/><Relationship Id="rId114" Type="http://schemas.openxmlformats.org/officeDocument/2006/relationships/image" Target="../media/image1829.png"/><Relationship Id="rId275" Type="http://schemas.openxmlformats.org/officeDocument/2006/relationships/image" Target="../media/image3314.png"/><Relationship Id="rId296" Type="http://schemas.openxmlformats.org/officeDocument/2006/relationships/image" Target="../media/image3335.png"/><Relationship Id="rId300" Type="http://schemas.openxmlformats.org/officeDocument/2006/relationships/image" Target="../media/image3339.png"/><Relationship Id="rId60" Type="http://schemas.openxmlformats.org/officeDocument/2006/relationships/image" Target="../media/image3105.png"/><Relationship Id="rId81" Type="http://schemas.openxmlformats.org/officeDocument/2006/relationships/image" Target="../media/image3125.png"/><Relationship Id="rId135" Type="http://schemas.openxmlformats.org/officeDocument/2006/relationships/image" Target="../media/image3175.png"/><Relationship Id="rId156" Type="http://schemas.openxmlformats.org/officeDocument/2006/relationships/image" Target="../media/image3196.png"/><Relationship Id="rId177" Type="http://schemas.openxmlformats.org/officeDocument/2006/relationships/image" Target="../media/image3217.png"/><Relationship Id="rId198" Type="http://schemas.openxmlformats.org/officeDocument/2006/relationships/image" Target="../media/image3237.png"/><Relationship Id="rId202" Type="http://schemas.openxmlformats.org/officeDocument/2006/relationships/image" Target="../media/image3241.png"/><Relationship Id="rId223" Type="http://schemas.openxmlformats.org/officeDocument/2006/relationships/image" Target="../media/image3262.png"/><Relationship Id="rId244" Type="http://schemas.openxmlformats.org/officeDocument/2006/relationships/image" Target="../media/image3283.png"/><Relationship Id="rId18" Type="http://schemas.openxmlformats.org/officeDocument/2006/relationships/image" Target="../media/image3065.png"/><Relationship Id="rId39" Type="http://schemas.openxmlformats.org/officeDocument/2006/relationships/image" Target="../media/image3086.png"/><Relationship Id="rId265" Type="http://schemas.openxmlformats.org/officeDocument/2006/relationships/image" Target="../media/image3304.png"/><Relationship Id="rId286" Type="http://schemas.openxmlformats.org/officeDocument/2006/relationships/image" Target="../media/image3325.png"/><Relationship Id="rId50" Type="http://schemas.openxmlformats.org/officeDocument/2006/relationships/image" Target="../media/image3096.png"/><Relationship Id="rId104" Type="http://schemas.openxmlformats.org/officeDocument/2006/relationships/image" Target="../media/image3145.png"/><Relationship Id="rId125" Type="http://schemas.openxmlformats.org/officeDocument/2006/relationships/image" Target="../media/image3165.png"/><Relationship Id="rId146" Type="http://schemas.openxmlformats.org/officeDocument/2006/relationships/image" Target="../media/image3186.png"/><Relationship Id="rId167" Type="http://schemas.openxmlformats.org/officeDocument/2006/relationships/image" Target="../media/image3207.png"/><Relationship Id="rId188" Type="http://schemas.openxmlformats.org/officeDocument/2006/relationships/image" Target="../media/image3228.png"/><Relationship Id="rId71" Type="http://schemas.openxmlformats.org/officeDocument/2006/relationships/image" Target="../media/image3115.png"/><Relationship Id="rId92" Type="http://schemas.openxmlformats.org/officeDocument/2006/relationships/image" Target="../media/image3135.png"/><Relationship Id="rId213" Type="http://schemas.openxmlformats.org/officeDocument/2006/relationships/image" Target="../media/image3252.png"/><Relationship Id="rId234" Type="http://schemas.openxmlformats.org/officeDocument/2006/relationships/image" Target="../media/image3273.png"/></Relationships>
</file>

<file path=ppt/slides/_rels/slide92.xml.rels><?xml version="1.0" encoding="UTF-8" standalone="yes"?>
<Relationships xmlns="http://schemas.openxmlformats.org/package/2006/relationships"><Relationship Id="rId26" Type="http://schemas.openxmlformats.org/officeDocument/2006/relationships/image" Target="../media/image3364.png"/><Relationship Id="rId117" Type="http://schemas.openxmlformats.org/officeDocument/2006/relationships/image" Target="../media/image3453.png"/><Relationship Id="rId21" Type="http://schemas.openxmlformats.org/officeDocument/2006/relationships/image" Target="../media/image3359.png"/><Relationship Id="rId42" Type="http://schemas.openxmlformats.org/officeDocument/2006/relationships/image" Target="../media/image3379.png"/><Relationship Id="rId47" Type="http://schemas.openxmlformats.org/officeDocument/2006/relationships/image" Target="../media/image3384.png"/><Relationship Id="rId63" Type="http://schemas.openxmlformats.org/officeDocument/2006/relationships/image" Target="../media/image3399.png"/><Relationship Id="rId68" Type="http://schemas.openxmlformats.org/officeDocument/2006/relationships/image" Target="../media/image3404.png"/><Relationship Id="rId84" Type="http://schemas.openxmlformats.org/officeDocument/2006/relationships/image" Target="../media/image3420.png"/><Relationship Id="rId89" Type="http://schemas.openxmlformats.org/officeDocument/2006/relationships/image" Target="../media/image3425.png"/><Relationship Id="rId112" Type="http://schemas.openxmlformats.org/officeDocument/2006/relationships/image" Target="../media/image3448.png"/><Relationship Id="rId133" Type="http://schemas.openxmlformats.org/officeDocument/2006/relationships/image" Target="../media/image3469.png"/><Relationship Id="rId138" Type="http://schemas.openxmlformats.org/officeDocument/2006/relationships/image" Target="../media/image3474.png"/><Relationship Id="rId154" Type="http://schemas.openxmlformats.org/officeDocument/2006/relationships/image" Target="../media/image3490.png"/><Relationship Id="rId159" Type="http://schemas.openxmlformats.org/officeDocument/2006/relationships/image" Target="../media/image3495.png"/><Relationship Id="rId170" Type="http://schemas.openxmlformats.org/officeDocument/2006/relationships/image" Target="../media/image3506.png"/><Relationship Id="rId16" Type="http://schemas.openxmlformats.org/officeDocument/2006/relationships/image" Target="../media/image3354.png"/><Relationship Id="rId107" Type="http://schemas.openxmlformats.org/officeDocument/2006/relationships/image" Target="../media/image3443.png"/><Relationship Id="rId11" Type="http://schemas.openxmlformats.org/officeDocument/2006/relationships/image" Target="../media/image3349.png"/><Relationship Id="rId32" Type="http://schemas.openxmlformats.org/officeDocument/2006/relationships/image" Target="../media/image3370.png"/><Relationship Id="rId37" Type="http://schemas.openxmlformats.org/officeDocument/2006/relationships/image" Target="../media/image3374.png"/><Relationship Id="rId53" Type="http://schemas.openxmlformats.org/officeDocument/2006/relationships/image" Target="../media/image3390.png"/><Relationship Id="rId58" Type="http://schemas.openxmlformats.org/officeDocument/2006/relationships/image" Target="../media/image3394.png"/><Relationship Id="rId74" Type="http://schemas.openxmlformats.org/officeDocument/2006/relationships/image" Target="../media/image3410.png"/><Relationship Id="rId79" Type="http://schemas.openxmlformats.org/officeDocument/2006/relationships/image" Target="../media/image3415.png"/><Relationship Id="rId102" Type="http://schemas.openxmlformats.org/officeDocument/2006/relationships/image" Target="../media/image3438.png"/><Relationship Id="rId123" Type="http://schemas.openxmlformats.org/officeDocument/2006/relationships/image" Target="../media/image3459.png"/><Relationship Id="rId128" Type="http://schemas.openxmlformats.org/officeDocument/2006/relationships/image" Target="../media/image3464.png"/><Relationship Id="rId144" Type="http://schemas.openxmlformats.org/officeDocument/2006/relationships/image" Target="../media/image3480.png"/><Relationship Id="rId149" Type="http://schemas.openxmlformats.org/officeDocument/2006/relationships/image" Target="../media/image3485.png"/><Relationship Id="rId5" Type="http://schemas.openxmlformats.org/officeDocument/2006/relationships/image" Target="../media/image2899.png"/><Relationship Id="rId90" Type="http://schemas.openxmlformats.org/officeDocument/2006/relationships/image" Target="../media/image3426.png"/><Relationship Id="rId95" Type="http://schemas.openxmlformats.org/officeDocument/2006/relationships/image" Target="../media/image3431.png"/><Relationship Id="rId160" Type="http://schemas.openxmlformats.org/officeDocument/2006/relationships/image" Target="../media/image3496.png"/><Relationship Id="rId165" Type="http://schemas.openxmlformats.org/officeDocument/2006/relationships/image" Target="../media/image3501.png"/><Relationship Id="rId22" Type="http://schemas.openxmlformats.org/officeDocument/2006/relationships/image" Target="../media/image3360.png"/><Relationship Id="rId27" Type="http://schemas.openxmlformats.org/officeDocument/2006/relationships/image" Target="../media/image3365.png"/><Relationship Id="rId43" Type="http://schemas.openxmlformats.org/officeDocument/2006/relationships/image" Target="../media/image3380.png"/><Relationship Id="rId48" Type="http://schemas.openxmlformats.org/officeDocument/2006/relationships/image" Target="../media/image3385.png"/><Relationship Id="rId64" Type="http://schemas.openxmlformats.org/officeDocument/2006/relationships/image" Target="../media/image3400.png"/><Relationship Id="rId69" Type="http://schemas.openxmlformats.org/officeDocument/2006/relationships/image" Target="../media/image3405.png"/><Relationship Id="rId113" Type="http://schemas.openxmlformats.org/officeDocument/2006/relationships/image" Target="../media/image3449.png"/><Relationship Id="rId118" Type="http://schemas.openxmlformats.org/officeDocument/2006/relationships/image" Target="../media/image3454.png"/><Relationship Id="rId134" Type="http://schemas.openxmlformats.org/officeDocument/2006/relationships/image" Target="../media/image3470.png"/><Relationship Id="rId139" Type="http://schemas.openxmlformats.org/officeDocument/2006/relationships/image" Target="../media/image3475.png"/><Relationship Id="rId80" Type="http://schemas.openxmlformats.org/officeDocument/2006/relationships/image" Target="../media/image3416.png"/><Relationship Id="rId85" Type="http://schemas.openxmlformats.org/officeDocument/2006/relationships/image" Target="../media/image3421.png"/><Relationship Id="rId150" Type="http://schemas.openxmlformats.org/officeDocument/2006/relationships/image" Target="../media/image3486.png"/><Relationship Id="rId155" Type="http://schemas.openxmlformats.org/officeDocument/2006/relationships/image" Target="../media/image3491.png"/><Relationship Id="rId171" Type="http://schemas.openxmlformats.org/officeDocument/2006/relationships/image" Target="../media/image3507.png"/><Relationship Id="rId12" Type="http://schemas.openxmlformats.org/officeDocument/2006/relationships/image" Target="../media/image3350.png"/><Relationship Id="rId17" Type="http://schemas.openxmlformats.org/officeDocument/2006/relationships/image" Target="../media/image3355.png"/><Relationship Id="rId33" Type="http://schemas.openxmlformats.org/officeDocument/2006/relationships/image" Target="../media/image3371.png"/><Relationship Id="rId38" Type="http://schemas.openxmlformats.org/officeDocument/2006/relationships/image" Target="../media/image3375.png"/><Relationship Id="rId59" Type="http://schemas.openxmlformats.org/officeDocument/2006/relationships/image" Target="../media/image3395.png"/><Relationship Id="rId103" Type="http://schemas.openxmlformats.org/officeDocument/2006/relationships/image" Target="../media/image3439.png"/><Relationship Id="rId108" Type="http://schemas.openxmlformats.org/officeDocument/2006/relationships/image" Target="../media/image3444.png"/><Relationship Id="rId124" Type="http://schemas.openxmlformats.org/officeDocument/2006/relationships/image" Target="../media/image3460.png"/><Relationship Id="rId129" Type="http://schemas.openxmlformats.org/officeDocument/2006/relationships/image" Target="../media/image3465.png"/><Relationship Id="rId54" Type="http://schemas.openxmlformats.org/officeDocument/2006/relationships/image" Target="../media/image3391.png"/><Relationship Id="rId70" Type="http://schemas.openxmlformats.org/officeDocument/2006/relationships/image" Target="../media/image3406.png"/><Relationship Id="rId75" Type="http://schemas.openxmlformats.org/officeDocument/2006/relationships/image" Target="../media/image3411.png"/><Relationship Id="rId91" Type="http://schemas.openxmlformats.org/officeDocument/2006/relationships/image" Target="../media/image3427.png"/><Relationship Id="rId96" Type="http://schemas.openxmlformats.org/officeDocument/2006/relationships/image" Target="../media/image3432.png"/><Relationship Id="rId140" Type="http://schemas.openxmlformats.org/officeDocument/2006/relationships/image" Target="../media/image3476.png"/><Relationship Id="rId145" Type="http://schemas.openxmlformats.org/officeDocument/2006/relationships/image" Target="../media/image3481.png"/><Relationship Id="rId161" Type="http://schemas.openxmlformats.org/officeDocument/2006/relationships/image" Target="../media/image3497.png"/><Relationship Id="rId166" Type="http://schemas.openxmlformats.org/officeDocument/2006/relationships/image" Target="../media/image3502.png"/><Relationship Id="rId1" Type="http://schemas.openxmlformats.org/officeDocument/2006/relationships/slideLayout" Target="../slideLayouts/slideLayout37.xml"/><Relationship Id="rId6" Type="http://schemas.openxmlformats.org/officeDocument/2006/relationships/image" Target="../media/image2900.png"/><Relationship Id="rId15" Type="http://schemas.openxmlformats.org/officeDocument/2006/relationships/image" Target="../media/image3353.png"/><Relationship Id="rId23" Type="http://schemas.openxmlformats.org/officeDocument/2006/relationships/image" Target="../media/image3361.png"/><Relationship Id="rId28" Type="http://schemas.openxmlformats.org/officeDocument/2006/relationships/image" Target="../media/image3366.png"/><Relationship Id="rId36" Type="http://schemas.openxmlformats.org/officeDocument/2006/relationships/image" Target="../media/image1829.png"/><Relationship Id="rId49" Type="http://schemas.openxmlformats.org/officeDocument/2006/relationships/image" Target="../media/image3386.png"/><Relationship Id="rId57" Type="http://schemas.openxmlformats.org/officeDocument/2006/relationships/image" Target="../media/image3393.png"/><Relationship Id="rId106" Type="http://schemas.openxmlformats.org/officeDocument/2006/relationships/image" Target="../media/image3442.png"/><Relationship Id="rId114" Type="http://schemas.openxmlformats.org/officeDocument/2006/relationships/image" Target="../media/image3450.png"/><Relationship Id="rId119" Type="http://schemas.openxmlformats.org/officeDocument/2006/relationships/image" Target="../media/image3455.png"/><Relationship Id="rId127" Type="http://schemas.openxmlformats.org/officeDocument/2006/relationships/image" Target="../media/image3463.png"/><Relationship Id="rId10" Type="http://schemas.openxmlformats.org/officeDocument/2006/relationships/image" Target="../media/image3348.png"/><Relationship Id="rId31" Type="http://schemas.openxmlformats.org/officeDocument/2006/relationships/image" Target="../media/image3369.png"/><Relationship Id="rId44" Type="http://schemas.openxmlformats.org/officeDocument/2006/relationships/image" Target="../media/image3381.png"/><Relationship Id="rId52" Type="http://schemas.openxmlformats.org/officeDocument/2006/relationships/image" Target="../media/image3389.png"/><Relationship Id="rId60" Type="http://schemas.openxmlformats.org/officeDocument/2006/relationships/image" Target="../media/image3396.png"/><Relationship Id="rId65" Type="http://schemas.openxmlformats.org/officeDocument/2006/relationships/image" Target="../media/image3401.png"/><Relationship Id="rId73" Type="http://schemas.openxmlformats.org/officeDocument/2006/relationships/image" Target="../media/image3409.png"/><Relationship Id="rId78" Type="http://schemas.openxmlformats.org/officeDocument/2006/relationships/image" Target="../media/image3414.png"/><Relationship Id="rId81" Type="http://schemas.openxmlformats.org/officeDocument/2006/relationships/image" Target="../media/image3417.png"/><Relationship Id="rId86" Type="http://schemas.openxmlformats.org/officeDocument/2006/relationships/image" Target="../media/image3422.png"/><Relationship Id="rId94" Type="http://schemas.openxmlformats.org/officeDocument/2006/relationships/image" Target="../media/image3430.png"/><Relationship Id="rId99" Type="http://schemas.openxmlformats.org/officeDocument/2006/relationships/image" Target="../media/image3435.png"/><Relationship Id="rId101" Type="http://schemas.openxmlformats.org/officeDocument/2006/relationships/image" Target="../media/image3437.png"/><Relationship Id="rId122" Type="http://schemas.openxmlformats.org/officeDocument/2006/relationships/image" Target="../media/image3458.png"/><Relationship Id="rId130" Type="http://schemas.openxmlformats.org/officeDocument/2006/relationships/image" Target="../media/image3466.png"/><Relationship Id="rId135" Type="http://schemas.openxmlformats.org/officeDocument/2006/relationships/image" Target="../media/image3471.png"/><Relationship Id="rId143" Type="http://schemas.openxmlformats.org/officeDocument/2006/relationships/image" Target="../media/image3479.png"/><Relationship Id="rId148" Type="http://schemas.openxmlformats.org/officeDocument/2006/relationships/image" Target="../media/image3484.png"/><Relationship Id="rId151" Type="http://schemas.openxmlformats.org/officeDocument/2006/relationships/image" Target="../media/image3487.png"/><Relationship Id="rId156" Type="http://schemas.openxmlformats.org/officeDocument/2006/relationships/image" Target="../media/image3492.png"/><Relationship Id="rId164" Type="http://schemas.openxmlformats.org/officeDocument/2006/relationships/image" Target="../media/image3500.png"/><Relationship Id="rId169" Type="http://schemas.openxmlformats.org/officeDocument/2006/relationships/image" Target="../media/image3505.png"/><Relationship Id="rId4" Type="http://schemas.openxmlformats.org/officeDocument/2006/relationships/image" Target="../media/image2898.png"/><Relationship Id="rId9" Type="http://schemas.openxmlformats.org/officeDocument/2006/relationships/image" Target="../media/image3347.png"/><Relationship Id="rId172" Type="http://schemas.openxmlformats.org/officeDocument/2006/relationships/image" Target="../media/image3508.png"/><Relationship Id="rId13" Type="http://schemas.openxmlformats.org/officeDocument/2006/relationships/image" Target="../media/image3351.png"/><Relationship Id="rId18" Type="http://schemas.openxmlformats.org/officeDocument/2006/relationships/image" Target="../media/image3356.png"/><Relationship Id="rId39" Type="http://schemas.openxmlformats.org/officeDocument/2006/relationships/image" Target="../media/image3376.png"/><Relationship Id="rId109" Type="http://schemas.openxmlformats.org/officeDocument/2006/relationships/image" Target="../media/image3445.png"/><Relationship Id="rId34" Type="http://schemas.openxmlformats.org/officeDocument/2006/relationships/image" Target="../media/image3372.png"/><Relationship Id="rId50" Type="http://schemas.openxmlformats.org/officeDocument/2006/relationships/image" Target="../media/image3387.png"/><Relationship Id="rId55" Type="http://schemas.openxmlformats.org/officeDocument/2006/relationships/image" Target="../media/image3392.png"/><Relationship Id="rId76" Type="http://schemas.openxmlformats.org/officeDocument/2006/relationships/image" Target="../media/image3412.png"/><Relationship Id="rId97" Type="http://schemas.openxmlformats.org/officeDocument/2006/relationships/image" Target="../media/image3433.png"/><Relationship Id="rId104" Type="http://schemas.openxmlformats.org/officeDocument/2006/relationships/image" Target="../media/image3440.png"/><Relationship Id="rId120" Type="http://schemas.openxmlformats.org/officeDocument/2006/relationships/image" Target="../media/image3456.png"/><Relationship Id="rId125" Type="http://schemas.openxmlformats.org/officeDocument/2006/relationships/image" Target="../media/image3461.png"/><Relationship Id="rId141" Type="http://schemas.openxmlformats.org/officeDocument/2006/relationships/image" Target="../media/image3477.png"/><Relationship Id="rId146" Type="http://schemas.openxmlformats.org/officeDocument/2006/relationships/image" Target="../media/image3482.png"/><Relationship Id="rId167" Type="http://schemas.openxmlformats.org/officeDocument/2006/relationships/image" Target="../media/image3503.png"/><Relationship Id="rId7" Type="http://schemas.openxmlformats.org/officeDocument/2006/relationships/image" Target="../media/image2901.png"/><Relationship Id="rId71" Type="http://schemas.openxmlformats.org/officeDocument/2006/relationships/image" Target="../media/image3407.png"/><Relationship Id="rId92" Type="http://schemas.openxmlformats.org/officeDocument/2006/relationships/image" Target="../media/image3428.png"/><Relationship Id="rId162" Type="http://schemas.openxmlformats.org/officeDocument/2006/relationships/image" Target="../media/image3498.png"/><Relationship Id="rId2" Type="http://schemas.openxmlformats.org/officeDocument/2006/relationships/image" Target="../media/image2896.png"/><Relationship Id="rId29" Type="http://schemas.openxmlformats.org/officeDocument/2006/relationships/image" Target="../media/image3367.png"/><Relationship Id="rId24" Type="http://schemas.openxmlformats.org/officeDocument/2006/relationships/image" Target="../media/image3362.png"/><Relationship Id="rId40" Type="http://schemas.openxmlformats.org/officeDocument/2006/relationships/image" Target="../media/image3377.png"/><Relationship Id="rId45" Type="http://schemas.openxmlformats.org/officeDocument/2006/relationships/image" Target="../media/image3382.png"/><Relationship Id="rId66" Type="http://schemas.openxmlformats.org/officeDocument/2006/relationships/image" Target="../media/image3402.png"/><Relationship Id="rId87" Type="http://schemas.openxmlformats.org/officeDocument/2006/relationships/image" Target="../media/image3423.png"/><Relationship Id="rId110" Type="http://schemas.openxmlformats.org/officeDocument/2006/relationships/image" Target="../media/image3446.png"/><Relationship Id="rId115" Type="http://schemas.openxmlformats.org/officeDocument/2006/relationships/image" Target="../media/image3451.png"/><Relationship Id="rId131" Type="http://schemas.openxmlformats.org/officeDocument/2006/relationships/image" Target="../media/image3467.png"/><Relationship Id="rId136" Type="http://schemas.openxmlformats.org/officeDocument/2006/relationships/image" Target="../media/image3472.png"/><Relationship Id="rId157" Type="http://schemas.openxmlformats.org/officeDocument/2006/relationships/image" Target="../media/image3493.png"/><Relationship Id="rId61" Type="http://schemas.openxmlformats.org/officeDocument/2006/relationships/image" Target="../media/image3397.png"/><Relationship Id="rId82" Type="http://schemas.openxmlformats.org/officeDocument/2006/relationships/image" Target="../media/image3418.png"/><Relationship Id="rId152" Type="http://schemas.openxmlformats.org/officeDocument/2006/relationships/image" Target="../media/image3488.png"/><Relationship Id="rId173" Type="http://schemas.openxmlformats.org/officeDocument/2006/relationships/image" Target="../media/image3509.png"/><Relationship Id="rId19" Type="http://schemas.openxmlformats.org/officeDocument/2006/relationships/image" Target="../media/image3357.png"/><Relationship Id="rId14" Type="http://schemas.openxmlformats.org/officeDocument/2006/relationships/image" Target="../media/image3352.png"/><Relationship Id="rId30" Type="http://schemas.openxmlformats.org/officeDocument/2006/relationships/image" Target="../media/image3368.png"/><Relationship Id="rId35" Type="http://schemas.openxmlformats.org/officeDocument/2006/relationships/image" Target="../media/image3373.png"/><Relationship Id="rId56" Type="http://schemas.openxmlformats.org/officeDocument/2006/relationships/image" Target="../media/image3108.png"/><Relationship Id="rId77" Type="http://schemas.openxmlformats.org/officeDocument/2006/relationships/image" Target="../media/image3413.png"/><Relationship Id="rId100" Type="http://schemas.openxmlformats.org/officeDocument/2006/relationships/image" Target="../media/image3436.png"/><Relationship Id="rId105" Type="http://schemas.openxmlformats.org/officeDocument/2006/relationships/image" Target="../media/image3441.png"/><Relationship Id="rId126" Type="http://schemas.openxmlformats.org/officeDocument/2006/relationships/image" Target="../media/image3462.png"/><Relationship Id="rId147" Type="http://schemas.openxmlformats.org/officeDocument/2006/relationships/image" Target="../media/image3483.png"/><Relationship Id="rId168" Type="http://schemas.openxmlformats.org/officeDocument/2006/relationships/image" Target="../media/image3504.png"/><Relationship Id="rId8" Type="http://schemas.openxmlformats.org/officeDocument/2006/relationships/image" Target="../media/image3346.png"/><Relationship Id="rId51" Type="http://schemas.openxmlformats.org/officeDocument/2006/relationships/image" Target="../media/image3388.png"/><Relationship Id="rId72" Type="http://schemas.openxmlformats.org/officeDocument/2006/relationships/image" Target="../media/image3408.png"/><Relationship Id="rId93" Type="http://schemas.openxmlformats.org/officeDocument/2006/relationships/image" Target="../media/image3429.png"/><Relationship Id="rId98" Type="http://schemas.openxmlformats.org/officeDocument/2006/relationships/image" Target="../media/image3434.png"/><Relationship Id="rId121" Type="http://schemas.openxmlformats.org/officeDocument/2006/relationships/image" Target="../media/image3457.png"/><Relationship Id="rId142" Type="http://schemas.openxmlformats.org/officeDocument/2006/relationships/image" Target="../media/image3478.png"/><Relationship Id="rId163" Type="http://schemas.openxmlformats.org/officeDocument/2006/relationships/image" Target="../media/image3499.png"/><Relationship Id="rId3" Type="http://schemas.openxmlformats.org/officeDocument/2006/relationships/image" Target="../media/image2897.png"/><Relationship Id="rId25" Type="http://schemas.openxmlformats.org/officeDocument/2006/relationships/image" Target="../media/image3363.png"/><Relationship Id="rId46" Type="http://schemas.openxmlformats.org/officeDocument/2006/relationships/image" Target="../media/image3383.png"/><Relationship Id="rId67" Type="http://schemas.openxmlformats.org/officeDocument/2006/relationships/image" Target="../media/image3403.png"/><Relationship Id="rId116" Type="http://schemas.openxmlformats.org/officeDocument/2006/relationships/image" Target="../media/image3452.png"/><Relationship Id="rId137" Type="http://schemas.openxmlformats.org/officeDocument/2006/relationships/image" Target="../media/image3473.png"/><Relationship Id="rId158" Type="http://schemas.openxmlformats.org/officeDocument/2006/relationships/image" Target="../media/image3494.png"/><Relationship Id="rId20" Type="http://schemas.openxmlformats.org/officeDocument/2006/relationships/image" Target="../media/image3358.png"/><Relationship Id="rId41" Type="http://schemas.openxmlformats.org/officeDocument/2006/relationships/image" Target="../media/image3378.png"/><Relationship Id="rId62" Type="http://schemas.openxmlformats.org/officeDocument/2006/relationships/image" Target="../media/image3398.png"/><Relationship Id="rId83" Type="http://schemas.openxmlformats.org/officeDocument/2006/relationships/image" Target="../media/image3419.png"/><Relationship Id="rId88" Type="http://schemas.openxmlformats.org/officeDocument/2006/relationships/image" Target="../media/image3424.png"/><Relationship Id="rId111" Type="http://schemas.openxmlformats.org/officeDocument/2006/relationships/image" Target="../media/image3447.png"/><Relationship Id="rId132" Type="http://schemas.openxmlformats.org/officeDocument/2006/relationships/image" Target="../media/image3468.png"/><Relationship Id="rId153" Type="http://schemas.openxmlformats.org/officeDocument/2006/relationships/image" Target="../media/image3489.png"/></Relationships>
</file>

<file path=ppt/slides/_rels/slide93.xml.rels><?xml version="1.0" encoding="UTF-8" standalone="yes"?>
<Relationships xmlns="http://schemas.openxmlformats.org/package/2006/relationships"><Relationship Id="rId117" Type="http://schemas.openxmlformats.org/officeDocument/2006/relationships/image" Target="../media/image3612.png"/><Relationship Id="rId299" Type="http://schemas.openxmlformats.org/officeDocument/2006/relationships/image" Target="../media/image3793.png"/><Relationship Id="rId21" Type="http://schemas.openxmlformats.org/officeDocument/2006/relationships/image" Target="../media/image3521.png"/><Relationship Id="rId42" Type="http://schemas.openxmlformats.org/officeDocument/2006/relationships/image" Target="../media/image3542.png"/><Relationship Id="rId63" Type="http://schemas.openxmlformats.org/officeDocument/2006/relationships/image" Target="../media/image3561.png"/><Relationship Id="rId84" Type="http://schemas.openxmlformats.org/officeDocument/2006/relationships/image" Target="../media/image3580.png"/><Relationship Id="rId138" Type="http://schemas.openxmlformats.org/officeDocument/2006/relationships/image" Target="../media/image3633.png"/><Relationship Id="rId159" Type="http://schemas.openxmlformats.org/officeDocument/2006/relationships/image" Target="../media/image3654.png"/><Relationship Id="rId170" Type="http://schemas.openxmlformats.org/officeDocument/2006/relationships/image" Target="../media/image3665.png"/><Relationship Id="rId191" Type="http://schemas.openxmlformats.org/officeDocument/2006/relationships/image" Target="../media/image3686.png"/><Relationship Id="rId205" Type="http://schemas.openxmlformats.org/officeDocument/2006/relationships/image" Target="../media/image3700.png"/><Relationship Id="rId226" Type="http://schemas.openxmlformats.org/officeDocument/2006/relationships/image" Target="../media/image3721.png"/><Relationship Id="rId247" Type="http://schemas.openxmlformats.org/officeDocument/2006/relationships/image" Target="../media/image3741.png"/><Relationship Id="rId107" Type="http://schemas.openxmlformats.org/officeDocument/2006/relationships/image" Target="../media/image3602.png"/><Relationship Id="rId268" Type="http://schemas.openxmlformats.org/officeDocument/2006/relationships/image" Target="../media/image3762.png"/><Relationship Id="rId289" Type="http://schemas.openxmlformats.org/officeDocument/2006/relationships/image" Target="../media/image3783.png"/><Relationship Id="rId11" Type="http://schemas.openxmlformats.org/officeDocument/2006/relationships/image" Target="../media/image3513.png"/><Relationship Id="rId32" Type="http://schemas.openxmlformats.org/officeDocument/2006/relationships/image" Target="../media/image3532.png"/><Relationship Id="rId53" Type="http://schemas.openxmlformats.org/officeDocument/2006/relationships/image" Target="../media/image3552.png"/><Relationship Id="rId74" Type="http://schemas.openxmlformats.org/officeDocument/2006/relationships/image" Target="../media/image3570.png"/><Relationship Id="rId128" Type="http://schemas.openxmlformats.org/officeDocument/2006/relationships/image" Target="../media/image3623.png"/><Relationship Id="rId149" Type="http://schemas.openxmlformats.org/officeDocument/2006/relationships/image" Target="../media/image3644.png"/><Relationship Id="rId5" Type="http://schemas.openxmlformats.org/officeDocument/2006/relationships/image" Target="../media/image2899.png"/><Relationship Id="rId95" Type="http://schemas.openxmlformats.org/officeDocument/2006/relationships/image" Target="../media/image3590.png"/><Relationship Id="rId160" Type="http://schemas.openxmlformats.org/officeDocument/2006/relationships/image" Target="../media/image3655.png"/><Relationship Id="rId181" Type="http://schemas.openxmlformats.org/officeDocument/2006/relationships/image" Target="../media/image3676.png"/><Relationship Id="rId216" Type="http://schemas.openxmlformats.org/officeDocument/2006/relationships/image" Target="../media/image3711.png"/><Relationship Id="rId237" Type="http://schemas.openxmlformats.org/officeDocument/2006/relationships/image" Target="../media/image3731.png"/><Relationship Id="rId258" Type="http://schemas.openxmlformats.org/officeDocument/2006/relationships/image" Target="../media/image3752.png"/><Relationship Id="rId279" Type="http://schemas.openxmlformats.org/officeDocument/2006/relationships/image" Target="../media/image3773.png"/><Relationship Id="rId22" Type="http://schemas.openxmlformats.org/officeDocument/2006/relationships/image" Target="../media/image3522.png"/><Relationship Id="rId43" Type="http://schemas.openxmlformats.org/officeDocument/2006/relationships/image" Target="../media/image3543.png"/><Relationship Id="rId64" Type="http://schemas.openxmlformats.org/officeDocument/2006/relationships/image" Target="../media/image3562.png"/><Relationship Id="rId118" Type="http://schemas.openxmlformats.org/officeDocument/2006/relationships/image" Target="../media/image3613.png"/><Relationship Id="rId139" Type="http://schemas.openxmlformats.org/officeDocument/2006/relationships/image" Target="../media/image3634.png"/><Relationship Id="rId290" Type="http://schemas.openxmlformats.org/officeDocument/2006/relationships/image" Target="../media/image3784.png"/><Relationship Id="rId85" Type="http://schemas.openxmlformats.org/officeDocument/2006/relationships/image" Target="../media/image3581.png"/><Relationship Id="rId150" Type="http://schemas.openxmlformats.org/officeDocument/2006/relationships/image" Target="../media/image3645.png"/><Relationship Id="rId171" Type="http://schemas.openxmlformats.org/officeDocument/2006/relationships/image" Target="../media/image3666.png"/><Relationship Id="rId192" Type="http://schemas.openxmlformats.org/officeDocument/2006/relationships/image" Target="../media/image3687.png"/><Relationship Id="rId206" Type="http://schemas.openxmlformats.org/officeDocument/2006/relationships/image" Target="../media/image3701.png"/><Relationship Id="rId227" Type="http://schemas.openxmlformats.org/officeDocument/2006/relationships/image" Target="../media/image3722.png"/><Relationship Id="rId248" Type="http://schemas.openxmlformats.org/officeDocument/2006/relationships/image" Target="../media/image3742.png"/><Relationship Id="rId269" Type="http://schemas.openxmlformats.org/officeDocument/2006/relationships/image" Target="../media/image3763.png"/><Relationship Id="rId12" Type="http://schemas.openxmlformats.org/officeDocument/2006/relationships/image" Target="../media/image3514.png"/><Relationship Id="rId33" Type="http://schemas.openxmlformats.org/officeDocument/2006/relationships/image" Target="../media/image3533.png"/><Relationship Id="rId108" Type="http://schemas.openxmlformats.org/officeDocument/2006/relationships/image" Target="../media/image3603.png"/><Relationship Id="rId129" Type="http://schemas.openxmlformats.org/officeDocument/2006/relationships/image" Target="../media/image3624.png"/><Relationship Id="rId280" Type="http://schemas.openxmlformats.org/officeDocument/2006/relationships/image" Target="../media/image3774.png"/><Relationship Id="rId54" Type="http://schemas.openxmlformats.org/officeDocument/2006/relationships/image" Target="../media/image3553.png"/><Relationship Id="rId75" Type="http://schemas.openxmlformats.org/officeDocument/2006/relationships/image" Target="../media/image3571.png"/><Relationship Id="rId96" Type="http://schemas.openxmlformats.org/officeDocument/2006/relationships/image" Target="../media/image3591.png"/><Relationship Id="rId140" Type="http://schemas.openxmlformats.org/officeDocument/2006/relationships/image" Target="../media/image3635.png"/><Relationship Id="rId161" Type="http://schemas.openxmlformats.org/officeDocument/2006/relationships/image" Target="../media/image3656.png"/><Relationship Id="rId182" Type="http://schemas.openxmlformats.org/officeDocument/2006/relationships/image" Target="../media/image3677.png"/><Relationship Id="rId217" Type="http://schemas.openxmlformats.org/officeDocument/2006/relationships/image" Target="../media/image3712.png"/><Relationship Id="rId6" Type="http://schemas.openxmlformats.org/officeDocument/2006/relationships/image" Target="../media/image2900.png"/><Relationship Id="rId238" Type="http://schemas.openxmlformats.org/officeDocument/2006/relationships/image" Target="../media/image3732.png"/><Relationship Id="rId259" Type="http://schemas.openxmlformats.org/officeDocument/2006/relationships/image" Target="../media/image3753.png"/><Relationship Id="rId23" Type="http://schemas.openxmlformats.org/officeDocument/2006/relationships/image" Target="../media/image3523.png"/><Relationship Id="rId119" Type="http://schemas.openxmlformats.org/officeDocument/2006/relationships/image" Target="../media/image3614.png"/><Relationship Id="rId270" Type="http://schemas.openxmlformats.org/officeDocument/2006/relationships/image" Target="../media/image3764.png"/><Relationship Id="rId291" Type="http://schemas.openxmlformats.org/officeDocument/2006/relationships/image" Target="../media/image3785.png"/><Relationship Id="rId44" Type="http://schemas.openxmlformats.org/officeDocument/2006/relationships/image" Target="../media/image1553.png"/><Relationship Id="rId65" Type="http://schemas.openxmlformats.org/officeDocument/2006/relationships/image" Target="../media/image1840.png"/><Relationship Id="rId86" Type="http://schemas.openxmlformats.org/officeDocument/2006/relationships/image" Target="../media/image3582.png"/><Relationship Id="rId130" Type="http://schemas.openxmlformats.org/officeDocument/2006/relationships/image" Target="../media/image3625.png"/><Relationship Id="rId151" Type="http://schemas.openxmlformats.org/officeDocument/2006/relationships/image" Target="../media/image3646.png"/><Relationship Id="rId172" Type="http://schemas.openxmlformats.org/officeDocument/2006/relationships/image" Target="../media/image3667.png"/><Relationship Id="rId193" Type="http://schemas.openxmlformats.org/officeDocument/2006/relationships/image" Target="../media/image3688.png"/><Relationship Id="rId207" Type="http://schemas.openxmlformats.org/officeDocument/2006/relationships/image" Target="../media/image3702.png"/><Relationship Id="rId228" Type="http://schemas.openxmlformats.org/officeDocument/2006/relationships/image" Target="../media/image3723.png"/><Relationship Id="rId249" Type="http://schemas.openxmlformats.org/officeDocument/2006/relationships/image" Target="../media/image3743.png"/><Relationship Id="rId13" Type="http://schemas.openxmlformats.org/officeDocument/2006/relationships/image" Target="../media/image3515.png"/><Relationship Id="rId109" Type="http://schemas.openxmlformats.org/officeDocument/2006/relationships/image" Target="../media/image3604.png"/><Relationship Id="rId260" Type="http://schemas.openxmlformats.org/officeDocument/2006/relationships/image" Target="../media/image3754.png"/><Relationship Id="rId281" Type="http://schemas.openxmlformats.org/officeDocument/2006/relationships/image" Target="../media/image3775.png"/><Relationship Id="rId34" Type="http://schemas.openxmlformats.org/officeDocument/2006/relationships/image" Target="../media/image3534.png"/><Relationship Id="rId55" Type="http://schemas.openxmlformats.org/officeDocument/2006/relationships/image" Target="../media/image3554.png"/><Relationship Id="rId76" Type="http://schemas.openxmlformats.org/officeDocument/2006/relationships/image" Target="../media/image3572.png"/><Relationship Id="rId97" Type="http://schemas.openxmlformats.org/officeDocument/2006/relationships/image" Target="../media/image3592.png"/><Relationship Id="rId120" Type="http://schemas.openxmlformats.org/officeDocument/2006/relationships/image" Target="../media/image3615.png"/><Relationship Id="rId141" Type="http://schemas.openxmlformats.org/officeDocument/2006/relationships/image" Target="../media/image3636.png"/><Relationship Id="rId7" Type="http://schemas.openxmlformats.org/officeDocument/2006/relationships/image" Target="../media/image2901.png"/><Relationship Id="rId162" Type="http://schemas.openxmlformats.org/officeDocument/2006/relationships/image" Target="../media/image3657.png"/><Relationship Id="rId183" Type="http://schemas.openxmlformats.org/officeDocument/2006/relationships/image" Target="../media/image3678.png"/><Relationship Id="rId218" Type="http://schemas.openxmlformats.org/officeDocument/2006/relationships/image" Target="../media/image3713.png"/><Relationship Id="rId239" Type="http://schemas.openxmlformats.org/officeDocument/2006/relationships/image" Target="../media/image3733.png"/><Relationship Id="rId2" Type="http://schemas.openxmlformats.org/officeDocument/2006/relationships/image" Target="../media/image2896.png"/><Relationship Id="rId29" Type="http://schemas.openxmlformats.org/officeDocument/2006/relationships/image" Target="../media/image3529.png"/><Relationship Id="rId250" Type="http://schemas.openxmlformats.org/officeDocument/2006/relationships/image" Target="../media/image3744.png"/><Relationship Id="rId255" Type="http://schemas.openxmlformats.org/officeDocument/2006/relationships/image" Target="../media/image3749.png"/><Relationship Id="rId271" Type="http://schemas.openxmlformats.org/officeDocument/2006/relationships/image" Target="../media/image3765.png"/><Relationship Id="rId276" Type="http://schemas.openxmlformats.org/officeDocument/2006/relationships/image" Target="../media/image3770.png"/><Relationship Id="rId292" Type="http://schemas.openxmlformats.org/officeDocument/2006/relationships/image" Target="../media/image3786.png"/><Relationship Id="rId297" Type="http://schemas.openxmlformats.org/officeDocument/2006/relationships/image" Target="../media/image3791.png"/><Relationship Id="rId24" Type="http://schemas.openxmlformats.org/officeDocument/2006/relationships/image" Target="../media/image3524.png"/><Relationship Id="rId40" Type="http://schemas.openxmlformats.org/officeDocument/2006/relationships/image" Target="../media/image3540.png"/><Relationship Id="rId45" Type="http://schemas.openxmlformats.org/officeDocument/2006/relationships/image" Target="../media/image3544.png"/><Relationship Id="rId66" Type="http://schemas.openxmlformats.org/officeDocument/2006/relationships/image" Target="../media/image2816.png"/><Relationship Id="rId87" Type="http://schemas.openxmlformats.org/officeDocument/2006/relationships/image" Target="../media/image3583.png"/><Relationship Id="rId110" Type="http://schemas.openxmlformats.org/officeDocument/2006/relationships/image" Target="../media/image3605.png"/><Relationship Id="rId115" Type="http://schemas.openxmlformats.org/officeDocument/2006/relationships/image" Target="../media/image3610.png"/><Relationship Id="rId131" Type="http://schemas.openxmlformats.org/officeDocument/2006/relationships/image" Target="../media/image3626.png"/><Relationship Id="rId136" Type="http://schemas.openxmlformats.org/officeDocument/2006/relationships/image" Target="../media/image3631.png"/><Relationship Id="rId157" Type="http://schemas.openxmlformats.org/officeDocument/2006/relationships/image" Target="../media/image3652.png"/><Relationship Id="rId178" Type="http://schemas.openxmlformats.org/officeDocument/2006/relationships/image" Target="../media/image3673.png"/><Relationship Id="rId301" Type="http://schemas.openxmlformats.org/officeDocument/2006/relationships/image" Target="../media/image3795.png"/><Relationship Id="rId61" Type="http://schemas.openxmlformats.org/officeDocument/2006/relationships/image" Target="../media/image3559.png"/><Relationship Id="rId82" Type="http://schemas.openxmlformats.org/officeDocument/2006/relationships/image" Target="../media/image3578.png"/><Relationship Id="rId152" Type="http://schemas.openxmlformats.org/officeDocument/2006/relationships/image" Target="../media/image3647.png"/><Relationship Id="rId173" Type="http://schemas.openxmlformats.org/officeDocument/2006/relationships/image" Target="../media/image3668.png"/><Relationship Id="rId194" Type="http://schemas.openxmlformats.org/officeDocument/2006/relationships/image" Target="../media/image3689.png"/><Relationship Id="rId199" Type="http://schemas.openxmlformats.org/officeDocument/2006/relationships/image" Target="../media/image3694.png"/><Relationship Id="rId203" Type="http://schemas.openxmlformats.org/officeDocument/2006/relationships/image" Target="../media/image3698.png"/><Relationship Id="rId208" Type="http://schemas.openxmlformats.org/officeDocument/2006/relationships/image" Target="../media/image3703.png"/><Relationship Id="rId229" Type="http://schemas.openxmlformats.org/officeDocument/2006/relationships/image" Target="../media/image3724.png"/><Relationship Id="rId19" Type="http://schemas.openxmlformats.org/officeDocument/2006/relationships/image" Target="../media/image3140.png"/><Relationship Id="rId224" Type="http://schemas.openxmlformats.org/officeDocument/2006/relationships/image" Target="../media/image3719.png"/><Relationship Id="rId240" Type="http://schemas.openxmlformats.org/officeDocument/2006/relationships/image" Target="../media/image3734.png"/><Relationship Id="rId245" Type="http://schemas.openxmlformats.org/officeDocument/2006/relationships/image" Target="../media/image3739.png"/><Relationship Id="rId261" Type="http://schemas.openxmlformats.org/officeDocument/2006/relationships/image" Target="../media/image3755.png"/><Relationship Id="rId266" Type="http://schemas.openxmlformats.org/officeDocument/2006/relationships/image" Target="../media/image3760.png"/><Relationship Id="rId287" Type="http://schemas.openxmlformats.org/officeDocument/2006/relationships/image" Target="../media/image3781.png"/><Relationship Id="rId14" Type="http://schemas.openxmlformats.org/officeDocument/2006/relationships/image" Target="../media/image405.png"/><Relationship Id="rId30" Type="http://schemas.openxmlformats.org/officeDocument/2006/relationships/image" Target="../media/image3530.png"/><Relationship Id="rId35" Type="http://schemas.openxmlformats.org/officeDocument/2006/relationships/image" Target="../media/image3535.png"/><Relationship Id="rId56" Type="http://schemas.openxmlformats.org/officeDocument/2006/relationships/image" Target="../media/image3555.png"/><Relationship Id="rId77" Type="http://schemas.openxmlformats.org/officeDocument/2006/relationships/image" Target="../media/image3573.png"/><Relationship Id="rId100" Type="http://schemas.openxmlformats.org/officeDocument/2006/relationships/image" Target="../media/image3595.png"/><Relationship Id="rId105" Type="http://schemas.openxmlformats.org/officeDocument/2006/relationships/image" Target="../media/image3600.png"/><Relationship Id="rId126" Type="http://schemas.openxmlformats.org/officeDocument/2006/relationships/image" Target="../media/image3621.png"/><Relationship Id="rId147" Type="http://schemas.openxmlformats.org/officeDocument/2006/relationships/image" Target="../media/image3642.png"/><Relationship Id="rId168" Type="http://schemas.openxmlformats.org/officeDocument/2006/relationships/image" Target="../media/image3663.png"/><Relationship Id="rId282" Type="http://schemas.openxmlformats.org/officeDocument/2006/relationships/image" Target="../media/image3776.png"/><Relationship Id="rId8" Type="http://schemas.openxmlformats.org/officeDocument/2006/relationships/image" Target="../media/image3510.png"/><Relationship Id="rId51" Type="http://schemas.openxmlformats.org/officeDocument/2006/relationships/image" Target="../media/image3550.png"/><Relationship Id="rId72" Type="http://schemas.openxmlformats.org/officeDocument/2006/relationships/image" Target="../media/image3568.png"/><Relationship Id="rId93" Type="http://schemas.openxmlformats.org/officeDocument/2006/relationships/image" Target="../media/image3588.png"/><Relationship Id="rId98" Type="http://schemas.openxmlformats.org/officeDocument/2006/relationships/image" Target="../media/image3593.png"/><Relationship Id="rId121" Type="http://schemas.openxmlformats.org/officeDocument/2006/relationships/image" Target="../media/image3616.png"/><Relationship Id="rId142" Type="http://schemas.openxmlformats.org/officeDocument/2006/relationships/image" Target="../media/image3637.png"/><Relationship Id="rId163" Type="http://schemas.openxmlformats.org/officeDocument/2006/relationships/image" Target="../media/image3658.png"/><Relationship Id="rId184" Type="http://schemas.openxmlformats.org/officeDocument/2006/relationships/image" Target="../media/image3679.png"/><Relationship Id="rId189" Type="http://schemas.openxmlformats.org/officeDocument/2006/relationships/image" Target="../media/image3684.png"/><Relationship Id="rId219" Type="http://schemas.openxmlformats.org/officeDocument/2006/relationships/image" Target="../media/image3714.png"/><Relationship Id="rId3" Type="http://schemas.openxmlformats.org/officeDocument/2006/relationships/image" Target="../media/image2897.png"/><Relationship Id="rId214" Type="http://schemas.openxmlformats.org/officeDocument/2006/relationships/image" Target="../media/image3709.png"/><Relationship Id="rId230" Type="http://schemas.openxmlformats.org/officeDocument/2006/relationships/image" Target="../media/image3725.png"/><Relationship Id="rId235" Type="http://schemas.openxmlformats.org/officeDocument/2006/relationships/image" Target="../media/image3729.png"/><Relationship Id="rId251" Type="http://schemas.openxmlformats.org/officeDocument/2006/relationships/image" Target="../media/image3745.png"/><Relationship Id="rId256" Type="http://schemas.openxmlformats.org/officeDocument/2006/relationships/image" Target="../media/image3750.png"/><Relationship Id="rId277" Type="http://schemas.openxmlformats.org/officeDocument/2006/relationships/image" Target="../media/image3771.png"/><Relationship Id="rId298" Type="http://schemas.openxmlformats.org/officeDocument/2006/relationships/image" Target="../media/image3792.png"/><Relationship Id="rId25" Type="http://schemas.openxmlformats.org/officeDocument/2006/relationships/image" Target="../media/image3525.png"/><Relationship Id="rId46" Type="http://schemas.openxmlformats.org/officeDocument/2006/relationships/image" Target="../media/image3545.png"/><Relationship Id="rId67" Type="http://schemas.openxmlformats.org/officeDocument/2006/relationships/image" Target="../media/image3563.png"/><Relationship Id="rId116" Type="http://schemas.openxmlformats.org/officeDocument/2006/relationships/image" Target="../media/image3611.png"/><Relationship Id="rId137" Type="http://schemas.openxmlformats.org/officeDocument/2006/relationships/image" Target="../media/image3632.png"/><Relationship Id="rId158" Type="http://schemas.openxmlformats.org/officeDocument/2006/relationships/image" Target="../media/image3653.png"/><Relationship Id="rId272" Type="http://schemas.openxmlformats.org/officeDocument/2006/relationships/image" Target="../media/image3766.png"/><Relationship Id="rId293" Type="http://schemas.openxmlformats.org/officeDocument/2006/relationships/image" Target="../media/image3787.png"/><Relationship Id="rId20" Type="http://schemas.openxmlformats.org/officeDocument/2006/relationships/image" Target="../media/image3520.png"/><Relationship Id="rId41" Type="http://schemas.openxmlformats.org/officeDocument/2006/relationships/image" Target="../media/image3541.png"/><Relationship Id="rId62" Type="http://schemas.openxmlformats.org/officeDocument/2006/relationships/image" Target="../media/image3560.png"/><Relationship Id="rId83" Type="http://schemas.openxmlformats.org/officeDocument/2006/relationships/image" Target="../media/image3579.png"/><Relationship Id="rId88" Type="http://schemas.openxmlformats.org/officeDocument/2006/relationships/image" Target="../media/image3584.png"/><Relationship Id="rId111" Type="http://schemas.openxmlformats.org/officeDocument/2006/relationships/image" Target="../media/image3606.png"/><Relationship Id="rId132" Type="http://schemas.openxmlformats.org/officeDocument/2006/relationships/image" Target="../media/image3627.png"/><Relationship Id="rId153" Type="http://schemas.openxmlformats.org/officeDocument/2006/relationships/image" Target="../media/image3648.png"/><Relationship Id="rId174" Type="http://schemas.openxmlformats.org/officeDocument/2006/relationships/image" Target="../media/image3669.png"/><Relationship Id="rId179" Type="http://schemas.openxmlformats.org/officeDocument/2006/relationships/image" Target="../media/image3674.png"/><Relationship Id="rId195" Type="http://schemas.openxmlformats.org/officeDocument/2006/relationships/image" Target="../media/image3690.png"/><Relationship Id="rId209" Type="http://schemas.openxmlformats.org/officeDocument/2006/relationships/image" Target="../media/image3704.png"/><Relationship Id="rId190" Type="http://schemas.openxmlformats.org/officeDocument/2006/relationships/image" Target="../media/image3685.png"/><Relationship Id="rId204" Type="http://schemas.openxmlformats.org/officeDocument/2006/relationships/image" Target="../media/image3699.png"/><Relationship Id="rId220" Type="http://schemas.openxmlformats.org/officeDocument/2006/relationships/image" Target="../media/image3715.png"/><Relationship Id="rId225" Type="http://schemas.openxmlformats.org/officeDocument/2006/relationships/image" Target="../media/image3720.png"/><Relationship Id="rId241" Type="http://schemas.openxmlformats.org/officeDocument/2006/relationships/image" Target="../media/image3735.png"/><Relationship Id="rId246" Type="http://schemas.openxmlformats.org/officeDocument/2006/relationships/image" Target="../media/image3740.png"/><Relationship Id="rId267" Type="http://schemas.openxmlformats.org/officeDocument/2006/relationships/image" Target="../media/image3761.png"/><Relationship Id="rId288" Type="http://schemas.openxmlformats.org/officeDocument/2006/relationships/image" Target="../media/image3782.png"/><Relationship Id="rId15" Type="http://schemas.openxmlformats.org/officeDocument/2006/relationships/image" Target="../media/image3516.png"/><Relationship Id="rId36" Type="http://schemas.openxmlformats.org/officeDocument/2006/relationships/image" Target="../media/image3536.png"/><Relationship Id="rId57" Type="http://schemas.openxmlformats.org/officeDocument/2006/relationships/image" Target="../media/image3556.png"/><Relationship Id="rId106" Type="http://schemas.openxmlformats.org/officeDocument/2006/relationships/image" Target="../media/image3601.png"/><Relationship Id="rId127" Type="http://schemas.openxmlformats.org/officeDocument/2006/relationships/image" Target="../media/image3622.png"/><Relationship Id="rId262" Type="http://schemas.openxmlformats.org/officeDocument/2006/relationships/image" Target="../media/image3756.png"/><Relationship Id="rId283" Type="http://schemas.openxmlformats.org/officeDocument/2006/relationships/image" Target="../media/image3777.png"/><Relationship Id="rId10" Type="http://schemas.openxmlformats.org/officeDocument/2006/relationships/image" Target="../media/image3512.png"/><Relationship Id="rId31" Type="http://schemas.openxmlformats.org/officeDocument/2006/relationships/image" Target="../media/image3531.png"/><Relationship Id="rId52" Type="http://schemas.openxmlformats.org/officeDocument/2006/relationships/image" Target="../media/image3551.png"/><Relationship Id="rId73" Type="http://schemas.openxmlformats.org/officeDocument/2006/relationships/image" Target="../media/image3569.png"/><Relationship Id="rId78" Type="http://schemas.openxmlformats.org/officeDocument/2006/relationships/image" Target="../media/image3574.png"/><Relationship Id="rId94" Type="http://schemas.openxmlformats.org/officeDocument/2006/relationships/image" Target="../media/image3589.png"/><Relationship Id="rId99" Type="http://schemas.openxmlformats.org/officeDocument/2006/relationships/image" Target="../media/image3594.png"/><Relationship Id="rId101" Type="http://schemas.openxmlformats.org/officeDocument/2006/relationships/image" Target="../media/image3596.png"/><Relationship Id="rId122" Type="http://schemas.openxmlformats.org/officeDocument/2006/relationships/image" Target="../media/image3617.png"/><Relationship Id="rId143" Type="http://schemas.openxmlformats.org/officeDocument/2006/relationships/image" Target="../media/image3638.png"/><Relationship Id="rId148" Type="http://schemas.openxmlformats.org/officeDocument/2006/relationships/image" Target="../media/image3643.png"/><Relationship Id="rId164" Type="http://schemas.openxmlformats.org/officeDocument/2006/relationships/image" Target="../media/image3659.png"/><Relationship Id="rId169" Type="http://schemas.openxmlformats.org/officeDocument/2006/relationships/image" Target="../media/image3664.png"/><Relationship Id="rId185" Type="http://schemas.openxmlformats.org/officeDocument/2006/relationships/image" Target="../media/image3680.png"/><Relationship Id="rId4" Type="http://schemas.openxmlformats.org/officeDocument/2006/relationships/image" Target="../media/image2898.png"/><Relationship Id="rId9" Type="http://schemas.openxmlformats.org/officeDocument/2006/relationships/image" Target="../media/image3511.png"/><Relationship Id="rId180" Type="http://schemas.openxmlformats.org/officeDocument/2006/relationships/image" Target="../media/image3675.png"/><Relationship Id="rId210" Type="http://schemas.openxmlformats.org/officeDocument/2006/relationships/image" Target="../media/image3705.png"/><Relationship Id="rId215" Type="http://schemas.openxmlformats.org/officeDocument/2006/relationships/image" Target="../media/image3710.png"/><Relationship Id="rId236" Type="http://schemas.openxmlformats.org/officeDocument/2006/relationships/image" Target="../media/image3730.png"/><Relationship Id="rId257" Type="http://schemas.openxmlformats.org/officeDocument/2006/relationships/image" Target="../media/image3751.png"/><Relationship Id="rId278" Type="http://schemas.openxmlformats.org/officeDocument/2006/relationships/image" Target="../media/image3772.png"/><Relationship Id="rId26" Type="http://schemas.openxmlformats.org/officeDocument/2006/relationships/image" Target="../media/image3526.png"/><Relationship Id="rId231" Type="http://schemas.openxmlformats.org/officeDocument/2006/relationships/image" Target="../media/image3273.png"/><Relationship Id="rId252" Type="http://schemas.openxmlformats.org/officeDocument/2006/relationships/image" Target="../media/image3746.png"/><Relationship Id="rId273" Type="http://schemas.openxmlformats.org/officeDocument/2006/relationships/image" Target="../media/image3767.png"/><Relationship Id="rId294" Type="http://schemas.openxmlformats.org/officeDocument/2006/relationships/image" Target="../media/image3788.png"/><Relationship Id="rId47" Type="http://schemas.openxmlformats.org/officeDocument/2006/relationships/image" Target="../media/image3546.png"/><Relationship Id="rId68" Type="http://schemas.openxmlformats.org/officeDocument/2006/relationships/image" Target="../media/image3564.png"/><Relationship Id="rId89" Type="http://schemas.openxmlformats.org/officeDocument/2006/relationships/image" Target="../media/image3585.png"/><Relationship Id="rId112" Type="http://schemas.openxmlformats.org/officeDocument/2006/relationships/image" Target="../media/image3607.png"/><Relationship Id="rId133" Type="http://schemas.openxmlformats.org/officeDocument/2006/relationships/image" Target="../media/image3628.png"/><Relationship Id="rId154" Type="http://schemas.openxmlformats.org/officeDocument/2006/relationships/image" Target="../media/image3649.png"/><Relationship Id="rId175" Type="http://schemas.openxmlformats.org/officeDocument/2006/relationships/image" Target="../media/image3670.png"/><Relationship Id="rId196" Type="http://schemas.openxmlformats.org/officeDocument/2006/relationships/image" Target="../media/image3691.png"/><Relationship Id="rId200" Type="http://schemas.openxmlformats.org/officeDocument/2006/relationships/image" Target="../media/image3695.png"/><Relationship Id="rId16" Type="http://schemas.openxmlformats.org/officeDocument/2006/relationships/image" Target="../media/image3517.png"/><Relationship Id="rId221" Type="http://schemas.openxmlformats.org/officeDocument/2006/relationships/image" Target="../media/image3716.png"/><Relationship Id="rId242" Type="http://schemas.openxmlformats.org/officeDocument/2006/relationships/image" Target="../media/image3736.png"/><Relationship Id="rId263" Type="http://schemas.openxmlformats.org/officeDocument/2006/relationships/image" Target="../media/image3757.png"/><Relationship Id="rId284" Type="http://schemas.openxmlformats.org/officeDocument/2006/relationships/image" Target="../media/image3778.png"/><Relationship Id="rId37" Type="http://schemas.openxmlformats.org/officeDocument/2006/relationships/image" Target="../media/image3537.png"/><Relationship Id="rId58" Type="http://schemas.openxmlformats.org/officeDocument/2006/relationships/image" Target="../media/image3557.png"/><Relationship Id="rId79" Type="http://schemas.openxmlformats.org/officeDocument/2006/relationships/image" Target="../media/image3575.png"/><Relationship Id="rId102" Type="http://schemas.openxmlformats.org/officeDocument/2006/relationships/image" Target="../media/image3597.png"/><Relationship Id="rId123" Type="http://schemas.openxmlformats.org/officeDocument/2006/relationships/image" Target="../media/image3618.png"/><Relationship Id="rId144" Type="http://schemas.openxmlformats.org/officeDocument/2006/relationships/image" Target="../media/image3639.png"/><Relationship Id="rId90" Type="http://schemas.openxmlformats.org/officeDocument/2006/relationships/image" Target="../media/image3408.png"/><Relationship Id="rId165" Type="http://schemas.openxmlformats.org/officeDocument/2006/relationships/image" Target="../media/image3660.png"/><Relationship Id="rId186" Type="http://schemas.openxmlformats.org/officeDocument/2006/relationships/image" Target="../media/image3681.png"/><Relationship Id="rId211" Type="http://schemas.openxmlformats.org/officeDocument/2006/relationships/image" Target="../media/image3706.png"/><Relationship Id="rId232" Type="http://schemas.openxmlformats.org/officeDocument/2006/relationships/image" Target="../media/image3726.png"/><Relationship Id="rId253" Type="http://schemas.openxmlformats.org/officeDocument/2006/relationships/image" Target="../media/image3747.png"/><Relationship Id="rId274" Type="http://schemas.openxmlformats.org/officeDocument/2006/relationships/image" Target="../media/image3768.png"/><Relationship Id="rId295" Type="http://schemas.openxmlformats.org/officeDocument/2006/relationships/image" Target="../media/image3789.png"/><Relationship Id="rId27" Type="http://schemas.openxmlformats.org/officeDocument/2006/relationships/image" Target="../media/image3527.png"/><Relationship Id="rId48" Type="http://schemas.openxmlformats.org/officeDocument/2006/relationships/image" Target="../media/image3547.png"/><Relationship Id="rId69" Type="http://schemas.openxmlformats.org/officeDocument/2006/relationships/image" Target="../media/image3565.png"/><Relationship Id="rId113" Type="http://schemas.openxmlformats.org/officeDocument/2006/relationships/image" Target="../media/image3608.png"/><Relationship Id="rId134" Type="http://schemas.openxmlformats.org/officeDocument/2006/relationships/image" Target="../media/image3629.png"/><Relationship Id="rId80" Type="http://schemas.openxmlformats.org/officeDocument/2006/relationships/image" Target="../media/image3576.png"/><Relationship Id="rId155" Type="http://schemas.openxmlformats.org/officeDocument/2006/relationships/image" Target="../media/image3650.png"/><Relationship Id="rId176" Type="http://schemas.openxmlformats.org/officeDocument/2006/relationships/image" Target="../media/image3671.png"/><Relationship Id="rId197" Type="http://schemas.openxmlformats.org/officeDocument/2006/relationships/image" Target="../media/image3692.png"/><Relationship Id="rId201" Type="http://schemas.openxmlformats.org/officeDocument/2006/relationships/image" Target="../media/image3696.png"/><Relationship Id="rId222" Type="http://schemas.openxmlformats.org/officeDocument/2006/relationships/image" Target="../media/image3717.png"/><Relationship Id="rId243" Type="http://schemas.openxmlformats.org/officeDocument/2006/relationships/image" Target="../media/image3737.png"/><Relationship Id="rId264" Type="http://schemas.openxmlformats.org/officeDocument/2006/relationships/image" Target="../media/image3758.png"/><Relationship Id="rId285" Type="http://schemas.openxmlformats.org/officeDocument/2006/relationships/image" Target="../media/image3779.png"/><Relationship Id="rId17" Type="http://schemas.openxmlformats.org/officeDocument/2006/relationships/image" Target="../media/image3518.png"/><Relationship Id="rId38" Type="http://schemas.openxmlformats.org/officeDocument/2006/relationships/image" Target="../media/image3538.png"/><Relationship Id="rId59" Type="http://schemas.openxmlformats.org/officeDocument/2006/relationships/image" Target="../media/image3082.png"/><Relationship Id="rId103" Type="http://schemas.openxmlformats.org/officeDocument/2006/relationships/image" Target="../media/image3598.png"/><Relationship Id="rId124" Type="http://schemas.openxmlformats.org/officeDocument/2006/relationships/image" Target="../media/image3619.png"/><Relationship Id="rId70" Type="http://schemas.openxmlformats.org/officeDocument/2006/relationships/image" Target="../media/image3566.png"/><Relationship Id="rId91" Type="http://schemas.openxmlformats.org/officeDocument/2006/relationships/image" Target="../media/image3586.png"/><Relationship Id="rId145" Type="http://schemas.openxmlformats.org/officeDocument/2006/relationships/image" Target="../media/image3640.png"/><Relationship Id="rId166" Type="http://schemas.openxmlformats.org/officeDocument/2006/relationships/image" Target="../media/image3661.png"/><Relationship Id="rId187" Type="http://schemas.openxmlformats.org/officeDocument/2006/relationships/image" Target="../media/image3682.png"/><Relationship Id="rId1" Type="http://schemas.openxmlformats.org/officeDocument/2006/relationships/slideLayout" Target="../slideLayouts/slideLayout37.xml"/><Relationship Id="rId212" Type="http://schemas.openxmlformats.org/officeDocument/2006/relationships/image" Target="../media/image3707.png"/><Relationship Id="rId233" Type="http://schemas.openxmlformats.org/officeDocument/2006/relationships/image" Target="../media/image3727.png"/><Relationship Id="rId254" Type="http://schemas.openxmlformats.org/officeDocument/2006/relationships/image" Target="../media/image3748.png"/><Relationship Id="rId28" Type="http://schemas.openxmlformats.org/officeDocument/2006/relationships/image" Target="../media/image3528.png"/><Relationship Id="rId49" Type="http://schemas.openxmlformats.org/officeDocument/2006/relationships/image" Target="../media/image3548.png"/><Relationship Id="rId114" Type="http://schemas.openxmlformats.org/officeDocument/2006/relationships/image" Target="../media/image3609.png"/><Relationship Id="rId275" Type="http://schemas.openxmlformats.org/officeDocument/2006/relationships/image" Target="../media/image3769.png"/><Relationship Id="rId296" Type="http://schemas.openxmlformats.org/officeDocument/2006/relationships/image" Target="../media/image3790.png"/><Relationship Id="rId300" Type="http://schemas.openxmlformats.org/officeDocument/2006/relationships/image" Target="../media/image3794.png"/><Relationship Id="rId60" Type="http://schemas.openxmlformats.org/officeDocument/2006/relationships/image" Target="../media/image3558.png"/><Relationship Id="rId81" Type="http://schemas.openxmlformats.org/officeDocument/2006/relationships/image" Target="../media/image3577.png"/><Relationship Id="rId135" Type="http://schemas.openxmlformats.org/officeDocument/2006/relationships/image" Target="../media/image3630.png"/><Relationship Id="rId156" Type="http://schemas.openxmlformats.org/officeDocument/2006/relationships/image" Target="../media/image3651.png"/><Relationship Id="rId177" Type="http://schemas.openxmlformats.org/officeDocument/2006/relationships/image" Target="../media/image3672.png"/><Relationship Id="rId198" Type="http://schemas.openxmlformats.org/officeDocument/2006/relationships/image" Target="../media/image3693.png"/><Relationship Id="rId202" Type="http://schemas.openxmlformats.org/officeDocument/2006/relationships/image" Target="../media/image3697.png"/><Relationship Id="rId223" Type="http://schemas.openxmlformats.org/officeDocument/2006/relationships/image" Target="../media/image3718.png"/><Relationship Id="rId244" Type="http://schemas.openxmlformats.org/officeDocument/2006/relationships/image" Target="../media/image3738.png"/><Relationship Id="rId18" Type="http://schemas.openxmlformats.org/officeDocument/2006/relationships/image" Target="../media/image3519.png"/><Relationship Id="rId39" Type="http://schemas.openxmlformats.org/officeDocument/2006/relationships/image" Target="../media/image3539.png"/><Relationship Id="rId265" Type="http://schemas.openxmlformats.org/officeDocument/2006/relationships/image" Target="../media/image3759.png"/><Relationship Id="rId286" Type="http://schemas.openxmlformats.org/officeDocument/2006/relationships/image" Target="../media/image3780.png"/><Relationship Id="rId50" Type="http://schemas.openxmlformats.org/officeDocument/2006/relationships/image" Target="../media/image3549.png"/><Relationship Id="rId104" Type="http://schemas.openxmlformats.org/officeDocument/2006/relationships/image" Target="../media/image3599.png"/><Relationship Id="rId125" Type="http://schemas.openxmlformats.org/officeDocument/2006/relationships/image" Target="../media/image3620.png"/><Relationship Id="rId146" Type="http://schemas.openxmlformats.org/officeDocument/2006/relationships/image" Target="../media/image3641.png"/><Relationship Id="rId167" Type="http://schemas.openxmlformats.org/officeDocument/2006/relationships/image" Target="../media/image3662.png"/><Relationship Id="rId188" Type="http://schemas.openxmlformats.org/officeDocument/2006/relationships/image" Target="../media/image3683.png"/><Relationship Id="rId71" Type="http://schemas.openxmlformats.org/officeDocument/2006/relationships/image" Target="../media/image3567.png"/><Relationship Id="rId92" Type="http://schemas.openxmlformats.org/officeDocument/2006/relationships/image" Target="../media/image3587.png"/><Relationship Id="rId213" Type="http://schemas.openxmlformats.org/officeDocument/2006/relationships/image" Target="../media/image3708.png"/><Relationship Id="rId234" Type="http://schemas.openxmlformats.org/officeDocument/2006/relationships/image" Target="../media/image3728.png"/></Relationships>
</file>

<file path=ppt/slides/_rels/slide94.xml.rels><?xml version="1.0" encoding="UTF-8" standalone="yes"?>
<Relationships xmlns="http://schemas.openxmlformats.org/package/2006/relationships"><Relationship Id="rId26" Type="http://schemas.openxmlformats.org/officeDocument/2006/relationships/image" Target="../media/image3819.png"/><Relationship Id="rId117" Type="http://schemas.openxmlformats.org/officeDocument/2006/relationships/image" Target="../media/image3906.png"/><Relationship Id="rId21" Type="http://schemas.openxmlformats.org/officeDocument/2006/relationships/image" Target="../media/image3814.png"/><Relationship Id="rId42" Type="http://schemas.openxmlformats.org/officeDocument/2006/relationships/image" Target="../media/image3833.png"/><Relationship Id="rId47" Type="http://schemas.openxmlformats.org/officeDocument/2006/relationships/image" Target="../media/image3838.png"/><Relationship Id="rId63" Type="http://schemas.openxmlformats.org/officeDocument/2006/relationships/image" Target="../media/image3854.png"/><Relationship Id="rId68" Type="http://schemas.openxmlformats.org/officeDocument/2006/relationships/image" Target="../media/image3859.png"/><Relationship Id="rId84" Type="http://schemas.openxmlformats.org/officeDocument/2006/relationships/image" Target="../media/image3874.png"/><Relationship Id="rId89" Type="http://schemas.openxmlformats.org/officeDocument/2006/relationships/image" Target="../media/image3878.png"/><Relationship Id="rId112" Type="http://schemas.openxmlformats.org/officeDocument/2006/relationships/image" Target="../media/image3901.png"/><Relationship Id="rId133" Type="http://schemas.openxmlformats.org/officeDocument/2006/relationships/image" Target="../media/image3922.png"/><Relationship Id="rId138" Type="http://schemas.openxmlformats.org/officeDocument/2006/relationships/image" Target="../media/image3927.png"/><Relationship Id="rId16" Type="http://schemas.openxmlformats.org/officeDocument/2006/relationships/image" Target="../media/image3809.png"/><Relationship Id="rId107" Type="http://schemas.openxmlformats.org/officeDocument/2006/relationships/image" Target="../media/image3896.png"/><Relationship Id="rId11" Type="http://schemas.openxmlformats.org/officeDocument/2006/relationships/image" Target="../media/image3804.png"/><Relationship Id="rId32" Type="http://schemas.openxmlformats.org/officeDocument/2006/relationships/image" Target="../media/image2569.png"/><Relationship Id="rId37" Type="http://schemas.openxmlformats.org/officeDocument/2006/relationships/image" Target="../media/image3828.png"/><Relationship Id="rId53" Type="http://schemas.openxmlformats.org/officeDocument/2006/relationships/image" Target="../media/image3844.png"/><Relationship Id="rId58" Type="http://schemas.openxmlformats.org/officeDocument/2006/relationships/image" Target="../media/image3849.png"/><Relationship Id="rId74" Type="http://schemas.openxmlformats.org/officeDocument/2006/relationships/image" Target="../media/image3865.png"/><Relationship Id="rId79" Type="http://schemas.openxmlformats.org/officeDocument/2006/relationships/image" Target="../media/image3870.png"/><Relationship Id="rId102" Type="http://schemas.openxmlformats.org/officeDocument/2006/relationships/image" Target="../media/image3891.png"/><Relationship Id="rId123" Type="http://schemas.openxmlformats.org/officeDocument/2006/relationships/image" Target="../media/image3912.png"/><Relationship Id="rId128" Type="http://schemas.openxmlformats.org/officeDocument/2006/relationships/image" Target="../media/image3917.png"/><Relationship Id="rId144" Type="http://schemas.openxmlformats.org/officeDocument/2006/relationships/image" Target="../media/image3933.png"/><Relationship Id="rId149" Type="http://schemas.openxmlformats.org/officeDocument/2006/relationships/image" Target="../media/image3938.png"/><Relationship Id="rId5" Type="http://schemas.openxmlformats.org/officeDocument/2006/relationships/image" Target="../media/image3799.png"/><Relationship Id="rId90" Type="http://schemas.openxmlformats.org/officeDocument/2006/relationships/image" Target="../media/image3879.png"/><Relationship Id="rId95" Type="http://schemas.openxmlformats.org/officeDocument/2006/relationships/image" Target="../media/image3884.png"/><Relationship Id="rId22" Type="http://schemas.openxmlformats.org/officeDocument/2006/relationships/image" Target="../media/image3815.png"/><Relationship Id="rId27" Type="http://schemas.openxmlformats.org/officeDocument/2006/relationships/image" Target="../media/image2790.png"/><Relationship Id="rId43" Type="http://schemas.openxmlformats.org/officeDocument/2006/relationships/image" Target="../media/image3834.png"/><Relationship Id="rId48" Type="http://schemas.openxmlformats.org/officeDocument/2006/relationships/image" Target="../media/image3839.png"/><Relationship Id="rId64" Type="http://schemas.openxmlformats.org/officeDocument/2006/relationships/image" Target="../media/image3855.png"/><Relationship Id="rId69" Type="http://schemas.openxmlformats.org/officeDocument/2006/relationships/image" Target="../media/image3860.png"/><Relationship Id="rId113" Type="http://schemas.openxmlformats.org/officeDocument/2006/relationships/image" Target="../media/image3902.png"/><Relationship Id="rId118" Type="http://schemas.openxmlformats.org/officeDocument/2006/relationships/image" Target="../media/image3907.png"/><Relationship Id="rId134" Type="http://schemas.openxmlformats.org/officeDocument/2006/relationships/image" Target="../media/image3923.png"/><Relationship Id="rId139" Type="http://schemas.openxmlformats.org/officeDocument/2006/relationships/image" Target="../media/image3928.png"/><Relationship Id="rId80" Type="http://schemas.openxmlformats.org/officeDocument/2006/relationships/image" Target="../media/image3871.png"/><Relationship Id="rId85" Type="http://schemas.openxmlformats.org/officeDocument/2006/relationships/image" Target="../media/image3875.png"/><Relationship Id="rId3" Type="http://schemas.openxmlformats.org/officeDocument/2006/relationships/image" Target="../media/image3797.png"/><Relationship Id="rId12" Type="http://schemas.openxmlformats.org/officeDocument/2006/relationships/image" Target="../media/image3805.png"/><Relationship Id="rId17" Type="http://schemas.openxmlformats.org/officeDocument/2006/relationships/image" Target="../media/image3810.png"/><Relationship Id="rId25" Type="http://schemas.openxmlformats.org/officeDocument/2006/relationships/image" Target="../media/image3818.png"/><Relationship Id="rId33" Type="http://schemas.openxmlformats.org/officeDocument/2006/relationships/image" Target="../media/image3824.png"/><Relationship Id="rId38" Type="http://schemas.openxmlformats.org/officeDocument/2006/relationships/image" Target="../media/image3829.png"/><Relationship Id="rId46" Type="http://schemas.openxmlformats.org/officeDocument/2006/relationships/image" Target="../media/image3837.png"/><Relationship Id="rId59" Type="http://schemas.openxmlformats.org/officeDocument/2006/relationships/image" Target="../media/image3850.png"/><Relationship Id="rId67" Type="http://schemas.openxmlformats.org/officeDocument/2006/relationships/image" Target="../media/image3858.png"/><Relationship Id="rId103" Type="http://schemas.openxmlformats.org/officeDocument/2006/relationships/image" Target="../media/image3892.png"/><Relationship Id="rId108" Type="http://schemas.openxmlformats.org/officeDocument/2006/relationships/image" Target="../media/image3897.png"/><Relationship Id="rId116" Type="http://schemas.openxmlformats.org/officeDocument/2006/relationships/image" Target="../media/image3905.png"/><Relationship Id="rId124" Type="http://schemas.openxmlformats.org/officeDocument/2006/relationships/image" Target="../media/image3913.png"/><Relationship Id="rId129" Type="http://schemas.openxmlformats.org/officeDocument/2006/relationships/image" Target="../media/image3918.png"/><Relationship Id="rId137" Type="http://schemas.openxmlformats.org/officeDocument/2006/relationships/image" Target="../media/image3926.png"/><Relationship Id="rId20" Type="http://schemas.openxmlformats.org/officeDocument/2006/relationships/image" Target="../media/image3813.png"/><Relationship Id="rId41" Type="http://schemas.openxmlformats.org/officeDocument/2006/relationships/image" Target="../media/image3832.png"/><Relationship Id="rId54" Type="http://schemas.openxmlformats.org/officeDocument/2006/relationships/image" Target="../media/image3845.png"/><Relationship Id="rId62" Type="http://schemas.openxmlformats.org/officeDocument/2006/relationships/image" Target="../media/image3853.png"/><Relationship Id="rId70" Type="http://schemas.openxmlformats.org/officeDocument/2006/relationships/image" Target="../media/image3861.png"/><Relationship Id="rId75" Type="http://schemas.openxmlformats.org/officeDocument/2006/relationships/image" Target="../media/image3866.png"/><Relationship Id="rId83" Type="http://schemas.openxmlformats.org/officeDocument/2006/relationships/image" Target="../media/image3873.png"/><Relationship Id="rId88" Type="http://schemas.openxmlformats.org/officeDocument/2006/relationships/image" Target="../media/image3877.png"/><Relationship Id="rId91" Type="http://schemas.openxmlformats.org/officeDocument/2006/relationships/image" Target="../media/image3880.png"/><Relationship Id="rId96" Type="http://schemas.openxmlformats.org/officeDocument/2006/relationships/image" Target="../media/image3885.png"/><Relationship Id="rId111" Type="http://schemas.openxmlformats.org/officeDocument/2006/relationships/image" Target="../media/image3900.png"/><Relationship Id="rId132" Type="http://schemas.openxmlformats.org/officeDocument/2006/relationships/image" Target="../media/image3921.png"/><Relationship Id="rId140" Type="http://schemas.openxmlformats.org/officeDocument/2006/relationships/image" Target="../media/image3929.png"/><Relationship Id="rId145" Type="http://schemas.openxmlformats.org/officeDocument/2006/relationships/image" Target="../media/image3934.png"/><Relationship Id="rId1" Type="http://schemas.openxmlformats.org/officeDocument/2006/relationships/slideLayout" Target="../slideLayouts/slideLayout37.xml"/><Relationship Id="rId6" Type="http://schemas.openxmlformats.org/officeDocument/2006/relationships/image" Target="../media/image3800.png"/><Relationship Id="rId15" Type="http://schemas.openxmlformats.org/officeDocument/2006/relationships/image" Target="../media/image3808.png"/><Relationship Id="rId23" Type="http://schemas.openxmlformats.org/officeDocument/2006/relationships/image" Target="../media/image3816.png"/><Relationship Id="rId28" Type="http://schemas.openxmlformats.org/officeDocument/2006/relationships/image" Target="../media/image3820.png"/><Relationship Id="rId36" Type="http://schemas.openxmlformats.org/officeDocument/2006/relationships/image" Target="../media/image3827.png"/><Relationship Id="rId49" Type="http://schemas.openxmlformats.org/officeDocument/2006/relationships/image" Target="../media/image3840.png"/><Relationship Id="rId57" Type="http://schemas.openxmlformats.org/officeDocument/2006/relationships/image" Target="../media/image3848.png"/><Relationship Id="rId106" Type="http://schemas.openxmlformats.org/officeDocument/2006/relationships/image" Target="../media/image3895.png"/><Relationship Id="rId114" Type="http://schemas.openxmlformats.org/officeDocument/2006/relationships/image" Target="../media/image3903.png"/><Relationship Id="rId119" Type="http://schemas.openxmlformats.org/officeDocument/2006/relationships/image" Target="../media/image3908.png"/><Relationship Id="rId127" Type="http://schemas.openxmlformats.org/officeDocument/2006/relationships/image" Target="../media/image3916.png"/><Relationship Id="rId10" Type="http://schemas.openxmlformats.org/officeDocument/2006/relationships/image" Target="../media/image3803.png"/><Relationship Id="rId31" Type="http://schemas.openxmlformats.org/officeDocument/2006/relationships/image" Target="../media/image3823.png"/><Relationship Id="rId44" Type="http://schemas.openxmlformats.org/officeDocument/2006/relationships/image" Target="../media/image3835.png"/><Relationship Id="rId52" Type="http://schemas.openxmlformats.org/officeDocument/2006/relationships/image" Target="../media/image3843.png"/><Relationship Id="rId60" Type="http://schemas.openxmlformats.org/officeDocument/2006/relationships/image" Target="../media/image3851.png"/><Relationship Id="rId65" Type="http://schemas.openxmlformats.org/officeDocument/2006/relationships/image" Target="../media/image3856.png"/><Relationship Id="rId73" Type="http://schemas.openxmlformats.org/officeDocument/2006/relationships/image" Target="../media/image3864.png"/><Relationship Id="rId78" Type="http://schemas.openxmlformats.org/officeDocument/2006/relationships/image" Target="../media/image3869.png"/><Relationship Id="rId81" Type="http://schemas.openxmlformats.org/officeDocument/2006/relationships/image" Target="../media/image1491.png"/><Relationship Id="rId86" Type="http://schemas.openxmlformats.org/officeDocument/2006/relationships/image" Target="../media/image3876.png"/><Relationship Id="rId94" Type="http://schemas.openxmlformats.org/officeDocument/2006/relationships/image" Target="../media/image3883.png"/><Relationship Id="rId99" Type="http://schemas.openxmlformats.org/officeDocument/2006/relationships/image" Target="../media/image3888.png"/><Relationship Id="rId101" Type="http://schemas.openxmlformats.org/officeDocument/2006/relationships/image" Target="../media/image3890.png"/><Relationship Id="rId122" Type="http://schemas.openxmlformats.org/officeDocument/2006/relationships/image" Target="../media/image3911.png"/><Relationship Id="rId130" Type="http://schemas.openxmlformats.org/officeDocument/2006/relationships/image" Target="../media/image3919.png"/><Relationship Id="rId135" Type="http://schemas.openxmlformats.org/officeDocument/2006/relationships/image" Target="../media/image3924.png"/><Relationship Id="rId143" Type="http://schemas.openxmlformats.org/officeDocument/2006/relationships/image" Target="../media/image3932.png"/><Relationship Id="rId148" Type="http://schemas.openxmlformats.org/officeDocument/2006/relationships/image" Target="../media/image3937.png"/><Relationship Id="rId4" Type="http://schemas.openxmlformats.org/officeDocument/2006/relationships/image" Target="../media/image3798.png"/><Relationship Id="rId9" Type="http://schemas.openxmlformats.org/officeDocument/2006/relationships/image" Target="../media/image2797.png"/><Relationship Id="rId13" Type="http://schemas.openxmlformats.org/officeDocument/2006/relationships/image" Target="../media/image3806.png"/><Relationship Id="rId18" Type="http://schemas.openxmlformats.org/officeDocument/2006/relationships/image" Target="../media/image3811.png"/><Relationship Id="rId39" Type="http://schemas.openxmlformats.org/officeDocument/2006/relationships/image" Target="../media/image3830.png"/><Relationship Id="rId109" Type="http://schemas.openxmlformats.org/officeDocument/2006/relationships/image" Target="../media/image3898.png"/><Relationship Id="rId34" Type="http://schemas.openxmlformats.org/officeDocument/2006/relationships/image" Target="../media/image3825.png"/><Relationship Id="rId50" Type="http://schemas.openxmlformats.org/officeDocument/2006/relationships/image" Target="../media/image3841.png"/><Relationship Id="rId55" Type="http://schemas.openxmlformats.org/officeDocument/2006/relationships/image" Target="../media/image3846.png"/><Relationship Id="rId76" Type="http://schemas.openxmlformats.org/officeDocument/2006/relationships/image" Target="../media/image3867.png"/><Relationship Id="rId97" Type="http://schemas.openxmlformats.org/officeDocument/2006/relationships/image" Target="../media/image3886.png"/><Relationship Id="rId104" Type="http://schemas.openxmlformats.org/officeDocument/2006/relationships/image" Target="../media/image3893.png"/><Relationship Id="rId120" Type="http://schemas.openxmlformats.org/officeDocument/2006/relationships/image" Target="../media/image3909.png"/><Relationship Id="rId125" Type="http://schemas.openxmlformats.org/officeDocument/2006/relationships/image" Target="../media/image3914.png"/><Relationship Id="rId141" Type="http://schemas.openxmlformats.org/officeDocument/2006/relationships/image" Target="../media/image3930.png"/><Relationship Id="rId146" Type="http://schemas.openxmlformats.org/officeDocument/2006/relationships/image" Target="../media/image3935.png"/><Relationship Id="rId7" Type="http://schemas.openxmlformats.org/officeDocument/2006/relationships/image" Target="../media/image3801.png"/><Relationship Id="rId71" Type="http://schemas.openxmlformats.org/officeDocument/2006/relationships/image" Target="../media/image3862.png"/><Relationship Id="rId92" Type="http://schemas.openxmlformats.org/officeDocument/2006/relationships/image" Target="../media/image3881.png"/><Relationship Id="rId2" Type="http://schemas.openxmlformats.org/officeDocument/2006/relationships/image" Target="../media/image3796.png"/><Relationship Id="rId29" Type="http://schemas.openxmlformats.org/officeDocument/2006/relationships/image" Target="../media/image3821.png"/><Relationship Id="rId24" Type="http://schemas.openxmlformats.org/officeDocument/2006/relationships/image" Target="../media/image3817.png"/><Relationship Id="rId40" Type="http://schemas.openxmlformats.org/officeDocument/2006/relationships/image" Target="../media/image3831.png"/><Relationship Id="rId45" Type="http://schemas.openxmlformats.org/officeDocument/2006/relationships/image" Target="../media/image3836.png"/><Relationship Id="rId66" Type="http://schemas.openxmlformats.org/officeDocument/2006/relationships/image" Target="../media/image3857.png"/><Relationship Id="rId87" Type="http://schemas.openxmlformats.org/officeDocument/2006/relationships/image" Target="../media/image2761.png"/><Relationship Id="rId110" Type="http://schemas.openxmlformats.org/officeDocument/2006/relationships/image" Target="../media/image3899.png"/><Relationship Id="rId115" Type="http://schemas.openxmlformats.org/officeDocument/2006/relationships/image" Target="../media/image3904.png"/><Relationship Id="rId131" Type="http://schemas.openxmlformats.org/officeDocument/2006/relationships/image" Target="../media/image3920.png"/><Relationship Id="rId136" Type="http://schemas.openxmlformats.org/officeDocument/2006/relationships/image" Target="../media/image3925.png"/><Relationship Id="rId61" Type="http://schemas.openxmlformats.org/officeDocument/2006/relationships/image" Target="../media/image3852.png"/><Relationship Id="rId82" Type="http://schemas.openxmlformats.org/officeDocument/2006/relationships/image" Target="../media/image3872.png"/><Relationship Id="rId19" Type="http://schemas.openxmlformats.org/officeDocument/2006/relationships/image" Target="../media/image3812.png"/><Relationship Id="rId14" Type="http://schemas.openxmlformats.org/officeDocument/2006/relationships/image" Target="../media/image3807.png"/><Relationship Id="rId30" Type="http://schemas.openxmlformats.org/officeDocument/2006/relationships/image" Target="../media/image3822.png"/><Relationship Id="rId35" Type="http://schemas.openxmlformats.org/officeDocument/2006/relationships/image" Target="../media/image3826.png"/><Relationship Id="rId56" Type="http://schemas.openxmlformats.org/officeDocument/2006/relationships/image" Target="../media/image3847.png"/><Relationship Id="rId77" Type="http://schemas.openxmlformats.org/officeDocument/2006/relationships/image" Target="../media/image3868.png"/><Relationship Id="rId100" Type="http://schemas.openxmlformats.org/officeDocument/2006/relationships/image" Target="../media/image3889.png"/><Relationship Id="rId105" Type="http://schemas.openxmlformats.org/officeDocument/2006/relationships/image" Target="../media/image3894.png"/><Relationship Id="rId126" Type="http://schemas.openxmlformats.org/officeDocument/2006/relationships/image" Target="../media/image3915.png"/><Relationship Id="rId147" Type="http://schemas.openxmlformats.org/officeDocument/2006/relationships/image" Target="../media/image3936.png"/><Relationship Id="rId8" Type="http://schemas.openxmlformats.org/officeDocument/2006/relationships/image" Target="../media/image3802.png"/><Relationship Id="rId51" Type="http://schemas.openxmlformats.org/officeDocument/2006/relationships/image" Target="../media/image3842.png"/><Relationship Id="rId72" Type="http://schemas.openxmlformats.org/officeDocument/2006/relationships/image" Target="../media/image3863.png"/><Relationship Id="rId93" Type="http://schemas.openxmlformats.org/officeDocument/2006/relationships/image" Target="../media/image3882.png"/><Relationship Id="rId98" Type="http://schemas.openxmlformats.org/officeDocument/2006/relationships/image" Target="../media/image3887.png"/><Relationship Id="rId121" Type="http://schemas.openxmlformats.org/officeDocument/2006/relationships/image" Target="../media/image3910.png"/><Relationship Id="rId142" Type="http://schemas.openxmlformats.org/officeDocument/2006/relationships/image" Target="../media/image3931.png"/></Relationships>
</file>

<file path=ppt/slides/_rels/slide95.xml.rels><?xml version="1.0" encoding="UTF-8" standalone="yes"?>
<Relationships xmlns="http://schemas.openxmlformats.org/package/2006/relationships"><Relationship Id="rId26" Type="http://schemas.openxmlformats.org/officeDocument/2006/relationships/image" Target="../media/image3959.png"/><Relationship Id="rId117" Type="http://schemas.openxmlformats.org/officeDocument/2006/relationships/image" Target="../media/image4046.png"/><Relationship Id="rId21" Type="http://schemas.openxmlformats.org/officeDocument/2006/relationships/image" Target="../media/image3955.png"/><Relationship Id="rId42" Type="http://schemas.openxmlformats.org/officeDocument/2006/relationships/image" Target="../media/image3975.png"/><Relationship Id="rId47" Type="http://schemas.openxmlformats.org/officeDocument/2006/relationships/image" Target="../media/image3980.png"/><Relationship Id="rId63" Type="http://schemas.openxmlformats.org/officeDocument/2006/relationships/image" Target="../media/image3994.png"/><Relationship Id="rId68" Type="http://schemas.openxmlformats.org/officeDocument/2006/relationships/image" Target="../media/image3999.png"/><Relationship Id="rId84" Type="http://schemas.openxmlformats.org/officeDocument/2006/relationships/image" Target="../media/image4015.png"/><Relationship Id="rId89" Type="http://schemas.openxmlformats.org/officeDocument/2006/relationships/image" Target="../media/image4020.png"/><Relationship Id="rId112" Type="http://schemas.openxmlformats.org/officeDocument/2006/relationships/image" Target="../media/image4041.png"/><Relationship Id="rId133" Type="http://schemas.openxmlformats.org/officeDocument/2006/relationships/image" Target="../media/image4061.png"/><Relationship Id="rId138" Type="http://schemas.openxmlformats.org/officeDocument/2006/relationships/image" Target="../media/image4065.png"/><Relationship Id="rId154" Type="http://schemas.openxmlformats.org/officeDocument/2006/relationships/image" Target="../media/image4080.png"/><Relationship Id="rId159" Type="http://schemas.openxmlformats.org/officeDocument/2006/relationships/image" Target="../media/image4085.png"/><Relationship Id="rId170" Type="http://schemas.openxmlformats.org/officeDocument/2006/relationships/image" Target="../media/image4095.png"/><Relationship Id="rId16" Type="http://schemas.openxmlformats.org/officeDocument/2006/relationships/image" Target="../media/image3951.png"/><Relationship Id="rId107" Type="http://schemas.openxmlformats.org/officeDocument/2006/relationships/image" Target="../media/image4038.png"/><Relationship Id="rId11" Type="http://schemas.openxmlformats.org/officeDocument/2006/relationships/image" Target="../media/image3946.png"/><Relationship Id="rId32" Type="http://schemas.openxmlformats.org/officeDocument/2006/relationships/image" Target="../media/image3965.png"/><Relationship Id="rId37" Type="http://schemas.openxmlformats.org/officeDocument/2006/relationships/image" Target="../media/image3970.png"/><Relationship Id="rId53" Type="http://schemas.openxmlformats.org/officeDocument/2006/relationships/image" Target="../media/image3985.png"/><Relationship Id="rId58" Type="http://schemas.openxmlformats.org/officeDocument/2006/relationships/image" Target="../media/image3989.png"/><Relationship Id="rId74" Type="http://schemas.openxmlformats.org/officeDocument/2006/relationships/image" Target="../media/image4005.png"/><Relationship Id="rId79" Type="http://schemas.openxmlformats.org/officeDocument/2006/relationships/image" Target="../media/image4010.png"/><Relationship Id="rId102" Type="http://schemas.openxmlformats.org/officeDocument/2006/relationships/image" Target="../media/image4033.png"/><Relationship Id="rId123" Type="http://schemas.openxmlformats.org/officeDocument/2006/relationships/image" Target="../media/image4052.png"/><Relationship Id="rId128" Type="http://schemas.openxmlformats.org/officeDocument/2006/relationships/image" Target="../media/image2910.png"/><Relationship Id="rId144" Type="http://schemas.openxmlformats.org/officeDocument/2006/relationships/image" Target="../media/image4070.png"/><Relationship Id="rId149" Type="http://schemas.openxmlformats.org/officeDocument/2006/relationships/image" Target="../media/image4075.png"/><Relationship Id="rId5" Type="http://schemas.openxmlformats.org/officeDocument/2006/relationships/image" Target="../media/image3940.png"/><Relationship Id="rId90" Type="http://schemas.openxmlformats.org/officeDocument/2006/relationships/image" Target="../media/image4021.png"/><Relationship Id="rId95" Type="http://schemas.openxmlformats.org/officeDocument/2006/relationships/image" Target="../media/image4026.png"/><Relationship Id="rId160" Type="http://schemas.openxmlformats.org/officeDocument/2006/relationships/image" Target="../media/image4086.png"/><Relationship Id="rId165" Type="http://schemas.openxmlformats.org/officeDocument/2006/relationships/image" Target="../media/image4091.png"/><Relationship Id="rId22" Type="http://schemas.openxmlformats.org/officeDocument/2006/relationships/image" Target="../media/image3956.png"/><Relationship Id="rId27" Type="http://schemas.openxmlformats.org/officeDocument/2006/relationships/image" Target="../media/image3960.png"/><Relationship Id="rId43" Type="http://schemas.openxmlformats.org/officeDocument/2006/relationships/image" Target="../media/image3976.png"/><Relationship Id="rId48" Type="http://schemas.openxmlformats.org/officeDocument/2006/relationships/image" Target="../media/image3093.png"/><Relationship Id="rId64" Type="http://schemas.openxmlformats.org/officeDocument/2006/relationships/image" Target="../media/image3995.png"/><Relationship Id="rId69" Type="http://schemas.openxmlformats.org/officeDocument/2006/relationships/image" Target="../media/image4000.png"/><Relationship Id="rId113" Type="http://schemas.openxmlformats.org/officeDocument/2006/relationships/image" Target="../media/image4042.png"/><Relationship Id="rId118" Type="http://schemas.openxmlformats.org/officeDocument/2006/relationships/image" Target="../media/image4047.png"/><Relationship Id="rId134" Type="http://schemas.openxmlformats.org/officeDocument/2006/relationships/image" Target="../media/image4062.png"/><Relationship Id="rId139" Type="http://schemas.openxmlformats.org/officeDocument/2006/relationships/image" Target="../media/image4066.png"/><Relationship Id="rId80" Type="http://schemas.openxmlformats.org/officeDocument/2006/relationships/image" Target="../media/image4011.png"/><Relationship Id="rId85" Type="http://schemas.openxmlformats.org/officeDocument/2006/relationships/image" Target="../media/image4016.png"/><Relationship Id="rId150" Type="http://schemas.openxmlformats.org/officeDocument/2006/relationships/image" Target="../media/image4076.png"/><Relationship Id="rId155" Type="http://schemas.openxmlformats.org/officeDocument/2006/relationships/image" Target="../media/image4081.png"/><Relationship Id="rId171" Type="http://schemas.openxmlformats.org/officeDocument/2006/relationships/image" Target="../media/image4096.png"/><Relationship Id="rId12" Type="http://schemas.openxmlformats.org/officeDocument/2006/relationships/image" Target="../media/image3947.png"/><Relationship Id="rId17" Type="http://schemas.openxmlformats.org/officeDocument/2006/relationships/image" Target="../media/image3376.png"/><Relationship Id="rId33" Type="http://schemas.openxmlformats.org/officeDocument/2006/relationships/image" Target="../media/image3966.png"/><Relationship Id="rId38" Type="http://schemas.openxmlformats.org/officeDocument/2006/relationships/image" Target="../media/image3971.png"/><Relationship Id="rId59" Type="http://schemas.openxmlformats.org/officeDocument/2006/relationships/image" Target="../media/image3990.png"/><Relationship Id="rId103" Type="http://schemas.openxmlformats.org/officeDocument/2006/relationships/image" Target="../media/image4034.png"/><Relationship Id="rId108" Type="http://schemas.openxmlformats.org/officeDocument/2006/relationships/image" Target="../media/image4039.png"/><Relationship Id="rId124" Type="http://schemas.openxmlformats.org/officeDocument/2006/relationships/image" Target="../media/image4053.png"/><Relationship Id="rId129" Type="http://schemas.openxmlformats.org/officeDocument/2006/relationships/image" Target="../media/image4057.png"/><Relationship Id="rId54" Type="http://schemas.openxmlformats.org/officeDocument/2006/relationships/image" Target="../media/image1536.png"/><Relationship Id="rId70" Type="http://schemas.openxmlformats.org/officeDocument/2006/relationships/image" Target="../media/image4001.png"/><Relationship Id="rId75" Type="http://schemas.openxmlformats.org/officeDocument/2006/relationships/image" Target="../media/image4006.png"/><Relationship Id="rId91" Type="http://schemas.openxmlformats.org/officeDocument/2006/relationships/image" Target="../media/image4022.png"/><Relationship Id="rId96" Type="http://schemas.openxmlformats.org/officeDocument/2006/relationships/image" Target="../media/image4027.png"/><Relationship Id="rId140" Type="http://schemas.openxmlformats.org/officeDocument/2006/relationships/image" Target="../media/image4067.png"/><Relationship Id="rId145" Type="http://schemas.openxmlformats.org/officeDocument/2006/relationships/image" Target="../media/image4071.png"/><Relationship Id="rId161" Type="http://schemas.openxmlformats.org/officeDocument/2006/relationships/image" Target="../media/image4087.png"/><Relationship Id="rId166" Type="http://schemas.openxmlformats.org/officeDocument/2006/relationships/image" Target="../media/image3217.png"/><Relationship Id="rId1" Type="http://schemas.openxmlformats.org/officeDocument/2006/relationships/slideLayout" Target="../slideLayouts/slideLayout37.xml"/><Relationship Id="rId6" Type="http://schemas.openxmlformats.org/officeDocument/2006/relationships/image" Target="../media/image3941.png"/><Relationship Id="rId15" Type="http://schemas.openxmlformats.org/officeDocument/2006/relationships/image" Target="../media/image3950.png"/><Relationship Id="rId23" Type="http://schemas.openxmlformats.org/officeDocument/2006/relationships/image" Target="../media/image3957.png"/><Relationship Id="rId28" Type="http://schemas.openxmlformats.org/officeDocument/2006/relationships/image" Target="../media/image3961.png"/><Relationship Id="rId36" Type="http://schemas.openxmlformats.org/officeDocument/2006/relationships/image" Target="../media/image3969.png"/><Relationship Id="rId49" Type="http://schemas.openxmlformats.org/officeDocument/2006/relationships/image" Target="../media/image3981.png"/><Relationship Id="rId57" Type="http://schemas.openxmlformats.org/officeDocument/2006/relationships/image" Target="../media/image3988.png"/><Relationship Id="rId106" Type="http://schemas.openxmlformats.org/officeDocument/2006/relationships/image" Target="../media/image4037.png"/><Relationship Id="rId114" Type="http://schemas.openxmlformats.org/officeDocument/2006/relationships/image" Target="../media/image4043.png"/><Relationship Id="rId119" Type="http://schemas.openxmlformats.org/officeDocument/2006/relationships/image" Target="../media/image4048.png"/><Relationship Id="rId127" Type="http://schemas.openxmlformats.org/officeDocument/2006/relationships/image" Target="../media/image4056.png"/><Relationship Id="rId10" Type="http://schemas.openxmlformats.org/officeDocument/2006/relationships/image" Target="../media/image3945.png"/><Relationship Id="rId31" Type="http://schemas.openxmlformats.org/officeDocument/2006/relationships/image" Target="../media/image3964.png"/><Relationship Id="rId44" Type="http://schemas.openxmlformats.org/officeDocument/2006/relationships/image" Target="../media/image3977.png"/><Relationship Id="rId52" Type="http://schemas.openxmlformats.org/officeDocument/2006/relationships/image" Target="../media/image3984.png"/><Relationship Id="rId60" Type="http://schemas.openxmlformats.org/officeDocument/2006/relationships/image" Target="../media/image3991.png"/><Relationship Id="rId65" Type="http://schemas.openxmlformats.org/officeDocument/2006/relationships/image" Target="../media/image3996.png"/><Relationship Id="rId73" Type="http://schemas.openxmlformats.org/officeDocument/2006/relationships/image" Target="../media/image4004.png"/><Relationship Id="rId78" Type="http://schemas.openxmlformats.org/officeDocument/2006/relationships/image" Target="../media/image4009.png"/><Relationship Id="rId81" Type="http://schemas.openxmlformats.org/officeDocument/2006/relationships/image" Target="../media/image4012.png"/><Relationship Id="rId86" Type="http://schemas.openxmlformats.org/officeDocument/2006/relationships/image" Target="../media/image4017.png"/><Relationship Id="rId94" Type="http://schemas.openxmlformats.org/officeDocument/2006/relationships/image" Target="../media/image4025.png"/><Relationship Id="rId99" Type="http://schemas.openxmlformats.org/officeDocument/2006/relationships/image" Target="../media/image4030.png"/><Relationship Id="rId101" Type="http://schemas.openxmlformats.org/officeDocument/2006/relationships/image" Target="../media/image4032.png"/><Relationship Id="rId122" Type="http://schemas.openxmlformats.org/officeDocument/2006/relationships/image" Target="../media/image4051.png"/><Relationship Id="rId130" Type="http://schemas.openxmlformats.org/officeDocument/2006/relationships/image" Target="../media/image4058.png"/><Relationship Id="rId135" Type="http://schemas.openxmlformats.org/officeDocument/2006/relationships/image" Target="../media/image3208.png"/><Relationship Id="rId143" Type="http://schemas.openxmlformats.org/officeDocument/2006/relationships/image" Target="../media/image2904.png"/><Relationship Id="rId148" Type="http://schemas.openxmlformats.org/officeDocument/2006/relationships/image" Target="../media/image4074.png"/><Relationship Id="rId151" Type="http://schemas.openxmlformats.org/officeDocument/2006/relationships/image" Target="../media/image4077.png"/><Relationship Id="rId156" Type="http://schemas.openxmlformats.org/officeDocument/2006/relationships/image" Target="../media/image4082.png"/><Relationship Id="rId164" Type="http://schemas.openxmlformats.org/officeDocument/2006/relationships/image" Target="../media/image4090.png"/><Relationship Id="rId169" Type="http://schemas.openxmlformats.org/officeDocument/2006/relationships/image" Target="../media/image4094.png"/><Relationship Id="rId4" Type="http://schemas.openxmlformats.org/officeDocument/2006/relationships/image" Target="../media/image3939.png"/><Relationship Id="rId9" Type="http://schemas.openxmlformats.org/officeDocument/2006/relationships/image" Target="../media/image3944.png"/><Relationship Id="rId172" Type="http://schemas.openxmlformats.org/officeDocument/2006/relationships/image" Target="../media/image4097.png"/><Relationship Id="rId13" Type="http://schemas.openxmlformats.org/officeDocument/2006/relationships/image" Target="../media/image3948.png"/><Relationship Id="rId18" Type="http://schemas.openxmlformats.org/officeDocument/2006/relationships/image" Target="../media/image3952.png"/><Relationship Id="rId39" Type="http://schemas.openxmlformats.org/officeDocument/2006/relationships/image" Target="../media/image3972.png"/><Relationship Id="rId109" Type="http://schemas.openxmlformats.org/officeDocument/2006/relationships/image" Target="../media/image951.png"/><Relationship Id="rId34" Type="http://schemas.openxmlformats.org/officeDocument/2006/relationships/image" Target="../media/image3967.png"/><Relationship Id="rId50" Type="http://schemas.openxmlformats.org/officeDocument/2006/relationships/image" Target="../media/image3982.png"/><Relationship Id="rId55" Type="http://schemas.openxmlformats.org/officeDocument/2006/relationships/image" Target="../media/image3986.png"/><Relationship Id="rId76" Type="http://schemas.openxmlformats.org/officeDocument/2006/relationships/image" Target="../media/image4007.png"/><Relationship Id="rId97" Type="http://schemas.openxmlformats.org/officeDocument/2006/relationships/image" Target="../media/image4028.png"/><Relationship Id="rId104" Type="http://schemas.openxmlformats.org/officeDocument/2006/relationships/image" Target="../media/image4035.png"/><Relationship Id="rId120" Type="http://schemas.openxmlformats.org/officeDocument/2006/relationships/image" Target="../media/image4049.png"/><Relationship Id="rId125" Type="http://schemas.openxmlformats.org/officeDocument/2006/relationships/image" Target="../media/image4054.png"/><Relationship Id="rId141" Type="http://schemas.openxmlformats.org/officeDocument/2006/relationships/image" Target="../media/image4068.png"/><Relationship Id="rId146" Type="http://schemas.openxmlformats.org/officeDocument/2006/relationships/image" Target="../media/image4072.png"/><Relationship Id="rId167" Type="http://schemas.openxmlformats.org/officeDocument/2006/relationships/image" Target="../media/image4092.png"/><Relationship Id="rId7" Type="http://schemas.openxmlformats.org/officeDocument/2006/relationships/image" Target="../media/image3942.png"/><Relationship Id="rId71" Type="http://schemas.openxmlformats.org/officeDocument/2006/relationships/image" Target="../media/image4002.png"/><Relationship Id="rId92" Type="http://schemas.openxmlformats.org/officeDocument/2006/relationships/image" Target="../media/image4023.png"/><Relationship Id="rId162" Type="http://schemas.openxmlformats.org/officeDocument/2006/relationships/image" Target="../media/image4088.png"/><Relationship Id="rId2" Type="http://schemas.openxmlformats.org/officeDocument/2006/relationships/image" Target="../media/image3796.png"/><Relationship Id="rId29" Type="http://schemas.openxmlformats.org/officeDocument/2006/relationships/image" Target="../media/image3962.png"/><Relationship Id="rId24" Type="http://schemas.openxmlformats.org/officeDocument/2006/relationships/image" Target="../media/image3958.png"/><Relationship Id="rId40" Type="http://schemas.openxmlformats.org/officeDocument/2006/relationships/image" Target="../media/image3973.png"/><Relationship Id="rId45" Type="http://schemas.openxmlformats.org/officeDocument/2006/relationships/image" Target="../media/image3978.png"/><Relationship Id="rId66" Type="http://schemas.openxmlformats.org/officeDocument/2006/relationships/image" Target="../media/image3997.png"/><Relationship Id="rId87" Type="http://schemas.openxmlformats.org/officeDocument/2006/relationships/image" Target="../media/image4018.png"/><Relationship Id="rId110" Type="http://schemas.openxmlformats.org/officeDocument/2006/relationships/image" Target="../media/image4040.png"/><Relationship Id="rId115" Type="http://schemas.openxmlformats.org/officeDocument/2006/relationships/image" Target="../media/image4044.png"/><Relationship Id="rId131" Type="http://schemas.openxmlformats.org/officeDocument/2006/relationships/image" Target="../media/image4059.png"/><Relationship Id="rId136" Type="http://schemas.openxmlformats.org/officeDocument/2006/relationships/image" Target="../media/image4063.png"/><Relationship Id="rId157" Type="http://schemas.openxmlformats.org/officeDocument/2006/relationships/image" Target="../media/image4083.png"/><Relationship Id="rId61" Type="http://schemas.openxmlformats.org/officeDocument/2006/relationships/image" Target="../media/image3992.png"/><Relationship Id="rId82" Type="http://schemas.openxmlformats.org/officeDocument/2006/relationships/image" Target="../media/image4013.png"/><Relationship Id="rId152" Type="http://schemas.openxmlformats.org/officeDocument/2006/relationships/image" Target="../media/image4078.png"/><Relationship Id="rId19" Type="http://schemas.openxmlformats.org/officeDocument/2006/relationships/image" Target="../media/image3953.png"/><Relationship Id="rId14" Type="http://schemas.openxmlformats.org/officeDocument/2006/relationships/image" Target="../media/image3949.png"/><Relationship Id="rId30" Type="http://schemas.openxmlformats.org/officeDocument/2006/relationships/image" Target="../media/image3963.png"/><Relationship Id="rId35" Type="http://schemas.openxmlformats.org/officeDocument/2006/relationships/image" Target="../media/image3968.png"/><Relationship Id="rId56" Type="http://schemas.openxmlformats.org/officeDocument/2006/relationships/image" Target="../media/image3987.png"/><Relationship Id="rId77" Type="http://schemas.openxmlformats.org/officeDocument/2006/relationships/image" Target="../media/image4008.png"/><Relationship Id="rId100" Type="http://schemas.openxmlformats.org/officeDocument/2006/relationships/image" Target="../media/image4031.png"/><Relationship Id="rId105" Type="http://schemas.openxmlformats.org/officeDocument/2006/relationships/image" Target="../media/image4036.png"/><Relationship Id="rId126" Type="http://schemas.openxmlformats.org/officeDocument/2006/relationships/image" Target="../media/image4055.png"/><Relationship Id="rId147" Type="http://schemas.openxmlformats.org/officeDocument/2006/relationships/image" Target="../media/image4073.png"/><Relationship Id="rId168" Type="http://schemas.openxmlformats.org/officeDocument/2006/relationships/image" Target="../media/image4093.png"/><Relationship Id="rId8" Type="http://schemas.openxmlformats.org/officeDocument/2006/relationships/image" Target="../media/image3943.png"/><Relationship Id="rId51" Type="http://schemas.openxmlformats.org/officeDocument/2006/relationships/image" Target="../media/image3983.png"/><Relationship Id="rId72" Type="http://schemas.openxmlformats.org/officeDocument/2006/relationships/image" Target="../media/image4003.png"/><Relationship Id="rId93" Type="http://schemas.openxmlformats.org/officeDocument/2006/relationships/image" Target="../media/image4024.png"/><Relationship Id="rId98" Type="http://schemas.openxmlformats.org/officeDocument/2006/relationships/image" Target="../media/image4029.png"/><Relationship Id="rId121" Type="http://schemas.openxmlformats.org/officeDocument/2006/relationships/image" Target="../media/image4050.png"/><Relationship Id="rId142" Type="http://schemas.openxmlformats.org/officeDocument/2006/relationships/image" Target="../media/image4069.png"/><Relationship Id="rId163" Type="http://schemas.openxmlformats.org/officeDocument/2006/relationships/image" Target="../media/image4089.png"/><Relationship Id="rId3" Type="http://schemas.openxmlformats.org/officeDocument/2006/relationships/image" Target="../media/image3797.png"/><Relationship Id="rId25" Type="http://schemas.openxmlformats.org/officeDocument/2006/relationships/image" Target="../media/image1529.png"/><Relationship Id="rId46" Type="http://schemas.openxmlformats.org/officeDocument/2006/relationships/image" Target="../media/image3979.png"/><Relationship Id="rId67" Type="http://schemas.openxmlformats.org/officeDocument/2006/relationships/image" Target="../media/image3998.png"/><Relationship Id="rId116" Type="http://schemas.openxmlformats.org/officeDocument/2006/relationships/image" Target="../media/image4045.png"/><Relationship Id="rId137" Type="http://schemas.openxmlformats.org/officeDocument/2006/relationships/image" Target="../media/image4064.png"/><Relationship Id="rId158" Type="http://schemas.openxmlformats.org/officeDocument/2006/relationships/image" Target="../media/image4084.png"/><Relationship Id="rId20" Type="http://schemas.openxmlformats.org/officeDocument/2006/relationships/image" Target="../media/image3954.png"/><Relationship Id="rId41" Type="http://schemas.openxmlformats.org/officeDocument/2006/relationships/image" Target="../media/image3974.png"/><Relationship Id="rId62" Type="http://schemas.openxmlformats.org/officeDocument/2006/relationships/image" Target="../media/image3993.png"/><Relationship Id="rId83" Type="http://schemas.openxmlformats.org/officeDocument/2006/relationships/image" Target="../media/image4014.png"/><Relationship Id="rId88" Type="http://schemas.openxmlformats.org/officeDocument/2006/relationships/image" Target="../media/image4019.png"/><Relationship Id="rId111" Type="http://schemas.openxmlformats.org/officeDocument/2006/relationships/image" Target="../media/image3161.png"/><Relationship Id="rId132" Type="http://schemas.openxmlformats.org/officeDocument/2006/relationships/image" Target="../media/image4060.png"/><Relationship Id="rId153" Type="http://schemas.openxmlformats.org/officeDocument/2006/relationships/image" Target="../media/image4079.png"/></Relationships>
</file>

<file path=ppt/slides/_rels/slide96.xml.rels><?xml version="1.0" encoding="UTF-8" standalone="yes"?>
<Relationships xmlns="http://schemas.openxmlformats.org/package/2006/relationships"><Relationship Id="rId26" Type="http://schemas.openxmlformats.org/officeDocument/2006/relationships/image" Target="../media/image4120.png"/><Relationship Id="rId117" Type="http://schemas.openxmlformats.org/officeDocument/2006/relationships/image" Target="../media/image4209.png"/><Relationship Id="rId21" Type="http://schemas.openxmlformats.org/officeDocument/2006/relationships/image" Target="../media/image4115.png"/><Relationship Id="rId42" Type="http://schemas.openxmlformats.org/officeDocument/2006/relationships/image" Target="../media/image4135.png"/><Relationship Id="rId47" Type="http://schemas.openxmlformats.org/officeDocument/2006/relationships/image" Target="../media/image4140.png"/><Relationship Id="rId63" Type="http://schemas.openxmlformats.org/officeDocument/2006/relationships/image" Target="../media/image4156.png"/><Relationship Id="rId68" Type="http://schemas.openxmlformats.org/officeDocument/2006/relationships/image" Target="../media/image4161.png"/><Relationship Id="rId84" Type="http://schemas.openxmlformats.org/officeDocument/2006/relationships/image" Target="../media/image4177.png"/><Relationship Id="rId89" Type="http://schemas.openxmlformats.org/officeDocument/2006/relationships/image" Target="../media/image4182.png"/><Relationship Id="rId112" Type="http://schemas.openxmlformats.org/officeDocument/2006/relationships/image" Target="../media/image4205.png"/><Relationship Id="rId16" Type="http://schemas.openxmlformats.org/officeDocument/2006/relationships/image" Target="../media/image4110.png"/><Relationship Id="rId107" Type="http://schemas.openxmlformats.org/officeDocument/2006/relationships/image" Target="../media/image4200.png"/><Relationship Id="rId11" Type="http://schemas.openxmlformats.org/officeDocument/2006/relationships/image" Target="../media/image4105.png"/><Relationship Id="rId24" Type="http://schemas.openxmlformats.org/officeDocument/2006/relationships/image" Target="../media/image4118.png"/><Relationship Id="rId32" Type="http://schemas.openxmlformats.org/officeDocument/2006/relationships/image" Target="../media/image4126.png"/><Relationship Id="rId37" Type="http://schemas.openxmlformats.org/officeDocument/2006/relationships/image" Target="../media/image3132.png"/><Relationship Id="rId40" Type="http://schemas.openxmlformats.org/officeDocument/2006/relationships/image" Target="../media/image4133.png"/><Relationship Id="rId45" Type="http://schemas.openxmlformats.org/officeDocument/2006/relationships/image" Target="../media/image4138.png"/><Relationship Id="rId53" Type="http://schemas.openxmlformats.org/officeDocument/2006/relationships/image" Target="../media/image4146.png"/><Relationship Id="rId58" Type="http://schemas.openxmlformats.org/officeDocument/2006/relationships/image" Target="../media/image4151.png"/><Relationship Id="rId66" Type="http://schemas.openxmlformats.org/officeDocument/2006/relationships/image" Target="../media/image4159.png"/><Relationship Id="rId74" Type="http://schemas.openxmlformats.org/officeDocument/2006/relationships/image" Target="../media/image4167.png"/><Relationship Id="rId79" Type="http://schemas.openxmlformats.org/officeDocument/2006/relationships/image" Target="../media/image4172.png"/><Relationship Id="rId87" Type="http://schemas.openxmlformats.org/officeDocument/2006/relationships/image" Target="../media/image4180.png"/><Relationship Id="rId102" Type="http://schemas.openxmlformats.org/officeDocument/2006/relationships/image" Target="../media/image4195.png"/><Relationship Id="rId110" Type="http://schemas.openxmlformats.org/officeDocument/2006/relationships/image" Target="../media/image4203.png"/><Relationship Id="rId115" Type="http://schemas.openxmlformats.org/officeDocument/2006/relationships/image" Target="../media/image4207.png"/><Relationship Id="rId5" Type="http://schemas.openxmlformats.org/officeDocument/2006/relationships/image" Target="../media/image4099.png"/><Relationship Id="rId61" Type="http://schemas.openxmlformats.org/officeDocument/2006/relationships/image" Target="../media/image4154.png"/><Relationship Id="rId82" Type="http://schemas.openxmlformats.org/officeDocument/2006/relationships/image" Target="../media/image4175.png"/><Relationship Id="rId90" Type="http://schemas.openxmlformats.org/officeDocument/2006/relationships/image" Target="../media/image4183.png"/><Relationship Id="rId95" Type="http://schemas.openxmlformats.org/officeDocument/2006/relationships/image" Target="../media/image4188.png"/><Relationship Id="rId19" Type="http://schemas.openxmlformats.org/officeDocument/2006/relationships/image" Target="../media/image4113.png"/><Relationship Id="rId14" Type="http://schemas.openxmlformats.org/officeDocument/2006/relationships/image" Target="../media/image4108.png"/><Relationship Id="rId22" Type="http://schemas.openxmlformats.org/officeDocument/2006/relationships/image" Target="../media/image4116.png"/><Relationship Id="rId27" Type="http://schemas.openxmlformats.org/officeDocument/2006/relationships/image" Target="../media/image4121.png"/><Relationship Id="rId30" Type="http://schemas.openxmlformats.org/officeDocument/2006/relationships/image" Target="../media/image4124.png"/><Relationship Id="rId35" Type="http://schemas.openxmlformats.org/officeDocument/2006/relationships/image" Target="../media/image4129.png"/><Relationship Id="rId43" Type="http://schemas.openxmlformats.org/officeDocument/2006/relationships/image" Target="../media/image4136.png"/><Relationship Id="rId48" Type="http://schemas.openxmlformats.org/officeDocument/2006/relationships/image" Target="../media/image4141.png"/><Relationship Id="rId56" Type="http://schemas.openxmlformats.org/officeDocument/2006/relationships/image" Target="../media/image4149.png"/><Relationship Id="rId64" Type="http://schemas.openxmlformats.org/officeDocument/2006/relationships/image" Target="../media/image4157.png"/><Relationship Id="rId69" Type="http://schemas.openxmlformats.org/officeDocument/2006/relationships/image" Target="../media/image4162.png"/><Relationship Id="rId77" Type="http://schemas.openxmlformats.org/officeDocument/2006/relationships/image" Target="../media/image4170.png"/><Relationship Id="rId100" Type="http://schemas.openxmlformats.org/officeDocument/2006/relationships/image" Target="../media/image4193.png"/><Relationship Id="rId105" Type="http://schemas.openxmlformats.org/officeDocument/2006/relationships/image" Target="../media/image4198.png"/><Relationship Id="rId113" Type="http://schemas.openxmlformats.org/officeDocument/2006/relationships/image" Target="../media/image3303.png"/><Relationship Id="rId8" Type="http://schemas.openxmlformats.org/officeDocument/2006/relationships/image" Target="../media/image4102.png"/><Relationship Id="rId51" Type="http://schemas.openxmlformats.org/officeDocument/2006/relationships/image" Target="../media/image4144.png"/><Relationship Id="rId72" Type="http://schemas.openxmlformats.org/officeDocument/2006/relationships/image" Target="../media/image4165.png"/><Relationship Id="rId80" Type="http://schemas.openxmlformats.org/officeDocument/2006/relationships/image" Target="../media/image4173.png"/><Relationship Id="rId85" Type="http://schemas.openxmlformats.org/officeDocument/2006/relationships/image" Target="../media/image4178.png"/><Relationship Id="rId93" Type="http://schemas.openxmlformats.org/officeDocument/2006/relationships/image" Target="../media/image4186.png"/><Relationship Id="rId98" Type="http://schemas.openxmlformats.org/officeDocument/2006/relationships/image" Target="../media/image4191.png"/><Relationship Id="rId3" Type="http://schemas.openxmlformats.org/officeDocument/2006/relationships/image" Target="../media/image3797.png"/><Relationship Id="rId12" Type="http://schemas.openxmlformats.org/officeDocument/2006/relationships/image" Target="../media/image4106.png"/><Relationship Id="rId17" Type="http://schemas.openxmlformats.org/officeDocument/2006/relationships/image" Target="../media/image4111.png"/><Relationship Id="rId25" Type="http://schemas.openxmlformats.org/officeDocument/2006/relationships/image" Target="../media/image4119.png"/><Relationship Id="rId33" Type="http://schemas.openxmlformats.org/officeDocument/2006/relationships/image" Target="../media/image4127.png"/><Relationship Id="rId38" Type="http://schemas.openxmlformats.org/officeDocument/2006/relationships/image" Target="../media/image4131.png"/><Relationship Id="rId46" Type="http://schemas.openxmlformats.org/officeDocument/2006/relationships/image" Target="../media/image4139.png"/><Relationship Id="rId59" Type="http://schemas.openxmlformats.org/officeDocument/2006/relationships/image" Target="../media/image4152.png"/><Relationship Id="rId67" Type="http://schemas.openxmlformats.org/officeDocument/2006/relationships/image" Target="../media/image4160.png"/><Relationship Id="rId103" Type="http://schemas.openxmlformats.org/officeDocument/2006/relationships/image" Target="../media/image4196.png"/><Relationship Id="rId108" Type="http://schemas.openxmlformats.org/officeDocument/2006/relationships/image" Target="../media/image4201.png"/><Relationship Id="rId116" Type="http://schemas.openxmlformats.org/officeDocument/2006/relationships/image" Target="../media/image4208.png"/><Relationship Id="rId20" Type="http://schemas.openxmlformats.org/officeDocument/2006/relationships/image" Target="../media/image4114.png"/><Relationship Id="rId41" Type="http://schemas.openxmlformats.org/officeDocument/2006/relationships/image" Target="../media/image4134.png"/><Relationship Id="rId54" Type="http://schemas.openxmlformats.org/officeDocument/2006/relationships/image" Target="../media/image4147.png"/><Relationship Id="rId62" Type="http://schemas.openxmlformats.org/officeDocument/2006/relationships/image" Target="../media/image4155.png"/><Relationship Id="rId70" Type="http://schemas.openxmlformats.org/officeDocument/2006/relationships/image" Target="../media/image4163.png"/><Relationship Id="rId75" Type="http://schemas.openxmlformats.org/officeDocument/2006/relationships/image" Target="../media/image4168.png"/><Relationship Id="rId83" Type="http://schemas.openxmlformats.org/officeDocument/2006/relationships/image" Target="../media/image4176.png"/><Relationship Id="rId88" Type="http://schemas.openxmlformats.org/officeDocument/2006/relationships/image" Target="../media/image4181.png"/><Relationship Id="rId91" Type="http://schemas.openxmlformats.org/officeDocument/2006/relationships/image" Target="../media/image4184.png"/><Relationship Id="rId96" Type="http://schemas.openxmlformats.org/officeDocument/2006/relationships/image" Target="../media/image4189.png"/><Relationship Id="rId111" Type="http://schemas.openxmlformats.org/officeDocument/2006/relationships/image" Target="../media/image4204.png"/><Relationship Id="rId1" Type="http://schemas.openxmlformats.org/officeDocument/2006/relationships/slideLayout" Target="../slideLayouts/slideLayout37.xml"/><Relationship Id="rId6" Type="http://schemas.openxmlformats.org/officeDocument/2006/relationships/image" Target="../media/image4100.png"/><Relationship Id="rId15" Type="http://schemas.openxmlformats.org/officeDocument/2006/relationships/image" Target="../media/image4109.png"/><Relationship Id="rId23" Type="http://schemas.openxmlformats.org/officeDocument/2006/relationships/image" Target="../media/image4117.png"/><Relationship Id="rId28" Type="http://schemas.openxmlformats.org/officeDocument/2006/relationships/image" Target="../media/image4122.png"/><Relationship Id="rId36" Type="http://schemas.openxmlformats.org/officeDocument/2006/relationships/image" Target="../media/image4130.png"/><Relationship Id="rId49" Type="http://schemas.openxmlformats.org/officeDocument/2006/relationships/image" Target="../media/image4142.png"/><Relationship Id="rId57" Type="http://schemas.openxmlformats.org/officeDocument/2006/relationships/image" Target="../media/image4150.png"/><Relationship Id="rId106" Type="http://schemas.openxmlformats.org/officeDocument/2006/relationships/image" Target="../media/image4199.png"/><Relationship Id="rId114" Type="http://schemas.openxmlformats.org/officeDocument/2006/relationships/image" Target="../media/image4206.png"/><Relationship Id="rId10" Type="http://schemas.openxmlformats.org/officeDocument/2006/relationships/image" Target="../media/image4104.png"/><Relationship Id="rId31" Type="http://schemas.openxmlformats.org/officeDocument/2006/relationships/image" Target="../media/image4125.png"/><Relationship Id="rId44" Type="http://schemas.openxmlformats.org/officeDocument/2006/relationships/image" Target="../media/image4137.png"/><Relationship Id="rId52" Type="http://schemas.openxmlformats.org/officeDocument/2006/relationships/image" Target="../media/image4145.png"/><Relationship Id="rId60" Type="http://schemas.openxmlformats.org/officeDocument/2006/relationships/image" Target="../media/image4153.png"/><Relationship Id="rId65" Type="http://schemas.openxmlformats.org/officeDocument/2006/relationships/image" Target="../media/image4158.png"/><Relationship Id="rId73" Type="http://schemas.openxmlformats.org/officeDocument/2006/relationships/image" Target="../media/image4166.png"/><Relationship Id="rId78" Type="http://schemas.openxmlformats.org/officeDocument/2006/relationships/image" Target="../media/image4171.png"/><Relationship Id="rId81" Type="http://schemas.openxmlformats.org/officeDocument/2006/relationships/image" Target="../media/image4174.png"/><Relationship Id="rId86" Type="http://schemas.openxmlformats.org/officeDocument/2006/relationships/image" Target="../media/image4179.png"/><Relationship Id="rId94" Type="http://schemas.openxmlformats.org/officeDocument/2006/relationships/image" Target="../media/image4187.png"/><Relationship Id="rId99" Type="http://schemas.openxmlformats.org/officeDocument/2006/relationships/image" Target="../media/image4192.png"/><Relationship Id="rId101" Type="http://schemas.openxmlformats.org/officeDocument/2006/relationships/image" Target="../media/image4194.png"/><Relationship Id="rId4" Type="http://schemas.openxmlformats.org/officeDocument/2006/relationships/image" Target="../media/image4098.png"/><Relationship Id="rId9" Type="http://schemas.openxmlformats.org/officeDocument/2006/relationships/image" Target="../media/image4103.png"/><Relationship Id="rId13" Type="http://schemas.openxmlformats.org/officeDocument/2006/relationships/image" Target="../media/image4107.png"/><Relationship Id="rId18" Type="http://schemas.openxmlformats.org/officeDocument/2006/relationships/image" Target="../media/image4112.png"/><Relationship Id="rId39" Type="http://schemas.openxmlformats.org/officeDocument/2006/relationships/image" Target="../media/image4132.png"/><Relationship Id="rId109" Type="http://schemas.openxmlformats.org/officeDocument/2006/relationships/image" Target="../media/image4202.png"/><Relationship Id="rId34" Type="http://schemas.openxmlformats.org/officeDocument/2006/relationships/image" Target="../media/image4128.png"/><Relationship Id="rId50" Type="http://schemas.openxmlformats.org/officeDocument/2006/relationships/image" Target="../media/image4143.png"/><Relationship Id="rId55" Type="http://schemas.openxmlformats.org/officeDocument/2006/relationships/image" Target="../media/image4148.png"/><Relationship Id="rId76" Type="http://schemas.openxmlformats.org/officeDocument/2006/relationships/image" Target="../media/image4169.png"/><Relationship Id="rId97" Type="http://schemas.openxmlformats.org/officeDocument/2006/relationships/image" Target="../media/image4190.png"/><Relationship Id="rId104" Type="http://schemas.openxmlformats.org/officeDocument/2006/relationships/image" Target="../media/image4197.png"/><Relationship Id="rId7" Type="http://schemas.openxmlformats.org/officeDocument/2006/relationships/image" Target="../media/image4101.png"/><Relationship Id="rId71" Type="http://schemas.openxmlformats.org/officeDocument/2006/relationships/image" Target="../media/image4164.png"/><Relationship Id="rId92" Type="http://schemas.openxmlformats.org/officeDocument/2006/relationships/image" Target="../media/image4185.png"/><Relationship Id="rId2" Type="http://schemas.openxmlformats.org/officeDocument/2006/relationships/image" Target="../media/image3796.png"/><Relationship Id="rId29" Type="http://schemas.openxmlformats.org/officeDocument/2006/relationships/image" Target="../media/image4123.png"/></Relationships>
</file>

<file path=ppt/slides/_rels/slide97.xml.rels><?xml version="1.0" encoding="UTF-8" standalone="yes"?>
<Relationships xmlns="http://schemas.openxmlformats.org/package/2006/relationships"><Relationship Id="rId26" Type="http://schemas.openxmlformats.org/officeDocument/2006/relationships/image" Target="../media/image3538.png"/><Relationship Id="rId117" Type="http://schemas.openxmlformats.org/officeDocument/2006/relationships/image" Target="../media/image4298.png"/><Relationship Id="rId21" Type="http://schemas.openxmlformats.org/officeDocument/2006/relationships/image" Target="../media/image3155.png"/><Relationship Id="rId42" Type="http://schemas.openxmlformats.org/officeDocument/2006/relationships/image" Target="../media/image4232.png"/><Relationship Id="rId47" Type="http://schemas.openxmlformats.org/officeDocument/2006/relationships/image" Target="../media/image4235.png"/><Relationship Id="rId63" Type="http://schemas.openxmlformats.org/officeDocument/2006/relationships/image" Target="../media/image3959.png"/><Relationship Id="rId68" Type="http://schemas.openxmlformats.org/officeDocument/2006/relationships/image" Target="../media/image4253.png"/><Relationship Id="rId84" Type="http://schemas.openxmlformats.org/officeDocument/2006/relationships/image" Target="../media/image4269.png"/><Relationship Id="rId89" Type="http://schemas.openxmlformats.org/officeDocument/2006/relationships/image" Target="../media/image4273.png"/><Relationship Id="rId112" Type="http://schemas.openxmlformats.org/officeDocument/2006/relationships/image" Target="../media/image4294.png"/><Relationship Id="rId16" Type="http://schemas.openxmlformats.org/officeDocument/2006/relationships/image" Target="../media/image4211.png"/><Relationship Id="rId107" Type="http://schemas.openxmlformats.org/officeDocument/2006/relationships/image" Target="../media/image4289.png"/><Relationship Id="rId11" Type="http://schemas.openxmlformats.org/officeDocument/2006/relationships/image" Target="../media/image3946.png"/><Relationship Id="rId32" Type="http://schemas.openxmlformats.org/officeDocument/2006/relationships/image" Target="../media/image3093.png"/><Relationship Id="rId37" Type="http://schemas.openxmlformats.org/officeDocument/2006/relationships/image" Target="../media/image4228.png"/><Relationship Id="rId53" Type="http://schemas.openxmlformats.org/officeDocument/2006/relationships/image" Target="../media/image4241.png"/><Relationship Id="rId58" Type="http://schemas.openxmlformats.org/officeDocument/2006/relationships/image" Target="../media/image3540.png"/><Relationship Id="rId74" Type="http://schemas.openxmlformats.org/officeDocument/2006/relationships/image" Target="../media/image4259.png"/><Relationship Id="rId79" Type="http://schemas.openxmlformats.org/officeDocument/2006/relationships/image" Target="../media/image4264.png"/><Relationship Id="rId102" Type="http://schemas.openxmlformats.org/officeDocument/2006/relationships/image" Target="../media/image4286.png"/><Relationship Id="rId123" Type="http://schemas.openxmlformats.org/officeDocument/2006/relationships/image" Target="../media/image4304.png"/><Relationship Id="rId128" Type="http://schemas.openxmlformats.org/officeDocument/2006/relationships/image" Target="../media/image4309.png"/><Relationship Id="rId5" Type="http://schemas.openxmlformats.org/officeDocument/2006/relationships/image" Target="../media/image3940.png"/><Relationship Id="rId90" Type="http://schemas.openxmlformats.org/officeDocument/2006/relationships/image" Target="../media/image4274.png"/><Relationship Id="rId95" Type="http://schemas.openxmlformats.org/officeDocument/2006/relationships/image" Target="../media/image4279.png"/><Relationship Id="rId19" Type="http://schemas.openxmlformats.org/officeDocument/2006/relationships/image" Target="../media/image4214.png"/><Relationship Id="rId14" Type="http://schemas.openxmlformats.org/officeDocument/2006/relationships/image" Target="../media/image3515.png"/><Relationship Id="rId22" Type="http://schemas.openxmlformats.org/officeDocument/2006/relationships/image" Target="../media/image4216.png"/><Relationship Id="rId27" Type="http://schemas.openxmlformats.org/officeDocument/2006/relationships/image" Target="../media/image4220.png"/><Relationship Id="rId30" Type="http://schemas.openxmlformats.org/officeDocument/2006/relationships/image" Target="../media/image4223.png"/><Relationship Id="rId35" Type="http://schemas.openxmlformats.org/officeDocument/2006/relationships/image" Target="../media/image4226.png"/><Relationship Id="rId43" Type="http://schemas.openxmlformats.org/officeDocument/2006/relationships/image" Target="../media/image3105.png"/><Relationship Id="rId48" Type="http://schemas.openxmlformats.org/officeDocument/2006/relationships/image" Target="../media/image4236.png"/><Relationship Id="rId56" Type="http://schemas.openxmlformats.org/officeDocument/2006/relationships/image" Target="../media/image4244.png"/><Relationship Id="rId64" Type="http://schemas.openxmlformats.org/officeDocument/2006/relationships/image" Target="../media/image4249.png"/><Relationship Id="rId69" Type="http://schemas.openxmlformats.org/officeDocument/2006/relationships/image" Target="../media/image4254.png"/><Relationship Id="rId77" Type="http://schemas.openxmlformats.org/officeDocument/2006/relationships/image" Target="../media/image4262.png"/><Relationship Id="rId100" Type="http://schemas.openxmlformats.org/officeDocument/2006/relationships/image" Target="../media/image4284.png"/><Relationship Id="rId105" Type="http://schemas.openxmlformats.org/officeDocument/2006/relationships/image" Target="../media/image4288.png"/><Relationship Id="rId113" Type="http://schemas.openxmlformats.org/officeDocument/2006/relationships/image" Target="../media/image4295.png"/><Relationship Id="rId118" Type="http://schemas.openxmlformats.org/officeDocument/2006/relationships/image" Target="../media/image4299.png"/><Relationship Id="rId126" Type="http://schemas.openxmlformats.org/officeDocument/2006/relationships/image" Target="../media/image4307.png"/><Relationship Id="rId8" Type="http://schemas.openxmlformats.org/officeDocument/2006/relationships/image" Target="../media/image3943.png"/><Relationship Id="rId51" Type="http://schemas.openxmlformats.org/officeDocument/2006/relationships/image" Target="../media/image4239.png"/><Relationship Id="rId72" Type="http://schemas.openxmlformats.org/officeDocument/2006/relationships/image" Target="../media/image4257.png"/><Relationship Id="rId80" Type="http://schemas.openxmlformats.org/officeDocument/2006/relationships/image" Target="../media/image4265.png"/><Relationship Id="rId85" Type="http://schemas.openxmlformats.org/officeDocument/2006/relationships/image" Target="../media/image4270.png"/><Relationship Id="rId93" Type="http://schemas.openxmlformats.org/officeDocument/2006/relationships/image" Target="../media/image4277.png"/><Relationship Id="rId98" Type="http://schemas.openxmlformats.org/officeDocument/2006/relationships/image" Target="../media/image4282.png"/><Relationship Id="rId121" Type="http://schemas.openxmlformats.org/officeDocument/2006/relationships/image" Target="../media/image4302.png"/><Relationship Id="rId3" Type="http://schemas.openxmlformats.org/officeDocument/2006/relationships/image" Target="../media/image3797.png"/><Relationship Id="rId12" Type="http://schemas.openxmlformats.org/officeDocument/2006/relationships/image" Target="../media/image3947.png"/><Relationship Id="rId17" Type="http://schemas.openxmlformats.org/officeDocument/2006/relationships/image" Target="../media/image4212.png"/><Relationship Id="rId25" Type="http://schemas.openxmlformats.org/officeDocument/2006/relationships/image" Target="../media/image4219.png"/><Relationship Id="rId33" Type="http://schemas.openxmlformats.org/officeDocument/2006/relationships/image" Target="../media/image4224.png"/><Relationship Id="rId38" Type="http://schemas.openxmlformats.org/officeDocument/2006/relationships/image" Target="../media/image4229.png"/><Relationship Id="rId46" Type="http://schemas.openxmlformats.org/officeDocument/2006/relationships/image" Target="../media/image4234.png"/><Relationship Id="rId59" Type="http://schemas.openxmlformats.org/officeDocument/2006/relationships/image" Target="../media/image4245.png"/><Relationship Id="rId67" Type="http://schemas.openxmlformats.org/officeDocument/2006/relationships/image" Target="../media/image4252.png"/><Relationship Id="rId103" Type="http://schemas.openxmlformats.org/officeDocument/2006/relationships/image" Target="../media/image4032.png"/><Relationship Id="rId108" Type="http://schemas.openxmlformats.org/officeDocument/2006/relationships/image" Target="../media/image4290.png"/><Relationship Id="rId116" Type="http://schemas.openxmlformats.org/officeDocument/2006/relationships/image" Target="../media/image3215.png"/><Relationship Id="rId124" Type="http://schemas.openxmlformats.org/officeDocument/2006/relationships/image" Target="../media/image4305.png"/><Relationship Id="rId129" Type="http://schemas.openxmlformats.org/officeDocument/2006/relationships/image" Target="../media/image4310.png"/><Relationship Id="rId20" Type="http://schemas.openxmlformats.org/officeDocument/2006/relationships/image" Target="../media/image4215.png"/><Relationship Id="rId41" Type="http://schemas.openxmlformats.org/officeDocument/2006/relationships/image" Target="../media/image407.png"/><Relationship Id="rId54" Type="http://schemas.openxmlformats.org/officeDocument/2006/relationships/image" Target="../media/image4242.png"/><Relationship Id="rId62" Type="http://schemas.openxmlformats.org/officeDocument/2006/relationships/image" Target="../media/image4248.png"/><Relationship Id="rId70" Type="http://schemas.openxmlformats.org/officeDocument/2006/relationships/image" Target="../media/image4255.png"/><Relationship Id="rId75" Type="http://schemas.openxmlformats.org/officeDocument/2006/relationships/image" Target="../media/image4260.png"/><Relationship Id="rId83" Type="http://schemas.openxmlformats.org/officeDocument/2006/relationships/image" Target="../media/image4268.png"/><Relationship Id="rId88" Type="http://schemas.openxmlformats.org/officeDocument/2006/relationships/image" Target="../media/image3132.png"/><Relationship Id="rId91" Type="http://schemas.openxmlformats.org/officeDocument/2006/relationships/image" Target="../media/image4275.png"/><Relationship Id="rId96" Type="http://schemas.openxmlformats.org/officeDocument/2006/relationships/image" Target="../media/image4280.png"/><Relationship Id="rId111" Type="http://schemas.openxmlformats.org/officeDocument/2006/relationships/image" Target="../media/image4293.png"/><Relationship Id="rId1" Type="http://schemas.openxmlformats.org/officeDocument/2006/relationships/slideLayout" Target="../slideLayouts/slideLayout37.xml"/><Relationship Id="rId6" Type="http://schemas.openxmlformats.org/officeDocument/2006/relationships/image" Target="../media/image3941.png"/><Relationship Id="rId15" Type="http://schemas.openxmlformats.org/officeDocument/2006/relationships/image" Target="../media/image4210.png"/><Relationship Id="rId23" Type="http://schemas.openxmlformats.org/officeDocument/2006/relationships/image" Target="../media/image4217.png"/><Relationship Id="rId28" Type="http://schemas.openxmlformats.org/officeDocument/2006/relationships/image" Target="../media/image4221.png"/><Relationship Id="rId36" Type="http://schemas.openxmlformats.org/officeDocument/2006/relationships/image" Target="../media/image4227.png"/><Relationship Id="rId49" Type="http://schemas.openxmlformats.org/officeDocument/2006/relationships/image" Target="../media/image4237.png"/><Relationship Id="rId57" Type="http://schemas.openxmlformats.org/officeDocument/2006/relationships/image" Target="../media/image3560.png"/><Relationship Id="rId106" Type="http://schemas.openxmlformats.org/officeDocument/2006/relationships/image" Target="../media/image2903.png"/><Relationship Id="rId114" Type="http://schemas.openxmlformats.org/officeDocument/2006/relationships/image" Target="../media/image4296.png"/><Relationship Id="rId119" Type="http://schemas.openxmlformats.org/officeDocument/2006/relationships/image" Target="../media/image4300.png"/><Relationship Id="rId127" Type="http://schemas.openxmlformats.org/officeDocument/2006/relationships/image" Target="../media/image4308.png"/><Relationship Id="rId10" Type="http://schemas.openxmlformats.org/officeDocument/2006/relationships/image" Target="../media/image3945.png"/><Relationship Id="rId31" Type="http://schemas.openxmlformats.org/officeDocument/2006/relationships/image" Target="../media/image403.png"/><Relationship Id="rId44" Type="http://schemas.openxmlformats.org/officeDocument/2006/relationships/image" Target="../media/image4233.png"/><Relationship Id="rId52" Type="http://schemas.openxmlformats.org/officeDocument/2006/relationships/image" Target="../media/image4240.png"/><Relationship Id="rId60" Type="http://schemas.openxmlformats.org/officeDocument/2006/relationships/image" Target="../media/image4246.png"/><Relationship Id="rId65" Type="http://schemas.openxmlformats.org/officeDocument/2006/relationships/image" Target="../media/image4250.png"/><Relationship Id="rId73" Type="http://schemas.openxmlformats.org/officeDocument/2006/relationships/image" Target="../media/image4258.png"/><Relationship Id="rId78" Type="http://schemas.openxmlformats.org/officeDocument/2006/relationships/image" Target="../media/image4263.png"/><Relationship Id="rId81" Type="http://schemas.openxmlformats.org/officeDocument/2006/relationships/image" Target="../media/image4266.png"/><Relationship Id="rId86" Type="http://schemas.openxmlformats.org/officeDocument/2006/relationships/image" Target="../media/image4271.png"/><Relationship Id="rId94" Type="http://schemas.openxmlformats.org/officeDocument/2006/relationships/image" Target="../media/image4278.png"/><Relationship Id="rId99" Type="http://schemas.openxmlformats.org/officeDocument/2006/relationships/image" Target="../media/image4283.png"/><Relationship Id="rId101" Type="http://schemas.openxmlformats.org/officeDocument/2006/relationships/image" Target="../media/image4285.png"/><Relationship Id="rId122" Type="http://schemas.openxmlformats.org/officeDocument/2006/relationships/image" Target="../media/image4303.png"/><Relationship Id="rId130" Type="http://schemas.openxmlformats.org/officeDocument/2006/relationships/image" Target="../media/image4311.png"/><Relationship Id="rId4" Type="http://schemas.openxmlformats.org/officeDocument/2006/relationships/image" Target="../media/image3939.png"/><Relationship Id="rId9" Type="http://schemas.openxmlformats.org/officeDocument/2006/relationships/image" Target="../media/image3944.png"/><Relationship Id="rId13" Type="http://schemas.openxmlformats.org/officeDocument/2006/relationships/image" Target="../media/image3948.png"/><Relationship Id="rId18" Type="http://schemas.openxmlformats.org/officeDocument/2006/relationships/image" Target="../media/image4213.png"/><Relationship Id="rId39" Type="http://schemas.openxmlformats.org/officeDocument/2006/relationships/image" Target="../media/image4230.png"/><Relationship Id="rId109" Type="http://schemas.openxmlformats.org/officeDocument/2006/relationships/image" Target="../media/image4291.png"/><Relationship Id="rId34" Type="http://schemas.openxmlformats.org/officeDocument/2006/relationships/image" Target="../media/image4225.png"/><Relationship Id="rId50" Type="http://schemas.openxmlformats.org/officeDocument/2006/relationships/image" Target="../media/image4238.png"/><Relationship Id="rId55" Type="http://schemas.openxmlformats.org/officeDocument/2006/relationships/image" Target="../media/image4243.png"/><Relationship Id="rId76" Type="http://schemas.openxmlformats.org/officeDocument/2006/relationships/image" Target="../media/image4261.png"/><Relationship Id="rId97" Type="http://schemas.openxmlformats.org/officeDocument/2006/relationships/image" Target="../media/image4281.png"/><Relationship Id="rId104" Type="http://schemas.openxmlformats.org/officeDocument/2006/relationships/image" Target="../media/image4287.png"/><Relationship Id="rId120" Type="http://schemas.openxmlformats.org/officeDocument/2006/relationships/image" Target="../media/image4301.png"/><Relationship Id="rId125" Type="http://schemas.openxmlformats.org/officeDocument/2006/relationships/image" Target="../media/image4306.png"/><Relationship Id="rId7" Type="http://schemas.openxmlformats.org/officeDocument/2006/relationships/image" Target="../media/image3942.png"/><Relationship Id="rId71" Type="http://schemas.openxmlformats.org/officeDocument/2006/relationships/image" Target="../media/image4256.png"/><Relationship Id="rId92" Type="http://schemas.openxmlformats.org/officeDocument/2006/relationships/image" Target="../media/image4276.png"/><Relationship Id="rId2" Type="http://schemas.openxmlformats.org/officeDocument/2006/relationships/image" Target="../media/image3796.png"/><Relationship Id="rId29" Type="http://schemas.openxmlformats.org/officeDocument/2006/relationships/image" Target="../media/image4222.png"/><Relationship Id="rId24" Type="http://schemas.openxmlformats.org/officeDocument/2006/relationships/image" Target="../media/image4218.png"/><Relationship Id="rId40" Type="http://schemas.openxmlformats.org/officeDocument/2006/relationships/image" Target="../media/image4231.png"/><Relationship Id="rId45" Type="http://schemas.openxmlformats.org/officeDocument/2006/relationships/image" Target="../media/image3106.png"/><Relationship Id="rId66" Type="http://schemas.openxmlformats.org/officeDocument/2006/relationships/image" Target="../media/image4251.png"/><Relationship Id="rId87" Type="http://schemas.openxmlformats.org/officeDocument/2006/relationships/image" Target="../media/image4272.png"/><Relationship Id="rId110" Type="http://schemas.openxmlformats.org/officeDocument/2006/relationships/image" Target="../media/image4292.png"/><Relationship Id="rId115" Type="http://schemas.openxmlformats.org/officeDocument/2006/relationships/image" Target="../media/image4297.png"/><Relationship Id="rId131" Type="http://schemas.openxmlformats.org/officeDocument/2006/relationships/image" Target="../media/image4312.png"/><Relationship Id="rId61" Type="http://schemas.openxmlformats.org/officeDocument/2006/relationships/image" Target="../media/image4247.png"/><Relationship Id="rId82" Type="http://schemas.openxmlformats.org/officeDocument/2006/relationships/image" Target="../media/image4267.png"/></Relationships>
</file>

<file path=ppt/slides/_rels/slide98.xml.rels><?xml version="1.0" encoding="UTF-8" standalone="yes"?>
<Relationships xmlns="http://schemas.openxmlformats.org/package/2006/relationships"><Relationship Id="rId117" Type="http://schemas.openxmlformats.org/officeDocument/2006/relationships/image" Target="../media/image4423.png"/><Relationship Id="rId21" Type="http://schemas.openxmlformats.org/officeDocument/2006/relationships/image" Target="../media/image4330.png"/><Relationship Id="rId42" Type="http://schemas.openxmlformats.org/officeDocument/2006/relationships/image" Target="../media/image4350.png"/><Relationship Id="rId47" Type="http://schemas.openxmlformats.org/officeDocument/2006/relationships/image" Target="../media/image4354.png"/><Relationship Id="rId63" Type="http://schemas.openxmlformats.org/officeDocument/2006/relationships/image" Target="../media/image4370.png"/><Relationship Id="rId68" Type="http://schemas.openxmlformats.org/officeDocument/2006/relationships/image" Target="../media/image4375.png"/><Relationship Id="rId84" Type="http://schemas.openxmlformats.org/officeDocument/2006/relationships/image" Target="../media/image4391.png"/><Relationship Id="rId89" Type="http://schemas.openxmlformats.org/officeDocument/2006/relationships/image" Target="../media/image4396.png"/><Relationship Id="rId112" Type="http://schemas.openxmlformats.org/officeDocument/2006/relationships/image" Target="../media/image4418.png"/><Relationship Id="rId133" Type="http://schemas.openxmlformats.org/officeDocument/2006/relationships/image" Target="../media/image4439.png"/><Relationship Id="rId138" Type="http://schemas.openxmlformats.org/officeDocument/2006/relationships/image" Target="../media/image4443.png"/><Relationship Id="rId154" Type="http://schemas.openxmlformats.org/officeDocument/2006/relationships/image" Target="../media/image4459.png"/><Relationship Id="rId159" Type="http://schemas.openxmlformats.org/officeDocument/2006/relationships/image" Target="../media/image4464.png"/><Relationship Id="rId175" Type="http://schemas.openxmlformats.org/officeDocument/2006/relationships/image" Target="../media/image4480.png"/><Relationship Id="rId170" Type="http://schemas.openxmlformats.org/officeDocument/2006/relationships/image" Target="../media/image4475.png"/><Relationship Id="rId191" Type="http://schemas.openxmlformats.org/officeDocument/2006/relationships/image" Target="../media/image4496.png"/><Relationship Id="rId16" Type="http://schemas.openxmlformats.org/officeDocument/2006/relationships/image" Target="../media/image4325.png"/><Relationship Id="rId107" Type="http://schemas.openxmlformats.org/officeDocument/2006/relationships/image" Target="../media/image4413.png"/><Relationship Id="rId11" Type="http://schemas.openxmlformats.org/officeDocument/2006/relationships/image" Target="../media/image4320.png"/><Relationship Id="rId32" Type="http://schemas.openxmlformats.org/officeDocument/2006/relationships/image" Target="../media/image4340.png"/><Relationship Id="rId37" Type="http://schemas.openxmlformats.org/officeDocument/2006/relationships/image" Target="../media/image4345.png"/><Relationship Id="rId53" Type="http://schemas.openxmlformats.org/officeDocument/2006/relationships/image" Target="../media/image4360.png"/><Relationship Id="rId58" Type="http://schemas.openxmlformats.org/officeDocument/2006/relationships/image" Target="../media/image4365.png"/><Relationship Id="rId74" Type="http://schemas.openxmlformats.org/officeDocument/2006/relationships/image" Target="../media/image4381.png"/><Relationship Id="rId79" Type="http://schemas.openxmlformats.org/officeDocument/2006/relationships/image" Target="../media/image4386.png"/><Relationship Id="rId102" Type="http://schemas.openxmlformats.org/officeDocument/2006/relationships/image" Target="../media/image4409.png"/><Relationship Id="rId123" Type="http://schemas.openxmlformats.org/officeDocument/2006/relationships/image" Target="../media/image4429.png"/><Relationship Id="rId128" Type="http://schemas.openxmlformats.org/officeDocument/2006/relationships/image" Target="../media/image4434.png"/><Relationship Id="rId144" Type="http://schemas.openxmlformats.org/officeDocument/2006/relationships/image" Target="../media/image4449.png"/><Relationship Id="rId149" Type="http://schemas.openxmlformats.org/officeDocument/2006/relationships/image" Target="../media/image4454.png"/><Relationship Id="rId5" Type="http://schemas.openxmlformats.org/officeDocument/2006/relationships/image" Target="../media/image4314.png"/><Relationship Id="rId90" Type="http://schemas.openxmlformats.org/officeDocument/2006/relationships/image" Target="../media/image4397.png"/><Relationship Id="rId95" Type="http://schemas.openxmlformats.org/officeDocument/2006/relationships/image" Target="../media/image4402.png"/><Relationship Id="rId160" Type="http://schemas.openxmlformats.org/officeDocument/2006/relationships/image" Target="../media/image4465.png"/><Relationship Id="rId165" Type="http://schemas.openxmlformats.org/officeDocument/2006/relationships/image" Target="../media/image4470.png"/><Relationship Id="rId181" Type="http://schemas.openxmlformats.org/officeDocument/2006/relationships/image" Target="../media/image4486.png"/><Relationship Id="rId186" Type="http://schemas.openxmlformats.org/officeDocument/2006/relationships/image" Target="../media/image4491.png"/><Relationship Id="rId22" Type="http://schemas.openxmlformats.org/officeDocument/2006/relationships/image" Target="../media/image4331.png"/><Relationship Id="rId27" Type="http://schemas.openxmlformats.org/officeDocument/2006/relationships/image" Target="../media/image4336.png"/><Relationship Id="rId43" Type="http://schemas.openxmlformats.org/officeDocument/2006/relationships/image" Target="../media/image4351.png"/><Relationship Id="rId48" Type="http://schemas.openxmlformats.org/officeDocument/2006/relationships/image" Target="../media/image4355.png"/><Relationship Id="rId64" Type="http://schemas.openxmlformats.org/officeDocument/2006/relationships/image" Target="../media/image4371.png"/><Relationship Id="rId69" Type="http://schemas.openxmlformats.org/officeDocument/2006/relationships/image" Target="../media/image4376.png"/><Relationship Id="rId113" Type="http://schemas.openxmlformats.org/officeDocument/2006/relationships/image" Target="../media/image4419.png"/><Relationship Id="rId118" Type="http://schemas.openxmlformats.org/officeDocument/2006/relationships/image" Target="../media/image4424.png"/><Relationship Id="rId134" Type="http://schemas.openxmlformats.org/officeDocument/2006/relationships/image" Target="../media/image4440.png"/><Relationship Id="rId139" Type="http://schemas.openxmlformats.org/officeDocument/2006/relationships/image" Target="../media/image4444.png"/><Relationship Id="rId80" Type="http://schemas.openxmlformats.org/officeDocument/2006/relationships/image" Target="../media/image4387.png"/><Relationship Id="rId85" Type="http://schemas.openxmlformats.org/officeDocument/2006/relationships/image" Target="../media/image4392.png"/><Relationship Id="rId150" Type="http://schemas.openxmlformats.org/officeDocument/2006/relationships/image" Target="../media/image4455.png"/><Relationship Id="rId155" Type="http://schemas.openxmlformats.org/officeDocument/2006/relationships/image" Target="../media/image4460.png"/><Relationship Id="rId171" Type="http://schemas.openxmlformats.org/officeDocument/2006/relationships/image" Target="../media/image4476.png"/><Relationship Id="rId176" Type="http://schemas.openxmlformats.org/officeDocument/2006/relationships/image" Target="../media/image4481.png"/><Relationship Id="rId192" Type="http://schemas.openxmlformats.org/officeDocument/2006/relationships/image" Target="../media/image4497.png"/><Relationship Id="rId12" Type="http://schemas.openxmlformats.org/officeDocument/2006/relationships/image" Target="../media/image4321.png"/><Relationship Id="rId17" Type="http://schemas.openxmlformats.org/officeDocument/2006/relationships/image" Target="../media/image4326.png"/><Relationship Id="rId33" Type="http://schemas.openxmlformats.org/officeDocument/2006/relationships/image" Target="../media/image4341.png"/><Relationship Id="rId38" Type="http://schemas.openxmlformats.org/officeDocument/2006/relationships/image" Target="../media/image4346.png"/><Relationship Id="rId59" Type="http://schemas.openxmlformats.org/officeDocument/2006/relationships/image" Target="../media/image4366.png"/><Relationship Id="rId103" Type="http://schemas.openxmlformats.org/officeDocument/2006/relationships/image" Target="../media/image4410.png"/><Relationship Id="rId108" Type="http://schemas.openxmlformats.org/officeDocument/2006/relationships/image" Target="../media/image4414.png"/><Relationship Id="rId124" Type="http://schemas.openxmlformats.org/officeDocument/2006/relationships/image" Target="../media/image4430.png"/><Relationship Id="rId129" Type="http://schemas.openxmlformats.org/officeDocument/2006/relationships/image" Target="../media/image4435.png"/><Relationship Id="rId54" Type="http://schemas.openxmlformats.org/officeDocument/2006/relationships/image" Target="../media/image4361.png"/><Relationship Id="rId70" Type="http://schemas.openxmlformats.org/officeDocument/2006/relationships/image" Target="../media/image4377.png"/><Relationship Id="rId75" Type="http://schemas.openxmlformats.org/officeDocument/2006/relationships/image" Target="../media/image4382.png"/><Relationship Id="rId91" Type="http://schemas.openxmlformats.org/officeDocument/2006/relationships/image" Target="../media/image4398.png"/><Relationship Id="rId96" Type="http://schemas.openxmlformats.org/officeDocument/2006/relationships/image" Target="../media/image4403.png"/><Relationship Id="rId140" Type="http://schemas.openxmlformats.org/officeDocument/2006/relationships/image" Target="../media/image4445.png"/><Relationship Id="rId145" Type="http://schemas.openxmlformats.org/officeDocument/2006/relationships/image" Target="../media/image4450.png"/><Relationship Id="rId161" Type="http://schemas.openxmlformats.org/officeDocument/2006/relationships/image" Target="../media/image4466.png"/><Relationship Id="rId166" Type="http://schemas.openxmlformats.org/officeDocument/2006/relationships/image" Target="../media/image4471.png"/><Relationship Id="rId182" Type="http://schemas.openxmlformats.org/officeDocument/2006/relationships/image" Target="../media/image4487.png"/><Relationship Id="rId187" Type="http://schemas.openxmlformats.org/officeDocument/2006/relationships/image" Target="../media/image4492.png"/><Relationship Id="rId1" Type="http://schemas.openxmlformats.org/officeDocument/2006/relationships/slideLayout" Target="../slideLayouts/slideLayout37.xml"/><Relationship Id="rId6" Type="http://schemas.openxmlformats.org/officeDocument/2006/relationships/image" Target="../media/image4315.png"/><Relationship Id="rId23" Type="http://schemas.openxmlformats.org/officeDocument/2006/relationships/image" Target="../media/image4332.png"/><Relationship Id="rId28" Type="http://schemas.openxmlformats.org/officeDocument/2006/relationships/image" Target="../media/image4337.png"/><Relationship Id="rId49" Type="http://schemas.openxmlformats.org/officeDocument/2006/relationships/image" Target="../media/image4356.png"/><Relationship Id="rId114" Type="http://schemas.openxmlformats.org/officeDocument/2006/relationships/image" Target="../media/image4420.png"/><Relationship Id="rId119" Type="http://schemas.openxmlformats.org/officeDocument/2006/relationships/image" Target="../media/image4425.png"/><Relationship Id="rId44" Type="http://schemas.openxmlformats.org/officeDocument/2006/relationships/image" Target="../media/image4352.png"/><Relationship Id="rId60" Type="http://schemas.openxmlformats.org/officeDocument/2006/relationships/image" Target="../media/image4367.png"/><Relationship Id="rId65" Type="http://schemas.openxmlformats.org/officeDocument/2006/relationships/image" Target="../media/image4372.png"/><Relationship Id="rId81" Type="http://schemas.openxmlformats.org/officeDocument/2006/relationships/image" Target="../media/image4388.png"/><Relationship Id="rId86" Type="http://schemas.openxmlformats.org/officeDocument/2006/relationships/image" Target="../media/image4393.png"/><Relationship Id="rId130" Type="http://schemas.openxmlformats.org/officeDocument/2006/relationships/image" Target="../media/image4436.png"/><Relationship Id="rId135" Type="http://schemas.openxmlformats.org/officeDocument/2006/relationships/image" Target="../media/image4441.png"/><Relationship Id="rId151" Type="http://schemas.openxmlformats.org/officeDocument/2006/relationships/image" Target="../media/image4456.png"/><Relationship Id="rId156" Type="http://schemas.openxmlformats.org/officeDocument/2006/relationships/image" Target="../media/image4461.png"/><Relationship Id="rId177" Type="http://schemas.openxmlformats.org/officeDocument/2006/relationships/image" Target="../media/image4482.png"/><Relationship Id="rId172" Type="http://schemas.openxmlformats.org/officeDocument/2006/relationships/image" Target="../media/image4477.png"/><Relationship Id="rId193" Type="http://schemas.openxmlformats.org/officeDocument/2006/relationships/image" Target="../media/image4498.png"/><Relationship Id="rId13" Type="http://schemas.openxmlformats.org/officeDocument/2006/relationships/image" Target="../media/image4322.png"/><Relationship Id="rId18" Type="http://schemas.openxmlformats.org/officeDocument/2006/relationships/image" Target="../media/image4327.png"/><Relationship Id="rId39" Type="http://schemas.openxmlformats.org/officeDocument/2006/relationships/image" Target="../media/image4347.png"/><Relationship Id="rId109" Type="http://schemas.openxmlformats.org/officeDocument/2006/relationships/image" Target="../media/image4415.png"/><Relationship Id="rId34" Type="http://schemas.openxmlformats.org/officeDocument/2006/relationships/image" Target="../media/image4342.png"/><Relationship Id="rId50" Type="http://schemas.openxmlformats.org/officeDocument/2006/relationships/image" Target="../media/image4357.png"/><Relationship Id="rId55" Type="http://schemas.openxmlformats.org/officeDocument/2006/relationships/image" Target="../media/image4362.png"/><Relationship Id="rId76" Type="http://schemas.openxmlformats.org/officeDocument/2006/relationships/image" Target="../media/image4383.png"/><Relationship Id="rId97" Type="http://schemas.openxmlformats.org/officeDocument/2006/relationships/image" Target="../media/image4404.png"/><Relationship Id="rId104" Type="http://schemas.openxmlformats.org/officeDocument/2006/relationships/image" Target="../media/image4411.png"/><Relationship Id="rId120" Type="http://schemas.openxmlformats.org/officeDocument/2006/relationships/image" Target="../media/image4426.png"/><Relationship Id="rId125" Type="http://schemas.openxmlformats.org/officeDocument/2006/relationships/image" Target="../media/image4431.png"/><Relationship Id="rId141" Type="http://schemas.openxmlformats.org/officeDocument/2006/relationships/image" Target="../media/image4446.png"/><Relationship Id="rId146" Type="http://schemas.openxmlformats.org/officeDocument/2006/relationships/image" Target="../media/image4451.png"/><Relationship Id="rId167" Type="http://schemas.openxmlformats.org/officeDocument/2006/relationships/image" Target="../media/image4472.png"/><Relationship Id="rId188" Type="http://schemas.openxmlformats.org/officeDocument/2006/relationships/image" Target="../media/image4493.png"/><Relationship Id="rId7" Type="http://schemas.openxmlformats.org/officeDocument/2006/relationships/image" Target="../media/image4316.png"/><Relationship Id="rId71" Type="http://schemas.openxmlformats.org/officeDocument/2006/relationships/image" Target="../media/image4378.png"/><Relationship Id="rId92" Type="http://schemas.openxmlformats.org/officeDocument/2006/relationships/image" Target="../media/image4399.png"/><Relationship Id="rId162" Type="http://schemas.openxmlformats.org/officeDocument/2006/relationships/image" Target="../media/image4467.png"/><Relationship Id="rId183" Type="http://schemas.openxmlformats.org/officeDocument/2006/relationships/image" Target="../media/image4488.png"/><Relationship Id="rId2" Type="http://schemas.openxmlformats.org/officeDocument/2006/relationships/image" Target="../media/image3796.png"/><Relationship Id="rId29" Type="http://schemas.openxmlformats.org/officeDocument/2006/relationships/image" Target="../media/image4338.png"/><Relationship Id="rId24" Type="http://schemas.openxmlformats.org/officeDocument/2006/relationships/image" Target="../media/image4333.png"/><Relationship Id="rId40" Type="http://schemas.openxmlformats.org/officeDocument/2006/relationships/image" Target="../media/image4348.png"/><Relationship Id="rId45" Type="http://schemas.openxmlformats.org/officeDocument/2006/relationships/image" Target="../media/image2767.png"/><Relationship Id="rId66" Type="http://schemas.openxmlformats.org/officeDocument/2006/relationships/image" Target="../media/image4373.png"/><Relationship Id="rId87" Type="http://schemas.openxmlformats.org/officeDocument/2006/relationships/image" Target="../media/image4394.png"/><Relationship Id="rId110" Type="http://schemas.openxmlformats.org/officeDocument/2006/relationships/image" Target="../media/image4416.png"/><Relationship Id="rId115" Type="http://schemas.openxmlformats.org/officeDocument/2006/relationships/image" Target="../media/image4421.png"/><Relationship Id="rId131" Type="http://schemas.openxmlformats.org/officeDocument/2006/relationships/image" Target="../media/image4437.png"/><Relationship Id="rId136" Type="http://schemas.openxmlformats.org/officeDocument/2006/relationships/image" Target="../media/image4442.png"/><Relationship Id="rId157" Type="http://schemas.openxmlformats.org/officeDocument/2006/relationships/image" Target="../media/image4462.png"/><Relationship Id="rId178" Type="http://schemas.openxmlformats.org/officeDocument/2006/relationships/image" Target="../media/image4483.png"/><Relationship Id="rId61" Type="http://schemas.openxmlformats.org/officeDocument/2006/relationships/image" Target="../media/image4368.png"/><Relationship Id="rId82" Type="http://schemas.openxmlformats.org/officeDocument/2006/relationships/image" Target="../media/image4389.png"/><Relationship Id="rId152" Type="http://schemas.openxmlformats.org/officeDocument/2006/relationships/image" Target="../media/image4457.png"/><Relationship Id="rId173" Type="http://schemas.openxmlformats.org/officeDocument/2006/relationships/image" Target="../media/image4478.png"/><Relationship Id="rId194" Type="http://schemas.openxmlformats.org/officeDocument/2006/relationships/image" Target="../media/image4499.png"/><Relationship Id="rId19" Type="http://schemas.openxmlformats.org/officeDocument/2006/relationships/image" Target="../media/image4328.png"/><Relationship Id="rId14" Type="http://schemas.openxmlformats.org/officeDocument/2006/relationships/image" Target="../media/image4323.png"/><Relationship Id="rId30" Type="http://schemas.openxmlformats.org/officeDocument/2006/relationships/image" Target="../media/image2530.png"/><Relationship Id="rId35" Type="http://schemas.openxmlformats.org/officeDocument/2006/relationships/image" Target="../media/image4343.png"/><Relationship Id="rId56" Type="http://schemas.openxmlformats.org/officeDocument/2006/relationships/image" Target="../media/image4363.png"/><Relationship Id="rId77" Type="http://schemas.openxmlformats.org/officeDocument/2006/relationships/image" Target="../media/image4384.png"/><Relationship Id="rId100" Type="http://schemas.openxmlformats.org/officeDocument/2006/relationships/image" Target="../media/image4407.png"/><Relationship Id="rId105" Type="http://schemas.openxmlformats.org/officeDocument/2006/relationships/image" Target="../media/image4412.png"/><Relationship Id="rId126" Type="http://schemas.openxmlformats.org/officeDocument/2006/relationships/image" Target="../media/image4432.png"/><Relationship Id="rId147" Type="http://schemas.openxmlformats.org/officeDocument/2006/relationships/image" Target="../media/image4452.png"/><Relationship Id="rId168" Type="http://schemas.openxmlformats.org/officeDocument/2006/relationships/image" Target="../media/image4473.png"/><Relationship Id="rId8" Type="http://schemas.openxmlformats.org/officeDocument/2006/relationships/image" Target="../media/image4317.png"/><Relationship Id="rId51" Type="http://schemas.openxmlformats.org/officeDocument/2006/relationships/image" Target="../media/image4358.png"/><Relationship Id="rId72" Type="http://schemas.openxmlformats.org/officeDocument/2006/relationships/image" Target="../media/image4379.png"/><Relationship Id="rId93" Type="http://schemas.openxmlformats.org/officeDocument/2006/relationships/image" Target="../media/image4400.png"/><Relationship Id="rId98" Type="http://schemas.openxmlformats.org/officeDocument/2006/relationships/image" Target="../media/image4405.png"/><Relationship Id="rId121" Type="http://schemas.openxmlformats.org/officeDocument/2006/relationships/image" Target="../media/image4427.png"/><Relationship Id="rId142" Type="http://schemas.openxmlformats.org/officeDocument/2006/relationships/image" Target="../media/image4447.png"/><Relationship Id="rId163" Type="http://schemas.openxmlformats.org/officeDocument/2006/relationships/image" Target="../media/image4468.png"/><Relationship Id="rId184" Type="http://schemas.openxmlformats.org/officeDocument/2006/relationships/image" Target="../media/image4489.png"/><Relationship Id="rId189" Type="http://schemas.openxmlformats.org/officeDocument/2006/relationships/image" Target="../media/image4494.png"/><Relationship Id="rId3" Type="http://schemas.openxmlformats.org/officeDocument/2006/relationships/image" Target="../media/image3797.png"/><Relationship Id="rId25" Type="http://schemas.openxmlformats.org/officeDocument/2006/relationships/image" Target="../media/image4334.png"/><Relationship Id="rId46" Type="http://schemas.openxmlformats.org/officeDocument/2006/relationships/image" Target="../media/image4353.png"/><Relationship Id="rId67" Type="http://schemas.openxmlformats.org/officeDocument/2006/relationships/image" Target="../media/image4374.png"/><Relationship Id="rId116" Type="http://schemas.openxmlformats.org/officeDocument/2006/relationships/image" Target="../media/image4422.png"/><Relationship Id="rId137" Type="http://schemas.openxmlformats.org/officeDocument/2006/relationships/image" Target="../media/image4129.png"/><Relationship Id="rId158" Type="http://schemas.openxmlformats.org/officeDocument/2006/relationships/image" Target="../media/image4463.png"/><Relationship Id="rId20" Type="http://schemas.openxmlformats.org/officeDocument/2006/relationships/image" Target="../media/image4329.png"/><Relationship Id="rId41" Type="http://schemas.openxmlformats.org/officeDocument/2006/relationships/image" Target="../media/image4349.png"/><Relationship Id="rId62" Type="http://schemas.openxmlformats.org/officeDocument/2006/relationships/image" Target="../media/image4369.png"/><Relationship Id="rId83" Type="http://schemas.openxmlformats.org/officeDocument/2006/relationships/image" Target="../media/image4390.png"/><Relationship Id="rId88" Type="http://schemas.openxmlformats.org/officeDocument/2006/relationships/image" Target="../media/image4395.png"/><Relationship Id="rId111" Type="http://schemas.openxmlformats.org/officeDocument/2006/relationships/image" Target="../media/image4417.png"/><Relationship Id="rId132" Type="http://schemas.openxmlformats.org/officeDocument/2006/relationships/image" Target="../media/image4438.png"/><Relationship Id="rId153" Type="http://schemas.openxmlformats.org/officeDocument/2006/relationships/image" Target="../media/image4458.png"/><Relationship Id="rId174" Type="http://schemas.openxmlformats.org/officeDocument/2006/relationships/image" Target="../media/image4479.png"/><Relationship Id="rId179" Type="http://schemas.openxmlformats.org/officeDocument/2006/relationships/image" Target="../media/image4484.png"/><Relationship Id="rId195" Type="http://schemas.openxmlformats.org/officeDocument/2006/relationships/image" Target="../media/image4500.png"/><Relationship Id="rId190" Type="http://schemas.openxmlformats.org/officeDocument/2006/relationships/image" Target="../media/image4495.png"/><Relationship Id="rId15" Type="http://schemas.openxmlformats.org/officeDocument/2006/relationships/image" Target="../media/image4324.png"/><Relationship Id="rId36" Type="http://schemas.openxmlformats.org/officeDocument/2006/relationships/image" Target="../media/image4344.png"/><Relationship Id="rId57" Type="http://schemas.openxmlformats.org/officeDocument/2006/relationships/image" Target="../media/image4364.png"/><Relationship Id="rId106" Type="http://schemas.openxmlformats.org/officeDocument/2006/relationships/image" Target="../media/image3911.png"/><Relationship Id="rId127" Type="http://schemas.openxmlformats.org/officeDocument/2006/relationships/image" Target="../media/image4433.png"/><Relationship Id="rId10" Type="http://schemas.openxmlformats.org/officeDocument/2006/relationships/image" Target="../media/image4319.png"/><Relationship Id="rId31" Type="http://schemas.openxmlformats.org/officeDocument/2006/relationships/image" Target="../media/image4339.png"/><Relationship Id="rId52" Type="http://schemas.openxmlformats.org/officeDocument/2006/relationships/image" Target="../media/image4359.png"/><Relationship Id="rId73" Type="http://schemas.openxmlformats.org/officeDocument/2006/relationships/image" Target="../media/image4380.png"/><Relationship Id="rId78" Type="http://schemas.openxmlformats.org/officeDocument/2006/relationships/image" Target="../media/image4385.png"/><Relationship Id="rId94" Type="http://schemas.openxmlformats.org/officeDocument/2006/relationships/image" Target="../media/image4401.png"/><Relationship Id="rId99" Type="http://schemas.openxmlformats.org/officeDocument/2006/relationships/image" Target="../media/image4406.png"/><Relationship Id="rId101" Type="http://schemas.openxmlformats.org/officeDocument/2006/relationships/image" Target="../media/image4408.png"/><Relationship Id="rId122" Type="http://schemas.openxmlformats.org/officeDocument/2006/relationships/image" Target="../media/image4428.png"/><Relationship Id="rId143" Type="http://schemas.openxmlformats.org/officeDocument/2006/relationships/image" Target="../media/image4448.png"/><Relationship Id="rId148" Type="http://schemas.openxmlformats.org/officeDocument/2006/relationships/image" Target="../media/image4453.png"/><Relationship Id="rId164" Type="http://schemas.openxmlformats.org/officeDocument/2006/relationships/image" Target="../media/image4469.png"/><Relationship Id="rId169" Type="http://schemas.openxmlformats.org/officeDocument/2006/relationships/image" Target="../media/image4474.png"/><Relationship Id="rId185" Type="http://schemas.openxmlformats.org/officeDocument/2006/relationships/image" Target="../media/image4490.png"/><Relationship Id="rId4" Type="http://schemas.openxmlformats.org/officeDocument/2006/relationships/image" Target="../media/image4313.png"/><Relationship Id="rId9" Type="http://schemas.openxmlformats.org/officeDocument/2006/relationships/image" Target="../media/image4318.png"/><Relationship Id="rId180" Type="http://schemas.openxmlformats.org/officeDocument/2006/relationships/image" Target="../media/image4485.png"/><Relationship Id="rId26" Type="http://schemas.openxmlformats.org/officeDocument/2006/relationships/image" Target="../media/image4335.png"/></Relationships>
</file>

<file path=ppt/slides/_rels/slide99.xml.rels><?xml version="1.0" encoding="UTF-8" standalone="yes"?>
<Relationships xmlns="http://schemas.openxmlformats.org/package/2006/relationships"><Relationship Id="rId117" Type="http://schemas.openxmlformats.org/officeDocument/2006/relationships/image" Target="../media/image4602.png"/><Relationship Id="rId21" Type="http://schemas.openxmlformats.org/officeDocument/2006/relationships/image" Target="../media/image406.png"/><Relationship Id="rId42" Type="http://schemas.openxmlformats.org/officeDocument/2006/relationships/image" Target="../media/image4532.png"/><Relationship Id="rId63" Type="http://schemas.openxmlformats.org/officeDocument/2006/relationships/image" Target="../media/image4212.png"/><Relationship Id="rId84" Type="http://schemas.openxmlformats.org/officeDocument/2006/relationships/image" Target="../media/image4570.png"/><Relationship Id="rId138" Type="http://schemas.openxmlformats.org/officeDocument/2006/relationships/image" Target="../media/image4622.png"/><Relationship Id="rId159" Type="http://schemas.openxmlformats.org/officeDocument/2006/relationships/image" Target="../media/image4643.png"/><Relationship Id="rId170" Type="http://schemas.openxmlformats.org/officeDocument/2006/relationships/image" Target="../media/image4654.png"/><Relationship Id="rId191" Type="http://schemas.openxmlformats.org/officeDocument/2006/relationships/image" Target="../media/image4675.png"/><Relationship Id="rId205" Type="http://schemas.openxmlformats.org/officeDocument/2006/relationships/image" Target="../media/image4689.png"/><Relationship Id="rId226" Type="http://schemas.openxmlformats.org/officeDocument/2006/relationships/image" Target="../media/image4710.png"/><Relationship Id="rId107" Type="http://schemas.openxmlformats.org/officeDocument/2006/relationships/image" Target="../media/image4593.png"/><Relationship Id="rId11" Type="http://schemas.openxmlformats.org/officeDocument/2006/relationships/image" Target="../media/image4508.png"/><Relationship Id="rId32" Type="http://schemas.openxmlformats.org/officeDocument/2006/relationships/image" Target="../media/image3972.png"/><Relationship Id="rId53" Type="http://schemas.openxmlformats.org/officeDocument/2006/relationships/image" Target="../media/image4541.png"/><Relationship Id="rId74" Type="http://schemas.openxmlformats.org/officeDocument/2006/relationships/image" Target="../media/image4560.png"/><Relationship Id="rId128" Type="http://schemas.openxmlformats.org/officeDocument/2006/relationships/image" Target="../media/image4613.png"/><Relationship Id="rId149" Type="http://schemas.openxmlformats.org/officeDocument/2006/relationships/image" Target="../media/image4633.png"/><Relationship Id="rId5" Type="http://schemas.openxmlformats.org/officeDocument/2006/relationships/image" Target="../media/image4502.png"/><Relationship Id="rId95" Type="http://schemas.openxmlformats.org/officeDocument/2006/relationships/image" Target="../media/image4581.png"/><Relationship Id="rId160" Type="http://schemas.openxmlformats.org/officeDocument/2006/relationships/image" Target="../media/image4644.png"/><Relationship Id="rId181" Type="http://schemas.openxmlformats.org/officeDocument/2006/relationships/image" Target="../media/image4665.png"/><Relationship Id="rId216" Type="http://schemas.openxmlformats.org/officeDocument/2006/relationships/image" Target="../media/image4700.png"/><Relationship Id="rId22" Type="http://schemas.openxmlformats.org/officeDocument/2006/relationships/image" Target="../media/image4516.png"/><Relationship Id="rId27" Type="http://schemas.openxmlformats.org/officeDocument/2006/relationships/image" Target="../media/image4521.png"/><Relationship Id="rId43" Type="http://schemas.openxmlformats.org/officeDocument/2006/relationships/image" Target="../media/image1542.png"/><Relationship Id="rId48" Type="http://schemas.openxmlformats.org/officeDocument/2006/relationships/image" Target="../media/image4254.png"/><Relationship Id="rId64" Type="http://schemas.openxmlformats.org/officeDocument/2006/relationships/image" Target="../media/image4551.png"/><Relationship Id="rId69" Type="http://schemas.openxmlformats.org/officeDocument/2006/relationships/image" Target="../media/image4555.png"/><Relationship Id="rId113" Type="http://schemas.openxmlformats.org/officeDocument/2006/relationships/image" Target="../media/image4599.png"/><Relationship Id="rId118" Type="http://schemas.openxmlformats.org/officeDocument/2006/relationships/image" Target="../media/image4603.png"/><Relationship Id="rId134" Type="http://schemas.openxmlformats.org/officeDocument/2006/relationships/image" Target="../media/image4618.png"/><Relationship Id="rId139" Type="http://schemas.openxmlformats.org/officeDocument/2006/relationships/image" Target="../media/image4623.png"/><Relationship Id="rId80" Type="http://schemas.openxmlformats.org/officeDocument/2006/relationships/image" Target="../media/image4566.png"/><Relationship Id="rId85" Type="http://schemas.openxmlformats.org/officeDocument/2006/relationships/image" Target="../media/image4571.png"/><Relationship Id="rId150" Type="http://schemas.openxmlformats.org/officeDocument/2006/relationships/image" Target="../media/image4634.png"/><Relationship Id="rId155" Type="http://schemas.openxmlformats.org/officeDocument/2006/relationships/image" Target="../media/image4639.png"/><Relationship Id="rId171" Type="http://schemas.openxmlformats.org/officeDocument/2006/relationships/image" Target="../media/image4655.png"/><Relationship Id="rId176" Type="http://schemas.openxmlformats.org/officeDocument/2006/relationships/image" Target="../media/image4660.png"/><Relationship Id="rId192" Type="http://schemas.openxmlformats.org/officeDocument/2006/relationships/image" Target="../media/image4676.png"/><Relationship Id="rId197" Type="http://schemas.openxmlformats.org/officeDocument/2006/relationships/image" Target="../media/image4681.png"/><Relationship Id="rId206" Type="http://schemas.openxmlformats.org/officeDocument/2006/relationships/image" Target="../media/image4690.png"/><Relationship Id="rId227" Type="http://schemas.openxmlformats.org/officeDocument/2006/relationships/image" Target="../media/image4711.png"/><Relationship Id="rId201" Type="http://schemas.openxmlformats.org/officeDocument/2006/relationships/image" Target="../media/image4685.png"/><Relationship Id="rId222" Type="http://schemas.openxmlformats.org/officeDocument/2006/relationships/image" Target="../media/image4706.png"/><Relationship Id="rId12" Type="http://schemas.openxmlformats.org/officeDocument/2006/relationships/image" Target="../media/image4509.png"/><Relationship Id="rId17" Type="http://schemas.openxmlformats.org/officeDocument/2006/relationships/image" Target="../media/image4512.png"/><Relationship Id="rId33" Type="http://schemas.openxmlformats.org/officeDocument/2006/relationships/image" Target="../media/image4243.png"/><Relationship Id="rId38" Type="http://schemas.openxmlformats.org/officeDocument/2006/relationships/image" Target="../media/image4528.png"/><Relationship Id="rId59" Type="http://schemas.openxmlformats.org/officeDocument/2006/relationships/image" Target="../media/image4547.png"/><Relationship Id="rId103" Type="http://schemas.openxmlformats.org/officeDocument/2006/relationships/image" Target="../media/image4589.png"/><Relationship Id="rId108" Type="http://schemas.openxmlformats.org/officeDocument/2006/relationships/image" Target="../media/image4594.png"/><Relationship Id="rId124" Type="http://schemas.openxmlformats.org/officeDocument/2006/relationships/image" Target="../media/image4609.png"/><Relationship Id="rId129" Type="http://schemas.openxmlformats.org/officeDocument/2006/relationships/image" Target="../media/image4614.png"/><Relationship Id="rId54" Type="http://schemas.openxmlformats.org/officeDocument/2006/relationships/image" Target="../media/image4542.png"/><Relationship Id="rId70" Type="http://schemas.openxmlformats.org/officeDocument/2006/relationships/image" Target="../media/image4556.png"/><Relationship Id="rId75" Type="http://schemas.openxmlformats.org/officeDocument/2006/relationships/image" Target="../media/image4561.png"/><Relationship Id="rId91" Type="http://schemas.openxmlformats.org/officeDocument/2006/relationships/image" Target="../media/image4577.png"/><Relationship Id="rId96" Type="http://schemas.openxmlformats.org/officeDocument/2006/relationships/image" Target="../media/image4582.png"/><Relationship Id="rId140" Type="http://schemas.openxmlformats.org/officeDocument/2006/relationships/image" Target="../media/image4624.png"/><Relationship Id="rId145" Type="http://schemas.openxmlformats.org/officeDocument/2006/relationships/image" Target="../media/image4629.png"/><Relationship Id="rId161" Type="http://schemas.openxmlformats.org/officeDocument/2006/relationships/image" Target="../media/image4645.png"/><Relationship Id="rId166" Type="http://schemas.openxmlformats.org/officeDocument/2006/relationships/image" Target="../media/image4650.png"/><Relationship Id="rId182" Type="http://schemas.openxmlformats.org/officeDocument/2006/relationships/image" Target="../media/image4666.png"/><Relationship Id="rId187" Type="http://schemas.openxmlformats.org/officeDocument/2006/relationships/image" Target="../media/image4671.png"/><Relationship Id="rId217" Type="http://schemas.openxmlformats.org/officeDocument/2006/relationships/image" Target="../media/image4701.png"/><Relationship Id="rId1" Type="http://schemas.openxmlformats.org/officeDocument/2006/relationships/slideLayout" Target="../slideLayouts/slideLayout37.xml"/><Relationship Id="rId6" Type="http://schemas.openxmlformats.org/officeDocument/2006/relationships/image" Target="../media/image4503.png"/><Relationship Id="rId212" Type="http://schemas.openxmlformats.org/officeDocument/2006/relationships/image" Target="../media/image4696.png"/><Relationship Id="rId23" Type="http://schemas.openxmlformats.org/officeDocument/2006/relationships/image" Target="../media/image4517.png"/><Relationship Id="rId28" Type="http://schemas.openxmlformats.org/officeDocument/2006/relationships/image" Target="../media/image4522.png"/><Relationship Id="rId49" Type="http://schemas.openxmlformats.org/officeDocument/2006/relationships/image" Target="../media/image4537.png"/><Relationship Id="rId114" Type="http://schemas.openxmlformats.org/officeDocument/2006/relationships/image" Target="../media/image4600.png"/><Relationship Id="rId119" Type="http://schemas.openxmlformats.org/officeDocument/2006/relationships/image" Target="../media/image4604.png"/><Relationship Id="rId44" Type="http://schemas.openxmlformats.org/officeDocument/2006/relationships/image" Target="../media/image4533.png"/><Relationship Id="rId60" Type="http://schemas.openxmlformats.org/officeDocument/2006/relationships/image" Target="../media/image4548.png"/><Relationship Id="rId65" Type="http://schemas.openxmlformats.org/officeDocument/2006/relationships/image" Target="../media/image4552.png"/><Relationship Id="rId81" Type="http://schemas.openxmlformats.org/officeDocument/2006/relationships/image" Target="../media/image4567.png"/><Relationship Id="rId86" Type="http://schemas.openxmlformats.org/officeDocument/2006/relationships/image" Target="../media/image4572.png"/><Relationship Id="rId130" Type="http://schemas.openxmlformats.org/officeDocument/2006/relationships/image" Target="../media/image4615.png"/><Relationship Id="rId135" Type="http://schemas.openxmlformats.org/officeDocument/2006/relationships/image" Target="../media/image4619.png"/><Relationship Id="rId151" Type="http://schemas.openxmlformats.org/officeDocument/2006/relationships/image" Target="../media/image4635.png"/><Relationship Id="rId156" Type="http://schemas.openxmlformats.org/officeDocument/2006/relationships/image" Target="../media/image4640.png"/><Relationship Id="rId177" Type="http://schemas.openxmlformats.org/officeDocument/2006/relationships/image" Target="../media/image4661.png"/><Relationship Id="rId198" Type="http://schemas.openxmlformats.org/officeDocument/2006/relationships/image" Target="../media/image4682.png"/><Relationship Id="rId172" Type="http://schemas.openxmlformats.org/officeDocument/2006/relationships/image" Target="../media/image4656.png"/><Relationship Id="rId193" Type="http://schemas.openxmlformats.org/officeDocument/2006/relationships/image" Target="../media/image4677.png"/><Relationship Id="rId202" Type="http://schemas.openxmlformats.org/officeDocument/2006/relationships/image" Target="../media/image4686.png"/><Relationship Id="rId207" Type="http://schemas.openxmlformats.org/officeDocument/2006/relationships/image" Target="../media/image4691.png"/><Relationship Id="rId223" Type="http://schemas.openxmlformats.org/officeDocument/2006/relationships/image" Target="../media/image4707.png"/><Relationship Id="rId228" Type="http://schemas.openxmlformats.org/officeDocument/2006/relationships/image" Target="../media/image4712.png"/><Relationship Id="rId13" Type="http://schemas.openxmlformats.org/officeDocument/2006/relationships/image" Target="../media/image4510.png"/><Relationship Id="rId18" Type="http://schemas.openxmlformats.org/officeDocument/2006/relationships/image" Target="../media/image4513.png"/><Relationship Id="rId39" Type="http://schemas.openxmlformats.org/officeDocument/2006/relationships/image" Target="../media/image4529.png"/><Relationship Id="rId109" Type="http://schemas.openxmlformats.org/officeDocument/2006/relationships/image" Target="../media/image4595.png"/><Relationship Id="rId34" Type="http://schemas.openxmlformats.org/officeDocument/2006/relationships/image" Target="../media/image4525.png"/><Relationship Id="rId50" Type="http://schemas.openxmlformats.org/officeDocument/2006/relationships/image" Target="../media/image4538.png"/><Relationship Id="rId55" Type="http://schemas.openxmlformats.org/officeDocument/2006/relationships/image" Target="../media/image4543.png"/><Relationship Id="rId76" Type="http://schemas.openxmlformats.org/officeDocument/2006/relationships/image" Target="../media/image4562.png"/><Relationship Id="rId97" Type="http://schemas.openxmlformats.org/officeDocument/2006/relationships/image" Target="../media/image4583.png"/><Relationship Id="rId104" Type="http://schemas.openxmlformats.org/officeDocument/2006/relationships/image" Target="../media/image4590.png"/><Relationship Id="rId120" Type="http://schemas.openxmlformats.org/officeDocument/2006/relationships/image" Target="../media/image4605.png"/><Relationship Id="rId125" Type="http://schemas.openxmlformats.org/officeDocument/2006/relationships/image" Target="../media/image4610.png"/><Relationship Id="rId141" Type="http://schemas.openxmlformats.org/officeDocument/2006/relationships/image" Target="../media/image4625.png"/><Relationship Id="rId146" Type="http://schemas.openxmlformats.org/officeDocument/2006/relationships/image" Target="../media/image4630.png"/><Relationship Id="rId167" Type="http://schemas.openxmlformats.org/officeDocument/2006/relationships/image" Target="../media/image4651.png"/><Relationship Id="rId188" Type="http://schemas.openxmlformats.org/officeDocument/2006/relationships/image" Target="../media/image4672.png"/><Relationship Id="rId7" Type="http://schemas.openxmlformats.org/officeDocument/2006/relationships/image" Target="../media/image4504.png"/><Relationship Id="rId71" Type="http://schemas.openxmlformats.org/officeDocument/2006/relationships/image" Target="../media/image4557.png"/><Relationship Id="rId92" Type="http://schemas.openxmlformats.org/officeDocument/2006/relationships/image" Target="../media/image4578.png"/><Relationship Id="rId162" Type="http://schemas.openxmlformats.org/officeDocument/2006/relationships/image" Target="../media/image4646.png"/><Relationship Id="rId183" Type="http://schemas.openxmlformats.org/officeDocument/2006/relationships/image" Target="../media/image4667.png"/><Relationship Id="rId213" Type="http://schemas.openxmlformats.org/officeDocument/2006/relationships/image" Target="../media/image4697.png"/><Relationship Id="rId218" Type="http://schemas.openxmlformats.org/officeDocument/2006/relationships/image" Target="../media/image4702.png"/><Relationship Id="rId2" Type="http://schemas.openxmlformats.org/officeDocument/2006/relationships/image" Target="../media/image3796.png"/><Relationship Id="rId29" Type="http://schemas.openxmlformats.org/officeDocument/2006/relationships/image" Target="../media/image4523.png"/><Relationship Id="rId24" Type="http://schemas.openxmlformats.org/officeDocument/2006/relationships/image" Target="../media/image4518.png"/><Relationship Id="rId40" Type="http://schemas.openxmlformats.org/officeDocument/2006/relationships/image" Target="../media/image4530.png"/><Relationship Id="rId45" Type="http://schemas.openxmlformats.org/officeDocument/2006/relationships/image" Target="../media/image4534.png"/><Relationship Id="rId66" Type="http://schemas.openxmlformats.org/officeDocument/2006/relationships/image" Target="../media/image4553.png"/><Relationship Id="rId87" Type="http://schemas.openxmlformats.org/officeDocument/2006/relationships/image" Target="../media/image4573.png"/><Relationship Id="rId110" Type="http://schemas.openxmlformats.org/officeDocument/2006/relationships/image" Target="../media/image4596.png"/><Relationship Id="rId115" Type="http://schemas.openxmlformats.org/officeDocument/2006/relationships/image" Target="../media/image4601.png"/><Relationship Id="rId131" Type="http://schemas.openxmlformats.org/officeDocument/2006/relationships/image" Target="../media/image4616.png"/><Relationship Id="rId136" Type="http://schemas.openxmlformats.org/officeDocument/2006/relationships/image" Target="../media/image4620.png"/><Relationship Id="rId157" Type="http://schemas.openxmlformats.org/officeDocument/2006/relationships/image" Target="../media/image4641.png"/><Relationship Id="rId178" Type="http://schemas.openxmlformats.org/officeDocument/2006/relationships/image" Target="../media/image4662.png"/><Relationship Id="rId61" Type="http://schemas.openxmlformats.org/officeDocument/2006/relationships/image" Target="../media/image4549.png"/><Relationship Id="rId82" Type="http://schemas.openxmlformats.org/officeDocument/2006/relationships/image" Target="../media/image4568.png"/><Relationship Id="rId152" Type="http://schemas.openxmlformats.org/officeDocument/2006/relationships/image" Target="../media/image4636.png"/><Relationship Id="rId173" Type="http://schemas.openxmlformats.org/officeDocument/2006/relationships/image" Target="../media/image4657.png"/><Relationship Id="rId194" Type="http://schemas.openxmlformats.org/officeDocument/2006/relationships/image" Target="../media/image4678.png"/><Relationship Id="rId199" Type="http://schemas.openxmlformats.org/officeDocument/2006/relationships/image" Target="../media/image4683.png"/><Relationship Id="rId203" Type="http://schemas.openxmlformats.org/officeDocument/2006/relationships/image" Target="../media/image4687.png"/><Relationship Id="rId208" Type="http://schemas.openxmlformats.org/officeDocument/2006/relationships/image" Target="../media/image4692.png"/><Relationship Id="rId229" Type="http://schemas.openxmlformats.org/officeDocument/2006/relationships/image" Target="../media/image4713.png"/><Relationship Id="rId19" Type="http://schemas.openxmlformats.org/officeDocument/2006/relationships/image" Target="../media/image4514.png"/><Relationship Id="rId224" Type="http://schemas.openxmlformats.org/officeDocument/2006/relationships/image" Target="../media/image4708.png"/><Relationship Id="rId14" Type="http://schemas.openxmlformats.org/officeDocument/2006/relationships/image" Target="../media/image4511.png"/><Relationship Id="rId30" Type="http://schemas.openxmlformats.org/officeDocument/2006/relationships/image" Target="../media/image4223.png"/><Relationship Id="rId35" Type="http://schemas.openxmlformats.org/officeDocument/2006/relationships/image" Target="../media/image4229.png"/><Relationship Id="rId56" Type="http://schemas.openxmlformats.org/officeDocument/2006/relationships/image" Target="../media/image4544.png"/><Relationship Id="rId77" Type="http://schemas.openxmlformats.org/officeDocument/2006/relationships/image" Target="../media/image4563.png"/><Relationship Id="rId100" Type="http://schemas.openxmlformats.org/officeDocument/2006/relationships/image" Target="../media/image4586.png"/><Relationship Id="rId105" Type="http://schemas.openxmlformats.org/officeDocument/2006/relationships/image" Target="../media/image4591.png"/><Relationship Id="rId126" Type="http://schemas.openxmlformats.org/officeDocument/2006/relationships/image" Target="../media/image4611.png"/><Relationship Id="rId147" Type="http://schemas.openxmlformats.org/officeDocument/2006/relationships/image" Target="../media/image4631.png"/><Relationship Id="rId168" Type="http://schemas.openxmlformats.org/officeDocument/2006/relationships/image" Target="../media/image4652.png"/><Relationship Id="rId8" Type="http://schemas.openxmlformats.org/officeDocument/2006/relationships/image" Target="../media/image4505.png"/><Relationship Id="rId51" Type="http://schemas.openxmlformats.org/officeDocument/2006/relationships/image" Target="../media/image4539.png"/><Relationship Id="rId72" Type="http://schemas.openxmlformats.org/officeDocument/2006/relationships/image" Target="../media/image4558.png"/><Relationship Id="rId93" Type="http://schemas.openxmlformats.org/officeDocument/2006/relationships/image" Target="../media/image4579.png"/><Relationship Id="rId98" Type="http://schemas.openxmlformats.org/officeDocument/2006/relationships/image" Target="../media/image4584.png"/><Relationship Id="rId121" Type="http://schemas.openxmlformats.org/officeDocument/2006/relationships/image" Target="../media/image4606.png"/><Relationship Id="rId142" Type="http://schemas.openxmlformats.org/officeDocument/2006/relationships/image" Target="../media/image4626.png"/><Relationship Id="rId163" Type="http://schemas.openxmlformats.org/officeDocument/2006/relationships/image" Target="../media/image4647.png"/><Relationship Id="rId184" Type="http://schemas.openxmlformats.org/officeDocument/2006/relationships/image" Target="../media/image4668.png"/><Relationship Id="rId189" Type="http://schemas.openxmlformats.org/officeDocument/2006/relationships/image" Target="../media/image4673.png"/><Relationship Id="rId219" Type="http://schemas.openxmlformats.org/officeDocument/2006/relationships/image" Target="../media/image4703.png"/><Relationship Id="rId3" Type="http://schemas.openxmlformats.org/officeDocument/2006/relationships/image" Target="../media/image3797.png"/><Relationship Id="rId214" Type="http://schemas.openxmlformats.org/officeDocument/2006/relationships/image" Target="../media/image4698.png"/><Relationship Id="rId230" Type="http://schemas.openxmlformats.org/officeDocument/2006/relationships/image" Target="../media/image4714.png"/><Relationship Id="rId25" Type="http://schemas.openxmlformats.org/officeDocument/2006/relationships/image" Target="../media/image4519.png"/><Relationship Id="rId46" Type="http://schemas.openxmlformats.org/officeDocument/2006/relationships/image" Target="../media/image4535.png"/><Relationship Id="rId67" Type="http://schemas.openxmlformats.org/officeDocument/2006/relationships/image" Target="../media/image4347.png"/><Relationship Id="rId116" Type="http://schemas.openxmlformats.org/officeDocument/2006/relationships/image" Target="../media/image4090.png"/><Relationship Id="rId137" Type="http://schemas.openxmlformats.org/officeDocument/2006/relationships/image" Target="../media/image4621.png"/><Relationship Id="rId158" Type="http://schemas.openxmlformats.org/officeDocument/2006/relationships/image" Target="../media/image4642.png"/><Relationship Id="rId20" Type="http://schemas.openxmlformats.org/officeDocument/2006/relationships/image" Target="../media/image4515.png"/><Relationship Id="rId41" Type="http://schemas.openxmlformats.org/officeDocument/2006/relationships/image" Target="../media/image4531.png"/><Relationship Id="rId62" Type="http://schemas.openxmlformats.org/officeDocument/2006/relationships/image" Target="../media/image4550.png"/><Relationship Id="rId83" Type="http://schemas.openxmlformats.org/officeDocument/2006/relationships/image" Target="../media/image4569.png"/><Relationship Id="rId88" Type="http://schemas.openxmlformats.org/officeDocument/2006/relationships/image" Target="../media/image4574.png"/><Relationship Id="rId111" Type="http://schemas.openxmlformats.org/officeDocument/2006/relationships/image" Target="../media/image4597.png"/><Relationship Id="rId132" Type="http://schemas.openxmlformats.org/officeDocument/2006/relationships/image" Target="../media/image4299.png"/><Relationship Id="rId153" Type="http://schemas.openxmlformats.org/officeDocument/2006/relationships/image" Target="../media/image4637.png"/><Relationship Id="rId174" Type="http://schemas.openxmlformats.org/officeDocument/2006/relationships/image" Target="../media/image4658.png"/><Relationship Id="rId179" Type="http://schemas.openxmlformats.org/officeDocument/2006/relationships/image" Target="../media/image4663.png"/><Relationship Id="rId195" Type="http://schemas.openxmlformats.org/officeDocument/2006/relationships/image" Target="../media/image4679.png"/><Relationship Id="rId209" Type="http://schemas.openxmlformats.org/officeDocument/2006/relationships/image" Target="../media/image4693.png"/><Relationship Id="rId190" Type="http://schemas.openxmlformats.org/officeDocument/2006/relationships/image" Target="../media/image4674.png"/><Relationship Id="rId204" Type="http://schemas.openxmlformats.org/officeDocument/2006/relationships/image" Target="../media/image4688.png"/><Relationship Id="rId220" Type="http://schemas.openxmlformats.org/officeDocument/2006/relationships/image" Target="../media/image4704.png"/><Relationship Id="rId225" Type="http://schemas.openxmlformats.org/officeDocument/2006/relationships/image" Target="../media/image4709.png"/><Relationship Id="rId15" Type="http://schemas.openxmlformats.org/officeDocument/2006/relationships/image" Target="../media/image3515.png"/><Relationship Id="rId36" Type="http://schemas.openxmlformats.org/officeDocument/2006/relationships/image" Target="../media/image4526.png"/><Relationship Id="rId57" Type="http://schemas.openxmlformats.org/officeDocument/2006/relationships/image" Target="../media/image4545.png"/><Relationship Id="rId106" Type="http://schemas.openxmlformats.org/officeDocument/2006/relationships/image" Target="../media/image4592.png"/><Relationship Id="rId127" Type="http://schemas.openxmlformats.org/officeDocument/2006/relationships/image" Target="../media/image4612.png"/><Relationship Id="rId10" Type="http://schemas.openxmlformats.org/officeDocument/2006/relationships/image" Target="../media/image4507.png"/><Relationship Id="rId31" Type="http://schemas.openxmlformats.org/officeDocument/2006/relationships/image" Target="../media/image4524.png"/><Relationship Id="rId52" Type="http://schemas.openxmlformats.org/officeDocument/2006/relationships/image" Target="../media/image4540.png"/><Relationship Id="rId73" Type="http://schemas.openxmlformats.org/officeDocument/2006/relationships/image" Target="../media/image4559.png"/><Relationship Id="rId78" Type="http://schemas.openxmlformats.org/officeDocument/2006/relationships/image" Target="../media/image4564.png"/><Relationship Id="rId94" Type="http://schemas.openxmlformats.org/officeDocument/2006/relationships/image" Target="../media/image4580.png"/><Relationship Id="rId99" Type="http://schemas.openxmlformats.org/officeDocument/2006/relationships/image" Target="../media/image4585.png"/><Relationship Id="rId101" Type="http://schemas.openxmlformats.org/officeDocument/2006/relationships/image" Target="../media/image4587.png"/><Relationship Id="rId122" Type="http://schemas.openxmlformats.org/officeDocument/2006/relationships/image" Target="../media/image4607.png"/><Relationship Id="rId143" Type="http://schemas.openxmlformats.org/officeDocument/2006/relationships/image" Target="../media/image4627.png"/><Relationship Id="rId148" Type="http://schemas.openxmlformats.org/officeDocument/2006/relationships/image" Target="../media/image4632.png"/><Relationship Id="rId164" Type="http://schemas.openxmlformats.org/officeDocument/2006/relationships/image" Target="../media/image4648.png"/><Relationship Id="rId169" Type="http://schemas.openxmlformats.org/officeDocument/2006/relationships/image" Target="../media/image4653.png"/><Relationship Id="rId185" Type="http://schemas.openxmlformats.org/officeDocument/2006/relationships/image" Target="../media/image4669.png"/><Relationship Id="rId4" Type="http://schemas.openxmlformats.org/officeDocument/2006/relationships/image" Target="../media/image4501.png"/><Relationship Id="rId9" Type="http://schemas.openxmlformats.org/officeDocument/2006/relationships/image" Target="../media/image4506.png"/><Relationship Id="rId180" Type="http://schemas.openxmlformats.org/officeDocument/2006/relationships/image" Target="../media/image4664.png"/><Relationship Id="rId210" Type="http://schemas.openxmlformats.org/officeDocument/2006/relationships/image" Target="../media/image4694.png"/><Relationship Id="rId215" Type="http://schemas.openxmlformats.org/officeDocument/2006/relationships/image" Target="../media/image4699.png"/><Relationship Id="rId26" Type="http://schemas.openxmlformats.org/officeDocument/2006/relationships/image" Target="../media/image4520.png"/><Relationship Id="rId231" Type="http://schemas.openxmlformats.org/officeDocument/2006/relationships/image" Target="../media/image4715.png"/><Relationship Id="rId47" Type="http://schemas.openxmlformats.org/officeDocument/2006/relationships/image" Target="../media/image4536.png"/><Relationship Id="rId68" Type="http://schemas.openxmlformats.org/officeDocument/2006/relationships/image" Target="../media/image4554.png"/><Relationship Id="rId89" Type="http://schemas.openxmlformats.org/officeDocument/2006/relationships/image" Target="../media/image4575.png"/><Relationship Id="rId112" Type="http://schemas.openxmlformats.org/officeDocument/2006/relationships/image" Target="../media/image4598.png"/><Relationship Id="rId133" Type="http://schemas.openxmlformats.org/officeDocument/2006/relationships/image" Target="../media/image4617.png"/><Relationship Id="rId154" Type="http://schemas.openxmlformats.org/officeDocument/2006/relationships/image" Target="../media/image4638.png"/><Relationship Id="rId175" Type="http://schemas.openxmlformats.org/officeDocument/2006/relationships/image" Target="../media/image4659.png"/><Relationship Id="rId196" Type="http://schemas.openxmlformats.org/officeDocument/2006/relationships/image" Target="../media/image4680.png"/><Relationship Id="rId200" Type="http://schemas.openxmlformats.org/officeDocument/2006/relationships/image" Target="../media/image4684.png"/><Relationship Id="rId16" Type="http://schemas.openxmlformats.org/officeDocument/2006/relationships/image" Target="../media/image4210.png"/><Relationship Id="rId221" Type="http://schemas.openxmlformats.org/officeDocument/2006/relationships/image" Target="../media/image4705.png"/><Relationship Id="rId37" Type="http://schemas.openxmlformats.org/officeDocument/2006/relationships/image" Target="../media/image4527.png"/><Relationship Id="rId58" Type="http://schemas.openxmlformats.org/officeDocument/2006/relationships/image" Target="../media/image4546.png"/><Relationship Id="rId79" Type="http://schemas.openxmlformats.org/officeDocument/2006/relationships/image" Target="../media/image4565.png"/><Relationship Id="rId102" Type="http://schemas.openxmlformats.org/officeDocument/2006/relationships/image" Target="../media/image4588.png"/><Relationship Id="rId123" Type="http://schemas.openxmlformats.org/officeDocument/2006/relationships/image" Target="../media/image4608.png"/><Relationship Id="rId144" Type="http://schemas.openxmlformats.org/officeDocument/2006/relationships/image" Target="../media/image4628.png"/><Relationship Id="rId90" Type="http://schemas.openxmlformats.org/officeDocument/2006/relationships/image" Target="../media/image4576.png"/><Relationship Id="rId165" Type="http://schemas.openxmlformats.org/officeDocument/2006/relationships/image" Target="../media/image4649.png"/><Relationship Id="rId186" Type="http://schemas.openxmlformats.org/officeDocument/2006/relationships/image" Target="../media/image4670.png"/><Relationship Id="rId211" Type="http://schemas.openxmlformats.org/officeDocument/2006/relationships/image" Target="../media/image469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9000" t="22000" r="-9000" b="27000"/>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45947" y="310526"/>
            <a:ext cx="8452105" cy="933428"/>
          </a:xfrm>
          <a:prstGeom prst="rect">
            <a:avLst/>
          </a:prstGeom>
        </p:spPr>
        <p:txBody>
          <a:bodyPr vert="horz" wrap="square" lIns="0" tIns="10001" rIns="0" bIns="0" rtlCol="0">
            <a:spAutoFit/>
          </a:bodyPr>
          <a:lstStyle/>
          <a:p>
            <a:pPr algn="ctr">
              <a:lnSpc>
                <a:spcPts val="3596"/>
              </a:lnSpc>
              <a:spcBef>
                <a:spcPts val="79"/>
              </a:spcBef>
            </a:pPr>
            <a:r>
              <a:rPr lang="en-US" sz="3600" b="1" spc="-4" dirty="0">
                <a:solidFill>
                  <a:srgbClr val="0000CC"/>
                </a:solidFill>
                <a:latin typeface="Times New Roman" panose="02020603050405020304" pitchFamily="18" charset="0"/>
                <a:cs typeface="Times New Roman" panose="02020603050405020304" pitchFamily="18" charset="0"/>
              </a:rPr>
              <a:t>CE 4401</a:t>
            </a:r>
            <a:endParaRPr sz="3600" b="1" dirty="0">
              <a:solidFill>
                <a:srgbClr val="0000CC"/>
              </a:solidFill>
              <a:latin typeface="Times New Roman" panose="02020603050405020304" pitchFamily="18" charset="0"/>
              <a:cs typeface="Times New Roman" panose="02020603050405020304" pitchFamily="18" charset="0"/>
            </a:endParaRPr>
          </a:p>
          <a:p>
            <a:pPr algn="ctr">
              <a:lnSpc>
                <a:spcPts val="3596"/>
              </a:lnSpc>
            </a:pPr>
            <a:r>
              <a:rPr lang="en-US" sz="3600" b="1" spc="-4" dirty="0">
                <a:solidFill>
                  <a:srgbClr val="0000CC"/>
                </a:solidFill>
                <a:latin typeface="Times New Roman" panose="02020603050405020304" pitchFamily="18" charset="0"/>
                <a:cs typeface="Times New Roman" panose="02020603050405020304" pitchFamily="18" charset="0"/>
              </a:rPr>
              <a:t>Environmental </a:t>
            </a:r>
            <a:r>
              <a:rPr sz="3600" b="1" spc="-4" dirty="0">
                <a:solidFill>
                  <a:srgbClr val="0000CC"/>
                </a:solidFill>
                <a:latin typeface="Times New Roman" panose="02020603050405020304" pitchFamily="18" charset="0"/>
                <a:cs typeface="Times New Roman" panose="02020603050405020304" pitchFamily="18" charset="0"/>
              </a:rPr>
              <a:t>Engineering</a:t>
            </a:r>
            <a:r>
              <a:rPr lang="en-US" sz="3600" b="1" spc="-4" dirty="0">
                <a:solidFill>
                  <a:srgbClr val="0000CC"/>
                </a:solidFill>
                <a:latin typeface="Times New Roman" panose="02020603050405020304" pitchFamily="18" charset="0"/>
                <a:cs typeface="Times New Roman" panose="02020603050405020304" pitchFamily="18" charset="0"/>
              </a:rPr>
              <a:t>-II</a:t>
            </a:r>
            <a:endParaRPr sz="3600" b="1" dirty="0">
              <a:solidFill>
                <a:srgbClr val="0000CC"/>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E6446D6-1685-6ECE-2A43-D5C31FEC8C0C}"/>
              </a:ext>
            </a:extLst>
          </p:cNvPr>
          <p:cNvSpPr>
            <a:spLocks noGrp="1"/>
          </p:cNvSpPr>
          <p:nvPr>
            <p:ph type="sldNum" sz="quarter" idx="12"/>
          </p:nvPr>
        </p:nvSpPr>
        <p:spPr/>
        <p:txBody>
          <a:bodyPr/>
          <a:lstStyle/>
          <a:p>
            <a:fld id="{74D176D1-BC84-44D9-9E2B-F40FD01EB285}" type="slidenum">
              <a:rPr lang="en-US" sz="1600" smtClean="0"/>
              <a:t>1</a:t>
            </a:fld>
            <a:endParaRPr lang="en-US" sz="1600" dirty="0"/>
          </a:p>
        </p:txBody>
      </p:sp>
      <p:sp>
        <p:nvSpPr>
          <p:cNvPr id="5" name="object 3">
            <a:extLst>
              <a:ext uri="{FF2B5EF4-FFF2-40B4-BE49-F238E27FC236}">
                <a16:creationId xmlns:a16="http://schemas.microsoft.com/office/drawing/2014/main" id="{8920863C-90C5-362E-9CDA-9C7C1BF59CA4}"/>
              </a:ext>
            </a:extLst>
          </p:cNvPr>
          <p:cNvSpPr txBox="1"/>
          <p:nvPr/>
        </p:nvSpPr>
        <p:spPr>
          <a:xfrm>
            <a:off x="0" y="4756943"/>
            <a:ext cx="9144000" cy="2022990"/>
          </a:xfrm>
          <a:prstGeom prst="rect">
            <a:avLst/>
          </a:prstGeom>
          <a:pattFill prst="pct5">
            <a:fgClr>
              <a:schemeClr val="accent1"/>
            </a:fgClr>
            <a:bgClr>
              <a:schemeClr val="bg1"/>
            </a:bgClr>
          </a:pattFill>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75"/>
              </a:spcBef>
              <a:spcAft>
                <a:spcPts val="600"/>
              </a:spcAft>
            </a:pPr>
            <a:r>
              <a:rPr lang="en-US" sz="2200" b="1" dirty="0">
                <a:latin typeface="Times New Roman"/>
                <a:cs typeface="Times New Roman"/>
              </a:rPr>
              <a:t>Prepared By-</a:t>
            </a:r>
          </a:p>
          <a:p>
            <a:pPr algn="ctr">
              <a:spcBef>
                <a:spcPts val="75"/>
              </a:spcBef>
              <a:spcAft>
                <a:spcPts val="600"/>
              </a:spcAft>
            </a:pPr>
            <a:r>
              <a:rPr lang="en-US" sz="2200" dirty="0">
                <a:latin typeface="Times New Roman"/>
                <a:cs typeface="Times New Roman"/>
              </a:rPr>
              <a:t>Md. </a:t>
            </a:r>
            <a:r>
              <a:rPr lang="en-US" sz="2200" dirty="0" err="1">
                <a:latin typeface="Times New Roman"/>
                <a:cs typeface="Times New Roman"/>
              </a:rPr>
              <a:t>Rejoan</a:t>
            </a:r>
            <a:r>
              <a:rPr lang="en-US" sz="2200" dirty="0">
                <a:latin typeface="Times New Roman"/>
                <a:cs typeface="Times New Roman"/>
              </a:rPr>
              <a:t> Chowdhury</a:t>
            </a:r>
            <a:endParaRPr sz="2200" dirty="0">
              <a:latin typeface="Times New Roman"/>
              <a:cs typeface="Times New Roman"/>
            </a:endParaRPr>
          </a:p>
          <a:p>
            <a:pPr algn="ctr">
              <a:lnSpc>
                <a:spcPct val="100000"/>
              </a:lnSpc>
              <a:spcAft>
                <a:spcPts val="600"/>
              </a:spcAft>
            </a:pPr>
            <a:r>
              <a:rPr sz="2200" spc="-4" dirty="0">
                <a:latin typeface="Times New Roman"/>
                <a:cs typeface="Times New Roman"/>
              </a:rPr>
              <a:t>Lecturer</a:t>
            </a:r>
            <a:endParaRPr sz="2200" dirty="0">
              <a:latin typeface="Times New Roman"/>
              <a:cs typeface="Times New Roman"/>
            </a:endParaRPr>
          </a:p>
          <a:p>
            <a:pPr algn="ctr">
              <a:lnSpc>
                <a:spcPct val="100000"/>
              </a:lnSpc>
              <a:spcAft>
                <a:spcPts val="600"/>
              </a:spcAft>
            </a:pPr>
            <a:r>
              <a:rPr sz="2200" dirty="0">
                <a:latin typeface="Times New Roman"/>
                <a:cs typeface="Times New Roman"/>
              </a:rPr>
              <a:t>Dept.</a:t>
            </a:r>
            <a:r>
              <a:rPr sz="2200" spc="-26" dirty="0">
                <a:latin typeface="Times New Roman"/>
                <a:cs typeface="Times New Roman"/>
              </a:rPr>
              <a:t> </a:t>
            </a:r>
            <a:r>
              <a:rPr sz="2200" dirty="0">
                <a:latin typeface="Times New Roman"/>
                <a:cs typeface="Times New Roman"/>
              </a:rPr>
              <a:t>of</a:t>
            </a:r>
            <a:r>
              <a:rPr sz="2200" spc="-23" dirty="0">
                <a:latin typeface="Times New Roman"/>
                <a:cs typeface="Times New Roman"/>
              </a:rPr>
              <a:t> </a:t>
            </a:r>
            <a:r>
              <a:rPr sz="2200" dirty="0">
                <a:latin typeface="Times New Roman"/>
                <a:cs typeface="Times New Roman"/>
              </a:rPr>
              <a:t>Civil</a:t>
            </a:r>
            <a:r>
              <a:rPr sz="2200" spc="-23" dirty="0">
                <a:latin typeface="Times New Roman"/>
                <a:cs typeface="Times New Roman"/>
              </a:rPr>
              <a:t> </a:t>
            </a:r>
            <a:r>
              <a:rPr sz="2200" dirty="0">
                <a:latin typeface="Times New Roman"/>
                <a:cs typeface="Times New Roman"/>
              </a:rPr>
              <a:t>Engineering</a:t>
            </a:r>
          </a:p>
          <a:p>
            <a:pPr algn="ctr">
              <a:lnSpc>
                <a:spcPct val="100000"/>
              </a:lnSpc>
              <a:spcAft>
                <a:spcPts val="600"/>
              </a:spcAft>
            </a:pPr>
            <a:r>
              <a:rPr sz="2200" dirty="0">
                <a:latin typeface="Times New Roman"/>
                <a:cs typeface="Times New Roman"/>
              </a:rPr>
              <a:t>University</a:t>
            </a:r>
            <a:r>
              <a:rPr sz="2200" spc="-34" dirty="0">
                <a:latin typeface="Times New Roman"/>
                <a:cs typeface="Times New Roman"/>
              </a:rPr>
              <a:t> </a:t>
            </a:r>
            <a:r>
              <a:rPr sz="2200" dirty="0">
                <a:latin typeface="Times New Roman"/>
                <a:cs typeface="Times New Roman"/>
              </a:rPr>
              <a:t>of</a:t>
            </a:r>
            <a:r>
              <a:rPr sz="2200" spc="-15" dirty="0">
                <a:latin typeface="Times New Roman"/>
                <a:cs typeface="Times New Roman"/>
              </a:rPr>
              <a:t> </a:t>
            </a:r>
            <a:r>
              <a:rPr sz="2200" dirty="0">
                <a:latin typeface="Times New Roman"/>
                <a:cs typeface="Times New Roman"/>
              </a:rPr>
              <a:t>Global</a:t>
            </a:r>
            <a:r>
              <a:rPr sz="2200" spc="-60" dirty="0">
                <a:latin typeface="Times New Roman"/>
                <a:cs typeface="Times New Roman"/>
              </a:rPr>
              <a:t> </a:t>
            </a:r>
            <a:r>
              <a:rPr sz="2200" spc="-8" dirty="0">
                <a:latin typeface="Times New Roman"/>
                <a:cs typeface="Times New Roman"/>
              </a:rPr>
              <a:t>Village</a:t>
            </a:r>
            <a:r>
              <a:rPr sz="2200" spc="-19" dirty="0">
                <a:latin typeface="Times New Roman"/>
                <a:cs typeface="Times New Roman"/>
              </a:rPr>
              <a:t> </a:t>
            </a:r>
            <a:r>
              <a:rPr sz="2200" dirty="0">
                <a:latin typeface="Times New Roman"/>
                <a:cs typeface="Times New Roman"/>
              </a:rPr>
              <a:t>(UGV),</a:t>
            </a:r>
            <a:r>
              <a:rPr sz="2200" spc="-23" dirty="0">
                <a:latin typeface="Times New Roman"/>
                <a:cs typeface="Times New Roman"/>
              </a:rPr>
              <a:t> </a:t>
            </a:r>
            <a:r>
              <a:rPr sz="2200" dirty="0" err="1">
                <a:latin typeface="Times New Roman"/>
                <a:cs typeface="Times New Roman"/>
              </a:rPr>
              <a:t>Barishal</a:t>
            </a:r>
            <a:endParaRPr sz="2200" dirty="0">
              <a:latin typeface="Times New Roman"/>
              <a:cs typeface="Times New Roman"/>
            </a:endParaRPr>
          </a:p>
        </p:txBody>
      </p:sp>
      <p:pic>
        <p:nvPicPr>
          <p:cNvPr id="6" name="Picture 5">
            <a:extLst>
              <a:ext uri="{FF2B5EF4-FFF2-40B4-BE49-F238E27FC236}">
                <a16:creationId xmlns:a16="http://schemas.microsoft.com/office/drawing/2014/main" id="{CE14CD9E-3E84-52F5-3FE4-0CA31C8BD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609600"/>
            <a:ext cx="5690354" cy="517930"/>
          </a:xfrm>
          <a:prstGeom prst="rect">
            <a:avLst/>
          </a:prstGeom>
        </p:spPr>
        <p:txBody>
          <a:bodyPr vert="horz" wrap="square" lIns="0" tIns="10001" rIns="0" bIns="0" rtlCol="0">
            <a:spAutoFit/>
          </a:bodyPr>
          <a:lstStyle/>
          <a:p>
            <a:pPr marL="9525">
              <a:spcBef>
                <a:spcPts val="79"/>
              </a:spcBef>
            </a:pPr>
            <a:r>
              <a:t>Sanitation</a:t>
            </a:r>
            <a:r>
              <a:rPr spc="-11"/>
              <a:t> </a:t>
            </a:r>
            <a:r>
              <a:t>and </a:t>
            </a:r>
            <a:r>
              <a:rPr spc="-8"/>
              <a:t>Health</a:t>
            </a:r>
          </a:p>
        </p:txBody>
      </p:sp>
      <p:sp>
        <p:nvSpPr>
          <p:cNvPr id="3" name="object 3"/>
          <p:cNvSpPr txBox="1"/>
          <p:nvPr/>
        </p:nvSpPr>
        <p:spPr>
          <a:xfrm>
            <a:off x="533400" y="1600200"/>
            <a:ext cx="7502366" cy="2722701"/>
          </a:xfrm>
          <a:prstGeom prst="rect">
            <a:avLst/>
          </a:prstGeom>
        </p:spPr>
        <p:txBody>
          <a:bodyPr vert="horz" wrap="square" lIns="0" tIns="9049" rIns="0" bIns="0" rtlCol="0">
            <a:spAutoFit/>
          </a:bodyPr>
          <a:lstStyle/>
          <a:p>
            <a:pPr marL="352425" marR="624364" indent="-343376">
              <a:spcBef>
                <a:spcPts val="71"/>
              </a:spcBef>
              <a:buClr>
                <a:srgbClr val="707AA1"/>
              </a:buClr>
              <a:buSzPct val="75000"/>
              <a:buFont typeface="Wingdings"/>
              <a:buChar char=""/>
              <a:tabLst>
                <a:tab pos="352425" algn="l"/>
                <a:tab pos="1701165" algn="l"/>
              </a:tabLst>
            </a:pPr>
            <a:r>
              <a:rPr sz="2400" spc="-101" dirty="0">
                <a:latin typeface="Trebuchet MS"/>
                <a:cs typeface="Trebuchet MS"/>
              </a:rPr>
              <a:t>H</a:t>
            </a:r>
            <a:r>
              <a:rPr sz="2400" spc="-94" dirty="0">
                <a:latin typeface="Trebuchet MS"/>
                <a:cs typeface="Trebuchet MS"/>
              </a:rPr>
              <a:t>o</a:t>
            </a:r>
            <a:r>
              <a:rPr sz="2400" spc="-101" dirty="0">
                <a:latin typeface="Trebuchet MS"/>
                <a:cs typeface="Trebuchet MS"/>
              </a:rPr>
              <a:t>we</a:t>
            </a:r>
            <a:r>
              <a:rPr sz="2400" spc="-98" dirty="0">
                <a:latin typeface="Trebuchet MS"/>
                <a:cs typeface="Trebuchet MS"/>
              </a:rPr>
              <a:t>v</a:t>
            </a:r>
            <a:r>
              <a:rPr sz="2400" spc="-101" dirty="0">
                <a:latin typeface="Trebuchet MS"/>
                <a:cs typeface="Trebuchet MS"/>
              </a:rPr>
              <a:t>e</a:t>
            </a:r>
            <a:r>
              <a:rPr sz="2400" spc="-394" dirty="0">
                <a:latin typeface="Trebuchet MS"/>
                <a:cs typeface="Trebuchet MS"/>
              </a:rPr>
              <a:t>r</a:t>
            </a:r>
            <a:r>
              <a:rPr sz="2400" spc="-11" dirty="0">
                <a:latin typeface="Trebuchet MS"/>
                <a:cs typeface="Trebuchet MS"/>
              </a:rPr>
              <a:t>,</a:t>
            </a:r>
            <a:r>
              <a:rPr sz="2400" spc="-139" dirty="0">
                <a:latin typeface="Trebuchet MS"/>
                <a:cs typeface="Trebuchet MS"/>
              </a:rPr>
              <a:t> </a:t>
            </a:r>
            <a:r>
              <a:rPr sz="2400" spc="-79" dirty="0">
                <a:latin typeface="Trebuchet MS"/>
                <a:cs typeface="Trebuchet MS"/>
              </a:rPr>
              <a:t>neither</a:t>
            </a:r>
            <a:r>
              <a:rPr sz="2400" spc="-146" dirty="0">
                <a:latin typeface="Trebuchet MS"/>
                <a:cs typeface="Trebuchet MS"/>
              </a:rPr>
              <a:t> </a:t>
            </a:r>
            <a:r>
              <a:rPr sz="2400" spc="-86" dirty="0">
                <a:solidFill>
                  <a:srgbClr val="C00000"/>
                </a:solidFill>
                <a:latin typeface="Trebuchet MS"/>
                <a:cs typeface="Trebuchet MS"/>
              </a:rPr>
              <a:t>sanitation</a:t>
            </a:r>
            <a:r>
              <a:rPr sz="2400" spc="-113" dirty="0">
                <a:solidFill>
                  <a:srgbClr val="C00000"/>
                </a:solidFill>
                <a:latin typeface="Trebuchet MS"/>
                <a:cs typeface="Trebuchet MS"/>
              </a:rPr>
              <a:t> </a:t>
            </a:r>
            <a:r>
              <a:rPr sz="2400" dirty="0">
                <a:latin typeface="Trebuchet MS"/>
                <a:cs typeface="Trebuchet MS"/>
              </a:rPr>
              <a:t>nor</a:t>
            </a:r>
            <a:r>
              <a:rPr sz="2400" spc="-4" dirty="0">
                <a:latin typeface="Trebuchet MS"/>
                <a:cs typeface="Trebuchet MS"/>
              </a:rPr>
              <a:t> </a:t>
            </a:r>
            <a:r>
              <a:rPr sz="2400" spc="-86" dirty="0">
                <a:solidFill>
                  <a:srgbClr val="C00000"/>
                </a:solidFill>
                <a:latin typeface="Trebuchet MS"/>
                <a:cs typeface="Trebuchet MS"/>
              </a:rPr>
              <a:t>water</a:t>
            </a:r>
            <a:r>
              <a:rPr sz="2400" spc="-105" dirty="0">
                <a:solidFill>
                  <a:srgbClr val="C00000"/>
                </a:solidFill>
                <a:latin typeface="Trebuchet MS"/>
                <a:cs typeface="Trebuchet MS"/>
              </a:rPr>
              <a:t> </a:t>
            </a:r>
            <a:r>
              <a:rPr sz="2400" spc="-79" dirty="0">
                <a:solidFill>
                  <a:srgbClr val="C00000"/>
                </a:solidFill>
                <a:latin typeface="Trebuchet MS"/>
                <a:cs typeface="Trebuchet MS"/>
              </a:rPr>
              <a:t>supply</a:t>
            </a:r>
            <a:r>
              <a:rPr sz="2400" spc="-124" dirty="0">
                <a:solidFill>
                  <a:srgbClr val="C00000"/>
                </a:solidFill>
                <a:latin typeface="Trebuchet MS"/>
                <a:cs typeface="Trebuchet MS"/>
              </a:rPr>
              <a:t> </a:t>
            </a:r>
            <a:r>
              <a:rPr sz="2400" spc="-79" dirty="0">
                <a:latin typeface="Trebuchet MS"/>
                <a:cs typeface="Trebuchet MS"/>
              </a:rPr>
              <a:t>alone</a:t>
            </a:r>
            <a:r>
              <a:rPr sz="2400" spc="-161" dirty="0">
                <a:latin typeface="Trebuchet MS"/>
                <a:cs typeface="Trebuchet MS"/>
              </a:rPr>
              <a:t> </a:t>
            </a:r>
            <a:r>
              <a:rPr sz="2400" spc="-45" dirty="0">
                <a:latin typeface="Trebuchet MS"/>
                <a:cs typeface="Trebuchet MS"/>
              </a:rPr>
              <a:t>is</a:t>
            </a:r>
            <a:r>
              <a:rPr sz="2400" spc="-109" dirty="0">
                <a:latin typeface="Trebuchet MS"/>
                <a:cs typeface="Trebuchet MS"/>
              </a:rPr>
              <a:t> </a:t>
            </a:r>
            <a:r>
              <a:rPr sz="2400" spc="-15" dirty="0">
                <a:latin typeface="Trebuchet MS"/>
                <a:cs typeface="Trebuchet MS"/>
              </a:rPr>
              <a:t>good </a:t>
            </a:r>
            <a:r>
              <a:rPr sz="2400" spc="-60" dirty="0">
                <a:latin typeface="Trebuchet MS"/>
                <a:cs typeface="Trebuchet MS"/>
              </a:rPr>
              <a:t>enough</a:t>
            </a:r>
            <a:r>
              <a:rPr sz="2400" spc="-146" dirty="0">
                <a:latin typeface="Trebuchet MS"/>
                <a:cs typeface="Trebuchet MS"/>
              </a:rPr>
              <a:t> </a:t>
            </a:r>
            <a:r>
              <a:rPr sz="2400" spc="-19" dirty="0">
                <a:latin typeface="Trebuchet MS"/>
                <a:cs typeface="Trebuchet MS"/>
              </a:rPr>
              <a:t>for</a:t>
            </a:r>
            <a:r>
              <a:rPr lang="en-US" sz="2400" spc="-19" dirty="0">
                <a:latin typeface="Trebuchet MS"/>
                <a:cs typeface="Trebuchet MS"/>
              </a:rPr>
              <a:t> </a:t>
            </a:r>
            <a:r>
              <a:rPr sz="2400" spc="-94" dirty="0">
                <a:solidFill>
                  <a:srgbClr val="C00000"/>
                </a:solidFill>
                <a:latin typeface="Trebuchet MS"/>
                <a:cs typeface="Trebuchet MS"/>
              </a:rPr>
              <a:t>health</a:t>
            </a:r>
            <a:r>
              <a:rPr sz="2400" spc="-161" dirty="0">
                <a:solidFill>
                  <a:srgbClr val="C00000"/>
                </a:solidFill>
                <a:latin typeface="Trebuchet MS"/>
                <a:cs typeface="Trebuchet MS"/>
              </a:rPr>
              <a:t> </a:t>
            </a:r>
            <a:r>
              <a:rPr sz="2400" spc="-30" dirty="0">
                <a:solidFill>
                  <a:srgbClr val="C00000"/>
                </a:solidFill>
                <a:latin typeface="Trebuchet MS"/>
                <a:cs typeface="Trebuchet MS"/>
              </a:rPr>
              <a:t>improvement</a:t>
            </a:r>
            <a:r>
              <a:rPr sz="2400" spc="-30" dirty="0">
                <a:latin typeface="Trebuchet MS"/>
                <a:cs typeface="Trebuchet MS"/>
              </a:rPr>
              <a:t>.</a:t>
            </a:r>
            <a:endParaRPr sz="2400" dirty="0">
              <a:latin typeface="Trebuchet MS"/>
              <a:cs typeface="Trebuchet MS"/>
            </a:endParaRPr>
          </a:p>
          <a:p>
            <a:pPr>
              <a:spcBef>
                <a:spcPts val="982"/>
              </a:spcBef>
              <a:buClr>
                <a:srgbClr val="707AA1"/>
              </a:buClr>
              <a:buFont typeface="Wingdings"/>
              <a:buChar char=""/>
            </a:pPr>
            <a:endParaRPr sz="2400" dirty="0">
              <a:latin typeface="Trebuchet MS"/>
              <a:cs typeface="Trebuchet MS"/>
            </a:endParaRPr>
          </a:p>
          <a:p>
            <a:pPr marL="352425" marR="3810" indent="-343376">
              <a:buClr>
                <a:srgbClr val="707AA1"/>
              </a:buClr>
              <a:buSzPct val="75000"/>
              <a:buFont typeface="Wingdings"/>
              <a:buChar char=""/>
              <a:tabLst>
                <a:tab pos="352425" algn="l"/>
                <a:tab pos="1035844" algn="l"/>
                <a:tab pos="2569845" algn="l"/>
              </a:tabLst>
            </a:pPr>
            <a:r>
              <a:rPr sz="2400" spc="-41" dirty="0">
                <a:latin typeface="Trebuchet MS"/>
                <a:cs typeface="Trebuchet MS"/>
              </a:rPr>
              <a:t>It</a:t>
            </a:r>
            <a:r>
              <a:rPr sz="2400" spc="-124" dirty="0">
                <a:latin typeface="Trebuchet MS"/>
                <a:cs typeface="Trebuchet MS"/>
              </a:rPr>
              <a:t> </a:t>
            </a:r>
            <a:r>
              <a:rPr sz="2400" spc="-41" dirty="0">
                <a:latin typeface="Trebuchet MS"/>
                <a:cs typeface="Trebuchet MS"/>
              </a:rPr>
              <a:t>is</a:t>
            </a:r>
            <a:r>
              <a:rPr sz="2400" spc="-120" dirty="0">
                <a:latin typeface="Trebuchet MS"/>
                <a:cs typeface="Trebuchet MS"/>
              </a:rPr>
              <a:t> </a:t>
            </a:r>
            <a:r>
              <a:rPr sz="2400" spc="-90" dirty="0">
                <a:latin typeface="Trebuchet MS"/>
                <a:cs typeface="Trebuchet MS"/>
              </a:rPr>
              <a:t>well</a:t>
            </a:r>
            <a:r>
              <a:rPr sz="2400" spc="-172" dirty="0">
                <a:latin typeface="Trebuchet MS"/>
                <a:cs typeface="Trebuchet MS"/>
              </a:rPr>
              <a:t> </a:t>
            </a:r>
            <a:r>
              <a:rPr sz="2400" spc="-90" dirty="0">
                <a:latin typeface="Trebuchet MS"/>
                <a:cs typeface="Trebuchet MS"/>
              </a:rPr>
              <a:t>established</a:t>
            </a:r>
            <a:r>
              <a:rPr sz="2400" spc="-146" dirty="0">
                <a:latin typeface="Trebuchet MS"/>
                <a:cs typeface="Trebuchet MS"/>
              </a:rPr>
              <a:t> </a:t>
            </a:r>
            <a:r>
              <a:rPr sz="2400" spc="-94" dirty="0">
                <a:latin typeface="Trebuchet MS"/>
                <a:cs typeface="Trebuchet MS"/>
              </a:rPr>
              <a:t>that</a:t>
            </a:r>
            <a:r>
              <a:rPr sz="2400" spc="-180" dirty="0">
                <a:latin typeface="Trebuchet MS"/>
                <a:cs typeface="Trebuchet MS"/>
              </a:rPr>
              <a:t> </a:t>
            </a:r>
            <a:r>
              <a:rPr sz="2400" spc="-98" dirty="0">
                <a:solidFill>
                  <a:srgbClr val="C00000"/>
                </a:solidFill>
                <a:latin typeface="Trebuchet MS"/>
                <a:cs typeface="Trebuchet MS"/>
              </a:rPr>
              <a:t>health</a:t>
            </a:r>
            <a:r>
              <a:rPr sz="2400" spc="-169" dirty="0">
                <a:solidFill>
                  <a:srgbClr val="C00000"/>
                </a:solidFill>
                <a:latin typeface="Trebuchet MS"/>
                <a:cs typeface="Trebuchet MS"/>
              </a:rPr>
              <a:t> </a:t>
            </a:r>
            <a:r>
              <a:rPr sz="2400" spc="-83" dirty="0">
                <a:solidFill>
                  <a:srgbClr val="C00000"/>
                </a:solidFill>
                <a:latin typeface="Trebuchet MS"/>
                <a:cs typeface="Trebuchet MS"/>
              </a:rPr>
              <a:t>education</a:t>
            </a:r>
            <a:r>
              <a:rPr sz="2400" spc="-101" dirty="0">
                <a:solidFill>
                  <a:srgbClr val="C00000"/>
                </a:solidFill>
                <a:latin typeface="Trebuchet MS"/>
                <a:cs typeface="Trebuchet MS"/>
              </a:rPr>
              <a:t> </a:t>
            </a:r>
            <a:r>
              <a:rPr sz="2400" dirty="0">
                <a:solidFill>
                  <a:srgbClr val="C00000"/>
                </a:solidFill>
                <a:latin typeface="Trebuchet MS"/>
                <a:cs typeface="Trebuchet MS"/>
              </a:rPr>
              <a:t>or</a:t>
            </a:r>
            <a:r>
              <a:rPr sz="2400" spc="60" dirty="0">
                <a:solidFill>
                  <a:srgbClr val="C00000"/>
                </a:solidFill>
                <a:latin typeface="Trebuchet MS"/>
                <a:cs typeface="Trebuchet MS"/>
              </a:rPr>
              <a:t> </a:t>
            </a:r>
            <a:r>
              <a:rPr sz="2400" spc="-94" dirty="0">
                <a:solidFill>
                  <a:srgbClr val="C00000"/>
                </a:solidFill>
                <a:latin typeface="Trebuchet MS"/>
                <a:cs typeface="Trebuchet MS"/>
              </a:rPr>
              <a:t>hygiene</a:t>
            </a:r>
            <a:r>
              <a:rPr sz="2400" spc="-184" dirty="0">
                <a:solidFill>
                  <a:srgbClr val="C00000"/>
                </a:solidFill>
                <a:latin typeface="Trebuchet MS"/>
                <a:cs typeface="Trebuchet MS"/>
              </a:rPr>
              <a:t> </a:t>
            </a:r>
            <a:r>
              <a:rPr sz="2400" spc="-8" dirty="0">
                <a:solidFill>
                  <a:srgbClr val="C00000"/>
                </a:solidFill>
                <a:latin typeface="Trebuchet MS"/>
                <a:cs typeface="Trebuchet MS"/>
              </a:rPr>
              <a:t>promotion </a:t>
            </a:r>
            <a:r>
              <a:rPr sz="2400" spc="-15" dirty="0">
                <a:latin typeface="Trebuchet MS"/>
                <a:cs typeface="Trebuchet MS"/>
              </a:rPr>
              <a:t>must</a:t>
            </a:r>
            <a:r>
              <a:rPr sz="2400" dirty="0">
                <a:latin typeface="Trebuchet MS"/>
                <a:cs typeface="Trebuchet MS"/>
              </a:rPr>
              <a:t>	</a:t>
            </a:r>
            <a:r>
              <a:rPr sz="2400" spc="-98" dirty="0">
                <a:latin typeface="Trebuchet MS"/>
                <a:cs typeface="Trebuchet MS"/>
              </a:rPr>
              <a:t>accompany</a:t>
            </a:r>
            <a:r>
              <a:rPr sz="2400" spc="-124" dirty="0">
                <a:latin typeface="Trebuchet MS"/>
                <a:cs typeface="Trebuchet MS"/>
              </a:rPr>
              <a:t> </a:t>
            </a:r>
            <a:r>
              <a:rPr sz="2400" spc="-105" dirty="0">
                <a:solidFill>
                  <a:srgbClr val="C00000"/>
                </a:solidFill>
                <a:latin typeface="Trebuchet MS"/>
                <a:cs typeface="Trebuchet MS"/>
              </a:rPr>
              <a:t>sufficient</a:t>
            </a:r>
            <a:r>
              <a:rPr sz="2400" spc="-153" dirty="0">
                <a:solidFill>
                  <a:srgbClr val="C00000"/>
                </a:solidFill>
                <a:latin typeface="Trebuchet MS"/>
                <a:cs typeface="Trebuchet MS"/>
              </a:rPr>
              <a:t> </a:t>
            </a:r>
            <a:r>
              <a:rPr sz="2400" spc="-94" dirty="0">
                <a:solidFill>
                  <a:srgbClr val="C00000"/>
                </a:solidFill>
                <a:latin typeface="Trebuchet MS"/>
                <a:cs typeface="Trebuchet MS"/>
              </a:rPr>
              <a:t>quantity</a:t>
            </a:r>
            <a:r>
              <a:rPr sz="2400" spc="-158" dirty="0">
                <a:solidFill>
                  <a:srgbClr val="C00000"/>
                </a:solidFill>
                <a:latin typeface="Trebuchet MS"/>
                <a:cs typeface="Trebuchet MS"/>
              </a:rPr>
              <a:t> </a:t>
            </a:r>
            <a:r>
              <a:rPr sz="2400" spc="-53" dirty="0">
                <a:solidFill>
                  <a:srgbClr val="C00000"/>
                </a:solidFill>
                <a:latin typeface="Trebuchet MS"/>
                <a:cs typeface="Trebuchet MS"/>
              </a:rPr>
              <a:t>of</a:t>
            </a:r>
            <a:r>
              <a:rPr sz="2400" spc="-124" dirty="0">
                <a:solidFill>
                  <a:srgbClr val="C00000"/>
                </a:solidFill>
                <a:latin typeface="Trebuchet MS"/>
                <a:cs typeface="Trebuchet MS"/>
              </a:rPr>
              <a:t> </a:t>
            </a:r>
            <a:r>
              <a:rPr sz="2400" spc="-105" dirty="0">
                <a:solidFill>
                  <a:srgbClr val="C00000"/>
                </a:solidFill>
                <a:latin typeface="Trebuchet MS"/>
                <a:cs typeface="Trebuchet MS"/>
              </a:rPr>
              <a:t>safe</a:t>
            </a:r>
            <a:r>
              <a:rPr sz="2400" spc="-217" dirty="0">
                <a:solidFill>
                  <a:srgbClr val="C00000"/>
                </a:solidFill>
                <a:latin typeface="Trebuchet MS"/>
                <a:cs typeface="Trebuchet MS"/>
              </a:rPr>
              <a:t> </a:t>
            </a:r>
            <a:r>
              <a:rPr sz="2400" spc="-86" dirty="0">
                <a:solidFill>
                  <a:srgbClr val="C00000"/>
                </a:solidFill>
                <a:latin typeface="Trebuchet MS"/>
                <a:cs typeface="Trebuchet MS"/>
              </a:rPr>
              <a:t>water </a:t>
            </a:r>
            <a:r>
              <a:rPr sz="2400" spc="-83" dirty="0">
                <a:solidFill>
                  <a:srgbClr val="C00000"/>
                </a:solidFill>
                <a:latin typeface="Trebuchet MS"/>
                <a:cs typeface="Trebuchet MS"/>
              </a:rPr>
              <a:t>and</a:t>
            </a:r>
            <a:r>
              <a:rPr sz="2400" spc="-150" dirty="0">
                <a:solidFill>
                  <a:srgbClr val="C00000"/>
                </a:solidFill>
                <a:latin typeface="Trebuchet MS"/>
                <a:cs typeface="Trebuchet MS"/>
              </a:rPr>
              <a:t> </a:t>
            </a:r>
            <a:r>
              <a:rPr sz="2400" spc="-8" dirty="0">
                <a:solidFill>
                  <a:srgbClr val="C00000"/>
                </a:solidFill>
                <a:latin typeface="Trebuchet MS"/>
                <a:cs typeface="Trebuchet MS"/>
              </a:rPr>
              <a:t>sanitary </a:t>
            </a:r>
            <a:r>
              <a:rPr sz="2400" spc="-75" dirty="0">
                <a:solidFill>
                  <a:srgbClr val="C00000"/>
                </a:solidFill>
                <a:latin typeface="Trebuchet MS"/>
                <a:cs typeface="Trebuchet MS"/>
              </a:rPr>
              <a:t>disposal</a:t>
            </a:r>
            <a:r>
              <a:rPr sz="2400" spc="-101" dirty="0">
                <a:solidFill>
                  <a:srgbClr val="C00000"/>
                </a:solidFill>
                <a:latin typeface="Trebuchet MS"/>
                <a:cs typeface="Trebuchet MS"/>
              </a:rPr>
              <a:t> </a:t>
            </a:r>
            <a:r>
              <a:rPr sz="2400" spc="-53" dirty="0">
                <a:solidFill>
                  <a:srgbClr val="C00000"/>
                </a:solidFill>
                <a:latin typeface="Trebuchet MS"/>
                <a:cs typeface="Trebuchet MS"/>
              </a:rPr>
              <a:t>of</a:t>
            </a:r>
            <a:r>
              <a:rPr sz="2400" spc="-153" dirty="0">
                <a:solidFill>
                  <a:srgbClr val="C00000"/>
                </a:solidFill>
                <a:latin typeface="Trebuchet MS"/>
                <a:cs typeface="Trebuchet MS"/>
              </a:rPr>
              <a:t> </a:t>
            </a:r>
            <a:r>
              <a:rPr sz="2400" spc="-8" dirty="0">
                <a:solidFill>
                  <a:srgbClr val="C00000"/>
                </a:solidFill>
                <a:latin typeface="Trebuchet MS"/>
                <a:cs typeface="Trebuchet MS"/>
              </a:rPr>
              <a:t>excreta</a:t>
            </a:r>
            <a:r>
              <a:rPr sz="2400" dirty="0">
                <a:solidFill>
                  <a:srgbClr val="C00000"/>
                </a:solidFill>
                <a:latin typeface="Trebuchet MS"/>
                <a:cs typeface="Trebuchet MS"/>
              </a:rPr>
              <a:t>	</a:t>
            </a:r>
            <a:r>
              <a:rPr sz="2400" dirty="0">
                <a:latin typeface="Trebuchet MS"/>
                <a:cs typeface="Trebuchet MS"/>
              </a:rPr>
              <a:t>to</a:t>
            </a:r>
            <a:r>
              <a:rPr sz="2400" spc="-71" dirty="0">
                <a:latin typeface="Trebuchet MS"/>
                <a:cs typeface="Trebuchet MS"/>
              </a:rPr>
              <a:t> </a:t>
            </a:r>
            <a:r>
              <a:rPr sz="2400" spc="-60" dirty="0">
                <a:latin typeface="Trebuchet MS"/>
                <a:cs typeface="Trebuchet MS"/>
              </a:rPr>
              <a:t>ensure</a:t>
            </a:r>
            <a:r>
              <a:rPr sz="2400" spc="-127" dirty="0">
                <a:latin typeface="Trebuchet MS"/>
                <a:cs typeface="Trebuchet MS"/>
              </a:rPr>
              <a:t> </a:t>
            </a:r>
            <a:r>
              <a:rPr sz="2400" spc="-68" dirty="0">
                <a:latin typeface="Trebuchet MS"/>
                <a:cs typeface="Trebuchet MS"/>
              </a:rPr>
              <a:t>the</a:t>
            </a:r>
            <a:r>
              <a:rPr sz="2400" spc="-176" dirty="0">
                <a:latin typeface="Trebuchet MS"/>
                <a:cs typeface="Trebuchet MS"/>
              </a:rPr>
              <a:t> </a:t>
            </a:r>
            <a:r>
              <a:rPr sz="2400" spc="-53" dirty="0">
                <a:latin typeface="Trebuchet MS"/>
                <a:cs typeface="Trebuchet MS"/>
              </a:rPr>
              <a:t>control</a:t>
            </a:r>
            <a:r>
              <a:rPr sz="2400" spc="-109" dirty="0">
                <a:latin typeface="Trebuchet MS"/>
                <a:cs typeface="Trebuchet MS"/>
              </a:rPr>
              <a:t> </a:t>
            </a:r>
            <a:r>
              <a:rPr sz="2400" spc="-53" dirty="0">
                <a:latin typeface="Trebuchet MS"/>
                <a:cs typeface="Trebuchet MS"/>
              </a:rPr>
              <a:t>of</a:t>
            </a:r>
            <a:r>
              <a:rPr sz="2400" spc="-153" dirty="0">
                <a:latin typeface="Trebuchet MS"/>
                <a:cs typeface="Trebuchet MS"/>
              </a:rPr>
              <a:t> </a:t>
            </a:r>
            <a:r>
              <a:rPr sz="2400" spc="-86" dirty="0">
                <a:latin typeface="Trebuchet MS"/>
                <a:cs typeface="Trebuchet MS"/>
              </a:rPr>
              <a:t>water</a:t>
            </a:r>
            <a:r>
              <a:rPr sz="2400" spc="-113" dirty="0">
                <a:latin typeface="Trebuchet MS"/>
                <a:cs typeface="Trebuchet MS"/>
              </a:rPr>
              <a:t> </a:t>
            </a:r>
            <a:r>
              <a:rPr sz="2400" spc="-19" dirty="0">
                <a:latin typeface="Trebuchet MS"/>
                <a:cs typeface="Trebuchet MS"/>
              </a:rPr>
              <a:t>&amp;</a:t>
            </a:r>
            <a:r>
              <a:rPr sz="2400" spc="-236" dirty="0">
                <a:latin typeface="Trebuchet MS"/>
                <a:cs typeface="Trebuchet MS"/>
              </a:rPr>
              <a:t> </a:t>
            </a:r>
            <a:r>
              <a:rPr sz="2400" spc="-8" dirty="0">
                <a:latin typeface="Trebuchet MS"/>
                <a:cs typeface="Trebuchet MS"/>
              </a:rPr>
              <a:t>sanitary </a:t>
            </a:r>
            <a:r>
              <a:rPr sz="2400" spc="-83" dirty="0">
                <a:latin typeface="Trebuchet MS"/>
                <a:cs typeface="Trebuchet MS"/>
              </a:rPr>
              <a:t>related</a:t>
            </a:r>
            <a:r>
              <a:rPr sz="2400" spc="-49" dirty="0">
                <a:latin typeface="Trebuchet MS"/>
                <a:cs typeface="Trebuchet MS"/>
              </a:rPr>
              <a:t> </a:t>
            </a:r>
            <a:r>
              <a:rPr sz="2400" spc="-8" dirty="0">
                <a:latin typeface="Trebuchet MS"/>
                <a:cs typeface="Trebuchet MS"/>
              </a:rPr>
              <a:t>diseases.</a:t>
            </a:r>
            <a:endParaRPr sz="2400" dirty="0">
              <a:latin typeface="Trebuchet MS"/>
              <a:cs typeface="Trebuchet MS"/>
            </a:endParaRPr>
          </a:p>
        </p:txBody>
      </p:sp>
      <p:sp>
        <p:nvSpPr>
          <p:cNvPr id="4" name="Slide Number Placeholder 3">
            <a:extLst>
              <a:ext uri="{FF2B5EF4-FFF2-40B4-BE49-F238E27FC236}">
                <a16:creationId xmlns:a16="http://schemas.microsoft.com/office/drawing/2014/main" id="{EBA0BE33-8A2C-C6D8-F4B9-45CDE12E69C4}"/>
              </a:ext>
            </a:extLst>
          </p:cNvPr>
          <p:cNvSpPr>
            <a:spLocks noGrp="1"/>
          </p:cNvSpPr>
          <p:nvPr>
            <p:ph type="sldNum" sz="quarter" idx="7"/>
          </p:nvPr>
        </p:nvSpPr>
        <p:spPr/>
        <p:txBody>
          <a:bodyPr/>
          <a:lstStyle/>
          <a:p>
            <a:fld id="{B6F15528-21DE-4FAA-801E-634DDDAF4B2B}" type="slidenum">
              <a:rPr lang="en-US" smtClean="0"/>
              <a:t>10</a:t>
            </a:fld>
            <a:endParaRPr lang="en-US"/>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0099" y="1358154"/>
            <a:ext cx="7587672" cy="5037604"/>
            <a:chOff x="647699" y="1358153"/>
            <a:chExt cx="7587672" cy="5037604"/>
          </a:xfrm>
        </p:grpSpPr>
        <p:sp>
          <p:nvSpPr>
            <p:cNvPr id="3" name="object 3"/>
            <p:cNvSpPr/>
            <p:nvPr/>
          </p:nvSpPr>
          <p:spPr>
            <a:xfrm>
              <a:off x="8126113" y="3952678"/>
              <a:ext cx="109257" cy="0"/>
            </a:xfrm>
            <a:custGeom>
              <a:avLst/>
              <a:gdLst/>
              <a:ahLst/>
              <a:cxnLst/>
              <a:rect l="l" t="t" r="r" b="b"/>
              <a:pathLst>
                <a:path w="123825">
                  <a:moveTo>
                    <a:pt x="0" y="0"/>
                  </a:moveTo>
                  <a:lnTo>
                    <a:pt x="123538" y="0"/>
                  </a:lnTo>
                </a:path>
              </a:pathLst>
            </a:custGeom>
            <a:ln w="22879">
              <a:solidFill>
                <a:srgbClr val="CC9900"/>
              </a:solidFill>
            </a:ln>
          </p:spPr>
          <p:txBody>
            <a:bodyPr wrap="square" lIns="0" tIns="0" rIns="0" bIns="0" rtlCol="0"/>
            <a:lstStyle/>
            <a:p>
              <a:endParaRPr/>
            </a:p>
          </p:txBody>
        </p:sp>
        <p:sp>
          <p:nvSpPr>
            <p:cNvPr id="4" name="object 4"/>
            <p:cNvSpPr/>
            <p:nvPr/>
          </p:nvSpPr>
          <p:spPr>
            <a:xfrm>
              <a:off x="647699" y="1358153"/>
              <a:ext cx="7476565" cy="5037604"/>
            </a:xfrm>
            <a:custGeom>
              <a:avLst/>
              <a:gdLst/>
              <a:ahLst/>
              <a:cxnLst/>
              <a:rect l="l" t="t" r="r" b="b"/>
              <a:pathLst>
                <a:path w="8473440" h="5709284">
                  <a:moveTo>
                    <a:pt x="8473439" y="5708904"/>
                  </a:moveTo>
                  <a:lnTo>
                    <a:pt x="0" y="5708904"/>
                  </a:lnTo>
                  <a:lnTo>
                    <a:pt x="0" y="0"/>
                  </a:lnTo>
                  <a:lnTo>
                    <a:pt x="8473439" y="0"/>
                  </a:lnTo>
                  <a:lnTo>
                    <a:pt x="8473439" y="5708904"/>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01624" y="1470101"/>
            <a:ext cx="1184434" cy="277345"/>
            <a:chOff x="749224" y="1470100"/>
            <a:chExt cx="1184434" cy="277345"/>
          </a:xfrm>
        </p:grpSpPr>
        <p:sp>
          <p:nvSpPr>
            <p:cNvPr id="11" name="object 11"/>
            <p:cNvSpPr/>
            <p:nvPr/>
          </p:nvSpPr>
          <p:spPr>
            <a:xfrm>
              <a:off x="749224" y="1470100"/>
              <a:ext cx="214032" cy="237004"/>
            </a:xfrm>
            <a:custGeom>
              <a:avLst/>
              <a:gdLst/>
              <a:ahLst/>
              <a:cxnLst/>
              <a:rect l="l" t="t" r="r" b="b"/>
              <a:pathLst>
                <a:path w="242569" h="268605">
                  <a:moveTo>
                    <a:pt x="118967" y="248697"/>
                  </a:moveTo>
                  <a:lnTo>
                    <a:pt x="69806" y="240506"/>
                  </a:lnTo>
                  <a:lnTo>
                    <a:pt x="32003" y="215169"/>
                  </a:lnTo>
                  <a:lnTo>
                    <a:pt x="8000" y="176260"/>
                  </a:lnTo>
                  <a:lnTo>
                    <a:pt x="0" y="123634"/>
                  </a:lnTo>
                  <a:lnTo>
                    <a:pt x="2000" y="96433"/>
                  </a:lnTo>
                  <a:lnTo>
                    <a:pt x="18002" y="50674"/>
                  </a:lnTo>
                  <a:lnTo>
                    <a:pt x="49251" y="18042"/>
                  </a:lnTo>
                  <a:lnTo>
                    <a:pt x="91676" y="2001"/>
                  </a:lnTo>
                  <a:lnTo>
                    <a:pt x="117443" y="0"/>
                  </a:lnTo>
                  <a:lnTo>
                    <a:pt x="142596" y="2001"/>
                  </a:lnTo>
                  <a:lnTo>
                    <a:pt x="165151" y="8012"/>
                  </a:lnTo>
                  <a:lnTo>
                    <a:pt x="184831" y="18042"/>
                  </a:lnTo>
                  <a:lnTo>
                    <a:pt x="201358" y="32099"/>
                  </a:lnTo>
                  <a:lnTo>
                    <a:pt x="208251" y="41243"/>
                  </a:lnTo>
                  <a:lnTo>
                    <a:pt x="117443" y="41243"/>
                  </a:lnTo>
                  <a:lnTo>
                    <a:pt x="103179" y="42648"/>
                  </a:lnTo>
                  <a:lnTo>
                    <a:pt x="68675" y="62579"/>
                  </a:lnTo>
                  <a:lnTo>
                    <a:pt x="51530" y="104410"/>
                  </a:lnTo>
                  <a:lnTo>
                    <a:pt x="50387" y="123634"/>
                  </a:lnTo>
                  <a:lnTo>
                    <a:pt x="51530" y="143924"/>
                  </a:lnTo>
                  <a:lnTo>
                    <a:pt x="68675" y="187737"/>
                  </a:lnTo>
                  <a:lnTo>
                    <a:pt x="115919" y="207549"/>
                  </a:lnTo>
                  <a:lnTo>
                    <a:pt x="209061" y="207549"/>
                  </a:lnTo>
                  <a:lnTo>
                    <a:pt x="204406" y="213645"/>
                  </a:lnTo>
                  <a:lnTo>
                    <a:pt x="212931" y="219979"/>
                  </a:lnTo>
                  <a:lnTo>
                    <a:pt x="222313" y="225456"/>
                  </a:lnTo>
                  <a:lnTo>
                    <a:pt x="232267" y="230362"/>
                  </a:lnTo>
                  <a:lnTo>
                    <a:pt x="242506" y="234981"/>
                  </a:lnTo>
                  <a:lnTo>
                    <a:pt x="240848" y="238029"/>
                  </a:lnTo>
                  <a:lnTo>
                    <a:pt x="170878" y="238029"/>
                  </a:lnTo>
                  <a:lnTo>
                    <a:pt x="158909" y="242911"/>
                  </a:lnTo>
                  <a:lnTo>
                    <a:pt x="146065" y="246221"/>
                  </a:lnTo>
                  <a:lnTo>
                    <a:pt x="132650" y="248102"/>
                  </a:lnTo>
                  <a:lnTo>
                    <a:pt x="118967" y="248697"/>
                  </a:lnTo>
                  <a:close/>
                </a:path>
                <a:path w="242569" h="268605">
                  <a:moveTo>
                    <a:pt x="221074" y="186213"/>
                  </a:moveTo>
                  <a:lnTo>
                    <a:pt x="164782" y="186213"/>
                  </a:lnTo>
                  <a:lnTo>
                    <a:pt x="169068" y="180396"/>
                  </a:lnTo>
                  <a:lnTo>
                    <a:pt x="172783" y="174319"/>
                  </a:lnTo>
                  <a:lnTo>
                    <a:pt x="182784" y="133635"/>
                  </a:lnTo>
                  <a:lnTo>
                    <a:pt x="183070" y="123634"/>
                  </a:lnTo>
                  <a:lnTo>
                    <a:pt x="181927" y="104410"/>
                  </a:lnTo>
                  <a:lnTo>
                    <a:pt x="164782" y="62579"/>
                  </a:lnTo>
                  <a:lnTo>
                    <a:pt x="131483" y="42648"/>
                  </a:lnTo>
                  <a:lnTo>
                    <a:pt x="117443" y="41243"/>
                  </a:lnTo>
                  <a:lnTo>
                    <a:pt x="208251" y="41243"/>
                  </a:lnTo>
                  <a:lnTo>
                    <a:pt x="215360" y="50674"/>
                  </a:lnTo>
                  <a:lnTo>
                    <a:pt x="225361" y="72116"/>
                  </a:lnTo>
                  <a:lnTo>
                    <a:pt x="231362" y="96433"/>
                  </a:lnTo>
                  <a:lnTo>
                    <a:pt x="233362" y="123634"/>
                  </a:lnTo>
                  <a:lnTo>
                    <a:pt x="232790" y="139065"/>
                  </a:lnTo>
                  <a:lnTo>
                    <a:pt x="231076" y="153352"/>
                  </a:lnTo>
                  <a:lnTo>
                    <a:pt x="228218" y="166497"/>
                  </a:lnTo>
                  <a:lnTo>
                    <a:pt x="224218" y="178498"/>
                  </a:lnTo>
                  <a:lnTo>
                    <a:pt x="221074" y="186213"/>
                  </a:lnTo>
                  <a:close/>
                </a:path>
                <a:path w="242569" h="268605">
                  <a:moveTo>
                    <a:pt x="209061" y="207549"/>
                  </a:moveTo>
                  <a:lnTo>
                    <a:pt x="129635" y="207549"/>
                  </a:lnTo>
                  <a:lnTo>
                    <a:pt x="135731" y="204501"/>
                  </a:lnTo>
                  <a:lnTo>
                    <a:pt x="127968" y="200191"/>
                  </a:lnTo>
                  <a:lnTo>
                    <a:pt x="120491" y="196310"/>
                  </a:lnTo>
                  <a:lnTo>
                    <a:pt x="113014" y="192714"/>
                  </a:lnTo>
                  <a:lnTo>
                    <a:pt x="105251" y="189261"/>
                  </a:lnTo>
                  <a:lnTo>
                    <a:pt x="118967" y="161734"/>
                  </a:lnTo>
                  <a:lnTo>
                    <a:pt x="130412" y="166617"/>
                  </a:lnTo>
                  <a:lnTo>
                    <a:pt x="141874" y="172223"/>
                  </a:lnTo>
                  <a:lnTo>
                    <a:pt x="153337" y="178705"/>
                  </a:lnTo>
                  <a:lnTo>
                    <a:pt x="164782" y="186213"/>
                  </a:lnTo>
                  <a:lnTo>
                    <a:pt x="221074" y="186213"/>
                  </a:lnTo>
                  <a:lnTo>
                    <a:pt x="220448" y="187737"/>
                  </a:lnTo>
                  <a:lnTo>
                    <a:pt x="216026" y="196679"/>
                  </a:lnTo>
                  <a:lnTo>
                    <a:pt x="210716" y="205381"/>
                  </a:lnTo>
                  <a:lnTo>
                    <a:pt x="209061" y="207549"/>
                  </a:lnTo>
                  <a:close/>
                </a:path>
                <a:path w="242569" h="268605">
                  <a:moveTo>
                    <a:pt x="224218" y="268605"/>
                  </a:moveTo>
                  <a:lnTo>
                    <a:pt x="218122" y="267081"/>
                  </a:lnTo>
                  <a:lnTo>
                    <a:pt x="210502" y="264033"/>
                  </a:lnTo>
                  <a:lnTo>
                    <a:pt x="202882" y="259365"/>
                  </a:lnTo>
                  <a:lnTo>
                    <a:pt x="200024" y="257960"/>
                  </a:lnTo>
                  <a:lnTo>
                    <a:pt x="193738" y="253841"/>
                  </a:lnTo>
                  <a:lnTo>
                    <a:pt x="170878" y="238029"/>
                  </a:lnTo>
                  <a:lnTo>
                    <a:pt x="240848" y="238029"/>
                  </a:lnTo>
                  <a:lnTo>
                    <a:pt x="224218" y="268605"/>
                  </a:lnTo>
                  <a:close/>
                </a:path>
              </a:pathLst>
            </a:custGeom>
            <a:solidFill>
              <a:srgbClr val="FF0066"/>
            </a:solidFill>
          </p:spPr>
          <p:txBody>
            <a:bodyPr wrap="square" lIns="0" tIns="0" rIns="0" bIns="0" rtlCol="0"/>
            <a:lstStyle/>
            <a:p>
              <a:endParaRPr/>
            </a:p>
          </p:txBody>
        </p:sp>
        <p:pic>
          <p:nvPicPr>
            <p:cNvPr id="12" name="object 12"/>
            <p:cNvPicPr/>
            <p:nvPr/>
          </p:nvPicPr>
          <p:blipFill>
            <a:blip r:embed="rId4"/>
            <a:stretch>
              <a:fillRect/>
            </a:stretch>
          </p:blipFill>
          <p:spPr>
            <a:xfrm>
              <a:off x="987490" y="1532040"/>
              <a:ext cx="139933" cy="157498"/>
            </a:xfrm>
            <a:prstGeom prst="rect">
              <a:avLst/>
            </a:prstGeom>
          </p:spPr>
        </p:pic>
        <p:pic>
          <p:nvPicPr>
            <p:cNvPr id="13" name="object 13"/>
            <p:cNvPicPr/>
            <p:nvPr/>
          </p:nvPicPr>
          <p:blipFill>
            <a:blip r:embed="rId5"/>
            <a:stretch>
              <a:fillRect/>
            </a:stretch>
          </p:blipFill>
          <p:spPr>
            <a:xfrm>
              <a:off x="1158351" y="1529350"/>
              <a:ext cx="144051" cy="160188"/>
            </a:xfrm>
            <a:prstGeom prst="rect">
              <a:avLst/>
            </a:prstGeom>
          </p:spPr>
        </p:pic>
        <p:pic>
          <p:nvPicPr>
            <p:cNvPr id="14" name="object 14"/>
            <p:cNvPicPr/>
            <p:nvPr/>
          </p:nvPicPr>
          <p:blipFill>
            <a:blip r:embed="rId6"/>
            <a:stretch>
              <a:fillRect/>
            </a:stretch>
          </p:blipFill>
          <p:spPr>
            <a:xfrm>
              <a:off x="1333332" y="1529350"/>
              <a:ext cx="140017" cy="156154"/>
            </a:xfrm>
            <a:prstGeom prst="rect">
              <a:avLst/>
            </a:prstGeom>
          </p:spPr>
        </p:pic>
        <p:pic>
          <p:nvPicPr>
            <p:cNvPr id="15" name="object 15"/>
            <p:cNvPicPr/>
            <p:nvPr/>
          </p:nvPicPr>
          <p:blipFill>
            <a:blip r:embed="rId7"/>
            <a:stretch>
              <a:fillRect/>
            </a:stretch>
          </p:blipFill>
          <p:spPr>
            <a:xfrm>
              <a:off x="1497553" y="1478167"/>
              <a:ext cx="91524" cy="211370"/>
            </a:xfrm>
            <a:prstGeom prst="rect">
              <a:avLst/>
            </a:prstGeom>
          </p:spPr>
        </p:pic>
        <p:sp>
          <p:nvSpPr>
            <p:cNvPr id="16" name="object 16"/>
            <p:cNvSpPr/>
            <p:nvPr/>
          </p:nvSpPr>
          <p:spPr>
            <a:xfrm>
              <a:off x="1613277" y="1474133"/>
              <a:ext cx="40901" cy="211790"/>
            </a:xfrm>
            <a:custGeom>
              <a:avLst/>
              <a:gdLst/>
              <a:ahLst/>
              <a:cxnLst/>
              <a:rect l="l" t="t" r="r" b="b"/>
              <a:pathLst>
                <a:path w="46355" h="240028">
                  <a:moveTo>
                    <a:pt x="45808" y="65633"/>
                  </a:moveTo>
                  <a:lnTo>
                    <a:pt x="0" y="65633"/>
                  </a:lnTo>
                  <a:lnTo>
                    <a:pt x="0" y="239560"/>
                  </a:lnTo>
                  <a:lnTo>
                    <a:pt x="45808" y="239560"/>
                  </a:lnTo>
                  <a:lnTo>
                    <a:pt x="45808" y="65633"/>
                  </a:lnTo>
                  <a:close/>
                </a:path>
                <a:path w="46355" h="240028">
                  <a:moveTo>
                    <a:pt x="45808" y="0"/>
                  </a:moveTo>
                  <a:lnTo>
                    <a:pt x="0" y="0"/>
                  </a:lnTo>
                  <a:lnTo>
                    <a:pt x="0" y="42773"/>
                  </a:lnTo>
                  <a:lnTo>
                    <a:pt x="45808" y="42773"/>
                  </a:lnTo>
                  <a:lnTo>
                    <a:pt x="45808" y="0"/>
                  </a:lnTo>
                  <a:close/>
                </a:path>
              </a:pathLst>
            </a:custGeom>
            <a:solidFill>
              <a:srgbClr val="FF0066"/>
            </a:solidFill>
          </p:spPr>
          <p:txBody>
            <a:bodyPr wrap="square" lIns="0" tIns="0" rIns="0" bIns="0" rtlCol="0"/>
            <a:lstStyle/>
            <a:p>
              <a:endParaRPr/>
            </a:p>
          </p:txBody>
        </p:sp>
        <p:pic>
          <p:nvPicPr>
            <p:cNvPr id="17" name="object 17"/>
            <p:cNvPicPr/>
            <p:nvPr/>
          </p:nvPicPr>
          <p:blipFill>
            <a:blip r:embed="rId8"/>
            <a:stretch>
              <a:fillRect/>
            </a:stretch>
          </p:blipFill>
          <p:spPr>
            <a:xfrm>
              <a:off x="1679257" y="1478251"/>
              <a:ext cx="254401" cy="269193"/>
            </a:xfrm>
            <a:prstGeom prst="rect">
              <a:avLst/>
            </a:prstGeom>
          </p:spPr>
        </p:pic>
      </p:grpSp>
      <p:pic>
        <p:nvPicPr>
          <p:cNvPr id="18" name="object 18"/>
          <p:cNvPicPr/>
          <p:nvPr/>
        </p:nvPicPr>
        <p:blipFill>
          <a:blip r:embed="rId9"/>
          <a:stretch>
            <a:fillRect/>
          </a:stretch>
        </p:blipFill>
        <p:spPr>
          <a:xfrm>
            <a:off x="2182962" y="1470100"/>
            <a:ext cx="277261" cy="219439"/>
          </a:xfrm>
          <a:prstGeom prst="rect">
            <a:avLst/>
          </a:prstGeom>
        </p:spPr>
      </p:pic>
      <p:grpSp>
        <p:nvGrpSpPr>
          <p:cNvPr id="19" name="object 19"/>
          <p:cNvGrpSpPr/>
          <p:nvPr/>
        </p:nvGrpSpPr>
        <p:grpSpPr>
          <a:xfrm>
            <a:off x="2546873" y="1472453"/>
            <a:ext cx="1151572" cy="217170"/>
            <a:chOff x="2394473" y="1472452"/>
            <a:chExt cx="1151572" cy="217170"/>
          </a:xfrm>
        </p:grpSpPr>
        <p:sp>
          <p:nvSpPr>
            <p:cNvPr id="20" name="object 20"/>
            <p:cNvSpPr/>
            <p:nvPr/>
          </p:nvSpPr>
          <p:spPr>
            <a:xfrm>
              <a:off x="2394473" y="1472452"/>
              <a:ext cx="42022" cy="212912"/>
            </a:xfrm>
            <a:custGeom>
              <a:avLst/>
              <a:gdLst/>
              <a:ahLst/>
              <a:cxnLst/>
              <a:rect l="l" t="t" r="r" b="b"/>
              <a:pathLst>
                <a:path w="47625" h="241300">
                  <a:moveTo>
                    <a:pt x="47243" y="240791"/>
                  </a:moveTo>
                  <a:lnTo>
                    <a:pt x="0" y="240791"/>
                  </a:lnTo>
                  <a:lnTo>
                    <a:pt x="0" y="0"/>
                  </a:lnTo>
                  <a:lnTo>
                    <a:pt x="47243" y="0"/>
                  </a:lnTo>
                  <a:lnTo>
                    <a:pt x="47243" y="240791"/>
                  </a:lnTo>
                  <a:close/>
                </a:path>
              </a:pathLst>
            </a:custGeom>
            <a:solidFill>
              <a:srgbClr val="FF0066"/>
            </a:solidFill>
          </p:spPr>
          <p:txBody>
            <a:bodyPr wrap="square" lIns="0" tIns="0" rIns="0" bIns="0" rtlCol="0"/>
            <a:lstStyle/>
            <a:p>
              <a:endParaRPr/>
            </a:p>
          </p:txBody>
        </p:sp>
        <p:pic>
          <p:nvPicPr>
            <p:cNvPr id="21" name="object 21"/>
            <p:cNvPicPr/>
            <p:nvPr/>
          </p:nvPicPr>
          <p:blipFill>
            <a:blip r:embed="rId10"/>
            <a:stretch>
              <a:fillRect/>
            </a:stretch>
          </p:blipFill>
          <p:spPr>
            <a:xfrm>
              <a:off x="2465238" y="1529351"/>
              <a:ext cx="142706" cy="160188"/>
            </a:xfrm>
            <a:prstGeom prst="rect">
              <a:avLst/>
            </a:prstGeom>
          </p:spPr>
        </p:pic>
        <p:pic>
          <p:nvPicPr>
            <p:cNvPr id="22" name="object 22"/>
            <p:cNvPicPr/>
            <p:nvPr/>
          </p:nvPicPr>
          <p:blipFill>
            <a:blip r:embed="rId11"/>
            <a:stretch>
              <a:fillRect/>
            </a:stretch>
          </p:blipFill>
          <p:spPr>
            <a:xfrm>
              <a:off x="2630720" y="1529434"/>
              <a:ext cx="144051" cy="160188"/>
            </a:xfrm>
            <a:prstGeom prst="rect">
              <a:avLst/>
            </a:prstGeom>
          </p:spPr>
        </p:pic>
        <p:pic>
          <p:nvPicPr>
            <p:cNvPr id="23" name="object 23"/>
            <p:cNvPicPr/>
            <p:nvPr/>
          </p:nvPicPr>
          <p:blipFill>
            <a:blip r:embed="rId12"/>
            <a:stretch>
              <a:fillRect/>
            </a:stretch>
          </p:blipFill>
          <p:spPr>
            <a:xfrm>
              <a:off x="2796372" y="1529351"/>
              <a:ext cx="145312" cy="160188"/>
            </a:xfrm>
            <a:prstGeom prst="rect">
              <a:avLst/>
            </a:prstGeom>
          </p:spPr>
        </p:pic>
        <p:pic>
          <p:nvPicPr>
            <p:cNvPr id="24" name="object 24"/>
            <p:cNvPicPr/>
            <p:nvPr/>
          </p:nvPicPr>
          <p:blipFill>
            <a:blip r:embed="rId13"/>
            <a:stretch>
              <a:fillRect/>
            </a:stretch>
          </p:blipFill>
          <p:spPr>
            <a:xfrm>
              <a:off x="2970008" y="1474133"/>
              <a:ext cx="139933" cy="211370"/>
            </a:xfrm>
            <a:prstGeom prst="rect">
              <a:avLst/>
            </a:prstGeom>
          </p:spPr>
        </p:pic>
        <p:pic>
          <p:nvPicPr>
            <p:cNvPr id="25" name="object 25"/>
            <p:cNvPicPr/>
            <p:nvPr/>
          </p:nvPicPr>
          <p:blipFill>
            <a:blip r:embed="rId14"/>
            <a:stretch>
              <a:fillRect/>
            </a:stretch>
          </p:blipFill>
          <p:spPr>
            <a:xfrm>
              <a:off x="3140869" y="1478167"/>
              <a:ext cx="405177" cy="211370"/>
            </a:xfrm>
            <a:prstGeom prst="rect">
              <a:avLst/>
            </a:prstGeom>
          </p:spPr>
        </p:pic>
      </p:grpSp>
      <p:pic>
        <p:nvPicPr>
          <p:cNvPr id="26" name="object 26"/>
          <p:cNvPicPr/>
          <p:nvPr/>
        </p:nvPicPr>
        <p:blipFill>
          <a:blip r:embed="rId15"/>
          <a:stretch>
            <a:fillRect/>
          </a:stretch>
        </p:blipFill>
        <p:spPr>
          <a:xfrm>
            <a:off x="904314" y="1985710"/>
            <a:ext cx="129259" cy="129259"/>
          </a:xfrm>
          <a:prstGeom prst="rect">
            <a:avLst/>
          </a:prstGeom>
        </p:spPr>
      </p:pic>
      <p:grpSp>
        <p:nvGrpSpPr>
          <p:cNvPr id="27" name="object 27"/>
          <p:cNvGrpSpPr/>
          <p:nvPr/>
        </p:nvGrpSpPr>
        <p:grpSpPr>
          <a:xfrm>
            <a:off x="1056423" y="1903184"/>
            <a:ext cx="489904" cy="215819"/>
            <a:chOff x="904023" y="1903184"/>
            <a:chExt cx="489904" cy="215819"/>
          </a:xfrm>
        </p:grpSpPr>
        <p:sp>
          <p:nvSpPr>
            <p:cNvPr id="28" name="object 28"/>
            <p:cNvSpPr/>
            <p:nvPr/>
          </p:nvSpPr>
          <p:spPr>
            <a:xfrm>
              <a:off x="904023" y="1903184"/>
              <a:ext cx="168649" cy="211790"/>
            </a:xfrm>
            <a:custGeom>
              <a:avLst/>
              <a:gdLst/>
              <a:ahLst/>
              <a:cxnLst/>
              <a:rect l="l" t="t" r="r" b="b"/>
              <a:pathLst>
                <a:path w="191134" h="240028">
                  <a:moveTo>
                    <a:pt x="190690" y="0"/>
                  </a:moveTo>
                  <a:lnTo>
                    <a:pt x="0" y="0"/>
                  </a:lnTo>
                  <a:lnTo>
                    <a:pt x="0" y="27940"/>
                  </a:lnTo>
                  <a:lnTo>
                    <a:pt x="79349" y="27940"/>
                  </a:lnTo>
                  <a:lnTo>
                    <a:pt x="79349" y="240030"/>
                  </a:lnTo>
                  <a:lnTo>
                    <a:pt x="109829" y="240030"/>
                  </a:lnTo>
                  <a:lnTo>
                    <a:pt x="109829" y="27940"/>
                  </a:lnTo>
                  <a:lnTo>
                    <a:pt x="190690" y="27940"/>
                  </a:lnTo>
                  <a:lnTo>
                    <a:pt x="190690" y="0"/>
                  </a:lnTo>
                  <a:close/>
                </a:path>
              </a:pathLst>
            </a:custGeom>
            <a:solidFill>
              <a:srgbClr val="000000"/>
            </a:solidFill>
          </p:spPr>
          <p:txBody>
            <a:bodyPr wrap="square" lIns="0" tIns="0" rIns="0" bIns="0" rtlCol="0"/>
            <a:lstStyle/>
            <a:p>
              <a:endParaRPr/>
            </a:p>
          </p:txBody>
        </p:sp>
        <p:pic>
          <p:nvPicPr>
            <p:cNvPr id="29" name="object 29"/>
            <p:cNvPicPr/>
            <p:nvPr/>
          </p:nvPicPr>
          <p:blipFill>
            <a:blip r:embed="rId16"/>
            <a:stretch>
              <a:fillRect/>
            </a:stretch>
          </p:blipFill>
          <p:spPr>
            <a:xfrm>
              <a:off x="1096495" y="1903599"/>
              <a:ext cx="125225" cy="211370"/>
            </a:xfrm>
            <a:prstGeom prst="rect">
              <a:avLst/>
            </a:prstGeom>
          </p:spPr>
        </p:pic>
        <p:pic>
          <p:nvPicPr>
            <p:cNvPr id="30" name="object 30"/>
            <p:cNvPicPr/>
            <p:nvPr/>
          </p:nvPicPr>
          <p:blipFill>
            <a:blip r:embed="rId17"/>
            <a:stretch>
              <a:fillRect/>
            </a:stretch>
          </p:blipFill>
          <p:spPr>
            <a:xfrm>
              <a:off x="1252649" y="1958816"/>
              <a:ext cx="141278" cy="160188"/>
            </a:xfrm>
            <a:prstGeom prst="rect">
              <a:avLst/>
            </a:prstGeom>
          </p:spPr>
        </p:pic>
      </p:grpSp>
      <p:sp>
        <p:nvSpPr>
          <p:cNvPr id="31" name="object 31"/>
          <p:cNvSpPr/>
          <p:nvPr/>
        </p:nvSpPr>
        <p:spPr>
          <a:xfrm>
            <a:off x="1683651" y="1902759"/>
            <a:ext cx="532840" cy="216834"/>
          </a:xfrm>
          <a:custGeom>
            <a:avLst/>
            <a:gdLst/>
            <a:ahLst/>
            <a:cxnLst/>
            <a:rect l="l" t="t" r="r" b="b"/>
            <a:pathLst>
              <a:path w="603885" h="245744">
                <a:moveTo>
                  <a:pt x="85344" y="240512"/>
                </a:moveTo>
                <a:lnTo>
                  <a:pt x="80772" y="214604"/>
                </a:lnTo>
                <a:lnTo>
                  <a:pt x="74676" y="214604"/>
                </a:lnTo>
                <a:lnTo>
                  <a:pt x="70104" y="216128"/>
                </a:lnTo>
                <a:lnTo>
                  <a:pt x="62484" y="216128"/>
                </a:lnTo>
                <a:lnTo>
                  <a:pt x="59436" y="214604"/>
                </a:lnTo>
                <a:lnTo>
                  <a:pt x="57912" y="213080"/>
                </a:lnTo>
                <a:lnTo>
                  <a:pt x="54864" y="211556"/>
                </a:lnTo>
                <a:lnTo>
                  <a:pt x="53340" y="210032"/>
                </a:lnTo>
                <a:lnTo>
                  <a:pt x="51816" y="206883"/>
                </a:lnTo>
                <a:lnTo>
                  <a:pt x="51816" y="205359"/>
                </a:lnTo>
                <a:lnTo>
                  <a:pt x="50292" y="199263"/>
                </a:lnTo>
                <a:lnTo>
                  <a:pt x="50292" y="89446"/>
                </a:lnTo>
                <a:lnTo>
                  <a:pt x="80772" y="89446"/>
                </a:lnTo>
                <a:lnTo>
                  <a:pt x="80772" y="66586"/>
                </a:lnTo>
                <a:lnTo>
                  <a:pt x="50292" y="66586"/>
                </a:lnTo>
                <a:lnTo>
                  <a:pt x="50292" y="5524"/>
                </a:lnTo>
                <a:lnTo>
                  <a:pt x="21336" y="23812"/>
                </a:lnTo>
                <a:lnTo>
                  <a:pt x="21336" y="66586"/>
                </a:lnTo>
                <a:lnTo>
                  <a:pt x="0" y="66586"/>
                </a:lnTo>
                <a:lnTo>
                  <a:pt x="0" y="89446"/>
                </a:lnTo>
                <a:lnTo>
                  <a:pt x="21336" y="89446"/>
                </a:lnTo>
                <a:lnTo>
                  <a:pt x="21336" y="190119"/>
                </a:lnTo>
                <a:lnTo>
                  <a:pt x="21615" y="201828"/>
                </a:lnTo>
                <a:lnTo>
                  <a:pt x="38100" y="237464"/>
                </a:lnTo>
                <a:lnTo>
                  <a:pt x="44196" y="242036"/>
                </a:lnTo>
                <a:lnTo>
                  <a:pt x="51816" y="243560"/>
                </a:lnTo>
                <a:lnTo>
                  <a:pt x="68580" y="243560"/>
                </a:lnTo>
                <a:lnTo>
                  <a:pt x="76200" y="242036"/>
                </a:lnTo>
                <a:lnTo>
                  <a:pt x="85344" y="240512"/>
                </a:lnTo>
                <a:close/>
              </a:path>
              <a:path w="603885" h="245744">
                <a:moveTo>
                  <a:pt x="262216" y="152031"/>
                </a:moveTo>
                <a:lnTo>
                  <a:pt x="256501" y="114122"/>
                </a:lnTo>
                <a:lnTo>
                  <a:pt x="231736" y="80264"/>
                </a:lnTo>
                <a:lnTo>
                  <a:pt x="231736" y="152031"/>
                </a:lnTo>
                <a:lnTo>
                  <a:pt x="230644" y="168325"/>
                </a:lnTo>
                <a:lnTo>
                  <a:pt x="216496" y="203936"/>
                </a:lnTo>
                <a:lnTo>
                  <a:pt x="179832" y="220700"/>
                </a:lnTo>
                <a:lnTo>
                  <a:pt x="168973" y="219583"/>
                </a:lnTo>
                <a:lnTo>
                  <a:pt x="137020" y="194792"/>
                </a:lnTo>
                <a:lnTo>
                  <a:pt x="128016" y="153555"/>
                </a:lnTo>
                <a:lnTo>
                  <a:pt x="129108" y="138404"/>
                </a:lnTo>
                <a:lnTo>
                  <a:pt x="150685" y="96380"/>
                </a:lnTo>
                <a:lnTo>
                  <a:pt x="179832" y="88023"/>
                </a:lnTo>
                <a:lnTo>
                  <a:pt x="190703" y="88900"/>
                </a:lnTo>
                <a:lnTo>
                  <a:pt x="222745" y="113017"/>
                </a:lnTo>
                <a:lnTo>
                  <a:pt x="231736" y="152031"/>
                </a:lnTo>
                <a:lnTo>
                  <a:pt x="231736" y="80264"/>
                </a:lnTo>
                <a:lnTo>
                  <a:pt x="227076" y="76441"/>
                </a:lnTo>
                <a:lnTo>
                  <a:pt x="213067" y="69265"/>
                </a:lnTo>
                <a:lnTo>
                  <a:pt x="197319" y="64973"/>
                </a:lnTo>
                <a:lnTo>
                  <a:pt x="179832" y="63538"/>
                </a:lnTo>
                <a:lnTo>
                  <a:pt x="164401" y="64681"/>
                </a:lnTo>
                <a:lnTo>
                  <a:pt x="124968" y="81927"/>
                </a:lnTo>
                <a:lnTo>
                  <a:pt x="100533" y="131000"/>
                </a:lnTo>
                <a:lnTo>
                  <a:pt x="99060" y="153555"/>
                </a:lnTo>
                <a:lnTo>
                  <a:pt x="100469" y="174155"/>
                </a:lnTo>
                <a:lnTo>
                  <a:pt x="120396" y="220700"/>
                </a:lnTo>
                <a:lnTo>
                  <a:pt x="162394" y="243725"/>
                </a:lnTo>
                <a:lnTo>
                  <a:pt x="179832" y="245186"/>
                </a:lnTo>
                <a:lnTo>
                  <a:pt x="191020" y="244373"/>
                </a:lnTo>
                <a:lnTo>
                  <a:pt x="231190" y="228371"/>
                </a:lnTo>
                <a:lnTo>
                  <a:pt x="255790" y="193700"/>
                </a:lnTo>
                <a:lnTo>
                  <a:pt x="261416" y="167462"/>
                </a:lnTo>
                <a:lnTo>
                  <a:pt x="262216" y="152031"/>
                </a:lnTo>
                <a:close/>
              </a:path>
              <a:path w="603885" h="245744">
                <a:moveTo>
                  <a:pt x="363004" y="240512"/>
                </a:moveTo>
                <a:lnTo>
                  <a:pt x="358432" y="214604"/>
                </a:lnTo>
                <a:lnTo>
                  <a:pt x="353860" y="214604"/>
                </a:lnTo>
                <a:lnTo>
                  <a:pt x="349288" y="216128"/>
                </a:lnTo>
                <a:lnTo>
                  <a:pt x="341668" y="216128"/>
                </a:lnTo>
                <a:lnTo>
                  <a:pt x="335572" y="213080"/>
                </a:lnTo>
                <a:lnTo>
                  <a:pt x="332524" y="210032"/>
                </a:lnTo>
                <a:lnTo>
                  <a:pt x="331000" y="206984"/>
                </a:lnTo>
                <a:lnTo>
                  <a:pt x="329476" y="205460"/>
                </a:lnTo>
                <a:lnTo>
                  <a:pt x="329476" y="89446"/>
                </a:lnTo>
                <a:lnTo>
                  <a:pt x="358432" y="89446"/>
                </a:lnTo>
                <a:lnTo>
                  <a:pt x="358432" y="66586"/>
                </a:lnTo>
                <a:lnTo>
                  <a:pt x="329476" y="66586"/>
                </a:lnTo>
                <a:lnTo>
                  <a:pt x="329476" y="5524"/>
                </a:lnTo>
                <a:lnTo>
                  <a:pt x="300520" y="23812"/>
                </a:lnTo>
                <a:lnTo>
                  <a:pt x="300520" y="66586"/>
                </a:lnTo>
                <a:lnTo>
                  <a:pt x="279184" y="66586"/>
                </a:lnTo>
                <a:lnTo>
                  <a:pt x="279184" y="89446"/>
                </a:lnTo>
                <a:lnTo>
                  <a:pt x="300520" y="89446"/>
                </a:lnTo>
                <a:lnTo>
                  <a:pt x="300520" y="190220"/>
                </a:lnTo>
                <a:lnTo>
                  <a:pt x="300774" y="201917"/>
                </a:lnTo>
                <a:lnTo>
                  <a:pt x="315760" y="237464"/>
                </a:lnTo>
                <a:lnTo>
                  <a:pt x="320878" y="240347"/>
                </a:lnTo>
                <a:lnTo>
                  <a:pt x="326999" y="242227"/>
                </a:lnTo>
                <a:lnTo>
                  <a:pt x="333971" y="243255"/>
                </a:lnTo>
                <a:lnTo>
                  <a:pt x="341668" y="243560"/>
                </a:lnTo>
                <a:lnTo>
                  <a:pt x="347764" y="243560"/>
                </a:lnTo>
                <a:lnTo>
                  <a:pt x="363004" y="240512"/>
                </a:lnTo>
                <a:close/>
              </a:path>
              <a:path w="603885" h="245744">
                <a:moveTo>
                  <a:pt x="538353" y="240512"/>
                </a:moveTo>
                <a:lnTo>
                  <a:pt x="529450" y="202412"/>
                </a:lnTo>
                <a:lnTo>
                  <a:pt x="529209" y="153555"/>
                </a:lnTo>
                <a:lnTo>
                  <a:pt x="529209" y="129171"/>
                </a:lnTo>
                <a:lnTo>
                  <a:pt x="528967" y="119735"/>
                </a:lnTo>
                <a:lnTo>
                  <a:pt x="528447" y="112026"/>
                </a:lnTo>
                <a:lnTo>
                  <a:pt x="527926" y="106019"/>
                </a:lnTo>
                <a:lnTo>
                  <a:pt x="527685" y="101739"/>
                </a:lnTo>
                <a:lnTo>
                  <a:pt x="526161" y="92494"/>
                </a:lnTo>
                <a:lnTo>
                  <a:pt x="523875" y="87922"/>
                </a:lnTo>
                <a:lnTo>
                  <a:pt x="523113" y="86398"/>
                </a:lnTo>
                <a:lnTo>
                  <a:pt x="518541" y="81826"/>
                </a:lnTo>
                <a:lnTo>
                  <a:pt x="513969" y="75730"/>
                </a:lnTo>
                <a:lnTo>
                  <a:pt x="506349" y="71158"/>
                </a:lnTo>
                <a:lnTo>
                  <a:pt x="462153" y="63538"/>
                </a:lnTo>
                <a:lnTo>
                  <a:pt x="451015" y="63842"/>
                </a:lnTo>
                <a:lnTo>
                  <a:pt x="407187" y="76301"/>
                </a:lnTo>
                <a:lnTo>
                  <a:pt x="385381" y="108127"/>
                </a:lnTo>
                <a:lnTo>
                  <a:pt x="382803" y="116979"/>
                </a:lnTo>
                <a:lnTo>
                  <a:pt x="411759" y="120027"/>
                </a:lnTo>
                <a:lnTo>
                  <a:pt x="414362" y="111455"/>
                </a:lnTo>
                <a:lnTo>
                  <a:pt x="417664" y="104165"/>
                </a:lnTo>
                <a:lnTo>
                  <a:pt x="457581" y="87922"/>
                </a:lnTo>
                <a:lnTo>
                  <a:pt x="468172" y="88493"/>
                </a:lnTo>
                <a:lnTo>
                  <a:pt x="498182" y="114515"/>
                </a:lnTo>
                <a:lnTo>
                  <a:pt x="498729" y="123075"/>
                </a:lnTo>
                <a:lnTo>
                  <a:pt x="498729" y="130695"/>
                </a:lnTo>
                <a:lnTo>
                  <a:pt x="498729" y="153555"/>
                </a:lnTo>
                <a:lnTo>
                  <a:pt x="494157" y="193268"/>
                </a:lnTo>
                <a:lnTo>
                  <a:pt x="460819" y="220129"/>
                </a:lnTo>
                <a:lnTo>
                  <a:pt x="443865" y="222224"/>
                </a:lnTo>
                <a:lnTo>
                  <a:pt x="436118" y="221653"/>
                </a:lnTo>
                <a:lnTo>
                  <a:pt x="429107" y="219938"/>
                </a:lnTo>
                <a:lnTo>
                  <a:pt x="422986" y="217081"/>
                </a:lnTo>
                <a:lnTo>
                  <a:pt x="417855" y="213080"/>
                </a:lnTo>
                <a:lnTo>
                  <a:pt x="411759" y="208508"/>
                </a:lnTo>
                <a:lnTo>
                  <a:pt x="408711" y="202412"/>
                </a:lnTo>
                <a:lnTo>
                  <a:pt x="408711" y="188696"/>
                </a:lnTo>
                <a:lnTo>
                  <a:pt x="410235" y="184124"/>
                </a:lnTo>
                <a:lnTo>
                  <a:pt x="413283" y="179463"/>
                </a:lnTo>
                <a:lnTo>
                  <a:pt x="416331" y="176415"/>
                </a:lnTo>
                <a:lnTo>
                  <a:pt x="419379" y="171843"/>
                </a:lnTo>
                <a:lnTo>
                  <a:pt x="425475" y="170319"/>
                </a:lnTo>
                <a:lnTo>
                  <a:pt x="429755" y="168935"/>
                </a:lnTo>
                <a:lnTo>
                  <a:pt x="435622" y="167271"/>
                </a:lnTo>
                <a:lnTo>
                  <a:pt x="442925" y="165595"/>
                </a:lnTo>
                <a:lnTo>
                  <a:pt x="466369" y="161912"/>
                </a:lnTo>
                <a:lnTo>
                  <a:pt x="479107" y="159461"/>
                </a:lnTo>
                <a:lnTo>
                  <a:pt x="489851" y="156718"/>
                </a:lnTo>
                <a:lnTo>
                  <a:pt x="498729" y="153555"/>
                </a:lnTo>
                <a:lnTo>
                  <a:pt x="498729" y="130695"/>
                </a:lnTo>
                <a:lnTo>
                  <a:pt x="489343" y="133184"/>
                </a:lnTo>
                <a:lnTo>
                  <a:pt x="477393" y="135839"/>
                </a:lnTo>
                <a:lnTo>
                  <a:pt x="463156" y="138188"/>
                </a:lnTo>
                <a:lnTo>
                  <a:pt x="446913" y="139839"/>
                </a:lnTo>
                <a:lnTo>
                  <a:pt x="438315" y="140982"/>
                </a:lnTo>
                <a:lnTo>
                  <a:pt x="399567" y="155079"/>
                </a:lnTo>
                <a:lnTo>
                  <a:pt x="391947" y="158127"/>
                </a:lnTo>
                <a:lnTo>
                  <a:pt x="387375" y="164223"/>
                </a:lnTo>
                <a:lnTo>
                  <a:pt x="384327" y="171843"/>
                </a:lnTo>
                <a:lnTo>
                  <a:pt x="379755" y="177939"/>
                </a:lnTo>
                <a:lnTo>
                  <a:pt x="378231" y="187172"/>
                </a:lnTo>
                <a:lnTo>
                  <a:pt x="378231" y="194792"/>
                </a:lnTo>
                <a:lnTo>
                  <a:pt x="393471" y="231368"/>
                </a:lnTo>
                <a:lnTo>
                  <a:pt x="437769" y="245084"/>
                </a:lnTo>
                <a:lnTo>
                  <a:pt x="445985" y="244563"/>
                </a:lnTo>
                <a:lnTo>
                  <a:pt x="485775" y="230797"/>
                </a:lnTo>
                <a:lnTo>
                  <a:pt x="501777" y="219176"/>
                </a:lnTo>
                <a:lnTo>
                  <a:pt x="501777" y="226796"/>
                </a:lnTo>
                <a:lnTo>
                  <a:pt x="504825" y="234416"/>
                </a:lnTo>
                <a:lnTo>
                  <a:pt x="507873" y="240512"/>
                </a:lnTo>
                <a:lnTo>
                  <a:pt x="538353" y="240512"/>
                </a:lnTo>
                <a:close/>
              </a:path>
              <a:path w="603885" h="245744">
                <a:moveTo>
                  <a:pt x="603402" y="0"/>
                </a:moveTo>
                <a:lnTo>
                  <a:pt x="572922" y="0"/>
                </a:lnTo>
                <a:lnTo>
                  <a:pt x="572922" y="240792"/>
                </a:lnTo>
                <a:lnTo>
                  <a:pt x="603402" y="240792"/>
                </a:lnTo>
                <a:lnTo>
                  <a:pt x="603402" y="0"/>
                </a:lnTo>
                <a:close/>
              </a:path>
            </a:pathLst>
          </a:custGeom>
          <a:solidFill>
            <a:srgbClr val="000000"/>
          </a:solidFill>
        </p:spPr>
        <p:txBody>
          <a:bodyPr wrap="square" lIns="0" tIns="0" rIns="0" bIns="0" rtlCol="0"/>
          <a:lstStyle/>
          <a:p>
            <a:endParaRPr/>
          </a:p>
        </p:txBody>
      </p:sp>
      <p:grpSp>
        <p:nvGrpSpPr>
          <p:cNvPr id="32" name="object 32"/>
          <p:cNvGrpSpPr/>
          <p:nvPr/>
        </p:nvGrpSpPr>
        <p:grpSpPr>
          <a:xfrm>
            <a:off x="2368699" y="1958815"/>
            <a:ext cx="706558" cy="160188"/>
            <a:chOff x="2216299" y="1958816"/>
            <a:chExt cx="706558" cy="160188"/>
          </a:xfrm>
        </p:grpSpPr>
        <p:pic>
          <p:nvPicPr>
            <p:cNvPr id="33" name="object 33"/>
            <p:cNvPicPr/>
            <p:nvPr/>
          </p:nvPicPr>
          <p:blipFill>
            <a:blip r:embed="rId18"/>
            <a:stretch>
              <a:fillRect/>
            </a:stretch>
          </p:blipFill>
          <p:spPr>
            <a:xfrm>
              <a:off x="2216299" y="1958816"/>
              <a:ext cx="141278" cy="160188"/>
            </a:xfrm>
            <a:prstGeom prst="rect">
              <a:avLst/>
            </a:prstGeom>
          </p:spPr>
        </p:pic>
        <p:pic>
          <p:nvPicPr>
            <p:cNvPr id="34" name="object 34"/>
            <p:cNvPicPr/>
            <p:nvPr/>
          </p:nvPicPr>
          <p:blipFill>
            <a:blip r:embed="rId19"/>
            <a:stretch>
              <a:fillRect/>
            </a:stretch>
          </p:blipFill>
          <p:spPr>
            <a:xfrm>
              <a:off x="2388506" y="1958816"/>
              <a:ext cx="207336" cy="156154"/>
            </a:xfrm>
            <a:prstGeom prst="rect">
              <a:avLst/>
            </a:prstGeom>
          </p:spPr>
        </p:pic>
        <p:pic>
          <p:nvPicPr>
            <p:cNvPr id="35" name="object 35"/>
            <p:cNvPicPr/>
            <p:nvPr/>
          </p:nvPicPr>
          <p:blipFill>
            <a:blip r:embed="rId20"/>
            <a:stretch>
              <a:fillRect/>
            </a:stretch>
          </p:blipFill>
          <p:spPr>
            <a:xfrm>
              <a:off x="2625425" y="1958816"/>
              <a:ext cx="143967" cy="160188"/>
            </a:xfrm>
            <a:prstGeom prst="rect">
              <a:avLst/>
            </a:prstGeom>
          </p:spPr>
        </p:pic>
        <p:pic>
          <p:nvPicPr>
            <p:cNvPr id="36" name="object 36"/>
            <p:cNvPicPr/>
            <p:nvPr/>
          </p:nvPicPr>
          <p:blipFill>
            <a:blip r:embed="rId21"/>
            <a:stretch>
              <a:fillRect/>
            </a:stretch>
          </p:blipFill>
          <p:spPr>
            <a:xfrm>
              <a:off x="2799061" y="1961505"/>
              <a:ext cx="123797" cy="157498"/>
            </a:xfrm>
            <a:prstGeom prst="rect">
              <a:avLst/>
            </a:prstGeom>
          </p:spPr>
        </p:pic>
      </p:grpSp>
      <p:grpSp>
        <p:nvGrpSpPr>
          <p:cNvPr id="37" name="object 37"/>
          <p:cNvGrpSpPr/>
          <p:nvPr/>
        </p:nvGrpSpPr>
        <p:grpSpPr>
          <a:xfrm>
            <a:off x="3117029" y="1907634"/>
            <a:ext cx="223389" cy="210026"/>
            <a:chOff x="2964628" y="1907633"/>
            <a:chExt cx="223389" cy="210026"/>
          </a:xfrm>
        </p:grpSpPr>
        <p:pic>
          <p:nvPicPr>
            <p:cNvPr id="38" name="object 38"/>
            <p:cNvPicPr/>
            <p:nvPr/>
          </p:nvPicPr>
          <p:blipFill>
            <a:blip r:embed="rId22"/>
            <a:stretch>
              <a:fillRect/>
            </a:stretch>
          </p:blipFill>
          <p:spPr>
            <a:xfrm>
              <a:off x="2964628" y="1958816"/>
              <a:ext cx="123797" cy="156154"/>
            </a:xfrm>
            <a:prstGeom prst="rect">
              <a:avLst/>
            </a:prstGeom>
          </p:spPr>
        </p:pic>
        <p:pic>
          <p:nvPicPr>
            <p:cNvPr id="39" name="object 39"/>
            <p:cNvPicPr/>
            <p:nvPr/>
          </p:nvPicPr>
          <p:blipFill>
            <a:blip r:embed="rId23"/>
            <a:stretch>
              <a:fillRect/>
            </a:stretch>
          </p:blipFill>
          <p:spPr>
            <a:xfrm>
              <a:off x="3112713" y="1907633"/>
              <a:ext cx="75304" cy="210026"/>
            </a:xfrm>
            <a:prstGeom prst="rect">
              <a:avLst/>
            </a:prstGeom>
          </p:spPr>
        </p:pic>
      </p:grpSp>
      <p:pic>
        <p:nvPicPr>
          <p:cNvPr id="40" name="object 40"/>
          <p:cNvPicPr/>
          <p:nvPr/>
        </p:nvPicPr>
        <p:blipFill>
          <a:blip r:embed="rId24"/>
          <a:stretch>
            <a:fillRect/>
          </a:stretch>
        </p:blipFill>
        <p:spPr>
          <a:xfrm>
            <a:off x="3472283" y="1899566"/>
            <a:ext cx="246333" cy="219439"/>
          </a:xfrm>
          <a:prstGeom prst="rect">
            <a:avLst/>
          </a:prstGeom>
        </p:spPr>
      </p:pic>
      <p:grpSp>
        <p:nvGrpSpPr>
          <p:cNvPr id="41" name="object 41"/>
          <p:cNvGrpSpPr/>
          <p:nvPr/>
        </p:nvGrpSpPr>
        <p:grpSpPr>
          <a:xfrm>
            <a:off x="3846447" y="1903600"/>
            <a:ext cx="829095" cy="215404"/>
            <a:chOff x="3694047" y="1903599"/>
            <a:chExt cx="829095" cy="215404"/>
          </a:xfrm>
        </p:grpSpPr>
        <p:pic>
          <p:nvPicPr>
            <p:cNvPr id="42" name="object 42"/>
            <p:cNvPicPr/>
            <p:nvPr/>
          </p:nvPicPr>
          <p:blipFill>
            <a:blip r:embed="rId25"/>
            <a:stretch>
              <a:fillRect/>
            </a:stretch>
          </p:blipFill>
          <p:spPr>
            <a:xfrm>
              <a:off x="3694047" y="1958816"/>
              <a:ext cx="208681" cy="156154"/>
            </a:xfrm>
            <a:prstGeom prst="rect">
              <a:avLst/>
            </a:prstGeom>
          </p:spPr>
        </p:pic>
        <p:pic>
          <p:nvPicPr>
            <p:cNvPr id="43" name="object 43"/>
            <p:cNvPicPr/>
            <p:nvPr/>
          </p:nvPicPr>
          <p:blipFill>
            <a:blip r:embed="rId26"/>
            <a:stretch>
              <a:fillRect/>
            </a:stretch>
          </p:blipFill>
          <p:spPr>
            <a:xfrm>
              <a:off x="3930967" y="1958816"/>
              <a:ext cx="143967" cy="160188"/>
            </a:xfrm>
            <a:prstGeom prst="rect">
              <a:avLst/>
            </a:prstGeom>
          </p:spPr>
        </p:pic>
        <p:sp>
          <p:nvSpPr>
            <p:cNvPr id="44" name="object 44"/>
            <p:cNvSpPr/>
            <p:nvPr/>
          </p:nvSpPr>
          <p:spPr>
            <a:xfrm>
              <a:off x="4105936" y="1903599"/>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45" name="object 45"/>
            <p:cNvPicPr/>
            <p:nvPr/>
          </p:nvPicPr>
          <p:blipFill>
            <a:blip r:embed="rId27"/>
            <a:stretch>
              <a:fillRect/>
            </a:stretch>
          </p:blipFill>
          <p:spPr>
            <a:xfrm>
              <a:off x="4161080" y="1907633"/>
              <a:ext cx="216749" cy="211370"/>
            </a:xfrm>
            <a:prstGeom prst="rect">
              <a:avLst/>
            </a:prstGeom>
          </p:spPr>
        </p:pic>
        <p:pic>
          <p:nvPicPr>
            <p:cNvPr id="46" name="object 46"/>
            <p:cNvPicPr/>
            <p:nvPr/>
          </p:nvPicPr>
          <p:blipFill>
            <a:blip r:embed="rId21"/>
            <a:stretch>
              <a:fillRect/>
            </a:stretch>
          </p:blipFill>
          <p:spPr>
            <a:xfrm>
              <a:off x="4399345" y="1961505"/>
              <a:ext cx="123797" cy="157498"/>
            </a:xfrm>
            <a:prstGeom prst="rect">
              <a:avLst/>
            </a:prstGeom>
          </p:spPr>
        </p:pic>
      </p:grpSp>
      <p:pic>
        <p:nvPicPr>
          <p:cNvPr id="47" name="object 47"/>
          <p:cNvPicPr/>
          <p:nvPr/>
        </p:nvPicPr>
        <p:blipFill>
          <a:blip r:embed="rId28"/>
          <a:stretch>
            <a:fillRect/>
          </a:stretch>
        </p:blipFill>
        <p:spPr>
          <a:xfrm>
            <a:off x="4715967" y="1958816"/>
            <a:ext cx="231457" cy="160188"/>
          </a:xfrm>
          <a:prstGeom prst="rect">
            <a:avLst/>
          </a:prstGeom>
        </p:spPr>
      </p:pic>
      <p:grpSp>
        <p:nvGrpSpPr>
          <p:cNvPr id="48" name="object 48"/>
          <p:cNvGrpSpPr/>
          <p:nvPr/>
        </p:nvGrpSpPr>
        <p:grpSpPr>
          <a:xfrm>
            <a:off x="5083325" y="1903600"/>
            <a:ext cx="485942" cy="215404"/>
            <a:chOff x="4930925" y="1903599"/>
            <a:chExt cx="485942" cy="215404"/>
          </a:xfrm>
        </p:grpSpPr>
        <p:pic>
          <p:nvPicPr>
            <p:cNvPr id="49" name="object 49"/>
            <p:cNvPicPr/>
            <p:nvPr/>
          </p:nvPicPr>
          <p:blipFill>
            <a:blip r:embed="rId29"/>
            <a:stretch>
              <a:fillRect/>
            </a:stretch>
          </p:blipFill>
          <p:spPr>
            <a:xfrm>
              <a:off x="4930925" y="1907633"/>
              <a:ext cx="75387" cy="210026"/>
            </a:xfrm>
            <a:prstGeom prst="rect">
              <a:avLst/>
            </a:prstGeom>
          </p:spPr>
        </p:pic>
        <p:pic>
          <p:nvPicPr>
            <p:cNvPr id="50" name="object 50"/>
            <p:cNvPicPr/>
            <p:nvPr/>
          </p:nvPicPr>
          <p:blipFill>
            <a:blip r:embed="rId30"/>
            <a:stretch>
              <a:fillRect/>
            </a:stretch>
          </p:blipFill>
          <p:spPr>
            <a:xfrm>
              <a:off x="5027827" y="1903599"/>
              <a:ext cx="125141" cy="211370"/>
            </a:xfrm>
            <a:prstGeom prst="rect">
              <a:avLst/>
            </a:prstGeom>
          </p:spPr>
        </p:pic>
        <p:pic>
          <p:nvPicPr>
            <p:cNvPr id="51" name="object 51"/>
            <p:cNvPicPr/>
            <p:nvPr/>
          </p:nvPicPr>
          <p:blipFill>
            <a:blip r:embed="rId31"/>
            <a:stretch>
              <a:fillRect/>
            </a:stretch>
          </p:blipFill>
          <p:spPr>
            <a:xfrm>
              <a:off x="5183980" y="1958815"/>
              <a:ext cx="141362" cy="160188"/>
            </a:xfrm>
            <a:prstGeom prst="rect">
              <a:avLst/>
            </a:prstGeom>
          </p:spPr>
        </p:pic>
        <p:pic>
          <p:nvPicPr>
            <p:cNvPr id="52" name="object 52"/>
            <p:cNvPicPr/>
            <p:nvPr/>
          </p:nvPicPr>
          <p:blipFill>
            <a:blip r:embed="rId32"/>
            <a:stretch>
              <a:fillRect/>
            </a:stretch>
          </p:blipFill>
          <p:spPr>
            <a:xfrm>
              <a:off x="5342909" y="1907633"/>
              <a:ext cx="73959" cy="210026"/>
            </a:xfrm>
            <a:prstGeom prst="rect">
              <a:avLst/>
            </a:prstGeom>
          </p:spPr>
        </p:pic>
      </p:grpSp>
      <p:grpSp>
        <p:nvGrpSpPr>
          <p:cNvPr id="53" name="object 53"/>
          <p:cNvGrpSpPr/>
          <p:nvPr/>
        </p:nvGrpSpPr>
        <p:grpSpPr>
          <a:xfrm>
            <a:off x="5706512" y="1958815"/>
            <a:ext cx="444174" cy="160188"/>
            <a:chOff x="5554111" y="1958816"/>
            <a:chExt cx="444174" cy="160188"/>
          </a:xfrm>
        </p:grpSpPr>
        <p:pic>
          <p:nvPicPr>
            <p:cNvPr id="54" name="object 54"/>
            <p:cNvPicPr/>
            <p:nvPr/>
          </p:nvPicPr>
          <p:blipFill>
            <a:blip r:embed="rId33"/>
            <a:stretch>
              <a:fillRect/>
            </a:stretch>
          </p:blipFill>
          <p:spPr>
            <a:xfrm>
              <a:off x="5554111" y="1958816"/>
              <a:ext cx="288019" cy="160188"/>
            </a:xfrm>
            <a:prstGeom prst="rect">
              <a:avLst/>
            </a:prstGeom>
          </p:spPr>
        </p:pic>
        <p:pic>
          <p:nvPicPr>
            <p:cNvPr id="55" name="object 55"/>
            <p:cNvPicPr/>
            <p:nvPr/>
          </p:nvPicPr>
          <p:blipFill>
            <a:blip r:embed="rId34"/>
            <a:stretch>
              <a:fillRect/>
            </a:stretch>
          </p:blipFill>
          <p:spPr>
            <a:xfrm>
              <a:off x="5874404" y="1958816"/>
              <a:ext cx="123881" cy="156154"/>
            </a:xfrm>
            <a:prstGeom prst="rect">
              <a:avLst/>
            </a:prstGeom>
          </p:spPr>
        </p:pic>
      </p:grpSp>
      <p:grpSp>
        <p:nvGrpSpPr>
          <p:cNvPr id="56" name="object 56"/>
          <p:cNvGrpSpPr/>
          <p:nvPr/>
        </p:nvGrpSpPr>
        <p:grpSpPr>
          <a:xfrm>
            <a:off x="6310789" y="1903600"/>
            <a:ext cx="297515" cy="215489"/>
            <a:chOff x="6158388" y="1903599"/>
            <a:chExt cx="297515" cy="215489"/>
          </a:xfrm>
        </p:grpSpPr>
        <p:pic>
          <p:nvPicPr>
            <p:cNvPr id="57" name="object 57"/>
            <p:cNvPicPr/>
            <p:nvPr/>
          </p:nvPicPr>
          <p:blipFill>
            <a:blip r:embed="rId35"/>
            <a:stretch>
              <a:fillRect/>
            </a:stretch>
          </p:blipFill>
          <p:spPr>
            <a:xfrm>
              <a:off x="6158388" y="1903599"/>
              <a:ext cx="133294" cy="215404"/>
            </a:xfrm>
            <a:prstGeom prst="rect">
              <a:avLst/>
            </a:prstGeom>
          </p:spPr>
        </p:pic>
        <p:pic>
          <p:nvPicPr>
            <p:cNvPr id="58" name="object 58"/>
            <p:cNvPicPr/>
            <p:nvPr/>
          </p:nvPicPr>
          <p:blipFill>
            <a:blip r:embed="rId36"/>
            <a:stretch>
              <a:fillRect/>
            </a:stretch>
          </p:blipFill>
          <p:spPr>
            <a:xfrm>
              <a:off x="6313290" y="1958900"/>
              <a:ext cx="142613" cy="160188"/>
            </a:xfrm>
            <a:prstGeom prst="rect">
              <a:avLst/>
            </a:prstGeom>
          </p:spPr>
        </p:pic>
      </p:grpSp>
      <p:grpSp>
        <p:nvGrpSpPr>
          <p:cNvPr id="59" name="object 59"/>
          <p:cNvGrpSpPr/>
          <p:nvPr/>
        </p:nvGrpSpPr>
        <p:grpSpPr>
          <a:xfrm>
            <a:off x="6746894" y="1903600"/>
            <a:ext cx="792705" cy="215488"/>
            <a:chOff x="6594492" y="1903599"/>
            <a:chExt cx="792705" cy="215488"/>
          </a:xfrm>
        </p:grpSpPr>
        <p:pic>
          <p:nvPicPr>
            <p:cNvPr id="60" name="object 60"/>
            <p:cNvPicPr/>
            <p:nvPr/>
          </p:nvPicPr>
          <p:blipFill>
            <a:blip r:embed="rId37"/>
            <a:stretch>
              <a:fillRect/>
            </a:stretch>
          </p:blipFill>
          <p:spPr>
            <a:xfrm>
              <a:off x="6594492" y="1907633"/>
              <a:ext cx="375508" cy="211370"/>
            </a:xfrm>
            <a:prstGeom prst="rect">
              <a:avLst/>
            </a:prstGeom>
          </p:spPr>
        </p:pic>
        <p:pic>
          <p:nvPicPr>
            <p:cNvPr id="61" name="object 61"/>
            <p:cNvPicPr/>
            <p:nvPr/>
          </p:nvPicPr>
          <p:blipFill>
            <a:blip r:embed="rId38"/>
            <a:stretch>
              <a:fillRect/>
            </a:stretch>
          </p:blipFill>
          <p:spPr>
            <a:xfrm>
              <a:off x="6999586" y="1958816"/>
              <a:ext cx="232886" cy="160271"/>
            </a:xfrm>
            <a:prstGeom prst="rect">
              <a:avLst/>
            </a:prstGeom>
          </p:spPr>
        </p:pic>
        <p:pic>
          <p:nvPicPr>
            <p:cNvPr id="62" name="object 62"/>
            <p:cNvPicPr/>
            <p:nvPr/>
          </p:nvPicPr>
          <p:blipFill>
            <a:blip r:embed="rId39"/>
            <a:stretch>
              <a:fillRect/>
            </a:stretch>
          </p:blipFill>
          <p:spPr>
            <a:xfrm>
              <a:off x="7253987" y="1903599"/>
              <a:ext cx="133210" cy="215404"/>
            </a:xfrm>
            <a:prstGeom prst="rect">
              <a:avLst/>
            </a:prstGeom>
          </p:spPr>
        </p:pic>
      </p:grpSp>
      <p:grpSp>
        <p:nvGrpSpPr>
          <p:cNvPr id="63" name="object 63"/>
          <p:cNvGrpSpPr/>
          <p:nvPr/>
        </p:nvGrpSpPr>
        <p:grpSpPr>
          <a:xfrm>
            <a:off x="7702462" y="1903600"/>
            <a:ext cx="189784" cy="211790"/>
            <a:chOff x="7550062" y="1903599"/>
            <a:chExt cx="189784" cy="211790"/>
          </a:xfrm>
        </p:grpSpPr>
        <p:sp>
          <p:nvSpPr>
            <p:cNvPr id="64" name="object 64"/>
            <p:cNvSpPr/>
            <p:nvPr/>
          </p:nvSpPr>
          <p:spPr>
            <a:xfrm>
              <a:off x="7550062" y="1903599"/>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65" name="object 65"/>
            <p:cNvPicPr/>
            <p:nvPr/>
          </p:nvPicPr>
          <p:blipFill>
            <a:blip r:embed="rId40"/>
            <a:stretch>
              <a:fillRect/>
            </a:stretch>
          </p:blipFill>
          <p:spPr>
            <a:xfrm>
              <a:off x="7614705" y="1958816"/>
              <a:ext cx="125141" cy="156154"/>
            </a:xfrm>
            <a:prstGeom prst="rect">
              <a:avLst/>
            </a:prstGeom>
          </p:spPr>
        </p:pic>
      </p:grpSp>
      <p:pic>
        <p:nvPicPr>
          <p:cNvPr id="66" name="object 66"/>
          <p:cNvPicPr/>
          <p:nvPr/>
        </p:nvPicPr>
        <p:blipFill>
          <a:blip r:embed="rId41"/>
          <a:stretch>
            <a:fillRect/>
          </a:stretch>
        </p:blipFill>
        <p:spPr>
          <a:xfrm>
            <a:off x="8043023" y="1958816"/>
            <a:ext cx="141278" cy="160188"/>
          </a:xfrm>
          <a:prstGeom prst="rect">
            <a:avLst/>
          </a:prstGeom>
        </p:spPr>
      </p:pic>
      <p:pic>
        <p:nvPicPr>
          <p:cNvPr id="67" name="object 67"/>
          <p:cNvPicPr/>
          <p:nvPr/>
        </p:nvPicPr>
        <p:blipFill>
          <a:blip r:embed="rId42"/>
          <a:stretch>
            <a:fillRect/>
          </a:stretch>
        </p:blipFill>
        <p:spPr>
          <a:xfrm>
            <a:off x="908349" y="2316927"/>
            <a:ext cx="123797" cy="157498"/>
          </a:xfrm>
          <a:prstGeom prst="rect">
            <a:avLst/>
          </a:prstGeom>
        </p:spPr>
      </p:pic>
      <p:pic>
        <p:nvPicPr>
          <p:cNvPr id="68" name="object 68"/>
          <p:cNvPicPr/>
          <p:nvPr/>
        </p:nvPicPr>
        <p:blipFill>
          <a:blip r:embed="rId22"/>
          <a:stretch>
            <a:fillRect/>
          </a:stretch>
        </p:blipFill>
        <p:spPr>
          <a:xfrm>
            <a:off x="1073916" y="2314239"/>
            <a:ext cx="123797" cy="156154"/>
          </a:xfrm>
          <a:prstGeom prst="rect">
            <a:avLst/>
          </a:prstGeom>
        </p:spPr>
      </p:pic>
      <p:grpSp>
        <p:nvGrpSpPr>
          <p:cNvPr id="69" name="object 69"/>
          <p:cNvGrpSpPr/>
          <p:nvPr/>
        </p:nvGrpSpPr>
        <p:grpSpPr>
          <a:xfrm>
            <a:off x="1238138" y="2257773"/>
            <a:ext cx="126485" cy="215309"/>
            <a:chOff x="1085738" y="2257771"/>
            <a:chExt cx="126485" cy="215309"/>
          </a:xfrm>
        </p:grpSpPr>
        <p:sp>
          <p:nvSpPr>
            <p:cNvPr id="70" name="object 70"/>
            <p:cNvSpPr/>
            <p:nvPr/>
          </p:nvSpPr>
          <p:spPr>
            <a:xfrm>
              <a:off x="1085738" y="2257771"/>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71" name="object 71"/>
            <p:cNvPicPr/>
            <p:nvPr/>
          </p:nvPicPr>
          <p:blipFill>
            <a:blip r:embed="rId43"/>
            <a:stretch>
              <a:fillRect/>
            </a:stretch>
          </p:blipFill>
          <p:spPr>
            <a:xfrm>
              <a:off x="1138265" y="2263055"/>
              <a:ext cx="73958" cy="210026"/>
            </a:xfrm>
            <a:prstGeom prst="rect">
              <a:avLst/>
            </a:prstGeom>
          </p:spPr>
        </p:pic>
      </p:grpSp>
      <p:grpSp>
        <p:nvGrpSpPr>
          <p:cNvPr id="72" name="object 72"/>
          <p:cNvGrpSpPr/>
          <p:nvPr/>
        </p:nvGrpSpPr>
        <p:grpSpPr>
          <a:xfrm>
            <a:off x="1496573" y="2257762"/>
            <a:ext cx="355086" cy="216664"/>
            <a:chOff x="1344173" y="2257761"/>
            <a:chExt cx="355086" cy="216664"/>
          </a:xfrm>
        </p:grpSpPr>
        <p:pic>
          <p:nvPicPr>
            <p:cNvPr id="73" name="object 73"/>
            <p:cNvPicPr/>
            <p:nvPr/>
          </p:nvPicPr>
          <p:blipFill>
            <a:blip r:embed="rId44"/>
            <a:stretch>
              <a:fillRect/>
            </a:stretch>
          </p:blipFill>
          <p:spPr>
            <a:xfrm>
              <a:off x="1344173" y="2314238"/>
              <a:ext cx="298692" cy="160188"/>
            </a:xfrm>
            <a:prstGeom prst="rect">
              <a:avLst/>
            </a:prstGeom>
          </p:spPr>
        </p:pic>
        <p:sp>
          <p:nvSpPr>
            <p:cNvPr id="74" name="object 74"/>
            <p:cNvSpPr/>
            <p:nvPr/>
          </p:nvSpPr>
          <p:spPr>
            <a:xfrm>
              <a:off x="1672365" y="2257761"/>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pic>
        <p:nvPicPr>
          <p:cNvPr id="75" name="object 75"/>
          <p:cNvPicPr/>
          <p:nvPr/>
        </p:nvPicPr>
        <p:blipFill>
          <a:blip r:embed="rId45"/>
          <a:stretch>
            <a:fillRect/>
          </a:stretch>
        </p:blipFill>
        <p:spPr>
          <a:xfrm>
            <a:off x="1890909" y="2316927"/>
            <a:ext cx="123797" cy="157498"/>
          </a:xfrm>
          <a:prstGeom prst="rect">
            <a:avLst/>
          </a:prstGeom>
        </p:spPr>
      </p:pic>
      <p:grpSp>
        <p:nvGrpSpPr>
          <p:cNvPr id="76" name="object 76"/>
          <p:cNvGrpSpPr/>
          <p:nvPr/>
        </p:nvGrpSpPr>
        <p:grpSpPr>
          <a:xfrm>
            <a:off x="2055047" y="2314239"/>
            <a:ext cx="378198" cy="160188"/>
            <a:chOff x="1902646" y="2314239"/>
            <a:chExt cx="378198" cy="160188"/>
          </a:xfrm>
        </p:grpSpPr>
        <p:pic>
          <p:nvPicPr>
            <p:cNvPr id="77" name="object 77"/>
            <p:cNvPicPr/>
            <p:nvPr/>
          </p:nvPicPr>
          <p:blipFill>
            <a:blip r:embed="rId46"/>
            <a:stretch>
              <a:fillRect/>
            </a:stretch>
          </p:blipFill>
          <p:spPr>
            <a:xfrm>
              <a:off x="1902646" y="2314239"/>
              <a:ext cx="207336" cy="156154"/>
            </a:xfrm>
            <a:prstGeom prst="rect">
              <a:avLst/>
            </a:prstGeom>
          </p:spPr>
        </p:pic>
        <p:pic>
          <p:nvPicPr>
            <p:cNvPr id="78" name="object 78"/>
            <p:cNvPicPr/>
            <p:nvPr/>
          </p:nvPicPr>
          <p:blipFill>
            <a:blip r:embed="rId47"/>
            <a:stretch>
              <a:fillRect/>
            </a:stretch>
          </p:blipFill>
          <p:spPr>
            <a:xfrm>
              <a:off x="2139566" y="2314239"/>
              <a:ext cx="141278" cy="160188"/>
            </a:xfrm>
            <a:prstGeom prst="rect">
              <a:avLst/>
            </a:prstGeom>
          </p:spPr>
        </p:pic>
      </p:grpSp>
      <p:pic>
        <p:nvPicPr>
          <p:cNvPr id="79" name="object 79"/>
          <p:cNvPicPr/>
          <p:nvPr/>
        </p:nvPicPr>
        <p:blipFill>
          <a:blip r:embed="rId48"/>
          <a:stretch>
            <a:fillRect/>
          </a:stretch>
        </p:blipFill>
        <p:spPr>
          <a:xfrm>
            <a:off x="2582676" y="2254988"/>
            <a:ext cx="244988" cy="219439"/>
          </a:xfrm>
          <a:prstGeom prst="rect">
            <a:avLst/>
          </a:prstGeom>
        </p:spPr>
      </p:pic>
      <p:grpSp>
        <p:nvGrpSpPr>
          <p:cNvPr id="80" name="object 80"/>
          <p:cNvGrpSpPr/>
          <p:nvPr/>
        </p:nvGrpSpPr>
        <p:grpSpPr>
          <a:xfrm>
            <a:off x="2951461" y="2257773"/>
            <a:ext cx="416208" cy="216654"/>
            <a:chOff x="2799061" y="2257772"/>
            <a:chExt cx="416208" cy="216654"/>
          </a:xfrm>
        </p:grpSpPr>
        <p:pic>
          <p:nvPicPr>
            <p:cNvPr id="81" name="object 81"/>
            <p:cNvPicPr/>
            <p:nvPr/>
          </p:nvPicPr>
          <p:blipFill>
            <a:blip r:embed="rId49"/>
            <a:stretch>
              <a:fillRect/>
            </a:stretch>
          </p:blipFill>
          <p:spPr>
            <a:xfrm>
              <a:off x="2799061" y="2314238"/>
              <a:ext cx="127831" cy="160188"/>
            </a:xfrm>
            <a:prstGeom prst="rect">
              <a:avLst/>
            </a:prstGeom>
          </p:spPr>
        </p:pic>
        <p:pic>
          <p:nvPicPr>
            <p:cNvPr id="82" name="object 82"/>
            <p:cNvPicPr/>
            <p:nvPr/>
          </p:nvPicPr>
          <p:blipFill>
            <a:blip r:embed="rId50"/>
            <a:stretch>
              <a:fillRect/>
            </a:stretch>
          </p:blipFill>
          <p:spPr>
            <a:xfrm>
              <a:off x="2948407" y="2314238"/>
              <a:ext cx="144051" cy="160188"/>
            </a:xfrm>
            <a:prstGeom prst="rect">
              <a:avLst/>
            </a:prstGeom>
          </p:spPr>
        </p:pic>
        <p:sp>
          <p:nvSpPr>
            <p:cNvPr id="83" name="object 83"/>
            <p:cNvSpPr/>
            <p:nvPr/>
          </p:nvSpPr>
          <p:spPr>
            <a:xfrm>
              <a:off x="3123382" y="2257772"/>
              <a:ext cx="91887" cy="212912"/>
            </a:xfrm>
            <a:custGeom>
              <a:avLst/>
              <a:gdLst/>
              <a:ahLst/>
              <a:cxnLst/>
              <a:rect l="l" t="t" r="r" b="b"/>
              <a:pathLst>
                <a:path w="104138" h="241300">
                  <a:moveTo>
                    <a:pt x="28956" y="67056"/>
                  </a:moveTo>
                  <a:lnTo>
                    <a:pt x="0" y="67056"/>
                  </a:lnTo>
                  <a:lnTo>
                    <a:pt x="0" y="240982"/>
                  </a:lnTo>
                  <a:lnTo>
                    <a:pt x="28956" y="240982"/>
                  </a:lnTo>
                  <a:lnTo>
                    <a:pt x="28956" y="67056"/>
                  </a:lnTo>
                  <a:close/>
                </a:path>
                <a:path w="104138" h="241300">
                  <a:moveTo>
                    <a:pt x="28956" y="1422"/>
                  </a:moveTo>
                  <a:lnTo>
                    <a:pt x="0" y="1422"/>
                  </a:lnTo>
                  <a:lnTo>
                    <a:pt x="0" y="35052"/>
                  </a:lnTo>
                  <a:lnTo>
                    <a:pt x="28956" y="35052"/>
                  </a:lnTo>
                  <a:lnTo>
                    <a:pt x="28956" y="1422"/>
                  </a:lnTo>
                  <a:close/>
                </a:path>
                <a:path w="104138" h="241300">
                  <a:moveTo>
                    <a:pt x="103543" y="0"/>
                  </a:moveTo>
                  <a:lnTo>
                    <a:pt x="73063" y="0"/>
                  </a:lnTo>
                  <a:lnTo>
                    <a:pt x="73063" y="240792"/>
                  </a:lnTo>
                  <a:lnTo>
                    <a:pt x="103543" y="240792"/>
                  </a:lnTo>
                  <a:lnTo>
                    <a:pt x="103543" y="0"/>
                  </a:lnTo>
                  <a:close/>
                </a:path>
              </a:pathLst>
            </a:custGeom>
            <a:solidFill>
              <a:srgbClr val="000000"/>
            </a:solidFill>
          </p:spPr>
          <p:txBody>
            <a:bodyPr wrap="square" lIns="0" tIns="0" rIns="0" bIns="0" rtlCol="0"/>
            <a:lstStyle/>
            <a:p>
              <a:endParaRPr/>
            </a:p>
          </p:txBody>
        </p:sp>
      </p:grpSp>
      <p:grpSp>
        <p:nvGrpSpPr>
          <p:cNvPr id="84" name="object 84"/>
          <p:cNvGrpSpPr/>
          <p:nvPr/>
        </p:nvGrpSpPr>
        <p:grpSpPr>
          <a:xfrm>
            <a:off x="3532868" y="2259028"/>
            <a:ext cx="181714" cy="215399"/>
            <a:chOff x="3380467" y="2259026"/>
            <a:chExt cx="181714" cy="215399"/>
          </a:xfrm>
        </p:grpSpPr>
        <p:sp>
          <p:nvSpPr>
            <p:cNvPr id="85" name="object 85"/>
            <p:cNvSpPr/>
            <p:nvPr/>
          </p:nvSpPr>
          <p:spPr>
            <a:xfrm>
              <a:off x="3380467" y="2259026"/>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86" name="object 86"/>
            <p:cNvPicPr/>
            <p:nvPr/>
          </p:nvPicPr>
          <p:blipFill>
            <a:blip r:embed="rId51"/>
            <a:stretch>
              <a:fillRect/>
            </a:stretch>
          </p:blipFill>
          <p:spPr>
            <a:xfrm>
              <a:off x="3434350" y="2314238"/>
              <a:ext cx="127831" cy="160188"/>
            </a:xfrm>
            <a:prstGeom prst="rect">
              <a:avLst/>
            </a:prstGeom>
          </p:spPr>
        </p:pic>
      </p:grpSp>
      <p:pic>
        <p:nvPicPr>
          <p:cNvPr id="87" name="object 87"/>
          <p:cNvPicPr/>
          <p:nvPr/>
        </p:nvPicPr>
        <p:blipFill>
          <a:blip r:embed="rId52"/>
          <a:stretch>
            <a:fillRect/>
          </a:stretch>
        </p:blipFill>
        <p:spPr>
          <a:xfrm>
            <a:off x="3862668" y="2314239"/>
            <a:ext cx="141278" cy="160188"/>
          </a:xfrm>
          <a:prstGeom prst="rect">
            <a:avLst/>
          </a:prstGeom>
        </p:spPr>
      </p:pic>
      <p:grpSp>
        <p:nvGrpSpPr>
          <p:cNvPr id="88" name="object 88"/>
          <p:cNvGrpSpPr/>
          <p:nvPr/>
        </p:nvGrpSpPr>
        <p:grpSpPr>
          <a:xfrm>
            <a:off x="4143880" y="2254987"/>
            <a:ext cx="1010799" cy="219439"/>
            <a:chOff x="3991478" y="2254987"/>
            <a:chExt cx="1010799" cy="219439"/>
          </a:xfrm>
        </p:grpSpPr>
        <p:pic>
          <p:nvPicPr>
            <p:cNvPr id="89" name="object 89"/>
            <p:cNvPicPr/>
            <p:nvPr/>
          </p:nvPicPr>
          <p:blipFill>
            <a:blip r:embed="rId53"/>
            <a:stretch>
              <a:fillRect/>
            </a:stretch>
          </p:blipFill>
          <p:spPr>
            <a:xfrm>
              <a:off x="3991478" y="2254987"/>
              <a:ext cx="223473" cy="219439"/>
            </a:xfrm>
            <a:prstGeom prst="rect">
              <a:avLst/>
            </a:prstGeom>
          </p:spPr>
        </p:pic>
        <p:pic>
          <p:nvPicPr>
            <p:cNvPr id="90" name="object 90"/>
            <p:cNvPicPr/>
            <p:nvPr/>
          </p:nvPicPr>
          <p:blipFill>
            <a:blip r:embed="rId54"/>
            <a:stretch>
              <a:fillRect/>
            </a:stretch>
          </p:blipFill>
          <p:spPr>
            <a:xfrm>
              <a:off x="4253948" y="2314238"/>
              <a:ext cx="125141" cy="156154"/>
            </a:xfrm>
            <a:prstGeom prst="rect">
              <a:avLst/>
            </a:prstGeom>
          </p:spPr>
        </p:pic>
        <p:pic>
          <p:nvPicPr>
            <p:cNvPr id="91" name="object 91"/>
            <p:cNvPicPr/>
            <p:nvPr/>
          </p:nvPicPr>
          <p:blipFill>
            <a:blip r:embed="rId55"/>
            <a:stretch>
              <a:fillRect/>
            </a:stretch>
          </p:blipFill>
          <p:spPr>
            <a:xfrm>
              <a:off x="4410018" y="2263139"/>
              <a:ext cx="215404" cy="211286"/>
            </a:xfrm>
            <a:prstGeom prst="rect">
              <a:avLst/>
            </a:prstGeom>
          </p:spPr>
        </p:pic>
        <p:sp>
          <p:nvSpPr>
            <p:cNvPr id="92" name="object 92"/>
            <p:cNvSpPr/>
            <p:nvPr/>
          </p:nvSpPr>
          <p:spPr>
            <a:xfrm>
              <a:off x="4646934" y="2259026"/>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93" name="object 93"/>
            <p:cNvPicPr/>
            <p:nvPr/>
          </p:nvPicPr>
          <p:blipFill>
            <a:blip r:embed="rId56"/>
            <a:stretch>
              <a:fillRect/>
            </a:stretch>
          </p:blipFill>
          <p:spPr>
            <a:xfrm>
              <a:off x="4703501" y="2314238"/>
              <a:ext cx="143967" cy="160188"/>
            </a:xfrm>
            <a:prstGeom prst="rect">
              <a:avLst/>
            </a:prstGeom>
          </p:spPr>
        </p:pic>
        <p:pic>
          <p:nvPicPr>
            <p:cNvPr id="94" name="object 94"/>
            <p:cNvPicPr/>
            <p:nvPr/>
          </p:nvPicPr>
          <p:blipFill>
            <a:blip r:embed="rId57"/>
            <a:stretch>
              <a:fillRect/>
            </a:stretch>
          </p:blipFill>
          <p:spPr>
            <a:xfrm>
              <a:off x="4877136" y="2314238"/>
              <a:ext cx="125141" cy="156154"/>
            </a:xfrm>
            <a:prstGeom prst="rect">
              <a:avLst/>
            </a:prstGeom>
          </p:spPr>
        </p:pic>
      </p:grpSp>
      <p:pic>
        <p:nvPicPr>
          <p:cNvPr id="95" name="object 95"/>
          <p:cNvPicPr/>
          <p:nvPr/>
        </p:nvPicPr>
        <p:blipFill>
          <a:blip r:embed="rId58"/>
          <a:stretch>
            <a:fillRect/>
          </a:stretch>
        </p:blipFill>
        <p:spPr>
          <a:xfrm>
            <a:off x="5309488" y="2254988"/>
            <a:ext cx="246333" cy="219439"/>
          </a:xfrm>
          <a:prstGeom prst="rect">
            <a:avLst/>
          </a:prstGeom>
        </p:spPr>
      </p:pic>
      <p:pic>
        <p:nvPicPr>
          <p:cNvPr id="96" name="object 96"/>
          <p:cNvPicPr/>
          <p:nvPr/>
        </p:nvPicPr>
        <p:blipFill>
          <a:blip r:embed="rId59"/>
          <a:stretch>
            <a:fillRect/>
          </a:stretch>
        </p:blipFill>
        <p:spPr>
          <a:xfrm>
            <a:off x="5672893" y="2263056"/>
            <a:ext cx="444173" cy="211370"/>
          </a:xfrm>
          <a:prstGeom prst="rect">
            <a:avLst/>
          </a:prstGeom>
        </p:spPr>
      </p:pic>
      <p:grpSp>
        <p:nvGrpSpPr>
          <p:cNvPr id="97" name="object 97"/>
          <p:cNvGrpSpPr/>
          <p:nvPr/>
        </p:nvGrpSpPr>
        <p:grpSpPr>
          <a:xfrm>
            <a:off x="6258346" y="2257762"/>
            <a:ext cx="1165525" cy="216665"/>
            <a:chOff x="6105945" y="2257761"/>
            <a:chExt cx="1165525" cy="216665"/>
          </a:xfrm>
        </p:grpSpPr>
        <p:pic>
          <p:nvPicPr>
            <p:cNvPr id="98" name="object 98"/>
            <p:cNvPicPr/>
            <p:nvPr/>
          </p:nvPicPr>
          <p:blipFill>
            <a:blip r:embed="rId60"/>
            <a:stretch>
              <a:fillRect/>
            </a:stretch>
          </p:blipFill>
          <p:spPr>
            <a:xfrm>
              <a:off x="6105945" y="2314238"/>
              <a:ext cx="296087" cy="160188"/>
            </a:xfrm>
            <a:prstGeom prst="rect">
              <a:avLst/>
            </a:prstGeom>
          </p:spPr>
        </p:pic>
        <p:sp>
          <p:nvSpPr>
            <p:cNvPr id="99" name="object 99"/>
            <p:cNvSpPr/>
            <p:nvPr/>
          </p:nvSpPr>
          <p:spPr>
            <a:xfrm>
              <a:off x="6432950" y="2259026"/>
              <a:ext cx="123825" cy="211790"/>
            </a:xfrm>
            <a:custGeom>
              <a:avLst/>
              <a:gdLst/>
              <a:ahLst/>
              <a:cxnLst/>
              <a:rect l="l" t="t" r="r" b="b"/>
              <a:pathLst>
                <a:path w="140334" h="240028">
                  <a:moveTo>
                    <a:pt x="94589" y="71729"/>
                  </a:moveTo>
                  <a:lnTo>
                    <a:pt x="87464" y="67729"/>
                  </a:lnTo>
                  <a:lnTo>
                    <a:pt x="79921" y="64871"/>
                  </a:lnTo>
                  <a:lnTo>
                    <a:pt x="72085" y="63157"/>
                  </a:lnTo>
                  <a:lnTo>
                    <a:pt x="64109" y="62585"/>
                  </a:lnTo>
                  <a:lnTo>
                    <a:pt x="58013" y="62585"/>
                  </a:lnTo>
                  <a:lnTo>
                    <a:pt x="27533" y="91541"/>
                  </a:lnTo>
                  <a:lnTo>
                    <a:pt x="27533" y="65633"/>
                  </a:lnTo>
                  <a:lnTo>
                    <a:pt x="0" y="65633"/>
                  </a:lnTo>
                  <a:lnTo>
                    <a:pt x="0" y="239560"/>
                  </a:lnTo>
                  <a:lnTo>
                    <a:pt x="30581" y="239560"/>
                  </a:lnTo>
                  <a:lnTo>
                    <a:pt x="30581" y="148018"/>
                  </a:lnTo>
                  <a:lnTo>
                    <a:pt x="30861" y="139141"/>
                  </a:lnTo>
                  <a:lnTo>
                    <a:pt x="31724" y="130683"/>
                  </a:lnTo>
                  <a:lnTo>
                    <a:pt x="33147" y="122516"/>
                  </a:lnTo>
                  <a:lnTo>
                    <a:pt x="35153" y="114490"/>
                  </a:lnTo>
                  <a:lnTo>
                    <a:pt x="36677" y="106781"/>
                  </a:lnTo>
                  <a:lnTo>
                    <a:pt x="45821" y="97637"/>
                  </a:lnTo>
                  <a:lnTo>
                    <a:pt x="51917" y="94589"/>
                  </a:lnTo>
                  <a:lnTo>
                    <a:pt x="56489" y="93065"/>
                  </a:lnTo>
                  <a:lnTo>
                    <a:pt x="70205" y="93065"/>
                  </a:lnTo>
                  <a:lnTo>
                    <a:pt x="77825" y="94589"/>
                  </a:lnTo>
                  <a:lnTo>
                    <a:pt x="85445" y="99161"/>
                  </a:lnTo>
                  <a:lnTo>
                    <a:pt x="94589" y="71729"/>
                  </a:lnTo>
                  <a:close/>
                </a:path>
                <a:path w="140334" h="240028">
                  <a:moveTo>
                    <a:pt x="140309" y="65633"/>
                  </a:moveTo>
                  <a:lnTo>
                    <a:pt x="111353" y="65633"/>
                  </a:lnTo>
                  <a:lnTo>
                    <a:pt x="111353" y="239560"/>
                  </a:lnTo>
                  <a:lnTo>
                    <a:pt x="140309" y="239560"/>
                  </a:lnTo>
                  <a:lnTo>
                    <a:pt x="140309" y="65633"/>
                  </a:lnTo>
                  <a:close/>
                </a:path>
                <a:path w="140334" h="240028">
                  <a:moveTo>
                    <a:pt x="140309" y="0"/>
                  </a:moveTo>
                  <a:lnTo>
                    <a:pt x="111353" y="0"/>
                  </a:lnTo>
                  <a:lnTo>
                    <a:pt x="111353" y="33629"/>
                  </a:lnTo>
                  <a:lnTo>
                    <a:pt x="140309" y="33629"/>
                  </a:lnTo>
                  <a:lnTo>
                    <a:pt x="140309" y="0"/>
                  </a:lnTo>
                  <a:close/>
                </a:path>
              </a:pathLst>
            </a:custGeom>
            <a:solidFill>
              <a:srgbClr val="000000"/>
            </a:solidFill>
          </p:spPr>
          <p:txBody>
            <a:bodyPr wrap="square" lIns="0" tIns="0" rIns="0" bIns="0" rtlCol="0"/>
            <a:lstStyle/>
            <a:p>
              <a:endParaRPr/>
            </a:p>
          </p:txBody>
        </p:sp>
        <p:pic>
          <p:nvPicPr>
            <p:cNvPr id="100" name="object 100"/>
            <p:cNvPicPr/>
            <p:nvPr/>
          </p:nvPicPr>
          <p:blipFill>
            <a:blip r:embed="rId61"/>
            <a:stretch>
              <a:fillRect/>
            </a:stretch>
          </p:blipFill>
          <p:spPr>
            <a:xfrm>
              <a:off x="6587770" y="2314239"/>
              <a:ext cx="141278" cy="160188"/>
            </a:xfrm>
            <a:prstGeom prst="rect">
              <a:avLst/>
            </a:prstGeom>
          </p:spPr>
        </p:pic>
        <p:pic>
          <p:nvPicPr>
            <p:cNvPr id="101" name="object 101"/>
            <p:cNvPicPr/>
            <p:nvPr/>
          </p:nvPicPr>
          <p:blipFill>
            <a:blip r:embed="rId62"/>
            <a:stretch>
              <a:fillRect/>
            </a:stretch>
          </p:blipFill>
          <p:spPr>
            <a:xfrm>
              <a:off x="6760063" y="2259021"/>
              <a:ext cx="133210" cy="215404"/>
            </a:xfrm>
            <a:prstGeom prst="rect">
              <a:avLst/>
            </a:prstGeom>
          </p:spPr>
        </p:pic>
        <p:sp>
          <p:nvSpPr>
            <p:cNvPr id="102" name="object 102"/>
            <p:cNvSpPr/>
            <p:nvPr/>
          </p:nvSpPr>
          <p:spPr>
            <a:xfrm>
              <a:off x="6924787" y="2257761"/>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103" name="object 103"/>
            <p:cNvPicPr/>
            <p:nvPr/>
          </p:nvPicPr>
          <p:blipFill>
            <a:blip r:embed="rId63"/>
            <a:stretch>
              <a:fillRect/>
            </a:stretch>
          </p:blipFill>
          <p:spPr>
            <a:xfrm>
              <a:off x="6982105" y="2314239"/>
              <a:ext cx="141278" cy="160188"/>
            </a:xfrm>
            <a:prstGeom prst="rect">
              <a:avLst/>
            </a:prstGeom>
          </p:spPr>
        </p:pic>
        <p:pic>
          <p:nvPicPr>
            <p:cNvPr id="104" name="object 104"/>
            <p:cNvPicPr/>
            <p:nvPr/>
          </p:nvPicPr>
          <p:blipFill>
            <a:blip r:embed="rId64"/>
            <a:stretch>
              <a:fillRect/>
            </a:stretch>
          </p:blipFill>
          <p:spPr>
            <a:xfrm>
              <a:off x="7144983" y="2314238"/>
              <a:ext cx="126486" cy="160188"/>
            </a:xfrm>
            <a:prstGeom prst="rect">
              <a:avLst/>
            </a:prstGeom>
          </p:spPr>
        </p:pic>
      </p:grpSp>
      <p:sp>
        <p:nvSpPr>
          <p:cNvPr id="105" name="object 105"/>
          <p:cNvSpPr/>
          <p:nvPr/>
        </p:nvSpPr>
        <p:spPr>
          <a:xfrm>
            <a:off x="7572039" y="2380129"/>
            <a:ext cx="80682" cy="26894"/>
          </a:xfrm>
          <a:custGeom>
            <a:avLst/>
            <a:gdLst/>
            <a:ahLst/>
            <a:cxnLst/>
            <a:rect l="l" t="t" r="r" b="b"/>
            <a:pathLst>
              <a:path w="91440" h="30480">
                <a:moveTo>
                  <a:pt x="91439" y="30479"/>
                </a:moveTo>
                <a:lnTo>
                  <a:pt x="0" y="30479"/>
                </a:lnTo>
                <a:lnTo>
                  <a:pt x="0" y="0"/>
                </a:lnTo>
                <a:lnTo>
                  <a:pt x="91439" y="0"/>
                </a:lnTo>
                <a:lnTo>
                  <a:pt x="91439" y="30479"/>
                </a:lnTo>
                <a:close/>
              </a:path>
            </a:pathLst>
          </a:custGeom>
          <a:solidFill>
            <a:srgbClr val="000000"/>
          </a:solidFill>
        </p:spPr>
        <p:txBody>
          <a:bodyPr wrap="square" lIns="0" tIns="0" rIns="0" bIns="0" rtlCol="0"/>
          <a:lstStyle/>
          <a:p>
            <a:endParaRPr/>
          </a:p>
        </p:txBody>
      </p:sp>
      <p:grpSp>
        <p:nvGrpSpPr>
          <p:cNvPr id="106" name="object 106"/>
          <p:cNvGrpSpPr/>
          <p:nvPr/>
        </p:nvGrpSpPr>
        <p:grpSpPr>
          <a:xfrm>
            <a:off x="7790050" y="2259022"/>
            <a:ext cx="394250" cy="215405"/>
            <a:chOff x="7637649" y="2259021"/>
            <a:chExt cx="394250" cy="215405"/>
          </a:xfrm>
        </p:grpSpPr>
        <p:pic>
          <p:nvPicPr>
            <p:cNvPr id="107" name="object 107"/>
            <p:cNvPicPr/>
            <p:nvPr/>
          </p:nvPicPr>
          <p:blipFill>
            <a:blip r:embed="rId65"/>
            <a:stretch>
              <a:fillRect/>
            </a:stretch>
          </p:blipFill>
          <p:spPr>
            <a:xfrm>
              <a:off x="7637649" y="2263055"/>
              <a:ext cx="75304" cy="210026"/>
            </a:xfrm>
            <a:prstGeom prst="rect">
              <a:avLst/>
            </a:prstGeom>
          </p:spPr>
        </p:pic>
        <p:pic>
          <p:nvPicPr>
            <p:cNvPr id="108" name="object 108"/>
            <p:cNvPicPr/>
            <p:nvPr/>
          </p:nvPicPr>
          <p:blipFill>
            <a:blip r:embed="rId66"/>
            <a:stretch>
              <a:fillRect/>
            </a:stretch>
          </p:blipFill>
          <p:spPr>
            <a:xfrm>
              <a:off x="7734467" y="2259021"/>
              <a:ext cx="125141" cy="211370"/>
            </a:xfrm>
            <a:prstGeom prst="rect">
              <a:avLst/>
            </a:prstGeom>
          </p:spPr>
        </p:pic>
        <p:pic>
          <p:nvPicPr>
            <p:cNvPr id="109" name="object 109"/>
            <p:cNvPicPr/>
            <p:nvPr/>
          </p:nvPicPr>
          <p:blipFill>
            <a:blip r:embed="rId67"/>
            <a:stretch>
              <a:fillRect/>
            </a:stretch>
          </p:blipFill>
          <p:spPr>
            <a:xfrm>
              <a:off x="7890621" y="2314239"/>
              <a:ext cx="141278" cy="160188"/>
            </a:xfrm>
            <a:prstGeom prst="rect">
              <a:avLst/>
            </a:prstGeom>
          </p:spPr>
        </p:pic>
      </p:grpSp>
      <p:grpSp>
        <p:nvGrpSpPr>
          <p:cNvPr id="110" name="object 110"/>
          <p:cNvGrpSpPr/>
          <p:nvPr/>
        </p:nvGrpSpPr>
        <p:grpSpPr>
          <a:xfrm>
            <a:off x="892212" y="2610410"/>
            <a:ext cx="518216" cy="219439"/>
            <a:chOff x="739811" y="2610410"/>
            <a:chExt cx="518216" cy="219439"/>
          </a:xfrm>
        </p:grpSpPr>
        <p:pic>
          <p:nvPicPr>
            <p:cNvPr id="111" name="object 111"/>
            <p:cNvPicPr/>
            <p:nvPr/>
          </p:nvPicPr>
          <p:blipFill>
            <a:blip r:embed="rId68"/>
            <a:stretch>
              <a:fillRect/>
            </a:stretch>
          </p:blipFill>
          <p:spPr>
            <a:xfrm>
              <a:off x="739811" y="2610410"/>
              <a:ext cx="125141" cy="215404"/>
            </a:xfrm>
            <a:prstGeom prst="rect">
              <a:avLst/>
            </a:prstGeom>
          </p:spPr>
        </p:pic>
        <p:pic>
          <p:nvPicPr>
            <p:cNvPr id="112" name="object 112"/>
            <p:cNvPicPr/>
            <p:nvPr/>
          </p:nvPicPr>
          <p:blipFill>
            <a:blip r:embed="rId69"/>
            <a:stretch>
              <a:fillRect/>
            </a:stretch>
          </p:blipFill>
          <p:spPr>
            <a:xfrm>
              <a:off x="895966" y="2669661"/>
              <a:ext cx="141278" cy="160188"/>
            </a:xfrm>
            <a:prstGeom prst="rect">
              <a:avLst/>
            </a:prstGeom>
          </p:spPr>
        </p:pic>
        <p:sp>
          <p:nvSpPr>
            <p:cNvPr id="113" name="object 113"/>
            <p:cNvSpPr/>
            <p:nvPr/>
          </p:nvSpPr>
          <p:spPr>
            <a:xfrm>
              <a:off x="1068592" y="2614108"/>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14" name="object 114"/>
            <p:cNvPicPr/>
            <p:nvPr/>
          </p:nvPicPr>
          <p:blipFill>
            <a:blip r:embed="rId70"/>
            <a:stretch>
              <a:fillRect/>
            </a:stretch>
          </p:blipFill>
          <p:spPr>
            <a:xfrm>
              <a:off x="1124734" y="2614444"/>
              <a:ext cx="133294" cy="215404"/>
            </a:xfrm>
            <a:prstGeom prst="rect">
              <a:avLst/>
            </a:prstGeom>
          </p:spPr>
        </p:pic>
      </p:grpSp>
      <p:grpSp>
        <p:nvGrpSpPr>
          <p:cNvPr id="115" name="object 115"/>
          <p:cNvGrpSpPr/>
          <p:nvPr/>
        </p:nvGrpSpPr>
        <p:grpSpPr>
          <a:xfrm>
            <a:off x="1522123" y="2614456"/>
            <a:ext cx="1071310" cy="274644"/>
            <a:chOff x="1369722" y="2614455"/>
            <a:chExt cx="1071310" cy="274644"/>
          </a:xfrm>
        </p:grpSpPr>
        <p:pic>
          <p:nvPicPr>
            <p:cNvPr id="116" name="object 116"/>
            <p:cNvPicPr/>
            <p:nvPr/>
          </p:nvPicPr>
          <p:blipFill>
            <a:blip r:embed="rId71"/>
            <a:stretch>
              <a:fillRect/>
            </a:stretch>
          </p:blipFill>
          <p:spPr>
            <a:xfrm>
              <a:off x="1369722" y="2669661"/>
              <a:ext cx="289363" cy="160188"/>
            </a:xfrm>
            <a:prstGeom prst="rect">
              <a:avLst/>
            </a:prstGeom>
          </p:spPr>
        </p:pic>
        <p:pic>
          <p:nvPicPr>
            <p:cNvPr id="117" name="object 117"/>
            <p:cNvPicPr/>
            <p:nvPr/>
          </p:nvPicPr>
          <p:blipFill>
            <a:blip r:embed="rId72"/>
            <a:stretch>
              <a:fillRect/>
            </a:stretch>
          </p:blipFill>
          <p:spPr>
            <a:xfrm>
              <a:off x="1691359" y="2669661"/>
              <a:ext cx="133229" cy="215404"/>
            </a:xfrm>
            <a:prstGeom prst="rect">
              <a:avLst/>
            </a:prstGeom>
          </p:spPr>
        </p:pic>
        <p:pic>
          <p:nvPicPr>
            <p:cNvPr id="118" name="object 118"/>
            <p:cNvPicPr/>
            <p:nvPr/>
          </p:nvPicPr>
          <p:blipFill>
            <a:blip r:embed="rId73"/>
            <a:stretch>
              <a:fillRect/>
            </a:stretch>
          </p:blipFill>
          <p:spPr>
            <a:xfrm>
              <a:off x="1846169" y="2669661"/>
              <a:ext cx="141278" cy="160188"/>
            </a:xfrm>
            <a:prstGeom prst="rect">
              <a:avLst/>
            </a:prstGeom>
          </p:spPr>
        </p:pic>
        <p:pic>
          <p:nvPicPr>
            <p:cNvPr id="119" name="object 119"/>
            <p:cNvPicPr/>
            <p:nvPr/>
          </p:nvPicPr>
          <p:blipFill>
            <a:blip r:embed="rId74"/>
            <a:stretch>
              <a:fillRect/>
            </a:stretch>
          </p:blipFill>
          <p:spPr>
            <a:xfrm>
              <a:off x="2011736" y="2669661"/>
              <a:ext cx="134554" cy="160188"/>
            </a:xfrm>
            <a:prstGeom prst="rect">
              <a:avLst/>
            </a:prstGeom>
          </p:spPr>
        </p:pic>
        <p:sp>
          <p:nvSpPr>
            <p:cNvPr id="120" name="object 120"/>
            <p:cNvSpPr/>
            <p:nvPr/>
          </p:nvSpPr>
          <p:spPr>
            <a:xfrm>
              <a:off x="2167799" y="2614455"/>
              <a:ext cx="26894" cy="211790"/>
            </a:xfrm>
            <a:custGeom>
              <a:avLst/>
              <a:gdLst/>
              <a:ahLst/>
              <a:cxnLst/>
              <a:rect l="l" t="t" r="r" b="b"/>
              <a:pathLst>
                <a:path w="30480" h="240028">
                  <a:moveTo>
                    <a:pt x="30480" y="65532"/>
                  </a:moveTo>
                  <a:lnTo>
                    <a:pt x="0" y="65532"/>
                  </a:lnTo>
                  <a:lnTo>
                    <a:pt x="0" y="239458"/>
                  </a:lnTo>
                  <a:lnTo>
                    <a:pt x="30480" y="239458"/>
                  </a:lnTo>
                  <a:lnTo>
                    <a:pt x="30480" y="65532"/>
                  </a:lnTo>
                  <a:close/>
                </a:path>
                <a:path w="30480"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21" name="object 121"/>
            <p:cNvPicPr/>
            <p:nvPr/>
          </p:nvPicPr>
          <p:blipFill>
            <a:blip r:embed="rId75"/>
            <a:stretch>
              <a:fillRect/>
            </a:stretch>
          </p:blipFill>
          <p:spPr>
            <a:xfrm>
              <a:off x="2217560" y="2619822"/>
              <a:ext cx="223473" cy="269276"/>
            </a:xfrm>
            <a:prstGeom prst="rect">
              <a:avLst/>
            </a:prstGeom>
          </p:spPr>
        </p:pic>
      </p:grpSp>
      <p:grpSp>
        <p:nvGrpSpPr>
          <p:cNvPr id="122" name="object 122"/>
          <p:cNvGrpSpPr/>
          <p:nvPr/>
        </p:nvGrpSpPr>
        <p:grpSpPr>
          <a:xfrm>
            <a:off x="2693021" y="2610410"/>
            <a:ext cx="562625" cy="279037"/>
            <a:chOff x="2540620" y="2610410"/>
            <a:chExt cx="562625" cy="279037"/>
          </a:xfrm>
        </p:grpSpPr>
        <p:sp>
          <p:nvSpPr>
            <p:cNvPr id="123" name="object 123"/>
            <p:cNvSpPr/>
            <p:nvPr/>
          </p:nvSpPr>
          <p:spPr>
            <a:xfrm>
              <a:off x="2540620" y="2610421"/>
              <a:ext cx="248210" cy="279026"/>
            </a:xfrm>
            <a:custGeom>
              <a:avLst/>
              <a:gdLst/>
              <a:ahLst/>
              <a:cxnLst/>
              <a:rect l="l" t="t" r="r" b="b"/>
              <a:pathLst>
                <a:path w="281305" h="316229">
                  <a:moveTo>
                    <a:pt x="79336" y="0"/>
                  </a:moveTo>
                  <a:lnTo>
                    <a:pt x="58000" y="0"/>
                  </a:lnTo>
                  <a:lnTo>
                    <a:pt x="43954" y="20586"/>
                  </a:lnTo>
                  <a:lnTo>
                    <a:pt x="21056" y="61798"/>
                  </a:lnTo>
                  <a:lnTo>
                    <a:pt x="7073" y="100711"/>
                  </a:lnTo>
                  <a:lnTo>
                    <a:pt x="0" y="157162"/>
                  </a:lnTo>
                  <a:lnTo>
                    <a:pt x="1117" y="179501"/>
                  </a:lnTo>
                  <a:lnTo>
                    <a:pt x="9639" y="221957"/>
                  </a:lnTo>
                  <a:lnTo>
                    <a:pt x="25336" y="263258"/>
                  </a:lnTo>
                  <a:lnTo>
                    <a:pt x="45948" y="299466"/>
                  </a:lnTo>
                  <a:lnTo>
                    <a:pt x="58000" y="315849"/>
                  </a:lnTo>
                  <a:lnTo>
                    <a:pt x="79336" y="315849"/>
                  </a:lnTo>
                  <a:lnTo>
                    <a:pt x="57569" y="276047"/>
                  </a:lnTo>
                  <a:lnTo>
                    <a:pt x="42341" y="236689"/>
                  </a:lnTo>
                  <a:lnTo>
                    <a:pt x="33401" y="197624"/>
                  </a:lnTo>
                  <a:lnTo>
                    <a:pt x="30480" y="158686"/>
                  </a:lnTo>
                  <a:lnTo>
                    <a:pt x="30784" y="142900"/>
                  </a:lnTo>
                  <a:lnTo>
                    <a:pt x="36576" y="96100"/>
                  </a:lnTo>
                  <a:lnTo>
                    <a:pt x="53428" y="48856"/>
                  </a:lnTo>
                  <a:lnTo>
                    <a:pt x="70154" y="15989"/>
                  </a:lnTo>
                  <a:lnTo>
                    <a:pt x="79336" y="0"/>
                  </a:lnTo>
                  <a:close/>
                </a:path>
                <a:path w="281305" h="316229">
                  <a:moveTo>
                    <a:pt x="280708" y="4089"/>
                  </a:moveTo>
                  <a:lnTo>
                    <a:pt x="118973" y="4089"/>
                  </a:lnTo>
                  <a:lnTo>
                    <a:pt x="118973" y="33299"/>
                  </a:lnTo>
                  <a:lnTo>
                    <a:pt x="118973" y="106959"/>
                  </a:lnTo>
                  <a:lnTo>
                    <a:pt x="118973" y="136169"/>
                  </a:lnTo>
                  <a:lnTo>
                    <a:pt x="118973" y="244119"/>
                  </a:lnTo>
                  <a:lnTo>
                    <a:pt x="151066" y="244119"/>
                  </a:lnTo>
                  <a:lnTo>
                    <a:pt x="151066" y="136169"/>
                  </a:lnTo>
                  <a:lnTo>
                    <a:pt x="263944" y="136169"/>
                  </a:lnTo>
                  <a:lnTo>
                    <a:pt x="263944" y="106959"/>
                  </a:lnTo>
                  <a:lnTo>
                    <a:pt x="151066" y="106959"/>
                  </a:lnTo>
                  <a:lnTo>
                    <a:pt x="151066" y="33299"/>
                  </a:lnTo>
                  <a:lnTo>
                    <a:pt x="280708" y="33299"/>
                  </a:lnTo>
                  <a:lnTo>
                    <a:pt x="280708" y="4089"/>
                  </a:lnTo>
                  <a:close/>
                </a:path>
              </a:pathLst>
            </a:custGeom>
            <a:solidFill>
              <a:srgbClr val="000000"/>
            </a:solidFill>
          </p:spPr>
          <p:txBody>
            <a:bodyPr wrap="square" lIns="0" tIns="0" rIns="0" bIns="0" rtlCol="0"/>
            <a:lstStyle/>
            <a:p>
              <a:endParaRPr/>
            </a:p>
          </p:txBody>
        </p:sp>
        <p:pic>
          <p:nvPicPr>
            <p:cNvPr id="124" name="object 124"/>
            <p:cNvPicPr/>
            <p:nvPr/>
          </p:nvPicPr>
          <p:blipFill>
            <a:blip r:embed="rId76"/>
            <a:stretch>
              <a:fillRect/>
            </a:stretch>
          </p:blipFill>
          <p:spPr>
            <a:xfrm>
              <a:off x="2816542" y="2610410"/>
              <a:ext cx="187082" cy="219439"/>
            </a:xfrm>
            <a:prstGeom prst="rect">
              <a:avLst/>
            </a:prstGeom>
          </p:spPr>
        </p:pic>
        <p:sp>
          <p:nvSpPr>
            <p:cNvPr id="125" name="object 125"/>
            <p:cNvSpPr/>
            <p:nvPr/>
          </p:nvSpPr>
          <p:spPr>
            <a:xfrm>
              <a:off x="3033208" y="2610410"/>
              <a:ext cx="70037" cy="279026"/>
            </a:xfrm>
            <a:custGeom>
              <a:avLst/>
              <a:gdLst/>
              <a:ahLst/>
              <a:cxnLst/>
              <a:rect l="l" t="t" r="r" b="b"/>
              <a:pathLst>
                <a:path w="79375" h="316229">
                  <a:moveTo>
                    <a:pt x="21431" y="315849"/>
                  </a:moveTo>
                  <a:lnTo>
                    <a:pt x="0" y="315849"/>
                  </a:lnTo>
                  <a:lnTo>
                    <a:pt x="22057" y="276049"/>
                  </a:lnTo>
                  <a:lnTo>
                    <a:pt x="37802" y="236696"/>
                  </a:lnTo>
                  <a:lnTo>
                    <a:pt x="47242" y="197628"/>
                  </a:lnTo>
                  <a:lnTo>
                    <a:pt x="50387" y="158686"/>
                  </a:lnTo>
                  <a:lnTo>
                    <a:pt x="49839" y="142907"/>
                  </a:lnTo>
                  <a:lnTo>
                    <a:pt x="42767" y="96107"/>
                  </a:lnTo>
                  <a:lnTo>
                    <a:pt x="27527" y="50387"/>
                  </a:lnTo>
                  <a:lnTo>
                    <a:pt x="9444" y="16016"/>
                  </a:lnTo>
                  <a:lnTo>
                    <a:pt x="0" y="0"/>
                  </a:lnTo>
                  <a:lnTo>
                    <a:pt x="21431" y="0"/>
                  </a:lnTo>
                  <a:lnTo>
                    <a:pt x="48863" y="41195"/>
                  </a:lnTo>
                  <a:lnTo>
                    <a:pt x="67151" y="82391"/>
                  </a:lnTo>
                  <a:lnTo>
                    <a:pt x="78724" y="137978"/>
                  </a:lnTo>
                  <a:lnTo>
                    <a:pt x="79343" y="157162"/>
                  </a:lnTo>
                  <a:lnTo>
                    <a:pt x="78438" y="179513"/>
                  </a:lnTo>
                  <a:lnTo>
                    <a:pt x="70342" y="221965"/>
                  </a:lnTo>
                  <a:lnTo>
                    <a:pt x="54006" y="263262"/>
                  </a:lnTo>
                  <a:lnTo>
                    <a:pt x="33432" y="299474"/>
                  </a:lnTo>
                  <a:lnTo>
                    <a:pt x="21431" y="315849"/>
                  </a:lnTo>
                  <a:close/>
                </a:path>
              </a:pathLst>
            </a:custGeom>
            <a:solidFill>
              <a:srgbClr val="000000"/>
            </a:solidFill>
          </p:spPr>
          <p:txBody>
            <a:bodyPr wrap="square" lIns="0" tIns="0" rIns="0" bIns="0" rtlCol="0"/>
            <a:lstStyle/>
            <a:p>
              <a:endParaRPr/>
            </a:p>
          </p:txBody>
        </p:sp>
      </p:grpSp>
      <p:grpSp>
        <p:nvGrpSpPr>
          <p:cNvPr id="126" name="object 126"/>
          <p:cNvGrpSpPr/>
          <p:nvPr/>
        </p:nvGrpSpPr>
        <p:grpSpPr>
          <a:xfrm>
            <a:off x="3359243" y="2614445"/>
            <a:ext cx="461654" cy="215404"/>
            <a:chOff x="3206843" y="2614444"/>
            <a:chExt cx="461654" cy="215404"/>
          </a:xfrm>
        </p:grpSpPr>
        <p:pic>
          <p:nvPicPr>
            <p:cNvPr id="127" name="object 127"/>
            <p:cNvPicPr/>
            <p:nvPr/>
          </p:nvPicPr>
          <p:blipFill>
            <a:blip r:embed="rId77"/>
            <a:stretch>
              <a:fillRect/>
            </a:stretch>
          </p:blipFill>
          <p:spPr>
            <a:xfrm>
              <a:off x="3206843" y="2669661"/>
              <a:ext cx="141362" cy="160188"/>
            </a:xfrm>
            <a:prstGeom prst="rect">
              <a:avLst/>
            </a:prstGeom>
          </p:spPr>
        </p:pic>
        <p:pic>
          <p:nvPicPr>
            <p:cNvPr id="128" name="object 128"/>
            <p:cNvPicPr/>
            <p:nvPr/>
          </p:nvPicPr>
          <p:blipFill>
            <a:blip r:embed="rId78"/>
            <a:stretch>
              <a:fillRect/>
            </a:stretch>
          </p:blipFill>
          <p:spPr>
            <a:xfrm>
              <a:off x="3380479" y="2669661"/>
              <a:ext cx="123797" cy="156154"/>
            </a:xfrm>
            <a:prstGeom prst="rect">
              <a:avLst/>
            </a:prstGeom>
          </p:spPr>
        </p:pic>
        <p:pic>
          <p:nvPicPr>
            <p:cNvPr id="129" name="object 129"/>
            <p:cNvPicPr/>
            <p:nvPr/>
          </p:nvPicPr>
          <p:blipFill>
            <a:blip r:embed="rId79"/>
            <a:stretch>
              <a:fillRect/>
            </a:stretch>
          </p:blipFill>
          <p:spPr>
            <a:xfrm>
              <a:off x="3535287" y="2614444"/>
              <a:ext cx="133210" cy="215404"/>
            </a:xfrm>
            <a:prstGeom prst="rect">
              <a:avLst/>
            </a:prstGeom>
          </p:spPr>
        </p:pic>
      </p:grpSp>
      <p:grpSp>
        <p:nvGrpSpPr>
          <p:cNvPr id="130" name="object 130"/>
          <p:cNvGrpSpPr/>
          <p:nvPr/>
        </p:nvGrpSpPr>
        <p:grpSpPr>
          <a:xfrm>
            <a:off x="3928557" y="2614445"/>
            <a:ext cx="394335" cy="215404"/>
            <a:chOff x="3776157" y="2614444"/>
            <a:chExt cx="394335" cy="215404"/>
          </a:xfrm>
        </p:grpSpPr>
        <p:pic>
          <p:nvPicPr>
            <p:cNvPr id="131" name="object 131"/>
            <p:cNvPicPr/>
            <p:nvPr/>
          </p:nvPicPr>
          <p:blipFill>
            <a:blip r:embed="rId80"/>
            <a:stretch>
              <a:fillRect/>
            </a:stretch>
          </p:blipFill>
          <p:spPr>
            <a:xfrm>
              <a:off x="3776157" y="2619907"/>
              <a:ext cx="75387" cy="208681"/>
            </a:xfrm>
            <a:prstGeom prst="rect">
              <a:avLst/>
            </a:prstGeom>
          </p:spPr>
        </p:pic>
        <p:pic>
          <p:nvPicPr>
            <p:cNvPr id="132" name="object 132"/>
            <p:cNvPicPr/>
            <p:nvPr/>
          </p:nvPicPr>
          <p:blipFill>
            <a:blip r:embed="rId81"/>
            <a:stretch>
              <a:fillRect/>
            </a:stretch>
          </p:blipFill>
          <p:spPr>
            <a:xfrm>
              <a:off x="3873061" y="2614444"/>
              <a:ext cx="125225" cy="211370"/>
            </a:xfrm>
            <a:prstGeom prst="rect">
              <a:avLst/>
            </a:prstGeom>
          </p:spPr>
        </p:pic>
        <p:pic>
          <p:nvPicPr>
            <p:cNvPr id="133" name="object 133"/>
            <p:cNvPicPr/>
            <p:nvPr/>
          </p:nvPicPr>
          <p:blipFill>
            <a:blip r:embed="rId82"/>
            <a:stretch>
              <a:fillRect/>
            </a:stretch>
          </p:blipFill>
          <p:spPr>
            <a:xfrm>
              <a:off x="4029215" y="2669661"/>
              <a:ext cx="141278" cy="160188"/>
            </a:xfrm>
            <a:prstGeom prst="rect">
              <a:avLst/>
            </a:prstGeom>
          </p:spPr>
        </p:pic>
      </p:grpSp>
      <p:grpSp>
        <p:nvGrpSpPr>
          <p:cNvPr id="134" name="object 134"/>
          <p:cNvGrpSpPr/>
          <p:nvPr/>
        </p:nvGrpSpPr>
        <p:grpSpPr>
          <a:xfrm>
            <a:off x="4418451" y="2614119"/>
            <a:ext cx="471280" cy="214469"/>
            <a:chOff x="4266050" y="2614119"/>
            <a:chExt cx="471280" cy="214469"/>
          </a:xfrm>
        </p:grpSpPr>
        <p:pic>
          <p:nvPicPr>
            <p:cNvPr id="135" name="object 135"/>
            <p:cNvPicPr/>
            <p:nvPr/>
          </p:nvPicPr>
          <p:blipFill>
            <a:blip r:embed="rId83"/>
            <a:stretch>
              <a:fillRect/>
            </a:stretch>
          </p:blipFill>
          <p:spPr>
            <a:xfrm>
              <a:off x="4266050" y="2672350"/>
              <a:ext cx="211370" cy="153464"/>
            </a:xfrm>
            <a:prstGeom prst="rect">
              <a:avLst/>
            </a:prstGeom>
          </p:spPr>
        </p:pic>
        <p:sp>
          <p:nvSpPr>
            <p:cNvPr id="136" name="object 136"/>
            <p:cNvSpPr/>
            <p:nvPr/>
          </p:nvSpPr>
          <p:spPr>
            <a:xfrm>
              <a:off x="4498937" y="2614119"/>
              <a:ext cx="90207" cy="212912"/>
            </a:xfrm>
            <a:custGeom>
              <a:avLst/>
              <a:gdLst/>
              <a:ahLst/>
              <a:cxnLst/>
              <a:rect l="l" t="t" r="r" b="b"/>
              <a:pathLst>
                <a:path w="102235" h="241300">
                  <a:moveTo>
                    <a:pt x="28956" y="66001"/>
                  </a:moveTo>
                  <a:lnTo>
                    <a:pt x="0" y="66001"/>
                  </a:lnTo>
                  <a:lnTo>
                    <a:pt x="0" y="239928"/>
                  </a:lnTo>
                  <a:lnTo>
                    <a:pt x="28956" y="239928"/>
                  </a:lnTo>
                  <a:lnTo>
                    <a:pt x="28956" y="66001"/>
                  </a:lnTo>
                  <a:close/>
                </a:path>
                <a:path w="102235" h="241300">
                  <a:moveTo>
                    <a:pt x="28956" y="381"/>
                  </a:moveTo>
                  <a:lnTo>
                    <a:pt x="0" y="381"/>
                  </a:lnTo>
                  <a:lnTo>
                    <a:pt x="0" y="33909"/>
                  </a:lnTo>
                  <a:lnTo>
                    <a:pt x="28956" y="33909"/>
                  </a:lnTo>
                  <a:lnTo>
                    <a:pt x="28956" y="381"/>
                  </a:lnTo>
                  <a:close/>
                </a:path>
                <a:path w="102235" h="241300">
                  <a:moveTo>
                    <a:pt x="102095" y="0"/>
                  </a:moveTo>
                  <a:lnTo>
                    <a:pt x="71628" y="0"/>
                  </a:lnTo>
                  <a:lnTo>
                    <a:pt x="71628" y="240792"/>
                  </a:lnTo>
                  <a:lnTo>
                    <a:pt x="102095" y="240792"/>
                  </a:lnTo>
                  <a:lnTo>
                    <a:pt x="102095" y="0"/>
                  </a:lnTo>
                  <a:close/>
                </a:path>
              </a:pathLst>
            </a:custGeom>
            <a:solidFill>
              <a:srgbClr val="000000"/>
            </a:solidFill>
          </p:spPr>
          <p:txBody>
            <a:bodyPr wrap="square" lIns="0" tIns="0" rIns="0" bIns="0" rtlCol="0"/>
            <a:lstStyle/>
            <a:p>
              <a:endParaRPr/>
            </a:p>
          </p:txBody>
        </p:sp>
        <p:pic>
          <p:nvPicPr>
            <p:cNvPr id="137" name="object 137"/>
            <p:cNvPicPr/>
            <p:nvPr/>
          </p:nvPicPr>
          <p:blipFill>
            <a:blip r:embed="rId84"/>
            <a:stretch>
              <a:fillRect/>
            </a:stretch>
          </p:blipFill>
          <p:spPr>
            <a:xfrm>
              <a:off x="4614666" y="2619907"/>
              <a:ext cx="75387" cy="208681"/>
            </a:xfrm>
            <a:prstGeom prst="rect">
              <a:avLst/>
            </a:prstGeom>
          </p:spPr>
        </p:pic>
        <p:sp>
          <p:nvSpPr>
            <p:cNvPr id="138" name="object 138"/>
            <p:cNvSpPr/>
            <p:nvPr/>
          </p:nvSpPr>
          <p:spPr>
            <a:xfrm>
              <a:off x="4711558" y="261445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grpSp>
        <p:nvGrpSpPr>
          <p:cNvPr id="139" name="object 139"/>
          <p:cNvGrpSpPr/>
          <p:nvPr/>
        </p:nvGrpSpPr>
        <p:grpSpPr>
          <a:xfrm>
            <a:off x="4929945" y="2669661"/>
            <a:ext cx="288019" cy="219439"/>
            <a:chOff x="4777544" y="2669661"/>
            <a:chExt cx="288019" cy="219439"/>
          </a:xfrm>
        </p:grpSpPr>
        <p:pic>
          <p:nvPicPr>
            <p:cNvPr id="140" name="object 140"/>
            <p:cNvPicPr/>
            <p:nvPr/>
          </p:nvPicPr>
          <p:blipFill>
            <a:blip r:embed="rId85"/>
            <a:stretch>
              <a:fillRect/>
            </a:stretch>
          </p:blipFill>
          <p:spPr>
            <a:xfrm>
              <a:off x="4777544" y="2669661"/>
              <a:ext cx="123797" cy="156154"/>
            </a:xfrm>
            <a:prstGeom prst="rect">
              <a:avLst/>
            </a:prstGeom>
          </p:spPr>
        </p:pic>
        <p:pic>
          <p:nvPicPr>
            <p:cNvPr id="141" name="object 141"/>
            <p:cNvPicPr/>
            <p:nvPr/>
          </p:nvPicPr>
          <p:blipFill>
            <a:blip r:embed="rId86"/>
            <a:stretch>
              <a:fillRect/>
            </a:stretch>
          </p:blipFill>
          <p:spPr>
            <a:xfrm>
              <a:off x="4930925" y="2669661"/>
              <a:ext cx="134638" cy="219439"/>
            </a:xfrm>
            <a:prstGeom prst="rect">
              <a:avLst/>
            </a:prstGeom>
          </p:spPr>
        </p:pic>
      </p:grpSp>
      <p:grpSp>
        <p:nvGrpSpPr>
          <p:cNvPr id="142" name="object 142"/>
          <p:cNvGrpSpPr/>
          <p:nvPr/>
        </p:nvGrpSpPr>
        <p:grpSpPr>
          <a:xfrm>
            <a:off x="5339071" y="2614456"/>
            <a:ext cx="620498" cy="270611"/>
            <a:chOff x="5186670" y="2614455"/>
            <a:chExt cx="620498" cy="270611"/>
          </a:xfrm>
        </p:grpSpPr>
        <p:pic>
          <p:nvPicPr>
            <p:cNvPr id="143" name="object 143"/>
            <p:cNvPicPr/>
            <p:nvPr/>
          </p:nvPicPr>
          <p:blipFill>
            <a:blip r:embed="rId87"/>
            <a:stretch>
              <a:fillRect/>
            </a:stretch>
          </p:blipFill>
          <p:spPr>
            <a:xfrm>
              <a:off x="5186670" y="2669661"/>
              <a:ext cx="133232" cy="215404"/>
            </a:xfrm>
            <a:prstGeom prst="rect">
              <a:avLst/>
            </a:prstGeom>
          </p:spPr>
        </p:pic>
        <p:pic>
          <p:nvPicPr>
            <p:cNvPr id="144" name="object 144"/>
            <p:cNvPicPr/>
            <p:nvPr/>
          </p:nvPicPr>
          <p:blipFill>
            <a:blip r:embed="rId88"/>
            <a:stretch>
              <a:fillRect/>
            </a:stretch>
          </p:blipFill>
          <p:spPr>
            <a:xfrm>
              <a:off x="5341480" y="2669661"/>
              <a:ext cx="143967" cy="160188"/>
            </a:xfrm>
            <a:prstGeom prst="rect">
              <a:avLst/>
            </a:prstGeom>
          </p:spPr>
        </p:pic>
        <p:sp>
          <p:nvSpPr>
            <p:cNvPr id="145" name="object 145"/>
            <p:cNvSpPr/>
            <p:nvPr/>
          </p:nvSpPr>
          <p:spPr>
            <a:xfrm>
              <a:off x="5516454" y="261445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46" name="object 146"/>
            <p:cNvPicPr/>
            <p:nvPr/>
          </p:nvPicPr>
          <p:blipFill>
            <a:blip r:embed="rId89"/>
            <a:stretch>
              <a:fillRect/>
            </a:stretch>
          </p:blipFill>
          <p:spPr>
            <a:xfrm>
              <a:off x="5581005" y="2669661"/>
              <a:ext cx="125141" cy="156154"/>
            </a:xfrm>
            <a:prstGeom prst="rect">
              <a:avLst/>
            </a:prstGeom>
          </p:spPr>
        </p:pic>
        <p:pic>
          <p:nvPicPr>
            <p:cNvPr id="147" name="object 147"/>
            <p:cNvPicPr/>
            <p:nvPr/>
          </p:nvPicPr>
          <p:blipFill>
            <a:blip r:embed="rId90"/>
            <a:stretch>
              <a:fillRect/>
            </a:stretch>
          </p:blipFill>
          <p:spPr>
            <a:xfrm>
              <a:off x="5731781" y="2619822"/>
              <a:ext cx="75387" cy="208681"/>
            </a:xfrm>
            <a:prstGeom prst="rect">
              <a:avLst/>
            </a:prstGeom>
          </p:spPr>
        </p:pic>
      </p:grpSp>
      <p:grpSp>
        <p:nvGrpSpPr>
          <p:cNvPr id="148" name="object 148"/>
          <p:cNvGrpSpPr/>
          <p:nvPr/>
        </p:nvGrpSpPr>
        <p:grpSpPr>
          <a:xfrm>
            <a:off x="6059155" y="2610410"/>
            <a:ext cx="646080" cy="279037"/>
            <a:chOff x="5906755" y="2610410"/>
            <a:chExt cx="646080" cy="279037"/>
          </a:xfrm>
        </p:grpSpPr>
        <p:sp>
          <p:nvSpPr>
            <p:cNvPr id="149" name="object 149"/>
            <p:cNvSpPr/>
            <p:nvPr/>
          </p:nvSpPr>
          <p:spPr>
            <a:xfrm>
              <a:off x="5906755" y="2610421"/>
              <a:ext cx="356907" cy="279026"/>
            </a:xfrm>
            <a:custGeom>
              <a:avLst/>
              <a:gdLst/>
              <a:ahLst/>
              <a:cxnLst/>
              <a:rect l="l" t="t" r="r" b="b"/>
              <a:pathLst>
                <a:path w="404495" h="316229">
                  <a:moveTo>
                    <a:pt x="79349" y="0"/>
                  </a:moveTo>
                  <a:lnTo>
                    <a:pt x="57912" y="0"/>
                  </a:lnTo>
                  <a:lnTo>
                    <a:pt x="43053" y="20586"/>
                  </a:lnTo>
                  <a:lnTo>
                    <a:pt x="20193" y="61798"/>
                  </a:lnTo>
                  <a:lnTo>
                    <a:pt x="6426" y="100711"/>
                  </a:lnTo>
                  <a:lnTo>
                    <a:pt x="0" y="157162"/>
                  </a:lnTo>
                  <a:lnTo>
                    <a:pt x="901" y="179501"/>
                  </a:lnTo>
                  <a:lnTo>
                    <a:pt x="9004" y="221957"/>
                  </a:lnTo>
                  <a:lnTo>
                    <a:pt x="25336" y="263258"/>
                  </a:lnTo>
                  <a:lnTo>
                    <a:pt x="45910" y="299466"/>
                  </a:lnTo>
                  <a:lnTo>
                    <a:pt x="57912" y="315849"/>
                  </a:lnTo>
                  <a:lnTo>
                    <a:pt x="79349" y="315849"/>
                  </a:lnTo>
                  <a:lnTo>
                    <a:pt x="57518" y="276047"/>
                  </a:lnTo>
                  <a:lnTo>
                    <a:pt x="42303" y="236689"/>
                  </a:lnTo>
                  <a:lnTo>
                    <a:pt x="33388" y="197624"/>
                  </a:lnTo>
                  <a:lnTo>
                    <a:pt x="30480" y="158686"/>
                  </a:lnTo>
                  <a:lnTo>
                    <a:pt x="30784" y="142900"/>
                  </a:lnTo>
                  <a:lnTo>
                    <a:pt x="36576" y="96100"/>
                  </a:lnTo>
                  <a:lnTo>
                    <a:pt x="51816" y="48856"/>
                  </a:lnTo>
                  <a:lnTo>
                    <a:pt x="69862" y="15989"/>
                  </a:lnTo>
                  <a:lnTo>
                    <a:pt x="79349" y="0"/>
                  </a:lnTo>
                  <a:close/>
                </a:path>
                <a:path w="404495" h="316229">
                  <a:moveTo>
                    <a:pt x="404241" y="4572"/>
                  </a:moveTo>
                  <a:lnTo>
                    <a:pt x="372135" y="4572"/>
                  </a:lnTo>
                  <a:lnTo>
                    <a:pt x="334035" y="158686"/>
                  </a:lnTo>
                  <a:lnTo>
                    <a:pt x="321843" y="210591"/>
                  </a:lnTo>
                  <a:lnTo>
                    <a:pt x="318985" y="190576"/>
                  </a:lnTo>
                  <a:lnTo>
                    <a:pt x="314985" y="169735"/>
                  </a:lnTo>
                  <a:lnTo>
                    <a:pt x="309841" y="148348"/>
                  </a:lnTo>
                  <a:lnTo>
                    <a:pt x="268414" y="4572"/>
                  </a:lnTo>
                  <a:lnTo>
                    <a:pt x="230314" y="4572"/>
                  </a:lnTo>
                  <a:lnTo>
                    <a:pt x="184492" y="166306"/>
                  </a:lnTo>
                  <a:lnTo>
                    <a:pt x="183692" y="171704"/>
                  </a:lnTo>
                  <a:lnTo>
                    <a:pt x="181444" y="180975"/>
                  </a:lnTo>
                  <a:lnTo>
                    <a:pt x="173824" y="210591"/>
                  </a:lnTo>
                  <a:lnTo>
                    <a:pt x="164680" y="161734"/>
                  </a:lnTo>
                  <a:lnTo>
                    <a:pt x="128104" y="4572"/>
                  </a:lnTo>
                  <a:lnTo>
                    <a:pt x="94576" y="4572"/>
                  </a:lnTo>
                  <a:lnTo>
                    <a:pt x="158584" y="244119"/>
                  </a:lnTo>
                  <a:lnTo>
                    <a:pt x="190690" y="244119"/>
                  </a:lnTo>
                  <a:lnTo>
                    <a:pt x="242506" y="61048"/>
                  </a:lnTo>
                  <a:lnTo>
                    <a:pt x="247218" y="41287"/>
                  </a:lnTo>
                  <a:lnTo>
                    <a:pt x="248602" y="33528"/>
                  </a:lnTo>
                  <a:lnTo>
                    <a:pt x="250012" y="36969"/>
                  </a:lnTo>
                  <a:lnTo>
                    <a:pt x="251841" y="42710"/>
                  </a:lnTo>
                  <a:lnTo>
                    <a:pt x="253961" y="50749"/>
                  </a:lnTo>
                  <a:lnTo>
                    <a:pt x="256222" y="61048"/>
                  </a:lnTo>
                  <a:lnTo>
                    <a:pt x="308127" y="244119"/>
                  </a:lnTo>
                  <a:lnTo>
                    <a:pt x="338607" y="244119"/>
                  </a:lnTo>
                  <a:lnTo>
                    <a:pt x="404241" y="4572"/>
                  </a:lnTo>
                  <a:close/>
                </a:path>
              </a:pathLst>
            </a:custGeom>
            <a:solidFill>
              <a:srgbClr val="000000"/>
            </a:solidFill>
          </p:spPr>
          <p:txBody>
            <a:bodyPr wrap="square" lIns="0" tIns="0" rIns="0" bIns="0" rtlCol="0"/>
            <a:lstStyle/>
            <a:p>
              <a:endParaRPr/>
            </a:p>
          </p:txBody>
        </p:sp>
        <p:pic>
          <p:nvPicPr>
            <p:cNvPr id="150" name="object 150"/>
            <p:cNvPicPr/>
            <p:nvPr/>
          </p:nvPicPr>
          <p:blipFill>
            <a:blip r:embed="rId91"/>
            <a:stretch>
              <a:fillRect/>
            </a:stretch>
          </p:blipFill>
          <p:spPr>
            <a:xfrm>
              <a:off x="6290338" y="2614444"/>
              <a:ext cx="161532" cy="211370"/>
            </a:xfrm>
            <a:prstGeom prst="rect">
              <a:avLst/>
            </a:prstGeom>
          </p:spPr>
        </p:pic>
        <p:sp>
          <p:nvSpPr>
            <p:cNvPr id="151" name="object 151"/>
            <p:cNvSpPr/>
            <p:nvPr/>
          </p:nvSpPr>
          <p:spPr>
            <a:xfrm>
              <a:off x="6482798" y="2610410"/>
              <a:ext cx="70037" cy="279026"/>
            </a:xfrm>
            <a:custGeom>
              <a:avLst/>
              <a:gdLst/>
              <a:ahLst/>
              <a:cxnLst/>
              <a:rect l="l" t="t" r="r" b="b"/>
              <a:pathLst>
                <a:path w="79375" h="316229">
                  <a:moveTo>
                    <a:pt x="21335" y="315849"/>
                  </a:moveTo>
                  <a:lnTo>
                    <a:pt x="0" y="315849"/>
                  </a:lnTo>
                  <a:lnTo>
                    <a:pt x="21121" y="276049"/>
                  </a:lnTo>
                  <a:lnTo>
                    <a:pt x="36385" y="236696"/>
                  </a:lnTo>
                  <a:lnTo>
                    <a:pt x="45648" y="197628"/>
                  </a:lnTo>
                  <a:lnTo>
                    <a:pt x="48767" y="158686"/>
                  </a:lnTo>
                  <a:lnTo>
                    <a:pt x="48220" y="142907"/>
                  </a:lnTo>
                  <a:lnTo>
                    <a:pt x="41147" y="96107"/>
                  </a:lnTo>
                  <a:lnTo>
                    <a:pt x="25907" y="50387"/>
                  </a:lnTo>
                  <a:lnTo>
                    <a:pt x="9191" y="16016"/>
                  </a:lnTo>
                  <a:lnTo>
                    <a:pt x="0" y="0"/>
                  </a:lnTo>
                  <a:lnTo>
                    <a:pt x="21335" y="0"/>
                  </a:lnTo>
                  <a:lnTo>
                    <a:pt x="47624" y="41195"/>
                  </a:lnTo>
                  <a:lnTo>
                    <a:pt x="67055" y="82391"/>
                  </a:lnTo>
                  <a:lnTo>
                    <a:pt x="78508" y="137978"/>
                  </a:lnTo>
                  <a:lnTo>
                    <a:pt x="79343" y="157162"/>
                  </a:lnTo>
                  <a:lnTo>
                    <a:pt x="78222" y="179513"/>
                  </a:lnTo>
                  <a:lnTo>
                    <a:pt x="69659" y="221965"/>
                  </a:lnTo>
                  <a:lnTo>
                    <a:pt x="53054" y="263262"/>
                  </a:lnTo>
                  <a:lnTo>
                    <a:pt x="32480" y="299474"/>
                  </a:lnTo>
                  <a:lnTo>
                    <a:pt x="21335" y="315849"/>
                  </a:lnTo>
                  <a:close/>
                </a:path>
              </a:pathLst>
            </a:custGeom>
            <a:solidFill>
              <a:srgbClr val="000000"/>
            </a:solidFill>
          </p:spPr>
          <p:txBody>
            <a:bodyPr wrap="square" lIns="0" tIns="0" rIns="0" bIns="0" rtlCol="0"/>
            <a:lstStyle/>
            <a:p>
              <a:endParaRPr/>
            </a:p>
          </p:txBody>
        </p:sp>
      </p:grpSp>
      <p:pic>
        <p:nvPicPr>
          <p:cNvPr id="152" name="object 152"/>
          <p:cNvPicPr/>
          <p:nvPr/>
        </p:nvPicPr>
        <p:blipFill>
          <a:blip r:embed="rId92"/>
          <a:stretch>
            <a:fillRect/>
          </a:stretch>
        </p:blipFill>
        <p:spPr>
          <a:xfrm>
            <a:off x="6806145" y="2610411"/>
            <a:ext cx="246333" cy="219439"/>
          </a:xfrm>
          <a:prstGeom prst="rect">
            <a:avLst/>
          </a:prstGeom>
        </p:spPr>
      </p:pic>
      <p:grpSp>
        <p:nvGrpSpPr>
          <p:cNvPr id="153" name="object 153"/>
          <p:cNvGrpSpPr/>
          <p:nvPr/>
        </p:nvGrpSpPr>
        <p:grpSpPr>
          <a:xfrm>
            <a:off x="7129125" y="2614445"/>
            <a:ext cx="393075" cy="215404"/>
            <a:chOff x="6976725" y="2614444"/>
            <a:chExt cx="393075" cy="215404"/>
          </a:xfrm>
        </p:grpSpPr>
        <p:pic>
          <p:nvPicPr>
            <p:cNvPr id="154" name="object 154"/>
            <p:cNvPicPr/>
            <p:nvPr/>
          </p:nvPicPr>
          <p:blipFill>
            <a:blip r:embed="rId93"/>
            <a:stretch>
              <a:fillRect/>
            </a:stretch>
          </p:blipFill>
          <p:spPr>
            <a:xfrm>
              <a:off x="6976725" y="2619907"/>
              <a:ext cx="74043" cy="208681"/>
            </a:xfrm>
            <a:prstGeom prst="rect">
              <a:avLst/>
            </a:prstGeom>
          </p:spPr>
        </p:pic>
        <p:pic>
          <p:nvPicPr>
            <p:cNvPr id="155" name="object 155"/>
            <p:cNvPicPr/>
            <p:nvPr/>
          </p:nvPicPr>
          <p:blipFill>
            <a:blip r:embed="rId94"/>
            <a:stretch>
              <a:fillRect/>
            </a:stretch>
          </p:blipFill>
          <p:spPr>
            <a:xfrm>
              <a:off x="7072284" y="2614444"/>
              <a:ext cx="125141" cy="211370"/>
            </a:xfrm>
            <a:prstGeom prst="rect">
              <a:avLst/>
            </a:prstGeom>
          </p:spPr>
        </p:pic>
        <p:pic>
          <p:nvPicPr>
            <p:cNvPr id="156" name="object 156"/>
            <p:cNvPicPr/>
            <p:nvPr/>
          </p:nvPicPr>
          <p:blipFill>
            <a:blip r:embed="rId95"/>
            <a:stretch>
              <a:fillRect/>
            </a:stretch>
          </p:blipFill>
          <p:spPr>
            <a:xfrm>
              <a:off x="7228438" y="2669661"/>
              <a:ext cx="141362" cy="160188"/>
            </a:xfrm>
            <a:prstGeom prst="rect">
              <a:avLst/>
            </a:prstGeom>
          </p:spPr>
        </p:pic>
      </p:grpSp>
      <p:grpSp>
        <p:nvGrpSpPr>
          <p:cNvPr id="157" name="object 157"/>
          <p:cNvGrpSpPr/>
          <p:nvPr/>
        </p:nvGrpSpPr>
        <p:grpSpPr>
          <a:xfrm>
            <a:off x="7633808" y="2614119"/>
            <a:ext cx="414390" cy="215730"/>
            <a:chOff x="7481408" y="2614119"/>
            <a:chExt cx="414390" cy="215730"/>
          </a:xfrm>
        </p:grpSpPr>
        <p:pic>
          <p:nvPicPr>
            <p:cNvPr id="158" name="object 158"/>
            <p:cNvPicPr/>
            <p:nvPr/>
          </p:nvPicPr>
          <p:blipFill>
            <a:blip r:embed="rId96"/>
            <a:stretch>
              <a:fillRect/>
            </a:stretch>
          </p:blipFill>
          <p:spPr>
            <a:xfrm>
              <a:off x="7481408" y="2669661"/>
              <a:ext cx="127915" cy="160188"/>
            </a:xfrm>
            <a:prstGeom prst="rect">
              <a:avLst/>
            </a:prstGeom>
          </p:spPr>
        </p:pic>
        <p:pic>
          <p:nvPicPr>
            <p:cNvPr id="159" name="object 159"/>
            <p:cNvPicPr/>
            <p:nvPr/>
          </p:nvPicPr>
          <p:blipFill>
            <a:blip r:embed="rId97"/>
            <a:stretch>
              <a:fillRect/>
            </a:stretch>
          </p:blipFill>
          <p:spPr>
            <a:xfrm>
              <a:off x="7630844" y="2669661"/>
              <a:ext cx="144051" cy="160188"/>
            </a:xfrm>
            <a:prstGeom prst="rect">
              <a:avLst/>
            </a:prstGeom>
          </p:spPr>
        </p:pic>
        <p:sp>
          <p:nvSpPr>
            <p:cNvPr id="160" name="object 160"/>
            <p:cNvSpPr/>
            <p:nvPr/>
          </p:nvSpPr>
          <p:spPr>
            <a:xfrm>
              <a:off x="7804470" y="2614119"/>
              <a:ext cx="91328" cy="212912"/>
            </a:xfrm>
            <a:custGeom>
              <a:avLst/>
              <a:gdLst/>
              <a:ahLst/>
              <a:cxnLst/>
              <a:rect l="l" t="t" r="r" b="b"/>
              <a:pathLst>
                <a:path w="103504" h="241300">
                  <a:moveTo>
                    <a:pt x="30480" y="65913"/>
                  </a:moveTo>
                  <a:lnTo>
                    <a:pt x="0" y="65913"/>
                  </a:lnTo>
                  <a:lnTo>
                    <a:pt x="0" y="239839"/>
                  </a:lnTo>
                  <a:lnTo>
                    <a:pt x="30480" y="239839"/>
                  </a:lnTo>
                  <a:lnTo>
                    <a:pt x="30480" y="65913"/>
                  </a:lnTo>
                  <a:close/>
                </a:path>
                <a:path w="103504" h="241300">
                  <a:moveTo>
                    <a:pt x="30480" y="381"/>
                  </a:moveTo>
                  <a:lnTo>
                    <a:pt x="0" y="381"/>
                  </a:lnTo>
                  <a:lnTo>
                    <a:pt x="0" y="33909"/>
                  </a:lnTo>
                  <a:lnTo>
                    <a:pt x="30480" y="33909"/>
                  </a:lnTo>
                  <a:lnTo>
                    <a:pt x="30480" y="381"/>
                  </a:lnTo>
                  <a:close/>
                </a:path>
                <a:path w="103504" h="241300">
                  <a:moveTo>
                    <a:pt x="103352" y="0"/>
                  </a:moveTo>
                  <a:lnTo>
                    <a:pt x="72872" y="0"/>
                  </a:lnTo>
                  <a:lnTo>
                    <a:pt x="72872" y="240792"/>
                  </a:lnTo>
                  <a:lnTo>
                    <a:pt x="103352" y="240792"/>
                  </a:lnTo>
                  <a:lnTo>
                    <a:pt x="103352" y="0"/>
                  </a:lnTo>
                  <a:close/>
                </a:path>
              </a:pathLst>
            </a:custGeom>
            <a:solidFill>
              <a:srgbClr val="000000"/>
            </a:solidFill>
          </p:spPr>
          <p:txBody>
            <a:bodyPr wrap="square" lIns="0" tIns="0" rIns="0" bIns="0" rtlCol="0"/>
            <a:lstStyle/>
            <a:p>
              <a:endParaRPr/>
            </a:p>
          </p:txBody>
        </p:sp>
      </p:grpSp>
      <p:sp>
        <p:nvSpPr>
          <p:cNvPr id="161" name="object 161"/>
          <p:cNvSpPr/>
          <p:nvPr/>
        </p:nvSpPr>
        <p:spPr>
          <a:xfrm>
            <a:off x="8093785" y="2795644"/>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pic>
        <p:nvPicPr>
          <p:cNvPr id="162" name="object 162"/>
          <p:cNvPicPr/>
          <p:nvPr/>
        </p:nvPicPr>
        <p:blipFill>
          <a:blip r:embed="rId98"/>
          <a:stretch>
            <a:fillRect/>
          </a:stretch>
        </p:blipFill>
        <p:spPr>
          <a:xfrm>
            <a:off x="904314" y="3126020"/>
            <a:ext cx="129259" cy="129259"/>
          </a:xfrm>
          <a:prstGeom prst="rect">
            <a:avLst/>
          </a:prstGeom>
        </p:spPr>
      </p:pic>
      <p:grpSp>
        <p:nvGrpSpPr>
          <p:cNvPr id="163" name="object 163"/>
          <p:cNvGrpSpPr/>
          <p:nvPr/>
        </p:nvGrpSpPr>
        <p:grpSpPr>
          <a:xfrm>
            <a:off x="1056424" y="3043494"/>
            <a:ext cx="489904" cy="215819"/>
            <a:chOff x="904023" y="3043494"/>
            <a:chExt cx="489904" cy="215819"/>
          </a:xfrm>
        </p:grpSpPr>
        <p:sp>
          <p:nvSpPr>
            <p:cNvPr id="164" name="object 164"/>
            <p:cNvSpPr/>
            <p:nvPr/>
          </p:nvSpPr>
          <p:spPr>
            <a:xfrm>
              <a:off x="904023" y="3043494"/>
              <a:ext cx="168649" cy="211790"/>
            </a:xfrm>
            <a:custGeom>
              <a:avLst/>
              <a:gdLst/>
              <a:ahLst/>
              <a:cxnLst/>
              <a:rect l="l" t="t" r="r" b="b"/>
              <a:pathLst>
                <a:path w="191134" h="240027">
                  <a:moveTo>
                    <a:pt x="190690" y="0"/>
                  </a:moveTo>
                  <a:lnTo>
                    <a:pt x="0" y="0"/>
                  </a:lnTo>
                  <a:lnTo>
                    <a:pt x="0" y="29210"/>
                  </a:lnTo>
                  <a:lnTo>
                    <a:pt x="79349" y="29210"/>
                  </a:lnTo>
                  <a:lnTo>
                    <a:pt x="79349" y="240030"/>
                  </a:lnTo>
                  <a:lnTo>
                    <a:pt x="109829" y="240030"/>
                  </a:lnTo>
                  <a:lnTo>
                    <a:pt x="109829" y="29210"/>
                  </a:lnTo>
                  <a:lnTo>
                    <a:pt x="190690" y="29210"/>
                  </a:lnTo>
                  <a:lnTo>
                    <a:pt x="190690" y="0"/>
                  </a:lnTo>
                  <a:close/>
                </a:path>
              </a:pathLst>
            </a:custGeom>
            <a:solidFill>
              <a:srgbClr val="00CC00"/>
            </a:solidFill>
          </p:spPr>
          <p:txBody>
            <a:bodyPr wrap="square" lIns="0" tIns="0" rIns="0" bIns="0" rtlCol="0"/>
            <a:lstStyle/>
            <a:p>
              <a:endParaRPr/>
            </a:p>
          </p:txBody>
        </p:sp>
        <p:pic>
          <p:nvPicPr>
            <p:cNvPr id="165" name="object 165"/>
            <p:cNvPicPr/>
            <p:nvPr/>
          </p:nvPicPr>
          <p:blipFill>
            <a:blip r:embed="rId99"/>
            <a:stretch>
              <a:fillRect/>
            </a:stretch>
          </p:blipFill>
          <p:spPr>
            <a:xfrm>
              <a:off x="1096495" y="3043909"/>
              <a:ext cx="125141" cy="211370"/>
            </a:xfrm>
            <a:prstGeom prst="rect">
              <a:avLst/>
            </a:prstGeom>
          </p:spPr>
        </p:pic>
        <p:pic>
          <p:nvPicPr>
            <p:cNvPr id="166" name="object 166"/>
            <p:cNvPicPr/>
            <p:nvPr/>
          </p:nvPicPr>
          <p:blipFill>
            <a:blip r:embed="rId100"/>
            <a:stretch>
              <a:fillRect/>
            </a:stretch>
          </p:blipFill>
          <p:spPr>
            <a:xfrm>
              <a:off x="1252565" y="3099126"/>
              <a:ext cx="141362" cy="160188"/>
            </a:xfrm>
            <a:prstGeom prst="rect">
              <a:avLst/>
            </a:prstGeom>
          </p:spPr>
        </p:pic>
      </p:grpSp>
      <p:grpSp>
        <p:nvGrpSpPr>
          <p:cNvPr id="167" name="object 167"/>
          <p:cNvGrpSpPr/>
          <p:nvPr/>
        </p:nvGrpSpPr>
        <p:grpSpPr>
          <a:xfrm>
            <a:off x="1659283" y="3039875"/>
            <a:ext cx="518300" cy="219439"/>
            <a:chOff x="1506882" y="3039875"/>
            <a:chExt cx="518300" cy="219439"/>
          </a:xfrm>
        </p:grpSpPr>
        <p:pic>
          <p:nvPicPr>
            <p:cNvPr id="168" name="object 168"/>
            <p:cNvPicPr/>
            <p:nvPr/>
          </p:nvPicPr>
          <p:blipFill>
            <a:blip r:embed="rId101"/>
            <a:stretch>
              <a:fillRect/>
            </a:stretch>
          </p:blipFill>
          <p:spPr>
            <a:xfrm>
              <a:off x="1506882" y="3039875"/>
              <a:ext cx="125225" cy="215404"/>
            </a:xfrm>
            <a:prstGeom prst="rect">
              <a:avLst/>
            </a:prstGeom>
          </p:spPr>
        </p:pic>
        <p:pic>
          <p:nvPicPr>
            <p:cNvPr id="169" name="object 169"/>
            <p:cNvPicPr/>
            <p:nvPr/>
          </p:nvPicPr>
          <p:blipFill>
            <a:blip r:embed="rId102"/>
            <a:stretch>
              <a:fillRect/>
            </a:stretch>
          </p:blipFill>
          <p:spPr>
            <a:xfrm>
              <a:off x="1663121" y="3099127"/>
              <a:ext cx="141278" cy="160188"/>
            </a:xfrm>
            <a:prstGeom prst="rect">
              <a:avLst/>
            </a:prstGeom>
          </p:spPr>
        </p:pic>
        <p:sp>
          <p:nvSpPr>
            <p:cNvPr id="170" name="object 170"/>
            <p:cNvSpPr/>
            <p:nvPr/>
          </p:nvSpPr>
          <p:spPr>
            <a:xfrm>
              <a:off x="1835075" y="3044414"/>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CC00"/>
            </a:solidFill>
          </p:spPr>
          <p:txBody>
            <a:bodyPr wrap="square" lIns="0" tIns="0" rIns="0" bIns="0" rtlCol="0"/>
            <a:lstStyle/>
            <a:p>
              <a:endParaRPr/>
            </a:p>
          </p:txBody>
        </p:sp>
        <p:pic>
          <p:nvPicPr>
            <p:cNvPr id="171" name="object 171"/>
            <p:cNvPicPr/>
            <p:nvPr/>
          </p:nvPicPr>
          <p:blipFill>
            <a:blip r:embed="rId103"/>
            <a:stretch>
              <a:fillRect/>
            </a:stretch>
          </p:blipFill>
          <p:spPr>
            <a:xfrm>
              <a:off x="1891889" y="3043909"/>
              <a:ext cx="133294" cy="215404"/>
            </a:xfrm>
            <a:prstGeom prst="rect">
              <a:avLst/>
            </a:prstGeom>
          </p:spPr>
        </p:pic>
      </p:grpSp>
      <p:grpSp>
        <p:nvGrpSpPr>
          <p:cNvPr id="172" name="object 172"/>
          <p:cNvGrpSpPr/>
          <p:nvPr/>
        </p:nvGrpSpPr>
        <p:grpSpPr>
          <a:xfrm>
            <a:off x="2308104" y="3043922"/>
            <a:ext cx="1067277" cy="274644"/>
            <a:chOff x="2155703" y="3043920"/>
            <a:chExt cx="1067277" cy="274644"/>
          </a:xfrm>
        </p:grpSpPr>
        <p:pic>
          <p:nvPicPr>
            <p:cNvPr id="173" name="object 173"/>
            <p:cNvPicPr/>
            <p:nvPr/>
          </p:nvPicPr>
          <p:blipFill>
            <a:blip r:embed="rId104"/>
            <a:stretch>
              <a:fillRect/>
            </a:stretch>
          </p:blipFill>
          <p:spPr>
            <a:xfrm>
              <a:off x="2155703" y="3099126"/>
              <a:ext cx="286674" cy="160188"/>
            </a:xfrm>
            <a:prstGeom prst="rect">
              <a:avLst/>
            </a:prstGeom>
          </p:spPr>
        </p:pic>
        <p:pic>
          <p:nvPicPr>
            <p:cNvPr id="174" name="object 174"/>
            <p:cNvPicPr/>
            <p:nvPr/>
          </p:nvPicPr>
          <p:blipFill>
            <a:blip r:embed="rId105"/>
            <a:stretch>
              <a:fillRect/>
            </a:stretch>
          </p:blipFill>
          <p:spPr>
            <a:xfrm>
              <a:off x="2474651" y="3099125"/>
              <a:ext cx="133231" cy="215404"/>
            </a:xfrm>
            <a:prstGeom prst="rect">
              <a:avLst/>
            </a:prstGeom>
          </p:spPr>
        </p:pic>
        <p:pic>
          <p:nvPicPr>
            <p:cNvPr id="175" name="object 175"/>
            <p:cNvPicPr/>
            <p:nvPr/>
          </p:nvPicPr>
          <p:blipFill>
            <a:blip r:embed="rId106"/>
            <a:stretch>
              <a:fillRect/>
            </a:stretch>
          </p:blipFill>
          <p:spPr>
            <a:xfrm>
              <a:off x="2629460" y="3099126"/>
              <a:ext cx="142623" cy="160188"/>
            </a:xfrm>
            <a:prstGeom prst="rect">
              <a:avLst/>
            </a:prstGeom>
          </p:spPr>
        </p:pic>
        <p:pic>
          <p:nvPicPr>
            <p:cNvPr id="176" name="object 176"/>
            <p:cNvPicPr/>
            <p:nvPr/>
          </p:nvPicPr>
          <p:blipFill>
            <a:blip r:embed="rId107"/>
            <a:stretch>
              <a:fillRect/>
            </a:stretch>
          </p:blipFill>
          <p:spPr>
            <a:xfrm>
              <a:off x="2795026" y="3099126"/>
              <a:ext cx="133210" cy="160188"/>
            </a:xfrm>
            <a:prstGeom prst="rect">
              <a:avLst/>
            </a:prstGeom>
          </p:spPr>
        </p:pic>
        <p:sp>
          <p:nvSpPr>
            <p:cNvPr id="177" name="object 177"/>
            <p:cNvSpPr/>
            <p:nvPr/>
          </p:nvSpPr>
          <p:spPr>
            <a:xfrm>
              <a:off x="2951091" y="3043920"/>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178" name="object 178"/>
            <p:cNvPicPr/>
            <p:nvPr/>
          </p:nvPicPr>
          <p:blipFill>
            <a:blip r:embed="rId108"/>
            <a:stretch>
              <a:fillRect/>
            </a:stretch>
          </p:blipFill>
          <p:spPr>
            <a:xfrm>
              <a:off x="3002280" y="3049372"/>
              <a:ext cx="220699" cy="269193"/>
            </a:xfrm>
            <a:prstGeom prst="rect">
              <a:avLst/>
            </a:prstGeom>
          </p:spPr>
        </p:pic>
      </p:grpSp>
      <p:pic>
        <p:nvPicPr>
          <p:cNvPr id="179" name="object 179"/>
          <p:cNvPicPr/>
          <p:nvPr/>
        </p:nvPicPr>
        <p:blipFill>
          <a:blip r:embed="rId109"/>
          <a:stretch>
            <a:fillRect/>
          </a:stretch>
        </p:blipFill>
        <p:spPr>
          <a:xfrm>
            <a:off x="3487158" y="3039876"/>
            <a:ext cx="246249" cy="219439"/>
          </a:xfrm>
          <a:prstGeom prst="rect">
            <a:avLst/>
          </a:prstGeom>
        </p:spPr>
      </p:pic>
      <p:grpSp>
        <p:nvGrpSpPr>
          <p:cNvPr id="180" name="object 180"/>
          <p:cNvGrpSpPr/>
          <p:nvPr/>
        </p:nvGrpSpPr>
        <p:grpSpPr>
          <a:xfrm>
            <a:off x="3824932" y="3043910"/>
            <a:ext cx="391645" cy="215404"/>
            <a:chOff x="3672531" y="3043909"/>
            <a:chExt cx="391645" cy="215404"/>
          </a:xfrm>
        </p:grpSpPr>
        <p:pic>
          <p:nvPicPr>
            <p:cNvPr id="181" name="object 181"/>
            <p:cNvPicPr/>
            <p:nvPr/>
          </p:nvPicPr>
          <p:blipFill>
            <a:blip r:embed="rId110"/>
            <a:stretch>
              <a:fillRect/>
            </a:stretch>
          </p:blipFill>
          <p:spPr>
            <a:xfrm>
              <a:off x="3672531" y="3049372"/>
              <a:ext cx="75387" cy="208681"/>
            </a:xfrm>
            <a:prstGeom prst="rect">
              <a:avLst/>
            </a:prstGeom>
          </p:spPr>
        </p:pic>
        <p:pic>
          <p:nvPicPr>
            <p:cNvPr id="182" name="object 182"/>
            <p:cNvPicPr/>
            <p:nvPr/>
          </p:nvPicPr>
          <p:blipFill>
            <a:blip r:embed="rId111"/>
            <a:stretch>
              <a:fillRect/>
            </a:stretch>
          </p:blipFill>
          <p:spPr>
            <a:xfrm>
              <a:off x="3766745" y="3043909"/>
              <a:ext cx="125225" cy="211370"/>
            </a:xfrm>
            <a:prstGeom prst="rect">
              <a:avLst/>
            </a:prstGeom>
          </p:spPr>
        </p:pic>
        <p:pic>
          <p:nvPicPr>
            <p:cNvPr id="183" name="object 183"/>
            <p:cNvPicPr/>
            <p:nvPr/>
          </p:nvPicPr>
          <p:blipFill>
            <a:blip r:embed="rId112"/>
            <a:stretch>
              <a:fillRect/>
            </a:stretch>
          </p:blipFill>
          <p:spPr>
            <a:xfrm>
              <a:off x="3922899" y="3099126"/>
              <a:ext cx="141278" cy="160188"/>
            </a:xfrm>
            <a:prstGeom prst="rect">
              <a:avLst/>
            </a:prstGeom>
          </p:spPr>
        </p:pic>
      </p:grpSp>
      <p:grpSp>
        <p:nvGrpSpPr>
          <p:cNvPr id="184" name="object 184"/>
          <p:cNvGrpSpPr/>
          <p:nvPr/>
        </p:nvGrpSpPr>
        <p:grpSpPr>
          <a:xfrm>
            <a:off x="4336424" y="3043922"/>
            <a:ext cx="414869" cy="215393"/>
            <a:chOff x="4184024" y="3043921"/>
            <a:chExt cx="414869" cy="215393"/>
          </a:xfrm>
        </p:grpSpPr>
        <p:pic>
          <p:nvPicPr>
            <p:cNvPr id="185" name="object 185"/>
            <p:cNvPicPr/>
            <p:nvPr/>
          </p:nvPicPr>
          <p:blipFill>
            <a:blip r:embed="rId113"/>
            <a:stretch>
              <a:fillRect/>
            </a:stretch>
          </p:blipFill>
          <p:spPr>
            <a:xfrm>
              <a:off x="4184024" y="3099126"/>
              <a:ext cx="127831" cy="160188"/>
            </a:xfrm>
            <a:prstGeom prst="rect">
              <a:avLst/>
            </a:prstGeom>
          </p:spPr>
        </p:pic>
        <p:pic>
          <p:nvPicPr>
            <p:cNvPr id="186" name="object 186"/>
            <p:cNvPicPr/>
            <p:nvPr/>
          </p:nvPicPr>
          <p:blipFill>
            <a:blip r:embed="rId114"/>
            <a:stretch>
              <a:fillRect/>
            </a:stretch>
          </p:blipFill>
          <p:spPr>
            <a:xfrm>
              <a:off x="4333370" y="3099126"/>
              <a:ext cx="144051" cy="160188"/>
            </a:xfrm>
            <a:prstGeom prst="rect">
              <a:avLst/>
            </a:prstGeom>
          </p:spPr>
        </p:pic>
        <p:sp>
          <p:nvSpPr>
            <p:cNvPr id="187" name="object 187"/>
            <p:cNvSpPr/>
            <p:nvPr/>
          </p:nvSpPr>
          <p:spPr>
            <a:xfrm>
              <a:off x="4507006" y="3043921"/>
              <a:ext cx="91887" cy="213472"/>
            </a:xfrm>
            <a:custGeom>
              <a:avLst/>
              <a:gdLst/>
              <a:ahLst/>
              <a:cxnLst/>
              <a:rect l="l" t="t" r="r" b="b"/>
              <a:pathLst>
                <a:path w="104138" h="241935">
                  <a:moveTo>
                    <a:pt x="30480" y="65532"/>
                  </a:moveTo>
                  <a:lnTo>
                    <a:pt x="0" y="65532"/>
                  </a:lnTo>
                  <a:lnTo>
                    <a:pt x="0" y="239458"/>
                  </a:lnTo>
                  <a:lnTo>
                    <a:pt x="30480" y="239458"/>
                  </a:lnTo>
                  <a:lnTo>
                    <a:pt x="30480" y="65532"/>
                  </a:lnTo>
                  <a:close/>
                </a:path>
                <a:path w="104138" h="241935">
                  <a:moveTo>
                    <a:pt x="30480" y="0"/>
                  </a:moveTo>
                  <a:lnTo>
                    <a:pt x="0" y="0"/>
                  </a:lnTo>
                  <a:lnTo>
                    <a:pt x="0" y="33528"/>
                  </a:lnTo>
                  <a:lnTo>
                    <a:pt x="30480" y="33528"/>
                  </a:lnTo>
                  <a:lnTo>
                    <a:pt x="30480" y="0"/>
                  </a:lnTo>
                  <a:close/>
                </a:path>
                <a:path w="104138" h="241935">
                  <a:moveTo>
                    <a:pt x="103632" y="558"/>
                  </a:moveTo>
                  <a:lnTo>
                    <a:pt x="73152" y="558"/>
                  </a:lnTo>
                  <a:lnTo>
                    <a:pt x="73152" y="241350"/>
                  </a:lnTo>
                  <a:lnTo>
                    <a:pt x="103632" y="241350"/>
                  </a:lnTo>
                  <a:lnTo>
                    <a:pt x="103632" y="558"/>
                  </a:lnTo>
                  <a:close/>
                </a:path>
              </a:pathLst>
            </a:custGeom>
            <a:solidFill>
              <a:srgbClr val="00CC00"/>
            </a:solidFill>
          </p:spPr>
          <p:txBody>
            <a:bodyPr wrap="square" lIns="0" tIns="0" rIns="0" bIns="0" rtlCol="0"/>
            <a:lstStyle/>
            <a:p>
              <a:endParaRPr/>
            </a:p>
          </p:txBody>
        </p:sp>
      </p:grpSp>
      <p:grpSp>
        <p:nvGrpSpPr>
          <p:cNvPr id="188" name="object 188"/>
          <p:cNvGrpSpPr/>
          <p:nvPr/>
        </p:nvGrpSpPr>
        <p:grpSpPr>
          <a:xfrm>
            <a:off x="4889520" y="3043922"/>
            <a:ext cx="181703" cy="215393"/>
            <a:chOff x="4737119" y="3043921"/>
            <a:chExt cx="181703" cy="215393"/>
          </a:xfrm>
        </p:grpSpPr>
        <p:sp>
          <p:nvSpPr>
            <p:cNvPr id="189" name="object 189"/>
            <p:cNvSpPr/>
            <p:nvPr/>
          </p:nvSpPr>
          <p:spPr>
            <a:xfrm>
              <a:off x="4737119" y="3043921"/>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190" name="object 190"/>
            <p:cNvPicPr/>
            <p:nvPr/>
          </p:nvPicPr>
          <p:blipFill>
            <a:blip r:embed="rId115"/>
            <a:stretch>
              <a:fillRect/>
            </a:stretch>
          </p:blipFill>
          <p:spPr>
            <a:xfrm>
              <a:off x="4790991" y="3099126"/>
              <a:ext cx="127831" cy="160188"/>
            </a:xfrm>
            <a:prstGeom prst="rect">
              <a:avLst/>
            </a:prstGeom>
          </p:spPr>
        </p:pic>
      </p:grpSp>
      <p:grpSp>
        <p:nvGrpSpPr>
          <p:cNvPr id="191" name="object 191"/>
          <p:cNvGrpSpPr/>
          <p:nvPr/>
        </p:nvGrpSpPr>
        <p:grpSpPr>
          <a:xfrm>
            <a:off x="5191068" y="3039875"/>
            <a:ext cx="444089" cy="219439"/>
            <a:chOff x="5038668" y="3039875"/>
            <a:chExt cx="444089" cy="219439"/>
          </a:xfrm>
        </p:grpSpPr>
        <p:pic>
          <p:nvPicPr>
            <p:cNvPr id="192" name="object 192"/>
            <p:cNvPicPr/>
            <p:nvPr/>
          </p:nvPicPr>
          <p:blipFill>
            <a:blip r:embed="rId116"/>
            <a:stretch>
              <a:fillRect/>
            </a:stretch>
          </p:blipFill>
          <p:spPr>
            <a:xfrm>
              <a:off x="5038668" y="3043910"/>
              <a:ext cx="131865" cy="215404"/>
            </a:xfrm>
            <a:prstGeom prst="rect">
              <a:avLst/>
            </a:prstGeom>
          </p:spPr>
        </p:pic>
        <p:pic>
          <p:nvPicPr>
            <p:cNvPr id="193" name="object 193"/>
            <p:cNvPicPr/>
            <p:nvPr/>
          </p:nvPicPr>
          <p:blipFill>
            <a:blip r:embed="rId117"/>
            <a:stretch>
              <a:fillRect/>
            </a:stretch>
          </p:blipFill>
          <p:spPr>
            <a:xfrm>
              <a:off x="5201462" y="3039875"/>
              <a:ext cx="281295" cy="219439"/>
            </a:xfrm>
            <a:prstGeom prst="rect">
              <a:avLst/>
            </a:prstGeom>
          </p:spPr>
        </p:pic>
      </p:grpSp>
      <p:grpSp>
        <p:nvGrpSpPr>
          <p:cNvPr id="194" name="object 194"/>
          <p:cNvGrpSpPr/>
          <p:nvPr/>
        </p:nvGrpSpPr>
        <p:grpSpPr>
          <a:xfrm>
            <a:off x="5675583" y="3099126"/>
            <a:ext cx="297432" cy="160188"/>
            <a:chOff x="5523183" y="3099126"/>
            <a:chExt cx="297432" cy="160188"/>
          </a:xfrm>
        </p:grpSpPr>
        <p:pic>
          <p:nvPicPr>
            <p:cNvPr id="195" name="object 195"/>
            <p:cNvPicPr/>
            <p:nvPr/>
          </p:nvPicPr>
          <p:blipFill>
            <a:blip r:embed="rId118"/>
            <a:stretch>
              <a:fillRect/>
            </a:stretch>
          </p:blipFill>
          <p:spPr>
            <a:xfrm>
              <a:off x="5523183" y="3099126"/>
              <a:ext cx="125141" cy="156154"/>
            </a:xfrm>
            <a:prstGeom prst="rect">
              <a:avLst/>
            </a:prstGeom>
          </p:spPr>
        </p:pic>
        <p:pic>
          <p:nvPicPr>
            <p:cNvPr id="196" name="object 196"/>
            <p:cNvPicPr/>
            <p:nvPr/>
          </p:nvPicPr>
          <p:blipFill>
            <a:blip r:embed="rId119"/>
            <a:stretch>
              <a:fillRect/>
            </a:stretch>
          </p:blipFill>
          <p:spPr>
            <a:xfrm>
              <a:off x="5679337" y="3099126"/>
              <a:ext cx="141278" cy="160188"/>
            </a:xfrm>
            <a:prstGeom prst="rect">
              <a:avLst/>
            </a:prstGeom>
          </p:spPr>
        </p:pic>
      </p:grpSp>
      <p:pic>
        <p:nvPicPr>
          <p:cNvPr id="197" name="object 197"/>
          <p:cNvPicPr/>
          <p:nvPr/>
        </p:nvPicPr>
        <p:blipFill>
          <a:blip r:embed="rId120"/>
          <a:stretch>
            <a:fillRect/>
          </a:stretch>
        </p:blipFill>
        <p:spPr>
          <a:xfrm>
            <a:off x="6258346" y="3099126"/>
            <a:ext cx="141278" cy="160188"/>
          </a:xfrm>
          <a:prstGeom prst="rect">
            <a:avLst/>
          </a:prstGeom>
        </p:spPr>
      </p:pic>
      <p:pic>
        <p:nvPicPr>
          <p:cNvPr id="198" name="object 198"/>
          <p:cNvPicPr/>
          <p:nvPr/>
        </p:nvPicPr>
        <p:blipFill>
          <a:blip r:embed="rId121"/>
          <a:stretch>
            <a:fillRect/>
          </a:stretch>
        </p:blipFill>
        <p:spPr>
          <a:xfrm>
            <a:off x="5994530" y="3043910"/>
            <a:ext cx="133294" cy="215404"/>
          </a:xfrm>
          <a:prstGeom prst="rect">
            <a:avLst/>
          </a:prstGeom>
        </p:spPr>
      </p:pic>
      <p:pic>
        <p:nvPicPr>
          <p:cNvPr id="199" name="object 199"/>
          <p:cNvPicPr/>
          <p:nvPr/>
        </p:nvPicPr>
        <p:blipFill>
          <a:blip r:embed="rId122"/>
          <a:stretch>
            <a:fillRect/>
          </a:stretch>
        </p:blipFill>
        <p:spPr>
          <a:xfrm>
            <a:off x="6660749" y="3049372"/>
            <a:ext cx="74043" cy="208597"/>
          </a:xfrm>
          <a:prstGeom prst="rect">
            <a:avLst/>
          </a:prstGeom>
        </p:spPr>
      </p:pic>
      <p:pic>
        <p:nvPicPr>
          <p:cNvPr id="200" name="object 200"/>
          <p:cNvPicPr/>
          <p:nvPr/>
        </p:nvPicPr>
        <p:blipFill>
          <a:blip r:embed="rId123"/>
          <a:stretch>
            <a:fillRect/>
          </a:stretch>
        </p:blipFill>
        <p:spPr>
          <a:xfrm>
            <a:off x="6419878" y="3099126"/>
            <a:ext cx="127831" cy="160188"/>
          </a:xfrm>
          <a:prstGeom prst="rect">
            <a:avLst/>
          </a:prstGeom>
        </p:spPr>
      </p:pic>
      <p:grpSp>
        <p:nvGrpSpPr>
          <p:cNvPr id="201" name="object 201"/>
          <p:cNvGrpSpPr/>
          <p:nvPr/>
        </p:nvGrpSpPr>
        <p:grpSpPr>
          <a:xfrm>
            <a:off x="6757653" y="3043910"/>
            <a:ext cx="296087" cy="215405"/>
            <a:chOff x="6605251" y="3043909"/>
            <a:chExt cx="296087" cy="215405"/>
          </a:xfrm>
        </p:grpSpPr>
        <p:pic>
          <p:nvPicPr>
            <p:cNvPr id="202" name="object 202"/>
            <p:cNvPicPr/>
            <p:nvPr/>
          </p:nvPicPr>
          <p:blipFill>
            <a:blip r:embed="rId124"/>
            <a:stretch>
              <a:fillRect/>
            </a:stretch>
          </p:blipFill>
          <p:spPr>
            <a:xfrm>
              <a:off x="6605251" y="3043909"/>
              <a:ext cx="123797" cy="211370"/>
            </a:xfrm>
            <a:prstGeom prst="rect">
              <a:avLst/>
            </a:prstGeom>
          </p:spPr>
        </p:pic>
        <p:pic>
          <p:nvPicPr>
            <p:cNvPr id="203" name="object 203"/>
            <p:cNvPicPr/>
            <p:nvPr/>
          </p:nvPicPr>
          <p:blipFill>
            <a:blip r:embed="rId125"/>
            <a:stretch>
              <a:fillRect/>
            </a:stretch>
          </p:blipFill>
          <p:spPr>
            <a:xfrm>
              <a:off x="6760060" y="3099126"/>
              <a:ext cx="141278" cy="160188"/>
            </a:xfrm>
            <a:prstGeom prst="rect">
              <a:avLst/>
            </a:prstGeom>
          </p:spPr>
        </p:pic>
      </p:grpSp>
      <p:pic>
        <p:nvPicPr>
          <p:cNvPr id="204" name="object 204"/>
          <p:cNvPicPr/>
          <p:nvPr/>
        </p:nvPicPr>
        <p:blipFill>
          <a:blip r:embed="rId126"/>
          <a:stretch>
            <a:fillRect/>
          </a:stretch>
        </p:blipFill>
        <p:spPr>
          <a:xfrm>
            <a:off x="7174932" y="3099127"/>
            <a:ext cx="133210" cy="215404"/>
          </a:xfrm>
          <a:prstGeom prst="rect">
            <a:avLst/>
          </a:prstGeom>
        </p:spPr>
      </p:pic>
      <p:grpSp>
        <p:nvGrpSpPr>
          <p:cNvPr id="205" name="object 205"/>
          <p:cNvGrpSpPr/>
          <p:nvPr/>
        </p:nvGrpSpPr>
        <p:grpSpPr>
          <a:xfrm>
            <a:off x="7348482" y="3043922"/>
            <a:ext cx="846575" cy="274644"/>
            <a:chOff x="7196082" y="3043921"/>
            <a:chExt cx="846575" cy="274644"/>
          </a:xfrm>
        </p:grpSpPr>
        <p:pic>
          <p:nvPicPr>
            <p:cNvPr id="206" name="object 206"/>
            <p:cNvPicPr/>
            <p:nvPr/>
          </p:nvPicPr>
          <p:blipFill>
            <a:blip r:embed="rId127"/>
            <a:stretch>
              <a:fillRect/>
            </a:stretch>
          </p:blipFill>
          <p:spPr>
            <a:xfrm>
              <a:off x="7196082" y="3101815"/>
              <a:ext cx="123881" cy="157498"/>
            </a:xfrm>
            <a:prstGeom prst="rect">
              <a:avLst/>
            </a:prstGeom>
          </p:spPr>
        </p:pic>
        <p:pic>
          <p:nvPicPr>
            <p:cNvPr id="207" name="object 207"/>
            <p:cNvPicPr/>
            <p:nvPr/>
          </p:nvPicPr>
          <p:blipFill>
            <a:blip r:embed="rId128"/>
            <a:stretch>
              <a:fillRect/>
            </a:stretch>
          </p:blipFill>
          <p:spPr>
            <a:xfrm>
              <a:off x="7352236" y="3099126"/>
              <a:ext cx="141362" cy="160188"/>
            </a:xfrm>
            <a:prstGeom prst="rect">
              <a:avLst/>
            </a:prstGeom>
          </p:spPr>
        </p:pic>
        <p:pic>
          <p:nvPicPr>
            <p:cNvPr id="208" name="object 208"/>
            <p:cNvPicPr/>
            <p:nvPr/>
          </p:nvPicPr>
          <p:blipFill>
            <a:blip r:embed="rId129"/>
            <a:stretch>
              <a:fillRect/>
            </a:stretch>
          </p:blipFill>
          <p:spPr>
            <a:xfrm>
              <a:off x="7524526" y="3099125"/>
              <a:ext cx="125141" cy="156154"/>
            </a:xfrm>
            <a:prstGeom prst="rect">
              <a:avLst/>
            </a:prstGeom>
          </p:spPr>
        </p:pic>
        <p:pic>
          <p:nvPicPr>
            <p:cNvPr id="209" name="object 209"/>
            <p:cNvPicPr/>
            <p:nvPr/>
          </p:nvPicPr>
          <p:blipFill>
            <a:blip r:embed="rId130"/>
            <a:stretch>
              <a:fillRect/>
            </a:stretch>
          </p:blipFill>
          <p:spPr>
            <a:xfrm>
              <a:off x="7673872" y="3049372"/>
              <a:ext cx="74043" cy="208597"/>
            </a:xfrm>
            <a:prstGeom prst="rect">
              <a:avLst/>
            </a:prstGeom>
          </p:spPr>
        </p:pic>
        <p:sp>
          <p:nvSpPr>
            <p:cNvPr id="210" name="object 210"/>
            <p:cNvSpPr/>
            <p:nvPr/>
          </p:nvSpPr>
          <p:spPr>
            <a:xfrm>
              <a:off x="7770854" y="304392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CC00"/>
            </a:solidFill>
          </p:spPr>
          <p:txBody>
            <a:bodyPr wrap="square" lIns="0" tIns="0" rIns="0" bIns="0" rtlCol="0"/>
            <a:lstStyle/>
            <a:p>
              <a:endParaRPr/>
            </a:p>
          </p:txBody>
        </p:sp>
        <p:pic>
          <p:nvPicPr>
            <p:cNvPr id="211" name="object 211"/>
            <p:cNvPicPr/>
            <p:nvPr/>
          </p:nvPicPr>
          <p:blipFill>
            <a:blip r:embed="rId131"/>
            <a:stretch>
              <a:fillRect/>
            </a:stretch>
          </p:blipFill>
          <p:spPr>
            <a:xfrm>
              <a:off x="7820613" y="3049372"/>
              <a:ext cx="222044" cy="269193"/>
            </a:xfrm>
            <a:prstGeom prst="rect">
              <a:avLst/>
            </a:prstGeom>
          </p:spPr>
        </p:pic>
      </p:grpSp>
      <p:pic>
        <p:nvPicPr>
          <p:cNvPr id="212" name="object 212"/>
          <p:cNvPicPr/>
          <p:nvPr/>
        </p:nvPicPr>
        <p:blipFill>
          <a:blip r:embed="rId132"/>
          <a:stretch>
            <a:fillRect/>
          </a:stretch>
        </p:blipFill>
        <p:spPr>
          <a:xfrm>
            <a:off x="898937" y="3395299"/>
            <a:ext cx="247677" cy="219439"/>
          </a:xfrm>
          <a:prstGeom prst="rect">
            <a:avLst/>
          </a:prstGeom>
        </p:spPr>
      </p:pic>
      <p:sp>
        <p:nvSpPr>
          <p:cNvPr id="213" name="object 213"/>
          <p:cNvSpPr/>
          <p:nvPr/>
        </p:nvSpPr>
        <p:spPr>
          <a:xfrm>
            <a:off x="1282849" y="3399416"/>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CC00"/>
          </a:solidFill>
        </p:spPr>
        <p:txBody>
          <a:bodyPr wrap="square" lIns="0" tIns="0" rIns="0" bIns="0" rtlCol="0"/>
          <a:lstStyle/>
          <a:p>
            <a:endParaRPr/>
          </a:p>
        </p:txBody>
      </p:sp>
      <p:grpSp>
        <p:nvGrpSpPr>
          <p:cNvPr id="214" name="object 214"/>
          <p:cNvGrpSpPr/>
          <p:nvPr/>
        </p:nvGrpSpPr>
        <p:grpSpPr>
          <a:xfrm>
            <a:off x="1349827" y="3399337"/>
            <a:ext cx="187087" cy="270616"/>
            <a:chOff x="1197427" y="3399337"/>
            <a:chExt cx="187087" cy="270616"/>
          </a:xfrm>
        </p:grpSpPr>
        <p:sp>
          <p:nvSpPr>
            <p:cNvPr id="215" name="object 215"/>
            <p:cNvSpPr/>
            <p:nvPr/>
          </p:nvSpPr>
          <p:spPr>
            <a:xfrm>
              <a:off x="1197427" y="339933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CC00"/>
            </a:solidFill>
          </p:spPr>
          <p:txBody>
            <a:bodyPr wrap="square" lIns="0" tIns="0" rIns="0" bIns="0" rtlCol="0"/>
            <a:lstStyle/>
            <a:p>
              <a:endParaRPr/>
            </a:p>
          </p:txBody>
        </p:sp>
        <p:pic>
          <p:nvPicPr>
            <p:cNvPr id="216" name="object 216"/>
            <p:cNvPicPr/>
            <p:nvPr/>
          </p:nvPicPr>
          <p:blipFill>
            <a:blip r:embed="rId133"/>
            <a:stretch>
              <a:fillRect/>
            </a:stretch>
          </p:blipFill>
          <p:spPr>
            <a:xfrm>
              <a:off x="1252565" y="3454548"/>
              <a:ext cx="131949" cy="215404"/>
            </a:xfrm>
            <a:prstGeom prst="rect">
              <a:avLst/>
            </a:prstGeom>
          </p:spPr>
        </p:pic>
      </p:grpSp>
      <p:pic>
        <p:nvPicPr>
          <p:cNvPr id="217" name="object 217"/>
          <p:cNvPicPr/>
          <p:nvPr/>
        </p:nvPicPr>
        <p:blipFill>
          <a:blip r:embed="rId134"/>
          <a:stretch>
            <a:fillRect/>
          </a:stretch>
        </p:blipFill>
        <p:spPr>
          <a:xfrm>
            <a:off x="1577255" y="3457238"/>
            <a:ext cx="125225" cy="157498"/>
          </a:xfrm>
          <a:prstGeom prst="rect">
            <a:avLst/>
          </a:prstGeom>
        </p:spPr>
      </p:pic>
      <p:grpSp>
        <p:nvGrpSpPr>
          <p:cNvPr id="218" name="object 218"/>
          <p:cNvGrpSpPr/>
          <p:nvPr/>
        </p:nvGrpSpPr>
        <p:grpSpPr>
          <a:xfrm>
            <a:off x="1742817" y="3399334"/>
            <a:ext cx="188433" cy="215404"/>
            <a:chOff x="1590416" y="3399332"/>
            <a:chExt cx="188433" cy="215404"/>
          </a:xfrm>
        </p:grpSpPr>
        <p:sp>
          <p:nvSpPr>
            <p:cNvPr id="219" name="object 219"/>
            <p:cNvSpPr/>
            <p:nvPr/>
          </p:nvSpPr>
          <p:spPr>
            <a:xfrm>
              <a:off x="1590416" y="339933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CC00"/>
            </a:solidFill>
          </p:spPr>
          <p:txBody>
            <a:bodyPr wrap="square" lIns="0" tIns="0" rIns="0" bIns="0" rtlCol="0"/>
            <a:lstStyle/>
            <a:p>
              <a:endParaRPr/>
            </a:p>
          </p:txBody>
        </p:sp>
        <p:pic>
          <p:nvPicPr>
            <p:cNvPr id="220" name="object 220"/>
            <p:cNvPicPr/>
            <p:nvPr/>
          </p:nvPicPr>
          <p:blipFill>
            <a:blip r:embed="rId135"/>
            <a:stretch>
              <a:fillRect/>
            </a:stretch>
          </p:blipFill>
          <p:spPr>
            <a:xfrm>
              <a:off x="1645639" y="3399332"/>
              <a:ext cx="133210" cy="215404"/>
            </a:xfrm>
            <a:prstGeom prst="rect">
              <a:avLst/>
            </a:prstGeom>
          </p:spPr>
        </p:pic>
      </p:grpSp>
      <p:sp>
        <p:nvSpPr>
          <p:cNvPr id="221" name="object 221"/>
          <p:cNvSpPr/>
          <p:nvPr/>
        </p:nvSpPr>
        <p:spPr>
          <a:xfrm>
            <a:off x="1977053" y="3581119"/>
            <a:ext cx="31376" cy="72838"/>
          </a:xfrm>
          <a:custGeom>
            <a:avLst/>
            <a:gdLst/>
            <a:ahLst/>
            <a:cxnLst/>
            <a:rect l="l" t="t" r="r" b="b"/>
            <a:pathLst>
              <a:path w="35560" h="82550">
                <a:moveTo>
                  <a:pt x="7620" y="82391"/>
                </a:moveTo>
                <a:lnTo>
                  <a:pt x="0" y="68675"/>
                </a:lnTo>
                <a:lnTo>
                  <a:pt x="6096" y="67151"/>
                </a:lnTo>
                <a:lnTo>
                  <a:pt x="10668" y="62579"/>
                </a:lnTo>
                <a:lnTo>
                  <a:pt x="13716" y="56387"/>
                </a:lnTo>
                <a:lnTo>
                  <a:pt x="16764" y="51815"/>
                </a:lnTo>
                <a:lnTo>
                  <a:pt x="18288" y="44195"/>
                </a:lnTo>
                <a:lnTo>
                  <a:pt x="18288" y="33527"/>
                </a:lnTo>
                <a:lnTo>
                  <a:pt x="1524" y="33527"/>
                </a:lnTo>
                <a:lnTo>
                  <a:pt x="1524" y="0"/>
                </a:lnTo>
                <a:lnTo>
                  <a:pt x="35052" y="0"/>
                </a:lnTo>
                <a:lnTo>
                  <a:pt x="35052" y="33527"/>
                </a:lnTo>
                <a:lnTo>
                  <a:pt x="20574" y="74390"/>
                </a:lnTo>
                <a:lnTo>
                  <a:pt x="14811" y="78676"/>
                </a:lnTo>
                <a:lnTo>
                  <a:pt x="7620" y="82391"/>
                </a:lnTo>
                <a:close/>
              </a:path>
            </a:pathLst>
          </a:custGeom>
          <a:solidFill>
            <a:srgbClr val="00CC00"/>
          </a:solidFill>
        </p:spPr>
        <p:txBody>
          <a:bodyPr wrap="square" lIns="0" tIns="0" rIns="0" bIns="0" rtlCol="0"/>
          <a:lstStyle/>
          <a:p>
            <a:endParaRPr/>
          </a:p>
        </p:txBody>
      </p:sp>
      <p:grpSp>
        <p:nvGrpSpPr>
          <p:cNvPr id="222" name="object 222"/>
          <p:cNvGrpSpPr/>
          <p:nvPr/>
        </p:nvGrpSpPr>
        <p:grpSpPr>
          <a:xfrm>
            <a:off x="2164135" y="3399333"/>
            <a:ext cx="732108" cy="215404"/>
            <a:chOff x="2011735" y="3399332"/>
            <a:chExt cx="732108" cy="215404"/>
          </a:xfrm>
        </p:grpSpPr>
        <p:pic>
          <p:nvPicPr>
            <p:cNvPr id="223" name="object 223"/>
            <p:cNvPicPr/>
            <p:nvPr/>
          </p:nvPicPr>
          <p:blipFill>
            <a:blip r:embed="rId136"/>
            <a:stretch>
              <a:fillRect/>
            </a:stretch>
          </p:blipFill>
          <p:spPr>
            <a:xfrm>
              <a:off x="2011735" y="3457237"/>
              <a:ext cx="209942" cy="153464"/>
            </a:xfrm>
            <a:prstGeom prst="rect">
              <a:avLst/>
            </a:prstGeom>
          </p:spPr>
        </p:pic>
        <p:pic>
          <p:nvPicPr>
            <p:cNvPr id="224" name="object 224"/>
            <p:cNvPicPr/>
            <p:nvPr/>
          </p:nvPicPr>
          <p:blipFill>
            <a:blip r:embed="rId137"/>
            <a:stretch>
              <a:fillRect/>
            </a:stretch>
          </p:blipFill>
          <p:spPr>
            <a:xfrm>
              <a:off x="2241848" y="3399332"/>
              <a:ext cx="125141" cy="211370"/>
            </a:xfrm>
            <a:prstGeom prst="rect">
              <a:avLst/>
            </a:prstGeom>
          </p:spPr>
        </p:pic>
        <p:sp>
          <p:nvSpPr>
            <p:cNvPr id="225" name="object 225"/>
            <p:cNvSpPr/>
            <p:nvPr/>
          </p:nvSpPr>
          <p:spPr>
            <a:xfrm>
              <a:off x="2406071" y="3399337"/>
              <a:ext cx="26894" cy="211790"/>
            </a:xfrm>
            <a:custGeom>
              <a:avLst/>
              <a:gdLst/>
              <a:ahLst/>
              <a:cxnLst/>
              <a:rect l="l" t="t" r="r" b="b"/>
              <a:pathLst>
                <a:path w="30480" h="240027">
                  <a:moveTo>
                    <a:pt x="30480" y="65532"/>
                  </a:moveTo>
                  <a:lnTo>
                    <a:pt x="0" y="65532"/>
                  </a:lnTo>
                  <a:lnTo>
                    <a:pt x="0" y="239458"/>
                  </a:lnTo>
                  <a:lnTo>
                    <a:pt x="30480" y="239458"/>
                  </a:lnTo>
                  <a:lnTo>
                    <a:pt x="30480" y="65532"/>
                  </a:lnTo>
                  <a:close/>
                </a:path>
                <a:path w="30480"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226" name="object 226"/>
            <p:cNvPicPr/>
            <p:nvPr/>
          </p:nvPicPr>
          <p:blipFill>
            <a:blip r:embed="rId138"/>
            <a:stretch>
              <a:fillRect/>
            </a:stretch>
          </p:blipFill>
          <p:spPr>
            <a:xfrm>
              <a:off x="2462548" y="3454548"/>
              <a:ext cx="134638" cy="160188"/>
            </a:xfrm>
            <a:prstGeom prst="rect">
              <a:avLst/>
            </a:prstGeom>
          </p:spPr>
        </p:pic>
        <p:pic>
          <p:nvPicPr>
            <p:cNvPr id="227" name="object 227"/>
            <p:cNvPicPr/>
            <p:nvPr/>
          </p:nvPicPr>
          <p:blipFill>
            <a:blip r:embed="rId139"/>
            <a:stretch>
              <a:fillRect/>
            </a:stretch>
          </p:blipFill>
          <p:spPr>
            <a:xfrm>
              <a:off x="2618702" y="3399332"/>
              <a:ext cx="125141" cy="211370"/>
            </a:xfrm>
            <a:prstGeom prst="rect">
              <a:avLst/>
            </a:prstGeom>
          </p:spPr>
        </p:pic>
      </p:grpSp>
      <p:grpSp>
        <p:nvGrpSpPr>
          <p:cNvPr id="228" name="object 228"/>
          <p:cNvGrpSpPr/>
          <p:nvPr/>
        </p:nvGrpSpPr>
        <p:grpSpPr>
          <a:xfrm>
            <a:off x="3063156" y="3399337"/>
            <a:ext cx="1018866" cy="215399"/>
            <a:chOff x="2910755" y="3399337"/>
            <a:chExt cx="1018866" cy="215399"/>
          </a:xfrm>
        </p:grpSpPr>
        <p:pic>
          <p:nvPicPr>
            <p:cNvPr id="229" name="object 229"/>
            <p:cNvPicPr/>
            <p:nvPr/>
          </p:nvPicPr>
          <p:blipFill>
            <a:blip r:embed="rId140"/>
            <a:stretch>
              <a:fillRect/>
            </a:stretch>
          </p:blipFill>
          <p:spPr>
            <a:xfrm>
              <a:off x="2910755" y="3454548"/>
              <a:ext cx="231457" cy="160188"/>
            </a:xfrm>
            <a:prstGeom prst="rect">
              <a:avLst/>
            </a:prstGeom>
          </p:spPr>
        </p:pic>
        <p:pic>
          <p:nvPicPr>
            <p:cNvPr id="230" name="object 230"/>
            <p:cNvPicPr/>
            <p:nvPr/>
          </p:nvPicPr>
          <p:blipFill>
            <a:blip r:embed="rId141"/>
            <a:stretch>
              <a:fillRect/>
            </a:stretch>
          </p:blipFill>
          <p:spPr>
            <a:xfrm>
              <a:off x="3173225" y="3454548"/>
              <a:ext cx="207252" cy="156154"/>
            </a:xfrm>
            <a:prstGeom prst="rect">
              <a:avLst/>
            </a:prstGeom>
          </p:spPr>
        </p:pic>
        <p:pic>
          <p:nvPicPr>
            <p:cNvPr id="231" name="object 231"/>
            <p:cNvPicPr/>
            <p:nvPr/>
          </p:nvPicPr>
          <p:blipFill>
            <a:blip r:embed="rId142"/>
            <a:stretch>
              <a:fillRect/>
            </a:stretch>
          </p:blipFill>
          <p:spPr>
            <a:xfrm>
              <a:off x="3410062" y="3454548"/>
              <a:ext cx="141362" cy="160188"/>
            </a:xfrm>
            <a:prstGeom prst="rect">
              <a:avLst/>
            </a:prstGeom>
          </p:spPr>
        </p:pic>
        <p:sp>
          <p:nvSpPr>
            <p:cNvPr id="232" name="object 232"/>
            <p:cNvSpPr/>
            <p:nvPr/>
          </p:nvSpPr>
          <p:spPr>
            <a:xfrm>
              <a:off x="3583697" y="3399337"/>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233" name="object 233"/>
            <p:cNvPicPr/>
            <p:nvPr/>
          </p:nvPicPr>
          <p:blipFill>
            <a:blip r:embed="rId143"/>
            <a:stretch>
              <a:fillRect/>
            </a:stretch>
          </p:blipFill>
          <p:spPr>
            <a:xfrm>
              <a:off x="3648327" y="3454548"/>
              <a:ext cx="125141" cy="156154"/>
            </a:xfrm>
            <a:prstGeom prst="rect">
              <a:avLst/>
            </a:prstGeom>
          </p:spPr>
        </p:pic>
        <p:pic>
          <p:nvPicPr>
            <p:cNvPr id="234" name="object 234"/>
            <p:cNvPicPr/>
            <p:nvPr/>
          </p:nvPicPr>
          <p:blipFill>
            <a:blip r:embed="rId144"/>
            <a:stretch>
              <a:fillRect/>
            </a:stretch>
          </p:blipFill>
          <p:spPr>
            <a:xfrm>
              <a:off x="3801707" y="3454549"/>
              <a:ext cx="127915" cy="160188"/>
            </a:xfrm>
            <a:prstGeom prst="rect">
              <a:avLst/>
            </a:prstGeom>
          </p:spPr>
        </p:pic>
      </p:grpSp>
      <p:grpSp>
        <p:nvGrpSpPr>
          <p:cNvPr id="235" name="object 235"/>
          <p:cNvGrpSpPr/>
          <p:nvPr/>
        </p:nvGrpSpPr>
        <p:grpSpPr>
          <a:xfrm>
            <a:off x="4240867" y="3399337"/>
            <a:ext cx="189687" cy="211790"/>
            <a:chOff x="4088466" y="3399337"/>
            <a:chExt cx="189687" cy="211790"/>
          </a:xfrm>
        </p:grpSpPr>
        <p:sp>
          <p:nvSpPr>
            <p:cNvPr id="236" name="object 236"/>
            <p:cNvSpPr/>
            <p:nvPr/>
          </p:nvSpPr>
          <p:spPr>
            <a:xfrm>
              <a:off x="4088466" y="339933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CC00"/>
            </a:solidFill>
          </p:spPr>
          <p:txBody>
            <a:bodyPr wrap="square" lIns="0" tIns="0" rIns="0" bIns="0" rtlCol="0"/>
            <a:lstStyle/>
            <a:p>
              <a:endParaRPr/>
            </a:p>
          </p:txBody>
        </p:sp>
        <p:pic>
          <p:nvPicPr>
            <p:cNvPr id="237" name="object 237"/>
            <p:cNvPicPr/>
            <p:nvPr/>
          </p:nvPicPr>
          <p:blipFill>
            <a:blip r:embed="rId145"/>
            <a:stretch>
              <a:fillRect/>
            </a:stretch>
          </p:blipFill>
          <p:spPr>
            <a:xfrm>
              <a:off x="4153012" y="3454548"/>
              <a:ext cx="125141" cy="156154"/>
            </a:xfrm>
            <a:prstGeom prst="rect">
              <a:avLst/>
            </a:prstGeom>
          </p:spPr>
        </p:pic>
      </p:grpSp>
      <p:grpSp>
        <p:nvGrpSpPr>
          <p:cNvPr id="238" name="object 238"/>
          <p:cNvGrpSpPr/>
          <p:nvPr/>
        </p:nvGrpSpPr>
        <p:grpSpPr>
          <a:xfrm>
            <a:off x="4581329" y="3399332"/>
            <a:ext cx="394334" cy="215405"/>
            <a:chOff x="4428929" y="3399332"/>
            <a:chExt cx="394334" cy="215405"/>
          </a:xfrm>
        </p:grpSpPr>
        <p:pic>
          <p:nvPicPr>
            <p:cNvPr id="239" name="object 239"/>
            <p:cNvPicPr/>
            <p:nvPr/>
          </p:nvPicPr>
          <p:blipFill>
            <a:blip r:embed="rId146"/>
            <a:stretch>
              <a:fillRect/>
            </a:stretch>
          </p:blipFill>
          <p:spPr>
            <a:xfrm>
              <a:off x="4428929" y="3404795"/>
              <a:ext cx="75387" cy="208681"/>
            </a:xfrm>
            <a:prstGeom prst="rect">
              <a:avLst/>
            </a:prstGeom>
          </p:spPr>
        </p:pic>
        <p:pic>
          <p:nvPicPr>
            <p:cNvPr id="240" name="object 240"/>
            <p:cNvPicPr/>
            <p:nvPr/>
          </p:nvPicPr>
          <p:blipFill>
            <a:blip r:embed="rId137"/>
            <a:stretch>
              <a:fillRect/>
            </a:stretch>
          </p:blipFill>
          <p:spPr>
            <a:xfrm>
              <a:off x="4525832" y="3399332"/>
              <a:ext cx="125141" cy="211370"/>
            </a:xfrm>
            <a:prstGeom prst="rect">
              <a:avLst/>
            </a:prstGeom>
          </p:spPr>
        </p:pic>
        <p:pic>
          <p:nvPicPr>
            <p:cNvPr id="241" name="object 241"/>
            <p:cNvPicPr/>
            <p:nvPr/>
          </p:nvPicPr>
          <p:blipFill>
            <a:blip r:embed="rId147"/>
            <a:stretch>
              <a:fillRect/>
            </a:stretch>
          </p:blipFill>
          <p:spPr>
            <a:xfrm>
              <a:off x="4681986" y="3454550"/>
              <a:ext cx="141278" cy="160188"/>
            </a:xfrm>
            <a:prstGeom prst="rect">
              <a:avLst/>
            </a:prstGeom>
          </p:spPr>
        </p:pic>
      </p:grpSp>
      <p:grpSp>
        <p:nvGrpSpPr>
          <p:cNvPr id="242" name="object 242"/>
          <p:cNvGrpSpPr/>
          <p:nvPr/>
        </p:nvGrpSpPr>
        <p:grpSpPr>
          <a:xfrm>
            <a:off x="5134507" y="3454550"/>
            <a:ext cx="561246" cy="215405"/>
            <a:chOff x="4982107" y="3454548"/>
            <a:chExt cx="561246" cy="215405"/>
          </a:xfrm>
        </p:grpSpPr>
        <p:pic>
          <p:nvPicPr>
            <p:cNvPr id="243" name="object 243"/>
            <p:cNvPicPr/>
            <p:nvPr/>
          </p:nvPicPr>
          <p:blipFill>
            <a:blip r:embed="rId148"/>
            <a:stretch>
              <a:fillRect/>
            </a:stretch>
          </p:blipFill>
          <p:spPr>
            <a:xfrm>
              <a:off x="4982107" y="3454549"/>
              <a:ext cx="133148" cy="215404"/>
            </a:xfrm>
            <a:prstGeom prst="rect">
              <a:avLst/>
            </a:prstGeom>
          </p:spPr>
        </p:pic>
        <p:pic>
          <p:nvPicPr>
            <p:cNvPr id="244" name="object 244"/>
            <p:cNvPicPr/>
            <p:nvPr/>
          </p:nvPicPr>
          <p:blipFill>
            <a:blip r:embed="rId149"/>
            <a:stretch>
              <a:fillRect/>
            </a:stretch>
          </p:blipFill>
          <p:spPr>
            <a:xfrm>
              <a:off x="5136916" y="3454548"/>
              <a:ext cx="144051" cy="160188"/>
            </a:xfrm>
            <a:prstGeom prst="rect">
              <a:avLst/>
            </a:prstGeom>
          </p:spPr>
        </p:pic>
        <p:pic>
          <p:nvPicPr>
            <p:cNvPr id="245" name="object 245"/>
            <p:cNvPicPr/>
            <p:nvPr/>
          </p:nvPicPr>
          <p:blipFill>
            <a:blip r:embed="rId150"/>
            <a:stretch>
              <a:fillRect/>
            </a:stretch>
          </p:blipFill>
          <p:spPr>
            <a:xfrm>
              <a:off x="5311812" y="3454549"/>
              <a:ext cx="231541" cy="160188"/>
            </a:xfrm>
            <a:prstGeom prst="rect">
              <a:avLst/>
            </a:prstGeom>
          </p:spPr>
        </p:pic>
      </p:grpSp>
      <p:grpSp>
        <p:nvGrpSpPr>
          <p:cNvPr id="246" name="object 246"/>
          <p:cNvGrpSpPr/>
          <p:nvPr/>
        </p:nvGrpSpPr>
        <p:grpSpPr>
          <a:xfrm>
            <a:off x="5843756" y="3454549"/>
            <a:ext cx="768583" cy="215405"/>
            <a:chOff x="5691355" y="3454548"/>
            <a:chExt cx="768583" cy="215405"/>
          </a:xfrm>
        </p:grpSpPr>
        <p:pic>
          <p:nvPicPr>
            <p:cNvPr id="247" name="object 247"/>
            <p:cNvPicPr/>
            <p:nvPr/>
          </p:nvPicPr>
          <p:blipFill>
            <a:blip r:embed="rId151"/>
            <a:stretch>
              <a:fillRect/>
            </a:stretch>
          </p:blipFill>
          <p:spPr>
            <a:xfrm>
              <a:off x="5691355" y="3454549"/>
              <a:ext cx="127915" cy="160188"/>
            </a:xfrm>
            <a:prstGeom prst="rect">
              <a:avLst/>
            </a:prstGeom>
          </p:spPr>
        </p:pic>
        <p:pic>
          <p:nvPicPr>
            <p:cNvPr id="248" name="object 248"/>
            <p:cNvPicPr/>
            <p:nvPr/>
          </p:nvPicPr>
          <p:blipFill>
            <a:blip r:embed="rId152"/>
            <a:stretch>
              <a:fillRect/>
            </a:stretch>
          </p:blipFill>
          <p:spPr>
            <a:xfrm>
              <a:off x="5850199" y="3454549"/>
              <a:ext cx="133232" cy="215404"/>
            </a:xfrm>
            <a:prstGeom prst="rect">
              <a:avLst/>
            </a:prstGeom>
          </p:spPr>
        </p:pic>
        <p:pic>
          <p:nvPicPr>
            <p:cNvPr id="249" name="object 249"/>
            <p:cNvPicPr/>
            <p:nvPr/>
          </p:nvPicPr>
          <p:blipFill>
            <a:blip r:embed="rId153"/>
            <a:stretch>
              <a:fillRect/>
            </a:stretch>
          </p:blipFill>
          <p:spPr>
            <a:xfrm>
              <a:off x="6006353" y="3454550"/>
              <a:ext cx="141278" cy="160188"/>
            </a:xfrm>
            <a:prstGeom prst="rect">
              <a:avLst/>
            </a:prstGeom>
          </p:spPr>
        </p:pic>
        <p:pic>
          <p:nvPicPr>
            <p:cNvPr id="250" name="object 250"/>
            <p:cNvPicPr/>
            <p:nvPr/>
          </p:nvPicPr>
          <p:blipFill>
            <a:blip r:embed="rId154"/>
            <a:stretch>
              <a:fillRect/>
            </a:stretch>
          </p:blipFill>
          <p:spPr>
            <a:xfrm>
              <a:off x="6171919" y="3454548"/>
              <a:ext cx="288019" cy="160188"/>
            </a:xfrm>
            <a:prstGeom prst="rect">
              <a:avLst/>
            </a:prstGeom>
          </p:spPr>
        </p:pic>
      </p:grpSp>
      <p:grpSp>
        <p:nvGrpSpPr>
          <p:cNvPr id="251" name="object 251"/>
          <p:cNvGrpSpPr/>
          <p:nvPr/>
        </p:nvGrpSpPr>
        <p:grpSpPr>
          <a:xfrm>
            <a:off x="6752271" y="3395298"/>
            <a:ext cx="1130562" cy="278689"/>
            <a:chOff x="6599872" y="3395298"/>
            <a:chExt cx="1130562" cy="278689"/>
          </a:xfrm>
        </p:grpSpPr>
        <p:pic>
          <p:nvPicPr>
            <p:cNvPr id="252" name="object 252"/>
            <p:cNvPicPr/>
            <p:nvPr/>
          </p:nvPicPr>
          <p:blipFill>
            <a:blip r:embed="rId155"/>
            <a:stretch>
              <a:fillRect/>
            </a:stretch>
          </p:blipFill>
          <p:spPr>
            <a:xfrm>
              <a:off x="6599872" y="3395298"/>
              <a:ext cx="234230" cy="219439"/>
            </a:xfrm>
            <a:prstGeom prst="rect">
              <a:avLst/>
            </a:prstGeom>
          </p:spPr>
        </p:pic>
        <p:sp>
          <p:nvSpPr>
            <p:cNvPr id="253" name="object 253"/>
            <p:cNvSpPr/>
            <p:nvPr/>
          </p:nvSpPr>
          <p:spPr>
            <a:xfrm>
              <a:off x="6862920" y="3399427"/>
              <a:ext cx="93009" cy="212912"/>
            </a:xfrm>
            <a:custGeom>
              <a:avLst/>
              <a:gdLst/>
              <a:ahLst/>
              <a:cxnLst/>
              <a:rect l="l" t="t" r="r" b="b"/>
              <a:pathLst>
                <a:path w="105409" h="241300">
                  <a:moveTo>
                    <a:pt x="30492" y="0"/>
                  </a:moveTo>
                  <a:lnTo>
                    <a:pt x="0" y="0"/>
                  </a:lnTo>
                  <a:lnTo>
                    <a:pt x="0" y="240792"/>
                  </a:lnTo>
                  <a:lnTo>
                    <a:pt x="30492" y="240792"/>
                  </a:lnTo>
                  <a:lnTo>
                    <a:pt x="30492" y="0"/>
                  </a:lnTo>
                  <a:close/>
                </a:path>
                <a:path w="105409" h="241300">
                  <a:moveTo>
                    <a:pt x="105168" y="0"/>
                  </a:moveTo>
                  <a:lnTo>
                    <a:pt x="74688" y="0"/>
                  </a:lnTo>
                  <a:lnTo>
                    <a:pt x="74688" y="240792"/>
                  </a:lnTo>
                  <a:lnTo>
                    <a:pt x="105168" y="240792"/>
                  </a:lnTo>
                  <a:lnTo>
                    <a:pt x="105168" y="0"/>
                  </a:lnTo>
                  <a:close/>
                </a:path>
              </a:pathLst>
            </a:custGeom>
            <a:solidFill>
              <a:srgbClr val="00CC00"/>
            </a:solidFill>
          </p:spPr>
          <p:txBody>
            <a:bodyPr wrap="square" lIns="0" tIns="0" rIns="0" bIns="0" rtlCol="0"/>
            <a:lstStyle/>
            <a:p>
              <a:endParaRPr/>
            </a:p>
          </p:txBody>
        </p:sp>
        <p:pic>
          <p:nvPicPr>
            <p:cNvPr id="254" name="object 254"/>
            <p:cNvPicPr/>
            <p:nvPr/>
          </p:nvPicPr>
          <p:blipFill>
            <a:blip r:embed="rId156"/>
            <a:stretch>
              <a:fillRect/>
            </a:stretch>
          </p:blipFill>
          <p:spPr>
            <a:xfrm>
              <a:off x="6986139" y="3454548"/>
              <a:ext cx="366096" cy="160188"/>
            </a:xfrm>
            <a:prstGeom prst="rect">
              <a:avLst/>
            </a:prstGeom>
          </p:spPr>
        </p:pic>
        <p:sp>
          <p:nvSpPr>
            <p:cNvPr id="255" name="object 255"/>
            <p:cNvSpPr/>
            <p:nvPr/>
          </p:nvSpPr>
          <p:spPr>
            <a:xfrm>
              <a:off x="7375085" y="3399337"/>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256" name="object 256"/>
            <p:cNvPicPr/>
            <p:nvPr/>
          </p:nvPicPr>
          <p:blipFill>
            <a:blip r:embed="rId157"/>
            <a:stretch>
              <a:fillRect/>
            </a:stretch>
          </p:blipFill>
          <p:spPr>
            <a:xfrm>
              <a:off x="7441070" y="3454548"/>
              <a:ext cx="125141" cy="156154"/>
            </a:xfrm>
            <a:prstGeom prst="rect">
              <a:avLst/>
            </a:prstGeom>
          </p:spPr>
        </p:pic>
        <p:pic>
          <p:nvPicPr>
            <p:cNvPr id="257" name="object 257"/>
            <p:cNvPicPr/>
            <p:nvPr/>
          </p:nvPicPr>
          <p:blipFill>
            <a:blip r:embed="rId158"/>
            <a:stretch>
              <a:fillRect/>
            </a:stretch>
          </p:blipFill>
          <p:spPr>
            <a:xfrm>
              <a:off x="7595880" y="3454548"/>
              <a:ext cx="134554" cy="219439"/>
            </a:xfrm>
            <a:prstGeom prst="rect">
              <a:avLst/>
            </a:prstGeom>
          </p:spPr>
        </p:pic>
      </p:grpSp>
      <p:pic>
        <p:nvPicPr>
          <p:cNvPr id="258" name="object 258"/>
          <p:cNvPicPr/>
          <p:nvPr/>
        </p:nvPicPr>
        <p:blipFill>
          <a:blip r:embed="rId159"/>
          <a:stretch>
            <a:fillRect/>
          </a:stretch>
        </p:blipFill>
        <p:spPr>
          <a:xfrm>
            <a:off x="8041678" y="3454548"/>
            <a:ext cx="141278" cy="160188"/>
          </a:xfrm>
          <a:prstGeom prst="rect">
            <a:avLst/>
          </a:prstGeom>
        </p:spPr>
      </p:pic>
      <p:grpSp>
        <p:nvGrpSpPr>
          <p:cNvPr id="259" name="object 259"/>
          <p:cNvGrpSpPr/>
          <p:nvPr/>
        </p:nvGrpSpPr>
        <p:grpSpPr>
          <a:xfrm>
            <a:off x="908350" y="3754420"/>
            <a:ext cx="1274613" cy="274991"/>
            <a:chOff x="755949" y="3754419"/>
            <a:chExt cx="1274613" cy="274991"/>
          </a:xfrm>
        </p:grpSpPr>
        <p:pic>
          <p:nvPicPr>
            <p:cNvPr id="260" name="object 260"/>
            <p:cNvPicPr/>
            <p:nvPr/>
          </p:nvPicPr>
          <p:blipFill>
            <a:blip r:embed="rId160"/>
            <a:stretch>
              <a:fillRect/>
            </a:stretch>
          </p:blipFill>
          <p:spPr>
            <a:xfrm>
              <a:off x="755949" y="3809971"/>
              <a:ext cx="133257" cy="215404"/>
            </a:xfrm>
            <a:prstGeom prst="rect">
              <a:avLst/>
            </a:prstGeom>
          </p:spPr>
        </p:pic>
        <p:pic>
          <p:nvPicPr>
            <p:cNvPr id="261" name="object 261"/>
            <p:cNvPicPr/>
            <p:nvPr/>
          </p:nvPicPr>
          <p:blipFill>
            <a:blip r:embed="rId161"/>
            <a:stretch>
              <a:fillRect/>
            </a:stretch>
          </p:blipFill>
          <p:spPr>
            <a:xfrm>
              <a:off x="921515" y="3809972"/>
              <a:ext cx="232802" cy="160188"/>
            </a:xfrm>
            <a:prstGeom prst="rect">
              <a:avLst/>
            </a:prstGeom>
          </p:spPr>
        </p:pic>
        <p:sp>
          <p:nvSpPr>
            <p:cNvPr id="262" name="object 262"/>
            <p:cNvSpPr/>
            <p:nvPr/>
          </p:nvSpPr>
          <p:spPr>
            <a:xfrm>
              <a:off x="1184237" y="3754419"/>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CC00"/>
            </a:solidFill>
          </p:spPr>
          <p:txBody>
            <a:bodyPr wrap="square" lIns="0" tIns="0" rIns="0" bIns="0" rtlCol="0"/>
            <a:lstStyle/>
            <a:p>
              <a:endParaRPr/>
            </a:p>
          </p:txBody>
        </p:sp>
        <p:pic>
          <p:nvPicPr>
            <p:cNvPr id="263" name="object 263"/>
            <p:cNvPicPr/>
            <p:nvPr/>
          </p:nvPicPr>
          <p:blipFill>
            <a:blip r:embed="rId162"/>
            <a:stretch>
              <a:fillRect/>
            </a:stretch>
          </p:blipFill>
          <p:spPr>
            <a:xfrm>
              <a:off x="1239118" y="3809972"/>
              <a:ext cx="144051" cy="160188"/>
            </a:xfrm>
            <a:prstGeom prst="rect">
              <a:avLst/>
            </a:prstGeom>
          </p:spPr>
        </p:pic>
        <p:pic>
          <p:nvPicPr>
            <p:cNvPr id="264" name="object 264"/>
            <p:cNvPicPr/>
            <p:nvPr/>
          </p:nvPicPr>
          <p:blipFill>
            <a:blip r:embed="rId163"/>
            <a:stretch>
              <a:fillRect/>
            </a:stretch>
          </p:blipFill>
          <p:spPr>
            <a:xfrm>
              <a:off x="1414098" y="3809972"/>
              <a:ext cx="125141" cy="156154"/>
            </a:xfrm>
            <a:prstGeom prst="rect">
              <a:avLst/>
            </a:prstGeom>
          </p:spPr>
        </p:pic>
        <p:pic>
          <p:nvPicPr>
            <p:cNvPr id="265" name="object 265"/>
            <p:cNvPicPr/>
            <p:nvPr/>
          </p:nvPicPr>
          <p:blipFill>
            <a:blip r:embed="rId164"/>
            <a:stretch>
              <a:fillRect/>
            </a:stretch>
          </p:blipFill>
          <p:spPr>
            <a:xfrm>
              <a:off x="1567563" y="3809971"/>
              <a:ext cx="135899" cy="219439"/>
            </a:xfrm>
            <a:prstGeom prst="rect">
              <a:avLst/>
            </a:prstGeom>
          </p:spPr>
        </p:pic>
        <p:pic>
          <p:nvPicPr>
            <p:cNvPr id="266" name="object 266"/>
            <p:cNvPicPr/>
            <p:nvPr/>
          </p:nvPicPr>
          <p:blipFill>
            <a:blip r:embed="rId165"/>
            <a:stretch>
              <a:fillRect/>
            </a:stretch>
          </p:blipFill>
          <p:spPr>
            <a:xfrm>
              <a:off x="1734474" y="3809972"/>
              <a:ext cx="141278" cy="160188"/>
            </a:xfrm>
            <a:prstGeom prst="rect">
              <a:avLst/>
            </a:prstGeom>
          </p:spPr>
        </p:pic>
        <p:pic>
          <p:nvPicPr>
            <p:cNvPr id="267" name="object 267"/>
            <p:cNvPicPr/>
            <p:nvPr/>
          </p:nvPicPr>
          <p:blipFill>
            <a:blip r:embed="rId166"/>
            <a:stretch>
              <a:fillRect/>
            </a:stretch>
          </p:blipFill>
          <p:spPr>
            <a:xfrm>
              <a:off x="1897268" y="3754755"/>
              <a:ext cx="133294" cy="215404"/>
            </a:xfrm>
            <a:prstGeom prst="rect">
              <a:avLst/>
            </a:prstGeom>
          </p:spPr>
        </p:pic>
      </p:grpSp>
      <p:grpSp>
        <p:nvGrpSpPr>
          <p:cNvPr id="268" name="object 268"/>
          <p:cNvGrpSpPr/>
          <p:nvPr/>
        </p:nvGrpSpPr>
        <p:grpSpPr>
          <a:xfrm>
            <a:off x="2305414" y="3754755"/>
            <a:ext cx="781947" cy="270623"/>
            <a:chOff x="2153014" y="3754753"/>
            <a:chExt cx="781947" cy="270623"/>
          </a:xfrm>
        </p:grpSpPr>
        <p:pic>
          <p:nvPicPr>
            <p:cNvPr id="269" name="object 269"/>
            <p:cNvPicPr/>
            <p:nvPr/>
          </p:nvPicPr>
          <p:blipFill>
            <a:blip r:embed="rId167"/>
            <a:stretch>
              <a:fillRect/>
            </a:stretch>
          </p:blipFill>
          <p:spPr>
            <a:xfrm>
              <a:off x="2153014" y="3809972"/>
              <a:ext cx="133148" cy="215404"/>
            </a:xfrm>
            <a:prstGeom prst="rect">
              <a:avLst/>
            </a:prstGeom>
          </p:spPr>
        </p:pic>
        <p:pic>
          <p:nvPicPr>
            <p:cNvPr id="270" name="object 270"/>
            <p:cNvPicPr/>
            <p:nvPr/>
          </p:nvPicPr>
          <p:blipFill>
            <a:blip r:embed="rId168"/>
            <a:stretch>
              <a:fillRect/>
            </a:stretch>
          </p:blipFill>
          <p:spPr>
            <a:xfrm>
              <a:off x="2309168" y="3809972"/>
              <a:ext cx="141278" cy="160188"/>
            </a:xfrm>
            <a:prstGeom prst="rect">
              <a:avLst/>
            </a:prstGeom>
          </p:spPr>
        </p:pic>
        <p:sp>
          <p:nvSpPr>
            <p:cNvPr id="271" name="object 271"/>
            <p:cNvSpPr/>
            <p:nvPr/>
          </p:nvSpPr>
          <p:spPr>
            <a:xfrm>
              <a:off x="2481374" y="3754753"/>
              <a:ext cx="125506" cy="211790"/>
            </a:xfrm>
            <a:custGeom>
              <a:avLst/>
              <a:gdLst/>
              <a:ahLst/>
              <a:cxnLst/>
              <a:rect l="l" t="t" r="r" b="b"/>
              <a:pathLst>
                <a:path w="142239" h="240027">
                  <a:moveTo>
                    <a:pt x="94576" y="71729"/>
                  </a:moveTo>
                  <a:lnTo>
                    <a:pt x="86601" y="67729"/>
                  </a:lnTo>
                  <a:lnTo>
                    <a:pt x="78765" y="64871"/>
                  </a:lnTo>
                  <a:lnTo>
                    <a:pt x="71221" y="63157"/>
                  </a:lnTo>
                  <a:lnTo>
                    <a:pt x="64096" y="62585"/>
                  </a:lnTo>
                  <a:lnTo>
                    <a:pt x="56476" y="62585"/>
                  </a:lnTo>
                  <a:lnTo>
                    <a:pt x="50380" y="64109"/>
                  </a:lnTo>
                  <a:lnTo>
                    <a:pt x="45808" y="68681"/>
                  </a:lnTo>
                  <a:lnTo>
                    <a:pt x="41211" y="72059"/>
                  </a:lnTo>
                  <a:lnTo>
                    <a:pt x="36474" y="77444"/>
                  </a:lnTo>
                  <a:lnTo>
                    <a:pt x="31445" y="84543"/>
                  </a:lnTo>
                  <a:lnTo>
                    <a:pt x="25996" y="93065"/>
                  </a:lnTo>
                  <a:lnTo>
                    <a:pt x="25996" y="65633"/>
                  </a:lnTo>
                  <a:lnTo>
                    <a:pt x="0" y="65633"/>
                  </a:lnTo>
                  <a:lnTo>
                    <a:pt x="0" y="239560"/>
                  </a:lnTo>
                  <a:lnTo>
                    <a:pt x="29044" y="239560"/>
                  </a:lnTo>
                  <a:lnTo>
                    <a:pt x="29044" y="149555"/>
                  </a:lnTo>
                  <a:lnTo>
                    <a:pt x="29337" y="140373"/>
                  </a:lnTo>
                  <a:lnTo>
                    <a:pt x="39712" y="102209"/>
                  </a:lnTo>
                  <a:lnTo>
                    <a:pt x="56476" y="93065"/>
                  </a:lnTo>
                  <a:lnTo>
                    <a:pt x="70192" y="93065"/>
                  </a:lnTo>
                  <a:lnTo>
                    <a:pt x="76288" y="94589"/>
                  </a:lnTo>
                  <a:lnTo>
                    <a:pt x="83908" y="99161"/>
                  </a:lnTo>
                  <a:lnTo>
                    <a:pt x="94576" y="71729"/>
                  </a:lnTo>
                  <a:close/>
                </a:path>
                <a:path w="142239" h="240027">
                  <a:moveTo>
                    <a:pt x="141909" y="65532"/>
                  </a:moveTo>
                  <a:lnTo>
                    <a:pt x="111429" y="65532"/>
                  </a:lnTo>
                  <a:lnTo>
                    <a:pt x="111429" y="239471"/>
                  </a:lnTo>
                  <a:lnTo>
                    <a:pt x="141909" y="239471"/>
                  </a:lnTo>
                  <a:lnTo>
                    <a:pt x="141909" y="65532"/>
                  </a:lnTo>
                  <a:close/>
                </a:path>
                <a:path w="142239" h="240027">
                  <a:moveTo>
                    <a:pt x="141909" y="0"/>
                  </a:moveTo>
                  <a:lnTo>
                    <a:pt x="111429" y="0"/>
                  </a:lnTo>
                  <a:lnTo>
                    <a:pt x="111429" y="33528"/>
                  </a:lnTo>
                  <a:lnTo>
                    <a:pt x="141909" y="33528"/>
                  </a:lnTo>
                  <a:lnTo>
                    <a:pt x="141909" y="0"/>
                  </a:lnTo>
                  <a:close/>
                </a:path>
              </a:pathLst>
            </a:custGeom>
            <a:solidFill>
              <a:srgbClr val="00CC00"/>
            </a:solidFill>
          </p:spPr>
          <p:txBody>
            <a:bodyPr wrap="square" lIns="0" tIns="0" rIns="0" bIns="0" rtlCol="0"/>
            <a:lstStyle/>
            <a:p>
              <a:endParaRPr/>
            </a:p>
          </p:txBody>
        </p:sp>
        <p:pic>
          <p:nvPicPr>
            <p:cNvPr id="272" name="object 272"/>
            <p:cNvPicPr/>
            <p:nvPr/>
          </p:nvPicPr>
          <p:blipFill>
            <a:blip r:embed="rId169"/>
            <a:stretch>
              <a:fillRect/>
            </a:stretch>
          </p:blipFill>
          <p:spPr>
            <a:xfrm>
              <a:off x="2636183" y="3809972"/>
              <a:ext cx="143967" cy="160188"/>
            </a:xfrm>
            <a:prstGeom prst="rect">
              <a:avLst/>
            </a:prstGeom>
          </p:spPr>
        </p:pic>
        <p:pic>
          <p:nvPicPr>
            <p:cNvPr id="273" name="object 273"/>
            <p:cNvPicPr/>
            <p:nvPr/>
          </p:nvPicPr>
          <p:blipFill>
            <a:blip r:embed="rId170"/>
            <a:stretch>
              <a:fillRect/>
            </a:stretch>
          </p:blipFill>
          <p:spPr>
            <a:xfrm>
              <a:off x="2801750" y="3754755"/>
              <a:ext cx="133210" cy="215404"/>
            </a:xfrm>
            <a:prstGeom prst="rect">
              <a:avLst/>
            </a:prstGeom>
          </p:spPr>
        </p:pic>
      </p:grpSp>
      <p:pic>
        <p:nvPicPr>
          <p:cNvPr id="274" name="object 274"/>
          <p:cNvPicPr/>
          <p:nvPr/>
        </p:nvPicPr>
        <p:blipFill>
          <a:blip r:embed="rId171"/>
          <a:stretch>
            <a:fillRect/>
          </a:stretch>
        </p:blipFill>
        <p:spPr>
          <a:xfrm>
            <a:off x="3197711" y="3750721"/>
            <a:ext cx="246333" cy="219439"/>
          </a:xfrm>
          <a:prstGeom prst="rect">
            <a:avLst/>
          </a:prstGeom>
        </p:spPr>
      </p:pic>
      <p:grpSp>
        <p:nvGrpSpPr>
          <p:cNvPr id="275" name="object 275"/>
          <p:cNvGrpSpPr/>
          <p:nvPr/>
        </p:nvGrpSpPr>
        <p:grpSpPr>
          <a:xfrm>
            <a:off x="3523465" y="3754420"/>
            <a:ext cx="1566247" cy="274991"/>
            <a:chOff x="3371065" y="3754419"/>
            <a:chExt cx="1566247" cy="274991"/>
          </a:xfrm>
        </p:grpSpPr>
        <p:pic>
          <p:nvPicPr>
            <p:cNvPr id="276" name="object 276"/>
            <p:cNvPicPr/>
            <p:nvPr/>
          </p:nvPicPr>
          <p:blipFill>
            <a:blip r:embed="rId172"/>
            <a:stretch>
              <a:fillRect/>
            </a:stretch>
          </p:blipFill>
          <p:spPr>
            <a:xfrm>
              <a:off x="3371065" y="3809972"/>
              <a:ext cx="135899" cy="219439"/>
            </a:xfrm>
            <a:prstGeom prst="rect">
              <a:avLst/>
            </a:prstGeom>
          </p:spPr>
        </p:pic>
        <p:pic>
          <p:nvPicPr>
            <p:cNvPr id="277" name="object 277"/>
            <p:cNvPicPr/>
            <p:nvPr/>
          </p:nvPicPr>
          <p:blipFill>
            <a:blip r:embed="rId173"/>
            <a:stretch>
              <a:fillRect/>
            </a:stretch>
          </p:blipFill>
          <p:spPr>
            <a:xfrm>
              <a:off x="3546045" y="3809972"/>
              <a:ext cx="388956" cy="160188"/>
            </a:xfrm>
            <a:prstGeom prst="rect">
              <a:avLst/>
            </a:prstGeom>
          </p:spPr>
        </p:pic>
        <p:sp>
          <p:nvSpPr>
            <p:cNvPr id="278" name="object 278"/>
            <p:cNvSpPr/>
            <p:nvPr/>
          </p:nvSpPr>
          <p:spPr>
            <a:xfrm>
              <a:off x="3957850" y="3754754"/>
              <a:ext cx="26894" cy="211790"/>
            </a:xfrm>
            <a:custGeom>
              <a:avLst/>
              <a:gdLst/>
              <a:ahLst/>
              <a:cxnLst/>
              <a:rect l="l" t="t" r="r" b="b"/>
              <a:pathLst>
                <a:path w="30478" h="240027">
                  <a:moveTo>
                    <a:pt x="30480" y="65532"/>
                  </a:moveTo>
                  <a:lnTo>
                    <a:pt x="0" y="65532"/>
                  </a:lnTo>
                  <a:lnTo>
                    <a:pt x="0" y="239471"/>
                  </a:lnTo>
                  <a:lnTo>
                    <a:pt x="30480" y="239471"/>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279" name="object 279"/>
            <p:cNvPicPr/>
            <p:nvPr/>
          </p:nvPicPr>
          <p:blipFill>
            <a:blip r:embed="rId174"/>
            <a:stretch>
              <a:fillRect/>
            </a:stretch>
          </p:blipFill>
          <p:spPr>
            <a:xfrm>
              <a:off x="4009044" y="3758788"/>
              <a:ext cx="228768" cy="211370"/>
            </a:xfrm>
            <a:prstGeom prst="rect">
              <a:avLst/>
            </a:prstGeom>
          </p:spPr>
        </p:pic>
        <p:pic>
          <p:nvPicPr>
            <p:cNvPr id="280" name="object 280"/>
            <p:cNvPicPr/>
            <p:nvPr/>
          </p:nvPicPr>
          <p:blipFill>
            <a:blip r:embed="rId175"/>
            <a:stretch>
              <a:fillRect/>
            </a:stretch>
          </p:blipFill>
          <p:spPr>
            <a:xfrm>
              <a:off x="4255294" y="3758789"/>
              <a:ext cx="75387" cy="210026"/>
            </a:xfrm>
            <a:prstGeom prst="rect">
              <a:avLst/>
            </a:prstGeom>
          </p:spPr>
        </p:pic>
        <p:sp>
          <p:nvSpPr>
            <p:cNvPr id="281" name="object 281"/>
            <p:cNvSpPr/>
            <p:nvPr/>
          </p:nvSpPr>
          <p:spPr>
            <a:xfrm>
              <a:off x="4352185" y="3754754"/>
              <a:ext cx="26894" cy="211790"/>
            </a:xfrm>
            <a:custGeom>
              <a:avLst/>
              <a:gdLst/>
              <a:ahLst/>
              <a:cxnLst/>
              <a:rect l="l" t="t" r="r" b="b"/>
              <a:pathLst>
                <a:path w="30478" h="240027">
                  <a:moveTo>
                    <a:pt x="30480" y="65532"/>
                  </a:moveTo>
                  <a:lnTo>
                    <a:pt x="0" y="65532"/>
                  </a:lnTo>
                  <a:lnTo>
                    <a:pt x="0" y="239471"/>
                  </a:lnTo>
                  <a:lnTo>
                    <a:pt x="30480" y="239471"/>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282" name="object 282"/>
            <p:cNvPicPr/>
            <p:nvPr/>
          </p:nvPicPr>
          <p:blipFill>
            <a:blip r:embed="rId176"/>
            <a:stretch>
              <a:fillRect/>
            </a:stretch>
          </p:blipFill>
          <p:spPr>
            <a:xfrm>
              <a:off x="4408758" y="3809972"/>
              <a:ext cx="143967" cy="160188"/>
            </a:xfrm>
            <a:prstGeom prst="rect">
              <a:avLst/>
            </a:prstGeom>
          </p:spPr>
        </p:pic>
        <p:pic>
          <p:nvPicPr>
            <p:cNvPr id="283" name="object 283"/>
            <p:cNvPicPr/>
            <p:nvPr/>
          </p:nvPicPr>
          <p:blipFill>
            <a:blip r:embed="rId177"/>
            <a:stretch>
              <a:fillRect/>
            </a:stretch>
          </p:blipFill>
          <p:spPr>
            <a:xfrm>
              <a:off x="4582393" y="3809888"/>
              <a:ext cx="125141" cy="156237"/>
            </a:xfrm>
            <a:prstGeom prst="rect">
              <a:avLst/>
            </a:prstGeom>
          </p:spPr>
        </p:pic>
        <p:pic>
          <p:nvPicPr>
            <p:cNvPr id="284" name="object 284"/>
            <p:cNvPicPr/>
            <p:nvPr/>
          </p:nvPicPr>
          <p:blipFill>
            <a:blip r:embed="rId178"/>
            <a:stretch>
              <a:fillRect/>
            </a:stretch>
          </p:blipFill>
          <p:spPr>
            <a:xfrm>
              <a:off x="4738463" y="3809972"/>
              <a:ext cx="141362" cy="160188"/>
            </a:xfrm>
            <a:prstGeom prst="rect">
              <a:avLst/>
            </a:prstGeom>
          </p:spPr>
        </p:pic>
        <p:sp>
          <p:nvSpPr>
            <p:cNvPr id="285" name="object 285"/>
            <p:cNvSpPr/>
            <p:nvPr/>
          </p:nvSpPr>
          <p:spPr>
            <a:xfrm>
              <a:off x="4910418" y="3754420"/>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CC00"/>
            </a:solidFill>
          </p:spPr>
          <p:txBody>
            <a:bodyPr wrap="square" lIns="0" tIns="0" rIns="0" bIns="0" rtlCol="0"/>
            <a:lstStyle/>
            <a:p>
              <a:endParaRPr/>
            </a:p>
          </p:txBody>
        </p:sp>
      </p:grpSp>
      <p:pic>
        <p:nvPicPr>
          <p:cNvPr id="286" name="object 286"/>
          <p:cNvPicPr/>
          <p:nvPr/>
        </p:nvPicPr>
        <p:blipFill>
          <a:blip r:embed="rId179"/>
          <a:stretch>
            <a:fillRect/>
          </a:stretch>
        </p:blipFill>
        <p:spPr>
          <a:xfrm>
            <a:off x="5208551" y="3754756"/>
            <a:ext cx="133210" cy="215404"/>
          </a:xfrm>
          <a:prstGeom prst="rect">
            <a:avLst/>
          </a:prstGeom>
        </p:spPr>
      </p:pic>
      <p:grpSp>
        <p:nvGrpSpPr>
          <p:cNvPr id="287" name="object 287"/>
          <p:cNvGrpSpPr/>
          <p:nvPr/>
        </p:nvGrpSpPr>
        <p:grpSpPr>
          <a:xfrm>
            <a:off x="5382185" y="3754754"/>
            <a:ext cx="1024441" cy="274657"/>
            <a:chOff x="5229785" y="3754754"/>
            <a:chExt cx="1024441" cy="274657"/>
          </a:xfrm>
        </p:grpSpPr>
        <p:pic>
          <p:nvPicPr>
            <p:cNvPr id="288" name="object 288"/>
            <p:cNvPicPr/>
            <p:nvPr/>
          </p:nvPicPr>
          <p:blipFill>
            <a:blip r:embed="rId180"/>
            <a:stretch>
              <a:fillRect/>
            </a:stretch>
          </p:blipFill>
          <p:spPr>
            <a:xfrm>
              <a:off x="5229785" y="3809972"/>
              <a:ext cx="231457" cy="160188"/>
            </a:xfrm>
            <a:prstGeom prst="rect">
              <a:avLst/>
            </a:prstGeom>
          </p:spPr>
        </p:pic>
        <p:sp>
          <p:nvSpPr>
            <p:cNvPr id="289" name="object 289"/>
            <p:cNvSpPr/>
            <p:nvPr/>
          </p:nvSpPr>
          <p:spPr>
            <a:xfrm>
              <a:off x="5493515" y="3754754"/>
              <a:ext cx="26894" cy="211790"/>
            </a:xfrm>
            <a:custGeom>
              <a:avLst/>
              <a:gdLst/>
              <a:ahLst/>
              <a:cxnLst/>
              <a:rect l="l" t="t" r="r" b="b"/>
              <a:pathLst>
                <a:path w="30478" h="240027">
                  <a:moveTo>
                    <a:pt x="30480" y="65532"/>
                  </a:moveTo>
                  <a:lnTo>
                    <a:pt x="0" y="65532"/>
                  </a:lnTo>
                  <a:lnTo>
                    <a:pt x="0" y="239471"/>
                  </a:lnTo>
                  <a:lnTo>
                    <a:pt x="30480" y="239471"/>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290" name="object 290"/>
            <p:cNvPicPr/>
            <p:nvPr/>
          </p:nvPicPr>
          <p:blipFill>
            <a:blip r:embed="rId181"/>
            <a:stretch>
              <a:fillRect/>
            </a:stretch>
          </p:blipFill>
          <p:spPr>
            <a:xfrm>
              <a:off x="5558145" y="3809971"/>
              <a:ext cx="125141" cy="156154"/>
            </a:xfrm>
            <a:prstGeom prst="rect">
              <a:avLst/>
            </a:prstGeom>
          </p:spPr>
        </p:pic>
        <p:pic>
          <p:nvPicPr>
            <p:cNvPr id="291" name="object 291"/>
            <p:cNvPicPr/>
            <p:nvPr/>
          </p:nvPicPr>
          <p:blipFill>
            <a:blip r:embed="rId182"/>
            <a:stretch>
              <a:fillRect/>
            </a:stretch>
          </p:blipFill>
          <p:spPr>
            <a:xfrm>
              <a:off x="5714299" y="3809972"/>
              <a:ext cx="141278" cy="160188"/>
            </a:xfrm>
            <a:prstGeom prst="rect">
              <a:avLst/>
            </a:prstGeom>
          </p:spPr>
        </p:pic>
        <p:pic>
          <p:nvPicPr>
            <p:cNvPr id="292" name="object 292"/>
            <p:cNvPicPr/>
            <p:nvPr/>
          </p:nvPicPr>
          <p:blipFill>
            <a:blip r:embed="rId183"/>
            <a:stretch>
              <a:fillRect/>
            </a:stretch>
          </p:blipFill>
          <p:spPr>
            <a:xfrm>
              <a:off x="5877092" y="3809972"/>
              <a:ext cx="134638" cy="219439"/>
            </a:xfrm>
            <a:prstGeom prst="rect">
              <a:avLst/>
            </a:prstGeom>
          </p:spPr>
        </p:pic>
        <p:pic>
          <p:nvPicPr>
            <p:cNvPr id="293" name="object 293"/>
            <p:cNvPicPr/>
            <p:nvPr/>
          </p:nvPicPr>
          <p:blipFill>
            <a:blip r:embed="rId184"/>
            <a:stretch>
              <a:fillRect/>
            </a:stretch>
          </p:blipFill>
          <p:spPr>
            <a:xfrm>
              <a:off x="6042659" y="3809972"/>
              <a:ext cx="141362" cy="160188"/>
            </a:xfrm>
            <a:prstGeom prst="rect">
              <a:avLst/>
            </a:prstGeom>
          </p:spPr>
        </p:pic>
        <p:sp>
          <p:nvSpPr>
            <p:cNvPr id="294" name="object 294"/>
            <p:cNvSpPr/>
            <p:nvPr/>
          </p:nvSpPr>
          <p:spPr>
            <a:xfrm>
              <a:off x="6222850" y="3935954"/>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CC00"/>
            </a:solidFill>
          </p:spPr>
          <p:txBody>
            <a:bodyPr wrap="square" lIns="0" tIns="0" rIns="0" bIns="0" rtlCol="0"/>
            <a:lstStyle/>
            <a:p>
              <a:endParaRPr/>
            </a:p>
          </p:txBody>
        </p:sp>
      </p:grpSp>
      <p:pic>
        <p:nvPicPr>
          <p:cNvPr id="295" name="object 295"/>
          <p:cNvPicPr/>
          <p:nvPr/>
        </p:nvPicPr>
        <p:blipFill>
          <a:blip r:embed="rId185"/>
          <a:stretch>
            <a:fillRect/>
          </a:stretch>
        </p:blipFill>
        <p:spPr>
          <a:xfrm>
            <a:off x="904314" y="4266331"/>
            <a:ext cx="129259" cy="130604"/>
          </a:xfrm>
          <a:prstGeom prst="rect">
            <a:avLst/>
          </a:prstGeom>
        </p:spPr>
      </p:pic>
      <p:grpSp>
        <p:nvGrpSpPr>
          <p:cNvPr id="296" name="object 296"/>
          <p:cNvGrpSpPr/>
          <p:nvPr/>
        </p:nvGrpSpPr>
        <p:grpSpPr>
          <a:xfrm>
            <a:off x="1056424" y="4184031"/>
            <a:ext cx="489904" cy="215595"/>
            <a:chOff x="904023" y="4184029"/>
            <a:chExt cx="489904" cy="215595"/>
          </a:xfrm>
        </p:grpSpPr>
        <p:sp>
          <p:nvSpPr>
            <p:cNvPr id="297" name="object 297"/>
            <p:cNvSpPr/>
            <p:nvPr/>
          </p:nvSpPr>
          <p:spPr>
            <a:xfrm>
              <a:off x="904023" y="4184029"/>
              <a:ext cx="168649" cy="212912"/>
            </a:xfrm>
            <a:custGeom>
              <a:avLst/>
              <a:gdLst/>
              <a:ahLst/>
              <a:cxnLst/>
              <a:rect l="l" t="t" r="r" b="b"/>
              <a:pathLst>
                <a:path w="191134" h="241300">
                  <a:moveTo>
                    <a:pt x="190690" y="0"/>
                  </a:moveTo>
                  <a:lnTo>
                    <a:pt x="0" y="0"/>
                  </a:lnTo>
                  <a:lnTo>
                    <a:pt x="0" y="29210"/>
                  </a:lnTo>
                  <a:lnTo>
                    <a:pt x="79349" y="29210"/>
                  </a:lnTo>
                  <a:lnTo>
                    <a:pt x="79349" y="241300"/>
                  </a:lnTo>
                  <a:lnTo>
                    <a:pt x="109829" y="241300"/>
                  </a:lnTo>
                  <a:lnTo>
                    <a:pt x="109829" y="29210"/>
                  </a:lnTo>
                  <a:lnTo>
                    <a:pt x="190690" y="29210"/>
                  </a:lnTo>
                  <a:lnTo>
                    <a:pt x="190690" y="0"/>
                  </a:lnTo>
                  <a:close/>
                </a:path>
              </a:pathLst>
            </a:custGeom>
            <a:solidFill>
              <a:srgbClr val="000000"/>
            </a:solidFill>
          </p:spPr>
          <p:txBody>
            <a:bodyPr wrap="square" lIns="0" tIns="0" rIns="0" bIns="0" rtlCol="0"/>
            <a:lstStyle/>
            <a:p>
              <a:endParaRPr/>
            </a:p>
          </p:txBody>
        </p:sp>
        <p:pic>
          <p:nvPicPr>
            <p:cNvPr id="298" name="object 298"/>
            <p:cNvPicPr/>
            <p:nvPr/>
          </p:nvPicPr>
          <p:blipFill>
            <a:blip r:embed="rId186"/>
            <a:stretch>
              <a:fillRect/>
            </a:stretch>
          </p:blipFill>
          <p:spPr>
            <a:xfrm>
              <a:off x="1096495" y="4184220"/>
              <a:ext cx="125141" cy="212715"/>
            </a:xfrm>
            <a:prstGeom prst="rect">
              <a:avLst/>
            </a:prstGeom>
          </p:spPr>
        </p:pic>
        <p:pic>
          <p:nvPicPr>
            <p:cNvPr id="299" name="object 299"/>
            <p:cNvPicPr/>
            <p:nvPr/>
          </p:nvPicPr>
          <p:blipFill>
            <a:blip r:embed="rId187"/>
            <a:stretch>
              <a:fillRect/>
            </a:stretch>
          </p:blipFill>
          <p:spPr>
            <a:xfrm>
              <a:off x="1252565" y="4239437"/>
              <a:ext cx="141362" cy="160188"/>
            </a:xfrm>
            <a:prstGeom prst="rect">
              <a:avLst/>
            </a:prstGeom>
          </p:spPr>
        </p:pic>
      </p:grpSp>
      <p:grpSp>
        <p:nvGrpSpPr>
          <p:cNvPr id="300" name="object 300"/>
          <p:cNvGrpSpPr/>
          <p:nvPr/>
        </p:nvGrpSpPr>
        <p:grpSpPr>
          <a:xfrm>
            <a:off x="1663486" y="4184230"/>
            <a:ext cx="471200" cy="213966"/>
            <a:chOff x="1511085" y="4184231"/>
            <a:chExt cx="471200" cy="213966"/>
          </a:xfrm>
        </p:grpSpPr>
        <p:pic>
          <p:nvPicPr>
            <p:cNvPr id="301" name="object 301"/>
            <p:cNvPicPr/>
            <p:nvPr/>
          </p:nvPicPr>
          <p:blipFill>
            <a:blip r:embed="rId188"/>
            <a:stretch>
              <a:fillRect/>
            </a:stretch>
          </p:blipFill>
          <p:spPr>
            <a:xfrm>
              <a:off x="1511085" y="4243470"/>
              <a:ext cx="209942" cy="153464"/>
            </a:xfrm>
            <a:prstGeom prst="rect">
              <a:avLst/>
            </a:prstGeom>
          </p:spPr>
        </p:pic>
        <p:sp>
          <p:nvSpPr>
            <p:cNvPr id="302" name="object 302"/>
            <p:cNvSpPr/>
            <p:nvPr/>
          </p:nvSpPr>
          <p:spPr>
            <a:xfrm>
              <a:off x="1742537" y="4184231"/>
              <a:ext cx="91328" cy="213472"/>
            </a:xfrm>
            <a:custGeom>
              <a:avLst/>
              <a:gdLst/>
              <a:ahLst/>
              <a:cxnLst/>
              <a:rect l="l" t="t" r="r" b="b"/>
              <a:pathLst>
                <a:path w="103505" h="241935">
                  <a:moveTo>
                    <a:pt x="29057" y="67144"/>
                  </a:moveTo>
                  <a:lnTo>
                    <a:pt x="0" y="67144"/>
                  </a:lnTo>
                  <a:lnTo>
                    <a:pt x="0" y="241071"/>
                  </a:lnTo>
                  <a:lnTo>
                    <a:pt x="29057" y="241071"/>
                  </a:lnTo>
                  <a:lnTo>
                    <a:pt x="29057" y="67144"/>
                  </a:lnTo>
                  <a:close/>
                </a:path>
                <a:path w="103505" h="241935">
                  <a:moveTo>
                    <a:pt x="29057" y="0"/>
                  </a:moveTo>
                  <a:lnTo>
                    <a:pt x="0" y="0"/>
                  </a:lnTo>
                  <a:lnTo>
                    <a:pt x="0" y="33528"/>
                  </a:lnTo>
                  <a:lnTo>
                    <a:pt x="29057" y="33528"/>
                  </a:lnTo>
                  <a:lnTo>
                    <a:pt x="29057" y="0"/>
                  </a:lnTo>
                  <a:close/>
                </a:path>
                <a:path w="103505" h="241935">
                  <a:moveTo>
                    <a:pt x="103352" y="571"/>
                  </a:moveTo>
                  <a:lnTo>
                    <a:pt x="72859" y="571"/>
                  </a:lnTo>
                  <a:lnTo>
                    <a:pt x="72859" y="241363"/>
                  </a:lnTo>
                  <a:lnTo>
                    <a:pt x="103352" y="241363"/>
                  </a:lnTo>
                  <a:lnTo>
                    <a:pt x="103352" y="571"/>
                  </a:lnTo>
                  <a:close/>
                </a:path>
              </a:pathLst>
            </a:custGeom>
            <a:solidFill>
              <a:srgbClr val="000000"/>
            </a:solidFill>
          </p:spPr>
          <p:txBody>
            <a:bodyPr wrap="square" lIns="0" tIns="0" rIns="0" bIns="0" rtlCol="0"/>
            <a:lstStyle/>
            <a:p>
              <a:endParaRPr/>
            </a:p>
          </p:txBody>
        </p:sp>
        <p:pic>
          <p:nvPicPr>
            <p:cNvPr id="303" name="object 303"/>
            <p:cNvPicPr/>
            <p:nvPr/>
          </p:nvPicPr>
          <p:blipFill>
            <a:blip r:embed="rId189"/>
            <a:stretch>
              <a:fillRect/>
            </a:stretch>
          </p:blipFill>
          <p:spPr>
            <a:xfrm>
              <a:off x="1859615" y="4189516"/>
              <a:ext cx="75387" cy="208681"/>
            </a:xfrm>
            <a:prstGeom prst="rect">
              <a:avLst/>
            </a:prstGeom>
          </p:spPr>
        </p:pic>
        <p:sp>
          <p:nvSpPr>
            <p:cNvPr id="304" name="object 304"/>
            <p:cNvSpPr/>
            <p:nvPr/>
          </p:nvSpPr>
          <p:spPr>
            <a:xfrm>
              <a:off x="1956512" y="4184231"/>
              <a:ext cx="25773" cy="212912"/>
            </a:xfrm>
            <a:custGeom>
              <a:avLst/>
              <a:gdLst/>
              <a:ahLst/>
              <a:cxnLst/>
              <a:rect l="l" t="t" r="r" b="b"/>
              <a:pathLst>
                <a:path w="29209" h="241300">
                  <a:moveTo>
                    <a:pt x="29044" y="67144"/>
                  </a:moveTo>
                  <a:lnTo>
                    <a:pt x="0" y="67144"/>
                  </a:lnTo>
                  <a:lnTo>
                    <a:pt x="0" y="241071"/>
                  </a:lnTo>
                  <a:lnTo>
                    <a:pt x="29044" y="241071"/>
                  </a:lnTo>
                  <a:lnTo>
                    <a:pt x="29044" y="67144"/>
                  </a:lnTo>
                  <a:close/>
                </a:path>
                <a:path w="29209" h="241300">
                  <a:moveTo>
                    <a:pt x="29044" y="0"/>
                  </a:moveTo>
                  <a:lnTo>
                    <a:pt x="0" y="0"/>
                  </a:lnTo>
                  <a:lnTo>
                    <a:pt x="0" y="33528"/>
                  </a:lnTo>
                  <a:lnTo>
                    <a:pt x="29044" y="33528"/>
                  </a:lnTo>
                  <a:lnTo>
                    <a:pt x="29044" y="0"/>
                  </a:lnTo>
                  <a:close/>
                </a:path>
              </a:pathLst>
            </a:custGeom>
            <a:solidFill>
              <a:srgbClr val="000000"/>
            </a:solidFill>
          </p:spPr>
          <p:txBody>
            <a:bodyPr wrap="square" lIns="0" tIns="0" rIns="0" bIns="0" rtlCol="0"/>
            <a:lstStyle/>
            <a:p>
              <a:endParaRPr/>
            </a:p>
          </p:txBody>
        </p:sp>
      </p:grpSp>
      <p:grpSp>
        <p:nvGrpSpPr>
          <p:cNvPr id="305" name="object 305"/>
          <p:cNvGrpSpPr/>
          <p:nvPr/>
        </p:nvGrpSpPr>
        <p:grpSpPr>
          <a:xfrm>
            <a:off x="2174894" y="4239437"/>
            <a:ext cx="289363" cy="219439"/>
            <a:chOff x="2022493" y="4239437"/>
            <a:chExt cx="289363" cy="219439"/>
          </a:xfrm>
        </p:grpSpPr>
        <p:pic>
          <p:nvPicPr>
            <p:cNvPr id="306" name="object 306"/>
            <p:cNvPicPr/>
            <p:nvPr/>
          </p:nvPicPr>
          <p:blipFill>
            <a:blip r:embed="rId190"/>
            <a:stretch>
              <a:fillRect/>
            </a:stretch>
          </p:blipFill>
          <p:spPr>
            <a:xfrm>
              <a:off x="2022493" y="4239437"/>
              <a:ext cx="125225" cy="157498"/>
            </a:xfrm>
            <a:prstGeom prst="rect">
              <a:avLst/>
            </a:prstGeom>
          </p:spPr>
        </p:pic>
        <p:pic>
          <p:nvPicPr>
            <p:cNvPr id="307" name="object 307"/>
            <p:cNvPicPr/>
            <p:nvPr/>
          </p:nvPicPr>
          <p:blipFill>
            <a:blip r:embed="rId191"/>
            <a:stretch>
              <a:fillRect/>
            </a:stretch>
          </p:blipFill>
          <p:spPr>
            <a:xfrm>
              <a:off x="2177218" y="4239437"/>
              <a:ext cx="134638" cy="219439"/>
            </a:xfrm>
            <a:prstGeom prst="rect">
              <a:avLst/>
            </a:prstGeom>
          </p:spPr>
        </p:pic>
      </p:grpSp>
      <p:grpSp>
        <p:nvGrpSpPr>
          <p:cNvPr id="308" name="object 308"/>
          <p:cNvGrpSpPr/>
          <p:nvPr/>
        </p:nvGrpSpPr>
        <p:grpSpPr>
          <a:xfrm>
            <a:off x="2612260" y="4184232"/>
            <a:ext cx="616464" cy="270527"/>
            <a:chOff x="2459859" y="4184230"/>
            <a:chExt cx="616464" cy="270527"/>
          </a:xfrm>
        </p:grpSpPr>
        <p:pic>
          <p:nvPicPr>
            <p:cNvPr id="309" name="object 309"/>
            <p:cNvPicPr/>
            <p:nvPr/>
          </p:nvPicPr>
          <p:blipFill>
            <a:blip r:embed="rId192"/>
            <a:stretch>
              <a:fillRect/>
            </a:stretch>
          </p:blipFill>
          <p:spPr>
            <a:xfrm>
              <a:off x="2459859" y="4239352"/>
              <a:ext cx="133210" cy="215404"/>
            </a:xfrm>
            <a:prstGeom prst="rect">
              <a:avLst/>
            </a:prstGeom>
          </p:spPr>
        </p:pic>
        <p:pic>
          <p:nvPicPr>
            <p:cNvPr id="310" name="object 310"/>
            <p:cNvPicPr/>
            <p:nvPr/>
          </p:nvPicPr>
          <p:blipFill>
            <a:blip r:embed="rId193"/>
            <a:stretch>
              <a:fillRect/>
            </a:stretch>
          </p:blipFill>
          <p:spPr>
            <a:xfrm>
              <a:off x="2614668" y="4239437"/>
              <a:ext cx="143967" cy="160188"/>
            </a:xfrm>
            <a:prstGeom prst="rect">
              <a:avLst/>
            </a:prstGeom>
          </p:spPr>
        </p:pic>
        <p:sp>
          <p:nvSpPr>
            <p:cNvPr id="311" name="object 311"/>
            <p:cNvSpPr/>
            <p:nvPr/>
          </p:nvSpPr>
          <p:spPr>
            <a:xfrm>
              <a:off x="2788292" y="4184230"/>
              <a:ext cx="25773" cy="212912"/>
            </a:xfrm>
            <a:custGeom>
              <a:avLst/>
              <a:gdLst/>
              <a:ahLst/>
              <a:cxnLst/>
              <a:rect l="l" t="t" r="r" b="b"/>
              <a:pathLst>
                <a:path w="29209" h="241300">
                  <a:moveTo>
                    <a:pt x="29057" y="67144"/>
                  </a:moveTo>
                  <a:lnTo>
                    <a:pt x="0" y="67144"/>
                  </a:lnTo>
                  <a:lnTo>
                    <a:pt x="0" y="241071"/>
                  </a:lnTo>
                  <a:lnTo>
                    <a:pt x="29057" y="241071"/>
                  </a:lnTo>
                  <a:lnTo>
                    <a:pt x="29057" y="67144"/>
                  </a:lnTo>
                  <a:close/>
                </a:path>
                <a:path w="29209" h="241300">
                  <a:moveTo>
                    <a:pt x="29057" y="0"/>
                  </a:moveTo>
                  <a:lnTo>
                    <a:pt x="0" y="0"/>
                  </a:lnTo>
                  <a:lnTo>
                    <a:pt x="0" y="33528"/>
                  </a:lnTo>
                  <a:lnTo>
                    <a:pt x="29057" y="33528"/>
                  </a:lnTo>
                  <a:lnTo>
                    <a:pt x="29057" y="0"/>
                  </a:lnTo>
                  <a:close/>
                </a:path>
              </a:pathLst>
            </a:custGeom>
            <a:solidFill>
              <a:srgbClr val="000000"/>
            </a:solidFill>
          </p:spPr>
          <p:txBody>
            <a:bodyPr wrap="square" lIns="0" tIns="0" rIns="0" bIns="0" rtlCol="0"/>
            <a:lstStyle/>
            <a:p>
              <a:endParaRPr/>
            </a:p>
          </p:txBody>
        </p:sp>
        <p:pic>
          <p:nvPicPr>
            <p:cNvPr id="312" name="object 312"/>
            <p:cNvPicPr/>
            <p:nvPr/>
          </p:nvPicPr>
          <p:blipFill>
            <a:blip r:embed="rId194"/>
            <a:stretch>
              <a:fillRect/>
            </a:stretch>
          </p:blipFill>
          <p:spPr>
            <a:xfrm>
              <a:off x="2852849" y="4239437"/>
              <a:ext cx="125225" cy="157498"/>
            </a:xfrm>
            <a:prstGeom prst="rect">
              <a:avLst/>
            </a:prstGeom>
          </p:spPr>
        </p:pic>
        <p:pic>
          <p:nvPicPr>
            <p:cNvPr id="313" name="object 313"/>
            <p:cNvPicPr/>
            <p:nvPr/>
          </p:nvPicPr>
          <p:blipFill>
            <a:blip r:embed="rId195"/>
            <a:stretch>
              <a:fillRect/>
            </a:stretch>
          </p:blipFill>
          <p:spPr>
            <a:xfrm>
              <a:off x="3000935" y="4189599"/>
              <a:ext cx="75387" cy="208681"/>
            </a:xfrm>
            <a:prstGeom prst="rect">
              <a:avLst/>
            </a:prstGeom>
          </p:spPr>
        </p:pic>
      </p:grpSp>
      <p:pic>
        <p:nvPicPr>
          <p:cNvPr id="314" name="object 314"/>
          <p:cNvPicPr/>
          <p:nvPr/>
        </p:nvPicPr>
        <p:blipFill>
          <a:blip r:embed="rId196"/>
          <a:stretch>
            <a:fillRect/>
          </a:stretch>
        </p:blipFill>
        <p:spPr>
          <a:xfrm>
            <a:off x="3345797" y="4180187"/>
            <a:ext cx="244988" cy="219439"/>
          </a:xfrm>
          <a:prstGeom prst="rect">
            <a:avLst/>
          </a:prstGeom>
        </p:spPr>
      </p:pic>
      <p:pic>
        <p:nvPicPr>
          <p:cNvPr id="315" name="object 315"/>
          <p:cNvPicPr/>
          <p:nvPr/>
        </p:nvPicPr>
        <p:blipFill>
          <a:blip r:embed="rId197"/>
          <a:stretch>
            <a:fillRect/>
          </a:stretch>
        </p:blipFill>
        <p:spPr>
          <a:xfrm>
            <a:off x="3695757" y="4239437"/>
            <a:ext cx="141278" cy="160188"/>
          </a:xfrm>
          <a:prstGeom prst="rect">
            <a:avLst/>
          </a:prstGeom>
        </p:spPr>
      </p:pic>
      <p:grpSp>
        <p:nvGrpSpPr>
          <p:cNvPr id="316" name="object 316"/>
          <p:cNvGrpSpPr/>
          <p:nvPr/>
        </p:nvGrpSpPr>
        <p:grpSpPr>
          <a:xfrm>
            <a:off x="3959571" y="4184231"/>
            <a:ext cx="348744" cy="215394"/>
            <a:chOff x="3807170" y="4184230"/>
            <a:chExt cx="348744" cy="215394"/>
          </a:xfrm>
        </p:grpSpPr>
        <p:pic>
          <p:nvPicPr>
            <p:cNvPr id="317" name="object 317"/>
            <p:cNvPicPr/>
            <p:nvPr/>
          </p:nvPicPr>
          <p:blipFill>
            <a:blip r:embed="rId198"/>
            <a:stretch>
              <a:fillRect/>
            </a:stretch>
          </p:blipFill>
          <p:spPr>
            <a:xfrm>
              <a:off x="3807170" y="4239437"/>
              <a:ext cx="126486" cy="160188"/>
            </a:xfrm>
            <a:prstGeom prst="rect">
              <a:avLst/>
            </a:prstGeom>
          </p:spPr>
        </p:pic>
        <p:pic>
          <p:nvPicPr>
            <p:cNvPr id="318" name="object 318"/>
            <p:cNvPicPr/>
            <p:nvPr/>
          </p:nvPicPr>
          <p:blipFill>
            <a:blip r:embed="rId199"/>
            <a:stretch>
              <a:fillRect/>
            </a:stretch>
          </p:blipFill>
          <p:spPr>
            <a:xfrm>
              <a:off x="3955172" y="4239437"/>
              <a:ext cx="144051" cy="160188"/>
            </a:xfrm>
            <a:prstGeom prst="rect">
              <a:avLst/>
            </a:prstGeom>
          </p:spPr>
        </p:pic>
        <p:sp>
          <p:nvSpPr>
            <p:cNvPr id="319" name="object 319"/>
            <p:cNvSpPr/>
            <p:nvPr/>
          </p:nvSpPr>
          <p:spPr>
            <a:xfrm>
              <a:off x="4130141" y="4184230"/>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sp>
        <p:nvSpPr>
          <p:cNvPr id="320" name="object 320"/>
          <p:cNvSpPr/>
          <p:nvPr/>
        </p:nvSpPr>
        <p:spPr>
          <a:xfrm>
            <a:off x="4347433" y="4184725"/>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nvGrpSpPr>
          <p:cNvPr id="321" name="object 321"/>
          <p:cNvGrpSpPr/>
          <p:nvPr/>
        </p:nvGrpSpPr>
        <p:grpSpPr>
          <a:xfrm>
            <a:off x="4516689" y="4184232"/>
            <a:ext cx="183059" cy="215394"/>
            <a:chOff x="4364288" y="4184231"/>
            <a:chExt cx="183059" cy="215394"/>
          </a:xfrm>
        </p:grpSpPr>
        <p:sp>
          <p:nvSpPr>
            <p:cNvPr id="322" name="object 322"/>
            <p:cNvSpPr/>
            <p:nvPr/>
          </p:nvSpPr>
          <p:spPr>
            <a:xfrm>
              <a:off x="4364288" y="4184231"/>
              <a:ext cx="27454" cy="212912"/>
            </a:xfrm>
            <a:custGeom>
              <a:avLst/>
              <a:gdLst/>
              <a:ahLst/>
              <a:cxnLst/>
              <a:rect l="l" t="t" r="r" b="b"/>
              <a:pathLst>
                <a:path w="31114" h="241300">
                  <a:moveTo>
                    <a:pt x="30581" y="67144"/>
                  </a:moveTo>
                  <a:lnTo>
                    <a:pt x="0" y="67144"/>
                  </a:lnTo>
                  <a:lnTo>
                    <a:pt x="0" y="241071"/>
                  </a:lnTo>
                  <a:lnTo>
                    <a:pt x="30581" y="241071"/>
                  </a:lnTo>
                  <a:lnTo>
                    <a:pt x="30581" y="67144"/>
                  </a:lnTo>
                  <a:close/>
                </a:path>
                <a:path w="31114" h="241300">
                  <a:moveTo>
                    <a:pt x="30581" y="0"/>
                  </a:moveTo>
                  <a:lnTo>
                    <a:pt x="0" y="0"/>
                  </a:lnTo>
                  <a:lnTo>
                    <a:pt x="0" y="33528"/>
                  </a:lnTo>
                  <a:lnTo>
                    <a:pt x="30581" y="33528"/>
                  </a:lnTo>
                  <a:lnTo>
                    <a:pt x="30581" y="0"/>
                  </a:lnTo>
                  <a:close/>
                </a:path>
              </a:pathLst>
            </a:custGeom>
            <a:solidFill>
              <a:srgbClr val="000000"/>
            </a:solidFill>
          </p:spPr>
          <p:txBody>
            <a:bodyPr wrap="square" lIns="0" tIns="0" rIns="0" bIns="0" rtlCol="0"/>
            <a:lstStyle/>
            <a:p>
              <a:endParaRPr/>
            </a:p>
          </p:txBody>
        </p:sp>
        <p:pic>
          <p:nvPicPr>
            <p:cNvPr id="323" name="object 323"/>
            <p:cNvPicPr/>
            <p:nvPr/>
          </p:nvPicPr>
          <p:blipFill>
            <a:blip r:embed="rId200"/>
            <a:stretch>
              <a:fillRect/>
            </a:stretch>
          </p:blipFill>
          <p:spPr>
            <a:xfrm>
              <a:off x="4419516" y="4239437"/>
              <a:ext cx="127831" cy="160188"/>
            </a:xfrm>
            <a:prstGeom prst="rect">
              <a:avLst/>
            </a:prstGeom>
          </p:spPr>
        </p:pic>
      </p:grpSp>
      <p:grpSp>
        <p:nvGrpSpPr>
          <p:cNvPr id="324" name="object 324"/>
          <p:cNvGrpSpPr/>
          <p:nvPr/>
        </p:nvGrpSpPr>
        <p:grpSpPr>
          <a:xfrm>
            <a:off x="4824972" y="4180186"/>
            <a:ext cx="444088" cy="219439"/>
            <a:chOff x="4672571" y="4180186"/>
            <a:chExt cx="444088" cy="219439"/>
          </a:xfrm>
        </p:grpSpPr>
        <p:pic>
          <p:nvPicPr>
            <p:cNvPr id="325" name="object 325"/>
            <p:cNvPicPr/>
            <p:nvPr/>
          </p:nvPicPr>
          <p:blipFill>
            <a:blip r:embed="rId201"/>
            <a:stretch>
              <a:fillRect/>
            </a:stretch>
          </p:blipFill>
          <p:spPr>
            <a:xfrm>
              <a:off x="4672571" y="4184220"/>
              <a:ext cx="133210" cy="215404"/>
            </a:xfrm>
            <a:prstGeom prst="rect">
              <a:avLst/>
            </a:prstGeom>
          </p:spPr>
        </p:pic>
        <p:pic>
          <p:nvPicPr>
            <p:cNvPr id="326" name="object 326"/>
            <p:cNvPicPr/>
            <p:nvPr/>
          </p:nvPicPr>
          <p:blipFill>
            <a:blip r:embed="rId202"/>
            <a:stretch>
              <a:fillRect/>
            </a:stretch>
          </p:blipFill>
          <p:spPr>
            <a:xfrm>
              <a:off x="4838054" y="4180186"/>
              <a:ext cx="278606" cy="219439"/>
            </a:xfrm>
            <a:prstGeom prst="rect">
              <a:avLst/>
            </a:prstGeom>
          </p:spPr>
        </p:pic>
      </p:grpSp>
      <p:grpSp>
        <p:nvGrpSpPr>
          <p:cNvPr id="327" name="object 327"/>
          <p:cNvGrpSpPr/>
          <p:nvPr/>
        </p:nvGrpSpPr>
        <p:grpSpPr>
          <a:xfrm>
            <a:off x="5309487" y="4184221"/>
            <a:ext cx="450897" cy="215404"/>
            <a:chOff x="5157086" y="4184220"/>
            <a:chExt cx="450897" cy="215404"/>
          </a:xfrm>
        </p:grpSpPr>
        <p:pic>
          <p:nvPicPr>
            <p:cNvPr id="328" name="object 328"/>
            <p:cNvPicPr/>
            <p:nvPr/>
          </p:nvPicPr>
          <p:blipFill>
            <a:blip r:embed="rId203"/>
            <a:stretch>
              <a:fillRect/>
            </a:stretch>
          </p:blipFill>
          <p:spPr>
            <a:xfrm>
              <a:off x="5157086" y="4239437"/>
              <a:ext cx="125141" cy="157498"/>
            </a:xfrm>
            <a:prstGeom prst="rect">
              <a:avLst/>
            </a:prstGeom>
          </p:spPr>
        </p:pic>
        <p:pic>
          <p:nvPicPr>
            <p:cNvPr id="329" name="object 329"/>
            <p:cNvPicPr/>
            <p:nvPr/>
          </p:nvPicPr>
          <p:blipFill>
            <a:blip r:embed="rId204"/>
            <a:stretch>
              <a:fillRect/>
            </a:stretch>
          </p:blipFill>
          <p:spPr>
            <a:xfrm>
              <a:off x="5310551" y="4239353"/>
              <a:ext cx="142706" cy="160271"/>
            </a:xfrm>
            <a:prstGeom prst="rect">
              <a:avLst/>
            </a:prstGeom>
          </p:spPr>
        </p:pic>
        <p:pic>
          <p:nvPicPr>
            <p:cNvPr id="330" name="object 330"/>
            <p:cNvPicPr/>
            <p:nvPr/>
          </p:nvPicPr>
          <p:blipFill>
            <a:blip r:embed="rId205"/>
            <a:stretch>
              <a:fillRect/>
            </a:stretch>
          </p:blipFill>
          <p:spPr>
            <a:xfrm>
              <a:off x="5474689" y="4184220"/>
              <a:ext cx="133294" cy="215404"/>
            </a:xfrm>
            <a:prstGeom prst="rect">
              <a:avLst/>
            </a:prstGeom>
          </p:spPr>
        </p:pic>
      </p:grpSp>
      <p:grpSp>
        <p:nvGrpSpPr>
          <p:cNvPr id="331" name="object 331"/>
          <p:cNvGrpSpPr/>
          <p:nvPr/>
        </p:nvGrpSpPr>
        <p:grpSpPr>
          <a:xfrm>
            <a:off x="5897628" y="4239438"/>
            <a:ext cx="290708" cy="160188"/>
            <a:chOff x="5745228" y="4239438"/>
            <a:chExt cx="290708" cy="160188"/>
          </a:xfrm>
        </p:grpSpPr>
        <p:pic>
          <p:nvPicPr>
            <p:cNvPr id="332" name="object 332"/>
            <p:cNvPicPr/>
            <p:nvPr/>
          </p:nvPicPr>
          <p:blipFill>
            <a:blip r:embed="rId206"/>
            <a:stretch>
              <a:fillRect/>
            </a:stretch>
          </p:blipFill>
          <p:spPr>
            <a:xfrm>
              <a:off x="5745228" y="4239438"/>
              <a:ext cx="141362" cy="160188"/>
            </a:xfrm>
            <a:prstGeom prst="rect">
              <a:avLst/>
            </a:prstGeom>
          </p:spPr>
        </p:pic>
        <p:pic>
          <p:nvPicPr>
            <p:cNvPr id="333" name="object 333"/>
            <p:cNvPicPr/>
            <p:nvPr/>
          </p:nvPicPr>
          <p:blipFill>
            <a:blip r:embed="rId207"/>
            <a:stretch>
              <a:fillRect/>
            </a:stretch>
          </p:blipFill>
          <p:spPr>
            <a:xfrm>
              <a:off x="5908105" y="4239438"/>
              <a:ext cx="127831" cy="160188"/>
            </a:xfrm>
            <a:prstGeom prst="rect">
              <a:avLst/>
            </a:prstGeom>
          </p:spPr>
        </p:pic>
      </p:grpSp>
      <p:grpSp>
        <p:nvGrpSpPr>
          <p:cNvPr id="334" name="object 334"/>
          <p:cNvGrpSpPr/>
          <p:nvPr/>
        </p:nvGrpSpPr>
        <p:grpSpPr>
          <a:xfrm>
            <a:off x="6306755" y="4184220"/>
            <a:ext cx="394418" cy="215405"/>
            <a:chOff x="6154355" y="4184219"/>
            <a:chExt cx="394418" cy="215405"/>
          </a:xfrm>
        </p:grpSpPr>
        <p:pic>
          <p:nvPicPr>
            <p:cNvPr id="335" name="object 335"/>
            <p:cNvPicPr/>
            <p:nvPr/>
          </p:nvPicPr>
          <p:blipFill>
            <a:blip r:embed="rId208"/>
            <a:stretch>
              <a:fillRect/>
            </a:stretch>
          </p:blipFill>
          <p:spPr>
            <a:xfrm>
              <a:off x="6154355" y="4189515"/>
              <a:ext cx="74043" cy="208681"/>
            </a:xfrm>
            <a:prstGeom prst="rect">
              <a:avLst/>
            </a:prstGeom>
          </p:spPr>
        </p:pic>
        <p:pic>
          <p:nvPicPr>
            <p:cNvPr id="336" name="object 336"/>
            <p:cNvPicPr/>
            <p:nvPr/>
          </p:nvPicPr>
          <p:blipFill>
            <a:blip r:embed="rId209"/>
            <a:stretch>
              <a:fillRect/>
            </a:stretch>
          </p:blipFill>
          <p:spPr>
            <a:xfrm>
              <a:off x="6251257" y="4184219"/>
              <a:ext cx="125141" cy="212715"/>
            </a:xfrm>
            <a:prstGeom prst="rect">
              <a:avLst/>
            </a:prstGeom>
          </p:spPr>
        </p:pic>
        <p:pic>
          <p:nvPicPr>
            <p:cNvPr id="337" name="object 337"/>
            <p:cNvPicPr/>
            <p:nvPr/>
          </p:nvPicPr>
          <p:blipFill>
            <a:blip r:embed="rId210"/>
            <a:stretch>
              <a:fillRect/>
            </a:stretch>
          </p:blipFill>
          <p:spPr>
            <a:xfrm>
              <a:off x="6406067" y="4239437"/>
              <a:ext cx="142706" cy="160188"/>
            </a:xfrm>
            <a:prstGeom prst="rect">
              <a:avLst/>
            </a:prstGeom>
          </p:spPr>
        </p:pic>
      </p:grpSp>
      <p:pic>
        <p:nvPicPr>
          <p:cNvPr id="338" name="object 338"/>
          <p:cNvPicPr/>
          <p:nvPr/>
        </p:nvPicPr>
        <p:blipFill>
          <a:blip r:embed="rId211"/>
          <a:stretch>
            <a:fillRect/>
          </a:stretch>
        </p:blipFill>
        <p:spPr>
          <a:xfrm>
            <a:off x="6824970" y="4239437"/>
            <a:ext cx="133210" cy="215321"/>
          </a:xfrm>
          <a:prstGeom prst="rect">
            <a:avLst/>
          </a:prstGeom>
        </p:spPr>
      </p:pic>
      <p:grpSp>
        <p:nvGrpSpPr>
          <p:cNvPr id="339" name="object 339"/>
          <p:cNvGrpSpPr/>
          <p:nvPr/>
        </p:nvGrpSpPr>
        <p:grpSpPr>
          <a:xfrm>
            <a:off x="6998605" y="4184232"/>
            <a:ext cx="847922" cy="274644"/>
            <a:chOff x="6846205" y="4184231"/>
            <a:chExt cx="847922" cy="274644"/>
          </a:xfrm>
        </p:grpSpPr>
        <p:pic>
          <p:nvPicPr>
            <p:cNvPr id="340" name="object 340"/>
            <p:cNvPicPr/>
            <p:nvPr/>
          </p:nvPicPr>
          <p:blipFill>
            <a:blip r:embed="rId212"/>
            <a:stretch>
              <a:fillRect/>
            </a:stretch>
          </p:blipFill>
          <p:spPr>
            <a:xfrm>
              <a:off x="6846205" y="4243470"/>
              <a:ext cx="125141" cy="156154"/>
            </a:xfrm>
            <a:prstGeom prst="rect">
              <a:avLst/>
            </a:prstGeom>
          </p:spPr>
        </p:pic>
        <p:pic>
          <p:nvPicPr>
            <p:cNvPr id="341" name="object 341"/>
            <p:cNvPicPr/>
            <p:nvPr/>
          </p:nvPicPr>
          <p:blipFill>
            <a:blip r:embed="rId213"/>
            <a:stretch>
              <a:fillRect/>
            </a:stretch>
          </p:blipFill>
          <p:spPr>
            <a:xfrm>
              <a:off x="7002276" y="4239437"/>
              <a:ext cx="141362" cy="160188"/>
            </a:xfrm>
            <a:prstGeom prst="rect">
              <a:avLst/>
            </a:prstGeom>
          </p:spPr>
        </p:pic>
        <p:pic>
          <p:nvPicPr>
            <p:cNvPr id="342" name="object 342"/>
            <p:cNvPicPr/>
            <p:nvPr/>
          </p:nvPicPr>
          <p:blipFill>
            <a:blip r:embed="rId214"/>
            <a:stretch>
              <a:fillRect/>
            </a:stretch>
          </p:blipFill>
          <p:spPr>
            <a:xfrm>
              <a:off x="7174565" y="4239437"/>
              <a:ext cx="125225" cy="157498"/>
            </a:xfrm>
            <a:prstGeom prst="rect">
              <a:avLst/>
            </a:prstGeom>
          </p:spPr>
        </p:pic>
        <p:pic>
          <p:nvPicPr>
            <p:cNvPr id="343" name="object 343"/>
            <p:cNvPicPr/>
            <p:nvPr/>
          </p:nvPicPr>
          <p:blipFill>
            <a:blip r:embed="rId215"/>
            <a:stretch>
              <a:fillRect/>
            </a:stretch>
          </p:blipFill>
          <p:spPr>
            <a:xfrm>
              <a:off x="7325340" y="4189599"/>
              <a:ext cx="75387" cy="208681"/>
            </a:xfrm>
            <a:prstGeom prst="rect">
              <a:avLst/>
            </a:prstGeom>
          </p:spPr>
        </p:pic>
        <p:sp>
          <p:nvSpPr>
            <p:cNvPr id="344" name="object 344"/>
            <p:cNvSpPr/>
            <p:nvPr/>
          </p:nvSpPr>
          <p:spPr>
            <a:xfrm>
              <a:off x="7422238" y="4184231"/>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345" name="object 345"/>
            <p:cNvPicPr/>
            <p:nvPr/>
          </p:nvPicPr>
          <p:blipFill>
            <a:blip r:embed="rId216"/>
            <a:stretch>
              <a:fillRect/>
            </a:stretch>
          </p:blipFill>
          <p:spPr>
            <a:xfrm>
              <a:off x="7471998" y="4189515"/>
              <a:ext cx="222128" cy="269360"/>
            </a:xfrm>
            <a:prstGeom prst="rect">
              <a:avLst/>
            </a:prstGeom>
          </p:spPr>
        </p:pic>
      </p:grpSp>
      <p:pic>
        <p:nvPicPr>
          <p:cNvPr id="346" name="object 346"/>
          <p:cNvPicPr/>
          <p:nvPr/>
        </p:nvPicPr>
        <p:blipFill>
          <a:blip r:embed="rId217"/>
          <a:stretch>
            <a:fillRect/>
          </a:stretch>
        </p:blipFill>
        <p:spPr>
          <a:xfrm>
            <a:off x="7963601" y="4180187"/>
            <a:ext cx="244988" cy="219439"/>
          </a:xfrm>
          <a:prstGeom prst="rect">
            <a:avLst/>
          </a:prstGeom>
        </p:spPr>
      </p:pic>
      <p:grpSp>
        <p:nvGrpSpPr>
          <p:cNvPr id="347" name="object 347"/>
          <p:cNvGrpSpPr/>
          <p:nvPr/>
        </p:nvGrpSpPr>
        <p:grpSpPr>
          <a:xfrm>
            <a:off x="889523" y="4545028"/>
            <a:ext cx="726813" cy="210110"/>
            <a:chOff x="737123" y="4545026"/>
            <a:chExt cx="726813" cy="210110"/>
          </a:xfrm>
        </p:grpSpPr>
        <p:sp>
          <p:nvSpPr>
            <p:cNvPr id="348" name="object 348"/>
            <p:cNvSpPr/>
            <p:nvPr/>
          </p:nvSpPr>
          <p:spPr>
            <a:xfrm>
              <a:off x="737123" y="4545026"/>
              <a:ext cx="612401" cy="210110"/>
            </a:xfrm>
            <a:custGeom>
              <a:avLst/>
              <a:gdLst/>
              <a:ahLst/>
              <a:cxnLst/>
              <a:rect l="l" t="t" r="r" b="b"/>
              <a:pathLst>
                <a:path w="694055" h="238125">
                  <a:moveTo>
                    <a:pt x="239458" y="61061"/>
                  </a:moveTo>
                  <a:lnTo>
                    <a:pt x="210502" y="61061"/>
                  </a:lnTo>
                  <a:lnTo>
                    <a:pt x="181546" y="161734"/>
                  </a:lnTo>
                  <a:lnTo>
                    <a:pt x="170878" y="195364"/>
                  </a:lnTo>
                  <a:lnTo>
                    <a:pt x="161632" y="161734"/>
                  </a:lnTo>
                  <a:lnTo>
                    <a:pt x="135724" y="61061"/>
                  </a:lnTo>
                  <a:lnTo>
                    <a:pt x="105244" y="61061"/>
                  </a:lnTo>
                  <a:lnTo>
                    <a:pt x="77812" y="161734"/>
                  </a:lnTo>
                  <a:lnTo>
                    <a:pt x="74676" y="176936"/>
                  </a:lnTo>
                  <a:lnTo>
                    <a:pt x="72097" y="188112"/>
                  </a:lnTo>
                  <a:lnTo>
                    <a:pt x="70104" y="195262"/>
                  </a:lnTo>
                  <a:lnTo>
                    <a:pt x="68668" y="198412"/>
                  </a:lnTo>
                  <a:lnTo>
                    <a:pt x="59436" y="160210"/>
                  </a:lnTo>
                  <a:lnTo>
                    <a:pt x="30480" y="61061"/>
                  </a:lnTo>
                  <a:lnTo>
                    <a:pt x="0" y="61061"/>
                  </a:lnTo>
                  <a:lnTo>
                    <a:pt x="53340" y="234988"/>
                  </a:lnTo>
                  <a:lnTo>
                    <a:pt x="85432" y="234988"/>
                  </a:lnTo>
                  <a:lnTo>
                    <a:pt x="120484" y="100774"/>
                  </a:lnTo>
                  <a:lnTo>
                    <a:pt x="126580" y="129730"/>
                  </a:lnTo>
                  <a:lnTo>
                    <a:pt x="154012" y="234988"/>
                  </a:lnTo>
                  <a:lnTo>
                    <a:pt x="184594" y="234988"/>
                  </a:lnTo>
                  <a:lnTo>
                    <a:pt x="239458" y="61061"/>
                  </a:lnTo>
                  <a:close/>
                </a:path>
                <a:path w="694055" h="238125">
                  <a:moveTo>
                    <a:pt x="414896" y="234988"/>
                  </a:moveTo>
                  <a:lnTo>
                    <a:pt x="405955" y="195262"/>
                  </a:lnTo>
                  <a:lnTo>
                    <a:pt x="405752" y="146494"/>
                  </a:lnTo>
                  <a:lnTo>
                    <a:pt x="405752" y="122021"/>
                  </a:lnTo>
                  <a:lnTo>
                    <a:pt x="405523" y="112801"/>
                  </a:lnTo>
                  <a:lnTo>
                    <a:pt x="405028" y="105841"/>
                  </a:lnTo>
                  <a:lnTo>
                    <a:pt x="404469" y="99517"/>
                  </a:lnTo>
                  <a:lnTo>
                    <a:pt x="404228" y="94589"/>
                  </a:lnTo>
                  <a:lnTo>
                    <a:pt x="401180" y="86969"/>
                  </a:lnTo>
                  <a:lnTo>
                    <a:pt x="398132" y="80873"/>
                  </a:lnTo>
                  <a:lnTo>
                    <a:pt x="395084" y="74777"/>
                  </a:lnTo>
                  <a:lnTo>
                    <a:pt x="357657" y="57531"/>
                  </a:lnTo>
                  <a:lnTo>
                    <a:pt x="337083" y="56388"/>
                  </a:lnTo>
                  <a:lnTo>
                    <a:pt x="326821" y="56692"/>
                  </a:lnTo>
                  <a:lnTo>
                    <a:pt x="289763" y="66255"/>
                  </a:lnTo>
                  <a:lnTo>
                    <a:pt x="261645" y="100876"/>
                  </a:lnTo>
                  <a:lnTo>
                    <a:pt x="259257" y="109829"/>
                  </a:lnTo>
                  <a:lnTo>
                    <a:pt x="288315" y="114401"/>
                  </a:lnTo>
                  <a:lnTo>
                    <a:pt x="290880" y="105841"/>
                  </a:lnTo>
                  <a:lnTo>
                    <a:pt x="294030" y="98590"/>
                  </a:lnTo>
                  <a:lnTo>
                    <a:pt x="334035" y="80873"/>
                  </a:lnTo>
                  <a:lnTo>
                    <a:pt x="343992" y="81457"/>
                  </a:lnTo>
                  <a:lnTo>
                    <a:pt x="374713" y="107607"/>
                  </a:lnTo>
                  <a:lnTo>
                    <a:pt x="375272" y="123545"/>
                  </a:lnTo>
                  <a:lnTo>
                    <a:pt x="375272" y="146494"/>
                  </a:lnTo>
                  <a:lnTo>
                    <a:pt x="370611" y="187642"/>
                  </a:lnTo>
                  <a:lnTo>
                    <a:pt x="336702" y="212979"/>
                  </a:lnTo>
                  <a:lnTo>
                    <a:pt x="320319" y="215074"/>
                  </a:lnTo>
                  <a:lnTo>
                    <a:pt x="312623" y="214528"/>
                  </a:lnTo>
                  <a:lnTo>
                    <a:pt x="285267" y="195262"/>
                  </a:lnTo>
                  <a:lnTo>
                    <a:pt x="285267" y="183070"/>
                  </a:lnTo>
                  <a:lnTo>
                    <a:pt x="286791" y="178498"/>
                  </a:lnTo>
                  <a:lnTo>
                    <a:pt x="292887" y="169354"/>
                  </a:lnTo>
                  <a:lnTo>
                    <a:pt x="295935" y="166306"/>
                  </a:lnTo>
                  <a:lnTo>
                    <a:pt x="302031" y="164782"/>
                  </a:lnTo>
                  <a:lnTo>
                    <a:pt x="306603" y="161734"/>
                  </a:lnTo>
                  <a:lnTo>
                    <a:pt x="314223" y="160210"/>
                  </a:lnTo>
                  <a:lnTo>
                    <a:pt x="326415" y="158686"/>
                  </a:lnTo>
                  <a:lnTo>
                    <a:pt x="341541" y="156133"/>
                  </a:lnTo>
                  <a:lnTo>
                    <a:pt x="354812" y="153162"/>
                  </a:lnTo>
                  <a:lnTo>
                    <a:pt x="366102" y="149898"/>
                  </a:lnTo>
                  <a:lnTo>
                    <a:pt x="375272" y="146494"/>
                  </a:lnTo>
                  <a:lnTo>
                    <a:pt x="375272" y="123545"/>
                  </a:lnTo>
                  <a:lnTo>
                    <a:pt x="365823" y="126707"/>
                  </a:lnTo>
                  <a:lnTo>
                    <a:pt x="353669" y="129451"/>
                  </a:lnTo>
                  <a:lnTo>
                    <a:pt x="338963" y="131902"/>
                  </a:lnTo>
                  <a:lnTo>
                    <a:pt x="321843" y="134213"/>
                  </a:lnTo>
                  <a:lnTo>
                    <a:pt x="314147" y="135356"/>
                  </a:lnTo>
                  <a:lnTo>
                    <a:pt x="307174" y="136499"/>
                  </a:lnTo>
                  <a:lnTo>
                    <a:pt x="301053" y="137642"/>
                  </a:lnTo>
                  <a:lnTo>
                    <a:pt x="295935" y="138785"/>
                  </a:lnTo>
                  <a:lnTo>
                    <a:pt x="288315" y="140309"/>
                  </a:lnTo>
                  <a:lnTo>
                    <a:pt x="280695" y="143357"/>
                  </a:lnTo>
                  <a:lnTo>
                    <a:pt x="274599" y="148018"/>
                  </a:lnTo>
                  <a:lnTo>
                    <a:pt x="268503" y="152590"/>
                  </a:lnTo>
                  <a:lnTo>
                    <a:pt x="263829" y="158686"/>
                  </a:lnTo>
                  <a:lnTo>
                    <a:pt x="259257" y="164782"/>
                  </a:lnTo>
                  <a:lnTo>
                    <a:pt x="256209" y="172402"/>
                  </a:lnTo>
                  <a:lnTo>
                    <a:pt x="254685" y="180022"/>
                  </a:lnTo>
                  <a:lnTo>
                    <a:pt x="254685" y="189166"/>
                  </a:lnTo>
                  <a:lnTo>
                    <a:pt x="270027" y="224218"/>
                  </a:lnTo>
                  <a:lnTo>
                    <a:pt x="314223" y="238036"/>
                  </a:lnTo>
                  <a:lnTo>
                    <a:pt x="322224" y="237718"/>
                  </a:lnTo>
                  <a:lnTo>
                    <a:pt x="361670" y="225031"/>
                  </a:lnTo>
                  <a:lnTo>
                    <a:pt x="378320" y="213550"/>
                  </a:lnTo>
                  <a:lnTo>
                    <a:pt x="378320" y="221170"/>
                  </a:lnTo>
                  <a:lnTo>
                    <a:pt x="379844" y="228892"/>
                  </a:lnTo>
                  <a:lnTo>
                    <a:pt x="382892" y="234988"/>
                  </a:lnTo>
                  <a:lnTo>
                    <a:pt x="414896" y="234988"/>
                  </a:lnTo>
                  <a:close/>
                </a:path>
                <a:path w="694055" h="238125">
                  <a:moveTo>
                    <a:pt x="518629" y="233464"/>
                  </a:moveTo>
                  <a:lnTo>
                    <a:pt x="514057" y="207454"/>
                  </a:lnTo>
                  <a:lnTo>
                    <a:pt x="507860" y="208978"/>
                  </a:lnTo>
                  <a:lnTo>
                    <a:pt x="492620" y="208978"/>
                  </a:lnTo>
                  <a:lnTo>
                    <a:pt x="491096" y="207454"/>
                  </a:lnTo>
                  <a:lnTo>
                    <a:pt x="488048" y="205930"/>
                  </a:lnTo>
                  <a:lnTo>
                    <a:pt x="486524" y="204406"/>
                  </a:lnTo>
                  <a:lnTo>
                    <a:pt x="486524" y="201358"/>
                  </a:lnTo>
                  <a:lnTo>
                    <a:pt x="485000" y="198310"/>
                  </a:lnTo>
                  <a:lnTo>
                    <a:pt x="485000" y="83921"/>
                  </a:lnTo>
                  <a:lnTo>
                    <a:pt x="514057" y="83921"/>
                  </a:lnTo>
                  <a:lnTo>
                    <a:pt x="514057" y="61061"/>
                  </a:lnTo>
                  <a:lnTo>
                    <a:pt x="485000" y="61061"/>
                  </a:lnTo>
                  <a:lnTo>
                    <a:pt x="485000" y="0"/>
                  </a:lnTo>
                  <a:lnTo>
                    <a:pt x="454520" y="16764"/>
                  </a:lnTo>
                  <a:lnTo>
                    <a:pt x="454520" y="61061"/>
                  </a:lnTo>
                  <a:lnTo>
                    <a:pt x="433184" y="61061"/>
                  </a:lnTo>
                  <a:lnTo>
                    <a:pt x="433184" y="83921"/>
                  </a:lnTo>
                  <a:lnTo>
                    <a:pt x="454520" y="83921"/>
                  </a:lnTo>
                  <a:lnTo>
                    <a:pt x="454520" y="183070"/>
                  </a:lnTo>
                  <a:lnTo>
                    <a:pt x="454812" y="195402"/>
                  </a:lnTo>
                  <a:lnTo>
                    <a:pt x="455663" y="205168"/>
                  </a:lnTo>
                  <a:lnTo>
                    <a:pt x="457098" y="212648"/>
                  </a:lnTo>
                  <a:lnTo>
                    <a:pt x="459092" y="218122"/>
                  </a:lnTo>
                  <a:lnTo>
                    <a:pt x="460616" y="224320"/>
                  </a:lnTo>
                  <a:lnTo>
                    <a:pt x="465188" y="228892"/>
                  </a:lnTo>
                  <a:lnTo>
                    <a:pt x="477380" y="234988"/>
                  </a:lnTo>
                  <a:lnTo>
                    <a:pt x="485000" y="236512"/>
                  </a:lnTo>
                  <a:lnTo>
                    <a:pt x="509485" y="236512"/>
                  </a:lnTo>
                  <a:lnTo>
                    <a:pt x="518629" y="233464"/>
                  </a:lnTo>
                  <a:close/>
                </a:path>
                <a:path w="694055" h="238125">
                  <a:moveTo>
                    <a:pt x="693978" y="146494"/>
                  </a:moveTo>
                  <a:lnTo>
                    <a:pt x="681126" y="93675"/>
                  </a:lnTo>
                  <a:lnTo>
                    <a:pt x="661974" y="72580"/>
                  </a:lnTo>
                  <a:lnTo>
                    <a:pt x="661974" y="131165"/>
                  </a:lnTo>
                  <a:lnTo>
                    <a:pt x="565873" y="131165"/>
                  </a:lnTo>
                  <a:lnTo>
                    <a:pt x="581113" y="94589"/>
                  </a:lnTo>
                  <a:lnTo>
                    <a:pt x="614730" y="80873"/>
                  </a:lnTo>
                  <a:lnTo>
                    <a:pt x="625589" y="81991"/>
                  </a:lnTo>
                  <a:lnTo>
                    <a:pt x="658355" y="111544"/>
                  </a:lnTo>
                  <a:lnTo>
                    <a:pt x="661974" y="131165"/>
                  </a:lnTo>
                  <a:lnTo>
                    <a:pt x="661974" y="72580"/>
                  </a:lnTo>
                  <a:lnTo>
                    <a:pt x="659104" y="69964"/>
                  </a:lnTo>
                  <a:lnTo>
                    <a:pt x="645782" y="62344"/>
                  </a:lnTo>
                  <a:lnTo>
                    <a:pt x="631050" y="57861"/>
                  </a:lnTo>
                  <a:lnTo>
                    <a:pt x="614730" y="56388"/>
                  </a:lnTo>
                  <a:lnTo>
                    <a:pt x="597293" y="57861"/>
                  </a:lnTo>
                  <a:lnTo>
                    <a:pt x="555205" y="80873"/>
                  </a:lnTo>
                  <a:lnTo>
                    <a:pt x="533768" y="128270"/>
                  </a:lnTo>
                  <a:lnTo>
                    <a:pt x="532345" y="149542"/>
                  </a:lnTo>
                  <a:lnTo>
                    <a:pt x="533768" y="169214"/>
                  </a:lnTo>
                  <a:lnTo>
                    <a:pt x="555205" y="215074"/>
                  </a:lnTo>
                  <a:lnTo>
                    <a:pt x="597928" y="236601"/>
                  </a:lnTo>
                  <a:lnTo>
                    <a:pt x="616254" y="238036"/>
                  </a:lnTo>
                  <a:lnTo>
                    <a:pt x="630542" y="237172"/>
                  </a:lnTo>
                  <a:lnTo>
                    <a:pt x="666546" y="224218"/>
                  </a:lnTo>
                  <a:lnTo>
                    <a:pt x="692454" y="181546"/>
                  </a:lnTo>
                  <a:lnTo>
                    <a:pt x="661974" y="178498"/>
                  </a:lnTo>
                  <a:lnTo>
                    <a:pt x="658266" y="187071"/>
                  </a:lnTo>
                  <a:lnTo>
                    <a:pt x="654024" y="194424"/>
                  </a:lnTo>
                  <a:lnTo>
                    <a:pt x="616254" y="213550"/>
                  </a:lnTo>
                  <a:lnTo>
                    <a:pt x="605396" y="212674"/>
                  </a:lnTo>
                  <a:lnTo>
                    <a:pt x="573328" y="190360"/>
                  </a:lnTo>
                  <a:lnTo>
                    <a:pt x="562825" y="155638"/>
                  </a:lnTo>
                  <a:lnTo>
                    <a:pt x="693978" y="155638"/>
                  </a:lnTo>
                  <a:lnTo>
                    <a:pt x="693978" y="146494"/>
                  </a:lnTo>
                  <a:close/>
                </a:path>
              </a:pathLst>
            </a:custGeom>
            <a:solidFill>
              <a:srgbClr val="000000"/>
            </a:solidFill>
          </p:spPr>
          <p:txBody>
            <a:bodyPr wrap="square" lIns="0" tIns="0" rIns="0" bIns="0" rtlCol="0"/>
            <a:lstStyle/>
            <a:p>
              <a:endParaRPr/>
            </a:p>
          </p:txBody>
        </p:sp>
        <p:pic>
          <p:nvPicPr>
            <p:cNvPr id="349" name="object 349"/>
            <p:cNvPicPr/>
            <p:nvPr/>
          </p:nvPicPr>
          <p:blipFill>
            <a:blip r:embed="rId218"/>
            <a:stretch>
              <a:fillRect/>
            </a:stretch>
          </p:blipFill>
          <p:spPr>
            <a:xfrm>
              <a:off x="1380480" y="4594860"/>
              <a:ext cx="83456" cy="157498"/>
            </a:xfrm>
            <a:prstGeom prst="rect">
              <a:avLst/>
            </a:prstGeom>
          </p:spPr>
        </p:pic>
      </p:grpSp>
      <p:grpSp>
        <p:nvGrpSpPr>
          <p:cNvPr id="350" name="object 350"/>
          <p:cNvGrpSpPr/>
          <p:nvPr/>
        </p:nvGrpSpPr>
        <p:grpSpPr>
          <a:xfrm>
            <a:off x="1744167" y="4539642"/>
            <a:ext cx="487203" cy="215405"/>
            <a:chOff x="1591767" y="4539642"/>
            <a:chExt cx="487203" cy="215405"/>
          </a:xfrm>
        </p:grpSpPr>
        <p:pic>
          <p:nvPicPr>
            <p:cNvPr id="351" name="object 351"/>
            <p:cNvPicPr/>
            <p:nvPr/>
          </p:nvPicPr>
          <p:blipFill>
            <a:blip r:embed="rId219"/>
            <a:stretch>
              <a:fillRect/>
            </a:stretch>
          </p:blipFill>
          <p:spPr>
            <a:xfrm>
              <a:off x="1591767" y="4545021"/>
              <a:ext cx="75387" cy="208681"/>
            </a:xfrm>
            <a:prstGeom prst="rect">
              <a:avLst/>
            </a:prstGeom>
          </p:spPr>
        </p:pic>
        <p:pic>
          <p:nvPicPr>
            <p:cNvPr id="352" name="object 352"/>
            <p:cNvPicPr/>
            <p:nvPr/>
          </p:nvPicPr>
          <p:blipFill>
            <a:blip r:embed="rId220"/>
            <a:stretch>
              <a:fillRect/>
            </a:stretch>
          </p:blipFill>
          <p:spPr>
            <a:xfrm>
              <a:off x="1688670" y="4539642"/>
              <a:ext cx="125141" cy="212715"/>
            </a:xfrm>
            <a:prstGeom prst="rect">
              <a:avLst/>
            </a:prstGeom>
          </p:spPr>
        </p:pic>
        <p:pic>
          <p:nvPicPr>
            <p:cNvPr id="353" name="object 353"/>
            <p:cNvPicPr/>
            <p:nvPr/>
          </p:nvPicPr>
          <p:blipFill>
            <a:blip r:embed="rId221"/>
            <a:stretch>
              <a:fillRect/>
            </a:stretch>
          </p:blipFill>
          <p:spPr>
            <a:xfrm>
              <a:off x="1844824" y="4594775"/>
              <a:ext cx="141278" cy="160271"/>
            </a:xfrm>
            <a:prstGeom prst="rect">
              <a:avLst/>
            </a:prstGeom>
          </p:spPr>
        </p:pic>
        <p:pic>
          <p:nvPicPr>
            <p:cNvPr id="354" name="object 354"/>
            <p:cNvPicPr/>
            <p:nvPr/>
          </p:nvPicPr>
          <p:blipFill>
            <a:blip r:embed="rId222"/>
            <a:stretch>
              <a:fillRect/>
            </a:stretch>
          </p:blipFill>
          <p:spPr>
            <a:xfrm>
              <a:off x="2003584" y="4545021"/>
              <a:ext cx="75387" cy="208681"/>
            </a:xfrm>
            <a:prstGeom prst="rect">
              <a:avLst/>
            </a:prstGeom>
          </p:spPr>
        </p:pic>
      </p:grpSp>
      <p:grpSp>
        <p:nvGrpSpPr>
          <p:cNvPr id="355" name="object 355"/>
          <p:cNvGrpSpPr/>
          <p:nvPr/>
        </p:nvGrpSpPr>
        <p:grpSpPr>
          <a:xfrm>
            <a:off x="2375423" y="4539649"/>
            <a:ext cx="1022900" cy="215399"/>
            <a:chOff x="2223023" y="4539648"/>
            <a:chExt cx="1022900" cy="215399"/>
          </a:xfrm>
        </p:grpSpPr>
        <p:pic>
          <p:nvPicPr>
            <p:cNvPr id="356" name="object 356"/>
            <p:cNvPicPr/>
            <p:nvPr/>
          </p:nvPicPr>
          <p:blipFill>
            <a:blip r:embed="rId223"/>
            <a:stretch>
              <a:fillRect/>
            </a:stretch>
          </p:blipFill>
          <p:spPr>
            <a:xfrm>
              <a:off x="2223023" y="4594775"/>
              <a:ext cx="232886" cy="160271"/>
            </a:xfrm>
            <a:prstGeom prst="rect">
              <a:avLst/>
            </a:prstGeom>
          </p:spPr>
        </p:pic>
        <p:pic>
          <p:nvPicPr>
            <p:cNvPr id="357" name="object 357"/>
            <p:cNvPicPr/>
            <p:nvPr/>
          </p:nvPicPr>
          <p:blipFill>
            <a:blip r:embed="rId224"/>
            <a:stretch>
              <a:fillRect/>
            </a:stretch>
          </p:blipFill>
          <p:spPr>
            <a:xfrm>
              <a:off x="2486837" y="4594775"/>
              <a:ext cx="208597" cy="157582"/>
            </a:xfrm>
            <a:prstGeom prst="rect">
              <a:avLst/>
            </a:prstGeom>
          </p:spPr>
        </p:pic>
        <p:pic>
          <p:nvPicPr>
            <p:cNvPr id="358" name="object 358"/>
            <p:cNvPicPr/>
            <p:nvPr/>
          </p:nvPicPr>
          <p:blipFill>
            <a:blip r:embed="rId225"/>
            <a:stretch>
              <a:fillRect/>
            </a:stretch>
          </p:blipFill>
          <p:spPr>
            <a:xfrm>
              <a:off x="2725018" y="4594775"/>
              <a:ext cx="141362" cy="160271"/>
            </a:xfrm>
            <a:prstGeom prst="rect">
              <a:avLst/>
            </a:prstGeom>
          </p:spPr>
        </p:pic>
        <p:sp>
          <p:nvSpPr>
            <p:cNvPr id="359" name="object 359"/>
            <p:cNvSpPr/>
            <p:nvPr/>
          </p:nvSpPr>
          <p:spPr>
            <a:xfrm>
              <a:off x="2898648" y="4539648"/>
              <a:ext cx="27454" cy="212912"/>
            </a:xfrm>
            <a:custGeom>
              <a:avLst/>
              <a:gdLst/>
              <a:ahLst/>
              <a:cxnLst/>
              <a:rect l="l" t="t" r="r" b="b"/>
              <a:pathLst>
                <a:path w="31114" h="241300">
                  <a:moveTo>
                    <a:pt x="30568" y="67144"/>
                  </a:moveTo>
                  <a:lnTo>
                    <a:pt x="0" y="67144"/>
                  </a:lnTo>
                  <a:lnTo>
                    <a:pt x="0" y="241071"/>
                  </a:lnTo>
                  <a:lnTo>
                    <a:pt x="30568" y="241071"/>
                  </a:lnTo>
                  <a:lnTo>
                    <a:pt x="30568" y="67144"/>
                  </a:lnTo>
                  <a:close/>
                </a:path>
                <a:path w="31114" h="241300">
                  <a:moveTo>
                    <a:pt x="30568" y="0"/>
                  </a:moveTo>
                  <a:lnTo>
                    <a:pt x="0" y="0"/>
                  </a:lnTo>
                  <a:lnTo>
                    <a:pt x="0" y="33528"/>
                  </a:lnTo>
                  <a:lnTo>
                    <a:pt x="30568" y="33528"/>
                  </a:lnTo>
                  <a:lnTo>
                    <a:pt x="30568" y="0"/>
                  </a:lnTo>
                  <a:close/>
                </a:path>
              </a:pathLst>
            </a:custGeom>
            <a:solidFill>
              <a:srgbClr val="000000"/>
            </a:solidFill>
          </p:spPr>
          <p:txBody>
            <a:bodyPr wrap="square" lIns="0" tIns="0" rIns="0" bIns="0" rtlCol="0"/>
            <a:lstStyle/>
            <a:p>
              <a:endParaRPr/>
            </a:p>
          </p:txBody>
        </p:sp>
        <p:pic>
          <p:nvPicPr>
            <p:cNvPr id="360" name="object 360"/>
            <p:cNvPicPr/>
            <p:nvPr/>
          </p:nvPicPr>
          <p:blipFill>
            <a:blip r:embed="rId226"/>
            <a:stretch>
              <a:fillRect/>
            </a:stretch>
          </p:blipFill>
          <p:spPr>
            <a:xfrm>
              <a:off x="2963284" y="4594859"/>
              <a:ext cx="125141" cy="157498"/>
            </a:xfrm>
            <a:prstGeom prst="rect">
              <a:avLst/>
            </a:prstGeom>
          </p:spPr>
        </p:pic>
        <p:pic>
          <p:nvPicPr>
            <p:cNvPr id="361" name="object 361"/>
            <p:cNvPicPr/>
            <p:nvPr/>
          </p:nvPicPr>
          <p:blipFill>
            <a:blip r:embed="rId227"/>
            <a:stretch>
              <a:fillRect/>
            </a:stretch>
          </p:blipFill>
          <p:spPr>
            <a:xfrm>
              <a:off x="3118009" y="4594775"/>
              <a:ext cx="127915" cy="160271"/>
            </a:xfrm>
            <a:prstGeom prst="rect">
              <a:avLst/>
            </a:prstGeom>
          </p:spPr>
        </p:pic>
      </p:grpSp>
      <p:grpSp>
        <p:nvGrpSpPr>
          <p:cNvPr id="362" name="object 362"/>
          <p:cNvGrpSpPr/>
          <p:nvPr/>
        </p:nvGrpSpPr>
        <p:grpSpPr>
          <a:xfrm>
            <a:off x="3553050" y="4539648"/>
            <a:ext cx="189855" cy="212912"/>
            <a:chOff x="3400649" y="4539648"/>
            <a:chExt cx="189855" cy="212912"/>
          </a:xfrm>
        </p:grpSpPr>
        <p:sp>
          <p:nvSpPr>
            <p:cNvPr id="363" name="object 363"/>
            <p:cNvSpPr/>
            <p:nvPr/>
          </p:nvSpPr>
          <p:spPr>
            <a:xfrm>
              <a:off x="3400649" y="4539648"/>
              <a:ext cx="27454" cy="212912"/>
            </a:xfrm>
            <a:custGeom>
              <a:avLst/>
              <a:gdLst/>
              <a:ahLst/>
              <a:cxnLst/>
              <a:rect l="l" t="t" r="r" b="b"/>
              <a:pathLst>
                <a:path w="31114" h="241300">
                  <a:moveTo>
                    <a:pt x="30568" y="67144"/>
                  </a:moveTo>
                  <a:lnTo>
                    <a:pt x="0" y="67144"/>
                  </a:lnTo>
                  <a:lnTo>
                    <a:pt x="0" y="241071"/>
                  </a:lnTo>
                  <a:lnTo>
                    <a:pt x="30568" y="241071"/>
                  </a:lnTo>
                  <a:lnTo>
                    <a:pt x="30568" y="67144"/>
                  </a:lnTo>
                  <a:close/>
                </a:path>
                <a:path w="31114" h="241300">
                  <a:moveTo>
                    <a:pt x="30568" y="0"/>
                  </a:moveTo>
                  <a:lnTo>
                    <a:pt x="0" y="0"/>
                  </a:lnTo>
                  <a:lnTo>
                    <a:pt x="0" y="33528"/>
                  </a:lnTo>
                  <a:lnTo>
                    <a:pt x="30568" y="33528"/>
                  </a:lnTo>
                  <a:lnTo>
                    <a:pt x="30568" y="0"/>
                  </a:lnTo>
                  <a:close/>
                </a:path>
              </a:pathLst>
            </a:custGeom>
            <a:solidFill>
              <a:srgbClr val="000000"/>
            </a:solidFill>
          </p:spPr>
          <p:txBody>
            <a:bodyPr wrap="square" lIns="0" tIns="0" rIns="0" bIns="0" rtlCol="0"/>
            <a:lstStyle/>
            <a:p>
              <a:endParaRPr/>
            </a:p>
          </p:txBody>
        </p:sp>
        <p:pic>
          <p:nvPicPr>
            <p:cNvPr id="364" name="object 364"/>
            <p:cNvPicPr/>
            <p:nvPr/>
          </p:nvPicPr>
          <p:blipFill>
            <a:blip r:embed="rId228"/>
            <a:stretch>
              <a:fillRect/>
            </a:stretch>
          </p:blipFill>
          <p:spPr>
            <a:xfrm>
              <a:off x="3466624" y="4594860"/>
              <a:ext cx="123881" cy="157498"/>
            </a:xfrm>
            <a:prstGeom prst="rect">
              <a:avLst/>
            </a:prstGeom>
          </p:spPr>
        </p:pic>
      </p:grpSp>
      <p:pic>
        <p:nvPicPr>
          <p:cNvPr id="365" name="object 365"/>
          <p:cNvPicPr/>
          <p:nvPr/>
        </p:nvPicPr>
        <p:blipFill>
          <a:blip r:embed="rId229"/>
          <a:stretch>
            <a:fillRect/>
          </a:stretch>
        </p:blipFill>
        <p:spPr>
          <a:xfrm>
            <a:off x="3900319" y="4594860"/>
            <a:ext cx="141278" cy="160188"/>
          </a:xfrm>
          <a:prstGeom prst="rect">
            <a:avLst/>
          </a:prstGeom>
        </p:spPr>
      </p:pic>
      <p:grpSp>
        <p:nvGrpSpPr>
          <p:cNvPr id="366" name="object 366"/>
          <p:cNvGrpSpPr/>
          <p:nvPr/>
        </p:nvGrpSpPr>
        <p:grpSpPr>
          <a:xfrm>
            <a:off x="4186993" y="4539649"/>
            <a:ext cx="414858" cy="215400"/>
            <a:chOff x="4034593" y="4539648"/>
            <a:chExt cx="414858" cy="215400"/>
          </a:xfrm>
        </p:grpSpPr>
        <p:pic>
          <p:nvPicPr>
            <p:cNvPr id="367" name="object 367"/>
            <p:cNvPicPr/>
            <p:nvPr/>
          </p:nvPicPr>
          <p:blipFill>
            <a:blip r:embed="rId230"/>
            <a:stretch>
              <a:fillRect/>
            </a:stretch>
          </p:blipFill>
          <p:spPr>
            <a:xfrm>
              <a:off x="4034593" y="4594860"/>
              <a:ext cx="127831" cy="160188"/>
            </a:xfrm>
            <a:prstGeom prst="rect">
              <a:avLst/>
            </a:prstGeom>
          </p:spPr>
        </p:pic>
        <p:pic>
          <p:nvPicPr>
            <p:cNvPr id="368" name="object 368"/>
            <p:cNvPicPr/>
            <p:nvPr/>
          </p:nvPicPr>
          <p:blipFill>
            <a:blip r:embed="rId231"/>
            <a:stretch>
              <a:fillRect/>
            </a:stretch>
          </p:blipFill>
          <p:spPr>
            <a:xfrm>
              <a:off x="4184023" y="4594775"/>
              <a:ext cx="142623" cy="160271"/>
            </a:xfrm>
            <a:prstGeom prst="rect">
              <a:avLst/>
            </a:prstGeom>
          </p:spPr>
        </p:pic>
        <p:sp>
          <p:nvSpPr>
            <p:cNvPr id="369" name="object 369"/>
            <p:cNvSpPr/>
            <p:nvPr/>
          </p:nvSpPr>
          <p:spPr>
            <a:xfrm>
              <a:off x="4357564" y="4539648"/>
              <a:ext cx="91887" cy="212912"/>
            </a:xfrm>
            <a:custGeom>
              <a:avLst/>
              <a:gdLst/>
              <a:ahLst/>
              <a:cxnLst/>
              <a:rect l="l" t="t" r="r" b="b"/>
              <a:pathLst>
                <a:path w="104138" h="241300">
                  <a:moveTo>
                    <a:pt x="30581" y="67144"/>
                  </a:moveTo>
                  <a:lnTo>
                    <a:pt x="0" y="67144"/>
                  </a:lnTo>
                  <a:lnTo>
                    <a:pt x="0" y="241071"/>
                  </a:lnTo>
                  <a:lnTo>
                    <a:pt x="30581" y="241071"/>
                  </a:lnTo>
                  <a:lnTo>
                    <a:pt x="30581" y="67144"/>
                  </a:lnTo>
                  <a:close/>
                </a:path>
                <a:path w="104138" h="241300">
                  <a:moveTo>
                    <a:pt x="30581" y="0"/>
                  </a:moveTo>
                  <a:lnTo>
                    <a:pt x="0" y="0"/>
                  </a:lnTo>
                  <a:lnTo>
                    <a:pt x="0" y="33528"/>
                  </a:lnTo>
                  <a:lnTo>
                    <a:pt x="30581" y="33528"/>
                  </a:lnTo>
                  <a:lnTo>
                    <a:pt x="30581" y="0"/>
                  </a:lnTo>
                  <a:close/>
                </a:path>
                <a:path w="104138" h="241300">
                  <a:moveTo>
                    <a:pt x="103835" y="88"/>
                  </a:moveTo>
                  <a:lnTo>
                    <a:pt x="73355" y="88"/>
                  </a:lnTo>
                  <a:lnTo>
                    <a:pt x="73355" y="240893"/>
                  </a:lnTo>
                  <a:lnTo>
                    <a:pt x="103835" y="240893"/>
                  </a:lnTo>
                  <a:lnTo>
                    <a:pt x="103835" y="88"/>
                  </a:lnTo>
                  <a:close/>
                </a:path>
              </a:pathLst>
            </a:custGeom>
            <a:solidFill>
              <a:srgbClr val="000000"/>
            </a:solidFill>
          </p:spPr>
          <p:txBody>
            <a:bodyPr wrap="square" lIns="0" tIns="0" rIns="0" bIns="0" rtlCol="0"/>
            <a:lstStyle/>
            <a:p>
              <a:endParaRPr/>
            </a:p>
          </p:txBody>
        </p:sp>
      </p:grpSp>
      <p:grpSp>
        <p:nvGrpSpPr>
          <p:cNvPr id="370" name="object 370"/>
          <p:cNvGrpSpPr/>
          <p:nvPr/>
        </p:nvGrpSpPr>
        <p:grpSpPr>
          <a:xfrm>
            <a:off x="4757646" y="4535613"/>
            <a:ext cx="581423" cy="219635"/>
            <a:chOff x="4605247" y="4535613"/>
            <a:chExt cx="581423" cy="219635"/>
          </a:xfrm>
        </p:grpSpPr>
        <p:sp>
          <p:nvSpPr>
            <p:cNvPr id="371" name="object 371"/>
            <p:cNvSpPr/>
            <p:nvPr/>
          </p:nvSpPr>
          <p:spPr>
            <a:xfrm>
              <a:off x="4605247" y="4535613"/>
              <a:ext cx="468406" cy="219635"/>
            </a:xfrm>
            <a:custGeom>
              <a:avLst/>
              <a:gdLst/>
              <a:ahLst/>
              <a:cxnLst/>
              <a:rect l="l" t="t" r="r" b="b"/>
              <a:pathLst>
                <a:path w="530860" h="248920">
                  <a:moveTo>
                    <a:pt x="160108" y="245656"/>
                  </a:moveTo>
                  <a:lnTo>
                    <a:pt x="151168" y="205930"/>
                  </a:lnTo>
                  <a:lnTo>
                    <a:pt x="150964" y="157162"/>
                  </a:lnTo>
                  <a:lnTo>
                    <a:pt x="150964" y="132689"/>
                  </a:lnTo>
                  <a:lnTo>
                    <a:pt x="150736" y="123469"/>
                  </a:lnTo>
                  <a:lnTo>
                    <a:pt x="150241" y="116509"/>
                  </a:lnTo>
                  <a:lnTo>
                    <a:pt x="149682" y="110185"/>
                  </a:lnTo>
                  <a:lnTo>
                    <a:pt x="149440" y="105257"/>
                  </a:lnTo>
                  <a:lnTo>
                    <a:pt x="146392" y="97637"/>
                  </a:lnTo>
                  <a:lnTo>
                    <a:pt x="143344" y="91541"/>
                  </a:lnTo>
                  <a:lnTo>
                    <a:pt x="140296" y="85445"/>
                  </a:lnTo>
                  <a:lnTo>
                    <a:pt x="102958" y="68199"/>
                  </a:lnTo>
                  <a:lnTo>
                    <a:pt x="82384" y="67056"/>
                  </a:lnTo>
                  <a:lnTo>
                    <a:pt x="72136" y="67360"/>
                  </a:lnTo>
                  <a:lnTo>
                    <a:pt x="28194" y="81241"/>
                  </a:lnTo>
                  <a:lnTo>
                    <a:pt x="4572" y="120497"/>
                  </a:lnTo>
                  <a:lnTo>
                    <a:pt x="33528" y="125069"/>
                  </a:lnTo>
                  <a:lnTo>
                    <a:pt x="36093" y="116509"/>
                  </a:lnTo>
                  <a:lnTo>
                    <a:pt x="39243" y="109258"/>
                  </a:lnTo>
                  <a:lnTo>
                    <a:pt x="79336" y="91541"/>
                  </a:lnTo>
                  <a:lnTo>
                    <a:pt x="89293" y="92125"/>
                  </a:lnTo>
                  <a:lnTo>
                    <a:pt x="119938" y="118275"/>
                  </a:lnTo>
                  <a:lnTo>
                    <a:pt x="120484" y="134213"/>
                  </a:lnTo>
                  <a:lnTo>
                    <a:pt x="120484" y="157162"/>
                  </a:lnTo>
                  <a:lnTo>
                    <a:pt x="115912" y="198310"/>
                  </a:lnTo>
                  <a:lnTo>
                    <a:pt x="82003" y="223647"/>
                  </a:lnTo>
                  <a:lnTo>
                    <a:pt x="65620" y="225742"/>
                  </a:lnTo>
                  <a:lnTo>
                    <a:pt x="57886" y="225196"/>
                  </a:lnTo>
                  <a:lnTo>
                    <a:pt x="30480" y="205930"/>
                  </a:lnTo>
                  <a:lnTo>
                    <a:pt x="30480" y="193738"/>
                  </a:lnTo>
                  <a:lnTo>
                    <a:pt x="32004" y="189166"/>
                  </a:lnTo>
                  <a:lnTo>
                    <a:pt x="38100" y="180022"/>
                  </a:lnTo>
                  <a:lnTo>
                    <a:pt x="41148" y="176974"/>
                  </a:lnTo>
                  <a:lnTo>
                    <a:pt x="47244" y="175450"/>
                  </a:lnTo>
                  <a:lnTo>
                    <a:pt x="51816" y="172402"/>
                  </a:lnTo>
                  <a:lnTo>
                    <a:pt x="59524" y="170878"/>
                  </a:lnTo>
                  <a:lnTo>
                    <a:pt x="71716" y="169354"/>
                  </a:lnTo>
                  <a:lnTo>
                    <a:pt x="87490" y="166801"/>
                  </a:lnTo>
                  <a:lnTo>
                    <a:pt x="100672" y="163830"/>
                  </a:lnTo>
                  <a:lnTo>
                    <a:pt x="111582" y="160566"/>
                  </a:lnTo>
                  <a:lnTo>
                    <a:pt x="120484" y="157162"/>
                  </a:lnTo>
                  <a:lnTo>
                    <a:pt x="120484" y="134213"/>
                  </a:lnTo>
                  <a:lnTo>
                    <a:pt x="111112" y="137375"/>
                  </a:lnTo>
                  <a:lnTo>
                    <a:pt x="99148" y="140119"/>
                  </a:lnTo>
                  <a:lnTo>
                    <a:pt x="84912" y="142570"/>
                  </a:lnTo>
                  <a:lnTo>
                    <a:pt x="60083" y="146024"/>
                  </a:lnTo>
                  <a:lnTo>
                    <a:pt x="52628" y="147167"/>
                  </a:lnTo>
                  <a:lnTo>
                    <a:pt x="46304" y="148310"/>
                  </a:lnTo>
                  <a:lnTo>
                    <a:pt x="41148" y="149453"/>
                  </a:lnTo>
                  <a:lnTo>
                    <a:pt x="33528" y="150977"/>
                  </a:lnTo>
                  <a:lnTo>
                    <a:pt x="1524" y="183070"/>
                  </a:lnTo>
                  <a:lnTo>
                    <a:pt x="0" y="190690"/>
                  </a:lnTo>
                  <a:lnTo>
                    <a:pt x="0" y="199834"/>
                  </a:lnTo>
                  <a:lnTo>
                    <a:pt x="15240" y="234886"/>
                  </a:lnTo>
                  <a:lnTo>
                    <a:pt x="59524" y="248704"/>
                  </a:lnTo>
                  <a:lnTo>
                    <a:pt x="67525" y="248386"/>
                  </a:lnTo>
                  <a:lnTo>
                    <a:pt x="106959" y="235699"/>
                  </a:lnTo>
                  <a:lnTo>
                    <a:pt x="123532" y="224218"/>
                  </a:lnTo>
                  <a:lnTo>
                    <a:pt x="123532" y="231838"/>
                  </a:lnTo>
                  <a:lnTo>
                    <a:pt x="126580" y="239560"/>
                  </a:lnTo>
                  <a:lnTo>
                    <a:pt x="128104" y="245656"/>
                  </a:lnTo>
                  <a:lnTo>
                    <a:pt x="160108" y="245656"/>
                  </a:lnTo>
                  <a:close/>
                </a:path>
                <a:path w="530860" h="248920">
                  <a:moveTo>
                    <a:pt x="276123" y="3048"/>
                  </a:moveTo>
                  <a:lnTo>
                    <a:pt x="262331" y="952"/>
                  </a:lnTo>
                  <a:lnTo>
                    <a:pt x="255460" y="266"/>
                  </a:lnTo>
                  <a:lnTo>
                    <a:pt x="248602" y="0"/>
                  </a:lnTo>
                  <a:lnTo>
                    <a:pt x="239788" y="546"/>
                  </a:lnTo>
                  <a:lnTo>
                    <a:pt x="204406" y="25908"/>
                  </a:lnTo>
                  <a:lnTo>
                    <a:pt x="201358" y="71628"/>
                  </a:lnTo>
                  <a:lnTo>
                    <a:pt x="175450" y="71628"/>
                  </a:lnTo>
                  <a:lnTo>
                    <a:pt x="175450" y="94589"/>
                  </a:lnTo>
                  <a:lnTo>
                    <a:pt x="201358" y="94589"/>
                  </a:lnTo>
                  <a:lnTo>
                    <a:pt x="201358" y="245656"/>
                  </a:lnTo>
                  <a:lnTo>
                    <a:pt x="230314" y="245656"/>
                  </a:lnTo>
                  <a:lnTo>
                    <a:pt x="230314" y="94589"/>
                  </a:lnTo>
                  <a:lnTo>
                    <a:pt x="263842" y="94589"/>
                  </a:lnTo>
                  <a:lnTo>
                    <a:pt x="263842" y="71628"/>
                  </a:lnTo>
                  <a:lnTo>
                    <a:pt x="230314" y="71628"/>
                  </a:lnTo>
                  <a:lnTo>
                    <a:pt x="230314" y="44196"/>
                  </a:lnTo>
                  <a:lnTo>
                    <a:pt x="231838" y="36576"/>
                  </a:lnTo>
                  <a:lnTo>
                    <a:pt x="236410" y="33528"/>
                  </a:lnTo>
                  <a:lnTo>
                    <a:pt x="239458" y="28956"/>
                  </a:lnTo>
                  <a:lnTo>
                    <a:pt x="245554" y="27432"/>
                  </a:lnTo>
                  <a:lnTo>
                    <a:pt x="260794" y="27432"/>
                  </a:lnTo>
                  <a:lnTo>
                    <a:pt x="266890" y="28956"/>
                  </a:lnTo>
                  <a:lnTo>
                    <a:pt x="273075" y="28956"/>
                  </a:lnTo>
                  <a:lnTo>
                    <a:pt x="276123" y="3048"/>
                  </a:lnTo>
                  <a:close/>
                </a:path>
                <a:path w="530860" h="248920">
                  <a:moveTo>
                    <a:pt x="355384" y="244132"/>
                  </a:moveTo>
                  <a:lnTo>
                    <a:pt x="352336" y="218122"/>
                  </a:lnTo>
                  <a:lnTo>
                    <a:pt x="346240" y="219646"/>
                  </a:lnTo>
                  <a:lnTo>
                    <a:pt x="331000" y="219646"/>
                  </a:lnTo>
                  <a:lnTo>
                    <a:pt x="327952" y="218122"/>
                  </a:lnTo>
                  <a:lnTo>
                    <a:pt x="324904" y="215074"/>
                  </a:lnTo>
                  <a:lnTo>
                    <a:pt x="321856" y="208978"/>
                  </a:lnTo>
                  <a:lnTo>
                    <a:pt x="321856" y="94589"/>
                  </a:lnTo>
                  <a:lnTo>
                    <a:pt x="352336" y="94589"/>
                  </a:lnTo>
                  <a:lnTo>
                    <a:pt x="352336" y="71729"/>
                  </a:lnTo>
                  <a:lnTo>
                    <a:pt x="321856" y="71729"/>
                  </a:lnTo>
                  <a:lnTo>
                    <a:pt x="321856" y="10668"/>
                  </a:lnTo>
                  <a:lnTo>
                    <a:pt x="292900" y="27432"/>
                  </a:lnTo>
                  <a:lnTo>
                    <a:pt x="292900" y="71729"/>
                  </a:lnTo>
                  <a:lnTo>
                    <a:pt x="271462" y="71729"/>
                  </a:lnTo>
                  <a:lnTo>
                    <a:pt x="271462" y="94589"/>
                  </a:lnTo>
                  <a:lnTo>
                    <a:pt x="292900" y="94589"/>
                  </a:lnTo>
                  <a:lnTo>
                    <a:pt x="292900" y="193738"/>
                  </a:lnTo>
                  <a:lnTo>
                    <a:pt x="293154" y="206070"/>
                  </a:lnTo>
                  <a:lnTo>
                    <a:pt x="308140" y="242608"/>
                  </a:lnTo>
                  <a:lnTo>
                    <a:pt x="334048" y="247180"/>
                  </a:lnTo>
                  <a:lnTo>
                    <a:pt x="347764" y="247180"/>
                  </a:lnTo>
                  <a:lnTo>
                    <a:pt x="355384" y="244132"/>
                  </a:lnTo>
                  <a:close/>
                </a:path>
                <a:path w="530860" h="248920">
                  <a:moveTo>
                    <a:pt x="530821" y="157162"/>
                  </a:moveTo>
                  <a:lnTo>
                    <a:pt x="518617" y="104355"/>
                  </a:lnTo>
                  <a:lnTo>
                    <a:pt x="500341" y="83286"/>
                  </a:lnTo>
                  <a:lnTo>
                    <a:pt x="500341" y="141922"/>
                  </a:lnTo>
                  <a:lnTo>
                    <a:pt x="402717" y="141922"/>
                  </a:lnTo>
                  <a:lnTo>
                    <a:pt x="417957" y="105257"/>
                  </a:lnTo>
                  <a:lnTo>
                    <a:pt x="453009" y="91541"/>
                  </a:lnTo>
                  <a:lnTo>
                    <a:pt x="463029" y="92659"/>
                  </a:lnTo>
                  <a:lnTo>
                    <a:pt x="496722" y="122288"/>
                  </a:lnTo>
                  <a:lnTo>
                    <a:pt x="500341" y="141922"/>
                  </a:lnTo>
                  <a:lnTo>
                    <a:pt x="500341" y="83286"/>
                  </a:lnTo>
                  <a:lnTo>
                    <a:pt x="497446" y="80657"/>
                  </a:lnTo>
                  <a:lnTo>
                    <a:pt x="483958" y="73063"/>
                  </a:lnTo>
                  <a:lnTo>
                    <a:pt x="468731" y="68605"/>
                  </a:lnTo>
                  <a:lnTo>
                    <a:pt x="451485" y="67157"/>
                  </a:lnTo>
                  <a:lnTo>
                    <a:pt x="434936" y="68605"/>
                  </a:lnTo>
                  <a:lnTo>
                    <a:pt x="393573" y="91541"/>
                  </a:lnTo>
                  <a:lnTo>
                    <a:pt x="372135" y="138976"/>
                  </a:lnTo>
                  <a:lnTo>
                    <a:pt x="370713" y="160210"/>
                  </a:lnTo>
                  <a:lnTo>
                    <a:pt x="372135" y="179895"/>
                  </a:lnTo>
                  <a:lnTo>
                    <a:pt x="393573" y="225844"/>
                  </a:lnTo>
                  <a:lnTo>
                    <a:pt x="435368" y="247269"/>
                  </a:lnTo>
                  <a:lnTo>
                    <a:pt x="453009" y="248704"/>
                  </a:lnTo>
                  <a:lnTo>
                    <a:pt x="468210" y="247840"/>
                  </a:lnTo>
                  <a:lnTo>
                    <a:pt x="512610" y="226390"/>
                  </a:lnTo>
                  <a:lnTo>
                    <a:pt x="514146" y="224320"/>
                  </a:lnTo>
                  <a:lnTo>
                    <a:pt x="519963" y="216496"/>
                  </a:lnTo>
                  <a:lnTo>
                    <a:pt x="525894" y="205155"/>
                  </a:lnTo>
                  <a:lnTo>
                    <a:pt x="530821" y="192214"/>
                  </a:lnTo>
                  <a:lnTo>
                    <a:pt x="500341" y="189166"/>
                  </a:lnTo>
                  <a:lnTo>
                    <a:pt x="496633" y="197789"/>
                  </a:lnTo>
                  <a:lnTo>
                    <a:pt x="492340" y="205257"/>
                  </a:lnTo>
                  <a:lnTo>
                    <a:pt x="454533" y="224320"/>
                  </a:lnTo>
                  <a:lnTo>
                    <a:pt x="443674" y="223431"/>
                  </a:lnTo>
                  <a:lnTo>
                    <a:pt x="411048" y="201104"/>
                  </a:lnTo>
                  <a:lnTo>
                    <a:pt x="401193" y="166306"/>
                  </a:lnTo>
                  <a:lnTo>
                    <a:pt x="530821" y="166306"/>
                  </a:lnTo>
                  <a:lnTo>
                    <a:pt x="530821" y="157162"/>
                  </a:lnTo>
                  <a:close/>
                </a:path>
              </a:pathLst>
            </a:custGeom>
            <a:solidFill>
              <a:srgbClr val="000000"/>
            </a:solidFill>
          </p:spPr>
          <p:txBody>
            <a:bodyPr wrap="square" lIns="0" tIns="0" rIns="0" bIns="0" rtlCol="0"/>
            <a:lstStyle/>
            <a:p>
              <a:endParaRPr/>
            </a:p>
          </p:txBody>
        </p:sp>
        <p:pic>
          <p:nvPicPr>
            <p:cNvPr id="372" name="object 372"/>
            <p:cNvPicPr/>
            <p:nvPr/>
          </p:nvPicPr>
          <p:blipFill>
            <a:blip r:embed="rId218"/>
            <a:stretch>
              <a:fillRect/>
            </a:stretch>
          </p:blipFill>
          <p:spPr>
            <a:xfrm>
              <a:off x="5103214" y="4594860"/>
              <a:ext cx="83456" cy="157498"/>
            </a:xfrm>
            <a:prstGeom prst="rect">
              <a:avLst/>
            </a:prstGeom>
          </p:spPr>
        </p:pic>
      </p:grpSp>
      <p:grpSp>
        <p:nvGrpSpPr>
          <p:cNvPr id="373" name="object 373"/>
          <p:cNvGrpSpPr/>
          <p:nvPr/>
        </p:nvGrpSpPr>
        <p:grpSpPr>
          <a:xfrm>
            <a:off x="5480432" y="4539727"/>
            <a:ext cx="756396" cy="270453"/>
            <a:chOff x="5328032" y="4539726"/>
            <a:chExt cx="756396" cy="270453"/>
          </a:xfrm>
        </p:grpSpPr>
        <p:pic>
          <p:nvPicPr>
            <p:cNvPr id="374" name="object 374"/>
            <p:cNvPicPr/>
            <p:nvPr/>
          </p:nvPicPr>
          <p:blipFill>
            <a:blip r:embed="rId232"/>
            <a:stretch>
              <a:fillRect/>
            </a:stretch>
          </p:blipFill>
          <p:spPr>
            <a:xfrm>
              <a:off x="5328032" y="4594775"/>
              <a:ext cx="133210" cy="215404"/>
            </a:xfrm>
            <a:prstGeom prst="rect">
              <a:avLst/>
            </a:prstGeom>
          </p:spPr>
        </p:pic>
        <p:sp>
          <p:nvSpPr>
            <p:cNvPr id="375" name="object 375"/>
            <p:cNvSpPr/>
            <p:nvPr/>
          </p:nvSpPr>
          <p:spPr>
            <a:xfrm>
              <a:off x="5491331" y="4539726"/>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000000"/>
            </a:solidFill>
          </p:spPr>
          <p:txBody>
            <a:bodyPr wrap="square" lIns="0" tIns="0" rIns="0" bIns="0" rtlCol="0"/>
            <a:lstStyle/>
            <a:p>
              <a:endParaRPr/>
            </a:p>
          </p:txBody>
        </p:sp>
        <p:pic>
          <p:nvPicPr>
            <p:cNvPr id="376" name="object 376"/>
            <p:cNvPicPr/>
            <p:nvPr/>
          </p:nvPicPr>
          <p:blipFill>
            <a:blip r:embed="rId233"/>
            <a:stretch>
              <a:fillRect/>
            </a:stretch>
          </p:blipFill>
          <p:spPr>
            <a:xfrm>
              <a:off x="5548733" y="4594775"/>
              <a:ext cx="141278" cy="160271"/>
            </a:xfrm>
            <a:prstGeom prst="rect">
              <a:avLst/>
            </a:prstGeom>
          </p:spPr>
        </p:pic>
        <p:pic>
          <p:nvPicPr>
            <p:cNvPr id="377" name="object 377"/>
            <p:cNvPicPr/>
            <p:nvPr/>
          </p:nvPicPr>
          <p:blipFill>
            <a:blip r:embed="rId234"/>
            <a:stretch>
              <a:fillRect/>
            </a:stretch>
          </p:blipFill>
          <p:spPr>
            <a:xfrm>
              <a:off x="5721023" y="4594860"/>
              <a:ext cx="125225" cy="157498"/>
            </a:xfrm>
            <a:prstGeom prst="rect">
              <a:avLst/>
            </a:prstGeom>
          </p:spPr>
        </p:pic>
        <p:pic>
          <p:nvPicPr>
            <p:cNvPr id="378" name="object 378"/>
            <p:cNvPicPr/>
            <p:nvPr/>
          </p:nvPicPr>
          <p:blipFill>
            <a:blip r:embed="rId235"/>
            <a:stretch>
              <a:fillRect/>
            </a:stretch>
          </p:blipFill>
          <p:spPr>
            <a:xfrm>
              <a:off x="5871714" y="4545021"/>
              <a:ext cx="212715" cy="210026"/>
            </a:xfrm>
            <a:prstGeom prst="rect">
              <a:avLst/>
            </a:prstGeom>
          </p:spPr>
        </p:pic>
      </p:grpSp>
      <p:grpSp>
        <p:nvGrpSpPr>
          <p:cNvPr id="379" name="object 379"/>
          <p:cNvGrpSpPr/>
          <p:nvPr/>
        </p:nvGrpSpPr>
        <p:grpSpPr>
          <a:xfrm>
            <a:off x="6383487" y="4594775"/>
            <a:ext cx="403747" cy="160273"/>
            <a:chOff x="6231087" y="4594775"/>
            <a:chExt cx="403747" cy="160273"/>
          </a:xfrm>
        </p:grpSpPr>
        <p:pic>
          <p:nvPicPr>
            <p:cNvPr id="380" name="object 380"/>
            <p:cNvPicPr/>
            <p:nvPr/>
          </p:nvPicPr>
          <p:blipFill>
            <a:blip r:embed="rId236"/>
            <a:stretch>
              <a:fillRect/>
            </a:stretch>
          </p:blipFill>
          <p:spPr>
            <a:xfrm>
              <a:off x="6231087" y="4594776"/>
              <a:ext cx="141362" cy="160271"/>
            </a:xfrm>
            <a:prstGeom prst="rect">
              <a:avLst/>
            </a:prstGeom>
          </p:spPr>
        </p:pic>
        <p:pic>
          <p:nvPicPr>
            <p:cNvPr id="381" name="object 381"/>
            <p:cNvPicPr/>
            <p:nvPr/>
          </p:nvPicPr>
          <p:blipFill>
            <a:blip r:embed="rId237"/>
            <a:stretch>
              <a:fillRect/>
            </a:stretch>
          </p:blipFill>
          <p:spPr>
            <a:xfrm>
              <a:off x="6403377" y="4594775"/>
              <a:ext cx="231457" cy="160271"/>
            </a:xfrm>
            <a:prstGeom prst="rect">
              <a:avLst/>
            </a:prstGeom>
          </p:spPr>
        </p:pic>
      </p:grpSp>
      <p:grpSp>
        <p:nvGrpSpPr>
          <p:cNvPr id="382" name="object 382"/>
          <p:cNvGrpSpPr/>
          <p:nvPr/>
        </p:nvGrpSpPr>
        <p:grpSpPr>
          <a:xfrm>
            <a:off x="6944733" y="4594777"/>
            <a:ext cx="297431" cy="160272"/>
            <a:chOff x="6792333" y="4594775"/>
            <a:chExt cx="297431" cy="160272"/>
          </a:xfrm>
        </p:grpSpPr>
        <p:pic>
          <p:nvPicPr>
            <p:cNvPr id="383" name="object 383"/>
            <p:cNvPicPr/>
            <p:nvPr/>
          </p:nvPicPr>
          <p:blipFill>
            <a:blip r:embed="rId238"/>
            <a:stretch>
              <a:fillRect/>
            </a:stretch>
          </p:blipFill>
          <p:spPr>
            <a:xfrm>
              <a:off x="6945797" y="4594775"/>
              <a:ext cx="143967" cy="160271"/>
            </a:xfrm>
            <a:prstGeom prst="rect">
              <a:avLst/>
            </a:prstGeom>
          </p:spPr>
        </p:pic>
        <p:pic>
          <p:nvPicPr>
            <p:cNvPr id="384" name="object 384"/>
            <p:cNvPicPr/>
            <p:nvPr/>
          </p:nvPicPr>
          <p:blipFill>
            <a:blip r:embed="rId239"/>
            <a:stretch>
              <a:fillRect/>
            </a:stretch>
          </p:blipFill>
          <p:spPr>
            <a:xfrm>
              <a:off x="6792333" y="4594860"/>
              <a:ext cx="123797" cy="157498"/>
            </a:xfrm>
            <a:prstGeom prst="rect">
              <a:avLst/>
            </a:prstGeom>
          </p:spPr>
        </p:pic>
      </p:grpSp>
      <p:sp>
        <p:nvSpPr>
          <p:cNvPr id="385" name="object 385"/>
          <p:cNvSpPr/>
          <p:nvPr/>
        </p:nvSpPr>
        <p:spPr>
          <a:xfrm>
            <a:off x="7397226" y="4539726"/>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grpSp>
        <p:nvGrpSpPr>
          <p:cNvPr id="386" name="object 386"/>
          <p:cNvGrpSpPr/>
          <p:nvPr/>
        </p:nvGrpSpPr>
        <p:grpSpPr>
          <a:xfrm>
            <a:off x="7453536" y="4594776"/>
            <a:ext cx="749672" cy="219440"/>
            <a:chOff x="7301136" y="4594776"/>
            <a:chExt cx="749672" cy="219440"/>
          </a:xfrm>
        </p:grpSpPr>
        <p:pic>
          <p:nvPicPr>
            <p:cNvPr id="387" name="object 387"/>
            <p:cNvPicPr/>
            <p:nvPr/>
          </p:nvPicPr>
          <p:blipFill>
            <a:blip r:embed="rId240"/>
            <a:stretch>
              <a:fillRect/>
            </a:stretch>
          </p:blipFill>
          <p:spPr>
            <a:xfrm>
              <a:off x="7474686" y="4594776"/>
              <a:ext cx="125225" cy="157582"/>
            </a:xfrm>
            <a:prstGeom prst="rect">
              <a:avLst/>
            </a:prstGeom>
          </p:spPr>
        </p:pic>
        <p:pic>
          <p:nvPicPr>
            <p:cNvPr id="388" name="object 388"/>
            <p:cNvPicPr/>
            <p:nvPr/>
          </p:nvPicPr>
          <p:blipFill>
            <a:blip r:embed="rId241"/>
            <a:stretch>
              <a:fillRect/>
            </a:stretch>
          </p:blipFill>
          <p:spPr>
            <a:xfrm>
              <a:off x="7301136" y="4594861"/>
              <a:ext cx="142706" cy="160188"/>
            </a:xfrm>
            <a:prstGeom prst="rect">
              <a:avLst/>
            </a:prstGeom>
          </p:spPr>
        </p:pic>
        <p:pic>
          <p:nvPicPr>
            <p:cNvPr id="389" name="object 389"/>
            <p:cNvPicPr/>
            <p:nvPr/>
          </p:nvPicPr>
          <p:blipFill>
            <a:blip r:embed="rId242"/>
            <a:stretch>
              <a:fillRect/>
            </a:stretch>
          </p:blipFill>
          <p:spPr>
            <a:xfrm>
              <a:off x="7629496" y="4594777"/>
              <a:ext cx="134554" cy="219439"/>
            </a:xfrm>
            <a:prstGeom prst="rect">
              <a:avLst/>
            </a:prstGeom>
          </p:spPr>
        </p:pic>
        <p:pic>
          <p:nvPicPr>
            <p:cNvPr id="390" name="object 390"/>
            <p:cNvPicPr/>
            <p:nvPr/>
          </p:nvPicPr>
          <p:blipFill>
            <a:blip r:embed="rId243"/>
            <a:stretch>
              <a:fillRect/>
            </a:stretch>
          </p:blipFill>
          <p:spPr>
            <a:xfrm>
              <a:off x="7795063" y="4594776"/>
              <a:ext cx="141278" cy="160271"/>
            </a:xfrm>
            <a:prstGeom prst="rect">
              <a:avLst/>
            </a:prstGeom>
          </p:spPr>
        </p:pic>
        <p:pic>
          <p:nvPicPr>
            <p:cNvPr id="391" name="object 391"/>
            <p:cNvPicPr/>
            <p:nvPr/>
          </p:nvPicPr>
          <p:blipFill>
            <a:blip r:embed="rId244"/>
            <a:stretch>
              <a:fillRect/>
            </a:stretch>
          </p:blipFill>
          <p:spPr>
            <a:xfrm>
              <a:off x="7967352" y="4594859"/>
              <a:ext cx="83456" cy="157498"/>
            </a:xfrm>
            <a:prstGeom prst="rect">
              <a:avLst/>
            </a:prstGeom>
          </p:spPr>
        </p:pic>
      </p:grpSp>
      <p:grpSp>
        <p:nvGrpSpPr>
          <p:cNvPr id="392" name="object 392"/>
          <p:cNvGrpSpPr/>
          <p:nvPr/>
        </p:nvGrpSpPr>
        <p:grpSpPr>
          <a:xfrm>
            <a:off x="900281" y="4894730"/>
            <a:ext cx="1012144" cy="270873"/>
            <a:chOff x="747880" y="4894729"/>
            <a:chExt cx="1012144" cy="270873"/>
          </a:xfrm>
        </p:grpSpPr>
        <p:pic>
          <p:nvPicPr>
            <p:cNvPr id="393" name="object 393"/>
            <p:cNvPicPr/>
            <p:nvPr/>
          </p:nvPicPr>
          <p:blipFill>
            <a:blip r:embed="rId245"/>
            <a:stretch>
              <a:fillRect/>
            </a:stretch>
          </p:blipFill>
          <p:spPr>
            <a:xfrm>
              <a:off x="747880" y="4950198"/>
              <a:ext cx="289448" cy="160271"/>
            </a:xfrm>
            <a:prstGeom prst="rect">
              <a:avLst/>
            </a:prstGeom>
          </p:spPr>
        </p:pic>
        <p:pic>
          <p:nvPicPr>
            <p:cNvPr id="394" name="object 394"/>
            <p:cNvPicPr/>
            <p:nvPr/>
          </p:nvPicPr>
          <p:blipFill>
            <a:blip r:embed="rId246"/>
            <a:stretch>
              <a:fillRect/>
            </a:stretch>
          </p:blipFill>
          <p:spPr>
            <a:xfrm>
              <a:off x="1069600" y="4950198"/>
              <a:ext cx="133210" cy="215404"/>
            </a:xfrm>
            <a:prstGeom prst="rect">
              <a:avLst/>
            </a:prstGeom>
          </p:spPr>
        </p:pic>
        <p:pic>
          <p:nvPicPr>
            <p:cNvPr id="395" name="object 395"/>
            <p:cNvPicPr/>
            <p:nvPr/>
          </p:nvPicPr>
          <p:blipFill>
            <a:blip r:embed="rId247"/>
            <a:stretch>
              <a:fillRect/>
            </a:stretch>
          </p:blipFill>
          <p:spPr>
            <a:xfrm>
              <a:off x="1224327" y="4950199"/>
              <a:ext cx="141362" cy="160271"/>
            </a:xfrm>
            <a:prstGeom prst="rect">
              <a:avLst/>
            </a:prstGeom>
          </p:spPr>
        </p:pic>
        <p:pic>
          <p:nvPicPr>
            <p:cNvPr id="396" name="object 396"/>
            <p:cNvPicPr/>
            <p:nvPr/>
          </p:nvPicPr>
          <p:blipFill>
            <a:blip r:embed="rId248"/>
            <a:stretch>
              <a:fillRect/>
            </a:stretch>
          </p:blipFill>
          <p:spPr>
            <a:xfrm>
              <a:off x="1397961" y="4895065"/>
              <a:ext cx="133210" cy="215404"/>
            </a:xfrm>
            <a:prstGeom prst="rect">
              <a:avLst/>
            </a:prstGeom>
          </p:spPr>
        </p:pic>
        <p:sp>
          <p:nvSpPr>
            <p:cNvPr id="397" name="object 397"/>
            <p:cNvSpPr/>
            <p:nvPr/>
          </p:nvSpPr>
          <p:spPr>
            <a:xfrm>
              <a:off x="1560754" y="4894729"/>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398" name="object 398"/>
            <p:cNvPicPr/>
            <p:nvPr/>
          </p:nvPicPr>
          <p:blipFill>
            <a:blip r:embed="rId249"/>
            <a:stretch>
              <a:fillRect/>
            </a:stretch>
          </p:blipFill>
          <p:spPr>
            <a:xfrm>
              <a:off x="1618662" y="4950199"/>
              <a:ext cx="141362" cy="160271"/>
            </a:xfrm>
            <a:prstGeom prst="rect">
              <a:avLst/>
            </a:prstGeom>
          </p:spPr>
        </p:pic>
      </p:grpSp>
      <p:pic>
        <p:nvPicPr>
          <p:cNvPr id="399" name="object 399"/>
          <p:cNvPicPr/>
          <p:nvPr/>
        </p:nvPicPr>
        <p:blipFill>
          <a:blip r:embed="rId250"/>
          <a:stretch>
            <a:fillRect/>
          </a:stretch>
        </p:blipFill>
        <p:spPr>
          <a:xfrm>
            <a:off x="2016050" y="4892291"/>
            <a:ext cx="246249" cy="218178"/>
          </a:xfrm>
          <a:prstGeom prst="rect">
            <a:avLst/>
          </a:prstGeom>
        </p:spPr>
      </p:pic>
      <p:grpSp>
        <p:nvGrpSpPr>
          <p:cNvPr id="400" name="object 400"/>
          <p:cNvGrpSpPr/>
          <p:nvPr/>
        </p:nvGrpSpPr>
        <p:grpSpPr>
          <a:xfrm>
            <a:off x="2344411" y="4895076"/>
            <a:ext cx="1251752" cy="274562"/>
            <a:chOff x="2192010" y="4895076"/>
            <a:chExt cx="1251752" cy="274562"/>
          </a:xfrm>
        </p:grpSpPr>
        <p:pic>
          <p:nvPicPr>
            <p:cNvPr id="401" name="object 401"/>
            <p:cNvPicPr/>
            <p:nvPr/>
          </p:nvPicPr>
          <p:blipFill>
            <a:blip r:embed="rId251"/>
            <a:stretch>
              <a:fillRect/>
            </a:stretch>
          </p:blipFill>
          <p:spPr>
            <a:xfrm>
              <a:off x="2192010" y="4900359"/>
              <a:ext cx="379543" cy="210110"/>
            </a:xfrm>
            <a:prstGeom prst="rect">
              <a:avLst/>
            </a:prstGeom>
          </p:spPr>
        </p:pic>
        <p:pic>
          <p:nvPicPr>
            <p:cNvPr id="402" name="object 402"/>
            <p:cNvPicPr/>
            <p:nvPr/>
          </p:nvPicPr>
          <p:blipFill>
            <a:blip r:embed="rId252"/>
            <a:stretch>
              <a:fillRect/>
            </a:stretch>
          </p:blipFill>
          <p:spPr>
            <a:xfrm>
              <a:off x="2593153" y="4950197"/>
              <a:ext cx="232802" cy="160271"/>
            </a:xfrm>
            <a:prstGeom prst="rect">
              <a:avLst/>
            </a:prstGeom>
          </p:spPr>
        </p:pic>
        <p:pic>
          <p:nvPicPr>
            <p:cNvPr id="403" name="object 403"/>
            <p:cNvPicPr/>
            <p:nvPr/>
          </p:nvPicPr>
          <p:blipFill>
            <a:blip r:embed="rId253"/>
            <a:stretch>
              <a:fillRect/>
            </a:stretch>
          </p:blipFill>
          <p:spPr>
            <a:xfrm>
              <a:off x="2848815" y="4900443"/>
              <a:ext cx="216749" cy="210026"/>
            </a:xfrm>
            <a:prstGeom prst="rect">
              <a:avLst/>
            </a:prstGeom>
          </p:spPr>
        </p:pic>
        <p:sp>
          <p:nvSpPr>
            <p:cNvPr id="404" name="object 404"/>
            <p:cNvSpPr/>
            <p:nvPr/>
          </p:nvSpPr>
          <p:spPr>
            <a:xfrm>
              <a:off x="3088420" y="4895076"/>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405" name="object 405"/>
            <p:cNvPicPr/>
            <p:nvPr/>
          </p:nvPicPr>
          <p:blipFill>
            <a:blip r:embed="rId254"/>
            <a:stretch>
              <a:fillRect/>
            </a:stretch>
          </p:blipFill>
          <p:spPr>
            <a:xfrm>
              <a:off x="3153055" y="4950197"/>
              <a:ext cx="125225" cy="157498"/>
            </a:xfrm>
            <a:prstGeom prst="rect">
              <a:avLst/>
            </a:prstGeom>
          </p:spPr>
        </p:pic>
        <p:pic>
          <p:nvPicPr>
            <p:cNvPr id="406" name="object 406"/>
            <p:cNvPicPr/>
            <p:nvPr/>
          </p:nvPicPr>
          <p:blipFill>
            <a:blip r:embed="rId255"/>
            <a:stretch>
              <a:fillRect/>
            </a:stretch>
          </p:blipFill>
          <p:spPr>
            <a:xfrm>
              <a:off x="3307779" y="4950199"/>
              <a:ext cx="135983" cy="219439"/>
            </a:xfrm>
            <a:prstGeom prst="rect">
              <a:avLst/>
            </a:prstGeom>
          </p:spPr>
        </p:pic>
      </p:grpSp>
      <p:grpSp>
        <p:nvGrpSpPr>
          <p:cNvPr id="407" name="object 407"/>
          <p:cNvGrpSpPr/>
          <p:nvPr/>
        </p:nvGrpSpPr>
        <p:grpSpPr>
          <a:xfrm>
            <a:off x="3702479" y="4950198"/>
            <a:ext cx="464344" cy="219437"/>
            <a:chOff x="3550079" y="4950198"/>
            <a:chExt cx="464344" cy="219437"/>
          </a:xfrm>
        </p:grpSpPr>
        <p:pic>
          <p:nvPicPr>
            <p:cNvPr id="408" name="object 408"/>
            <p:cNvPicPr/>
            <p:nvPr/>
          </p:nvPicPr>
          <p:blipFill>
            <a:blip r:embed="rId256"/>
            <a:stretch>
              <a:fillRect/>
            </a:stretch>
          </p:blipFill>
          <p:spPr>
            <a:xfrm>
              <a:off x="3550079" y="4950199"/>
              <a:ext cx="141278" cy="160271"/>
            </a:xfrm>
            <a:prstGeom prst="rect">
              <a:avLst/>
            </a:prstGeom>
          </p:spPr>
        </p:pic>
        <p:pic>
          <p:nvPicPr>
            <p:cNvPr id="409" name="object 409"/>
            <p:cNvPicPr/>
            <p:nvPr/>
          </p:nvPicPr>
          <p:blipFill>
            <a:blip r:embed="rId257"/>
            <a:stretch>
              <a:fillRect/>
            </a:stretch>
          </p:blipFill>
          <p:spPr>
            <a:xfrm>
              <a:off x="3723715" y="4950198"/>
              <a:ext cx="125225" cy="157498"/>
            </a:xfrm>
            <a:prstGeom prst="rect">
              <a:avLst/>
            </a:prstGeom>
          </p:spPr>
        </p:pic>
        <p:pic>
          <p:nvPicPr>
            <p:cNvPr id="410" name="object 410"/>
            <p:cNvPicPr/>
            <p:nvPr/>
          </p:nvPicPr>
          <p:blipFill>
            <a:blip r:embed="rId258"/>
            <a:stretch>
              <a:fillRect/>
            </a:stretch>
          </p:blipFill>
          <p:spPr>
            <a:xfrm>
              <a:off x="3873061" y="4954231"/>
              <a:ext cx="141362" cy="215404"/>
            </a:xfrm>
            <a:prstGeom prst="rect">
              <a:avLst/>
            </a:prstGeom>
          </p:spPr>
        </p:pic>
      </p:grpSp>
      <p:grpSp>
        <p:nvGrpSpPr>
          <p:cNvPr id="411" name="object 411"/>
          <p:cNvGrpSpPr/>
          <p:nvPr/>
        </p:nvGrpSpPr>
        <p:grpSpPr>
          <a:xfrm>
            <a:off x="4269108" y="4950200"/>
            <a:ext cx="643356" cy="160272"/>
            <a:chOff x="4116706" y="4950199"/>
            <a:chExt cx="643356" cy="160272"/>
          </a:xfrm>
        </p:grpSpPr>
        <p:pic>
          <p:nvPicPr>
            <p:cNvPr id="412" name="object 412"/>
            <p:cNvPicPr/>
            <p:nvPr/>
          </p:nvPicPr>
          <p:blipFill>
            <a:blip r:embed="rId259"/>
            <a:stretch>
              <a:fillRect/>
            </a:stretch>
          </p:blipFill>
          <p:spPr>
            <a:xfrm>
              <a:off x="4116706" y="4950199"/>
              <a:ext cx="207252" cy="157498"/>
            </a:xfrm>
            <a:prstGeom prst="rect">
              <a:avLst/>
            </a:prstGeom>
          </p:spPr>
        </p:pic>
        <p:pic>
          <p:nvPicPr>
            <p:cNvPr id="413" name="object 413"/>
            <p:cNvPicPr/>
            <p:nvPr/>
          </p:nvPicPr>
          <p:blipFill>
            <a:blip r:embed="rId260"/>
            <a:stretch>
              <a:fillRect/>
            </a:stretch>
          </p:blipFill>
          <p:spPr>
            <a:xfrm>
              <a:off x="4353540" y="4950199"/>
              <a:ext cx="144051" cy="160271"/>
            </a:xfrm>
            <a:prstGeom prst="rect">
              <a:avLst/>
            </a:prstGeom>
          </p:spPr>
        </p:pic>
        <p:pic>
          <p:nvPicPr>
            <p:cNvPr id="414" name="object 414"/>
            <p:cNvPicPr/>
            <p:nvPr/>
          </p:nvPicPr>
          <p:blipFill>
            <a:blip r:embed="rId261"/>
            <a:stretch>
              <a:fillRect/>
            </a:stretch>
          </p:blipFill>
          <p:spPr>
            <a:xfrm>
              <a:off x="4527176" y="4950199"/>
              <a:ext cx="232886" cy="160271"/>
            </a:xfrm>
            <a:prstGeom prst="rect">
              <a:avLst/>
            </a:prstGeom>
          </p:spPr>
        </p:pic>
      </p:grpSp>
      <p:grpSp>
        <p:nvGrpSpPr>
          <p:cNvPr id="415" name="object 415"/>
          <p:cNvGrpSpPr/>
          <p:nvPr/>
        </p:nvGrpSpPr>
        <p:grpSpPr>
          <a:xfrm>
            <a:off x="5010710" y="4900361"/>
            <a:ext cx="764847" cy="210110"/>
            <a:chOff x="4858309" y="4900360"/>
            <a:chExt cx="764847" cy="210110"/>
          </a:xfrm>
        </p:grpSpPr>
        <p:pic>
          <p:nvPicPr>
            <p:cNvPr id="416" name="object 416"/>
            <p:cNvPicPr/>
            <p:nvPr/>
          </p:nvPicPr>
          <p:blipFill>
            <a:blip r:embed="rId262"/>
            <a:stretch>
              <a:fillRect/>
            </a:stretch>
          </p:blipFill>
          <p:spPr>
            <a:xfrm>
              <a:off x="4858309" y="4950199"/>
              <a:ext cx="364751" cy="160271"/>
            </a:xfrm>
            <a:prstGeom prst="rect">
              <a:avLst/>
            </a:prstGeom>
          </p:spPr>
        </p:pic>
        <p:pic>
          <p:nvPicPr>
            <p:cNvPr id="417" name="object 417"/>
            <p:cNvPicPr/>
            <p:nvPr/>
          </p:nvPicPr>
          <p:blipFill>
            <a:blip r:embed="rId263"/>
            <a:stretch>
              <a:fillRect/>
            </a:stretch>
          </p:blipFill>
          <p:spPr>
            <a:xfrm>
              <a:off x="5240458" y="4900360"/>
              <a:ext cx="228936" cy="210110"/>
            </a:xfrm>
            <a:prstGeom prst="rect">
              <a:avLst/>
            </a:prstGeom>
          </p:spPr>
        </p:pic>
        <p:sp>
          <p:nvSpPr>
            <p:cNvPr id="418" name="object 418"/>
            <p:cNvSpPr/>
            <p:nvPr/>
          </p:nvSpPr>
          <p:spPr>
            <a:xfrm>
              <a:off x="5501573" y="4950197"/>
              <a:ext cx="121584" cy="158003"/>
            </a:xfrm>
            <a:custGeom>
              <a:avLst/>
              <a:gdLst/>
              <a:ahLst/>
              <a:cxnLst/>
              <a:rect l="l" t="t" r="r" b="b"/>
              <a:pathLst>
                <a:path w="137795" h="179070">
                  <a:moveTo>
                    <a:pt x="94589" y="9144"/>
                  </a:moveTo>
                  <a:lnTo>
                    <a:pt x="86563" y="5143"/>
                  </a:lnTo>
                  <a:lnTo>
                    <a:pt x="78689" y="2286"/>
                  </a:lnTo>
                  <a:lnTo>
                    <a:pt x="71132" y="571"/>
                  </a:lnTo>
                  <a:lnTo>
                    <a:pt x="64008" y="0"/>
                  </a:lnTo>
                  <a:lnTo>
                    <a:pt x="56388" y="0"/>
                  </a:lnTo>
                  <a:lnTo>
                    <a:pt x="50292" y="1524"/>
                  </a:lnTo>
                  <a:lnTo>
                    <a:pt x="45720" y="6096"/>
                  </a:lnTo>
                  <a:lnTo>
                    <a:pt x="41135" y="9486"/>
                  </a:lnTo>
                  <a:lnTo>
                    <a:pt x="36385" y="14859"/>
                  </a:lnTo>
                  <a:lnTo>
                    <a:pt x="31369" y="21958"/>
                  </a:lnTo>
                  <a:lnTo>
                    <a:pt x="25908" y="30480"/>
                  </a:lnTo>
                  <a:lnTo>
                    <a:pt x="25908" y="4572"/>
                  </a:lnTo>
                  <a:lnTo>
                    <a:pt x="0" y="4572"/>
                  </a:lnTo>
                  <a:lnTo>
                    <a:pt x="0" y="178498"/>
                  </a:lnTo>
                  <a:lnTo>
                    <a:pt x="28956" y="178498"/>
                  </a:lnTo>
                  <a:lnTo>
                    <a:pt x="28956" y="86969"/>
                  </a:lnTo>
                  <a:lnTo>
                    <a:pt x="29248" y="77851"/>
                  </a:lnTo>
                  <a:lnTo>
                    <a:pt x="39624" y="39624"/>
                  </a:lnTo>
                  <a:lnTo>
                    <a:pt x="45720" y="36576"/>
                  </a:lnTo>
                  <a:lnTo>
                    <a:pt x="50292" y="32004"/>
                  </a:lnTo>
                  <a:lnTo>
                    <a:pt x="56388" y="30480"/>
                  </a:lnTo>
                  <a:lnTo>
                    <a:pt x="70104" y="30480"/>
                  </a:lnTo>
                  <a:lnTo>
                    <a:pt x="76200" y="32004"/>
                  </a:lnTo>
                  <a:lnTo>
                    <a:pt x="83820" y="36576"/>
                  </a:lnTo>
                  <a:lnTo>
                    <a:pt x="94589" y="9144"/>
                  </a:lnTo>
                  <a:close/>
                </a:path>
                <a:path w="137795" h="179070">
                  <a:moveTo>
                    <a:pt x="137744" y="142875"/>
                  </a:moveTo>
                  <a:lnTo>
                    <a:pt x="102692" y="142875"/>
                  </a:lnTo>
                  <a:lnTo>
                    <a:pt x="102692" y="177927"/>
                  </a:lnTo>
                  <a:lnTo>
                    <a:pt x="137744" y="177927"/>
                  </a:lnTo>
                  <a:lnTo>
                    <a:pt x="137744" y="142875"/>
                  </a:lnTo>
                  <a:close/>
                </a:path>
              </a:pathLst>
            </a:custGeom>
            <a:solidFill>
              <a:srgbClr val="000000"/>
            </a:solidFill>
          </p:spPr>
          <p:txBody>
            <a:bodyPr wrap="square" lIns="0" tIns="0" rIns="0" bIns="0" rtlCol="0"/>
            <a:lstStyle/>
            <a:p>
              <a:endParaRPr/>
            </a:p>
          </p:txBody>
        </p:sp>
      </p:grpSp>
      <p:pic>
        <p:nvPicPr>
          <p:cNvPr id="419" name="object 419"/>
          <p:cNvPicPr/>
          <p:nvPr/>
        </p:nvPicPr>
        <p:blipFill>
          <a:blip r:embed="rId264"/>
          <a:stretch>
            <a:fillRect/>
          </a:stretch>
        </p:blipFill>
        <p:spPr>
          <a:xfrm>
            <a:off x="904314" y="5406642"/>
            <a:ext cx="129259" cy="130520"/>
          </a:xfrm>
          <a:prstGeom prst="rect">
            <a:avLst/>
          </a:prstGeom>
        </p:spPr>
      </p:pic>
      <p:grpSp>
        <p:nvGrpSpPr>
          <p:cNvPr id="420" name="object 420"/>
          <p:cNvGrpSpPr/>
          <p:nvPr/>
        </p:nvGrpSpPr>
        <p:grpSpPr>
          <a:xfrm>
            <a:off x="1056424" y="5324262"/>
            <a:ext cx="489904" cy="215590"/>
            <a:chOff x="904023" y="5324261"/>
            <a:chExt cx="489904" cy="215590"/>
          </a:xfrm>
        </p:grpSpPr>
        <p:sp>
          <p:nvSpPr>
            <p:cNvPr id="421" name="object 421"/>
            <p:cNvSpPr/>
            <p:nvPr/>
          </p:nvSpPr>
          <p:spPr>
            <a:xfrm>
              <a:off x="904023" y="5324261"/>
              <a:ext cx="168649" cy="212912"/>
            </a:xfrm>
            <a:custGeom>
              <a:avLst/>
              <a:gdLst/>
              <a:ahLst/>
              <a:cxnLst/>
              <a:rect l="l" t="t" r="r" b="b"/>
              <a:pathLst>
                <a:path w="191134" h="241300">
                  <a:moveTo>
                    <a:pt x="190690" y="0"/>
                  </a:moveTo>
                  <a:lnTo>
                    <a:pt x="0" y="0"/>
                  </a:lnTo>
                  <a:lnTo>
                    <a:pt x="0" y="29210"/>
                  </a:lnTo>
                  <a:lnTo>
                    <a:pt x="79349" y="29210"/>
                  </a:lnTo>
                  <a:lnTo>
                    <a:pt x="79349" y="241300"/>
                  </a:lnTo>
                  <a:lnTo>
                    <a:pt x="111353" y="241300"/>
                  </a:lnTo>
                  <a:lnTo>
                    <a:pt x="111353" y="29210"/>
                  </a:lnTo>
                  <a:lnTo>
                    <a:pt x="190690" y="29210"/>
                  </a:lnTo>
                  <a:lnTo>
                    <a:pt x="190690" y="0"/>
                  </a:lnTo>
                  <a:close/>
                </a:path>
              </a:pathLst>
            </a:custGeom>
            <a:solidFill>
              <a:srgbClr val="00CC00"/>
            </a:solidFill>
          </p:spPr>
          <p:txBody>
            <a:bodyPr wrap="square" lIns="0" tIns="0" rIns="0" bIns="0" rtlCol="0"/>
            <a:lstStyle/>
            <a:p>
              <a:endParaRPr/>
            </a:p>
          </p:txBody>
        </p:sp>
        <p:pic>
          <p:nvPicPr>
            <p:cNvPr id="422" name="object 422"/>
            <p:cNvPicPr/>
            <p:nvPr/>
          </p:nvPicPr>
          <p:blipFill>
            <a:blip r:embed="rId265"/>
            <a:stretch>
              <a:fillRect/>
            </a:stretch>
          </p:blipFill>
          <p:spPr>
            <a:xfrm>
              <a:off x="1096495" y="5324447"/>
              <a:ext cx="125141" cy="212715"/>
            </a:xfrm>
            <a:prstGeom prst="rect">
              <a:avLst/>
            </a:prstGeom>
          </p:spPr>
        </p:pic>
        <p:pic>
          <p:nvPicPr>
            <p:cNvPr id="423" name="object 423"/>
            <p:cNvPicPr/>
            <p:nvPr/>
          </p:nvPicPr>
          <p:blipFill>
            <a:blip r:embed="rId266"/>
            <a:stretch>
              <a:fillRect/>
            </a:stretch>
          </p:blipFill>
          <p:spPr>
            <a:xfrm>
              <a:off x="1252565" y="5379664"/>
              <a:ext cx="141362" cy="160188"/>
            </a:xfrm>
            <a:prstGeom prst="rect">
              <a:avLst/>
            </a:prstGeom>
          </p:spPr>
        </p:pic>
      </p:grpSp>
      <p:pic>
        <p:nvPicPr>
          <p:cNvPr id="424" name="object 424"/>
          <p:cNvPicPr/>
          <p:nvPr/>
        </p:nvPicPr>
        <p:blipFill>
          <a:blip r:embed="rId267"/>
          <a:stretch>
            <a:fillRect/>
          </a:stretch>
        </p:blipFill>
        <p:spPr>
          <a:xfrm>
            <a:off x="1753580" y="5324447"/>
            <a:ext cx="133294" cy="215404"/>
          </a:xfrm>
          <a:prstGeom prst="rect">
            <a:avLst/>
          </a:prstGeom>
        </p:spPr>
      </p:pic>
      <p:grpSp>
        <p:nvGrpSpPr>
          <p:cNvPr id="425" name="object 425"/>
          <p:cNvGrpSpPr/>
          <p:nvPr/>
        </p:nvGrpSpPr>
        <p:grpSpPr>
          <a:xfrm>
            <a:off x="1928556" y="5320413"/>
            <a:ext cx="1092914" cy="219439"/>
            <a:chOff x="1776154" y="5320413"/>
            <a:chExt cx="1092914" cy="219439"/>
          </a:xfrm>
        </p:grpSpPr>
        <p:sp>
          <p:nvSpPr>
            <p:cNvPr id="426" name="object 426"/>
            <p:cNvSpPr/>
            <p:nvPr/>
          </p:nvSpPr>
          <p:spPr>
            <a:xfrm>
              <a:off x="1776154" y="5324453"/>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00CC00"/>
            </a:solidFill>
          </p:spPr>
          <p:txBody>
            <a:bodyPr wrap="square" lIns="0" tIns="0" rIns="0" bIns="0" rtlCol="0"/>
            <a:lstStyle/>
            <a:p>
              <a:endParaRPr/>
            </a:p>
          </p:txBody>
        </p:sp>
        <p:pic>
          <p:nvPicPr>
            <p:cNvPr id="427" name="object 427"/>
            <p:cNvPicPr/>
            <p:nvPr/>
          </p:nvPicPr>
          <p:blipFill>
            <a:blip r:embed="rId268"/>
            <a:stretch>
              <a:fillRect/>
            </a:stretch>
          </p:blipFill>
          <p:spPr>
            <a:xfrm>
              <a:off x="1823308" y="5320413"/>
              <a:ext cx="308189" cy="219439"/>
            </a:xfrm>
            <a:prstGeom prst="rect">
              <a:avLst/>
            </a:prstGeom>
          </p:spPr>
        </p:pic>
        <p:pic>
          <p:nvPicPr>
            <p:cNvPr id="428" name="object 428"/>
            <p:cNvPicPr/>
            <p:nvPr/>
          </p:nvPicPr>
          <p:blipFill>
            <a:blip r:embed="rId269"/>
            <a:stretch>
              <a:fillRect/>
            </a:stretch>
          </p:blipFill>
          <p:spPr>
            <a:xfrm>
              <a:off x="2161082" y="5379663"/>
              <a:ext cx="231541" cy="160188"/>
            </a:xfrm>
            <a:prstGeom prst="rect">
              <a:avLst/>
            </a:prstGeom>
          </p:spPr>
        </p:pic>
        <p:pic>
          <p:nvPicPr>
            <p:cNvPr id="429" name="object 429"/>
            <p:cNvPicPr/>
            <p:nvPr/>
          </p:nvPicPr>
          <p:blipFill>
            <a:blip r:embed="rId270"/>
            <a:stretch>
              <a:fillRect/>
            </a:stretch>
          </p:blipFill>
          <p:spPr>
            <a:xfrm>
              <a:off x="2423552" y="5379663"/>
              <a:ext cx="125141" cy="157498"/>
            </a:xfrm>
            <a:prstGeom prst="rect">
              <a:avLst/>
            </a:prstGeom>
          </p:spPr>
        </p:pic>
        <p:pic>
          <p:nvPicPr>
            <p:cNvPr id="430" name="object 430"/>
            <p:cNvPicPr/>
            <p:nvPr/>
          </p:nvPicPr>
          <p:blipFill>
            <a:blip r:embed="rId271"/>
            <a:stretch>
              <a:fillRect/>
            </a:stretch>
          </p:blipFill>
          <p:spPr>
            <a:xfrm>
              <a:off x="2579705" y="5379663"/>
              <a:ext cx="289363" cy="160188"/>
            </a:xfrm>
            <a:prstGeom prst="rect">
              <a:avLst/>
            </a:prstGeom>
          </p:spPr>
        </p:pic>
      </p:grpSp>
      <p:grpSp>
        <p:nvGrpSpPr>
          <p:cNvPr id="431" name="object 431"/>
          <p:cNvGrpSpPr/>
          <p:nvPr/>
        </p:nvGrpSpPr>
        <p:grpSpPr>
          <a:xfrm>
            <a:off x="3238135" y="5324447"/>
            <a:ext cx="1076688" cy="215585"/>
            <a:chOff x="3085735" y="5324446"/>
            <a:chExt cx="1076688" cy="215585"/>
          </a:xfrm>
        </p:grpSpPr>
        <p:pic>
          <p:nvPicPr>
            <p:cNvPr id="432" name="object 432"/>
            <p:cNvPicPr/>
            <p:nvPr/>
          </p:nvPicPr>
          <p:blipFill>
            <a:blip r:embed="rId272"/>
            <a:stretch>
              <a:fillRect/>
            </a:stretch>
          </p:blipFill>
          <p:spPr>
            <a:xfrm>
              <a:off x="3085735" y="5324446"/>
              <a:ext cx="133210" cy="215404"/>
            </a:xfrm>
            <a:prstGeom prst="rect">
              <a:avLst/>
            </a:prstGeom>
          </p:spPr>
        </p:pic>
        <p:sp>
          <p:nvSpPr>
            <p:cNvPr id="433" name="object 433"/>
            <p:cNvSpPr/>
            <p:nvPr/>
          </p:nvSpPr>
          <p:spPr>
            <a:xfrm>
              <a:off x="3241884" y="5329921"/>
              <a:ext cx="600635" cy="210110"/>
            </a:xfrm>
            <a:custGeom>
              <a:avLst/>
              <a:gdLst/>
              <a:ahLst/>
              <a:cxnLst/>
              <a:rect l="l" t="t" r="r" b="b"/>
              <a:pathLst>
                <a:path w="680720" h="238125">
                  <a:moveTo>
                    <a:pt x="160121" y="146392"/>
                  </a:moveTo>
                  <a:lnTo>
                    <a:pt x="154597" y="108292"/>
                  </a:lnTo>
                  <a:lnTo>
                    <a:pt x="139814" y="80860"/>
                  </a:lnTo>
                  <a:lnTo>
                    <a:pt x="138785" y="79336"/>
                  </a:lnTo>
                  <a:lnTo>
                    <a:pt x="129641" y="71843"/>
                  </a:lnTo>
                  <a:lnTo>
                    <a:pt x="129641" y="131152"/>
                  </a:lnTo>
                  <a:lnTo>
                    <a:pt x="32004" y="131152"/>
                  </a:lnTo>
                  <a:lnTo>
                    <a:pt x="47244" y="94576"/>
                  </a:lnTo>
                  <a:lnTo>
                    <a:pt x="80772" y="80860"/>
                  </a:lnTo>
                  <a:lnTo>
                    <a:pt x="91643" y="81978"/>
                  </a:lnTo>
                  <a:lnTo>
                    <a:pt x="125260" y="111531"/>
                  </a:lnTo>
                  <a:lnTo>
                    <a:pt x="129641" y="131152"/>
                  </a:lnTo>
                  <a:lnTo>
                    <a:pt x="129641" y="71843"/>
                  </a:lnTo>
                  <a:lnTo>
                    <a:pt x="126517" y="69278"/>
                  </a:lnTo>
                  <a:lnTo>
                    <a:pt x="112674" y="62103"/>
                  </a:lnTo>
                  <a:lnTo>
                    <a:pt x="97370" y="57810"/>
                  </a:lnTo>
                  <a:lnTo>
                    <a:pt x="80772" y="56375"/>
                  </a:lnTo>
                  <a:lnTo>
                    <a:pt x="63576" y="57835"/>
                  </a:lnTo>
                  <a:lnTo>
                    <a:pt x="22860" y="80860"/>
                  </a:lnTo>
                  <a:lnTo>
                    <a:pt x="1435" y="128003"/>
                  </a:lnTo>
                  <a:lnTo>
                    <a:pt x="0" y="149440"/>
                  </a:lnTo>
                  <a:lnTo>
                    <a:pt x="1409" y="169164"/>
                  </a:lnTo>
                  <a:lnTo>
                    <a:pt x="21336" y="215061"/>
                  </a:lnTo>
                  <a:lnTo>
                    <a:pt x="64630" y="236499"/>
                  </a:lnTo>
                  <a:lnTo>
                    <a:pt x="82296" y="237921"/>
                  </a:lnTo>
                  <a:lnTo>
                    <a:pt x="96596" y="237070"/>
                  </a:lnTo>
                  <a:lnTo>
                    <a:pt x="132689" y="224205"/>
                  </a:lnTo>
                  <a:lnTo>
                    <a:pt x="142760" y="213537"/>
                  </a:lnTo>
                  <a:lnTo>
                    <a:pt x="148501" y="205727"/>
                  </a:lnTo>
                  <a:lnTo>
                    <a:pt x="154292" y="194487"/>
                  </a:lnTo>
                  <a:lnTo>
                    <a:pt x="158597" y="181533"/>
                  </a:lnTo>
                  <a:lnTo>
                    <a:pt x="128117" y="178485"/>
                  </a:lnTo>
                  <a:lnTo>
                    <a:pt x="124396" y="187058"/>
                  </a:lnTo>
                  <a:lnTo>
                    <a:pt x="120154" y="194424"/>
                  </a:lnTo>
                  <a:lnTo>
                    <a:pt x="82296" y="213537"/>
                  </a:lnTo>
                  <a:lnTo>
                    <a:pt x="72301" y="212661"/>
                  </a:lnTo>
                  <a:lnTo>
                    <a:pt x="39700" y="190347"/>
                  </a:lnTo>
                  <a:lnTo>
                    <a:pt x="30480" y="155536"/>
                  </a:lnTo>
                  <a:lnTo>
                    <a:pt x="160121" y="155536"/>
                  </a:lnTo>
                  <a:lnTo>
                    <a:pt x="160121" y="146392"/>
                  </a:lnTo>
                  <a:close/>
                </a:path>
                <a:path w="680720" h="238125">
                  <a:moveTo>
                    <a:pt x="262318" y="233362"/>
                  </a:moveTo>
                  <a:lnTo>
                    <a:pt x="257746" y="207454"/>
                  </a:lnTo>
                  <a:lnTo>
                    <a:pt x="253174" y="208978"/>
                  </a:lnTo>
                  <a:lnTo>
                    <a:pt x="237934" y="208978"/>
                  </a:lnTo>
                  <a:lnTo>
                    <a:pt x="234886" y="207454"/>
                  </a:lnTo>
                  <a:lnTo>
                    <a:pt x="230314" y="202882"/>
                  </a:lnTo>
                  <a:lnTo>
                    <a:pt x="230314" y="201358"/>
                  </a:lnTo>
                  <a:lnTo>
                    <a:pt x="228790" y="198310"/>
                  </a:lnTo>
                  <a:lnTo>
                    <a:pt x="228790" y="83908"/>
                  </a:lnTo>
                  <a:lnTo>
                    <a:pt x="257746" y="83908"/>
                  </a:lnTo>
                  <a:lnTo>
                    <a:pt x="257746" y="59436"/>
                  </a:lnTo>
                  <a:lnTo>
                    <a:pt x="228790" y="59436"/>
                  </a:lnTo>
                  <a:lnTo>
                    <a:pt x="228790" y="0"/>
                  </a:lnTo>
                  <a:lnTo>
                    <a:pt x="198208" y="16764"/>
                  </a:lnTo>
                  <a:lnTo>
                    <a:pt x="198208" y="59436"/>
                  </a:lnTo>
                  <a:lnTo>
                    <a:pt x="176872" y="59436"/>
                  </a:lnTo>
                  <a:lnTo>
                    <a:pt x="176872" y="83908"/>
                  </a:lnTo>
                  <a:lnTo>
                    <a:pt x="198208" y="83908"/>
                  </a:lnTo>
                  <a:lnTo>
                    <a:pt x="198208" y="183070"/>
                  </a:lnTo>
                  <a:lnTo>
                    <a:pt x="198501" y="195402"/>
                  </a:lnTo>
                  <a:lnTo>
                    <a:pt x="199351" y="205168"/>
                  </a:lnTo>
                  <a:lnTo>
                    <a:pt x="200787" y="212636"/>
                  </a:lnTo>
                  <a:lnTo>
                    <a:pt x="202780" y="218122"/>
                  </a:lnTo>
                  <a:lnTo>
                    <a:pt x="204304" y="224218"/>
                  </a:lnTo>
                  <a:lnTo>
                    <a:pt x="208876" y="228790"/>
                  </a:lnTo>
                  <a:lnTo>
                    <a:pt x="221170" y="234886"/>
                  </a:lnTo>
                  <a:lnTo>
                    <a:pt x="228790" y="236410"/>
                  </a:lnTo>
                  <a:lnTo>
                    <a:pt x="254698" y="236410"/>
                  </a:lnTo>
                  <a:lnTo>
                    <a:pt x="262318" y="233362"/>
                  </a:lnTo>
                  <a:close/>
                </a:path>
                <a:path w="680720" h="238125">
                  <a:moveTo>
                    <a:pt x="504825" y="59436"/>
                  </a:moveTo>
                  <a:lnTo>
                    <a:pt x="475869" y="59436"/>
                  </a:lnTo>
                  <a:lnTo>
                    <a:pt x="446913" y="160210"/>
                  </a:lnTo>
                  <a:lnTo>
                    <a:pt x="436245" y="195262"/>
                  </a:lnTo>
                  <a:lnTo>
                    <a:pt x="427101" y="161734"/>
                  </a:lnTo>
                  <a:lnTo>
                    <a:pt x="401091" y="59436"/>
                  </a:lnTo>
                  <a:lnTo>
                    <a:pt x="370611" y="59436"/>
                  </a:lnTo>
                  <a:lnTo>
                    <a:pt x="343179" y="161734"/>
                  </a:lnTo>
                  <a:lnTo>
                    <a:pt x="339394" y="176872"/>
                  </a:lnTo>
                  <a:lnTo>
                    <a:pt x="335254" y="195160"/>
                  </a:lnTo>
                  <a:lnTo>
                    <a:pt x="334035" y="198310"/>
                  </a:lnTo>
                  <a:lnTo>
                    <a:pt x="323367" y="160210"/>
                  </a:lnTo>
                  <a:lnTo>
                    <a:pt x="295846" y="59436"/>
                  </a:lnTo>
                  <a:lnTo>
                    <a:pt x="265366" y="59436"/>
                  </a:lnTo>
                  <a:lnTo>
                    <a:pt x="318795" y="234886"/>
                  </a:lnTo>
                  <a:lnTo>
                    <a:pt x="349275" y="234886"/>
                  </a:lnTo>
                  <a:lnTo>
                    <a:pt x="385851" y="100672"/>
                  </a:lnTo>
                  <a:lnTo>
                    <a:pt x="391947" y="129628"/>
                  </a:lnTo>
                  <a:lnTo>
                    <a:pt x="419379" y="234886"/>
                  </a:lnTo>
                  <a:lnTo>
                    <a:pt x="449961" y="234886"/>
                  </a:lnTo>
                  <a:lnTo>
                    <a:pt x="504825" y="59436"/>
                  </a:lnTo>
                  <a:close/>
                </a:path>
                <a:path w="680720" h="238125">
                  <a:moveTo>
                    <a:pt x="680275" y="146392"/>
                  </a:moveTo>
                  <a:lnTo>
                    <a:pt x="674560" y="108292"/>
                  </a:lnTo>
                  <a:lnTo>
                    <a:pt x="658545" y="80860"/>
                  </a:lnTo>
                  <a:lnTo>
                    <a:pt x="657415" y="79336"/>
                  </a:lnTo>
                  <a:lnTo>
                    <a:pt x="649795" y="72618"/>
                  </a:lnTo>
                  <a:lnTo>
                    <a:pt x="649795" y="131152"/>
                  </a:lnTo>
                  <a:lnTo>
                    <a:pt x="552157" y="131152"/>
                  </a:lnTo>
                  <a:lnTo>
                    <a:pt x="567397" y="94576"/>
                  </a:lnTo>
                  <a:lnTo>
                    <a:pt x="600925" y="80860"/>
                  </a:lnTo>
                  <a:lnTo>
                    <a:pt x="611784" y="81978"/>
                  </a:lnTo>
                  <a:lnTo>
                    <a:pt x="645401" y="111531"/>
                  </a:lnTo>
                  <a:lnTo>
                    <a:pt x="649795" y="131152"/>
                  </a:lnTo>
                  <a:lnTo>
                    <a:pt x="649795" y="72618"/>
                  </a:lnTo>
                  <a:lnTo>
                    <a:pt x="646023" y="69278"/>
                  </a:lnTo>
                  <a:lnTo>
                    <a:pt x="632599" y="62103"/>
                  </a:lnTo>
                  <a:lnTo>
                    <a:pt x="617474" y="57810"/>
                  </a:lnTo>
                  <a:lnTo>
                    <a:pt x="600925" y="56375"/>
                  </a:lnTo>
                  <a:lnTo>
                    <a:pt x="583526" y="57835"/>
                  </a:lnTo>
                  <a:lnTo>
                    <a:pt x="543013" y="80860"/>
                  </a:lnTo>
                  <a:lnTo>
                    <a:pt x="521500" y="128003"/>
                  </a:lnTo>
                  <a:lnTo>
                    <a:pt x="520065" y="149440"/>
                  </a:lnTo>
                  <a:lnTo>
                    <a:pt x="521474" y="169164"/>
                  </a:lnTo>
                  <a:lnTo>
                    <a:pt x="541489" y="215061"/>
                  </a:lnTo>
                  <a:lnTo>
                    <a:pt x="584149" y="236499"/>
                  </a:lnTo>
                  <a:lnTo>
                    <a:pt x="602449" y="237921"/>
                  </a:lnTo>
                  <a:lnTo>
                    <a:pt x="616762" y="237070"/>
                  </a:lnTo>
                  <a:lnTo>
                    <a:pt x="652843" y="224205"/>
                  </a:lnTo>
                  <a:lnTo>
                    <a:pt x="662914" y="213537"/>
                  </a:lnTo>
                  <a:lnTo>
                    <a:pt x="668655" y="205727"/>
                  </a:lnTo>
                  <a:lnTo>
                    <a:pt x="674446" y="194487"/>
                  </a:lnTo>
                  <a:lnTo>
                    <a:pt x="678751" y="181533"/>
                  </a:lnTo>
                  <a:lnTo>
                    <a:pt x="648271" y="178485"/>
                  </a:lnTo>
                  <a:lnTo>
                    <a:pt x="644537" y="187058"/>
                  </a:lnTo>
                  <a:lnTo>
                    <a:pt x="640270" y="194424"/>
                  </a:lnTo>
                  <a:lnTo>
                    <a:pt x="602449" y="213537"/>
                  </a:lnTo>
                  <a:lnTo>
                    <a:pt x="592455" y="212661"/>
                  </a:lnTo>
                  <a:lnTo>
                    <a:pt x="559638" y="190347"/>
                  </a:lnTo>
                  <a:lnTo>
                    <a:pt x="550633" y="155536"/>
                  </a:lnTo>
                  <a:lnTo>
                    <a:pt x="680275" y="155536"/>
                  </a:lnTo>
                  <a:lnTo>
                    <a:pt x="680275" y="146392"/>
                  </a:lnTo>
                  <a:close/>
                </a:path>
              </a:pathLst>
            </a:custGeom>
            <a:solidFill>
              <a:srgbClr val="00CC00"/>
            </a:solidFill>
          </p:spPr>
          <p:txBody>
            <a:bodyPr wrap="square" lIns="0" tIns="0" rIns="0" bIns="0" rtlCol="0"/>
            <a:lstStyle/>
            <a:p>
              <a:endParaRPr/>
            </a:p>
          </p:txBody>
        </p:sp>
        <p:pic>
          <p:nvPicPr>
            <p:cNvPr id="434" name="object 434"/>
            <p:cNvPicPr/>
            <p:nvPr/>
          </p:nvPicPr>
          <p:blipFill>
            <a:blip r:embed="rId273"/>
            <a:stretch>
              <a:fillRect/>
            </a:stretch>
          </p:blipFill>
          <p:spPr>
            <a:xfrm>
              <a:off x="3864993" y="5379664"/>
              <a:ext cx="141362" cy="160188"/>
            </a:xfrm>
            <a:prstGeom prst="rect">
              <a:avLst/>
            </a:prstGeom>
          </p:spPr>
        </p:pic>
        <p:pic>
          <p:nvPicPr>
            <p:cNvPr id="435" name="object 435"/>
            <p:cNvPicPr/>
            <p:nvPr/>
          </p:nvPicPr>
          <p:blipFill>
            <a:blip r:embed="rId274"/>
            <a:stretch>
              <a:fillRect/>
            </a:stretch>
          </p:blipFill>
          <p:spPr>
            <a:xfrm>
              <a:off x="4037282" y="5379663"/>
              <a:ext cx="125141" cy="157498"/>
            </a:xfrm>
            <a:prstGeom prst="rect">
              <a:avLst/>
            </a:prstGeom>
          </p:spPr>
        </p:pic>
      </p:grpSp>
      <p:grpSp>
        <p:nvGrpSpPr>
          <p:cNvPr id="436" name="object 436"/>
          <p:cNvGrpSpPr/>
          <p:nvPr/>
        </p:nvGrpSpPr>
        <p:grpSpPr>
          <a:xfrm>
            <a:off x="4524850" y="5324447"/>
            <a:ext cx="394336" cy="215405"/>
            <a:chOff x="4372451" y="5324446"/>
            <a:chExt cx="394336" cy="215405"/>
          </a:xfrm>
        </p:grpSpPr>
        <p:pic>
          <p:nvPicPr>
            <p:cNvPr id="437" name="object 437"/>
            <p:cNvPicPr/>
            <p:nvPr/>
          </p:nvPicPr>
          <p:blipFill>
            <a:blip r:embed="rId275"/>
            <a:stretch>
              <a:fillRect/>
            </a:stretch>
          </p:blipFill>
          <p:spPr>
            <a:xfrm>
              <a:off x="4372451" y="5329909"/>
              <a:ext cx="75304" cy="208597"/>
            </a:xfrm>
            <a:prstGeom prst="rect">
              <a:avLst/>
            </a:prstGeom>
          </p:spPr>
        </p:pic>
        <p:pic>
          <p:nvPicPr>
            <p:cNvPr id="438" name="object 438"/>
            <p:cNvPicPr/>
            <p:nvPr/>
          </p:nvPicPr>
          <p:blipFill>
            <a:blip r:embed="rId276"/>
            <a:stretch>
              <a:fillRect/>
            </a:stretch>
          </p:blipFill>
          <p:spPr>
            <a:xfrm>
              <a:off x="4469354" y="5324446"/>
              <a:ext cx="125225" cy="212715"/>
            </a:xfrm>
            <a:prstGeom prst="rect">
              <a:avLst/>
            </a:prstGeom>
          </p:spPr>
        </p:pic>
        <p:pic>
          <p:nvPicPr>
            <p:cNvPr id="439" name="object 439"/>
            <p:cNvPicPr/>
            <p:nvPr/>
          </p:nvPicPr>
          <p:blipFill>
            <a:blip r:embed="rId273"/>
            <a:stretch>
              <a:fillRect/>
            </a:stretch>
          </p:blipFill>
          <p:spPr>
            <a:xfrm>
              <a:off x="4625424" y="5379664"/>
              <a:ext cx="141362" cy="160188"/>
            </a:xfrm>
            <a:prstGeom prst="rect">
              <a:avLst/>
            </a:prstGeom>
          </p:spPr>
        </p:pic>
      </p:grpSp>
      <p:grpSp>
        <p:nvGrpSpPr>
          <p:cNvPr id="440" name="object 440"/>
          <p:cNvGrpSpPr/>
          <p:nvPr/>
        </p:nvGrpSpPr>
        <p:grpSpPr>
          <a:xfrm>
            <a:off x="5118371" y="5320412"/>
            <a:ext cx="518132" cy="219439"/>
            <a:chOff x="4965971" y="5320412"/>
            <a:chExt cx="518132" cy="219439"/>
          </a:xfrm>
        </p:grpSpPr>
        <p:pic>
          <p:nvPicPr>
            <p:cNvPr id="441" name="object 441"/>
            <p:cNvPicPr/>
            <p:nvPr/>
          </p:nvPicPr>
          <p:blipFill>
            <a:blip r:embed="rId277"/>
            <a:stretch>
              <a:fillRect/>
            </a:stretch>
          </p:blipFill>
          <p:spPr>
            <a:xfrm>
              <a:off x="4965971" y="5320412"/>
              <a:ext cx="125225" cy="216749"/>
            </a:xfrm>
            <a:prstGeom prst="rect">
              <a:avLst/>
            </a:prstGeom>
          </p:spPr>
        </p:pic>
        <p:pic>
          <p:nvPicPr>
            <p:cNvPr id="442" name="object 442"/>
            <p:cNvPicPr/>
            <p:nvPr/>
          </p:nvPicPr>
          <p:blipFill>
            <a:blip r:embed="rId278"/>
            <a:stretch>
              <a:fillRect/>
            </a:stretch>
          </p:blipFill>
          <p:spPr>
            <a:xfrm>
              <a:off x="5122040" y="5379663"/>
              <a:ext cx="141362" cy="160188"/>
            </a:xfrm>
            <a:prstGeom prst="rect">
              <a:avLst/>
            </a:prstGeom>
          </p:spPr>
        </p:pic>
        <p:sp>
          <p:nvSpPr>
            <p:cNvPr id="443" name="object 443"/>
            <p:cNvSpPr/>
            <p:nvPr/>
          </p:nvSpPr>
          <p:spPr>
            <a:xfrm>
              <a:off x="5295003" y="5325034"/>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CC00"/>
            </a:solidFill>
          </p:spPr>
          <p:txBody>
            <a:bodyPr wrap="square" lIns="0" tIns="0" rIns="0" bIns="0" rtlCol="0"/>
            <a:lstStyle/>
            <a:p>
              <a:endParaRPr/>
            </a:p>
          </p:txBody>
        </p:sp>
        <p:pic>
          <p:nvPicPr>
            <p:cNvPr id="444" name="object 444"/>
            <p:cNvPicPr/>
            <p:nvPr/>
          </p:nvPicPr>
          <p:blipFill>
            <a:blip r:embed="rId279"/>
            <a:stretch>
              <a:fillRect/>
            </a:stretch>
          </p:blipFill>
          <p:spPr>
            <a:xfrm>
              <a:off x="5350893" y="5324447"/>
              <a:ext cx="133210" cy="215404"/>
            </a:xfrm>
            <a:prstGeom prst="rect">
              <a:avLst/>
            </a:prstGeom>
          </p:spPr>
        </p:pic>
      </p:grpSp>
      <p:grpSp>
        <p:nvGrpSpPr>
          <p:cNvPr id="445" name="object 445"/>
          <p:cNvGrpSpPr/>
          <p:nvPr/>
        </p:nvGrpSpPr>
        <p:grpSpPr>
          <a:xfrm>
            <a:off x="5854597" y="5324453"/>
            <a:ext cx="1068619" cy="274650"/>
            <a:chOff x="5702198" y="5324452"/>
            <a:chExt cx="1068619" cy="274650"/>
          </a:xfrm>
        </p:grpSpPr>
        <p:pic>
          <p:nvPicPr>
            <p:cNvPr id="446" name="object 446"/>
            <p:cNvPicPr/>
            <p:nvPr/>
          </p:nvPicPr>
          <p:blipFill>
            <a:blip r:embed="rId280"/>
            <a:stretch>
              <a:fillRect/>
            </a:stretch>
          </p:blipFill>
          <p:spPr>
            <a:xfrm>
              <a:off x="5702198" y="5379663"/>
              <a:ext cx="288019" cy="160188"/>
            </a:xfrm>
            <a:prstGeom prst="rect">
              <a:avLst/>
            </a:prstGeom>
          </p:spPr>
        </p:pic>
        <p:pic>
          <p:nvPicPr>
            <p:cNvPr id="447" name="object 447"/>
            <p:cNvPicPr/>
            <p:nvPr/>
          </p:nvPicPr>
          <p:blipFill>
            <a:blip r:embed="rId281"/>
            <a:stretch>
              <a:fillRect/>
            </a:stretch>
          </p:blipFill>
          <p:spPr>
            <a:xfrm>
              <a:off x="6022489" y="5379663"/>
              <a:ext cx="133210" cy="215404"/>
            </a:xfrm>
            <a:prstGeom prst="rect">
              <a:avLst/>
            </a:prstGeom>
          </p:spPr>
        </p:pic>
        <p:pic>
          <p:nvPicPr>
            <p:cNvPr id="448" name="object 448"/>
            <p:cNvPicPr/>
            <p:nvPr/>
          </p:nvPicPr>
          <p:blipFill>
            <a:blip r:embed="rId282"/>
            <a:stretch>
              <a:fillRect/>
            </a:stretch>
          </p:blipFill>
          <p:spPr>
            <a:xfrm>
              <a:off x="6177299" y="5379663"/>
              <a:ext cx="141362" cy="160188"/>
            </a:xfrm>
            <a:prstGeom prst="rect">
              <a:avLst/>
            </a:prstGeom>
          </p:spPr>
        </p:pic>
        <p:pic>
          <p:nvPicPr>
            <p:cNvPr id="449" name="object 449"/>
            <p:cNvPicPr/>
            <p:nvPr/>
          </p:nvPicPr>
          <p:blipFill>
            <a:blip r:embed="rId283"/>
            <a:stretch>
              <a:fillRect/>
            </a:stretch>
          </p:blipFill>
          <p:spPr>
            <a:xfrm>
              <a:off x="6342781" y="5379663"/>
              <a:ext cx="134638" cy="160188"/>
            </a:xfrm>
            <a:prstGeom prst="rect">
              <a:avLst/>
            </a:prstGeom>
          </p:spPr>
        </p:pic>
        <p:sp>
          <p:nvSpPr>
            <p:cNvPr id="450" name="object 450"/>
            <p:cNvSpPr/>
            <p:nvPr/>
          </p:nvSpPr>
          <p:spPr>
            <a:xfrm>
              <a:off x="6498930" y="5324452"/>
              <a:ext cx="27454" cy="212912"/>
            </a:xfrm>
            <a:custGeom>
              <a:avLst/>
              <a:gdLst/>
              <a:ahLst/>
              <a:cxnLst/>
              <a:rect l="l" t="t" r="r" b="b"/>
              <a:pathLst>
                <a:path w="31115" h="241300">
                  <a:moveTo>
                    <a:pt x="30568" y="65620"/>
                  </a:moveTo>
                  <a:lnTo>
                    <a:pt x="0" y="65620"/>
                  </a:lnTo>
                  <a:lnTo>
                    <a:pt x="0" y="241071"/>
                  </a:lnTo>
                  <a:lnTo>
                    <a:pt x="30568" y="241071"/>
                  </a:lnTo>
                  <a:lnTo>
                    <a:pt x="30568" y="65620"/>
                  </a:lnTo>
                  <a:close/>
                </a:path>
                <a:path w="31115" h="241300">
                  <a:moveTo>
                    <a:pt x="30568" y="0"/>
                  </a:moveTo>
                  <a:lnTo>
                    <a:pt x="0" y="0"/>
                  </a:lnTo>
                  <a:lnTo>
                    <a:pt x="0" y="33616"/>
                  </a:lnTo>
                  <a:lnTo>
                    <a:pt x="30568" y="33616"/>
                  </a:lnTo>
                  <a:lnTo>
                    <a:pt x="30568" y="0"/>
                  </a:lnTo>
                  <a:close/>
                </a:path>
              </a:pathLst>
            </a:custGeom>
            <a:solidFill>
              <a:srgbClr val="00CC00"/>
            </a:solidFill>
          </p:spPr>
          <p:txBody>
            <a:bodyPr wrap="square" lIns="0" tIns="0" rIns="0" bIns="0" rtlCol="0"/>
            <a:lstStyle/>
            <a:p>
              <a:endParaRPr/>
            </a:p>
          </p:txBody>
        </p:sp>
        <p:pic>
          <p:nvPicPr>
            <p:cNvPr id="451" name="object 451"/>
            <p:cNvPicPr/>
            <p:nvPr/>
          </p:nvPicPr>
          <p:blipFill>
            <a:blip r:embed="rId284"/>
            <a:stretch>
              <a:fillRect/>
            </a:stretch>
          </p:blipFill>
          <p:spPr>
            <a:xfrm>
              <a:off x="6547428" y="5329909"/>
              <a:ext cx="223389" cy="269193"/>
            </a:xfrm>
            <a:prstGeom prst="rect">
              <a:avLst/>
            </a:prstGeom>
          </p:spPr>
        </p:pic>
      </p:grpSp>
      <p:grpSp>
        <p:nvGrpSpPr>
          <p:cNvPr id="452" name="object 452"/>
          <p:cNvGrpSpPr/>
          <p:nvPr/>
        </p:nvGrpSpPr>
        <p:grpSpPr>
          <a:xfrm>
            <a:off x="7122402" y="5324447"/>
            <a:ext cx="461655" cy="215405"/>
            <a:chOff x="6970002" y="5324447"/>
            <a:chExt cx="461655" cy="215405"/>
          </a:xfrm>
        </p:grpSpPr>
        <p:pic>
          <p:nvPicPr>
            <p:cNvPr id="453" name="object 453"/>
            <p:cNvPicPr/>
            <p:nvPr/>
          </p:nvPicPr>
          <p:blipFill>
            <a:blip r:embed="rId285"/>
            <a:stretch>
              <a:fillRect/>
            </a:stretch>
          </p:blipFill>
          <p:spPr>
            <a:xfrm>
              <a:off x="6970002" y="5379664"/>
              <a:ext cx="141362" cy="160188"/>
            </a:xfrm>
            <a:prstGeom prst="rect">
              <a:avLst/>
            </a:prstGeom>
          </p:spPr>
        </p:pic>
        <p:pic>
          <p:nvPicPr>
            <p:cNvPr id="454" name="object 454"/>
            <p:cNvPicPr/>
            <p:nvPr/>
          </p:nvPicPr>
          <p:blipFill>
            <a:blip r:embed="rId286"/>
            <a:stretch>
              <a:fillRect/>
            </a:stretch>
          </p:blipFill>
          <p:spPr>
            <a:xfrm>
              <a:off x="7142291" y="5379663"/>
              <a:ext cx="125225" cy="157498"/>
            </a:xfrm>
            <a:prstGeom prst="rect">
              <a:avLst/>
            </a:prstGeom>
          </p:spPr>
        </p:pic>
        <p:pic>
          <p:nvPicPr>
            <p:cNvPr id="455" name="object 455"/>
            <p:cNvPicPr/>
            <p:nvPr/>
          </p:nvPicPr>
          <p:blipFill>
            <a:blip r:embed="rId287"/>
            <a:stretch>
              <a:fillRect/>
            </a:stretch>
          </p:blipFill>
          <p:spPr>
            <a:xfrm>
              <a:off x="7298448" y="5324447"/>
              <a:ext cx="133210" cy="215404"/>
            </a:xfrm>
            <a:prstGeom prst="rect">
              <a:avLst/>
            </a:prstGeom>
          </p:spPr>
        </p:pic>
      </p:grpSp>
      <p:grpSp>
        <p:nvGrpSpPr>
          <p:cNvPr id="456" name="object 456"/>
          <p:cNvGrpSpPr/>
          <p:nvPr/>
        </p:nvGrpSpPr>
        <p:grpSpPr>
          <a:xfrm>
            <a:off x="7792738" y="5324447"/>
            <a:ext cx="392906" cy="215405"/>
            <a:chOff x="7640339" y="5324446"/>
            <a:chExt cx="392906" cy="215405"/>
          </a:xfrm>
        </p:grpSpPr>
        <p:pic>
          <p:nvPicPr>
            <p:cNvPr id="457" name="object 457"/>
            <p:cNvPicPr/>
            <p:nvPr/>
          </p:nvPicPr>
          <p:blipFill>
            <a:blip r:embed="rId288"/>
            <a:stretch>
              <a:fillRect/>
            </a:stretch>
          </p:blipFill>
          <p:spPr>
            <a:xfrm>
              <a:off x="7640339" y="5329909"/>
              <a:ext cx="75304" cy="208597"/>
            </a:xfrm>
            <a:prstGeom prst="rect">
              <a:avLst/>
            </a:prstGeom>
          </p:spPr>
        </p:pic>
        <p:pic>
          <p:nvPicPr>
            <p:cNvPr id="458" name="object 458"/>
            <p:cNvPicPr/>
            <p:nvPr/>
          </p:nvPicPr>
          <p:blipFill>
            <a:blip r:embed="rId265"/>
            <a:stretch>
              <a:fillRect/>
            </a:stretch>
          </p:blipFill>
          <p:spPr>
            <a:xfrm>
              <a:off x="7737157" y="5324446"/>
              <a:ext cx="125141" cy="212715"/>
            </a:xfrm>
            <a:prstGeom prst="rect">
              <a:avLst/>
            </a:prstGeom>
          </p:spPr>
        </p:pic>
        <p:pic>
          <p:nvPicPr>
            <p:cNvPr id="459" name="object 459"/>
            <p:cNvPicPr/>
            <p:nvPr/>
          </p:nvPicPr>
          <p:blipFill>
            <a:blip r:embed="rId289"/>
            <a:stretch>
              <a:fillRect/>
            </a:stretch>
          </p:blipFill>
          <p:spPr>
            <a:xfrm>
              <a:off x="7891967" y="5379664"/>
              <a:ext cx="141278" cy="160188"/>
            </a:xfrm>
            <a:prstGeom prst="rect">
              <a:avLst/>
            </a:prstGeom>
          </p:spPr>
        </p:pic>
      </p:grpSp>
      <p:grpSp>
        <p:nvGrpSpPr>
          <p:cNvPr id="460" name="object 460"/>
          <p:cNvGrpSpPr/>
          <p:nvPr/>
        </p:nvGrpSpPr>
        <p:grpSpPr>
          <a:xfrm>
            <a:off x="889523" y="5679881"/>
            <a:ext cx="800771" cy="274645"/>
            <a:chOff x="737123" y="5679880"/>
            <a:chExt cx="800771" cy="274645"/>
          </a:xfrm>
        </p:grpSpPr>
        <p:pic>
          <p:nvPicPr>
            <p:cNvPr id="461" name="object 461"/>
            <p:cNvPicPr/>
            <p:nvPr/>
          </p:nvPicPr>
          <p:blipFill>
            <a:blip r:embed="rId290"/>
            <a:stretch>
              <a:fillRect/>
            </a:stretch>
          </p:blipFill>
          <p:spPr>
            <a:xfrm>
              <a:off x="737123" y="5739120"/>
              <a:ext cx="211286" cy="153464"/>
            </a:xfrm>
            <a:prstGeom prst="rect">
              <a:avLst/>
            </a:prstGeom>
          </p:spPr>
        </p:pic>
        <p:sp>
          <p:nvSpPr>
            <p:cNvPr id="462" name="object 462"/>
            <p:cNvSpPr/>
            <p:nvPr/>
          </p:nvSpPr>
          <p:spPr>
            <a:xfrm>
              <a:off x="969925" y="5679880"/>
              <a:ext cx="90768" cy="212912"/>
            </a:xfrm>
            <a:custGeom>
              <a:avLst/>
              <a:gdLst/>
              <a:ahLst/>
              <a:cxnLst/>
              <a:rect l="l" t="t" r="r" b="b"/>
              <a:pathLst>
                <a:path w="102869" h="241300">
                  <a:moveTo>
                    <a:pt x="30480" y="67144"/>
                  </a:moveTo>
                  <a:lnTo>
                    <a:pt x="0" y="67144"/>
                  </a:lnTo>
                  <a:lnTo>
                    <a:pt x="0" y="241071"/>
                  </a:lnTo>
                  <a:lnTo>
                    <a:pt x="30480" y="241071"/>
                  </a:lnTo>
                  <a:lnTo>
                    <a:pt x="30480" y="67144"/>
                  </a:lnTo>
                  <a:close/>
                </a:path>
                <a:path w="102869" h="241300">
                  <a:moveTo>
                    <a:pt x="30480" y="0"/>
                  </a:moveTo>
                  <a:lnTo>
                    <a:pt x="0" y="0"/>
                  </a:lnTo>
                  <a:lnTo>
                    <a:pt x="0" y="35140"/>
                  </a:lnTo>
                  <a:lnTo>
                    <a:pt x="30480" y="35140"/>
                  </a:lnTo>
                  <a:lnTo>
                    <a:pt x="30480" y="0"/>
                  </a:lnTo>
                  <a:close/>
                </a:path>
                <a:path w="102869" h="241300">
                  <a:moveTo>
                    <a:pt x="102679" y="190"/>
                  </a:moveTo>
                  <a:lnTo>
                    <a:pt x="72199" y="190"/>
                  </a:lnTo>
                  <a:lnTo>
                    <a:pt x="72199" y="240969"/>
                  </a:lnTo>
                  <a:lnTo>
                    <a:pt x="102679" y="240969"/>
                  </a:lnTo>
                  <a:lnTo>
                    <a:pt x="102679" y="190"/>
                  </a:lnTo>
                  <a:close/>
                </a:path>
              </a:pathLst>
            </a:custGeom>
            <a:solidFill>
              <a:srgbClr val="00CC00"/>
            </a:solidFill>
          </p:spPr>
          <p:txBody>
            <a:bodyPr wrap="square" lIns="0" tIns="0" rIns="0" bIns="0" rtlCol="0"/>
            <a:lstStyle/>
            <a:p>
              <a:endParaRPr/>
            </a:p>
          </p:txBody>
        </p:sp>
        <p:pic>
          <p:nvPicPr>
            <p:cNvPr id="463" name="object 463"/>
            <p:cNvPicPr/>
            <p:nvPr/>
          </p:nvPicPr>
          <p:blipFill>
            <a:blip r:embed="rId291"/>
            <a:stretch>
              <a:fillRect/>
            </a:stretch>
          </p:blipFill>
          <p:spPr>
            <a:xfrm>
              <a:off x="1085653" y="5685248"/>
              <a:ext cx="75387" cy="208681"/>
            </a:xfrm>
            <a:prstGeom prst="rect">
              <a:avLst/>
            </a:prstGeom>
          </p:spPr>
        </p:pic>
        <p:sp>
          <p:nvSpPr>
            <p:cNvPr id="464" name="object 464"/>
            <p:cNvSpPr/>
            <p:nvPr/>
          </p:nvSpPr>
          <p:spPr>
            <a:xfrm>
              <a:off x="1182635" y="5679880"/>
              <a:ext cx="26894" cy="212912"/>
            </a:xfrm>
            <a:custGeom>
              <a:avLst/>
              <a:gdLst/>
              <a:ahLst/>
              <a:cxnLst/>
              <a:rect l="l" t="t" r="r" b="b"/>
              <a:pathLst>
                <a:path w="30480" h="241300">
                  <a:moveTo>
                    <a:pt x="30480" y="67144"/>
                  </a:moveTo>
                  <a:lnTo>
                    <a:pt x="0" y="67144"/>
                  </a:lnTo>
                  <a:lnTo>
                    <a:pt x="0" y="241071"/>
                  </a:lnTo>
                  <a:lnTo>
                    <a:pt x="30480" y="241071"/>
                  </a:lnTo>
                  <a:lnTo>
                    <a:pt x="30480" y="67144"/>
                  </a:lnTo>
                  <a:close/>
                </a:path>
                <a:path w="30480" h="241300">
                  <a:moveTo>
                    <a:pt x="30480" y="0"/>
                  </a:moveTo>
                  <a:lnTo>
                    <a:pt x="0" y="0"/>
                  </a:lnTo>
                  <a:lnTo>
                    <a:pt x="0" y="35140"/>
                  </a:lnTo>
                  <a:lnTo>
                    <a:pt x="30480" y="35140"/>
                  </a:lnTo>
                  <a:lnTo>
                    <a:pt x="30480" y="0"/>
                  </a:lnTo>
                  <a:close/>
                </a:path>
              </a:pathLst>
            </a:custGeom>
            <a:solidFill>
              <a:srgbClr val="00CC00"/>
            </a:solidFill>
          </p:spPr>
          <p:txBody>
            <a:bodyPr wrap="square" lIns="0" tIns="0" rIns="0" bIns="0" rtlCol="0"/>
            <a:lstStyle/>
            <a:p>
              <a:endParaRPr/>
            </a:p>
          </p:txBody>
        </p:sp>
        <p:pic>
          <p:nvPicPr>
            <p:cNvPr id="465" name="object 465"/>
            <p:cNvPicPr/>
            <p:nvPr/>
          </p:nvPicPr>
          <p:blipFill>
            <a:blip r:embed="rId292"/>
            <a:stretch>
              <a:fillRect/>
            </a:stretch>
          </p:blipFill>
          <p:spPr>
            <a:xfrm>
              <a:off x="1248531" y="5735086"/>
              <a:ext cx="125141" cy="157498"/>
            </a:xfrm>
            <a:prstGeom prst="rect">
              <a:avLst/>
            </a:prstGeom>
          </p:spPr>
        </p:pic>
        <p:pic>
          <p:nvPicPr>
            <p:cNvPr id="466" name="object 466"/>
            <p:cNvPicPr/>
            <p:nvPr/>
          </p:nvPicPr>
          <p:blipFill>
            <a:blip r:embed="rId293"/>
            <a:stretch>
              <a:fillRect/>
            </a:stretch>
          </p:blipFill>
          <p:spPr>
            <a:xfrm>
              <a:off x="1401995" y="5735087"/>
              <a:ext cx="135899" cy="219439"/>
            </a:xfrm>
            <a:prstGeom prst="rect">
              <a:avLst/>
            </a:prstGeom>
          </p:spPr>
        </p:pic>
      </p:grpSp>
      <p:grpSp>
        <p:nvGrpSpPr>
          <p:cNvPr id="467" name="object 467"/>
          <p:cNvGrpSpPr/>
          <p:nvPr/>
        </p:nvGrpSpPr>
        <p:grpSpPr>
          <a:xfrm>
            <a:off x="1882841" y="5679881"/>
            <a:ext cx="619069" cy="271955"/>
            <a:chOff x="1730440" y="5679881"/>
            <a:chExt cx="619069" cy="271955"/>
          </a:xfrm>
        </p:grpSpPr>
        <p:pic>
          <p:nvPicPr>
            <p:cNvPr id="468" name="object 468"/>
            <p:cNvPicPr/>
            <p:nvPr/>
          </p:nvPicPr>
          <p:blipFill>
            <a:blip r:embed="rId294"/>
            <a:stretch>
              <a:fillRect/>
            </a:stretch>
          </p:blipFill>
          <p:spPr>
            <a:xfrm>
              <a:off x="1730440" y="5735086"/>
              <a:ext cx="133294" cy="216749"/>
            </a:xfrm>
            <a:prstGeom prst="rect">
              <a:avLst/>
            </a:prstGeom>
          </p:spPr>
        </p:pic>
        <p:pic>
          <p:nvPicPr>
            <p:cNvPr id="469" name="object 469"/>
            <p:cNvPicPr/>
            <p:nvPr/>
          </p:nvPicPr>
          <p:blipFill>
            <a:blip r:embed="rId295"/>
            <a:stretch>
              <a:fillRect/>
            </a:stretch>
          </p:blipFill>
          <p:spPr>
            <a:xfrm>
              <a:off x="1885165" y="5735086"/>
              <a:ext cx="144051" cy="160188"/>
            </a:xfrm>
            <a:prstGeom prst="rect">
              <a:avLst/>
            </a:prstGeom>
          </p:spPr>
        </p:pic>
        <p:sp>
          <p:nvSpPr>
            <p:cNvPr id="470" name="object 470"/>
            <p:cNvSpPr/>
            <p:nvPr/>
          </p:nvSpPr>
          <p:spPr>
            <a:xfrm>
              <a:off x="2060133" y="5679881"/>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CC00"/>
            </a:solidFill>
          </p:spPr>
          <p:txBody>
            <a:bodyPr wrap="square" lIns="0" tIns="0" rIns="0" bIns="0" rtlCol="0"/>
            <a:lstStyle/>
            <a:p>
              <a:endParaRPr/>
            </a:p>
          </p:txBody>
        </p:sp>
        <p:pic>
          <p:nvPicPr>
            <p:cNvPr id="471" name="object 471"/>
            <p:cNvPicPr/>
            <p:nvPr/>
          </p:nvPicPr>
          <p:blipFill>
            <a:blip r:embed="rId296"/>
            <a:stretch>
              <a:fillRect/>
            </a:stretch>
          </p:blipFill>
          <p:spPr>
            <a:xfrm>
              <a:off x="2124775" y="5735086"/>
              <a:ext cx="123797" cy="157498"/>
            </a:xfrm>
            <a:prstGeom prst="rect">
              <a:avLst/>
            </a:prstGeom>
          </p:spPr>
        </p:pic>
        <p:pic>
          <p:nvPicPr>
            <p:cNvPr id="472" name="object 472"/>
            <p:cNvPicPr/>
            <p:nvPr/>
          </p:nvPicPr>
          <p:blipFill>
            <a:blip r:embed="rId297"/>
            <a:stretch>
              <a:fillRect/>
            </a:stretch>
          </p:blipFill>
          <p:spPr>
            <a:xfrm>
              <a:off x="2274121" y="5685248"/>
              <a:ext cx="75387" cy="208681"/>
            </a:xfrm>
            <a:prstGeom prst="rect">
              <a:avLst/>
            </a:prstGeom>
          </p:spPr>
        </p:pic>
      </p:grpSp>
      <p:grpSp>
        <p:nvGrpSpPr>
          <p:cNvPr id="473" name="object 473"/>
          <p:cNvGrpSpPr/>
          <p:nvPr/>
        </p:nvGrpSpPr>
        <p:grpSpPr>
          <a:xfrm>
            <a:off x="2676884" y="5679882"/>
            <a:ext cx="181708" cy="215394"/>
            <a:chOff x="2524483" y="5679880"/>
            <a:chExt cx="181708" cy="215394"/>
          </a:xfrm>
        </p:grpSpPr>
        <p:sp>
          <p:nvSpPr>
            <p:cNvPr id="474" name="object 474"/>
            <p:cNvSpPr/>
            <p:nvPr/>
          </p:nvSpPr>
          <p:spPr>
            <a:xfrm>
              <a:off x="2524483" y="5679880"/>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CC00"/>
            </a:solidFill>
          </p:spPr>
          <p:txBody>
            <a:bodyPr wrap="square" lIns="0" tIns="0" rIns="0" bIns="0" rtlCol="0"/>
            <a:lstStyle/>
            <a:p>
              <a:endParaRPr/>
            </a:p>
          </p:txBody>
        </p:sp>
        <p:pic>
          <p:nvPicPr>
            <p:cNvPr id="475" name="object 475"/>
            <p:cNvPicPr/>
            <p:nvPr/>
          </p:nvPicPr>
          <p:blipFill>
            <a:blip r:embed="rId298"/>
            <a:stretch>
              <a:fillRect/>
            </a:stretch>
          </p:blipFill>
          <p:spPr>
            <a:xfrm>
              <a:off x="2579705" y="5735087"/>
              <a:ext cx="126486" cy="160188"/>
            </a:xfrm>
            <a:prstGeom prst="rect">
              <a:avLst/>
            </a:prstGeom>
          </p:spPr>
        </p:pic>
      </p:grpSp>
      <p:grpSp>
        <p:nvGrpSpPr>
          <p:cNvPr id="476" name="object 476"/>
          <p:cNvGrpSpPr/>
          <p:nvPr/>
        </p:nvGrpSpPr>
        <p:grpSpPr>
          <a:xfrm>
            <a:off x="3033489" y="5735086"/>
            <a:ext cx="297516" cy="216749"/>
            <a:chOff x="2881088" y="5735086"/>
            <a:chExt cx="297516" cy="216749"/>
          </a:xfrm>
        </p:grpSpPr>
        <p:pic>
          <p:nvPicPr>
            <p:cNvPr id="477" name="object 477"/>
            <p:cNvPicPr/>
            <p:nvPr/>
          </p:nvPicPr>
          <p:blipFill>
            <a:blip r:embed="rId299"/>
            <a:stretch>
              <a:fillRect/>
            </a:stretch>
          </p:blipFill>
          <p:spPr>
            <a:xfrm>
              <a:off x="2881088" y="5735086"/>
              <a:ext cx="141362" cy="160188"/>
            </a:xfrm>
            <a:prstGeom prst="rect">
              <a:avLst/>
            </a:prstGeom>
          </p:spPr>
        </p:pic>
        <p:pic>
          <p:nvPicPr>
            <p:cNvPr id="478" name="object 478"/>
            <p:cNvPicPr/>
            <p:nvPr/>
          </p:nvPicPr>
          <p:blipFill>
            <a:blip r:embed="rId300"/>
            <a:stretch>
              <a:fillRect/>
            </a:stretch>
          </p:blipFill>
          <p:spPr>
            <a:xfrm>
              <a:off x="3045310" y="5735086"/>
              <a:ext cx="133294" cy="216749"/>
            </a:xfrm>
            <a:prstGeom prst="rect">
              <a:avLst/>
            </a:prstGeom>
          </p:spPr>
        </p:pic>
      </p:grpSp>
      <p:pic>
        <p:nvPicPr>
          <p:cNvPr id="479" name="object 479"/>
          <p:cNvPicPr/>
          <p:nvPr/>
        </p:nvPicPr>
        <p:blipFill>
          <a:blip r:embed="rId301"/>
          <a:stretch>
            <a:fillRect/>
          </a:stretch>
        </p:blipFill>
        <p:spPr>
          <a:xfrm>
            <a:off x="3371345" y="5739121"/>
            <a:ext cx="123881" cy="156154"/>
          </a:xfrm>
          <a:prstGeom prst="rect">
            <a:avLst/>
          </a:prstGeom>
        </p:spPr>
      </p:pic>
      <p:grpSp>
        <p:nvGrpSpPr>
          <p:cNvPr id="480" name="object 480"/>
          <p:cNvGrpSpPr/>
          <p:nvPr/>
        </p:nvGrpSpPr>
        <p:grpSpPr>
          <a:xfrm>
            <a:off x="3535557" y="5679881"/>
            <a:ext cx="830452" cy="215394"/>
            <a:chOff x="3383156" y="5679880"/>
            <a:chExt cx="830452" cy="215394"/>
          </a:xfrm>
        </p:grpSpPr>
        <p:sp>
          <p:nvSpPr>
            <p:cNvPr id="481" name="object 481"/>
            <p:cNvSpPr/>
            <p:nvPr/>
          </p:nvSpPr>
          <p:spPr>
            <a:xfrm>
              <a:off x="3383156" y="5679880"/>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CC00"/>
            </a:solidFill>
          </p:spPr>
          <p:txBody>
            <a:bodyPr wrap="square" lIns="0" tIns="0" rIns="0" bIns="0" rtlCol="0"/>
            <a:lstStyle/>
            <a:p>
              <a:endParaRPr/>
            </a:p>
          </p:txBody>
        </p:sp>
        <p:pic>
          <p:nvPicPr>
            <p:cNvPr id="482" name="object 482"/>
            <p:cNvPicPr/>
            <p:nvPr/>
          </p:nvPicPr>
          <p:blipFill>
            <a:blip r:embed="rId302"/>
            <a:stretch>
              <a:fillRect/>
            </a:stretch>
          </p:blipFill>
          <p:spPr>
            <a:xfrm>
              <a:off x="3433006" y="5735087"/>
              <a:ext cx="294742" cy="160188"/>
            </a:xfrm>
            <a:prstGeom prst="rect">
              <a:avLst/>
            </a:prstGeom>
          </p:spPr>
        </p:pic>
        <p:sp>
          <p:nvSpPr>
            <p:cNvPr id="483" name="object 483"/>
            <p:cNvSpPr/>
            <p:nvPr/>
          </p:nvSpPr>
          <p:spPr>
            <a:xfrm>
              <a:off x="3759349" y="5680038"/>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CC00"/>
            </a:solidFill>
          </p:spPr>
          <p:txBody>
            <a:bodyPr wrap="square" lIns="0" tIns="0" rIns="0" bIns="0" rtlCol="0"/>
            <a:lstStyle/>
            <a:p>
              <a:endParaRPr/>
            </a:p>
          </p:txBody>
        </p:sp>
        <p:pic>
          <p:nvPicPr>
            <p:cNvPr id="484" name="object 484"/>
            <p:cNvPicPr/>
            <p:nvPr/>
          </p:nvPicPr>
          <p:blipFill>
            <a:blip r:embed="rId303"/>
            <a:stretch>
              <a:fillRect/>
            </a:stretch>
          </p:blipFill>
          <p:spPr>
            <a:xfrm>
              <a:off x="3815238" y="5735087"/>
              <a:ext cx="141278" cy="160188"/>
            </a:xfrm>
            <a:prstGeom prst="rect">
              <a:avLst/>
            </a:prstGeom>
          </p:spPr>
        </p:pic>
        <p:pic>
          <p:nvPicPr>
            <p:cNvPr id="485" name="object 485"/>
            <p:cNvPicPr/>
            <p:nvPr/>
          </p:nvPicPr>
          <p:blipFill>
            <a:blip r:embed="rId292"/>
            <a:stretch>
              <a:fillRect/>
            </a:stretch>
          </p:blipFill>
          <p:spPr>
            <a:xfrm>
              <a:off x="3988789" y="5735086"/>
              <a:ext cx="125141" cy="157498"/>
            </a:xfrm>
            <a:prstGeom prst="rect">
              <a:avLst/>
            </a:prstGeom>
          </p:spPr>
        </p:pic>
        <p:pic>
          <p:nvPicPr>
            <p:cNvPr id="486" name="object 486"/>
            <p:cNvPicPr/>
            <p:nvPr/>
          </p:nvPicPr>
          <p:blipFill>
            <a:blip r:embed="rId304"/>
            <a:stretch>
              <a:fillRect/>
            </a:stretch>
          </p:blipFill>
          <p:spPr>
            <a:xfrm>
              <a:off x="4139565" y="5685248"/>
              <a:ext cx="74043" cy="208681"/>
            </a:xfrm>
            <a:prstGeom prst="rect">
              <a:avLst/>
            </a:prstGeom>
          </p:spPr>
        </p:pic>
      </p:grpSp>
      <p:pic>
        <p:nvPicPr>
          <p:cNvPr id="487" name="object 487"/>
          <p:cNvPicPr/>
          <p:nvPr/>
        </p:nvPicPr>
        <p:blipFill>
          <a:blip r:embed="rId305"/>
          <a:stretch>
            <a:fillRect/>
          </a:stretch>
        </p:blipFill>
        <p:spPr>
          <a:xfrm>
            <a:off x="4524851" y="5685248"/>
            <a:ext cx="231457" cy="210026"/>
          </a:xfrm>
          <a:prstGeom prst="rect">
            <a:avLst/>
          </a:prstGeom>
        </p:spPr>
      </p:pic>
      <p:grpSp>
        <p:nvGrpSpPr>
          <p:cNvPr id="488" name="object 488"/>
          <p:cNvGrpSpPr/>
          <p:nvPr/>
        </p:nvGrpSpPr>
        <p:grpSpPr>
          <a:xfrm>
            <a:off x="4924564" y="5679871"/>
            <a:ext cx="392992" cy="215405"/>
            <a:chOff x="4772164" y="5679870"/>
            <a:chExt cx="392992" cy="215405"/>
          </a:xfrm>
        </p:grpSpPr>
        <p:pic>
          <p:nvPicPr>
            <p:cNvPr id="489" name="object 489"/>
            <p:cNvPicPr/>
            <p:nvPr/>
          </p:nvPicPr>
          <p:blipFill>
            <a:blip r:embed="rId306"/>
            <a:stretch>
              <a:fillRect/>
            </a:stretch>
          </p:blipFill>
          <p:spPr>
            <a:xfrm>
              <a:off x="4772164" y="5685248"/>
              <a:ext cx="75304" cy="208681"/>
            </a:xfrm>
            <a:prstGeom prst="rect">
              <a:avLst/>
            </a:prstGeom>
          </p:spPr>
        </p:pic>
        <p:pic>
          <p:nvPicPr>
            <p:cNvPr id="490" name="object 490"/>
            <p:cNvPicPr/>
            <p:nvPr/>
          </p:nvPicPr>
          <p:blipFill>
            <a:blip r:embed="rId307"/>
            <a:stretch>
              <a:fillRect/>
            </a:stretch>
          </p:blipFill>
          <p:spPr>
            <a:xfrm>
              <a:off x="4869067" y="5679870"/>
              <a:ext cx="125141" cy="212715"/>
            </a:xfrm>
            <a:prstGeom prst="rect">
              <a:avLst/>
            </a:prstGeom>
          </p:spPr>
        </p:pic>
        <p:pic>
          <p:nvPicPr>
            <p:cNvPr id="491" name="object 491"/>
            <p:cNvPicPr/>
            <p:nvPr/>
          </p:nvPicPr>
          <p:blipFill>
            <a:blip r:embed="rId308"/>
            <a:stretch>
              <a:fillRect/>
            </a:stretch>
          </p:blipFill>
          <p:spPr>
            <a:xfrm>
              <a:off x="5023794" y="5735087"/>
              <a:ext cx="141362" cy="160188"/>
            </a:xfrm>
            <a:prstGeom prst="rect">
              <a:avLst/>
            </a:prstGeom>
          </p:spPr>
        </p:pic>
      </p:grpSp>
      <p:pic>
        <p:nvPicPr>
          <p:cNvPr id="492" name="object 492"/>
          <p:cNvPicPr/>
          <p:nvPr/>
        </p:nvPicPr>
        <p:blipFill>
          <a:blip r:embed="rId309"/>
          <a:stretch>
            <a:fillRect/>
          </a:stretch>
        </p:blipFill>
        <p:spPr>
          <a:xfrm>
            <a:off x="5493881" y="5735087"/>
            <a:ext cx="133210" cy="216749"/>
          </a:xfrm>
          <a:prstGeom prst="rect">
            <a:avLst/>
          </a:prstGeom>
        </p:spPr>
      </p:pic>
      <p:grpSp>
        <p:nvGrpSpPr>
          <p:cNvPr id="493" name="object 493"/>
          <p:cNvGrpSpPr/>
          <p:nvPr/>
        </p:nvGrpSpPr>
        <p:grpSpPr>
          <a:xfrm>
            <a:off x="5667515" y="5679883"/>
            <a:ext cx="846577" cy="274644"/>
            <a:chOff x="5515115" y="5679881"/>
            <a:chExt cx="846577" cy="274644"/>
          </a:xfrm>
        </p:grpSpPr>
        <p:pic>
          <p:nvPicPr>
            <p:cNvPr id="494" name="object 494"/>
            <p:cNvPicPr/>
            <p:nvPr/>
          </p:nvPicPr>
          <p:blipFill>
            <a:blip r:embed="rId310"/>
            <a:stretch>
              <a:fillRect/>
            </a:stretch>
          </p:blipFill>
          <p:spPr>
            <a:xfrm>
              <a:off x="5515115" y="5739119"/>
              <a:ext cx="125141" cy="156154"/>
            </a:xfrm>
            <a:prstGeom prst="rect">
              <a:avLst/>
            </a:prstGeom>
          </p:spPr>
        </p:pic>
        <p:pic>
          <p:nvPicPr>
            <p:cNvPr id="495" name="object 495"/>
            <p:cNvPicPr/>
            <p:nvPr/>
          </p:nvPicPr>
          <p:blipFill>
            <a:blip r:embed="rId311"/>
            <a:stretch>
              <a:fillRect/>
            </a:stretch>
          </p:blipFill>
          <p:spPr>
            <a:xfrm>
              <a:off x="5671185" y="5735087"/>
              <a:ext cx="141362" cy="160188"/>
            </a:xfrm>
            <a:prstGeom prst="rect">
              <a:avLst/>
            </a:prstGeom>
          </p:spPr>
        </p:pic>
        <p:pic>
          <p:nvPicPr>
            <p:cNvPr id="496" name="object 496"/>
            <p:cNvPicPr/>
            <p:nvPr/>
          </p:nvPicPr>
          <p:blipFill>
            <a:blip r:embed="rId312"/>
            <a:stretch>
              <a:fillRect/>
            </a:stretch>
          </p:blipFill>
          <p:spPr>
            <a:xfrm>
              <a:off x="5844819" y="5735086"/>
              <a:ext cx="123797" cy="157498"/>
            </a:xfrm>
            <a:prstGeom prst="rect">
              <a:avLst/>
            </a:prstGeom>
          </p:spPr>
        </p:pic>
        <p:pic>
          <p:nvPicPr>
            <p:cNvPr id="497" name="object 497"/>
            <p:cNvPicPr/>
            <p:nvPr/>
          </p:nvPicPr>
          <p:blipFill>
            <a:blip r:embed="rId313"/>
            <a:stretch>
              <a:fillRect/>
            </a:stretch>
          </p:blipFill>
          <p:spPr>
            <a:xfrm>
              <a:off x="5992905" y="5685248"/>
              <a:ext cx="75304" cy="208681"/>
            </a:xfrm>
            <a:prstGeom prst="rect">
              <a:avLst/>
            </a:prstGeom>
          </p:spPr>
        </p:pic>
        <p:sp>
          <p:nvSpPr>
            <p:cNvPr id="498" name="object 498"/>
            <p:cNvSpPr/>
            <p:nvPr/>
          </p:nvSpPr>
          <p:spPr>
            <a:xfrm>
              <a:off x="6089803" y="5679881"/>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CC00"/>
            </a:solidFill>
          </p:spPr>
          <p:txBody>
            <a:bodyPr wrap="square" lIns="0" tIns="0" rIns="0" bIns="0" rtlCol="0"/>
            <a:lstStyle/>
            <a:p>
              <a:endParaRPr/>
            </a:p>
          </p:txBody>
        </p:sp>
        <p:pic>
          <p:nvPicPr>
            <p:cNvPr id="499" name="object 499"/>
            <p:cNvPicPr/>
            <p:nvPr/>
          </p:nvPicPr>
          <p:blipFill>
            <a:blip r:embed="rId314"/>
            <a:stretch>
              <a:fillRect/>
            </a:stretch>
          </p:blipFill>
          <p:spPr>
            <a:xfrm>
              <a:off x="6139563" y="5685248"/>
              <a:ext cx="222128" cy="269277"/>
            </a:xfrm>
            <a:prstGeom prst="rect">
              <a:avLst/>
            </a:prstGeom>
          </p:spPr>
        </p:pic>
      </p:grpSp>
      <p:pic>
        <p:nvPicPr>
          <p:cNvPr id="500" name="object 500"/>
          <p:cNvPicPr/>
          <p:nvPr/>
        </p:nvPicPr>
        <p:blipFill>
          <a:blip r:embed="rId315"/>
          <a:stretch>
            <a:fillRect/>
          </a:stretch>
        </p:blipFill>
        <p:spPr>
          <a:xfrm>
            <a:off x="6678230" y="5677181"/>
            <a:ext cx="247677" cy="218094"/>
          </a:xfrm>
          <a:prstGeom prst="rect">
            <a:avLst/>
          </a:prstGeom>
        </p:spPr>
      </p:pic>
      <p:grpSp>
        <p:nvGrpSpPr>
          <p:cNvPr id="501" name="object 501"/>
          <p:cNvGrpSpPr/>
          <p:nvPr/>
        </p:nvGrpSpPr>
        <p:grpSpPr>
          <a:xfrm>
            <a:off x="7086095" y="5679881"/>
            <a:ext cx="1102238" cy="215394"/>
            <a:chOff x="6933695" y="5679880"/>
            <a:chExt cx="1102238" cy="215394"/>
          </a:xfrm>
        </p:grpSpPr>
        <p:pic>
          <p:nvPicPr>
            <p:cNvPr id="502" name="object 502"/>
            <p:cNvPicPr/>
            <p:nvPr/>
          </p:nvPicPr>
          <p:blipFill>
            <a:blip r:embed="rId316"/>
            <a:stretch>
              <a:fillRect/>
            </a:stretch>
          </p:blipFill>
          <p:spPr>
            <a:xfrm>
              <a:off x="6933695" y="5735086"/>
              <a:ext cx="208597" cy="157498"/>
            </a:xfrm>
            <a:prstGeom prst="rect">
              <a:avLst/>
            </a:prstGeom>
          </p:spPr>
        </p:pic>
        <p:pic>
          <p:nvPicPr>
            <p:cNvPr id="503" name="object 503"/>
            <p:cNvPicPr/>
            <p:nvPr/>
          </p:nvPicPr>
          <p:blipFill>
            <a:blip r:embed="rId317"/>
            <a:stretch>
              <a:fillRect/>
            </a:stretch>
          </p:blipFill>
          <p:spPr>
            <a:xfrm>
              <a:off x="7171877" y="5735086"/>
              <a:ext cx="144051" cy="160188"/>
            </a:xfrm>
            <a:prstGeom prst="rect">
              <a:avLst/>
            </a:prstGeom>
          </p:spPr>
        </p:pic>
        <p:sp>
          <p:nvSpPr>
            <p:cNvPr id="504" name="object 504"/>
            <p:cNvSpPr/>
            <p:nvPr/>
          </p:nvSpPr>
          <p:spPr>
            <a:xfrm>
              <a:off x="7345512" y="5679880"/>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5140"/>
                  </a:lnTo>
                  <a:lnTo>
                    <a:pt x="30480" y="35140"/>
                  </a:lnTo>
                  <a:lnTo>
                    <a:pt x="30480" y="0"/>
                  </a:lnTo>
                  <a:close/>
                </a:path>
              </a:pathLst>
            </a:custGeom>
            <a:solidFill>
              <a:srgbClr val="00CC00"/>
            </a:solidFill>
          </p:spPr>
          <p:txBody>
            <a:bodyPr wrap="square" lIns="0" tIns="0" rIns="0" bIns="0" rtlCol="0"/>
            <a:lstStyle/>
            <a:p>
              <a:endParaRPr/>
            </a:p>
          </p:txBody>
        </p:sp>
        <p:pic>
          <p:nvPicPr>
            <p:cNvPr id="505" name="object 505"/>
            <p:cNvPicPr/>
            <p:nvPr/>
          </p:nvPicPr>
          <p:blipFill>
            <a:blip r:embed="rId318"/>
            <a:stretch>
              <a:fillRect/>
            </a:stretch>
          </p:blipFill>
          <p:spPr>
            <a:xfrm>
              <a:off x="7400730" y="5685248"/>
              <a:ext cx="218010" cy="210026"/>
            </a:xfrm>
            <a:prstGeom prst="rect">
              <a:avLst/>
            </a:prstGeom>
          </p:spPr>
        </p:pic>
        <p:pic>
          <p:nvPicPr>
            <p:cNvPr id="506" name="object 506"/>
            <p:cNvPicPr/>
            <p:nvPr/>
          </p:nvPicPr>
          <p:blipFill>
            <a:blip r:embed="rId319"/>
            <a:stretch>
              <a:fillRect/>
            </a:stretch>
          </p:blipFill>
          <p:spPr>
            <a:xfrm>
              <a:off x="7638910" y="5739120"/>
              <a:ext cx="125141" cy="156154"/>
            </a:xfrm>
            <a:prstGeom prst="rect">
              <a:avLst/>
            </a:prstGeom>
          </p:spPr>
        </p:pic>
        <p:pic>
          <p:nvPicPr>
            <p:cNvPr id="507" name="object 507"/>
            <p:cNvPicPr/>
            <p:nvPr/>
          </p:nvPicPr>
          <p:blipFill>
            <a:blip r:embed="rId320"/>
            <a:stretch>
              <a:fillRect/>
            </a:stretch>
          </p:blipFill>
          <p:spPr>
            <a:xfrm>
              <a:off x="7803131" y="5735086"/>
              <a:ext cx="232802" cy="160188"/>
            </a:xfrm>
            <a:prstGeom prst="rect">
              <a:avLst/>
            </a:prstGeom>
          </p:spPr>
        </p:pic>
      </p:grpSp>
      <p:grpSp>
        <p:nvGrpSpPr>
          <p:cNvPr id="508" name="object 508"/>
          <p:cNvGrpSpPr/>
          <p:nvPr/>
        </p:nvGrpSpPr>
        <p:grpSpPr>
          <a:xfrm>
            <a:off x="894902" y="6035293"/>
            <a:ext cx="485859" cy="215403"/>
            <a:chOff x="742502" y="6035292"/>
            <a:chExt cx="485859" cy="215403"/>
          </a:xfrm>
        </p:grpSpPr>
        <p:pic>
          <p:nvPicPr>
            <p:cNvPr id="509" name="object 509"/>
            <p:cNvPicPr/>
            <p:nvPr/>
          </p:nvPicPr>
          <p:blipFill>
            <a:blip r:embed="rId321"/>
            <a:stretch>
              <a:fillRect/>
            </a:stretch>
          </p:blipFill>
          <p:spPr>
            <a:xfrm>
              <a:off x="742502" y="6040670"/>
              <a:ext cx="74043" cy="208681"/>
            </a:xfrm>
            <a:prstGeom prst="rect">
              <a:avLst/>
            </a:prstGeom>
          </p:spPr>
        </p:pic>
        <p:pic>
          <p:nvPicPr>
            <p:cNvPr id="510" name="object 510"/>
            <p:cNvPicPr/>
            <p:nvPr/>
          </p:nvPicPr>
          <p:blipFill>
            <a:blip r:embed="rId322"/>
            <a:stretch>
              <a:fillRect/>
            </a:stretch>
          </p:blipFill>
          <p:spPr>
            <a:xfrm>
              <a:off x="838059" y="6035292"/>
              <a:ext cx="125141" cy="212715"/>
            </a:xfrm>
            <a:prstGeom prst="rect">
              <a:avLst/>
            </a:prstGeom>
          </p:spPr>
        </p:pic>
        <p:pic>
          <p:nvPicPr>
            <p:cNvPr id="511" name="object 511"/>
            <p:cNvPicPr/>
            <p:nvPr/>
          </p:nvPicPr>
          <p:blipFill>
            <a:blip r:embed="rId323"/>
            <a:stretch>
              <a:fillRect/>
            </a:stretch>
          </p:blipFill>
          <p:spPr>
            <a:xfrm>
              <a:off x="994213" y="6090507"/>
              <a:ext cx="141278" cy="160188"/>
            </a:xfrm>
            <a:prstGeom prst="rect">
              <a:avLst/>
            </a:prstGeom>
          </p:spPr>
        </p:pic>
        <p:pic>
          <p:nvPicPr>
            <p:cNvPr id="512" name="object 512"/>
            <p:cNvPicPr/>
            <p:nvPr/>
          </p:nvPicPr>
          <p:blipFill>
            <a:blip r:embed="rId324"/>
            <a:stretch>
              <a:fillRect/>
            </a:stretch>
          </p:blipFill>
          <p:spPr>
            <a:xfrm>
              <a:off x="1152973" y="6040670"/>
              <a:ext cx="75387" cy="208681"/>
            </a:xfrm>
            <a:prstGeom prst="rect">
              <a:avLst/>
            </a:prstGeom>
          </p:spPr>
        </p:pic>
      </p:grpSp>
      <p:grpSp>
        <p:nvGrpSpPr>
          <p:cNvPr id="513" name="object 513"/>
          <p:cNvGrpSpPr/>
          <p:nvPr/>
        </p:nvGrpSpPr>
        <p:grpSpPr>
          <a:xfrm>
            <a:off x="1476319" y="6090508"/>
            <a:ext cx="445517" cy="160188"/>
            <a:chOff x="1323918" y="6090509"/>
            <a:chExt cx="445517" cy="160188"/>
          </a:xfrm>
        </p:grpSpPr>
        <p:pic>
          <p:nvPicPr>
            <p:cNvPr id="514" name="object 514"/>
            <p:cNvPicPr/>
            <p:nvPr/>
          </p:nvPicPr>
          <p:blipFill>
            <a:blip r:embed="rId325"/>
            <a:stretch>
              <a:fillRect/>
            </a:stretch>
          </p:blipFill>
          <p:spPr>
            <a:xfrm>
              <a:off x="1323918" y="6090510"/>
              <a:ext cx="289363" cy="160188"/>
            </a:xfrm>
            <a:prstGeom prst="rect">
              <a:avLst/>
            </a:prstGeom>
          </p:spPr>
        </p:pic>
        <p:pic>
          <p:nvPicPr>
            <p:cNvPr id="515" name="object 515"/>
            <p:cNvPicPr/>
            <p:nvPr/>
          </p:nvPicPr>
          <p:blipFill>
            <a:blip r:embed="rId326"/>
            <a:stretch>
              <a:fillRect/>
            </a:stretch>
          </p:blipFill>
          <p:spPr>
            <a:xfrm>
              <a:off x="1645639" y="6090509"/>
              <a:ext cx="123797" cy="157498"/>
            </a:xfrm>
            <a:prstGeom prst="rect">
              <a:avLst/>
            </a:prstGeom>
          </p:spPr>
        </p:pic>
      </p:grpSp>
      <p:grpSp>
        <p:nvGrpSpPr>
          <p:cNvPr id="516" name="object 516"/>
          <p:cNvGrpSpPr/>
          <p:nvPr/>
        </p:nvGrpSpPr>
        <p:grpSpPr>
          <a:xfrm>
            <a:off x="2044289" y="6035293"/>
            <a:ext cx="297432" cy="215404"/>
            <a:chOff x="1891888" y="6035291"/>
            <a:chExt cx="297432" cy="215404"/>
          </a:xfrm>
        </p:grpSpPr>
        <p:pic>
          <p:nvPicPr>
            <p:cNvPr id="517" name="object 517"/>
            <p:cNvPicPr/>
            <p:nvPr/>
          </p:nvPicPr>
          <p:blipFill>
            <a:blip r:embed="rId327"/>
            <a:stretch>
              <a:fillRect/>
            </a:stretch>
          </p:blipFill>
          <p:spPr>
            <a:xfrm>
              <a:off x="1891888" y="6035291"/>
              <a:ext cx="133294" cy="215404"/>
            </a:xfrm>
            <a:prstGeom prst="rect">
              <a:avLst/>
            </a:prstGeom>
          </p:spPr>
        </p:pic>
        <p:pic>
          <p:nvPicPr>
            <p:cNvPr id="518" name="object 518"/>
            <p:cNvPicPr/>
            <p:nvPr/>
          </p:nvPicPr>
          <p:blipFill>
            <a:blip r:embed="rId328"/>
            <a:stretch>
              <a:fillRect/>
            </a:stretch>
          </p:blipFill>
          <p:spPr>
            <a:xfrm>
              <a:off x="2048042" y="6090508"/>
              <a:ext cx="141278" cy="160188"/>
            </a:xfrm>
            <a:prstGeom prst="rect">
              <a:avLst/>
            </a:prstGeom>
          </p:spPr>
        </p:pic>
      </p:grpSp>
      <p:grpSp>
        <p:nvGrpSpPr>
          <p:cNvPr id="519" name="object 519"/>
          <p:cNvGrpSpPr/>
          <p:nvPr/>
        </p:nvGrpSpPr>
        <p:grpSpPr>
          <a:xfrm>
            <a:off x="2444003" y="6035294"/>
            <a:ext cx="792788" cy="215404"/>
            <a:chOff x="2291602" y="6035292"/>
            <a:chExt cx="792788" cy="215404"/>
          </a:xfrm>
        </p:grpSpPr>
        <p:pic>
          <p:nvPicPr>
            <p:cNvPr id="520" name="object 520"/>
            <p:cNvPicPr/>
            <p:nvPr/>
          </p:nvPicPr>
          <p:blipFill>
            <a:blip r:embed="rId329"/>
            <a:stretch>
              <a:fillRect/>
            </a:stretch>
          </p:blipFill>
          <p:spPr>
            <a:xfrm>
              <a:off x="2291602" y="6040670"/>
              <a:ext cx="375509" cy="210026"/>
            </a:xfrm>
            <a:prstGeom prst="rect">
              <a:avLst/>
            </a:prstGeom>
          </p:spPr>
        </p:pic>
        <p:pic>
          <p:nvPicPr>
            <p:cNvPr id="521" name="object 521"/>
            <p:cNvPicPr/>
            <p:nvPr/>
          </p:nvPicPr>
          <p:blipFill>
            <a:blip r:embed="rId330"/>
            <a:stretch>
              <a:fillRect/>
            </a:stretch>
          </p:blipFill>
          <p:spPr>
            <a:xfrm>
              <a:off x="2696779" y="6090507"/>
              <a:ext cx="232802" cy="160188"/>
            </a:xfrm>
            <a:prstGeom prst="rect">
              <a:avLst/>
            </a:prstGeom>
          </p:spPr>
        </p:pic>
        <p:pic>
          <p:nvPicPr>
            <p:cNvPr id="522" name="object 522"/>
            <p:cNvPicPr/>
            <p:nvPr/>
          </p:nvPicPr>
          <p:blipFill>
            <a:blip r:embed="rId331"/>
            <a:stretch>
              <a:fillRect/>
            </a:stretch>
          </p:blipFill>
          <p:spPr>
            <a:xfrm>
              <a:off x="2951096" y="6035292"/>
              <a:ext cx="133294" cy="215404"/>
            </a:xfrm>
            <a:prstGeom prst="rect">
              <a:avLst/>
            </a:prstGeom>
          </p:spPr>
        </p:pic>
      </p:grpSp>
      <p:grpSp>
        <p:nvGrpSpPr>
          <p:cNvPr id="523" name="object 523"/>
          <p:cNvGrpSpPr/>
          <p:nvPr/>
        </p:nvGrpSpPr>
        <p:grpSpPr>
          <a:xfrm>
            <a:off x="3359243" y="6035298"/>
            <a:ext cx="189771" cy="212912"/>
            <a:chOff x="3206843" y="6035298"/>
            <a:chExt cx="189771" cy="212912"/>
          </a:xfrm>
        </p:grpSpPr>
        <p:sp>
          <p:nvSpPr>
            <p:cNvPr id="524" name="object 524"/>
            <p:cNvSpPr/>
            <p:nvPr/>
          </p:nvSpPr>
          <p:spPr>
            <a:xfrm>
              <a:off x="3206843" y="6035298"/>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CC00"/>
            </a:solidFill>
          </p:spPr>
          <p:txBody>
            <a:bodyPr wrap="square" lIns="0" tIns="0" rIns="0" bIns="0" rtlCol="0"/>
            <a:lstStyle/>
            <a:p>
              <a:endParaRPr/>
            </a:p>
          </p:txBody>
        </p:sp>
        <p:pic>
          <p:nvPicPr>
            <p:cNvPr id="525" name="object 525"/>
            <p:cNvPicPr/>
            <p:nvPr/>
          </p:nvPicPr>
          <p:blipFill>
            <a:blip r:embed="rId332"/>
            <a:stretch>
              <a:fillRect/>
            </a:stretch>
          </p:blipFill>
          <p:spPr>
            <a:xfrm>
              <a:off x="3271472" y="6090509"/>
              <a:ext cx="125141" cy="157498"/>
            </a:xfrm>
            <a:prstGeom prst="rect">
              <a:avLst/>
            </a:prstGeom>
          </p:spPr>
        </p:pic>
      </p:grpSp>
      <p:pic>
        <p:nvPicPr>
          <p:cNvPr id="526" name="object 526"/>
          <p:cNvPicPr/>
          <p:nvPr/>
        </p:nvPicPr>
        <p:blipFill>
          <a:blip r:embed="rId333"/>
          <a:stretch>
            <a:fillRect/>
          </a:stretch>
        </p:blipFill>
        <p:spPr>
          <a:xfrm>
            <a:off x="3660710" y="6090509"/>
            <a:ext cx="142706" cy="160188"/>
          </a:xfrm>
          <a:prstGeom prst="rect">
            <a:avLst/>
          </a:prstGeom>
        </p:spPr>
      </p:pic>
      <p:grpSp>
        <p:nvGrpSpPr>
          <p:cNvPr id="527" name="object 527"/>
          <p:cNvGrpSpPr/>
          <p:nvPr/>
        </p:nvGrpSpPr>
        <p:grpSpPr>
          <a:xfrm>
            <a:off x="3917800" y="6035039"/>
            <a:ext cx="1200486" cy="272218"/>
            <a:chOff x="3765399" y="6035039"/>
            <a:chExt cx="1200486" cy="272218"/>
          </a:xfrm>
        </p:grpSpPr>
        <p:pic>
          <p:nvPicPr>
            <p:cNvPr id="528" name="object 528"/>
            <p:cNvPicPr/>
            <p:nvPr/>
          </p:nvPicPr>
          <p:blipFill>
            <a:blip r:embed="rId334"/>
            <a:stretch>
              <a:fillRect/>
            </a:stretch>
          </p:blipFill>
          <p:spPr>
            <a:xfrm>
              <a:off x="3765399" y="6090508"/>
              <a:ext cx="133210" cy="216749"/>
            </a:xfrm>
            <a:prstGeom prst="rect">
              <a:avLst/>
            </a:prstGeom>
          </p:spPr>
        </p:pic>
        <p:pic>
          <p:nvPicPr>
            <p:cNvPr id="529" name="object 529"/>
            <p:cNvPicPr/>
            <p:nvPr/>
          </p:nvPicPr>
          <p:blipFill>
            <a:blip r:embed="rId335"/>
            <a:stretch>
              <a:fillRect/>
            </a:stretch>
          </p:blipFill>
          <p:spPr>
            <a:xfrm>
              <a:off x="3921554" y="6090508"/>
              <a:ext cx="141362" cy="160188"/>
            </a:xfrm>
            <a:prstGeom prst="rect">
              <a:avLst/>
            </a:prstGeom>
          </p:spPr>
        </p:pic>
        <p:pic>
          <p:nvPicPr>
            <p:cNvPr id="530" name="object 530"/>
            <p:cNvPicPr/>
            <p:nvPr/>
          </p:nvPicPr>
          <p:blipFill>
            <a:blip r:embed="rId336"/>
            <a:stretch>
              <a:fillRect/>
            </a:stretch>
          </p:blipFill>
          <p:spPr>
            <a:xfrm>
              <a:off x="4093844" y="6040670"/>
              <a:ext cx="160104" cy="208681"/>
            </a:xfrm>
            <a:prstGeom prst="rect">
              <a:avLst/>
            </a:prstGeom>
          </p:spPr>
        </p:pic>
        <p:sp>
          <p:nvSpPr>
            <p:cNvPr id="531" name="object 531"/>
            <p:cNvSpPr/>
            <p:nvPr/>
          </p:nvSpPr>
          <p:spPr>
            <a:xfrm>
              <a:off x="4275459" y="6035297"/>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5140"/>
                  </a:lnTo>
                  <a:lnTo>
                    <a:pt x="30480" y="35140"/>
                  </a:lnTo>
                  <a:lnTo>
                    <a:pt x="30480" y="0"/>
                  </a:lnTo>
                  <a:close/>
                </a:path>
              </a:pathLst>
            </a:custGeom>
            <a:solidFill>
              <a:srgbClr val="00CC00"/>
            </a:solidFill>
          </p:spPr>
          <p:txBody>
            <a:bodyPr wrap="square" lIns="0" tIns="0" rIns="0" bIns="0" rtlCol="0"/>
            <a:lstStyle/>
            <a:p>
              <a:endParaRPr/>
            </a:p>
          </p:txBody>
        </p:sp>
        <p:pic>
          <p:nvPicPr>
            <p:cNvPr id="532" name="object 532"/>
            <p:cNvPicPr/>
            <p:nvPr/>
          </p:nvPicPr>
          <p:blipFill>
            <a:blip r:embed="rId337"/>
            <a:stretch>
              <a:fillRect/>
            </a:stretch>
          </p:blipFill>
          <p:spPr>
            <a:xfrm>
              <a:off x="4333370" y="6090508"/>
              <a:ext cx="133210" cy="160188"/>
            </a:xfrm>
            <a:prstGeom prst="rect">
              <a:avLst/>
            </a:prstGeom>
          </p:spPr>
        </p:pic>
        <p:pic>
          <p:nvPicPr>
            <p:cNvPr id="533" name="object 533"/>
            <p:cNvPicPr/>
            <p:nvPr/>
          </p:nvPicPr>
          <p:blipFill>
            <a:blip r:embed="rId338"/>
            <a:stretch>
              <a:fillRect/>
            </a:stretch>
          </p:blipFill>
          <p:spPr>
            <a:xfrm>
              <a:off x="4488180" y="6094542"/>
              <a:ext cx="125141" cy="156154"/>
            </a:xfrm>
            <a:prstGeom prst="rect">
              <a:avLst/>
            </a:prstGeom>
          </p:spPr>
        </p:pic>
        <p:sp>
          <p:nvSpPr>
            <p:cNvPr id="534" name="object 534"/>
            <p:cNvSpPr/>
            <p:nvPr/>
          </p:nvSpPr>
          <p:spPr>
            <a:xfrm>
              <a:off x="4652233" y="603503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CC00"/>
            </a:solidFill>
          </p:spPr>
          <p:txBody>
            <a:bodyPr wrap="square" lIns="0" tIns="0" rIns="0" bIns="0" rtlCol="0"/>
            <a:lstStyle/>
            <a:p>
              <a:endParaRPr/>
            </a:p>
          </p:txBody>
        </p:sp>
        <p:pic>
          <p:nvPicPr>
            <p:cNvPr id="535" name="object 535"/>
            <p:cNvPicPr/>
            <p:nvPr/>
          </p:nvPicPr>
          <p:blipFill>
            <a:blip r:embed="rId339"/>
            <a:stretch>
              <a:fillRect/>
            </a:stretch>
          </p:blipFill>
          <p:spPr>
            <a:xfrm>
              <a:off x="4710224" y="6090508"/>
              <a:ext cx="141362" cy="160188"/>
            </a:xfrm>
            <a:prstGeom prst="rect">
              <a:avLst/>
            </a:prstGeom>
          </p:spPr>
        </p:pic>
        <p:pic>
          <p:nvPicPr>
            <p:cNvPr id="536" name="object 536"/>
            <p:cNvPicPr/>
            <p:nvPr/>
          </p:nvPicPr>
          <p:blipFill>
            <a:blip r:embed="rId340"/>
            <a:stretch>
              <a:fillRect/>
            </a:stretch>
          </p:blipFill>
          <p:spPr>
            <a:xfrm>
              <a:off x="4882515" y="6090508"/>
              <a:ext cx="83371" cy="157498"/>
            </a:xfrm>
            <a:prstGeom prst="rect">
              <a:avLst/>
            </a:prstGeom>
          </p:spPr>
        </p:pic>
      </p:grpSp>
      <p:grpSp>
        <p:nvGrpSpPr>
          <p:cNvPr id="537" name="object 537"/>
          <p:cNvGrpSpPr/>
          <p:nvPr/>
        </p:nvGrpSpPr>
        <p:grpSpPr>
          <a:xfrm>
            <a:off x="5197792" y="6040671"/>
            <a:ext cx="540992" cy="269277"/>
            <a:chOff x="5045392" y="6040670"/>
            <a:chExt cx="540992" cy="269277"/>
          </a:xfrm>
        </p:grpSpPr>
        <p:pic>
          <p:nvPicPr>
            <p:cNvPr id="538" name="object 538"/>
            <p:cNvPicPr/>
            <p:nvPr/>
          </p:nvPicPr>
          <p:blipFill>
            <a:blip r:embed="rId341"/>
            <a:stretch>
              <a:fillRect/>
            </a:stretch>
          </p:blipFill>
          <p:spPr>
            <a:xfrm>
              <a:off x="5045392" y="6040670"/>
              <a:ext cx="222044" cy="269276"/>
            </a:xfrm>
            <a:prstGeom prst="rect">
              <a:avLst/>
            </a:prstGeom>
          </p:spPr>
        </p:pic>
        <p:pic>
          <p:nvPicPr>
            <p:cNvPr id="539" name="object 539"/>
            <p:cNvPicPr/>
            <p:nvPr/>
          </p:nvPicPr>
          <p:blipFill>
            <a:blip r:embed="rId342"/>
            <a:stretch>
              <a:fillRect/>
            </a:stretch>
          </p:blipFill>
          <p:spPr>
            <a:xfrm>
              <a:off x="5288952" y="6090508"/>
              <a:ext cx="133294" cy="216749"/>
            </a:xfrm>
            <a:prstGeom prst="rect">
              <a:avLst/>
            </a:prstGeom>
          </p:spPr>
        </p:pic>
        <p:pic>
          <p:nvPicPr>
            <p:cNvPr id="540" name="object 540"/>
            <p:cNvPicPr/>
            <p:nvPr/>
          </p:nvPicPr>
          <p:blipFill>
            <a:blip r:embed="rId343"/>
            <a:stretch>
              <a:fillRect/>
            </a:stretch>
          </p:blipFill>
          <p:spPr>
            <a:xfrm>
              <a:off x="5445106" y="6090508"/>
              <a:ext cx="141278" cy="160188"/>
            </a:xfrm>
            <a:prstGeom prst="rect">
              <a:avLst/>
            </a:prstGeom>
          </p:spPr>
        </p:pic>
      </p:grpSp>
      <p:pic>
        <p:nvPicPr>
          <p:cNvPr id="541" name="object 541"/>
          <p:cNvPicPr/>
          <p:nvPr/>
        </p:nvPicPr>
        <p:blipFill>
          <a:blip r:embed="rId344"/>
          <a:stretch>
            <a:fillRect/>
          </a:stretch>
        </p:blipFill>
        <p:spPr>
          <a:xfrm>
            <a:off x="5845101" y="6032603"/>
            <a:ext cx="246333" cy="218094"/>
          </a:xfrm>
          <a:prstGeom prst="rect">
            <a:avLst/>
          </a:prstGeom>
        </p:spPr>
      </p:pic>
      <p:grpSp>
        <p:nvGrpSpPr>
          <p:cNvPr id="542" name="object 542"/>
          <p:cNvGrpSpPr/>
          <p:nvPr/>
        </p:nvGrpSpPr>
        <p:grpSpPr>
          <a:xfrm>
            <a:off x="6170854" y="6035052"/>
            <a:ext cx="414305" cy="215646"/>
            <a:chOff x="6018455" y="6035051"/>
            <a:chExt cx="414305" cy="215646"/>
          </a:xfrm>
        </p:grpSpPr>
        <p:pic>
          <p:nvPicPr>
            <p:cNvPr id="543" name="object 543"/>
            <p:cNvPicPr/>
            <p:nvPr/>
          </p:nvPicPr>
          <p:blipFill>
            <a:blip r:embed="rId345"/>
            <a:stretch>
              <a:fillRect/>
            </a:stretch>
          </p:blipFill>
          <p:spPr>
            <a:xfrm>
              <a:off x="6018455" y="6090509"/>
              <a:ext cx="127831" cy="160188"/>
            </a:xfrm>
            <a:prstGeom prst="rect">
              <a:avLst/>
            </a:prstGeom>
          </p:spPr>
        </p:pic>
        <p:pic>
          <p:nvPicPr>
            <p:cNvPr id="544" name="object 544"/>
            <p:cNvPicPr/>
            <p:nvPr/>
          </p:nvPicPr>
          <p:blipFill>
            <a:blip r:embed="rId346"/>
            <a:stretch>
              <a:fillRect/>
            </a:stretch>
          </p:blipFill>
          <p:spPr>
            <a:xfrm>
              <a:off x="6167885" y="6090510"/>
              <a:ext cx="143967" cy="160188"/>
            </a:xfrm>
            <a:prstGeom prst="rect">
              <a:avLst/>
            </a:prstGeom>
          </p:spPr>
        </p:pic>
        <p:sp>
          <p:nvSpPr>
            <p:cNvPr id="545" name="object 545"/>
            <p:cNvSpPr/>
            <p:nvPr/>
          </p:nvSpPr>
          <p:spPr>
            <a:xfrm>
              <a:off x="6341432" y="6035051"/>
              <a:ext cx="91328" cy="213472"/>
            </a:xfrm>
            <a:custGeom>
              <a:avLst/>
              <a:gdLst/>
              <a:ahLst/>
              <a:cxnLst/>
              <a:rect l="l" t="t" r="r" b="b"/>
              <a:pathLst>
                <a:path w="103504" h="241934">
                  <a:moveTo>
                    <a:pt x="30480" y="67424"/>
                  </a:moveTo>
                  <a:lnTo>
                    <a:pt x="0" y="67424"/>
                  </a:lnTo>
                  <a:lnTo>
                    <a:pt x="0" y="241350"/>
                  </a:lnTo>
                  <a:lnTo>
                    <a:pt x="30480" y="241350"/>
                  </a:lnTo>
                  <a:lnTo>
                    <a:pt x="30480" y="67424"/>
                  </a:lnTo>
                  <a:close/>
                </a:path>
                <a:path w="103504" h="241934">
                  <a:moveTo>
                    <a:pt x="30480" y="279"/>
                  </a:moveTo>
                  <a:lnTo>
                    <a:pt x="0" y="279"/>
                  </a:lnTo>
                  <a:lnTo>
                    <a:pt x="0" y="35420"/>
                  </a:lnTo>
                  <a:lnTo>
                    <a:pt x="30480" y="35420"/>
                  </a:lnTo>
                  <a:lnTo>
                    <a:pt x="30480" y="279"/>
                  </a:lnTo>
                  <a:close/>
                </a:path>
                <a:path w="103504" h="241934">
                  <a:moveTo>
                    <a:pt x="103352" y="0"/>
                  </a:moveTo>
                  <a:lnTo>
                    <a:pt x="72872" y="0"/>
                  </a:lnTo>
                  <a:lnTo>
                    <a:pt x="72872" y="240792"/>
                  </a:lnTo>
                  <a:lnTo>
                    <a:pt x="103352" y="240792"/>
                  </a:lnTo>
                  <a:lnTo>
                    <a:pt x="103352" y="0"/>
                  </a:lnTo>
                  <a:close/>
                </a:path>
              </a:pathLst>
            </a:custGeom>
            <a:solidFill>
              <a:srgbClr val="00CC00"/>
            </a:solidFill>
          </p:spPr>
          <p:txBody>
            <a:bodyPr wrap="square" lIns="0" tIns="0" rIns="0" bIns="0" rtlCol="0"/>
            <a:lstStyle/>
            <a:p>
              <a:endParaRPr/>
            </a:p>
          </p:txBody>
        </p:sp>
      </p:grpSp>
      <p:sp>
        <p:nvSpPr>
          <p:cNvPr id="546" name="object 546"/>
          <p:cNvSpPr/>
          <p:nvPr/>
        </p:nvSpPr>
        <p:spPr>
          <a:xfrm>
            <a:off x="6630744" y="6216576"/>
            <a:ext cx="31376" cy="31376"/>
          </a:xfrm>
          <a:custGeom>
            <a:avLst/>
            <a:gdLst/>
            <a:ahLst/>
            <a:cxnLst/>
            <a:rect l="l" t="t" r="r" b="b"/>
            <a:pathLst>
              <a:path w="35559" h="35559">
                <a:moveTo>
                  <a:pt x="35051" y="35051"/>
                </a:moveTo>
                <a:lnTo>
                  <a:pt x="0" y="35051"/>
                </a:lnTo>
                <a:lnTo>
                  <a:pt x="0" y="0"/>
                </a:lnTo>
                <a:lnTo>
                  <a:pt x="35051" y="0"/>
                </a:lnTo>
                <a:lnTo>
                  <a:pt x="35051" y="35051"/>
                </a:lnTo>
                <a:close/>
              </a:path>
            </a:pathLst>
          </a:custGeom>
          <a:solidFill>
            <a:srgbClr val="00CC00"/>
          </a:solidFill>
        </p:spPr>
        <p:txBody>
          <a:bodyPr wrap="square" lIns="0" tIns="0" rIns="0" bIns="0" rtlCol="0"/>
          <a:lstStyle/>
          <a:p>
            <a:endParaRPr/>
          </a:p>
        </p:txBody>
      </p:sp>
      <p:sp>
        <p:nvSpPr>
          <p:cNvPr id="547" name="Slide Number Placeholder 546">
            <a:extLst>
              <a:ext uri="{FF2B5EF4-FFF2-40B4-BE49-F238E27FC236}">
                <a16:creationId xmlns:a16="http://schemas.microsoft.com/office/drawing/2014/main" id="{5412B293-97A7-0C90-F8E1-0B6F852CD665}"/>
              </a:ext>
            </a:extLst>
          </p:cNvPr>
          <p:cNvSpPr>
            <a:spLocks noGrp="1"/>
          </p:cNvSpPr>
          <p:nvPr>
            <p:ph type="sldNum" sz="quarter" idx="7"/>
          </p:nvPr>
        </p:nvSpPr>
        <p:spPr/>
        <p:txBody>
          <a:bodyPr/>
          <a:lstStyle/>
          <a:p>
            <a:fld id="{B6F15528-21DE-4FAA-801E-634DDDAF4B2B}" type="slidenum">
              <a:rPr lang="en-US" smtClean="0"/>
              <a:t>100</a:t>
            </a:fld>
            <a:endParaRPr lang="en-US"/>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stretch>
            <a:fillRect/>
          </a:stretch>
        </p:blipFill>
        <p:spPr>
          <a:xfrm>
            <a:off x="3044329" y="460394"/>
            <a:ext cx="1507415" cy="397192"/>
          </a:xfrm>
          <a:prstGeom prst="rect">
            <a:avLst/>
          </a:prstGeom>
        </p:spPr>
      </p:pic>
      <p:grpSp>
        <p:nvGrpSpPr>
          <p:cNvPr id="3" name="object 3"/>
          <p:cNvGrpSpPr/>
          <p:nvPr/>
        </p:nvGrpSpPr>
        <p:grpSpPr>
          <a:xfrm>
            <a:off x="4647303" y="460393"/>
            <a:ext cx="1466178" cy="307041"/>
            <a:chOff x="4494902" y="460393"/>
            <a:chExt cx="1466178" cy="307041"/>
          </a:xfrm>
        </p:grpSpPr>
        <p:sp>
          <p:nvSpPr>
            <p:cNvPr id="4" name="object 4"/>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5" name="object 5"/>
            <p:cNvPicPr/>
            <p:nvPr/>
          </p:nvPicPr>
          <p:blipFill>
            <a:blip r:embed="rId3"/>
            <a:stretch>
              <a:fillRect/>
            </a:stretch>
          </p:blipFill>
          <p:spPr>
            <a:xfrm>
              <a:off x="4796369" y="553346"/>
              <a:ext cx="428036" cy="211370"/>
            </a:xfrm>
            <a:prstGeom prst="rect">
              <a:avLst/>
            </a:prstGeom>
          </p:spPr>
        </p:pic>
        <p:sp>
          <p:nvSpPr>
            <p:cNvPr id="6" name="object 6"/>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7" name="object 7"/>
          <p:cNvGrpSpPr/>
          <p:nvPr/>
        </p:nvGrpSpPr>
        <p:grpSpPr>
          <a:xfrm>
            <a:off x="726142" y="1284194"/>
            <a:ext cx="7921999" cy="4814047"/>
            <a:chOff x="573741" y="1284194"/>
            <a:chExt cx="7921999" cy="4814047"/>
          </a:xfrm>
        </p:grpSpPr>
        <p:sp>
          <p:nvSpPr>
            <p:cNvPr id="8" name="object 8"/>
            <p:cNvSpPr/>
            <p:nvPr/>
          </p:nvSpPr>
          <p:spPr>
            <a:xfrm>
              <a:off x="573741" y="1284194"/>
              <a:ext cx="7921999" cy="4814047"/>
            </a:xfrm>
            <a:custGeom>
              <a:avLst/>
              <a:gdLst/>
              <a:ahLst/>
              <a:cxnLst/>
              <a:rect l="l" t="t" r="r" b="b"/>
              <a:pathLst>
                <a:path w="8978265" h="5455920">
                  <a:moveTo>
                    <a:pt x="8977884" y="5455919"/>
                  </a:moveTo>
                  <a:lnTo>
                    <a:pt x="0" y="5455919"/>
                  </a:lnTo>
                  <a:lnTo>
                    <a:pt x="0" y="0"/>
                  </a:lnTo>
                  <a:lnTo>
                    <a:pt x="8977884" y="0"/>
                  </a:lnTo>
                  <a:lnTo>
                    <a:pt x="8977884" y="5455919"/>
                  </a:lnTo>
                  <a:close/>
                </a:path>
              </a:pathLst>
            </a:custGeom>
            <a:solidFill>
              <a:srgbClr val="FFFFFF"/>
            </a:solidFill>
          </p:spPr>
          <p:txBody>
            <a:bodyPr wrap="square" lIns="0" tIns="0" rIns="0" bIns="0" rtlCol="0"/>
            <a:lstStyle/>
            <a:p>
              <a:endParaRPr/>
            </a:p>
          </p:txBody>
        </p:sp>
        <p:sp>
          <p:nvSpPr>
            <p:cNvPr id="9" name="object 9"/>
            <p:cNvSpPr/>
            <p:nvPr/>
          </p:nvSpPr>
          <p:spPr>
            <a:xfrm>
              <a:off x="675182" y="1396056"/>
              <a:ext cx="214032" cy="237004"/>
            </a:xfrm>
            <a:custGeom>
              <a:avLst/>
              <a:gdLst/>
              <a:ahLst/>
              <a:cxnLst/>
              <a:rect l="l" t="t" r="r" b="b"/>
              <a:pathLst>
                <a:path w="242569" h="268605">
                  <a:moveTo>
                    <a:pt x="118967" y="248697"/>
                  </a:moveTo>
                  <a:lnTo>
                    <a:pt x="69806" y="240506"/>
                  </a:lnTo>
                  <a:lnTo>
                    <a:pt x="32003" y="215169"/>
                  </a:lnTo>
                  <a:lnTo>
                    <a:pt x="8000" y="176260"/>
                  </a:lnTo>
                  <a:lnTo>
                    <a:pt x="0" y="123634"/>
                  </a:lnTo>
                  <a:lnTo>
                    <a:pt x="2000" y="96433"/>
                  </a:lnTo>
                  <a:lnTo>
                    <a:pt x="18002" y="50674"/>
                  </a:lnTo>
                  <a:lnTo>
                    <a:pt x="49251" y="18042"/>
                  </a:lnTo>
                  <a:lnTo>
                    <a:pt x="91676" y="2001"/>
                  </a:lnTo>
                  <a:lnTo>
                    <a:pt x="117443" y="0"/>
                  </a:lnTo>
                  <a:lnTo>
                    <a:pt x="142596" y="2001"/>
                  </a:lnTo>
                  <a:lnTo>
                    <a:pt x="165151" y="8012"/>
                  </a:lnTo>
                  <a:lnTo>
                    <a:pt x="184831" y="18042"/>
                  </a:lnTo>
                  <a:lnTo>
                    <a:pt x="201358" y="32099"/>
                  </a:lnTo>
                  <a:lnTo>
                    <a:pt x="208251" y="41243"/>
                  </a:lnTo>
                  <a:lnTo>
                    <a:pt x="117443" y="41243"/>
                  </a:lnTo>
                  <a:lnTo>
                    <a:pt x="103179" y="42648"/>
                  </a:lnTo>
                  <a:lnTo>
                    <a:pt x="68675" y="62579"/>
                  </a:lnTo>
                  <a:lnTo>
                    <a:pt x="51530" y="104410"/>
                  </a:lnTo>
                  <a:lnTo>
                    <a:pt x="50387" y="123634"/>
                  </a:lnTo>
                  <a:lnTo>
                    <a:pt x="51530" y="143924"/>
                  </a:lnTo>
                  <a:lnTo>
                    <a:pt x="68675" y="187737"/>
                  </a:lnTo>
                  <a:lnTo>
                    <a:pt x="115919" y="207549"/>
                  </a:lnTo>
                  <a:lnTo>
                    <a:pt x="209061" y="207549"/>
                  </a:lnTo>
                  <a:lnTo>
                    <a:pt x="204406" y="213645"/>
                  </a:lnTo>
                  <a:lnTo>
                    <a:pt x="212931" y="219979"/>
                  </a:lnTo>
                  <a:lnTo>
                    <a:pt x="222313" y="225456"/>
                  </a:lnTo>
                  <a:lnTo>
                    <a:pt x="232267" y="230362"/>
                  </a:lnTo>
                  <a:lnTo>
                    <a:pt x="242506" y="234981"/>
                  </a:lnTo>
                  <a:lnTo>
                    <a:pt x="240848" y="238029"/>
                  </a:lnTo>
                  <a:lnTo>
                    <a:pt x="170878" y="238029"/>
                  </a:lnTo>
                  <a:lnTo>
                    <a:pt x="158909" y="242911"/>
                  </a:lnTo>
                  <a:lnTo>
                    <a:pt x="146065" y="246221"/>
                  </a:lnTo>
                  <a:lnTo>
                    <a:pt x="132650" y="248102"/>
                  </a:lnTo>
                  <a:lnTo>
                    <a:pt x="118967" y="248697"/>
                  </a:lnTo>
                  <a:close/>
                </a:path>
                <a:path w="242569" h="268605">
                  <a:moveTo>
                    <a:pt x="221074" y="186213"/>
                  </a:moveTo>
                  <a:lnTo>
                    <a:pt x="164782" y="186213"/>
                  </a:lnTo>
                  <a:lnTo>
                    <a:pt x="169068" y="180396"/>
                  </a:lnTo>
                  <a:lnTo>
                    <a:pt x="172783" y="174319"/>
                  </a:lnTo>
                  <a:lnTo>
                    <a:pt x="182784" y="133635"/>
                  </a:lnTo>
                  <a:lnTo>
                    <a:pt x="183070" y="123634"/>
                  </a:lnTo>
                  <a:lnTo>
                    <a:pt x="181927" y="104410"/>
                  </a:lnTo>
                  <a:lnTo>
                    <a:pt x="164782" y="62579"/>
                  </a:lnTo>
                  <a:lnTo>
                    <a:pt x="131483" y="42648"/>
                  </a:lnTo>
                  <a:lnTo>
                    <a:pt x="117443" y="41243"/>
                  </a:lnTo>
                  <a:lnTo>
                    <a:pt x="208251" y="41243"/>
                  </a:lnTo>
                  <a:lnTo>
                    <a:pt x="215360" y="50674"/>
                  </a:lnTo>
                  <a:lnTo>
                    <a:pt x="225361" y="72116"/>
                  </a:lnTo>
                  <a:lnTo>
                    <a:pt x="231362" y="96433"/>
                  </a:lnTo>
                  <a:lnTo>
                    <a:pt x="233362" y="123634"/>
                  </a:lnTo>
                  <a:lnTo>
                    <a:pt x="232790" y="139065"/>
                  </a:lnTo>
                  <a:lnTo>
                    <a:pt x="231076" y="153352"/>
                  </a:lnTo>
                  <a:lnTo>
                    <a:pt x="228218" y="166497"/>
                  </a:lnTo>
                  <a:lnTo>
                    <a:pt x="224218" y="178498"/>
                  </a:lnTo>
                  <a:lnTo>
                    <a:pt x="221074" y="186213"/>
                  </a:lnTo>
                  <a:close/>
                </a:path>
                <a:path w="242569" h="268605">
                  <a:moveTo>
                    <a:pt x="209061" y="207549"/>
                  </a:moveTo>
                  <a:lnTo>
                    <a:pt x="129635" y="207549"/>
                  </a:lnTo>
                  <a:lnTo>
                    <a:pt x="135731" y="204501"/>
                  </a:lnTo>
                  <a:lnTo>
                    <a:pt x="127968" y="200191"/>
                  </a:lnTo>
                  <a:lnTo>
                    <a:pt x="120491" y="196310"/>
                  </a:lnTo>
                  <a:lnTo>
                    <a:pt x="113014" y="192714"/>
                  </a:lnTo>
                  <a:lnTo>
                    <a:pt x="105251" y="189261"/>
                  </a:lnTo>
                  <a:lnTo>
                    <a:pt x="118967" y="161734"/>
                  </a:lnTo>
                  <a:lnTo>
                    <a:pt x="130412" y="166617"/>
                  </a:lnTo>
                  <a:lnTo>
                    <a:pt x="141874" y="172223"/>
                  </a:lnTo>
                  <a:lnTo>
                    <a:pt x="153337" y="178705"/>
                  </a:lnTo>
                  <a:lnTo>
                    <a:pt x="164782" y="186213"/>
                  </a:lnTo>
                  <a:lnTo>
                    <a:pt x="221074" y="186213"/>
                  </a:lnTo>
                  <a:lnTo>
                    <a:pt x="220448" y="187737"/>
                  </a:lnTo>
                  <a:lnTo>
                    <a:pt x="216026" y="196679"/>
                  </a:lnTo>
                  <a:lnTo>
                    <a:pt x="210716" y="205381"/>
                  </a:lnTo>
                  <a:lnTo>
                    <a:pt x="209061" y="207549"/>
                  </a:lnTo>
                  <a:close/>
                </a:path>
                <a:path w="242569" h="268605">
                  <a:moveTo>
                    <a:pt x="224218" y="268605"/>
                  </a:moveTo>
                  <a:lnTo>
                    <a:pt x="218122" y="267081"/>
                  </a:lnTo>
                  <a:lnTo>
                    <a:pt x="210502" y="264033"/>
                  </a:lnTo>
                  <a:lnTo>
                    <a:pt x="202882" y="259365"/>
                  </a:lnTo>
                  <a:lnTo>
                    <a:pt x="200024" y="257960"/>
                  </a:lnTo>
                  <a:lnTo>
                    <a:pt x="193738" y="253841"/>
                  </a:lnTo>
                  <a:lnTo>
                    <a:pt x="170878" y="238029"/>
                  </a:lnTo>
                  <a:lnTo>
                    <a:pt x="240848" y="238029"/>
                  </a:lnTo>
                  <a:lnTo>
                    <a:pt x="224218" y="268605"/>
                  </a:lnTo>
                  <a:close/>
                </a:path>
              </a:pathLst>
            </a:custGeom>
            <a:solidFill>
              <a:srgbClr val="000000"/>
            </a:solidFill>
          </p:spPr>
          <p:txBody>
            <a:bodyPr wrap="square" lIns="0" tIns="0" rIns="0" bIns="0" rtlCol="0"/>
            <a:lstStyle/>
            <a:p>
              <a:endParaRPr/>
            </a:p>
          </p:txBody>
        </p:sp>
        <p:pic>
          <p:nvPicPr>
            <p:cNvPr id="10" name="object 10"/>
            <p:cNvPicPr/>
            <p:nvPr/>
          </p:nvPicPr>
          <p:blipFill>
            <a:blip r:embed="rId4"/>
            <a:stretch>
              <a:fillRect/>
            </a:stretch>
          </p:blipFill>
          <p:spPr>
            <a:xfrm>
              <a:off x="913447" y="1457996"/>
              <a:ext cx="139933" cy="157498"/>
            </a:xfrm>
            <a:prstGeom prst="rect">
              <a:avLst/>
            </a:prstGeom>
          </p:spPr>
        </p:pic>
        <p:pic>
          <p:nvPicPr>
            <p:cNvPr id="11" name="object 11"/>
            <p:cNvPicPr/>
            <p:nvPr/>
          </p:nvPicPr>
          <p:blipFill>
            <a:blip r:embed="rId5"/>
            <a:stretch>
              <a:fillRect/>
            </a:stretch>
          </p:blipFill>
          <p:spPr>
            <a:xfrm>
              <a:off x="1084308" y="1455307"/>
              <a:ext cx="144051" cy="160188"/>
            </a:xfrm>
            <a:prstGeom prst="rect">
              <a:avLst/>
            </a:prstGeom>
          </p:spPr>
        </p:pic>
        <p:pic>
          <p:nvPicPr>
            <p:cNvPr id="12" name="object 12"/>
            <p:cNvPicPr/>
            <p:nvPr/>
          </p:nvPicPr>
          <p:blipFill>
            <a:blip r:embed="rId6"/>
            <a:stretch>
              <a:fillRect/>
            </a:stretch>
          </p:blipFill>
          <p:spPr>
            <a:xfrm>
              <a:off x="1259289" y="1455307"/>
              <a:ext cx="140017" cy="156154"/>
            </a:xfrm>
            <a:prstGeom prst="rect">
              <a:avLst/>
            </a:prstGeom>
          </p:spPr>
        </p:pic>
        <p:pic>
          <p:nvPicPr>
            <p:cNvPr id="13" name="object 13"/>
            <p:cNvPicPr/>
            <p:nvPr/>
          </p:nvPicPr>
          <p:blipFill>
            <a:blip r:embed="rId7"/>
            <a:stretch>
              <a:fillRect/>
            </a:stretch>
          </p:blipFill>
          <p:spPr>
            <a:xfrm>
              <a:off x="1423511" y="1404124"/>
              <a:ext cx="91524" cy="211370"/>
            </a:xfrm>
            <a:prstGeom prst="rect">
              <a:avLst/>
            </a:prstGeom>
          </p:spPr>
        </p:pic>
        <p:sp>
          <p:nvSpPr>
            <p:cNvPr id="14" name="object 14"/>
            <p:cNvSpPr/>
            <p:nvPr/>
          </p:nvSpPr>
          <p:spPr>
            <a:xfrm>
              <a:off x="1539228" y="1400096"/>
              <a:ext cx="40901" cy="211790"/>
            </a:xfrm>
            <a:custGeom>
              <a:avLst/>
              <a:gdLst/>
              <a:ahLst/>
              <a:cxnLst/>
              <a:rect l="l" t="t" r="r" b="b"/>
              <a:pathLst>
                <a:path w="46355" h="240028">
                  <a:moveTo>
                    <a:pt x="45821" y="65633"/>
                  </a:moveTo>
                  <a:lnTo>
                    <a:pt x="0" y="65633"/>
                  </a:lnTo>
                  <a:lnTo>
                    <a:pt x="0" y="239560"/>
                  </a:lnTo>
                  <a:lnTo>
                    <a:pt x="45821" y="239560"/>
                  </a:lnTo>
                  <a:lnTo>
                    <a:pt x="45821" y="65633"/>
                  </a:lnTo>
                  <a:close/>
                </a:path>
                <a:path w="46355" h="240028">
                  <a:moveTo>
                    <a:pt x="45821" y="0"/>
                  </a:moveTo>
                  <a:lnTo>
                    <a:pt x="0" y="0"/>
                  </a:lnTo>
                  <a:lnTo>
                    <a:pt x="0" y="42773"/>
                  </a:lnTo>
                  <a:lnTo>
                    <a:pt x="45821" y="42773"/>
                  </a:lnTo>
                  <a:lnTo>
                    <a:pt x="45821" y="0"/>
                  </a:lnTo>
                  <a:close/>
                </a:path>
              </a:pathLst>
            </a:custGeom>
            <a:solidFill>
              <a:srgbClr val="000000"/>
            </a:solidFill>
          </p:spPr>
          <p:txBody>
            <a:bodyPr wrap="square" lIns="0" tIns="0" rIns="0" bIns="0" rtlCol="0"/>
            <a:lstStyle/>
            <a:p>
              <a:endParaRPr/>
            </a:p>
          </p:txBody>
        </p:sp>
        <p:pic>
          <p:nvPicPr>
            <p:cNvPr id="15" name="object 15"/>
            <p:cNvPicPr/>
            <p:nvPr/>
          </p:nvPicPr>
          <p:blipFill>
            <a:blip r:embed="rId8"/>
            <a:stretch>
              <a:fillRect/>
            </a:stretch>
          </p:blipFill>
          <p:spPr>
            <a:xfrm>
              <a:off x="1605214" y="1404208"/>
              <a:ext cx="254401" cy="269193"/>
            </a:xfrm>
            <a:prstGeom prst="rect">
              <a:avLst/>
            </a:prstGeom>
          </p:spPr>
        </p:pic>
        <p:pic>
          <p:nvPicPr>
            <p:cNvPr id="16" name="object 16"/>
            <p:cNvPicPr/>
            <p:nvPr/>
          </p:nvPicPr>
          <p:blipFill>
            <a:blip r:embed="rId9"/>
            <a:stretch>
              <a:fillRect/>
            </a:stretch>
          </p:blipFill>
          <p:spPr>
            <a:xfrm>
              <a:off x="1956519" y="1396056"/>
              <a:ext cx="277261" cy="219439"/>
            </a:xfrm>
            <a:prstGeom prst="rect">
              <a:avLst/>
            </a:prstGeom>
          </p:spPr>
        </p:pic>
        <p:sp>
          <p:nvSpPr>
            <p:cNvPr id="17" name="object 17"/>
            <p:cNvSpPr/>
            <p:nvPr/>
          </p:nvSpPr>
          <p:spPr>
            <a:xfrm>
              <a:off x="2321859" y="1398493"/>
              <a:ext cx="42022" cy="212912"/>
            </a:xfrm>
            <a:custGeom>
              <a:avLst/>
              <a:gdLst/>
              <a:ahLst/>
              <a:cxnLst/>
              <a:rect l="l" t="t" r="r" b="b"/>
              <a:pathLst>
                <a:path w="47625" h="241300">
                  <a:moveTo>
                    <a:pt x="47243" y="240791"/>
                  </a:moveTo>
                  <a:lnTo>
                    <a:pt x="0" y="240791"/>
                  </a:lnTo>
                  <a:lnTo>
                    <a:pt x="0" y="0"/>
                  </a:lnTo>
                  <a:lnTo>
                    <a:pt x="47243" y="0"/>
                  </a:lnTo>
                  <a:lnTo>
                    <a:pt x="47243" y="240791"/>
                  </a:lnTo>
                  <a:close/>
                </a:path>
              </a:pathLst>
            </a:custGeom>
            <a:solidFill>
              <a:srgbClr val="000000"/>
            </a:solidFill>
          </p:spPr>
          <p:txBody>
            <a:bodyPr wrap="square" lIns="0" tIns="0" rIns="0" bIns="0" rtlCol="0"/>
            <a:lstStyle/>
            <a:p>
              <a:endParaRPr/>
            </a:p>
          </p:txBody>
        </p:sp>
        <p:pic>
          <p:nvPicPr>
            <p:cNvPr id="18" name="object 18"/>
            <p:cNvPicPr/>
            <p:nvPr/>
          </p:nvPicPr>
          <p:blipFill>
            <a:blip r:embed="rId10"/>
            <a:stretch>
              <a:fillRect/>
            </a:stretch>
          </p:blipFill>
          <p:spPr>
            <a:xfrm>
              <a:off x="2392623" y="1455307"/>
              <a:ext cx="142623" cy="160188"/>
            </a:xfrm>
            <a:prstGeom prst="rect">
              <a:avLst/>
            </a:prstGeom>
          </p:spPr>
        </p:pic>
        <p:pic>
          <p:nvPicPr>
            <p:cNvPr id="19" name="object 19"/>
            <p:cNvPicPr/>
            <p:nvPr/>
          </p:nvPicPr>
          <p:blipFill>
            <a:blip r:embed="rId11"/>
            <a:stretch>
              <a:fillRect/>
            </a:stretch>
          </p:blipFill>
          <p:spPr>
            <a:xfrm>
              <a:off x="2558107" y="1455392"/>
              <a:ext cx="144051" cy="160188"/>
            </a:xfrm>
            <a:prstGeom prst="rect">
              <a:avLst/>
            </a:prstGeom>
          </p:spPr>
        </p:pic>
        <p:pic>
          <p:nvPicPr>
            <p:cNvPr id="20" name="object 20"/>
            <p:cNvPicPr/>
            <p:nvPr/>
          </p:nvPicPr>
          <p:blipFill>
            <a:blip r:embed="rId12"/>
            <a:stretch>
              <a:fillRect/>
            </a:stretch>
          </p:blipFill>
          <p:spPr>
            <a:xfrm>
              <a:off x="2725018" y="1455307"/>
              <a:ext cx="144051" cy="160188"/>
            </a:xfrm>
            <a:prstGeom prst="rect">
              <a:avLst/>
            </a:prstGeom>
          </p:spPr>
        </p:pic>
        <p:pic>
          <p:nvPicPr>
            <p:cNvPr id="21" name="object 21"/>
            <p:cNvPicPr/>
            <p:nvPr/>
          </p:nvPicPr>
          <p:blipFill>
            <a:blip r:embed="rId13"/>
            <a:stretch>
              <a:fillRect/>
            </a:stretch>
          </p:blipFill>
          <p:spPr>
            <a:xfrm>
              <a:off x="2897308" y="1400090"/>
              <a:ext cx="139933" cy="211370"/>
            </a:xfrm>
            <a:prstGeom prst="rect">
              <a:avLst/>
            </a:prstGeom>
          </p:spPr>
        </p:pic>
        <p:pic>
          <p:nvPicPr>
            <p:cNvPr id="22" name="object 22"/>
            <p:cNvPicPr/>
            <p:nvPr/>
          </p:nvPicPr>
          <p:blipFill>
            <a:blip r:embed="rId14"/>
            <a:stretch>
              <a:fillRect/>
            </a:stretch>
          </p:blipFill>
          <p:spPr>
            <a:xfrm>
              <a:off x="3068253" y="1404124"/>
              <a:ext cx="405093" cy="211370"/>
            </a:xfrm>
            <a:prstGeom prst="rect">
              <a:avLst/>
            </a:prstGeom>
          </p:spPr>
        </p:pic>
        <p:pic>
          <p:nvPicPr>
            <p:cNvPr id="23" name="object 23"/>
            <p:cNvPicPr/>
            <p:nvPr/>
          </p:nvPicPr>
          <p:blipFill>
            <a:blip r:embed="rId15"/>
            <a:stretch>
              <a:fillRect/>
            </a:stretch>
          </p:blipFill>
          <p:spPr>
            <a:xfrm>
              <a:off x="677871" y="1911667"/>
              <a:ext cx="129259" cy="129259"/>
            </a:xfrm>
            <a:prstGeom prst="rect">
              <a:avLst/>
            </a:prstGeom>
          </p:spPr>
        </p:pic>
        <p:pic>
          <p:nvPicPr>
            <p:cNvPr id="24" name="object 24"/>
            <p:cNvPicPr/>
            <p:nvPr/>
          </p:nvPicPr>
          <p:blipFill>
            <a:blip r:embed="rId16"/>
            <a:stretch>
              <a:fillRect/>
            </a:stretch>
          </p:blipFill>
          <p:spPr>
            <a:xfrm>
              <a:off x="858230" y="1829556"/>
              <a:ext cx="1183173" cy="215404"/>
            </a:xfrm>
            <a:prstGeom prst="rect">
              <a:avLst/>
            </a:prstGeom>
          </p:spPr>
        </p:pic>
        <p:pic>
          <p:nvPicPr>
            <p:cNvPr id="25" name="object 25"/>
            <p:cNvPicPr/>
            <p:nvPr/>
          </p:nvPicPr>
          <p:blipFill>
            <a:blip r:embed="rId17"/>
            <a:stretch>
              <a:fillRect/>
            </a:stretch>
          </p:blipFill>
          <p:spPr>
            <a:xfrm>
              <a:off x="2182598" y="1887462"/>
              <a:ext cx="211370" cy="153464"/>
            </a:xfrm>
            <a:prstGeom prst="rect">
              <a:avLst/>
            </a:prstGeom>
          </p:spPr>
        </p:pic>
        <p:sp>
          <p:nvSpPr>
            <p:cNvPr id="26" name="object 26"/>
            <p:cNvSpPr/>
            <p:nvPr/>
          </p:nvSpPr>
          <p:spPr>
            <a:xfrm>
              <a:off x="2415483" y="1828810"/>
              <a:ext cx="156882" cy="212912"/>
            </a:xfrm>
            <a:custGeom>
              <a:avLst/>
              <a:gdLst/>
              <a:ahLst/>
              <a:cxnLst/>
              <a:rect l="l" t="t" r="r" b="b"/>
              <a:pathLst>
                <a:path w="177800" h="241300">
                  <a:moveTo>
                    <a:pt x="28956" y="66484"/>
                  </a:moveTo>
                  <a:lnTo>
                    <a:pt x="0" y="66484"/>
                  </a:lnTo>
                  <a:lnTo>
                    <a:pt x="0" y="240411"/>
                  </a:lnTo>
                  <a:lnTo>
                    <a:pt x="28956" y="240411"/>
                  </a:lnTo>
                  <a:lnTo>
                    <a:pt x="28956" y="66484"/>
                  </a:lnTo>
                  <a:close/>
                </a:path>
                <a:path w="177800" h="241300">
                  <a:moveTo>
                    <a:pt x="28956" y="850"/>
                  </a:moveTo>
                  <a:lnTo>
                    <a:pt x="0" y="850"/>
                  </a:lnTo>
                  <a:lnTo>
                    <a:pt x="0" y="34480"/>
                  </a:lnTo>
                  <a:lnTo>
                    <a:pt x="28956" y="34480"/>
                  </a:lnTo>
                  <a:lnTo>
                    <a:pt x="28956" y="850"/>
                  </a:lnTo>
                  <a:close/>
                </a:path>
                <a:path w="177800" h="241300">
                  <a:moveTo>
                    <a:pt x="102679" y="0"/>
                  </a:moveTo>
                  <a:lnTo>
                    <a:pt x="72199" y="0"/>
                  </a:lnTo>
                  <a:lnTo>
                    <a:pt x="72199" y="240792"/>
                  </a:lnTo>
                  <a:lnTo>
                    <a:pt x="102679" y="240792"/>
                  </a:lnTo>
                  <a:lnTo>
                    <a:pt x="102679" y="0"/>
                  </a:lnTo>
                  <a:close/>
                </a:path>
                <a:path w="177800" h="241300">
                  <a:moveTo>
                    <a:pt x="177355" y="0"/>
                  </a:moveTo>
                  <a:lnTo>
                    <a:pt x="146875" y="0"/>
                  </a:lnTo>
                  <a:lnTo>
                    <a:pt x="146875" y="240792"/>
                  </a:lnTo>
                  <a:lnTo>
                    <a:pt x="177355" y="240792"/>
                  </a:lnTo>
                  <a:lnTo>
                    <a:pt x="177355" y="0"/>
                  </a:lnTo>
                  <a:close/>
                </a:path>
              </a:pathLst>
            </a:custGeom>
            <a:solidFill>
              <a:srgbClr val="00CC00"/>
            </a:solidFill>
          </p:spPr>
          <p:txBody>
            <a:bodyPr wrap="square" lIns="0" tIns="0" rIns="0" bIns="0" rtlCol="0"/>
            <a:lstStyle/>
            <a:p>
              <a:endParaRPr/>
            </a:p>
          </p:txBody>
        </p:sp>
        <p:pic>
          <p:nvPicPr>
            <p:cNvPr id="27" name="object 27"/>
            <p:cNvPicPr/>
            <p:nvPr/>
          </p:nvPicPr>
          <p:blipFill>
            <a:blip r:embed="rId18"/>
            <a:stretch>
              <a:fillRect/>
            </a:stretch>
          </p:blipFill>
          <p:spPr>
            <a:xfrm>
              <a:off x="2902687" y="1884689"/>
              <a:ext cx="141362" cy="160188"/>
            </a:xfrm>
            <a:prstGeom prst="rect">
              <a:avLst/>
            </a:prstGeom>
          </p:spPr>
        </p:pic>
        <p:pic>
          <p:nvPicPr>
            <p:cNvPr id="28" name="object 28"/>
            <p:cNvPicPr/>
            <p:nvPr/>
          </p:nvPicPr>
          <p:blipFill>
            <a:blip r:embed="rId19"/>
            <a:stretch>
              <a:fillRect/>
            </a:stretch>
          </p:blipFill>
          <p:spPr>
            <a:xfrm>
              <a:off x="2746617" y="1829556"/>
              <a:ext cx="133210" cy="215404"/>
            </a:xfrm>
            <a:prstGeom prst="rect">
              <a:avLst/>
            </a:prstGeom>
          </p:spPr>
        </p:pic>
        <p:pic>
          <p:nvPicPr>
            <p:cNvPr id="29" name="object 29"/>
            <p:cNvPicPr/>
            <p:nvPr/>
          </p:nvPicPr>
          <p:blipFill>
            <a:blip r:embed="rId20"/>
            <a:stretch>
              <a:fillRect/>
            </a:stretch>
          </p:blipFill>
          <p:spPr>
            <a:xfrm>
              <a:off x="3190706" y="1825522"/>
              <a:ext cx="232886" cy="219439"/>
            </a:xfrm>
            <a:prstGeom prst="rect">
              <a:avLst/>
            </a:prstGeom>
          </p:spPr>
        </p:pic>
        <p:pic>
          <p:nvPicPr>
            <p:cNvPr id="30" name="object 30"/>
            <p:cNvPicPr/>
            <p:nvPr/>
          </p:nvPicPr>
          <p:blipFill>
            <a:blip r:embed="rId21"/>
            <a:stretch>
              <a:fillRect/>
            </a:stretch>
          </p:blipFill>
          <p:spPr>
            <a:xfrm>
              <a:off x="3453175" y="1884773"/>
              <a:ext cx="308189" cy="156154"/>
            </a:xfrm>
            <a:prstGeom prst="rect">
              <a:avLst/>
            </a:prstGeom>
          </p:spPr>
        </p:pic>
        <p:pic>
          <p:nvPicPr>
            <p:cNvPr id="31" name="object 31"/>
            <p:cNvPicPr/>
            <p:nvPr/>
          </p:nvPicPr>
          <p:blipFill>
            <a:blip r:embed="rId22"/>
            <a:stretch>
              <a:fillRect/>
            </a:stretch>
          </p:blipFill>
          <p:spPr>
            <a:xfrm>
              <a:off x="3791034" y="1884773"/>
              <a:ext cx="141362" cy="160188"/>
            </a:xfrm>
            <a:prstGeom prst="rect">
              <a:avLst/>
            </a:prstGeom>
          </p:spPr>
        </p:pic>
        <p:pic>
          <p:nvPicPr>
            <p:cNvPr id="32" name="object 32"/>
            <p:cNvPicPr/>
            <p:nvPr/>
          </p:nvPicPr>
          <p:blipFill>
            <a:blip r:embed="rId23"/>
            <a:stretch>
              <a:fillRect/>
            </a:stretch>
          </p:blipFill>
          <p:spPr>
            <a:xfrm>
              <a:off x="3955171" y="1829556"/>
              <a:ext cx="133294" cy="215404"/>
            </a:xfrm>
            <a:prstGeom prst="rect">
              <a:avLst/>
            </a:prstGeom>
          </p:spPr>
        </p:pic>
        <p:sp>
          <p:nvSpPr>
            <p:cNvPr id="33" name="object 33"/>
            <p:cNvSpPr/>
            <p:nvPr/>
          </p:nvSpPr>
          <p:spPr>
            <a:xfrm>
              <a:off x="4259320" y="1829562"/>
              <a:ext cx="27454" cy="211790"/>
            </a:xfrm>
            <a:custGeom>
              <a:avLst/>
              <a:gdLst/>
              <a:ahLst/>
              <a:cxnLst/>
              <a:rect l="l" t="t" r="r" b="b"/>
              <a:pathLst>
                <a:path w="31114" h="240028">
                  <a:moveTo>
                    <a:pt x="30568" y="65633"/>
                  </a:moveTo>
                  <a:lnTo>
                    <a:pt x="0" y="65633"/>
                  </a:lnTo>
                  <a:lnTo>
                    <a:pt x="0" y="239560"/>
                  </a:lnTo>
                  <a:lnTo>
                    <a:pt x="30568" y="239560"/>
                  </a:lnTo>
                  <a:lnTo>
                    <a:pt x="30568" y="65633"/>
                  </a:lnTo>
                  <a:close/>
                </a:path>
                <a:path w="31114" h="240028">
                  <a:moveTo>
                    <a:pt x="30568" y="0"/>
                  </a:moveTo>
                  <a:lnTo>
                    <a:pt x="0" y="0"/>
                  </a:lnTo>
                  <a:lnTo>
                    <a:pt x="0" y="33629"/>
                  </a:lnTo>
                  <a:lnTo>
                    <a:pt x="30568" y="33629"/>
                  </a:lnTo>
                  <a:lnTo>
                    <a:pt x="30568" y="0"/>
                  </a:lnTo>
                  <a:close/>
                </a:path>
              </a:pathLst>
            </a:custGeom>
            <a:solidFill>
              <a:srgbClr val="00CC00"/>
            </a:solidFill>
          </p:spPr>
          <p:txBody>
            <a:bodyPr wrap="square" lIns="0" tIns="0" rIns="0" bIns="0" rtlCol="0"/>
            <a:lstStyle/>
            <a:p>
              <a:endParaRPr/>
            </a:p>
          </p:txBody>
        </p:sp>
        <p:pic>
          <p:nvPicPr>
            <p:cNvPr id="34" name="object 34"/>
            <p:cNvPicPr/>
            <p:nvPr/>
          </p:nvPicPr>
          <p:blipFill>
            <a:blip r:embed="rId24"/>
            <a:stretch>
              <a:fillRect/>
            </a:stretch>
          </p:blipFill>
          <p:spPr>
            <a:xfrm>
              <a:off x="4307820" y="1825522"/>
              <a:ext cx="90179" cy="215404"/>
            </a:xfrm>
            <a:prstGeom prst="rect">
              <a:avLst/>
            </a:prstGeom>
          </p:spPr>
        </p:pic>
        <p:pic>
          <p:nvPicPr>
            <p:cNvPr id="35" name="object 35"/>
            <p:cNvPicPr/>
            <p:nvPr/>
          </p:nvPicPr>
          <p:blipFill>
            <a:blip r:embed="rId25"/>
            <a:stretch>
              <a:fillRect/>
            </a:stretch>
          </p:blipFill>
          <p:spPr>
            <a:xfrm>
              <a:off x="4521798" y="1833590"/>
              <a:ext cx="75387" cy="210026"/>
            </a:xfrm>
            <a:prstGeom prst="rect">
              <a:avLst/>
            </a:prstGeom>
          </p:spPr>
        </p:pic>
        <p:pic>
          <p:nvPicPr>
            <p:cNvPr id="36" name="object 36"/>
            <p:cNvPicPr/>
            <p:nvPr/>
          </p:nvPicPr>
          <p:blipFill>
            <a:blip r:embed="rId26"/>
            <a:stretch>
              <a:fillRect/>
            </a:stretch>
          </p:blipFill>
          <p:spPr>
            <a:xfrm>
              <a:off x="4618699" y="1829556"/>
              <a:ext cx="125141" cy="211370"/>
            </a:xfrm>
            <a:prstGeom prst="rect">
              <a:avLst/>
            </a:prstGeom>
          </p:spPr>
        </p:pic>
        <p:pic>
          <p:nvPicPr>
            <p:cNvPr id="37" name="object 37"/>
            <p:cNvPicPr/>
            <p:nvPr/>
          </p:nvPicPr>
          <p:blipFill>
            <a:blip r:embed="rId27"/>
            <a:stretch>
              <a:fillRect/>
            </a:stretch>
          </p:blipFill>
          <p:spPr>
            <a:xfrm>
              <a:off x="4774854" y="1884773"/>
              <a:ext cx="141278" cy="160188"/>
            </a:xfrm>
            <a:prstGeom prst="rect">
              <a:avLst/>
            </a:prstGeom>
          </p:spPr>
        </p:pic>
        <p:pic>
          <p:nvPicPr>
            <p:cNvPr id="38" name="object 38"/>
            <p:cNvPicPr/>
            <p:nvPr/>
          </p:nvPicPr>
          <p:blipFill>
            <a:blip r:embed="rId28"/>
            <a:stretch>
              <a:fillRect/>
            </a:stretch>
          </p:blipFill>
          <p:spPr>
            <a:xfrm>
              <a:off x="5070942" y="1884773"/>
              <a:ext cx="141278" cy="160188"/>
            </a:xfrm>
            <a:prstGeom prst="rect">
              <a:avLst/>
            </a:prstGeom>
          </p:spPr>
        </p:pic>
        <p:pic>
          <p:nvPicPr>
            <p:cNvPr id="39" name="object 39"/>
            <p:cNvPicPr/>
            <p:nvPr/>
          </p:nvPicPr>
          <p:blipFill>
            <a:blip r:embed="rId29"/>
            <a:stretch>
              <a:fillRect/>
            </a:stretch>
          </p:blipFill>
          <p:spPr>
            <a:xfrm>
              <a:off x="5244576" y="1884773"/>
              <a:ext cx="208597" cy="156154"/>
            </a:xfrm>
            <a:prstGeom prst="rect">
              <a:avLst/>
            </a:prstGeom>
          </p:spPr>
        </p:pic>
        <p:pic>
          <p:nvPicPr>
            <p:cNvPr id="40" name="object 40"/>
            <p:cNvPicPr/>
            <p:nvPr/>
          </p:nvPicPr>
          <p:blipFill>
            <a:blip r:embed="rId30"/>
            <a:stretch>
              <a:fillRect/>
            </a:stretch>
          </p:blipFill>
          <p:spPr>
            <a:xfrm>
              <a:off x="5481412" y="1884773"/>
              <a:ext cx="144051" cy="160188"/>
            </a:xfrm>
            <a:prstGeom prst="rect">
              <a:avLst/>
            </a:prstGeom>
          </p:spPr>
        </p:pic>
        <p:pic>
          <p:nvPicPr>
            <p:cNvPr id="41" name="object 41"/>
            <p:cNvPicPr/>
            <p:nvPr/>
          </p:nvPicPr>
          <p:blipFill>
            <a:blip r:embed="rId31"/>
            <a:stretch>
              <a:fillRect/>
            </a:stretch>
          </p:blipFill>
          <p:spPr>
            <a:xfrm>
              <a:off x="5655047" y="1887463"/>
              <a:ext cx="125141" cy="157498"/>
            </a:xfrm>
            <a:prstGeom prst="rect">
              <a:avLst/>
            </a:prstGeom>
          </p:spPr>
        </p:pic>
        <p:pic>
          <p:nvPicPr>
            <p:cNvPr id="42" name="object 42"/>
            <p:cNvPicPr/>
            <p:nvPr/>
          </p:nvPicPr>
          <p:blipFill>
            <a:blip r:embed="rId32"/>
            <a:stretch>
              <a:fillRect/>
            </a:stretch>
          </p:blipFill>
          <p:spPr>
            <a:xfrm>
              <a:off x="5820614" y="1884773"/>
              <a:ext cx="125141" cy="156154"/>
            </a:xfrm>
            <a:prstGeom prst="rect">
              <a:avLst/>
            </a:prstGeom>
          </p:spPr>
        </p:pic>
        <p:pic>
          <p:nvPicPr>
            <p:cNvPr id="43" name="object 43"/>
            <p:cNvPicPr/>
            <p:nvPr/>
          </p:nvPicPr>
          <p:blipFill>
            <a:blip r:embed="rId33"/>
            <a:stretch>
              <a:fillRect/>
            </a:stretch>
          </p:blipFill>
          <p:spPr>
            <a:xfrm>
              <a:off x="5971390" y="1833590"/>
              <a:ext cx="73959" cy="210026"/>
            </a:xfrm>
            <a:prstGeom prst="rect">
              <a:avLst/>
            </a:prstGeom>
          </p:spPr>
        </p:pic>
        <p:pic>
          <p:nvPicPr>
            <p:cNvPr id="44" name="object 44"/>
            <p:cNvPicPr/>
            <p:nvPr/>
          </p:nvPicPr>
          <p:blipFill>
            <a:blip r:embed="rId34"/>
            <a:stretch>
              <a:fillRect/>
            </a:stretch>
          </p:blipFill>
          <p:spPr>
            <a:xfrm>
              <a:off x="6186710" y="1825522"/>
              <a:ext cx="247594" cy="219439"/>
            </a:xfrm>
            <a:prstGeom prst="rect">
              <a:avLst/>
            </a:prstGeom>
          </p:spPr>
        </p:pic>
        <p:pic>
          <p:nvPicPr>
            <p:cNvPr id="45" name="object 45"/>
            <p:cNvPicPr/>
            <p:nvPr/>
          </p:nvPicPr>
          <p:blipFill>
            <a:blip r:embed="rId35"/>
            <a:stretch>
              <a:fillRect/>
            </a:stretch>
          </p:blipFill>
          <p:spPr>
            <a:xfrm>
              <a:off x="6554068" y="1884773"/>
              <a:ext cx="364751" cy="160188"/>
            </a:xfrm>
            <a:prstGeom prst="rect">
              <a:avLst/>
            </a:prstGeom>
          </p:spPr>
        </p:pic>
        <p:pic>
          <p:nvPicPr>
            <p:cNvPr id="46" name="object 46"/>
            <p:cNvPicPr/>
            <p:nvPr/>
          </p:nvPicPr>
          <p:blipFill>
            <a:blip r:embed="rId36"/>
            <a:stretch>
              <a:fillRect/>
            </a:stretch>
          </p:blipFill>
          <p:spPr>
            <a:xfrm>
              <a:off x="6936384" y="1833590"/>
              <a:ext cx="228768" cy="211370"/>
            </a:xfrm>
            <a:prstGeom prst="rect">
              <a:avLst/>
            </a:prstGeom>
          </p:spPr>
        </p:pic>
        <p:pic>
          <p:nvPicPr>
            <p:cNvPr id="47" name="object 47"/>
            <p:cNvPicPr/>
            <p:nvPr/>
          </p:nvPicPr>
          <p:blipFill>
            <a:blip r:embed="rId37"/>
            <a:stretch>
              <a:fillRect/>
            </a:stretch>
          </p:blipFill>
          <p:spPr>
            <a:xfrm>
              <a:off x="7197427" y="1884773"/>
              <a:ext cx="83456" cy="156154"/>
            </a:xfrm>
            <a:prstGeom prst="rect">
              <a:avLst/>
            </a:prstGeom>
          </p:spPr>
        </p:pic>
        <p:pic>
          <p:nvPicPr>
            <p:cNvPr id="48" name="object 48"/>
            <p:cNvPicPr/>
            <p:nvPr/>
          </p:nvPicPr>
          <p:blipFill>
            <a:blip r:embed="rId38"/>
            <a:stretch>
              <a:fillRect/>
            </a:stretch>
          </p:blipFill>
          <p:spPr>
            <a:xfrm>
              <a:off x="7426278" y="1884773"/>
              <a:ext cx="133210" cy="215404"/>
            </a:xfrm>
            <a:prstGeom prst="rect">
              <a:avLst/>
            </a:prstGeom>
          </p:spPr>
        </p:pic>
        <p:pic>
          <p:nvPicPr>
            <p:cNvPr id="49" name="object 49"/>
            <p:cNvPicPr/>
            <p:nvPr/>
          </p:nvPicPr>
          <p:blipFill>
            <a:blip r:embed="rId39"/>
            <a:stretch>
              <a:fillRect/>
            </a:stretch>
          </p:blipFill>
          <p:spPr>
            <a:xfrm>
              <a:off x="7590499" y="1884773"/>
              <a:ext cx="231457" cy="160188"/>
            </a:xfrm>
            <a:prstGeom prst="rect">
              <a:avLst/>
            </a:prstGeom>
          </p:spPr>
        </p:pic>
        <p:pic>
          <p:nvPicPr>
            <p:cNvPr id="50" name="object 50"/>
            <p:cNvPicPr/>
            <p:nvPr/>
          </p:nvPicPr>
          <p:blipFill>
            <a:blip r:embed="rId40"/>
            <a:stretch>
              <a:fillRect/>
            </a:stretch>
          </p:blipFill>
          <p:spPr>
            <a:xfrm>
              <a:off x="7843472" y="1884773"/>
              <a:ext cx="126570" cy="160188"/>
            </a:xfrm>
            <a:prstGeom prst="rect">
              <a:avLst/>
            </a:prstGeom>
          </p:spPr>
        </p:pic>
        <p:pic>
          <p:nvPicPr>
            <p:cNvPr id="51" name="object 51"/>
            <p:cNvPicPr/>
            <p:nvPr/>
          </p:nvPicPr>
          <p:blipFill>
            <a:blip r:embed="rId22"/>
            <a:stretch>
              <a:fillRect/>
            </a:stretch>
          </p:blipFill>
          <p:spPr>
            <a:xfrm>
              <a:off x="7992904" y="1884773"/>
              <a:ext cx="141362" cy="160188"/>
            </a:xfrm>
            <a:prstGeom prst="rect">
              <a:avLst/>
            </a:prstGeom>
          </p:spPr>
        </p:pic>
        <p:pic>
          <p:nvPicPr>
            <p:cNvPr id="52" name="object 52"/>
            <p:cNvPicPr/>
            <p:nvPr/>
          </p:nvPicPr>
          <p:blipFill>
            <a:blip r:embed="rId41"/>
            <a:stretch>
              <a:fillRect/>
            </a:stretch>
          </p:blipFill>
          <p:spPr>
            <a:xfrm>
              <a:off x="8166538" y="1884773"/>
              <a:ext cx="123797" cy="156154"/>
            </a:xfrm>
            <a:prstGeom prst="rect">
              <a:avLst/>
            </a:prstGeom>
          </p:spPr>
        </p:pic>
        <p:pic>
          <p:nvPicPr>
            <p:cNvPr id="53" name="object 53"/>
            <p:cNvPicPr/>
            <p:nvPr/>
          </p:nvPicPr>
          <p:blipFill>
            <a:blip r:embed="rId42"/>
            <a:stretch>
              <a:fillRect/>
            </a:stretch>
          </p:blipFill>
          <p:spPr>
            <a:xfrm>
              <a:off x="8315885" y="1833590"/>
              <a:ext cx="75387" cy="210026"/>
            </a:xfrm>
            <a:prstGeom prst="rect">
              <a:avLst/>
            </a:prstGeom>
          </p:spPr>
        </p:pic>
        <p:sp>
          <p:nvSpPr>
            <p:cNvPr id="54" name="object 54"/>
            <p:cNvSpPr/>
            <p:nvPr/>
          </p:nvSpPr>
          <p:spPr>
            <a:xfrm>
              <a:off x="673910" y="2240201"/>
              <a:ext cx="600635" cy="160244"/>
            </a:xfrm>
            <a:custGeom>
              <a:avLst/>
              <a:gdLst/>
              <a:ahLst/>
              <a:cxnLst/>
              <a:rect l="l" t="t" r="r" b="b"/>
              <a:pathLst>
                <a:path w="680719" h="181610">
                  <a:moveTo>
                    <a:pt x="160210" y="90017"/>
                  </a:moveTo>
                  <a:lnTo>
                    <a:pt x="159054" y="73253"/>
                  </a:lnTo>
                  <a:lnTo>
                    <a:pt x="158800" y="69443"/>
                  </a:lnTo>
                  <a:lnTo>
                    <a:pt x="154647" y="51295"/>
                  </a:lnTo>
                  <a:lnTo>
                    <a:pt x="147916" y="35712"/>
                  </a:lnTo>
                  <a:lnTo>
                    <a:pt x="138785" y="22860"/>
                  </a:lnTo>
                  <a:lnTo>
                    <a:pt x="129641" y="15417"/>
                  </a:lnTo>
                  <a:lnTo>
                    <a:pt x="129641" y="73253"/>
                  </a:lnTo>
                  <a:lnTo>
                    <a:pt x="32004" y="73253"/>
                  </a:lnTo>
                  <a:lnTo>
                    <a:pt x="47332" y="36588"/>
                  </a:lnTo>
                  <a:lnTo>
                    <a:pt x="80873" y="22860"/>
                  </a:lnTo>
                  <a:lnTo>
                    <a:pt x="91732" y="24003"/>
                  </a:lnTo>
                  <a:lnTo>
                    <a:pt x="125260" y="54343"/>
                  </a:lnTo>
                  <a:lnTo>
                    <a:pt x="129641" y="73253"/>
                  </a:lnTo>
                  <a:lnTo>
                    <a:pt x="129641" y="15417"/>
                  </a:lnTo>
                  <a:lnTo>
                    <a:pt x="126517" y="12865"/>
                  </a:lnTo>
                  <a:lnTo>
                    <a:pt x="112687" y="5715"/>
                  </a:lnTo>
                  <a:lnTo>
                    <a:pt x="97421" y="1435"/>
                  </a:lnTo>
                  <a:lnTo>
                    <a:pt x="80873" y="0"/>
                  </a:lnTo>
                  <a:lnTo>
                    <a:pt x="63665" y="1435"/>
                  </a:lnTo>
                  <a:lnTo>
                    <a:pt x="22860" y="22860"/>
                  </a:lnTo>
                  <a:lnTo>
                    <a:pt x="1435" y="70942"/>
                  </a:lnTo>
                  <a:lnTo>
                    <a:pt x="0" y="91541"/>
                  </a:lnTo>
                  <a:lnTo>
                    <a:pt x="1409" y="111861"/>
                  </a:lnTo>
                  <a:lnTo>
                    <a:pt x="21336" y="157162"/>
                  </a:lnTo>
                  <a:lnTo>
                    <a:pt x="64719" y="180098"/>
                  </a:lnTo>
                  <a:lnTo>
                    <a:pt x="82397" y="181546"/>
                  </a:lnTo>
                  <a:lnTo>
                    <a:pt x="96685" y="180670"/>
                  </a:lnTo>
                  <a:lnTo>
                    <a:pt x="132689" y="166306"/>
                  </a:lnTo>
                  <a:lnTo>
                    <a:pt x="158686" y="125069"/>
                  </a:lnTo>
                  <a:lnTo>
                    <a:pt x="128117" y="120497"/>
                  </a:lnTo>
                  <a:lnTo>
                    <a:pt x="124396" y="129971"/>
                  </a:lnTo>
                  <a:lnTo>
                    <a:pt x="120116" y="137718"/>
                  </a:lnTo>
                  <a:lnTo>
                    <a:pt x="82397" y="157162"/>
                  </a:lnTo>
                  <a:lnTo>
                    <a:pt x="72390" y="156286"/>
                  </a:lnTo>
                  <a:lnTo>
                    <a:pt x="39700" y="133248"/>
                  </a:lnTo>
                  <a:lnTo>
                    <a:pt x="30480" y="97637"/>
                  </a:lnTo>
                  <a:lnTo>
                    <a:pt x="160210" y="97637"/>
                  </a:lnTo>
                  <a:lnTo>
                    <a:pt x="160210" y="90017"/>
                  </a:lnTo>
                  <a:close/>
                </a:path>
                <a:path w="680719" h="181610">
                  <a:moveTo>
                    <a:pt x="338518" y="176974"/>
                  </a:moveTo>
                  <a:lnTo>
                    <a:pt x="274510" y="85445"/>
                  </a:lnTo>
                  <a:lnTo>
                    <a:pt x="333946" y="3048"/>
                  </a:lnTo>
                  <a:lnTo>
                    <a:pt x="298894" y="3048"/>
                  </a:lnTo>
                  <a:lnTo>
                    <a:pt x="269938" y="44196"/>
                  </a:lnTo>
                  <a:lnTo>
                    <a:pt x="265366" y="50393"/>
                  </a:lnTo>
                  <a:lnTo>
                    <a:pt x="262318" y="56489"/>
                  </a:lnTo>
                  <a:lnTo>
                    <a:pt x="256222" y="64109"/>
                  </a:lnTo>
                  <a:lnTo>
                    <a:pt x="250126" y="51917"/>
                  </a:lnTo>
                  <a:lnTo>
                    <a:pt x="245554" y="44196"/>
                  </a:lnTo>
                  <a:lnTo>
                    <a:pt x="218033" y="3048"/>
                  </a:lnTo>
                  <a:lnTo>
                    <a:pt x="181457" y="3048"/>
                  </a:lnTo>
                  <a:lnTo>
                    <a:pt x="239458" y="86969"/>
                  </a:lnTo>
                  <a:lnTo>
                    <a:pt x="176885" y="176974"/>
                  </a:lnTo>
                  <a:lnTo>
                    <a:pt x="211937" y="176974"/>
                  </a:lnTo>
                  <a:lnTo>
                    <a:pt x="257746" y="108305"/>
                  </a:lnTo>
                  <a:lnTo>
                    <a:pt x="266890" y="123545"/>
                  </a:lnTo>
                  <a:lnTo>
                    <a:pt x="303466" y="176974"/>
                  </a:lnTo>
                  <a:lnTo>
                    <a:pt x="338518" y="176974"/>
                  </a:lnTo>
                  <a:close/>
                </a:path>
                <a:path w="680719" h="181610">
                  <a:moveTo>
                    <a:pt x="504825" y="117436"/>
                  </a:moveTo>
                  <a:lnTo>
                    <a:pt x="475869" y="112864"/>
                  </a:lnTo>
                  <a:lnTo>
                    <a:pt x="473265" y="123520"/>
                  </a:lnTo>
                  <a:lnTo>
                    <a:pt x="469925" y="132575"/>
                  </a:lnTo>
                  <a:lnTo>
                    <a:pt x="440182" y="156565"/>
                  </a:lnTo>
                  <a:lnTo>
                    <a:pt x="431584" y="157162"/>
                  </a:lnTo>
                  <a:lnTo>
                    <a:pt x="421601" y="156044"/>
                  </a:lnTo>
                  <a:lnTo>
                    <a:pt x="390525" y="131241"/>
                  </a:lnTo>
                  <a:lnTo>
                    <a:pt x="382816" y="90004"/>
                  </a:lnTo>
                  <a:lnTo>
                    <a:pt x="383667" y="74002"/>
                  </a:lnTo>
                  <a:lnTo>
                    <a:pt x="404609" y="32499"/>
                  </a:lnTo>
                  <a:lnTo>
                    <a:pt x="433108" y="22860"/>
                  </a:lnTo>
                  <a:lnTo>
                    <a:pt x="440588" y="23431"/>
                  </a:lnTo>
                  <a:lnTo>
                    <a:pt x="470204" y="50939"/>
                  </a:lnTo>
                  <a:lnTo>
                    <a:pt x="472821" y="59524"/>
                  </a:lnTo>
                  <a:lnTo>
                    <a:pt x="501777" y="54952"/>
                  </a:lnTo>
                  <a:lnTo>
                    <a:pt x="478917" y="13716"/>
                  </a:lnTo>
                  <a:lnTo>
                    <a:pt x="431584" y="0"/>
                  </a:lnTo>
                  <a:lnTo>
                    <a:pt x="421081" y="571"/>
                  </a:lnTo>
                  <a:lnTo>
                    <a:pt x="381838" y="15430"/>
                  </a:lnTo>
                  <a:lnTo>
                    <a:pt x="357378" y="52095"/>
                  </a:lnTo>
                  <a:lnTo>
                    <a:pt x="352234" y="91528"/>
                  </a:lnTo>
                  <a:lnTo>
                    <a:pt x="353669" y="111861"/>
                  </a:lnTo>
                  <a:lnTo>
                    <a:pt x="375196" y="157162"/>
                  </a:lnTo>
                  <a:lnTo>
                    <a:pt x="415061" y="180098"/>
                  </a:lnTo>
                  <a:lnTo>
                    <a:pt x="431584" y="181546"/>
                  </a:lnTo>
                  <a:lnTo>
                    <a:pt x="445630" y="180428"/>
                  </a:lnTo>
                  <a:lnTo>
                    <a:pt x="480441" y="164782"/>
                  </a:lnTo>
                  <a:lnTo>
                    <a:pt x="501446" y="131521"/>
                  </a:lnTo>
                  <a:lnTo>
                    <a:pt x="504825" y="117436"/>
                  </a:lnTo>
                  <a:close/>
                </a:path>
                <a:path w="680719" h="181610">
                  <a:moveTo>
                    <a:pt x="680275" y="90017"/>
                  </a:moveTo>
                  <a:lnTo>
                    <a:pt x="679119" y="73253"/>
                  </a:lnTo>
                  <a:lnTo>
                    <a:pt x="678865" y="69443"/>
                  </a:lnTo>
                  <a:lnTo>
                    <a:pt x="674712" y="51295"/>
                  </a:lnTo>
                  <a:lnTo>
                    <a:pt x="667981" y="35712"/>
                  </a:lnTo>
                  <a:lnTo>
                    <a:pt x="658850" y="22860"/>
                  </a:lnTo>
                  <a:lnTo>
                    <a:pt x="649706" y="15417"/>
                  </a:lnTo>
                  <a:lnTo>
                    <a:pt x="649706" y="73253"/>
                  </a:lnTo>
                  <a:lnTo>
                    <a:pt x="552069" y="73253"/>
                  </a:lnTo>
                  <a:lnTo>
                    <a:pt x="567397" y="36588"/>
                  </a:lnTo>
                  <a:lnTo>
                    <a:pt x="600938" y="22860"/>
                  </a:lnTo>
                  <a:lnTo>
                    <a:pt x="611797" y="24003"/>
                  </a:lnTo>
                  <a:lnTo>
                    <a:pt x="645325" y="54343"/>
                  </a:lnTo>
                  <a:lnTo>
                    <a:pt x="649706" y="73253"/>
                  </a:lnTo>
                  <a:lnTo>
                    <a:pt x="649706" y="15417"/>
                  </a:lnTo>
                  <a:lnTo>
                    <a:pt x="646582" y="12865"/>
                  </a:lnTo>
                  <a:lnTo>
                    <a:pt x="632752" y="5715"/>
                  </a:lnTo>
                  <a:lnTo>
                    <a:pt x="617486" y="1435"/>
                  </a:lnTo>
                  <a:lnTo>
                    <a:pt x="600938" y="0"/>
                  </a:lnTo>
                  <a:lnTo>
                    <a:pt x="583730" y="1435"/>
                  </a:lnTo>
                  <a:lnTo>
                    <a:pt x="542925" y="22860"/>
                  </a:lnTo>
                  <a:lnTo>
                    <a:pt x="521500" y="70942"/>
                  </a:lnTo>
                  <a:lnTo>
                    <a:pt x="520065" y="91541"/>
                  </a:lnTo>
                  <a:lnTo>
                    <a:pt x="521474" y="111861"/>
                  </a:lnTo>
                  <a:lnTo>
                    <a:pt x="541401" y="157162"/>
                  </a:lnTo>
                  <a:lnTo>
                    <a:pt x="584784" y="180098"/>
                  </a:lnTo>
                  <a:lnTo>
                    <a:pt x="602462" y="181546"/>
                  </a:lnTo>
                  <a:lnTo>
                    <a:pt x="616750" y="180670"/>
                  </a:lnTo>
                  <a:lnTo>
                    <a:pt x="652754" y="166306"/>
                  </a:lnTo>
                  <a:lnTo>
                    <a:pt x="678751" y="125069"/>
                  </a:lnTo>
                  <a:lnTo>
                    <a:pt x="648182" y="120497"/>
                  </a:lnTo>
                  <a:lnTo>
                    <a:pt x="644461" y="129971"/>
                  </a:lnTo>
                  <a:lnTo>
                    <a:pt x="640181" y="137718"/>
                  </a:lnTo>
                  <a:lnTo>
                    <a:pt x="602462" y="157162"/>
                  </a:lnTo>
                  <a:lnTo>
                    <a:pt x="592455" y="156286"/>
                  </a:lnTo>
                  <a:lnTo>
                    <a:pt x="559765" y="133248"/>
                  </a:lnTo>
                  <a:lnTo>
                    <a:pt x="550545" y="97637"/>
                  </a:lnTo>
                  <a:lnTo>
                    <a:pt x="680275" y="97637"/>
                  </a:lnTo>
                  <a:lnTo>
                    <a:pt x="680275" y="90017"/>
                  </a:lnTo>
                  <a:close/>
                </a:path>
              </a:pathLst>
            </a:custGeom>
            <a:solidFill>
              <a:srgbClr val="00CC00"/>
            </a:solidFill>
          </p:spPr>
          <p:txBody>
            <a:bodyPr wrap="square" lIns="0" tIns="0" rIns="0" bIns="0" rtlCol="0"/>
            <a:lstStyle/>
            <a:p>
              <a:endParaRPr/>
            </a:p>
          </p:txBody>
        </p:sp>
        <p:pic>
          <p:nvPicPr>
            <p:cNvPr id="55" name="object 55"/>
            <p:cNvPicPr/>
            <p:nvPr/>
          </p:nvPicPr>
          <p:blipFill>
            <a:blip r:embed="rId43"/>
            <a:stretch>
              <a:fillRect/>
            </a:stretch>
          </p:blipFill>
          <p:spPr>
            <a:xfrm>
              <a:off x="1297025" y="2240195"/>
              <a:ext cx="141278" cy="160188"/>
            </a:xfrm>
            <a:prstGeom prst="rect">
              <a:avLst/>
            </a:prstGeom>
          </p:spPr>
        </p:pic>
        <p:pic>
          <p:nvPicPr>
            <p:cNvPr id="56" name="object 56"/>
            <p:cNvPicPr/>
            <p:nvPr/>
          </p:nvPicPr>
          <p:blipFill>
            <a:blip r:embed="rId44"/>
            <a:stretch>
              <a:fillRect/>
            </a:stretch>
          </p:blipFill>
          <p:spPr>
            <a:xfrm>
              <a:off x="1461247" y="2184979"/>
              <a:ext cx="133294" cy="215404"/>
            </a:xfrm>
            <a:prstGeom prst="rect">
              <a:avLst/>
            </a:prstGeom>
          </p:spPr>
        </p:pic>
        <p:pic>
          <p:nvPicPr>
            <p:cNvPr id="57" name="object 57"/>
            <p:cNvPicPr/>
            <p:nvPr/>
          </p:nvPicPr>
          <p:blipFill>
            <a:blip r:embed="rId45"/>
            <a:stretch>
              <a:fillRect/>
            </a:stretch>
          </p:blipFill>
          <p:spPr>
            <a:xfrm>
              <a:off x="1625385" y="2240195"/>
              <a:ext cx="126570" cy="160188"/>
            </a:xfrm>
            <a:prstGeom prst="rect">
              <a:avLst/>
            </a:prstGeom>
          </p:spPr>
        </p:pic>
        <p:pic>
          <p:nvPicPr>
            <p:cNvPr id="58" name="object 58"/>
            <p:cNvPicPr/>
            <p:nvPr/>
          </p:nvPicPr>
          <p:blipFill>
            <a:blip r:embed="rId46"/>
            <a:stretch>
              <a:fillRect/>
            </a:stretch>
          </p:blipFill>
          <p:spPr>
            <a:xfrm>
              <a:off x="1848858" y="2189012"/>
              <a:ext cx="75387" cy="210026"/>
            </a:xfrm>
            <a:prstGeom prst="rect">
              <a:avLst/>
            </a:prstGeom>
          </p:spPr>
        </p:pic>
        <p:pic>
          <p:nvPicPr>
            <p:cNvPr id="59" name="object 59"/>
            <p:cNvPicPr/>
            <p:nvPr/>
          </p:nvPicPr>
          <p:blipFill>
            <a:blip r:embed="rId47"/>
            <a:stretch>
              <a:fillRect/>
            </a:stretch>
          </p:blipFill>
          <p:spPr>
            <a:xfrm>
              <a:off x="1945761" y="2184978"/>
              <a:ext cx="125225" cy="211370"/>
            </a:xfrm>
            <a:prstGeom prst="rect">
              <a:avLst/>
            </a:prstGeom>
          </p:spPr>
        </p:pic>
        <p:pic>
          <p:nvPicPr>
            <p:cNvPr id="60" name="object 60"/>
            <p:cNvPicPr/>
            <p:nvPr/>
          </p:nvPicPr>
          <p:blipFill>
            <a:blip r:embed="rId43"/>
            <a:stretch>
              <a:fillRect/>
            </a:stretch>
          </p:blipFill>
          <p:spPr>
            <a:xfrm>
              <a:off x="2101915" y="2240195"/>
              <a:ext cx="141278" cy="160188"/>
            </a:xfrm>
            <a:prstGeom prst="rect">
              <a:avLst/>
            </a:prstGeom>
          </p:spPr>
        </p:pic>
        <p:pic>
          <p:nvPicPr>
            <p:cNvPr id="61" name="object 61"/>
            <p:cNvPicPr/>
            <p:nvPr/>
          </p:nvPicPr>
          <p:blipFill>
            <a:blip r:embed="rId48"/>
            <a:stretch>
              <a:fillRect/>
            </a:stretch>
          </p:blipFill>
          <p:spPr>
            <a:xfrm>
              <a:off x="2340097" y="2180944"/>
              <a:ext cx="125141" cy="215404"/>
            </a:xfrm>
            <a:prstGeom prst="rect">
              <a:avLst/>
            </a:prstGeom>
          </p:spPr>
        </p:pic>
        <p:pic>
          <p:nvPicPr>
            <p:cNvPr id="62" name="object 62"/>
            <p:cNvPicPr/>
            <p:nvPr/>
          </p:nvPicPr>
          <p:blipFill>
            <a:blip r:embed="rId43"/>
            <a:stretch>
              <a:fillRect/>
            </a:stretch>
          </p:blipFill>
          <p:spPr>
            <a:xfrm>
              <a:off x="2496250" y="2240195"/>
              <a:ext cx="141278" cy="160188"/>
            </a:xfrm>
            <a:prstGeom prst="rect">
              <a:avLst/>
            </a:prstGeom>
          </p:spPr>
        </p:pic>
        <p:sp>
          <p:nvSpPr>
            <p:cNvPr id="63" name="object 63"/>
            <p:cNvSpPr/>
            <p:nvPr/>
          </p:nvSpPr>
          <p:spPr>
            <a:xfrm>
              <a:off x="2668792" y="2183802"/>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CC00"/>
            </a:solidFill>
          </p:spPr>
          <p:txBody>
            <a:bodyPr wrap="square" lIns="0" tIns="0" rIns="0" bIns="0" rtlCol="0"/>
            <a:lstStyle/>
            <a:p>
              <a:endParaRPr/>
            </a:p>
          </p:txBody>
        </p:sp>
        <p:pic>
          <p:nvPicPr>
            <p:cNvPr id="64" name="object 64"/>
            <p:cNvPicPr/>
            <p:nvPr/>
          </p:nvPicPr>
          <p:blipFill>
            <a:blip r:embed="rId49"/>
            <a:stretch>
              <a:fillRect/>
            </a:stretch>
          </p:blipFill>
          <p:spPr>
            <a:xfrm>
              <a:off x="2726363" y="2184979"/>
              <a:ext cx="133294" cy="215404"/>
            </a:xfrm>
            <a:prstGeom prst="rect">
              <a:avLst/>
            </a:prstGeom>
          </p:spPr>
        </p:pic>
        <p:pic>
          <p:nvPicPr>
            <p:cNvPr id="65" name="object 65"/>
            <p:cNvPicPr/>
            <p:nvPr/>
          </p:nvPicPr>
          <p:blipFill>
            <a:blip r:embed="rId50"/>
            <a:stretch>
              <a:fillRect/>
            </a:stretch>
          </p:blipFill>
          <p:spPr>
            <a:xfrm>
              <a:off x="2971350" y="2240195"/>
              <a:ext cx="287935" cy="160188"/>
            </a:xfrm>
            <a:prstGeom prst="rect">
              <a:avLst/>
            </a:prstGeom>
          </p:spPr>
        </p:pic>
        <p:pic>
          <p:nvPicPr>
            <p:cNvPr id="66" name="object 66"/>
            <p:cNvPicPr/>
            <p:nvPr/>
          </p:nvPicPr>
          <p:blipFill>
            <a:blip r:embed="rId51"/>
            <a:stretch>
              <a:fillRect/>
            </a:stretch>
          </p:blipFill>
          <p:spPr>
            <a:xfrm>
              <a:off x="3291643" y="2240195"/>
              <a:ext cx="133210" cy="215404"/>
            </a:xfrm>
            <a:prstGeom prst="rect">
              <a:avLst/>
            </a:prstGeom>
          </p:spPr>
        </p:pic>
        <p:pic>
          <p:nvPicPr>
            <p:cNvPr id="67" name="object 67"/>
            <p:cNvPicPr/>
            <p:nvPr/>
          </p:nvPicPr>
          <p:blipFill>
            <a:blip r:embed="rId52"/>
            <a:stretch>
              <a:fillRect/>
            </a:stretch>
          </p:blipFill>
          <p:spPr>
            <a:xfrm>
              <a:off x="3447797" y="2240195"/>
              <a:ext cx="141278" cy="160188"/>
            </a:xfrm>
            <a:prstGeom prst="rect">
              <a:avLst/>
            </a:prstGeom>
          </p:spPr>
        </p:pic>
        <p:pic>
          <p:nvPicPr>
            <p:cNvPr id="68" name="object 68"/>
            <p:cNvPicPr/>
            <p:nvPr/>
          </p:nvPicPr>
          <p:blipFill>
            <a:blip r:embed="rId53"/>
            <a:stretch>
              <a:fillRect/>
            </a:stretch>
          </p:blipFill>
          <p:spPr>
            <a:xfrm>
              <a:off x="3613364" y="2240195"/>
              <a:ext cx="133210" cy="160188"/>
            </a:xfrm>
            <a:prstGeom prst="rect">
              <a:avLst/>
            </a:prstGeom>
          </p:spPr>
        </p:pic>
        <p:sp>
          <p:nvSpPr>
            <p:cNvPr id="69" name="object 69"/>
            <p:cNvSpPr/>
            <p:nvPr/>
          </p:nvSpPr>
          <p:spPr>
            <a:xfrm>
              <a:off x="3769435" y="2184989"/>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CC00"/>
            </a:solidFill>
          </p:spPr>
          <p:txBody>
            <a:bodyPr wrap="square" lIns="0" tIns="0" rIns="0" bIns="0" rtlCol="0"/>
            <a:lstStyle/>
            <a:p>
              <a:endParaRPr/>
            </a:p>
          </p:txBody>
        </p:sp>
        <p:pic>
          <p:nvPicPr>
            <p:cNvPr id="70" name="object 70"/>
            <p:cNvPicPr/>
            <p:nvPr/>
          </p:nvPicPr>
          <p:blipFill>
            <a:blip r:embed="rId54"/>
            <a:stretch>
              <a:fillRect/>
            </a:stretch>
          </p:blipFill>
          <p:spPr>
            <a:xfrm>
              <a:off x="3819271" y="2189013"/>
              <a:ext cx="222044" cy="269276"/>
            </a:xfrm>
            <a:prstGeom prst="rect">
              <a:avLst/>
            </a:prstGeom>
          </p:spPr>
        </p:pic>
        <p:pic>
          <p:nvPicPr>
            <p:cNvPr id="71" name="object 71"/>
            <p:cNvPicPr/>
            <p:nvPr/>
          </p:nvPicPr>
          <p:blipFill>
            <a:blip r:embed="rId55"/>
            <a:stretch>
              <a:fillRect/>
            </a:stretch>
          </p:blipFill>
          <p:spPr>
            <a:xfrm>
              <a:off x="4132840" y="2180944"/>
              <a:ext cx="247594" cy="219439"/>
            </a:xfrm>
            <a:prstGeom prst="rect">
              <a:avLst/>
            </a:prstGeom>
          </p:spPr>
        </p:pic>
        <p:pic>
          <p:nvPicPr>
            <p:cNvPr id="72" name="object 72"/>
            <p:cNvPicPr/>
            <p:nvPr/>
          </p:nvPicPr>
          <p:blipFill>
            <a:blip r:embed="rId56"/>
            <a:stretch>
              <a:fillRect/>
            </a:stretch>
          </p:blipFill>
          <p:spPr>
            <a:xfrm>
              <a:off x="4552725" y="2184978"/>
              <a:ext cx="125141" cy="211370"/>
            </a:xfrm>
            <a:prstGeom prst="rect">
              <a:avLst/>
            </a:prstGeom>
          </p:spPr>
        </p:pic>
        <p:pic>
          <p:nvPicPr>
            <p:cNvPr id="73" name="object 73"/>
            <p:cNvPicPr/>
            <p:nvPr/>
          </p:nvPicPr>
          <p:blipFill>
            <a:blip r:embed="rId57"/>
            <a:stretch>
              <a:fillRect/>
            </a:stretch>
          </p:blipFill>
          <p:spPr>
            <a:xfrm>
              <a:off x="4455823" y="2189012"/>
              <a:ext cx="74043" cy="210026"/>
            </a:xfrm>
            <a:prstGeom prst="rect">
              <a:avLst/>
            </a:prstGeom>
          </p:spPr>
        </p:pic>
        <p:pic>
          <p:nvPicPr>
            <p:cNvPr id="74" name="object 74"/>
            <p:cNvPicPr/>
            <p:nvPr/>
          </p:nvPicPr>
          <p:blipFill>
            <a:blip r:embed="rId58"/>
            <a:stretch>
              <a:fillRect/>
            </a:stretch>
          </p:blipFill>
          <p:spPr>
            <a:xfrm>
              <a:off x="4708880" y="2240195"/>
              <a:ext cx="141362" cy="160188"/>
            </a:xfrm>
            <a:prstGeom prst="rect">
              <a:avLst/>
            </a:prstGeom>
          </p:spPr>
        </p:pic>
        <p:pic>
          <p:nvPicPr>
            <p:cNvPr id="75" name="object 75"/>
            <p:cNvPicPr/>
            <p:nvPr/>
          </p:nvPicPr>
          <p:blipFill>
            <a:blip r:embed="rId59"/>
            <a:stretch>
              <a:fillRect/>
            </a:stretch>
          </p:blipFill>
          <p:spPr>
            <a:xfrm>
              <a:off x="4952523" y="2180944"/>
              <a:ext cx="125141" cy="215404"/>
            </a:xfrm>
            <a:prstGeom prst="rect">
              <a:avLst/>
            </a:prstGeom>
          </p:spPr>
        </p:pic>
        <p:sp>
          <p:nvSpPr>
            <p:cNvPr id="76" name="object 76"/>
            <p:cNvSpPr/>
            <p:nvPr/>
          </p:nvSpPr>
          <p:spPr>
            <a:xfrm>
              <a:off x="5114800" y="2183813"/>
              <a:ext cx="170890" cy="214032"/>
            </a:xfrm>
            <a:custGeom>
              <a:avLst/>
              <a:gdLst/>
              <a:ahLst/>
              <a:cxnLst/>
              <a:rect l="l" t="t" r="r" b="b"/>
              <a:pathLst>
                <a:path w="193675" h="242569">
                  <a:moveTo>
                    <a:pt x="30492" y="0"/>
                  </a:moveTo>
                  <a:lnTo>
                    <a:pt x="0" y="0"/>
                  </a:lnTo>
                  <a:lnTo>
                    <a:pt x="0" y="240792"/>
                  </a:lnTo>
                  <a:lnTo>
                    <a:pt x="30492" y="240792"/>
                  </a:lnTo>
                  <a:lnTo>
                    <a:pt x="30492" y="0"/>
                  </a:lnTo>
                  <a:close/>
                </a:path>
                <a:path w="193675" h="242569">
                  <a:moveTo>
                    <a:pt x="105168" y="0"/>
                  </a:moveTo>
                  <a:lnTo>
                    <a:pt x="74688" y="0"/>
                  </a:lnTo>
                  <a:lnTo>
                    <a:pt x="74688" y="240792"/>
                  </a:lnTo>
                  <a:lnTo>
                    <a:pt x="105168" y="240792"/>
                  </a:lnTo>
                  <a:lnTo>
                    <a:pt x="105168" y="0"/>
                  </a:lnTo>
                  <a:close/>
                </a:path>
                <a:path w="193675" h="242569">
                  <a:moveTo>
                    <a:pt x="193548" y="207264"/>
                  </a:moveTo>
                  <a:lnTo>
                    <a:pt x="158508" y="207264"/>
                  </a:lnTo>
                  <a:lnTo>
                    <a:pt x="158508" y="242316"/>
                  </a:lnTo>
                  <a:lnTo>
                    <a:pt x="193548" y="242316"/>
                  </a:lnTo>
                  <a:lnTo>
                    <a:pt x="193548" y="207264"/>
                  </a:lnTo>
                  <a:close/>
                </a:path>
              </a:pathLst>
            </a:custGeom>
            <a:solidFill>
              <a:srgbClr val="00CC00"/>
            </a:solidFill>
          </p:spPr>
          <p:txBody>
            <a:bodyPr wrap="square" lIns="0" tIns="0" rIns="0" bIns="0" rtlCol="0"/>
            <a:lstStyle/>
            <a:p>
              <a:endParaRPr/>
            </a:p>
          </p:txBody>
        </p:sp>
        <p:pic>
          <p:nvPicPr>
            <p:cNvPr id="77" name="object 77"/>
            <p:cNvPicPr/>
            <p:nvPr/>
          </p:nvPicPr>
          <p:blipFill>
            <a:blip r:embed="rId60"/>
            <a:stretch>
              <a:fillRect/>
            </a:stretch>
          </p:blipFill>
          <p:spPr>
            <a:xfrm>
              <a:off x="677871" y="2696556"/>
              <a:ext cx="129259" cy="129259"/>
            </a:xfrm>
            <a:prstGeom prst="rect">
              <a:avLst/>
            </a:prstGeom>
          </p:spPr>
        </p:pic>
        <p:sp>
          <p:nvSpPr>
            <p:cNvPr id="78" name="object 78"/>
            <p:cNvSpPr/>
            <p:nvPr/>
          </p:nvSpPr>
          <p:spPr>
            <a:xfrm>
              <a:off x="829985" y="2614029"/>
              <a:ext cx="168649" cy="211790"/>
            </a:xfrm>
            <a:custGeom>
              <a:avLst/>
              <a:gdLst/>
              <a:ahLst/>
              <a:cxnLst/>
              <a:rect l="l" t="t" r="r" b="b"/>
              <a:pathLst>
                <a:path w="191134" h="240028">
                  <a:moveTo>
                    <a:pt x="190690" y="0"/>
                  </a:moveTo>
                  <a:lnTo>
                    <a:pt x="0" y="0"/>
                  </a:lnTo>
                  <a:lnTo>
                    <a:pt x="0" y="29210"/>
                  </a:lnTo>
                  <a:lnTo>
                    <a:pt x="79349" y="29210"/>
                  </a:lnTo>
                  <a:lnTo>
                    <a:pt x="79349" y="240030"/>
                  </a:lnTo>
                  <a:lnTo>
                    <a:pt x="109829" y="240030"/>
                  </a:lnTo>
                  <a:lnTo>
                    <a:pt x="109829" y="29210"/>
                  </a:lnTo>
                  <a:lnTo>
                    <a:pt x="190690" y="29210"/>
                  </a:lnTo>
                  <a:lnTo>
                    <a:pt x="190690" y="0"/>
                  </a:lnTo>
                  <a:close/>
                </a:path>
              </a:pathLst>
            </a:custGeom>
            <a:solidFill>
              <a:srgbClr val="000000"/>
            </a:solidFill>
          </p:spPr>
          <p:txBody>
            <a:bodyPr wrap="square" lIns="0" tIns="0" rIns="0" bIns="0" rtlCol="0"/>
            <a:lstStyle/>
            <a:p>
              <a:endParaRPr/>
            </a:p>
          </p:txBody>
        </p:sp>
        <p:pic>
          <p:nvPicPr>
            <p:cNvPr id="79" name="object 79"/>
            <p:cNvPicPr/>
            <p:nvPr/>
          </p:nvPicPr>
          <p:blipFill>
            <a:blip r:embed="rId61"/>
            <a:stretch>
              <a:fillRect/>
            </a:stretch>
          </p:blipFill>
          <p:spPr>
            <a:xfrm>
              <a:off x="1178522" y="2669661"/>
              <a:ext cx="141362" cy="160188"/>
            </a:xfrm>
            <a:prstGeom prst="rect">
              <a:avLst/>
            </a:prstGeom>
          </p:spPr>
        </p:pic>
        <p:pic>
          <p:nvPicPr>
            <p:cNvPr id="80" name="object 80"/>
            <p:cNvPicPr/>
            <p:nvPr/>
          </p:nvPicPr>
          <p:blipFill>
            <a:blip r:embed="rId62"/>
            <a:stretch>
              <a:fillRect/>
            </a:stretch>
          </p:blipFill>
          <p:spPr>
            <a:xfrm>
              <a:off x="1022452" y="2614444"/>
              <a:ext cx="125141" cy="211370"/>
            </a:xfrm>
            <a:prstGeom prst="rect">
              <a:avLst/>
            </a:prstGeom>
          </p:spPr>
        </p:pic>
        <p:pic>
          <p:nvPicPr>
            <p:cNvPr id="81" name="object 81"/>
            <p:cNvPicPr/>
            <p:nvPr/>
          </p:nvPicPr>
          <p:blipFill>
            <a:blip r:embed="rId63"/>
            <a:stretch>
              <a:fillRect/>
            </a:stretch>
          </p:blipFill>
          <p:spPr>
            <a:xfrm>
              <a:off x="1449144" y="2610410"/>
              <a:ext cx="125141" cy="215404"/>
            </a:xfrm>
            <a:prstGeom prst="rect">
              <a:avLst/>
            </a:prstGeom>
          </p:spPr>
        </p:pic>
        <p:pic>
          <p:nvPicPr>
            <p:cNvPr id="82" name="object 82"/>
            <p:cNvPicPr/>
            <p:nvPr/>
          </p:nvPicPr>
          <p:blipFill>
            <a:blip r:embed="rId64"/>
            <a:stretch>
              <a:fillRect/>
            </a:stretch>
          </p:blipFill>
          <p:spPr>
            <a:xfrm>
              <a:off x="1605131" y="2669661"/>
              <a:ext cx="141362" cy="160188"/>
            </a:xfrm>
            <a:prstGeom prst="rect">
              <a:avLst/>
            </a:prstGeom>
          </p:spPr>
        </p:pic>
        <p:sp>
          <p:nvSpPr>
            <p:cNvPr id="83" name="object 83"/>
            <p:cNvSpPr/>
            <p:nvPr/>
          </p:nvSpPr>
          <p:spPr>
            <a:xfrm>
              <a:off x="1777253" y="2614108"/>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84" name="object 84"/>
            <p:cNvPicPr/>
            <p:nvPr/>
          </p:nvPicPr>
          <p:blipFill>
            <a:blip r:embed="rId65"/>
            <a:stretch>
              <a:fillRect/>
            </a:stretch>
          </p:blipFill>
          <p:spPr>
            <a:xfrm>
              <a:off x="1834067" y="2614444"/>
              <a:ext cx="133210" cy="215404"/>
            </a:xfrm>
            <a:prstGeom prst="rect">
              <a:avLst/>
            </a:prstGeom>
          </p:spPr>
        </p:pic>
        <p:pic>
          <p:nvPicPr>
            <p:cNvPr id="85" name="object 85"/>
            <p:cNvPicPr/>
            <p:nvPr/>
          </p:nvPicPr>
          <p:blipFill>
            <a:blip r:embed="rId66"/>
            <a:stretch>
              <a:fillRect/>
            </a:stretch>
          </p:blipFill>
          <p:spPr>
            <a:xfrm>
              <a:off x="2114017" y="2669661"/>
              <a:ext cx="286674" cy="160188"/>
            </a:xfrm>
            <a:prstGeom prst="rect">
              <a:avLst/>
            </a:prstGeom>
          </p:spPr>
        </p:pic>
        <p:pic>
          <p:nvPicPr>
            <p:cNvPr id="86" name="object 86"/>
            <p:cNvPicPr/>
            <p:nvPr/>
          </p:nvPicPr>
          <p:blipFill>
            <a:blip r:embed="rId67"/>
            <a:stretch>
              <a:fillRect/>
            </a:stretch>
          </p:blipFill>
          <p:spPr>
            <a:xfrm>
              <a:off x="2432965" y="2669661"/>
              <a:ext cx="133148" cy="215404"/>
            </a:xfrm>
            <a:prstGeom prst="rect">
              <a:avLst/>
            </a:prstGeom>
          </p:spPr>
        </p:pic>
        <p:pic>
          <p:nvPicPr>
            <p:cNvPr id="87" name="object 87"/>
            <p:cNvPicPr/>
            <p:nvPr/>
          </p:nvPicPr>
          <p:blipFill>
            <a:blip r:embed="rId68"/>
            <a:stretch>
              <a:fillRect/>
            </a:stretch>
          </p:blipFill>
          <p:spPr>
            <a:xfrm>
              <a:off x="2589119" y="2669661"/>
              <a:ext cx="141278" cy="160188"/>
            </a:xfrm>
            <a:prstGeom prst="rect">
              <a:avLst/>
            </a:prstGeom>
          </p:spPr>
        </p:pic>
        <p:pic>
          <p:nvPicPr>
            <p:cNvPr id="88" name="object 88"/>
            <p:cNvPicPr/>
            <p:nvPr/>
          </p:nvPicPr>
          <p:blipFill>
            <a:blip r:embed="rId69"/>
            <a:stretch>
              <a:fillRect/>
            </a:stretch>
          </p:blipFill>
          <p:spPr>
            <a:xfrm>
              <a:off x="2753257" y="2669661"/>
              <a:ext cx="133210" cy="160188"/>
            </a:xfrm>
            <a:prstGeom prst="rect">
              <a:avLst/>
            </a:prstGeom>
          </p:spPr>
        </p:pic>
        <p:sp>
          <p:nvSpPr>
            <p:cNvPr id="89" name="object 89"/>
            <p:cNvSpPr/>
            <p:nvPr/>
          </p:nvSpPr>
          <p:spPr>
            <a:xfrm>
              <a:off x="2909405" y="261445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90" name="object 90"/>
            <p:cNvPicPr/>
            <p:nvPr/>
          </p:nvPicPr>
          <p:blipFill>
            <a:blip r:embed="rId70"/>
            <a:stretch>
              <a:fillRect/>
            </a:stretch>
          </p:blipFill>
          <p:spPr>
            <a:xfrm>
              <a:off x="2960594" y="2619823"/>
              <a:ext cx="220699" cy="269276"/>
            </a:xfrm>
            <a:prstGeom prst="rect">
              <a:avLst/>
            </a:prstGeom>
          </p:spPr>
        </p:pic>
        <p:pic>
          <p:nvPicPr>
            <p:cNvPr id="91" name="object 91"/>
            <p:cNvPicPr/>
            <p:nvPr/>
          </p:nvPicPr>
          <p:blipFill>
            <a:blip r:embed="rId71"/>
            <a:stretch>
              <a:fillRect/>
            </a:stretch>
          </p:blipFill>
          <p:spPr>
            <a:xfrm>
              <a:off x="3309124" y="2610410"/>
              <a:ext cx="246333" cy="219439"/>
            </a:xfrm>
            <a:prstGeom prst="rect">
              <a:avLst/>
            </a:prstGeom>
          </p:spPr>
        </p:pic>
        <p:pic>
          <p:nvPicPr>
            <p:cNvPr id="92" name="object 92"/>
            <p:cNvPicPr/>
            <p:nvPr/>
          </p:nvPicPr>
          <p:blipFill>
            <a:blip r:embed="rId72"/>
            <a:stretch>
              <a:fillRect/>
            </a:stretch>
          </p:blipFill>
          <p:spPr>
            <a:xfrm>
              <a:off x="3668497" y="2669661"/>
              <a:ext cx="141362" cy="160188"/>
            </a:xfrm>
            <a:prstGeom prst="rect">
              <a:avLst/>
            </a:prstGeom>
          </p:spPr>
        </p:pic>
        <p:sp>
          <p:nvSpPr>
            <p:cNvPr id="93" name="object 93"/>
            <p:cNvSpPr/>
            <p:nvPr/>
          </p:nvSpPr>
          <p:spPr>
            <a:xfrm>
              <a:off x="3957020" y="2614108"/>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94" name="object 94"/>
            <p:cNvPicPr/>
            <p:nvPr/>
          </p:nvPicPr>
          <p:blipFill>
            <a:blip r:embed="rId73"/>
            <a:stretch>
              <a:fillRect/>
            </a:stretch>
          </p:blipFill>
          <p:spPr>
            <a:xfrm>
              <a:off x="4014422" y="2669661"/>
              <a:ext cx="141278" cy="160188"/>
            </a:xfrm>
            <a:prstGeom prst="rect">
              <a:avLst/>
            </a:prstGeom>
          </p:spPr>
        </p:pic>
        <p:pic>
          <p:nvPicPr>
            <p:cNvPr id="95" name="object 95"/>
            <p:cNvPicPr/>
            <p:nvPr/>
          </p:nvPicPr>
          <p:blipFill>
            <a:blip r:embed="rId74"/>
            <a:stretch>
              <a:fillRect/>
            </a:stretch>
          </p:blipFill>
          <p:spPr>
            <a:xfrm>
              <a:off x="4186712" y="2669662"/>
              <a:ext cx="125141" cy="156154"/>
            </a:xfrm>
            <a:prstGeom prst="rect">
              <a:avLst/>
            </a:prstGeom>
          </p:spPr>
        </p:pic>
        <p:pic>
          <p:nvPicPr>
            <p:cNvPr id="96" name="object 96"/>
            <p:cNvPicPr/>
            <p:nvPr/>
          </p:nvPicPr>
          <p:blipFill>
            <a:blip r:embed="rId75"/>
            <a:stretch>
              <a:fillRect/>
            </a:stretch>
          </p:blipFill>
          <p:spPr>
            <a:xfrm>
              <a:off x="4342782" y="2614444"/>
              <a:ext cx="133294" cy="215404"/>
            </a:xfrm>
            <a:prstGeom prst="rect">
              <a:avLst/>
            </a:prstGeom>
          </p:spPr>
        </p:pic>
        <p:pic>
          <p:nvPicPr>
            <p:cNvPr id="97" name="object 97"/>
            <p:cNvPicPr/>
            <p:nvPr/>
          </p:nvPicPr>
          <p:blipFill>
            <a:blip r:embed="rId76"/>
            <a:stretch>
              <a:fillRect/>
            </a:stretch>
          </p:blipFill>
          <p:spPr>
            <a:xfrm>
              <a:off x="4497508" y="2610410"/>
              <a:ext cx="125225" cy="215404"/>
            </a:xfrm>
            <a:prstGeom prst="rect">
              <a:avLst/>
            </a:prstGeom>
          </p:spPr>
        </p:pic>
        <p:sp>
          <p:nvSpPr>
            <p:cNvPr id="98" name="object 98"/>
            <p:cNvSpPr/>
            <p:nvPr/>
          </p:nvSpPr>
          <p:spPr>
            <a:xfrm>
              <a:off x="4661647" y="2614119"/>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pic>
          <p:nvPicPr>
            <p:cNvPr id="99" name="object 99"/>
            <p:cNvPicPr/>
            <p:nvPr/>
          </p:nvPicPr>
          <p:blipFill>
            <a:blip r:embed="rId77"/>
            <a:stretch>
              <a:fillRect/>
            </a:stretch>
          </p:blipFill>
          <p:spPr>
            <a:xfrm>
              <a:off x="4892011" y="2669661"/>
              <a:ext cx="297348" cy="160188"/>
            </a:xfrm>
            <a:prstGeom prst="rect">
              <a:avLst/>
            </a:prstGeom>
          </p:spPr>
        </p:pic>
        <p:sp>
          <p:nvSpPr>
            <p:cNvPr id="100" name="object 100"/>
            <p:cNvSpPr/>
            <p:nvPr/>
          </p:nvSpPr>
          <p:spPr>
            <a:xfrm>
              <a:off x="5220281" y="2614455"/>
              <a:ext cx="125506" cy="211790"/>
            </a:xfrm>
            <a:custGeom>
              <a:avLst/>
              <a:gdLst/>
              <a:ahLst/>
              <a:cxnLst/>
              <a:rect l="l" t="t" r="r" b="b"/>
              <a:pathLst>
                <a:path w="142239" h="240028">
                  <a:moveTo>
                    <a:pt x="94589" y="71716"/>
                  </a:moveTo>
                  <a:lnTo>
                    <a:pt x="86817" y="67716"/>
                  </a:lnTo>
                  <a:lnTo>
                    <a:pt x="79336" y="64858"/>
                  </a:lnTo>
                  <a:lnTo>
                    <a:pt x="71831" y="63144"/>
                  </a:lnTo>
                  <a:lnTo>
                    <a:pt x="64008" y="62572"/>
                  </a:lnTo>
                  <a:lnTo>
                    <a:pt x="57912" y="62572"/>
                  </a:lnTo>
                  <a:lnTo>
                    <a:pt x="27432" y="93052"/>
                  </a:lnTo>
                  <a:lnTo>
                    <a:pt x="27432" y="65620"/>
                  </a:lnTo>
                  <a:lnTo>
                    <a:pt x="0" y="65620"/>
                  </a:lnTo>
                  <a:lnTo>
                    <a:pt x="0" y="239547"/>
                  </a:lnTo>
                  <a:lnTo>
                    <a:pt x="30480" y="239547"/>
                  </a:lnTo>
                  <a:lnTo>
                    <a:pt x="30480" y="149542"/>
                  </a:lnTo>
                  <a:lnTo>
                    <a:pt x="30772" y="140360"/>
                  </a:lnTo>
                  <a:lnTo>
                    <a:pt x="41148" y="102196"/>
                  </a:lnTo>
                  <a:lnTo>
                    <a:pt x="45720" y="99148"/>
                  </a:lnTo>
                  <a:lnTo>
                    <a:pt x="50292" y="94576"/>
                  </a:lnTo>
                  <a:lnTo>
                    <a:pt x="56388" y="93052"/>
                  </a:lnTo>
                  <a:lnTo>
                    <a:pt x="70104" y="93052"/>
                  </a:lnTo>
                  <a:lnTo>
                    <a:pt x="77825" y="94576"/>
                  </a:lnTo>
                  <a:lnTo>
                    <a:pt x="85445" y="99148"/>
                  </a:lnTo>
                  <a:lnTo>
                    <a:pt x="94589" y="71716"/>
                  </a:lnTo>
                  <a:close/>
                </a:path>
                <a:path w="142239" h="240028">
                  <a:moveTo>
                    <a:pt x="141922" y="65620"/>
                  </a:moveTo>
                  <a:lnTo>
                    <a:pt x="112966" y="65620"/>
                  </a:lnTo>
                  <a:lnTo>
                    <a:pt x="112966" y="239547"/>
                  </a:lnTo>
                  <a:lnTo>
                    <a:pt x="141922" y="239547"/>
                  </a:lnTo>
                  <a:lnTo>
                    <a:pt x="141922" y="65620"/>
                  </a:lnTo>
                  <a:close/>
                </a:path>
                <a:path w="142239" h="240028">
                  <a:moveTo>
                    <a:pt x="141922" y="0"/>
                  </a:moveTo>
                  <a:lnTo>
                    <a:pt x="112966" y="0"/>
                  </a:lnTo>
                  <a:lnTo>
                    <a:pt x="112966" y="33528"/>
                  </a:lnTo>
                  <a:lnTo>
                    <a:pt x="141922" y="33528"/>
                  </a:lnTo>
                  <a:lnTo>
                    <a:pt x="141922" y="0"/>
                  </a:lnTo>
                  <a:close/>
                </a:path>
              </a:pathLst>
            </a:custGeom>
            <a:solidFill>
              <a:srgbClr val="000000"/>
            </a:solidFill>
          </p:spPr>
          <p:txBody>
            <a:bodyPr wrap="square" lIns="0" tIns="0" rIns="0" bIns="0" rtlCol="0"/>
            <a:lstStyle/>
            <a:p>
              <a:endParaRPr/>
            </a:p>
          </p:txBody>
        </p:sp>
        <p:pic>
          <p:nvPicPr>
            <p:cNvPr id="101" name="object 101"/>
            <p:cNvPicPr/>
            <p:nvPr/>
          </p:nvPicPr>
          <p:blipFill>
            <a:blip r:embed="rId78"/>
            <a:stretch>
              <a:fillRect/>
            </a:stretch>
          </p:blipFill>
          <p:spPr>
            <a:xfrm>
              <a:off x="5376442" y="2669661"/>
              <a:ext cx="141278" cy="160188"/>
            </a:xfrm>
            <a:prstGeom prst="rect">
              <a:avLst/>
            </a:prstGeom>
          </p:spPr>
        </p:pic>
        <p:pic>
          <p:nvPicPr>
            <p:cNvPr id="102" name="object 102"/>
            <p:cNvPicPr/>
            <p:nvPr/>
          </p:nvPicPr>
          <p:blipFill>
            <a:blip r:embed="rId79"/>
            <a:stretch>
              <a:fillRect/>
            </a:stretch>
          </p:blipFill>
          <p:spPr>
            <a:xfrm>
              <a:off x="5539319" y="2669661"/>
              <a:ext cx="127831" cy="160188"/>
            </a:xfrm>
            <a:prstGeom prst="rect">
              <a:avLst/>
            </a:prstGeom>
          </p:spPr>
        </p:pic>
        <p:pic>
          <p:nvPicPr>
            <p:cNvPr id="103" name="object 103"/>
            <p:cNvPicPr/>
            <p:nvPr/>
          </p:nvPicPr>
          <p:blipFill>
            <a:blip r:embed="rId80"/>
            <a:stretch>
              <a:fillRect/>
            </a:stretch>
          </p:blipFill>
          <p:spPr>
            <a:xfrm>
              <a:off x="5804479" y="2669661"/>
              <a:ext cx="141362" cy="160188"/>
            </a:xfrm>
            <a:prstGeom prst="rect">
              <a:avLst/>
            </a:prstGeom>
          </p:spPr>
        </p:pic>
        <p:pic>
          <p:nvPicPr>
            <p:cNvPr id="104" name="object 104"/>
            <p:cNvPicPr/>
            <p:nvPr/>
          </p:nvPicPr>
          <p:blipFill>
            <a:blip r:embed="rId81"/>
            <a:stretch>
              <a:fillRect/>
            </a:stretch>
          </p:blipFill>
          <p:spPr>
            <a:xfrm>
              <a:off x="5967273" y="2669661"/>
              <a:ext cx="127915" cy="160188"/>
            </a:xfrm>
            <a:prstGeom prst="rect">
              <a:avLst/>
            </a:prstGeom>
          </p:spPr>
        </p:pic>
        <p:pic>
          <p:nvPicPr>
            <p:cNvPr id="105" name="object 105"/>
            <p:cNvPicPr/>
            <p:nvPr/>
          </p:nvPicPr>
          <p:blipFill>
            <a:blip r:embed="rId82"/>
            <a:stretch>
              <a:fillRect/>
            </a:stretch>
          </p:blipFill>
          <p:spPr>
            <a:xfrm>
              <a:off x="6232431" y="2669661"/>
              <a:ext cx="141362" cy="160188"/>
            </a:xfrm>
            <a:prstGeom prst="rect">
              <a:avLst/>
            </a:prstGeom>
          </p:spPr>
        </p:pic>
        <p:pic>
          <p:nvPicPr>
            <p:cNvPr id="106" name="object 106"/>
            <p:cNvPicPr/>
            <p:nvPr/>
          </p:nvPicPr>
          <p:blipFill>
            <a:blip r:embed="rId83"/>
            <a:stretch>
              <a:fillRect/>
            </a:stretch>
          </p:blipFill>
          <p:spPr>
            <a:xfrm>
              <a:off x="6502970" y="2610410"/>
              <a:ext cx="222044" cy="219439"/>
            </a:xfrm>
            <a:prstGeom prst="rect">
              <a:avLst/>
            </a:prstGeom>
          </p:spPr>
        </p:pic>
        <p:pic>
          <p:nvPicPr>
            <p:cNvPr id="107" name="object 107"/>
            <p:cNvPicPr/>
            <p:nvPr/>
          </p:nvPicPr>
          <p:blipFill>
            <a:blip r:embed="rId84"/>
            <a:stretch>
              <a:fillRect/>
            </a:stretch>
          </p:blipFill>
          <p:spPr>
            <a:xfrm>
              <a:off x="6766785" y="2669662"/>
              <a:ext cx="123797" cy="156154"/>
            </a:xfrm>
            <a:prstGeom prst="rect">
              <a:avLst/>
            </a:prstGeom>
          </p:spPr>
        </p:pic>
        <p:pic>
          <p:nvPicPr>
            <p:cNvPr id="108" name="object 108"/>
            <p:cNvPicPr/>
            <p:nvPr/>
          </p:nvPicPr>
          <p:blipFill>
            <a:blip r:embed="rId85"/>
            <a:stretch>
              <a:fillRect/>
            </a:stretch>
          </p:blipFill>
          <p:spPr>
            <a:xfrm>
              <a:off x="6921593" y="2619823"/>
              <a:ext cx="215321" cy="210026"/>
            </a:xfrm>
            <a:prstGeom prst="rect">
              <a:avLst/>
            </a:prstGeom>
          </p:spPr>
        </p:pic>
        <p:sp>
          <p:nvSpPr>
            <p:cNvPr id="109" name="object 109"/>
            <p:cNvSpPr/>
            <p:nvPr/>
          </p:nvSpPr>
          <p:spPr>
            <a:xfrm>
              <a:off x="7158427" y="261445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10" name="object 110"/>
            <p:cNvPicPr/>
            <p:nvPr/>
          </p:nvPicPr>
          <p:blipFill>
            <a:blip r:embed="rId86"/>
            <a:stretch>
              <a:fillRect/>
            </a:stretch>
          </p:blipFill>
          <p:spPr>
            <a:xfrm>
              <a:off x="7214990" y="2669661"/>
              <a:ext cx="142706" cy="160188"/>
            </a:xfrm>
            <a:prstGeom prst="rect">
              <a:avLst/>
            </a:prstGeom>
          </p:spPr>
        </p:pic>
        <p:pic>
          <p:nvPicPr>
            <p:cNvPr id="111" name="object 111"/>
            <p:cNvPicPr/>
            <p:nvPr/>
          </p:nvPicPr>
          <p:blipFill>
            <a:blip r:embed="rId87"/>
            <a:stretch>
              <a:fillRect/>
            </a:stretch>
          </p:blipFill>
          <p:spPr>
            <a:xfrm>
              <a:off x="7388542" y="2669662"/>
              <a:ext cx="125141" cy="156154"/>
            </a:xfrm>
            <a:prstGeom prst="rect">
              <a:avLst/>
            </a:prstGeom>
          </p:spPr>
        </p:pic>
        <p:pic>
          <p:nvPicPr>
            <p:cNvPr id="112" name="object 112"/>
            <p:cNvPicPr/>
            <p:nvPr/>
          </p:nvPicPr>
          <p:blipFill>
            <a:blip r:embed="rId88"/>
            <a:stretch>
              <a:fillRect/>
            </a:stretch>
          </p:blipFill>
          <p:spPr>
            <a:xfrm>
              <a:off x="7659080" y="2610410"/>
              <a:ext cx="244988" cy="219439"/>
            </a:xfrm>
            <a:prstGeom prst="rect">
              <a:avLst/>
            </a:prstGeom>
          </p:spPr>
        </p:pic>
        <p:pic>
          <p:nvPicPr>
            <p:cNvPr id="113" name="object 113"/>
            <p:cNvPicPr/>
            <p:nvPr/>
          </p:nvPicPr>
          <p:blipFill>
            <a:blip r:embed="rId89"/>
            <a:stretch>
              <a:fillRect/>
            </a:stretch>
          </p:blipFill>
          <p:spPr>
            <a:xfrm>
              <a:off x="8013071" y="2619907"/>
              <a:ext cx="74043" cy="208681"/>
            </a:xfrm>
            <a:prstGeom prst="rect">
              <a:avLst/>
            </a:prstGeom>
          </p:spPr>
        </p:pic>
        <p:pic>
          <p:nvPicPr>
            <p:cNvPr id="114" name="object 114"/>
            <p:cNvPicPr/>
            <p:nvPr/>
          </p:nvPicPr>
          <p:blipFill>
            <a:blip r:embed="rId90"/>
            <a:stretch>
              <a:fillRect/>
            </a:stretch>
          </p:blipFill>
          <p:spPr>
            <a:xfrm>
              <a:off x="8108632" y="2614444"/>
              <a:ext cx="125141" cy="211370"/>
            </a:xfrm>
            <a:prstGeom prst="rect">
              <a:avLst/>
            </a:prstGeom>
          </p:spPr>
        </p:pic>
        <p:pic>
          <p:nvPicPr>
            <p:cNvPr id="115" name="object 115"/>
            <p:cNvPicPr/>
            <p:nvPr/>
          </p:nvPicPr>
          <p:blipFill>
            <a:blip r:embed="rId91"/>
            <a:stretch>
              <a:fillRect/>
            </a:stretch>
          </p:blipFill>
          <p:spPr>
            <a:xfrm>
              <a:off x="8264785" y="2669661"/>
              <a:ext cx="141278" cy="160188"/>
            </a:xfrm>
            <a:prstGeom prst="rect">
              <a:avLst/>
            </a:prstGeom>
          </p:spPr>
        </p:pic>
        <p:pic>
          <p:nvPicPr>
            <p:cNvPr id="116" name="object 116"/>
            <p:cNvPicPr/>
            <p:nvPr/>
          </p:nvPicPr>
          <p:blipFill>
            <a:blip r:embed="rId92"/>
            <a:stretch>
              <a:fillRect/>
            </a:stretch>
          </p:blipFill>
          <p:spPr>
            <a:xfrm>
              <a:off x="663164" y="3025083"/>
              <a:ext cx="366011" cy="160188"/>
            </a:xfrm>
            <a:prstGeom prst="rect">
              <a:avLst/>
            </a:prstGeom>
          </p:spPr>
        </p:pic>
        <p:sp>
          <p:nvSpPr>
            <p:cNvPr id="117" name="object 117"/>
            <p:cNvSpPr/>
            <p:nvPr/>
          </p:nvSpPr>
          <p:spPr>
            <a:xfrm>
              <a:off x="1060098" y="2969871"/>
              <a:ext cx="26894" cy="211790"/>
            </a:xfrm>
            <a:custGeom>
              <a:avLst/>
              <a:gdLst/>
              <a:ahLst/>
              <a:cxnLst/>
              <a:rect l="l" t="t" r="r" b="b"/>
              <a:pathLst>
                <a:path w="30480" h="240027">
                  <a:moveTo>
                    <a:pt x="30480" y="65532"/>
                  </a:moveTo>
                  <a:lnTo>
                    <a:pt x="0" y="65532"/>
                  </a:lnTo>
                  <a:lnTo>
                    <a:pt x="0" y="239458"/>
                  </a:lnTo>
                  <a:lnTo>
                    <a:pt x="30480" y="239458"/>
                  </a:lnTo>
                  <a:lnTo>
                    <a:pt x="30480" y="65532"/>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18" name="object 118"/>
            <p:cNvPicPr/>
            <p:nvPr/>
          </p:nvPicPr>
          <p:blipFill>
            <a:blip r:embed="rId93"/>
            <a:stretch>
              <a:fillRect/>
            </a:stretch>
          </p:blipFill>
          <p:spPr>
            <a:xfrm>
              <a:off x="1115320" y="3025083"/>
              <a:ext cx="135899" cy="219439"/>
            </a:xfrm>
            <a:prstGeom prst="rect">
              <a:avLst/>
            </a:prstGeom>
          </p:spPr>
        </p:pic>
        <p:pic>
          <p:nvPicPr>
            <p:cNvPr id="119" name="object 119"/>
            <p:cNvPicPr/>
            <p:nvPr/>
          </p:nvPicPr>
          <p:blipFill>
            <a:blip r:embed="rId94"/>
            <a:stretch>
              <a:fillRect/>
            </a:stretch>
          </p:blipFill>
          <p:spPr>
            <a:xfrm>
              <a:off x="1439647" y="2975329"/>
              <a:ext cx="75387" cy="208681"/>
            </a:xfrm>
            <a:prstGeom prst="rect">
              <a:avLst/>
            </a:prstGeom>
          </p:spPr>
        </p:pic>
        <p:pic>
          <p:nvPicPr>
            <p:cNvPr id="120" name="object 120"/>
            <p:cNvPicPr/>
            <p:nvPr/>
          </p:nvPicPr>
          <p:blipFill>
            <a:blip r:embed="rId95"/>
            <a:stretch>
              <a:fillRect/>
            </a:stretch>
          </p:blipFill>
          <p:spPr>
            <a:xfrm>
              <a:off x="1288956" y="2969866"/>
              <a:ext cx="125141" cy="211370"/>
            </a:xfrm>
            <a:prstGeom prst="rect">
              <a:avLst/>
            </a:prstGeom>
          </p:spPr>
        </p:pic>
        <p:pic>
          <p:nvPicPr>
            <p:cNvPr id="121" name="object 121"/>
            <p:cNvPicPr/>
            <p:nvPr/>
          </p:nvPicPr>
          <p:blipFill>
            <a:blip r:embed="rId96"/>
            <a:stretch>
              <a:fillRect/>
            </a:stretch>
          </p:blipFill>
          <p:spPr>
            <a:xfrm>
              <a:off x="1677912" y="2965833"/>
              <a:ext cx="244988" cy="219439"/>
            </a:xfrm>
            <a:prstGeom prst="rect">
              <a:avLst/>
            </a:prstGeom>
          </p:spPr>
        </p:pic>
        <p:pic>
          <p:nvPicPr>
            <p:cNvPr id="122" name="object 122"/>
            <p:cNvPicPr/>
            <p:nvPr/>
          </p:nvPicPr>
          <p:blipFill>
            <a:blip r:embed="rId97"/>
            <a:stretch>
              <a:fillRect/>
            </a:stretch>
          </p:blipFill>
          <p:spPr>
            <a:xfrm>
              <a:off x="2068213" y="2975246"/>
              <a:ext cx="75387" cy="208681"/>
            </a:xfrm>
            <a:prstGeom prst="rect">
              <a:avLst/>
            </a:prstGeom>
          </p:spPr>
        </p:pic>
        <p:pic>
          <p:nvPicPr>
            <p:cNvPr id="123" name="object 123"/>
            <p:cNvPicPr/>
            <p:nvPr/>
          </p:nvPicPr>
          <p:blipFill>
            <a:blip r:embed="rId98"/>
            <a:stretch>
              <a:fillRect/>
            </a:stretch>
          </p:blipFill>
          <p:spPr>
            <a:xfrm>
              <a:off x="2163771" y="2969866"/>
              <a:ext cx="123797" cy="211370"/>
            </a:xfrm>
            <a:prstGeom prst="rect">
              <a:avLst/>
            </a:prstGeom>
          </p:spPr>
        </p:pic>
        <p:pic>
          <p:nvPicPr>
            <p:cNvPr id="124" name="object 124"/>
            <p:cNvPicPr/>
            <p:nvPr/>
          </p:nvPicPr>
          <p:blipFill>
            <a:blip r:embed="rId99"/>
            <a:stretch>
              <a:fillRect/>
            </a:stretch>
          </p:blipFill>
          <p:spPr>
            <a:xfrm>
              <a:off x="2318674" y="3025083"/>
              <a:ext cx="142613" cy="160188"/>
            </a:xfrm>
            <a:prstGeom prst="rect">
              <a:avLst/>
            </a:prstGeom>
          </p:spPr>
        </p:pic>
        <p:sp>
          <p:nvSpPr>
            <p:cNvPr id="125" name="object 125"/>
            <p:cNvSpPr/>
            <p:nvPr/>
          </p:nvSpPr>
          <p:spPr>
            <a:xfrm>
              <a:off x="2633494" y="3025083"/>
              <a:ext cx="454959" cy="160244"/>
            </a:xfrm>
            <a:custGeom>
              <a:avLst/>
              <a:gdLst/>
              <a:ahLst/>
              <a:cxnLst/>
              <a:rect l="l" t="t" r="r" b="b"/>
              <a:pathLst>
                <a:path w="515620" h="181610">
                  <a:moveTo>
                    <a:pt x="163156" y="88493"/>
                  </a:moveTo>
                  <a:lnTo>
                    <a:pt x="150304" y="35674"/>
                  </a:lnTo>
                  <a:lnTo>
                    <a:pt x="132676" y="16675"/>
                  </a:lnTo>
                  <a:lnTo>
                    <a:pt x="132676" y="90017"/>
                  </a:lnTo>
                  <a:lnTo>
                    <a:pt x="131584" y="106019"/>
                  </a:lnTo>
                  <a:lnTo>
                    <a:pt x="109994" y="147485"/>
                  </a:lnTo>
                  <a:lnTo>
                    <a:pt x="80772" y="157175"/>
                  </a:lnTo>
                  <a:lnTo>
                    <a:pt x="70548" y="156044"/>
                  </a:lnTo>
                  <a:lnTo>
                    <a:pt x="38188" y="131165"/>
                  </a:lnTo>
                  <a:lnTo>
                    <a:pt x="30480" y="90017"/>
                  </a:lnTo>
                  <a:lnTo>
                    <a:pt x="31330" y="74879"/>
                  </a:lnTo>
                  <a:lnTo>
                    <a:pt x="52476" y="33388"/>
                  </a:lnTo>
                  <a:lnTo>
                    <a:pt x="80772" y="24396"/>
                  </a:lnTo>
                  <a:lnTo>
                    <a:pt x="91643" y="25298"/>
                  </a:lnTo>
                  <a:lnTo>
                    <a:pt x="124320" y="50292"/>
                  </a:lnTo>
                  <a:lnTo>
                    <a:pt x="132676" y="90017"/>
                  </a:lnTo>
                  <a:lnTo>
                    <a:pt x="132676" y="16675"/>
                  </a:lnTo>
                  <a:lnTo>
                    <a:pt x="128003" y="12865"/>
                  </a:lnTo>
                  <a:lnTo>
                    <a:pt x="113995" y="5727"/>
                  </a:lnTo>
                  <a:lnTo>
                    <a:pt x="98247" y="1435"/>
                  </a:lnTo>
                  <a:lnTo>
                    <a:pt x="80772" y="12"/>
                  </a:lnTo>
                  <a:lnTo>
                    <a:pt x="65341" y="1155"/>
                  </a:lnTo>
                  <a:lnTo>
                    <a:pt x="25908" y="18300"/>
                  </a:lnTo>
                  <a:lnTo>
                    <a:pt x="1689" y="67627"/>
                  </a:lnTo>
                  <a:lnTo>
                    <a:pt x="0" y="90017"/>
                  </a:lnTo>
                  <a:lnTo>
                    <a:pt x="1397" y="111239"/>
                  </a:lnTo>
                  <a:lnTo>
                    <a:pt x="21336" y="158699"/>
                  </a:lnTo>
                  <a:lnTo>
                    <a:pt x="63334" y="180124"/>
                  </a:lnTo>
                  <a:lnTo>
                    <a:pt x="80772" y="181559"/>
                  </a:lnTo>
                  <a:lnTo>
                    <a:pt x="91948" y="180962"/>
                  </a:lnTo>
                  <a:lnTo>
                    <a:pt x="132346" y="164833"/>
                  </a:lnTo>
                  <a:lnTo>
                    <a:pt x="156730" y="130073"/>
                  </a:lnTo>
                  <a:lnTo>
                    <a:pt x="162344" y="103873"/>
                  </a:lnTo>
                  <a:lnTo>
                    <a:pt x="163156" y="88493"/>
                  </a:lnTo>
                  <a:close/>
                </a:path>
                <a:path w="515620" h="181610">
                  <a:moveTo>
                    <a:pt x="338607" y="3048"/>
                  </a:moveTo>
                  <a:lnTo>
                    <a:pt x="308127" y="3048"/>
                  </a:lnTo>
                  <a:lnTo>
                    <a:pt x="263550" y="127749"/>
                  </a:lnTo>
                  <a:lnTo>
                    <a:pt x="261023" y="136017"/>
                  </a:lnTo>
                  <a:lnTo>
                    <a:pt x="259359" y="143446"/>
                  </a:lnTo>
                  <a:lnTo>
                    <a:pt x="256108" y="134277"/>
                  </a:lnTo>
                  <a:lnTo>
                    <a:pt x="250266" y="116573"/>
                  </a:lnTo>
                  <a:lnTo>
                    <a:pt x="247078" y="108305"/>
                  </a:lnTo>
                  <a:lnTo>
                    <a:pt x="210502" y="3048"/>
                  </a:lnTo>
                  <a:lnTo>
                    <a:pt x="180022" y="3048"/>
                  </a:lnTo>
                  <a:lnTo>
                    <a:pt x="245554" y="176974"/>
                  </a:lnTo>
                  <a:lnTo>
                    <a:pt x="273075" y="176974"/>
                  </a:lnTo>
                  <a:lnTo>
                    <a:pt x="338607" y="3048"/>
                  </a:lnTo>
                  <a:close/>
                </a:path>
                <a:path w="515620" h="181610">
                  <a:moveTo>
                    <a:pt x="515581" y="90017"/>
                  </a:moveTo>
                  <a:lnTo>
                    <a:pt x="514400" y="73152"/>
                  </a:lnTo>
                  <a:lnTo>
                    <a:pt x="514159" y="69621"/>
                  </a:lnTo>
                  <a:lnTo>
                    <a:pt x="509866" y="51828"/>
                  </a:lnTo>
                  <a:lnTo>
                    <a:pt x="502729" y="36347"/>
                  </a:lnTo>
                  <a:lnTo>
                    <a:pt x="493852" y="24384"/>
                  </a:lnTo>
                  <a:lnTo>
                    <a:pt x="492721" y="22860"/>
                  </a:lnTo>
                  <a:lnTo>
                    <a:pt x="485101" y="16205"/>
                  </a:lnTo>
                  <a:lnTo>
                    <a:pt x="485101" y="73152"/>
                  </a:lnTo>
                  <a:lnTo>
                    <a:pt x="387464" y="73152"/>
                  </a:lnTo>
                  <a:lnTo>
                    <a:pt x="402704" y="38100"/>
                  </a:lnTo>
                  <a:lnTo>
                    <a:pt x="436232" y="24384"/>
                  </a:lnTo>
                  <a:lnTo>
                    <a:pt x="447090" y="25298"/>
                  </a:lnTo>
                  <a:lnTo>
                    <a:pt x="480669" y="54864"/>
                  </a:lnTo>
                  <a:lnTo>
                    <a:pt x="485101" y="73152"/>
                  </a:lnTo>
                  <a:lnTo>
                    <a:pt x="485101" y="16205"/>
                  </a:lnTo>
                  <a:lnTo>
                    <a:pt x="481279" y="12865"/>
                  </a:lnTo>
                  <a:lnTo>
                    <a:pt x="467868" y="5715"/>
                  </a:lnTo>
                  <a:lnTo>
                    <a:pt x="452767" y="1435"/>
                  </a:lnTo>
                  <a:lnTo>
                    <a:pt x="436232" y="0"/>
                  </a:lnTo>
                  <a:lnTo>
                    <a:pt x="418833" y="1460"/>
                  </a:lnTo>
                  <a:lnTo>
                    <a:pt x="378320" y="24384"/>
                  </a:lnTo>
                  <a:lnTo>
                    <a:pt x="356806" y="70942"/>
                  </a:lnTo>
                  <a:lnTo>
                    <a:pt x="355371" y="91541"/>
                  </a:lnTo>
                  <a:lnTo>
                    <a:pt x="356781" y="111874"/>
                  </a:lnTo>
                  <a:lnTo>
                    <a:pt x="376796" y="158597"/>
                  </a:lnTo>
                  <a:lnTo>
                    <a:pt x="419455" y="180124"/>
                  </a:lnTo>
                  <a:lnTo>
                    <a:pt x="437756" y="181559"/>
                  </a:lnTo>
                  <a:lnTo>
                    <a:pt x="452056" y="180670"/>
                  </a:lnTo>
                  <a:lnTo>
                    <a:pt x="488149" y="166319"/>
                  </a:lnTo>
                  <a:lnTo>
                    <a:pt x="497827" y="157073"/>
                  </a:lnTo>
                  <a:lnTo>
                    <a:pt x="503961" y="149085"/>
                  </a:lnTo>
                  <a:lnTo>
                    <a:pt x="509790" y="137934"/>
                  </a:lnTo>
                  <a:lnTo>
                    <a:pt x="514057" y="125069"/>
                  </a:lnTo>
                  <a:lnTo>
                    <a:pt x="483577" y="122021"/>
                  </a:lnTo>
                  <a:lnTo>
                    <a:pt x="479806" y="130594"/>
                  </a:lnTo>
                  <a:lnTo>
                    <a:pt x="475488" y="138023"/>
                  </a:lnTo>
                  <a:lnTo>
                    <a:pt x="437756" y="157073"/>
                  </a:lnTo>
                  <a:lnTo>
                    <a:pt x="427761" y="156197"/>
                  </a:lnTo>
                  <a:lnTo>
                    <a:pt x="394944" y="133210"/>
                  </a:lnTo>
                  <a:lnTo>
                    <a:pt x="385940" y="97637"/>
                  </a:lnTo>
                  <a:lnTo>
                    <a:pt x="515581" y="97637"/>
                  </a:lnTo>
                  <a:lnTo>
                    <a:pt x="515581" y="90017"/>
                  </a:lnTo>
                  <a:close/>
                </a:path>
              </a:pathLst>
            </a:custGeom>
            <a:solidFill>
              <a:srgbClr val="000000"/>
            </a:solidFill>
          </p:spPr>
          <p:txBody>
            <a:bodyPr wrap="square" lIns="0" tIns="0" rIns="0" bIns="0" rtlCol="0"/>
            <a:lstStyle/>
            <a:p>
              <a:endParaRPr/>
            </a:p>
          </p:txBody>
        </p:sp>
        <p:pic>
          <p:nvPicPr>
            <p:cNvPr id="126" name="object 126"/>
            <p:cNvPicPr/>
            <p:nvPr/>
          </p:nvPicPr>
          <p:blipFill>
            <a:blip r:embed="rId100"/>
            <a:stretch>
              <a:fillRect/>
            </a:stretch>
          </p:blipFill>
          <p:spPr>
            <a:xfrm>
              <a:off x="3118008" y="2969866"/>
              <a:ext cx="231541" cy="215404"/>
            </a:xfrm>
            <a:prstGeom prst="rect">
              <a:avLst/>
            </a:prstGeom>
          </p:spPr>
        </p:pic>
        <p:pic>
          <p:nvPicPr>
            <p:cNvPr id="127" name="object 127"/>
            <p:cNvPicPr/>
            <p:nvPr/>
          </p:nvPicPr>
          <p:blipFill>
            <a:blip r:embed="rId101"/>
            <a:stretch>
              <a:fillRect/>
            </a:stretch>
          </p:blipFill>
          <p:spPr>
            <a:xfrm>
              <a:off x="3380477" y="3027772"/>
              <a:ext cx="125141" cy="157498"/>
            </a:xfrm>
            <a:prstGeom prst="rect">
              <a:avLst/>
            </a:prstGeom>
          </p:spPr>
        </p:pic>
        <p:pic>
          <p:nvPicPr>
            <p:cNvPr id="128" name="object 128"/>
            <p:cNvPicPr/>
            <p:nvPr/>
          </p:nvPicPr>
          <p:blipFill>
            <a:blip r:embed="rId102"/>
            <a:stretch>
              <a:fillRect/>
            </a:stretch>
          </p:blipFill>
          <p:spPr>
            <a:xfrm>
              <a:off x="3546043" y="2969866"/>
              <a:ext cx="222044" cy="215404"/>
            </a:xfrm>
            <a:prstGeom prst="rect">
              <a:avLst/>
            </a:prstGeom>
          </p:spPr>
        </p:pic>
        <p:pic>
          <p:nvPicPr>
            <p:cNvPr id="129" name="object 129"/>
            <p:cNvPicPr/>
            <p:nvPr/>
          </p:nvPicPr>
          <p:blipFill>
            <a:blip r:embed="rId103"/>
            <a:stretch>
              <a:fillRect/>
            </a:stretch>
          </p:blipFill>
          <p:spPr>
            <a:xfrm>
              <a:off x="3799102" y="3025083"/>
              <a:ext cx="141278" cy="160188"/>
            </a:xfrm>
            <a:prstGeom prst="rect">
              <a:avLst/>
            </a:prstGeom>
          </p:spPr>
        </p:pic>
        <p:pic>
          <p:nvPicPr>
            <p:cNvPr id="130" name="object 130"/>
            <p:cNvPicPr/>
            <p:nvPr/>
          </p:nvPicPr>
          <p:blipFill>
            <a:blip r:embed="rId104"/>
            <a:stretch>
              <a:fillRect/>
            </a:stretch>
          </p:blipFill>
          <p:spPr>
            <a:xfrm>
              <a:off x="3972652" y="3025083"/>
              <a:ext cx="125225" cy="156154"/>
            </a:xfrm>
            <a:prstGeom prst="rect">
              <a:avLst/>
            </a:prstGeom>
          </p:spPr>
        </p:pic>
        <p:sp>
          <p:nvSpPr>
            <p:cNvPr id="131" name="object 131"/>
            <p:cNvSpPr/>
            <p:nvPr/>
          </p:nvSpPr>
          <p:spPr>
            <a:xfrm>
              <a:off x="4142254" y="3151653"/>
              <a:ext cx="31376" cy="72838"/>
            </a:xfrm>
            <a:custGeom>
              <a:avLst/>
              <a:gdLst/>
              <a:ahLst/>
              <a:cxnLst/>
              <a:rect l="l" t="t" r="r" b="b"/>
              <a:pathLst>
                <a:path w="35560" h="82550">
                  <a:moveTo>
                    <a:pt x="7620" y="82391"/>
                  </a:moveTo>
                  <a:lnTo>
                    <a:pt x="0" y="68675"/>
                  </a:lnTo>
                  <a:lnTo>
                    <a:pt x="6096" y="67151"/>
                  </a:lnTo>
                  <a:lnTo>
                    <a:pt x="10668" y="62579"/>
                  </a:lnTo>
                  <a:lnTo>
                    <a:pt x="13716" y="56387"/>
                  </a:lnTo>
                  <a:lnTo>
                    <a:pt x="16764" y="51815"/>
                  </a:lnTo>
                  <a:lnTo>
                    <a:pt x="18288" y="44195"/>
                  </a:lnTo>
                  <a:lnTo>
                    <a:pt x="18288" y="33527"/>
                  </a:lnTo>
                  <a:lnTo>
                    <a:pt x="1524" y="33527"/>
                  </a:lnTo>
                  <a:lnTo>
                    <a:pt x="1524" y="0"/>
                  </a:lnTo>
                  <a:lnTo>
                    <a:pt x="35052" y="0"/>
                  </a:lnTo>
                  <a:lnTo>
                    <a:pt x="35052" y="33527"/>
                  </a:lnTo>
                  <a:lnTo>
                    <a:pt x="20574" y="74390"/>
                  </a:lnTo>
                  <a:lnTo>
                    <a:pt x="14811" y="78676"/>
                  </a:lnTo>
                  <a:lnTo>
                    <a:pt x="7620" y="82391"/>
                  </a:lnTo>
                  <a:close/>
                </a:path>
              </a:pathLst>
            </a:custGeom>
            <a:solidFill>
              <a:srgbClr val="000000"/>
            </a:solidFill>
          </p:spPr>
          <p:txBody>
            <a:bodyPr wrap="square" lIns="0" tIns="0" rIns="0" bIns="0" rtlCol="0"/>
            <a:lstStyle/>
            <a:p>
              <a:endParaRPr/>
            </a:p>
          </p:txBody>
        </p:sp>
        <p:pic>
          <p:nvPicPr>
            <p:cNvPr id="132" name="object 132"/>
            <p:cNvPicPr/>
            <p:nvPr/>
          </p:nvPicPr>
          <p:blipFill>
            <a:blip r:embed="rId105"/>
            <a:stretch>
              <a:fillRect/>
            </a:stretch>
          </p:blipFill>
          <p:spPr>
            <a:xfrm>
              <a:off x="4360348" y="3025167"/>
              <a:ext cx="141362" cy="160188"/>
            </a:xfrm>
            <a:prstGeom prst="rect">
              <a:avLst/>
            </a:prstGeom>
          </p:spPr>
        </p:pic>
        <p:pic>
          <p:nvPicPr>
            <p:cNvPr id="133" name="object 133"/>
            <p:cNvPicPr/>
            <p:nvPr/>
          </p:nvPicPr>
          <p:blipFill>
            <a:blip r:embed="rId106"/>
            <a:stretch>
              <a:fillRect/>
            </a:stretch>
          </p:blipFill>
          <p:spPr>
            <a:xfrm>
              <a:off x="4523142" y="3025083"/>
              <a:ext cx="127915" cy="160188"/>
            </a:xfrm>
            <a:prstGeom prst="rect">
              <a:avLst/>
            </a:prstGeom>
          </p:spPr>
        </p:pic>
        <p:pic>
          <p:nvPicPr>
            <p:cNvPr id="134" name="object 134"/>
            <p:cNvPicPr/>
            <p:nvPr/>
          </p:nvPicPr>
          <p:blipFill>
            <a:blip r:embed="rId107"/>
            <a:stretch>
              <a:fillRect/>
            </a:stretch>
          </p:blipFill>
          <p:spPr>
            <a:xfrm>
              <a:off x="4813849" y="3025083"/>
              <a:ext cx="363406" cy="160188"/>
            </a:xfrm>
            <a:prstGeom prst="rect">
              <a:avLst/>
            </a:prstGeom>
          </p:spPr>
        </p:pic>
        <p:sp>
          <p:nvSpPr>
            <p:cNvPr id="135" name="object 135"/>
            <p:cNvSpPr/>
            <p:nvPr/>
          </p:nvSpPr>
          <p:spPr>
            <a:xfrm>
              <a:off x="5207596" y="2970466"/>
              <a:ext cx="94129" cy="212912"/>
            </a:xfrm>
            <a:custGeom>
              <a:avLst/>
              <a:gdLst/>
              <a:ahLst/>
              <a:cxnLst/>
              <a:rect l="l" t="t" r="r" b="b"/>
              <a:pathLst>
                <a:path w="106679" h="241300">
                  <a:moveTo>
                    <a:pt x="32004" y="0"/>
                  </a:moveTo>
                  <a:lnTo>
                    <a:pt x="0" y="0"/>
                  </a:lnTo>
                  <a:lnTo>
                    <a:pt x="0" y="240792"/>
                  </a:lnTo>
                  <a:lnTo>
                    <a:pt x="32004" y="240792"/>
                  </a:lnTo>
                  <a:lnTo>
                    <a:pt x="32004" y="0"/>
                  </a:lnTo>
                  <a:close/>
                </a:path>
                <a:path w="106679" h="241300">
                  <a:moveTo>
                    <a:pt x="106680" y="0"/>
                  </a:moveTo>
                  <a:lnTo>
                    <a:pt x="76200" y="0"/>
                  </a:lnTo>
                  <a:lnTo>
                    <a:pt x="76200" y="240792"/>
                  </a:lnTo>
                  <a:lnTo>
                    <a:pt x="106680" y="240792"/>
                  </a:lnTo>
                  <a:lnTo>
                    <a:pt x="106680" y="0"/>
                  </a:lnTo>
                  <a:close/>
                </a:path>
              </a:pathLst>
            </a:custGeom>
            <a:solidFill>
              <a:srgbClr val="000000"/>
            </a:solidFill>
          </p:spPr>
          <p:txBody>
            <a:bodyPr wrap="square" lIns="0" tIns="0" rIns="0" bIns="0" rtlCol="0"/>
            <a:lstStyle/>
            <a:p>
              <a:endParaRPr/>
            </a:p>
          </p:txBody>
        </p:sp>
        <p:pic>
          <p:nvPicPr>
            <p:cNvPr id="136" name="object 136"/>
            <p:cNvPicPr/>
            <p:nvPr/>
          </p:nvPicPr>
          <p:blipFill>
            <a:blip r:embed="rId108"/>
            <a:stretch>
              <a:fillRect/>
            </a:stretch>
          </p:blipFill>
          <p:spPr>
            <a:xfrm>
              <a:off x="5482758" y="3025083"/>
              <a:ext cx="141278" cy="160188"/>
            </a:xfrm>
            <a:prstGeom prst="rect">
              <a:avLst/>
            </a:prstGeom>
          </p:spPr>
        </p:pic>
        <p:pic>
          <p:nvPicPr>
            <p:cNvPr id="137" name="object 137"/>
            <p:cNvPicPr/>
            <p:nvPr/>
          </p:nvPicPr>
          <p:blipFill>
            <a:blip r:embed="rId109"/>
            <a:stretch>
              <a:fillRect/>
            </a:stretch>
          </p:blipFill>
          <p:spPr>
            <a:xfrm>
              <a:off x="5645636" y="3024999"/>
              <a:ext cx="127831" cy="160188"/>
            </a:xfrm>
            <a:prstGeom prst="rect">
              <a:avLst/>
            </a:prstGeom>
          </p:spPr>
        </p:pic>
        <p:pic>
          <p:nvPicPr>
            <p:cNvPr id="138" name="object 138"/>
            <p:cNvPicPr/>
            <p:nvPr/>
          </p:nvPicPr>
          <p:blipFill>
            <a:blip r:embed="rId110"/>
            <a:stretch>
              <a:fillRect/>
            </a:stretch>
          </p:blipFill>
          <p:spPr>
            <a:xfrm>
              <a:off x="5945757" y="2965833"/>
              <a:ext cx="244988" cy="219439"/>
            </a:xfrm>
            <a:prstGeom prst="rect">
              <a:avLst/>
            </a:prstGeom>
          </p:spPr>
        </p:pic>
        <p:pic>
          <p:nvPicPr>
            <p:cNvPr id="139" name="object 139"/>
            <p:cNvPicPr/>
            <p:nvPr/>
          </p:nvPicPr>
          <p:blipFill>
            <a:blip r:embed="rId111"/>
            <a:stretch>
              <a:fillRect/>
            </a:stretch>
          </p:blipFill>
          <p:spPr>
            <a:xfrm>
              <a:off x="6342780" y="2975245"/>
              <a:ext cx="232886" cy="210026"/>
            </a:xfrm>
            <a:prstGeom prst="rect">
              <a:avLst/>
            </a:prstGeom>
          </p:spPr>
        </p:pic>
        <p:pic>
          <p:nvPicPr>
            <p:cNvPr id="140" name="object 140"/>
            <p:cNvPicPr/>
            <p:nvPr/>
          </p:nvPicPr>
          <p:blipFill>
            <a:blip r:embed="rId112"/>
            <a:stretch>
              <a:fillRect/>
            </a:stretch>
          </p:blipFill>
          <p:spPr>
            <a:xfrm>
              <a:off x="6597183" y="2969866"/>
              <a:ext cx="125141" cy="211370"/>
            </a:xfrm>
            <a:prstGeom prst="rect">
              <a:avLst/>
            </a:prstGeom>
          </p:spPr>
        </p:pic>
        <p:pic>
          <p:nvPicPr>
            <p:cNvPr id="141" name="object 141"/>
            <p:cNvPicPr/>
            <p:nvPr/>
          </p:nvPicPr>
          <p:blipFill>
            <a:blip r:embed="rId113"/>
            <a:stretch>
              <a:fillRect/>
            </a:stretch>
          </p:blipFill>
          <p:spPr>
            <a:xfrm>
              <a:off x="6753252" y="3025083"/>
              <a:ext cx="141362" cy="160188"/>
            </a:xfrm>
            <a:prstGeom prst="rect">
              <a:avLst/>
            </a:prstGeom>
          </p:spPr>
        </p:pic>
        <p:pic>
          <p:nvPicPr>
            <p:cNvPr id="142" name="object 142"/>
            <p:cNvPicPr/>
            <p:nvPr/>
          </p:nvPicPr>
          <p:blipFill>
            <a:blip r:embed="rId114"/>
            <a:stretch>
              <a:fillRect/>
            </a:stretch>
          </p:blipFill>
          <p:spPr>
            <a:xfrm>
              <a:off x="6924282" y="3025083"/>
              <a:ext cx="83456" cy="156154"/>
            </a:xfrm>
            <a:prstGeom prst="rect">
              <a:avLst/>
            </a:prstGeom>
          </p:spPr>
        </p:pic>
        <p:pic>
          <p:nvPicPr>
            <p:cNvPr id="143" name="object 143"/>
            <p:cNvPicPr/>
            <p:nvPr/>
          </p:nvPicPr>
          <p:blipFill>
            <a:blip r:embed="rId115"/>
            <a:stretch>
              <a:fillRect/>
            </a:stretch>
          </p:blipFill>
          <p:spPr>
            <a:xfrm>
              <a:off x="7158429" y="3025083"/>
              <a:ext cx="296087" cy="160188"/>
            </a:xfrm>
            <a:prstGeom prst="rect">
              <a:avLst/>
            </a:prstGeom>
          </p:spPr>
        </p:pic>
        <p:sp>
          <p:nvSpPr>
            <p:cNvPr id="144" name="object 144"/>
            <p:cNvSpPr/>
            <p:nvPr/>
          </p:nvSpPr>
          <p:spPr>
            <a:xfrm>
              <a:off x="7484095" y="2969871"/>
              <a:ext cx="125506" cy="211790"/>
            </a:xfrm>
            <a:custGeom>
              <a:avLst/>
              <a:gdLst/>
              <a:ahLst/>
              <a:cxnLst/>
              <a:rect l="l" t="t" r="r" b="b"/>
              <a:pathLst>
                <a:path w="142240" h="240027">
                  <a:moveTo>
                    <a:pt x="94589" y="71716"/>
                  </a:moveTo>
                  <a:lnTo>
                    <a:pt x="87464" y="67716"/>
                  </a:lnTo>
                  <a:lnTo>
                    <a:pt x="79921" y="64858"/>
                  </a:lnTo>
                  <a:lnTo>
                    <a:pt x="72085" y="63144"/>
                  </a:lnTo>
                  <a:lnTo>
                    <a:pt x="64109" y="62572"/>
                  </a:lnTo>
                  <a:lnTo>
                    <a:pt x="58013" y="62572"/>
                  </a:lnTo>
                  <a:lnTo>
                    <a:pt x="27533" y="93052"/>
                  </a:lnTo>
                  <a:lnTo>
                    <a:pt x="27533" y="65620"/>
                  </a:lnTo>
                  <a:lnTo>
                    <a:pt x="0" y="65620"/>
                  </a:lnTo>
                  <a:lnTo>
                    <a:pt x="0" y="239547"/>
                  </a:lnTo>
                  <a:lnTo>
                    <a:pt x="30581" y="239547"/>
                  </a:lnTo>
                  <a:lnTo>
                    <a:pt x="30581" y="149542"/>
                  </a:lnTo>
                  <a:lnTo>
                    <a:pt x="30861" y="140411"/>
                  </a:lnTo>
                  <a:lnTo>
                    <a:pt x="41249" y="102196"/>
                  </a:lnTo>
                  <a:lnTo>
                    <a:pt x="45821" y="99148"/>
                  </a:lnTo>
                  <a:lnTo>
                    <a:pt x="50393" y="94576"/>
                  </a:lnTo>
                  <a:lnTo>
                    <a:pt x="56489" y="93052"/>
                  </a:lnTo>
                  <a:lnTo>
                    <a:pt x="70205" y="93052"/>
                  </a:lnTo>
                  <a:lnTo>
                    <a:pt x="77825" y="94576"/>
                  </a:lnTo>
                  <a:lnTo>
                    <a:pt x="85445" y="99148"/>
                  </a:lnTo>
                  <a:lnTo>
                    <a:pt x="94589" y="71716"/>
                  </a:lnTo>
                  <a:close/>
                </a:path>
                <a:path w="142240" h="240027">
                  <a:moveTo>
                    <a:pt x="141922" y="65633"/>
                  </a:moveTo>
                  <a:lnTo>
                    <a:pt x="112966" y="65633"/>
                  </a:lnTo>
                  <a:lnTo>
                    <a:pt x="112966" y="239560"/>
                  </a:lnTo>
                  <a:lnTo>
                    <a:pt x="141922" y="239560"/>
                  </a:lnTo>
                  <a:lnTo>
                    <a:pt x="141922" y="65633"/>
                  </a:lnTo>
                  <a:close/>
                </a:path>
                <a:path w="142240" h="240027">
                  <a:moveTo>
                    <a:pt x="141922" y="0"/>
                  </a:moveTo>
                  <a:lnTo>
                    <a:pt x="112966" y="0"/>
                  </a:lnTo>
                  <a:lnTo>
                    <a:pt x="112966" y="33528"/>
                  </a:lnTo>
                  <a:lnTo>
                    <a:pt x="141922" y="33528"/>
                  </a:lnTo>
                  <a:lnTo>
                    <a:pt x="141922" y="0"/>
                  </a:lnTo>
                  <a:close/>
                </a:path>
              </a:pathLst>
            </a:custGeom>
            <a:solidFill>
              <a:srgbClr val="000000"/>
            </a:solidFill>
          </p:spPr>
          <p:txBody>
            <a:bodyPr wrap="square" lIns="0" tIns="0" rIns="0" bIns="0" rtlCol="0"/>
            <a:lstStyle/>
            <a:p>
              <a:endParaRPr/>
            </a:p>
          </p:txBody>
        </p:sp>
        <p:pic>
          <p:nvPicPr>
            <p:cNvPr id="145" name="object 145"/>
            <p:cNvPicPr/>
            <p:nvPr/>
          </p:nvPicPr>
          <p:blipFill>
            <a:blip r:embed="rId116"/>
            <a:stretch>
              <a:fillRect/>
            </a:stretch>
          </p:blipFill>
          <p:spPr>
            <a:xfrm>
              <a:off x="7640255" y="3025083"/>
              <a:ext cx="141362" cy="160188"/>
            </a:xfrm>
            <a:prstGeom prst="rect">
              <a:avLst/>
            </a:prstGeom>
          </p:spPr>
        </p:pic>
        <p:pic>
          <p:nvPicPr>
            <p:cNvPr id="146" name="object 146"/>
            <p:cNvPicPr/>
            <p:nvPr/>
          </p:nvPicPr>
          <p:blipFill>
            <a:blip r:embed="rId117"/>
            <a:stretch>
              <a:fillRect/>
            </a:stretch>
          </p:blipFill>
          <p:spPr>
            <a:xfrm>
              <a:off x="7813890" y="2969866"/>
              <a:ext cx="133210" cy="215404"/>
            </a:xfrm>
            <a:prstGeom prst="rect">
              <a:avLst/>
            </a:prstGeom>
          </p:spPr>
        </p:pic>
        <p:sp>
          <p:nvSpPr>
            <p:cNvPr id="147" name="object 147"/>
            <p:cNvSpPr/>
            <p:nvPr/>
          </p:nvSpPr>
          <p:spPr>
            <a:xfrm>
              <a:off x="7977691" y="297045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148" name="object 148"/>
            <p:cNvPicPr/>
            <p:nvPr/>
          </p:nvPicPr>
          <p:blipFill>
            <a:blip r:embed="rId118"/>
            <a:stretch>
              <a:fillRect/>
            </a:stretch>
          </p:blipFill>
          <p:spPr>
            <a:xfrm>
              <a:off x="8034589" y="3025083"/>
              <a:ext cx="141362" cy="160188"/>
            </a:xfrm>
            <a:prstGeom prst="rect">
              <a:avLst/>
            </a:prstGeom>
          </p:spPr>
        </p:pic>
        <p:pic>
          <p:nvPicPr>
            <p:cNvPr id="149" name="object 149"/>
            <p:cNvPicPr/>
            <p:nvPr/>
          </p:nvPicPr>
          <p:blipFill>
            <a:blip r:embed="rId119"/>
            <a:stretch>
              <a:fillRect/>
            </a:stretch>
          </p:blipFill>
          <p:spPr>
            <a:xfrm>
              <a:off x="8197467" y="3025083"/>
              <a:ext cx="127831" cy="160188"/>
            </a:xfrm>
            <a:prstGeom prst="rect">
              <a:avLst/>
            </a:prstGeom>
          </p:spPr>
        </p:pic>
        <p:sp>
          <p:nvSpPr>
            <p:cNvPr id="150" name="object 150"/>
            <p:cNvSpPr/>
            <p:nvPr/>
          </p:nvSpPr>
          <p:spPr>
            <a:xfrm>
              <a:off x="8360345" y="3151653"/>
              <a:ext cx="32497" cy="72838"/>
            </a:xfrm>
            <a:custGeom>
              <a:avLst/>
              <a:gdLst/>
              <a:ahLst/>
              <a:cxnLst/>
              <a:rect l="l" t="t" r="r" b="b"/>
              <a:pathLst>
                <a:path w="36829" h="82550">
                  <a:moveTo>
                    <a:pt x="9144" y="82391"/>
                  </a:moveTo>
                  <a:lnTo>
                    <a:pt x="0" y="68579"/>
                  </a:lnTo>
                  <a:lnTo>
                    <a:pt x="6096" y="67055"/>
                  </a:lnTo>
                  <a:lnTo>
                    <a:pt x="10668" y="62483"/>
                  </a:lnTo>
                  <a:lnTo>
                    <a:pt x="13716" y="56387"/>
                  </a:lnTo>
                  <a:lnTo>
                    <a:pt x="16764" y="51815"/>
                  </a:lnTo>
                  <a:lnTo>
                    <a:pt x="18288" y="44195"/>
                  </a:lnTo>
                  <a:lnTo>
                    <a:pt x="19812" y="33527"/>
                  </a:lnTo>
                  <a:lnTo>
                    <a:pt x="3048" y="33527"/>
                  </a:lnTo>
                  <a:lnTo>
                    <a:pt x="3048" y="0"/>
                  </a:lnTo>
                  <a:lnTo>
                    <a:pt x="36576" y="0"/>
                  </a:lnTo>
                  <a:lnTo>
                    <a:pt x="36576" y="33527"/>
                  </a:lnTo>
                  <a:lnTo>
                    <a:pt x="20764" y="74306"/>
                  </a:lnTo>
                  <a:lnTo>
                    <a:pt x="15454" y="78621"/>
                  </a:lnTo>
                  <a:lnTo>
                    <a:pt x="9144" y="82391"/>
                  </a:lnTo>
                  <a:close/>
                </a:path>
              </a:pathLst>
            </a:custGeom>
            <a:solidFill>
              <a:srgbClr val="000000"/>
            </a:solidFill>
          </p:spPr>
          <p:txBody>
            <a:bodyPr wrap="square" lIns="0" tIns="0" rIns="0" bIns="0" rtlCol="0"/>
            <a:lstStyle/>
            <a:p>
              <a:endParaRPr/>
            </a:p>
          </p:txBody>
        </p:sp>
        <p:pic>
          <p:nvPicPr>
            <p:cNvPr id="151" name="object 151"/>
            <p:cNvPicPr/>
            <p:nvPr/>
          </p:nvPicPr>
          <p:blipFill>
            <a:blip r:embed="rId120"/>
            <a:stretch>
              <a:fillRect/>
            </a:stretch>
          </p:blipFill>
          <p:spPr>
            <a:xfrm>
              <a:off x="673837" y="3380506"/>
              <a:ext cx="141362" cy="160188"/>
            </a:xfrm>
            <a:prstGeom prst="rect">
              <a:avLst/>
            </a:prstGeom>
          </p:spPr>
        </p:pic>
        <p:sp>
          <p:nvSpPr>
            <p:cNvPr id="152" name="object 152"/>
            <p:cNvSpPr/>
            <p:nvPr/>
          </p:nvSpPr>
          <p:spPr>
            <a:xfrm>
              <a:off x="853440" y="3506992"/>
              <a:ext cx="31376" cy="31376"/>
            </a:xfrm>
            <a:custGeom>
              <a:avLst/>
              <a:gdLst/>
              <a:ahLst/>
              <a:cxnLst/>
              <a:rect l="l" t="t" r="r" b="b"/>
              <a:pathLst>
                <a:path w="35559" h="35560">
                  <a:moveTo>
                    <a:pt x="35052" y="35051"/>
                  </a:moveTo>
                  <a:lnTo>
                    <a:pt x="0" y="35051"/>
                  </a:lnTo>
                  <a:lnTo>
                    <a:pt x="0" y="0"/>
                  </a:lnTo>
                  <a:lnTo>
                    <a:pt x="35052" y="0"/>
                  </a:lnTo>
                  <a:lnTo>
                    <a:pt x="35052" y="35051"/>
                  </a:lnTo>
                  <a:close/>
                </a:path>
              </a:pathLst>
            </a:custGeom>
            <a:solidFill>
              <a:srgbClr val="000000"/>
            </a:solidFill>
          </p:spPr>
          <p:txBody>
            <a:bodyPr wrap="square" lIns="0" tIns="0" rIns="0" bIns="0" rtlCol="0"/>
            <a:lstStyle/>
            <a:p>
              <a:endParaRPr/>
            </a:p>
          </p:txBody>
        </p:sp>
        <p:pic>
          <p:nvPicPr>
            <p:cNvPr id="153" name="object 153"/>
            <p:cNvPicPr/>
            <p:nvPr/>
          </p:nvPicPr>
          <p:blipFill>
            <a:blip r:embed="rId121"/>
            <a:stretch>
              <a:fillRect/>
            </a:stretch>
          </p:blipFill>
          <p:spPr>
            <a:xfrm>
              <a:off x="920170" y="3380506"/>
              <a:ext cx="134554" cy="219439"/>
            </a:xfrm>
            <a:prstGeom prst="rect">
              <a:avLst/>
            </a:prstGeom>
          </p:spPr>
        </p:pic>
        <p:sp>
          <p:nvSpPr>
            <p:cNvPr id="154" name="object 154"/>
            <p:cNvSpPr/>
            <p:nvPr/>
          </p:nvSpPr>
          <p:spPr>
            <a:xfrm>
              <a:off x="1100854" y="3506992"/>
              <a:ext cx="113179" cy="72838"/>
            </a:xfrm>
            <a:custGeom>
              <a:avLst/>
              <a:gdLst/>
              <a:ahLst/>
              <a:cxnLst/>
              <a:rect l="l" t="t" r="r" b="b"/>
              <a:pathLst>
                <a:path w="128269" h="82550">
                  <a:moveTo>
                    <a:pt x="35064" y="0"/>
                  </a:moveTo>
                  <a:lnTo>
                    <a:pt x="0" y="0"/>
                  </a:lnTo>
                  <a:lnTo>
                    <a:pt x="0" y="35052"/>
                  </a:lnTo>
                  <a:lnTo>
                    <a:pt x="35064" y="35052"/>
                  </a:lnTo>
                  <a:lnTo>
                    <a:pt x="35064" y="0"/>
                  </a:lnTo>
                  <a:close/>
                </a:path>
                <a:path w="128269" h="82550">
                  <a:moveTo>
                    <a:pt x="127736" y="0"/>
                  </a:moveTo>
                  <a:lnTo>
                    <a:pt x="94208" y="0"/>
                  </a:lnTo>
                  <a:lnTo>
                    <a:pt x="94208" y="33629"/>
                  </a:lnTo>
                  <a:lnTo>
                    <a:pt x="110972" y="33629"/>
                  </a:lnTo>
                  <a:lnTo>
                    <a:pt x="109448" y="44297"/>
                  </a:lnTo>
                  <a:lnTo>
                    <a:pt x="107924" y="51917"/>
                  </a:lnTo>
                  <a:lnTo>
                    <a:pt x="104876" y="56489"/>
                  </a:lnTo>
                  <a:lnTo>
                    <a:pt x="103352" y="62585"/>
                  </a:lnTo>
                  <a:lnTo>
                    <a:pt x="98780" y="67157"/>
                  </a:lnTo>
                  <a:lnTo>
                    <a:pt x="91160" y="68681"/>
                  </a:lnTo>
                  <a:lnTo>
                    <a:pt x="100304" y="82397"/>
                  </a:lnTo>
                  <a:lnTo>
                    <a:pt x="125641" y="51155"/>
                  </a:lnTo>
                  <a:lnTo>
                    <a:pt x="127736" y="33629"/>
                  </a:lnTo>
                  <a:lnTo>
                    <a:pt x="127736" y="0"/>
                  </a:lnTo>
                  <a:close/>
                </a:path>
              </a:pathLst>
            </a:custGeom>
            <a:solidFill>
              <a:srgbClr val="000000"/>
            </a:solidFill>
          </p:spPr>
          <p:txBody>
            <a:bodyPr wrap="square" lIns="0" tIns="0" rIns="0" bIns="0" rtlCol="0"/>
            <a:lstStyle/>
            <a:p>
              <a:endParaRPr/>
            </a:p>
          </p:txBody>
        </p:sp>
        <p:pic>
          <p:nvPicPr>
            <p:cNvPr id="155" name="object 155"/>
            <p:cNvPicPr/>
            <p:nvPr/>
          </p:nvPicPr>
          <p:blipFill>
            <a:blip r:embed="rId122"/>
            <a:stretch>
              <a:fillRect/>
            </a:stretch>
          </p:blipFill>
          <p:spPr>
            <a:xfrm>
              <a:off x="1325263" y="3380506"/>
              <a:ext cx="126570" cy="160188"/>
            </a:xfrm>
            <a:prstGeom prst="rect">
              <a:avLst/>
            </a:prstGeom>
          </p:spPr>
        </p:pic>
        <p:pic>
          <p:nvPicPr>
            <p:cNvPr id="156" name="object 156"/>
            <p:cNvPicPr/>
            <p:nvPr/>
          </p:nvPicPr>
          <p:blipFill>
            <a:blip r:embed="rId123"/>
            <a:stretch>
              <a:fillRect/>
            </a:stretch>
          </p:blipFill>
          <p:spPr>
            <a:xfrm>
              <a:off x="1473350" y="3380506"/>
              <a:ext cx="144051" cy="160188"/>
            </a:xfrm>
            <a:prstGeom prst="rect">
              <a:avLst/>
            </a:prstGeom>
          </p:spPr>
        </p:pic>
        <p:sp>
          <p:nvSpPr>
            <p:cNvPr id="157" name="object 157"/>
            <p:cNvSpPr/>
            <p:nvPr/>
          </p:nvSpPr>
          <p:spPr>
            <a:xfrm>
              <a:off x="1648317" y="3325289"/>
              <a:ext cx="91328" cy="212912"/>
            </a:xfrm>
            <a:custGeom>
              <a:avLst/>
              <a:gdLst/>
              <a:ahLst/>
              <a:cxnLst/>
              <a:rect l="l" t="t" r="r" b="b"/>
              <a:pathLst>
                <a:path w="103505" h="241300">
                  <a:moveTo>
                    <a:pt x="28956" y="65633"/>
                  </a:moveTo>
                  <a:lnTo>
                    <a:pt x="0" y="65633"/>
                  </a:lnTo>
                  <a:lnTo>
                    <a:pt x="0" y="239560"/>
                  </a:lnTo>
                  <a:lnTo>
                    <a:pt x="28956" y="239560"/>
                  </a:lnTo>
                  <a:lnTo>
                    <a:pt x="28956" y="65633"/>
                  </a:lnTo>
                  <a:close/>
                </a:path>
                <a:path w="103505" h="241300">
                  <a:moveTo>
                    <a:pt x="28956" y="0"/>
                  </a:moveTo>
                  <a:lnTo>
                    <a:pt x="0" y="0"/>
                  </a:lnTo>
                  <a:lnTo>
                    <a:pt x="0" y="33528"/>
                  </a:lnTo>
                  <a:lnTo>
                    <a:pt x="28956" y="33528"/>
                  </a:lnTo>
                  <a:lnTo>
                    <a:pt x="28956" y="0"/>
                  </a:lnTo>
                  <a:close/>
                </a:path>
                <a:path w="103505" h="241300">
                  <a:moveTo>
                    <a:pt x="103441" y="190"/>
                  </a:moveTo>
                  <a:lnTo>
                    <a:pt x="72961" y="190"/>
                  </a:lnTo>
                  <a:lnTo>
                    <a:pt x="72961" y="240982"/>
                  </a:lnTo>
                  <a:lnTo>
                    <a:pt x="103441" y="240982"/>
                  </a:lnTo>
                  <a:lnTo>
                    <a:pt x="103441" y="190"/>
                  </a:lnTo>
                  <a:close/>
                </a:path>
              </a:pathLst>
            </a:custGeom>
            <a:solidFill>
              <a:srgbClr val="000000"/>
            </a:solidFill>
          </p:spPr>
          <p:txBody>
            <a:bodyPr wrap="square" lIns="0" tIns="0" rIns="0" bIns="0" rtlCol="0"/>
            <a:lstStyle/>
            <a:p>
              <a:endParaRPr/>
            </a:p>
          </p:txBody>
        </p:sp>
        <p:pic>
          <p:nvPicPr>
            <p:cNvPr id="158" name="object 158"/>
            <p:cNvPicPr/>
            <p:nvPr/>
          </p:nvPicPr>
          <p:blipFill>
            <a:blip r:embed="rId124"/>
            <a:stretch>
              <a:fillRect/>
            </a:stretch>
          </p:blipFill>
          <p:spPr>
            <a:xfrm>
              <a:off x="2023838" y="3380505"/>
              <a:ext cx="125141" cy="156154"/>
            </a:xfrm>
            <a:prstGeom prst="rect">
              <a:avLst/>
            </a:prstGeom>
          </p:spPr>
        </p:pic>
        <p:pic>
          <p:nvPicPr>
            <p:cNvPr id="159" name="object 159"/>
            <p:cNvPicPr/>
            <p:nvPr/>
          </p:nvPicPr>
          <p:blipFill>
            <a:blip r:embed="rId125"/>
            <a:stretch>
              <a:fillRect/>
            </a:stretch>
          </p:blipFill>
          <p:spPr>
            <a:xfrm>
              <a:off x="1850202" y="3380591"/>
              <a:ext cx="141278" cy="160188"/>
            </a:xfrm>
            <a:prstGeom prst="rect">
              <a:avLst/>
            </a:prstGeom>
          </p:spPr>
        </p:pic>
        <p:pic>
          <p:nvPicPr>
            <p:cNvPr id="160" name="object 160"/>
            <p:cNvPicPr/>
            <p:nvPr/>
          </p:nvPicPr>
          <p:blipFill>
            <a:blip r:embed="rId126"/>
            <a:stretch>
              <a:fillRect/>
            </a:stretch>
          </p:blipFill>
          <p:spPr>
            <a:xfrm>
              <a:off x="2178563" y="3325288"/>
              <a:ext cx="133294" cy="215404"/>
            </a:xfrm>
            <a:prstGeom prst="rect">
              <a:avLst/>
            </a:prstGeom>
          </p:spPr>
        </p:pic>
        <p:pic>
          <p:nvPicPr>
            <p:cNvPr id="161" name="object 161"/>
            <p:cNvPicPr/>
            <p:nvPr/>
          </p:nvPicPr>
          <p:blipFill>
            <a:blip r:embed="rId127"/>
            <a:stretch>
              <a:fillRect/>
            </a:stretch>
          </p:blipFill>
          <p:spPr>
            <a:xfrm>
              <a:off x="2415483" y="3380506"/>
              <a:ext cx="364751" cy="160188"/>
            </a:xfrm>
            <a:prstGeom prst="rect">
              <a:avLst/>
            </a:prstGeom>
          </p:spPr>
        </p:pic>
        <p:pic>
          <p:nvPicPr>
            <p:cNvPr id="162" name="object 162"/>
            <p:cNvPicPr/>
            <p:nvPr/>
          </p:nvPicPr>
          <p:blipFill>
            <a:blip r:embed="rId128"/>
            <a:stretch>
              <a:fillRect/>
            </a:stretch>
          </p:blipFill>
          <p:spPr>
            <a:xfrm>
              <a:off x="2801750" y="3380506"/>
              <a:ext cx="126486" cy="160188"/>
            </a:xfrm>
            <a:prstGeom prst="rect">
              <a:avLst/>
            </a:prstGeom>
          </p:spPr>
        </p:pic>
        <p:pic>
          <p:nvPicPr>
            <p:cNvPr id="163" name="object 163"/>
            <p:cNvPicPr/>
            <p:nvPr/>
          </p:nvPicPr>
          <p:blipFill>
            <a:blip r:embed="rId129"/>
            <a:stretch>
              <a:fillRect/>
            </a:stretch>
          </p:blipFill>
          <p:spPr>
            <a:xfrm>
              <a:off x="2945717" y="3330668"/>
              <a:ext cx="228936" cy="210026"/>
            </a:xfrm>
            <a:prstGeom prst="rect">
              <a:avLst/>
            </a:prstGeom>
          </p:spPr>
        </p:pic>
        <p:pic>
          <p:nvPicPr>
            <p:cNvPr id="164" name="object 164"/>
            <p:cNvPicPr/>
            <p:nvPr/>
          </p:nvPicPr>
          <p:blipFill>
            <a:blip r:embed="rId130"/>
            <a:stretch>
              <a:fillRect/>
            </a:stretch>
          </p:blipFill>
          <p:spPr>
            <a:xfrm>
              <a:off x="3282230" y="3325288"/>
              <a:ext cx="1226119" cy="215489"/>
            </a:xfrm>
            <a:prstGeom prst="rect">
              <a:avLst/>
            </a:prstGeom>
          </p:spPr>
        </p:pic>
        <p:sp>
          <p:nvSpPr>
            <p:cNvPr id="165" name="object 165"/>
            <p:cNvSpPr/>
            <p:nvPr/>
          </p:nvSpPr>
          <p:spPr>
            <a:xfrm>
              <a:off x="4524475" y="3325288"/>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66" name="object 166"/>
            <p:cNvPicPr/>
            <p:nvPr/>
          </p:nvPicPr>
          <p:blipFill>
            <a:blip r:embed="rId131"/>
            <a:stretch>
              <a:fillRect/>
            </a:stretch>
          </p:blipFill>
          <p:spPr>
            <a:xfrm>
              <a:off x="4579703" y="3380506"/>
              <a:ext cx="126486" cy="160188"/>
            </a:xfrm>
            <a:prstGeom prst="rect">
              <a:avLst/>
            </a:prstGeom>
          </p:spPr>
        </p:pic>
        <p:pic>
          <p:nvPicPr>
            <p:cNvPr id="167" name="object 167"/>
            <p:cNvPicPr/>
            <p:nvPr/>
          </p:nvPicPr>
          <p:blipFill>
            <a:blip r:embed="rId132"/>
            <a:stretch>
              <a:fillRect/>
            </a:stretch>
          </p:blipFill>
          <p:spPr>
            <a:xfrm>
              <a:off x="4723671" y="3330668"/>
              <a:ext cx="74043" cy="208681"/>
            </a:xfrm>
            <a:prstGeom prst="rect">
              <a:avLst/>
            </a:prstGeom>
          </p:spPr>
        </p:pic>
        <p:sp>
          <p:nvSpPr>
            <p:cNvPr id="168" name="object 168"/>
            <p:cNvSpPr/>
            <p:nvPr/>
          </p:nvSpPr>
          <p:spPr>
            <a:xfrm>
              <a:off x="4820569" y="3325288"/>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69" name="object 169"/>
            <p:cNvPicPr/>
            <p:nvPr/>
          </p:nvPicPr>
          <p:blipFill>
            <a:blip r:embed="rId133"/>
            <a:stretch>
              <a:fillRect/>
            </a:stretch>
          </p:blipFill>
          <p:spPr>
            <a:xfrm>
              <a:off x="4877135" y="3380506"/>
              <a:ext cx="273143" cy="160188"/>
            </a:xfrm>
            <a:prstGeom prst="rect">
              <a:avLst/>
            </a:prstGeom>
          </p:spPr>
        </p:pic>
        <p:sp>
          <p:nvSpPr>
            <p:cNvPr id="170" name="object 170"/>
            <p:cNvSpPr/>
            <p:nvPr/>
          </p:nvSpPr>
          <p:spPr>
            <a:xfrm>
              <a:off x="5188772" y="3506992"/>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pic>
          <p:nvPicPr>
            <p:cNvPr id="171" name="object 171"/>
            <p:cNvPicPr/>
            <p:nvPr/>
          </p:nvPicPr>
          <p:blipFill>
            <a:blip r:embed="rId134"/>
            <a:stretch>
              <a:fillRect/>
            </a:stretch>
          </p:blipFill>
          <p:spPr>
            <a:xfrm>
              <a:off x="677871" y="3836781"/>
              <a:ext cx="129259" cy="129259"/>
            </a:xfrm>
            <a:prstGeom prst="rect">
              <a:avLst/>
            </a:prstGeom>
          </p:spPr>
        </p:pic>
        <p:sp>
          <p:nvSpPr>
            <p:cNvPr id="172" name="object 172"/>
            <p:cNvSpPr/>
            <p:nvPr/>
          </p:nvSpPr>
          <p:spPr>
            <a:xfrm>
              <a:off x="829985" y="3754339"/>
              <a:ext cx="168649" cy="211790"/>
            </a:xfrm>
            <a:custGeom>
              <a:avLst/>
              <a:gdLst/>
              <a:ahLst/>
              <a:cxnLst/>
              <a:rect l="l" t="t" r="r" b="b"/>
              <a:pathLst>
                <a:path w="191134" h="240027">
                  <a:moveTo>
                    <a:pt x="190690" y="0"/>
                  </a:moveTo>
                  <a:lnTo>
                    <a:pt x="0" y="0"/>
                  </a:lnTo>
                  <a:lnTo>
                    <a:pt x="0" y="27940"/>
                  </a:lnTo>
                  <a:lnTo>
                    <a:pt x="79349" y="27940"/>
                  </a:lnTo>
                  <a:lnTo>
                    <a:pt x="79349" y="240030"/>
                  </a:lnTo>
                  <a:lnTo>
                    <a:pt x="111353" y="240030"/>
                  </a:lnTo>
                  <a:lnTo>
                    <a:pt x="111353" y="27940"/>
                  </a:lnTo>
                  <a:lnTo>
                    <a:pt x="190690" y="27940"/>
                  </a:lnTo>
                  <a:lnTo>
                    <a:pt x="190690" y="0"/>
                  </a:lnTo>
                  <a:close/>
                </a:path>
              </a:pathLst>
            </a:custGeom>
            <a:solidFill>
              <a:srgbClr val="00CC00"/>
            </a:solidFill>
          </p:spPr>
          <p:txBody>
            <a:bodyPr wrap="square" lIns="0" tIns="0" rIns="0" bIns="0" rtlCol="0"/>
            <a:lstStyle/>
            <a:p>
              <a:endParaRPr/>
            </a:p>
          </p:txBody>
        </p:sp>
        <p:pic>
          <p:nvPicPr>
            <p:cNvPr id="173" name="object 173"/>
            <p:cNvPicPr/>
            <p:nvPr/>
          </p:nvPicPr>
          <p:blipFill>
            <a:blip r:embed="rId135"/>
            <a:stretch>
              <a:fillRect/>
            </a:stretch>
          </p:blipFill>
          <p:spPr>
            <a:xfrm>
              <a:off x="1022452" y="3754754"/>
              <a:ext cx="125141" cy="211370"/>
            </a:xfrm>
            <a:prstGeom prst="rect">
              <a:avLst/>
            </a:prstGeom>
          </p:spPr>
        </p:pic>
        <p:pic>
          <p:nvPicPr>
            <p:cNvPr id="174" name="object 174"/>
            <p:cNvPicPr/>
            <p:nvPr/>
          </p:nvPicPr>
          <p:blipFill>
            <a:blip r:embed="rId136"/>
            <a:stretch>
              <a:fillRect/>
            </a:stretch>
          </p:blipFill>
          <p:spPr>
            <a:xfrm>
              <a:off x="1178607" y="3809972"/>
              <a:ext cx="141278" cy="160188"/>
            </a:xfrm>
            <a:prstGeom prst="rect">
              <a:avLst/>
            </a:prstGeom>
          </p:spPr>
        </p:pic>
        <p:pic>
          <p:nvPicPr>
            <p:cNvPr id="175" name="object 175"/>
            <p:cNvPicPr/>
            <p:nvPr/>
          </p:nvPicPr>
          <p:blipFill>
            <a:blip r:embed="rId137"/>
            <a:stretch>
              <a:fillRect/>
            </a:stretch>
          </p:blipFill>
          <p:spPr>
            <a:xfrm>
              <a:off x="1599836" y="3750719"/>
              <a:ext cx="125141" cy="215404"/>
            </a:xfrm>
            <a:prstGeom prst="rect">
              <a:avLst/>
            </a:prstGeom>
          </p:spPr>
        </p:pic>
        <p:pic>
          <p:nvPicPr>
            <p:cNvPr id="176" name="object 176"/>
            <p:cNvPicPr/>
            <p:nvPr/>
          </p:nvPicPr>
          <p:blipFill>
            <a:blip r:embed="rId138"/>
            <a:stretch>
              <a:fillRect/>
            </a:stretch>
          </p:blipFill>
          <p:spPr>
            <a:xfrm>
              <a:off x="1755906" y="3809888"/>
              <a:ext cx="141362" cy="160271"/>
            </a:xfrm>
            <a:prstGeom prst="rect">
              <a:avLst/>
            </a:prstGeom>
          </p:spPr>
        </p:pic>
        <p:sp>
          <p:nvSpPr>
            <p:cNvPr id="177" name="object 177"/>
            <p:cNvSpPr/>
            <p:nvPr/>
          </p:nvSpPr>
          <p:spPr>
            <a:xfrm>
              <a:off x="1927860" y="3754419"/>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CC00"/>
            </a:solidFill>
          </p:spPr>
          <p:txBody>
            <a:bodyPr wrap="square" lIns="0" tIns="0" rIns="0" bIns="0" rtlCol="0"/>
            <a:lstStyle/>
            <a:p>
              <a:endParaRPr/>
            </a:p>
          </p:txBody>
        </p:sp>
        <p:pic>
          <p:nvPicPr>
            <p:cNvPr id="178" name="object 178"/>
            <p:cNvPicPr/>
            <p:nvPr/>
          </p:nvPicPr>
          <p:blipFill>
            <a:blip r:embed="rId139"/>
            <a:stretch>
              <a:fillRect/>
            </a:stretch>
          </p:blipFill>
          <p:spPr>
            <a:xfrm>
              <a:off x="1984758" y="3754753"/>
              <a:ext cx="133294" cy="215404"/>
            </a:xfrm>
            <a:prstGeom prst="rect">
              <a:avLst/>
            </a:prstGeom>
          </p:spPr>
        </p:pic>
        <p:pic>
          <p:nvPicPr>
            <p:cNvPr id="179" name="object 179"/>
            <p:cNvPicPr/>
            <p:nvPr/>
          </p:nvPicPr>
          <p:blipFill>
            <a:blip r:embed="rId140"/>
            <a:stretch>
              <a:fillRect/>
            </a:stretch>
          </p:blipFill>
          <p:spPr>
            <a:xfrm>
              <a:off x="2416828" y="3809887"/>
              <a:ext cx="289447" cy="160271"/>
            </a:xfrm>
            <a:prstGeom prst="rect">
              <a:avLst/>
            </a:prstGeom>
          </p:spPr>
        </p:pic>
        <p:pic>
          <p:nvPicPr>
            <p:cNvPr id="180" name="object 180"/>
            <p:cNvPicPr/>
            <p:nvPr/>
          </p:nvPicPr>
          <p:blipFill>
            <a:blip r:embed="rId141"/>
            <a:stretch>
              <a:fillRect/>
            </a:stretch>
          </p:blipFill>
          <p:spPr>
            <a:xfrm>
              <a:off x="2738465" y="3809971"/>
              <a:ext cx="133232" cy="215404"/>
            </a:xfrm>
            <a:prstGeom prst="rect">
              <a:avLst/>
            </a:prstGeom>
          </p:spPr>
        </p:pic>
        <p:pic>
          <p:nvPicPr>
            <p:cNvPr id="181" name="object 181"/>
            <p:cNvPicPr/>
            <p:nvPr/>
          </p:nvPicPr>
          <p:blipFill>
            <a:blip r:embed="rId142"/>
            <a:stretch>
              <a:fillRect/>
            </a:stretch>
          </p:blipFill>
          <p:spPr>
            <a:xfrm>
              <a:off x="2893274" y="3809972"/>
              <a:ext cx="141278" cy="160188"/>
            </a:xfrm>
            <a:prstGeom prst="rect">
              <a:avLst/>
            </a:prstGeom>
          </p:spPr>
        </p:pic>
        <p:pic>
          <p:nvPicPr>
            <p:cNvPr id="182" name="object 182"/>
            <p:cNvPicPr/>
            <p:nvPr/>
          </p:nvPicPr>
          <p:blipFill>
            <a:blip r:embed="rId143"/>
            <a:stretch>
              <a:fillRect/>
            </a:stretch>
          </p:blipFill>
          <p:spPr>
            <a:xfrm>
              <a:off x="3058841" y="3809972"/>
              <a:ext cx="133210" cy="160188"/>
            </a:xfrm>
            <a:prstGeom prst="rect">
              <a:avLst/>
            </a:prstGeom>
          </p:spPr>
        </p:pic>
        <p:sp>
          <p:nvSpPr>
            <p:cNvPr id="183" name="object 183"/>
            <p:cNvSpPr/>
            <p:nvPr/>
          </p:nvSpPr>
          <p:spPr>
            <a:xfrm>
              <a:off x="3214911" y="3754753"/>
              <a:ext cx="26894" cy="211790"/>
            </a:xfrm>
            <a:custGeom>
              <a:avLst/>
              <a:gdLst/>
              <a:ahLst/>
              <a:cxnLst/>
              <a:rect l="l" t="t" r="r" b="b"/>
              <a:pathLst>
                <a:path w="30478" h="240027">
                  <a:moveTo>
                    <a:pt x="30480" y="65532"/>
                  </a:moveTo>
                  <a:lnTo>
                    <a:pt x="0" y="65532"/>
                  </a:lnTo>
                  <a:lnTo>
                    <a:pt x="0" y="239471"/>
                  </a:lnTo>
                  <a:lnTo>
                    <a:pt x="30480" y="239471"/>
                  </a:lnTo>
                  <a:lnTo>
                    <a:pt x="30480" y="65532"/>
                  </a:lnTo>
                  <a:close/>
                </a:path>
                <a:path w="30478" h="240027">
                  <a:moveTo>
                    <a:pt x="30480" y="0"/>
                  </a:moveTo>
                  <a:lnTo>
                    <a:pt x="0" y="0"/>
                  </a:lnTo>
                  <a:lnTo>
                    <a:pt x="0" y="33528"/>
                  </a:lnTo>
                  <a:lnTo>
                    <a:pt x="30480" y="33528"/>
                  </a:lnTo>
                  <a:lnTo>
                    <a:pt x="30480" y="0"/>
                  </a:lnTo>
                  <a:close/>
                </a:path>
              </a:pathLst>
            </a:custGeom>
            <a:solidFill>
              <a:srgbClr val="00CC00"/>
            </a:solidFill>
          </p:spPr>
          <p:txBody>
            <a:bodyPr wrap="square" lIns="0" tIns="0" rIns="0" bIns="0" rtlCol="0"/>
            <a:lstStyle/>
            <a:p>
              <a:endParaRPr/>
            </a:p>
          </p:txBody>
        </p:sp>
        <p:pic>
          <p:nvPicPr>
            <p:cNvPr id="184" name="object 184"/>
            <p:cNvPicPr/>
            <p:nvPr/>
          </p:nvPicPr>
          <p:blipFill>
            <a:blip r:embed="rId144"/>
            <a:stretch>
              <a:fillRect/>
            </a:stretch>
          </p:blipFill>
          <p:spPr>
            <a:xfrm>
              <a:off x="3263403" y="3758787"/>
              <a:ext cx="222044" cy="270621"/>
            </a:xfrm>
            <a:prstGeom prst="rect">
              <a:avLst/>
            </a:prstGeom>
          </p:spPr>
        </p:pic>
        <p:pic>
          <p:nvPicPr>
            <p:cNvPr id="185" name="object 185"/>
            <p:cNvPicPr/>
            <p:nvPr/>
          </p:nvPicPr>
          <p:blipFill>
            <a:blip r:embed="rId145"/>
            <a:stretch>
              <a:fillRect/>
            </a:stretch>
          </p:blipFill>
          <p:spPr>
            <a:xfrm>
              <a:off x="3764056" y="3750720"/>
              <a:ext cx="244988" cy="219439"/>
            </a:xfrm>
            <a:prstGeom prst="rect">
              <a:avLst/>
            </a:prstGeom>
          </p:spPr>
        </p:pic>
        <p:pic>
          <p:nvPicPr>
            <p:cNvPr id="186" name="object 186"/>
            <p:cNvPicPr/>
            <p:nvPr/>
          </p:nvPicPr>
          <p:blipFill>
            <a:blip r:embed="rId146"/>
            <a:stretch>
              <a:fillRect/>
            </a:stretch>
          </p:blipFill>
          <p:spPr>
            <a:xfrm>
              <a:off x="4274119" y="3809972"/>
              <a:ext cx="142706" cy="160188"/>
            </a:xfrm>
            <a:prstGeom prst="rect">
              <a:avLst/>
            </a:prstGeom>
          </p:spPr>
        </p:pic>
        <p:sp>
          <p:nvSpPr>
            <p:cNvPr id="187" name="object 187"/>
            <p:cNvSpPr/>
            <p:nvPr/>
          </p:nvSpPr>
          <p:spPr>
            <a:xfrm>
              <a:off x="4712746" y="375441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CC00"/>
            </a:solidFill>
          </p:spPr>
          <p:txBody>
            <a:bodyPr wrap="square" lIns="0" tIns="0" rIns="0" bIns="0" rtlCol="0"/>
            <a:lstStyle/>
            <a:p>
              <a:endParaRPr/>
            </a:p>
          </p:txBody>
        </p:sp>
        <p:pic>
          <p:nvPicPr>
            <p:cNvPr id="188" name="object 188"/>
            <p:cNvPicPr/>
            <p:nvPr/>
          </p:nvPicPr>
          <p:blipFill>
            <a:blip r:embed="rId147"/>
            <a:stretch>
              <a:fillRect/>
            </a:stretch>
          </p:blipFill>
          <p:spPr>
            <a:xfrm>
              <a:off x="4770820" y="3809972"/>
              <a:ext cx="141278" cy="160188"/>
            </a:xfrm>
            <a:prstGeom prst="rect">
              <a:avLst/>
            </a:prstGeom>
          </p:spPr>
        </p:pic>
        <p:pic>
          <p:nvPicPr>
            <p:cNvPr id="189" name="object 189"/>
            <p:cNvPicPr/>
            <p:nvPr/>
          </p:nvPicPr>
          <p:blipFill>
            <a:blip r:embed="rId148"/>
            <a:stretch>
              <a:fillRect/>
            </a:stretch>
          </p:blipFill>
          <p:spPr>
            <a:xfrm>
              <a:off x="4943109" y="3809887"/>
              <a:ext cx="125141" cy="156237"/>
            </a:xfrm>
            <a:prstGeom prst="rect">
              <a:avLst/>
            </a:prstGeom>
          </p:spPr>
        </p:pic>
        <p:pic>
          <p:nvPicPr>
            <p:cNvPr id="190" name="object 190"/>
            <p:cNvPicPr/>
            <p:nvPr/>
          </p:nvPicPr>
          <p:blipFill>
            <a:blip r:embed="rId149"/>
            <a:stretch>
              <a:fillRect/>
            </a:stretch>
          </p:blipFill>
          <p:spPr>
            <a:xfrm>
              <a:off x="5099179" y="3754753"/>
              <a:ext cx="133294" cy="215404"/>
            </a:xfrm>
            <a:prstGeom prst="rect">
              <a:avLst/>
            </a:prstGeom>
          </p:spPr>
        </p:pic>
        <p:pic>
          <p:nvPicPr>
            <p:cNvPr id="191" name="object 191"/>
            <p:cNvPicPr/>
            <p:nvPr/>
          </p:nvPicPr>
          <p:blipFill>
            <a:blip r:embed="rId150"/>
            <a:stretch>
              <a:fillRect/>
            </a:stretch>
          </p:blipFill>
          <p:spPr>
            <a:xfrm>
              <a:off x="5255333" y="3750719"/>
              <a:ext cx="125141" cy="215404"/>
            </a:xfrm>
            <a:prstGeom prst="rect">
              <a:avLst/>
            </a:prstGeom>
          </p:spPr>
        </p:pic>
        <p:sp>
          <p:nvSpPr>
            <p:cNvPr id="192" name="object 192"/>
            <p:cNvSpPr/>
            <p:nvPr/>
          </p:nvSpPr>
          <p:spPr>
            <a:xfrm>
              <a:off x="5421406" y="3754429"/>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63" y="0"/>
                  </a:lnTo>
                  <a:lnTo>
                    <a:pt x="74663" y="240792"/>
                  </a:lnTo>
                  <a:lnTo>
                    <a:pt x="105156" y="240792"/>
                  </a:lnTo>
                  <a:lnTo>
                    <a:pt x="105156" y="0"/>
                  </a:lnTo>
                  <a:close/>
                </a:path>
              </a:pathLst>
            </a:custGeom>
            <a:solidFill>
              <a:srgbClr val="00CC00"/>
            </a:solidFill>
          </p:spPr>
          <p:txBody>
            <a:bodyPr wrap="square" lIns="0" tIns="0" rIns="0" bIns="0" rtlCol="0"/>
            <a:lstStyle/>
            <a:p>
              <a:endParaRPr/>
            </a:p>
          </p:txBody>
        </p:sp>
        <p:pic>
          <p:nvPicPr>
            <p:cNvPr id="193" name="object 193"/>
            <p:cNvPicPr/>
            <p:nvPr/>
          </p:nvPicPr>
          <p:blipFill>
            <a:blip r:embed="rId151"/>
            <a:stretch>
              <a:fillRect/>
            </a:stretch>
          </p:blipFill>
          <p:spPr>
            <a:xfrm>
              <a:off x="5811201" y="3809972"/>
              <a:ext cx="289363" cy="160188"/>
            </a:xfrm>
            <a:prstGeom prst="rect">
              <a:avLst/>
            </a:prstGeom>
          </p:spPr>
        </p:pic>
        <p:pic>
          <p:nvPicPr>
            <p:cNvPr id="194" name="object 194"/>
            <p:cNvPicPr/>
            <p:nvPr/>
          </p:nvPicPr>
          <p:blipFill>
            <a:blip r:embed="rId152"/>
            <a:stretch>
              <a:fillRect/>
            </a:stretch>
          </p:blipFill>
          <p:spPr>
            <a:xfrm>
              <a:off x="6131493" y="3809887"/>
              <a:ext cx="125141" cy="156237"/>
            </a:xfrm>
            <a:prstGeom prst="rect">
              <a:avLst/>
            </a:prstGeom>
          </p:spPr>
        </p:pic>
        <p:pic>
          <p:nvPicPr>
            <p:cNvPr id="195" name="object 195"/>
            <p:cNvPicPr/>
            <p:nvPr/>
          </p:nvPicPr>
          <p:blipFill>
            <a:blip r:embed="rId153"/>
            <a:stretch>
              <a:fillRect/>
            </a:stretch>
          </p:blipFill>
          <p:spPr>
            <a:xfrm>
              <a:off x="6563564" y="3754753"/>
              <a:ext cx="133210" cy="215404"/>
            </a:xfrm>
            <a:prstGeom prst="rect">
              <a:avLst/>
            </a:prstGeom>
          </p:spPr>
        </p:pic>
        <p:pic>
          <p:nvPicPr>
            <p:cNvPr id="196" name="object 196"/>
            <p:cNvPicPr/>
            <p:nvPr/>
          </p:nvPicPr>
          <p:blipFill>
            <a:blip r:embed="rId154"/>
            <a:stretch>
              <a:fillRect/>
            </a:stretch>
          </p:blipFill>
          <p:spPr>
            <a:xfrm>
              <a:off x="6719635" y="3809972"/>
              <a:ext cx="141362" cy="160188"/>
            </a:xfrm>
            <a:prstGeom prst="rect">
              <a:avLst/>
            </a:prstGeom>
          </p:spPr>
        </p:pic>
        <p:pic>
          <p:nvPicPr>
            <p:cNvPr id="197" name="object 197"/>
            <p:cNvPicPr/>
            <p:nvPr/>
          </p:nvPicPr>
          <p:blipFill>
            <a:blip r:embed="rId155"/>
            <a:stretch>
              <a:fillRect/>
            </a:stretch>
          </p:blipFill>
          <p:spPr>
            <a:xfrm>
              <a:off x="7150360" y="3809972"/>
              <a:ext cx="141278" cy="160188"/>
            </a:xfrm>
            <a:prstGeom prst="rect">
              <a:avLst/>
            </a:prstGeom>
          </p:spPr>
        </p:pic>
        <p:pic>
          <p:nvPicPr>
            <p:cNvPr id="198" name="object 198"/>
            <p:cNvPicPr/>
            <p:nvPr/>
          </p:nvPicPr>
          <p:blipFill>
            <a:blip r:embed="rId156"/>
            <a:stretch>
              <a:fillRect/>
            </a:stretch>
          </p:blipFill>
          <p:spPr>
            <a:xfrm>
              <a:off x="7313239" y="3758788"/>
              <a:ext cx="218010" cy="211370"/>
            </a:xfrm>
            <a:prstGeom prst="rect">
              <a:avLst/>
            </a:prstGeom>
          </p:spPr>
        </p:pic>
        <p:sp>
          <p:nvSpPr>
            <p:cNvPr id="199" name="object 199"/>
            <p:cNvSpPr/>
            <p:nvPr/>
          </p:nvSpPr>
          <p:spPr>
            <a:xfrm>
              <a:off x="7552751" y="375475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CC00"/>
            </a:solidFill>
          </p:spPr>
          <p:txBody>
            <a:bodyPr wrap="square" lIns="0" tIns="0" rIns="0" bIns="0" rtlCol="0"/>
            <a:lstStyle/>
            <a:p>
              <a:endParaRPr/>
            </a:p>
          </p:txBody>
        </p:sp>
        <p:pic>
          <p:nvPicPr>
            <p:cNvPr id="200" name="object 200"/>
            <p:cNvPicPr/>
            <p:nvPr/>
          </p:nvPicPr>
          <p:blipFill>
            <a:blip r:embed="rId157"/>
            <a:stretch>
              <a:fillRect/>
            </a:stretch>
          </p:blipFill>
          <p:spPr>
            <a:xfrm>
              <a:off x="7617395" y="3809970"/>
              <a:ext cx="207252" cy="156154"/>
            </a:xfrm>
            <a:prstGeom prst="rect">
              <a:avLst/>
            </a:prstGeom>
          </p:spPr>
        </p:pic>
        <p:pic>
          <p:nvPicPr>
            <p:cNvPr id="201" name="object 201"/>
            <p:cNvPicPr/>
            <p:nvPr/>
          </p:nvPicPr>
          <p:blipFill>
            <a:blip r:embed="rId158"/>
            <a:stretch>
              <a:fillRect/>
            </a:stretch>
          </p:blipFill>
          <p:spPr>
            <a:xfrm>
              <a:off x="7854230" y="3758788"/>
              <a:ext cx="387695" cy="211370"/>
            </a:xfrm>
            <a:prstGeom prst="rect">
              <a:avLst/>
            </a:prstGeom>
          </p:spPr>
        </p:pic>
        <p:pic>
          <p:nvPicPr>
            <p:cNvPr id="202" name="object 202"/>
            <p:cNvPicPr/>
            <p:nvPr/>
          </p:nvPicPr>
          <p:blipFill>
            <a:blip r:embed="rId149"/>
            <a:stretch>
              <a:fillRect/>
            </a:stretch>
          </p:blipFill>
          <p:spPr>
            <a:xfrm>
              <a:off x="8263442" y="3754753"/>
              <a:ext cx="133294" cy="215404"/>
            </a:xfrm>
            <a:prstGeom prst="rect">
              <a:avLst/>
            </a:prstGeom>
          </p:spPr>
        </p:pic>
        <p:pic>
          <p:nvPicPr>
            <p:cNvPr id="203" name="object 203"/>
            <p:cNvPicPr/>
            <p:nvPr/>
          </p:nvPicPr>
          <p:blipFill>
            <a:blip r:embed="rId159"/>
            <a:stretch>
              <a:fillRect/>
            </a:stretch>
          </p:blipFill>
          <p:spPr>
            <a:xfrm>
              <a:off x="673837" y="4165310"/>
              <a:ext cx="141362" cy="160271"/>
            </a:xfrm>
            <a:prstGeom prst="rect">
              <a:avLst/>
            </a:prstGeom>
          </p:spPr>
        </p:pic>
        <p:pic>
          <p:nvPicPr>
            <p:cNvPr id="204" name="object 204"/>
            <p:cNvPicPr/>
            <p:nvPr/>
          </p:nvPicPr>
          <p:blipFill>
            <a:blip r:embed="rId160"/>
            <a:stretch>
              <a:fillRect/>
            </a:stretch>
          </p:blipFill>
          <p:spPr>
            <a:xfrm>
              <a:off x="847472" y="4165309"/>
              <a:ext cx="133210" cy="215404"/>
            </a:xfrm>
            <a:prstGeom prst="rect">
              <a:avLst/>
            </a:prstGeom>
          </p:spPr>
        </p:pic>
        <p:pic>
          <p:nvPicPr>
            <p:cNvPr id="205" name="object 205"/>
            <p:cNvPicPr/>
            <p:nvPr/>
          </p:nvPicPr>
          <p:blipFill>
            <a:blip r:embed="rId161"/>
            <a:stretch>
              <a:fillRect/>
            </a:stretch>
          </p:blipFill>
          <p:spPr>
            <a:xfrm>
              <a:off x="1011694" y="4165309"/>
              <a:ext cx="133210" cy="215404"/>
            </a:xfrm>
            <a:prstGeom prst="rect">
              <a:avLst/>
            </a:prstGeom>
          </p:spPr>
        </p:pic>
        <p:pic>
          <p:nvPicPr>
            <p:cNvPr id="206" name="object 206"/>
            <p:cNvPicPr/>
            <p:nvPr/>
          </p:nvPicPr>
          <p:blipFill>
            <a:blip r:embed="rId162"/>
            <a:stretch>
              <a:fillRect/>
            </a:stretch>
          </p:blipFill>
          <p:spPr>
            <a:xfrm>
              <a:off x="1174572" y="4165309"/>
              <a:ext cx="390301" cy="160272"/>
            </a:xfrm>
            <a:prstGeom prst="rect">
              <a:avLst/>
            </a:prstGeom>
          </p:spPr>
        </p:pic>
        <p:sp>
          <p:nvSpPr>
            <p:cNvPr id="207" name="object 207"/>
            <p:cNvSpPr/>
            <p:nvPr/>
          </p:nvSpPr>
          <p:spPr>
            <a:xfrm>
              <a:off x="1585038" y="4110183"/>
              <a:ext cx="27454" cy="212912"/>
            </a:xfrm>
            <a:custGeom>
              <a:avLst/>
              <a:gdLst/>
              <a:ahLst/>
              <a:cxnLst/>
              <a:rect l="l" t="t" r="r" b="b"/>
              <a:pathLst>
                <a:path w="31114" h="241300">
                  <a:moveTo>
                    <a:pt x="30568" y="67157"/>
                  </a:moveTo>
                  <a:lnTo>
                    <a:pt x="0" y="67157"/>
                  </a:lnTo>
                  <a:lnTo>
                    <a:pt x="0" y="241084"/>
                  </a:lnTo>
                  <a:lnTo>
                    <a:pt x="30568" y="241084"/>
                  </a:lnTo>
                  <a:lnTo>
                    <a:pt x="30568" y="67157"/>
                  </a:lnTo>
                  <a:close/>
                </a:path>
                <a:path w="31114" h="241300">
                  <a:moveTo>
                    <a:pt x="30568" y="0"/>
                  </a:moveTo>
                  <a:lnTo>
                    <a:pt x="0" y="0"/>
                  </a:lnTo>
                  <a:lnTo>
                    <a:pt x="0" y="33528"/>
                  </a:lnTo>
                  <a:lnTo>
                    <a:pt x="30568" y="33528"/>
                  </a:lnTo>
                  <a:lnTo>
                    <a:pt x="30568" y="0"/>
                  </a:lnTo>
                  <a:close/>
                </a:path>
              </a:pathLst>
            </a:custGeom>
            <a:solidFill>
              <a:srgbClr val="00CC00"/>
            </a:solidFill>
          </p:spPr>
          <p:txBody>
            <a:bodyPr wrap="square" lIns="0" tIns="0" rIns="0" bIns="0" rtlCol="0"/>
            <a:lstStyle/>
            <a:p>
              <a:endParaRPr/>
            </a:p>
          </p:txBody>
        </p:sp>
        <p:pic>
          <p:nvPicPr>
            <p:cNvPr id="208" name="object 208"/>
            <p:cNvPicPr/>
            <p:nvPr/>
          </p:nvPicPr>
          <p:blipFill>
            <a:blip r:embed="rId163"/>
            <a:stretch>
              <a:fillRect/>
            </a:stretch>
          </p:blipFill>
          <p:spPr>
            <a:xfrm>
              <a:off x="1651018" y="4165310"/>
              <a:ext cx="208597" cy="157582"/>
            </a:xfrm>
            <a:prstGeom prst="rect">
              <a:avLst/>
            </a:prstGeom>
          </p:spPr>
        </p:pic>
        <p:pic>
          <p:nvPicPr>
            <p:cNvPr id="209" name="object 209"/>
            <p:cNvPicPr/>
            <p:nvPr/>
          </p:nvPicPr>
          <p:blipFill>
            <a:blip r:embed="rId164"/>
            <a:stretch>
              <a:fillRect/>
            </a:stretch>
          </p:blipFill>
          <p:spPr>
            <a:xfrm>
              <a:off x="1889200" y="4165310"/>
              <a:ext cx="141362" cy="160271"/>
            </a:xfrm>
            <a:prstGeom prst="rect">
              <a:avLst/>
            </a:prstGeom>
          </p:spPr>
        </p:pic>
        <p:pic>
          <p:nvPicPr>
            <p:cNvPr id="210" name="object 210"/>
            <p:cNvPicPr/>
            <p:nvPr/>
          </p:nvPicPr>
          <p:blipFill>
            <a:blip r:embed="rId165"/>
            <a:stretch>
              <a:fillRect/>
            </a:stretch>
          </p:blipFill>
          <p:spPr>
            <a:xfrm>
              <a:off x="2048043" y="4115556"/>
              <a:ext cx="230196" cy="210026"/>
            </a:xfrm>
            <a:prstGeom prst="rect">
              <a:avLst/>
            </a:prstGeom>
          </p:spPr>
        </p:pic>
        <p:sp>
          <p:nvSpPr>
            <p:cNvPr id="211" name="object 211"/>
            <p:cNvSpPr/>
            <p:nvPr/>
          </p:nvSpPr>
          <p:spPr>
            <a:xfrm>
              <a:off x="2308411" y="4110765"/>
              <a:ext cx="26894" cy="212912"/>
            </a:xfrm>
            <a:custGeom>
              <a:avLst/>
              <a:gdLst/>
              <a:ahLst/>
              <a:cxnLst/>
              <a:rect l="l" t="t" r="r" b="b"/>
              <a:pathLst>
                <a:path w="30480" h="241300">
                  <a:moveTo>
                    <a:pt x="30480" y="240792"/>
                  </a:moveTo>
                  <a:lnTo>
                    <a:pt x="0" y="240792"/>
                  </a:lnTo>
                  <a:lnTo>
                    <a:pt x="0" y="0"/>
                  </a:lnTo>
                  <a:lnTo>
                    <a:pt x="30480" y="0"/>
                  </a:lnTo>
                  <a:lnTo>
                    <a:pt x="30480" y="240792"/>
                  </a:lnTo>
                  <a:close/>
                </a:path>
              </a:pathLst>
            </a:custGeom>
            <a:solidFill>
              <a:srgbClr val="00CC00"/>
            </a:solidFill>
          </p:spPr>
          <p:txBody>
            <a:bodyPr wrap="square" lIns="0" tIns="0" rIns="0" bIns="0" rtlCol="0"/>
            <a:lstStyle/>
            <a:p>
              <a:endParaRPr/>
            </a:p>
          </p:txBody>
        </p:sp>
        <p:pic>
          <p:nvPicPr>
            <p:cNvPr id="212" name="object 212"/>
            <p:cNvPicPr/>
            <p:nvPr/>
          </p:nvPicPr>
          <p:blipFill>
            <a:blip r:embed="rId166"/>
            <a:stretch>
              <a:fillRect/>
            </a:stretch>
          </p:blipFill>
          <p:spPr>
            <a:xfrm>
              <a:off x="2360267" y="4169427"/>
              <a:ext cx="141362" cy="215404"/>
            </a:xfrm>
            <a:prstGeom prst="rect">
              <a:avLst/>
            </a:prstGeom>
          </p:spPr>
        </p:pic>
        <p:pic>
          <p:nvPicPr>
            <p:cNvPr id="213" name="object 213"/>
            <p:cNvPicPr/>
            <p:nvPr/>
          </p:nvPicPr>
          <p:blipFill>
            <a:blip r:embed="rId167"/>
            <a:stretch>
              <a:fillRect/>
            </a:stretch>
          </p:blipFill>
          <p:spPr>
            <a:xfrm>
              <a:off x="2601220" y="4169427"/>
              <a:ext cx="123797" cy="156154"/>
            </a:xfrm>
            <a:prstGeom prst="rect">
              <a:avLst/>
            </a:prstGeom>
          </p:spPr>
        </p:pic>
        <p:pic>
          <p:nvPicPr>
            <p:cNvPr id="214" name="object 214"/>
            <p:cNvPicPr/>
            <p:nvPr/>
          </p:nvPicPr>
          <p:blipFill>
            <a:blip r:embed="rId168"/>
            <a:stretch>
              <a:fillRect/>
            </a:stretch>
          </p:blipFill>
          <p:spPr>
            <a:xfrm>
              <a:off x="2755947" y="4165310"/>
              <a:ext cx="126570" cy="160271"/>
            </a:xfrm>
            <a:prstGeom prst="rect">
              <a:avLst/>
            </a:prstGeom>
          </p:spPr>
        </p:pic>
        <p:sp>
          <p:nvSpPr>
            <p:cNvPr id="215" name="object 215"/>
            <p:cNvSpPr/>
            <p:nvPr/>
          </p:nvSpPr>
          <p:spPr>
            <a:xfrm>
              <a:off x="2914784" y="4110183"/>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528"/>
                  </a:lnTo>
                  <a:lnTo>
                    <a:pt x="28956" y="33528"/>
                  </a:lnTo>
                  <a:lnTo>
                    <a:pt x="28956" y="0"/>
                  </a:lnTo>
                  <a:close/>
                </a:path>
              </a:pathLst>
            </a:custGeom>
            <a:solidFill>
              <a:srgbClr val="00CC00"/>
            </a:solidFill>
          </p:spPr>
          <p:txBody>
            <a:bodyPr wrap="square" lIns="0" tIns="0" rIns="0" bIns="0" rtlCol="0"/>
            <a:lstStyle/>
            <a:p>
              <a:endParaRPr/>
            </a:p>
          </p:txBody>
        </p:sp>
        <p:pic>
          <p:nvPicPr>
            <p:cNvPr id="216" name="object 216"/>
            <p:cNvPicPr/>
            <p:nvPr/>
          </p:nvPicPr>
          <p:blipFill>
            <a:blip r:embed="rId169"/>
            <a:stretch>
              <a:fillRect/>
            </a:stretch>
          </p:blipFill>
          <p:spPr>
            <a:xfrm>
              <a:off x="2979420" y="4165393"/>
              <a:ext cx="125141" cy="157498"/>
            </a:xfrm>
            <a:prstGeom prst="rect">
              <a:avLst/>
            </a:prstGeom>
          </p:spPr>
        </p:pic>
        <p:pic>
          <p:nvPicPr>
            <p:cNvPr id="217" name="object 217"/>
            <p:cNvPicPr/>
            <p:nvPr/>
          </p:nvPicPr>
          <p:blipFill>
            <a:blip r:embed="rId170"/>
            <a:stretch>
              <a:fillRect/>
            </a:stretch>
          </p:blipFill>
          <p:spPr>
            <a:xfrm>
              <a:off x="3132800" y="4165310"/>
              <a:ext cx="135983" cy="219523"/>
            </a:xfrm>
            <a:prstGeom prst="rect">
              <a:avLst/>
            </a:prstGeom>
          </p:spPr>
        </p:pic>
        <p:pic>
          <p:nvPicPr>
            <p:cNvPr id="218" name="object 218"/>
            <p:cNvPicPr/>
            <p:nvPr/>
          </p:nvPicPr>
          <p:blipFill>
            <a:blip r:embed="rId171"/>
            <a:stretch>
              <a:fillRect/>
            </a:stretch>
          </p:blipFill>
          <p:spPr>
            <a:xfrm>
              <a:off x="3375099" y="4115556"/>
              <a:ext cx="74043" cy="208681"/>
            </a:xfrm>
            <a:prstGeom prst="rect">
              <a:avLst/>
            </a:prstGeom>
          </p:spPr>
        </p:pic>
        <p:pic>
          <p:nvPicPr>
            <p:cNvPr id="219" name="object 219"/>
            <p:cNvPicPr/>
            <p:nvPr/>
          </p:nvPicPr>
          <p:blipFill>
            <a:blip r:embed="rId172"/>
            <a:stretch>
              <a:fillRect/>
            </a:stretch>
          </p:blipFill>
          <p:spPr>
            <a:xfrm>
              <a:off x="3470656" y="4110176"/>
              <a:ext cx="125141" cy="212715"/>
            </a:xfrm>
            <a:prstGeom prst="rect">
              <a:avLst/>
            </a:prstGeom>
          </p:spPr>
        </p:pic>
        <p:pic>
          <p:nvPicPr>
            <p:cNvPr id="220" name="object 220"/>
            <p:cNvPicPr/>
            <p:nvPr/>
          </p:nvPicPr>
          <p:blipFill>
            <a:blip r:embed="rId173"/>
            <a:stretch>
              <a:fillRect/>
            </a:stretch>
          </p:blipFill>
          <p:spPr>
            <a:xfrm>
              <a:off x="3626810" y="4165310"/>
              <a:ext cx="142623" cy="160271"/>
            </a:xfrm>
            <a:prstGeom prst="rect">
              <a:avLst/>
            </a:prstGeom>
          </p:spPr>
        </p:pic>
        <p:pic>
          <p:nvPicPr>
            <p:cNvPr id="221" name="object 221"/>
            <p:cNvPicPr/>
            <p:nvPr/>
          </p:nvPicPr>
          <p:blipFill>
            <a:blip r:embed="rId174"/>
            <a:stretch>
              <a:fillRect/>
            </a:stretch>
          </p:blipFill>
          <p:spPr>
            <a:xfrm>
              <a:off x="3864991" y="4106144"/>
              <a:ext cx="234146" cy="219439"/>
            </a:xfrm>
            <a:prstGeom prst="rect">
              <a:avLst/>
            </a:prstGeom>
          </p:spPr>
        </p:pic>
        <p:sp>
          <p:nvSpPr>
            <p:cNvPr id="222" name="object 222"/>
            <p:cNvSpPr/>
            <p:nvPr/>
          </p:nvSpPr>
          <p:spPr>
            <a:xfrm>
              <a:off x="4129143" y="4110777"/>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CC00"/>
            </a:solidFill>
          </p:spPr>
          <p:txBody>
            <a:bodyPr wrap="square" lIns="0" tIns="0" rIns="0" bIns="0" rtlCol="0"/>
            <a:lstStyle/>
            <a:p>
              <a:endParaRPr/>
            </a:p>
          </p:txBody>
        </p:sp>
        <p:pic>
          <p:nvPicPr>
            <p:cNvPr id="223" name="object 223"/>
            <p:cNvPicPr/>
            <p:nvPr/>
          </p:nvPicPr>
          <p:blipFill>
            <a:blip r:embed="rId175"/>
            <a:stretch>
              <a:fillRect/>
            </a:stretch>
          </p:blipFill>
          <p:spPr>
            <a:xfrm>
              <a:off x="4251259" y="4165394"/>
              <a:ext cx="364751" cy="160188"/>
            </a:xfrm>
            <a:prstGeom prst="rect">
              <a:avLst/>
            </a:prstGeom>
          </p:spPr>
        </p:pic>
        <p:sp>
          <p:nvSpPr>
            <p:cNvPr id="224" name="object 224"/>
            <p:cNvSpPr/>
            <p:nvPr/>
          </p:nvSpPr>
          <p:spPr>
            <a:xfrm>
              <a:off x="4637519" y="4110183"/>
              <a:ext cx="27454" cy="212912"/>
            </a:xfrm>
            <a:custGeom>
              <a:avLst/>
              <a:gdLst/>
              <a:ahLst/>
              <a:cxnLst/>
              <a:rect l="l" t="t" r="r" b="b"/>
              <a:pathLst>
                <a:path w="31114" h="241300">
                  <a:moveTo>
                    <a:pt x="30568" y="67157"/>
                  </a:moveTo>
                  <a:lnTo>
                    <a:pt x="0" y="67157"/>
                  </a:lnTo>
                  <a:lnTo>
                    <a:pt x="0" y="241084"/>
                  </a:lnTo>
                  <a:lnTo>
                    <a:pt x="30568" y="241084"/>
                  </a:lnTo>
                  <a:lnTo>
                    <a:pt x="30568" y="67157"/>
                  </a:lnTo>
                  <a:close/>
                </a:path>
                <a:path w="31114" h="241300">
                  <a:moveTo>
                    <a:pt x="30568" y="0"/>
                  </a:moveTo>
                  <a:lnTo>
                    <a:pt x="0" y="0"/>
                  </a:lnTo>
                  <a:lnTo>
                    <a:pt x="0" y="33528"/>
                  </a:lnTo>
                  <a:lnTo>
                    <a:pt x="30568" y="33528"/>
                  </a:lnTo>
                  <a:lnTo>
                    <a:pt x="30568" y="0"/>
                  </a:lnTo>
                  <a:close/>
                </a:path>
              </a:pathLst>
            </a:custGeom>
            <a:solidFill>
              <a:srgbClr val="00CC00"/>
            </a:solidFill>
          </p:spPr>
          <p:txBody>
            <a:bodyPr wrap="square" lIns="0" tIns="0" rIns="0" bIns="0" rtlCol="0"/>
            <a:lstStyle/>
            <a:p>
              <a:endParaRPr/>
            </a:p>
          </p:txBody>
        </p:sp>
        <p:pic>
          <p:nvPicPr>
            <p:cNvPr id="225" name="object 225"/>
            <p:cNvPicPr/>
            <p:nvPr/>
          </p:nvPicPr>
          <p:blipFill>
            <a:blip r:embed="rId176"/>
            <a:stretch>
              <a:fillRect/>
            </a:stretch>
          </p:blipFill>
          <p:spPr>
            <a:xfrm>
              <a:off x="4702155" y="4165310"/>
              <a:ext cx="125141" cy="157582"/>
            </a:xfrm>
            <a:prstGeom prst="rect">
              <a:avLst/>
            </a:prstGeom>
          </p:spPr>
        </p:pic>
        <p:pic>
          <p:nvPicPr>
            <p:cNvPr id="226" name="object 226"/>
            <p:cNvPicPr/>
            <p:nvPr/>
          </p:nvPicPr>
          <p:blipFill>
            <a:blip r:embed="rId177"/>
            <a:stretch>
              <a:fillRect/>
            </a:stretch>
          </p:blipFill>
          <p:spPr>
            <a:xfrm>
              <a:off x="5116744" y="4165310"/>
              <a:ext cx="142623" cy="160271"/>
            </a:xfrm>
            <a:prstGeom prst="rect">
              <a:avLst/>
            </a:prstGeom>
          </p:spPr>
        </p:pic>
        <p:pic>
          <p:nvPicPr>
            <p:cNvPr id="227" name="object 227"/>
            <p:cNvPicPr/>
            <p:nvPr/>
          </p:nvPicPr>
          <p:blipFill>
            <a:blip r:embed="rId178"/>
            <a:stretch>
              <a:fillRect/>
            </a:stretch>
          </p:blipFill>
          <p:spPr>
            <a:xfrm>
              <a:off x="4856964" y="4165310"/>
              <a:ext cx="135899" cy="219439"/>
            </a:xfrm>
            <a:prstGeom prst="rect">
              <a:avLst/>
            </a:prstGeom>
          </p:spPr>
        </p:pic>
        <p:pic>
          <p:nvPicPr>
            <p:cNvPr id="228" name="object 228"/>
            <p:cNvPicPr/>
            <p:nvPr/>
          </p:nvPicPr>
          <p:blipFill>
            <a:blip r:embed="rId179"/>
            <a:stretch>
              <a:fillRect/>
            </a:stretch>
          </p:blipFill>
          <p:spPr>
            <a:xfrm>
              <a:off x="5280882" y="4165309"/>
              <a:ext cx="133294" cy="215404"/>
            </a:xfrm>
            <a:prstGeom prst="rect">
              <a:avLst/>
            </a:prstGeom>
          </p:spPr>
        </p:pic>
        <p:pic>
          <p:nvPicPr>
            <p:cNvPr id="229" name="object 229"/>
            <p:cNvPicPr/>
            <p:nvPr/>
          </p:nvPicPr>
          <p:blipFill>
            <a:blip r:embed="rId180"/>
            <a:stretch>
              <a:fillRect/>
            </a:stretch>
          </p:blipFill>
          <p:spPr>
            <a:xfrm>
              <a:off x="5454519" y="4169427"/>
              <a:ext cx="123797" cy="156154"/>
            </a:xfrm>
            <a:prstGeom prst="rect">
              <a:avLst/>
            </a:prstGeom>
          </p:spPr>
        </p:pic>
        <p:pic>
          <p:nvPicPr>
            <p:cNvPr id="230" name="object 230"/>
            <p:cNvPicPr/>
            <p:nvPr/>
          </p:nvPicPr>
          <p:blipFill>
            <a:blip r:embed="rId181"/>
            <a:stretch>
              <a:fillRect/>
            </a:stretch>
          </p:blipFill>
          <p:spPr>
            <a:xfrm>
              <a:off x="5610673" y="4165310"/>
              <a:ext cx="141278" cy="160271"/>
            </a:xfrm>
            <a:prstGeom prst="rect">
              <a:avLst/>
            </a:prstGeom>
          </p:spPr>
        </p:pic>
        <p:pic>
          <p:nvPicPr>
            <p:cNvPr id="231" name="object 231"/>
            <p:cNvPicPr/>
            <p:nvPr/>
          </p:nvPicPr>
          <p:blipFill>
            <a:blip r:embed="rId182"/>
            <a:stretch>
              <a:fillRect/>
            </a:stretch>
          </p:blipFill>
          <p:spPr>
            <a:xfrm>
              <a:off x="5769432" y="4115556"/>
              <a:ext cx="74043" cy="208681"/>
            </a:xfrm>
            <a:prstGeom prst="rect">
              <a:avLst/>
            </a:prstGeom>
          </p:spPr>
        </p:pic>
        <p:sp>
          <p:nvSpPr>
            <p:cNvPr id="232" name="object 232"/>
            <p:cNvSpPr/>
            <p:nvPr/>
          </p:nvSpPr>
          <p:spPr>
            <a:xfrm>
              <a:off x="5866335" y="4110183"/>
              <a:ext cx="25773" cy="212912"/>
            </a:xfrm>
            <a:custGeom>
              <a:avLst/>
              <a:gdLst/>
              <a:ahLst/>
              <a:cxnLst/>
              <a:rect l="l" t="t" r="r" b="b"/>
              <a:pathLst>
                <a:path w="29209" h="241300">
                  <a:moveTo>
                    <a:pt x="29044" y="67157"/>
                  </a:moveTo>
                  <a:lnTo>
                    <a:pt x="0" y="67157"/>
                  </a:lnTo>
                  <a:lnTo>
                    <a:pt x="0" y="241084"/>
                  </a:lnTo>
                  <a:lnTo>
                    <a:pt x="29044" y="241084"/>
                  </a:lnTo>
                  <a:lnTo>
                    <a:pt x="29044" y="67157"/>
                  </a:lnTo>
                  <a:close/>
                </a:path>
                <a:path w="29209" h="241300">
                  <a:moveTo>
                    <a:pt x="29044" y="0"/>
                  </a:moveTo>
                  <a:lnTo>
                    <a:pt x="0" y="0"/>
                  </a:lnTo>
                  <a:lnTo>
                    <a:pt x="0" y="33528"/>
                  </a:lnTo>
                  <a:lnTo>
                    <a:pt x="29044" y="33528"/>
                  </a:lnTo>
                  <a:lnTo>
                    <a:pt x="29044" y="0"/>
                  </a:lnTo>
                  <a:close/>
                </a:path>
              </a:pathLst>
            </a:custGeom>
            <a:solidFill>
              <a:srgbClr val="00CC00"/>
            </a:solidFill>
          </p:spPr>
          <p:txBody>
            <a:bodyPr wrap="square" lIns="0" tIns="0" rIns="0" bIns="0" rtlCol="0"/>
            <a:lstStyle/>
            <a:p>
              <a:endParaRPr/>
            </a:p>
          </p:txBody>
        </p:sp>
        <p:pic>
          <p:nvPicPr>
            <p:cNvPr id="233" name="object 233"/>
            <p:cNvPicPr/>
            <p:nvPr/>
          </p:nvPicPr>
          <p:blipFill>
            <a:blip r:embed="rId183"/>
            <a:stretch>
              <a:fillRect/>
            </a:stretch>
          </p:blipFill>
          <p:spPr>
            <a:xfrm>
              <a:off x="5921551" y="4165394"/>
              <a:ext cx="144051" cy="160188"/>
            </a:xfrm>
            <a:prstGeom prst="rect">
              <a:avLst/>
            </a:prstGeom>
          </p:spPr>
        </p:pic>
        <p:pic>
          <p:nvPicPr>
            <p:cNvPr id="234" name="object 234"/>
            <p:cNvPicPr/>
            <p:nvPr/>
          </p:nvPicPr>
          <p:blipFill>
            <a:blip r:embed="rId184"/>
            <a:stretch>
              <a:fillRect/>
            </a:stretch>
          </p:blipFill>
          <p:spPr>
            <a:xfrm>
              <a:off x="6096532" y="4165310"/>
              <a:ext cx="123797" cy="157582"/>
            </a:xfrm>
            <a:prstGeom prst="rect">
              <a:avLst/>
            </a:prstGeom>
          </p:spPr>
        </p:pic>
        <p:sp>
          <p:nvSpPr>
            <p:cNvPr id="235" name="object 235"/>
            <p:cNvSpPr/>
            <p:nvPr/>
          </p:nvSpPr>
          <p:spPr>
            <a:xfrm>
              <a:off x="6267472" y="4169428"/>
              <a:ext cx="29696" cy="153521"/>
            </a:xfrm>
            <a:custGeom>
              <a:avLst/>
              <a:gdLst/>
              <a:ahLst/>
              <a:cxnLst/>
              <a:rect l="l" t="t" r="r" b="b"/>
              <a:pathLst>
                <a:path w="33654" h="173989">
                  <a:moveTo>
                    <a:pt x="33528" y="140309"/>
                  </a:moveTo>
                  <a:lnTo>
                    <a:pt x="0" y="140309"/>
                  </a:lnTo>
                  <a:lnTo>
                    <a:pt x="0" y="173926"/>
                  </a:lnTo>
                  <a:lnTo>
                    <a:pt x="33528" y="173926"/>
                  </a:lnTo>
                  <a:lnTo>
                    <a:pt x="33528" y="140309"/>
                  </a:lnTo>
                  <a:close/>
                </a:path>
                <a:path w="33654" h="173989">
                  <a:moveTo>
                    <a:pt x="33528" y="0"/>
                  </a:moveTo>
                  <a:lnTo>
                    <a:pt x="0" y="0"/>
                  </a:lnTo>
                  <a:lnTo>
                    <a:pt x="0" y="33528"/>
                  </a:lnTo>
                  <a:lnTo>
                    <a:pt x="33528" y="33528"/>
                  </a:lnTo>
                  <a:lnTo>
                    <a:pt x="33528" y="0"/>
                  </a:lnTo>
                  <a:close/>
                </a:path>
              </a:pathLst>
            </a:custGeom>
            <a:solidFill>
              <a:srgbClr val="00CC00"/>
            </a:solidFill>
          </p:spPr>
          <p:txBody>
            <a:bodyPr wrap="square" lIns="0" tIns="0" rIns="0" bIns="0" rtlCol="0"/>
            <a:lstStyle/>
            <a:p>
              <a:endParaRPr/>
            </a:p>
          </p:txBody>
        </p:sp>
        <p:sp>
          <p:nvSpPr>
            <p:cNvPr id="236" name="object 236"/>
            <p:cNvSpPr/>
            <p:nvPr/>
          </p:nvSpPr>
          <p:spPr>
            <a:xfrm>
              <a:off x="687279" y="4539458"/>
              <a:ext cx="142875" cy="212912"/>
            </a:xfrm>
            <a:custGeom>
              <a:avLst/>
              <a:gdLst/>
              <a:ahLst/>
              <a:cxnLst/>
              <a:rect l="l" t="t" r="r" b="b"/>
              <a:pathLst>
                <a:path w="161925" h="241300">
                  <a:moveTo>
                    <a:pt x="161734" y="0"/>
                  </a:moveTo>
                  <a:lnTo>
                    <a:pt x="0" y="0"/>
                  </a:lnTo>
                  <a:lnTo>
                    <a:pt x="0" y="29210"/>
                  </a:lnTo>
                  <a:lnTo>
                    <a:pt x="0" y="104140"/>
                  </a:lnTo>
                  <a:lnTo>
                    <a:pt x="0" y="130810"/>
                  </a:lnTo>
                  <a:lnTo>
                    <a:pt x="0" y="241300"/>
                  </a:lnTo>
                  <a:lnTo>
                    <a:pt x="32105" y="241300"/>
                  </a:lnTo>
                  <a:lnTo>
                    <a:pt x="32105" y="130810"/>
                  </a:lnTo>
                  <a:lnTo>
                    <a:pt x="144970" y="130810"/>
                  </a:lnTo>
                  <a:lnTo>
                    <a:pt x="144970" y="104140"/>
                  </a:lnTo>
                  <a:lnTo>
                    <a:pt x="32105" y="104140"/>
                  </a:lnTo>
                  <a:lnTo>
                    <a:pt x="32105" y="29210"/>
                  </a:lnTo>
                  <a:lnTo>
                    <a:pt x="161734" y="29210"/>
                  </a:lnTo>
                  <a:lnTo>
                    <a:pt x="161734" y="0"/>
                  </a:lnTo>
                  <a:close/>
                </a:path>
              </a:pathLst>
            </a:custGeom>
            <a:solidFill>
              <a:srgbClr val="FF0066"/>
            </a:solidFill>
          </p:spPr>
          <p:txBody>
            <a:bodyPr wrap="square" lIns="0" tIns="0" rIns="0" bIns="0" rtlCol="0"/>
            <a:lstStyle/>
            <a:p>
              <a:endParaRPr/>
            </a:p>
          </p:txBody>
        </p:sp>
        <p:pic>
          <p:nvPicPr>
            <p:cNvPr id="237" name="object 237"/>
            <p:cNvPicPr/>
            <p:nvPr/>
          </p:nvPicPr>
          <p:blipFill>
            <a:blip r:embed="rId185"/>
            <a:stretch>
              <a:fillRect/>
            </a:stretch>
          </p:blipFill>
          <p:spPr>
            <a:xfrm>
              <a:off x="858230" y="4535608"/>
              <a:ext cx="187082" cy="219439"/>
            </a:xfrm>
            <a:prstGeom prst="rect">
              <a:avLst/>
            </a:prstGeom>
          </p:spPr>
        </p:pic>
        <p:sp>
          <p:nvSpPr>
            <p:cNvPr id="238" name="object 238"/>
            <p:cNvSpPr/>
            <p:nvPr/>
          </p:nvSpPr>
          <p:spPr>
            <a:xfrm>
              <a:off x="1155663" y="4602849"/>
              <a:ext cx="140074" cy="89087"/>
            </a:xfrm>
            <a:custGeom>
              <a:avLst/>
              <a:gdLst/>
              <a:ahLst/>
              <a:cxnLst/>
              <a:rect l="l" t="t" r="r" b="b"/>
              <a:pathLst>
                <a:path w="158750" h="100964">
                  <a:moveTo>
                    <a:pt x="158686" y="73240"/>
                  </a:moveTo>
                  <a:lnTo>
                    <a:pt x="0" y="73240"/>
                  </a:lnTo>
                  <a:lnTo>
                    <a:pt x="0" y="100774"/>
                  </a:lnTo>
                  <a:lnTo>
                    <a:pt x="158686" y="100774"/>
                  </a:lnTo>
                  <a:lnTo>
                    <a:pt x="158686" y="73240"/>
                  </a:lnTo>
                  <a:close/>
                </a:path>
                <a:path w="158750" h="100964">
                  <a:moveTo>
                    <a:pt x="158686" y="0"/>
                  </a:moveTo>
                  <a:lnTo>
                    <a:pt x="0" y="0"/>
                  </a:lnTo>
                  <a:lnTo>
                    <a:pt x="0" y="27520"/>
                  </a:lnTo>
                  <a:lnTo>
                    <a:pt x="158686" y="27520"/>
                  </a:lnTo>
                  <a:lnTo>
                    <a:pt x="158686" y="0"/>
                  </a:lnTo>
                  <a:close/>
                </a:path>
              </a:pathLst>
            </a:custGeom>
            <a:solidFill>
              <a:srgbClr val="FF0066"/>
            </a:solidFill>
          </p:spPr>
          <p:txBody>
            <a:bodyPr wrap="square" lIns="0" tIns="0" rIns="0" bIns="0" rtlCol="0"/>
            <a:lstStyle/>
            <a:p>
              <a:endParaRPr/>
            </a:p>
          </p:txBody>
        </p:sp>
        <p:pic>
          <p:nvPicPr>
            <p:cNvPr id="239" name="object 239"/>
            <p:cNvPicPr/>
            <p:nvPr/>
          </p:nvPicPr>
          <p:blipFill>
            <a:blip r:embed="rId186"/>
            <a:stretch>
              <a:fillRect/>
            </a:stretch>
          </p:blipFill>
          <p:spPr>
            <a:xfrm>
              <a:off x="1407374" y="4539641"/>
              <a:ext cx="137328" cy="215404"/>
            </a:xfrm>
            <a:prstGeom prst="rect">
              <a:avLst/>
            </a:prstGeom>
          </p:spPr>
        </p:pic>
        <p:sp>
          <p:nvSpPr>
            <p:cNvPr id="240" name="object 240"/>
            <p:cNvSpPr/>
            <p:nvPr/>
          </p:nvSpPr>
          <p:spPr>
            <a:xfrm>
              <a:off x="1584960" y="4721261"/>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FF0066"/>
            </a:solidFill>
          </p:spPr>
          <p:txBody>
            <a:bodyPr wrap="square" lIns="0" tIns="0" rIns="0" bIns="0" rtlCol="0"/>
            <a:lstStyle/>
            <a:p>
              <a:endParaRPr/>
            </a:p>
          </p:txBody>
        </p:sp>
        <p:pic>
          <p:nvPicPr>
            <p:cNvPr id="241" name="object 241"/>
            <p:cNvPicPr/>
            <p:nvPr/>
          </p:nvPicPr>
          <p:blipFill>
            <a:blip r:embed="rId187"/>
            <a:stretch>
              <a:fillRect/>
            </a:stretch>
          </p:blipFill>
          <p:spPr>
            <a:xfrm>
              <a:off x="1651018" y="4539641"/>
              <a:ext cx="139933" cy="215404"/>
            </a:xfrm>
            <a:prstGeom prst="rect">
              <a:avLst/>
            </a:prstGeom>
          </p:spPr>
        </p:pic>
        <p:sp>
          <p:nvSpPr>
            <p:cNvPr id="242" name="object 242"/>
            <p:cNvSpPr/>
            <p:nvPr/>
          </p:nvSpPr>
          <p:spPr>
            <a:xfrm>
              <a:off x="1895586" y="4662095"/>
              <a:ext cx="80682" cy="26894"/>
            </a:xfrm>
            <a:custGeom>
              <a:avLst/>
              <a:gdLst/>
              <a:ahLst/>
              <a:cxnLst/>
              <a:rect l="l" t="t" r="r" b="b"/>
              <a:pathLst>
                <a:path w="91439" h="30478">
                  <a:moveTo>
                    <a:pt x="91440" y="30480"/>
                  </a:moveTo>
                  <a:lnTo>
                    <a:pt x="0" y="30480"/>
                  </a:lnTo>
                  <a:lnTo>
                    <a:pt x="0" y="0"/>
                  </a:lnTo>
                  <a:lnTo>
                    <a:pt x="91440" y="0"/>
                  </a:lnTo>
                  <a:lnTo>
                    <a:pt x="91440" y="30480"/>
                  </a:lnTo>
                  <a:close/>
                </a:path>
              </a:pathLst>
            </a:custGeom>
            <a:solidFill>
              <a:srgbClr val="FF0066"/>
            </a:solidFill>
          </p:spPr>
          <p:txBody>
            <a:bodyPr wrap="square" lIns="0" tIns="0" rIns="0" bIns="0" rtlCol="0"/>
            <a:lstStyle/>
            <a:p>
              <a:endParaRPr/>
            </a:p>
          </p:txBody>
        </p:sp>
        <p:pic>
          <p:nvPicPr>
            <p:cNvPr id="243" name="object 243"/>
            <p:cNvPicPr/>
            <p:nvPr/>
          </p:nvPicPr>
          <p:blipFill>
            <a:blip r:embed="rId188"/>
            <a:stretch>
              <a:fillRect/>
            </a:stretch>
          </p:blipFill>
          <p:spPr>
            <a:xfrm>
              <a:off x="2080316" y="4539641"/>
              <a:ext cx="138672" cy="215404"/>
            </a:xfrm>
            <a:prstGeom prst="rect">
              <a:avLst/>
            </a:prstGeom>
          </p:spPr>
        </p:pic>
        <p:sp>
          <p:nvSpPr>
            <p:cNvPr id="244" name="object 244"/>
            <p:cNvSpPr/>
            <p:nvPr/>
          </p:nvSpPr>
          <p:spPr>
            <a:xfrm>
              <a:off x="2260002" y="4721261"/>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FF0066"/>
            </a:solidFill>
          </p:spPr>
          <p:txBody>
            <a:bodyPr wrap="square" lIns="0" tIns="0" rIns="0" bIns="0" rtlCol="0"/>
            <a:lstStyle/>
            <a:p>
              <a:endParaRPr/>
            </a:p>
          </p:txBody>
        </p:sp>
        <p:pic>
          <p:nvPicPr>
            <p:cNvPr id="245" name="object 245"/>
            <p:cNvPicPr/>
            <p:nvPr/>
          </p:nvPicPr>
          <p:blipFill>
            <a:blip r:embed="rId189"/>
            <a:stretch>
              <a:fillRect/>
            </a:stretch>
          </p:blipFill>
          <p:spPr>
            <a:xfrm>
              <a:off x="2327994" y="4542331"/>
              <a:ext cx="139933" cy="212715"/>
            </a:xfrm>
            <a:prstGeom prst="rect">
              <a:avLst/>
            </a:prstGeom>
          </p:spPr>
        </p:pic>
        <p:pic>
          <p:nvPicPr>
            <p:cNvPr id="246" name="object 246"/>
            <p:cNvPicPr/>
            <p:nvPr/>
          </p:nvPicPr>
          <p:blipFill>
            <a:blip r:embed="rId190"/>
            <a:stretch>
              <a:fillRect/>
            </a:stretch>
          </p:blipFill>
          <p:spPr>
            <a:xfrm>
              <a:off x="2492216" y="4542331"/>
              <a:ext cx="139933" cy="212715"/>
            </a:xfrm>
            <a:prstGeom prst="rect">
              <a:avLst/>
            </a:prstGeom>
          </p:spPr>
        </p:pic>
        <p:sp>
          <p:nvSpPr>
            <p:cNvPr id="247" name="object 247"/>
            <p:cNvSpPr/>
            <p:nvPr/>
          </p:nvSpPr>
          <p:spPr>
            <a:xfrm>
              <a:off x="2734426" y="4535613"/>
              <a:ext cx="620806" cy="279026"/>
            </a:xfrm>
            <a:custGeom>
              <a:avLst/>
              <a:gdLst/>
              <a:ahLst/>
              <a:cxnLst/>
              <a:rect l="l" t="t" r="r" b="b"/>
              <a:pathLst>
                <a:path w="703579" h="316229">
                  <a:moveTo>
                    <a:pt x="96100" y="0"/>
                  </a:moveTo>
                  <a:lnTo>
                    <a:pt x="76288" y="0"/>
                  </a:lnTo>
                  <a:lnTo>
                    <a:pt x="70192" y="1524"/>
                  </a:lnTo>
                  <a:lnTo>
                    <a:pt x="65620" y="3048"/>
                  </a:lnTo>
                  <a:lnTo>
                    <a:pt x="59524" y="4572"/>
                  </a:lnTo>
                  <a:lnTo>
                    <a:pt x="35052" y="45720"/>
                  </a:lnTo>
                  <a:lnTo>
                    <a:pt x="35052" y="80873"/>
                  </a:lnTo>
                  <a:lnTo>
                    <a:pt x="32905" y="113652"/>
                  </a:lnTo>
                  <a:lnTo>
                    <a:pt x="32004" y="120497"/>
                  </a:lnTo>
                  <a:lnTo>
                    <a:pt x="30480" y="128117"/>
                  </a:lnTo>
                  <a:lnTo>
                    <a:pt x="25908" y="134213"/>
                  </a:lnTo>
                  <a:lnTo>
                    <a:pt x="21336" y="137261"/>
                  </a:lnTo>
                  <a:lnTo>
                    <a:pt x="15240" y="141833"/>
                  </a:lnTo>
                  <a:lnTo>
                    <a:pt x="9144" y="144881"/>
                  </a:lnTo>
                  <a:lnTo>
                    <a:pt x="0" y="144881"/>
                  </a:lnTo>
                  <a:lnTo>
                    <a:pt x="0" y="170878"/>
                  </a:lnTo>
                  <a:lnTo>
                    <a:pt x="32004" y="196786"/>
                  </a:lnTo>
                  <a:lnTo>
                    <a:pt x="35052" y="236410"/>
                  </a:lnTo>
                  <a:lnTo>
                    <a:pt x="35255" y="262407"/>
                  </a:lnTo>
                  <a:lnTo>
                    <a:pt x="35737" y="272084"/>
                  </a:lnTo>
                  <a:lnTo>
                    <a:pt x="36664" y="279184"/>
                  </a:lnTo>
                  <a:lnTo>
                    <a:pt x="38188" y="288328"/>
                  </a:lnTo>
                  <a:lnTo>
                    <a:pt x="41236" y="295948"/>
                  </a:lnTo>
                  <a:lnTo>
                    <a:pt x="45808" y="300520"/>
                  </a:lnTo>
                  <a:lnTo>
                    <a:pt x="50380" y="306616"/>
                  </a:lnTo>
                  <a:lnTo>
                    <a:pt x="56476" y="311188"/>
                  </a:lnTo>
                  <a:lnTo>
                    <a:pt x="62572" y="312712"/>
                  </a:lnTo>
                  <a:lnTo>
                    <a:pt x="67144" y="314236"/>
                  </a:lnTo>
                  <a:lnTo>
                    <a:pt x="76288" y="315760"/>
                  </a:lnTo>
                  <a:lnTo>
                    <a:pt x="96100" y="315760"/>
                  </a:lnTo>
                  <a:lnTo>
                    <a:pt x="96100" y="289852"/>
                  </a:lnTo>
                  <a:lnTo>
                    <a:pt x="79336" y="289852"/>
                  </a:lnTo>
                  <a:lnTo>
                    <a:pt x="73240" y="288328"/>
                  </a:lnTo>
                  <a:lnTo>
                    <a:pt x="68668" y="285280"/>
                  </a:lnTo>
                  <a:lnTo>
                    <a:pt x="65620" y="282232"/>
                  </a:lnTo>
                  <a:lnTo>
                    <a:pt x="64096" y="277660"/>
                  </a:lnTo>
                  <a:lnTo>
                    <a:pt x="62572" y="270040"/>
                  </a:lnTo>
                  <a:lnTo>
                    <a:pt x="62572" y="231838"/>
                  </a:lnTo>
                  <a:lnTo>
                    <a:pt x="62001" y="215836"/>
                  </a:lnTo>
                  <a:lnTo>
                    <a:pt x="49174" y="174117"/>
                  </a:lnTo>
                  <a:lnTo>
                    <a:pt x="27432" y="158686"/>
                  </a:lnTo>
                  <a:lnTo>
                    <a:pt x="34912" y="154292"/>
                  </a:lnTo>
                  <a:lnTo>
                    <a:pt x="58750" y="122758"/>
                  </a:lnTo>
                  <a:lnTo>
                    <a:pt x="62344" y="79209"/>
                  </a:lnTo>
                  <a:lnTo>
                    <a:pt x="62572" y="59436"/>
                  </a:lnTo>
                  <a:lnTo>
                    <a:pt x="62865" y="50012"/>
                  </a:lnTo>
                  <a:lnTo>
                    <a:pt x="79336" y="25908"/>
                  </a:lnTo>
                  <a:lnTo>
                    <a:pt x="96100" y="25908"/>
                  </a:lnTo>
                  <a:lnTo>
                    <a:pt x="96100" y="0"/>
                  </a:lnTo>
                  <a:close/>
                </a:path>
                <a:path w="703579" h="316229">
                  <a:moveTo>
                    <a:pt x="416433" y="4572"/>
                  </a:moveTo>
                  <a:lnTo>
                    <a:pt x="384429" y="4572"/>
                  </a:lnTo>
                  <a:lnTo>
                    <a:pt x="346227" y="158686"/>
                  </a:lnTo>
                  <a:lnTo>
                    <a:pt x="336588" y="200050"/>
                  </a:lnTo>
                  <a:lnTo>
                    <a:pt x="334035" y="212026"/>
                  </a:lnTo>
                  <a:lnTo>
                    <a:pt x="331177" y="191401"/>
                  </a:lnTo>
                  <a:lnTo>
                    <a:pt x="327177" y="170484"/>
                  </a:lnTo>
                  <a:lnTo>
                    <a:pt x="322033" y="148983"/>
                  </a:lnTo>
                  <a:lnTo>
                    <a:pt x="315747" y="126593"/>
                  </a:lnTo>
                  <a:lnTo>
                    <a:pt x="282219" y="4572"/>
                  </a:lnTo>
                  <a:lnTo>
                    <a:pt x="242506" y="4572"/>
                  </a:lnTo>
                  <a:lnTo>
                    <a:pt x="196786" y="167830"/>
                  </a:lnTo>
                  <a:lnTo>
                    <a:pt x="195973" y="172377"/>
                  </a:lnTo>
                  <a:lnTo>
                    <a:pt x="186118" y="212026"/>
                  </a:lnTo>
                  <a:lnTo>
                    <a:pt x="176974" y="161734"/>
                  </a:lnTo>
                  <a:lnTo>
                    <a:pt x="140296" y="4572"/>
                  </a:lnTo>
                  <a:lnTo>
                    <a:pt x="106768" y="4572"/>
                  </a:lnTo>
                  <a:lnTo>
                    <a:pt x="170878" y="245656"/>
                  </a:lnTo>
                  <a:lnTo>
                    <a:pt x="202882" y="245656"/>
                  </a:lnTo>
                  <a:lnTo>
                    <a:pt x="254787" y="62484"/>
                  </a:lnTo>
                  <a:lnTo>
                    <a:pt x="259511" y="41478"/>
                  </a:lnTo>
                  <a:lnTo>
                    <a:pt x="260883" y="33528"/>
                  </a:lnTo>
                  <a:lnTo>
                    <a:pt x="262293" y="37198"/>
                  </a:lnTo>
                  <a:lnTo>
                    <a:pt x="264121" y="43434"/>
                  </a:lnTo>
                  <a:lnTo>
                    <a:pt x="266242" y="51955"/>
                  </a:lnTo>
                  <a:lnTo>
                    <a:pt x="268503" y="62484"/>
                  </a:lnTo>
                  <a:lnTo>
                    <a:pt x="320319" y="245656"/>
                  </a:lnTo>
                  <a:lnTo>
                    <a:pt x="350799" y="245656"/>
                  </a:lnTo>
                  <a:lnTo>
                    <a:pt x="416433" y="4572"/>
                  </a:lnTo>
                  <a:close/>
                </a:path>
                <a:path w="703579" h="316229">
                  <a:moveTo>
                    <a:pt x="514057" y="0"/>
                  </a:moveTo>
                  <a:lnTo>
                    <a:pt x="489673" y="0"/>
                  </a:lnTo>
                  <a:lnTo>
                    <a:pt x="421005" y="248704"/>
                  </a:lnTo>
                  <a:lnTo>
                    <a:pt x="443865" y="248704"/>
                  </a:lnTo>
                  <a:lnTo>
                    <a:pt x="514057" y="0"/>
                  </a:lnTo>
                  <a:close/>
                </a:path>
                <a:path w="703579" h="316229">
                  <a:moveTo>
                    <a:pt x="703224" y="0"/>
                  </a:moveTo>
                  <a:lnTo>
                    <a:pt x="681888" y="0"/>
                  </a:lnTo>
                  <a:lnTo>
                    <a:pt x="667842" y="20815"/>
                  </a:lnTo>
                  <a:lnTo>
                    <a:pt x="644944" y="63042"/>
                  </a:lnTo>
                  <a:lnTo>
                    <a:pt x="630961" y="101587"/>
                  </a:lnTo>
                  <a:lnTo>
                    <a:pt x="624725" y="139242"/>
                  </a:lnTo>
                  <a:lnTo>
                    <a:pt x="623887" y="158686"/>
                  </a:lnTo>
                  <a:lnTo>
                    <a:pt x="625005" y="180378"/>
                  </a:lnTo>
                  <a:lnTo>
                    <a:pt x="633526" y="223240"/>
                  </a:lnTo>
                  <a:lnTo>
                    <a:pt x="650087" y="264109"/>
                  </a:lnTo>
                  <a:lnTo>
                    <a:pt x="670699" y="300062"/>
                  </a:lnTo>
                  <a:lnTo>
                    <a:pt x="681888" y="315760"/>
                  </a:lnTo>
                  <a:lnTo>
                    <a:pt x="703224" y="315760"/>
                  </a:lnTo>
                  <a:lnTo>
                    <a:pt x="682053" y="276644"/>
                  </a:lnTo>
                  <a:lnTo>
                    <a:pt x="666762" y="237223"/>
                  </a:lnTo>
                  <a:lnTo>
                    <a:pt x="657491" y="197802"/>
                  </a:lnTo>
                  <a:lnTo>
                    <a:pt x="654367" y="158686"/>
                  </a:lnTo>
                  <a:lnTo>
                    <a:pt x="654913" y="142862"/>
                  </a:lnTo>
                  <a:lnTo>
                    <a:pt x="661987" y="96113"/>
                  </a:lnTo>
                  <a:lnTo>
                    <a:pt x="677227" y="48768"/>
                  </a:lnTo>
                  <a:lnTo>
                    <a:pt x="703224" y="0"/>
                  </a:lnTo>
                  <a:close/>
                </a:path>
              </a:pathLst>
            </a:custGeom>
            <a:solidFill>
              <a:srgbClr val="FF0066"/>
            </a:solidFill>
          </p:spPr>
          <p:txBody>
            <a:bodyPr wrap="square" lIns="0" tIns="0" rIns="0" bIns="0" rtlCol="0"/>
            <a:lstStyle/>
            <a:p>
              <a:endParaRPr/>
            </a:p>
          </p:txBody>
        </p:sp>
        <p:pic>
          <p:nvPicPr>
            <p:cNvPr id="248" name="object 248"/>
            <p:cNvPicPr/>
            <p:nvPr/>
          </p:nvPicPr>
          <p:blipFill>
            <a:blip r:embed="rId191"/>
            <a:stretch>
              <a:fillRect/>
            </a:stretch>
          </p:blipFill>
          <p:spPr>
            <a:xfrm>
              <a:off x="3397958" y="4539641"/>
              <a:ext cx="78077" cy="212715"/>
            </a:xfrm>
            <a:prstGeom prst="rect">
              <a:avLst/>
            </a:prstGeom>
          </p:spPr>
        </p:pic>
        <p:pic>
          <p:nvPicPr>
            <p:cNvPr id="249" name="object 249"/>
            <p:cNvPicPr/>
            <p:nvPr/>
          </p:nvPicPr>
          <p:blipFill>
            <a:blip r:embed="rId192"/>
            <a:stretch>
              <a:fillRect/>
            </a:stretch>
          </p:blipFill>
          <p:spPr>
            <a:xfrm>
              <a:off x="3543354" y="4539641"/>
              <a:ext cx="137244" cy="215404"/>
            </a:xfrm>
            <a:prstGeom prst="rect">
              <a:avLst/>
            </a:prstGeom>
          </p:spPr>
        </p:pic>
        <p:pic>
          <p:nvPicPr>
            <p:cNvPr id="250" name="object 250"/>
            <p:cNvPicPr/>
            <p:nvPr/>
          </p:nvPicPr>
          <p:blipFill>
            <a:blip r:embed="rId193"/>
            <a:stretch>
              <a:fillRect/>
            </a:stretch>
          </p:blipFill>
          <p:spPr>
            <a:xfrm>
              <a:off x="3707492" y="4539641"/>
              <a:ext cx="138672" cy="215404"/>
            </a:xfrm>
            <a:prstGeom prst="rect">
              <a:avLst/>
            </a:prstGeom>
          </p:spPr>
        </p:pic>
        <p:pic>
          <p:nvPicPr>
            <p:cNvPr id="251" name="object 251"/>
            <p:cNvPicPr/>
            <p:nvPr/>
          </p:nvPicPr>
          <p:blipFill>
            <a:blip r:embed="rId194"/>
            <a:stretch>
              <a:fillRect/>
            </a:stretch>
          </p:blipFill>
          <p:spPr>
            <a:xfrm>
              <a:off x="3871714" y="4539641"/>
              <a:ext cx="138672" cy="215404"/>
            </a:xfrm>
            <a:prstGeom prst="rect">
              <a:avLst/>
            </a:prstGeom>
          </p:spPr>
        </p:pic>
        <p:pic>
          <p:nvPicPr>
            <p:cNvPr id="252" name="object 252"/>
            <p:cNvPicPr/>
            <p:nvPr/>
          </p:nvPicPr>
          <p:blipFill>
            <a:blip r:embed="rId195"/>
            <a:stretch>
              <a:fillRect/>
            </a:stretch>
          </p:blipFill>
          <p:spPr>
            <a:xfrm>
              <a:off x="4037282" y="4539641"/>
              <a:ext cx="137244" cy="215404"/>
            </a:xfrm>
            <a:prstGeom prst="rect">
              <a:avLst/>
            </a:prstGeom>
          </p:spPr>
        </p:pic>
        <p:sp>
          <p:nvSpPr>
            <p:cNvPr id="253" name="object 253"/>
            <p:cNvSpPr/>
            <p:nvPr/>
          </p:nvSpPr>
          <p:spPr>
            <a:xfrm>
              <a:off x="4286305" y="4535613"/>
              <a:ext cx="698687" cy="279026"/>
            </a:xfrm>
            <a:custGeom>
              <a:avLst/>
              <a:gdLst/>
              <a:ahLst/>
              <a:cxnLst/>
              <a:rect l="l" t="t" r="r" b="b"/>
              <a:pathLst>
                <a:path w="791845" h="316229">
                  <a:moveTo>
                    <a:pt x="158584" y="113220"/>
                  </a:moveTo>
                  <a:lnTo>
                    <a:pt x="92964" y="113220"/>
                  </a:lnTo>
                  <a:lnTo>
                    <a:pt x="92964" y="47180"/>
                  </a:lnTo>
                  <a:lnTo>
                    <a:pt x="65532" y="47180"/>
                  </a:lnTo>
                  <a:lnTo>
                    <a:pt x="65532" y="113220"/>
                  </a:lnTo>
                  <a:lnTo>
                    <a:pt x="0" y="113220"/>
                  </a:lnTo>
                  <a:lnTo>
                    <a:pt x="0" y="139890"/>
                  </a:lnTo>
                  <a:lnTo>
                    <a:pt x="65532" y="139890"/>
                  </a:lnTo>
                  <a:lnTo>
                    <a:pt x="65532" y="205930"/>
                  </a:lnTo>
                  <a:lnTo>
                    <a:pt x="92964" y="205930"/>
                  </a:lnTo>
                  <a:lnTo>
                    <a:pt x="92964" y="139890"/>
                  </a:lnTo>
                  <a:lnTo>
                    <a:pt x="158584" y="139890"/>
                  </a:lnTo>
                  <a:lnTo>
                    <a:pt x="158584" y="113220"/>
                  </a:lnTo>
                  <a:close/>
                </a:path>
                <a:path w="791845" h="316229">
                  <a:moveTo>
                    <a:pt x="573493" y="4572"/>
                  </a:moveTo>
                  <a:lnTo>
                    <a:pt x="541489" y="4572"/>
                  </a:lnTo>
                  <a:lnTo>
                    <a:pt x="503301" y="158686"/>
                  </a:lnTo>
                  <a:lnTo>
                    <a:pt x="493649" y="200050"/>
                  </a:lnTo>
                  <a:lnTo>
                    <a:pt x="491109" y="212026"/>
                  </a:lnTo>
                  <a:lnTo>
                    <a:pt x="488035" y="191401"/>
                  </a:lnTo>
                  <a:lnTo>
                    <a:pt x="483679" y="170484"/>
                  </a:lnTo>
                  <a:lnTo>
                    <a:pt x="478459" y="148983"/>
                  </a:lnTo>
                  <a:lnTo>
                    <a:pt x="472821" y="126593"/>
                  </a:lnTo>
                  <a:lnTo>
                    <a:pt x="437769" y="4572"/>
                  </a:lnTo>
                  <a:lnTo>
                    <a:pt x="399567" y="4572"/>
                  </a:lnTo>
                  <a:lnTo>
                    <a:pt x="353847" y="167830"/>
                  </a:lnTo>
                  <a:lnTo>
                    <a:pt x="352399" y="172377"/>
                  </a:lnTo>
                  <a:lnTo>
                    <a:pt x="343179" y="212026"/>
                  </a:lnTo>
                  <a:lnTo>
                    <a:pt x="338416" y="186880"/>
                  </a:lnTo>
                  <a:lnTo>
                    <a:pt x="335673" y="174307"/>
                  </a:lnTo>
                  <a:lnTo>
                    <a:pt x="332511" y="161734"/>
                  </a:lnTo>
                  <a:lnTo>
                    <a:pt x="295846" y="4572"/>
                  </a:lnTo>
                  <a:lnTo>
                    <a:pt x="263842" y="4572"/>
                  </a:lnTo>
                  <a:lnTo>
                    <a:pt x="327939" y="245656"/>
                  </a:lnTo>
                  <a:lnTo>
                    <a:pt x="359943" y="245656"/>
                  </a:lnTo>
                  <a:lnTo>
                    <a:pt x="411759" y="62484"/>
                  </a:lnTo>
                  <a:lnTo>
                    <a:pt x="416509" y="41478"/>
                  </a:lnTo>
                  <a:lnTo>
                    <a:pt x="417957" y="33528"/>
                  </a:lnTo>
                  <a:lnTo>
                    <a:pt x="419138" y="37198"/>
                  </a:lnTo>
                  <a:lnTo>
                    <a:pt x="422668" y="51955"/>
                  </a:lnTo>
                  <a:lnTo>
                    <a:pt x="475869" y="245656"/>
                  </a:lnTo>
                  <a:lnTo>
                    <a:pt x="506349" y="245656"/>
                  </a:lnTo>
                  <a:lnTo>
                    <a:pt x="573493" y="4572"/>
                  </a:lnTo>
                  <a:close/>
                </a:path>
                <a:path w="791845" h="316229">
                  <a:moveTo>
                    <a:pt x="675690" y="158686"/>
                  </a:moveTo>
                  <a:lnTo>
                    <a:pt x="673023" y="120116"/>
                  </a:lnTo>
                  <a:lnTo>
                    <a:pt x="655497" y="62407"/>
                  </a:lnTo>
                  <a:lnTo>
                    <a:pt x="632599" y="20599"/>
                  </a:lnTo>
                  <a:lnTo>
                    <a:pt x="617689" y="0"/>
                  </a:lnTo>
                  <a:lnTo>
                    <a:pt x="596353" y="0"/>
                  </a:lnTo>
                  <a:lnTo>
                    <a:pt x="613498" y="30289"/>
                  </a:lnTo>
                  <a:lnTo>
                    <a:pt x="619493" y="41363"/>
                  </a:lnTo>
                  <a:lnTo>
                    <a:pt x="635647" y="85305"/>
                  </a:lnTo>
                  <a:lnTo>
                    <a:pt x="644639" y="127546"/>
                  </a:lnTo>
                  <a:lnTo>
                    <a:pt x="646734" y="158686"/>
                  </a:lnTo>
                  <a:lnTo>
                    <a:pt x="643585" y="197802"/>
                  </a:lnTo>
                  <a:lnTo>
                    <a:pt x="634123" y="237223"/>
                  </a:lnTo>
                  <a:lnTo>
                    <a:pt x="618375" y="276644"/>
                  </a:lnTo>
                  <a:lnTo>
                    <a:pt x="596353" y="315760"/>
                  </a:lnTo>
                  <a:lnTo>
                    <a:pt x="617689" y="315760"/>
                  </a:lnTo>
                  <a:lnTo>
                    <a:pt x="640638" y="282232"/>
                  </a:lnTo>
                  <a:lnTo>
                    <a:pt x="658926" y="244132"/>
                  </a:lnTo>
                  <a:lnTo>
                    <a:pt x="671880" y="201942"/>
                  </a:lnTo>
                  <a:lnTo>
                    <a:pt x="674789" y="180378"/>
                  </a:lnTo>
                  <a:lnTo>
                    <a:pt x="675690" y="158686"/>
                  </a:lnTo>
                  <a:close/>
                </a:path>
                <a:path w="791845" h="316229">
                  <a:moveTo>
                    <a:pt x="791616" y="144881"/>
                  </a:moveTo>
                  <a:lnTo>
                    <a:pt x="782472" y="144881"/>
                  </a:lnTo>
                  <a:lnTo>
                    <a:pt x="776376" y="141833"/>
                  </a:lnTo>
                  <a:lnTo>
                    <a:pt x="771804" y="137261"/>
                  </a:lnTo>
                  <a:lnTo>
                    <a:pt x="765708" y="132689"/>
                  </a:lnTo>
                  <a:lnTo>
                    <a:pt x="762660" y="128117"/>
                  </a:lnTo>
                  <a:lnTo>
                    <a:pt x="761136" y="120497"/>
                  </a:lnTo>
                  <a:lnTo>
                    <a:pt x="759371" y="113639"/>
                  </a:lnTo>
                  <a:lnTo>
                    <a:pt x="758469" y="104495"/>
                  </a:lnTo>
                  <a:lnTo>
                    <a:pt x="758139" y="93065"/>
                  </a:lnTo>
                  <a:lnTo>
                    <a:pt x="758088" y="79349"/>
                  </a:lnTo>
                  <a:lnTo>
                    <a:pt x="757821" y="65544"/>
                  </a:lnTo>
                  <a:lnTo>
                    <a:pt x="750468" y="21336"/>
                  </a:lnTo>
                  <a:lnTo>
                    <a:pt x="716851" y="0"/>
                  </a:lnTo>
                  <a:lnTo>
                    <a:pt x="697039" y="0"/>
                  </a:lnTo>
                  <a:lnTo>
                    <a:pt x="697039" y="25908"/>
                  </a:lnTo>
                  <a:lnTo>
                    <a:pt x="712279" y="25908"/>
                  </a:lnTo>
                  <a:lnTo>
                    <a:pt x="719899" y="27432"/>
                  </a:lnTo>
                  <a:lnTo>
                    <a:pt x="725995" y="33528"/>
                  </a:lnTo>
                  <a:lnTo>
                    <a:pt x="729043" y="38100"/>
                  </a:lnTo>
                  <a:lnTo>
                    <a:pt x="729043" y="45720"/>
                  </a:lnTo>
                  <a:lnTo>
                    <a:pt x="730326" y="69545"/>
                  </a:lnTo>
                  <a:lnTo>
                    <a:pt x="732091" y="114782"/>
                  </a:lnTo>
                  <a:lnTo>
                    <a:pt x="755637" y="153746"/>
                  </a:lnTo>
                  <a:lnTo>
                    <a:pt x="764184" y="158686"/>
                  </a:lnTo>
                  <a:lnTo>
                    <a:pt x="757618" y="161518"/>
                  </a:lnTo>
                  <a:lnTo>
                    <a:pt x="733513" y="195808"/>
                  </a:lnTo>
                  <a:lnTo>
                    <a:pt x="730567" y="256324"/>
                  </a:lnTo>
                  <a:lnTo>
                    <a:pt x="730034" y="265747"/>
                  </a:lnTo>
                  <a:lnTo>
                    <a:pt x="713803" y="289852"/>
                  </a:lnTo>
                  <a:lnTo>
                    <a:pt x="697039" y="289852"/>
                  </a:lnTo>
                  <a:lnTo>
                    <a:pt x="697039" y="315760"/>
                  </a:lnTo>
                  <a:lnTo>
                    <a:pt x="721423" y="315760"/>
                  </a:lnTo>
                  <a:lnTo>
                    <a:pt x="725995" y="314236"/>
                  </a:lnTo>
                  <a:lnTo>
                    <a:pt x="732091" y="312712"/>
                  </a:lnTo>
                  <a:lnTo>
                    <a:pt x="755040" y="280708"/>
                  </a:lnTo>
                  <a:lnTo>
                    <a:pt x="758139" y="222072"/>
                  </a:lnTo>
                  <a:lnTo>
                    <a:pt x="758469" y="211264"/>
                  </a:lnTo>
                  <a:lnTo>
                    <a:pt x="759371" y="202742"/>
                  </a:lnTo>
                  <a:lnTo>
                    <a:pt x="761136" y="196786"/>
                  </a:lnTo>
                  <a:lnTo>
                    <a:pt x="762660" y="189166"/>
                  </a:lnTo>
                  <a:lnTo>
                    <a:pt x="765708" y="183070"/>
                  </a:lnTo>
                  <a:lnTo>
                    <a:pt x="771804" y="178498"/>
                  </a:lnTo>
                  <a:lnTo>
                    <a:pt x="776376" y="173926"/>
                  </a:lnTo>
                  <a:lnTo>
                    <a:pt x="791616" y="170878"/>
                  </a:lnTo>
                  <a:lnTo>
                    <a:pt x="791616" y="144881"/>
                  </a:lnTo>
                  <a:close/>
                </a:path>
              </a:pathLst>
            </a:custGeom>
            <a:solidFill>
              <a:srgbClr val="FF0066"/>
            </a:solidFill>
          </p:spPr>
          <p:txBody>
            <a:bodyPr wrap="square" lIns="0" tIns="0" rIns="0" bIns="0" rtlCol="0"/>
            <a:lstStyle/>
            <a:p>
              <a:endParaRPr/>
            </a:p>
          </p:txBody>
        </p:sp>
        <p:sp>
          <p:nvSpPr>
            <p:cNvPr id="254" name="object 254"/>
            <p:cNvSpPr/>
            <p:nvPr/>
          </p:nvSpPr>
          <p:spPr>
            <a:xfrm>
              <a:off x="665769" y="4969108"/>
              <a:ext cx="273424" cy="212912"/>
            </a:xfrm>
            <a:custGeom>
              <a:avLst/>
              <a:gdLst/>
              <a:ahLst/>
              <a:cxnLst/>
              <a:rect l="l" t="t" r="r" b="b"/>
              <a:pathLst>
                <a:path w="309880" h="241300">
                  <a:moveTo>
                    <a:pt x="244125" y="241077"/>
                  </a:moveTo>
                  <a:lnTo>
                    <a:pt x="213550" y="241077"/>
                  </a:lnTo>
                  <a:lnTo>
                    <a:pt x="161734" y="57911"/>
                  </a:lnTo>
                  <a:lnTo>
                    <a:pt x="156162" y="32623"/>
                  </a:lnTo>
                  <a:lnTo>
                    <a:pt x="155638" y="28955"/>
                  </a:lnTo>
                  <a:lnTo>
                    <a:pt x="151257" y="44576"/>
                  </a:lnTo>
                  <a:lnTo>
                    <a:pt x="149423" y="51673"/>
                  </a:lnTo>
                  <a:lnTo>
                    <a:pt x="148018" y="57911"/>
                  </a:lnTo>
                  <a:lnTo>
                    <a:pt x="97631" y="241077"/>
                  </a:lnTo>
                  <a:lnTo>
                    <a:pt x="64103" y="241077"/>
                  </a:lnTo>
                  <a:lnTo>
                    <a:pt x="0" y="0"/>
                  </a:lnTo>
                  <a:lnTo>
                    <a:pt x="33623" y="0"/>
                  </a:lnTo>
                  <a:lnTo>
                    <a:pt x="70199" y="157067"/>
                  </a:lnTo>
                  <a:lnTo>
                    <a:pt x="75342" y="182296"/>
                  </a:lnTo>
                  <a:lnTo>
                    <a:pt x="77700" y="194880"/>
                  </a:lnTo>
                  <a:lnTo>
                    <a:pt x="79343" y="207454"/>
                  </a:lnTo>
                  <a:lnTo>
                    <a:pt x="83605" y="190047"/>
                  </a:lnTo>
                  <a:lnTo>
                    <a:pt x="87153" y="176783"/>
                  </a:lnTo>
                  <a:lnTo>
                    <a:pt x="89844" y="167806"/>
                  </a:lnTo>
                  <a:lnTo>
                    <a:pt x="91535" y="163258"/>
                  </a:lnTo>
                  <a:lnTo>
                    <a:pt x="137350" y="0"/>
                  </a:lnTo>
                  <a:lnTo>
                    <a:pt x="175450" y="0"/>
                  </a:lnTo>
                  <a:lnTo>
                    <a:pt x="208978" y="122015"/>
                  </a:lnTo>
                  <a:lnTo>
                    <a:pt x="215264" y="144366"/>
                  </a:lnTo>
                  <a:lnTo>
                    <a:pt x="220408" y="165877"/>
                  </a:lnTo>
                  <a:lnTo>
                    <a:pt x="224408" y="186817"/>
                  </a:lnTo>
                  <a:lnTo>
                    <a:pt x="227266" y="207454"/>
                  </a:lnTo>
                  <a:lnTo>
                    <a:pt x="229814" y="195475"/>
                  </a:lnTo>
                  <a:lnTo>
                    <a:pt x="239458" y="154019"/>
                  </a:lnTo>
                  <a:lnTo>
                    <a:pt x="277653" y="0"/>
                  </a:lnTo>
                  <a:lnTo>
                    <a:pt x="309657" y="0"/>
                  </a:lnTo>
                  <a:lnTo>
                    <a:pt x="244125" y="241077"/>
                  </a:lnTo>
                  <a:close/>
                </a:path>
              </a:pathLst>
            </a:custGeom>
            <a:solidFill>
              <a:srgbClr val="000000"/>
            </a:solidFill>
          </p:spPr>
          <p:txBody>
            <a:bodyPr wrap="square" lIns="0" tIns="0" rIns="0" bIns="0" rtlCol="0"/>
            <a:lstStyle/>
            <a:p>
              <a:endParaRPr/>
            </a:p>
          </p:txBody>
        </p:sp>
        <p:pic>
          <p:nvPicPr>
            <p:cNvPr id="255" name="object 255"/>
            <p:cNvPicPr/>
            <p:nvPr/>
          </p:nvPicPr>
          <p:blipFill>
            <a:blip r:embed="rId196"/>
            <a:stretch>
              <a:fillRect/>
            </a:stretch>
          </p:blipFill>
          <p:spPr>
            <a:xfrm>
              <a:off x="961856" y="4969107"/>
              <a:ext cx="125141" cy="212715"/>
            </a:xfrm>
            <a:prstGeom prst="rect">
              <a:avLst/>
            </a:prstGeom>
          </p:spPr>
        </p:pic>
        <p:pic>
          <p:nvPicPr>
            <p:cNvPr id="256" name="object 256"/>
            <p:cNvPicPr/>
            <p:nvPr/>
          </p:nvPicPr>
          <p:blipFill>
            <a:blip r:embed="rId197"/>
            <a:stretch>
              <a:fillRect/>
            </a:stretch>
          </p:blipFill>
          <p:spPr>
            <a:xfrm>
              <a:off x="1118011" y="5024241"/>
              <a:ext cx="141362" cy="160271"/>
            </a:xfrm>
            <a:prstGeom prst="rect">
              <a:avLst/>
            </a:prstGeom>
          </p:spPr>
        </p:pic>
        <p:pic>
          <p:nvPicPr>
            <p:cNvPr id="257" name="object 257"/>
            <p:cNvPicPr/>
            <p:nvPr/>
          </p:nvPicPr>
          <p:blipFill>
            <a:blip r:embed="rId198"/>
            <a:stretch>
              <a:fillRect/>
            </a:stretch>
          </p:blipFill>
          <p:spPr>
            <a:xfrm>
              <a:off x="1290301" y="5024241"/>
              <a:ext cx="232886" cy="160271"/>
            </a:xfrm>
            <a:prstGeom prst="rect">
              <a:avLst/>
            </a:prstGeom>
          </p:spPr>
        </p:pic>
        <p:sp>
          <p:nvSpPr>
            <p:cNvPr id="258" name="object 258"/>
            <p:cNvSpPr/>
            <p:nvPr/>
          </p:nvSpPr>
          <p:spPr>
            <a:xfrm>
              <a:off x="1562178" y="4968911"/>
              <a:ext cx="300318" cy="213472"/>
            </a:xfrm>
            <a:custGeom>
              <a:avLst/>
              <a:gdLst/>
              <a:ahLst/>
              <a:cxnLst/>
              <a:rect l="l" t="t" r="r" b="b"/>
              <a:pathLst>
                <a:path w="340360" h="241935">
                  <a:moveTo>
                    <a:pt x="33528" y="207683"/>
                  </a:moveTo>
                  <a:lnTo>
                    <a:pt x="0" y="207683"/>
                  </a:lnTo>
                  <a:lnTo>
                    <a:pt x="0" y="241312"/>
                  </a:lnTo>
                  <a:lnTo>
                    <a:pt x="33528" y="241312"/>
                  </a:lnTo>
                  <a:lnTo>
                    <a:pt x="33528" y="207683"/>
                  </a:lnTo>
                  <a:close/>
                </a:path>
                <a:path w="340360" h="241935">
                  <a:moveTo>
                    <a:pt x="33528" y="67386"/>
                  </a:moveTo>
                  <a:lnTo>
                    <a:pt x="0" y="67386"/>
                  </a:lnTo>
                  <a:lnTo>
                    <a:pt x="0" y="100914"/>
                  </a:lnTo>
                  <a:lnTo>
                    <a:pt x="33528" y="100914"/>
                  </a:lnTo>
                  <a:lnTo>
                    <a:pt x="33528" y="67386"/>
                  </a:lnTo>
                  <a:close/>
                </a:path>
                <a:path w="340360" h="241935">
                  <a:moveTo>
                    <a:pt x="340144" y="0"/>
                  </a:moveTo>
                  <a:lnTo>
                    <a:pt x="178409" y="0"/>
                  </a:lnTo>
                  <a:lnTo>
                    <a:pt x="178409" y="29210"/>
                  </a:lnTo>
                  <a:lnTo>
                    <a:pt x="178409" y="104140"/>
                  </a:lnTo>
                  <a:lnTo>
                    <a:pt x="178409" y="130810"/>
                  </a:lnTo>
                  <a:lnTo>
                    <a:pt x="178409" y="241300"/>
                  </a:lnTo>
                  <a:lnTo>
                    <a:pt x="208978" y="241300"/>
                  </a:lnTo>
                  <a:lnTo>
                    <a:pt x="208978" y="130810"/>
                  </a:lnTo>
                  <a:lnTo>
                    <a:pt x="321856" y="130810"/>
                  </a:lnTo>
                  <a:lnTo>
                    <a:pt x="321856" y="104140"/>
                  </a:lnTo>
                  <a:lnTo>
                    <a:pt x="208978" y="104140"/>
                  </a:lnTo>
                  <a:lnTo>
                    <a:pt x="208978" y="29210"/>
                  </a:lnTo>
                  <a:lnTo>
                    <a:pt x="340144" y="29210"/>
                  </a:lnTo>
                  <a:lnTo>
                    <a:pt x="340144" y="0"/>
                  </a:lnTo>
                  <a:close/>
                </a:path>
              </a:pathLst>
            </a:custGeom>
            <a:solidFill>
              <a:srgbClr val="000000"/>
            </a:solidFill>
          </p:spPr>
          <p:txBody>
            <a:bodyPr wrap="square" lIns="0" tIns="0" rIns="0" bIns="0" rtlCol="0"/>
            <a:lstStyle/>
            <a:p>
              <a:endParaRPr/>
            </a:p>
          </p:txBody>
        </p:sp>
        <p:pic>
          <p:nvPicPr>
            <p:cNvPr id="259" name="object 259"/>
            <p:cNvPicPr/>
            <p:nvPr/>
          </p:nvPicPr>
          <p:blipFill>
            <a:blip r:embed="rId199"/>
            <a:stretch>
              <a:fillRect/>
            </a:stretch>
          </p:blipFill>
          <p:spPr>
            <a:xfrm>
              <a:off x="1890544" y="4965074"/>
              <a:ext cx="187082" cy="219439"/>
            </a:xfrm>
            <a:prstGeom prst="rect">
              <a:avLst/>
            </a:prstGeom>
          </p:spPr>
        </p:pic>
        <p:sp>
          <p:nvSpPr>
            <p:cNvPr id="260" name="object 260"/>
            <p:cNvSpPr/>
            <p:nvPr/>
          </p:nvSpPr>
          <p:spPr>
            <a:xfrm>
              <a:off x="2186627" y="4968911"/>
              <a:ext cx="464484" cy="213472"/>
            </a:xfrm>
            <a:custGeom>
              <a:avLst/>
              <a:gdLst/>
              <a:ahLst/>
              <a:cxnLst/>
              <a:rect l="l" t="t" r="r" b="b"/>
              <a:pathLst>
                <a:path w="526414" h="241935">
                  <a:moveTo>
                    <a:pt x="158686" y="145097"/>
                  </a:moveTo>
                  <a:lnTo>
                    <a:pt x="0" y="145097"/>
                  </a:lnTo>
                  <a:lnTo>
                    <a:pt x="0" y="172631"/>
                  </a:lnTo>
                  <a:lnTo>
                    <a:pt x="158686" y="172631"/>
                  </a:lnTo>
                  <a:lnTo>
                    <a:pt x="158686" y="145097"/>
                  </a:lnTo>
                  <a:close/>
                </a:path>
                <a:path w="526414" h="241935">
                  <a:moveTo>
                    <a:pt x="158686" y="71856"/>
                  </a:moveTo>
                  <a:lnTo>
                    <a:pt x="0" y="71856"/>
                  </a:lnTo>
                  <a:lnTo>
                    <a:pt x="0" y="99377"/>
                  </a:lnTo>
                  <a:lnTo>
                    <a:pt x="158686" y="99377"/>
                  </a:lnTo>
                  <a:lnTo>
                    <a:pt x="158686" y="71856"/>
                  </a:lnTo>
                  <a:close/>
                </a:path>
                <a:path w="526414" h="241935">
                  <a:moveTo>
                    <a:pt x="459206" y="0"/>
                  </a:moveTo>
                  <a:lnTo>
                    <a:pt x="297472" y="0"/>
                  </a:lnTo>
                  <a:lnTo>
                    <a:pt x="297472" y="29210"/>
                  </a:lnTo>
                  <a:lnTo>
                    <a:pt x="297472" y="104140"/>
                  </a:lnTo>
                  <a:lnTo>
                    <a:pt x="297472" y="130810"/>
                  </a:lnTo>
                  <a:lnTo>
                    <a:pt x="297472" y="241300"/>
                  </a:lnTo>
                  <a:lnTo>
                    <a:pt x="329565" y="241300"/>
                  </a:lnTo>
                  <a:lnTo>
                    <a:pt x="329565" y="130810"/>
                  </a:lnTo>
                  <a:lnTo>
                    <a:pt x="442442" y="130810"/>
                  </a:lnTo>
                  <a:lnTo>
                    <a:pt x="442442" y="104140"/>
                  </a:lnTo>
                  <a:lnTo>
                    <a:pt x="329565" y="104140"/>
                  </a:lnTo>
                  <a:lnTo>
                    <a:pt x="329565" y="29210"/>
                  </a:lnTo>
                  <a:lnTo>
                    <a:pt x="459206" y="29210"/>
                  </a:lnTo>
                  <a:lnTo>
                    <a:pt x="459206" y="0"/>
                  </a:lnTo>
                  <a:close/>
                </a:path>
                <a:path w="526414" h="241935">
                  <a:moveTo>
                    <a:pt x="526249" y="67386"/>
                  </a:moveTo>
                  <a:lnTo>
                    <a:pt x="497293" y="67386"/>
                  </a:lnTo>
                  <a:lnTo>
                    <a:pt x="497293" y="241312"/>
                  </a:lnTo>
                  <a:lnTo>
                    <a:pt x="526249" y="241312"/>
                  </a:lnTo>
                  <a:lnTo>
                    <a:pt x="526249" y="67386"/>
                  </a:lnTo>
                  <a:close/>
                </a:path>
                <a:path w="526414" h="241935">
                  <a:moveTo>
                    <a:pt x="526249" y="228"/>
                  </a:moveTo>
                  <a:lnTo>
                    <a:pt x="497293" y="228"/>
                  </a:lnTo>
                  <a:lnTo>
                    <a:pt x="497293" y="33756"/>
                  </a:lnTo>
                  <a:lnTo>
                    <a:pt x="526249" y="33756"/>
                  </a:lnTo>
                  <a:lnTo>
                    <a:pt x="526249" y="228"/>
                  </a:lnTo>
                  <a:close/>
                </a:path>
              </a:pathLst>
            </a:custGeom>
            <a:solidFill>
              <a:srgbClr val="000000"/>
            </a:solidFill>
          </p:spPr>
          <p:txBody>
            <a:bodyPr wrap="square" lIns="0" tIns="0" rIns="0" bIns="0" rtlCol="0"/>
            <a:lstStyle/>
            <a:p>
              <a:endParaRPr/>
            </a:p>
          </p:txBody>
        </p:sp>
        <p:pic>
          <p:nvPicPr>
            <p:cNvPr id="261" name="object 261"/>
            <p:cNvPicPr/>
            <p:nvPr/>
          </p:nvPicPr>
          <p:blipFill>
            <a:blip r:embed="rId200"/>
            <a:stretch>
              <a:fillRect/>
            </a:stretch>
          </p:blipFill>
          <p:spPr>
            <a:xfrm>
              <a:off x="2681904" y="5024241"/>
              <a:ext cx="141362" cy="160271"/>
            </a:xfrm>
            <a:prstGeom prst="rect">
              <a:avLst/>
            </a:prstGeom>
          </p:spPr>
        </p:pic>
        <p:sp>
          <p:nvSpPr>
            <p:cNvPr id="262" name="object 262"/>
            <p:cNvSpPr/>
            <p:nvPr/>
          </p:nvSpPr>
          <p:spPr>
            <a:xfrm>
              <a:off x="2854362" y="4968687"/>
              <a:ext cx="26894" cy="214032"/>
            </a:xfrm>
            <a:custGeom>
              <a:avLst/>
              <a:gdLst/>
              <a:ahLst/>
              <a:cxnLst/>
              <a:rect l="l" t="t" r="r" b="b"/>
              <a:pathLst>
                <a:path w="30478" h="242570">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pic>
          <p:nvPicPr>
            <p:cNvPr id="263" name="object 263"/>
            <p:cNvPicPr/>
            <p:nvPr/>
          </p:nvPicPr>
          <p:blipFill>
            <a:blip r:embed="rId201"/>
            <a:stretch>
              <a:fillRect/>
            </a:stretch>
          </p:blipFill>
          <p:spPr>
            <a:xfrm>
              <a:off x="2910755" y="4969107"/>
              <a:ext cx="133210" cy="215404"/>
            </a:xfrm>
            <a:prstGeom prst="rect">
              <a:avLst/>
            </a:prstGeom>
          </p:spPr>
        </p:pic>
        <p:pic>
          <p:nvPicPr>
            <p:cNvPr id="264" name="object 264"/>
            <p:cNvPicPr/>
            <p:nvPr/>
          </p:nvPicPr>
          <p:blipFill>
            <a:blip r:embed="rId202"/>
            <a:stretch>
              <a:fillRect/>
            </a:stretch>
          </p:blipFill>
          <p:spPr>
            <a:xfrm>
              <a:off x="3157088" y="5024241"/>
              <a:ext cx="289363" cy="160271"/>
            </a:xfrm>
            <a:prstGeom prst="rect">
              <a:avLst/>
            </a:prstGeom>
          </p:spPr>
        </p:pic>
        <p:pic>
          <p:nvPicPr>
            <p:cNvPr id="265" name="object 265"/>
            <p:cNvPicPr/>
            <p:nvPr/>
          </p:nvPicPr>
          <p:blipFill>
            <a:blip r:embed="rId203"/>
            <a:stretch>
              <a:fillRect/>
            </a:stretch>
          </p:blipFill>
          <p:spPr>
            <a:xfrm>
              <a:off x="3478725" y="5024240"/>
              <a:ext cx="133210" cy="215404"/>
            </a:xfrm>
            <a:prstGeom prst="rect">
              <a:avLst/>
            </a:prstGeom>
          </p:spPr>
        </p:pic>
        <p:pic>
          <p:nvPicPr>
            <p:cNvPr id="266" name="object 266"/>
            <p:cNvPicPr/>
            <p:nvPr/>
          </p:nvPicPr>
          <p:blipFill>
            <a:blip r:embed="rId204"/>
            <a:stretch>
              <a:fillRect/>
            </a:stretch>
          </p:blipFill>
          <p:spPr>
            <a:xfrm>
              <a:off x="3633535" y="5024241"/>
              <a:ext cx="141362" cy="160271"/>
            </a:xfrm>
            <a:prstGeom prst="rect">
              <a:avLst/>
            </a:prstGeom>
          </p:spPr>
        </p:pic>
        <p:pic>
          <p:nvPicPr>
            <p:cNvPr id="267" name="object 267"/>
            <p:cNvPicPr/>
            <p:nvPr/>
          </p:nvPicPr>
          <p:blipFill>
            <a:blip r:embed="rId205"/>
            <a:stretch>
              <a:fillRect/>
            </a:stretch>
          </p:blipFill>
          <p:spPr>
            <a:xfrm>
              <a:off x="3799018" y="5024241"/>
              <a:ext cx="134638" cy="160271"/>
            </a:xfrm>
            <a:prstGeom prst="rect">
              <a:avLst/>
            </a:prstGeom>
          </p:spPr>
        </p:pic>
        <p:sp>
          <p:nvSpPr>
            <p:cNvPr id="268" name="object 268"/>
            <p:cNvSpPr/>
            <p:nvPr/>
          </p:nvSpPr>
          <p:spPr>
            <a:xfrm>
              <a:off x="3955160" y="4969114"/>
              <a:ext cx="27454" cy="212912"/>
            </a:xfrm>
            <a:custGeom>
              <a:avLst/>
              <a:gdLst/>
              <a:ahLst/>
              <a:cxnLst/>
              <a:rect l="l" t="t" r="r" b="b"/>
              <a:pathLst>
                <a:path w="31114" h="241300">
                  <a:moveTo>
                    <a:pt x="30581" y="67157"/>
                  </a:moveTo>
                  <a:lnTo>
                    <a:pt x="0" y="67157"/>
                  </a:lnTo>
                  <a:lnTo>
                    <a:pt x="0" y="241084"/>
                  </a:lnTo>
                  <a:lnTo>
                    <a:pt x="30581" y="241084"/>
                  </a:lnTo>
                  <a:lnTo>
                    <a:pt x="30581" y="67157"/>
                  </a:lnTo>
                  <a:close/>
                </a:path>
                <a:path w="31114" h="241300">
                  <a:moveTo>
                    <a:pt x="30581" y="0"/>
                  </a:moveTo>
                  <a:lnTo>
                    <a:pt x="0" y="0"/>
                  </a:lnTo>
                  <a:lnTo>
                    <a:pt x="0" y="33528"/>
                  </a:lnTo>
                  <a:lnTo>
                    <a:pt x="30581" y="33528"/>
                  </a:lnTo>
                  <a:lnTo>
                    <a:pt x="30581" y="0"/>
                  </a:lnTo>
                  <a:close/>
                </a:path>
              </a:pathLst>
            </a:custGeom>
            <a:solidFill>
              <a:srgbClr val="000000"/>
            </a:solidFill>
          </p:spPr>
          <p:txBody>
            <a:bodyPr wrap="square" lIns="0" tIns="0" rIns="0" bIns="0" rtlCol="0"/>
            <a:lstStyle/>
            <a:p>
              <a:endParaRPr/>
            </a:p>
          </p:txBody>
        </p:sp>
        <p:pic>
          <p:nvPicPr>
            <p:cNvPr id="269" name="object 269"/>
            <p:cNvPicPr/>
            <p:nvPr/>
          </p:nvPicPr>
          <p:blipFill>
            <a:blip r:embed="rId206"/>
            <a:stretch>
              <a:fillRect/>
            </a:stretch>
          </p:blipFill>
          <p:spPr>
            <a:xfrm>
              <a:off x="4004925" y="4974486"/>
              <a:ext cx="259864" cy="269276"/>
            </a:xfrm>
            <a:prstGeom prst="rect">
              <a:avLst/>
            </a:prstGeom>
          </p:spPr>
        </p:pic>
        <p:pic>
          <p:nvPicPr>
            <p:cNvPr id="270" name="object 270"/>
            <p:cNvPicPr/>
            <p:nvPr/>
          </p:nvPicPr>
          <p:blipFill>
            <a:blip r:embed="rId207"/>
            <a:stretch>
              <a:fillRect/>
            </a:stretch>
          </p:blipFill>
          <p:spPr>
            <a:xfrm>
              <a:off x="4383208" y="5024241"/>
              <a:ext cx="141278" cy="160271"/>
            </a:xfrm>
            <a:prstGeom prst="rect">
              <a:avLst/>
            </a:prstGeom>
          </p:spPr>
        </p:pic>
        <p:pic>
          <p:nvPicPr>
            <p:cNvPr id="271" name="object 271"/>
            <p:cNvPicPr/>
            <p:nvPr/>
          </p:nvPicPr>
          <p:blipFill>
            <a:blip r:embed="rId208"/>
            <a:stretch>
              <a:fillRect/>
            </a:stretch>
          </p:blipFill>
          <p:spPr>
            <a:xfrm>
              <a:off x="4555413" y="5024324"/>
              <a:ext cx="125141" cy="157498"/>
            </a:xfrm>
            <a:prstGeom prst="rect">
              <a:avLst/>
            </a:prstGeom>
          </p:spPr>
        </p:pic>
        <p:pic>
          <p:nvPicPr>
            <p:cNvPr id="272" name="object 272"/>
            <p:cNvPicPr/>
            <p:nvPr/>
          </p:nvPicPr>
          <p:blipFill>
            <a:blip r:embed="rId209"/>
            <a:stretch>
              <a:fillRect/>
            </a:stretch>
          </p:blipFill>
          <p:spPr>
            <a:xfrm>
              <a:off x="4710224" y="4969107"/>
              <a:ext cx="133210" cy="215404"/>
            </a:xfrm>
            <a:prstGeom prst="rect">
              <a:avLst/>
            </a:prstGeom>
          </p:spPr>
        </p:pic>
        <p:sp>
          <p:nvSpPr>
            <p:cNvPr id="273" name="object 273"/>
            <p:cNvSpPr/>
            <p:nvPr/>
          </p:nvSpPr>
          <p:spPr>
            <a:xfrm>
              <a:off x="665764" y="5398579"/>
              <a:ext cx="889747" cy="212912"/>
            </a:xfrm>
            <a:custGeom>
              <a:avLst/>
              <a:gdLst/>
              <a:ahLst/>
              <a:cxnLst/>
              <a:rect l="l" t="t" r="r" b="b"/>
              <a:pathLst>
                <a:path w="1008380" h="241300">
                  <a:moveTo>
                    <a:pt x="309664" y="0"/>
                  </a:moveTo>
                  <a:lnTo>
                    <a:pt x="277660" y="0"/>
                  </a:lnTo>
                  <a:lnTo>
                    <a:pt x="239458" y="155549"/>
                  </a:lnTo>
                  <a:lnTo>
                    <a:pt x="229819" y="195503"/>
                  </a:lnTo>
                  <a:lnTo>
                    <a:pt x="227266" y="207454"/>
                  </a:lnTo>
                  <a:lnTo>
                    <a:pt x="224409" y="186817"/>
                  </a:lnTo>
                  <a:lnTo>
                    <a:pt x="220408" y="165874"/>
                  </a:lnTo>
                  <a:lnTo>
                    <a:pt x="215265" y="144360"/>
                  </a:lnTo>
                  <a:lnTo>
                    <a:pt x="208978" y="122021"/>
                  </a:lnTo>
                  <a:lnTo>
                    <a:pt x="175450" y="0"/>
                  </a:lnTo>
                  <a:lnTo>
                    <a:pt x="137350" y="0"/>
                  </a:lnTo>
                  <a:lnTo>
                    <a:pt x="91541" y="163258"/>
                  </a:lnTo>
                  <a:lnTo>
                    <a:pt x="89839" y="167805"/>
                  </a:lnTo>
                  <a:lnTo>
                    <a:pt x="87160" y="176784"/>
                  </a:lnTo>
                  <a:lnTo>
                    <a:pt x="83604" y="190042"/>
                  </a:lnTo>
                  <a:lnTo>
                    <a:pt x="79349" y="207454"/>
                  </a:lnTo>
                  <a:lnTo>
                    <a:pt x="77698" y="194906"/>
                  </a:lnTo>
                  <a:lnTo>
                    <a:pt x="75349" y="182486"/>
                  </a:lnTo>
                  <a:lnTo>
                    <a:pt x="70205" y="158597"/>
                  </a:lnTo>
                  <a:lnTo>
                    <a:pt x="33629" y="0"/>
                  </a:lnTo>
                  <a:lnTo>
                    <a:pt x="0" y="0"/>
                  </a:lnTo>
                  <a:lnTo>
                    <a:pt x="64109" y="240982"/>
                  </a:lnTo>
                  <a:lnTo>
                    <a:pt x="97637" y="240982"/>
                  </a:lnTo>
                  <a:lnTo>
                    <a:pt x="148018" y="57912"/>
                  </a:lnTo>
                  <a:lnTo>
                    <a:pt x="149428" y="51892"/>
                  </a:lnTo>
                  <a:lnTo>
                    <a:pt x="155638" y="28956"/>
                  </a:lnTo>
                  <a:lnTo>
                    <a:pt x="156159" y="33261"/>
                  </a:lnTo>
                  <a:lnTo>
                    <a:pt x="159499" y="47599"/>
                  </a:lnTo>
                  <a:lnTo>
                    <a:pt x="161734" y="57912"/>
                  </a:lnTo>
                  <a:lnTo>
                    <a:pt x="213550" y="240982"/>
                  </a:lnTo>
                  <a:lnTo>
                    <a:pt x="244132" y="240982"/>
                  </a:lnTo>
                  <a:lnTo>
                    <a:pt x="309664" y="0"/>
                  </a:lnTo>
                  <a:close/>
                </a:path>
                <a:path w="1008380" h="241300">
                  <a:moveTo>
                    <a:pt x="584263" y="144881"/>
                  </a:moveTo>
                  <a:lnTo>
                    <a:pt x="425577" y="144881"/>
                  </a:lnTo>
                  <a:lnTo>
                    <a:pt x="425577" y="172402"/>
                  </a:lnTo>
                  <a:lnTo>
                    <a:pt x="584263" y="172402"/>
                  </a:lnTo>
                  <a:lnTo>
                    <a:pt x="584263" y="144881"/>
                  </a:lnTo>
                  <a:close/>
                </a:path>
                <a:path w="1008380" h="241300">
                  <a:moveTo>
                    <a:pt x="584263" y="71628"/>
                  </a:moveTo>
                  <a:lnTo>
                    <a:pt x="425577" y="71628"/>
                  </a:lnTo>
                  <a:lnTo>
                    <a:pt x="425577" y="99161"/>
                  </a:lnTo>
                  <a:lnTo>
                    <a:pt x="584263" y="99161"/>
                  </a:lnTo>
                  <a:lnTo>
                    <a:pt x="584263" y="71628"/>
                  </a:lnTo>
                  <a:close/>
                </a:path>
                <a:path w="1008380" h="241300">
                  <a:moveTo>
                    <a:pt x="1008316" y="0"/>
                  </a:moveTo>
                  <a:lnTo>
                    <a:pt x="976210" y="0"/>
                  </a:lnTo>
                  <a:lnTo>
                    <a:pt x="938110" y="155549"/>
                  </a:lnTo>
                  <a:lnTo>
                    <a:pt x="928471" y="195503"/>
                  </a:lnTo>
                  <a:lnTo>
                    <a:pt x="925918" y="207454"/>
                  </a:lnTo>
                  <a:lnTo>
                    <a:pt x="922858" y="186817"/>
                  </a:lnTo>
                  <a:lnTo>
                    <a:pt x="918489" y="165874"/>
                  </a:lnTo>
                  <a:lnTo>
                    <a:pt x="913282" y="144360"/>
                  </a:lnTo>
                  <a:lnTo>
                    <a:pt x="907630" y="122021"/>
                  </a:lnTo>
                  <a:lnTo>
                    <a:pt x="872490" y="0"/>
                  </a:lnTo>
                  <a:lnTo>
                    <a:pt x="834390" y="0"/>
                  </a:lnTo>
                  <a:lnTo>
                    <a:pt x="788670" y="163258"/>
                  </a:lnTo>
                  <a:lnTo>
                    <a:pt x="787222" y="167805"/>
                  </a:lnTo>
                  <a:lnTo>
                    <a:pt x="778002" y="207454"/>
                  </a:lnTo>
                  <a:lnTo>
                    <a:pt x="773150" y="182486"/>
                  </a:lnTo>
                  <a:lnTo>
                    <a:pt x="770407" y="170332"/>
                  </a:lnTo>
                  <a:lnTo>
                    <a:pt x="767232" y="158597"/>
                  </a:lnTo>
                  <a:lnTo>
                    <a:pt x="730656" y="0"/>
                  </a:lnTo>
                  <a:lnTo>
                    <a:pt x="698652" y="0"/>
                  </a:lnTo>
                  <a:lnTo>
                    <a:pt x="762660" y="240982"/>
                  </a:lnTo>
                  <a:lnTo>
                    <a:pt x="794766" y="240982"/>
                  </a:lnTo>
                  <a:lnTo>
                    <a:pt x="846582" y="57912"/>
                  </a:lnTo>
                  <a:lnTo>
                    <a:pt x="849630" y="45148"/>
                  </a:lnTo>
                  <a:lnTo>
                    <a:pt x="851293" y="37553"/>
                  </a:lnTo>
                  <a:lnTo>
                    <a:pt x="852678" y="28956"/>
                  </a:lnTo>
                  <a:lnTo>
                    <a:pt x="853871" y="33261"/>
                  </a:lnTo>
                  <a:lnTo>
                    <a:pt x="857389" y="47599"/>
                  </a:lnTo>
                  <a:lnTo>
                    <a:pt x="910678" y="240982"/>
                  </a:lnTo>
                  <a:lnTo>
                    <a:pt x="941158" y="240982"/>
                  </a:lnTo>
                  <a:lnTo>
                    <a:pt x="1008316" y="0"/>
                  </a:lnTo>
                  <a:close/>
                </a:path>
              </a:pathLst>
            </a:custGeom>
            <a:solidFill>
              <a:srgbClr val="000000"/>
            </a:solidFill>
          </p:spPr>
          <p:txBody>
            <a:bodyPr wrap="square" lIns="0" tIns="0" rIns="0" bIns="0" rtlCol="0"/>
            <a:lstStyle/>
            <a:p>
              <a:endParaRPr/>
            </a:p>
          </p:txBody>
        </p:sp>
        <p:pic>
          <p:nvPicPr>
            <p:cNvPr id="274" name="object 274"/>
            <p:cNvPicPr/>
            <p:nvPr/>
          </p:nvPicPr>
          <p:blipFill>
            <a:blip r:embed="rId210"/>
            <a:stretch>
              <a:fillRect/>
            </a:stretch>
          </p:blipFill>
          <p:spPr>
            <a:xfrm>
              <a:off x="1563529" y="5453706"/>
              <a:ext cx="141278" cy="160188"/>
            </a:xfrm>
            <a:prstGeom prst="rect">
              <a:avLst/>
            </a:prstGeom>
          </p:spPr>
        </p:pic>
        <p:sp>
          <p:nvSpPr>
            <p:cNvPr id="275" name="object 275"/>
            <p:cNvSpPr/>
            <p:nvPr/>
          </p:nvSpPr>
          <p:spPr>
            <a:xfrm>
              <a:off x="1737158" y="5399844"/>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276" name="object 276"/>
            <p:cNvPicPr/>
            <p:nvPr/>
          </p:nvPicPr>
          <p:blipFill>
            <a:blip r:embed="rId211"/>
            <a:stretch>
              <a:fillRect/>
            </a:stretch>
          </p:blipFill>
          <p:spPr>
            <a:xfrm>
              <a:off x="1790951" y="5453706"/>
              <a:ext cx="135983" cy="219439"/>
            </a:xfrm>
            <a:prstGeom prst="rect">
              <a:avLst/>
            </a:prstGeom>
          </p:spPr>
        </p:pic>
        <p:pic>
          <p:nvPicPr>
            <p:cNvPr id="277" name="object 277"/>
            <p:cNvPicPr/>
            <p:nvPr/>
          </p:nvPicPr>
          <p:blipFill>
            <a:blip r:embed="rId212"/>
            <a:stretch>
              <a:fillRect/>
            </a:stretch>
          </p:blipFill>
          <p:spPr>
            <a:xfrm>
              <a:off x="1965932" y="5398574"/>
              <a:ext cx="125141" cy="212631"/>
            </a:xfrm>
            <a:prstGeom prst="rect">
              <a:avLst/>
            </a:prstGeom>
          </p:spPr>
        </p:pic>
        <p:pic>
          <p:nvPicPr>
            <p:cNvPr id="278" name="object 278"/>
            <p:cNvPicPr/>
            <p:nvPr/>
          </p:nvPicPr>
          <p:blipFill>
            <a:blip r:embed="rId213"/>
            <a:stretch>
              <a:fillRect/>
            </a:stretch>
          </p:blipFill>
          <p:spPr>
            <a:xfrm>
              <a:off x="2116706" y="5403952"/>
              <a:ext cx="75304" cy="208597"/>
            </a:xfrm>
            <a:prstGeom prst="rect">
              <a:avLst/>
            </a:prstGeom>
          </p:spPr>
        </p:pic>
        <p:pic>
          <p:nvPicPr>
            <p:cNvPr id="279" name="object 279"/>
            <p:cNvPicPr/>
            <p:nvPr/>
          </p:nvPicPr>
          <p:blipFill>
            <a:blip r:embed="rId214"/>
            <a:stretch>
              <a:fillRect/>
            </a:stretch>
          </p:blipFill>
          <p:spPr>
            <a:xfrm>
              <a:off x="2286224" y="5395800"/>
              <a:ext cx="246333" cy="218094"/>
            </a:xfrm>
            <a:prstGeom prst="rect">
              <a:avLst/>
            </a:prstGeom>
          </p:spPr>
        </p:pic>
        <p:sp>
          <p:nvSpPr>
            <p:cNvPr id="280" name="object 280"/>
            <p:cNvSpPr/>
            <p:nvPr/>
          </p:nvSpPr>
          <p:spPr>
            <a:xfrm>
              <a:off x="2616002" y="5453712"/>
              <a:ext cx="454959" cy="160244"/>
            </a:xfrm>
            <a:custGeom>
              <a:avLst/>
              <a:gdLst/>
              <a:ahLst/>
              <a:cxnLst/>
              <a:rect l="l" t="t" r="r" b="b"/>
              <a:pathLst>
                <a:path w="515620" h="181610">
                  <a:moveTo>
                    <a:pt x="161645" y="88493"/>
                  </a:moveTo>
                  <a:lnTo>
                    <a:pt x="148780" y="37058"/>
                  </a:lnTo>
                  <a:lnTo>
                    <a:pt x="132588" y="18859"/>
                  </a:lnTo>
                  <a:lnTo>
                    <a:pt x="132588" y="91541"/>
                  </a:lnTo>
                  <a:lnTo>
                    <a:pt x="131597" y="106095"/>
                  </a:lnTo>
                  <a:lnTo>
                    <a:pt x="117449" y="141922"/>
                  </a:lnTo>
                  <a:lnTo>
                    <a:pt x="80873" y="158686"/>
                  </a:lnTo>
                  <a:lnTo>
                    <a:pt x="70002" y="157568"/>
                  </a:lnTo>
                  <a:lnTo>
                    <a:pt x="37960" y="131914"/>
                  </a:lnTo>
                  <a:lnTo>
                    <a:pt x="28956" y="91541"/>
                  </a:lnTo>
                  <a:lnTo>
                    <a:pt x="30060" y="75539"/>
                  </a:lnTo>
                  <a:lnTo>
                    <a:pt x="51650" y="34124"/>
                  </a:lnTo>
                  <a:lnTo>
                    <a:pt x="80873" y="24485"/>
                  </a:lnTo>
                  <a:lnTo>
                    <a:pt x="91732" y="25603"/>
                  </a:lnTo>
                  <a:lnTo>
                    <a:pt x="123685" y="50368"/>
                  </a:lnTo>
                  <a:lnTo>
                    <a:pt x="132575" y="88493"/>
                  </a:lnTo>
                  <a:lnTo>
                    <a:pt x="132588" y="91541"/>
                  </a:lnTo>
                  <a:lnTo>
                    <a:pt x="132588" y="18859"/>
                  </a:lnTo>
                  <a:lnTo>
                    <a:pt x="126733" y="13538"/>
                  </a:lnTo>
                  <a:lnTo>
                    <a:pt x="113258" y="5918"/>
                  </a:lnTo>
                  <a:lnTo>
                    <a:pt x="98069" y="1460"/>
                  </a:lnTo>
                  <a:lnTo>
                    <a:pt x="80873" y="0"/>
                  </a:lnTo>
                  <a:lnTo>
                    <a:pt x="65392" y="1168"/>
                  </a:lnTo>
                  <a:lnTo>
                    <a:pt x="25908" y="19913"/>
                  </a:lnTo>
                  <a:lnTo>
                    <a:pt x="1485" y="68986"/>
                  </a:lnTo>
                  <a:lnTo>
                    <a:pt x="0" y="91541"/>
                  </a:lnTo>
                  <a:lnTo>
                    <a:pt x="1193" y="112141"/>
                  </a:lnTo>
                  <a:lnTo>
                    <a:pt x="21336" y="158686"/>
                  </a:lnTo>
                  <a:lnTo>
                    <a:pt x="63385" y="180124"/>
                  </a:lnTo>
                  <a:lnTo>
                    <a:pt x="80873" y="181546"/>
                  </a:lnTo>
                  <a:lnTo>
                    <a:pt x="92036" y="180949"/>
                  </a:lnTo>
                  <a:lnTo>
                    <a:pt x="132143" y="165493"/>
                  </a:lnTo>
                  <a:lnTo>
                    <a:pt x="156502" y="131013"/>
                  </a:lnTo>
                  <a:lnTo>
                    <a:pt x="161074" y="104597"/>
                  </a:lnTo>
                  <a:lnTo>
                    <a:pt x="161645" y="88493"/>
                  </a:lnTo>
                  <a:close/>
                </a:path>
                <a:path w="515620" h="181610">
                  <a:moveTo>
                    <a:pt x="338620" y="4572"/>
                  </a:moveTo>
                  <a:lnTo>
                    <a:pt x="308140" y="4572"/>
                  </a:lnTo>
                  <a:lnTo>
                    <a:pt x="269938" y="109918"/>
                  </a:lnTo>
                  <a:lnTo>
                    <a:pt x="263461" y="128397"/>
                  </a:lnTo>
                  <a:lnTo>
                    <a:pt x="260946" y="136283"/>
                  </a:lnTo>
                  <a:lnTo>
                    <a:pt x="259270" y="143446"/>
                  </a:lnTo>
                  <a:lnTo>
                    <a:pt x="256082" y="134327"/>
                  </a:lnTo>
                  <a:lnTo>
                    <a:pt x="250278" y="116662"/>
                  </a:lnTo>
                  <a:lnTo>
                    <a:pt x="247078" y="108394"/>
                  </a:lnTo>
                  <a:lnTo>
                    <a:pt x="210502" y="4572"/>
                  </a:lnTo>
                  <a:lnTo>
                    <a:pt x="178498" y="4572"/>
                  </a:lnTo>
                  <a:lnTo>
                    <a:pt x="245554" y="178498"/>
                  </a:lnTo>
                  <a:lnTo>
                    <a:pt x="272986" y="178498"/>
                  </a:lnTo>
                  <a:lnTo>
                    <a:pt x="338620" y="4572"/>
                  </a:lnTo>
                  <a:close/>
                </a:path>
                <a:path w="515620" h="181610">
                  <a:moveTo>
                    <a:pt x="515505" y="91528"/>
                  </a:moveTo>
                  <a:lnTo>
                    <a:pt x="509790" y="52857"/>
                  </a:lnTo>
                  <a:lnTo>
                    <a:pt x="483501" y="15659"/>
                  </a:lnTo>
                  <a:lnTo>
                    <a:pt x="483501" y="74764"/>
                  </a:lnTo>
                  <a:lnTo>
                    <a:pt x="387388" y="74764"/>
                  </a:lnTo>
                  <a:lnTo>
                    <a:pt x="402628" y="38188"/>
                  </a:lnTo>
                  <a:lnTo>
                    <a:pt x="436156" y="24384"/>
                  </a:lnTo>
                  <a:lnTo>
                    <a:pt x="447014" y="25501"/>
                  </a:lnTo>
                  <a:lnTo>
                    <a:pt x="479869" y="55143"/>
                  </a:lnTo>
                  <a:lnTo>
                    <a:pt x="483501" y="74764"/>
                  </a:lnTo>
                  <a:lnTo>
                    <a:pt x="483501" y="15659"/>
                  </a:lnTo>
                  <a:lnTo>
                    <a:pt x="481241" y="13500"/>
                  </a:lnTo>
                  <a:lnTo>
                    <a:pt x="467829" y="5905"/>
                  </a:lnTo>
                  <a:lnTo>
                    <a:pt x="452691" y="1447"/>
                  </a:lnTo>
                  <a:lnTo>
                    <a:pt x="436156" y="0"/>
                  </a:lnTo>
                  <a:lnTo>
                    <a:pt x="418731" y="1663"/>
                  </a:lnTo>
                  <a:lnTo>
                    <a:pt x="376720" y="24384"/>
                  </a:lnTo>
                  <a:lnTo>
                    <a:pt x="356692" y="72478"/>
                  </a:lnTo>
                  <a:lnTo>
                    <a:pt x="355295" y="93052"/>
                  </a:lnTo>
                  <a:lnTo>
                    <a:pt x="356476" y="112788"/>
                  </a:lnTo>
                  <a:lnTo>
                    <a:pt x="376720" y="158686"/>
                  </a:lnTo>
                  <a:lnTo>
                    <a:pt x="419366" y="180111"/>
                  </a:lnTo>
                  <a:lnTo>
                    <a:pt x="437680" y="181546"/>
                  </a:lnTo>
                  <a:lnTo>
                    <a:pt x="451967" y="180682"/>
                  </a:lnTo>
                  <a:lnTo>
                    <a:pt x="488073" y="167830"/>
                  </a:lnTo>
                  <a:lnTo>
                    <a:pt x="497039" y="158686"/>
                  </a:lnTo>
                  <a:lnTo>
                    <a:pt x="503885" y="149542"/>
                  </a:lnTo>
                  <a:lnTo>
                    <a:pt x="509714" y="138684"/>
                  </a:lnTo>
                  <a:lnTo>
                    <a:pt x="513981" y="126682"/>
                  </a:lnTo>
                  <a:lnTo>
                    <a:pt x="483501" y="122110"/>
                  </a:lnTo>
                  <a:lnTo>
                    <a:pt x="479767" y="130683"/>
                  </a:lnTo>
                  <a:lnTo>
                    <a:pt x="475449" y="138112"/>
                  </a:lnTo>
                  <a:lnTo>
                    <a:pt x="437680" y="158686"/>
                  </a:lnTo>
                  <a:lnTo>
                    <a:pt x="427037" y="157594"/>
                  </a:lnTo>
                  <a:lnTo>
                    <a:pt x="394868" y="134607"/>
                  </a:lnTo>
                  <a:lnTo>
                    <a:pt x="385864" y="99148"/>
                  </a:lnTo>
                  <a:lnTo>
                    <a:pt x="515505" y="99148"/>
                  </a:lnTo>
                  <a:lnTo>
                    <a:pt x="515505" y="91528"/>
                  </a:lnTo>
                  <a:close/>
                </a:path>
              </a:pathLst>
            </a:custGeom>
            <a:solidFill>
              <a:srgbClr val="000000"/>
            </a:solidFill>
          </p:spPr>
          <p:txBody>
            <a:bodyPr wrap="square" lIns="0" tIns="0" rIns="0" bIns="0" rtlCol="0"/>
            <a:lstStyle/>
            <a:p>
              <a:endParaRPr/>
            </a:p>
          </p:txBody>
        </p:sp>
        <p:pic>
          <p:nvPicPr>
            <p:cNvPr id="281" name="object 281"/>
            <p:cNvPicPr/>
            <p:nvPr/>
          </p:nvPicPr>
          <p:blipFill>
            <a:blip r:embed="rId215"/>
            <a:stretch>
              <a:fillRect/>
            </a:stretch>
          </p:blipFill>
          <p:spPr>
            <a:xfrm>
              <a:off x="3101872" y="5398573"/>
              <a:ext cx="231541" cy="215321"/>
            </a:xfrm>
            <a:prstGeom prst="rect">
              <a:avLst/>
            </a:prstGeom>
          </p:spPr>
        </p:pic>
        <p:pic>
          <p:nvPicPr>
            <p:cNvPr id="282" name="object 282"/>
            <p:cNvPicPr/>
            <p:nvPr/>
          </p:nvPicPr>
          <p:blipFill>
            <a:blip r:embed="rId216"/>
            <a:stretch>
              <a:fillRect/>
            </a:stretch>
          </p:blipFill>
          <p:spPr>
            <a:xfrm>
              <a:off x="3364340" y="5457739"/>
              <a:ext cx="125141" cy="156154"/>
            </a:xfrm>
            <a:prstGeom prst="rect">
              <a:avLst/>
            </a:prstGeom>
          </p:spPr>
        </p:pic>
        <p:pic>
          <p:nvPicPr>
            <p:cNvPr id="283" name="object 283"/>
            <p:cNvPicPr/>
            <p:nvPr/>
          </p:nvPicPr>
          <p:blipFill>
            <a:blip r:embed="rId217"/>
            <a:stretch>
              <a:fillRect/>
            </a:stretch>
          </p:blipFill>
          <p:spPr>
            <a:xfrm>
              <a:off x="3529907" y="5398573"/>
              <a:ext cx="222044" cy="215321"/>
            </a:xfrm>
            <a:prstGeom prst="rect">
              <a:avLst/>
            </a:prstGeom>
          </p:spPr>
        </p:pic>
        <p:pic>
          <p:nvPicPr>
            <p:cNvPr id="284" name="object 284"/>
            <p:cNvPicPr/>
            <p:nvPr/>
          </p:nvPicPr>
          <p:blipFill>
            <a:blip r:embed="rId218"/>
            <a:stretch>
              <a:fillRect/>
            </a:stretch>
          </p:blipFill>
          <p:spPr>
            <a:xfrm>
              <a:off x="3784319" y="5453706"/>
              <a:ext cx="142529" cy="160188"/>
            </a:xfrm>
            <a:prstGeom prst="rect">
              <a:avLst/>
            </a:prstGeom>
          </p:spPr>
        </p:pic>
        <p:pic>
          <p:nvPicPr>
            <p:cNvPr id="285" name="object 285"/>
            <p:cNvPicPr/>
            <p:nvPr/>
          </p:nvPicPr>
          <p:blipFill>
            <a:blip r:embed="rId219"/>
            <a:stretch>
              <a:fillRect/>
            </a:stretch>
          </p:blipFill>
          <p:spPr>
            <a:xfrm>
              <a:off x="3957860" y="5453705"/>
              <a:ext cx="125141" cy="157498"/>
            </a:xfrm>
            <a:prstGeom prst="rect">
              <a:avLst/>
            </a:prstGeom>
          </p:spPr>
        </p:pic>
        <p:pic>
          <p:nvPicPr>
            <p:cNvPr id="286" name="object 286"/>
            <p:cNvPicPr/>
            <p:nvPr/>
          </p:nvPicPr>
          <p:blipFill>
            <a:blip r:embed="rId220"/>
            <a:stretch>
              <a:fillRect/>
            </a:stretch>
          </p:blipFill>
          <p:spPr>
            <a:xfrm>
              <a:off x="4192091" y="5453706"/>
              <a:ext cx="289363" cy="160188"/>
            </a:xfrm>
            <a:prstGeom prst="rect">
              <a:avLst/>
            </a:prstGeom>
          </p:spPr>
        </p:pic>
        <p:sp>
          <p:nvSpPr>
            <p:cNvPr id="287" name="object 287"/>
            <p:cNvSpPr/>
            <p:nvPr/>
          </p:nvSpPr>
          <p:spPr>
            <a:xfrm>
              <a:off x="4512383" y="539899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88" name="object 288"/>
            <p:cNvPicPr/>
            <p:nvPr/>
          </p:nvPicPr>
          <p:blipFill>
            <a:blip r:embed="rId221"/>
            <a:stretch>
              <a:fillRect/>
            </a:stretch>
          </p:blipFill>
          <p:spPr>
            <a:xfrm>
              <a:off x="4570291" y="5453790"/>
              <a:ext cx="134638" cy="160188"/>
            </a:xfrm>
            <a:prstGeom prst="rect">
              <a:avLst/>
            </a:prstGeom>
          </p:spPr>
        </p:pic>
        <p:pic>
          <p:nvPicPr>
            <p:cNvPr id="289" name="object 289"/>
            <p:cNvPicPr/>
            <p:nvPr/>
          </p:nvPicPr>
          <p:blipFill>
            <a:blip r:embed="rId222"/>
            <a:stretch>
              <a:fillRect/>
            </a:stretch>
          </p:blipFill>
          <p:spPr>
            <a:xfrm>
              <a:off x="4726360" y="5457739"/>
              <a:ext cx="123881" cy="156154"/>
            </a:xfrm>
            <a:prstGeom prst="rect">
              <a:avLst/>
            </a:prstGeom>
          </p:spPr>
        </p:pic>
        <p:sp>
          <p:nvSpPr>
            <p:cNvPr id="290" name="object 290"/>
            <p:cNvSpPr/>
            <p:nvPr/>
          </p:nvSpPr>
          <p:spPr>
            <a:xfrm>
              <a:off x="4888902" y="539899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291" name="object 291"/>
            <p:cNvPicPr/>
            <p:nvPr/>
          </p:nvPicPr>
          <p:blipFill>
            <a:blip r:embed="rId223"/>
            <a:stretch>
              <a:fillRect/>
            </a:stretch>
          </p:blipFill>
          <p:spPr>
            <a:xfrm>
              <a:off x="4947145" y="5453706"/>
              <a:ext cx="141278" cy="160188"/>
            </a:xfrm>
            <a:prstGeom prst="rect">
              <a:avLst/>
            </a:prstGeom>
          </p:spPr>
        </p:pic>
        <p:pic>
          <p:nvPicPr>
            <p:cNvPr id="292" name="object 292"/>
            <p:cNvPicPr/>
            <p:nvPr/>
          </p:nvPicPr>
          <p:blipFill>
            <a:blip r:embed="rId224"/>
            <a:stretch>
              <a:fillRect/>
            </a:stretch>
          </p:blipFill>
          <p:spPr>
            <a:xfrm>
              <a:off x="5105904" y="5403868"/>
              <a:ext cx="228852" cy="210026"/>
            </a:xfrm>
            <a:prstGeom prst="rect">
              <a:avLst/>
            </a:prstGeom>
          </p:spPr>
        </p:pic>
        <p:pic>
          <p:nvPicPr>
            <p:cNvPr id="293" name="object 293"/>
            <p:cNvPicPr/>
            <p:nvPr/>
          </p:nvPicPr>
          <p:blipFill>
            <a:blip r:embed="rId225"/>
            <a:stretch>
              <a:fillRect/>
            </a:stretch>
          </p:blipFill>
          <p:spPr>
            <a:xfrm>
              <a:off x="5357616" y="5398573"/>
              <a:ext cx="133210" cy="215321"/>
            </a:xfrm>
            <a:prstGeom prst="rect">
              <a:avLst/>
            </a:prstGeom>
          </p:spPr>
        </p:pic>
        <p:pic>
          <p:nvPicPr>
            <p:cNvPr id="294" name="object 294"/>
            <p:cNvPicPr/>
            <p:nvPr/>
          </p:nvPicPr>
          <p:blipFill>
            <a:blip r:embed="rId226"/>
            <a:stretch>
              <a:fillRect/>
            </a:stretch>
          </p:blipFill>
          <p:spPr>
            <a:xfrm>
              <a:off x="5762709" y="5403868"/>
              <a:ext cx="74043" cy="208681"/>
            </a:xfrm>
            <a:prstGeom prst="rect">
              <a:avLst/>
            </a:prstGeom>
          </p:spPr>
        </p:pic>
        <p:pic>
          <p:nvPicPr>
            <p:cNvPr id="295" name="object 295"/>
            <p:cNvPicPr/>
            <p:nvPr/>
          </p:nvPicPr>
          <p:blipFill>
            <a:blip r:embed="rId227"/>
            <a:stretch>
              <a:fillRect/>
            </a:stretch>
          </p:blipFill>
          <p:spPr>
            <a:xfrm>
              <a:off x="5602605" y="5453706"/>
              <a:ext cx="141278" cy="160188"/>
            </a:xfrm>
            <a:prstGeom prst="rect">
              <a:avLst/>
            </a:prstGeom>
          </p:spPr>
        </p:pic>
        <p:pic>
          <p:nvPicPr>
            <p:cNvPr id="296" name="object 296"/>
            <p:cNvPicPr/>
            <p:nvPr/>
          </p:nvPicPr>
          <p:blipFill>
            <a:blip r:embed="rId228"/>
            <a:stretch>
              <a:fillRect/>
            </a:stretch>
          </p:blipFill>
          <p:spPr>
            <a:xfrm>
              <a:off x="5926931" y="5403952"/>
              <a:ext cx="75387" cy="208597"/>
            </a:xfrm>
            <a:prstGeom prst="rect">
              <a:avLst/>
            </a:prstGeom>
          </p:spPr>
        </p:pic>
        <p:pic>
          <p:nvPicPr>
            <p:cNvPr id="297" name="object 297"/>
            <p:cNvPicPr/>
            <p:nvPr/>
          </p:nvPicPr>
          <p:blipFill>
            <a:blip r:embed="rId229"/>
            <a:stretch>
              <a:fillRect/>
            </a:stretch>
          </p:blipFill>
          <p:spPr>
            <a:xfrm>
              <a:off x="6023833" y="5398574"/>
              <a:ext cx="125141" cy="212631"/>
            </a:xfrm>
            <a:prstGeom prst="rect">
              <a:avLst/>
            </a:prstGeom>
          </p:spPr>
        </p:pic>
        <p:pic>
          <p:nvPicPr>
            <p:cNvPr id="298" name="object 298"/>
            <p:cNvPicPr/>
            <p:nvPr/>
          </p:nvPicPr>
          <p:blipFill>
            <a:blip r:embed="rId230"/>
            <a:stretch>
              <a:fillRect/>
            </a:stretch>
          </p:blipFill>
          <p:spPr>
            <a:xfrm>
              <a:off x="6179988" y="5453706"/>
              <a:ext cx="141278" cy="160188"/>
            </a:xfrm>
            <a:prstGeom prst="rect">
              <a:avLst/>
            </a:prstGeom>
          </p:spPr>
        </p:pic>
        <p:pic>
          <p:nvPicPr>
            <p:cNvPr id="299" name="object 299"/>
            <p:cNvPicPr/>
            <p:nvPr/>
          </p:nvPicPr>
          <p:blipFill>
            <a:blip r:embed="rId231"/>
            <a:stretch>
              <a:fillRect/>
            </a:stretch>
          </p:blipFill>
          <p:spPr>
            <a:xfrm>
              <a:off x="6432960" y="5453705"/>
              <a:ext cx="208681" cy="157498"/>
            </a:xfrm>
            <a:prstGeom prst="rect">
              <a:avLst/>
            </a:prstGeom>
          </p:spPr>
        </p:pic>
        <p:sp>
          <p:nvSpPr>
            <p:cNvPr id="300" name="object 300"/>
            <p:cNvSpPr/>
            <p:nvPr/>
          </p:nvSpPr>
          <p:spPr>
            <a:xfrm>
              <a:off x="6680631" y="5399844"/>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301" name="object 301"/>
            <p:cNvPicPr/>
            <p:nvPr/>
          </p:nvPicPr>
          <p:blipFill>
            <a:blip r:embed="rId232"/>
            <a:stretch>
              <a:fillRect/>
            </a:stretch>
          </p:blipFill>
          <p:spPr>
            <a:xfrm>
              <a:off x="6735856" y="5398573"/>
              <a:ext cx="133210" cy="215321"/>
            </a:xfrm>
            <a:prstGeom prst="rect">
              <a:avLst/>
            </a:prstGeom>
          </p:spPr>
        </p:pic>
        <p:pic>
          <p:nvPicPr>
            <p:cNvPr id="302" name="object 302"/>
            <p:cNvPicPr/>
            <p:nvPr/>
          </p:nvPicPr>
          <p:blipFill>
            <a:blip r:embed="rId233"/>
            <a:stretch>
              <a:fillRect/>
            </a:stretch>
          </p:blipFill>
          <p:spPr>
            <a:xfrm>
              <a:off x="6901338" y="5398573"/>
              <a:ext cx="133294" cy="215321"/>
            </a:xfrm>
            <a:prstGeom prst="rect">
              <a:avLst/>
            </a:prstGeom>
          </p:spPr>
        </p:pic>
        <p:sp>
          <p:nvSpPr>
            <p:cNvPr id="303" name="object 303"/>
            <p:cNvSpPr/>
            <p:nvPr/>
          </p:nvSpPr>
          <p:spPr>
            <a:xfrm>
              <a:off x="7074050" y="539899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304" name="object 304"/>
            <p:cNvPicPr/>
            <p:nvPr/>
          </p:nvPicPr>
          <p:blipFill>
            <a:blip r:embed="rId234"/>
            <a:stretch>
              <a:fillRect/>
            </a:stretch>
          </p:blipFill>
          <p:spPr>
            <a:xfrm>
              <a:off x="7131535" y="5453706"/>
              <a:ext cx="141278" cy="160188"/>
            </a:xfrm>
            <a:prstGeom prst="rect">
              <a:avLst/>
            </a:prstGeom>
          </p:spPr>
        </p:pic>
        <p:pic>
          <p:nvPicPr>
            <p:cNvPr id="305" name="object 305"/>
            <p:cNvPicPr/>
            <p:nvPr/>
          </p:nvPicPr>
          <p:blipFill>
            <a:blip r:embed="rId235"/>
            <a:stretch>
              <a:fillRect/>
            </a:stretch>
          </p:blipFill>
          <p:spPr>
            <a:xfrm>
              <a:off x="7376440" y="5395800"/>
              <a:ext cx="246333" cy="218094"/>
            </a:xfrm>
            <a:prstGeom prst="rect">
              <a:avLst/>
            </a:prstGeom>
          </p:spPr>
        </p:pic>
        <p:pic>
          <p:nvPicPr>
            <p:cNvPr id="306" name="object 306"/>
            <p:cNvPicPr/>
            <p:nvPr/>
          </p:nvPicPr>
          <p:blipFill>
            <a:blip r:embed="rId236"/>
            <a:stretch>
              <a:fillRect/>
            </a:stretch>
          </p:blipFill>
          <p:spPr>
            <a:xfrm>
              <a:off x="7700846" y="5403868"/>
              <a:ext cx="74043" cy="208681"/>
            </a:xfrm>
            <a:prstGeom prst="rect">
              <a:avLst/>
            </a:prstGeom>
          </p:spPr>
        </p:pic>
        <p:pic>
          <p:nvPicPr>
            <p:cNvPr id="307" name="object 307"/>
            <p:cNvPicPr/>
            <p:nvPr/>
          </p:nvPicPr>
          <p:blipFill>
            <a:blip r:embed="rId229"/>
            <a:stretch>
              <a:fillRect/>
            </a:stretch>
          </p:blipFill>
          <p:spPr>
            <a:xfrm>
              <a:off x="7797753" y="5398574"/>
              <a:ext cx="125141" cy="212631"/>
            </a:xfrm>
            <a:prstGeom prst="rect">
              <a:avLst/>
            </a:prstGeom>
          </p:spPr>
        </p:pic>
        <p:pic>
          <p:nvPicPr>
            <p:cNvPr id="308" name="object 308"/>
            <p:cNvPicPr/>
            <p:nvPr/>
          </p:nvPicPr>
          <p:blipFill>
            <a:blip r:embed="rId237"/>
            <a:stretch>
              <a:fillRect/>
            </a:stretch>
          </p:blipFill>
          <p:spPr>
            <a:xfrm>
              <a:off x="7953822" y="5453706"/>
              <a:ext cx="141362" cy="160188"/>
            </a:xfrm>
            <a:prstGeom prst="rect">
              <a:avLst/>
            </a:prstGeom>
          </p:spPr>
        </p:pic>
        <p:sp>
          <p:nvSpPr>
            <p:cNvPr id="309" name="object 309"/>
            <p:cNvSpPr/>
            <p:nvPr/>
          </p:nvSpPr>
          <p:spPr>
            <a:xfrm>
              <a:off x="681306" y="5753917"/>
              <a:ext cx="93569" cy="212912"/>
            </a:xfrm>
            <a:custGeom>
              <a:avLst/>
              <a:gdLst/>
              <a:ahLst/>
              <a:cxnLst/>
              <a:rect l="l" t="t" r="r" b="b"/>
              <a:pathLst>
                <a:path w="106044" h="241300">
                  <a:moveTo>
                    <a:pt x="32004" y="101"/>
                  </a:moveTo>
                  <a:lnTo>
                    <a:pt x="0" y="101"/>
                  </a:lnTo>
                  <a:lnTo>
                    <a:pt x="0" y="240880"/>
                  </a:lnTo>
                  <a:lnTo>
                    <a:pt x="32004" y="240880"/>
                  </a:lnTo>
                  <a:lnTo>
                    <a:pt x="32004" y="101"/>
                  </a:lnTo>
                  <a:close/>
                </a:path>
                <a:path w="106044" h="241300">
                  <a:moveTo>
                    <a:pt x="105930" y="67157"/>
                  </a:moveTo>
                  <a:lnTo>
                    <a:pt x="75450" y="67157"/>
                  </a:lnTo>
                  <a:lnTo>
                    <a:pt x="75450" y="241084"/>
                  </a:lnTo>
                  <a:lnTo>
                    <a:pt x="105930" y="241084"/>
                  </a:lnTo>
                  <a:lnTo>
                    <a:pt x="105930" y="67157"/>
                  </a:lnTo>
                  <a:close/>
                </a:path>
                <a:path w="106044" h="241300">
                  <a:moveTo>
                    <a:pt x="105930" y="0"/>
                  </a:moveTo>
                  <a:lnTo>
                    <a:pt x="75450" y="0"/>
                  </a:lnTo>
                  <a:lnTo>
                    <a:pt x="75450" y="35153"/>
                  </a:lnTo>
                  <a:lnTo>
                    <a:pt x="105930" y="35153"/>
                  </a:lnTo>
                  <a:lnTo>
                    <a:pt x="105930" y="0"/>
                  </a:lnTo>
                  <a:close/>
                </a:path>
              </a:pathLst>
            </a:custGeom>
            <a:solidFill>
              <a:srgbClr val="000000"/>
            </a:solidFill>
          </p:spPr>
          <p:txBody>
            <a:bodyPr wrap="square" lIns="0" tIns="0" rIns="0" bIns="0" rtlCol="0"/>
            <a:lstStyle/>
            <a:p>
              <a:endParaRPr/>
            </a:p>
          </p:txBody>
        </p:sp>
        <p:pic>
          <p:nvPicPr>
            <p:cNvPr id="310" name="object 310"/>
            <p:cNvPicPr/>
            <p:nvPr/>
          </p:nvPicPr>
          <p:blipFill>
            <a:blip r:embed="rId238"/>
            <a:stretch>
              <a:fillRect/>
            </a:stretch>
          </p:blipFill>
          <p:spPr>
            <a:xfrm>
              <a:off x="796374" y="5751222"/>
              <a:ext cx="158759" cy="216749"/>
            </a:xfrm>
            <a:prstGeom prst="rect">
              <a:avLst/>
            </a:prstGeom>
          </p:spPr>
        </p:pic>
        <p:sp>
          <p:nvSpPr>
            <p:cNvPr id="311" name="object 311"/>
            <p:cNvSpPr/>
            <p:nvPr/>
          </p:nvSpPr>
          <p:spPr>
            <a:xfrm>
              <a:off x="985221" y="5935531"/>
              <a:ext cx="31376" cy="31376"/>
            </a:xfrm>
            <a:custGeom>
              <a:avLst/>
              <a:gdLst/>
              <a:ahLst/>
              <a:cxnLst/>
              <a:rect l="l" t="t" r="r" b="b"/>
              <a:pathLst>
                <a:path w="35559" h="35559">
                  <a:moveTo>
                    <a:pt x="35052" y="35051"/>
                  </a:moveTo>
                  <a:lnTo>
                    <a:pt x="0" y="35051"/>
                  </a:lnTo>
                  <a:lnTo>
                    <a:pt x="0" y="0"/>
                  </a:lnTo>
                  <a:lnTo>
                    <a:pt x="35052" y="0"/>
                  </a:lnTo>
                  <a:lnTo>
                    <a:pt x="35052" y="35051"/>
                  </a:lnTo>
                  <a:close/>
                </a:path>
              </a:pathLst>
            </a:custGeom>
            <a:solidFill>
              <a:srgbClr val="000000"/>
            </a:solidFill>
          </p:spPr>
          <p:txBody>
            <a:bodyPr wrap="square" lIns="0" tIns="0" rIns="0" bIns="0" rtlCol="0"/>
            <a:lstStyle/>
            <a:p>
              <a:endParaRPr/>
            </a:p>
          </p:txBody>
        </p:sp>
      </p:grpSp>
      <p:sp>
        <p:nvSpPr>
          <p:cNvPr id="312" name="Slide Number Placeholder 311">
            <a:extLst>
              <a:ext uri="{FF2B5EF4-FFF2-40B4-BE49-F238E27FC236}">
                <a16:creationId xmlns:a16="http://schemas.microsoft.com/office/drawing/2014/main" id="{5BFBA667-3387-77D5-2C43-5102FF0CFB35}"/>
              </a:ext>
            </a:extLst>
          </p:cNvPr>
          <p:cNvSpPr>
            <a:spLocks noGrp="1"/>
          </p:cNvSpPr>
          <p:nvPr>
            <p:ph type="sldNum" sz="quarter" idx="7"/>
          </p:nvPr>
        </p:nvSpPr>
        <p:spPr/>
        <p:txBody>
          <a:bodyPr/>
          <a:lstStyle/>
          <a:p>
            <a:fld id="{B6F15528-21DE-4FAA-801E-634DDDAF4B2B}" type="slidenum">
              <a:rPr lang="en-US" smtClean="0"/>
              <a:t>101</a:t>
            </a:fld>
            <a:endParaRPr lang="en-US"/>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18905" y="2472913"/>
            <a:ext cx="7069007" cy="2088385"/>
            <a:chOff x="1166504" y="2472913"/>
            <a:chExt cx="7069007" cy="2088385"/>
          </a:xfrm>
        </p:grpSpPr>
        <p:sp>
          <p:nvSpPr>
            <p:cNvPr id="3" name="object 3"/>
            <p:cNvSpPr/>
            <p:nvPr/>
          </p:nvSpPr>
          <p:spPr>
            <a:xfrm>
              <a:off x="8033245" y="3954023"/>
              <a:ext cx="202266" cy="0"/>
            </a:xfrm>
            <a:custGeom>
              <a:avLst/>
              <a:gdLst/>
              <a:ahLst/>
              <a:cxnLst/>
              <a:rect l="l" t="t" r="r" b="b"/>
              <a:pathLst>
                <a:path w="229234">
                  <a:moveTo>
                    <a:pt x="0" y="0"/>
                  </a:moveTo>
                  <a:lnTo>
                    <a:pt x="228790" y="0"/>
                  </a:lnTo>
                </a:path>
              </a:pathLst>
            </a:custGeom>
            <a:ln w="22879">
              <a:solidFill>
                <a:srgbClr val="CC9900"/>
              </a:solidFill>
            </a:ln>
          </p:spPr>
          <p:txBody>
            <a:bodyPr wrap="square" lIns="0" tIns="0" rIns="0" bIns="0" rtlCol="0"/>
            <a:lstStyle/>
            <a:p>
              <a:endParaRPr/>
            </a:p>
          </p:txBody>
        </p:sp>
        <p:sp>
          <p:nvSpPr>
            <p:cNvPr id="4" name="object 4"/>
            <p:cNvSpPr/>
            <p:nvPr/>
          </p:nvSpPr>
          <p:spPr>
            <a:xfrm>
              <a:off x="1166504" y="2473082"/>
              <a:ext cx="6865844" cy="2088216"/>
            </a:xfrm>
            <a:custGeom>
              <a:avLst/>
              <a:gdLst/>
              <a:ahLst/>
              <a:cxnLst/>
              <a:rect l="l" t="t" r="r" b="b"/>
              <a:pathLst>
                <a:path w="7781290" h="2366645">
                  <a:moveTo>
                    <a:pt x="0" y="2366486"/>
                  </a:moveTo>
                  <a:lnTo>
                    <a:pt x="7780782" y="2366486"/>
                  </a:lnTo>
                  <a:lnTo>
                    <a:pt x="7780782" y="0"/>
                  </a:lnTo>
                  <a:lnTo>
                    <a:pt x="0" y="0"/>
                  </a:lnTo>
                  <a:lnTo>
                    <a:pt x="0" y="2366486"/>
                  </a:lnTo>
                  <a:close/>
                </a:path>
              </a:pathLst>
            </a:custGeom>
            <a:ln w="10677">
              <a:solidFill>
                <a:srgbClr val="000000"/>
              </a:solidFill>
            </a:ln>
          </p:spPr>
          <p:txBody>
            <a:bodyPr wrap="square" lIns="0" tIns="0" rIns="0" bIns="0" rtlCol="0"/>
            <a:lstStyle/>
            <a:p>
              <a:endParaRPr/>
            </a:p>
          </p:txBody>
        </p:sp>
        <p:pic>
          <p:nvPicPr>
            <p:cNvPr id="5" name="object 5"/>
            <p:cNvPicPr/>
            <p:nvPr/>
          </p:nvPicPr>
          <p:blipFill>
            <a:blip r:embed="rId2"/>
            <a:stretch>
              <a:fillRect/>
            </a:stretch>
          </p:blipFill>
          <p:spPr>
            <a:xfrm>
              <a:off x="1166756" y="2472913"/>
              <a:ext cx="6866067" cy="783963"/>
            </a:xfrm>
            <a:prstGeom prst="rect">
              <a:avLst/>
            </a:prstGeom>
          </p:spPr>
        </p:pic>
        <p:sp>
          <p:nvSpPr>
            <p:cNvPr id="6" name="object 6"/>
            <p:cNvSpPr/>
            <p:nvPr/>
          </p:nvSpPr>
          <p:spPr>
            <a:xfrm>
              <a:off x="1166504" y="2473082"/>
              <a:ext cx="6865844" cy="782730"/>
            </a:xfrm>
            <a:custGeom>
              <a:avLst/>
              <a:gdLst/>
              <a:ahLst/>
              <a:cxnLst/>
              <a:rect l="l" t="t" r="r" b="b"/>
              <a:pathLst>
                <a:path w="7781290" h="887094">
                  <a:moveTo>
                    <a:pt x="0" y="886491"/>
                  </a:moveTo>
                  <a:lnTo>
                    <a:pt x="7780782" y="886491"/>
                  </a:lnTo>
                  <a:lnTo>
                    <a:pt x="7780782" y="0"/>
                  </a:lnTo>
                  <a:lnTo>
                    <a:pt x="0" y="0"/>
                  </a:lnTo>
                  <a:lnTo>
                    <a:pt x="0" y="886491"/>
                  </a:lnTo>
                  <a:close/>
                </a:path>
              </a:pathLst>
            </a:custGeom>
            <a:ln w="10677">
              <a:solidFill>
                <a:srgbClr val="000000"/>
              </a:solidFill>
            </a:ln>
          </p:spPr>
          <p:txBody>
            <a:bodyPr wrap="square" lIns="0" tIns="0" rIns="0" bIns="0" rtlCol="0"/>
            <a:lstStyle/>
            <a:p>
              <a:endParaRPr/>
            </a:p>
          </p:txBody>
        </p:sp>
        <p:sp>
          <p:nvSpPr>
            <p:cNvPr id="7" name="object 7"/>
            <p:cNvSpPr/>
            <p:nvPr/>
          </p:nvSpPr>
          <p:spPr>
            <a:xfrm>
              <a:off x="2309163" y="2473092"/>
              <a:ext cx="73959" cy="782730"/>
            </a:xfrm>
            <a:custGeom>
              <a:avLst/>
              <a:gdLst/>
              <a:ahLst/>
              <a:cxnLst/>
              <a:rect l="l" t="t" r="r" b="b"/>
              <a:pathLst>
                <a:path w="83819" h="887094">
                  <a:moveTo>
                    <a:pt x="83820" y="83908"/>
                  </a:moveTo>
                  <a:lnTo>
                    <a:pt x="77724" y="70192"/>
                  </a:lnTo>
                  <a:lnTo>
                    <a:pt x="42672" y="0"/>
                  </a:lnTo>
                  <a:lnTo>
                    <a:pt x="0" y="83908"/>
                  </a:lnTo>
                  <a:lnTo>
                    <a:pt x="35052" y="83908"/>
                  </a:lnTo>
                  <a:lnTo>
                    <a:pt x="35052" y="70192"/>
                  </a:lnTo>
                  <a:lnTo>
                    <a:pt x="35725" y="70192"/>
                  </a:lnTo>
                  <a:lnTo>
                    <a:pt x="35725" y="816279"/>
                  </a:lnTo>
                  <a:lnTo>
                    <a:pt x="35052" y="816279"/>
                  </a:lnTo>
                  <a:lnTo>
                    <a:pt x="35052" y="802563"/>
                  </a:lnTo>
                  <a:lnTo>
                    <a:pt x="0" y="802563"/>
                  </a:lnTo>
                  <a:lnTo>
                    <a:pt x="42672" y="886485"/>
                  </a:lnTo>
                  <a:lnTo>
                    <a:pt x="77724" y="816279"/>
                  </a:lnTo>
                  <a:lnTo>
                    <a:pt x="83820" y="802563"/>
                  </a:lnTo>
                  <a:lnTo>
                    <a:pt x="50952" y="802563"/>
                  </a:lnTo>
                  <a:lnTo>
                    <a:pt x="50952" y="83908"/>
                  </a:lnTo>
                  <a:lnTo>
                    <a:pt x="83820" y="83908"/>
                  </a:lnTo>
                  <a:close/>
                </a:path>
              </a:pathLst>
            </a:custGeom>
            <a:solidFill>
              <a:srgbClr val="000000"/>
            </a:solidFill>
          </p:spPr>
          <p:txBody>
            <a:bodyPr wrap="square" lIns="0" tIns="0" rIns="0" bIns="0" rtlCol="0"/>
            <a:lstStyle/>
            <a:p>
              <a:endParaRPr/>
            </a:p>
          </p:txBody>
        </p:sp>
      </p:grpSp>
      <p:sp>
        <p:nvSpPr>
          <p:cNvPr id="8" name="object 8"/>
          <p:cNvSpPr/>
          <p:nvPr/>
        </p:nvSpPr>
        <p:spPr>
          <a:xfrm>
            <a:off x="2886831" y="1529351"/>
            <a:ext cx="991160" cy="856690"/>
          </a:xfrm>
          <a:custGeom>
            <a:avLst/>
            <a:gdLst/>
            <a:ahLst/>
            <a:cxnLst/>
            <a:rect l="l" t="t" r="r" b="b"/>
            <a:pathLst>
              <a:path w="1123314" h="970914">
                <a:moveTo>
                  <a:pt x="0" y="93059"/>
                </a:moveTo>
                <a:lnTo>
                  <a:pt x="15240" y="0"/>
                </a:lnTo>
                <a:lnTo>
                  <a:pt x="76295" y="65627"/>
                </a:lnTo>
                <a:lnTo>
                  <a:pt x="79343" y="68675"/>
                </a:lnTo>
                <a:lnTo>
                  <a:pt x="47339" y="77819"/>
                </a:lnTo>
                <a:lnTo>
                  <a:pt x="49625" y="82391"/>
                </a:lnTo>
                <a:lnTo>
                  <a:pt x="33528" y="82391"/>
                </a:lnTo>
                <a:lnTo>
                  <a:pt x="0" y="93059"/>
                </a:lnTo>
                <a:close/>
              </a:path>
              <a:path w="1123314" h="970914">
                <a:moveTo>
                  <a:pt x="1020508" y="970407"/>
                </a:moveTo>
                <a:lnTo>
                  <a:pt x="1005268" y="968883"/>
                </a:lnTo>
                <a:lnTo>
                  <a:pt x="1017460" y="927639"/>
                </a:lnTo>
                <a:lnTo>
                  <a:pt x="1031176" y="886491"/>
                </a:lnTo>
                <a:lnTo>
                  <a:pt x="1037272" y="872775"/>
                </a:lnTo>
                <a:lnTo>
                  <a:pt x="1043368" y="857535"/>
                </a:lnTo>
                <a:lnTo>
                  <a:pt x="1061656" y="807148"/>
                </a:lnTo>
                <a:lnTo>
                  <a:pt x="1086040" y="735425"/>
                </a:lnTo>
                <a:lnTo>
                  <a:pt x="1099756" y="680466"/>
                </a:lnTo>
                <a:lnTo>
                  <a:pt x="1108995" y="627126"/>
                </a:lnTo>
                <a:lnTo>
                  <a:pt x="1108995" y="593502"/>
                </a:lnTo>
                <a:lnTo>
                  <a:pt x="1102804" y="546258"/>
                </a:lnTo>
                <a:lnTo>
                  <a:pt x="1084516" y="505015"/>
                </a:lnTo>
                <a:lnTo>
                  <a:pt x="1050988" y="471487"/>
                </a:lnTo>
                <a:lnTo>
                  <a:pt x="999077" y="440912"/>
                </a:lnTo>
                <a:lnTo>
                  <a:pt x="954881" y="422624"/>
                </a:lnTo>
                <a:lnTo>
                  <a:pt x="904589" y="405860"/>
                </a:lnTo>
                <a:lnTo>
                  <a:pt x="849630" y="390620"/>
                </a:lnTo>
                <a:lnTo>
                  <a:pt x="790194" y="375380"/>
                </a:lnTo>
                <a:lnTo>
                  <a:pt x="727614" y="361664"/>
                </a:lnTo>
                <a:lnTo>
                  <a:pt x="443865" y="305181"/>
                </a:lnTo>
                <a:lnTo>
                  <a:pt x="385953" y="292989"/>
                </a:lnTo>
                <a:lnTo>
                  <a:pt x="332517" y="280797"/>
                </a:lnTo>
                <a:lnTo>
                  <a:pt x="285273" y="266985"/>
                </a:lnTo>
                <a:lnTo>
                  <a:pt x="225742" y="245649"/>
                </a:lnTo>
                <a:lnTo>
                  <a:pt x="180022" y="222789"/>
                </a:lnTo>
                <a:lnTo>
                  <a:pt x="141827" y="199929"/>
                </a:lnTo>
                <a:lnTo>
                  <a:pt x="100679" y="169354"/>
                </a:lnTo>
                <a:lnTo>
                  <a:pt x="68675" y="138874"/>
                </a:lnTo>
                <a:lnTo>
                  <a:pt x="38195" y="93059"/>
                </a:lnTo>
                <a:lnTo>
                  <a:pt x="33528" y="82391"/>
                </a:lnTo>
                <a:lnTo>
                  <a:pt x="49625" y="82391"/>
                </a:lnTo>
                <a:lnTo>
                  <a:pt x="59531" y="102203"/>
                </a:lnTo>
                <a:lnTo>
                  <a:pt x="93059" y="144970"/>
                </a:lnTo>
                <a:lnTo>
                  <a:pt x="128111" y="173926"/>
                </a:lnTo>
                <a:lnTo>
                  <a:pt x="172402" y="202977"/>
                </a:lnTo>
                <a:lnTo>
                  <a:pt x="215074" y="225837"/>
                </a:lnTo>
                <a:lnTo>
                  <a:pt x="268509" y="247173"/>
                </a:lnTo>
                <a:lnTo>
                  <a:pt x="311181" y="260889"/>
                </a:lnTo>
                <a:lnTo>
                  <a:pt x="361569" y="273081"/>
                </a:lnTo>
                <a:lnTo>
                  <a:pt x="416433" y="285369"/>
                </a:lnTo>
                <a:lnTo>
                  <a:pt x="475964" y="297561"/>
                </a:lnTo>
                <a:lnTo>
                  <a:pt x="666559" y="334137"/>
                </a:lnTo>
                <a:lnTo>
                  <a:pt x="730662" y="347853"/>
                </a:lnTo>
                <a:lnTo>
                  <a:pt x="823722" y="369284"/>
                </a:lnTo>
                <a:lnTo>
                  <a:pt x="881634" y="384524"/>
                </a:lnTo>
                <a:lnTo>
                  <a:pt x="935069" y="399764"/>
                </a:lnTo>
                <a:lnTo>
                  <a:pt x="982313" y="418052"/>
                </a:lnTo>
                <a:lnTo>
                  <a:pt x="1025080" y="437864"/>
                </a:lnTo>
                <a:lnTo>
                  <a:pt x="1072324" y="471487"/>
                </a:lnTo>
                <a:lnTo>
                  <a:pt x="1102804" y="511111"/>
                </a:lnTo>
                <a:lnTo>
                  <a:pt x="1119663" y="558450"/>
                </a:lnTo>
                <a:lnTo>
                  <a:pt x="1122711" y="610362"/>
                </a:lnTo>
                <a:lnTo>
                  <a:pt x="1122711" y="628650"/>
                </a:lnTo>
                <a:lnTo>
                  <a:pt x="1110519" y="701897"/>
                </a:lnTo>
                <a:lnTo>
                  <a:pt x="1087564" y="776668"/>
                </a:lnTo>
                <a:lnTo>
                  <a:pt x="1063180" y="845248"/>
                </a:lnTo>
                <a:lnTo>
                  <a:pt x="1038796" y="906303"/>
                </a:lnTo>
                <a:lnTo>
                  <a:pt x="1023556" y="953643"/>
                </a:lnTo>
                <a:lnTo>
                  <a:pt x="1020508" y="962787"/>
                </a:lnTo>
                <a:lnTo>
                  <a:pt x="1020508" y="970407"/>
                </a:lnTo>
                <a:close/>
              </a:path>
            </a:pathLst>
          </a:custGeom>
          <a:solidFill>
            <a:srgbClr val="000000"/>
          </a:solidFill>
        </p:spPr>
        <p:txBody>
          <a:bodyPr wrap="square" lIns="0" tIns="0" rIns="0" bIns="0" rtlCol="0"/>
          <a:lstStyle/>
          <a:p>
            <a:endParaRPr/>
          </a:p>
        </p:txBody>
      </p:sp>
      <p:sp>
        <p:nvSpPr>
          <p:cNvPr id="9" name="object 9"/>
          <p:cNvSpPr/>
          <p:nvPr/>
        </p:nvSpPr>
        <p:spPr>
          <a:xfrm>
            <a:off x="4531574" y="1763583"/>
            <a:ext cx="73959" cy="395007"/>
          </a:xfrm>
          <a:custGeom>
            <a:avLst/>
            <a:gdLst/>
            <a:ahLst/>
            <a:cxnLst/>
            <a:rect l="l" t="t" r="r" b="b"/>
            <a:pathLst>
              <a:path w="83820" h="447675">
                <a:moveTo>
                  <a:pt x="41148" y="447103"/>
                </a:moveTo>
                <a:lnTo>
                  <a:pt x="0" y="363188"/>
                </a:lnTo>
                <a:lnTo>
                  <a:pt x="35052" y="363188"/>
                </a:lnTo>
                <a:lnTo>
                  <a:pt x="35052" y="0"/>
                </a:lnTo>
                <a:lnTo>
                  <a:pt x="48768" y="0"/>
                </a:lnTo>
                <a:lnTo>
                  <a:pt x="48768" y="363188"/>
                </a:lnTo>
                <a:lnTo>
                  <a:pt x="83820" y="363188"/>
                </a:lnTo>
                <a:lnTo>
                  <a:pt x="76200" y="376904"/>
                </a:lnTo>
                <a:lnTo>
                  <a:pt x="41148" y="447103"/>
                </a:lnTo>
                <a:close/>
              </a:path>
            </a:pathLst>
          </a:custGeom>
          <a:solidFill>
            <a:srgbClr val="000000"/>
          </a:solidFill>
        </p:spPr>
        <p:txBody>
          <a:bodyPr wrap="square" lIns="0" tIns="0" rIns="0" bIns="0" rtlCol="0"/>
          <a:lstStyle/>
          <a:p>
            <a:endParaRPr/>
          </a:p>
        </p:txBody>
      </p:sp>
      <p:sp>
        <p:nvSpPr>
          <p:cNvPr id="10" name="object 10"/>
          <p:cNvSpPr/>
          <p:nvPr/>
        </p:nvSpPr>
        <p:spPr>
          <a:xfrm>
            <a:off x="4714623" y="1763582"/>
            <a:ext cx="73959" cy="493059"/>
          </a:xfrm>
          <a:custGeom>
            <a:avLst/>
            <a:gdLst/>
            <a:ahLst/>
            <a:cxnLst/>
            <a:rect l="l" t="t" r="r" b="b"/>
            <a:pathLst>
              <a:path w="83820" h="558800">
                <a:moveTo>
                  <a:pt x="42672" y="558450"/>
                </a:moveTo>
                <a:lnTo>
                  <a:pt x="0" y="474535"/>
                </a:lnTo>
                <a:lnTo>
                  <a:pt x="35052" y="474535"/>
                </a:lnTo>
                <a:lnTo>
                  <a:pt x="35052" y="0"/>
                </a:lnTo>
                <a:lnTo>
                  <a:pt x="48768" y="0"/>
                </a:lnTo>
                <a:lnTo>
                  <a:pt x="48768" y="474535"/>
                </a:lnTo>
                <a:lnTo>
                  <a:pt x="83820" y="474535"/>
                </a:lnTo>
                <a:lnTo>
                  <a:pt x="77724" y="489775"/>
                </a:lnTo>
                <a:lnTo>
                  <a:pt x="42672" y="558450"/>
                </a:lnTo>
                <a:close/>
              </a:path>
            </a:pathLst>
          </a:custGeom>
          <a:solidFill>
            <a:srgbClr val="000000"/>
          </a:solidFill>
        </p:spPr>
        <p:txBody>
          <a:bodyPr wrap="square" lIns="0" tIns="0" rIns="0" bIns="0" rtlCol="0"/>
          <a:lstStyle/>
          <a:p>
            <a:endParaRPr/>
          </a:p>
        </p:txBody>
      </p:sp>
      <p:sp>
        <p:nvSpPr>
          <p:cNvPr id="11" name="object 11"/>
          <p:cNvSpPr/>
          <p:nvPr/>
        </p:nvSpPr>
        <p:spPr>
          <a:xfrm>
            <a:off x="4851950" y="1763583"/>
            <a:ext cx="73959" cy="395007"/>
          </a:xfrm>
          <a:custGeom>
            <a:avLst/>
            <a:gdLst/>
            <a:ahLst/>
            <a:cxnLst/>
            <a:rect l="l" t="t" r="r" b="b"/>
            <a:pathLst>
              <a:path w="83820" h="447675">
                <a:moveTo>
                  <a:pt x="41148" y="447103"/>
                </a:moveTo>
                <a:lnTo>
                  <a:pt x="0" y="363188"/>
                </a:lnTo>
                <a:lnTo>
                  <a:pt x="35052" y="363188"/>
                </a:lnTo>
                <a:lnTo>
                  <a:pt x="35052" y="0"/>
                </a:lnTo>
                <a:lnTo>
                  <a:pt x="48768" y="0"/>
                </a:lnTo>
                <a:lnTo>
                  <a:pt x="48768" y="363188"/>
                </a:lnTo>
                <a:lnTo>
                  <a:pt x="83820" y="363188"/>
                </a:lnTo>
                <a:lnTo>
                  <a:pt x="76200" y="376904"/>
                </a:lnTo>
                <a:lnTo>
                  <a:pt x="41148" y="447103"/>
                </a:lnTo>
                <a:close/>
              </a:path>
            </a:pathLst>
          </a:custGeom>
          <a:solidFill>
            <a:srgbClr val="000000"/>
          </a:solidFill>
        </p:spPr>
        <p:txBody>
          <a:bodyPr wrap="square" lIns="0" tIns="0" rIns="0" bIns="0" rtlCol="0"/>
          <a:lstStyle/>
          <a:p>
            <a:endParaRPr/>
          </a:p>
        </p:txBody>
      </p:sp>
      <p:grpSp>
        <p:nvGrpSpPr>
          <p:cNvPr id="12" name="object 12"/>
          <p:cNvGrpSpPr/>
          <p:nvPr/>
        </p:nvGrpSpPr>
        <p:grpSpPr>
          <a:xfrm>
            <a:off x="2624361" y="467117"/>
            <a:ext cx="1697187" cy="300290"/>
            <a:chOff x="2471961" y="467117"/>
            <a:chExt cx="1697187" cy="300290"/>
          </a:xfrm>
        </p:grpSpPr>
        <p:sp>
          <p:nvSpPr>
            <p:cNvPr id="13" name="object 13"/>
            <p:cNvSpPr/>
            <p:nvPr/>
          </p:nvSpPr>
          <p:spPr>
            <a:xfrm>
              <a:off x="2471961" y="467117"/>
              <a:ext cx="272303" cy="295275"/>
            </a:xfrm>
            <a:custGeom>
              <a:avLst/>
              <a:gdLst/>
              <a:ahLst/>
              <a:cxnLst/>
              <a:rect l="l" t="t" r="r" b="b"/>
              <a:pathLst>
                <a:path w="308610" h="334644">
                  <a:moveTo>
                    <a:pt x="295941" y="334232"/>
                  </a:moveTo>
                  <a:lnTo>
                    <a:pt x="0" y="334232"/>
                  </a:lnTo>
                  <a:lnTo>
                    <a:pt x="0" y="324993"/>
                  </a:lnTo>
                  <a:lnTo>
                    <a:pt x="19907" y="324993"/>
                  </a:lnTo>
                  <a:lnTo>
                    <a:pt x="27527" y="323469"/>
                  </a:lnTo>
                  <a:lnTo>
                    <a:pt x="33623" y="318897"/>
                  </a:lnTo>
                  <a:lnTo>
                    <a:pt x="38195" y="317373"/>
                  </a:lnTo>
                  <a:lnTo>
                    <a:pt x="44291" y="308229"/>
                  </a:lnTo>
                  <a:lnTo>
                    <a:pt x="45172" y="303657"/>
                  </a:lnTo>
                  <a:lnTo>
                    <a:pt x="45624" y="296799"/>
                  </a:lnTo>
                  <a:lnTo>
                    <a:pt x="45815" y="276225"/>
                  </a:lnTo>
                  <a:lnTo>
                    <a:pt x="45791" y="45719"/>
                  </a:lnTo>
                  <a:lnTo>
                    <a:pt x="32099" y="13811"/>
                  </a:lnTo>
                  <a:lnTo>
                    <a:pt x="27527" y="10763"/>
                  </a:lnTo>
                  <a:lnTo>
                    <a:pt x="19907" y="9239"/>
                  </a:lnTo>
                  <a:lnTo>
                    <a:pt x="0" y="9239"/>
                  </a:lnTo>
                  <a:lnTo>
                    <a:pt x="0" y="0"/>
                  </a:lnTo>
                  <a:lnTo>
                    <a:pt x="176974" y="0"/>
                  </a:lnTo>
                  <a:lnTo>
                    <a:pt x="176974" y="9239"/>
                  </a:lnTo>
                  <a:lnTo>
                    <a:pt x="152590" y="9239"/>
                  </a:lnTo>
                  <a:lnTo>
                    <a:pt x="144970" y="10763"/>
                  </a:lnTo>
                  <a:lnTo>
                    <a:pt x="126944" y="46577"/>
                  </a:lnTo>
                  <a:lnTo>
                    <a:pt x="126682" y="58007"/>
                  </a:lnTo>
                  <a:lnTo>
                    <a:pt x="126682" y="270129"/>
                  </a:lnTo>
                  <a:lnTo>
                    <a:pt x="135826" y="311277"/>
                  </a:lnTo>
                  <a:lnTo>
                    <a:pt x="170878" y="315849"/>
                  </a:lnTo>
                  <a:lnTo>
                    <a:pt x="198310" y="315849"/>
                  </a:lnTo>
                  <a:lnTo>
                    <a:pt x="242601" y="305181"/>
                  </a:lnTo>
                  <a:lnTo>
                    <a:pt x="273081" y="276225"/>
                  </a:lnTo>
                  <a:lnTo>
                    <a:pt x="291726" y="234996"/>
                  </a:lnTo>
                  <a:lnTo>
                    <a:pt x="297465" y="216693"/>
                  </a:lnTo>
                  <a:lnTo>
                    <a:pt x="308133" y="216693"/>
                  </a:lnTo>
                  <a:lnTo>
                    <a:pt x="295941" y="334232"/>
                  </a:lnTo>
                  <a:close/>
                </a:path>
              </a:pathLst>
            </a:custGeom>
            <a:solidFill>
              <a:srgbClr val="006633"/>
            </a:solidFill>
          </p:spPr>
          <p:txBody>
            <a:bodyPr wrap="square" lIns="0" tIns="0" rIns="0" bIns="0" rtlCol="0"/>
            <a:lstStyle/>
            <a:p>
              <a:endParaRPr/>
            </a:p>
          </p:txBody>
        </p:sp>
        <p:pic>
          <p:nvPicPr>
            <p:cNvPr id="14" name="object 14"/>
            <p:cNvPicPr/>
            <p:nvPr/>
          </p:nvPicPr>
          <p:blipFill>
            <a:blip r:embed="rId3"/>
            <a:stretch>
              <a:fillRect/>
            </a:stretch>
          </p:blipFill>
          <p:spPr>
            <a:xfrm>
              <a:off x="2774856" y="553347"/>
              <a:ext cx="169517" cy="214060"/>
            </a:xfrm>
            <a:prstGeom prst="rect">
              <a:avLst/>
            </a:prstGeom>
          </p:spPr>
        </p:pic>
        <p:pic>
          <p:nvPicPr>
            <p:cNvPr id="15" name="object 15"/>
            <p:cNvPicPr/>
            <p:nvPr/>
          </p:nvPicPr>
          <p:blipFill>
            <a:blip r:embed="rId4"/>
            <a:stretch>
              <a:fillRect/>
            </a:stretch>
          </p:blipFill>
          <p:spPr>
            <a:xfrm>
              <a:off x="2972696" y="553346"/>
              <a:ext cx="195150" cy="211370"/>
            </a:xfrm>
            <a:prstGeom prst="rect">
              <a:avLst/>
            </a:prstGeom>
          </p:spPr>
        </p:pic>
        <p:pic>
          <p:nvPicPr>
            <p:cNvPr id="16" name="object 16"/>
            <p:cNvPicPr/>
            <p:nvPr/>
          </p:nvPicPr>
          <p:blipFill>
            <a:blip r:embed="rId5"/>
            <a:stretch>
              <a:fillRect/>
            </a:stretch>
          </p:blipFill>
          <p:spPr>
            <a:xfrm>
              <a:off x="3190706" y="553346"/>
              <a:ext cx="170945" cy="214060"/>
            </a:xfrm>
            <a:prstGeom prst="rect">
              <a:avLst/>
            </a:prstGeom>
          </p:spPr>
        </p:pic>
        <p:sp>
          <p:nvSpPr>
            <p:cNvPr id="17" name="object 17"/>
            <p:cNvSpPr/>
            <p:nvPr/>
          </p:nvSpPr>
          <p:spPr>
            <a:xfrm>
              <a:off x="3384512" y="467117"/>
              <a:ext cx="219635" cy="295275"/>
            </a:xfrm>
            <a:custGeom>
              <a:avLst/>
              <a:gdLst/>
              <a:ahLst/>
              <a:cxnLst/>
              <a:rect l="l" t="t" r="r" b="b"/>
              <a:pathLst>
                <a:path w="248920" h="334644">
                  <a:moveTo>
                    <a:pt x="248602" y="334232"/>
                  </a:moveTo>
                  <a:lnTo>
                    <a:pt x="131159" y="334232"/>
                  </a:lnTo>
                  <a:lnTo>
                    <a:pt x="131159" y="324992"/>
                  </a:lnTo>
                  <a:lnTo>
                    <a:pt x="140303" y="323468"/>
                  </a:lnTo>
                  <a:lnTo>
                    <a:pt x="146399" y="320420"/>
                  </a:lnTo>
                  <a:lnTo>
                    <a:pt x="154019" y="283844"/>
                  </a:lnTo>
                  <a:lnTo>
                    <a:pt x="153995" y="168370"/>
                  </a:lnTo>
                  <a:lnTo>
                    <a:pt x="141827" y="131254"/>
                  </a:lnTo>
                  <a:lnTo>
                    <a:pt x="137255" y="129730"/>
                  </a:lnTo>
                  <a:lnTo>
                    <a:pt x="126587" y="129730"/>
                  </a:lnTo>
                  <a:lnTo>
                    <a:pt x="93059" y="160210"/>
                  </a:lnTo>
                  <a:lnTo>
                    <a:pt x="93059" y="283844"/>
                  </a:lnTo>
                  <a:lnTo>
                    <a:pt x="106775" y="323468"/>
                  </a:lnTo>
                  <a:lnTo>
                    <a:pt x="115919" y="324992"/>
                  </a:lnTo>
                  <a:lnTo>
                    <a:pt x="115919" y="334232"/>
                  </a:lnTo>
                  <a:lnTo>
                    <a:pt x="0" y="334232"/>
                  </a:lnTo>
                  <a:lnTo>
                    <a:pt x="0" y="324992"/>
                  </a:lnTo>
                  <a:lnTo>
                    <a:pt x="9143" y="323468"/>
                  </a:lnTo>
                  <a:lnTo>
                    <a:pt x="16763" y="320420"/>
                  </a:lnTo>
                  <a:lnTo>
                    <a:pt x="24383" y="283844"/>
                  </a:lnTo>
                  <a:lnTo>
                    <a:pt x="24383" y="50387"/>
                  </a:lnTo>
                  <a:lnTo>
                    <a:pt x="10667" y="10763"/>
                  </a:lnTo>
                  <a:lnTo>
                    <a:pt x="0" y="9239"/>
                  </a:lnTo>
                  <a:lnTo>
                    <a:pt x="0" y="0"/>
                  </a:lnTo>
                  <a:lnTo>
                    <a:pt x="93059" y="0"/>
                  </a:lnTo>
                  <a:lnTo>
                    <a:pt x="93059" y="132778"/>
                  </a:lnTo>
                  <a:lnTo>
                    <a:pt x="102822" y="124206"/>
                  </a:lnTo>
                  <a:lnTo>
                    <a:pt x="136137" y="101584"/>
                  </a:lnTo>
                  <a:lnTo>
                    <a:pt x="161734" y="97726"/>
                  </a:lnTo>
                  <a:lnTo>
                    <a:pt x="171735" y="98345"/>
                  </a:lnTo>
                  <a:lnTo>
                    <a:pt x="211073" y="122682"/>
                  </a:lnTo>
                  <a:lnTo>
                    <a:pt x="222313" y="160603"/>
                  </a:lnTo>
                  <a:lnTo>
                    <a:pt x="224218" y="193833"/>
                  </a:lnTo>
                  <a:lnTo>
                    <a:pt x="224218" y="283844"/>
                  </a:lnTo>
                  <a:lnTo>
                    <a:pt x="224504" y="295513"/>
                  </a:lnTo>
                  <a:lnTo>
                    <a:pt x="248602" y="324992"/>
                  </a:lnTo>
                  <a:lnTo>
                    <a:pt x="248602" y="334232"/>
                  </a:lnTo>
                  <a:close/>
                </a:path>
              </a:pathLst>
            </a:custGeom>
            <a:solidFill>
              <a:srgbClr val="006633"/>
            </a:solidFill>
          </p:spPr>
          <p:txBody>
            <a:bodyPr wrap="square" lIns="0" tIns="0" rIns="0" bIns="0" rtlCol="0"/>
            <a:lstStyle/>
            <a:p>
              <a:endParaRPr/>
            </a:p>
          </p:txBody>
        </p:sp>
        <p:pic>
          <p:nvPicPr>
            <p:cNvPr id="18" name="object 18"/>
            <p:cNvPicPr/>
            <p:nvPr/>
          </p:nvPicPr>
          <p:blipFill>
            <a:blip r:embed="rId6"/>
            <a:stretch>
              <a:fillRect/>
            </a:stretch>
          </p:blipFill>
          <p:spPr>
            <a:xfrm>
              <a:off x="3634880" y="553346"/>
              <a:ext cx="195150" cy="211370"/>
            </a:xfrm>
            <a:prstGeom prst="rect">
              <a:avLst/>
            </a:prstGeom>
          </p:spPr>
        </p:pic>
        <p:sp>
          <p:nvSpPr>
            <p:cNvPr id="19" name="object 19"/>
            <p:cNvSpPr/>
            <p:nvPr/>
          </p:nvSpPr>
          <p:spPr>
            <a:xfrm>
              <a:off x="3843477" y="484682"/>
              <a:ext cx="136151" cy="280147"/>
            </a:xfrm>
            <a:custGeom>
              <a:avLst/>
              <a:gdLst/>
              <a:ahLst/>
              <a:cxnLst/>
              <a:rect l="l" t="t" r="r" b="b"/>
              <a:pathLst>
                <a:path w="154304" h="317500">
                  <a:moveTo>
                    <a:pt x="88487" y="317373"/>
                  </a:moveTo>
                  <a:lnTo>
                    <a:pt x="51816" y="305085"/>
                  </a:lnTo>
                  <a:lnTo>
                    <a:pt x="31765" y="271581"/>
                  </a:lnTo>
                  <a:lnTo>
                    <a:pt x="30480" y="108299"/>
                  </a:lnTo>
                  <a:lnTo>
                    <a:pt x="0" y="108299"/>
                  </a:lnTo>
                  <a:lnTo>
                    <a:pt x="0" y="99155"/>
                  </a:lnTo>
                  <a:lnTo>
                    <a:pt x="15192" y="88581"/>
                  </a:lnTo>
                  <a:lnTo>
                    <a:pt x="28956" y="77426"/>
                  </a:lnTo>
                  <a:lnTo>
                    <a:pt x="63634" y="41362"/>
                  </a:lnTo>
                  <a:lnTo>
                    <a:pt x="91535" y="0"/>
                  </a:lnTo>
                  <a:lnTo>
                    <a:pt x="99155" y="0"/>
                  </a:lnTo>
                  <a:lnTo>
                    <a:pt x="99155" y="83915"/>
                  </a:lnTo>
                  <a:lnTo>
                    <a:pt x="154019" y="83915"/>
                  </a:lnTo>
                  <a:lnTo>
                    <a:pt x="154019" y="108299"/>
                  </a:lnTo>
                  <a:lnTo>
                    <a:pt x="99155" y="108299"/>
                  </a:lnTo>
                  <a:lnTo>
                    <a:pt x="99179" y="259413"/>
                  </a:lnTo>
                  <a:lnTo>
                    <a:pt x="108299" y="285273"/>
                  </a:lnTo>
                  <a:lnTo>
                    <a:pt x="111347" y="288321"/>
                  </a:lnTo>
                  <a:lnTo>
                    <a:pt x="115919" y="288321"/>
                  </a:lnTo>
                  <a:lnTo>
                    <a:pt x="123896" y="286869"/>
                  </a:lnTo>
                  <a:lnTo>
                    <a:pt x="131730" y="282416"/>
                  </a:lnTo>
                  <a:lnTo>
                    <a:pt x="139279" y="274820"/>
                  </a:lnTo>
                  <a:lnTo>
                    <a:pt x="146399" y="263937"/>
                  </a:lnTo>
                  <a:lnTo>
                    <a:pt x="154019" y="270033"/>
                  </a:lnTo>
                  <a:lnTo>
                    <a:pt x="142279" y="290932"/>
                  </a:lnTo>
                  <a:lnTo>
                    <a:pt x="127539" y="305704"/>
                  </a:lnTo>
                  <a:lnTo>
                    <a:pt x="109656" y="314476"/>
                  </a:lnTo>
                  <a:lnTo>
                    <a:pt x="88487"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7"/>
            <a:stretch>
              <a:fillRect/>
            </a:stretch>
          </p:blipFill>
          <p:spPr>
            <a:xfrm>
              <a:off x="3999631" y="553347"/>
              <a:ext cx="169517" cy="214060"/>
            </a:xfrm>
            <a:prstGeom prst="rect">
              <a:avLst/>
            </a:prstGeom>
          </p:spPr>
        </p:pic>
      </p:grpSp>
      <p:pic>
        <p:nvPicPr>
          <p:cNvPr id="21" name="object 21"/>
          <p:cNvPicPr/>
          <p:nvPr/>
        </p:nvPicPr>
        <p:blipFill>
          <a:blip r:embed="rId8"/>
          <a:stretch>
            <a:fillRect/>
          </a:stretch>
        </p:blipFill>
        <p:spPr>
          <a:xfrm>
            <a:off x="4446775" y="460393"/>
            <a:ext cx="2061938" cy="308358"/>
          </a:xfrm>
          <a:prstGeom prst="rect">
            <a:avLst/>
          </a:prstGeom>
        </p:spPr>
      </p:pic>
      <p:pic>
        <p:nvPicPr>
          <p:cNvPr id="22" name="object 22"/>
          <p:cNvPicPr/>
          <p:nvPr/>
        </p:nvPicPr>
        <p:blipFill>
          <a:blip r:embed="rId9"/>
          <a:stretch>
            <a:fillRect/>
          </a:stretch>
        </p:blipFill>
        <p:spPr>
          <a:xfrm>
            <a:off x="5923178" y="3152998"/>
            <a:ext cx="63285" cy="69925"/>
          </a:xfrm>
          <a:prstGeom prst="rect">
            <a:avLst/>
          </a:prstGeom>
        </p:spPr>
      </p:pic>
      <p:grpSp>
        <p:nvGrpSpPr>
          <p:cNvPr id="23" name="object 23"/>
          <p:cNvGrpSpPr/>
          <p:nvPr/>
        </p:nvGrpSpPr>
        <p:grpSpPr>
          <a:xfrm>
            <a:off x="5130052" y="2644028"/>
            <a:ext cx="810689" cy="145480"/>
            <a:chOff x="4977653" y="2644028"/>
            <a:chExt cx="810689" cy="145480"/>
          </a:xfrm>
        </p:grpSpPr>
        <p:sp>
          <p:nvSpPr>
            <p:cNvPr id="24" name="object 24"/>
            <p:cNvSpPr/>
            <p:nvPr/>
          </p:nvSpPr>
          <p:spPr>
            <a:xfrm>
              <a:off x="4977653" y="2646381"/>
              <a:ext cx="29696" cy="141194"/>
            </a:xfrm>
            <a:custGeom>
              <a:avLst/>
              <a:gdLst/>
              <a:ahLst/>
              <a:cxnLst/>
              <a:rect l="l" t="t" r="r" b="b"/>
              <a:pathLst>
                <a:path w="33654" h="160019">
                  <a:moveTo>
                    <a:pt x="33527" y="160019"/>
                  </a:moveTo>
                  <a:lnTo>
                    <a:pt x="0" y="160019"/>
                  </a:lnTo>
                  <a:lnTo>
                    <a:pt x="0" y="0"/>
                  </a:lnTo>
                  <a:lnTo>
                    <a:pt x="33527" y="0"/>
                  </a:lnTo>
                  <a:lnTo>
                    <a:pt x="33527" y="160019"/>
                  </a:lnTo>
                  <a:close/>
                </a:path>
              </a:pathLst>
            </a:custGeom>
            <a:solidFill>
              <a:srgbClr val="000000"/>
            </a:solidFill>
          </p:spPr>
          <p:txBody>
            <a:bodyPr wrap="square" lIns="0" tIns="0" rIns="0" bIns="0" rtlCol="0"/>
            <a:lstStyle/>
            <a:p>
              <a:endParaRPr/>
            </a:p>
          </p:txBody>
        </p:sp>
        <p:pic>
          <p:nvPicPr>
            <p:cNvPr id="25" name="object 25"/>
            <p:cNvPicPr/>
            <p:nvPr/>
          </p:nvPicPr>
          <p:blipFill>
            <a:blip r:embed="rId10"/>
            <a:stretch>
              <a:fillRect/>
            </a:stretch>
          </p:blipFill>
          <p:spPr>
            <a:xfrm>
              <a:off x="5031861" y="2644028"/>
              <a:ext cx="210026" cy="144051"/>
            </a:xfrm>
            <a:prstGeom prst="rect">
              <a:avLst/>
            </a:prstGeom>
          </p:spPr>
        </p:pic>
        <p:pic>
          <p:nvPicPr>
            <p:cNvPr id="26" name="object 26"/>
            <p:cNvPicPr/>
            <p:nvPr/>
          </p:nvPicPr>
          <p:blipFill>
            <a:blip r:embed="rId11"/>
            <a:stretch>
              <a:fillRect/>
            </a:stretch>
          </p:blipFill>
          <p:spPr>
            <a:xfrm>
              <a:off x="5268109" y="2646381"/>
              <a:ext cx="392402" cy="143126"/>
            </a:xfrm>
            <a:prstGeom prst="rect">
              <a:avLst/>
            </a:prstGeom>
          </p:spPr>
        </p:pic>
        <p:pic>
          <p:nvPicPr>
            <p:cNvPr id="27" name="object 27"/>
            <p:cNvPicPr/>
            <p:nvPr/>
          </p:nvPicPr>
          <p:blipFill>
            <a:blip r:embed="rId12"/>
            <a:stretch>
              <a:fillRect/>
            </a:stretch>
          </p:blipFill>
          <p:spPr>
            <a:xfrm>
              <a:off x="5681943" y="2683108"/>
              <a:ext cx="106399" cy="106399"/>
            </a:xfrm>
            <a:prstGeom prst="rect">
              <a:avLst/>
            </a:prstGeom>
          </p:spPr>
        </p:pic>
      </p:grpSp>
      <p:pic>
        <p:nvPicPr>
          <p:cNvPr id="28" name="object 28"/>
          <p:cNvPicPr/>
          <p:nvPr/>
        </p:nvPicPr>
        <p:blipFill>
          <a:blip r:embed="rId13"/>
          <a:stretch>
            <a:fillRect/>
          </a:stretch>
        </p:blipFill>
        <p:spPr>
          <a:xfrm>
            <a:off x="5131819" y="2920028"/>
            <a:ext cx="92869" cy="105055"/>
          </a:xfrm>
          <a:prstGeom prst="rect">
            <a:avLst/>
          </a:prstGeom>
        </p:spPr>
      </p:pic>
      <p:pic>
        <p:nvPicPr>
          <p:cNvPr id="29" name="object 29"/>
          <p:cNvPicPr/>
          <p:nvPr/>
        </p:nvPicPr>
        <p:blipFill>
          <a:blip r:embed="rId14"/>
          <a:stretch>
            <a:fillRect/>
          </a:stretch>
        </p:blipFill>
        <p:spPr>
          <a:xfrm>
            <a:off x="3648187" y="2338444"/>
            <a:ext cx="376517" cy="139849"/>
          </a:xfrm>
          <a:prstGeom prst="rect">
            <a:avLst/>
          </a:prstGeom>
        </p:spPr>
      </p:pic>
      <p:pic>
        <p:nvPicPr>
          <p:cNvPr id="30" name="object 30"/>
          <p:cNvPicPr/>
          <p:nvPr/>
        </p:nvPicPr>
        <p:blipFill>
          <a:blip r:embed="rId15"/>
          <a:stretch>
            <a:fillRect/>
          </a:stretch>
        </p:blipFill>
        <p:spPr>
          <a:xfrm>
            <a:off x="4245237" y="2338444"/>
            <a:ext cx="375172" cy="139849"/>
          </a:xfrm>
          <a:prstGeom prst="rect">
            <a:avLst/>
          </a:prstGeom>
        </p:spPr>
      </p:pic>
      <p:pic>
        <p:nvPicPr>
          <p:cNvPr id="31" name="object 31"/>
          <p:cNvPicPr/>
          <p:nvPr/>
        </p:nvPicPr>
        <p:blipFill>
          <a:blip r:embed="rId16"/>
          <a:stretch>
            <a:fillRect/>
          </a:stretch>
        </p:blipFill>
        <p:spPr>
          <a:xfrm>
            <a:off x="4792532" y="2338444"/>
            <a:ext cx="377861" cy="139849"/>
          </a:xfrm>
          <a:prstGeom prst="rect">
            <a:avLst/>
          </a:prstGeom>
        </p:spPr>
      </p:pic>
      <p:grpSp>
        <p:nvGrpSpPr>
          <p:cNvPr id="32" name="object 32"/>
          <p:cNvGrpSpPr/>
          <p:nvPr/>
        </p:nvGrpSpPr>
        <p:grpSpPr>
          <a:xfrm>
            <a:off x="6991125" y="2338443"/>
            <a:ext cx="787998" cy="139848"/>
            <a:chOff x="6838726" y="2338443"/>
            <a:chExt cx="787998" cy="139848"/>
          </a:xfrm>
        </p:grpSpPr>
        <p:pic>
          <p:nvPicPr>
            <p:cNvPr id="33" name="object 33"/>
            <p:cNvPicPr/>
            <p:nvPr/>
          </p:nvPicPr>
          <p:blipFill>
            <a:blip r:embed="rId17"/>
            <a:stretch>
              <a:fillRect/>
            </a:stretch>
          </p:blipFill>
          <p:spPr>
            <a:xfrm>
              <a:off x="6838726" y="2338443"/>
              <a:ext cx="376517" cy="139849"/>
            </a:xfrm>
            <a:prstGeom prst="rect">
              <a:avLst/>
            </a:prstGeom>
          </p:spPr>
        </p:pic>
        <p:pic>
          <p:nvPicPr>
            <p:cNvPr id="34" name="object 34"/>
            <p:cNvPicPr/>
            <p:nvPr/>
          </p:nvPicPr>
          <p:blipFill>
            <a:blip r:embed="rId18"/>
            <a:stretch>
              <a:fillRect/>
            </a:stretch>
          </p:blipFill>
          <p:spPr>
            <a:xfrm>
              <a:off x="7251553" y="2338443"/>
              <a:ext cx="375172" cy="139849"/>
            </a:xfrm>
            <a:prstGeom prst="rect">
              <a:avLst/>
            </a:prstGeom>
          </p:spPr>
        </p:pic>
      </p:grpSp>
      <p:sp>
        <p:nvSpPr>
          <p:cNvPr id="35" name="object 35"/>
          <p:cNvSpPr/>
          <p:nvPr/>
        </p:nvSpPr>
        <p:spPr>
          <a:xfrm>
            <a:off x="3379413" y="2220026"/>
            <a:ext cx="962585" cy="74519"/>
          </a:xfrm>
          <a:custGeom>
            <a:avLst/>
            <a:gdLst/>
            <a:ahLst/>
            <a:cxnLst/>
            <a:rect l="l" t="t" r="r" b="b"/>
            <a:pathLst>
              <a:path w="1090929" h="84455">
                <a:moveTo>
                  <a:pt x="83915" y="83915"/>
                </a:moveTo>
                <a:lnTo>
                  <a:pt x="0" y="42671"/>
                </a:lnTo>
                <a:lnTo>
                  <a:pt x="83915" y="0"/>
                </a:lnTo>
                <a:lnTo>
                  <a:pt x="83915" y="35051"/>
                </a:lnTo>
                <a:lnTo>
                  <a:pt x="1090707" y="35051"/>
                </a:lnTo>
                <a:lnTo>
                  <a:pt x="1090707" y="48767"/>
                </a:lnTo>
                <a:lnTo>
                  <a:pt x="83915" y="48767"/>
                </a:lnTo>
                <a:lnTo>
                  <a:pt x="83915" y="83915"/>
                </a:lnTo>
                <a:close/>
              </a:path>
            </a:pathLst>
          </a:custGeom>
          <a:solidFill>
            <a:srgbClr val="000000"/>
          </a:solidFill>
        </p:spPr>
        <p:txBody>
          <a:bodyPr wrap="square" lIns="0" tIns="0" rIns="0" bIns="0" rtlCol="0"/>
          <a:lstStyle/>
          <a:p>
            <a:endParaRPr/>
          </a:p>
        </p:txBody>
      </p:sp>
      <p:sp>
        <p:nvSpPr>
          <p:cNvPr id="36" name="object 36"/>
          <p:cNvSpPr/>
          <p:nvPr/>
        </p:nvSpPr>
        <p:spPr>
          <a:xfrm>
            <a:off x="4804719" y="2342477"/>
            <a:ext cx="74519" cy="393326"/>
          </a:xfrm>
          <a:custGeom>
            <a:avLst/>
            <a:gdLst/>
            <a:ahLst/>
            <a:cxnLst/>
            <a:rect l="l" t="t" r="r" b="b"/>
            <a:pathLst>
              <a:path w="84454" h="445769">
                <a:moveTo>
                  <a:pt x="42767" y="445579"/>
                </a:moveTo>
                <a:lnTo>
                  <a:pt x="0" y="361664"/>
                </a:lnTo>
                <a:lnTo>
                  <a:pt x="35147" y="361664"/>
                </a:lnTo>
                <a:lnTo>
                  <a:pt x="35147" y="0"/>
                </a:lnTo>
                <a:lnTo>
                  <a:pt x="48863" y="0"/>
                </a:lnTo>
                <a:lnTo>
                  <a:pt x="48863" y="361664"/>
                </a:lnTo>
                <a:lnTo>
                  <a:pt x="83915" y="361664"/>
                </a:lnTo>
                <a:lnTo>
                  <a:pt x="77819" y="375380"/>
                </a:lnTo>
                <a:lnTo>
                  <a:pt x="42767" y="445579"/>
                </a:lnTo>
                <a:close/>
              </a:path>
            </a:pathLst>
          </a:custGeom>
          <a:solidFill>
            <a:srgbClr val="000000"/>
          </a:solidFill>
        </p:spPr>
        <p:txBody>
          <a:bodyPr wrap="square" lIns="0" tIns="0" rIns="0" bIns="0" rtlCol="0"/>
          <a:lstStyle/>
          <a:p>
            <a:endParaRPr/>
          </a:p>
        </p:txBody>
      </p:sp>
      <p:grpSp>
        <p:nvGrpSpPr>
          <p:cNvPr id="37" name="object 37"/>
          <p:cNvGrpSpPr/>
          <p:nvPr/>
        </p:nvGrpSpPr>
        <p:grpSpPr>
          <a:xfrm>
            <a:off x="1524811" y="2925407"/>
            <a:ext cx="540992" cy="146742"/>
            <a:chOff x="1372412" y="2925407"/>
            <a:chExt cx="540992" cy="146742"/>
          </a:xfrm>
        </p:grpSpPr>
        <p:pic>
          <p:nvPicPr>
            <p:cNvPr id="38" name="object 38"/>
            <p:cNvPicPr/>
            <p:nvPr/>
          </p:nvPicPr>
          <p:blipFill>
            <a:blip r:embed="rId19"/>
            <a:stretch>
              <a:fillRect/>
            </a:stretch>
          </p:blipFill>
          <p:spPr>
            <a:xfrm>
              <a:off x="1372412" y="2925407"/>
              <a:ext cx="122452" cy="146741"/>
            </a:xfrm>
            <a:prstGeom prst="rect">
              <a:avLst/>
            </a:prstGeom>
          </p:spPr>
        </p:pic>
        <p:pic>
          <p:nvPicPr>
            <p:cNvPr id="39" name="object 39"/>
            <p:cNvPicPr/>
            <p:nvPr/>
          </p:nvPicPr>
          <p:blipFill>
            <a:blip r:embed="rId20"/>
            <a:stretch>
              <a:fillRect/>
            </a:stretch>
          </p:blipFill>
          <p:spPr>
            <a:xfrm>
              <a:off x="1512346" y="2964488"/>
              <a:ext cx="314997" cy="107660"/>
            </a:xfrm>
            <a:prstGeom prst="rect">
              <a:avLst/>
            </a:prstGeom>
          </p:spPr>
        </p:pic>
        <p:pic>
          <p:nvPicPr>
            <p:cNvPr id="40" name="object 40"/>
            <p:cNvPicPr/>
            <p:nvPr/>
          </p:nvPicPr>
          <p:blipFill>
            <a:blip r:embed="rId21"/>
            <a:stretch>
              <a:fillRect/>
            </a:stretch>
          </p:blipFill>
          <p:spPr>
            <a:xfrm>
              <a:off x="1847514" y="2964488"/>
              <a:ext cx="65890" cy="104971"/>
            </a:xfrm>
            <a:prstGeom prst="rect">
              <a:avLst/>
            </a:prstGeom>
          </p:spPr>
        </p:pic>
      </p:grpSp>
      <p:grpSp>
        <p:nvGrpSpPr>
          <p:cNvPr id="41" name="object 41"/>
          <p:cNvGrpSpPr/>
          <p:nvPr/>
        </p:nvGrpSpPr>
        <p:grpSpPr>
          <a:xfrm>
            <a:off x="4466947" y="3031807"/>
            <a:ext cx="530316" cy="144051"/>
            <a:chOff x="4314546" y="3031807"/>
            <a:chExt cx="530316" cy="144051"/>
          </a:xfrm>
        </p:grpSpPr>
        <p:pic>
          <p:nvPicPr>
            <p:cNvPr id="42" name="object 42"/>
            <p:cNvPicPr/>
            <p:nvPr/>
          </p:nvPicPr>
          <p:blipFill>
            <a:blip r:embed="rId22"/>
            <a:stretch>
              <a:fillRect/>
            </a:stretch>
          </p:blipFill>
          <p:spPr>
            <a:xfrm>
              <a:off x="4314546" y="3031807"/>
              <a:ext cx="446862" cy="144051"/>
            </a:xfrm>
            <a:prstGeom prst="rect">
              <a:avLst/>
            </a:prstGeom>
          </p:spPr>
        </p:pic>
        <p:pic>
          <p:nvPicPr>
            <p:cNvPr id="43" name="object 43"/>
            <p:cNvPicPr/>
            <p:nvPr/>
          </p:nvPicPr>
          <p:blipFill>
            <a:blip r:embed="rId23"/>
            <a:stretch>
              <a:fillRect/>
            </a:stretch>
          </p:blipFill>
          <p:spPr>
            <a:xfrm>
              <a:off x="4778888" y="3068114"/>
              <a:ext cx="65974" cy="105055"/>
            </a:xfrm>
            <a:prstGeom prst="rect">
              <a:avLst/>
            </a:prstGeom>
          </p:spPr>
        </p:pic>
      </p:grpSp>
      <p:grpSp>
        <p:nvGrpSpPr>
          <p:cNvPr id="44" name="object 44"/>
          <p:cNvGrpSpPr/>
          <p:nvPr/>
        </p:nvGrpSpPr>
        <p:grpSpPr>
          <a:xfrm>
            <a:off x="5060453" y="3031809"/>
            <a:ext cx="146752" cy="141754"/>
            <a:chOff x="4908054" y="3031808"/>
            <a:chExt cx="146752" cy="141754"/>
          </a:xfrm>
        </p:grpSpPr>
        <p:sp>
          <p:nvSpPr>
            <p:cNvPr id="45" name="object 45"/>
            <p:cNvSpPr/>
            <p:nvPr/>
          </p:nvSpPr>
          <p:spPr>
            <a:xfrm>
              <a:off x="4908054" y="3031808"/>
              <a:ext cx="26894" cy="141754"/>
            </a:xfrm>
            <a:custGeom>
              <a:avLst/>
              <a:gdLst/>
              <a:ahLst/>
              <a:cxnLst/>
              <a:rect l="l" t="t" r="r" b="b"/>
              <a:pathLst>
                <a:path w="30478" h="160654">
                  <a:moveTo>
                    <a:pt x="30480" y="44196"/>
                  </a:moveTo>
                  <a:lnTo>
                    <a:pt x="0" y="44196"/>
                  </a:lnTo>
                  <a:lnTo>
                    <a:pt x="0" y="160210"/>
                  </a:lnTo>
                  <a:lnTo>
                    <a:pt x="30480" y="160210"/>
                  </a:lnTo>
                  <a:lnTo>
                    <a:pt x="30480" y="44196"/>
                  </a:lnTo>
                  <a:close/>
                </a:path>
                <a:path w="30478" h="160654">
                  <a:moveTo>
                    <a:pt x="30480" y="0"/>
                  </a:moveTo>
                  <a:lnTo>
                    <a:pt x="0" y="0"/>
                  </a:lnTo>
                  <a:lnTo>
                    <a:pt x="0" y="28956"/>
                  </a:lnTo>
                  <a:lnTo>
                    <a:pt x="30480" y="28956"/>
                  </a:lnTo>
                  <a:lnTo>
                    <a:pt x="30480" y="0"/>
                  </a:lnTo>
                  <a:close/>
                </a:path>
              </a:pathLst>
            </a:custGeom>
            <a:solidFill>
              <a:srgbClr val="000000"/>
            </a:solidFill>
          </p:spPr>
          <p:txBody>
            <a:bodyPr wrap="square" lIns="0" tIns="0" rIns="0" bIns="0" rtlCol="0"/>
            <a:lstStyle/>
            <a:p>
              <a:endParaRPr/>
            </a:p>
          </p:txBody>
        </p:sp>
        <p:pic>
          <p:nvPicPr>
            <p:cNvPr id="46" name="object 46"/>
            <p:cNvPicPr/>
            <p:nvPr/>
          </p:nvPicPr>
          <p:blipFill>
            <a:blip r:embed="rId24"/>
            <a:stretch>
              <a:fillRect/>
            </a:stretch>
          </p:blipFill>
          <p:spPr>
            <a:xfrm>
              <a:off x="4961937" y="3068114"/>
              <a:ext cx="92869" cy="105055"/>
            </a:xfrm>
            <a:prstGeom prst="rect">
              <a:avLst/>
            </a:prstGeom>
          </p:spPr>
        </p:pic>
      </p:grpSp>
      <p:grpSp>
        <p:nvGrpSpPr>
          <p:cNvPr id="47" name="object 47"/>
          <p:cNvGrpSpPr/>
          <p:nvPr/>
        </p:nvGrpSpPr>
        <p:grpSpPr>
          <a:xfrm>
            <a:off x="5283937" y="3068114"/>
            <a:ext cx="527545" cy="135983"/>
            <a:chOff x="5131537" y="3068114"/>
            <a:chExt cx="527545" cy="135983"/>
          </a:xfrm>
        </p:grpSpPr>
        <p:pic>
          <p:nvPicPr>
            <p:cNvPr id="48" name="object 48"/>
            <p:cNvPicPr/>
            <p:nvPr/>
          </p:nvPicPr>
          <p:blipFill>
            <a:blip r:embed="rId25"/>
            <a:stretch>
              <a:fillRect/>
            </a:stretch>
          </p:blipFill>
          <p:spPr>
            <a:xfrm>
              <a:off x="5131537" y="3068114"/>
              <a:ext cx="418540" cy="107744"/>
            </a:xfrm>
            <a:prstGeom prst="rect">
              <a:avLst/>
            </a:prstGeom>
          </p:spPr>
        </p:pic>
        <p:pic>
          <p:nvPicPr>
            <p:cNvPr id="49" name="object 49"/>
            <p:cNvPicPr/>
            <p:nvPr/>
          </p:nvPicPr>
          <p:blipFill>
            <a:blip r:embed="rId26"/>
            <a:stretch>
              <a:fillRect/>
            </a:stretch>
          </p:blipFill>
          <p:spPr>
            <a:xfrm>
              <a:off x="5567559" y="3068114"/>
              <a:ext cx="91524" cy="135983"/>
            </a:xfrm>
            <a:prstGeom prst="rect">
              <a:avLst/>
            </a:prstGeom>
          </p:spPr>
        </p:pic>
      </p:grpSp>
      <p:pic>
        <p:nvPicPr>
          <p:cNvPr id="50" name="object 50"/>
          <p:cNvPicPr/>
          <p:nvPr/>
        </p:nvPicPr>
        <p:blipFill>
          <a:blip r:embed="rId27"/>
          <a:stretch>
            <a:fillRect/>
          </a:stretch>
        </p:blipFill>
        <p:spPr>
          <a:xfrm>
            <a:off x="1516744" y="3268728"/>
            <a:ext cx="184392" cy="141362"/>
          </a:xfrm>
          <a:prstGeom prst="rect">
            <a:avLst/>
          </a:prstGeom>
        </p:spPr>
      </p:pic>
      <p:sp>
        <p:nvSpPr>
          <p:cNvPr id="51" name="object 51"/>
          <p:cNvSpPr/>
          <p:nvPr/>
        </p:nvSpPr>
        <p:spPr>
          <a:xfrm>
            <a:off x="2461563" y="3999154"/>
            <a:ext cx="68916" cy="562535"/>
          </a:xfrm>
          <a:custGeom>
            <a:avLst/>
            <a:gdLst/>
            <a:ahLst/>
            <a:cxnLst/>
            <a:rect l="l" t="t" r="r" b="b"/>
            <a:pathLst>
              <a:path w="78105" h="637539">
                <a:moveTo>
                  <a:pt x="77724" y="566750"/>
                </a:moveTo>
                <a:lnTo>
                  <a:pt x="50952" y="566750"/>
                </a:lnTo>
                <a:lnTo>
                  <a:pt x="50952" y="0"/>
                </a:lnTo>
                <a:lnTo>
                  <a:pt x="35725" y="0"/>
                </a:lnTo>
                <a:lnTo>
                  <a:pt x="35725" y="566750"/>
                </a:lnTo>
                <a:lnTo>
                  <a:pt x="35052" y="566750"/>
                </a:lnTo>
                <a:lnTo>
                  <a:pt x="35052" y="553034"/>
                </a:lnTo>
                <a:lnTo>
                  <a:pt x="0" y="553034"/>
                </a:lnTo>
                <a:lnTo>
                  <a:pt x="42672" y="636943"/>
                </a:lnTo>
                <a:lnTo>
                  <a:pt x="77724" y="566750"/>
                </a:lnTo>
                <a:close/>
              </a:path>
            </a:pathLst>
          </a:custGeom>
          <a:solidFill>
            <a:srgbClr val="000000"/>
          </a:solidFill>
        </p:spPr>
        <p:txBody>
          <a:bodyPr wrap="square" lIns="0" tIns="0" rIns="0" bIns="0" rtlCol="0"/>
          <a:lstStyle/>
          <a:p>
            <a:endParaRPr/>
          </a:p>
        </p:txBody>
      </p:sp>
      <p:sp>
        <p:nvSpPr>
          <p:cNvPr id="52" name="object 52"/>
          <p:cNvSpPr/>
          <p:nvPr/>
        </p:nvSpPr>
        <p:spPr>
          <a:xfrm>
            <a:off x="2493085" y="3317389"/>
            <a:ext cx="13447" cy="443753"/>
          </a:xfrm>
          <a:custGeom>
            <a:avLst/>
            <a:gdLst/>
            <a:ahLst/>
            <a:cxnLst/>
            <a:rect l="l" t="t" r="r" b="b"/>
            <a:pathLst>
              <a:path w="15239" h="502920">
                <a:moveTo>
                  <a:pt x="0" y="502919"/>
                </a:moveTo>
                <a:lnTo>
                  <a:pt x="15239" y="502919"/>
                </a:lnTo>
                <a:lnTo>
                  <a:pt x="15239" y="0"/>
                </a:lnTo>
                <a:lnTo>
                  <a:pt x="0" y="0"/>
                </a:lnTo>
                <a:lnTo>
                  <a:pt x="0" y="502919"/>
                </a:lnTo>
                <a:close/>
              </a:path>
            </a:pathLst>
          </a:custGeom>
          <a:solidFill>
            <a:srgbClr val="000000"/>
          </a:solidFill>
        </p:spPr>
        <p:txBody>
          <a:bodyPr wrap="square" lIns="0" tIns="0" rIns="0" bIns="0" rtlCol="0"/>
          <a:lstStyle/>
          <a:p>
            <a:endParaRPr/>
          </a:p>
        </p:txBody>
      </p:sp>
      <p:sp>
        <p:nvSpPr>
          <p:cNvPr id="53" name="object 53"/>
          <p:cNvSpPr/>
          <p:nvPr/>
        </p:nvSpPr>
        <p:spPr>
          <a:xfrm>
            <a:off x="2504598" y="4487115"/>
            <a:ext cx="31376" cy="12326"/>
          </a:xfrm>
          <a:custGeom>
            <a:avLst/>
            <a:gdLst/>
            <a:ahLst/>
            <a:cxnLst/>
            <a:rect l="l" t="t" r="r" b="b"/>
            <a:pathLst>
              <a:path w="35560" h="13970">
                <a:moveTo>
                  <a:pt x="28955" y="13716"/>
                </a:moveTo>
                <a:lnTo>
                  <a:pt x="0" y="13716"/>
                </a:lnTo>
                <a:lnTo>
                  <a:pt x="0" y="0"/>
                </a:lnTo>
                <a:lnTo>
                  <a:pt x="35051" y="0"/>
                </a:lnTo>
                <a:lnTo>
                  <a:pt x="28955" y="13716"/>
                </a:lnTo>
                <a:close/>
              </a:path>
            </a:pathLst>
          </a:custGeom>
          <a:solidFill>
            <a:srgbClr val="000000"/>
          </a:solidFill>
        </p:spPr>
        <p:txBody>
          <a:bodyPr wrap="square" lIns="0" tIns="0" rIns="0" bIns="0" rtlCol="0"/>
          <a:lstStyle/>
          <a:p>
            <a:endParaRPr/>
          </a:p>
        </p:txBody>
      </p:sp>
      <p:sp>
        <p:nvSpPr>
          <p:cNvPr id="54" name="object 54"/>
          <p:cNvSpPr/>
          <p:nvPr/>
        </p:nvSpPr>
        <p:spPr>
          <a:xfrm>
            <a:off x="2461562" y="3256631"/>
            <a:ext cx="73959" cy="74519"/>
          </a:xfrm>
          <a:custGeom>
            <a:avLst/>
            <a:gdLst/>
            <a:ahLst/>
            <a:cxnLst/>
            <a:rect l="l" t="t" r="r" b="b"/>
            <a:pathLst>
              <a:path w="83819" h="84454">
                <a:moveTo>
                  <a:pt x="83820" y="83908"/>
                </a:moveTo>
                <a:lnTo>
                  <a:pt x="77724" y="70192"/>
                </a:lnTo>
                <a:lnTo>
                  <a:pt x="42672" y="0"/>
                </a:lnTo>
                <a:lnTo>
                  <a:pt x="0" y="83908"/>
                </a:lnTo>
                <a:lnTo>
                  <a:pt x="35052" y="83908"/>
                </a:lnTo>
                <a:lnTo>
                  <a:pt x="35052" y="70192"/>
                </a:lnTo>
                <a:lnTo>
                  <a:pt x="48768" y="70192"/>
                </a:lnTo>
                <a:lnTo>
                  <a:pt x="48768" y="83908"/>
                </a:lnTo>
                <a:lnTo>
                  <a:pt x="83820" y="83908"/>
                </a:lnTo>
                <a:close/>
              </a:path>
            </a:pathLst>
          </a:custGeom>
          <a:solidFill>
            <a:srgbClr val="000000"/>
          </a:solidFill>
        </p:spPr>
        <p:txBody>
          <a:bodyPr wrap="square" lIns="0" tIns="0" rIns="0" bIns="0" rtlCol="0"/>
          <a:lstStyle/>
          <a:p>
            <a:endParaRPr/>
          </a:p>
        </p:txBody>
      </p:sp>
      <p:sp>
        <p:nvSpPr>
          <p:cNvPr id="55" name="object 55"/>
          <p:cNvSpPr/>
          <p:nvPr/>
        </p:nvSpPr>
        <p:spPr>
          <a:xfrm>
            <a:off x="5803415" y="2022112"/>
            <a:ext cx="187138" cy="487456"/>
          </a:xfrm>
          <a:custGeom>
            <a:avLst/>
            <a:gdLst/>
            <a:ahLst/>
            <a:cxnLst/>
            <a:rect l="l" t="t" r="r" b="b"/>
            <a:pathLst>
              <a:path w="212090" h="552450">
                <a:moveTo>
                  <a:pt x="51904" y="99148"/>
                </a:moveTo>
                <a:lnTo>
                  <a:pt x="50380" y="94576"/>
                </a:lnTo>
                <a:lnTo>
                  <a:pt x="50380" y="91528"/>
                </a:lnTo>
                <a:lnTo>
                  <a:pt x="45720" y="88480"/>
                </a:lnTo>
                <a:lnTo>
                  <a:pt x="38100" y="90004"/>
                </a:lnTo>
                <a:lnTo>
                  <a:pt x="36576" y="94576"/>
                </a:lnTo>
                <a:lnTo>
                  <a:pt x="36576" y="97624"/>
                </a:lnTo>
                <a:lnTo>
                  <a:pt x="38100" y="102196"/>
                </a:lnTo>
                <a:lnTo>
                  <a:pt x="41148" y="103720"/>
                </a:lnTo>
                <a:lnTo>
                  <a:pt x="45720" y="103720"/>
                </a:lnTo>
                <a:lnTo>
                  <a:pt x="48856" y="102196"/>
                </a:lnTo>
                <a:lnTo>
                  <a:pt x="51904" y="99148"/>
                </a:lnTo>
                <a:close/>
              </a:path>
              <a:path w="212090" h="552450">
                <a:moveTo>
                  <a:pt x="58000" y="126580"/>
                </a:moveTo>
                <a:lnTo>
                  <a:pt x="56476" y="122008"/>
                </a:lnTo>
                <a:lnTo>
                  <a:pt x="56476" y="118960"/>
                </a:lnTo>
                <a:lnTo>
                  <a:pt x="51904" y="115912"/>
                </a:lnTo>
                <a:lnTo>
                  <a:pt x="44183" y="118960"/>
                </a:lnTo>
                <a:lnTo>
                  <a:pt x="42659" y="122008"/>
                </a:lnTo>
                <a:lnTo>
                  <a:pt x="44183" y="129628"/>
                </a:lnTo>
                <a:lnTo>
                  <a:pt x="48856" y="131254"/>
                </a:lnTo>
                <a:lnTo>
                  <a:pt x="54952" y="129628"/>
                </a:lnTo>
                <a:lnTo>
                  <a:pt x="58000" y="126580"/>
                </a:lnTo>
                <a:close/>
              </a:path>
              <a:path w="212090" h="552450">
                <a:moveTo>
                  <a:pt x="65620" y="152590"/>
                </a:moveTo>
                <a:lnTo>
                  <a:pt x="64096" y="149542"/>
                </a:lnTo>
                <a:lnTo>
                  <a:pt x="64096" y="144970"/>
                </a:lnTo>
                <a:lnTo>
                  <a:pt x="59524" y="143446"/>
                </a:lnTo>
                <a:lnTo>
                  <a:pt x="54952" y="144970"/>
                </a:lnTo>
                <a:lnTo>
                  <a:pt x="51904" y="144970"/>
                </a:lnTo>
                <a:lnTo>
                  <a:pt x="50380" y="149542"/>
                </a:lnTo>
                <a:lnTo>
                  <a:pt x="50380" y="152590"/>
                </a:lnTo>
                <a:lnTo>
                  <a:pt x="51904" y="157162"/>
                </a:lnTo>
                <a:lnTo>
                  <a:pt x="56476" y="158686"/>
                </a:lnTo>
                <a:lnTo>
                  <a:pt x="59524" y="157162"/>
                </a:lnTo>
                <a:lnTo>
                  <a:pt x="64096" y="157162"/>
                </a:lnTo>
                <a:lnTo>
                  <a:pt x="65620" y="152590"/>
                </a:lnTo>
                <a:close/>
              </a:path>
              <a:path w="212090" h="552450">
                <a:moveTo>
                  <a:pt x="73240" y="180022"/>
                </a:moveTo>
                <a:lnTo>
                  <a:pt x="71716" y="175450"/>
                </a:lnTo>
                <a:lnTo>
                  <a:pt x="71716" y="172402"/>
                </a:lnTo>
                <a:lnTo>
                  <a:pt x="67144" y="170878"/>
                </a:lnTo>
                <a:lnTo>
                  <a:pt x="64096" y="170878"/>
                </a:lnTo>
                <a:lnTo>
                  <a:pt x="59524" y="172402"/>
                </a:lnTo>
                <a:lnTo>
                  <a:pt x="58000" y="176974"/>
                </a:lnTo>
                <a:lnTo>
                  <a:pt x="59524" y="180022"/>
                </a:lnTo>
                <a:lnTo>
                  <a:pt x="61048" y="184594"/>
                </a:lnTo>
                <a:lnTo>
                  <a:pt x="64096" y="186118"/>
                </a:lnTo>
                <a:lnTo>
                  <a:pt x="68668" y="184594"/>
                </a:lnTo>
                <a:lnTo>
                  <a:pt x="71716" y="183070"/>
                </a:lnTo>
                <a:lnTo>
                  <a:pt x="73240" y="180022"/>
                </a:lnTo>
                <a:close/>
              </a:path>
              <a:path w="212090" h="552450">
                <a:moveTo>
                  <a:pt x="82384" y="205930"/>
                </a:moveTo>
                <a:lnTo>
                  <a:pt x="80860" y="202882"/>
                </a:lnTo>
                <a:lnTo>
                  <a:pt x="80860" y="198310"/>
                </a:lnTo>
                <a:lnTo>
                  <a:pt x="76288" y="196786"/>
                </a:lnTo>
                <a:lnTo>
                  <a:pt x="68668" y="199834"/>
                </a:lnTo>
                <a:lnTo>
                  <a:pt x="67144" y="202882"/>
                </a:lnTo>
                <a:lnTo>
                  <a:pt x="68668" y="207454"/>
                </a:lnTo>
                <a:lnTo>
                  <a:pt x="68668" y="210502"/>
                </a:lnTo>
                <a:lnTo>
                  <a:pt x="73240" y="212026"/>
                </a:lnTo>
                <a:lnTo>
                  <a:pt x="80860" y="210502"/>
                </a:lnTo>
                <a:lnTo>
                  <a:pt x="82384" y="205930"/>
                </a:lnTo>
                <a:close/>
              </a:path>
              <a:path w="212090" h="552450">
                <a:moveTo>
                  <a:pt x="83908" y="88480"/>
                </a:moveTo>
                <a:lnTo>
                  <a:pt x="79336" y="76288"/>
                </a:lnTo>
                <a:lnTo>
                  <a:pt x="74764" y="61048"/>
                </a:lnTo>
                <a:lnTo>
                  <a:pt x="53428" y="0"/>
                </a:lnTo>
                <a:lnTo>
                  <a:pt x="0" y="76288"/>
                </a:lnTo>
                <a:lnTo>
                  <a:pt x="83908" y="88480"/>
                </a:lnTo>
                <a:close/>
              </a:path>
              <a:path w="212090" h="552450">
                <a:moveTo>
                  <a:pt x="91528" y="231927"/>
                </a:moveTo>
                <a:lnTo>
                  <a:pt x="90004" y="228879"/>
                </a:lnTo>
                <a:lnTo>
                  <a:pt x="88480" y="224307"/>
                </a:lnTo>
                <a:lnTo>
                  <a:pt x="85432" y="222783"/>
                </a:lnTo>
                <a:lnTo>
                  <a:pt x="80860" y="224307"/>
                </a:lnTo>
                <a:lnTo>
                  <a:pt x="77812" y="225831"/>
                </a:lnTo>
                <a:lnTo>
                  <a:pt x="76288" y="228879"/>
                </a:lnTo>
                <a:lnTo>
                  <a:pt x="77812" y="236499"/>
                </a:lnTo>
                <a:lnTo>
                  <a:pt x="82384" y="239547"/>
                </a:lnTo>
                <a:lnTo>
                  <a:pt x="90004" y="236499"/>
                </a:lnTo>
                <a:lnTo>
                  <a:pt x="91528" y="231927"/>
                </a:lnTo>
                <a:close/>
              </a:path>
              <a:path w="212090" h="552450">
                <a:moveTo>
                  <a:pt x="100672" y="259359"/>
                </a:moveTo>
                <a:lnTo>
                  <a:pt x="99148" y="254787"/>
                </a:lnTo>
                <a:lnTo>
                  <a:pt x="99148" y="251739"/>
                </a:lnTo>
                <a:lnTo>
                  <a:pt x="94576" y="250215"/>
                </a:lnTo>
                <a:lnTo>
                  <a:pt x="91528" y="250215"/>
                </a:lnTo>
                <a:lnTo>
                  <a:pt x="86956" y="251739"/>
                </a:lnTo>
                <a:lnTo>
                  <a:pt x="85432" y="256311"/>
                </a:lnTo>
                <a:lnTo>
                  <a:pt x="88480" y="263931"/>
                </a:lnTo>
                <a:lnTo>
                  <a:pt x="91528" y="265455"/>
                </a:lnTo>
                <a:lnTo>
                  <a:pt x="96100" y="263931"/>
                </a:lnTo>
                <a:lnTo>
                  <a:pt x="99148" y="262407"/>
                </a:lnTo>
                <a:lnTo>
                  <a:pt x="100672" y="259359"/>
                </a:lnTo>
                <a:close/>
              </a:path>
              <a:path w="212090" h="552450">
                <a:moveTo>
                  <a:pt x="111340" y="285267"/>
                </a:moveTo>
                <a:lnTo>
                  <a:pt x="109816" y="280695"/>
                </a:lnTo>
                <a:lnTo>
                  <a:pt x="108292" y="277647"/>
                </a:lnTo>
                <a:lnTo>
                  <a:pt x="103720" y="276123"/>
                </a:lnTo>
                <a:lnTo>
                  <a:pt x="100672" y="277647"/>
                </a:lnTo>
                <a:lnTo>
                  <a:pt x="96100" y="279171"/>
                </a:lnTo>
                <a:lnTo>
                  <a:pt x="94576" y="282219"/>
                </a:lnTo>
                <a:lnTo>
                  <a:pt x="97624" y="289839"/>
                </a:lnTo>
                <a:lnTo>
                  <a:pt x="102196" y="291363"/>
                </a:lnTo>
                <a:lnTo>
                  <a:pt x="108292" y="288315"/>
                </a:lnTo>
                <a:lnTo>
                  <a:pt x="111340" y="285267"/>
                </a:lnTo>
                <a:close/>
              </a:path>
              <a:path w="212090" h="552450">
                <a:moveTo>
                  <a:pt x="120484" y="311277"/>
                </a:moveTo>
                <a:lnTo>
                  <a:pt x="118960" y="308229"/>
                </a:lnTo>
                <a:lnTo>
                  <a:pt x="117436" y="303657"/>
                </a:lnTo>
                <a:lnTo>
                  <a:pt x="114388" y="302133"/>
                </a:lnTo>
                <a:lnTo>
                  <a:pt x="106768" y="305181"/>
                </a:lnTo>
                <a:lnTo>
                  <a:pt x="105244" y="308229"/>
                </a:lnTo>
                <a:lnTo>
                  <a:pt x="108292" y="315849"/>
                </a:lnTo>
                <a:lnTo>
                  <a:pt x="111340" y="317373"/>
                </a:lnTo>
                <a:lnTo>
                  <a:pt x="115912" y="317373"/>
                </a:lnTo>
                <a:lnTo>
                  <a:pt x="118960" y="315849"/>
                </a:lnTo>
                <a:lnTo>
                  <a:pt x="120484" y="311277"/>
                </a:lnTo>
                <a:close/>
              </a:path>
              <a:path w="212090" h="552450">
                <a:moveTo>
                  <a:pt x="131152" y="337185"/>
                </a:moveTo>
                <a:lnTo>
                  <a:pt x="128104" y="329565"/>
                </a:lnTo>
                <a:lnTo>
                  <a:pt x="123532" y="328041"/>
                </a:lnTo>
                <a:lnTo>
                  <a:pt x="120484" y="329565"/>
                </a:lnTo>
                <a:lnTo>
                  <a:pt x="115912" y="331089"/>
                </a:lnTo>
                <a:lnTo>
                  <a:pt x="114388" y="335661"/>
                </a:lnTo>
                <a:lnTo>
                  <a:pt x="117436" y="341757"/>
                </a:lnTo>
                <a:lnTo>
                  <a:pt x="122008" y="344805"/>
                </a:lnTo>
                <a:lnTo>
                  <a:pt x="128104" y="341757"/>
                </a:lnTo>
                <a:lnTo>
                  <a:pt x="131152" y="337185"/>
                </a:lnTo>
                <a:close/>
              </a:path>
              <a:path w="212090" h="552450">
                <a:moveTo>
                  <a:pt x="140296" y="363093"/>
                </a:moveTo>
                <a:lnTo>
                  <a:pt x="137248" y="355473"/>
                </a:lnTo>
                <a:lnTo>
                  <a:pt x="134200" y="353949"/>
                </a:lnTo>
                <a:lnTo>
                  <a:pt x="129628" y="355473"/>
                </a:lnTo>
                <a:lnTo>
                  <a:pt x="126580" y="356997"/>
                </a:lnTo>
                <a:lnTo>
                  <a:pt x="125056" y="361569"/>
                </a:lnTo>
                <a:lnTo>
                  <a:pt x="128104" y="369189"/>
                </a:lnTo>
                <a:lnTo>
                  <a:pt x="131152" y="370713"/>
                </a:lnTo>
                <a:lnTo>
                  <a:pt x="135724" y="369189"/>
                </a:lnTo>
                <a:lnTo>
                  <a:pt x="138772" y="367665"/>
                </a:lnTo>
                <a:lnTo>
                  <a:pt x="140296" y="363093"/>
                </a:lnTo>
                <a:close/>
              </a:path>
              <a:path w="212090" h="552450">
                <a:moveTo>
                  <a:pt x="150964" y="389089"/>
                </a:moveTo>
                <a:lnTo>
                  <a:pt x="147916" y="382993"/>
                </a:lnTo>
                <a:lnTo>
                  <a:pt x="143344" y="379945"/>
                </a:lnTo>
                <a:lnTo>
                  <a:pt x="137248" y="382993"/>
                </a:lnTo>
                <a:lnTo>
                  <a:pt x="134200" y="387565"/>
                </a:lnTo>
                <a:lnTo>
                  <a:pt x="137248" y="395185"/>
                </a:lnTo>
                <a:lnTo>
                  <a:pt x="141820" y="396709"/>
                </a:lnTo>
                <a:lnTo>
                  <a:pt x="149440" y="393661"/>
                </a:lnTo>
                <a:lnTo>
                  <a:pt x="150964" y="389089"/>
                </a:lnTo>
                <a:close/>
              </a:path>
              <a:path w="212090" h="552450">
                <a:moveTo>
                  <a:pt x="161734" y="414997"/>
                </a:moveTo>
                <a:lnTo>
                  <a:pt x="158686" y="408901"/>
                </a:lnTo>
                <a:lnTo>
                  <a:pt x="154012" y="407377"/>
                </a:lnTo>
                <a:lnTo>
                  <a:pt x="150964" y="407377"/>
                </a:lnTo>
                <a:lnTo>
                  <a:pt x="146392" y="408901"/>
                </a:lnTo>
                <a:lnTo>
                  <a:pt x="144868" y="413473"/>
                </a:lnTo>
                <a:lnTo>
                  <a:pt x="147916" y="421093"/>
                </a:lnTo>
                <a:lnTo>
                  <a:pt x="152488" y="422617"/>
                </a:lnTo>
                <a:lnTo>
                  <a:pt x="155638" y="421093"/>
                </a:lnTo>
                <a:lnTo>
                  <a:pt x="158686" y="419569"/>
                </a:lnTo>
                <a:lnTo>
                  <a:pt x="161734" y="414997"/>
                </a:lnTo>
                <a:close/>
              </a:path>
              <a:path w="212090" h="552450">
                <a:moveTo>
                  <a:pt x="170878" y="442429"/>
                </a:moveTo>
                <a:lnTo>
                  <a:pt x="167830" y="434809"/>
                </a:lnTo>
                <a:lnTo>
                  <a:pt x="164782" y="433285"/>
                </a:lnTo>
                <a:lnTo>
                  <a:pt x="157162" y="436333"/>
                </a:lnTo>
                <a:lnTo>
                  <a:pt x="155638" y="439381"/>
                </a:lnTo>
                <a:lnTo>
                  <a:pt x="157162" y="443953"/>
                </a:lnTo>
                <a:lnTo>
                  <a:pt x="158686" y="447001"/>
                </a:lnTo>
                <a:lnTo>
                  <a:pt x="161734" y="448525"/>
                </a:lnTo>
                <a:lnTo>
                  <a:pt x="166306" y="447001"/>
                </a:lnTo>
                <a:lnTo>
                  <a:pt x="169354" y="445477"/>
                </a:lnTo>
                <a:lnTo>
                  <a:pt x="170878" y="442429"/>
                </a:lnTo>
                <a:close/>
              </a:path>
              <a:path w="212090" h="552450">
                <a:moveTo>
                  <a:pt x="181546" y="468439"/>
                </a:moveTo>
                <a:lnTo>
                  <a:pt x="180022" y="463867"/>
                </a:lnTo>
                <a:lnTo>
                  <a:pt x="178498" y="460819"/>
                </a:lnTo>
                <a:lnTo>
                  <a:pt x="173926" y="459295"/>
                </a:lnTo>
                <a:lnTo>
                  <a:pt x="167830" y="462343"/>
                </a:lnTo>
                <a:lnTo>
                  <a:pt x="166306" y="465391"/>
                </a:lnTo>
                <a:lnTo>
                  <a:pt x="167830" y="473011"/>
                </a:lnTo>
                <a:lnTo>
                  <a:pt x="172402" y="474535"/>
                </a:lnTo>
                <a:lnTo>
                  <a:pt x="180022" y="471487"/>
                </a:lnTo>
                <a:lnTo>
                  <a:pt x="181546" y="468439"/>
                </a:lnTo>
                <a:close/>
              </a:path>
              <a:path w="212090" h="552450">
                <a:moveTo>
                  <a:pt x="192214" y="494347"/>
                </a:moveTo>
                <a:lnTo>
                  <a:pt x="190690" y="489775"/>
                </a:lnTo>
                <a:lnTo>
                  <a:pt x="189166" y="486727"/>
                </a:lnTo>
                <a:lnTo>
                  <a:pt x="184594" y="485203"/>
                </a:lnTo>
                <a:lnTo>
                  <a:pt x="178498" y="488251"/>
                </a:lnTo>
                <a:lnTo>
                  <a:pt x="175450" y="491299"/>
                </a:lnTo>
                <a:lnTo>
                  <a:pt x="176974" y="495871"/>
                </a:lnTo>
                <a:lnTo>
                  <a:pt x="178498" y="498919"/>
                </a:lnTo>
                <a:lnTo>
                  <a:pt x="183070" y="500443"/>
                </a:lnTo>
                <a:lnTo>
                  <a:pt x="186118" y="498919"/>
                </a:lnTo>
                <a:lnTo>
                  <a:pt x="190690" y="497395"/>
                </a:lnTo>
                <a:lnTo>
                  <a:pt x="192214" y="494347"/>
                </a:lnTo>
                <a:close/>
              </a:path>
              <a:path w="212090" h="552450">
                <a:moveTo>
                  <a:pt x="202882" y="520255"/>
                </a:moveTo>
                <a:lnTo>
                  <a:pt x="201358" y="515683"/>
                </a:lnTo>
                <a:lnTo>
                  <a:pt x="199834" y="512635"/>
                </a:lnTo>
                <a:lnTo>
                  <a:pt x="195262" y="511111"/>
                </a:lnTo>
                <a:lnTo>
                  <a:pt x="192214" y="512635"/>
                </a:lnTo>
                <a:lnTo>
                  <a:pt x="187642" y="514159"/>
                </a:lnTo>
                <a:lnTo>
                  <a:pt x="186118" y="518731"/>
                </a:lnTo>
                <a:lnTo>
                  <a:pt x="189166" y="524827"/>
                </a:lnTo>
                <a:lnTo>
                  <a:pt x="193738" y="526351"/>
                </a:lnTo>
                <a:lnTo>
                  <a:pt x="199834" y="523303"/>
                </a:lnTo>
                <a:lnTo>
                  <a:pt x="202882" y="520255"/>
                </a:lnTo>
                <a:close/>
              </a:path>
              <a:path w="212090" h="552450">
                <a:moveTo>
                  <a:pt x="212026" y="541680"/>
                </a:moveTo>
                <a:lnTo>
                  <a:pt x="210502" y="538543"/>
                </a:lnTo>
                <a:lnTo>
                  <a:pt x="205930" y="537019"/>
                </a:lnTo>
                <a:lnTo>
                  <a:pt x="202882" y="538543"/>
                </a:lnTo>
                <a:lnTo>
                  <a:pt x="198310" y="540067"/>
                </a:lnTo>
                <a:lnTo>
                  <a:pt x="196786" y="543204"/>
                </a:lnTo>
                <a:lnTo>
                  <a:pt x="199834" y="550824"/>
                </a:lnTo>
                <a:lnTo>
                  <a:pt x="204406" y="552348"/>
                </a:lnTo>
                <a:lnTo>
                  <a:pt x="207454" y="550824"/>
                </a:lnTo>
                <a:lnTo>
                  <a:pt x="210502" y="550824"/>
                </a:lnTo>
                <a:lnTo>
                  <a:pt x="212026" y="546252"/>
                </a:lnTo>
                <a:lnTo>
                  <a:pt x="212026" y="541680"/>
                </a:lnTo>
                <a:close/>
              </a:path>
            </a:pathLst>
          </a:custGeom>
          <a:solidFill>
            <a:srgbClr val="000000"/>
          </a:solidFill>
        </p:spPr>
        <p:txBody>
          <a:bodyPr wrap="square" lIns="0" tIns="0" rIns="0" bIns="0" rtlCol="0"/>
          <a:lstStyle/>
          <a:p>
            <a:endParaRPr/>
          </a:p>
        </p:txBody>
      </p:sp>
      <p:grpSp>
        <p:nvGrpSpPr>
          <p:cNvPr id="56" name="object 56"/>
          <p:cNvGrpSpPr/>
          <p:nvPr/>
        </p:nvGrpSpPr>
        <p:grpSpPr>
          <a:xfrm>
            <a:off x="1318904" y="4430817"/>
            <a:ext cx="6866319" cy="631244"/>
            <a:chOff x="1166504" y="4430816"/>
            <a:chExt cx="6866319" cy="631244"/>
          </a:xfrm>
        </p:grpSpPr>
        <p:pic>
          <p:nvPicPr>
            <p:cNvPr id="57" name="object 57"/>
            <p:cNvPicPr/>
            <p:nvPr/>
          </p:nvPicPr>
          <p:blipFill>
            <a:blip r:embed="rId28"/>
            <a:stretch>
              <a:fillRect/>
            </a:stretch>
          </p:blipFill>
          <p:spPr>
            <a:xfrm>
              <a:off x="1166756" y="4547795"/>
              <a:ext cx="6866067" cy="513677"/>
            </a:xfrm>
            <a:prstGeom prst="rect">
              <a:avLst/>
            </a:prstGeom>
          </p:spPr>
        </p:pic>
        <p:sp>
          <p:nvSpPr>
            <p:cNvPr id="58" name="object 58"/>
            <p:cNvSpPr/>
            <p:nvPr/>
          </p:nvSpPr>
          <p:spPr>
            <a:xfrm>
              <a:off x="1166504" y="4547710"/>
              <a:ext cx="6865844" cy="514350"/>
            </a:xfrm>
            <a:custGeom>
              <a:avLst/>
              <a:gdLst/>
              <a:ahLst/>
              <a:cxnLst/>
              <a:rect l="l" t="t" r="r" b="b"/>
              <a:pathLst>
                <a:path w="7781290" h="582929">
                  <a:moveTo>
                    <a:pt x="0" y="582834"/>
                  </a:moveTo>
                  <a:lnTo>
                    <a:pt x="7780782" y="582834"/>
                  </a:lnTo>
                  <a:lnTo>
                    <a:pt x="7780782" y="0"/>
                  </a:lnTo>
                  <a:lnTo>
                    <a:pt x="0" y="0"/>
                  </a:lnTo>
                  <a:lnTo>
                    <a:pt x="0" y="582834"/>
                  </a:lnTo>
                  <a:close/>
                </a:path>
              </a:pathLst>
            </a:custGeom>
            <a:ln w="10677">
              <a:solidFill>
                <a:srgbClr val="000000"/>
              </a:solidFill>
            </a:ln>
          </p:spPr>
          <p:txBody>
            <a:bodyPr wrap="square" lIns="0" tIns="0" rIns="0" bIns="0" rtlCol="0"/>
            <a:lstStyle/>
            <a:p>
              <a:endParaRPr/>
            </a:p>
          </p:txBody>
        </p:sp>
        <p:sp>
          <p:nvSpPr>
            <p:cNvPr id="59" name="object 59"/>
            <p:cNvSpPr/>
            <p:nvPr/>
          </p:nvSpPr>
          <p:spPr>
            <a:xfrm>
              <a:off x="3196086" y="4706555"/>
              <a:ext cx="3280522" cy="340659"/>
            </a:xfrm>
            <a:custGeom>
              <a:avLst/>
              <a:gdLst/>
              <a:ahLst/>
              <a:cxnLst/>
              <a:rect l="l" t="t" r="r" b="b"/>
              <a:pathLst>
                <a:path w="3717925" h="386079">
                  <a:moveTo>
                    <a:pt x="0" y="386047"/>
                  </a:moveTo>
                  <a:lnTo>
                    <a:pt x="3717321" y="386047"/>
                  </a:lnTo>
                  <a:lnTo>
                    <a:pt x="3717321" y="0"/>
                  </a:lnTo>
                  <a:lnTo>
                    <a:pt x="0" y="0"/>
                  </a:lnTo>
                  <a:lnTo>
                    <a:pt x="0" y="386047"/>
                  </a:lnTo>
                  <a:close/>
                </a:path>
              </a:pathLst>
            </a:custGeom>
            <a:ln w="10677">
              <a:solidFill>
                <a:srgbClr val="FFFFFF"/>
              </a:solidFill>
            </a:ln>
          </p:spPr>
          <p:txBody>
            <a:bodyPr wrap="square" lIns="0" tIns="0" rIns="0" bIns="0" rtlCol="0"/>
            <a:lstStyle/>
            <a:p>
              <a:endParaRPr/>
            </a:p>
          </p:txBody>
        </p:sp>
        <p:sp>
          <p:nvSpPr>
            <p:cNvPr id="60" name="object 60"/>
            <p:cNvSpPr/>
            <p:nvPr/>
          </p:nvSpPr>
          <p:spPr>
            <a:xfrm>
              <a:off x="5249944" y="4430816"/>
              <a:ext cx="74519" cy="326091"/>
            </a:xfrm>
            <a:custGeom>
              <a:avLst/>
              <a:gdLst/>
              <a:ahLst/>
              <a:cxnLst/>
              <a:rect l="l" t="t" r="r" b="b"/>
              <a:pathLst>
                <a:path w="84454" h="369570">
                  <a:moveTo>
                    <a:pt x="83921" y="285076"/>
                  </a:moveTo>
                  <a:lnTo>
                    <a:pt x="49542" y="285076"/>
                  </a:lnTo>
                  <a:lnTo>
                    <a:pt x="49542" y="0"/>
                  </a:lnTo>
                  <a:lnTo>
                    <a:pt x="48768" y="0"/>
                  </a:lnTo>
                  <a:lnTo>
                    <a:pt x="48768" y="300215"/>
                  </a:lnTo>
                  <a:lnTo>
                    <a:pt x="35052" y="300316"/>
                  </a:lnTo>
                  <a:lnTo>
                    <a:pt x="48768" y="300215"/>
                  </a:lnTo>
                  <a:lnTo>
                    <a:pt x="48768" y="0"/>
                  </a:lnTo>
                  <a:lnTo>
                    <a:pt x="34302" y="0"/>
                  </a:lnTo>
                  <a:lnTo>
                    <a:pt x="34302" y="285076"/>
                  </a:lnTo>
                  <a:lnTo>
                    <a:pt x="0" y="285076"/>
                  </a:lnTo>
                  <a:lnTo>
                    <a:pt x="41148" y="368998"/>
                  </a:lnTo>
                  <a:lnTo>
                    <a:pt x="76301" y="300316"/>
                  </a:lnTo>
                  <a:lnTo>
                    <a:pt x="83921" y="285076"/>
                  </a:lnTo>
                  <a:close/>
                </a:path>
              </a:pathLst>
            </a:custGeom>
            <a:solidFill>
              <a:srgbClr val="000000"/>
            </a:solidFill>
          </p:spPr>
          <p:txBody>
            <a:bodyPr wrap="square" lIns="0" tIns="0" rIns="0" bIns="0" rtlCol="0"/>
            <a:lstStyle/>
            <a:p>
              <a:endParaRPr/>
            </a:p>
          </p:txBody>
        </p:sp>
      </p:grpSp>
      <p:sp>
        <p:nvSpPr>
          <p:cNvPr id="61" name="object 61"/>
          <p:cNvSpPr/>
          <p:nvPr/>
        </p:nvSpPr>
        <p:spPr>
          <a:xfrm>
            <a:off x="4073114" y="1627094"/>
            <a:ext cx="2164976" cy="191060"/>
          </a:xfrm>
          <a:custGeom>
            <a:avLst/>
            <a:gdLst/>
            <a:ahLst/>
            <a:cxnLst/>
            <a:rect l="l" t="t" r="r" b="b"/>
            <a:pathLst>
              <a:path w="2453640" h="216535">
                <a:moveTo>
                  <a:pt x="2453639" y="216408"/>
                </a:moveTo>
                <a:lnTo>
                  <a:pt x="0" y="216408"/>
                </a:lnTo>
                <a:lnTo>
                  <a:pt x="0" y="0"/>
                </a:lnTo>
                <a:lnTo>
                  <a:pt x="2453639" y="0"/>
                </a:lnTo>
                <a:lnTo>
                  <a:pt x="2453639" y="216408"/>
                </a:lnTo>
                <a:close/>
              </a:path>
            </a:pathLst>
          </a:custGeom>
          <a:solidFill>
            <a:srgbClr val="FFFFFF"/>
          </a:solidFill>
        </p:spPr>
        <p:txBody>
          <a:bodyPr wrap="square" lIns="0" tIns="0" rIns="0" bIns="0" rtlCol="0"/>
          <a:lstStyle/>
          <a:p>
            <a:endParaRPr/>
          </a:p>
        </p:txBody>
      </p:sp>
      <p:grpSp>
        <p:nvGrpSpPr>
          <p:cNvPr id="62" name="object 62"/>
          <p:cNvGrpSpPr/>
          <p:nvPr/>
        </p:nvGrpSpPr>
        <p:grpSpPr>
          <a:xfrm>
            <a:off x="1608269" y="1401379"/>
            <a:ext cx="1588096" cy="179154"/>
            <a:chOff x="1455868" y="1401379"/>
            <a:chExt cx="1588096" cy="179154"/>
          </a:xfrm>
        </p:grpSpPr>
        <p:pic>
          <p:nvPicPr>
            <p:cNvPr id="63" name="object 63"/>
            <p:cNvPicPr/>
            <p:nvPr/>
          </p:nvPicPr>
          <p:blipFill>
            <a:blip r:embed="rId29"/>
            <a:stretch>
              <a:fillRect/>
            </a:stretch>
          </p:blipFill>
          <p:spPr>
            <a:xfrm>
              <a:off x="1455868" y="1401379"/>
              <a:ext cx="1068620" cy="179154"/>
            </a:xfrm>
            <a:prstGeom prst="rect">
              <a:avLst/>
            </a:prstGeom>
          </p:spPr>
        </p:pic>
        <p:sp>
          <p:nvSpPr>
            <p:cNvPr id="64" name="object 64"/>
            <p:cNvSpPr/>
            <p:nvPr/>
          </p:nvSpPr>
          <p:spPr>
            <a:xfrm>
              <a:off x="2544654" y="1401440"/>
              <a:ext cx="17929" cy="140074"/>
            </a:xfrm>
            <a:custGeom>
              <a:avLst/>
              <a:gdLst/>
              <a:ahLst/>
              <a:cxnLst/>
              <a:rect l="l" t="t" r="r" b="b"/>
              <a:pathLst>
                <a:path w="20319" h="158750">
                  <a:moveTo>
                    <a:pt x="19812" y="42773"/>
                  </a:moveTo>
                  <a:lnTo>
                    <a:pt x="0" y="42773"/>
                  </a:lnTo>
                  <a:lnTo>
                    <a:pt x="0" y="158686"/>
                  </a:lnTo>
                  <a:lnTo>
                    <a:pt x="19812" y="158686"/>
                  </a:lnTo>
                  <a:lnTo>
                    <a:pt x="19812" y="42773"/>
                  </a:lnTo>
                  <a:close/>
                </a:path>
                <a:path w="20319" h="158750">
                  <a:moveTo>
                    <a:pt x="19812" y="0"/>
                  </a:moveTo>
                  <a:lnTo>
                    <a:pt x="0" y="0"/>
                  </a:lnTo>
                  <a:lnTo>
                    <a:pt x="0" y="21424"/>
                  </a:lnTo>
                  <a:lnTo>
                    <a:pt x="19812" y="21424"/>
                  </a:lnTo>
                  <a:lnTo>
                    <a:pt x="19812" y="0"/>
                  </a:lnTo>
                  <a:close/>
                </a:path>
              </a:pathLst>
            </a:custGeom>
            <a:solidFill>
              <a:srgbClr val="000000"/>
            </a:solidFill>
          </p:spPr>
          <p:txBody>
            <a:bodyPr wrap="square" lIns="0" tIns="0" rIns="0" bIns="0" rtlCol="0"/>
            <a:lstStyle/>
            <a:p>
              <a:endParaRPr/>
            </a:p>
          </p:txBody>
        </p:sp>
        <p:pic>
          <p:nvPicPr>
            <p:cNvPr id="65" name="object 65"/>
            <p:cNvPicPr/>
            <p:nvPr/>
          </p:nvPicPr>
          <p:blipFill>
            <a:blip r:embed="rId30"/>
            <a:stretch>
              <a:fillRect/>
            </a:stretch>
          </p:blipFill>
          <p:spPr>
            <a:xfrm>
              <a:off x="2585085" y="1401435"/>
              <a:ext cx="243559" cy="142706"/>
            </a:xfrm>
            <a:prstGeom prst="rect">
              <a:avLst/>
            </a:prstGeom>
          </p:spPr>
        </p:pic>
        <p:pic>
          <p:nvPicPr>
            <p:cNvPr id="66" name="object 66"/>
            <p:cNvPicPr/>
            <p:nvPr/>
          </p:nvPicPr>
          <p:blipFill>
            <a:blip r:embed="rId31"/>
            <a:stretch>
              <a:fillRect/>
            </a:stretch>
          </p:blipFill>
          <p:spPr>
            <a:xfrm>
              <a:off x="2846126" y="1437827"/>
              <a:ext cx="95558" cy="106316"/>
            </a:xfrm>
            <a:prstGeom prst="rect">
              <a:avLst/>
            </a:prstGeom>
          </p:spPr>
        </p:pic>
        <p:pic>
          <p:nvPicPr>
            <p:cNvPr id="67" name="object 67"/>
            <p:cNvPicPr/>
            <p:nvPr/>
          </p:nvPicPr>
          <p:blipFill>
            <a:blip r:embed="rId32"/>
            <a:stretch>
              <a:fillRect/>
            </a:stretch>
          </p:blipFill>
          <p:spPr>
            <a:xfrm>
              <a:off x="2960594" y="1437826"/>
              <a:ext cx="83371" cy="103626"/>
            </a:xfrm>
            <a:prstGeom prst="rect">
              <a:avLst/>
            </a:prstGeom>
          </p:spPr>
        </p:pic>
      </p:grpSp>
      <p:sp>
        <p:nvSpPr>
          <p:cNvPr id="68" name="object 68"/>
          <p:cNvSpPr/>
          <p:nvPr/>
        </p:nvSpPr>
        <p:spPr>
          <a:xfrm>
            <a:off x="3270404" y="1398751"/>
            <a:ext cx="570940" cy="208989"/>
          </a:xfrm>
          <a:custGeom>
            <a:avLst/>
            <a:gdLst/>
            <a:ahLst/>
            <a:cxnLst/>
            <a:rect l="l" t="t" r="r" b="b"/>
            <a:pathLst>
              <a:path w="647064" h="236853">
                <a:moveTo>
                  <a:pt x="51917" y="0"/>
                </a:moveTo>
                <a:lnTo>
                  <a:pt x="38201" y="0"/>
                </a:lnTo>
                <a:lnTo>
                  <a:pt x="28663" y="13766"/>
                </a:lnTo>
                <a:lnTo>
                  <a:pt x="7620" y="54965"/>
                </a:lnTo>
                <a:lnTo>
                  <a:pt x="0" y="103822"/>
                </a:lnTo>
                <a:lnTo>
                  <a:pt x="596" y="118656"/>
                </a:lnTo>
                <a:lnTo>
                  <a:pt x="10668" y="161734"/>
                </a:lnTo>
                <a:lnTo>
                  <a:pt x="30429" y="198462"/>
                </a:lnTo>
                <a:lnTo>
                  <a:pt x="38201" y="209080"/>
                </a:lnTo>
                <a:lnTo>
                  <a:pt x="51917" y="209080"/>
                </a:lnTo>
                <a:lnTo>
                  <a:pt x="37896" y="182727"/>
                </a:lnTo>
                <a:lnTo>
                  <a:pt x="27863" y="156413"/>
                </a:lnTo>
                <a:lnTo>
                  <a:pt x="21831" y="130111"/>
                </a:lnTo>
                <a:lnTo>
                  <a:pt x="19812" y="103822"/>
                </a:lnTo>
                <a:lnTo>
                  <a:pt x="20104" y="93510"/>
                </a:lnTo>
                <a:lnTo>
                  <a:pt x="26708" y="55460"/>
                </a:lnTo>
                <a:lnTo>
                  <a:pt x="35153" y="32105"/>
                </a:lnTo>
                <a:lnTo>
                  <a:pt x="51917" y="0"/>
                </a:lnTo>
                <a:close/>
              </a:path>
              <a:path w="647064" h="236853">
                <a:moveTo>
                  <a:pt x="266979" y="3048"/>
                </a:moveTo>
                <a:lnTo>
                  <a:pt x="245643" y="3048"/>
                </a:lnTo>
                <a:lnTo>
                  <a:pt x="219646" y="105346"/>
                </a:lnTo>
                <a:lnTo>
                  <a:pt x="215265" y="123444"/>
                </a:lnTo>
                <a:lnTo>
                  <a:pt x="213436" y="132130"/>
                </a:lnTo>
                <a:lnTo>
                  <a:pt x="212026" y="140398"/>
                </a:lnTo>
                <a:lnTo>
                  <a:pt x="209689" y="126657"/>
                </a:lnTo>
                <a:lnTo>
                  <a:pt x="207073" y="112763"/>
                </a:lnTo>
                <a:lnTo>
                  <a:pt x="203885" y="98564"/>
                </a:lnTo>
                <a:lnTo>
                  <a:pt x="176974" y="3048"/>
                </a:lnTo>
                <a:lnTo>
                  <a:pt x="151066" y="3048"/>
                </a:lnTo>
                <a:lnTo>
                  <a:pt x="120484" y="109918"/>
                </a:lnTo>
                <a:lnTo>
                  <a:pt x="119964" y="113398"/>
                </a:lnTo>
                <a:lnTo>
                  <a:pt x="116636" y="128346"/>
                </a:lnTo>
                <a:lnTo>
                  <a:pt x="114388" y="140398"/>
                </a:lnTo>
                <a:lnTo>
                  <a:pt x="112344" y="132156"/>
                </a:lnTo>
                <a:lnTo>
                  <a:pt x="108826" y="115112"/>
                </a:lnTo>
                <a:lnTo>
                  <a:pt x="106768" y="106870"/>
                </a:lnTo>
                <a:lnTo>
                  <a:pt x="82384" y="3048"/>
                </a:lnTo>
                <a:lnTo>
                  <a:pt x="61048" y="3048"/>
                </a:lnTo>
                <a:lnTo>
                  <a:pt x="103720" y="161734"/>
                </a:lnTo>
                <a:lnTo>
                  <a:pt x="125056" y="161734"/>
                </a:lnTo>
                <a:lnTo>
                  <a:pt x="158686" y="41249"/>
                </a:lnTo>
                <a:lnTo>
                  <a:pt x="161734" y="29057"/>
                </a:lnTo>
                <a:lnTo>
                  <a:pt x="163258" y="21437"/>
                </a:lnTo>
                <a:lnTo>
                  <a:pt x="164782" y="24485"/>
                </a:lnTo>
                <a:lnTo>
                  <a:pt x="166306" y="30581"/>
                </a:lnTo>
                <a:lnTo>
                  <a:pt x="202882" y="161734"/>
                </a:lnTo>
                <a:lnTo>
                  <a:pt x="222694" y="161734"/>
                </a:lnTo>
                <a:lnTo>
                  <a:pt x="266979" y="3048"/>
                </a:lnTo>
                <a:close/>
              </a:path>
              <a:path w="647064" h="236853">
                <a:moveTo>
                  <a:pt x="344703" y="207543"/>
                </a:moveTo>
                <a:lnTo>
                  <a:pt x="341655" y="204495"/>
                </a:lnTo>
                <a:lnTo>
                  <a:pt x="341655" y="201447"/>
                </a:lnTo>
                <a:lnTo>
                  <a:pt x="340131" y="198399"/>
                </a:lnTo>
                <a:lnTo>
                  <a:pt x="340131" y="169354"/>
                </a:lnTo>
                <a:lnTo>
                  <a:pt x="340131" y="148018"/>
                </a:lnTo>
                <a:lnTo>
                  <a:pt x="338607" y="146494"/>
                </a:lnTo>
                <a:lnTo>
                  <a:pt x="338607" y="141922"/>
                </a:lnTo>
                <a:lnTo>
                  <a:pt x="337845" y="140398"/>
                </a:lnTo>
                <a:lnTo>
                  <a:pt x="337083" y="138874"/>
                </a:lnTo>
                <a:lnTo>
                  <a:pt x="330987" y="132778"/>
                </a:lnTo>
                <a:lnTo>
                  <a:pt x="321843" y="129730"/>
                </a:lnTo>
                <a:lnTo>
                  <a:pt x="297459" y="129730"/>
                </a:lnTo>
                <a:lnTo>
                  <a:pt x="292887" y="131254"/>
                </a:lnTo>
                <a:lnTo>
                  <a:pt x="288315" y="134302"/>
                </a:lnTo>
                <a:lnTo>
                  <a:pt x="283743" y="135826"/>
                </a:lnTo>
                <a:lnTo>
                  <a:pt x="280695" y="138874"/>
                </a:lnTo>
                <a:lnTo>
                  <a:pt x="276123" y="152590"/>
                </a:lnTo>
                <a:lnTo>
                  <a:pt x="288315" y="154114"/>
                </a:lnTo>
                <a:lnTo>
                  <a:pt x="291363" y="144970"/>
                </a:lnTo>
                <a:lnTo>
                  <a:pt x="294411" y="143446"/>
                </a:lnTo>
                <a:lnTo>
                  <a:pt x="297459" y="140398"/>
                </a:lnTo>
                <a:lnTo>
                  <a:pt x="314223" y="140398"/>
                </a:lnTo>
                <a:lnTo>
                  <a:pt x="320319" y="141922"/>
                </a:lnTo>
                <a:lnTo>
                  <a:pt x="324891" y="146494"/>
                </a:lnTo>
                <a:lnTo>
                  <a:pt x="326415" y="149542"/>
                </a:lnTo>
                <a:lnTo>
                  <a:pt x="326415" y="158686"/>
                </a:lnTo>
                <a:lnTo>
                  <a:pt x="326415" y="169354"/>
                </a:lnTo>
                <a:lnTo>
                  <a:pt x="326415" y="184683"/>
                </a:lnTo>
                <a:lnTo>
                  <a:pt x="324891" y="186207"/>
                </a:lnTo>
                <a:lnTo>
                  <a:pt x="323367" y="190779"/>
                </a:lnTo>
                <a:lnTo>
                  <a:pt x="320319" y="193827"/>
                </a:lnTo>
                <a:lnTo>
                  <a:pt x="315747" y="195351"/>
                </a:lnTo>
                <a:lnTo>
                  <a:pt x="312699" y="198399"/>
                </a:lnTo>
                <a:lnTo>
                  <a:pt x="294411" y="198399"/>
                </a:lnTo>
                <a:lnTo>
                  <a:pt x="291363" y="195351"/>
                </a:lnTo>
                <a:lnTo>
                  <a:pt x="288315" y="193827"/>
                </a:lnTo>
                <a:lnTo>
                  <a:pt x="286791" y="190779"/>
                </a:lnTo>
                <a:lnTo>
                  <a:pt x="286791" y="184683"/>
                </a:lnTo>
                <a:lnTo>
                  <a:pt x="288315" y="183159"/>
                </a:lnTo>
                <a:lnTo>
                  <a:pt x="289839" y="180022"/>
                </a:lnTo>
                <a:lnTo>
                  <a:pt x="289839" y="178498"/>
                </a:lnTo>
                <a:lnTo>
                  <a:pt x="291363" y="176974"/>
                </a:lnTo>
                <a:lnTo>
                  <a:pt x="294411" y="176974"/>
                </a:lnTo>
                <a:lnTo>
                  <a:pt x="295935" y="175450"/>
                </a:lnTo>
                <a:lnTo>
                  <a:pt x="300507" y="175450"/>
                </a:lnTo>
                <a:lnTo>
                  <a:pt x="305079" y="173926"/>
                </a:lnTo>
                <a:lnTo>
                  <a:pt x="315747" y="172402"/>
                </a:lnTo>
                <a:lnTo>
                  <a:pt x="321843" y="170878"/>
                </a:lnTo>
                <a:lnTo>
                  <a:pt x="326415" y="169354"/>
                </a:lnTo>
                <a:lnTo>
                  <a:pt x="326415" y="158686"/>
                </a:lnTo>
                <a:lnTo>
                  <a:pt x="321843" y="160210"/>
                </a:lnTo>
                <a:lnTo>
                  <a:pt x="314223" y="161734"/>
                </a:lnTo>
                <a:lnTo>
                  <a:pt x="303555" y="163258"/>
                </a:lnTo>
                <a:lnTo>
                  <a:pt x="298983" y="163258"/>
                </a:lnTo>
                <a:lnTo>
                  <a:pt x="294411" y="164782"/>
                </a:lnTo>
                <a:lnTo>
                  <a:pt x="291363" y="164782"/>
                </a:lnTo>
                <a:lnTo>
                  <a:pt x="282219" y="169354"/>
                </a:lnTo>
                <a:lnTo>
                  <a:pt x="277647" y="173926"/>
                </a:lnTo>
                <a:lnTo>
                  <a:pt x="274599" y="180022"/>
                </a:lnTo>
                <a:lnTo>
                  <a:pt x="273075" y="183159"/>
                </a:lnTo>
                <a:lnTo>
                  <a:pt x="273075" y="193827"/>
                </a:lnTo>
                <a:lnTo>
                  <a:pt x="276123" y="198399"/>
                </a:lnTo>
                <a:lnTo>
                  <a:pt x="285267" y="207543"/>
                </a:lnTo>
                <a:lnTo>
                  <a:pt x="291363" y="209067"/>
                </a:lnTo>
                <a:lnTo>
                  <a:pt x="309651" y="209067"/>
                </a:lnTo>
                <a:lnTo>
                  <a:pt x="314223" y="206019"/>
                </a:lnTo>
                <a:lnTo>
                  <a:pt x="318795" y="204495"/>
                </a:lnTo>
                <a:lnTo>
                  <a:pt x="327939" y="198399"/>
                </a:lnTo>
                <a:lnTo>
                  <a:pt x="327939" y="201447"/>
                </a:lnTo>
                <a:lnTo>
                  <a:pt x="330987" y="207543"/>
                </a:lnTo>
                <a:lnTo>
                  <a:pt x="344703" y="207543"/>
                </a:lnTo>
                <a:close/>
              </a:path>
              <a:path w="647064" h="236853">
                <a:moveTo>
                  <a:pt x="421005" y="131254"/>
                </a:moveTo>
                <a:lnTo>
                  <a:pt x="407289" y="131254"/>
                </a:lnTo>
                <a:lnTo>
                  <a:pt x="390525" y="176974"/>
                </a:lnTo>
                <a:lnTo>
                  <a:pt x="389001" y="183172"/>
                </a:lnTo>
                <a:lnTo>
                  <a:pt x="385953" y="192316"/>
                </a:lnTo>
                <a:lnTo>
                  <a:pt x="384429" y="186220"/>
                </a:lnTo>
                <a:lnTo>
                  <a:pt x="381381" y="176974"/>
                </a:lnTo>
                <a:lnTo>
                  <a:pt x="364617" y="131254"/>
                </a:lnTo>
                <a:lnTo>
                  <a:pt x="350901" y="131254"/>
                </a:lnTo>
                <a:lnTo>
                  <a:pt x="379857" y="207556"/>
                </a:lnTo>
                <a:lnTo>
                  <a:pt x="392049" y="207556"/>
                </a:lnTo>
                <a:lnTo>
                  <a:pt x="421005" y="131254"/>
                </a:lnTo>
                <a:close/>
              </a:path>
              <a:path w="647064" h="236853">
                <a:moveTo>
                  <a:pt x="494258" y="207543"/>
                </a:moveTo>
                <a:lnTo>
                  <a:pt x="492734" y="204495"/>
                </a:lnTo>
                <a:lnTo>
                  <a:pt x="492734" y="201447"/>
                </a:lnTo>
                <a:lnTo>
                  <a:pt x="491210" y="198399"/>
                </a:lnTo>
                <a:lnTo>
                  <a:pt x="491210" y="169354"/>
                </a:lnTo>
                <a:lnTo>
                  <a:pt x="491210" y="148018"/>
                </a:lnTo>
                <a:lnTo>
                  <a:pt x="489686" y="146494"/>
                </a:lnTo>
                <a:lnTo>
                  <a:pt x="489686" y="141922"/>
                </a:lnTo>
                <a:lnTo>
                  <a:pt x="488924" y="140398"/>
                </a:lnTo>
                <a:lnTo>
                  <a:pt x="488162" y="138874"/>
                </a:lnTo>
                <a:lnTo>
                  <a:pt x="483590" y="134302"/>
                </a:lnTo>
                <a:lnTo>
                  <a:pt x="477494" y="131254"/>
                </a:lnTo>
                <a:lnTo>
                  <a:pt x="472922" y="129730"/>
                </a:lnTo>
                <a:lnTo>
                  <a:pt x="448437" y="129730"/>
                </a:lnTo>
                <a:lnTo>
                  <a:pt x="443865" y="131254"/>
                </a:lnTo>
                <a:lnTo>
                  <a:pt x="439293" y="134302"/>
                </a:lnTo>
                <a:lnTo>
                  <a:pt x="434721" y="135826"/>
                </a:lnTo>
                <a:lnTo>
                  <a:pt x="431673" y="138874"/>
                </a:lnTo>
                <a:lnTo>
                  <a:pt x="430149" y="143446"/>
                </a:lnTo>
                <a:lnTo>
                  <a:pt x="427101" y="148018"/>
                </a:lnTo>
                <a:lnTo>
                  <a:pt x="427101" y="152590"/>
                </a:lnTo>
                <a:lnTo>
                  <a:pt x="439293" y="154114"/>
                </a:lnTo>
                <a:lnTo>
                  <a:pt x="442341" y="144970"/>
                </a:lnTo>
                <a:lnTo>
                  <a:pt x="445389" y="143446"/>
                </a:lnTo>
                <a:lnTo>
                  <a:pt x="448437" y="140398"/>
                </a:lnTo>
                <a:lnTo>
                  <a:pt x="465302" y="140398"/>
                </a:lnTo>
                <a:lnTo>
                  <a:pt x="471398" y="141922"/>
                </a:lnTo>
                <a:lnTo>
                  <a:pt x="475970" y="146494"/>
                </a:lnTo>
                <a:lnTo>
                  <a:pt x="477494" y="149542"/>
                </a:lnTo>
                <a:lnTo>
                  <a:pt x="477494" y="158686"/>
                </a:lnTo>
                <a:lnTo>
                  <a:pt x="477494" y="169354"/>
                </a:lnTo>
                <a:lnTo>
                  <a:pt x="477494" y="184683"/>
                </a:lnTo>
                <a:lnTo>
                  <a:pt x="475970" y="186207"/>
                </a:lnTo>
                <a:lnTo>
                  <a:pt x="474446" y="190779"/>
                </a:lnTo>
                <a:lnTo>
                  <a:pt x="471398" y="193827"/>
                </a:lnTo>
                <a:lnTo>
                  <a:pt x="466826" y="195351"/>
                </a:lnTo>
                <a:lnTo>
                  <a:pt x="463778" y="198399"/>
                </a:lnTo>
                <a:lnTo>
                  <a:pt x="445389" y="198399"/>
                </a:lnTo>
                <a:lnTo>
                  <a:pt x="442341" y="195351"/>
                </a:lnTo>
                <a:lnTo>
                  <a:pt x="439293" y="193827"/>
                </a:lnTo>
                <a:lnTo>
                  <a:pt x="437769" y="190779"/>
                </a:lnTo>
                <a:lnTo>
                  <a:pt x="437769" y="184683"/>
                </a:lnTo>
                <a:lnTo>
                  <a:pt x="439293" y="183159"/>
                </a:lnTo>
                <a:lnTo>
                  <a:pt x="439293" y="180022"/>
                </a:lnTo>
                <a:lnTo>
                  <a:pt x="442341" y="176974"/>
                </a:lnTo>
                <a:lnTo>
                  <a:pt x="445389" y="176974"/>
                </a:lnTo>
                <a:lnTo>
                  <a:pt x="446913" y="175450"/>
                </a:lnTo>
                <a:lnTo>
                  <a:pt x="451485" y="175450"/>
                </a:lnTo>
                <a:lnTo>
                  <a:pt x="456057" y="173926"/>
                </a:lnTo>
                <a:lnTo>
                  <a:pt x="465302" y="172402"/>
                </a:lnTo>
                <a:lnTo>
                  <a:pt x="472922" y="170878"/>
                </a:lnTo>
                <a:lnTo>
                  <a:pt x="477494" y="169354"/>
                </a:lnTo>
                <a:lnTo>
                  <a:pt x="477494" y="158686"/>
                </a:lnTo>
                <a:lnTo>
                  <a:pt x="472922" y="160210"/>
                </a:lnTo>
                <a:lnTo>
                  <a:pt x="465302" y="161734"/>
                </a:lnTo>
                <a:lnTo>
                  <a:pt x="454533" y="163258"/>
                </a:lnTo>
                <a:lnTo>
                  <a:pt x="449961" y="163258"/>
                </a:lnTo>
                <a:lnTo>
                  <a:pt x="445389" y="164782"/>
                </a:lnTo>
                <a:lnTo>
                  <a:pt x="442341" y="164782"/>
                </a:lnTo>
                <a:lnTo>
                  <a:pt x="430149" y="170878"/>
                </a:lnTo>
                <a:lnTo>
                  <a:pt x="425577" y="180022"/>
                </a:lnTo>
                <a:lnTo>
                  <a:pt x="424053" y="183159"/>
                </a:lnTo>
                <a:lnTo>
                  <a:pt x="424053" y="193827"/>
                </a:lnTo>
                <a:lnTo>
                  <a:pt x="427101" y="198399"/>
                </a:lnTo>
                <a:lnTo>
                  <a:pt x="436245" y="207543"/>
                </a:lnTo>
                <a:lnTo>
                  <a:pt x="442341" y="209067"/>
                </a:lnTo>
                <a:lnTo>
                  <a:pt x="460730" y="209067"/>
                </a:lnTo>
                <a:lnTo>
                  <a:pt x="465302" y="206019"/>
                </a:lnTo>
                <a:lnTo>
                  <a:pt x="469874" y="204495"/>
                </a:lnTo>
                <a:lnTo>
                  <a:pt x="479018" y="198399"/>
                </a:lnTo>
                <a:lnTo>
                  <a:pt x="479018" y="201447"/>
                </a:lnTo>
                <a:lnTo>
                  <a:pt x="482066" y="207543"/>
                </a:lnTo>
                <a:lnTo>
                  <a:pt x="494258" y="207543"/>
                </a:lnTo>
                <a:close/>
              </a:path>
              <a:path w="647064" h="236853">
                <a:moveTo>
                  <a:pt x="575119" y="154114"/>
                </a:moveTo>
                <a:lnTo>
                  <a:pt x="569023" y="141922"/>
                </a:lnTo>
                <a:lnTo>
                  <a:pt x="566991" y="138874"/>
                </a:lnTo>
                <a:lnTo>
                  <a:pt x="565975" y="137350"/>
                </a:lnTo>
                <a:lnTo>
                  <a:pt x="562825" y="135305"/>
                </a:lnTo>
                <a:lnTo>
                  <a:pt x="562825" y="158686"/>
                </a:lnTo>
                <a:lnTo>
                  <a:pt x="562825" y="178498"/>
                </a:lnTo>
                <a:lnTo>
                  <a:pt x="559777" y="186207"/>
                </a:lnTo>
                <a:lnTo>
                  <a:pt x="556729" y="190779"/>
                </a:lnTo>
                <a:lnTo>
                  <a:pt x="552157" y="196875"/>
                </a:lnTo>
                <a:lnTo>
                  <a:pt x="547585" y="198399"/>
                </a:lnTo>
                <a:lnTo>
                  <a:pt x="535393" y="198399"/>
                </a:lnTo>
                <a:lnTo>
                  <a:pt x="530821" y="196875"/>
                </a:lnTo>
                <a:lnTo>
                  <a:pt x="526249" y="192303"/>
                </a:lnTo>
                <a:lnTo>
                  <a:pt x="523201" y="186207"/>
                </a:lnTo>
                <a:lnTo>
                  <a:pt x="521677" y="180022"/>
                </a:lnTo>
                <a:lnTo>
                  <a:pt x="521677" y="160210"/>
                </a:lnTo>
                <a:lnTo>
                  <a:pt x="523201" y="152590"/>
                </a:lnTo>
                <a:lnTo>
                  <a:pt x="527773" y="146494"/>
                </a:lnTo>
                <a:lnTo>
                  <a:pt x="532345" y="141922"/>
                </a:lnTo>
                <a:lnTo>
                  <a:pt x="534631" y="140398"/>
                </a:lnTo>
                <a:lnTo>
                  <a:pt x="536917" y="138874"/>
                </a:lnTo>
                <a:lnTo>
                  <a:pt x="547585" y="138874"/>
                </a:lnTo>
                <a:lnTo>
                  <a:pt x="552157" y="141922"/>
                </a:lnTo>
                <a:lnTo>
                  <a:pt x="556729" y="146494"/>
                </a:lnTo>
                <a:lnTo>
                  <a:pt x="559777" y="151066"/>
                </a:lnTo>
                <a:lnTo>
                  <a:pt x="562825" y="158686"/>
                </a:lnTo>
                <a:lnTo>
                  <a:pt x="562825" y="135305"/>
                </a:lnTo>
                <a:lnTo>
                  <a:pt x="561301" y="134302"/>
                </a:lnTo>
                <a:lnTo>
                  <a:pt x="555205" y="131254"/>
                </a:lnTo>
                <a:lnTo>
                  <a:pt x="549109" y="129730"/>
                </a:lnTo>
                <a:lnTo>
                  <a:pt x="533869" y="129730"/>
                </a:lnTo>
                <a:lnTo>
                  <a:pt x="530821" y="132778"/>
                </a:lnTo>
                <a:lnTo>
                  <a:pt x="526249" y="134302"/>
                </a:lnTo>
                <a:lnTo>
                  <a:pt x="523201" y="137350"/>
                </a:lnTo>
                <a:lnTo>
                  <a:pt x="521677" y="140398"/>
                </a:lnTo>
                <a:lnTo>
                  <a:pt x="521677" y="131254"/>
                </a:lnTo>
                <a:lnTo>
                  <a:pt x="509485" y="131254"/>
                </a:lnTo>
                <a:lnTo>
                  <a:pt x="509485" y="236499"/>
                </a:lnTo>
                <a:lnTo>
                  <a:pt x="521677" y="236499"/>
                </a:lnTo>
                <a:lnTo>
                  <a:pt x="521677" y="199923"/>
                </a:lnTo>
                <a:lnTo>
                  <a:pt x="524725" y="202971"/>
                </a:lnTo>
                <a:lnTo>
                  <a:pt x="530821" y="206019"/>
                </a:lnTo>
                <a:lnTo>
                  <a:pt x="533869" y="209067"/>
                </a:lnTo>
                <a:lnTo>
                  <a:pt x="547585" y="209067"/>
                </a:lnTo>
                <a:lnTo>
                  <a:pt x="567461" y="198399"/>
                </a:lnTo>
                <a:lnTo>
                  <a:pt x="569023" y="196875"/>
                </a:lnTo>
                <a:lnTo>
                  <a:pt x="572071" y="189255"/>
                </a:lnTo>
                <a:lnTo>
                  <a:pt x="575119" y="183159"/>
                </a:lnTo>
                <a:lnTo>
                  <a:pt x="575119" y="154114"/>
                </a:lnTo>
                <a:close/>
              </a:path>
              <a:path w="647064" h="236853">
                <a:moveTo>
                  <a:pt x="646747" y="103822"/>
                </a:moveTo>
                <a:lnTo>
                  <a:pt x="639127" y="54965"/>
                </a:lnTo>
                <a:lnTo>
                  <a:pt x="618121" y="13766"/>
                </a:lnTo>
                <a:lnTo>
                  <a:pt x="608647" y="0"/>
                </a:lnTo>
                <a:lnTo>
                  <a:pt x="593407" y="0"/>
                </a:lnTo>
                <a:lnTo>
                  <a:pt x="604837" y="19481"/>
                </a:lnTo>
                <a:lnTo>
                  <a:pt x="611695" y="32105"/>
                </a:lnTo>
                <a:lnTo>
                  <a:pt x="624357" y="74371"/>
                </a:lnTo>
                <a:lnTo>
                  <a:pt x="626935" y="103822"/>
                </a:lnTo>
                <a:lnTo>
                  <a:pt x="624916" y="130111"/>
                </a:lnTo>
                <a:lnTo>
                  <a:pt x="618744" y="156413"/>
                </a:lnTo>
                <a:lnTo>
                  <a:pt x="608291" y="182727"/>
                </a:lnTo>
                <a:lnTo>
                  <a:pt x="593407" y="209080"/>
                </a:lnTo>
                <a:lnTo>
                  <a:pt x="608647" y="209080"/>
                </a:lnTo>
                <a:lnTo>
                  <a:pt x="630072" y="174917"/>
                </a:lnTo>
                <a:lnTo>
                  <a:pt x="644271" y="133350"/>
                </a:lnTo>
                <a:lnTo>
                  <a:pt x="646150" y="118656"/>
                </a:lnTo>
                <a:lnTo>
                  <a:pt x="646747" y="103822"/>
                </a:lnTo>
                <a:close/>
              </a:path>
            </a:pathLst>
          </a:custGeom>
          <a:solidFill>
            <a:srgbClr val="000000"/>
          </a:solidFill>
        </p:spPr>
        <p:txBody>
          <a:bodyPr wrap="square" lIns="0" tIns="0" rIns="0" bIns="0" rtlCol="0"/>
          <a:lstStyle/>
          <a:p>
            <a:endParaRPr/>
          </a:p>
        </p:txBody>
      </p:sp>
      <p:grpSp>
        <p:nvGrpSpPr>
          <p:cNvPr id="69" name="object 69"/>
          <p:cNvGrpSpPr/>
          <p:nvPr/>
        </p:nvGrpSpPr>
        <p:grpSpPr>
          <a:xfrm>
            <a:off x="4084713" y="1674747"/>
            <a:ext cx="2658147" cy="556036"/>
            <a:chOff x="3932312" y="1674746"/>
            <a:chExt cx="2658147" cy="556036"/>
          </a:xfrm>
        </p:grpSpPr>
        <p:pic>
          <p:nvPicPr>
            <p:cNvPr id="70" name="object 70"/>
            <p:cNvPicPr/>
            <p:nvPr/>
          </p:nvPicPr>
          <p:blipFill>
            <a:blip r:embed="rId33"/>
            <a:stretch>
              <a:fillRect/>
            </a:stretch>
          </p:blipFill>
          <p:spPr>
            <a:xfrm>
              <a:off x="3935001" y="1674746"/>
              <a:ext cx="107660" cy="141362"/>
            </a:xfrm>
            <a:prstGeom prst="rect">
              <a:avLst/>
            </a:prstGeom>
          </p:spPr>
        </p:pic>
        <p:sp>
          <p:nvSpPr>
            <p:cNvPr id="71" name="object 71"/>
            <p:cNvSpPr/>
            <p:nvPr/>
          </p:nvSpPr>
          <p:spPr>
            <a:xfrm>
              <a:off x="4064172" y="1711137"/>
              <a:ext cx="254934" cy="108137"/>
            </a:xfrm>
            <a:custGeom>
              <a:avLst/>
              <a:gdLst/>
              <a:ahLst/>
              <a:cxnLst/>
              <a:rect l="l" t="t" r="r" b="b"/>
              <a:pathLst>
                <a:path w="288925" h="122555">
                  <a:moveTo>
                    <a:pt x="62572" y="6096"/>
                  </a:moveTo>
                  <a:lnTo>
                    <a:pt x="54952" y="3048"/>
                  </a:lnTo>
                  <a:lnTo>
                    <a:pt x="48856" y="0"/>
                  </a:lnTo>
                  <a:lnTo>
                    <a:pt x="38188" y="0"/>
                  </a:lnTo>
                  <a:lnTo>
                    <a:pt x="33616" y="1524"/>
                  </a:lnTo>
                  <a:lnTo>
                    <a:pt x="29044" y="4572"/>
                  </a:lnTo>
                  <a:lnTo>
                    <a:pt x="21336" y="12192"/>
                  </a:lnTo>
                  <a:lnTo>
                    <a:pt x="16764" y="19812"/>
                  </a:lnTo>
                  <a:lnTo>
                    <a:pt x="16764" y="3048"/>
                  </a:lnTo>
                  <a:lnTo>
                    <a:pt x="0" y="3048"/>
                  </a:lnTo>
                  <a:lnTo>
                    <a:pt x="0" y="118973"/>
                  </a:lnTo>
                  <a:lnTo>
                    <a:pt x="18288" y="118973"/>
                  </a:lnTo>
                  <a:lnTo>
                    <a:pt x="18288" y="50292"/>
                  </a:lnTo>
                  <a:lnTo>
                    <a:pt x="19812" y="42672"/>
                  </a:lnTo>
                  <a:lnTo>
                    <a:pt x="22860" y="35052"/>
                  </a:lnTo>
                  <a:lnTo>
                    <a:pt x="24384" y="30480"/>
                  </a:lnTo>
                  <a:lnTo>
                    <a:pt x="25908" y="27432"/>
                  </a:lnTo>
                  <a:lnTo>
                    <a:pt x="29044" y="24384"/>
                  </a:lnTo>
                  <a:lnTo>
                    <a:pt x="33616" y="21336"/>
                  </a:lnTo>
                  <a:lnTo>
                    <a:pt x="50380" y="21336"/>
                  </a:lnTo>
                  <a:lnTo>
                    <a:pt x="54952" y="24384"/>
                  </a:lnTo>
                  <a:lnTo>
                    <a:pt x="62572" y="6096"/>
                  </a:lnTo>
                  <a:close/>
                </a:path>
                <a:path w="288925" h="122555">
                  <a:moveTo>
                    <a:pt x="172402" y="60960"/>
                  </a:moveTo>
                  <a:lnTo>
                    <a:pt x="171564" y="50292"/>
                  </a:lnTo>
                  <a:lnTo>
                    <a:pt x="171310" y="46990"/>
                  </a:lnTo>
                  <a:lnTo>
                    <a:pt x="168211" y="34861"/>
                  </a:lnTo>
                  <a:lnTo>
                    <a:pt x="163398" y="24752"/>
                  </a:lnTo>
                  <a:lnTo>
                    <a:pt x="157162" y="16764"/>
                  </a:lnTo>
                  <a:lnTo>
                    <a:pt x="151066" y="11125"/>
                  </a:lnTo>
                  <a:lnTo>
                    <a:pt x="151066" y="50292"/>
                  </a:lnTo>
                  <a:lnTo>
                    <a:pt x="86969" y="50292"/>
                  </a:lnTo>
                  <a:lnTo>
                    <a:pt x="109829" y="16764"/>
                  </a:lnTo>
                  <a:lnTo>
                    <a:pt x="118973" y="16764"/>
                  </a:lnTo>
                  <a:lnTo>
                    <a:pt x="149542" y="39624"/>
                  </a:lnTo>
                  <a:lnTo>
                    <a:pt x="151066" y="50292"/>
                  </a:lnTo>
                  <a:lnTo>
                    <a:pt x="151066" y="11125"/>
                  </a:lnTo>
                  <a:lnTo>
                    <a:pt x="149479" y="9652"/>
                  </a:lnTo>
                  <a:lnTo>
                    <a:pt x="140347" y="4381"/>
                  </a:lnTo>
                  <a:lnTo>
                    <a:pt x="130073" y="1130"/>
                  </a:lnTo>
                  <a:lnTo>
                    <a:pt x="118973" y="0"/>
                  </a:lnTo>
                  <a:lnTo>
                    <a:pt x="107873" y="1130"/>
                  </a:lnTo>
                  <a:lnTo>
                    <a:pt x="73990" y="25628"/>
                  </a:lnTo>
                  <a:lnTo>
                    <a:pt x="65722" y="60960"/>
                  </a:lnTo>
                  <a:lnTo>
                    <a:pt x="65824" y="65532"/>
                  </a:lnTo>
                  <a:lnTo>
                    <a:pt x="79349" y="105257"/>
                  </a:lnTo>
                  <a:lnTo>
                    <a:pt x="120497" y="122021"/>
                  </a:lnTo>
                  <a:lnTo>
                    <a:pt x="130251" y="121208"/>
                  </a:lnTo>
                  <a:lnTo>
                    <a:pt x="164211" y="99923"/>
                  </a:lnTo>
                  <a:lnTo>
                    <a:pt x="170878" y="83921"/>
                  </a:lnTo>
                  <a:lnTo>
                    <a:pt x="151066" y="80873"/>
                  </a:lnTo>
                  <a:lnTo>
                    <a:pt x="148018" y="90017"/>
                  </a:lnTo>
                  <a:lnTo>
                    <a:pt x="143446" y="96113"/>
                  </a:lnTo>
                  <a:lnTo>
                    <a:pt x="138874" y="99161"/>
                  </a:lnTo>
                  <a:lnTo>
                    <a:pt x="134213" y="103733"/>
                  </a:lnTo>
                  <a:lnTo>
                    <a:pt x="128117" y="105257"/>
                  </a:lnTo>
                  <a:lnTo>
                    <a:pt x="120497" y="105257"/>
                  </a:lnTo>
                  <a:lnTo>
                    <a:pt x="113677" y="104660"/>
                  </a:lnTo>
                  <a:lnTo>
                    <a:pt x="86245" y="74409"/>
                  </a:lnTo>
                  <a:lnTo>
                    <a:pt x="85445" y="65532"/>
                  </a:lnTo>
                  <a:lnTo>
                    <a:pt x="172402" y="65532"/>
                  </a:lnTo>
                  <a:lnTo>
                    <a:pt x="172402" y="60960"/>
                  </a:lnTo>
                  <a:close/>
                </a:path>
                <a:path w="288925" h="122555">
                  <a:moveTo>
                    <a:pt x="288315" y="79349"/>
                  </a:moveTo>
                  <a:lnTo>
                    <a:pt x="270027" y="76301"/>
                  </a:lnTo>
                  <a:lnTo>
                    <a:pt x="268503" y="85445"/>
                  </a:lnTo>
                  <a:lnTo>
                    <a:pt x="265455" y="93065"/>
                  </a:lnTo>
                  <a:lnTo>
                    <a:pt x="259359" y="97637"/>
                  </a:lnTo>
                  <a:lnTo>
                    <a:pt x="254787" y="102209"/>
                  </a:lnTo>
                  <a:lnTo>
                    <a:pt x="248691" y="105257"/>
                  </a:lnTo>
                  <a:lnTo>
                    <a:pt x="240982" y="105257"/>
                  </a:lnTo>
                  <a:lnTo>
                    <a:pt x="233527" y="104660"/>
                  </a:lnTo>
                  <a:lnTo>
                    <a:pt x="209308" y="71615"/>
                  </a:lnTo>
                  <a:lnTo>
                    <a:pt x="208978" y="60972"/>
                  </a:lnTo>
                  <a:lnTo>
                    <a:pt x="209550" y="50152"/>
                  </a:lnTo>
                  <a:lnTo>
                    <a:pt x="231838" y="16776"/>
                  </a:lnTo>
                  <a:lnTo>
                    <a:pt x="248691" y="16776"/>
                  </a:lnTo>
                  <a:lnTo>
                    <a:pt x="253263" y="18300"/>
                  </a:lnTo>
                  <a:lnTo>
                    <a:pt x="257835" y="22872"/>
                  </a:lnTo>
                  <a:lnTo>
                    <a:pt x="262407" y="25920"/>
                  </a:lnTo>
                  <a:lnTo>
                    <a:pt x="266979" y="32016"/>
                  </a:lnTo>
                  <a:lnTo>
                    <a:pt x="268503" y="39636"/>
                  </a:lnTo>
                  <a:lnTo>
                    <a:pt x="286791" y="36588"/>
                  </a:lnTo>
                  <a:lnTo>
                    <a:pt x="258025" y="2298"/>
                  </a:lnTo>
                  <a:lnTo>
                    <a:pt x="240982" y="12"/>
                  </a:lnTo>
                  <a:lnTo>
                    <a:pt x="233260" y="558"/>
                  </a:lnTo>
                  <a:lnTo>
                    <a:pt x="197472" y="22415"/>
                  </a:lnTo>
                  <a:lnTo>
                    <a:pt x="187642" y="60972"/>
                  </a:lnTo>
                  <a:lnTo>
                    <a:pt x="188734" y="74993"/>
                  </a:lnTo>
                  <a:lnTo>
                    <a:pt x="210337" y="112382"/>
                  </a:lnTo>
                  <a:lnTo>
                    <a:pt x="240982" y="122021"/>
                  </a:lnTo>
                  <a:lnTo>
                    <a:pt x="249897" y="121183"/>
                  </a:lnTo>
                  <a:lnTo>
                    <a:pt x="283552" y="96304"/>
                  </a:lnTo>
                  <a:lnTo>
                    <a:pt x="288315" y="79349"/>
                  </a:lnTo>
                  <a:close/>
                </a:path>
              </a:pathLst>
            </a:custGeom>
            <a:solidFill>
              <a:srgbClr val="000000"/>
            </a:solidFill>
          </p:spPr>
          <p:txBody>
            <a:bodyPr wrap="square" lIns="0" tIns="0" rIns="0" bIns="0" rtlCol="0"/>
            <a:lstStyle/>
            <a:p>
              <a:endParaRPr/>
            </a:p>
          </p:txBody>
        </p:sp>
        <p:pic>
          <p:nvPicPr>
            <p:cNvPr id="72" name="object 72"/>
            <p:cNvPicPr/>
            <p:nvPr/>
          </p:nvPicPr>
          <p:blipFill>
            <a:blip r:embed="rId34"/>
            <a:stretch>
              <a:fillRect/>
            </a:stretch>
          </p:blipFill>
          <p:spPr>
            <a:xfrm>
              <a:off x="3932312" y="1676007"/>
              <a:ext cx="2658147" cy="554775"/>
            </a:xfrm>
            <a:prstGeom prst="rect">
              <a:avLst/>
            </a:prstGeom>
          </p:spPr>
        </p:pic>
      </p:grpSp>
      <p:grpSp>
        <p:nvGrpSpPr>
          <p:cNvPr id="73" name="object 73"/>
          <p:cNvGrpSpPr/>
          <p:nvPr/>
        </p:nvGrpSpPr>
        <p:grpSpPr>
          <a:xfrm>
            <a:off x="6818247" y="2085386"/>
            <a:ext cx="343153" cy="145396"/>
            <a:chOff x="6665847" y="2085386"/>
            <a:chExt cx="343153" cy="145396"/>
          </a:xfrm>
        </p:grpSpPr>
        <p:pic>
          <p:nvPicPr>
            <p:cNvPr id="74" name="object 74"/>
            <p:cNvPicPr/>
            <p:nvPr/>
          </p:nvPicPr>
          <p:blipFill>
            <a:blip r:embed="rId35"/>
            <a:stretch>
              <a:fillRect/>
            </a:stretch>
          </p:blipFill>
          <p:spPr>
            <a:xfrm>
              <a:off x="6665847" y="2085386"/>
              <a:ext cx="130520" cy="145396"/>
            </a:xfrm>
            <a:prstGeom prst="rect">
              <a:avLst/>
            </a:prstGeom>
          </p:spPr>
        </p:pic>
        <p:pic>
          <p:nvPicPr>
            <p:cNvPr id="75" name="object 75"/>
            <p:cNvPicPr/>
            <p:nvPr/>
          </p:nvPicPr>
          <p:blipFill>
            <a:blip r:embed="rId36"/>
            <a:stretch>
              <a:fillRect/>
            </a:stretch>
          </p:blipFill>
          <p:spPr>
            <a:xfrm>
              <a:off x="6815194" y="2124383"/>
              <a:ext cx="193805" cy="106399"/>
            </a:xfrm>
            <a:prstGeom prst="rect">
              <a:avLst/>
            </a:prstGeom>
          </p:spPr>
        </p:pic>
      </p:grpSp>
      <p:pic>
        <p:nvPicPr>
          <p:cNvPr id="76" name="object 76"/>
          <p:cNvPicPr/>
          <p:nvPr/>
        </p:nvPicPr>
        <p:blipFill>
          <a:blip r:embed="rId37"/>
          <a:stretch>
            <a:fillRect/>
          </a:stretch>
        </p:blipFill>
        <p:spPr>
          <a:xfrm>
            <a:off x="6053781" y="2320962"/>
            <a:ext cx="384921" cy="184476"/>
          </a:xfrm>
          <a:prstGeom prst="rect">
            <a:avLst/>
          </a:prstGeom>
        </p:spPr>
      </p:pic>
      <p:grpSp>
        <p:nvGrpSpPr>
          <p:cNvPr id="77" name="object 77"/>
          <p:cNvGrpSpPr/>
          <p:nvPr/>
        </p:nvGrpSpPr>
        <p:grpSpPr>
          <a:xfrm>
            <a:off x="6807489" y="2217336"/>
            <a:ext cx="277262" cy="432322"/>
            <a:chOff x="6655088" y="2217335"/>
            <a:chExt cx="277262" cy="432322"/>
          </a:xfrm>
        </p:grpSpPr>
        <p:sp>
          <p:nvSpPr>
            <p:cNvPr id="78" name="object 78"/>
            <p:cNvSpPr/>
            <p:nvPr/>
          </p:nvSpPr>
          <p:spPr>
            <a:xfrm>
              <a:off x="6655088" y="2276502"/>
              <a:ext cx="243728" cy="373155"/>
            </a:xfrm>
            <a:custGeom>
              <a:avLst/>
              <a:gdLst/>
              <a:ahLst/>
              <a:cxnLst/>
              <a:rect l="l" t="t" r="r" b="b"/>
              <a:pathLst>
                <a:path w="276225" h="422909">
                  <a:moveTo>
                    <a:pt x="10667" y="422719"/>
                  </a:moveTo>
                  <a:lnTo>
                    <a:pt x="0" y="415004"/>
                  </a:lnTo>
                  <a:lnTo>
                    <a:pt x="263842" y="0"/>
                  </a:lnTo>
                  <a:lnTo>
                    <a:pt x="276034" y="7715"/>
                  </a:lnTo>
                  <a:lnTo>
                    <a:pt x="10667" y="422719"/>
                  </a:lnTo>
                  <a:close/>
                </a:path>
              </a:pathLst>
            </a:custGeom>
            <a:solidFill>
              <a:srgbClr val="000000"/>
            </a:solidFill>
          </p:spPr>
          <p:txBody>
            <a:bodyPr wrap="square" lIns="0" tIns="0" rIns="0" bIns="0" rtlCol="0"/>
            <a:lstStyle/>
            <a:p>
              <a:endParaRPr/>
            </a:p>
          </p:txBody>
        </p:sp>
        <p:pic>
          <p:nvPicPr>
            <p:cNvPr id="79" name="object 79"/>
            <p:cNvPicPr/>
            <p:nvPr/>
          </p:nvPicPr>
          <p:blipFill>
            <a:blip r:embed="rId38"/>
            <a:stretch>
              <a:fillRect/>
            </a:stretch>
          </p:blipFill>
          <p:spPr>
            <a:xfrm>
              <a:off x="6862343" y="2217335"/>
              <a:ext cx="70008" cy="82111"/>
            </a:xfrm>
            <a:prstGeom prst="rect">
              <a:avLst/>
            </a:prstGeom>
          </p:spPr>
        </p:pic>
      </p:grpSp>
      <p:grpSp>
        <p:nvGrpSpPr>
          <p:cNvPr id="80" name="object 80"/>
          <p:cNvGrpSpPr/>
          <p:nvPr/>
        </p:nvGrpSpPr>
        <p:grpSpPr>
          <a:xfrm>
            <a:off x="2022773" y="2171531"/>
            <a:ext cx="567971" cy="145396"/>
            <a:chOff x="1870373" y="2171531"/>
            <a:chExt cx="567971" cy="145396"/>
          </a:xfrm>
        </p:grpSpPr>
        <p:pic>
          <p:nvPicPr>
            <p:cNvPr id="81" name="object 81"/>
            <p:cNvPicPr/>
            <p:nvPr/>
          </p:nvPicPr>
          <p:blipFill>
            <a:blip r:embed="rId39"/>
            <a:stretch>
              <a:fillRect/>
            </a:stretch>
          </p:blipFill>
          <p:spPr>
            <a:xfrm>
              <a:off x="1870373" y="2174221"/>
              <a:ext cx="222044" cy="142706"/>
            </a:xfrm>
            <a:prstGeom prst="rect">
              <a:avLst/>
            </a:prstGeom>
          </p:spPr>
        </p:pic>
        <p:pic>
          <p:nvPicPr>
            <p:cNvPr id="82" name="object 82"/>
            <p:cNvPicPr/>
            <p:nvPr/>
          </p:nvPicPr>
          <p:blipFill>
            <a:blip r:embed="rId40"/>
            <a:stretch>
              <a:fillRect/>
            </a:stretch>
          </p:blipFill>
          <p:spPr>
            <a:xfrm>
              <a:off x="2119396" y="2210612"/>
              <a:ext cx="83456" cy="103626"/>
            </a:xfrm>
            <a:prstGeom prst="rect">
              <a:avLst/>
            </a:prstGeom>
          </p:spPr>
        </p:pic>
        <p:pic>
          <p:nvPicPr>
            <p:cNvPr id="83" name="object 83"/>
            <p:cNvPicPr/>
            <p:nvPr/>
          </p:nvPicPr>
          <p:blipFill>
            <a:blip r:embed="rId41"/>
            <a:stretch>
              <a:fillRect/>
            </a:stretch>
          </p:blipFill>
          <p:spPr>
            <a:xfrm>
              <a:off x="2223023" y="2171531"/>
              <a:ext cx="215321" cy="145396"/>
            </a:xfrm>
            <a:prstGeom prst="rect">
              <a:avLst/>
            </a:prstGeom>
          </p:spPr>
        </p:pic>
      </p:grpSp>
      <p:grpSp>
        <p:nvGrpSpPr>
          <p:cNvPr id="84" name="object 84"/>
          <p:cNvGrpSpPr/>
          <p:nvPr/>
        </p:nvGrpSpPr>
        <p:grpSpPr>
          <a:xfrm>
            <a:off x="2018739" y="2408452"/>
            <a:ext cx="494152" cy="184897"/>
            <a:chOff x="1866339" y="2408452"/>
            <a:chExt cx="494152" cy="184897"/>
          </a:xfrm>
        </p:grpSpPr>
        <p:pic>
          <p:nvPicPr>
            <p:cNvPr id="85" name="object 85"/>
            <p:cNvPicPr/>
            <p:nvPr/>
          </p:nvPicPr>
          <p:blipFill>
            <a:blip r:embed="rId42"/>
            <a:stretch>
              <a:fillRect/>
            </a:stretch>
          </p:blipFill>
          <p:spPr>
            <a:xfrm>
              <a:off x="1866339" y="2408452"/>
              <a:ext cx="430726" cy="184476"/>
            </a:xfrm>
            <a:prstGeom prst="rect">
              <a:avLst/>
            </a:prstGeom>
          </p:spPr>
        </p:pic>
        <p:sp>
          <p:nvSpPr>
            <p:cNvPr id="86" name="object 86"/>
            <p:cNvSpPr/>
            <p:nvPr/>
          </p:nvSpPr>
          <p:spPr>
            <a:xfrm>
              <a:off x="2314547" y="2408452"/>
              <a:ext cx="45943" cy="184897"/>
            </a:xfrm>
            <a:custGeom>
              <a:avLst/>
              <a:gdLst/>
              <a:ahLst/>
              <a:cxnLst/>
              <a:rect l="l" t="t" r="r" b="b"/>
              <a:pathLst>
                <a:path w="52069" h="209550">
                  <a:moveTo>
                    <a:pt x="13716" y="209073"/>
                  </a:moveTo>
                  <a:lnTo>
                    <a:pt x="0" y="209073"/>
                  </a:lnTo>
                  <a:lnTo>
                    <a:pt x="14001" y="182729"/>
                  </a:lnTo>
                  <a:lnTo>
                    <a:pt x="24003" y="156412"/>
                  </a:lnTo>
                  <a:lnTo>
                    <a:pt x="30003" y="130112"/>
                  </a:lnTo>
                  <a:lnTo>
                    <a:pt x="32004" y="103822"/>
                  </a:lnTo>
                  <a:lnTo>
                    <a:pt x="31718" y="94361"/>
                  </a:lnTo>
                  <a:lnTo>
                    <a:pt x="22669" y="48101"/>
                  </a:lnTo>
                  <a:lnTo>
                    <a:pt x="6048" y="10587"/>
                  </a:lnTo>
                  <a:lnTo>
                    <a:pt x="0" y="0"/>
                  </a:lnTo>
                  <a:lnTo>
                    <a:pt x="13716" y="0"/>
                  </a:lnTo>
                  <a:lnTo>
                    <a:pt x="38790" y="41228"/>
                  </a:lnTo>
                  <a:lnTo>
                    <a:pt x="49720" y="78783"/>
                  </a:lnTo>
                  <a:lnTo>
                    <a:pt x="51816" y="103822"/>
                  </a:lnTo>
                  <a:lnTo>
                    <a:pt x="51220" y="118657"/>
                  </a:lnTo>
                  <a:lnTo>
                    <a:pt x="41148" y="161734"/>
                  </a:lnTo>
                  <a:lnTo>
                    <a:pt x="21431" y="198462"/>
                  </a:lnTo>
                  <a:lnTo>
                    <a:pt x="13716" y="209073"/>
                  </a:lnTo>
                  <a:close/>
                </a:path>
              </a:pathLst>
            </a:custGeom>
            <a:solidFill>
              <a:srgbClr val="000000"/>
            </a:solidFill>
          </p:spPr>
          <p:txBody>
            <a:bodyPr wrap="square" lIns="0" tIns="0" rIns="0" bIns="0" rtlCol="0"/>
            <a:lstStyle/>
            <a:p>
              <a:endParaRPr/>
            </a:p>
          </p:txBody>
        </p:sp>
      </p:grpSp>
      <p:pic>
        <p:nvPicPr>
          <p:cNvPr id="87" name="object 87"/>
          <p:cNvPicPr/>
          <p:nvPr/>
        </p:nvPicPr>
        <p:blipFill>
          <a:blip r:embed="rId43"/>
          <a:stretch>
            <a:fillRect/>
          </a:stretch>
        </p:blipFill>
        <p:spPr>
          <a:xfrm>
            <a:off x="2705128" y="2613100"/>
            <a:ext cx="1138630" cy="174979"/>
          </a:xfrm>
          <a:prstGeom prst="rect">
            <a:avLst/>
          </a:prstGeom>
        </p:spPr>
      </p:pic>
      <p:grpSp>
        <p:nvGrpSpPr>
          <p:cNvPr id="88" name="object 88"/>
          <p:cNvGrpSpPr/>
          <p:nvPr/>
        </p:nvGrpSpPr>
        <p:grpSpPr>
          <a:xfrm>
            <a:off x="3628437" y="3493546"/>
            <a:ext cx="507710" cy="144051"/>
            <a:chOff x="3476037" y="3493546"/>
            <a:chExt cx="507710" cy="144051"/>
          </a:xfrm>
        </p:grpSpPr>
        <p:pic>
          <p:nvPicPr>
            <p:cNvPr id="89" name="object 89"/>
            <p:cNvPicPr/>
            <p:nvPr/>
          </p:nvPicPr>
          <p:blipFill>
            <a:blip r:embed="rId44"/>
            <a:stretch>
              <a:fillRect/>
            </a:stretch>
          </p:blipFill>
          <p:spPr>
            <a:xfrm>
              <a:off x="3476037" y="3493546"/>
              <a:ext cx="433415" cy="144051"/>
            </a:xfrm>
            <a:prstGeom prst="rect">
              <a:avLst/>
            </a:prstGeom>
          </p:spPr>
        </p:pic>
        <p:sp>
          <p:nvSpPr>
            <p:cNvPr id="90" name="object 90"/>
            <p:cNvSpPr/>
            <p:nvPr/>
          </p:nvSpPr>
          <p:spPr>
            <a:xfrm>
              <a:off x="3928278" y="3529937"/>
              <a:ext cx="55469" cy="105335"/>
            </a:xfrm>
            <a:custGeom>
              <a:avLst/>
              <a:gdLst/>
              <a:ahLst/>
              <a:cxnLst/>
              <a:rect l="l" t="t" r="r" b="b"/>
              <a:pathLst>
                <a:path w="62864" h="119379">
                  <a:moveTo>
                    <a:pt x="19812" y="118967"/>
                  </a:moveTo>
                  <a:lnTo>
                    <a:pt x="0" y="118967"/>
                  </a:lnTo>
                  <a:lnTo>
                    <a:pt x="0" y="3048"/>
                  </a:lnTo>
                  <a:lnTo>
                    <a:pt x="16764" y="3048"/>
                  </a:lnTo>
                  <a:lnTo>
                    <a:pt x="16764" y="21336"/>
                  </a:lnTo>
                  <a:lnTo>
                    <a:pt x="21336" y="12192"/>
                  </a:lnTo>
                  <a:lnTo>
                    <a:pt x="28956" y="4572"/>
                  </a:lnTo>
                  <a:lnTo>
                    <a:pt x="33528" y="1524"/>
                  </a:lnTo>
                  <a:lnTo>
                    <a:pt x="38100" y="0"/>
                  </a:lnTo>
                  <a:lnTo>
                    <a:pt x="48768" y="0"/>
                  </a:lnTo>
                  <a:lnTo>
                    <a:pt x="54864" y="3048"/>
                  </a:lnTo>
                  <a:lnTo>
                    <a:pt x="62484" y="7620"/>
                  </a:lnTo>
                  <a:lnTo>
                    <a:pt x="56387" y="25908"/>
                  </a:lnTo>
                  <a:lnTo>
                    <a:pt x="50292" y="22860"/>
                  </a:lnTo>
                  <a:lnTo>
                    <a:pt x="45719" y="21336"/>
                  </a:lnTo>
                  <a:lnTo>
                    <a:pt x="36576" y="21336"/>
                  </a:lnTo>
                  <a:lnTo>
                    <a:pt x="30480" y="24384"/>
                  </a:lnTo>
                  <a:lnTo>
                    <a:pt x="25908" y="27432"/>
                  </a:lnTo>
                  <a:lnTo>
                    <a:pt x="24384" y="30480"/>
                  </a:lnTo>
                  <a:lnTo>
                    <a:pt x="22859" y="35052"/>
                  </a:lnTo>
                  <a:lnTo>
                    <a:pt x="19812" y="42672"/>
                  </a:lnTo>
                  <a:lnTo>
                    <a:pt x="19812" y="118967"/>
                  </a:lnTo>
                  <a:close/>
                </a:path>
              </a:pathLst>
            </a:custGeom>
            <a:solidFill>
              <a:srgbClr val="000000"/>
            </a:solidFill>
          </p:spPr>
          <p:txBody>
            <a:bodyPr wrap="square" lIns="0" tIns="0" rIns="0" bIns="0" rtlCol="0"/>
            <a:lstStyle/>
            <a:p>
              <a:endParaRPr/>
            </a:p>
          </p:txBody>
        </p:sp>
      </p:grpSp>
      <p:grpSp>
        <p:nvGrpSpPr>
          <p:cNvPr id="91" name="object 91"/>
          <p:cNvGrpSpPr/>
          <p:nvPr/>
        </p:nvGrpSpPr>
        <p:grpSpPr>
          <a:xfrm>
            <a:off x="4200435" y="3493546"/>
            <a:ext cx="126491" cy="141755"/>
            <a:chOff x="4048035" y="3493546"/>
            <a:chExt cx="126491" cy="141755"/>
          </a:xfrm>
        </p:grpSpPr>
        <p:sp>
          <p:nvSpPr>
            <p:cNvPr id="92" name="object 92"/>
            <p:cNvSpPr/>
            <p:nvPr/>
          </p:nvSpPr>
          <p:spPr>
            <a:xfrm>
              <a:off x="4048035" y="3493546"/>
              <a:ext cx="16249" cy="141754"/>
            </a:xfrm>
            <a:custGeom>
              <a:avLst/>
              <a:gdLst/>
              <a:ahLst/>
              <a:cxnLst/>
              <a:rect l="l" t="t" r="r" b="b"/>
              <a:pathLst>
                <a:path w="18414" h="160654">
                  <a:moveTo>
                    <a:pt x="18288" y="44297"/>
                  </a:moveTo>
                  <a:lnTo>
                    <a:pt x="0" y="44297"/>
                  </a:lnTo>
                  <a:lnTo>
                    <a:pt x="0" y="160210"/>
                  </a:lnTo>
                  <a:lnTo>
                    <a:pt x="18288" y="160210"/>
                  </a:lnTo>
                  <a:lnTo>
                    <a:pt x="18288" y="44297"/>
                  </a:lnTo>
                  <a:close/>
                </a:path>
                <a:path w="18414" h="160654">
                  <a:moveTo>
                    <a:pt x="18288" y="0"/>
                  </a:moveTo>
                  <a:lnTo>
                    <a:pt x="0" y="0"/>
                  </a:lnTo>
                  <a:lnTo>
                    <a:pt x="0" y="22860"/>
                  </a:lnTo>
                  <a:lnTo>
                    <a:pt x="18288" y="22860"/>
                  </a:lnTo>
                  <a:lnTo>
                    <a:pt x="18288" y="0"/>
                  </a:lnTo>
                  <a:close/>
                </a:path>
              </a:pathLst>
            </a:custGeom>
            <a:solidFill>
              <a:srgbClr val="000000"/>
            </a:solidFill>
          </p:spPr>
          <p:txBody>
            <a:bodyPr wrap="square" lIns="0" tIns="0" rIns="0" bIns="0" rtlCol="0"/>
            <a:lstStyle/>
            <a:p>
              <a:endParaRPr/>
            </a:p>
          </p:txBody>
        </p:sp>
        <p:pic>
          <p:nvPicPr>
            <p:cNvPr id="93" name="object 93"/>
            <p:cNvPicPr/>
            <p:nvPr/>
          </p:nvPicPr>
          <p:blipFill>
            <a:blip r:embed="rId45"/>
            <a:stretch>
              <a:fillRect/>
            </a:stretch>
          </p:blipFill>
          <p:spPr>
            <a:xfrm>
              <a:off x="4091155" y="3529937"/>
              <a:ext cx="83371" cy="104971"/>
            </a:xfrm>
            <a:prstGeom prst="rect">
              <a:avLst/>
            </a:prstGeom>
          </p:spPr>
        </p:pic>
      </p:grpSp>
      <p:sp>
        <p:nvSpPr>
          <p:cNvPr id="94" name="object 94"/>
          <p:cNvSpPr/>
          <p:nvPr/>
        </p:nvSpPr>
        <p:spPr>
          <a:xfrm>
            <a:off x="4392897" y="3497579"/>
            <a:ext cx="499782" cy="140074"/>
          </a:xfrm>
          <a:custGeom>
            <a:avLst/>
            <a:gdLst/>
            <a:ahLst/>
            <a:cxnLst/>
            <a:rect l="l" t="t" r="r" b="b"/>
            <a:pathLst>
              <a:path w="566420" h="158750">
                <a:moveTo>
                  <a:pt x="158584" y="39725"/>
                </a:moveTo>
                <a:lnTo>
                  <a:pt x="140296" y="39725"/>
                </a:lnTo>
                <a:lnTo>
                  <a:pt x="120484" y="106870"/>
                </a:lnTo>
                <a:lnTo>
                  <a:pt x="112864" y="129730"/>
                </a:lnTo>
                <a:lnTo>
                  <a:pt x="108292" y="106870"/>
                </a:lnTo>
                <a:lnTo>
                  <a:pt x="89916" y="39725"/>
                </a:lnTo>
                <a:lnTo>
                  <a:pt x="70104" y="39725"/>
                </a:lnTo>
                <a:lnTo>
                  <a:pt x="51816" y="108394"/>
                </a:lnTo>
                <a:lnTo>
                  <a:pt x="48768" y="122110"/>
                </a:lnTo>
                <a:lnTo>
                  <a:pt x="45720" y="129730"/>
                </a:lnTo>
                <a:lnTo>
                  <a:pt x="45720" y="131254"/>
                </a:lnTo>
                <a:lnTo>
                  <a:pt x="39624" y="106870"/>
                </a:lnTo>
                <a:lnTo>
                  <a:pt x="19812" y="39725"/>
                </a:lnTo>
                <a:lnTo>
                  <a:pt x="0" y="39725"/>
                </a:lnTo>
                <a:lnTo>
                  <a:pt x="35052" y="155638"/>
                </a:lnTo>
                <a:lnTo>
                  <a:pt x="56388" y="155638"/>
                </a:lnTo>
                <a:lnTo>
                  <a:pt x="79248" y="67157"/>
                </a:lnTo>
                <a:lnTo>
                  <a:pt x="83820" y="87058"/>
                </a:lnTo>
                <a:lnTo>
                  <a:pt x="102196" y="155638"/>
                </a:lnTo>
                <a:lnTo>
                  <a:pt x="123532" y="155638"/>
                </a:lnTo>
                <a:lnTo>
                  <a:pt x="158584" y="39725"/>
                </a:lnTo>
                <a:close/>
              </a:path>
              <a:path w="566420" h="158750">
                <a:moveTo>
                  <a:pt x="271564" y="155638"/>
                </a:moveTo>
                <a:lnTo>
                  <a:pt x="266992" y="141922"/>
                </a:lnTo>
                <a:lnTo>
                  <a:pt x="266750" y="137096"/>
                </a:lnTo>
                <a:lnTo>
                  <a:pt x="266242" y="129730"/>
                </a:lnTo>
                <a:lnTo>
                  <a:pt x="265696" y="119430"/>
                </a:lnTo>
                <a:lnTo>
                  <a:pt x="265582" y="112966"/>
                </a:lnTo>
                <a:lnTo>
                  <a:pt x="265468" y="97637"/>
                </a:lnTo>
                <a:lnTo>
                  <a:pt x="265468" y="62585"/>
                </a:lnTo>
                <a:lnTo>
                  <a:pt x="262420" y="53441"/>
                </a:lnTo>
                <a:lnTo>
                  <a:pt x="259372" y="50393"/>
                </a:lnTo>
                <a:lnTo>
                  <a:pt x="256324" y="45821"/>
                </a:lnTo>
                <a:lnTo>
                  <a:pt x="251650" y="42773"/>
                </a:lnTo>
                <a:lnTo>
                  <a:pt x="245554" y="41249"/>
                </a:lnTo>
                <a:lnTo>
                  <a:pt x="239458" y="38201"/>
                </a:lnTo>
                <a:lnTo>
                  <a:pt x="230314" y="36677"/>
                </a:lnTo>
                <a:lnTo>
                  <a:pt x="221170" y="36677"/>
                </a:lnTo>
                <a:lnTo>
                  <a:pt x="213690" y="36957"/>
                </a:lnTo>
                <a:lnTo>
                  <a:pt x="176974" y="53441"/>
                </a:lnTo>
                <a:lnTo>
                  <a:pt x="169354" y="73253"/>
                </a:lnTo>
                <a:lnTo>
                  <a:pt x="187642" y="76301"/>
                </a:lnTo>
                <a:lnTo>
                  <a:pt x="190690" y="67157"/>
                </a:lnTo>
                <a:lnTo>
                  <a:pt x="193738" y="61061"/>
                </a:lnTo>
                <a:lnTo>
                  <a:pt x="202882" y="54965"/>
                </a:lnTo>
                <a:lnTo>
                  <a:pt x="208978" y="53441"/>
                </a:lnTo>
                <a:lnTo>
                  <a:pt x="228790" y="53441"/>
                </a:lnTo>
                <a:lnTo>
                  <a:pt x="240982" y="59537"/>
                </a:lnTo>
                <a:lnTo>
                  <a:pt x="244030" y="64109"/>
                </a:lnTo>
                <a:lnTo>
                  <a:pt x="245554" y="68681"/>
                </a:lnTo>
                <a:lnTo>
                  <a:pt x="245554" y="82397"/>
                </a:lnTo>
                <a:lnTo>
                  <a:pt x="245554" y="97637"/>
                </a:lnTo>
                <a:lnTo>
                  <a:pt x="245554" y="120586"/>
                </a:lnTo>
                <a:lnTo>
                  <a:pt x="236410" y="134302"/>
                </a:lnTo>
                <a:lnTo>
                  <a:pt x="230314" y="137350"/>
                </a:lnTo>
                <a:lnTo>
                  <a:pt x="224218" y="141922"/>
                </a:lnTo>
                <a:lnTo>
                  <a:pt x="216598" y="143446"/>
                </a:lnTo>
                <a:lnTo>
                  <a:pt x="202882" y="143446"/>
                </a:lnTo>
                <a:lnTo>
                  <a:pt x="196786" y="141922"/>
                </a:lnTo>
                <a:lnTo>
                  <a:pt x="189166" y="134302"/>
                </a:lnTo>
                <a:lnTo>
                  <a:pt x="186118" y="129730"/>
                </a:lnTo>
                <a:lnTo>
                  <a:pt x="186118" y="120586"/>
                </a:lnTo>
                <a:lnTo>
                  <a:pt x="187642" y="117538"/>
                </a:lnTo>
                <a:lnTo>
                  <a:pt x="189166" y="116014"/>
                </a:lnTo>
                <a:lnTo>
                  <a:pt x="190690" y="112966"/>
                </a:lnTo>
                <a:lnTo>
                  <a:pt x="193738" y="109918"/>
                </a:lnTo>
                <a:lnTo>
                  <a:pt x="199834" y="106870"/>
                </a:lnTo>
                <a:lnTo>
                  <a:pt x="205930" y="106870"/>
                </a:lnTo>
                <a:lnTo>
                  <a:pt x="232981" y="101536"/>
                </a:lnTo>
                <a:lnTo>
                  <a:pt x="240131" y="99745"/>
                </a:lnTo>
                <a:lnTo>
                  <a:pt x="245554" y="97637"/>
                </a:lnTo>
                <a:lnTo>
                  <a:pt x="245554" y="82397"/>
                </a:lnTo>
                <a:lnTo>
                  <a:pt x="239217" y="84416"/>
                </a:lnTo>
                <a:lnTo>
                  <a:pt x="231457" y="86017"/>
                </a:lnTo>
                <a:lnTo>
                  <a:pt x="221983" y="87325"/>
                </a:lnTo>
                <a:lnTo>
                  <a:pt x="210502" y="88493"/>
                </a:lnTo>
                <a:lnTo>
                  <a:pt x="202882" y="90017"/>
                </a:lnTo>
                <a:lnTo>
                  <a:pt x="196786" y="91541"/>
                </a:lnTo>
                <a:lnTo>
                  <a:pt x="193738" y="91541"/>
                </a:lnTo>
                <a:lnTo>
                  <a:pt x="189166" y="93065"/>
                </a:lnTo>
                <a:lnTo>
                  <a:pt x="180022" y="97637"/>
                </a:lnTo>
                <a:lnTo>
                  <a:pt x="175450" y="100774"/>
                </a:lnTo>
                <a:lnTo>
                  <a:pt x="166306" y="114490"/>
                </a:lnTo>
                <a:lnTo>
                  <a:pt x="166306" y="125158"/>
                </a:lnTo>
                <a:lnTo>
                  <a:pt x="188214" y="156400"/>
                </a:lnTo>
                <a:lnTo>
                  <a:pt x="204406" y="158686"/>
                </a:lnTo>
                <a:lnTo>
                  <a:pt x="213550" y="158686"/>
                </a:lnTo>
                <a:lnTo>
                  <a:pt x="219646" y="157162"/>
                </a:lnTo>
                <a:lnTo>
                  <a:pt x="227266" y="154114"/>
                </a:lnTo>
                <a:lnTo>
                  <a:pt x="233362" y="152590"/>
                </a:lnTo>
                <a:lnTo>
                  <a:pt x="240982" y="148018"/>
                </a:lnTo>
                <a:lnTo>
                  <a:pt x="245554" y="143446"/>
                </a:lnTo>
                <a:lnTo>
                  <a:pt x="247078" y="141922"/>
                </a:lnTo>
                <a:lnTo>
                  <a:pt x="251650" y="155638"/>
                </a:lnTo>
                <a:lnTo>
                  <a:pt x="271564" y="155638"/>
                </a:lnTo>
                <a:close/>
              </a:path>
              <a:path w="566420" h="158750">
                <a:moveTo>
                  <a:pt x="382905" y="114503"/>
                </a:moveTo>
                <a:lnTo>
                  <a:pt x="345897" y="87731"/>
                </a:lnTo>
                <a:lnTo>
                  <a:pt x="335559" y="85445"/>
                </a:lnTo>
                <a:lnTo>
                  <a:pt x="326415" y="82397"/>
                </a:lnTo>
                <a:lnTo>
                  <a:pt x="320319" y="80873"/>
                </a:lnTo>
                <a:lnTo>
                  <a:pt x="318795" y="80873"/>
                </a:lnTo>
                <a:lnTo>
                  <a:pt x="312699" y="77825"/>
                </a:lnTo>
                <a:lnTo>
                  <a:pt x="311175" y="74777"/>
                </a:lnTo>
                <a:lnTo>
                  <a:pt x="309651" y="73253"/>
                </a:lnTo>
                <a:lnTo>
                  <a:pt x="309651" y="64109"/>
                </a:lnTo>
                <a:lnTo>
                  <a:pt x="311175" y="61061"/>
                </a:lnTo>
                <a:lnTo>
                  <a:pt x="314223" y="58013"/>
                </a:lnTo>
                <a:lnTo>
                  <a:pt x="318795" y="54965"/>
                </a:lnTo>
                <a:lnTo>
                  <a:pt x="324891" y="53441"/>
                </a:lnTo>
                <a:lnTo>
                  <a:pt x="341655" y="53441"/>
                </a:lnTo>
                <a:lnTo>
                  <a:pt x="347751" y="54965"/>
                </a:lnTo>
                <a:lnTo>
                  <a:pt x="352323" y="58013"/>
                </a:lnTo>
                <a:lnTo>
                  <a:pt x="358419" y="67157"/>
                </a:lnTo>
                <a:lnTo>
                  <a:pt x="359943" y="71729"/>
                </a:lnTo>
                <a:lnTo>
                  <a:pt x="378333" y="70205"/>
                </a:lnTo>
                <a:lnTo>
                  <a:pt x="349275" y="38201"/>
                </a:lnTo>
                <a:lnTo>
                  <a:pt x="341655" y="36677"/>
                </a:lnTo>
                <a:lnTo>
                  <a:pt x="326415" y="36677"/>
                </a:lnTo>
                <a:lnTo>
                  <a:pt x="320319" y="38201"/>
                </a:lnTo>
                <a:lnTo>
                  <a:pt x="306603" y="42773"/>
                </a:lnTo>
                <a:lnTo>
                  <a:pt x="303555" y="45821"/>
                </a:lnTo>
                <a:lnTo>
                  <a:pt x="298983" y="48869"/>
                </a:lnTo>
                <a:lnTo>
                  <a:pt x="295935" y="51917"/>
                </a:lnTo>
                <a:lnTo>
                  <a:pt x="294411" y="56489"/>
                </a:lnTo>
                <a:lnTo>
                  <a:pt x="291363" y="61061"/>
                </a:lnTo>
                <a:lnTo>
                  <a:pt x="289839" y="65633"/>
                </a:lnTo>
                <a:lnTo>
                  <a:pt x="289839" y="76301"/>
                </a:lnTo>
                <a:lnTo>
                  <a:pt x="311797" y="99301"/>
                </a:lnTo>
                <a:lnTo>
                  <a:pt x="318414" y="101688"/>
                </a:lnTo>
                <a:lnTo>
                  <a:pt x="326758" y="104355"/>
                </a:lnTo>
                <a:lnTo>
                  <a:pt x="337083" y="106883"/>
                </a:lnTo>
                <a:lnTo>
                  <a:pt x="347751" y="109931"/>
                </a:lnTo>
                <a:lnTo>
                  <a:pt x="353847" y="111455"/>
                </a:lnTo>
                <a:lnTo>
                  <a:pt x="356895" y="112979"/>
                </a:lnTo>
                <a:lnTo>
                  <a:pt x="361467" y="116027"/>
                </a:lnTo>
                <a:lnTo>
                  <a:pt x="363093" y="119075"/>
                </a:lnTo>
                <a:lnTo>
                  <a:pt x="363093" y="128219"/>
                </a:lnTo>
                <a:lnTo>
                  <a:pt x="356895" y="137363"/>
                </a:lnTo>
                <a:lnTo>
                  <a:pt x="352323" y="140411"/>
                </a:lnTo>
                <a:lnTo>
                  <a:pt x="344703" y="141935"/>
                </a:lnTo>
                <a:lnTo>
                  <a:pt x="327939" y="141935"/>
                </a:lnTo>
                <a:lnTo>
                  <a:pt x="320319" y="140411"/>
                </a:lnTo>
                <a:lnTo>
                  <a:pt x="315747" y="135839"/>
                </a:lnTo>
                <a:lnTo>
                  <a:pt x="309651" y="131267"/>
                </a:lnTo>
                <a:lnTo>
                  <a:pt x="306603" y="125171"/>
                </a:lnTo>
                <a:lnTo>
                  <a:pt x="306603" y="117551"/>
                </a:lnTo>
                <a:lnTo>
                  <a:pt x="286791" y="120599"/>
                </a:lnTo>
                <a:lnTo>
                  <a:pt x="308559" y="153555"/>
                </a:lnTo>
                <a:lnTo>
                  <a:pt x="335559" y="158699"/>
                </a:lnTo>
                <a:lnTo>
                  <a:pt x="344703" y="158699"/>
                </a:lnTo>
                <a:lnTo>
                  <a:pt x="353847" y="157175"/>
                </a:lnTo>
                <a:lnTo>
                  <a:pt x="359943" y="154127"/>
                </a:lnTo>
                <a:lnTo>
                  <a:pt x="367665" y="151079"/>
                </a:lnTo>
                <a:lnTo>
                  <a:pt x="373761" y="146507"/>
                </a:lnTo>
                <a:lnTo>
                  <a:pt x="376809" y="140411"/>
                </a:lnTo>
                <a:lnTo>
                  <a:pt x="381381" y="134315"/>
                </a:lnTo>
                <a:lnTo>
                  <a:pt x="382905" y="128219"/>
                </a:lnTo>
                <a:lnTo>
                  <a:pt x="382905" y="114503"/>
                </a:lnTo>
                <a:close/>
              </a:path>
              <a:path w="566420" h="158750">
                <a:moveTo>
                  <a:pt x="451485" y="155638"/>
                </a:moveTo>
                <a:lnTo>
                  <a:pt x="448437" y="138874"/>
                </a:lnTo>
                <a:lnTo>
                  <a:pt x="434632" y="138874"/>
                </a:lnTo>
                <a:lnTo>
                  <a:pt x="431584" y="135826"/>
                </a:lnTo>
                <a:lnTo>
                  <a:pt x="430060" y="135826"/>
                </a:lnTo>
                <a:lnTo>
                  <a:pt x="430060" y="134302"/>
                </a:lnTo>
                <a:lnTo>
                  <a:pt x="428536" y="132778"/>
                </a:lnTo>
                <a:lnTo>
                  <a:pt x="428536" y="54965"/>
                </a:lnTo>
                <a:lnTo>
                  <a:pt x="448437" y="54965"/>
                </a:lnTo>
                <a:lnTo>
                  <a:pt x="448437" y="39725"/>
                </a:lnTo>
                <a:lnTo>
                  <a:pt x="428536" y="39725"/>
                </a:lnTo>
                <a:lnTo>
                  <a:pt x="428536" y="0"/>
                </a:lnTo>
                <a:lnTo>
                  <a:pt x="408724" y="10668"/>
                </a:lnTo>
                <a:lnTo>
                  <a:pt x="408724" y="39725"/>
                </a:lnTo>
                <a:lnTo>
                  <a:pt x="395008" y="39725"/>
                </a:lnTo>
                <a:lnTo>
                  <a:pt x="395008" y="54965"/>
                </a:lnTo>
                <a:lnTo>
                  <a:pt x="408724" y="54965"/>
                </a:lnTo>
                <a:lnTo>
                  <a:pt x="408724" y="134302"/>
                </a:lnTo>
                <a:lnTo>
                  <a:pt x="410248" y="141922"/>
                </a:lnTo>
                <a:lnTo>
                  <a:pt x="413296" y="148018"/>
                </a:lnTo>
                <a:lnTo>
                  <a:pt x="419392" y="154114"/>
                </a:lnTo>
                <a:lnTo>
                  <a:pt x="423964" y="155638"/>
                </a:lnTo>
                <a:lnTo>
                  <a:pt x="430060" y="157162"/>
                </a:lnTo>
                <a:lnTo>
                  <a:pt x="445300" y="157162"/>
                </a:lnTo>
                <a:lnTo>
                  <a:pt x="451485" y="155638"/>
                </a:lnTo>
                <a:close/>
              </a:path>
              <a:path w="566420" h="158750">
                <a:moveTo>
                  <a:pt x="565873" y="97637"/>
                </a:moveTo>
                <a:lnTo>
                  <a:pt x="550633" y="53441"/>
                </a:lnTo>
                <a:lnTo>
                  <a:pt x="544537" y="47599"/>
                </a:lnTo>
                <a:lnTo>
                  <a:pt x="544537" y="76301"/>
                </a:lnTo>
                <a:lnTo>
                  <a:pt x="544537" y="86969"/>
                </a:lnTo>
                <a:lnTo>
                  <a:pt x="480529" y="86969"/>
                </a:lnTo>
                <a:lnTo>
                  <a:pt x="481990" y="79514"/>
                </a:lnTo>
                <a:lnTo>
                  <a:pt x="504913" y="53441"/>
                </a:lnTo>
                <a:lnTo>
                  <a:pt x="514057" y="53441"/>
                </a:lnTo>
                <a:lnTo>
                  <a:pt x="544537" y="76301"/>
                </a:lnTo>
                <a:lnTo>
                  <a:pt x="544537" y="47599"/>
                </a:lnTo>
                <a:lnTo>
                  <a:pt x="543204" y="46316"/>
                </a:lnTo>
                <a:lnTo>
                  <a:pt x="534631" y="41059"/>
                </a:lnTo>
                <a:lnTo>
                  <a:pt x="524916" y="37795"/>
                </a:lnTo>
                <a:lnTo>
                  <a:pt x="514057" y="36677"/>
                </a:lnTo>
                <a:lnTo>
                  <a:pt x="502297" y="37795"/>
                </a:lnTo>
                <a:lnTo>
                  <a:pt x="467499" y="62306"/>
                </a:lnTo>
                <a:lnTo>
                  <a:pt x="459206" y="97637"/>
                </a:lnTo>
                <a:lnTo>
                  <a:pt x="459320" y="102311"/>
                </a:lnTo>
                <a:lnTo>
                  <a:pt x="474433" y="143459"/>
                </a:lnTo>
                <a:lnTo>
                  <a:pt x="514057" y="158699"/>
                </a:lnTo>
                <a:lnTo>
                  <a:pt x="523798" y="158102"/>
                </a:lnTo>
                <a:lnTo>
                  <a:pt x="559015" y="136601"/>
                </a:lnTo>
                <a:lnTo>
                  <a:pt x="565873" y="120599"/>
                </a:lnTo>
                <a:lnTo>
                  <a:pt x="544537" y="119075"/>
                </a:lnTo>
                <a:lnTo>
                  <a:pt x="541489" y="126695"/>
                </a:lnTo>
                <a:lnTo>
                  <a:pt x="538441" y="132791"/>
                </a:lnTo>
                <a:lnTo>
                  <a:pt x="532345" y="135839"/>
                </a:lnTo>
                <a:lnTo>
                  <a:pt x="527773" y="140411"/>
                </a:lnTo>
                <a:lnTo>
                  <a:pt x="521677" y="141935"/>
                </a:lnTo>
                <a:lnTo>
                  <a:pt x="514057" y="141935"/>
                </a:lnTo>
                <a:lnTo>
                  <a:pt x="507466" y="141363"/>
                </a:lnTo>
                <a:lnTo>
                  <a:pt x="480466" y="111785"/>
                </a:lnTo>
                <a:lnTo>
                  <a:pt x="479005" y="102311"/>
                </a:lnTo>
                <a:lnTo>
                  <a:pt x="565873" y="102311"/>
                </a:lnTo>
                <a:lnTo>
                  <a:pt x="565873" y="97637"/>
                </a:lnTo>
                <a:close/>
              </a:path>
            </a:pathLst>
          </a:custGeom>
          <a:solidFill>
            <a:srgbClr val="000000"/>
          </a:solidFill>
        </p:spPr>
        <p:txBody>
          <a:bodyPr wrap="square" lIns="0" tIns="0" rIns="0" bIns="0" rtlCol="0"/>
          <a:lstStyle/>
          <a:p>
            <a:endParaRPr/>
          </a:p>
        </p:txBody>
      </p:sp>
      <p:sp>
        <p:nvSpPr>
          <p:cNvPr id="95" name="object 95"/>
          <p:cNvSpPr/>
          <p:nvPr/>
        </p:nvSpPr>
        <p:spPr>
          <a:xfrm>
            <a:off x="4968935" y="3492200"/>
            <a:ext cx="451037" cy="184897"/>
          </a:xfrm>
          <a:custGeom>
            <a:avLst/>
            <a:gdLst/>
            <a:ahLst/>
            <a:cxnLst/>
            <a:rect l="l" t="t" r="r" b="b"/>
            <a:pathLst>
              <a:path w="511175" h="209550">
                <a:moveTo>
                  <a:pt x="51904" y="0"/>
                </a:moveTo>
                <a:lnTo>
                  <a:pt x="38188" y="0"/>
                </a:lnTo>
                <a:lnTo>
                  <a:pt x="28663" y="13741"/>
                </a:lnTo>
                <a:lnTo>
                  <a:pt x="7620" y="54965"/>
                </a:lnTo>
                <a:lnTo>
                  <a:pt x="0" y="103733"/>
                </a:lnTo>
                <a:lnTo>
                  <a:pt x="596" y="118389"/>
                </a:lnTo>
                <a:lnTo>
                  <a:pt x="10668" y="160223"/>
                </a:lnTo>
                <a:lnTo>
                  <a:pt x="30429" y="198234"/>
                </a:lnTo>
                <a:lnTo>
                  <a:pt x="38188" y="209080"/>
                </a:lnTo>
                <a:lnTo>
                  <a:pt x="51904" y="209080"/>
                </a:lnTo>
                <a:lnTo>
                  <a:pt x="37858" y="182740"/>
                </a:lnTo>
                <a:lnTo>
                  <a:pt x="27825" y="156413"/>
                </a:lnTo>
                <a:lnTo>
                  <a:pt x="21818" y="130073"/>
                </a:lnTo>
                <a:lnTo>
                  <a:pt x="19812" y="103733"/>
                </a:lnTo>
                <a:lnTo>
                  <a:pt x="20091" y="93446"/>
                </a:lnTo>
                <a:lnTo>
                  <a:pt x="29159" y="46774"/>
                </a:lnTo>
                <a:lnTo>
                  <a:pt x="41808" y="18910"/>
                </a:lnTo>
                <a:lnTo>
                  <a:pt x="51904" y="0"/>
                </a:lnTo>
                <a:close/>
              </a:path>
              <a:path w="511175" h="209550">
                <a:moveTo>
                  <a:pt x="266979" y="1524"/>
                </a:moveTo>
                <a:lnTo>
                  <a:pt x="245643" y="1524"/>
                </a:lnTo>
                <a:lnTo>
                  <a:pt x="219646" y="105257"/>
                </a:lnTo>
                <a:lnTo>
                  <a:pt x="213436" y="131495"/>
                </a:lnTo>
                <a:lnTo>
                  <a:pt x="212026" y="138874"/>
                </a:lnTo>
                <a:lnTo>
                  <a:pt x="207073" y="111785"/>
                </a:lnTo>
                <a:lnTo>
                  <a:pt x="203885" y="97218"/>
                </a:lnTo>
                <a:lnTo>
                  <a:pt x="199834" y="82397"/>
                </a:lnTo>
                <a:lnTo>
                  <a:pt x="176974" y="1524"/>
                </a:lnTo>
                <a:lnTo>
                  <a:pt x="151066" y="1524"/>
                </a:lnTo>
                <a:lnTo>
                  <a:pt x="120484" y="109918"/>
                </a:lnTo>
                <a:lnTo>
                  <a:pt x="119964" y="113372"/>
                </a:lnTo>
                <a:lnTo>
                  <a:pt x="116636" y="127711"/>
                </a:lnTo>
                <a:lnTo>
                  <a:pt x="114388" y="138874"/>
                </a:lnTo>
                <a:lnTo>
                  <a:pt x="112344" y="130873"/>
                </a:lnTo>
                <a:lnTo>
                  <a:pt x="108826" y="114871"/>
                </a:lnTo>
                <a:lnTo>
                  <a:pt x="106768" y="106870"/>
                </a:lnTo>
                <a:lnTo>
                  <a:pt x="82384" y="1524"/>
                </a:lnTo>
                <a:lnTo>
                  <a:pt x="61048" y="1524"/>
                </a:lnTo>
                <a:lnTo>
                  <a:pt x="103720" y="161734"/>
                </a:lnTo>
                <a:lnTo>
                  <a:pt x="125056" y="161734"/>
                </a:lnTo>
                <a:lnTo>
                  <a:pt x="158686" y="39725"/>
                </a:lnTo>
                <a:lnTo>
                  <a:pt x="160210" y="35153"/>
                </a:lnTo>
                <a:lnTo>
                  <a:pt x="161734" y="29057"/>
                </a:lnTo>
                <a:lnTo>
                  <a:pt x="163258" y="21336"/>
                </a:lnTo>
                <a:lnTo>
                  <a:pt x="164782" y="24384"/>
                </a:lnTo>
                <a:lnTo>
                  <a:pt x="166306" y="30581"/>
                </a:lnTo>
                <a:lnTo>
                  <a:pt x="167830" y="39725"/>
                </a:lnTo>
                <a:lnTo>
                  <a:pt x="202882" y="161734"/>
                </a:lnTo>
                <a:lnTo>
                  <a:pt x="222694" y="161734"/>
                </a:lnTo>
                <a:lnTo>
                  <a:pt x="266979" y="1524"/>
                </a:lnTo>
                <a:close/>
              </a:path>
              <a:path w="511175" h="209550">
                <a:moveTo>
                  <a:pt x="335572" y="176974"/>
                </a:moveTo>
                <a:lnTo>
                  <a:pt x="332524" y="173926"/>
                </a:lnTo>
                <a:lnTo>
                  <a:pt x="331000" y="170878"/>
                </a:lnTo>
                <a:lnTo>
                  <a:pt x="327952" y="167830"/>
                </a:lnTo>
                <a:lnTo>
                  <a:pt x="324904" y="166306"/>
                </a:lnTo>
                <a:lnTo>
                  <a:pt x="320332" y="164782"/>
                </a:lnTo>
                <a:lnTo>
                  <a:pt x="314236" y="163258"/>
                </a:lnTo>
                <a:lnTo>
                  <a:pt x="305092" y="160210"/>
                </a:lnTo>
                <a:lnTo>
                  <a:pt x="298996" y="158686"/>
                </a:lnTo>
                <a:lnTo>
                  <a:pt x="294424" y="157162"/>
                </a:lnTo>
                <a:lnTo>
                  <a:pt x="291376" y="157162"/>
                </a:lnTo>
                <a:lnTo>
                  <a:pt x="288328" y="154114"/>
                </a:lnTo>
                <a:lnTo>
                  <a:pt x="288328" y="152590"/>
                </a:lnTo>
                <a:lnTo>
                  <a:pt x="286804" y="151066"/>
                </a:lnTo>
                <a:lnTo>
                  <a:pt x="286804" y="146494"/>
                </a:lnTo>
                <a:lnTo>
                  <a:pt x="292900" y="140398"/>
                </a:lnTo>
                <a:lnTo>
                  <a:pt x="297472" y="138874"/>
                </a:lnTo>
                <a:lnTo>
                  <a:pt x="308140" y="138874"/>
                </a:lnTo>
                <a:lnTo>
                  <a:pt x="312712" y="140398"/>
                </a:lnTo>
                <a:lnTo>
                  <a:pt x="315760" y="143446"/>
                </a:lnTo>
                <a:lnTo>
                  <a:pt x="318808" y="144970"/>
                </a:lnTo>
                <a:lnTo>
                  <a:pt x="320332" y="148018"/>
                </a:lnTo>
                <a:lnTo>
                  <a:pt x="320332" y="152590"/>
                </a:lnTo>
                <a:lnTo>
                  <a:pt x="332524" y="151066"/>
                </a:lnTo>
                <a:lnTo>
                  <a:pt x="332524" y="144970"/>
                </a:lnTo>
                <a:lnTo>
                  <a:pt x="329476" y="138874"/>
                </a:lnTo>
                <a:lnTo>
                  <a:pt x="323380" y="132778"/>
                </a:lnTo>
                <a:lnTo>
                  <a:pt x="314236" y="129730"/>
                </a:lnTo>
                <a:lnTo>
                  <a:pt x="308140" y="128206"/>
                </a:lnTo>
                <a:lnTo>
                  <a:pt x="298996" y="128206"/>
                </a:lnTo>
                <a:lnTo>
                  <a:pt x="294424" y="129730"/>
                </a:lnTo>
                <a:lnTo>
                  <a:pt x="291376" y="129730"/>
                </a:lnTo>
                <a:lnTo>
                  <a:pt x="285280" y="132778"/>
                </a:lnTo>
                <a:lnTo>
                  <a:pt x="283756" y="134302"/>
                </a:lnTo>
                <a:lnTo>
                  <a:pt x="280708" y="135826"/>
                </a:lnTo>
                <a:lnTo>
                  <a:pt x="274612" y="148018"/>
                </a:lnTo>
                <a:lnTo>
                  <a:pt x="274612" y="154114"/>
                </a:lnTo>
                <a:lnTo>
                  <a:pt x="276136" y="158686"/>
                </a:lnTo>
                <a:lnTo>
                  <a:pt x="279184" y="164782"/>
                </a:lnTo>
                <a:lnTo>
                  <a:pt x="285280" y="167830"/>
                </a:lnTo>
                <a:lnTo>
                  <a:pt x="289852" y="170878"/>
                </a:lnTo>
                <a:lnTo>
                  <a:pt x="295948" y="172402"/>
                </a:lnTo>
                <a:lnTo>
                  <a:pt x="305092" y="173926"/>
                </a:lnTo>
                <a:lnTo>
                  <a:pt x="312712" y="176974"/>
                </a:lnTo>
                <a:lnTo>
                  <a:pt x="317284" y="178498"/>
                </a:lnTo>
                <a:lnTo>
                  <a:pt x="318808" y="178498"/>
                </a:lnTo>
                <a:lnTo>
                  <a:pt x="321856" y="180022"/>
                </a:lnTo>
                <a:lnTo>
                  <a:pt x="323380" y="183070"/>
                </a:lnTo>
                <a:lnTo>
                  <a:pt x="323380" y="189268"/>
                </a:lnTo>
                <a:lnTo>
                  <a:pt x="321856" y="192316"/>
                </a:lnTo>
                <a:lnTo>
                  <a:pt x="318808" y="195364"/>
                </a:lnTo>
                <a:lnTo>
                  <a:pt x="315760" y="196888"/>
                </a:lnTo>
                <a:lnTo>
                  <a:pt x="311188" y="198412"/>
                </a:lnTo>
                <a:lnTo>
                  <a:pt x="298996" y="198412"/>
                </a:lnTo>
                <a:lnTo>
                  <a:pt x="294424" y="196888"/>
                </a:lnTo>
                <a:lnTo>
                  <a:pt x="288328" y="190792"/>
                </a:lnTo>
                <a:lnTo>
                  <a:pt x="286804" y="187642"/>
                </a:lnTo>
                <a:lnTo>
                  <a:pt x="285280" y="181546"/>
                </a:lnTo>
                <a:lnTo>
                  <a:pt x="273088" y="184594"/>
                </a:lnTo>
                <a:lnTo>
                  <a:pt x="295948" y="209080"/>
                </a:lnTo>
                <a:lnTo>
                  <a:pt x="311188" y="209080"/>
                </a:lnTo>
                <a:lnTo>
                  <a:pt x="317284" y="207556"/>
                </a:lnTo>
                <a:lnTo>
                  <a:pt x="321856" y="206032"/>
                </a:lnTo>
                <a:lnTo>
                  <a:pt x="326428" y="202984"/>
                </a:lnTo>
                <a:lnTo>
                  <a:pt x="329476" y="201460"/>
                </a:lnTo>
                <a:lnTo>
                  <a:pt x="331508" y="198412"/>
                </a:lnTo>
                <a:lnTo>
                  <a:pt x="332524" y="196888"/>
                </a:lnTo>
                <a:lnTo>
                  <a:pt x="335572" y="193840"/>
                </a:lnTo>
                <a:lnTo>
                  <a:pt x="335572" y="176974"/>
                </a:lnTo>
                <a:close/>
              </a:path>
              <a:path w="511175" h="209550">
                <a:moveTo>
                  <a:pt x="445389" y="131254"/>
                </a:moveTo>
                <a:lnTo>
                  <a:pt x="433197" y="131254"/>
                </a:lnTo>
                <a:lnTo>
                  <a:pt x="419481" y="175450"/>
                </a:lnTo>
                <a:lnTo>
                  <a:pt x="414909" y="189268"/>
                </a:lnTo>
                <a:lnTo>
                  <a:pt x="411861" y="175450"/>
                </a:lnTo>
                <a:lnTo>
                  <a:pt x="404291" y="148018"/>
                </a:lnTo>
                <a:lnTo>
                  <a:pt x="399669" y="131254"/>
                </a:lnTo>
                <a:lnTo>
                  <a:pt x="387477" y="131254"/>
                </a:lnTo>
                <a:lnTo>
                  <a:pt x="375285" y="175450"/>
                </a:lnTo>
                <a:lnTo>
                  <a:pt x="372237" y="184594"/>
                </a:lnTo>
                <a:lnTo>
                  <a:pt x="370713" y="190792"/>
                </a:lnTo>
                <a:lnTo>
                  <a:pt x="366141" y="175450"/>
                </a:lnTo>
                <a:lnTo>
                  <a:pt x="353949" y="131254"/>
                </a:lnTo>
                <a:lnTo>
                  <a:pt x="340144" y="131254"/>
                </a:lnTo>
                <a:lnTo>
                  <a:pt x="364617" y="207556"/>
                </a:lnTo>
                <a:lnTo>
                  <a:pt x="378333" y="207556"/>
                </a:lnTo>
                <a:lnTo>
                  <a:pt x="382625" y="190792"/>
                </a:lnTo>
                <a:lnTo>
                  <a:pt x="393573" y="148018"/>
                </a:lnTo>
                <a:lnTo>
                  <a:pt x="396621" y="161734"/>
                </a:lnTo>
                <a:lnTo>
                  <a:pt x="408813" y="207556"/>
                </a:lnTo>
                <a:lnTo>
                  <a:pt x="421005" y="207556"/>
                </a:lnTo>
                <a:lnTo>
                  <a:pt x="426847" y="189268"/>
                </a:lnTo>
                <a:lnTo>
                  <a:pt x="445389" y="131254"/>
                </a:lnTo>
                <a:close/>
              </a:path>
              <a:path w="511175" h="209550">
                <a:moveTo>
                  <a:pt x="511009" y="103733"/>
                </a:moveTo>
                <a:lnTo>
                  <a:pt x="501865" y="54965"/>
                </a:lnTo>
                <a:lnTo>
                  <a:pt x="481088" y="12877"/>
                </a:lnTo>
                <a:lnTo>
                  <a:pt x="471385" y="0"/>
                </a:lnTo>
                <a:lnTo>
                  <a:pt x="457581" y="0"/>
                </a:lnTo>
                <a:lnTo>
                  <a:pt x="469099" y="19481"/>
                </a:lnTo>
                <a:lnTo>
                  <a:pt x="475957" y="32105"/>
                </a:lnTo>
                <a:lnTo>
                  <a:pt x="481101" y="47536"/>
                </a:lnTo>
                <a:lnTo>
                  <a:pt x="483463" y="55460"/>
                </a:lnTo>
                <a:lnTo>
                  <a:pt x="485101" y="64109"/>
                </a:lnTo>
                <a:lnTo>
                  <a:pt x="487108" y="73520"/>
                </a:lnTo>
                <a:lnTo>
                  <a:pt x="488530" y="83350"/>
                </a:lnTo>
                <a:lnTo>
                  <a:pt x="489394" y="93472"/>
                </a:lnTo>
                <a:lnTo>
                  <a:pt x="489673" y="103733"/>
                </a:lnTo>
                <a:lnTo>
                  <a:pt x="487680" y="130073"/>
                </a:lnTo>
                <a:lnTo>
                  <a:pt x="481672" y="156413"/>
                </a:lnTo>
                <a:lnTo>
                  <a:pt x="471639" y="182740"/>
                </a:lnTo>
                <a:lnTo>
                  <a:pt x="457581" y="209080"/>
                </a:lnTo>
                <a:lnTo>
                  <a:pt x="471385" y="209080"/>
                </a:lnTo>
                <a:lnTo>
                  <a:pt x="492823" y="173634"/>
                </a:lnTo>
                <a:lnTo>
                  <a:pt x="507771" y="132588"/>
                </a:lnTo>
                <a:lnTo>
                  <a:pt x="510184" y="118389"/>
                </a:lnTo>
                <a:lnTo>
                  <a:pt x="511009" y="103733"/>
                </a:lnTo>
                <a:close/>
              </a:path>
            </a:pathLst>
          </a:custGeom>
          <a:solidFill>
            <a:srgbClr val="000000"/>
          </a:solidFill>
        </p:spPr>
        <p:txBody>
          <a:bodyPr wrap="square" lIns="0" tIns="0" rIns="0" bIns="0" rtlCol="0"/>
          <a:lstStyle/>
          <a:p>
            <a:endParaRPr/>
          </a:p>
        </p:txBody>
      </p:sp>
      <p:grpSp>
        <p:nvGrpSpPr>
          <p:cNvPr id="96" name="object 96"/>
          <p:cNvGrpSpPr/>
          <p:nvPr/>
        </p:nvGrpSpPr>
        <p:grpSpPr>
          <a:xfrm>
            <a:off x="1679538" y="3801819"/>
            <a:ext cx="415934" cy="146826"/>
            <a:chOff x="1527137" y="3801818"/>
            <a:chExt cx="415934" cy="146826"/>
          </a:xfrm>
        </p:grpSpPr>
        <p:pic>
          <p:nvPicPr>
            <p:cNvPr id="97" name="object 97"/>
            <p:cNvPicPr/>
            <p:nvPr/>
          </p:nvPicPr>
          <p:blipFill>
            <a:blip r:embed="rId46"/>
            <a:stretch>
              <a:fillRect/>
            </a:stretch>
          </p:blipFill>
          <p:spPr>
            <a:xfrm>
              <a:off x="1527137" y="3801818"/>
              <a:ext cx="224817" cy="146824"/>
            </a:xfrm>
            <a:prstGeom prst="rect">
              <a:avLst/>
            </a:prstGeom>
          </p:spPr>
        </p:pic>
        <p:sp>
          <p:nvSpPr>
            <p:cNvPr id="98" name="object 98"/>
            <p:cNvSpPr/>
            <p:nvPr/>
          </p:nvSpPr>
          <p:spPr>
            <a:xfrm>
              <a:off x="1771874" y="3804184"/>
              <a:ext cx="63874" cy="141754"/>
            </a:xfrm>
            <a:custGeom>
              <a:avLst/>
              <a:gdLst/>
              <a:ahLst/>
              <a:cxnLst/>
              <a:rect l="l" t="t" r="r" b="b"/>
              <a:pathLst>
                <a:path w="72389" h="160654">
                  <a:moveTo>
                    <a:pt x="19799" y="0"/>
                  </a:moveTo>
                  <a:lnTo>
                    <a:pt x="0" y="0"/>
                  </a:lnTo>
                  <a:lnTo>
                    <a:pt x="0" y="160020"/>
                  </a:lnTo>
                  <a:lnTo>
                    <a:pt x="19799" y="160020"/>
                  </a:lnTo>
                  <a:lnTo>
                    <a:pt x="19799" y="0"/>
                  </a:lnTo>
                  <a:close/>
                </a:path>
                <a:path w="72389" h="160654">
                  <a:moveTo>
                    <a:pt x="71907" y="44665"/>
                  </a:moveTo>
                  <a:lnTo>
                    <a:pt x="52095" y="44665"/>
                  </a:lnTo>
                  <a:lnTo>
                    <a:pt x="52095" y="160578"/>
                  </a:lnTo>
                  <a:lnTo>
                    <a:pt x="71907" y="160578"/>
                  </a:lnTo>
                  <a:lnTo>
                    <a:pt x="71907" y="44665"/>
                  </a:lnTo>
                  <a:close/>
                </a:path>
                <a:path w="72389" h="160654">
                  <a:moveTo>
                    <a:pt x="71907" y="1892"/>
                  </a:moveTo>
                  <a:lnTo>
                    <a:pt x="52095" y="1892"/>
                  </a:lnTo>
                  <a:lnTo>
                    <a:pt x="52095" y="23329"/>
                  </a:lnTo>
                  <a:lnTo>
                    <a:pt x="71907" y="23329"/>
                  </a:lnTo>
                  <a:lnTo>
                    <a:pt x="71907" y="1892"/>
                  </a:lnTo>
                  <a:close/>
                </a:path>
              </a:pathLst>
            </a:custGeom>
            <a:solidFill>
              <a:srgbClr val="000000"/>
            </a:solidFill>
          </p:spPr>
          <p:txBody>
            <a:bodyPr wrap="square" lIns="0" tIns="0" rIns="0" bIns="0" rtlCol="0"/>
            <a:lstStyle/>
            <a:p>
              <a:endParaRPr/>
            </a:p>
          </p:txBody>
        </p:sp>
        <p:pic>
          <p:nvPicPr>
            <p:cNvPr id="99" name="object 99"/>
            <p:cNvPicPr/>
            <p:nvPr/>
          </p:nvPicPr>
          <p:blipFill>
            <a:blip r:embed="rId47"/>
            <a:stretch>
              <a:fillRect/>
            </a:stretch>
          </p:blipFill>
          <p:spPr>
            <a:xfrm>
              <a:off x="1854236" y="3804593"/>
              <a:ext cx="88834" cy="144051"/>
            </a:xfrm>
            <a:prstGeom prst="rect">
              <a:avLst/>
            </a:prstGeom>
          </p:spPr>
        </p:pic>
      </p:grpSp>
      <p:sp>
        <p:nvSpPr>
          <p:cNvPr id="100" name="object 100"/>
          <p:cNvSpPr/>
          <p:nvPr/>
        </p:nvSpPr>
        <p:spPr>
          <a:xfrm>
            <a:off x="2160012" y="3804598"/>
            <a:ext cx="530599" cy="144556"/>
          </a:xfrm>
          <a:custGeom>
            <a:avLst/>
            <a:gdLst/>
            <a:ahLst/>
            <a:cxnLst/>
            <a:rect l="l" t="t" r="r" b="b"/>
            <a:pathLst>
              <a:path w="601344" h="163829">
                <a:moveTo>
                  <a:pt x="205930" y="0"/>
                </a:moveTo>
                <a:lnTo>
                  <a:pt x="184594" y="0"/>
                </a:lnTo>
                <a:lnTo>
                  <a:pt x="160210" y="103720"/>
                </a:lnTo>
                <a:lnTo>
                  <a:pt x="157949" y="112826"/>
                </a:lnTo>
                <a:lnTo>
                  <a:pt x="154000" y="129870"/>
                </a:lnTo>
                <a:lnTo>
                  <a:pt x="152590" y="137248"/>
                </a:lnTo>
                <a:lnTo>
                  <a:pt x="150037" y="124155"/>
                </a:lnTo>
                <a:lnTo>
                  <a:pt x="147066" y="110197"/>
                </a:lnTo>
                <a:lnTo>
                  <a:pt x="140398" y="80772"/>
                </a:lnTo>
                <a:lnTo>
                  <a:pt x="117538" y="0"/>
                </a:lnTo>
                <a:lnTo>
                  <a:pt x="91541" y="0"/>
                </a:lnTo>
                <a:lnTo>
                  <a:pt x="61061" y="108292"/>
                </a:lnTo>
                <a:lnTo>
                  <a:pt x="59867" y="111747"/>
                </a:lnTo>
                <a:lnTo>
                  <a:pt x="53441" y="137248"/>
                </a:lnTo>
                <a:lnTo>
                  <a:pt x="52057" y="129247"/>
                </a:lnTo>
                <a:lnTo>
                  <a:pt x="48717" y="113245"/>
                </a:lnTo>
                <a:lnTo>
                  <a:pt x="47345" y="105244"/>
                </a:lnTo>
                <a:lnTo>
                  <a:pt x="22961" y="0"/>
                </a:lnTo>
                <a:lnTo>
                  <a:pt x="0" y="0"/>
                </a:lnTo>
                <a:lnTo>
                  <a:pt x="42773" y="160108"/>
                </a:lnTo>
                <a:lnTo>
                  <a:pt x="64109" y="160108"/>
                </a:lnTo>
                <a:lnTo>
                  <a:pt x="99161" y="38100"/>
                </a:lnTo>
                <a:lnTo>
                  <a:pt x="100685" y="33528"/>
                </a:lnTo>
                <a:lnTo>
                  <a:pt x="102209" y="27432"/>
                </a:lnTo>
                <a:lnTo>
                  <a:pt x="103733" y="19812"/>
                </a:lnTo>
                <a:lnTo>
                  <a:pt x="103733" y="21336"/>
                </a:lnTo>
                <a:lnTo>
                  <a:pt x="105257" y="27432"/>
                </a:lnTo>
                <a:lnTo>
                  <a:pt x="108305" y="38100"/>
                </a:lnTo>
                <a:lnTo>
                  <a:pt x="141922" y="160108"/>
                </a:lnTo>
                <a:lnTo>
                  <a:pt x="163258" y="160108"/>
                </a:lnTo>
                <a:lnTo>
                  <a:pt x="205930" y="0"/>
                </a:lnTo>
                <a:close/>
              </a:path>
              <a:path w="601344" h="163829">
                <a:moveTo>
                  <a:pt x="312699" y="160108"/>
                </a:moveTo>
                <a:lnTo>
                  <a:pt x="309651" y="155536"/>
                </a:lnTo>
                <a:lnTo>
                  <a:pt x="308127" y="150964"/>
                </a:lnTo>
                <a:lnTo>
                  <a:pt x="308127" y="146392"/>
                </a:lnTo>
                <a:lnTo>
                  <a:pt x="307251" y="141566"/>
                </a:lnTo>
                <a:lnTo>
                  <a:pt x="306806" y="134200"/>
                </a:lnTo>
                <a:lnTo>
                  <a:pt x="306730" y="129628"/>
                </a:lnTo>
                <a:lnTo>
                  <a:pt x="306603" y="102196"/>
                </a:lnTo>
                <a:lnTo>
                  <a:pt x="306603" y="70104"/>
                </a:lnTo>
                <a:lnTo>
                  <a:pt x="305079" y="67056"/>
                </a:lnTo>
                <a:lnTo>
                  <a:pt x="285267" y="45720"/>
                </a:lnTo>
                <a:lnTo>
                  <a:pt x="279171" y="42672"/>
                </a:lnTo>
                <a:lnTo>
                  <a:pt x="271551" y="41148"/>
                </a:lnTo>
                <a:lnTo>
                  <a:pt x="260883" y="41148"/>
                </a:lnTo>
                <a:lnTo>
                  <a:pt x="221259" y="51816"/>
                </a:lnTo>
                <a:lnTo>
                  <a:pt x="218122" y="57912"/>
                </a:lnTo>
                <a:lnTo>
                  <a:pt x="213550" y="62484"/>
                </a:lnTo>
                <a:lnTo>
                  <a:pt x="210502" y="68580"/>
                </a:lnTo>
                <a:lnTo>
                  <a:pt x="208978" y="77724"/>
                </a:lnTo>
                <a:lnTo>
                  <a:pt x="228879" y="79248"/>
                </a:lnTo>
                <a:lnTo>
                  <a:pt x="230403" y="71628"/>
                </a:lnTo>
                <a:lnTo>
                  <a:pt x="233451" y="65532"/>
                </a:lnTo>
                <a:lnTo>
                  <a:pt x="242595" y="59436"/>
                </a:lnTo>
                <a:lnTo>
                  <a:pt x="248691" y="57912"/>
                </a:lnTo>
                <a:lnTo>
                  <a:pt x="268503" y="57912"/>
                </a:lnTo>
                <a:lnTo>
                  <a:pt x="276123" y="59436"/>
                </a:lnTo>
                <a:lnTo>
                  <a:pt x="285267" y="68580"/>
                </a:lnTo>
                <a:lnTo>
                  <a:pt x="286791" y="73152"/>
                </a:lnTo>
                <a:lnTo>
                  <a:pt x="286791" y="86956"/>
                </a:lnTo>
                <a:lnTo>
                  <a:pt x="286791" y="102196"/>
                </a:lnTo>
                <a:lnTo>
                  <a:pt x="286791" y="117436"/>
                </a:lnTo>
                <a:lnTo>
                  <a:pt x="285267" y="125056"/>
                </a:lnTo>
                <a:lnTo>
                  <a:pt x="283743" y="129628"/>
                </a:lnTo>
                <a:lnTo>
                  <a:pt x="280695" y="134200"/>
                </a:lnTo>
                <a:lnTo>
                  <a:pt x="276123" y="138772"/>
                </a:lnTo>
                <a:lnTo>
                  <a:pt x="270027" y="141820"/>
                </a:lnTo>
                <a:lnTo>
                  <a:pt x="263931" y="146392"/>
                </a:lnTo>
                <a:lnTo>
                  <a:pt x="257835" y="147916"/>
                </a:lnTo>
                <a:lnTo>
                  <a:pt x="242595" y="147916"/>
                </a:lnTo>
                <a:lnTo>
                  <a:pt x="236499" y="146392"/>
                </a:lnTo>
                <a:lnTo>
                  <a:pt x="228879" y="138772"/>
                </a:lnTo>
                <a:lnTo>
                  <a:pt x="227355" y="134200"/>
                </a:lnTo>
                <a:lnTo>
                  <a:pt x="227355" y="122008"/>
                </a:lnTo>
                <a:lnTo>
                  <a:pt x="231927" y="117436"/>
                </a:lnTo>
                <a:lnTo>
                  <a:pt x="233451" y="114388"/>
                </a:lnTo>
                <a:lnTo>
                  <a:pt x="236499" y="112864"/>
                </a:lnTo>
                <a:lnTo>
                  <a:pt x="241071" y="111340"/>
                </a:lnTo>
                <a:lnTo>
                  <a:pt x="245643" y="111340"/>
                </a:lnTo>
                <a:lnTo>
                  <a:pt x="254787" y="109816"/>
                </a:lnTo>
                <a:lnTo>
                  <a:pt x="273075" y="106006"/>
                </a:lnTo>
                <a:lnTo>
                  <a:pt x="280504" y="104254"/>
                </a:lnTo>
                <a:lnTo>
                  <a:pt x="286791" y="102196"/>
                </a:lnTo>
                <a:lnTo>
                  <a:pt x="286791" y="86956"/>
                </a:lnTo>
                <a:lnTo>
                  <a:pt x="280250" y="88988"/>
                </a:lnTo>
                <a:lnTo>
                  <a:pt x="272122" y="90576"/>
                </a:lnTo>
                <a:lnTo>
                  <a:pt x="262585" y="91897"/>
                </a:lnTo>
                <a:lnTo>
                  <a:pt x="251739" y="93052"/>
                </a:lnTo>
                <a:lnTo>
                  <a:pt x="244119" y="94576"/>
                </a:lnTo>
                <a:lnTo>
                  <a:pt x="238023" y="96100"/>
                </a:lnTo>
                <a:lnTo>
                  <a:pt x="233451" y="96100"/>
                </a:lnTo>
                <a:lnTo>
                  <a:pt x="228879" y="97624"/>
                </a:lnTo>
                <a:lnTo>
                  <a:pt x="224307" y="100672"/>
                </a:lnTo>
                <a:lnTo>
                  <a:pt x="219735" y="102196"/>
                </a:lnTo>
                <a:lnTo>
                  <a:pt x="215074" y="105244"/>
                </a:lnTo>
                <a:lnTo>
                  <a:pt x="208978" y="114388"/>
                </a:lnTo>
                <a:lnTo>
                  <a:pt x="205930" y="123532"/>
                </a:lnTo>
                <a:lnTo>
                  <a:pt x="205930" y="129628"/>
                </a:lnTo>
                <a:lnTo>
                  <a:pt x="228307" y="160921"/>
                </a:lnTo>
                <a:lnTo>
                  <a:pt x="245643" y="163258"/>
                </a:lnTo>
                <a:lnTo>
                  <a:pt x="253263" y="163258"/>
                </a:lnTo>
                <a:lnTo>
                  <a:pt x="260883" y="161632"/>
                </a:lnTo>
                <a:lnTo>
                  <a:pt x="266979" y="158584"/>
                </a:lnTo>
                <a:lnTo>
                  <a:pt x="273075" y="157060"/>
                </a:lnTo>
                <a:lnTo>
                  <a:pt x="280695" y="152488"/>
                </a:lnTo>
                <a:lnTo>
                  <a:pt x="286410" y="147916"/>
                </a:lnTo>
                <a:lnTo>
                  <a:pt x="288315" y="146392"/>
                </a:lnTo>
                <a:lnTo>
                  <a:pt x="288315" y="150964"/>
                </a:lnTo>
                <a:lnTo>
                  <a:pt x="291363" y="160108"/>
                </a:lnTo>
                <a:lnTo>
                  <a:pt x="312699" y="160108"/>
                </a:lnTo>
                <a:close/>
              </a:path>
              <a:path w="601344" h="163829">
                <a:moveTo>
                  <a:pt x="421005" y="118973"/>
                </a:moveTo>
                <a:lnTo>
                  <a:pt x="419481" y="114401"/>
                </a:lnTo>
                <a:lnTo>
                  <a:pt x="413385" y="105257"/>
                </a:lnTo>
                <a:lnTo>
                  <a:pt x="408813" y="100685"/>
                </a:lnTo>
                <a:lnTo>
                  <a:pt x="404241" y="99161"/>
                </a:lnTo>
                <a:lnTo>
                  <a:pt x="399072" y="96875"/>
                </a:lnTo>
                <a:lnTo>
                  <a:pt x="392620" y="94589"/>
                </a:lnTo>
                <a:lnTo>
                  <a:pt x="384733" y="92303"/>
                </a:lnTo>
                <a:lnTo>
                  <a:pt x="375285" y="90017"/>
                </a:lnTo>
                <a:lnTo>
                  <a:pt x="366141" y="86969"/>
                </a:lnTo>
                <a:lnTo>
                  <a:pt x="360045" y="85445"/>
                </a:lnTo>
                <a:lnTo>
                  <a:pt x="356997" y="85445"/>
                </a:lnTo>
                <a:lnTo>
                  <a:pt x="353949" y="83921"/>
                </a:lnTo>
                <a:lnTo>
                  <a:pt x="347853" y="77724"/>
                </a:lnTo>
                <a:lnTo>
                  <a:pt x="347853" y="68580"/>
                </a:lnTo>
                <a:lnTo>
                  <a:pt x="349377" y="65532"/>
                </a:lnTo>
                <a:lnTo>
                  <a:pt x="353949" y="62484"/>
                </a:lnTo>
                <a:lnTo>
                  <a:pt x="356997" y="59436"/>
                </a:lnTo>
                <a:lnTo>
                  <a:pt x="363093" y="57912"/>
                </a:lnTo>
                <a:lnTo>
                  <a:pt x="379857" y="57912"/>
                </a:lnTo>
                <a:lnTo>
                  <a:pt x="385953" y="59436"/>
                </a:lnTo>
                <a:lnTo>
                  <a:pt x="395097" y="65532"/>
                </a:lnTo>
                <a:lnTo>
                  <a:pt x="396621" y="71628"/>
                </a:lnTo>
                <a:lnTo>
                  <a:pt x="398145" y="76200"/>
                </a:lnTo>
                <a:lnTo>
                  <a:pt x="417957" y="74676"/>
                </a:lnTo>
                <a:lnTo>
                  <a:pt x="416433" y="67056"/>
                </a:lnTo>
                <a:lnTo>
                  <a:pt x="413385" y="60960"/>
                </a:lnTo>
                <a:lnTo>
                  <a:pt x="407289" y="51816"/>
                </a:lnTo>
                <a:lnTo>
                  <a:pt x="402717" y="48768"/>
                </a:lnTo>
                <a:lnTo>
                  <a:pt x="395097" y="45720"/>
                </a:lnTo>
                <a:lnTo>
                  <a:pt x="389001" y="42672"/>
                </a:lnTo>
                <a:lnTo>
                  <a:pt x="379857" y="41148"/>
                </a:lnTo>
                <a:lnTo>
                  <a:pt x="364617" y="41148"/>
                </a:lnTo>
                <a:lnTo>
                  <a:pt x="360045" y="42672"/>
                </a:lnTo>
                <a:lnTo>
                  <a:pt x="353949" y="44196"/>
                </a:lnTo>
                <a:lnTo>
                  <a:pt x="344805" y="47244"/>
                </a:lnTo>
                <a:lnTo>
                  <a:pt x="341757" y="50292"/>
                </a:lnTo>
                <a:lnTo>
                  <a:pt x="337185" y="53340"/>
                </a:lnTo>
                <a:lnTo>
                  <a:pt x="334137" y="56388"/>
                </a:lnTo>
                <a:lnTo>
                  <a:pt x="332613" y="60960"/>
                </a:lnTo>
                <a:lnTo>
                  <a:pt x="329565" y="65532"/>
                </a:lnTo>
                <a:lnTo>
                  <a:pt x="328041" y="70104"/>
                </a:lnTo>
                <a:lnTo>
                  <a:pt x="328041" y="80772"/>
                </a:lnTo>
                <a:lnTo>
                  <a:pt x="329565" y="85445"/>
                </a:lnTo>
                <a:lnTo>
                  <a:pt x="332613" y="90017"/>
                </a:lnTo>
                <a:lnTo>
                  <a:pt x="335661" y="96113"/>
                </a:lnTo>
                <a:lnTo>
                  <a:pt x="375285" y="111353"/>
                </a:lnTo>
                <a:lnTo>
                  <a:pt x="385953" y="114401"/>
                </a:lnTo>
                <a:lnTo>
                  <a:pt x="393573" y="115925"/>
                </a:lnTo>
                <a:lnTo>
                  <a:pt x="395097" y="117449"/>
                </a:lnTo>
                <a:lnTo>
                  <a:pt x="399669" y="120497"/>
                </a:lnTo>
                <a:lnTo>
                  <a:pt x="401193" y="123545"/>
                </a:lnTo>
                <a:lnTo>
                  <a:pt x="401193" y="132689"/>
                </a:lnTo>
                <a:lnTo>
                  <a:pt x="399669" y="137261"/>
                </a:lnTo>
                <a:lnTo>
                  <a:pt x="395097" y="141833"/>
                </a:lnTo>
                <a:lnTo>
                  <a:pt x="390525" y="144881"/>
                </a:lnTo>
                <a:lnTo>
                  <a:pt x="384429" y="146405"/>
                </a:lnTo>
                <a:lnTo>
                  <a:pt x="366141" y="146405"/>
                </a:lnTo>
                <a:lnTo>
                  <a:pt x="358521" y="144881"/>
                </a:lnTo>
                <a:lnTo>
                  <a:pt x="349377" y="135737"/>
                </a:lnTo>
                <a:lnTo>
                  <a:pt x="346329" y="129641"/>
                </a:lnTo>
                <a:lnTo>
                  <a:pt x="344805" y="122021"/>
                </a:lnTo>
                <a:lnTo>
                  <a:pt x="324891" y="125069"/>
                </a:lnTo>
                <a:lnTo>
                  <a:pt x="346786" y="158038"/>
                </a:lnTo>
                <a:lnTo>
                  <a:pt x="375285" y="163258"/>
                </a:lnTo>
                <a:lnTo>
                  <a:pt x="384429" y="163258"/>
                </a:lnTo>
                <a:lnTo>
                  <a:pt x="419481" y="138785"/>
                </a:lnTo>
                <a:lnTo>
                  <a:pt x="421005" y="132689"/>
                </a:lnTo>
                <a:lnTo>
                  <a:pt x="421005" y="118973"/>
                </a:lnTo>
                <a:close/>
              </a:path>
              <a:path w="601344" h="163829">
                <a:moveTo>
                  <a:pt x="488162" y="160108"/>
                </a:moveTo>
                <a:lnTo>
                  <a:pt x="485114" y="143344"/>
                </a:lnTo>
                <a:lnTo>
                  <a:pt x="471398" y="143344"/>
                </a:lnTo>
                <a:lnTo>
                  <a:pt x="468350" y="140296"/>
                </a:lnTo>
                <a:lnTo>
                  <a:pt x="466826" y="140296"/>
                </a:lnTo>
                <a:lnTo>
                  <a:pt x="466826" y="138772"/>
                </a:lnTo>
                <a:lnTo>
                  <a:pt x="465302" y="137248"/>
                </a:lnTo>
                <a:lnTo>
                  <a:pt x="465302" y="59436"/>
                </a:lnTo>
                <a:lnTo>
                  <a:pt x="485114" y="59436"/>
                </a:lnTo>
                <a:lnTo>
                  <a:pt x="485114" y="44196"/>
                </a:lnTo>
                <a:lnTo>
                  <a:pt x="465302" y="44196"/>
                </a:lnTo>
                <a:lnTo>
                  <a:pt x="465302" y="4572"/>
                </a:lnTo>
                <a:lnTo>
                  <a:pt x="445490" y="15240"/>
                </a:lnTo>
                <a:lnTo>
                  <a:pt x="445490" y="44196"/>
                </a:lnTo>
                <a:lnTo>
                  <a:pt x="431673" y="44196"/>
                </a:lnTo>
                <a:lnTo>
                  <a:pt x="431673" y="59436"/>
                </a:lnTo>
                <a:lnTo>
                  <a:pt x="445490" y="59436"/>
                </a:lnTo>
                <a:lnTo>
                  <a:pt x="445490" y="138772"/>
                </a:lnTo>
                <a:lnTo>
                  <a:pt x="447014" y="146392"/>
                </a:lnTo>
                <a:lnTo>
                  <a:pt x="450062" y="152488"/>
                </a:lnTo>
                <a:lnTo>
                  <a:pt x="456158" y="158584"/>
                </a:lnTo>
                <a:lnTo>
                  <a:pt x="460730" y="160108"/>
                </a:lnTo>
                <a:lnTo>
                  <a:pt x="466826" y="161632"/>
                </a:lnTo>
                <a:lnTo>
                  <a:pt x="482066" y="161632"/>
                </a:lnTo>
                <a:lnTo>
                  <a:pt x="488162" y="160108"/>
                </a:lnTo>
                <a:close/>
              </a:path>
              <a:path w="601344" h="163829">
                <a:moveTo>
                  <a:pt x="601027" y="102209"/>
                </a:moveTo>
                <a:lnTo>
                  <a:pt x="587311" y="57912"/>
                </a:lnTo>
                <a:lnTo>
                  <a:pt x="581215" y="52692"/>
                </a:lnTo>
                <a:lnTo>
                  <a:pt x="581215" y="91541"/>
                </a:lnTo>
                <a:lnTo>
                  <a:pt x="515581" y="91541"/>
                </a:lnTo>
                <a:lnTo>
                  <a:pt x="540067" y="57912"/>
                </a:lnTo>
                <a:lnTo>
                  <a:pt x="549211" y="57912"/>
                </a:lnTo>
                <a:lnTo>
                  <a:pt x="579691" y="80772"/>
                </a:lnTo>
                <a:lnTo>
                  <a:pt x="581215" y="91541"/>
                </a:lnTo>
                <a:lnTo>
                  <a:pt x="581215" y="52692"/>
                </a:lnTo>
                <a:lnTo>
                  <a:pt x="579005" y="50787"/>
                </a:lnTo>
                <a:lnTo>
                  <a:pt x="569976" y="45529"/>
                </a:lnTo>
                <a:lnTo>
                  <a:pt x="560095" y="42265"/>
                </a:lnTo>
                <a:lnTo>
                  <a:pt x="549211" y="41148"/>
                </a:lnTo>
                <a:lnTo>
                  <a:pt x="537387" y="42265"/>
                </a:lnTo>
                <a:lnTo>
                  <a:pt x="503250" y="66789"/>
                </a:lnTo>
                <a:lnTo>
                  <a:pt x="494372" y="102209"/>
                </a:lnTo>
                <a:lnTo>
                  <a:pt x="494461" y="106781"/>
                </a:lnTo>
                <a:lnTo>
                  <a:pt x="509485" y="147929"/>
                </a:lnTo>
                <a:lnTo>
                  <a:pt x="549211" y="163258"/>
                </a:lnTo>
                <a:lnTo>
                  <a:pt x="559168" y="162648"/>
                </a:lnTo>
                <a:lnTo>
                  <a:pt x="589800" y="146405"/>
                </a:lnTo>
                <a:lnTo>
                  <a:pt x="594169" y="141071"/>
                </a:lnTo>
                <a:lnTo>
                  <a:pt x="598170" y="133642"/>
                </a:lnTo>
                <a:lnTo>
                  <a:pt x="601027" y="125069"/>
                </a:lnTo>
                <a:lnTo>
                  <a:pt x="581215" y="123545"/>
                </a:lnTo>
                <a:lnTo>
                  <a:pt x="578167" y="131165"/>
                </a:lnTo>
                <a:lnTo>
                  <a:pt x="573595" y="137261"/>
                </a:lnTo>
                <a:lnTo>
                  <a:pt x="569023" y="140309"/>
                </a:lnTo>
                <a:lnTo>
                  <a:pt x="562927" y="144881"/>
                </a:lnTo>
                <a:lnTo>
                  <a:pt x="556831" y="146405"/>
                </a:lnTo>
                <a:lnTo>
                  <a:pt x="540067" y="146405"/>
                </a:lnTo>
                <a:lnTo>
                  <a:pt x="532345" y="143357"/>
                </a:lnTo>
                <a:lnTo>
                  <a:pt x="515581" y="106781"/>
                </a:lnTo>
                <a:lnTo>
                  <a:pt x="601027" y="106781"/>
                </a:lnTo>
                <a:lnTo>
                  <a:pt x="601027" y="102209"/>
                </a:lnTo>
                <a:close/>
              </a:path>
            </a:pathLst>
          </a:custGeom>
          <a:solidFill>
            <a:srgbClr val="000000"/>
          </a:solidFill>
        </p:spPr>
        <p:txBody>
          <a:bodyPr wrap="square" lIns="0" tIns="0" rIns="0" bIns="0" rtlCol="0"/>
          <a:lstStyle/>
          <a:p>
            <a:endParaRPr/>
          </a:p>
        </p:txBody>
      </p:sp>
      <p:grpSp>
        <p:nvGrpSpPr>
          <p:cNvPr id="101" name="object 101"/>
          <p:cNvGrpSpPr/>
          <p:nvPr/>
        </p:nvGrpSpPr>
        <p:grpSpPr>
          <a:xfrm>
            <a:off x="2699749" y="4220528"/>
            <a:ext cx="507459" cy="142706"/>
            <a:chOff x="2547349" y="4220527"/>
            <a:chExt cx="507459" cy="142706"/>
          </a:xfrm>
        </p:grpSpPr>
        <p:pic>
          <p:nvPicPr>
            <p:cNvPr id="102" name="object 102"/>
            <p:cNvPicPr/>
            <p:nvPr/>
          </p:nvPicPr>
          <p:blipFill>
            <a:blip r:embed="rId48"/>
            <a:stretch>
              <a:fillRect/>
            </a:stretch>
          </p:blipFill>
          <p:spPr>
            <a:xfrm>
              <a:off x="2547349" y="4220527"/>
              <a:ext cx="433415" cy="142706"/>
            </a:xfrm>
            <a:prstGeom prst="rect">
              <a:avLst/>
            </a:prstGeom>
          </p:spPr>
        </p:pic>
        <p:pic>
          <p:nvPicPr>
            <p:cNvPr id="103" name="object 103"/>
            <p:cNvPicPr/>
            <p:nvPr/>
          </p:nvPicPr>
          <p:blipFill>
            <a:blip r:embed="rId49"/>
            <a:stretch>
              <a:fillRect/>
            </a:stretch>
          </p:blipFill>
          <p:spPr>
            <a:xfrm>
              <a:off x="2998246" y="4256918"/>
              <a:ext cx="56561" cy="103626"/>
            </a:xfrm>
            <a:prstGeom prst="rect">
              <a:avLst/>
            </a:prstGeom>
          </p:spPr>
        </p:pic>
      </p:grpSp>
      <p:grpSp>
        <p:nvGrpSpPr>
          <p:cNvPr id="104" name="object 104"/>
          <p:cNvGrpSpPr/>
          <p:nvPr/>
        </p:nvGrpSpPr>
        <p:grpSpPr>
          <a:xfrm>
            <a:off x="3259651" y="4217837"/>
            <a:ext cx="375508" cy="145396"/>
            <a:chOff x="3107251" y="4217838"/>
            <a:chExt cx="375508" cy="145396"/>
          </a:xfrm>
        </p:grpSpPr>
        <p:pic>
          <p:nvPicPr>
            <p:cNvPr id="105" name="object 105"/>
            <p:cNvPicPr/>
            <p:nvPr/>
          </p:nvPicPr>
          <p:blipFill>
            <a:blip r:embed="rId50"/>
            <a:stretch>
              <a:fillRect/>
            </a:stretch>
          </p:blipFill>
          <p:spPr>
            <a:xfrm>
              <a:off x="3107251" y="4217838"/>
              <a:ext cx="218010" cy="145396"/>
            </a:xfrm>
            <a:prstGeom prst="rect">
              <a:avLst/>
            </a:prstGeom>
          </p:spPr>
        </p:pic>
        <p:pic>
          <p:nvPicPr>
            <p:cNvPr id="106" name="object 106"/>
            <p:cNvPicPr/>
            <p:nvPr/>
          </p:nvPicPr>
          <p:blipFill>
            <a:blip r:embed="rId51"/>
            <a:stretch>
              <a:fillRect/>
            </a:stretch>
          </p:blipFill>
          <p:spPr>
            <a:xfrm>
              <a:off x="3344170" y="4256918"/>
              <a:ext cx="138589" cy="103626"/>
            </a:xfrm>
            <a:prstGeom prst="rect">
              <a:avLst/>
            </a:prstGeom>
          </p:spPr>
        </p:pic>
      </p:grpSp>
      <p:pic>
        <p:nvPicPr>
          <p:cNvPr id="107" name="object 107"/>
          <p:cNvPicPr/>
          <p:nvPr/>
        </p:nvPicPr>
        <p:blipFill>
          <a:blip r:embed="rId52"/>
          <a:stretch>
            <a:fillRect/>
          </a:stretch>
        </p:blipFill>
        <p:spPr>
          <a:xfrm>
            <a:off x="3715926" y="4219266"/>
            <a:ext cx="1261082" cy="180358"/>
          </a:xfrm>
          <a:prstGeom prst="rect">
            <a:avLst/>
          </a:prstGeom>
        </p:spPr>
      </p:pic>
      <p:grpSp>
        <p:nvGrpSpPr>
          <p:cNvPr id="108" name="object 108"/>
          <p:cNvGrpSpPr/>
          <p:nvPr/>
        </p:nvGrpSpPr>
        <p:grpSpPr>
          <a:xfrm>
            <a:off x="5063151" y="4217839"/>
            <a:ext cx="437590" cy="210026"/>
            <a:chOff x="4910751" y="4217837"/>
            <a:chExt cx="437590" cy="210026"/>
          </a:xfrm>
        </p:grpSpPr>
        <p:pic>
          <p:nvPicPr>
            <p:cNvPr id="109" name="object 109"/>
            <p:cNvPicPr/>
            <p:nvPr/>
          </p:nvPicPr>
          <p:blipFill>
            <a:blip r:embed="rId53"/>
            <a:stretch>
              <a:fillRect/>
            </a:stretch>
          </p:blipFill>
          <p:spPr>
            <a:xfrm>
              <a:off x="4910751" y="4217838"/>
              <a:ext cx="370130" cy="210026"/>
            </a:xfrm>
            <a:prstGeom prst="rect">
              <a:avLst/>
            </a:prstGeom>
          </p:spPr>
        </p:pic>
        <p:sp>
          <p:nvSpPr>
            <p:cNvPr id="110" name="object 110"/>
            <p:cNvSpPr/>
            <p:nvPr/>
          </p:nvSpPr>
          <p:spPr>
            <a:xfrm>
              <a:off x="5302398" y="4217837"/>
              <a:ext cx="45943" cy="184897"/>
            </a:xfrm>
            <a:custGeom>
              <a:avLst/>
              <a:gdLst/>
              <a:ahLst/>
              <a:cxnLst/>
              <a:rect l="l" t="t" r="r" b="b"/>
              <a:pathLst>
                <a:path w="52069" h="209550">
                  <a:moveTo>
                    <a:pt x="13715" y="209073"/>
                  </a:moveTo>
                  <a:lnTo>
                    <a:pt x="0" y="209073"/>
                  </a:lnTo>
                  <a:lnTo>
                    <a:pt x="14056" y="182728"/>
                  </a:lnTo>
                  <a:lnTo>
                    <a:pt x="24086" y="156400"/>
                  </a:lnTo>
                  <a:lnTo>
                    <a:pt x="30097" y="130072"/>
                  </a:lnTo>
                  <a:lnTo>
                    <a:pt x="32099" y="103727"/>
                  </a:lnTo>
                  <a:lnTo>
                    <a:pt x="31813" y="93678"/>
                  </a:lnTo>
                  <a:lnTo>
                    <a:pt x="22764" y="48101"/>
                  </a:lnTo>
                  <a:lnTo>
                    <a:pt x="6049" y="10587"/>
                  </a:lnTo>
                  <a:lnTo>
                    <a:pt x="0" y="0"/>
                  </a:lnTo>
                  <a:lnTo>
                    <a:pt x="13715" y="0"/>
                  </a:lnTo>
                  <a:lnTo>
                    <a:pt x="38884" y="41228"/>
                  </a:lnTo>
                  <a:lnTo>
                    <a:pt x="50387" y="78771"/>
                  </a:lnTo>
                  <a:lnTo>
                    <a:pt x="51911" y="103727"/>
                  </a:lnTo>
                  <a:lnTo>
                    <a:pt x="51315" y="118617"/>
                  </a:lnTo>
                  <a:lnTo>
                    <a:pt x="41243" y="161734"/>
                  </a:lnTo>
                  <a:lnTo>
                    <a:pt x="21486" y="198462"/>
                  </a:lnTo>
                  <a:lnTo>
                    <a:pt x="13715" y="209073"/>
                  </a:lnTo>
                  <a:close/>
                </a:path>
              </a:pathLst>
            </a:custGeom>
            <a:solidFill>
              <a:srgbClr val="000000"/>
            </a:solidFill>
          </p:spPr>
          <p:txBody>
            <a:bodyPr wrap="square" lIns="0" tIns="0" rIns="0" bIns="0" rtlCol="0"/>
            <a:lstStyle/>
            <a:p>
              <a:endParaRPr/>
            </a:p>
          </p:txBody>
        </p:sp>
      </p:grpSp>
      <p:grpSp>
        <p:nvGrpSpPr>
          <p:cNvPr id="111" name="object 111"/>
          <p:cNvGrpSpPr/>
          <p:nvPr/>
        </p:nvGrpSpPr>
        <p:grpSpPr>
          <a:xfrm>
            <a:off x="3453456" y="4783288"/>
            <a:ext cx="819683" cy="142706"/>
            <a:chOff x="3301055" y="4783286"/>
            <a:chExt cx="819683" cy="142706"/>
          </a:xfrm>
        </p:grpSpPr>
        <p:pic>
          <p:nvPicPr>
            <p:cNvPr id="112" name="object 112"/>
            <p:cNvPicPr/>
            <p:nvPr/>
          </p:nvPicPr>
          <p:blipFill>
            <a:blip r:embed="rId54"/>
            <a:stretch>
              <a:fillRect/>
            </a:stretch>
          </p:blipFill>
          <p:spPr>
            <a:xfrm>
              <a:off x="3301055" y="4783790"/>
              <a:ext cx="425347" cy="142203"/>
            </a:xfrm>
            <a:prstGeom prst="rect">
              <a:avLst/>
            </a:prstGeom>
          </p:spPr>
        </p:pic>
        <p:pic>
          <p:nvPicPr>
            <p:cNvPr id="113" name="object 113"/>
            <p:cNvPicPr/>
            <p:nvPr/>
          </p:nvPicPr>
          <p:blipFill>
            <a:blip r:embed="rId55"/>
            <a:stretch>
              <a:fillRect/>
            </a:stretch>
          </p:blipFill>
          <p:spPr>
            <a:xfrm>
              <a:off x="3743884" y="4783286"/>
              <a:ext cx="92869" cy="140017"/>
            </a:xfrm>
            <a:prstGeom prst="rect">
              <a:avLst/>
            </a:prstGeom>
          </p:spPr>
        </p:pic>
        <p:pic>
          <p:nvPicPr>
            <p:cNvPr id="114" name="object 114"/>
            <p:cNvPicPr/>
            <p:nvPr/>
          </p:nvPicPr>
          <p:blipFill>
            <a:blip r:embed="rId56"/>
            <a:stretch>
              <a:fillRect/>
            </a:stretch>
          </p:blipFill>
          <p:spPr>
            <a:xfrm>
              <a:off x="3855579" y="4785976"/>
              <a:ext cx="265159" cy="140017"/>
            </a:xfrm>
            <a:prstGeom prst="rect">
              <a:avLst/>
            </a:prstGeom>
          </p:spPr>
        </p:pic>
      </p:grpSp>
      <p:sp>
        <p:nvSpPr>
          <p:cNvPr id="115" name="object 115"/>
          <p:cNvSpPr/>
          <p:nvPr/>
        </p:nvSpPr>
        <p:spPr>
          <a:xfrm>
            <a:off x="4348521" y="4780609"/>
            <a:ext cx="630331" cy="184897"/>
          </a:xfrm>
          <a:custGeom>
            <a:avLst/>
            <a:gdLst/>
            <a:ahLst/>
            <a:cxnLst/>
            <a:rect l="l" t="t" r="r" b="b"/>
            <a:pathLst>
              <a:path w="714375" h="209550">
                <a:moveTo>
                  <a:pt x="54864" y="0"/>
                </a:moveTo>
                <a:lnTo>
                  <a:pt x="33528" y="0"/>
                </a:lnTo>
                <a:lnTo>
                  <a:pt x="26962" y="10541"/>
                </a:lnTo>
                <a:lnTo>
                  <a:pt x="5791" y="59143"/>
                </a:lnTo>
                <a:lnTo>
                  <a:pt x="0" y="103720"/>
                </a:lnTo>
                <a:lnTo>
                  <a:pt x="546" y="116573"/>
                </a:lnTo>
                <a:lnTo>
                  <a:pt x="7620" y="157162"/>
                </a:lnTo>
                <a:lnTo>
                  <a:pt x="25831" y="196418"/>
                </a:lnTo>
                <a:lnTo>
                  <a:pt x="33528" y="209067"/>
                </a:lnTo>
                <a:lnTo>
                  <a:pt x="54864" y="209067"/>
                </a:lnTo>
                <a:lnTo>
                  <a:pt x="50584" y="199301"/>
                </a:lnTo>
                <a:lnTo>
                  <a:pt x="41148" y="176974"/>
                </a:lnTo>
                <a:lnTo>
                  <a:pt x="29908" y="123583"/>
                </a:lnTo>
                <a:lnTo>
                  <a:pt x="28956" y="105244"/>
                </a:lnTo>
                <a:lnTo>
                  <a:pt x="29260" y="92049"/>
                </a:lnTo>
                <a:lnTo>
                  <a:pt x="38150" y="43535"/>
                </a:lnTo>
                <a:lnTo>
                  <a:pt x="48336" y="15455"/>
                </a:lnTo>
                <a:lnTo>
                  <a:pt x="54864" y="0"/>
                </a:lnTo>
                <a:close/>
              </a:path>
              <a:path w="714375" h="209550">
                <a:moveTo>
                  <a:pt x="271462" y="3035"/>
                </a:moveTo>
                <a:lnTo>
                  <a:pt x="239458" y="3035"/>
                </a:lnTo>
                <a:lnTo>
                  <a:pt x="215074" y="114388"/>
                </a:lnTo>
                <a:lnTo>
                  <a:pt x="187553" y="3035"/>
                </a:lnTo>
                <a:lnTo>
                  <a:pt x="149453" y="3035"/>
                </a:lnTo>
                <a:lnTo>
                  <a:pt x="118973" y="111340"/>
                </a:lnTo>
                <a:lnTo>
                  <a:pt x="96113" y="3035"/>
                </a:lnTo>
                <a:lnTo>
                  <a:pt x="62484" y="3035"/>
                </a:lnTo>
                <a:lnTo>
                  <a:pt x="100685" y="161721"/>
                </a:lnTo>
                <a:lnTo>
                  <a:pt x="135737" y="161721"/>
                </a:lnTo>
                <a:lnTo>
                  <a:pt x="167741" y="42760"/>
                </a:lnTo>
                <a:lnTo>
                  <a:pt x="199834" y="161721"/>
                </a:lnTo>
                <a:lnTo>
                  <a:pt x="233362" y="161721"/>
                </a:lnTo>
                <a:lnTo>
                  <a:pt x="271462" y="3035"/>
                </a:lnTo>
                <a:close/>
              </a:path>
              <a:path w="714375" h="209550">
                <a:moveTo>
                  <a:pt x="305092" y="100380"/>
                </a:moveTo>
                <a:lnTo>
                  <a:pt x="283756" y="100380"/>
                </a:lnTo>
                <a:lnTo>
                  <a:pt x="283756" y="207060"/>
                </a:lnTo>
                <a:lnTo>
                  <a:pt x="305092" y="207060"/>
                </a:lnTo>
                <a:lnTo>
                  <a:pt x="305092" y="100380"/>
                </a:lnTo>
                <a:close/>
              </a:path>
              <a:path w="714375" h="209550">
                <a:moveTo>
                  <a:pt x="389191" y="163969"/>
                </a:moveTo>
                <a:lnTo>
                  <a:pt x="389077" y="163245"/>
                </a:lnTo>
                <a:lnTo>
                  <a:pt x="387756" y="154482"/>
                </a:lnTo>
                <a:lnTo>
                  <a:pt x="384619" y="146723"/>
                </a:lnTo>
                <a:lnTo>
                  <a:pt x="383273" y="144957"/>
                </a:lnTo>
                <a:lnTo>
                  <a:pt x="379755" y="140385"/>
                </a:lnTo>
                <a:lnTo>
                  <a:pt x="374637" y="135509"/>
                </a:lnTo>
                <a:lnTo>
                  <a:pt x="369087" y="132511"/>
                </a:lnTo>
                <a:lnTo>
                  <a:pt x="369087" y="157149"/>
                </a:lnTo>
                <a:lnTo>
                  <a:pt x="369087" y="163245"/>
                </a:lnTo>
                <a:lnTo>
                  <a:pt x="338607" y="163245"/>
                </a:lnTo>
                <a:lnTo>
                  <a:pt x="338607" y="157149"/>
                </a:lnTo>
                <a:lnTo>
                  <a:pt x="340131" y="152577"/>
                </a:lnTo>
                <a:lnTo>
                  <a:pt x="346227" y="146481"/>
                </a:lnTo>
                <a:lnTo>
                  <a:pt x="350799" y="144957"/>
                </a:lnTo>
                <a:lnTo>
                  <a:pt x="358419" y="144957"/>
                </a:lnTo>
                <a:lnTo>
                  <a:pt x="361467" y="146481"/>
                </a:lnTo>
                <a:lnTo>
                  <a:pt x="367563" y="152577"/>
                </a:lnTo>
                <a:lnTo>
                  <a:pt x="369087" y="157149"/>
                </a:lnTo>
                <a:lnTo>
                  <a:pt x="369087" y="132511"/>
                </a:lnTo>
                <a:lnTo>
                  <a:pt x="368515" y="132194"/>
                </a:lnTo>
                <a:lnTo>
                  <a:pt x="361543" y="130314"/>
                </a:lnTo>
                <a:lnTo>
                  <a:pt x="353847" y="129717"/>
                </a:lnTo>
                <a:lnTo>
                  <a:pt x="346163" y="130314"/>
                </a:lnTo>
                <a:lnTo>
                  <a:pt x="319366" y="160540"/>
                </a:lnTo>
                <a:lnTo>
                  <a:pt x="318795" y="169341"/>
                </a:lnTo>
                <a:lnTo>
                  <a:pt x="319138" y="177063"/>
                </a:lnTo>
                <a:lnTo>
                  <a:pt x="345922" y="208216"/>
                </a:lnTo>
                <a:lnTo>
                  <a:pt x="355371" y="209067"/>
                </a:lnTo>
                <a:lnTo>
                  <a:pt x="362991" y="209067"/>
                </a:lnTo>
                <a:lnTo>
                  <a:pt x="370611" y="207543"/>
                </a:lnTo>
                <a:lnTo>
                  <a:pt x="376707" y="202869"/>
                </a:lnTo>
                <a:lnTo>
                  <a:pt x="381279" y="199821"/>
                </a:lnTo>
                <a:lnTo>
                  <a:pt x="385851" y="193725"/>
                </a:lnTo>
                <a:lnTo>
                  <a:pt x="388899" y="186105"/>
                </a:lnTo>
                <a:lnTo>
                  <a:pt x="369087" y="183057"/>
                </a:lnTo>
                <a:lnTo>
                  <a:pt x="366039" y="189153"/>
                </a:lnTo>
                <a:lnTo>
                  <a:pt x="362991" y="190677"/>
                </a:lnTo>
                <a:lnTo>
                  <a:pt x="361467" y="193725"/>
                </a:lnTo>
                <a:lnTo>
                  <a:pt x="350799" y="193725"/>
                </a:lnTo>
                <a:lnTo>
                  <a:pt x="346227" y="192201"/>
                </a:lnTo>
                <a:lnTo>
                  <a:pt x="340131" y="186105"/>
                </a:lnTo>
                <a:lnTo>
                  <a:pt x="338607" y="181533"/>
                </a:lnTo>
                <a:lnTo>
                  <a:pt x="338607" y="175437"/>
                </a:lnTo>
                <a:lnTo>
                  <a:pt x="388899" y="175437"/>
                </a:lnTo>
                <a:lnTo>
                  <a:pt x="389191" y="163969"/>
                </a:lnTo>
                <a:close/>
              </a:path>
              <a:path w="714375" h="209550">
                <a:moveTo>
                  <a:pt x="472821" y="207543"/>
                </a:moveTo>
                <a:lnTo>
                  <a:pt x="471297" y="204406"/>
                </a:lnTo>
                <a:lnTo>
                  <a:pt x="469773" y="199834"/>
                </a:lnTo>
                <a:lnTo>
                  <a:pt x="469773" y="198310"/>
                </a:lnTo>
                <a:lnTo>
                  <a:pt x="469773" y="196786"/>
                </a:lnTo>
                <a:lnTo>
                  <a:pt x="469011" y="195262"/>
                </a:lnTo>
                <a:lnTo>
                  <a:pt x="468249" y="193738"/>
                </a:lnTo>
                <a:lnTo>
                  <a:pt x="468249" y="170878"/>
                </a:lnTo>
                <a:lnTo>
                  <a:pt x="468249" y="149529"/>
                </a:lnTo>
                <a:lnTo>
                  <a:pt x="467106" y="144957"/>
                </a:lnTo>
                <a:lnTo>
                  <a:pt x="466725" y="143433"/>
                </a:lnTo>
                <a:lnTo>
                  <a:pt x="463677" y="137337"/>
                </a:lnTo>
                <a:lnTo>
                  <a:pt x="460629" y="134289"/>
                </a:lnTo>
                <a:lnTo>
                  <a:pt x="456057" y="132765"/>
                </a:lnTo>
                <a:lnTo>
                  <a:pt x="451485" y="129717"/>
                </a:lnTo>
                <a:lnTo>
                  <a:pt x="425577" y="129717"/>
                </a:lnTo>
                <a:lnTo>
                  <a:pt x="417957" y="131241"/>
                </a:lnTo>
                <a:lnTo>
                  <a:pt x="413385" y="134289"/>
                </a:lnTo>
                <a:lnTo>
                  <a:pt x="408711" y="137337"/>
                </a:lnTo>
                <a:lnTo>
                  <a:pt x="404139" y="143433"/>
                </a:lnTo>
                <a:lnTo>
                  <a:pt x="402615" y="151053"/>
                </a:lnTo>
                <a:lnTo>
                  <a:pt x="421005" y="154101"/>
                </a:lnTo>
                <a:lnTo>
                  <a:pt x="424053" y="148005"/>
                </a:lnTo>
                <a:lnTo>
                  <a:pt x="425577" y="146481"/>
                </a:lnTo>
                <a:lnTo>
                  <a:pt x="428625" y="144957"/>
                </a:lnTo>
                <a:lnTo>
                  <a:pt x="443865" y="144957"/>
                </a:lnTo>
                <a:lnTo>
                  <a:pt x="446913" y="148005"/>
                </a:lnTo>
                <a:lnTo>
                  <a:pt x="448437" y="151053"/>
                </a:lnTo>
                <a:lnTo>
                  <a:pt x="448437" y="157162"/>
                </a:lnTo>
                <a:lnTo>
                  <a:pt x="448437" y="170878"/>
                </a:lnTo>
                <a:lnTo>
                  <a:pt x="448437" y="183070"/>
                </a:lnTo>
                <a:lnTo>
                  <a:pt x="446913" y="184594"/>
                </a:lnTo>
                <a:lnTo>
                  <a:pt x="446913" y="187642"/>
                </a:lnTo>
                <a:lnTo>
                  <a:pt x="445389" y="189166"/>
                </a:lnTo>
                <a:lnTo>
                  <a:pt x="442341" y="190690"/>
                </a:lnTo>
                <a:lnTo>
                  <a:pt x="439293" y="193738"/>
                </a:lnTo>
                <a:lnTo>
                  <a:pt x="436245" y="195262"/>
                </a:lnTo>
                <a:lnTo>
                  <a:pt x="428625" y="195262"/>
                </a:lnTo>
                <a:lnTo>
                  <a:pt x="427101" y="193738"/>
                </a:lnTo>
                <a:lnTo>
                  <a:pt x="424053" y="192214"/>
                </a:lnTo>
                <a:lnTo>
                  <a:pt x="422529" y="189166"/>
                </a:lnTo>
                <a:lnTo>
                  <a:pt x="421005" y="187642"/>
                </a:lnTo>
                <a:lnTo>
                  <a:pt x="421005" y="181546"/>
                </a:lnTo>
                <a:lnTo>
                  <a:pt x="422529" y="178498"/>
                </a:lnTo>
                <a:lnTo>
                  <a:pt x="425577" y="176974"/>
                </a:lnTo>
                <a:lnTo>
                  <a:pt x="427101" y="175450"/>
                </a:lnTo>
                <a:lnTo>
                  <a:pt x="430149" y="175450"/>
                </a:lnTo>
                <a:lnTo>
                  <a:pt x="442341" y="172402"/>
                </a:lnTo>
                <a:lnTo>
                  <a:pt x="445389" y="170878"/>
                </a:lnTo>
                <a:lnTo>
                  <a:pt x="448437" y="170878"/>
                </a:lnTo>
                <a:lnTo>
                  <a:pt x="448437" y="157162"/>
                </a:lnTo>
                <a:lnTo>
                  <a:pt x="445389" y="158686"/>
                </a:lnTo>
                <a:lnTo>
                  <a:pt x="437769" y="160210"/>
                </a:lnTo>
                <a:lnTo>
                  <a:pt x="428625" y="161734"/>
                </a:lnTo>
                <a:lnTo>
                  <a:pt x="421005" y="163258"/>
                </a:lnTo>
                <a:lnTo>
                  <a:pt x="416433" y="164782"/>
                </a:lnTo>
                <a:lnTo>
                  <a:pt x="413385" y="167830"/>
                </a:lnTo>
                <a:lnTo>
                  <a:pt x="408711" y="169354"/>
                </a:lnTo>
                <a:lnTo>
                  <a:pt x="405663" y="170878"/>
                </a:lnTo>
                <a:lnTo>
                  <a:pt x="404139" y="175450"/>
                </a:lnTo>
                <a:lnTo>
                  <a:pt x="401091" y="178498"/>
                </a:lnTo>
                <a:lnTo>
                  <a:pt x="401091" y="193738"/>
                </a:lnTo>
                <a:lnTo>
                  <a:pt x="402615" y="198310"/>
                </a:lnTo>
                <a:lnTo>
                  <a:pt x="407187" y="202882"/>
                </a:lnTo>
                <a:lnTo>
                  <a:pt x="411759" y="207543"/>
                </a:lnTo>
                <a:lnTo>
                  <a:pt x="417957" y="209067"/>
                </a:lnTo>
                <a:lnTo>
                  <a:pt x="434721" y="209067"/>
                </a:lnTo>
                <a:lnTo>
                  <a:pt x="439293" y="205930"/>
                </a:lnTo>
                <a:lnTo>
                  <a:pt x="442341" y="204406"/>
                </a:lnTo>
                <a:lnTo>
                  <a:pt x="446913" y="202882"/>
                </a:lnTo>
                <a:lnTo>
                  <a:pt x="449961" y="198310"/>
                </a:lnTo>
                <a:lnTo>
                  <a:pt x="449961" y="201358"/>
                </a:lnTo>
                <a:lnTo>
                  <a:pt x="451485" y="204406"/>
                </a:lnTo>
                <a:lnTo>
                  <a:pt x="451485" y="205930"/>
                </a:lnTo>
                <a:lnTo>
                  <a:pt x="453009" y="207543"/>
                </a:lnTo>
                <a:lnTo>
                  <a:pt x="472821" y="207543"/>
                </a:lnTo>
                <a:close/>
              </a:path>
              <a:path w="714375" h="209550">
                <a:moveTo>
                  <a:pt x="556742" y="181533"/>
                </a:moveTo>
                <a:lnTo>
                  <a:pt x="535406" y="178485"/>
                </a:lnTo>
                <a:lnTo>
                  <a:pt x="535406" y="183057"/>
                </a:lnTo>
                <a:lnTo>
                  <a:pt x="533882" y="187629"/>
                </a:lnTo>
                <a:lnTo>
                  <a:pt x="530834" y="189153"/>
                </a:lnTo>
                <a:lnTo>
                  <a:pt x="527786" y="192201"/>
                </a:lnTo>
                <a:lnTo>
                  <a:pt x="517017" y="192201"/>
                </a:lnTo>
                <a:lnTo>
                  <a:pt x="512445" y="190677"/>
                </a:lnTo>
                <a:lnTo>
                  <a:pt x="509397" y="187629"/>
                </a:lnTo>
                <a:lnTo>
                  <a:pt x="506349" y="183057"/>
                </a:lnTo>
                <a:lnTo>
                  <a:pt x="504825" y="176961"/>
                </a:lnTo>
                <a:lnTo>
                  <a:pt x="504825" y="160197"/>
                </a:lnTo>
                <a:lnTo>
                  <a:pt x="506349" y="154101"/>
                </a:lnTo>
                <a:lnTo>
                  <a:pt x="509397" y="149529"/>
                </a:lnTo>
                <a:lnTo>
                  <a:pt x="512445" y="146481"/>
                </a:lnTo>
                <a:lnTo>
                  <a:pt x="515493" y="144957"/>
                </a:lnTo>
                <a:lnTo>
                  <a:pt x="524738" y="144957"/>
                </a:lnTo>
                <a:lnTo>
                  <a:pt x="530834" y="148005"/>
                </a:lnTo>
                <a:lnTo>
                  <a:pt x="532358" y="149529"/>
                </a:lnTo>
                <a:lnTo>
                  <a:pt x="533882" y="152577"/>
                </a:lnTo>
                <a:lnTo>
                  <a:pt x="535406" y="157149"/>
                </a:lnTo>
                <a:lnTo>
                  <a:pt x="555218" y="154101"/>
                </a:lnTo>
                <a:lnTo>
                  <a:pt x="552170" y="144957"/>
                </a:lnTo>
                <a:lnTo>
                  <a:pt x="549122" y="138861"/>
                </a:lnTo>
                <a:lnTo>
                  <a:pt x="543026" y="135813"/>
                </a:lnTo>
                <a:lnTo>
                  <a:pt x="536930" y="131241"/>
                </a:lnTo>
                <a:lnTo>
                  <a:pt x="530834" y="129717"/>
                </a:lnTo>
                <a:lnTo>
                  <a:pt x="521690" y="129717"/>
                </a:lnTo>
                <a:lnTo>
                  <a:pt x="485965" y="152577"/>
                </a:lnTo>
                <a:lnTo>
                  <a:pt x="483489" y="169341"/>
                </a:lnTo>
                <a:lnTo>
                  <a:pt x="484085" y="177939"/>
                </a:lnTo>
                <a:lnTo>
                  <a:pt x="512419" y="208457"/>
                </a:lnTo>
                <a:lnTo>
                  <a:pt x="520166" y="209067"/>
                </a:lnTo>
                <a:lnTo>
                  <a:pt x="527608" y="208737"/>
                </a:lnTo>
                <a:lnTo>
                  <a:pt x="534073" y="207530"/>
                </a:lnTo>
                <a:lnTo>
                  <a:pt x="539661" y="205168"/>
                </a:lnTo>
                <a:lnTo>
                  <a:pt x="550646" y="196773"/>
                </a:lnTo>
                <a:lnTo>
                  <a:pt x="553694" y="190677"/>
                </a:lnTo>
                <a:lnTo>
                  <a:pt x="556742" y="181533"/>
                </a:lnTo>
                <a:close/>
              </a:path>
              <a:path w="714375" h="209550">
                <a:moveTo>
                  <a:pt x="640651" y="155625"/>
                </a:moveTo>
                <a:lnTo>
                  <a:pt x="639127" y="151053"/>
                </a:lnTo>
                <a:lnTo>
                  <a:pt x="639127" y="148005"/>
                </a:lnTo>
                <a:lnTo>
                  <a:pt x="637603" y="143433"/>
                </a:lnTo>
                <a:lnTo>
                  <a:pt x="637603" y="140385"/>
                </a:lnTo>
                <a:lnTo>
                  <a:pt x="634555" y="138861"/>
                </a:lnTo>
                <a:lnTo>
                  <a:pt x="633031" y="135813"/>
                </a:lnTo>
                <a:lnTo>
                  <a:pt x="629983" y="132765"/>
                </a:lnTo>
                <a:lnTo>
                  <a:pt x="626935" y="131241"/>
                </a:lnTo>
                <a:lnTo>
                  <a:pt x="622274" y="129717"/>
                </a:lnTo>
                <a:lnTo>
                  <a:pt x="614654" y="129717"/>
                </a:lnTo>
                <a:lnTo>
                  <a:pt x="607834" y="130314"/>
                </a:lnTo>
                <a:lnTo>
                  <a:pt x="601319" y="132194"/>
                </a:lnTo>
                <a:lnTo>
                  <a:pt x="595363" y="135509"/>
                </a:lnTo>
                <a:lnTo>
                  <a:pt x="590270" y="140385"/>
                </a:lnTo>
                <a:lnTo>
                  <a:pt x="590270" y="102196"/>
                </a:lnTo>
                <a:lnTo>
                  <a:pt x="570458" y="102196"/>
                </a:lnTo>
                <a:lnTo>
                  <a:pt x="570458" y="207543"/>
                </a:lnTo>
                <a:lnTo>
                  <a:pt x="590270" y="207543"/>
                </a:lnTo>
                <a:lnTo>
                  <a:pt x="590270" y="163245"/>
                </a:lnTo>
                <a:lnTo>
                  <a:pt x="591794" y="157149"/>
                </a:lnTo>
                <a:lnTo>
                  <a:pt x="591794" y="154101"/>
                </a:lnTo>
                <a:lnTo>
                  <a:pt x="594842" y="148005"/>
                </a:lnTo>
                <a:lnTo>
                  <a:pt x="600938" y="144957"/>
                </a:lnTo>
                <a:lnTo>
                  <a:pt x="613130" y="144957"/>
                </a:lnTo>
                <a:lnTo>
                  <a:pt x="619226" y="151053"/>
                </a:lnTo>
                <a:lnTo>
                  <a:pt x="619226" y="207543"/>
                </a:lnTo>
                <a:lnTo>
                  <a:pt x="640651" y="207543"/>
                </a:lnTo>
                <a:lnTo>
                  <a:pt x="640651" y="155625"/>
                </a:lnTo>
                <a:close/>
              </a:path>
              <a:path w="714375" h="209550">
                <a:moveTo>
                  <a:pt x="713803" y="102196"/>
                </a:moveTo>
                <a:lnTo>
                  <a:pt x="708660" y="62331"/>
                </a:lnTo>
                <a:lnTo>
                  <a:pt x="693420" y="23812"/>
                </a:lnTo>
                <a:lnTo>
                  <a:pt x="678751" y="0"/>
                </a:lnTo>
                <a:lnTo>
                  <a:pt x="657415" y="0"/>
                </a:lnTo>
                <a:lnTo>
                  <a:pt x="664603" y="15455"/>
                </a:lnTo>
                <a:lnTo>
                  <a:pt x="670369" y="29908"/>
                </a:lnTo>
                <a:lnTo>
                  <a:pt x="680758" y="67957"/>
                </a:lnTo>
                <a:lnTo>
                  <a:pt x="683323" y="105244"/>
                </a:lnTo>
                <a:lnTo>
                  <a:pt x="683323" y="122008"/>
                </a:lnTo>
                <a:lnTo>
                  <a:pt x="681799" y="129730"/>
                </a:lnTo>
                <a:lnTo>
                  <a:pt x="681520" y="135699"/>
                </a:lnTo>
                <a:lnTo>
                  <a:pt x="680656" y="142113"/>
                </a:lnTo>
                <a:lnTo>
                  <a:pt x="679234" y="148793"/>
                </a:lnTo>
                <a:lnTo>
                  <a:pt x="677227" y="155638"/>
                </a:lnTo>
                <a:lnTo>
                  <a:pt x="675703" y="164782"/>
                </a:lnTo>
                <a:lnTo>
                  <a:pt x="672655" y="172402"/>
                </a:lnTo>
                <a:lnTo>
                  <a:pt x="671131" y="180022"/>
                </a:lnTo>
                <a:lnTo>
                  <a:pt x="668578" y="185394"/>
                </a:lnTo>
                <a:lnTo>
                  <a:pt x="662343" y="200202"/>
                </a:lnTo>
                <a:lnTo>
                  <a:pt x="658939" y="209067"/>
                </a:lnTo>
                <a:lnTo>
                  <a:pt x="678751" y="209067"/>
                </a:lnTo>
                <a:lnTo>
                  <a:pt x="701255" y="165900"/>
                </a:lnTo>
                <a:lnTo>
                  <a:pt x="711708" y="126060"/>
                </a:lnTo>
                <a:lnTo>
                  <a:pt x="713257" y="113906"/>
                </a:lnTo>
                <a:lnTo>
                  <a:pt x="713803" y="102196"/>
                </a:lnTo>
                <a:close/>
              </a:path>
            </a:pathLst>
          </a:custGeom>
          <a:solidFill>
            <a:srgbClr val="000000"/>
          </a:solidFill>
        </p:spPr>
        <p:txBody>
          <a:bodyPr wrap="square" lIns="0" tIns="0" rIns="0" bIns="0" rtlCol="0"/>
          <a:lstStyle/>
          <a:p>
            <a:endParaRPr/>
          </a:p>
        </p:txBody>
      </p:sp>
      <p:grpSp>
        <p:nvGrpSpPr>
          <p:cNvPr id="116" name="object 116"/>
          <p:cNvGrpSpPr/>
          <p:nvPr/>
        </p:nvGrpSpPr>
        <p:grpSpPr>
          <a:xfrm>
            <a:off x="1418496" y="5224854"/>
            <a:ext cx="987854" cy="231542"/>
            <a:chOff x="1266096" y="5224854"/>
            <a:chExt cx="987854" cy="231542"/>
          </a:xfrm>
        </p:grpSpPr>
        <p:pic>
          <p:nvPicPr>
            <p:cNvPr id="117" name="object 117"/>
            <p:cNvPicPr/>
            <p:nvPr/>
          </p:nvPicPr>
          <p:blipFill>
            <a:blip r:embed="rId57"/>
            <a:stretch>
              <a:fillRect/>
            </a:stretch>
          </p:blipFill>
          <p:spPr>
            <a:xfrm>
              <a:off x="1266096" y="5224854"/>
              <a:ext cx="177585" cy="197923"/>
            </a:xfrm>
            <a:prstGeom prst="rect">
              <a:avLst/>
            </a:prstGeom>
          </p:spPr>
        </p:pic>
        <p:pic>
          <p:nvPicPr>
            <p:cNvPr id="118" name="object 118"/>
            <p:cNvPicPr/>
            <p:nvPr/>
          </p:nvPicPr>
          <p:blipFill>
            <a:blip r:embed="rId58"/>
            <a:stretch>
              <a:fillRect/>
            </a:stretch>
          </p:blipFill>
          <p:spPr>
            <a:xfrm>
              <a:off x="1465281" y="5276037"/>
              <a:ext cx="115729" cy="131949"/>
            </a:xfrm>
            <a:prstGeom prst="rect">
              <a:avLst/>
            </a:prstGeom>
          </p:spPr>
        </p:pic>
        <p:pic>
          <p:nvPicPr>
            <p:cNvPr id="119" name="object 119"/>
            <p:cNvPicPr/>
            <p:nvPr/>
          </p:nvPicPr>
          <p:blipFill>
            <a:blip r:embed="rId59"/>
            <a:stretch>
              <a:fillRect/>
            </a:stretch>
          </p:blipFill>
          <p:spPr>
            <a:xfrm>
              <a:off x="1607904" y="5273348"/>
              <a:ext cx="119763" cy="134638"/>
            </a:xfrm>
            <a:prstGeom prst="rect">
              <a:avLst/>
            </a:prstGeom>
          </p:spPr>
        </p:pic>
        <p:pic>
          <p:nvPicPr>
            <p:cNvPr id="120" name="object 120"/>
            <p:cNvPicPr/>
            <p:nvPr/>
          </p:nvPicPr>
          <p:blipFill>
            <a:blip r:embed="rId60"/>
            <a:stretch>
              <a:fillRect/>
            </a:stretch>
          </p:blipFill>
          <p:spPr>
            <a:xfrm>
              <a:off x="1754644" y="5273348"/>
              <a:ext cx="115729" cy="131949"/>
            </a:xfrm>
            <a:prstGeom prst="rect">
              <a:avLst/>
            </a:prstGeom>
          </p:spPr>
        </p:pic>
        <p:pic>
          <p:nvPicPr>
            <p:cNvPr id="121" name="object 121"/>
            <p:cNvPicPr/>
            <p:nvPr/>
          </p:nvPicPr>
          <p:blipFill>
            <a:blip r:embed="rId61"/>
            <a:stretch>
              <a:fillRect/>
            </a:stretch>
          </p:blipFill>
          <p:spPr>
            <a:xfrm>
              <a:off x="1891888" y="5231577"/>
              <a:ext cx="75387" cy="176408"/>
            </a:xfrm>
            <a:prstGeom prst="rect">
              <a:avLst/>
            </a:prstGeom>
          </p:spPr>
        </p:pic>
        <p:sp>
          <p:nvSpPr>
            <p:cNvPr id="122" name="object 122"/>
            <p:cNvSpPr/>
            <p:nvPr/>
          </p:nvSpPr>
          <p:spPr>
            <a:xfrm>
              <a:off x="1987442" y="5227555"/>
              <a:ext cx="35299" cy="178174"/>
            </a:xfrm>
            <a:custGeom>
              <a:avLst/>
              <a:gdLst/>
              <a:ahLst/>
              <a:cxnLst/>
              <a:rect l="l" t="t" r="r" b="b"/>
              <a:pathLst>
                <a:path w="40005" h="201929">
                  <a:moveTo>
                    <a:pt x="39725" y="54952"/>
                  </a:moveTo>
                  <a:lnTo>
                    <a:pt x="0" y="54952"/>
                  </a:lnTo>
                  <a:lnTo>
                    <a:pt x="0" y="201447"/>
                  </a:lnTo>
                  <a:lnTo>
                    <a:pt x="39725" y="201447"/>
                  </a:lnTo>
                  <a:lnTo>
                    <a:pt x="39725" y="54952"/>
                  </a:lnTo>
                  <a:close/>
                </a:path>
                <a:path w="40005" h="201929">
                  <a:moveTo>
                    <a:pt x="39725" y="0"/>
                  </a:moveTo>
                  <a:lnTo>
                    <a:pt x="0" y="0"/>
                  </a:lnTo>
                  <a:lnTo>
                    <a:pt x="0" y="35140"/>
                  </a:lnTo>
                  <a:lnTo>
                    <a:pt x="39725" y="35140"/>
                  </a:lnTo>
                  <a:lnTo>
                    <a:pt x="39725" y="0"/>
                  </a:lnTo>
                  <a:close/>
                </a:path>
              </a:pathLst>
            </a:custGeom>
            <a:solidFill>
              <a:srgbClr val="000000"/>
            </a:solidFill>
          </p:spPr>
          <p:txBody>
            <a:bodyPr wrap="square" lIns="0" tIns="0" rIns="0" bIns="0" rtlCol="0"/>
            <a:lstStyle/>
            <a:p>
              <a:endParaRPr/>
            </a:p>
          </p:txBody>
        </p:sp>
        <p:pic>
          <p:nvPicPr>
            <p:cNvPr id="123" name="object 123"/>
            <p:cNvPicPr/>
            <p:nvPr/>
          </p:nvPicPr>
          <p:blipFill>
            <a:blip r:embed="rId62"/>
            <a:stretch>
              <a:fillRect/>
            </a:stretch>
          </p:blipFill>
          <p:spPr>
            <a:xfrm>
              <a:off x="2042664" y="5231578"/>
              <a:ext cx="211286" cy="224817"/>
            </a:xfrm>
            <a:prstGeom prst="rect">
              <a:avLst/>
            </a:prstGeom>
          </p:spPr>
        </p:pic>
      </p:grpSp>
      <p:pic>
        <p:nvPicPr>
          <p:cNvPr id="124" name="object 124"/>
          <p:cNvPicPr/>
          <p:nvPr/>
        </p:nvPicPr>
        <p:blipFill>
          <a:blip r:embed="rId63"/>
          <a:stretch>
            <a:fillRect/>
          </a:stretch>
        </p:blipFill>
        <p:spPr>
          <a:xfrm>
            <a:off x="2485773" y="5224855"/>
            <a:ext cx="230112" cy="183131"/>
          </a:xfrm>
          <a:prstGeom prst="rect">
            <a:avLst/>
          </a:prstGeom>
        </p:spPr>
      </p:pic>
      <p:grpSp>
        <p:nvGrpSpPr>
          <p:cNvPr id="125" name="object 125"/>
          <p:cNvGrpSpPr/>
          <p:nvPr/>
        </p:nvGrpSpPr>
        <p:grpSpPr>
          <a:xfrm>
            <a:off x="2786230" y="5227544"/>
            <a:ext cx="1030965" cy="180443"/>
            <a:chOff x="2633830" y="5227544"/>
            <a:chExt cx="1030965" cy="180443"/>
          </a:xfrm>
        </p:grpSpPr>
        <p:sp>
          <p:nvSpPr>
            <p:cNvPr id="126" name="object 126"/>
            <p:cNvSpPr/>
            <p:nvPr/>
          </p:nvSpPr>
          <p:spPr>
            <a:xfrm>
              <a:off x="2633830" y="5228216"/>
              <a:ext cx="35299" cy="177613"/>
            </a:xfrm>
            <a:custGeom>
              <a:avLst/>
              <a:gdLst/>
              <a:ahLst/>
              <a:cxnLst/>
              <a:rect l="l" t="t" r="r" b="b"/>
              <a:pathLst>
                <a:path w="40005" h="201295">
                  <a:moveTo>
                    <a:pt x="39624" y="201167"/>
                  </a:moveTo>
                  <a:lnTo>
                    <a:pt x="0" y="201167"/>
                  </a:lnTo>
                  <a:lnTo>
                    <a:pt x="0" y="0"/>
                  </a:lnTo>
                  <a:lnTo>
                    <a:pt x="39624" y="0"/>
                  </a:lnTo>
                  <a:lnTo>
                    <a:pt x="39624" y="201167"/>
                  </a:lnTo>
                  <a:close/>
                </a:path>
              </a:pathLst>
            </a:custGeom>
            <a:solidFill>
              <a:srgbClr val="000000"/>
            </a:solidFill>
          </p:spPr>
          <p:txBody>
            <a:bodyPr wrap="square" lIns="0" tIns="0" rIns="0" bIns="0" rtlCol="0"/>
            <a:lstStyle/>
            <a:p>
              <a:endParaRPr/>
            </a:p>
          </p:txBody>
        </p:sp>
        <p:pic>
          <p:nvPicPr>
            <p:cNvPr id="127" name="object 127"/>
            <p:cNvPicPr/>
            <p:nvPr/>
          </p:nvPicPr>
          <p:blipFill>
            <a:blip r:embed="rId64"/>
            <a:stretch>
              <a:fillRect/>
            </a:stretch>
          </p:blipFill>
          <p:spPr>
            <a:xfrm>
              <a:off x="2692745" y="5273348"/>
              <a:ext cx="119763" cy="134638"/>
            </a:xfrm>
            <a:prstGeom prst="rect">
              <a:avLst/>
            </a:prstGeom>
          </p:spPr>
        </p:pic>
        <p:pic>
          <p:nvPicPr>
            <p:cNvPr id="128" name="object 128"/>
            <p:cNvPicPr/>
            <p:nvPr/>
          </p:nvPicPr>
          <p:blipFill>
            <a:blip r:embed="rId65"/>
            <a:stretch>
              <a:fillRect/>
            </a:stretch>
          </p:blipFill>
          <p:spPr>
            <a:xfrm>
              <a:off x="2831334" y="5273348"/>
              <a:ext cx="119763" cy="134638"/>
            </a:xfrm>
            <a:prstGeom prst="rect">
              <a:avLst/>
            </a:prstGeom>
          </p:spPr>
        </p:pic>
        <p:pic>
          <p:nvPicPr>
            <p:cNvPr id="129" name="object 129"/>
            <p:cNvPicPr/>
            <p:nvPr/>
          </p:nvPicPr>
          <p:blipFill>
            <a:blip r:embed="rId66"/>
            <a:stretch>
              <a:fillRect/>
            </a:stretch>
          </p:blipFill>
          <p:spPr>
            <a:xfrm>
              <a:off x="2970006" y="5273348"/>
              <a:ext cx="121107" cy="134638"/>
            </a:xfrm>
            <a:prstGeom prst="rect">
              <a:avLst/>
            </a:prstGeom>
          </p:spPr>
        </p:pic>
        <p:pic>
          <p:nvPicPr>
            <p:cNvPr id="130" name="object 130"/>
            <p:cNvPicPr/>
            <p:nvPr/>
          </p:nvPicPr>
          <p:blipFill>
            <a:blip r:embed="rId67"/>
            <a:stretch>
              <a:fillRect/>
            </a:stretch>
          </p:blipFill>
          <p:spPr>
            <a:xfrm>
              <a:off x="3115319" y="5227544"/>
              <a:ext cx="117073" cy="177753"/>
            </a:xfrm>
            <a:prstGeom prst="rect">
              <a:avLst/>
            </a:prstGeom>
          </p:spPr>
        </p:pic>
        <p:pic>
          <p:nvPicPr>
            <p:cNvPr id="131" name="object 131"/>
            <p:cNvPicPr/>
            <p:nvPr/>
          </p:nvPicPr>
          <p:blipFill>
            <a:blip r:embed="rId68"/>
            <a:stretch>
              <a:fillRect/>
            </a:stretch>
          </p:blipFill>
          <p:spPr>
            <a:xfrm>
              <a:off x="3256681" y="5231578"/>
              <a:ext cx="339117" cy="176408"/>
            </a:xfrm>
            <a:prstGeom prst="rect">
              <a:avLst/>
            </a:prstGeom>
          </p:spPr>
        </p:pic>
        <p:sp>
          <p:nvSpPr>
            <p:cNvPr id="132" name="object 132"/>
            <p:cNvSpPr/>
            <p:nvPr/>
          </p:nvSpPr>
          <p:spPr>
            <a:xfrm>
              <a:off x="3629496" y="5276042"/>
              <a:ext cx="35299" cy="129428"/>
            </a:xfrm>
            <a:custGeom>
              <a:avLst/>
              <a:gdLst/>
              <a:ahLst/>
              <a:cxnLst/>
              <a:rect l="l" t="t" r="r" b="b"/>
              <a:pathLst>
                <a:path w="40004" h="146685">
                  <a:moveTo>
                    <a:pt x="39624" y="108292"/>
                  </a:moveTo>
                  <a:lnTo>
                    <a:pt x="0" y="108292"/>
                  </a:lnTo>
                  <a:lnTo>
                    <a:pt x="0" y="146494"/>
                  </a:lnTo>
                  <a:lnTo>
                    <a:pt x="39624" y="146494"/>
                  </a:lnTo>
                  <a:lnTo>
                    <a:pt x="39624" y="108292"/>
                  </a:lnTo>
                  <a:close/>
                </a:path>
                <a:path w="40004" h="146685">
                  <a:moveTo>
                    <a:pt x="39624" y="0"/>
                  </a:moveTo>
                  <a:lnTo>
                    <a:pt x="0" y="0"/>
                  </a:lnTo>
                  <a:lnTo>
                    <a:pt x="0" y="39624"/>
                  </a:lnTo>
                  <a:lnTo>
                    <a:pt x="39624" y="39624"/>
                  </a:lnTo>
                  <a:lnTo>
                    <a:pt x="39624" y="0"/>
                  </a:lnTo>
                  <a:close/>
                </a:path>
              </a:pathLst>
            </a:custGeom>
            <a:solidFill>
              <a:srgbClr val="000000"/>
            </a:solidFill>
          </p:spPr>
          <p:txBody>
            <a:bodyPr wrap="square" lIns="0" tIns="0" rIns="0" bIns="0" rtlCol="0"/>
            <a:lstStyle/>
            <a:p>
              <a:endParaRPr/>
            </a:p>
          </p:txBody>
        </p:sp>
      </p:grpSp>
      <p:grpSp>
        <p:nvGrpSpPr>
          <p:cNvPr id="133" name="object 133"/>
          <p:cNvGrpSpPr/>
          <p:nvPr/>
        </p:nvGrpSpPr>
        <p:grpSpPr>
          <a:xfrm>
            <a:off x="1427898" y="5521027"/>
            <a:ext cx="298788" cy="183131"/>
            <a:chOff x="1275498" y="5521026"/>
            <a:chExt cx="298788" cy="183131"/>
          </a:xfrm>
        </p:grpSpPr>
        <p:sp>
          <p:nvSpPr>
            <p:cNvPr id="134" name="object 134"/>
            <p:cNvSpPr/>
            <p:nvPr/>
          </p:nvSpPr>
          <p:spPr>
            <a:xfrm>
              <a:off x="1275498" y="5523300"/>
              <a:ext cx="119903" cy="178174"/>
            </a:xfrm>
            <a:custGeom>
              <a:avLst/>
              <a:gdLst/>
              <a:ahLst/>
              <a:cxnLst/>
              <a:rect l="l" t="t" r="r" b="b"/>
              <a:pathLst>
                <a:path w="135890" h="201929">
                  <a:moveTo>
                    <a:pt x="135737" y="0"/>
                  </a:moveTo>
                  <a:lnTo>
                    <a:pt x="0" y="0"/>
                  </a:lnTo>
                  <a:lnTo>
                    <a:pt x="0" y="25400"/>
                  </a:lnTo>
                  <a:lnTo>
                    <a:pt x="0" y="87630"/>
                  </a:lnTo>
                  <a:lnTo>
                    <a:pt x="0" y="110490"/>
                  </a:lnTo>
                  <a:lnTo>
                    <a:pt x="0" y="201930"/>
                  </a:lnTo>
                  <a:lnTo>
                    <a:pt x="25908" y="201930"/>
                  </a:lnTo>
                  <a:lnTo>
                    <a:pt x="25908" y="110490"/>
                  </a:lnTo>
                  <a:lnTo>
                    <a:pt x="120497" y="110490"/>
                  </a:lnTo>
                  <a:lnTo>
                    <a:pt x="120497" y="87630"/>
                  </a:lnTo>
                  <a:lnTo>
                    <a:pt x="25908" y="87630"/>
                  </a:lnTo>
                  <a:lnTo>
                    <a:pt x="25908" y="25400"/>
                  </a:lnTo>
                  <a:lnTo>
                    <a:pt x="135737" y="25400"/>
                  </a:lnTo>
                  <a:lnTo>
                    <a:pt x="135737" y="0"/>
                  </a:lnTo>
                  <a:close/>
                </a:path>
              </a:pathLst>
            </a:custGeom>
            <a:solidFill>
              <a:srgbClr val="000000"/>
            </a:solidFill>
          </p:spPr>
          <p:txBody>
            <a:bodyPr wrap="square" lIns="0" tIns="0" rIns="0" bIns="0" rtlCol="0"/>
            <a:lstStyle/>
            <a:p>
              <a:endParaRPr/>
            </a:p>
          </p:txBody>
        </p:sp>
        <p:pic>
          <p:nvPicPr>
            <p:cNvPr id="135" name="object 135"/>
            <p:cNvPicPr/>
            <p:nvPr/>
          </p:nvPicPr>
          <p:blipFill>
            <a:blip r:embed="rId69"/>
            <a:stretch>
              <a:fillRect/>
            </a:stretch>
          </p:blipFill>
          <p:spPr>
            <a:xfrm>
              <a:off x="1418132" y="5521026"/>
              <a:ext cx="156154" cy="183131"/>
            </a:xfrm>
            <a:prstGeom prst="rect">
              <a:avLst/>
            </a:prstGeom>
          </p:spPr>
        </p:pic>
      </p:grpSp>
      <p:sp>
        <p:nvSpPr>
          <p:cNvPr id="136" name="object 136"/>
          <p:cNvSpPr/>
          <p:nvPr/>
        </p:nvSpPr>
        <p:spPr>
          <a:xfrm>
            <a:off x="1819544" y="5577594"/>
            <a:ext cx="117101" cy="74519"/>
          </a:xfrm>
          <a:custGeom>
            <a:avLst/>
            <a:gdLst/>
            <a:ahLst/>
            <a:cxnLst/>
            <a:rect l="l" t="t" r="r" b="b"/>
            <a:pathLst>
              <a:path w="132714" h="84454">
                <a:moveTo>
                  <a:pt x="132689" y="61048"/>
                </a:moveTo>
                <a:lnTo>
                  <a:pt x="0" y="61048"/>
                </a:lnTo>
                <a:lnTo>
                  <a:pt x="0" y="83908"/>
                </a:lnTo>
                <a:lnTo>
                  <a:pt x="132689" y="83908"/>
                </a:lnTo>
                <a:lnTo>
                  <a:pt x="132689" y="61048"/>
                </a:lnTo>
                <a:close/>
              </a:path>
              <a:path w="132714" h="84454">
                <a:moveTo>
                  <a:pt x="132689" y="0"/>
                </a:moveTo>
                <a:lnTo>
                  <a:pt x="0" y="0"/>
                </a:lnTo>
                <a:lnTo>
                  <a:pt x="0" y="22860"/>
                </a:lnTo>
                <a:lnTo>
                  <a:pt x="132689" y="22860"/>
                </a:lnTo>
                <a:lnTo>
                  <a:pt x="132689" y="0"/>
                </a:lnTo>
                <a:close/>
              </a:path>
            </a:pathLst>
          </a:custGeom>
          <a:solidFill>
            <a:srgbClr val="000000"/>
          </a:solidFill>
        </p:spPr>
        <p:txBody>
          <a:bodyPr wrap="square" lIns="0" tIns="0" rIns="0" bIns="0" rtlCol="0"/>
          <a:lstStyle/>
          <a:p>
            <a:endParaRPr/>
          </a:p>
        </p:txBody>
      </p:sp>
      <p:grpSp>
        <p:nvGrpSpPr>
          <p:cNvPr id="137" name="object 137"/>
          <p:cNvGrpSpPr/>
          <p:nvPr/>
        </p:nvGrpSpPr>
        <p:grpSpPr>
          <a:xfrm>
            <a:off x="2026808" y="5523714"/>
            <a:ext cx="321635" cy="180443"/>
            <a:chOff x="1874407" y="5523714"/>
            <a:chExt cx="321635" cy="180443"/>
          </a:xfrm>
        </p:grpSpPr>
        <p:pic>
          <p:nvPicPr>
            <p:cNvPr id="138" name="object 138"/>
            <p:cNvPicPr/>
            <p:nvPr/>
          </p:nvPicPr>
          <p:blipFill>
            <a:blip r:embed="rId70"/>
            <a:stretch>
              <a:fillRect/>
            </a:stretch>
          </p:blipFill>
          <p:spPr>
            <a:xfrm>
              <a:off x="1874407" y="5523714"/>
              <a:ext cx="114384" cy="180442"/>
            </a:xfrm>
            <a:prstGeom prst="rect">
              <a:avLst/>
            </a:prstGeom>
          </p:spPr>
        </p:pic>
        <p:sp>
          <p:nvSpPr>
            <p:cNvPr id="139" name="object 139"/>
            <p:cNvSpPr/>
            <p:nvPr/>
          </p:nvSpPr>
          <p:spPr>
            <a:xfrm>
              <a:off x="2021989" y="5676004"/>
              <a:ext cx="25773" cy="25773"/>
            </a:xfrm>
            <a:custGeom>
              <a:avLst/>
              <a:gdLst/>
              <a:ahLst/>
              <a:cxnLst/>
              <a:rect l="l" t="t" r="r" b="b"/>
              <a:pathLst>
                <a:path w="29209" h="29209">
                  <a:moveTo>
                    <a:pt x="28955" y="28956"/>
                  </a:moveTo>
                  <a:lnTo>
                    <a:pt x="0" y="28956"/>
                  </a:lnTo>
                  <a:lnTo>
                    <a:pt x="0" y="0"/>
                  </a:lnTo>
                  <a:lnTo>
                    <a:pt x="28955" y="0"/>
                  </a:lnTo>
                  <a:lnTo>
                    <a:pt x="28955" y="28956"/>
                  </a:lnTo>
                  <a:close/>
                </a:path>
              </a:pathLst>
            </a:custGeom>
            <a:solidFill>
              <a:srgbClr val="000000"/>
            </a:solidFill>
          </p:spPr>
          <p:txBody>
            <a:bodyPr wrap="square" lIns="0" tIns="0" rIns="0" bIns="0" rtlCol="0"/>
            <a:lstStyle/>
            <a:p>
              <a:endParaRPr/>
            </a:p>
          </p:txBody>
        </p:sp>
        <p:pic>
          <p:nvPicPr>
            <p:cNvPr id="140" name="object 140"/>
            <p:cNvPicPr/>
            <p:nvPr/>
          </p:nvPicPr>
          <p:blipFill>
            <a:blip r:embed="rId71"/>
            <a:stretch>
              <a:fillRect/>
            </a:stretch>
          </p:blipFill>
          <p:spPr>
            <a:xfrm>
              <a:off x="2079041" y="5523716"/>
              <a:ext cx="117002" cy="180442"/>
            </a:xfrm>
            <a:prstGeom prst="rect">
              <a:avLst/>
            </a:prstGeom>
          </p:spPr>
        </p:pic>
      </p:grpSp>
      <p:sp>
        <p:nvSpPr>
          <p:cNvPr id="141" name="object 141"/>
          <p:cNvSpPr/>
          <p:nvPr/>
        </p:nvSpPr>
        <p:spPr>
          <a:xfrm>
            <a:off x="2436607" y="5626248"/>
            <a:ext cx="67235" cy="22971"/>
          </a:xfrm>
          <a:custGeom>
            <a:avLst/>
            <a:gdLst/>
            <a:ahLst/>
            <a:cxnLst/>
            <a:rect l="l" t="t" r="r" b="b"/>
            <a:pathLst>
              <a:path w="76200" h="26034">
                <a:moveTo>
                  <a:pt x="76200" y="25907"/>
                </a:moveTo>
                <a:lnTo>
                  <a:pt x="0" y="25907"/>
                </a:lnTo>
                <a:lnTo>
                  <a:pt x="0" y="0"/>
                </a:lnTo>
                <a:lnTo>
                  <a:pt x="76200" y="0"/>
                </a:lnTo>
                <a:lnTo>
                  <a:pt x="76200" y="25907"/>
                </a:lnTo>
                <a:close/>
              </a:path>
            </a:pathLst>
          </a:custGeom>
          <a:solidFill>
            <a:srgbClr val="000000"/>
          </a:solidFill>
        </p:spPr>
        <p:txBody>
          <a:bodyPr wrap="square" lIns="0" tIns="0" rIns="0" bIns="0" rtlCol="0"/>
          <a:lstStyle/>
          <a:p>
            <a:endParaRPr/>
          </a:p>
        </p:txBody>
      </p:sp>
      <p:grpSp>
        <p:nvGrpSpPr>
          <p:cNvPr id="142" name="object 142"/>
          <p:cNvGrpSpPr/>
          <p:nvPr/>
        </p:nvGrpSpPr>
        <p:grpSpPr>
          <a:xfrm>
            <a:off x="2588054" y="5523714"/>
            <a:ext cx="460310" cy="180444"/>
            <a:chOff x="2435654" y="5523714"/>
            <a:chExt cx="460310" cy="180444"/>
          </a:xfrm>
        </p:grpSpPr>
        <p:pic>
          <p:nvPicPr>
            <p:cNvPr id="143" name="object 143"/>
            <p:cNvPicPr/>
            <p:nvPr/>
          </p:nvPicPr>
          <p:blipFill>
            <a:blip r:embed="rId72"/>
            <a:stretch>
              <a:fillRect/>
            </a:stretch>
          </p:blipFill>
          <p:spPr>
            <a:xfrm>
              <a:off x="2435654" y="5523714"/>
              <a:ext cx="114384" cy="180442"/>
            </a:xfrm>
            <a:prstGeom prst="rect">
              <a:avLst/>
            </a:prstGeom>
          </p:spPr>
        </p:pic>
        <p:sp>
          <p:nvSpPr>
            <p:cNvPr id="144" name="object 144"/>
            <p:cNvSpPr/>
            <p:nvPr/>
          </p:nvSpPr>
          <p:spPr>
            <a:xfrm>
              <a:off x="2585421" y="5676004"/>
              <a:ext cx="25773" cy="25773"/>
            </a:xfrm>
            <a:custGeom>
              <a:avLst/>
              <a:gdLst/>
              <a:ahLst/>
              <a:cxnLst/>
              <a:rect l="l" t="t" r="r" b="b"/>
              <a:pathLst>
                <a:path w="29209" h="29209">
                  <a:moveTo>
                    <a:pt x="28955" y="28956"/>
                  </a:moveTo>
                  <a:lnTo>
                    <a:pt x="0" y="28956"/>
                  </a:lnTo>
                  <a:lnTo>
                    <a:pt x="0" y="0"/>
                  </a:lnTo>
                  <a:lnTo>
                    <a:pt x="28955" y="0"/>
                  </a:lnTo>
                  <a:lnTo>
                    <a:pt x="28955" y="28956"/>
                  </a:lnTo>
                  <a:close/>
                </a:path>
              </a:pathLst>
            </a:custGeom>
            <a:solidFill>
              <a:srgbClr val="000000"/>
            </a:solidFill>
          </p:spPr>
          <p:txBody>
            <a:bodyPr wrap="square" lIns="0" tIns="0" rIns="0" bIns="0" rtlCol="0"/>
            <a:lstStyle/>
            <a:p>
              <a:endParaRPr/>
            </a:p>
          </p:txBody>
        </p:sp>
        <p:pic>
          <p:nvPicPr>
            <p:cNvPr id="145" name="object 145"/>
            <p:cNvPicPr/>
            <p:nvPr/>
          </p:nvPicPr>
          <p:blipFill>
            <a:blip r:embed="rId73"/>
            <a:stretch>
              <a:fillRect/>
            </a:stretch>
          </p:blipFill>
          <p:spPr>
            <a:xfrm>
              <a:off x="2641563" y="5526405"/>
              <a:ext cx="117073" cy="177753"/>
            </a:xfrm>
            <a:prstGeom prst="rect">
              <a:avLst/>
            </a:prstGeom>
          </p:spPr>
        </p:pic>
        <p:pic>
          <p:nvPicPr>
            <p:cNvPr id="146" name="object 146"/>
            <p:cNvPicPr/>
            <p:nvPr/>
          </p:nvPicPr>
          <p:blipFill>
            <a:blip r:embed="rId74"/>
            <a:stretch>
              <a:fillRect/>
            </a:stretch>
          </p:blipFill>
          <p:spPr>
            <a:xfrm>
              <a:off x="2778890" y="5526406"/>
              <a:ext cx="117073" cy="177753"/>
            </a:xfrm>
            <a:prstGeom prst="rect">
              <a:avLst/>
            </a:prstGeom>
          </p:spPr>
        </p:pic>
      </p:grpSp>
      <p:sp>
        <p:nvSpPr>
          <p:cNvPr id="147" name="object 147"/>
          <p:cNvSpPr/>
          <p:nvPr/>
        </p:nvSpPr>
        <p:spPr>
          <a:xfrm>
            <a:off x="3130476" y="5521026"/>
            <a:ext cx="378199" cy="233082"/>
          </a:xfrm>
          <a:custGeom>
            <a:avLst/>
            <a:gdLst/>
            <a:ahLst/>
            <a:cxnLst/>
            <a:rect l="l" t="t" r="r" b="b"/>
            <a:pathLst>
              <a:path w="428625" h="264159">
                <a:moveTo>
                  <a:pt x="79248" y="12"/>
                </a:moveTo>
                <a:lnTo>
                  <a:pt x="64008" y="12"/>
                </a:lnTo>
                <a:lnTo>
                  <a:pt x="57912" y="1536"/>
                </a:lnTo>
                <a:lnTo>
                  <a:pt x="54864" y="1536"/>
                </a:lnTo>
                <a:lnTo>
                  <a:pt x="50292" y="3060"/>
                </a:lnTo>
                <a:lnTo>
                  <a:pt x="45720" y="6108"/>
                </a:lnTo>
                <a:lnTo>
                  <a:pt x="42672" y="7632"/>
                </a:lnTo>
                <a:lnTo>
                  <a:pt x="38100" y="10680"/>
                </a:lnTo>
                <a:lnTo>
                  <a:pt x="36576" y="15252"/>
                </a:lnTo>
                <a:lnTo>
                  <a:pt x="33528" y="19824"/>
                </a:lnTo>
                <a:lnTo>
                  <a:pt x="32004" y="24485"/>
                </a:lnTo>
                <a:lnTo>
                  <a:pt x="30480" y="30581"/>
                </a:lnTo>
                <a:lnTo>
                  <a:pt x="28956" y="38201"/>
                </a:lnTo>
                <a:lnTo>
                  <a:pt x="28956" y="67157"/>
                </a:lnTo>
                <a:lnTo>
                  <a:pt x="28689" y="77965"/>
                </a:lnTo>
                <a:lnTo>
                  <a:pt x="16764" y="114503"/>
                </a:lnTo>
                <a:lnTo>
                  <a:pt x="12192" y="119075"/>
                </a:lnTo>
                <a:lnTo>
                  <a:pt x="7620" y="120599"/>
                </a:lnTo>
                <a:lnTo>
                  <a:pt x="0" y="120599"/>
                </a:lnTo>
                <a:lnTo>
                  <a:pt x="0" y="143459"/>
                </a:lnTo>
                <a:lnTo>
                  <a:pt x="7620" y="143459"/>
                </a:lnTo>
                <a:lnTo>
                  <a:pt x="12192" y="144983"/>
                </a:lnTo>
                <a:lnTo>
                  <a:pt x="28689" y="186664"/>
                </a:lnTo>
                <a:lnTo>
                  <a:pt x="29146" y="218795"/>
                </a:lnTo>
                <a:lnTo>
                  <a:pt x="29591" y="226910"/>
                </a:lnTo>
                <a:lnTo>
                  <a:pt x="30480" y="233464"/>
                </a:lnTo>
                <a:lnTo>
                  <a:pt x="32004" y="241084"/>
                </a:lnTo>
                <a:lnTo>
                  <a:pt x="33528" y="245656"/>
                </a:lnTo>
                <a:lnTo>
                  <a:pt x="38100" y="251752"/>
                </a:lnTo>
                <a:lnTo>
                  <a:pt x="41148" y="256324"/>
                </a:lnTo>
                <a:lnTo>
                  <a:pt x="45720" y="259372"/>
                </a:lnTo>
                <a:lnTo>
                  <a:pt x="51816" y="260896"/>
                </a:lnTo>
                <a:lnTo>
                  <a:pt x="56388" y="262420"/>
                </a:lnTo>
                <a:lnTo>
                  <a:pt x="62484" y="263944"/>
                </a:lnTo>
                <a:lnTo>
                  <a:pt x="79248" y="263944"/>
                </a:lnTo>
                <a:lnTo>
                  <a:pt x="79248" y="242608"/>
                </a:lnTo>
                <a:lnTo>
                  <a:pt x="67056" y="242608"/>
                </a:lnTo>
                <a:lnTo>
                  <a:pt x="60960" y="241084"/>
                </a:lnTo>
                <a:lnTo>
                  <a:pt x="57912" y="238036"/>
                </a:lnTo>
                <a:lnTo>
                  <a:pt x="54864" y="236512"/>
                </a:lnTo>
                <a:lnTo>
                  <a:pt x="53340" y="231940"/>
                </a:lnTo>
                <a:lnTo>
                  <a:pt x="51816" y="225844"/>
                </a:lnTo>
                <a:lnTo>
                  <a:pt x="51816" y="193840"/>
                </a:lnTo>
                <a:lnTo>
                  <a:pt x="51257" y="180047"/>
                </a:lnTo>
                <a:lnTo>
                  <a:pt x="35814" y="139458"/>
                </a:lnTo>
                <a:lnTo>
                  <a:pt x="22860" y="131267"/>
                </a:lnTo>
                <a:lnTo>
                  <a:pt x="32004" y="128219"/>
                </a:lnTo>
                <a:lnTo>
                  <a:pt x="38100" y="123647"/>
                </a:lnTo>
                <a:lnTo>
                  <a:pt x="41148" y="117551"/>
                </a:lnTo>
                <a:lnTo>
                  <a:pt x="45720" y="112979"/>
                </a:lnTo>
                <a:lnTo>
                  <a:pt x="51790" y="66090"/>
                </a:lnTo>
                <a:lnTo>
                  <a:pt x="51816" y="38201"/>
                </a:lnTo>
                <a:lnTo>
                  <a:pt x="53340" y="30581"/>
                </a:lnTo>
                <a:lnTo>
                  <a:pt x="56388" y="27533"/>
                </a:lnTo>
                <a:lnTo>
                  <a:pt x="59436" y="22872"/>
                </a:lnTo>
                <a:lnTo>
                  <a:pt x="65532" y="21348"/>
                </a:lnTo>
                <a:lnTo>
                  <a:pt x="79248" y="21348"/>
                </a:lnTo>
                <a:lnTo>
                  <a:pt x="79248" y="12"/>
                </a:lnTo>
                <a:close/>
              </a:path>
              <a:path w="428625" h="264159">
                <a:moveTo>
                  <a:pt x="347751" y="3060"/>
                </a:moveTo>
                <a:lnTo>
                  <a:pt x="320319" y="3060"/>
                </a:lnTo>
                <a:lnTo>
                  <a:pt x="289737" y="132791"/>
                </a:lnTo>
                <a:lnTo>
                  <a:pt x="286575" y="144830"/>
                </a:lnTo>
                <a:lnTo>
                  <a:pt x="283832" y="156032"/>
                </a:lnTo>
                <a:lnTo>
                  <a:pt x="279069" y="176987"/>
                </a:lnTo>
                <a:lnTo>
                  <a:pt x="276263" y="159791"/>
                </a:lnTo>
                <a:lnTo>
                  <a:pt x="272592" y="142303"/>
                </a:lnTo>
                <a:lnTo>
                  <a:pt x="263829" y="105257"/>
                </a:lnTo>
                <a:lnTo>
                  <a:pt x="234873" y="3060"/>
                </a:lnTo>
                <a:lnTo>
                  <a:pt x="202869" y="3060"/>
                </a:lnTo>
                <a:lnTo>
                  <a:pt x="164680" y="138887"/>
                </a:lnTo>
                <a:lnTo>
                  <a:pt x="163245" y="143116"/>
                </a:lnTo>
                <a:lnTo>
                  <a:pt x="161251" y="151079"/>
                </a:lnTo>
                <a:lnTo>
                  <a:pt x="155536" y="176987"/>
                </a:lnTo>
                <a:lnTo>
                  <a:pt x="151536" y="156413"/>
                </a:lnTo>
                <a:lnTo>
                  <a:pt x="149326" y="146126"/>
                </a:lnTo>
                <a:lnTo>
                  <a:pt x="146392" y="135839"/>
                </a:lnTo>
                <a:lnTo>
                  <a:pt x="115912" y="3060"/>
                </a:lnTo>
                <a:lnTo>
                  <a:pt x="90004" y="3060"/>
                </a:lnTo>
                <a:lnTo>
                  <a:pt x="141820" y="204508"/>
                </a:lnTo>
                <a:lnTo>
                  <a:pt x="169252" y="204508"/>
                </a:lnTo>
                <a:lnTo>
                  <a:pt x="212013" y="51917"/>
                </a:lnTo>
                <a:lnTo>
                  <a:pt x="213537" y="45821"/>
                </a:lnTo>
                <a:lnTo>
                  <a:pt x="216585" y="36677"/>
                </a:lnTo>
                <a:lnTo>
                  <a:pt x="218109" y="27533"/>
                </a:lnTo>
                <a:lnTo>
                  <a:pt x="218109" y="30581"/>
                </a:lnTo>
                <a:lnTo>
                  <a:pt x="221157" y="38201"/>
                </a:lnTo>
                <a:lnTo>
                  <a:pt x="224205" y="51917"/>
                </a:lnTo>
                <a:lnTo>
                  <a:pt x="266877" y="204508"/>
                </a:lnTo>
                <a:lnTo>
                  <a:pt x="292785" y="204508"/>
                </a:lnTo>
                <a:lnTo>
                  <a:pt x="347751" y="3060"/>
                </a:lnTo>
                <a:close/>
              </a:path>
              <a:path w="428625" h="264159">
                <a:moveTo>
                  <a:pt x="428625" y="0"/>
                </a:moveTo>
                <a:lnTo>
                  <a:pt x="408800" y="0"/>
                </a:lnTo>
                <a:lnTo>
                  <a:pt x="350799" y="207556"/>
                </a:lnTo>
                <a:lnTo>
                  <a:pt x="370611" y="207556"/>
                </a:lnTo>
                <a:lnTo>
                  <a:pt x="428625" y="0"/>
                </a:lnTo>
                <a:close/>
              </a:path>
            </a:pathLst>
          </a:custGeom>
          <a:solidFill>
            <a:srgbClr val="000000"/>
          </a:solidFill>
        </p:spPr>
        <p:txBody>
          <a:bodyPr wrap="square" lIns="0" tIns="0" rIns="0" bIns="0" rtlCol="0"/>
          <a:lstStyle/>
          <a:p>
            <a:endParaRPr/>
          </a:p>
        </p:txBody>
      </p:sp>
      <p:grpSp>
        <p:nvGrpSpPr>
          <p:cNvPr id="148" name="object 148"/>
          <p:cNvGrpSpPr/>
          <p:nvPr/>
        </p:nvGrpSpPr>
        <p:grpSpPr>
          <a:xfrm>
            <a:off x="3589439" y="5521027"/>
            <a:ext cx="160104" cy="233082"/>
            <a:chOff x="3437039" y="5521026"/>
            <a:chExt cx="160104" cy="233082"/>
          </a:xfrm>
        </p:grpSpPr>
        <p:sp>
          <p:nvSpPr>
            <p:cNvPr id="149" name="object 149"/>
            <p:cNvSpPr/>
            <p:nvPr/>
          </p:nvSpPr>
          <p:spPr>
            <a:xfrm>
              <a:off x="3437039" y="5521026"/>
              <a:ext cx="59391" cy="233082"/>
            </a:xfrm>
            <a:custGeom>
              <a:avLst/>
              <a:gdLst/>
              <a:ahLst/>
              <a:cxnLst/>
              <a:rect l="l" t="t" r="r" b="b"/>
              <a:pathLst>
                <a:path w="67310" h="264159">
                  <a:moveTo>
                    <a:pt x="67055" y="263937"/>
                  </a:moveTo>
                  <a:lnTo>
                    <a:pt x="48767" y="263937"/>
                  </a:lnTo>
                  <a:lnTo>
                    <a:pt x="39028" y="249912"/>
                  </a:lnTo>
                  <a:lnTo>
                    <a:pt x="15239" y="202977"/>
                  </a:lnTo>
                  <a:lnTo>
                    <a:pt x="881" y="149520"/>
                  </a:lnTo>
                  <a:lnTo>
                    <a:pt x="0" y="131254"/>
                  </a:lnTo>
                  <a:lnTo>
                    <a:pt x="809" y="115261"/>
                  </a:lnTo>
                  <a:lnTo>
                    <a:pt x="10667" y="68675"/>
                  </a:lnTo>
                  <a:lnTo>
                    <a:pt x="37028" y="17159"/>
                  </a:lnTo>
                  <a:lnTo>
                    <a:pt x="48767" y="0"/>
                  </a:lnTo>
                  <a:lnTo>
                    <a:pt x="67055" y="0"/>
                  </a:lnTo>
                  <a:lnTo>
                    <a:pt x="48196" y="34370"/>
                  </a:lnTo>
                  <a:lnTo>
                    <a:pt x="44195" y="41243"/>
                  </a:lnTo>
                  <a:lnTo>
                    <a:pt x="40790" y="50649"/>
                  </a:lnTo>
                  <a:lnTo>
                    <a:pt x="29122" y="93455"/>
                  </a:lnTo>
                  <a:lnTo>
                    <a:pt x="25907" y="131254"/>
                  </a:lnTo>
                  <a:lnTo>
                    <a:pt x="28479" y="164416"/>
                  </a:lnTo>
                  <a:lnTo>
                    <a:pt x="36194" y="197596"/>
                  </a:lnTo>
                  <a:lnTo>
                    <a:pt x="49053" y="230775"/>
                  </a:lnTo>
                  <a:lnTo>
                    <a:pt x="67055" y="263937"/>
                  </a:lnTo>
                  <a:close/>
                </a:path>
              </a:pathLst>
            </a:custGeom>
            <a:solidFill>
              <a:srgbClr val="000000"/>
            </a:solidFill>
          </p:spPr>
          <p:txBody>
            <a:bodyPr wrap="square" lIns="0" tIns="0" rIns="0" bIns="0" rtlCol="0"/>
            <a:lstStyle/>
            <a:p>
              <a:endParaRPr/>
            </a:p>
          </p:txBody>
        </p:sp>
        <p:pic>
          <p:nvPicPr>
            <p:cNvPr id="150" name="object 150"/>
            <p:cNvPicPr/>
            <p:nvPr/>
          </p:nvPicPr>
          <p:blipFill>
            <a:blip r:embed="rId75"/>
            <a:stretch>
              <a:fillRect/>
            </a:stretch>
          </p:blipFill>
          <p:spPr>
            <a:xfrm>
              <a:off x="3531254" y="5523715"/>
              <a:ext cx="65890" cy="177753"/>
            </a:xfrm>
            <a:prstGeom prst="rect">
              <a:avLst/>
            </a:prstGeom>
          </p:spPr>
        </p:pic>
      </p:grpSp>
      <p:grpSp>
        <p:nvGrpSpPr>
          <p:cNvPr id="151" name="object 151"/>
          <p:cNvGrpSpPr/>
          <p:nvPr/>
        </p:nvGrpSpPr>
        <p:grpSpPr>
          <a:xfrm>
            <a:off x="3806105" y="5523714"/>
            <a:ext cx="527546" cy="180442"/>
            <a:chOff x="3653705" y="5523714"/>
            <a:chExt cx="527546" cy="180442"/>
          </a:xfrm>
        </p:grpSpPr>
        <p:pic>
          <p:nvPicPr>
            <p:cNvPr id="152" name="object 152"/>
            <p:cNvPicPr/>
            <p:nvPr/>
          </p:nvPicPr>
          <p:blipFill>
            <a:blip r:embed="rId76"/>
            <a:stretch>
              <a:fillRect/>
            </a:stretch>
          </p:blipFill>
          <p:spPr>
            <a:xfrm>
              <a:off x="3653705" y="5523714"/>
              <a:ext cx="114384" cy="180442"/>
            </a:xfrm>
            <a:prstGeom prst="rect">
              <a:avLst/>
            </a:prstGeom>
          </p:spPr>
        </p:pic>
        <p:pic>
          <p:nvPicPr>
            <p:cNvPr id="153" name="object 153"/>
            <p:cNvPicPr/>
            <p:nvPr/>
          </p:nvPicPr>
          <p:blipFill>
            <a:blip r:embed="rId77"/>
            <a:stretch>
              <a:fillRect/>
            </a:stretch>
          </p:blipFill>
          <p:spPr>
            <a:xfrm>
              <a:off x="3790950" y="5523714"/>
              <a:ext cx="114468" cy="180442"/>
            </a:xfrm>
            <a:prstGeom prst="rect">
              <a:avLst/>
            </a:prstGeom>
          </p:spPr>
        </p:pic>
        <p:pic>
          <p:nvPicPr>
            <p:cNvPr id="154" name="object 154"/>
            <p:cNvPicPr/>
            <p:nvPr/>
          </p:nvPicPr>
          <p:blipFill>
            <a:blip r:embed="rId78"/>
            <a:stretch>
              <a:fillRect/>
            </a:stretch>
          </p:blipFill>
          <p:spPr>
            <a:xfrm>
              <a:off x="3928278" y="5523714"/>
              <a:ext cx="115729" cy="180442"/>
            </a:xfrm>
            <a:prstGeom prst="rect">
              <a:avLst/>
            </a:prstGeom>
          </p:spPr>
        </p:pic>
        <p:pic>
          <p:nvPicPr>
            <p:cNvPr id="155" name="object 155"/>
            <p:cNvPicPr/>
            <p:nvPr/>
          </p:nvPicPr>
          <p:blipFill>
            <a:blip r:embed="rId79"/>
            <a:stretch>
              <a:fillRect/>
            </a:stretch>
          </p:blipFill>
          <p:spPr>
            <a:xfrm>
              <a:off x="4065522" y="5523714"/>
              <a:ext cx="115729" cy="180442"/>
            </a:xfrm>
            <a:prstGeom prst="rect">
              <a:avLst/>
            </a:prstGeom>
          </p:spPr>
        </p:pic>
      </p:grpSp>
      <p:sp>
        <p:nvSpPr>
          <p:cNvPr id="156" name="object 156"/>
          <p:cNvSpPr/>
          <p:nvPr/>
        </p:nvSpPr>
        <p:spPr>
          <a:xfrm>
            <a:off x="4422480" y="5556616"/>
            <a:ext cx="117662" cy="116541"/>
          </a:xfrm>
          <a:custGeom>
            <a:avLst/>
            <a:gdLst/>
            <a:ahLst/>
            <a:cxnLst/>
            <a:rect l="l" t="t" r="r" b="b"/>
            <a:pathLst>
              <a:path w="133350" h="132079">
                <a:moveTo>
                  <a:pt x="132778" y="54610"/>
                </a:moveTo>
                <a:lnTo>
                  <a:pt x="77812" y="54610"/>
                </a:lnTo>
                <a:lnTo>
                  <a:pt x="77812" y="0"/>
                </a:lnTo>
                <a:lnTo>
                  <a:pt x="54952" y="0"/>
                </a:lnTo>
                <a:lnTo>
                  <a:pt x="54952" y="54610"/>
                </a:lnTo>
                <a:lnTo>
                  <a:pt x="0" y="54610"/>
                </a:lnTo>
                <a:lnTo>
                  <a:pt x="0" y="77470"/>
                </a:lnTo>
                <a:lnTo>
                  <a:pt x="54952" y="77470"/>
                </a:lnTo>
                <a:lnTo>
                  <a:pt x="54952" y="132080"/>
                </a:lnTo>
                <a:lnTo>
                  <a:pt x="77812" y="132080"/>
                </a:lnTo>
                <a:lnTo>
                  <a:pt x="77812" y="77470"/>
                </a:lnTo>
                <a:lnTo>
                  <a:pt x="132778" y="77470"/>
                </a:lnTo>
                <a:lnTo>
                  <a:pt x="132778" y="54610"/>
                </a:lnTo>
                <a:close/>
              </a:path>
            </a:pathLst>
          </a:custGeom>
          <a:solidFill>
            <a:srgbClr val="000000"/>
          </a:solidFill>
        </p:spPr>
        <p:txBody>
          <a:bodyPr wrap="square" lIns="0" tIns="0" rIns="0" bIns="0" rtlCol="0"/>
          <a:lstStyle/>
          <a:p>
            <a:endParaRPr/>
          </a:p>
        </p:txBody>
      </p:sp>
      <p:sp>
        <p:nvSpPr>
          <p:cNvPr id="157" name="object 157"/>
          <p:cNvSpPr/>
          <p:nvPr/>
        </p:nvSpPr>
        <p:spPr>
          <a:xfrm>
            <a:off x="4605529" y="5521037"/>
            <a:ext cx="389404" cy="233082"/>
          </a:xfrm>
          <a:custGeom>
            <a:avLst/>
            <a:gdLst/>
            <a:ahLst/>
            <a:cxnLst/>
            <a:rect l="l" t="t" r="r" b="b"/>
            <a:pathLst>
              <a:path w="441325" h="264159">
                <a:moveTo>
                  <a:pt x="257835" y="3048"/>
                </a:moveTo>
                <a:lnTo>
                  <a:pt x="231927" y="3048"/>
                </a:lnTo>
                <a:lnTo>
                  <a:pt x="199834" y="132778"/>
                </a:lnTo>
                <a:lnTo>
                  <a:pt x="196684" y="144818"/>
                </a:lnTo>
                <a:lnTo>
                  <a:pt x="194119" y="156019"/>
                </a:lnTo>
                <a:lnTo>
                  <a:pt x="192112" y="166636"/>
                </a:lnTo>
                <a:lnTo>
                  <a:pt x="190690" y="176974"/>
                </a:lnTo>
                <a:lnTo>
                  <a:pt x="187858" y="159778"/>
                </a:lnTo>
                <a:lnTo>
                  <a:pt x="184023" y="142290"/>
                </a:lnTo>
                <a:lnTo>
                  <a:pt x="179336" y="124206"/>
                </a:lnTo>
                <a:lnTo>
                  <a:pt x="173926" y="105244"/>
                </a:lnTo>
                <a:lnTo>
                  <a:pt x="146494" y="3048"/>
                </a:lnTo>
                <a:lnTo>
                  <a:pt x="114388" y="3048"/>
                </a:lnTo>
                <a:lnTo>
                  <a:pt x="76288" y="138874"/>
                </a:lnTo>
                <a:lnTo>
                  <a:pt x="74866" y="143103"/>
                </a:lnTo>
                <a:lnTo>
                  <a:pt x="72859" y="151066"/>
                </a:lnTo>
                <a:lnTo>
                  <a:pt x="67144" y="176974"/>
                </a:lnTo>
                <a:lnTo>
                  <a:pt x="27520" y="3048"/>
                </a:lnTo>
                <a:lnTo>
                  <a:pt x="0" y="3048"/>
                </a:lnTo>
                <a:lnTo>
                  <a:pt x="53428" y="204495"/>
                </a:lnTo>
                <a:lnTo>
                  <a:pt x="80860" y="204495"/>
                </a:lnTo>
                <a:lnTo>
                  <a:pt x="123634" y="51904"/>
                </a:lnTo>
                <a:lnTo>
                  <a:pt x="125158" y="45808"/>
                </a:lnTo>
                <a:lnTo>
                  <a:pt x="126682" y="36664"/>
                </a:lnTo>
                <a:lnTo>
                  <a:pt x="129730" y="27520"/>
                </a:lnTo>
                <a:lnTo>
                  <a:pt x="129730" y="30568"/>
                </a:lnTo>
                <a:lnTo>
                  <a:pt x="131254" y="38188"/>
                </a:lnTo>
                <a:lnTo>
                  <a:pt x="135826" y="51904"/>
                </a:lnTo>
                <a:lnTo>
                  <a:pt x="176974" y="204495"/>
                </a:lnTo>
                <a:lnTo>
                  <a:pt x="202882" y="204495"/>
                </a:lnTo>
                <a:lnTo>
                  <a:pt x="257835" y="3048"/>
                </a:lnTo>
                <a:close/>
              </a:path>
              <a:path w="441325" h="264159">
                <a:moveTo>
                  <a:pt x="344805" y="131254"/>
                </a:moveTo>
                <a:lnTo>
                  <a:pt x="338975" y="83807"/>
                </a:lnTo>
                <a:lnTo>
                  <a:pt x="318985" y="34328"/>
                </a:lnTo>
                <a:lnTo>
                  <a:pt x="295935" y="0"/>
                </a:lnTo>
                <a:lnTo>
                  <a:pt x="279171" y="0"/>
                </a:lnTo>
                <a:lnTo>
                  <a:pt x="292696" y="25184"/>
                </a:lnTo>
                <a:lnTo>
                  <a:pt x="297395" y="34366"/>
                </a:lnTo>
                <a:lnTo>
                  <a:pt x="311658" y="70599"/>
                </a:lnTo>
                <a:lnTo>
                  <a:pt x="319798" y="118656"/>
                </a:lnTo>
                <a:lnTo>
                  <a:pt x="320319" y="131254"/>
                </a:lnTo>
                <a:lnTo>
                  <a:pt x="317754" y="164414"/>
                </a:lnTo>
                <a:lnTo>
                  <a:pt x="310032" y="197586"/>
                </a:lnTo>
                <a:lnTo>
                  <a:pt x="297180" y="230771"/>
                </a:lnTo>
                <a:lnTo>
                  <a:pt x="279171" y="263931"/>
                </a:lnTo>
                <a:lnTo>
                  <a:pt x="295935" y="263931"/>
                </a:lnTo>
                <a:lnTo>
                  <a:pt x="323583" y="219570"/>
                </a:lnTo>
                <a:lnTo>
                  <a:pt x="341363" y="167640"/>
                </a:lnTo>
                <a:lnTo>
                  <a:pt x="343941" y="149517"/>
                </a:lnTo>
                <a:lnTo>
                  <a:pt x="344805" y="131254"/>
                </a:lnTo>
                <a:close/>
              </a:path>
              <a:path w="441325" h="264159">
                <a:moveTo>
                  <a:pt x="440817" y="120586"/>
                </a:moveTo>
                <a:lnTo>
                  <a:pt x="434721" y="120586"/>
                </a:lnTo>
                <a:lnTo>
                  <a:pt x="428625" y="119062"/>
                </a:lnTo>
                <a:lnTo>
                  <a:pt x="424053" y="114490"/>
                </a:lnTo>
                <a:lnTo>
                  <a:pt x="419481" y="111442"/>
                </a:lnTo>
                <a:lnTo>
                  <a:pt x="413385" y="65620"/>
                </a:lnTo>
                <a:lnTo>
                  <a:pt x="413143" y="54787"/>
                </a:lnTo>
                <a:lnTo>
                  <a:pt x="412102" y="37122"/>
                </a:lnTo>
                <a:lnTo>
                  <a:pt x="411861" y="30568"/>
                </a:lnTo>
                <a:lnTo>
                  <a:pt x="410337" y="22860"/>
                </a:lnTo>
                <a:lnTo>
                  <a:pt x="389001" y="3048"/>
                </a:lnTo>
                <a:lnTo>
                  <a:pt x="385953" y="1524"/>
                </a:lnTo>
                <a:lnTo>
                  <a:pt x="378333" y="0"/>
                </a:lnTo>
                <a:lnTo>
                  <a:pt x="363093" y="0"/>
                </a:lnTo>
                <a:lnTo>
                  <a:pt x="363093" y="21336"/>
                </a:lnTo>
                <a:lnTo>
                  <a:pt x="375285" y="21336"/>
                </a:lnTo>
                <a:lnTo>
                  <a:pt x="381381" y="22860"/>
                </a:lnTo>
                <a:lnTo>
                  <a:pt x="384429" y="25996"/>
                </a:lnTo>
                <a:lnTo>
                  <a:pt x="387477" y="27520"/>
                </a:lnTo>
                <a:lnTo>
                  <a:pt x="389001" y="32092"/>
                </a:lnTo>
                <a:lnTo>
                  <a:pt x="389001" y="38188"/>
                </a:lnTo>
                <a:lnTo>
                  <a:pt x="389877" y="41910"/>
                </a:lnTo>
                <a:lnTo>
                  <a:pt x="390334" y="48475"/>
                </a:lnTo>
                <a:lnTo>
                  <a:pt x="391858" y="95351"/>
                </a:lnTo>
                <a:lnTo>
                  <a:pt x="419481" y="131254"/>
                </a:lnTo>
                <a:lnTo>
                  <a:pt x="410337" y="135826"/>
                </a:lnTo>
                <a:lnTo>
                  <a:pt x="391172" y="176911"/>
                </a:lnTo>
                <a:lnTo>
                  <a:pt x="390525" y="225831"/>
                </a:lnTo>
                <a:lnTo>
                  <a:pt x="389001" y="233451"/>
                </a:lnTo>
                <a:lnTo>
                  <a:pt x="382905" y="239547"/>
                </a:lnTo>
                <a:lnTo>
                  <a:pt x="376809" y="242595"/>
                </a:lnTo>
                <a:lnTo>
                  <a:pt x="363093" y="242595"/>
                </a:lnTo>
                <a:lnTo>
                  <a:pt x="363093" y="263931"/>
                </a:lnTo>
                <a:lnTo>
                  <a:pt x="378333" y="263931"/>
                </a:lnTo>
                <a:lnTo>
                  <a:pt x="382905" y="262407"/>
                </a:lnTo>
                <a:lnTo>
                  <a:pt x="387477" y="262407"/>
                </a:lnTo>
                <a:lnTo>
                  <a:pt x="392049" y="260883"/>
                </a:lnTo>
                <a:lnTo>
                  <a:pt x="396621" y="257835"/>
                </a:lnTo>
                <a:lnTo>
                  <a:pt x="399669" y="254787"/>
                </a:lnTo>
                <a:lnTo>
                  <a:pt x="402717" y="253263"/>
                </a:lnTo>
                <a:lnTo>
                  <a:pt x="405765" y="248691"/>
                </a:lnTo>
                <a:lnTo>
                  <a:pt x="407289" y="244119"/>
                </a:lnTo>
                <a:lnTo>
                  <a:pt x="410337" y="239547"/>
                </a:lnTo>
                <a:lnTo>
                  <a:pt x="411861" y="233451"/>
                </a:lnTo>
                <a:lnTo>
                  <a:pt x="411861" y="225831"/>
                </a:lnTo>
                <a:lnTo>
                  <a:pt x="412737" y="221284"/>
                </a:lnTo>
                <a:lnTo>
                  <a:pt x="413194" y="214591"/>
                </a:lnTo>
                <a:lnTo>
                  <a:pt x="413385" y="195351"/>
                </a:lnTo>
                <a:lnTo>
                  <a:pt x="413626" y="184721"/>
                </a:lnTo>
                <a:lnTo>
                  <a:pt x="424053" y="148018"/>
                </a:lnTo>
                <a:lnTo>
                  <a:pt x="434721" y="143446"/>
                </a:lnTo>
                <a:lnTo>
                  <a:pt x="440817" y="143446"/>
                </a:lnTo>
                <a:lnTo>
                  <a:pt x="440817" y="120586"/>
                </a:lnTo>
                <a:close/>
              </a:path>
            </a:pathLst>
          </a:custGeom>
          <a:solidFill>
            <a:srgbClr val="000000"/>
          </a:solidFill>
        </p:spPr>
        <p:txBody>
          <a:bodyPr wrap="square" lIns="0" tIns="0" rIns="0" bIns="0" rtlCol="0"/>
          <a:lstStyle/>
          <a:p>
            <a:endParaRPr/>
          </a:p>
        </p:txBody>
      </p:sp>
      <p:grpSp>
        <p:nvGrpSpPr>
          <p:cNvPr id="158" name="object 158"/>
          <p:cNvGrpSpPr/>
          <p:nvPr/>
        </p:nvGrpSpPr>
        <p:grpSpPr>
          <a:xfrm>
            <a:off x="1425221" y="5889896"/>
            <a:ext cx="356599" cy="183131"/>
            <a:chOff x="1272820" y="5889895"/>
            <a:chExt cx="356599" cy="183131"/>
          </a:xfrm>
        </p:grpSpPr>
        <p:pic>
          <p:nvPicPr>
            <p:cNvPr id="159" name="object 159"/>
            <p:cNvPicPr/>
            <p:nvPr/>
          </p:nvPicPr>
          <p:blipFill>
            <a:blip r:embed="rId80"/>
            <a:stretch>
              <a:fillRect/>
            </a:stretch>
          </p:blipFill>
          <p:spPr>
            <a:xfrm>
              <a:off x="1272820" y="5892585"/>
              <a:ext cx="169517" cy="177753"/>
            </a:xfrm>
            <a:prstGeom prst="rect">
              <a:avLst/>
            </a:prstGeom>
          </p:spPr>
        </p:pic>
        <p:pic>
          <p:nvPicPr>
            <p:cNvPr id="160" name="object 160"/>
            <p:cNvPicPr/>
            <p:nvPr/>
          </p:nvPicPr>
          <p:blipFill>
            <a:blip r:embed="rId81"/>
            <a:stretch>
              <a:fillRect/>
            </a:stretch>
          </p:blipFill>
          <p:spPr>
            <a:xfrm>
              <a:off x="1473348" y="5889895"/>
              <a:ext cx="156070" cy="183131"/>
            </a:xfrm>
            <a:prstGeom prst="rect">
              <a:avLst/>
            </a:prstGeom>
          </p:spPr>
        </p:pic>
      </p:grpSp>
      <p:sp>
        <p:nvSpPr>
          <p:cNvPr id="161" name="object 161"/>
          <p:cNvSpPr/>
          <p:nvPr/>
        </p:nvSpPr>
        <p:spPr>
          <a:xfrm>
            <a:off x="1871987" y="5945125"/>
            <a:ext cx="117662" cy="74519"/>
          </a:xfrm>
          <a:custGeom>
            <a:avLst/>
            <a:gdLst/>
            <a:ahLst/>
            <a:cxnLst/>
            <a:rect l="l" t="t" r="r" b="b"/>
            <a:pathLst>
              <a:path w="133350" h="84454">
                <a:moveTo>
                  <a:pt x="132778" y="61048"/>
                </a:moveTo>
                <a:lnTo>
                  <a:pt x="0" y="61048"/>
                </a:lnTo>
                <a:lnTo>
                  <a:pt x="0" y="83908"/>
                </a:lnTo>
                <a:lnTo>
                  <a:pt x="132778" y="83908"/>
                </a:lnTo>
                <a:lnTo>
                  <a:pt x="132778" y="61048"/>
                </a:lnTo>
                <a:close/>
              </a:path>
              <a:path w="133350" h="84454">
                <a:moveTo>
                  <a:pt x="132778" y="0"/>
                </a:moveTo>
                <a:lnTo>
                  <a:pt x="0" y="0"/>
                </a:lnTo>
                <a:lnTo>
                  <a:pt x="0" y="24384"/>
                </a:lnTo>
                <a:lnTo>
                  <a:pt x="132778" y="24384"/>
                </a:lnTo>
                <a:lnTo>
                  <a:pt x="132778" y="0"/>
                </a:lnTo>
                <a:close/>
              </a:path>
            </a:pathLst>
          </a:custGeom>
          <a:solidFill>
            <a:srgbClr val="000000"/>
          </a:solidFill>
        </p:spPr>
        <p:txBody>
          <a:bodyPr wrap="square" lIns="0" tIns="0" rIns="0" bIns="0" rtlCol="0"/>
          <a:lstStyle/>
          <a:p>
            <a:endParaRPr/>
          </a:p>
        </p:txBody>
      </p:sp>
      <p:grpSp>
        <p:nvGrpSpPr>
          <p:cNvPr id="162" name="object 162"/>
          <p:cNvGrpSpPr/>
          <p:nvPr/>
        </p:nvGrpSpPr>
        <p:grpSpPr>
          <a:xfrm>
            <a:off x="2073957" y="5892585"/>
            <a:ext cx="427952" cy="231625"/>
            <a:chOff x="1921557" y="5892585"/>
            <a:chExt cx="427952" cy="231625"/>
          </a:xfrm>
        </p:grpSpPr>
        <p:sp>
          <p:nvSpPr>
            <p:cNvPr id="163" name="object 163"/>
            <p:cNvSpPr/>
            <p:nvPr/>
          </p:nvSpPr>
          <p:spPr>
            <a:xfrm>
              <a:off x="1921557" y="5892585"/>
              <a:ext cx="227479" cy="178174"/>
            </a:xfrm>
            <a:custGeom>
              <a:avLst/>
              <a:gdLst/>
              <a:ahLst/>
              <a:cxnLst/>
              <a:rect l="l" t="t" r="r" b="b"/>
              <a:pathLst>
                <a:path w="257810" h="201929">
                  <a:moveTo>
                    <a:pt x="202787" y="201453"/>
                  </a:moveTo>
                  <a:lnTo>
                    <a:pt x="176879" y="201453"/>
                  </a:lnTo>
                  <a:lnTo>
                    <a:pt x="135731" y="48863"/>
                  </a:lnTo>
                  <a:lnTo>
                    <a:pt x="132826" y="39695"/>
                  </a:lnTo>
                  <a:lnTo>
                    <a:pt x="129301" y="27646"/>
                  </a:lnTo>
                  <a:lnTo>
                    <a:pt x="128111" y="24479"/>
                  </a:lnTo>
                  <a:lnTo>
                    <a:pt x="126587" y="33623"/>
                  </a:lnTo>
                  <a:lnTo>
                    <a:pt x="123539" y="48863"/>
                  </a:lnTo>
                  <a:lnTo>
                    <a:pt x="80771" y="201453"/>
                  </a:lnTo>
                  <a:lnTo>
                    <a:pt x="53339" y="201453"/>
                  </a:lnTo>
                  <a:lnTo>
                    <a:pt x="0" y="0"/>
                  </a:lnTo>
                  <a:lnTo>
                    <a:pt x="27431" y="0"/>
                  </a:lnTo>
                  <a:lnTo>
                    <a:pt x="60174" y="143041"/>
                  </a:lnTo>
                  <a:lnTo>
                    <a:pt x="62293" y="153161"/>
                  </a:lnTo>
                  <a:lnTo>
                    <a:pt x="64127" y="162996"/>
                  </a:lnTo>
                  <a:lnTo>
                    <a:pt x="65531" y="172402"/>
                  </a:lnTo>
                  <a:lnTo>
                    <a:pt x="69532" y="158114"/>
                  </a:lnTo>
                  <a:lnTo>
                    <a:pt x="72389" y="147256"/>
                  </a:lnTo>
                  <a:lnTo>
                    <a:pt x="74104" y="139826"/>
                  </a:lnTo>
                  <a:lnTo>
                    <a:pt x="74675" y="135826"/>
                  </a:lnTo>
                  <a:lnTo>
                    <a:pt x="112871" y="0"/>
                  </a:lnTo>
                  <a:lnTo>
                    <a:pt x="144875" y="0"/>
                  </a:lnTo>
                  <a:lnTo>
                    <a:pt x="178998" y="120538"/>
                  </a:lnTo>
                  <a:lnTo>
                    <a:pt x="183165" y="138493"/>
                  </a:lnTo>
                  <a:lnTo>
                    <a:pt x="186475" y="155876"/>
                  </a:lnTo>
                  <a:lnTo>
                    <a:pt x="189071" y="172402"/>
                  </a:lnTo>
                  <a:lnTo>
                    <a:pt x="196572" y="141755"/>
                  </a:lnTo>
                  <a:lnTo>
                    <a:pt x="199739" y="129730"/>
                  </a:lnTo>
                  <a:lnTo>
                    <a:pt x="231838" y="0"/>
                  </a:lnTo>
                  <a:lnTo>
                    <a:pt x="257746" y="0"/>
                  </a:lnTo>
                  <a:lnTo>
                    <a:pt x="202787" y="201453"/>
                  </a:lnTo>
                  <a:close/>
                </a:path>
              </a:pathLst>
            </a:custGeom>
            <a:solidFill>
              <a:srgbClr val="000000"/>
            </a:solidFill>
          </p:spPr>
          <p:txBody>
            <a:bodyPr wrap="square" lIns="0" tIns="0" rIns="0" bIns="0" rtlCol="0"/>
            <a:lstStyle/>
            <a:p>
              <a:endParaRPr/>
            </a:p>
          </p:txBody>
        </p:sp>
        <p:pic>
          <p:nvPicPr>
            <p:cNvPr id="164" name="object 164"/>
            <p:cNvPicPr/>
            <p:nvPr/>
          </p:nvPicPr>
          <p:blipFill>
            <a:blip r:embed="rId82"/>
            <a:stretch>
              <a:fillRect/>
            </a:stretch>
          </p:blipFill>
          <p:spPr>
            <a:xfrm>
              <a:off x="2158392" y="6036636"/>
              <a:ext cx="191116" cy="87574"/>
            </a:xfrm>
            <a:prstGeom prst="rect">
              <a:avLst/>
            </a:prstGeom>
          </p:spPr>
        </p:pic>
      </p:grpSp>
      <p:sp>
        <p:nvSpPr>
          <p:cNvPr id="165" name="object 165"/>
          <p:cNvSpPr/>
          <p:nvPr/>
        </p:nvSpPr>
        <p:spPr>
          <a:xfrm>
            <a:off x="2566540" y="5925480"/>
            <a:ext cx="115981" cy="116541"/>
          </a:xfrm>
          <a:custGeom>
            <a:avLst/>
            <a:gdLst/>
            <a:ahLst/>
            <a:cxnLst/>
            <a:rect l="l" t="t" r="r" b="b"/>
            <a:pathLst>
              <a:path w="131444" h="132079">
                <a:moveTo>
                  <a:pt x="131152" y="53340"/>
                </a:moveTo>
                <a:lnTo>
                  <a:pt x="77724" y="53340"/>
                </a:lnTo>
                <a:lnTo>
                  <a:pt x="77724" y="0"/>
                </a:lnTo>
                <a:lnTo>
                  <a:pt x="53340" y="0"/>
                </a:lnTo>
                <a:lnTo>
                  <a:pt x="53340" y="53340"/>
                </a:lnTo>
                <a:lnTo>
                  <a:pt x="0" y="53340"/>
                </a:lnTo>
                <a:lnTo>
                  <a:pt x="0" y="77470"/>
                </a:lnTo>
                <a:lnTo>
                  <a:pt x="53340" y="77470"/>
                </a:lnTo>
                <a:lnTo>
                  <a:pt x="53340" y="132080"/>
                </a:lnTo>
                <a:lnTo>
                  <a:pt x="77724" y="132080"/>
                </a:lnTo>
                <a:lnTo>
                  <a:pt x="77724" y="77470"/>
                </a:lnTo>
                <a:lnTo>
                  <a:pt x="131152" y="77470"/>
                </a:lnTo>
                <a:lnTo>
                  <a:pt x="131152" y="53340"/>
                </a:lnTo>
                <a:close/>
              </a:path>
            </a:pathLst>
          </a:custGeom>
          <a:solidFill>
            <a:srgbClr val="000000"/>
          </a:solidFill>
        </p:spPr>
        <p:txBody>
          <a:bodyPr wrap="square" lIns="0" tIns="0" rIns="0" bIns="0" rtlCol="0"/>
          <a:lstStyle/>
          <a:p>
            <a:endParaRPr/>
          </a:p>
        </p:txBody>
      </p:sp>
      <p:grpSp>
        <p:nvGrpSpPr>
          <p:cNvPr id="166" name="object 166"/>
          <p:cNvGrpSpPr/>
          <p:nvPr/>
        </p:nvGrpSpPr>
        <p:grpSpPr>
          <a:xfrm>
            <a:off x="2765724" y="5892585"/>
            <a:ext cx="310879" cy="231625"/>
            <a:chOff x="2613323" y="5892585"/>
            <a:chExt cx="310879" cy="231625"/>
          </a:xfrm>
        </p:grpSpPr>
        <p:sp>
          <p:nvSpPr>
            <p:cNvPr id="167" name="object 167"/>
            <p:cNvSpPr/>
            <p:nvPr/>
          </p:nvSpPr>
          <p:spPr>
            <a:xfrm>
              <a:off x="2613323" y="5892585"/>
              <a:ext cx="227479" cy="178174"/>
            </a:xfrm>
            <a:custGeom>
              <a:avLst/>
              <a:gdLst/>
              <a:ahLst/>
              <a:cxnLst/>
              <a:rect l="l" t="t" r="r" b="b"/>
              <a:pathLst>
                <a:path w="257810" h="201929">
                  <a:moveTo>
                    <a:pt x="202882" y="201453"/>
                  </a:moveTo>
                  <a:lnTo>
                    <a:pt x="176974" y="201453"/>
                  </a:lnTo>
                  <a:lnTo>
                    <a:pt x="134207" y="48863"/>
                  </a:lnTo>
                  <a:lnTo>
                    <a:pt x="131159" y="35147"/>
                  </a:lnTo>
                  <a:lnTo>
                    <a:pt x="129635" y="27527"/>
                  </a:lnTo>
                  <a:lnTo>
                    <a:pt x="128111" y="24479"/>
                  </a:lnTo>
                  <a:lnTo>
                    <a:pt x="126587" y="33623"/>
                  </a:lnTo>
                  <a:lnTo>
                    <a:pt x="125063" y="41243"/>
                  </a:lnTo>
                  <a:lnTo>
                    <a:pt x="122015" y="48863"/>
                  </a:lnTo>
                  <a:lnTo>
                    <a:pt x="79343" y="201453"/>
                  </a:lnTo>
                  <a:lnTo>
                    <a:pt x="53339" y="201453"/>
                  </a:lnTo>
                  <a:lnTo>
                    <a:pt x="0" y="0"/>
                  </a:lnTo>
                  <a:lnTo>
                    <a:pt x="27431" y="0"/>
                  </a:lnTo>
                  <a:lnTo>
                    <a:pt x="60174" y="143041"/>
                  </a:lnTo>
                  <a:lnTo>
                    <a:pt x="62293" y="153161"/>
                  </a:lnTo>
                  <a:lnTo>
                    <a:pt x="64127" y="162996"/>
                  </a:lnTo>
                  <a:lnTo>
                    <a:pt x="65531" y="172402"/>
                  </a:lnTo>
                  <a:lnTo>
                    <a:pt x="71330" y="147256"/>
                  </a:lnTo>
                  <a:lnTo>
                    <a:pt x="73341" y="139826"/>
                  </a:lnTo>
                  <a:lnTo>
                    <a:pt x="74771" y="135826"/>
                  </a:lnTo>
                  <a:lnTo>
                    <a:pt x="112871" y="0"/>
                  </a:lnTo>
                  <a:lnTo>
                    <a:pt x="144875" y="0"/>
                  </a:lnTo>
                  <a:lnTo>
                    <a:pt x="179093" y="120538"/>
                  </a:lnTo>
                  <a:lnTo>
                    <a:pt x="183260" y="138493"/>
                  </a:lnTo>
                  <a:lnTo>
                    <a:pt x="186570" y="155876"/>
                  </a:lnTo>
                  <a:lnTo>
                    <a:pt x="189166" y="172402"/>
                  </a:lnTo>
                  <a:lnTo>
                    <a:pt x="196667" y="141755"/>
                  </a:lnTo>
                  <a:lnTo>
                    <a:pt x="199834" y="129730"/>
                  </a:lnTo>
                  <a:lnTo>
                    <a:pt x="230314" y="0"/>
                  </a:lnTo>
                  <a:lnTo>
                    <a:pt x="257746" y="0"/>
                  </a:lnTo>
                  <a:lnTo>
                    <a:pt x="202882" y="201453"/>
                  </a:lnTo>
                  <a:close/>
                </a:path>
              </a:pathLst>
            </a:custGeom>
            <a:solidFill>
              <a:srgbClr val="000000"/>
            </a:solidFill>
          </p:spPr>
          <p:txBody>
            <a:bodyPr wrap="square" lIns="0" tIns="0" rIns="0" bIns="0" rtlCol="0"/>
            <a:lstStyle/>
            <a:p>
              <a:endParaRPr/>
            </a:p>
          </p:txBody>
        </p:sp>
        <p:pic>
          <p:nvPicPr>
            <p:cNvPr id="168" name="object 168"/>
            <p:cNvPicPr/>
            <p:nvPr/>
          </p:nvPicPr>
          <p:blipFill>
            <a:blip r:embed="rId83"/>
            <a:stretch>
              <a:fillRect/>
            </a:stretch>
          </p:blipFill>
          <p:spPr>
            <a:xfrm>
              <a:off x="2851504" y="6036637"/>
              <a:ext cx="72698" cy="87574"/>
            </a:xfrm>
            <a:prstGeom prst="rect">
              <a:avLst/>
            </a:prstGeom>
          </p:spPr>
        </p:pic>
      </p:grpSp>
      <p:sp>
        <p:nvSpPr>
          <p:cNvPr id="169" name="object 169"/>
          <p:cNvSpPr/>
          <p:nvPr/>
        </p:nvSpPr>
        <p:spPr>
          <a:xfrm>
            <a:off x="3138544" y="5925480"/>
            <a:ext cx="117101" cy="116541"/>
          </a:xfrm>
          <a:custGeom>
            <a:avLst/>
            <a:gdLst/>
            <a:ahLst/>
            <a:cxnLst/>
            <a:rect l="l" t="t" r="r" b="b"/>
            <a:pathLst>
              <a:path w="132714" h="132079">
                <a:moveTo>
                  <a:pt x="132676" y="53340"/>
                </a:moveTo>
                <a:lnTo>
                  <a:pt x="77812" y="53340"/>
                </a:lnTo>
                <a:lnTo>
                  <a:pt x="77812" y="0"/>
                </a:lnTo>
                <a:lnTo>
                  <a:pt x="54864" y="0"/>
                </a:lnTo>
                <a:lnTo>
                  <a:pt x="54864" y="53340"/>
                </a:lnTo>
                <a:lnTo>
                  <a:pt x="0" y="53340"/>
                </a:lnTo>
                <a:lnTo>
                  <a:pt x="0" y="77470"/>
                </a:lnTo>
                <a:lnTo>
                  <a:pt x="54864" y="77470"/>
                </a:lnTo>
                <a:lnTo>
                  <a:pt x="54864" y="132080"/>
                </a:lnTo>
                <a:lnTo>
                  <a:pt x="77812" y="132080"/>
                </a:lnTo>
                <a:lnTo>
                  <a:pt x="77812" y="77470"/>
                </a:lnTo>
                <a:lnTo>
                  <a:pt x="132676" y="77470"/>
                </a:lnTo>
                <a:lnTo>
                  <a:pt x="132676" y="53340"/>
                </a:lnTo>
                <a:close/>
              </a:path>
            </a:pathLst>
          </a:custGeom>
          <a:solidFill>
            <a:srgbClr val="000000"/>
          </a:solidFill>
        </p:spPr>
        <p:txBody>
          <a:bodyPr wrap="square" lIns="0" tIns="0" rIns="0" bIns="0" rtlCol="0"/>
          <a:lstStyle/>
          <a:p>
            <a:endParaRPr/>
          </a:p>
        </p:txBody>
      </p:sp>
      <p:grpSp>
        <p:nvGrpSpPr>
          <p:cNvPr id="170" name="object 170"/>
          <p:cNvGrpSpPr/>
          <p:nvPr/>
        </p:nvGrpSpPr>
        <p:grpSpPr>
          <a:xfrm>
            <a:off x="3337729" y="5892585"/>
            <a:ext cx="395175" cy="261210"/>
            <a:chOff x="3185327" y="5892585"/>
            <a:chExt cx="395175" cy="261210"/>
          </a:xfrm>
        </p:grpSpPr>
        <p:sp>
          <p:nvSpPr>
            <p:cNvPr id="171" name="object 171"/>
            <p:cNvSpPr/>
            <p:nvPr/>
          </p:nvSpPr>
          <p:spPr>
            <a:xfrm>
              <a:off x="3185327" y="5892585"/>
              <a:ext cx="229160" cy="178174"/>
            </a:xfrm>
            <a:custGeom>
              <a:avLst/>
              <a:gdLst/>
              <a:ahLst/>
              <a:cxnLst/>
              <a:rect l="l" t="t" r="r" b="b"/>
              <a:pathLst>
                <a:path w="259714" h="201929">
                  <a:moveTo>
                    <a:pt x="202882" y="201453"/>
                  </a:moveTo>
                  <a:lnTo>
                    <a:pt x="178498" y="201453"/>
                  </a:lnTo>
                  <a:lnTo>
                    <a:pt x="135731" y="48863"/>
                  </a:lnTo>
                  <a:lnTo>
                    <a:pt x="132683" y="35147"/>
                  </a:lnTo>
                  <a:lnTo>
                    <a:pt x="129635" y="27527"/>
                  </a:lnTo>
                  <a:lnTo>
                    <a:pt x="129635" y="24479"/>
                  </a:lnTo>
                  <a:lnTo>
                    <a:pt x="128111" y="33623"/>
                  </a:lnTo>
                  <a:lnTo>
                    <a:pt x="125063" y="41243"/>
                  </a:lnTo>
                  <a:lnTo>
                    <a:pt x="123539" y="48863"/>
                  </a:lnTo>
                  <a:lnTo>
                    <a:pt x="80867" y="201453"/>
                  </a:lnTo>
                  <a:lnTo>
                    <a:pt x="53339" y="201453"/>
                  </a:lnTo>
                  <a:lnTo>
                    <a:pt x="0" y="0"/>
                  </a:lnTo>
                  <a:lnTo>
                    <a:pt x="27431" y="0"/>
                  </a:lnTo>
                  <a:lnTo>
                    <a:pt x="64863" y="162996"/>
                  </a:lnTo>
                  <a:lnTo>
                    <a:pt x="67151" y="172402"/>
                  </a:lnTo>
                  <a:lnTo>
                    <a:pt x="70294" y="158114"/>
                  </a:lnTo>
                  <a:lnTo>
                    <a:pt x="72866" y="147256"/>
                  </a:lnTo>
                  <a:lnTo>
                    <a:pt x="74866" y="139826"/>
                  </a:lnTo>
                  <a:lnTo>
                    <a:pt x="76295" y="135826"/>
                  </a:lnTo>
                  <a:lnTo>
                    <a:pt x="114395" y="0"/>
                  </a:lnTo>
                  <a:lnTo>
                    <a:pt x="146399" y="0"/>
                  </a:lnTo>
                  <a:lnTo>
                    <a:pt x="175450" y="102298"/>
                  </a:lnTo>
                  <a:lnTo>
                    <a:pt x="179974" y="120538"/>
                  </a:lnTo>
                  <a:lnTo>
                    <a:pt x="184213" y="138493"/>
                  </a:lnTo>
                  <a:lnTo>
                    <a:pt x="187880" y="155876"/>
                  </a:lnTo>
                  <a:lnTo>
                    <a:pt x="190690" y="172402"/>
                  </a:lnTo>
                  <a:lnTo>
                    <a:pt x="195262" y="152780"/>
                  </a:lnTo>
                  <a:lnTo>
                    <a:pt x="197548" y="141755"/>
                  </a:lnTo>
                  <a:lnTo>
                    <a:pt x="199834" y="129730"/>
                  </a:lnTo>
                  <a:lnTo>
                    <a:pt x="231838" y="0"/>
                  </a:lnTo>
                  <a:lnTo>
                    <a:pt x="259270" y="0"/>
                  </a:lnTo>
                  <a:lnTo>
                    <a:pt x="202882" y="201453"/>
                  </a:lnTo>
                  <a:close/>
                </a:path>
              </a:pathLst>
            </a:custGeom>
            <a:solidFill>
              <a:srgbClr val="000000"/>
            </a:solidFill>
          </p:spPr>
          <p:txBody>
            <a:bodyPr wrap="square" lIns="0" tIns="0" rIns="0" bIns="0" rtlCol="0"/>
            <a:lstStyle/>
            <a:p>
              <a:endParaRPr/>
            </a:p>
          </p:txBody>
        </p:sp>
        <p:pic>
          <p:nvPicPr>
            <p:cNvPr id="172" name="object 172"/>
            <p:cNvPicPr/>
            <p:nvPr/>
          </p:nvPicPr>
          <p:blipFill>
            <a:blip r:embed="rId84"/>
            <a:stretch>
              <a:fillRect/>
            </a:stretch>
          </p:blipFill>
          <p:spPr>
            <a:xfrm>
              <a:off x="3427627" y="6036637"/>
              <a:ext cx="71269" cy="117157"/>
            </a:xfrm>
            <a:prstGeom prst="rect">
              <a:avLst/>
            </a:prstGeom>
          </p:spPr>
        </p:pic>
        <p:sp>
          <p:nvSpPr>
            <p:cNvPr id="173" name="object 173"/>
            <p:cNvSpPr/>
            <p:nvPr/>
          </p:nvSpPr>
          <p:spPr>
            <a:xfrm>
              <a:off x="3513267" y="5994699"/>
              <a:ext cx="67235" cy="22971"/>
            </a:xfrm>
            <a:custGeom>
              <a:avLst/>
              <a:gdLst/>
              <a:ahLst/>
              <a:cxnLst/>
              <a:rect l="l" t="t" r="r" b="b"/>
              <a:pathLst>
                <a:path w="76200" h="26034">
                  <a:moveTo>
                    <a:pt x="76200" y="25907"/>
                  </a:moveTo>
                  <a:lnTo>
                    <a:pt x="0" y="25907"/>
                  </a:lnTo>
                  <a:lnTo>
                    <a:pt x="0" y="0"/>
                  </a:lnTo>
                  <a:lnTo>
                    <a:pt x="76200" y="0"/>
                  </a:lnTo>
                  <a:lnTo>
                    <a:pt x="76200" y="25907"/>
                  </a:lnTo>
                  <a:close/>
                </a:path>
              </a:pathLst>
            </a:custGeom>
            <a:solidFill>
              <a:srgbClr val="000000"/>
            </a:solidFill>
          </p:spPr>
          <p:txBody>
            <a:bodyPr wrap="square" lIns="0" tIns="0" rIns="0" bIns="0" rtlCol="0"/>
            <a:lstStyle/>
            <a:p>
              <a:endParaRPr/>
            </a:p>
          </p:txBody>
        </p:sp>
      </p:grpSp>
      <p:grpSp>
        <p:nvGrpSpPr>
          <p:cNvPr id="174" name="object 174"/>
          <p:cNvGrpSpPr/>
          <p:nvPr/>
        </p:nvGrpSpPr>
        <p:grpSpPr>
          <a:xfrm>
            <a:off x="3814173" y="5892585"/>
            <a:ext cx="465689" cy="231624"/>
            <a:chOff x="3661773" y="5892585"/>
            <a:chExt cx="465689" cy="231624"/>
          </a:xfrm>
        </p:grpSpPr>
        <p:sp>
          <p:nvSpPr>
            <p:cNvPr id="175" name="object 175"/>
            <p:cNvSpPr/>
            <p:nvPr/>
          </p:nvSpPr>
          <p:spPr>
            <a:xfrm>
              <a:off x="3661773" y="5892585"/>
              <a:ext cx="227479" cy="178174"/>
            </a:xfrm>
            <a:custGeom>
              <a:avLst/>
              <a:gdLst/>
              <a:ahLst/>
              <a:cxnLst/>
              <a:rect l="l" t="t" r="r" b="b"/>
              <a:pathLst>
                <a:path w="257810" h="201929">
                  <a:moveTo>
                    <a:pt x="202882" y="201453"/>
                  </a:moveTo>
                  <a:lnTo>
                    <a:pt x="176974" y="201453"/>
                  </a:lnTo>
                  <a:lnTo>
                    <a:pt x="134207" y="48863"/>
                  </a:lnTo>
                  <a:lnTo>
                    <a:pt x="131159" y="35147"/>
                  </a:lnTo>
                  <a:lnTo>
                    <a:pt x="129635" y="27527"/>
                  </a:lnTo>
                  <a:lnTo>
                    <a:pt x="128111" y="24479"/>
                  </a:lnTo>
                  <a:lnTo>
                    <a:pt x="126587" y="33623"/>
                  </a:lnTo>
                  <a:lnTo>
                    <a:pt x="123539" y="41243"/>
                  </a:lnTo>
                  <a:lnTo>
                    <a:pt x="122015" y="48863"/>
                  </a:lnTo>
                  <a:lnTo>
                    <a:pt x="79343" y="201453"/>
                  </a:lnTo>
                  <a:lnTo>
                    <a:pt x="53339" y="201453"/>
                  </a:lnTo>
                  <a:lnTo>
                    <a:pt x="0" y="0"/>
                  </a:lnTo>
                  <a:lnTo>
                    <a:pt x="27431" y="0"/>
                  </a:lnTo>
                  <a:lnTo>
                    <a:pt x="60269" y="143041"/>
                  </a:lnTo>
                  <a:lnTo>
                    <a:pt x="62388" y="153161"/>
                  </a:lnTo>
                  <a:lnTo>
                    <a:pt x="64222" y="162996"/>
                  </a:lnTo>
                  <a:lnTo>
                    <a:pt x="65627" y="172402"/>
                  </a:lnTo>
                  <a:lnTo>
                    <a:pt x="68770" y="158114"/>
                  </a:lnTo>
                  <a:lnTo>
                    <a:pt x="71342" y="147256"/>
                  </a:lnTo>
                  <a:lnTo>
                    <a:pt x="73342" y="139826"/>
                  </a:lnTo>
                  <a:lnTo>
                    <a:pt x="74771" y="135826"/>
                  </a:lnTo>
                  <a:lnTo>
                    <a:pt x="112871" y="0"/>
                  </a:lnTo>
                  <a:lnTo>
                    <a:pt x="144875" y="0"/>
                  </a:lnTo>
                  <a:lnTo>
                    <a:pt x="179093" y="120538"/>
                  </a:lnTo>
                  <a:lnTo>
                    <a:pt x="183260" y="138493"/>
                  </a:lnTo>
                  <a:lnTo>
                    <a:pt x="186570" y="155876"/>
                  </a:lnTo>
                  <a:lnTo>
                    <a:pt x="189166" y="172402"/>
                  </a:lnTo>
                  <a:lnTo>
                    <a:pt x="196667" y="141755"/>
                  </a:lnTo>
                  <a:lnTo>
                    <a:pt x="199834" y="129730"/>
                  </a:lnTo>
                  <a:lnTo>
                    <a:pt x="230314" y="0"/>
                  </a:lnTo>
                  <a:lnTo>
                    <a:pt x="257746" y="0"/>
                  </a:lnTo>
                  <a:lnTo>
                    <a:pt x="202882" y="201453"/>
                  </a:lnTo>
                  <a:close/>
                </a:path>
              </a:pathLst>
            </a:custGeom>
            <a:solidFill>
              <a:srgbClr val="000000"/>
            </a:solidFill>
          </p:spPr>
          <p:txBody>
            <a:bodyPr wrap="square" lIns="0" tIns="0" rIns="0" bIns="0" rtlCol="0"/>
            <a:lstStyle/>
            <a:p>
              <a:endParaRPr/>
            </a:p>
          </p:txBody>
        </p:sp>
        <p:pic>
          <p:nvPicPr>
            <p:cNvPr id="176" name="object 176"/>
            <p:cNvPicPr/>
            <p:nvPr/>
          </p:nvPicPr>
          <p:blipFill>
            <a:blip r:embed="rId85"/>
            <a:stretch>
              <a:fillRect/>
            </a:stretch>
          </p:blipFill>
          <p:spPr>
            <a:xfrm>
              <a:off x="3906763" y="6005708"/>
              <a:ext cx="220699" cy="118502"/>
            </a:xfrm>
            <a:prstGeom prst="rect">
              <a:avLst/>
            </a:prstGeom>
          </p:spPr>
        </p:pic>
      </p:grpSp>
      <p:sp>
        <p:nvSpPr>
          <p:cNvPr id="177" name="object 177"/>
          <p:cNvSpPr/>
          <p:nvPr/>
        </p:nvSpPr>
        <p:spPr>
          <a:xfrm>
            <a:off x="4344745" y="5994699"/>
            <a:ext cx="67235" cy="22971"/>
          </a:xfrm>
          <a:custGeom>
            <a:avLst/>
            <a:gdLst/>
            <a:ahLst/>
            <a:cxnLst/>
            <a:rect l="l" t="t" r="r" b="b"/>
            <a:pathLst>
              <a:path w="76200" h="26034">
                <a:moveTo>
                  <a:pt x="76200" y="25907"/>
                </a:moveTo>
                <a:lnTo>
                  <a:pt x="0" y="25907"/>
                </a:lnTo>
                <a:lnTo>
                  <a:pt x="0" y="0"/>
                </a:lnTo>
                <a:lnTo>
                  <a:pt x="76200" y="0"/>
                </a:lnTo>
                <a:lnTo>
                  <a:pt x="76200" y="25907"/>
                </a:lnTo>
                <a:close/>
              </a:path>
            </a:pathLst>
          </a:custGeom>
          <a:solidFill>
            <a:srgbClr val="000000"/>
          </a:solidFill>
        </p:spPr>
        <p:txBody>
          <a:bodyPr wrap="square" lIns="0" tIns="0" rIns="0" bIns="0" rtlCol="0"/>
          <a:lstStyle/>
          <a:p>
            <a:endParaRPr/>
          </a:p>
        </p:txBody>
      </p:sp>
      <p:grpSp>
        <p:nvGrpSpPr>
          <p:cNvPr id="178" name="object 178"/>
          <p:cNvGrpSpPr/>
          <p:nvPr/>
        </p:nvGrpSpPr>
        <p:grpSpPr>
          <a:xfrm>
            <a:off x="4488461" y="5892586"/>
            <a:ext cx="388955" cy="262553"/>
            <a:chOff x="4336059" y="5892585"/>
            <a:chExt cx="388955" cy="262553"/>
          </a:xfrm>
        </p:grpSpPr>
        <p:sp>
          <p:nvSpPr>
            <p:cNvPr id="179" name="object 179"/>
            <p:cNvSpPr/>
            <p:nvPr/>
          </p:nvSpPr>
          <p:spPr>
            <a:xfrm>
              <a:off x="4336059" y="5892585"/>
              <a:ext cx="228040" cy="178174"/>
            </a:xfrm>
            <a:custGeom>
              <a:avLst/>
              <a:gdLst/>
              <a:ahLst/>
              <a:cxnLst/>
              <a:rect l="l" t="t" r="r" b="b"/>
              <a:pathLst>
                <a:path w="258445" h="201929">
                  <a:moveTo>
                    <a:pt x="202882" y="201453"/>
                  </a:moveTo>
                  <a:lnTo>
                    <a:pt x="178498" y="201453"/>
                  </a:lnTo>
                  <a:lnTo>
                    <a:pt x="135731" y="48863"/>
                  </a:lnTo>
                  <a:lnTo>
                    <a:pt x="132683" y="35147"/>
                  </a:lnTo>
                  <a:lnTo>
                    <a:pt x="129635" y="27527"/>
                  </a:lnTo>
                  <a:lnTo>
                    <a:pt x="129635" y="24479"/>
                  </a:lnTo>
                  <a:lnTo>
                    <a:pt x="126587" y="33623"/>
                  </a:lnTo>
                  <a:lnTo>
                    <a:pt x="123539" y="48863"/>
                  </a:lnTo>
                  <a:lnTo>
                    <a:pt x="80867" y="201453"/>
                  </a:lnTo>
                  <a:lnTo>
                    <a:pt x="53435" y="201453"/>
                  </a:lnTo>
                  <a:lnTo>
                    <a:pt x="0" y="0"/>
                  </a:lnTo>
                  <a:lnTo>
                    <a:pt x="27431" y="0"/>
                  </a:lnTo>
                  <a:lnTo>
                    <a:pt x="64865" y="162996"/>
                  </a:lnTo>
                  <a:lnTo>
                    <a:pt x="67151" y="172402"/>
                  </a:lnTo>
                  <a:lnTo>
                    <a:pt x="70294" y="158114"/>
                  </a:lnTo>
                  <a:lnTo>
                    <a:pt x="72866" y="147256"/>
                  </a:lnTo>
                  <a:lnTo>
                    <a:pt x="74866" y="139826"/>
                  </a:lnTo>
                  <a:lnTo>
                    <a:pt x="76295" y="135826"/>
                  </a:lnTo>
                  <a:lnTo>
                    <a:pt x="114395" y="0"/>
                  </a:lnTo>
                  <a:lnTo>
                    <a:pt x="146399" y="0"/>
                  </a:lnTo>
                  <a:lnTo>
                    <a:pt x="175450" y="102298"/>
                  </a:lnTo>
                  <a:lnTo>
                    <a:pt x="179974" y="120538"/>
                  </a:lnTo>
                  <a:lnTo>
                    <a:pt x="184213" y="138493"/>
                  </a:lnTo>
                  <a:lnTo>
                    <a:pt x="187880" y="155876"/>
                  </a:lnTo>
                  <a:lnTo>
                    <a:pt x="190690" y="172402"/>
                  </a:lnTo>
                  <a:lnTo>
                    <a:pt x="192333" y="162948"/>
                  </a:lnTo>
                  <a:lnTo>
                    <a:pt x="197334" y="141755"/>
                  </a:lnTo>
                  <a:lnTo>
                    <a:pt x="199834" y="129730"/>
                  </a:lnTo>
                  <a:lnTo>
                    <a:pt x="231838" y="0"/>
                  </a:lnTo>
                  <a:lnTo>
                    <a:pt x="257841" y="0"/>
                  </a:lnTo>
                  <a:lnTo>
                    <a:pt x="202882" y="201453"/>
                  </a:lnTo>
                  <a:close/>
                </a:path>
              </a:pathLst>
            </a:custGeom>
            <a:solidFill>
              <a:srgbClr val="000000"/>
            </a:solidFill>
          </p:spPr>
          <p:txBody>
            <a:bodyPr wrap="square" lIns="0" tIns="0" rIns="0" bIns="0" rtlCol="0"/>
            <a:lstStyle/>
            <a:p>
              <a:endParaRPr/>
            </a:p>
          </p:txBody>
        </p:sp>
        <p:pic>
          <p:nvPicPr>
            <p:cNvPr id="180" name="object 180"/>
            <p:cNvPicPr/>
            <p:nvPr/>
          </p:nvPicPr>
          <p:blipFill>
            <a:blip r:embed="rId86"/>
            <a:stretch>
              <a:fillRect/>
            </a:stretch>
          </p:blipFill>
          <p:spPr>
            <a:xfrm>
              <a:off x="4576930" y="6005708"/>
              <a:ext cx="148085" cy="149430"/>
            </a:xfrm>
            <a:prstGeom prst="rect">
              <a:avLst/>
            </a:prstGeom>
          </p:spPr>
        </p:pic>
      </p:grpSp>
      <p:sp>
        <p:nvSpPr>
          <p:cNvPr id="181" name="object 181"/>
          <p:cNvSpPr/>
          <p:nvPr/>
        </p:nvSpPr>
        <p:spPr>
          <a:xfrm>
            <a:off x="4943138" y="5994699"/>
            <a:ext cx="67235" cy="22971"/>
          </a:xfrm>
          <a:custGeom>
            <a:avLst/>
            <a:gdLst/>
            <a:ahLst/>
            <a:cxnLst/>
            <a:rect l="l" t="t" r="r" b="b"/>
            <a:pathLst>
              <a:path w="76200" h="26034">
                <a:moveTo>
                  <a:pt x="76200" y="25907"/>
                </a:moveTo>
                <a:lnTo>
                  <a:pt x="0" y="25907"/>
                </a:lnTo>
                <a:lnTo>
                  <a:pt x="0" y="0"/>
                </a:lnTo>
                <a:lnTo>
                  <a:pt x="76200" y="0"/>
                </a:lnTo>
                <a:lnTo>
                  <a:pt x="76200" y="25907"/>
                </a:lnTo>
                <a:close/>
              </a:path>
            </a:pathLst>
          </a:custGeom>
          <a:solidFill>
            <a:srgbClr val="000000"/>
          </a:solidFill>
        </p:spPr>
        <p:txBody>
          <a:bodyPr wrap="square" lIns="0" tIns="0" rIns="0" bIns="0" rtlCol="0"/>
          <a:lstStyle/>
          <a:p>
            <a:endParaRPr/>
          </a:p>
        </p:txBody>
      </p:sp>
      <p:grpSp>
        <p:nvGrpSpPr>
          <p:cNvPr id="182" name="object 182"/>
          <p:cNvGrpSpPr/>
          <p:nvPr/>
        </p:nvGrpSpPr>
        <p:grpSpPr>
          <a:xfrm>
            <a:off x="5088788" y="5892587"/>
            <a:ext cx="337773" cy="228851"/>
            <a:chOff x="4936387" y="5892585"/>
            <a:chExt cx="337773" cy="228851"/>
          </a:xfrm>
        </p:grpSpPr>
        <p:sp>
          <p:nvSpPr>
            <p:cNvPr id="183" name="object 183"/>
            <p:cNvSpPr/>
            <p:nvPr/>
          </p:nvSpPr>
          <p:spPr>
            <a:xfrm>
              <a:off x="4936387" y="5892585"/>
              <a:ext cx="227479" cy="178174"/>
            </a:xfrm>
            <a:custGeom>
              <a:avLst/>
              <a:gdLst/>
              <a:ahLst/>
              <a:cxnLst/>
              <a:rect l="l" t="t" r="r" b="b"/>
              <a:pathLst>
                <a:path w="257810" h="201929">
                  <a:moveTo>
                    <a:pt x="202882" y="201453"/>
                  </a:moveTo>
                  <a:lnTo>
                    <a:pt x="176974" y="201453"/>
                  </a:lnTo>
                  <a:lnTo>
                    <a:pt x="134207" y="48863"/>
                  </a:lnTo>
                  <a:lnTo>
                    <a:pt x="131159" y="35147"/>
                  </a:lnTo>
                  <a:lnTo>
                    <a:pt x="129635" y="27527"/>
                  </a:lnTo>
                  <a:lnTo>
                    <a:pt x="128111" y="24479"/>
                  </a:lnTo>
                  <a:lnTo>
                    <a:pt x="126587" y="33623"/>
                  </a:lnTo>
                  <a:lnTo>
                    <a:pt x="125063" y="41243"/>
                  </a:lnTo>
                  <a:lnTo>
                    <a:pt x="122015" y="48863"/>
                  </a:lnTo>
                  <a:lnTo>
                    <a:pt x="79343" y="201453"/>
                  </a:lnTo>
                  <a:lnTo>
                    <a:pt x="53339" y="201453"/>
                  </a:lnTo>
                  <a:lnTo>
                    <a:pt x="0" y="0"/>
                  </a:lnTo>
                  <a:lnTo>
                    <a:pt x="27431" y="0"/>
                  </a:lnTo>
                  <a:lnTo>
                    <a:pt x="60174" y="143041"/>
                  </a:lnTo>
                  <a:lnTo>
                    <a:pt x="62293" y="153161"/>
                  </a:lnTo>
                  <a:lnTo>
                    <a:pt x="64127" y="162996"/>
                  </a:lnTo>
                  <a:lnTo>
                    <a:pt x="65531" y="172402"/>
                  </a:lnTo>
                  <a:lnTo>
                    <a:pt x="71330" y="147256"/>
                  </a:lnTo>
                  <a:lnTo>
                    <a:pt x="73341" y="139826"/>
                  </a:lnTo>
                  <a:lnTo>
                    <a:pt x="74771" y="135826"/>
                  </a:lnTo>
                  <a:lnTo>
                    <a:pt x="112871" y="0"/>
                  </a:lnTo>
                  <a:lnTo>
                    <a:pt x="144875" y="0"/>
                  </a:lnTo>
                  <a:lnTo>
                    <a:pt x="179093" y="120538"/>
                  </a:lnTo>
                  <a:lnTo>
                    <a:pt x="183260" y="138493"/>
                  </a:lnTo>
                  <a:lnTo>
                    <a:pt x="186570" y="155876"/>
                  </a:lnTo>
                  <a:lnTo>
                    <a:pt x="189166" y="172402"/>
                  </a:lnTo>
                  <a:lnTo>
                    <a:pt x="196667" y="141755"/>
                  </a:lnTo>
                  <a:lnTo>
                    <a:pt x="199834" y="129730"/>
                  </a:lnTo>
                  <a:lnTo>
                    <a:pt x="230314" y="0"/>
                  </a:lnTo>
                  <a:lnTo>
                    <a:pt x="257746" y="0"/>
                  </a:lnTo>
                  <a:lnTo>
                    <a:pt x="202882" y="201453"/>
                  </a:lnTo>
                  <a:close/>
                </a:path>
              </a:pathLst>
            </a:custGeom>
            <a:solidFill>
              <a:srgbClr val="000000"/>
            </a:solidFill>
          </p:spPr>
          <p:txBody>
            <a:bodyPr wrap="square" lIns="0" tIns="0" rIns="0" bIns="0" rtlCol="0"/>
            <a:lstStyle/>
            <a:p>
              <a:endParaRPr/>
            </a:p>
          </p:txBody>
        </p:sp>
        <p:pic>
          <p:nvPicPr>
            <p:cNvPr id="184" name="object 184"/>
            <p:cNvPicPr/>
            <p:nvPr/>
          </p:nvPicPr>
          <p:blipFill>
            <a:blip r:embed="rId87"/>
            <a:stretch>
              <a:fillRect/>
            </a:stretch>
          </p:blipFill>
          <p:spPr>
            <a:xfrm>
              <a:off x="5169190" y="6007052"/>
              <a:ext cx="104971" cy="114384"/>
            </a:xfrm>
            <a:prstGeom prst="rect">
              <a:avLst/>
            </a:prstGeom>
          </p:spPr>
        </p:pic>
      </p:grpSp>
      <p:sp>
        <p:nvSpPr>
          <p:cNvPr id="185" name="object 185"/>
          <p:cNvSpPr/>
          <p:nvPr/>
        </p:nvSpPr>
        <p:spPr>
          <a:xfrm>
            <a:off x="5482365" y="5994699"/>
            <a:ext cx="67235" cy="22971"/>
          </a:xfrm>
          <a:custGeom>
            <a:avLst/>
            <a:gdLst/>
            <a:ahLst/>
            <a:cxnLst/>
            <a:rect l="l" t="t" r="r" b="b"/>
            <a:pathLst>
              <a:path w="76200" h="26034">
                <a:moveTo>
                  <a:pt x="76200" y="25907"/>
                </a:moveTo>
                <a:lnTo>
                  <a:pt x="0" y="25907"/>
                </a:lnTo>
                <a:lnTo>
                  <a:pt x="0" y="0"/>
                </a:lnTo>
                <a:lnTo>
                  <a:pt x="76200" y="0"/>
                </a:lnTo>
                <a:lnTo>
                  <a:pt x="76200" y="25907"/>
                </a:lnTo>
                <a:close/>
              </a:path>
            </a:pathLst>
          </a:custGeom>
          <a:solidFill>
            <a:srgbClr val="000000"/>
          </a:solidFill>
        </p:spPr>
        <p:txBody>
          <a:bodyPr wrap="square" lIns="0" tIns="0" rIns="0" bIns="0" rtlCol="0"/>
          <a:lstStyle/>
          <a:p>
            <a:endParaRPr/>
          </a:p>
        </p:txBody>
      </p:sp>
      <p:grpSp>
        <p:nvGrpSpPr>
          <p:cNvPr id="186" name="object 186"/>
          <p:cNvGrpSpPr/>
          <p:nvPr/>
        </p:nvGrpSpPr>
        <p:grpSpPr>
          <a:xfrm>
            <a:off x="5625745" y="5892585"/>
            <a:ext cx="576040" cy="261210"/>
            <a:chOff x="5473343" y="5892585"/>
            <a:chExt cx="576040" cy="261210"/>
          </a:xfrm>
        </p:grpSpPr>
        <p:sp>
          <p:nvSpPr>
            <p:cNvPr id="187" name="object 187"/>
            <p:cNvSpPr/>
            <p:nvPr/>
          </p:nvSpPr>
          <p:spPr>
            <a:xfrm>
              <a:off x="5473343" y="5892585"/>
              <a:ext cx="228040" cy="178174"/>
            </a:xfrm>
            <a:custGeom>
              <a:avLst/>
              <a:gdLst/>
              <a:ahLst/>
              <a:cxnLst/>
              <a:rect l="l" t="t" r="r" b="b"/>
              <a:pathLst>
                <a:path w="258445" h="201929">
                  <a:moveTo>
                    <a:pt x="202882" y="201453"/>
                  </a:moveTo>
                  <a:lnTo>
                    <a:pt x="178498" y="201453"/>
                  </a:lnTo>
                  <a:lnTo>
                    <a:pt x="135731" y="48863"/>
                  </a:lnTo>
                  <a:lnTo>
                    <a:pt x="132683" y="35147"/>
                  </a:lnTo>
                  <a:lnTo>
                    <a:pt x="129635" y="27527"/>
                  </a:lnTo>
                  <a:lnTo>
                    <a:pt x="129635" y="24479"/>
                  </a:lnTo>
                  <a:lnTo>
                    <a:pt x="126587" y="33623"/>
                  </a:lnTo>
                  <a:lnTo>
                    <a:pt x="123539" y="48863"/>
                  </a:lnTo>
                  <a:lnTo>
                    <a:pt x="80867" y="201453"/>
                  </a:lnTo>
                  <a:lnTo>
                    <a:pt x="53435" y="201453"/>
                  </a:lnTo>
                  <a:lnTo>
                    <a:pt x="0" y="0"/>
                  </a:lnTo>
                  <a:lnTo>
                    <a:pt x="27431" y="0"/>
                  </a:lnTo>
                  <a:lnTo>
                    <a:pt x="64865" y="162996"/>
                  </a:lnTo>
                  <a:lnTo>
                    <a:pt x="67151" y="172402"/>
                  </a:lnTo>
                  <a:lnTo>
                    <a:pt x="70294" y="158114"/>
                  </a:lnTo>
                  <a:lnTo>
                    <a:pt x="72866" y="147256"/>
                  </a:lnTo>
                  <a:lnTo>
                    <a:pt x="74866" y="139826"/>
                  </a:lnTo>
                  <a:lnTo>
                    <a:pt x="76295" y="135826"/>
                  </a:lnTo>
                  <a:lnTo>
                    <a:pt x="114395" y="0"/>
                  </a:lnTo>
                  <a:lnTo>
                    <a:pt x="146399" y="0"/>
                  </a:lnTo>
                  <a:lnTo>
                    <a:pt x="175450" y="102298"/>
                  </a:lnTo>
                  <a:lnTo>
                    <a:pt x="179974" y="120538"/>
                  </a:lnTo>
                  <a:lnTo>
                    <a:pt x="184213" y="138493"/>
                  </a:lnTo>
                  <a:lnTo>
                    <a:pt x="187880" y="155876"/>
                  </a:lnTo>
                  <a:lnTo>
                    <a:pt x="190690" y="172402"/>
                  </a:lnTo>
                  <a:lnTo>
                    <a:pt x="192333" y="162948"/>
                  </a:lnTo>
                  <a:lnTo>
                    <a:pt x="197334" y="141755"/>
                  </a:lnTo>
                  <a:lnTo>
                    <a:pt x="199834" y="129730"/>
                  </a:lnTo>
                  <a:lnTo>
                    <a:pt x="231838" y="0"/>
                  </a:lnTo>
                  <a:lnTo>
                    <a:pt x="257841" y="0"/>
                  </a:lnTo>
                  <a:lnTo>
                    <a:pt x="202882" y="201453"/>
                  </a:lnTo>
                  <a:close/>
                </a:path>
              </a:pathLst>
            </a:custGeom>
            <a:solidFill>
              <a:srgbClr val="000000"/>
            </a:solidFill>
          </p:spPr>
          <p:txBody>
            <a:bodyPr wrap="square" lIns="0" tIns="0" rIns="0" bIns="0" rtlCol="0"/>
            <a:lstStyle/>
            <a:p>
              <a:endParaRPr/>
            </a:p>
          </p:txBody>
        </p:sp>
        <p:pic>
          <p:nvPicPr>
            <p:cNvPr id="188" name="object 188"/>
            <p:cNvPicPr/>
            <p:nvPr/>
          </p:nvPicPr>
          <p:blipFill>
            <a:blip r:embed="rId88"/>
            <a:stretch>
              <a:fillRect/>
            </a:stretch>
          </p:blipFill>
          <p:spPr>
            <a:xfrm>
              <a:off x="5711713" y="6036637"/>
              <a:ext cx="246146" cy="87574"/>
            </a:xfrm>
            <a:prstGeom prst="rect">
              <a:avLst/>
            </a:prstGeom>
          </p:spPr>
        </p:pic>
        <p:pic>
          <p:nvPicPr>
            <p:cNvPr id="189" name="object 189"/>
            <p:cNvPicPr/>
            <p:nvPr/>
          </p:nvPicPr>
          <p:blipFill>
            <a:blip r:embed="rId89"/>
            <a:stretch>
              <a:fillRect/>
            </a:stretch>
          </p:blipFill>
          <p:spPr>
            <a:xfrm>
              <a:off x="5976769" y="6036637"/>
              <a:ext cx="72614" cy="117157"/>
            </a:xfrm>
            <a:prstGeom prst="rect">
              <a:avLst/>
            </a:prstGeom>
          </p:spPr>
        </p:pic>
      </p:grpSp>
      <p:sp>
        <p:nvSpPr>
          <p:cNvPr id="190" name="object 190"/>
          <p:cNvSpPr/>
          <p:nvPr/>
        </p:nvSpPr>
        <p:spPr>
          <a:xfrm>
            <a:off x="6270522" y="5925480"/>
            <a:ext cx="117101" cy="116541"/>
          </a:xfrm>
          <a:custGeom>
            <a:avLst/>
            <a:gdLst/>
            <a:ahLst/>
            <a:cxnLst/>
            <a:rect l="l" t="t" r="r" b="b"/>
            <a:pathLst>
              <a:path w="132715" h="132079">
                <a:moveTo>
                  <a:pt x="132689" y="53340"/>
                </a:moveTo>
                <a:lnTo>
                  <a:pt x="77825" y="53340"/>
                </a:lnTo>
                <a:lnTo>
                  <a:pt x="77825" y="0"/>
                </a:lnTo>
                <a:lnTo>
                  <a:pt x="54864" y="0"/>
                </a:lnTo>
                <a:lnTo>
                  <a:pt x="54864" y="53340"/>
                </a:lnTo>
                <a:lnTo>
                  <a:pt x="0" y="53340"/>
                </a:lnTo>
                <a:lnTo>
                  <a:pt x="0" y="77470"/>
                </a:lnTo>
                <a:lnTo>
                  <a:pt x="54864" y="77470"/>
                </a:lnTo>
                <a:lnTo>
                  <a:pt x="54864" y="132080"/>
                </a:lnTo>
                <a:lnTo>
                  <a:pt x="77825" y="132080"/>
                </a:lnTo>
                <a:lnTo>
                  <a:pt x="77825" y="77470"/>
                </a:lnTo>
                <a:lnTo>
                  <a:pt x="132689" y="77470"/>
                </a:lnTo>
                <a:lnTo>
                  <a:pt x="132689" y="53340"/>
                </a:lnTo>
                <a:close/>
              </a:path>
            </a:pathLst>
          </a:custGeom>
          <a:solidFill>
            <a:srgbClr val="000000"/>
          </a:solidFill>
        </p:spPr>
        <p:txBody>
          <a:bodyPr wrap="square" lIns="0" tIns="0" rIns="0" bIns="0" rtlCol="0"/>
          <a:lstStyle/>
          <a:p>
            <a:endParaRPr/>
          </a:p>
        </p:txBody>
      </p:sp>
      <p:grpSp>
        <p:nvGrpSpPr>
          <p:cNvPr id="191" name="object 191"/>
          <p:cNvGrpSpPr/>
          <p:nvPr/>
        </p:nvGrpSpPr>
        <p:grpSpPr>
          <a:xfrm>
            <a:off x="6483076" y="5892590"/>
            <a:ext cx="609745" cy="231620"/>
            <a:chOff x="6330674" y="5892590"/>
            <a:chExt cx="609745" cy="231620"/>
          </a:xfrm>
        </p:grpSpPr>
        <p:sp>
          <p:nvSpPr>
            <p:cNvPr id="192" name="object 192"/>
            <p:cNvSpPr/>
            <p:nvPr/>
          </p:nvSpPr>
          <p:spPr>
            <a:xfrm>
              <a:off x="6330674" y="5892590"/>
              <a:ext cx="256615" cy="230281"/>
            </a:xfrm>
            <a:custGeom>
              <a:avLst/>
              <a:gdLst/>
              <a:ahLst/>
              <a:cxnLst/>
              <a:rect l="l" t="t" r="r" b="b"/>
              <a:pathLst>
                <a:path w="290829" h="260984">
                  <a:moveTo>
                    <a:pt x="257835" y="0"/>
                  </a:moveTo>
                  <a:lnTo>
                    <a:pt x="231838" y="0"/>
                  </a:lnTo>
                  <a:lnTo>
                    <a:pt x="199834" y="129730"/>
                  </a:lnTo>
                  <a:lnTo>
                    <a:pt x="197332" y="141757"/>
                  </a:lnTo>
                  <a:lnTo>
                    <a:pt x="192328" y="162953"/>
                  </a:lnTo>
                  <a:lnTo>
                    <a:pt x="190690" y="172402"/>
                  </a:lnTo>
                  <a:lnTo>
                    <a:pt x="187858" y="155879"/>
                  </a:lnTo>
                  <a:lnTo>
                    <a:pt x="184023" y="138493"/>
                  </a:lnTo>
                  <a:lnTo>
                    <a:pt x="179336" y="120535"/>
                  </a:lnTo>
                  <a:lnTo>
                    <a:pt x="173926" y="102298"/>
                  </a:lnTo>
                  <a:lnTo>
                    <a:pt x="146494" y="0"/>
                  </a:lnTo>
                  <a:lnTo>
                    <a:pt x="114401" y="0"/>
                  </a:lnTo>
                  <a:lnTo>
                    <a:pt x="76301" y="135826"/>
                  </a:lnTo>
                  <a:lnTo>
                    <a:pt x="74866" y="139827"/>
                  </a:lnTo>
                  <a:lnTo>
                    <a:pt x="72872" y="147256"/>
                  </a:lnTo>
                  <a:lnTo>
                    <a:pt x="70294" y="158115"/>
                  </a:lnTo>
                  <a:lnTo>
                    <a:pt x="67157" y="172402"/>
                  </a:lnTo>
                  <a:lnTo>
                    <a:pt x="64871" y="162991"/>
                  </a:lnTo>
                  <a:lnTo>
                    <a:pt x="27533" y="0"/>
                  </a:lnTo>
                  <a:lnTo>
                    <a:pt x="0" y="0"/>
                  </a:lnTo>
                  <a:lnTo>
                    <a:pt x="53441" y="201460"/>
                  </a:lnTo>
                  <a:lnTo>
                    <a:pt x="80873" y="201460"/>
                  </a:lnTo>
                  <a:lnTo>
                    <a:pt x="123545" y="48869"/>
                  </a:lnTo>
                  <a:lnTo>
                    <a:pt x="126593" y="33629"/>
                  </a:lnTo>
                  <a:lnTo>
                    <a:pt x="129641" y="24485"/>
                  </a:lnTo>
                  <a:lnTo>
                    <a:pt x="129641" y="27533"/>
                  </a:lnTo>
                  <a:lnTo>
                    <a:pt x="131165" y="35153"/>
                  </a:lnTo>
                  <a:lnTo>
                    <a:pt x="135826" y="48869"/>
                  </a:lnTo>
                  <a:lnTo>
                    <a:pt x="178498" y="201460"/>
                  </a:lnTo>
                  <a:lnTo>
                    <a:pt x="202882" y="201460"/>
                  </a:lnTo>
                  <a:lnTo>
                    <a:pt x="257835" y="0"/>
                  </a:lnTo>
                  <a:close/>
                </a:path>
                <a:path w="290829" h="260984">
                  <a:moveTo>
                    <a:pt x="290791" y="129438"/>
                  </a:moveTo>
                  <a:lnTo>
                    <a:pt x="274027" y="129438"/>
                  </a:lnTo>
                  <a:lnTo>
                    <a:pt x="274027" y="260502"/>
                  </a:lnTo>
                  <a:lnTo>
                    <a:pt x="290791" y="260502"/>
                  </a:lnTo>
                  <a:lnTo>
                    <a:pt x="290791" y="129438"/>
                  </a:lnTo>
                  <a:close/>
                </a:path>
              </a:pathLst>
            </a:custGeom>
            <a:solidFill>
              <a:srgbClr val="000000"/>
            </a:solidFill>
          </p:spPr>
          <p:txBody>
            <a:bodyPr wrap="square" lIns="0" tIns="0" rIns="0" bIns="0" rtlCol="0"/>
            <a:lstStyle/>
            <a:p>
              <a:endParaRPr/>
            </a:p>
          </p:txBody>
        </p:sp>
        <p:pic>
          <p:nvPicPr>
            <p:cNvPr id="193" name="object 193"/>
            <p:cNvPicPr/>
            <p:nvPr/>
          </p:nvPicPr>
          <p:blipFill>
            <a:blip r:embed="rId90"/>
            <a:stretch>
              <a:fillRect/>
            </a:stretch>
          </p:blipFill>
          <p:spPr>
            <a:xfrm>
              <a:off x="6606672" y="6007053"/>
              <a:ext cx="333746" cy="117157"/>
            </a:xfrm>
            <a:prstGeom prst="rect">
              <a:avLst/>
            </a:prstGeom>
          </p:spPr>
        </p:pic>
      </p:grpSp>
      <p:pic>
        <p:nvPicPr>
          <p:cNvPr id="194" name="object 194"/>
          <p:cNvPicPr/>
          <p:nvPr/>
        </p:nvPicPr>
        <p:blipFill>
          <a:blip r:embed="rId91"/>
          <a:stretch>
            <a:fillRect/>
          </a:stretch>
        </p:blipFill>
        <p:spPr>
          <a:xfrm>
            <a:off x="1450770" y="6295157"/>
            <a:ext cx="126486" cy="122536"/>
          </a:xfrm>
          <a:prstGeom prst="rect">
            <a:avLst/>
          </a:prstGeom>
        </p:spPr>
      </p:pic>
      <p:pic>
        <p:nvPicPr>
          <p:cNvPr id="195" name="object 195"/>
          <p:cNvPicPr/>
          <p:nvPr/>
        </p:nvPicPr>
        <p:blipFill>
          <a:blip r:embed="rId92"/>
          <a:stretch>
            <a:fillRect/>
          </a:stretch>
        </p:blipFill>
        <p:spPr>
          <a:xfrm>
            <a:off x="1633818" y="6238595"/>
            <a:ext cx="1131905" cy="183131"/>
          </a:xfrm>
          <a:prstGeom prst="rect">
            <a:avLst/>
          </a:prstGeom>
        </p:spPr>
      </p:pic>
      <p:pic>
        <p:nvPicPr>
          <p:cNvPr id="196" name="object 196"/>
          <p:cNvPicPr/>
          <p:nvPr/>
        </p:nvPicPr>
        <p:blipFill>
          <a:blip r:embed="rId93"/>
          <a:stretch>
            <a:fillRect/>
          </a:stretch>
        </p:blipFill>
        <p:spPr>
          <a:xfrm>
            <a:off x="2863971" y="6241284"/>
            <a:ext cx="989199" cy="180443"/>
          </a:xfrm>
          <a:prstGeom prst="rect">
            <a:avLst/>
          </a:prstGeom>
        </p:spPr>
      </p:pic>
      <p:sp>
        <p:nvSpPr>
          <p:cNvPr id="197" name="object 197"/>
          <p:cNvSpPr/>
          <p:nvPr/>
        </p:nvSpPr>
        <p:spPr>
          <a:xfrm>
            <a:off x="3942085" y="6293818"/>
            <a:ext cx="117101" cy="74519"/>
          </a:xfrm>
          <a:custGeom>
            <a:avLst/>
            <a:gdLst/>
            <a:ahLst/>
            <a:cxnLst/>
            <a:rect l="l" t="t" r="r" b="b"/>
            <a:pathLst>
              <a:path w="132714" h="84454">
                <a:moveTo>
                  <a:pt x="132689" y="61061"/>
                </a:moveTo>
                <a:lnTo>
                  <a:pt x="0" y="61061"/>
                </a:lnTo>
                <a:lnTo>
                  <a:pt x="0" y="83921"/>
                </a:lnTo>
                <a:lnTo>
                  <a:pt x="132689" y="83921"/>
                </a:lnTo>
                <a:lnTo>
                  <a:pt x="132689" y="61061"/>
                </a:lnTo>
                <a:close/>
              </a:path>
              <a:path w="132714" h="84454">
                <a:moveTo>
                  <a:pt x="132689" y="0"/>
                </a:moveTo>
                <a:lnTo>
                  <a:pt x="0" y="0"/>
                </a:lnTo>
                <a:lnTo>
                  <a:pt x="0" y="22860"/>
                </a:lnTo>
                <a:lnTo>
                  <a:pt x="132689" y="22860"/>
                </a:lnTo>
                <a:lnTo>
                  <a:pt x="132689" y="0"/>
                </a:lnTo>
                <a:close/>
              </a:path>
            </a:pathLst>
          </a:custGeom>
          <a:solidFill>
            <a:srgbClr val="000000"/>
          </a:solidFill>
        </p:spPr>
        <p:txBody>
          <a:bodyPr wrap="square" lIns="0" tIns="0" rIns="0" bIns="0" rtlCol="0"/>
          <a:lstStyle/>
          <a:p>
            <a:endParaRPr/>
          </a:p>
        </p:txBody>
      </p:sp>
      <p:grpSp>
        <p:nvGrpSpPr>
          <p:cNvPr id="198" name="object 198"/>
          <p:cNvGrpSpPr/>
          <p:nvPr/>
        </p:nvGrpSpPr>
        <p:grpSpPr>
          <a:xfrm>
            <a:off x="4157411" y="6238594"/>
            <a:ext cx="356598" cy="183131"/>
            <a:chOff x="4005010" y="6238593"/>
            <a:chExt cx="356598" cy="183131"/>
          </a:xfrm>
        </p:grpSpPr>
        <p:pic>
          <p:nvPicPr>
            <p:cNvPr id="199" name="object 199"/>
            <p:cNvPicPr/>
            <p:nvPr/>
          </p:nvPicPr>
          <p:blipFill>
            <a:blip r:embed="rId94"/>
            <a:stretch>
              <a:fillRect/>
            </a:stretch>
          </p:blipFill>
          <p:spPr>
            <a:xfrm>
              <a:off x="4005010" y="6241284"/>
              <a:ext cx="169517" cy="176408"/>
            </a:xfrm>
            <a:prstGeom prst="rect">
              <a:avLst/>
            </a:prstGeom>
          </p:spPr>
        </p:pic>
        <p:pic>
          <p:nvPicPr>
            <p:cNvPr id="200" name="object 200"/>
            <p:cNvPicPr/>
            <p:nvPr/>
          </p:nvPicPr>
          <p:blipFill>
            <a:blip r:embed="rId95"/>
            <a:stretch>
              <a:fillRect/>
            </a:stretch>
          </p:blipFill>
          <p:spPr>
            <a:xfrm>
              <a:off x="4205538" y="6238593"/>
              <a:ext cx="156070" cy="183131"/>
            </a:xfrm>
            <a:prstGeom prst="rect">
              <a:avLst/>
            </a:prstGeom>
          </p:spPr>
        </p:pic>
      </p:grpSp>
      <p:sp>
        <p:nvSpPr>
          <p:cNvPr id="201" name="object 201"/>
          <p:cNvSpPr/>
          <p:nvPr/>
        </p:nvSpPr>
        <p:spPr>
          <a:xfrm>
            <a:off x="4592170" y="6345666"/>
            <a:ext cx="138953" cy="19050"/>
          </a:xfrm>
          <a:custGeom>
            <a:avLst/>
            <a:gdLst/>
            <a:ahLst/>
            <a:cxnLst/>
            <a:rect l="l" t="t" r="r" b="b"/>
            <a:pathLst>
              <a:path w="157479" h="21590">
                <a:moveTo>
                  <a:pt x="156971" y="21336"/>
                </a:moveTo>
                <a:lnTo>
                  <a:pt x="0" y="21336"/>
                </a:lnTo>
                <a:lnTo>
                  <a:pt x="0" y="0"/>
                </a:lnTo>
                <a:lnTo>
                  <a:pt x="156971" y="0"/>
                </a:lnTo>
                <a:lnTo>
                  <a:pt x="156971" y="21336"/>
                </a:lnTo>
                <a:close/>
              </a:path>
            </a:pathLst>
          </a:custGeom>
          <a:solidFill>
            <a:srgbClr val="000000"/>
          </a:solidFill>
        </p:spPr>
        <p:txBody>
          <a:bodyPr wrap="square" lIns="0" tIns="0" rIns="0" bIns="0" rtlCol="0"/>
          <a:lstStyle/>
          <a:p>
            <a:endParaRPr/>
          </a:p>
        </p:txBody>
      </p:sp>
      <p:grpSp>
        <p:nvGrpSpPr>
          <p:cNvPr id="202" name="object 202"/>
          <p:cNvGrpSpPr/>
          <p:nvPr/>
        </p:nvGrpSpPr>
        <p:grpSpPr>
          <a:xfrm>
            <a:off x="4804712" y="6238594"/>
            <a:ext cx="300211" cy="183131"/>
            <a:chOff x="4652312" y="6238594"/>
            <a:chExt cx="300211" cy="183131"/>
          </a:xfrm>
        </p:grpSpPr>
        <p:sp>
          <p:nvSpPr>
            <p:cNvPr id="203" name="object 203"/>
            <p:cNvSpPr/>
            <p:nvPr/>
          </p:nvSpPr>
          <p:spPr>
            <a:xfrm>
              <a:off x="4652312" y="6241766"/>
              <a:ext cx="119903" cy="175932"/>
            </a:xfrm>
            <a:custGeom>
              <a:avLst/>
              <a:gdLst/>
              <a:ahLst/>
              <a:cxnLst/>
              <a:rect l="l" t="t" r="r" b="b"/>
              <a:pathLst>
                <a:path w="135889" h="199390">
                  <a:moveTo>
                    <a:pt x="135826" y="0"/>
                  </a:moveTo>
                  <a:lnTo>
                    <a:pt x="0" y="0"/>
                  </a:lnTo>
                  <a:lnTo>
                    <a:pt x="0" y="22860"/>
                  </a:lnTo>
                  <a:lnTo>
                    <a:pt x="0" y="85090"/>
                  </a:lnTo>
                  <a:lnTo>
                    <a:pt x="0" y="109220"/>
                  </a:lnTo>
                  <a:lnTo>
                    <a:pt x="0" y="199390"/>
                  </a:lnTo>
                  <a:lnTo>
                    <a:pt x="27533" y="199390"/>
                  </a:lnTo>
                  <a:lnTo>
                    <a:pt x="27533" y="109220"/>
                  </a:lnTo>
                  <a:lnTo>
                    <a:pt x="120586" y="109220"/>
                  </a:lnTo>
                  <a:lnTo>
                    <a:pt x="120586" y="85090"/>
                  </a:lnTo>
                  <a:lnTo>
                    <a:pt x="27533" y="85090"/>
                  </a:lnTo>
                  <a:lnTo>
                    <a:pt x="27533" y="22860"/>
                  </a:lnTo>
                  <a:lnTo>
                    <a:pt x="135826" y="22860"/>
                  </a:lnTo>
                  <a:lnTo>
                    <a:pt x="135826" y="0"/>
                  </a:lnTo>
                  <a:close/>
                </a:path>
              </a:pathLst>
            </a:custGeom>
            <a:solidFill>
              <a:srgbClr val="000000"/>
            </a:solidFill>
          </p:spPr>
          <p:txBody>
            <a:bodyPr wrap="square" lIns="0" tIns="0" rIns="0" bIns="0" rtlCol="0"/>
            <a:lstStyle/>
            <a:p>
              <a:endParaRPr/>
            </a:p>
          </p:txBody>
        </p:sp>
        <p:pic>
          <p:nvPicPr>
            <p:cNvPr id="204" name="object 204"/>
            <p:cNvPicPr/>
            <p:nvPr/>
          </p:nvPicPr>
          <p:blipFill>
            <a:blip r:embed="rId96"/>
            <a:stretch>
              <a:fillRect/>
            </a:stretch>
          </p:blipFill>
          <p:spPr>
            <a:xfrm>
              <a:off x="4796369" y="6238594"/>
              <a:ext cx="156154" cy="183131"/>
            </a:xfrm>
            <a:prstGeom prst="rect">
              <a:avLst/>
            </a:prstGeom>
          </p:spPr>
        </p:pic>
      </p:grpSp>
      <p:sp>
        <p:nvSpPr>
          <p:cNvPr id="205" name="Slide Number Placeholder 204">
            <a:extLst>
              <a:ext uri="{FF2B5EF4-FFF2-40B4-BE49-F238E27FC236}">
                <a16:creationId xmlns:a16="http://schemas.microsoft.com/office/drawing/2014/main" id="{24D767FB-1639-F879-00FD-88063728D24F}"/>
              </a:ext>
            </a:extLst>
          </p:cNvPr>
          <p:cNvSpPr>
            <a:spLocks noGrp="1"/>
          </p:cNvSpPr>
          <p:nvPr>
            <p:ph type="sldNum" sz="quarter" idx="7"/>
          </p:nvPr>
        </p:nvSpPr>
        <p:spPr/>
        <p:txBody>
          <a:bodyPr/>
          <a:lstStyle/>
          <a:p>
            <a:fld id="{B6F15528-21DE-4FAA-801E-634DDDAF4B2B}" type="slidenum">
              <a:rPr lang="en-US" smtClean="0"/>
              <a:t>102</a:t>
            </a:fld>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24361" y="467117"/>
            <a:ext cx="1697187" cy="300290"/>
            <a:chOff x="2471961" y="467117"/>
            <a:chExt cx="1697187" cy="300290"/>
          </a:xfrm>
        </p:grpSpPr>
        <p:sp>
          <p:nvSpPr>
            <p:cNvPr id="3" name="object 3"/>
            <p:cNvSpPr/>
            <p:nvPr/>
          </p:nvSpPr>
          <p:spPr>
            <a:xfrm>
              <a:off x="2471961" y="467117"/>
              <a:ext cx="272303" cy="295275"/>
            </a:xfrm>
            <a:custGeom>
              <a:avLst/>
              <a:gdLst/>
              <a:ahLst/>
              <a:cxnLst/>
              <a:rect l="l" t="t" r="r" b="b"/>
              <a:pathLst>
                <a:path w="308610" h="334644">
                  <a:moveTo>
                    <a:pt x="295941" y="334232"/>
                  </a:moveTo>
                  <a:lnTo>
                    <a:pt x="0" y="334232"/>
                  </a:lnTo>
                  <a:lnTo>
                    <a:pt x="0" y="324993"/>
                  </a:lnTo>
                  <a:lnTo>
                    <a:pt x="19907" y="324993"/>
                  </a:lnTo>
                  <a:lnTo>
                    <a:pt x="27527" y="323469"/>
                  </a:lnTo>
                  <a:lnTo>
                    <a:pt x="33623" y="318897"/>
                  </a:lnTo>
                  <a:lnTo>
                    <a:pt x="38195" y="317373"/>
                  </a:lnTo>
                  <a:lnTo>
                    <a:pt x="44291" y="308229"/>
                  </a:lnTo>
                  <a:lnTo>
                    <a:pt x="45172" y="303657"/>
                  </a:lnTo>
                  <a:lnTo>
                    <a:pt x="45624" y="296799"/>
                  </a:lnTo>
                  <a:lnTo>
                    <a:pt x="45815" y="276225"/>
                  </a:lnTo>
                  <a:lnTo>
                    <a:pt x="45791" y="45719"/>
                  </a:lnTo>
                  <a:lnTo>
                    <a:pt x="32099" y="13811"/>
                  </a:lnTo>
                  <a:lnTo>
                    <a:pt x="27527" y="10763"/>
                  </a:lnTo>
                  <a:lnTo>
                    <a:pt x="19907" y="9239"/>
                  </a:lnTo>
                  <a:lnTo>
                    <a:pt x="0" y="9239"/>
                  </a:lnTo>
                  <a:lnTo>
                    <a:pt x="0" y="0"/>
                  </a:lnTo>
                  <a:lnTo>
                    <a:pt x="176974" y="0"/>
                  </a:lnTo>
                  <a:lnTo>
                    <a:pt x="176974" y="9239"/>
                  </a:lnTo>
                  <a:lnTo>
                    <a:pt x="152590" y="9239"/>
                  </a:lnTo>
                  <a:lnTo>
                    <a:pt x="144970" y="10763"/>
                  </a:lnTo>
                  <a:lnTo>
                    <a:pt x="126944" y="46577"/>
                  </a:lnTo>
                  <a:lnTo>
                    <a:pt x="126682" y="58007"/>
                  </a:lnTo>
                  <a:lnTo>
                    <a:pt x="126682" y="270129"/>
                  </a:lnTo>
                  <a:lnTo>
                    <a:pt x="135826" y="311277"/>
                  </a:lnTo>
                  <a:lnTo>
                    <a:pt x="170878" y="315849"/>
                  </a:lnTo>
                  <a:lnTo>
                    <a:pt x="198310" y="315849"/>
                  </a:lnTo>
                  <a:lnTo>
                    <a:pt x="242601" y="305181"/>
                  </a:lnTo>
                  <a:lnTo>
                    <a:pt x="273081" y="276225"/>
                  </a:lnTo>
                  <a:lnTo>
                    <a:pt x="291726" y="234996"/>
                  </a:lnTo>
                  <a:lnTo>
                    <a:pt x="297465" y="216693"/>
                  </a:lnTo>
                  <a:lnTo>
                    <a:pt x="308133" y="216693"/>
                  </a:lnTo>
                  <a:lnTo>
                    <a:pt x="295941" y="334232"/>
                  </a:lnTo>
                  <a:close/>
                </a:path>
              </a:pathLst>
            </a:custGeom>
            <a:solidFill>
              <a:srgbClr val="006633"/>
            </a:solidFill>
          </p:spPr>
          <p:txBody>
            <a:bodyPr wrap="square" lIns="0" tIns="0" rIns="0" bIns="0" rtlCol="0"/>
            <a:lstStyle/>
            <a:p>
              <a:endParaRPr/>
            </a:p>
          </p:txBody>
        </p:sp>
        <p:pic>
          <p:nvPicPr>
            <p:cNvPr id="4" name="object 4"/>
            <p:cNvPicPr/>
            <p:nvPr/>
          </p:nvPicPr>
          <p:blipFill>
            <a:blip r:embed="rId2"/>
            <a:stretch>
              <a:fillRect/>
            </a:stretch>
          </p:blipFill>
          <p:spPr>
            <a:xfrm>
              <a:off x="2774856" y="553347"/>
              <a:ext cx="169517" cy="214060"/>
            </a:xfrm>
            <a:prstGeom prst="rect">
              <a:avLst/>
            </a:prstGeom>
          </p:spPr>
        </p:pic>
        <p:pic>
          <p:nvPicPr>
            <p:cNvPr id="5" name="object 5"/>
            <p:cNvPicPr/>
            <p:nvPr/>
          </p:nvPicPr>
          <p:blipFill>
            <a:blip r:embed="rId3"/>
            <a:stretch>
              <a:fillRect/>
            </a:stretch>
          </p:blipFill>
          <p:spPr>
            <a:xfrm>
              <a:off x="2972696" y="553346"/>
              <a:ext cx="195150" cy="211370"/>
            </a:xfrm>
            <a:prstGeom prst="rect">
              <a:avLst/>
            </a:prstGeom>
          </p:spPr>
        </p:pic>
        <p:pic>
          <p:nvPicPr>
            <p:cNvPr id="6" name="object 6"/>
            <p:cNvPicPr/>
            <p:nvPr/>
          </p:nvPicPr>
          <p:blipFill>
            <a:blip r:embed="rId4"/>
            <a:stretch>
              <a:fillRect/>
            </a:stretch>
          </p:blipFill>
          <p:spPr>
            <a:xfrm>
              <a:off x="3190706" y="553346"/>
              <a:ext cx="170945" cy="214060"/>
            </a:xfrm>
            <a:prstGeom prst="rect">
              <a:avLst/>
            </a:prstGeom>
          </p:spPr>
        </p:pic>
        <p:sp>
          <p:nvSpPr>
            <p:cNvPr id="7" name="object 7"/>
            <p:cNvSpPr/>
            <p:nvPr/>
          </p:nvSpPr>
          <p:spPr>
            <a:xfrm>
              <a:off x="3384512" y="467117"/>
              <a:ext cx="219635" cy="295275"/>
            </a:xfrm>
            <a:custGeom>
              <a:avLst/>
              <a:gdLst/>
              <a:ahLst/>
              <a:cxnLst/>
              <a:rect l="l" t="t" r="r" b="b"/>
              <a:pathLst>
                <a:path w="248920" h="334644">
                  <a:moveTo>
                    <a:pt x="248602" y="334232"/>
                  </a:moveTo>
                  <a:lnTo>
                    <a:pt x="131159" y="334232"/>
                  </a:lnTo>
                  <a:lnTo>
                    <a:pt x="131159" y="324992"/>
                  </a:lnTo>
                  <a:lnTo>
                    <a:pt x="140303" y="323468"/>
                  </a:lnTo>
                  <a:lnTo>
                    <a:pt x="146399" y="320420"/>
                  </a:lnTo>
                  <a:lnTo>
                    <a:pt x="154019" y="283844"/>
                  </a:lnTo>
                  <a:lnTo>
                    <a:pt x="153995" y="168370"/>
                  </a:lnTo>
                  <a:lnTo>
                    <a:pt x="141827" y="131254"/>
                  </a:lnTo>
                  <a:lnTo>
                    <a:pt x="137255" y="129730"/>
                  </a:lnTo>
                  <a:lnTo>
                    <a:pt x="126587" y="129730"/>
                  </a:lnTo>
                  <a:lnTo>
                    <a:pt x="93059" y="160210"/>
                  </a:lnTo>
                  <a:lnTo>
                    <a:pt x="93059" y="283844"/>
                  </a:lnTo>
                  <a:lnTo>
                    <a:pt x="106775" y="323468"/>
                  </a:lnTo>
                  <a:lnTo>
                    <a:pt x="115919" y="324992"/>
                  </a:lnTo>
                  <a:lnTo>
                    <a:pt x="115919" y="334232"/>
                  </a:lnTo>
                  <a:lnTo>
                    <a:pt x="0" y="334232"/>
                  </a:lnTo>
                  <a:lnTo>
                    <a:pt x="0" y="324992"/>
                  </a:lnTo>
                  <a:lnTo>
                    <a:pt x="9143" y="323468"/>
                  </a:lnTo>
                  <a:lnTo>
                    <a:pt x="16763" y="320420"/>
                  </a:lnTo>
                  <a:lnTo>
                    <a:pt x="24383" y="283844"/>
                  </a:lnTo>
                  <a:lnTo>
                    <a:pt x="24383" y="50387"/>
                  </a:lnTo>
                  <a:lnTo>
                    <a:pt x="10667" y="10763"/>
                  </a:lnTo>
                  <a:lnTo>
                    <a:pt x="0" y="9239"/>
                  </a:lnTo>
                  <a:lnTo>
                    <a:pt x="0" y="0"/>
                  </a:lnTo>
                  <a:lnTo>
                    <a:pt x="93059" y="0"/>
                  </a:lnTo>
                  <a:lnTo>
                    <a:pt x="93059" y="132778"/>
                  </a:lnTo>
                  <a:lnTo>
                    <a:pt x="102822" y="124206"/>
                  </a:lnTo>
                  <a:lnTo>
                    <a:pt x="136137" y="101584"/>
                  </a:lnTo>
                  <a:lnTo>
                    <a:pt x="161734" y="97726"/>
                  </a:lnTo>
                  <a:lnTo>
                    <a:pt x="171735" y="98345"/>
                  </a:lnTo>
                  <a:lnTo>
                    <a:pt x="211073" y="122682"/>
                  </a:lnTo>
                  <a:lnTo>
                    <a:pt x="222313" y="160603"/>
                  </a:lnTo>
                  <a:lnTo>
                    <a:pt x="224218" y="193833"/>
                  </a:lnTo>
                  <a:lnTo>
                    <a:pt x="224218" y="283844"/>
                  </a:lnTo>
                  <a:lnTo>
                    <a:pt x="224504" y="295513"/>
                  </a:lnTo>
                  <a:lnTo>
                    <a:pt x="248602" y="324992"/>
                  </a:lnTo>
                  <a:lnTo>
                    <a:pt x="248602"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5"/>
            <a:stretch>
              <a:fillRect/>
            </a:stretch>
          </p:blipFill>
          <p:spPr>
            <a:xfrm>
              <a:off x="3634880" y="553346"/>
              <a:ext cx="195150" cy="211370"/>
            </a:xfrm>
            <a:prstGeom prst="rect">
              <a:avLst/>
            </a:prstGeom>
          </p:spPr>
        </p:pic>
        <p:sp>
          <p:nvSpPr>
            <p:cNvPr id="9" name="object 9"/>
            <p:cNvSpPr/>
            <p:nvPr/>
          </p:nvSpPr>
          <p:spPr>
            <a:xfrm>
              <a:off x="3843477" y="484682"/>
              <a:ext cx="136151" cy="280147"/>
            </a:xfrm>
            <a:custGeom>
              <a:avLst/>
              <a:gdLst/>
              <a:ahLst/>
              <a:cxnLst/>
              <a:rect l="l" t="t" r="r" b="b"/>
              <a:pathLst>
                <a:path w="154304" h="317500">
                  <a:moveTo>
                    <a:pt x="88487" y="317373"/>
                  </a:moveTo>
                  <a:lnTo>
                    <a:pt x="51816" y="305085"/>
                  </a:lnTo>
                  <a:lnTo>
                    <a:pt x="31765" y="271581"/>
                  </a:lnTo>
                  <a:lnTo>
                    <a:pt x="30480" y="108299"/>
                  </a:lnTo>
                  <a:lnTo>
                    <a:pt x="0" y="108299"/>
                  </a:lnTo>
                  <a:lnTo>
                    <a:pt x="0" y="99155"/>
                  </a:lnTo>
                  <a:lnTo>
                    <a:pt x="15192" y="88581"/>
                  </a:lnTo>
                  <a:lnTo>
                    <a:pt x="28956" y="77426"/>
                  </a:lnTo>
                  <a:lnTo>
                    <a:pt x="63634" y="41362"/>
                  </a:lnTo>
                  <a:lnTo>
                    <a:pt x="91535" y="0"/>
                  </a:lnTo>
                  <a:lnTo>
                    <a:pt x="99155" y="0"/>
                  </a:lnTo>
                  <a:lnTo>
                    <a:pt x="99155" y="83915"/>
                  </a:lnTo>
                  <a:lnTo>
                    <a:pt x="154019" y="83915"/>
                  </a:lnTo>
                  <a:lnTo>
                    <a:pt x="154019" y="108299"/>
                  </a:lnTo>
                  <a:lnTo>
                    <a:pt x="99155" y="108299"/>
                  </a:lnTo>
                  <a:lnTo>
                    <a:pt x="99179" y="259413"/>
                  </a:lnTo>
                  <a:lnTo>
                    <a:pt x="108299" y="285273"/>
                  </a:lnTo>
                  <a:lnTo>
                    <a:pt x="111347" y="288321"/>
                  </a:lnTo>
                  <a:lnTo>
                    <a:pt x="115919" y="288321"/>
                  </a:lnTo>
                  <a:lnTo>
                    <a:pt x="123896" y="286869"/>
                  </a:lnTo>
                  <a:lnTo>
                    <a:pt x="131730" y="282416"/>
                  </a:lnTo>
                  <a:lnTo>
                    <a:pt x="139279" y="274820"/>
                  </a:lnTo>
                  <a:lnTo>
                    <a:pt x="146399" y="263937"/>
                  </a:lnTo>
                  <a:lnTo>
                    <a:pt x="154019" y="270033"/>
                  </a:lnTo>
                  <a:lnTo>
                    <a:pt x="142279" y="290932"/>
                  </a:lnTo>
                  <a:lnTo>
                    <a:pt x="127539" y="305704"/>
                  </a:lnTo>
                  <a:lnTo>
                    <a:pt x="109656" y="314476"/>
                  </a:lnTo>
                  <a:lnTo>
                    <a:pt x="88487" y="317373"/>
                  </a:lnTo>
                  <a:close/>
                </a:path>
              </a:pathLst>
            </a:custGeom>
            <a:solidFill>
              <a:srgbClr val="006633"/>
            </a:solidFill>
          </p:spPr>
          <p:txBody>
            <a:bodyPr wrap="square" lIns="0" tIns="0" rIns="0" bIns="0" rtlCol="0"/>
            <a:lstStyle/>
            <a:p>
              <a:endParaRPr/>
            </a:p>
          </p:txBody>
        </p:sp>
        <p:pic>
          <p:nvPicPr>
            <p:cNvPr id="10" name="object 10"/>
            <p:cNvPicPr/>
            <p:nvPr/>
          </p:nvPicPr>
          <p:blipFill>
            <a:blip r:embed="rId6"/>
            <a:stretch>
              <a:fillRect/>
            </a:stretch>
          </p:blipFill>
          <p:spPr>
            <a:xfrm>
              <a:off x="3999631" y="553347"/>
              <a:ext cx="169517" cy="214060"/>
            </a:xfrm>
            <a:prstGeom prst="rect">
              <a:avLst/>
            </a:prstGeom>
          </p:spPr>
        </p:pic>
      </p:grpSp>
      <p:pic>
        <p:nvPicPr>
          <p:cNvPr id="11" name="object 11"/>
          <p:cNvPicPr/>
          <p:nvPr/>
        </p:nvPicPr>
        <p:blipFill>
          <a:blip r:embed="rId7"/>
          <a:stretch>
            <a:fillRect/>
          </a:stretch>
        </p:blipFill>
        <p:spPr>
          <a:xfrm>
            <a:off x="4446775" y="460393"/>
            <a:ext cx="2061938" cy="308358"/>
          </a:xfrm>
          <a:prstGeom prst="rect">
            <a:avLst/>
          </a:prstGeom>
        </p:spPr>
      </p:pic>
      <p:grpSp>
        <p:nvGrpSpPr>
          <p:cNvPr id="12" name="object 12"/>
          <p:cNvGrpSpPr/>
          <p:nvPr/>
        </p:nvGrpSpPr>
        <p:grpSpPr>
          <a:xfrm>
            <a:off x="304072" y="1029461"/>
            <a:ext cx="491238" cy="215819"/>
            <a:chOff x="151671" y="1029461"/>
            <a:chExt cx="491238" cy="215819"/>
          </a:xfrm>
        </p:grpSpPr>
        <p:sp>
          <p:nvSpPr>
            <p:cNvPr id="13" name="object 13"/>
            <p:cNvSpPr/>
            <p:nvPr/>
          </p:nvSpPr>
          <p:spPr>
            <a:xfrm>
              <a:off x="151671" y="1029461"/>
              <a:ext cx="168649" cy="211790"/>
            </a:xfrm>
            <a:custGeom>
              <a:avLst/>
              <a:gdLst/>
              <a:ahLst/>
              <a:cxnLst/>
              <a:rect l="l" t="t" r="r" b="b"/>
              <a:pathLst>
                <a:path w="191135" h="240028">
                  <a:moveTo>
                    <a:pt x="190690" y="0"/>
                  </a:moveTo>
                  <a:lnTo>
                    <a:pt x="0" y="0"/>
                  </a:lnTo>
                  <a:lnTo>
                    <a:pt x="0" y="29210"/>
                  </a:lnTo>
                  <a:lnTo>
                    <a:pt x="79336" y="29210"/>
                  </a:lnTo>
                  <a:lnTo>
                    <a:pt x="79336" y="240030"/>
                  </a:lnTo>
                  <a:lnTo>
                    <a:pt x="111340" y="240030"/>
                  </a:lnTo>
                  <a:lnTo>
                    <a:pt x="111340" y="29210"/>
                  </a:lnTo>
                  <a:lnTo>
                    <a:pt x="190690" y="29210"/>
                  </a:lnTo>
                  <a:lnTo>
                    <a:pt x="190690" y="0"/>
                  </a:lnTo>
                  <a:close/>
                </a:path>
              </a:pathLst>
            </a:custGeom>
            <a:solidFill>
              <a:srgbClr val="000000"/>
            </a:solidFill>
          </p:spPr>
          <p:txBody>
            <a:bodyPr wrap="square" lIns="0" tIns="0" rIns="0" bIns="0" rtlCol="0"/>
            <a:lstStyle/>
            <a:p>
              <a:endParaRPr/>
            </a:p>
          </p:txBody>
        </p:sp>
        <p:pic>
          <p:nvPicPr>
            <p:cNvPr id="14" name="object 14"/>
            <p:cNvPicPr/>
            <p:nvPr/>
          </p:nvPicPr>
          <p:blipFill>
            <a:blip r:embed="rId8"/>
            <a:stretch>
              <a:fillRect/>
            </a:stretch>
          </p:blipFill>
          <p:spPr>
            <a:xfrm>
              <a:off x="345477" y="1029876"/>
              <a:ext cx="125141" cy="211370"/>
            </a:xfrm>
            <a:prstGeom prst="rect">
              <a:avLst/>
            </a:prstGeom>
          </p:spPr>
        </p:pic>
        <p:pic>
          <p:nvPicPr>
            <p:cNvPr id="15" name="object 15"/>
            <p:cNvPicPr/>
            <p:nvPr/>
          </p:nvPicPr>
          <p:blipFill>
            <a:blip r:embed="rId9"/>
            <a:stretch>
              <a:fillRect/>
            </a:stretch>
          </p:blipFill>
          <p:spPr>
            <a:xfrm>
              <a:off x="501631" y="1085093"/>
              <a:ext cx="141278" cy="160188"/>
            </a:xfrm>
            <a:prstGeom prst="rect">
              <a:avLst/>
            </a:prstGeom>
          </p:spPr>
        </p:pic>
      </p:grpSp>
      <p:pic>
        <p:nvPicPr>
          <p:cNvPr id="16" name="object 16"/>
          <p:cNvPicPr/>
          <p:nvPr/>
        </p:nvPicPr>
        <p:blipFill>
          <a:blip r:embed="rId10"/>
          <a:stretch>
            <a:fillRect/>
          </a:stretch>
        </p:blipFill>
        <p:spPr>
          <a:xfrm>
            <a:off x="897591" y="1035256"/>
            <a:ext cx="1589526" cy="265243"/>
          </a:xfrm>
          <a:prstGeom prst="rect">
            <a:avLst/>
          </a:prstGeom>
        </p:spPr>
      </p:pic>
      <p:pic>
        <p:nvPicPr>
          <p:cNvPr id="17" name="object 17"/>
          <p:cNvPicPr/>
          <p:nvPr/>
        </p:nvPicPr>
        <p:blipFill>
          <a:blip r:embed="rId11"/>
          <a:stretch>
            <a:fillRect/>
          </a:stretch>
        </p:blipFill>
        <p:spPr>
          <a:xfrm>
            <a:off x="2586710" y="1025843"/>
            <a:ext cx="247677" cy="219439"/>
          </a:xfrm>
          <a:prstGeom prst="rect">
            <a:avLst/>
          </a:prstGeom>
        </p:spPr>
      </p:pic>
      <p:grpSp>
        <p:nvGrpSpPr>
          <p:cNvPr id="18" name="object 18"/>
          <p:cNvGrpSpPr/>
          <p:nvPr/>
        </p:nvGrpSpPr>
        <p:grpSpPr>
          <a:xfrm>
            <a:off x="2904385" y="1035256"/>
            <a:ext cx="725396" cy="210110"/>
            <a:chOff x="2751984" y="1035255"/>
            <a:chExt cx="725396" cy="210110"/>
          </a:xfrm>
        </p:grpSpPr>
        <p:sp>
          <p:nvSpPr>
            <p:cNvPr id="19" name="object 19"/>
            <p:cNvSpPr/>
            <p:nvPr/>
          </p:nvSpPr>
          <p:spPr>
            <a:xfrm>
              <a:off x="2751984" y="1035255"/>
              <a:ext cx="611281" cy="210110"/>
            </a:xfrm>
            <a:custGeom>
              <a:avLst/>
              <a:gdLst/>
              <a:ahLst/>
              <a:cxnLst/>
              <a:rect l="l" t="t" r="r" b="b"/>
              <a:pathLst>
                <a:path w="692785" h="238125">
                  <a:moveTo>
                    <a:pt x="237934" y="59537"/>
                  </a:moveTo>
                  <a:lnTo>
                    <a:pt x="208978" y="59537"/>
                  </a:lnTo>
                  <a:lnTo>
                    <a:pt x="179933" y="160223"/>
                  </a:lnTo>
                  <a:lnTo>
                    <a:pt x="169265" y="193751"/>
                  </a:lnTo>
                  <a:lnTo>
                    <a:pt x="161645" y="161747"/>
                  </a:lnTo>
                  <a:lnTo>
                    <a:pt x="134213" y="59537"/>
                  </a:lnTo>
                  <a:lnTo>
                    <a:pt x="105257" y="59537"/>
                  </a:lnTo>
                  <a:lnTo>
                    <a:pt x="76301" y="161747"/>
                  </a:lnTo>
                  <a:lnTo>
                    <a:pt x="68580" y="198323"/>
                  </a:lnTo>
                  <a:lnTo>
                    <a:pt x="57912" y="160223"/>
                  </a:lnTo>
                  <a:lnTo>
                    <a:pt x="30480" y="59537"/>
                  </a:lnTo>
                  <a:lnTo>
                    <a:pt x="0" y="59537"/>
                  </a:lnTo>
                  <a:lnTo>
                    <a:pt x="53340" y="233464"/>
                  </a:lnTo>
                  <a:lnTo>
                    <a:pt x="83921" y="233464"/>
                  </a:lnTo>
                  <a:lnTo>
                    <a:pt x="118973" y="100685"/>
                  </a:lnTo>
                  <a:lnTo>
                    <a:pt x="125069" y="129743"/>
                  </a:lnTo>
                  <a:lnTo>
                    <a:pt x="152501" y="233464"/>
                  </a:lnTo>
                  <a:lnTo>
                    <a:pt x="183070" y="233464"/>
                  </a:lnTo>
                  <a:lnTo>
                    <a:pt x="237934" y="59537"/>
                  </a:lnTo>
                  <a:close/>
                </a:path>
                <a:path w="692785" h="238125">
                  <a:moveTo>
                    <a:pt x="413397" y="233464"/>
                  </a:moveTo>
                  <a:lnTo>
                    <a:pt x="408825" y="227368"/>
                  </a:lnTo>
                  <a:lnTo>
                    <a:pt x="407301" y="219748"/>
                  </a:lnTo>
                  <a:lnTo>
                    <a:pt x="405777" y="213652"/>
                  </a:lnTo>
                  <a:lnTo>
                    <a:pt x="405587" y="212128"/>
                  </a:lnTo>
                  <a:lnTo>
                    <a:pt x="404837" y="206146"/>
                  </a:lnTo>
                  <a:lnTo>
                    <a:pt x="404368" y="195262"/>
                  </a:lnTo>
                  <a:lnTo>
                    <a:pt x="404266" y="187642"/>
                  </a:lnTo>
                  <a:lnTo>
                    <a:pt x="404152" y="146494"/>
                  </a:lnTo>
                  <a:lnTo>
                    <a:pt x="404152" y="122021"/>
                  </a:lnTo>
                  <a:lnTo>
                    <a:pt x="403910" y="112585"/>
                  </a:lnTo>
                  <a:lnTo>
                    <a:pt x="403415" y="105206"/>
                  </a:lnTo>
                  <a:lnTo>
                    <a:pt x="402869" y="98869"/>
                  </a:lnTo>
                  <a:lnTo>
                    <a:pt x="402628" y="94589"/>
                  </a:lnTo>
                  <a:lnTo>
                    <a:pt x="401104" y="86969"/>
                  </a:lnTo>
                  <a:lnTo>
                    <a:pt x="398665" y="80873"/>
                  </a:lnTo>
                  <a:lnTo>
                    <a:pt x="398056" y="79349"/>
                  </a:lnTo>
                  <a:lnTo>
                    <a:pt x="393484" y="74777"/>
                  </a:lnTo>
                  <a:lnTo>
                    <a:pt x="388912" y="68681"/>
                  </a:lnTo>
                  <a:lnTo>
                    <a:pt x="381292" y="64109"/>
                  </a:lnTo>
                  <a:lnTo>
                    <a:pt x="337096" y="56489"/>
                  </a:lnTo>
                  <a:lnTo>
                    <a:pt x="325970" y="56794"/>
                  </a:lnTo>
                  <a:lnTo>
                    <a:pt x="282143" y="69824"/>
                  </a:lnTo>
                  <a:lnTo>
                    <a:pt x="257759" y="109829"/>
                  </a:lnTo>
                  <a:lnTo>
                    <a:pt x="286715" y="114401"/>
                  </a:lnTo>
                  <a:lnTo>
                    <a:pt x="289306" y="105206"/>
                  </a:lnTo>
                  <a:lnTo>
                    <a:pt x="292620" y="98018"/>
                  </a:lnTo>
                  <a:lnTo>
                    <a:pt x="332524" y="80873"/>
                  </a:lnTo>
                  <a:lnTo>
                    <a:pt x="343115" y="81445"/>
                  </a:lnTo>
                  <a:lnTo>
                    <a:pt x="373126" y="107594"/>
                  </a:lnTo>
                  <a:lnTo>
                    <a:pt x="373672" y="123545"/>
                  </a:lnTo>
                  <a:lnTo>
                    <a:pt x="373672" y="146494"/>
                  </a:lnTo>
                  <a:lnTo>
                    <a:pt x="369100" y="187642"/>
                  </a:lnTo>
                  <a:lnTo>
                    <a:pt x="335191" y="213067"/>
                  </a:lnTo>
                  <a:lnTo>
                    <a:pt x="318808" y="215176"/>
                  </a:lnTo>
                  <a:lnTo>
                    <a:pt x="311111" y="214630"/>
                  </a:lnTo>
                  <a:lnTo>
                    <a:pt x="283667" y="195262"/>
                  </a:lnTo>
                  <a:lnTo>
                    <a:pt x="283667" y="181546"/>
                  </a:lnTo>
                  <a:lnTo>
                    <a:pt x="285191" y="176974"/>
                  </a:lnTo>
                  <a:lnTo>
                    <a:pt x="288239" y="173926"/>
                  </a:lnTo>
                  <a:lnTo>
                    <a:pt x="291287" y="169354"/>
                  </a:lnTo>
                  <a:lnTo>
                    <a:pt x="326428" y="158686"/>
                  </a:lnTo>
                  <a:lnTo>
                    <a:pt x="341312" y="155498"/>
                  </a:lnTo>
                  <a:lnTo>
                    <a:pt x="354050" y="152590"/>
                  </a:lnTo>
                  <a:lnTo>
                    <a:pt x="364794" y="149694"/>
                  </a:lnTo>
                  <a:lnTo>
                    <a:pt x="373672" y="146494"/>
                  </a:lnTo>
                  <a:lnTo>
                    <a:pt x="373672" y="123545"/>
                  </a:lnTo>
                  <a:lnTo>
                    <a:pt x="364286" y="126733"/>
                  </a:lnTo>
                  <a:lnTo>
                    <a:pt x="352336" y="129501"/>
                  </a:lnTo>
                  <a:lnTo>
                    <a:pt x="338099" y="131978"/>
                  </a:lnTo>
                  <a:lnTo>
                    <a:pt x="313309" y="135445"/>
                  </a:lnTo>
                  <a:lnTo>
                    <a:pt x="306031" y="136588"/>
                  </a:lnTo>
                  <a:lnTo>
                    <a:pt x="300164" y="137731"/>
                  </a:lnTo>
                  <a:lnTo>
                    <a:pt x="295859" y="138874"/>
                  </a:lnTo>
                  <a:lnTo>
                    <a:pt x="286715" y="140398"/>
                  </a:lnTo>
                  <a:lnTo>
                    <a:pt x="280619" y="143446"/>
                  </a:lnTo>
                  <a:lnTo>
                    <a:pt x="274523" y="148018"/>
                  </a:lnTo>
                  <a:lnTo>
                    <a:pt x="266903" y="152590"/>
                  </a:lnTo>
                  <a:lnTo>
                    <a:pt x="262331" y="157162"/>
                  </a:lnTo>
                  <a:lnTo>
                    <a:pt x="259283" y="164782"/>
                  </a:lnTo>
                  <a:lnTo>
                    <a:pt x="254711" y="172402"/>
                  </a:lnTo>
                  <a:lnTo>
                    <a:pt x="253187" y="180022"/>
                  </a:lnTo>
                  <a:lnTo>
                    <a:pt x="253187" y="187642"/>
                  </a:lnTo>
                  <a:lnTo>
                    <a:pt x="268427" y="224320"/>
                  </a:lnTo>
                  <a:lnTo>
                    <a:pt x="312712" y="238036"/>
                  </a:lnTo>
                  <a:lnTo>
                    <a:pt x="320929" y="237731"/>
                  </a:lnTo>
                  <a:lnTo>
                    <a:pt x="360718" y="224320"/>
                  </a:lnTo>
                  <a:lnTo>
                    <a:pt x="376720" y="212128"/>
                  </a:lnTo>
                  <a:lnTo>
                    <a:pt x="376720" y="221272"/>
                  </a:lnTo>
                  <a:lnTo>
                    <a:pt x="382816" y="233464"/>
                  </a:lnTo>
                  <a:lnTo>
                    <a:pt x="413397" y="233464"/>
                  </a:lnTo>
                  <a:close/>
                </a:path>
                <a:path w="692785" h="238125">
                  <a:moveTo>
                    <a:pt x="517029" y="233464"/>
                  </a:moveTo>
                  <a:lnTo>
                    <a:pt x="512457" y="207556"/>
                  </a:lnTo>
                  <a:lnTo>
                    <a:pt x="507885" y="209080"/>
                  </a:lnTo>
                  <a:lnTo>
                    <a:pt x="495693" y="209080"/>
                  </a:lnTo>
                  <a:lnTo>
                    <a:pt x="492645" y="207556"/>
                  </a:lnTo>
                  <a:lnTo>
                    <a:pt x="489597" y="207556"/>
                  </a:lnTo>
                  <a:lnTo>
                    <a:pt x="485025" y="202984"/>
                  </a:lnTo>
                  <a:lnTo>
                    <a:pt x="485025" y="201460"/>
                  </a:lnTo>
                  <a:lnTo>
                    <a:pt x="483501" y="198412"/>
                  </a:lnTo>
                  <a:lnTo>
                    <a:pt x="483501" y="82397"/>
                  </a:lnTo>
                  <a:lnTo>
                    <a:pt x="512457" y="82397"/>
                  </a:lnTo>
                  <a:lnTo>
                    <a:pt x="512457" y="59537"/>
                  </a:lnTo>
                  <a:lnTo>
                    <a:pt x="483501" y="59537"/>
                  </a:lnTo>
                  <a:lnTo>
                    <a:pt x="483501" y="0"/>
                  </a:lnTo>
                  <a:lnTo>
                    <a:pt x="454545" y="16764"/>
                  </a:lnTo>
                  <a:lnTo>
                    <a:pt x="454545" y="59537"/>
                  </a:lnTo>
                  <a:lnTo>
                    <a:pt x="431584" y="59537"/>
                  </a:lnTo>
                  <a:lnTo>
                    <a:pt x="431584" y="82397"/>
                  </a:lnTo>
                  <a:lnTo>
                    <a:pt x="454545" y="82397"/>
                  </a:lnTo>
                  <a:lnTo>
                    <a:pt x="454583" y="195503"/>
                  </a:lnTo>
                  <a:lnTo>
                    <a:pt x="469785" y="231940"/>
                  </a:lnTo>
                  <a:lnTo>
                    <a:pt x="483501" y="236512"/>
                  </a:lnTo>
                  <a:lnTo>
                    <a:pt x="501789" y="236512"/>
                  </a:lnTo>
                  <a:lnTo>
                    <a:pt x="517029" y="233464"/>
                  </a:lnTo>
                  <a:close/>
                </a:path>
                <a:path w="692785" h="238125">
                  <a:moveTo>
                    <a:pt x="692480" y="146494"/>
                  </a:moveTo>
                  <a:lnTo>
                    <a:pt x="686765" y="108356"/>
                  </a:lnTo>
                  <a:lnTo>
                    <a:pt x="670737" y="80873"/>
                  </a:lnTo>
                  <a:lnTo>
                    <a:pt x="669620" y="79349"/>
                  </a:lnTo>
                  <a:lnTo>
                    <a:pt x="660476" y="71361"/>
                  </a:lnTo>
                  <a:lnTo>
                    <a:pt x="660476" y="129730"/>
                  </a:lnTo>
                  <a:lnTo>
                    <a:pt x="564362" y="129730"/>
                  </a:lnTo>
                  <a:lnTo>
                    <a:pt x="579602" y="94589"/>
                  </a:lnTo>
                  <a:lnTo>
                    <a:pt x="613130" y="80873"/>
                  </a:lnTo>
                  <a:lnTo>
                    <a:pt x="623989" y="81775"/>
                  </a:lnTo>
                  <a:lnTo>
                    <a:pt x="657377" y="111442"/>
                  </a:lnTo>
                  <a:lnTo>
                    <a:pt x="660476" y="129730"/>
                  </a:lnTo>
                  <a:lnTo>
                    <a:pt x="660476" y="71361"/>
                  </a:lnTo>
                  <a:lnTo>
                    <a:pt x="658177" y="69342"/>
                  </a:lnTo>
                  <a:lnTo>
                    <a:pt x="644766" y="62204"/>
                  </a:lnTo>
                  <a:lnTo>
                    <a:pt x="629653" y="57912"/>
                  </a:lnTo>
                  <a:lnTo>
                    <a:pt x="613130" y="56489"/>
                  </a:lnTo>
                  <a:lnTo>
                    <a:pt x="595718" y="57937"/>
                  </a:lnTo>
                  <a:lnTo>
                    <a:pt x="555218" y="80873"/>
                  </a:lnTo>
                  <a:lnTo>
                    <a:pt x="533692" y="127457"/>
                  </a:lnTo>
                  <a:lnTo>
                    <a:pt x="532269" y="148018"/>
                  </a:lnTo>
                  <a:lnTo>
                    <a:pt x="533666" y="168376"/>
                  </a:lnTo>
                  <a:lnTo>
                    <a:pt x="553694" y="215176"/>
                  </a:lnTo>
                  <a:lnTo>
                    <a:pt x="596341" y="236601"/>
                  </a:lnTo>
                  <a:lnTo>
                    <a:pt x="614654" y="238036"/>
                  </a:lnTo>
                  <a:lnTo>
                    <a:pt x="628942" y="237159"/>
                  </a:lnTo>
                  <a:lnTo>
                    <a:pt x="665048" y="222796"/>
                  </a:lnTo>
                  <a:lnTo>
                    <a:pt x="674687" y="213652"/>
                  </a:lnTo>
                  <a:lnTo>
                    <a:pt x="680859" y="205651"/>
                  </a:lnTo>
                  <a:lnTo>
                    <a:pt x="686689" y="194500"/>
                  </a:lnTo>
                  <a:lnTo>
                    <a:pt x="690956" y="181648"/>
                  </a:lnTo>
                  <a:lnTo>
                    <a:pt x="660476" y="178498"/>
                  </a:lnTo>
                  <a:lnTo>
                    <a:pt x="656704" y="187134"/>
                  </a:lnTo>
                  <a:lnTo>
                    <a:pt x="652437" y="194500"/>
                  </a:lnTo>
                  <a:lnTo>
                    <a:pt x="614654" y="213652"/>
                  </a:lnTo>
                  <a:lnTo>
                    <a:pt x="604659" y="212775"/>
                  </a:lnTo>
                  <a:lnTo>
                    <a:pt x="571842" y="189776"/>
                  </a:lnTo>
                  <a:lnTo>
                    <a:pt x="562838" y="154114"/>
                  </a:lnTo>
                  <a:lnTo>
                    <a:pt x="692480" y="154114"/>
                  </a:lnTo>
                  <a:lnTo>
                    <a:pt x="692480" y="146494"/>
                  </a:lnTo>
                  <a:close/>
                </a:path>
              </a:pathLst>
            </a:custGeom>
            <a:solidFill>
              <a:srgbClr val="000000"/>
            </a:solidFill>
          </p:spPr>
          <p:txBody>
            <a:bodyPr wrap="square" lIns="0" tIns="0" rIns="0" bIns="0" rtlCol="0"/>
            <a:lstStyle/>
            <a:p>
              <a:endParaRPr/>
            </a:p>
          </p:txBody>
        </p:sp>
        <p:pic>
          <p:nvPicPr>
            <p:cNvPr id="20" name="object 20"/>
            <p:cNvPicPr/>
            <p:nvPr/>
          </p:nvPicPr>
          <p:blipFill>
            <a:blip r:embed="rId12"/>
            <a:stretch>
              <a:fillRect/>
            </a:stretch>
          </p:blipFill>
          <p:spPr>
            <a:xfrm>
              <a:off x="3393925" y="1085093"/>
              <a:ext cx="83456" cy="156154"/>
            </a:xfrm>
            <a:prstGeom prst="rect">
              <a:avLst/>
            </a:prstGeom>
          </p:spPr>
        </p:pic>
      </p:grpSp>
      <p:grpSp>
        <p:nvGrpSpPr>
          <p:cNvPr id="21" name="object 21"/>
          <p:cNvGrpSpPr/>
          <p:nvPr/>
        </p:nvGrpSpPr>
        <p:grpSpPr>
          <a:xfrm>
            <a:off x="3725339" y="1029877"/>
            <a:ext cx="1005419" cy="215404"/>
            <a:chOff x="3572939" y="1029876"/>
            <a:chExt cx="1005419" cy="215404"/>
          </a:xfrm>
        </p:grpSpPr>
        <p:pic>
          <p:nvPicPr>
            <p:cNvPr id="22" name="object 22"/>
            <p:cNvPicPr/>
            <p:nvPr/>
          </p:nvPicPr>
          <p:blipFill>
            <a:blip r:embed="rId13"/>
            <a:stretch>
              <a:fillRect/>
            </a:stretch>
          </p:blipFill>
          <p:spPr>
            <a:xfrm>
              <a:off x="3572939" y="1029876"/>
              <a:ext cx="133210" cy="215404"/>
            </a:xfrm>
            <a:prstGeom prst="rect">
              <a:avLst/>
            </a:prstGeom>
          </p:spPr>
        </p:pic>
        <p:pic>
          <p:nvPicPr>
            <p:cNvPr id="23" name="object 23"/>
            <p:cNvPicPr/>
            <p:nvPr/>
          </p:nvPicPr>
          <p:blipFill>
            <a:blip r:embed="rId14"/>
            <a:stretch>
              <a:fillRect/>
            </a:stretch>
          </p:blipFill>
          <p:spPr>
            <a:xfrm>
              <a:off x="3729093" y="1085093"/>
              <a:ext cx="141278" cy="160188"/>
            </a:xfrm>
            <a:prstGeom prst="rect">
              <a:avLst/>
            </a:prstGeom>
          </p:spPr>
        </p:pic>
        <p:sp>
          <p:nvSpPr>
            <p:cNvPr id="24" name="object 24"/>
            <p:cNvSpPr/>
            <p:nvPr/>
          </p:nvSpPr>
          <p:spPr>
            <a:xfrm>
              <a:off x="3901887" y="103004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5" name="object 25"/>
            <p:cNvPicPr/>
            <p:nvPr/>
          </p:nvPicPr>
          <p:blipFill>
            <a:blip r:embed="rId15"/>
            <a:stretch>
              <a:fillRect/>
            </a:stretch>
          </p:blipFill>
          <p:spPr>
            <a:xfrm>
              <a:off x="3959206" y="1085093"/>
              <a:ext cx="141278" cy="160188"/>
            </a:xfrm>
            <a:prstGeom prst="rect">
              <a:avLst/>
            </a:prstGeom>
          </p:spPr>
        </p:pic>
        <p:pic>
          <p:nvPicPr>
            <p:cNvPr id="26" name="object 26"/>
            <p:cNvPicPr/>
            <p:nvPr/>
          </p:nvPicPr>
          <p:blipFill>
            <a:blip r:embed="rId16"/>
            <a:stretch>
              <a:fillRect/>
            </a:stretch>
          </p:blipFill>
          <p:spPr>
            <a:xfrm>
              <a:off x="4132840" y="1085093"/>
              <a:ext cx="123797" cy="156154"/>
            </a:xfrm>
            <a:prstGeom prst="rect">
              <a:avLst/>
            </a:prstGeom>
          </p:spPr>
        </p:pic>
        <p:pic>
          <p:nvPicPr>
            <p:cNvPr id="27" name="object 27"/>
            <p:cNvPicPr/>
            <p:nvPr/>
          </p:nvPicPr>
          <p:blipFill>
            <a:blip r:embed="rId17"/>
            <a:stretch>
              <a:fillRect/>
            </a:stretch>
          </p:blipFill>
          <p:spPr>
            <a:xfrm>
              <a:off x="4288994" y="1085093"/>
              <a:ext cx="289363" cy="160188"/>
            </a:xfrm>
            <a:prstGeom prst="rect">
              <a:avLst/>
            </a:prstGeom>
          </p:spPr>
        </p:pic>
      </p:grpSp>
      <p:grpSp>
        <p:nvGrpSpPr>
          <p:cNvPr id="28" name="object 28"/>
          <p:cNvGrpSpPr/>
          <p:nvPr/>
        </p:nvGrpSpPr>
        <p:grpSpPr>
          <a:xfrm>
            <a:off x="4824972" y="1025842"/>
            <a:ext cx="347186" cy="219439"/>
            <a:chOff x="4672573" y="1025842"/>
            <a:chExt cx="347186" cy="219439"/>
          </a:xfrm>
        </p:grpSpPr>
        <p:pic>
          <p:nvPicPr>
            <p:cNvPr id="29" name="object 29"/>
            <p:cNvPicPr/>
            <p:nvPr/>
          </p:nvPicPr>
          <p:blipFill>
            <a:blip r:embed="rId18"/>
            <a:stretch>
              <a:fillRect/>
            </a:stretch>
          </p:blipFill>
          <p:spPr>
            <a:xfrm>
              <a:off x="4672573" y="1025842"/>
              <a:ext cx="234230" cy="219439"/>
            </a:xfrm>
            <a:prstGeom prst="rect">
              <a:avLst/>
            </a:prstGeom>
          </p:spPr>
        </p:pic>
        <p:pic>
          <p:nvPicPr>
            <p:cNvPr id="30" name="object 30"/>
            <p:cNvPicPr/>
            <p:nvPr/>
          </p:nvPicPr>
          <p:blipFill>
            <a:blip r:embed="rId19"/>
            <a:stretch>
              <a:fillRect/>
            </a:stretch>
          </p:blipFill>
          <p:spPr>
            <a:xfrm>
              <a:off x="4936303" y="1085093"/>
              <a:ext cx="83456" cy="156154"/>
            </a:xfrm>
            <a:prstGeom prst="rect">
              <a:avLst/>
            </a:prstGeom>
          </p:spPr>
        </p:pic>
      </p:grpSp>
      <p:pic>
        <p:nvPicPr>
          <p:cNvPr id="31" name="object 31"/>
          <p:cNvPicPr/>
          <p:nvPr/>
        </p:nvPicPr>
        <p:blipFill>
          <a:blip r:embed="rId20"/>
          <a:stretch>
            <a:fillRect/>
          </a:stretch>
        </p:blipFill>
        <p:spPr>
          <a:xfrm>
            <a:off x="5260993" y="1085093"/>
            <a:ext cx="141362" cy="160188"/>
          </a:xfrm>
          <a:prstGeom prst="rect">
            <a:avLst/>
          </a:prstGeom>
        </p:spPr>
      </p:pic>
      <p:grpSp>
        <p:nvGrpSpPr>
          <p:cNvPr id="32" name="object 32"/>
          <p:cNvGrpSpPr/>
          <p:nvPr/>
        </p:nvGrpSpPr>
        <p:grpSpPr>
          <a:xfrm>
            <a:off x="5514639" y="1025842"/>
            <a:ext cx="799203" cy="219439"/>
            <a:chOff x="5362239" y="1025842"/>
            <a:chExt cx="799203" cy="219439"/>
          </a:xfrm>
        </p:grpSpPr>
        <p:sp>
          <p:nvSpPr>
            <p:cNvPr id="33" name="object 33"/>
            <p:cNvSpPr/>
            <p:nvPr/>
          </p:nvSpPr>
          <p:spPr>
            <a:xfrm>
              <a:off x="5362239" y="1030045"/>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34" name="object 34"/>
            <p:cNvPicPr/>
            <p:nvPr/>
          </p:nvPicPr>
          <p:blipFill>
            <a:blip r:embed="rId21"/>
            <a:stretch>
              <a:fillRect/>
            </a:stretch>
          </p:blipFill>
          <p:spPr>
            <a:xfrm>
              <a:off x="5420901" y="1085093"/>
              <a:ext cx="141278" cy="160188"/>
            </a:xfrm>
            <a:prstGeom prst="rect">
              <a:avLst/>
            </a:prstGeom>
          </p:spPr>
        </p:pic>
        <p:pic>
          <p:nvPicPr>
            <p:cNvPr id="35" name="object 35"/>
            <p:cNvPicPr/>
            <p:nvPr/>
          </p:nvPicPr>
          <p:blipFill>
            <a:blip r:embed="rId22"/>
            <a:stretch>
              <a:fillRect/>
            </a:stretch>
          </p:blipFill>
          <p:spPr>
            <a:xfrm>
              <a:off x="5593107" y="1085093"/>
              <a:ext cx="123881" cy="156154"/>
            </a:xfrm>
            <a:prstGeom prst="rect">
              <a:avLst/>
            </a:prstGeom>
          </p:spPr>
        </p:pic>
        <p:pic>
          <p:nvPicPr>
            <p:cNvPr id="36" name="object 36"/>
            <p:cNvPicPr/>
            <p:nvPr/>
          </p:nvPicPr>
          <p:blipFill>
            <a:blip r:embed="rId23"/>
            <a:stretch>
              <a:fillRect/>
            </a:stretch>
          </p:blipFill>
          <p:spPr>
            <a:xfrm>
              <a:off x="5747917" y="1029876"/>
              <a:ext cx="133210" cy="215404"/>
            </a:xfrm>
            <a:prstGeom prst="rect">
              <a:avLst/>
            </a:prstGeom>
          </p:spPr>
        </p:pic>
        <p:pic>
          <p:nvPicPr>
            <p:cNvPr id="37" name="object 37"/>
            <p:cNvPicPr/>
            <p:nvPr/>
          </p:nvPicPr>
          <p:blipFill>
            <a:blip r:embed="rId24"/>
            <a:stretch>
              <a:fillRect/>
            </a:stretch>
          </p:blipFill>
          <p:spPr>
            <a:xfrm>
              <a:off x="5905416" y="1025842"/>
              <a:ext cx="125141" cy="215488"/>
            </a:xfrm>
            <a:prstGeom prst="rect">
              <a:avLst/>
            </a:prstGeom>
          </p:spPr>
        </p:pic>
        <p:sp>
          <p:nvSpPr>
            <p:cNvPr id="38" name="object 38"/>
            <p:cNvSpPr/>
            <p:nvPr/>
          </p:nvSpPr>
          <p:spPr>
            <a:xfrm>
              <a:off x="6069554" y="1030055"/>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grpSp>
      <p:grpSp>
        <p:nvGrpSpPr>
          <p:cNvPr id="39" name="object 39"/>
          <p:cNvGrpSpPr/>
          <p:nvPr/>
        </p:nvGrpSpPr>
        <p:grpSpPr>
          <a:xfrm>
            <a:off x="6425257" y="1085093"/>
            <a:ext cx="445434" cy="160188"/>
            <a:chOff x="6272856" y="1085093"/>
            <a:chExt cx="445434" cy="160188"/>
          </a:xfrm>
        </p:grpSpPr>
        <p:pic>
          <p:nvPicPr>
            <p:cNvPr id="40" name="object 40"/>
            <p:cNvPicPr/>
            <p:nvPr/>
          </p:nvPicPr>
          <p:blipFill>
            <a:blip r:embed="rId25"/>
            <a:stretch>
              <a:fillRect/>
            </a:stretch>
          </p:blipFill>
          <p:spPr>
            <a:xfrm>
              <a:off x="6272856" y="1085093"/>
              <a:ext cx="289279" cy="160188"/>
            </a:xfrm>
            <a:prstGeom prst="rect">
              <a:avLst/>
            </a:prstGeom>
          </p:spPr>
        </p:pic>
        <p:pic>
          <p:nvPicPr>
            <p:cNvPr id="41" name="object 41"/>
            <p:cNvPicPr/>
            <p:nvPr/>
          </p:nvPicPr>
          <p:blipFill>
            <a:blip r:embed="rId26"/>
            <a:stretch>
              <a:fillRect/>
            </a:stretch>
          </p:blipFill>
          <p:spPr>
            <a:xfrm>
              <a:off x="6594494" y="1085093"/>
              <a:ext cx="123797" cy="156154"/>
            </a:xfrm>
            <a:prstGeom prst="rect">
              <a:avLst/>
            </a:prstGeom>
          </p:spPr>
        </p:pic>
      </p:grpSp>
      <p:grpSp>
        <p:nvGrpSpPr>
          <p:cNvPr id="42" name="object 42"/>
          <p:cNvGrpSpPr/>
          <p:nvPr/>
        </p:nvGrpSpPr>
        <p:grpSpPr>
          <a:xfrm>
            <a:off x="6991884" y="1029877"/>
            <a:ext cx="297431" cy="215404"/>
            <a:chOff x="6839483" y="1029876"/>
            <a:chExt cx="297431" cy="215404"/>
          </a:xfrm>
        </p:grpSpPr>
        <p:pic>
          <p:nvPicPr>
            <p:cNvPr id="43" name="object 43"/>
            <p:cNvPicPr/>
            <p:nvPr/>
          </p:nvPicPr>
          <p:blipFill>
            <a:blip r:embed="rId27"/>
            <a:stretch>
              <a:fillRect/>
            </a:stretch>
          </p:blipFill>
          <p:spPr>
            <a:xfrm>
              <a:off x="6839483" y="1029876"/>
              <a:ext cx="133210" cy="215404"/>
            </a:xfrm>
            <a:prstGeom prst="rect">
              <a:avLst/>
            </a:prstGeom>
          </p:spPr>
        </p:pic>
        <p:pic>
          <p:nvPicPr>
            <p:cNvPr id="44" name="object 44"/>
            <p:cNvPicPr/>
            <p:nvPr/>
          </p:nvPicPr>
          <p:blipFill>
            <a:blip r:embed="rId28"/>
            <a:stretch>
              <a:fillRect/>
            </a:stretch>
          </p:blipFill>
          <p:spPr>
            <a:xfrm>
              <a:off x="6995552" y="1085093"/>
              <a:ext cx="141362" cy="160188"/>
            </a:xfrm>
            <a:prstGeom prst="rect">
              <a:avLst/>
            </a:prstGeom>
          </p:spPr>
        </p:pic>
      </p:grpSp>
      <p:pic>
        <p:nvPicPr>
          <p:cNvPr id="45" name="object 45"/>
          <p:cNvPicPr/>
          <p:nvPr/>
        </p:nvPicPr>
        <p:blipFill>
          <a:blip r:embed="rId29"/>
          <a:stretch>
            <a:fillRect/>
          </a:stretch>
        </p:blipFill>
        <p:spPr>
          <a:xfrm>
            <a:off x="7391597" y="1029877"/>
            <a:ext cx="1332435" cy="270622"/>
          </a:xfrm>
          <a:prstGeom prst="rect">
            <a:avLst/>
          </a:prstGeom>
        </p:spPr>
      </p:pic>
      <p:grpSp>
        <p:nvGrpSpPr>
          <p:cNvPr id="46" name="object 46"/>
          <p:cNvGrpSpPr/>
          <p:nvPr/>
        </p:nvGrpSpPr>
        <p:grpSpPr>
          <a:xfrm>
            <a:off x="316174" y="1385299"/>
            <a:ext cx="290709" cy="274656"/>
            <a:chOff x="163773" y="1385298"/>
            <a:chExt cx="290709" cy="274656"/>
          </a:xfrm>
        </p:grpSpPr>
        <p:pic>
          <p:nvPicPr>
            <p:cNvPr id="47" name="object 47"/>
            <p:cNvPicPr/>
            <p:nvPr/>
          </p:nvPicPr>
          <p:blipFill>
            <a:blip r:embed="rId30"/>
            <a:stretch>
              <a:fillRect/>
            </a:stretch>
          </p:blipFill>
          <p:spPr>
            <a:xfrm>
              <a:off x="163773" y="1385298"/>
              <a:ext cx="133210" cy="215404"/>
            </a:xfrm>
            <a:prstGeom prst="rect">
              <a:avLst/>
            </a:prstGeom>
          </p:spPr>
        </p:pic>
        <p:pic>
          <p:nvPicPr>
            <p:cNvPr id="48" name="object 48"/>
            <p:cNvPicPr/>
            <p:nvPr/>
          </p:nvPicPr>
          <p:blipFill>
            <a:blip r:embed="rId31"/>
            <a:stretch>
              <a:fillRect/>
            </a:stretch>
          </p:blipFill>
          <p:spPr>
            <a:xfrm>
              <a:off x="314549" y="1443205"/>
              <a:ext cx="139933" cy="216749"/>
            </a:xfrm>
            <a:prstGeom prst="rect">
              <a:avLst/>
            </a:prstGeom>
          </p:spPr>
        </p:pic>
      </p:grpSp>
      <p:grpSp>
        <p:nvGrpSpPr>
          <p:cNvPr id="49" name="object 49"/>
          <p:cNvGrpSpPr/>
          <p:nvPr/>
        </p:nvGrpSpPr>
        <p:grpSpPr>
          <a:xfrm>
            <a:off x="694372" y="1385299"/>
            <a:ext cx="394335" cy="215405"/>
            <a:chOff x="541972" y="1385299"/>
            <a:chExt cx="394335" cy="215405"/>
          </a:xfrm>
        </p:grpSpPr>
        <p:pic>
          <p:nvPicPr>
            <p:cNvPr id="50" name="object 50"/>
            <p:cNvPicPr/>
            <p:nvPr/>
          </p:nvPicPr>
          <p:blipFill>
            <a:blip r:embed="rId32"/>
            <a:stretch>
              <a:fillRect/>
            </a:stretch>
          </p:blipFill>
          <p:spPr>
            <a:xfrm>
              <a:off x="541972" y="1390677"/>
              <a:ext cx="75387" cy="208681"/>
            </a:xfrm>
            <a:prstGeom prst="rect">
              <a:avLst/>
            </a:prstGeom>
          </p:spPr>
        </p:pic>
        <p:pic>
          <p:nvPicPr>
            <p:cNvPr id="51" name="object 51"/>
            <p:cNvPicPr/>
            <p:nvPr/>
          </p:nvPicPr>
          <p:blipFill>
            <a:blip r:embed="rId33"/>
            <a:stretch>
              <a:fillRect/>
            </a:stretch>
          </p:blipFill>
          <p:spPr>
            <a:xfrm>
              <a:off x="638875" y="1385299"/>
              <a:ext cx="125141" cy="211370"/>
            </a:xfrm>
            <a:prstGeom prst="rect">
              <a:avLst/>
            </a:prstGeom>
          </p:spPr>
        </p:pic>
        <p:pic>
          <p:nvPicPr>
            <p:cNvPr id="52" name="object 52"/>
            <p:cNvPicPr/>
            <p:nvPr/>
          </p:nvPicPr>
          <p:blipFill>
            <a:blip r:embed="rId34"/>
            <a:stretch>
              <a:fillRect/>
            </a:stretch>
          </p:blipFill>
          <p:spPr>
            <a:xfrm>
              <a:off x="795029" y="1440516"/>
              <a:ext cx="141278" cy="160188"/>
            </a:xfrm>
            <a:prstGeom prst="rect">
              <a:avLst/>
            </a:prstGeom>
          </p:spPr>
        </p:pic>
      </p:grpSp>
      <p:grpSp>
        <p:nvGrpSpPr>
          <p:cNvPr id="53" name="object 53"/>
          <p:cNvGrpSpPr/>
          <p:nvPr/>
        </p:nvGrpSpPr>
        <p:grpSpPr>
          <a:xfrm>
            <a:off x="1184266" y="1381264"/>
            <a:ext cx="1126527" cy="278690"/>
            <a:chOff x="1031865" y="1381264"/>
            <a:chExt cx="1126527" cy="278690"/>
          </a:xfrm>
        </p:grpSpPr>
        <p:pic>
          <p:nvPicPr>
            <p:cNvPr id="54" name="object 54"/>
            <p:cNvPicPr/>
            <p:nvPr/>
          </p:nvPicPr>
          <p:blipFill>
            <a:blip r:embed="rId35"/>
            <a:stretch>
              <a:fillRect/>
            </a:stretch>
          </p:blipFill>
          <p:spPr>
            <a:xfrm>
              <a:off x="1031865" y="1381264"/>
              <a:ext cx="232886" cy="219439"/>
            </a:xfrm>
            <a:prstGeom prst="rect">
              <a:avLst/>
            </a:prstGeom>
          </p:spPr>
        </p:pic>
        <p:sp>
          <p:nvSpPr>
            <p:cNvPr id="55" name="object 55"/>
            <p:cNvSpPr/>
            <p:nvPr/>
          </p:nvSpPr>
          <p:spPr>
            <a:xfrm>
              <a:off x="1294504" y="1385058"/>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pic>
          <p:nvPicPr>
            <p:cNvPr id="56" name="object 56"/>
            <p:cNvPicPr/>
            <p:nvPr/>
          </p:nvPicPr>
          <p:blipFill>
            <a:blip r:embed="rId36"/>
            <a:stretch>
              <a:fillRect/>
            </a:stretch>
          </p:blipFill>
          <p:spPr>
            <a:xfrm>
              <a:off x="1416787" y="1440516"/>
              <a:ext cx="364751" cy="160188"/>
            </a:xfrm>
            <a:prstGeom prst="rect">
              <a:avLst/>
            </a:prstGeom>
          </p:spPr>
        </p:pic>
        <p:sp>
          <p:nvSpPr>
            <p:cNvPr id="57" name="object 57"/>
            <p:cNvSpPr/>
            <p:nvPr/>
          </p:nvSpPr>
          <p:spPr>
            <a:xfrm>
              <a:off x="1804393" y="1385394"/>
              <a:ext cx="26894" cy="211790"/>
            </a:xfrm>
            <a:custGeom>
              <a:avLst/>
              <a:gdLst/>
              <a:ahLst/>
              <a:cxnLst/>
              <a:rect l="l" t="t" r="r" b="b"/>
              <a:pathLst>
                <a:path w="30480" h="240028">
                  <a:moveTo>
                    <a:pt x="30480" y="65532"/>
                  </a:moveTo>
                  <a:lnTo>
                    <a:pt x="0" y="65532"/>
                  </a:lnTo>
                  <a:lnTo>
                    <a:pt x="0" y="239458"/>
                  </a:lnTo>
                  <a:lnTo>
                    <a:pt x="30480" y="239458"/>
                  </a:lnTo>
                  <a:lnTo>
                    <a:pt x="30480" y="65532"/>
                  </a:lnTo>
                  <a:close/>
                </a:path>
                <a:path w="30480"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58" name="object 58"/>
            <p:cNvPicPr/>
            <p:nvPr/>
          </p:nvPicPr>
          <p:blipFill>
            <a:blip r:embed="rId37"/>
            <a:stretch>
              <a:fillRect/>
            </a:stretch>
          </p:blipFill>
          <p:spPr>
            <a:xfrm>
              <a:off x="1869028" y="1440515"/>
              <a:ext cx="123797" cy="156154"/>
            </a:xfrm>
            <a:prstGeom prst="rect">
              <a:avLst/>
            </a:prstGeom>
          </p:spPr>
        </p:pic>
        <p:pic>
          <p:nvPicPr>
            <p:cNvPr id="59" name="object 59"/>
            <p:cNvPicPr/>
            <p:nvPr/>
          </p:nvPicPr>
          <p:blipFill>
            <a:blip r:embed="rId38"/>
            <a:stretch>
              <a:fillRect/>
            </a:stretch>
          </p:blipFill>
          <p:spPr>
            <a:xfrm>
              <a:off x="2023838" y="1440516"/>
              <a:ext cx="134554" cy="219439"/>
            </a:xfrm>
            <a:prstGeom prst="rect">
              <a:avLst/>
            </a:prstGeom>
          </p:spPr>
        </p:pic>
      </p:grpSp>
      <p:grpSp>
        <p:nvGrpSpPr>
          <p:cNvPr id="60" name="object 60"/>
          <p:cNvGrpSpPr/>
          <p:nvPr/>
        </p:nvGrpSpPr>
        <p:grpSpPr>
          <a:xfrm>
            <a:off x="2422489" y="1440517"/>
            <a:ext cx="297431" cy="215404"/>
            <a:chOff x="2270087" y="1440516"/>
            <a:chExt cx="297431" cy="215404"/>
          </a:xfrm>
        </p:grpSpPr>
        <p:pic>
          <p:nvPicPr>
            <p:cNvPr id="61" name="object 61"/>
            <p:cNvPicPr/>
            <p:nvPr/>
          </p:nvPicPr>
          <p:blipFill>
            <a:blip r:embed="rId39"/>
            <a:stretch>
              <a:fillRect/>
            </a:stretch>
          </p:blipFill>
          <p:spPr>
            <a:xfrm>
              <a:off x="2270087" y="1440516"/>
              <a:ext cx="141362" cy="160188"/>
            </a:xfrm>
            <a:prstGeom prst="rect">
              <a:avLst/>
            </a:prstGeom>
          </p:spPr>
        </p:pic>
        <p:pic>
          <p:nvPicPr>
            <p:cNvPr id="62" name="object 62"/>
            <p:cNvPicPr/>
            <p:nvPr/>
          </p:nvPicPr>
          <p:blipFill>
            <a:blip r:embed="rId40"/>
            <a:stretch>
              <a:fillRect/>
            </a:stretch>
          </p:blipFill>
          <p:spPr>
            <a:xfrm>
              <a:off x="2434309" y="1440516"/>
              <a:ext cx="133210" cy="215404"/>
            </a:xfrm>
            <a:prstGeom prst="rect">
              <a:avLst/>
            </a:prstGeom>
          </p:spPr>
        </p:pic>
      </p:grpSp>
      <p:pic>
        <p:nvPicPr>
          <p:cNvPr id="63" name="object 63"/>
          <p:cNvPicPr/>
          <p:nvPr/>
        </p:nvPicPr>
        <p:blipFill>
          <a:blip r:embed="rId41"/>
          <a:stretch>
            <a:fillRect/>
          </a:stretch>
        </p:blipFill>
        <p:spPr>
          <a:xfrm>
            <a:off x="2760346" y="1443205"/>
            <a:ext cx="123797" cy="157498"/>
          </a:xfrm>
          <a:prstGeom prst="rect">
            <a:avLst/>
          </a:prstGeom>
        </p:spPr>
      </p:pic>
      <p:grpSp>
        <p:nvGrpSpPr>
          <p:cNvPr id="64" name="object 64"/>
          <p:cNvGrpSpPr/>
          <p:nvPr/>
        </p:nvGrpSpPr>
        <p:grpSpPr>
          <a:xfrm>
            <a:off x="2915155" y="1385395"/>
            <a:ext cx="611000" cy="215310"/>
            <a:chOff x="2762753" y="1385394"/>
            <a:chExt cx="611000" cy="215310"/>
          </a:xfrm>
        </p:grpSpPr>
        <p:pic>
          <p:nvPicPr>
            <p:cNvPr id="65" name="object 65"/>
            <p:cNvPicPr/>
            <p:nvPr/>
          </p:nvPicPr>
          <p:blipFill>
            <a:blip r:embed="rId42"/>
            <a:stretch>
              <a:fillRect/>
            </a:stretch>
          </p:blipFill>
          <p:spPr>
            <a:xfrm>
              <a:off x="2921513" y="1390761"/>
              <a:ext cx="75387" cy="208681"/>
            </a:xfrm>
            <a:prstGeom prst="rect">
              <a:avLst/>
            </a:prstGeom>
          </p:spPr>
        </p:pic>
        <p:pic>
          <p:nvPicPr>
            <p:cNvPr id="66" name="object 66"/>
            <p:cNvPicPr/>
            <p:nvPr/>
          </p:nvPicPr>
          <p:blipFill>
            <a:blip r:embed="rId43"/>
            <a:stretch>
              <a:fillRect/>
            </a:stretch>
          </p:blipFill>
          <p:spPr>
            <a:xfrm>
              <a:off x="2762753" y="1440516"/>
              <a:ext cx="141362" cy="160188"/>
            </a:xfrm>
            <a:prstGeom prst="rect">
              <a:avLst/>
            </a:prstGeom>
          </p:spPr>
        </p:pic>
        <p:sp>
          <p:nvSpPr>
            <p:cNvPr id="67" name="object 67"/>
            <p:cNvSpPr/>
            <p:nvPr/>
          </p:nvSpPr>
          <p:spPr>
            <a:xfrm>
              <a:off x="3018405" y="1385394"/>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68" name="object 68"/>
            <p:cNvPicPr/>
            <p:nvPr/>
          </p:nvPicPr>
          <p:blipFill>
            <a:blip r:embed="rId44"/>
            <a:stretch>
              <a:fillRect/>
            </a:stretch>
          </p:blipFill>
          <p:spPr>
            <a:xfrm>
              <a:off x="3074978" y="1440516"/>
              <a:ext cx="144051" cy="160188"/>
            </a:xfrm>
            <a:prstGeom prst="rect">
              <a:avLst/>
            </a:prstGeom>
          </p:spPr>
        </p:pic>
        <p:pic>
          <p:nvPicPr>
            <p:cNvPr id="69" name="object 69"/>
            <p:cNvPicPr/>
            <p:nvPr/>
          </p:nvPicPr>
          <p:blipFill>
            <a:blip r:embed="rId45"/>
            <a:stretch>
              <a:fillRect/>
            </a:stretch>
          </p:blipFill>
          <p:spPr>
            <a:xfrm>
              <a:off x="3248612" y="1440515"/>
              <a:ext cx="125141" cy="156154"/>
            </a:xfrm>
            <a:prstGeom prst="rect">
              <a:avLst/>
            </a:prstGeom>
          </p:spPr>
        </p:pic>
      </p:grpSp>
      <p:grpSp>
        <p:nvGrpSpPr>
          <p:cNvPr id="70" name="object 70"/>
          <p:cNvGrpSpPr/>
          <p:nvPr/>
        </p:nvGrpSpPr>
        <p:grpSpPr>
          <a:xfrm>
            <a:off x="3647258" y="1381265"/>
            <a:ext cx="138677" cy="215920"/>
            <a:chOff x="3494858" y="1381264"/>
            <a:chExt cx="138677" cy="215920"/>
          </a:xfrm>
        </p:grpSpPr>
        <p:sp>
          <p:nvSpPr>
            <p:cNvPr id="71" name="object 71"/>
            <p:cNvSpPr/>
            <p:nvPr/>
          </p:nvSpPr>
          <p:spPr>
            <a:xfrm>
              <a:off x="3494858" y="1385394"/>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72" name="object 72"/>
            <p:cNvPicPr/>
            <p:nvPr/>
          </p:nvPicPr>
          <p:blipFill>
            <a:blip r:embed="rId46"/>
            <a:stretch>
              <a:fillRect/>
            </a:stretch>
          </p:blipFill>
          <p:spPr>
            <a:xfrm>
              <a:off x="3543355" y="1381264"/>
              <a:ext cx="90179" cy="215404"/>
            </a:xfrm>
            <a:prstGeom prst="rect">
              <a:avLst/>
            </a:prstGeom>
          </p:spPr>
        </p:pic>
      </p:grpSp>
      <p:grpSp>
        <p:nvGrpSpPr>
          <p:cNvPr id="73" name="object 73"/>
          <p:cNvGrpSpPr/>
          <p:nvPr/>
        </p:nvGrpSpPr>
        <p:grpSpPr>
          <a:xfrm>
            <a:off x="3866702" y="1440516"/>
            <a:ext cx="561162" cy="219439"/>
            <a:chOff x="3714302" y="1440516"/>
            <a:chExt cx="561162" cy="219439"/>
          </a:xfrm>
        </p:grpSpPr>
        <p:pic>
          <p:nvPicPr>
            <p:cNvPr id="74" name="object 74"/>
            <p:cNvPicPr/>
            <p:nvPr/>
          </p:nvPicPr>
          <p:blipFill>
            <a:blip r:embed="rId47"/>
            <a:stretch>
              <a:fillRect/>
            </a:stretch>
          </p:blipFill>
          <p:spPr>
            <a:xfrm>
              <a:off x="3714302" y="1440516"/>
              <a:ext cx="134554" cy="219439"/>
            </a:xfrm>
            <a:prstGeom prst="rect">
              <a:avLst/>
            </a:prstGeom>
          </p:spPr>
        </p:pic>
        <p:pic>
          <p:nvPicPr>
            <p:cNvPr id="75" name="object 75"/>
            <p:cNvPicPr/>
            <p:nvPr/>
          </p:nvPicPr>
          <p:blipFill>
            <a:blip r:embed="rId48"/>
            <a:stretch>
              <a:fillRect/>
            </a:stretch>
          </p:blipFill>
          <p:spPr>
            <a:xfrm>
              <a:off x="3887853" y="1440516"/>
              <a:ext cx="234146" cy="160188"/>
            </a:xfrm>
            <a:prstGeom prst="rect">
              <a:avLst/>
            </a:prstGeom>
          </p:spPr>
        </p:pic>
        <p:pic>
          <p:nvPicPr>
            <p:cNvPr id="76" name="object 76"/>
            <p:cNvPicPr/>
            <p:nvPr/>
          </p:nvPicPr>
          <p:blipFill>
            <a:blip r:embed="rId49"/>
            <a:stretch>
              <a:fillRect/>
            </a:stretch>
          </p:blipFill>
          <p:spPr>
            <a:xfrm>
              <a:off x="4151667" y="1443206"/>
              <a:ext cx="123797" cy="157498"/>
            </a:xfrm>
            <a:prstGeom prst="rect">
              <a:avLst/>
            </a:prstGeom>
          </p:spPr>
        </p:pic>
      </p:grpSp>
      <p:grpSp>
        <p:nvGrpSpPr>
          <p:cNvPr id="77" name="object 77"/>
          <p:cNvGrpSpPr/>
          <p:nvPr/>
        </p:nvGrpSpPr>
        <p:grpSpPr>
          <a:xfrm>
            <a:off x="4469635" y="1385299"/>
            <a:ext cx="288019" cy="215404"/>
            <a:chOff x="4317234" y="1385298"/>
            <a:chExt cx="288019" cy="215404"/>
          </a:xfrm>
        </p:grpSpPr>
        <p:pic>
          <p:nvPicPr>
            <p:cNvPr id="78" name="object 78"/>
            <p:cNvPicPr/>
            <p:nvPr/>
          </p:nvPicPr>
          <p:blipFill>
            <a:blip r:embed="rId26"/>
            <a:stretch>
              <a:fillRect/>
            </a:stretch>
          </p:blipFill>
          <p:spPr>
            <a:xfrm>
              <a:off x="4317234" y="1440515"/>
              <a:ext cx="123797" cy="156154"/>
            </a:xfrm>
            <a:prstGeom prst="rect">
              <a:avLst/>
            </a:prstGeom>
          </p:spPr>
        </p:pic>
        <p:pic>
          <p:nvPicPr>
            <p:cNvPr id="79" name="object 79"/>
            <p:cNvPicPr/>
            <p:nvPr/>
          </p:nvPicPr>
          <p:blipFill>
            <a:blip r:embed="rId50"/>
            <a:stretch>
              <a:fillRect/>
            </a:stretch>
          </p:blipFill>
          <p:spPr>
            <a:xfrm>
              <a:off x="4472043" y="1385298"/>
              <a:ext cx="133210" cy="215404"/>
            </a:xfrm>
            <a:prstGeom prst="rect">
              <a:avLst/>
            </a:prstGeom>
          </p:spPr>
        </p:pic>
      </p:grpSp>
      <p:grpSp>
        <p:nvGrpSpPr>
          <p:cNvPr id="80" name="object 80"/>
          <p:cNvGrpSpPr/>
          <p:nvPr/>
        </p:nvGrpSpPr>
        <p:grpSpPr>
          <a:xfrm>
            <a:off x="4858590" y="1390678"/>
            <a:ext cx="726814" cy="210027"/>
            <a:chOff x="4706190" y="1390677"/>
            <a:chExt cx="726814" cy="210027"/>
          </a:xfrm>
        </p:grpSpPr>
        <p:pic>
          <p:nvPicPr>
            <p:cNvPr id="81" name="object 81"/>
            <p:cNvPicPr/>
            <p:nvPr/>
          </p:nvPicPr>
          <p:blipFill>
            <a:blip r:embed="rId51"/>
            <a:stretch>
              <a:fillRect/>
            </a:stretch>
          </p:blipFill>
          <p:spPr>
            <a:xfrm>
              <a:off x="4706190" y="1440516"/>
              <a:ext cx="364751" cy="160188"/>
            </a:xfrm>
            <a:prstGeom prst="rect">
              <a:avLst/>
            </a:prstGeom>
          </p:spPr>
        </p:pic>
        <p:pic>
          <p:nvPicPr>
            <p:cNvPr id="82" name="object 82"/>
            <p:cNvPicPr/>
            <p:nvPr/>
          </p:nvPicPr>
          <p:blipFill>
            <a:blip r:embed="rId52"/>
            <a:stretch>
              <a:fillRect/>
            </a:stretch>
          </p:blipFill>
          <p:spPr>
            <a:xfrm>
              <a:off x="5088423" y="1390677"/>
              <a:ext cx="228851" cy="210026"/>
            </a:xfrm>
            <a:prstGeom prst="rect">
              <a:avLst/>
            </a:prstGeom>
          </p:spPr>
        </p:pic>
        <p:pic>
          <p:nvPicPr>
            <p:cNvPr id="83" name="object 83"/>
            <p:cNvPicPr/>
            <p:nvPr/>
          </p:nvPicPr>
          <p:blipFill>
            <a:blip r:embed="rId53"/>
            <a:stretch>
              <a:fillRect/>
            </a:stretch>
          </p:blipFill>
          <p:spPr>
            <a:xfrm>
              <a:off x="5349548" y="1440515"/>
              <a:ext cx="83456" cy="156154"/>
            </a:xfrm>
            <a:prstGeom prst="rect">
              <a:avLst/>
            </a:prstGeom>
          </p:spPr>
        </p:pic>
      </p:grpSp>
      <p:sp>
        <p:nvSpPr>
          <p:cNvPr id="84" name="object 84"/>
          <p:cNvSpPr/>
          <p:nvPr/>
        </p:nvSpPr>
        <p:spPr>
          <a:xfrm>
            <a:off x="5679612" y="138539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nvGrpSpPr>
          <p:cNvPr id="85" name="object 85"/>
          <p:cNvGrpSpPr/>
          <p:nvPr/>
        </p:nvGrpSpPr>
        <p:grpSpPr>
          <a:xfrm>
            <a:off x="5745507" y="1381264"/>
            <a:ext cx="1160145" cy="219440"/>
            <a:chOff x="5593107" y="1381265"/>
            <a:chExt cx="1160145" cy="219440"/>
          </a:xfrm>
        </p:grpSpPr>
        <p:pic>
          <p:nvPicPr>
            <p:cNvPr id="86" name="object 86"/>
            <p:cNvPicPr/>
            <p:nvPr/>
          </p:nvPicPr>
          <p:blipFill>
            <a:blip r:embed="rId22"/>
            <a:stretch>
              <a:fillRect/>
            </a:stretch>
          </p:blipFill>
          <p:spPr>
            <a:xfrm>
              <a:off x="5593107" y="1440515"/>
              <a:ext cx="123881" cy="156154"/>
            </a:xfrm>
            <a:prstGeom prst="rect">
              <a:avLst/>
            </a:prstGeom>
          </p:spPr>
        </p:pic>
        <p:pic>
          <p:nvPicPr>
            <p:cNvPr id="87" name="object 87"/>
            <p:cNvPicPr/>
            <p:nvPr/>
          </p:nvPicPr>
          <p:blipFill>
            <a:blip r:embed="rId54"/>
            <a:stretch>
              <a:fillRect/>
            </a:stretch>
          </p:blipFill>
          <p:spPr>
            <a:xfrm>
              <a:off x="5739850" y="1381265"/>
              <a:ext cx="125141" cy="215489"/>
            </a:xfrm>
            <a:prstGeom prst="rect">
              <a:avLst/>
            </a:prstGeom>
          </p:spPr>
        </p:pic>
        <p:sp>
          <p:nvSpPr>
            <p:cNvPr id="88" name="object 88"/>
            <p:cNvSpPr/>
            <p:nvPr/>
          </p:nvSpPr>
          <p:spPr>
            <a:xfrm>
              <a:off x="5904155" y="1385047"/>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89" name="object 89"/>
            <p:cNvPicPr/>
            <p:nvPr/>
          </p:nvPicPr>
          <p:blipFill>
            <a:blip r:embed="rId55"/>
            <a:stretch>
              <a:fillRect/>
            </a:stretch>
          </p:blipFill>
          <p:spPr>
            <a:xfrm>
              <a:off x="5956599" y="1390761"/>
              <a:ext cx="73959" cy="208681"/>
            </a:xfrm>
            <a:prstGeom prst="rect">
              <a:avLst/>
            </a:prstGeom>
          </p:spPr>
        </p:pic>
        <p:pic>
          <p:nvPicPr>
            <p:cNvPr id="90" name="object 90"/>
            <p:cNvPicPr/>
            <p:nvPr/>
          </p:nvPicPr>
          <p:blipFill>
            <a:blip r:embed="rId56"/>
            <a:stretch>
              <a:fillRect/>
            </a:stretch>
          </p:blipFill>
          <p:spPr>
            <a:xfrm>
              <a:off x="6052072" y="1440515"/>
              <a:ext cx="231541" cy="160188"/>
            </a:xfrm>
            <a:prstGeom prst="rect">
              <a:avLst/>
            </a:prstGeom>
          </p:spPr>
        </p:pic>
        <p:pic>
          <p:nvPicPr>
            <p:cNvPr id="91" name="object 91"/>
            <p:cNvPicPr/>
            <p:nvPr/>
          </p:nvPicPr>
          <p:blipFill>
            <a:blip r:embed="rId57"/>
            <a:stretch>
              <a:fillRect/>
            </a:stretch>
          </p:blipFill>
          <p:spPr>
            <a:xfrm>
              <a:off x="6301096" y="1390678"/>
              <a:ext cx="75387" cy="208681"/>
            </a:xfrm>
            <a:prstGeom prst="rect">
              <a:avLst/>
            </a:prstGeom>
          </p:spPr>
        </p:pic>
        <p:sp>
          <p:nvSpPr>
            <p:cNvPr id="92" name="object 92"/>
            <p:cNvSpPr/>
            <p:nvPr/>
          </p:nvSpPr>
          <p:spPr>
            <a:xfrm>
              <a:off x="6399332" y="1385394"/>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93" name="object 93"/>
            <p:cNvPicPr/>
            <p:nvPr/>
          </p:nvPicPr>
          <p:blipFill>
            <a:blip r:embed="rId58"/>
            <a:stretch>
              <a:fillRect/>
            </a:stretch>
          </p:blipFill>
          <p:spPr>
            <a:xfrm>
              <a:off x="6454561" y="1440516"/>
              <a:ext cx="144051" cy="160188"/>
            </a:xfrm>
            <a:prstGeom prst="rect">
              <a:avLst/>
            </a:prstGeom>
          </p:spPr>
        </p:pic>
        <p:pic>
          <p:nvPicPr>
            <p:cNvPr id="94" name="object 94"/>
            <p:cNvPicPr/>
            <p:nvPr/>
          </p:nvPicPr>
          <p:blipFill>
            <a:blip r:embed="rId59"/>
            <a:stretch>
              <a:fillRect/>
            </a:stretch>
          </p:blipFill>
          <p:spPr>
            <a:xfrm>
              <a:off x="6628111" y="1440515"/>
              <a:ext cx="125141" cy="156154"/>
            </a:xfrm>
            <a:prstGeom prst="rect">
              <a:avLst/>
            </a:prstGeom>
          </p:spPr>
        </p:pic>
      </p:grpSp>
      <p:grpSp>
        <p:nvGrpSpPr>
          <p:cNvPr id="95" name="object 95"/>
          <p:cNvGrpSpPr/>
          <p:nvPr/>
        </p:nvGrpSpPr>
        <p:grpSpPr>
          <a:xfrm>
            <a:off x="7022803" y="1385395"/>
            <a:ext cx="181711" cy="215309"/>
            <a:chOff x="6870402" y="1385394"/>
            <a:chExt cx="181711" cy="215309"/>
          </a:xfrm>
        </p:grpSpPr>
        <p:sp>
          <p:nvSpPr>
            <p:cNvPr id="96" name="object 96"/>
            <p:cNvSpPr/>
            <p:nvPr/>
          </p:nvSpPr>
          <p:spPr>
            <a:xfrm>
              <a:off x="6870402" y="1385394"/>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97" name="object 97"/>
            <p:cNvPicPr/>
            <p:nvPr/>
          </p:nvPicPr>
          <p:blipFill>
            <a:blip r:embed="rId60"/>
            <a:stretch>
              <a:fillRect/>
            </a:stretch>
          </p:blipFill>
          <p:spPr>
            <a:xfrm>
              <a:off x="6925628" y="1440515"/>
              <a:ext cx="126486" cy="160188"/>
            </a:xfrm>
            <a:prstGeom prst="rect">
              <a:avLst/>
            </a:prstGeom>
          </p:spPr>
        </p:pic>
      </p:grpSp>
      <p:grpSp>
        <p:nvGrpSpPr>
          <p:cNvPr id="98" name="object 98"/>
          <p:cNvGrpSpPr/>
          <p:nvPr/>
        </p:nvGrpSpPr>
        <p:grpSpPr>
          <a:xfrm>
            <a:off x="317519" y="1740722"/>
            <a:ext cx="730848" cy="274656"/>
            <a:chOff x="165118" y="1740721"/>
            <a:chExt cx="730848" cy="274656"/>
          </a:xfrm>
        </p:grpSpPr>
        <p:sp>
          <p:nvSpPr>
            <p:cNvPr id="99" name="object 99"/>
            <p:cNvSpPr/>
            <p:nvPr/>
          </p:nvSpPr>
          <p:spPr>
            <a:xfrm>
              <a:off x="165118" y="1740721"/>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00" name="object 100"/>
            <p:cNvPicPr/>
            <p:nvPr/>
          </p:nvPicPr>
          <p:blipFill>
            <a:blip r:embed="rId61"/>
            <a:stretch>
              <a:fillRect/>
            </a:stretch>
          </p:blipFill>
          <p:spPr>
            <a:xfrm>
              <a:off x="229748" y="1795938"/>
              <a:ext cx="125141" cy="156154"/>
            </a:xfrm>
            <a:prstGeom prst="rect">
              <a:avLst/>
            </a:prstGeom>
          </p:spPr>
        </p:pic>
        <p:pic>
          <p:nvPicPr>
            <p:cNvPr id="101" name="object 101"/>
            <p:cNvPicPr/>
            <p:nvPr/>
          </p:nvPicPr>
          <p:blipFill>
            <a:blip r:embed="rId62"/>
            <a:stretch>
              <a:fillRect/>
            </a:stretch>
          </p:blipFill>
          <p:spPr>
            <a:xfrm>
              <a:off x="383129" y="1795938"/>
              <a:ext cx="127915" cy="160188"/>
            </a:xfrm>
            <a:prstGeom prst="rect">
              <a:avLst/>
            </a:prstGeom>
          </p:spPr>
        </p:pic>
        <p:sp>
          <p:nvSpPr>
            <p:cNvPr id="102" name="object 102"/>
            <p:cNvSpPr/>
            <p:nvPr/>
          </p:nvSpPr>
          <p:spPr>
            <a:xfrm>
              <a:off x="541972" y="1740721"/>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03" name="object 103"/>
            <p:cNvPicPr/>
            <p:nvPr/>
          </p:nvPicPr>
          <p:blipFill>
            <a:blip r:embed="rId63"/>
            <a:stretch>
              <a:fillRect/>
            </a:stretch>
          </p:blipFill>
          <p:spPr>
            <a:xfrm>
              <a:off x="597189" y="1795938"/>
              <a:ext cx="135899" cy="219439"/>
            </a:xfrm>
            <a:prstGeom prst="rect">
              <a:avLst/>
            </a:prstGeom>
          </p:spPr>
        </p:pic>
        <p:pic>
          <p:nvPicPr>
            <p:cNvPr id="104" name="object 104"/>
            <p:cNvPicPr/>
            <p:nvPr/>
          </p:nvPicPr>
          <p:blipFill>
            <a:blip r:embed="rId64"/>
            <a:stretch>
              <a:fillRect/>
            </a:stretch>
          </p:blipFill>
          <p:spPr>
            <a:xfrm>
              <a:off x="772085" y="1795939"/>
              <a:ext cx="123881" cy="156154"/>
            </a:xfrm>
            <a:prstGeom prst="rect">
              <a:avLst/>
            </a:prstGeom>
          </p:spPr>
        </p:pic>
      </p:grpSp>
      <p:grpSp>
        <p:nvGrpSpPr>
          <p:cNvPr id="105" name="object 105"/>
          <p:cNvGrpSpPr/>
          <p:nvPr/>
        </p:nvGrpSpPr>
        <p:grpSpPr>
          <a:xfrm>
            <a:off x="1088707" y="1736687"/>
            <a:ext cx="808941" cy="219439"/>
            <a:chOff x="936307" y="1736688"/>
            <a:chExt cx="808941" cy="219439"/>
          </a:xfrm>
        </p:grpSpPr>
        <p:sp>
          <p:nvSpPr>
            <p:cNvPr id="106" name="object 106"/>
            <p:cNvSpPr/>
            <p:nvPr/>
          </p:nvSpPr>
          <p:spPr>
            <a:xfrm>
              <a:off x="936307" y="1740721"/>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07" name="object 107"/>
            <p:cNvPicPr/>
            <p:nvPr/>
          </p:nvPicPr>
          <p:blipFill>
            <a:blip r:embed="rId65"/>
            <a:stretch>
              <a:fillRect/>
            </a:stretch>
          </p:blipFill>
          <p:spPr>
            <a:xfrm>
              <a:off x="984800" y="1736688"/>
              <a:ext cx="125141" cy="215404"/>
            </a:xfrm>
            <a:prstGeom prst="rect">
              <a:avLst/>
            </a:prstGeom>
          </p:spPr>
        </p:pic>
        <p:pic>
          <p:nvPicPr>
            <p:cNvPr id="108" name="object 108"/>
            <p:cNvPicPr/>
            <p:nvPr/>
          </p:nvPicPr>
          <p:blipFill>
            <a:blip r:embed="rId66"/>
            <a:stretch>
              <a:fillRect/>
            </a:stretch>
          </p:blipFill>
          <p:spPr>
            <a:xfrm>
              <a:off x="1140870" y="1795938"/>
              <a:ext cx="289447" cy="160188"/>
            </a:xfrm>
            <a:prstGeom prst="rect">
              <a:avLst/>
            </a:prstGeom>
          </p:spPr>
        </p:pic>
        <p:pic>
          <p:nvPicPr>
            <p:cNvPr id="109" name="object 109"/>
            <p:cNvPicPr/>
            <p:nvPr/>
          </p:nvPicPr>
          <p:blipFill>
            <a:blip r:embed="rId61"/>
            <a:stretch>
              <a:fillRect/>
            </a:stretch>
          </p:blipFill>
          <p:spPr>
            <a:xfrm>
              <a:off x="1461246" y="1795939"/>
              <a:ext cx="125141" cy="156154"/>
            </a:xfrm>
            <a:prstGeom prst="rect">
              <a:avLst/>
            </a:prstGeom>
          </p:spPr>
        </p:pic>
        <p:pic>
          <p:nvPicPr>
            <p:cNvPr id="110" name="object 110"/>
            <p:cNvPicPr/>
            <p:nvPr/>
          </p:nvPicPr>
          <p:blipFill>
            <a:blip r:embed="rId67"/>
            <a:stretch>
              <a:fillRect/>
            </a:stretch>
          </p:blipFill>
          <p:spPr>
            <a:xfrm>
              <a:off x="1611938" y="1746100"/>
              <a:ext cx="75387" cy="208681"/>
            </a:xfrm>
            <a:prstGeom prst="rect">
              <a:avLst/>
            </a:prstGeom>
          </p:spPr>
        </p:pic>
        <p:sp>
          <p:nvSpPr>
            <p:cNvPr id="111" name="object 111"/>
            <p:cNvSpPr/>
            <p:nvPr/>
          </p:nvSpPr>
          <p:spPr>
            <a:xfrm>
              <a:off x="1715552" y="1798633"/>
              <a:ext cx="29696" cy="153521"/>
            </a:xfrm>
            <a:custGeom>
              <a:avLst/>
              <a:gdLst/>
              <a:ahLst/>
              <a:cxnLst/>
              <a:rect l="l" t="t" r="r" b="b"/>
              <a:pathLst>
                <a:path w="33655" h="173989">
                  <a:moveTo>
                    <a:pt x="33528" y="140296"/>
                  </a:moveTo>
                  <a:lnTo>
                    <a:pt x="0" y="140296"/>
                  </a:lnTo>
                  <a:lnTo>
                    <a:pt x="0" y="173926"/>
                  </a:lnTo>
                  <a:lnTo>
                    <a:pt x="33528" y="173926"/>
                  </a:lnTo>
                  <a:lnTo>
                    <a:pt x="33528" y="140296"/>
                  </a:lnTo>
                  <a:close/>
                </a:path>
                <a:path w="33655" h="173989">
                  <a:moveTo>
                    <a:pt x="33528" y="0"/>
                  </a:moveTo>
                  <a:lnTo>
                    <a:pt x="0" y="0"/>
                  </a:lnTo>
                  <a:lnTo>
                    <a:pt x="0" y="33528"/>
                  </a:lnTo>
                  <a:lnTo>
                    <a:pt x="33528" y="33528"/>
                  </a:lnTo>
                  <a:lnTo>
                    <a:pt x="33528" y="0"/>
                  </a:lnTo>
                  <a:close/>
                </a:path>
              </a:pathLst>
            </a:custGeom>
            <a:solidFill>
              <a:srgbClr val="000000"/>
            </a:solidFill>
          </p:spPr>
          <p:txBody>
            <a:bodyPr wrap="square" lIns="0" tIns="0" rIns="0" bIns="0" rtlCol="0"/>
            <a:lstStyle/>
            <a:p>
              <a:endParaRPr/>
            </a:p>
          </p:txBody>
        </p:sp>
      </p:grpSp>
      <p:grpSp>
        <p:nvGrpSpPr>
          <p:cNvPr id="112" name="object 112"/>
          <p:cNvGrpSpPr/>
          <p:nvPr/>
        </p:nvGrpSpPr>
        <p:grpSpPr>
          <a:xfrm>
            <a:off x="318863" y="2167498"/>
            <a:ext cx="427952" cy="219439"/>
            <a:chOff x="166463" y="2167498"/>
            <a:chExt cx="427952" cy="219439"/>
          </a:xfrm>
        </p:grpSpPr>
        <p:pic>
          <p:nvPicPr>
            <p:cNvPr id="113" name="object 113"/>
            <p:cNvPicPr/>
            <p:nvPr/>
          </p:nvPicPr>
          <p:blipFill>
            <a:blip r:embed="rId68"/>
            <a:stretch>
              <a:fillRect/>
            </a:stretch>
          </p:blipFill>
          <p:spPr>
            <a:xfrm>
              <a:off x="166463" y="2171531"/>
              <a:ext cx="203218" cy="212715"/>
            </a:xfrm>
            <a:prstGeom prst="rect">
              <a:avLst/>
            </a:prstGeom>
          </p:spPr>
        </p:pic>
        <p:pic>
          <p:nvPicPr>
            <p:cNvPr id="114" name="object 114"/>
            <p:cNvPicPr/>
            <p:nvPr/>
          </p:nvPicPr>
          <p:blipFill>
            <a:blip r:embed="rId69"/>
            <a:stretch>
              <a:fillRect/>
            </a:stretch>
          </p:blipFill>
          <p:spPr>
            <a:xfrm>
              <a:off x="405988" y="2167498"/>
              <a:ext cx="188426" cy="219439"/>
            </a:xfrm>
            <a:prstGeom prst="rect">
              <a:avLst/>
            </a:prstGeom>
          </p:spPr>
        </p:pic>
      </p:grpSp>
      <p:sp>
        <p:nvSpPr>
          <p:cNvPr id="115" name="object 115"/>
          <p:cNvSpPr/>
          <p:nvPr/>
        </p:nvSpPr>
        <p:spPr>
          <a:xfrm>
            <a:off x="855821" y="2234733"/>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FF0066"/>
          </a:solidFill>
        </p:spPr>
        <p:txBody>
          <a:bodyPr wrap="square" lIns="0" tIns="0" rIns="0" bIns="0" rtlCol="0"/>
          <a:lstStyle/>
          <a:p>
            <a:endParaRPr/>
          </a:p>
        </p:txBody>
      </p:sp>
      <p:sp>
        <p:nvSpPr>
          <p:cNvPr id="116" name="object 116"/>
          <p:cNvSpPr/>
          <p:nvPr/>
        </p:nvSpPr>
        <p:spPr>
          <a:xfrm>
            <a:off x="855821" y="2299362"/>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FF0066"/>
          </a:solidFill>
        </p:spPr>
        <p:txBody>
          <a:bodyPr wrap="square" lIns="0" tIns="0" rIns="0" bIns="0" rtlCol="0"/>
          <a:lstStyle/>
          <a:p>
            <a:endParaRPr/>
          </a:p>
        </p:txBody>
      </p:sp>
      <p:grpSp>
        <p:nvGrpSpPr>
          <p:cNvPr id="117" name="object 117"/>
          <p:cNvGrpSpPr/>
          <p:nvPr/>
        </p:nvGrpSpPr>
        <p:grpSpPr>
          <a:xfrm>
            <a:off x="1096776" y="2171532"/>
            <a:ext cx="515526" cy="277345"/>
            <a:chOff x="944375" y="2171531"/>
            <a:chExt cx="515526" cy="277345"/>
          </a:xfrm>
        </p:grpSpPr>
        <p:sp>
          <p:nvSpPr>
            <p:cNvPr id="118" name="object 118"/>
            <p:cNvSpPr/>
            <p:nvPr/>
          </p:nvSpPr>
          <p:spPr>
            <a:xfrm>
              <a:off x="944375" y="2171531"/>
              <a:ext cx="272303" cy="212912"/>
            </a:xfrm>
            <a:custGeom>
              <a:avLst/>
              <a:gdLst/>
              <a:ahLst/>
              <a:cxnLst/>
              <a:rect l="l" t="t" r="r" b="b"/>
              <a:pathLst>
                <a:path w="308609" h="241300">
                  <a:moveTo>
                    <a:pt x="242506" y="241077"/>
                  </a:moveTo>
                  <a:lnTo>
                    <a:pt x="212026" y="241077"/>
                  </a:lnTo>
                  <a:lnTo>
                    <a:pt x="161734" y="56483"/>
                  </a:lnTo>
                  <a:lnTo>
                    <a:pt x="156209" y="38111"/>
                  </a:lnTo>
                  <a:lnTo>
                    <a:pt x="154662" y="32386"/>
                  </a:lnTo>
                  <a:lnTo>
                    <a:pt x="154114" y="28955"/>
                  </a:lnTo>
                  <a:lnTo>
                    <a:pt x="148542" y="50467"/>
                  </a:lnTo>
                  <a:lnTo>
                    <a:pt x="146494" y="56483"/>
                  </a:lnTo>
                  <a:lnTo>
                    <a:pt x="96107" y="241077"/>
                  </a:lnTo>
                  <a:lnTo>
                    <a:pt x="62579" y="241077"/>
                  </a:lnTo>
                  <a:lnTo>
                    <a:pt x="0" y="0"/>
                  </a:lnTo>
                  <a:lnTo>
                    <a:pt x="32003" y="0"/>
                  </a:lnTo>
                  <a:lnTo>
                    <a:pt x="68675" y="157162"/>
                  </a:lnTo>
                  <a:lnTo>
                    <a:pt x="71842" y="169735"/>
                  </a:lnTo>
                  <a:lnTo>
                    <a:pt x="74580" y="182308"/>
                  </a:lnTo>
                  <a:lnTo>
                    <a:pt x="79343" y="207454"/>
                  </a:lnTo>
                  <a:lnTo>
                    <a:pt x="88558" y="167163"/>
                  </a:lnTo>
                  <a:lnTo>
                    <a:pt x="135731" y="0"/>
                  </a:lnTo>
                  <a:lnTo>
                    <a:pt x="173926" y="0"/>
                  </a:lnTo>
                  <a:lnTo>
                    <a:pt x="207454" y="122015"/>
                  </a:lnTo>
                  <a:lnTo>
                    <a:pt x="213764" y="143763"/>
                  </a:lnTo>
                  <a:lnTo>
                    <a:pt x="219074" y="165342"/>
                  </a:lnTo>
                  <a:lnTo>
                    <a:pt x="223527" y="186617"/>
                  </a:lnTo>
                  <a:lnTo>
                    <a:pt x="227266" y="207454"/>
                  </a:lnTo>
                  <a:lnTo>
                    <a:pt x="232219" y="182498"/>
                  </a:lnTo>
                  <a:lnTo>
                    <a:pt x="235410" y="168663"/>
                  </a:lnTo>
                  <a:lnTo>
                    <a:pt x="239458" y="154114"/>
                  </a:lnTo>
                  <a:lnTo>
                    <a:pt x="276129" y="0"/>
                  </a:lnTo>
                  <a:lnTo>
                    <a:pt x="308133" y="0"/>
                  </a:lnTo>
                  <a:lnTo>
                    <a:pt x="242506" y="241077"/>
                  </a:lnTo>
                  <a:close/>
                </a:path>
              </a:pathLst>
            </a:custGeom>
            <a:solidFill>
              <a:srgbClr val="FF0066"/>
            </a:solidFill>
          </p:spPr>
          <p:txBody>
            <a:bodyPr wrap="square" lIns="0" tIns="0" rIns="0" bIns="0" rtlCol="0"/>
            <a:lstStyle/>
            <a:p>
              <a:endParaRPr/>
            </a:p>
          </p:txBody>
        </p:sp>
        <p:pic>
          <p:nvPicPr>
            <p:cNvPr id="119" name="object 119"/>
            <p:cNvPicPr/>
            <p:nvPr/>
          </p:nvPicPr>
          <p:blipFill>
            <a:blip r:embed="rId70"/>
            <a:stretch>
              <a:fillRect/>
            </a:stretch>
          </p:blipFill>
          <p:spPr>
            <a:xfrm>
              <a:off x="1225671" y="2341132"/>
              <a:ext cx="234230" cy="107744"/>
            </a:xfrm>
            <a:prstGeom prst="rect">
              <a:avLst/>
            </a:prstGeom>
          </p:spPr>
        </p:pic>
      </p:grpSp>
      <p:sp>
        <p:nvSpPr>
          <p:cNvPr id="120" name="object 120"/>
          <p:cNvSpPr/>
          <p:nvPr/>
        </p:nvSpPr>
        <p:spPr>
          <a:xfrm>
            <a:off x="1684994" y="2209127"/>
            <a:ext cx="140074" cy="140074"/>
          </a:xfrm>
          <a:custGeom>
            <a:avLst/>
            <a:gdLst/>
            <a:ahLst/>
            <a:cxnLst/>
            <a:rect l="l" t="t" r="r" b="b"/>
            <a:pathLst>
              <a:path w="158750" h="158750">
                <a:moveTo>
                  <a:pt x="158584" y="66040"/>
                </a:moveTo>
                <a:lnTo>
                  <a:pt x="92964" y="66040"/>
                </a:lnTo>
                <a:lnTo>
                  <a:pt x="92964" y="0"/>
                </a:lnTo>
                <a:lnTo>
                  <a:pt x="65532" y="0"/>
                </a:lnTo>
                <a:lnTo>
                  <a:pt x="65532" y="66040"/>
                </a:lnTo>
                <a:lnTo>
                  <a:pt x="0" y="66040"/>
                </a:lnTo>
                <a:lnTo>
                  <a:pt x="0" y="92710"/>
                </a:lnTo>
                <a:lnTo>
                  <a:pt x="65532" y="92710"/>
                </a:lnTo>
                <a:lnTo>
                  <a:pt x="65532" y="158750"/>
                </a:lnTo>
                <a:lnTo>
                  <a:pt x="92964" y="158750"/>
                </a:lnTo>
                <a:lnTo>
                  <a:pt x="92964" y="92710"/>
                </a:lnTo>
                <a:lnTo>
                  <a:pt x="158584" y="92710"/>
                </a:lnTo>
                <a:lnTo>
                  <a:pt x="158584" y="66040"/>
                </a:lnTo>
                <a:close/>
              </a:path>
            </a:pathLst>
          </a:custGeom>
          <a:solidFill>
            <a:srgbClr val="FF0066"/>
          </a:solidFill>
        </p:spPr>
        <p:txBody>
          <a:bodyPr wrap="square" lIns="0" tIns="0" rIns="0" bIns="0" rtlCol="0"/>
          <a:lstStyle/>
          <a:p>
            <a:endParaRPr/>
          </a:p>
        </p:txBody>
      </p:sp>
      <p:grpSp>
        <p:nvGrpSpPr>
          <p:cNvPr id="121" name="object 121"/>
          <p:cNvGrpSpPr/>
          <p:nvPr/>
        </p:nvGrpSpPr>
        <p:grpSpPr>
          <a:xfrm>
            <a:off x="1927216" y="2171532"/>
            <a:ext cx="372820" cy="277345"/>
            <a:chOff x="1774815" y="2171531"/>
            <a:chExt cx="372820" cy="277345"/>
          </a:xfrm>
        </p:grpSpPr>
        <p:sp>
          <p:nvSpPr>
            <p:cNvPr id="122" name="object 122"/>
            <p:cNvSpPr/>
            <p:nvPr/>
          </p:nvSpPr>
          <p:spPr>
            <a:xfrm>
              <a:off x="1774815" y="2171531"/>
              <a:ext cx="272303" cy="212912"/>
            </a:xfrm>
            <a:custGeom>
              <a:avLst/>
              <a:gdLst/>
              <a:ahLst/>
              <a:cxnLst/>
              <a:rect l="l" t="t" r="r" b="b"/>
              <a:pathLst>
                <a:path w="308610" h="241300">
                  <a:moveTo>
                    <a:pt x="242506" y="241077"/>
                  </a:moveTo>
                  <a:lnTo>
                    <a:pt x="212026" y="241077"/>
                  </a:lnTo>
                  <a:lnTo>
                    <a:pt x="161734" y="56483"/>
                  </a:lnTo>
                  <a:lnTo>
                    <a:pt x="156126" y="38111"/>
                  </a:lnTo>
                  <a:lnTo>
                    <a:pt x="154568" y="32386"/>
                  </a:lnTo>
                  <a:lnTo>
                    <a:pt x="154019" y="28955"/>
                  </a:lnTo>
                  <a:lnTo>
                    <a:pt x="148447" y="50467"/>
                  </a:lnTo>
                  <a:lnTo>
                    <a:pt x="146399" y="56483"/>
                  </a:lnTo>
                  <a:lnTo>
                    <a:pt x="96107" y="241077"/>
                  </a:lnTo>
                  <a:lnTo>
                    <a:pt x="64103" y="241077"/>
                  </a:lnTo>
                  <a:lnTo>
                    <a:pt x="0" y="0"/>
                  </a:lnTo>
                  <a:lnTo>
                    <a:pt x="32004" y="0"/>
                  </a:lnTo>
                  <a:lnTo>
                    <a:pt x="68675" y="157162"/>
                  </a:lnTo>
                  <a:lnTo>
                    <a:pt x="71842" y="169735"/>
                  </a:lnTo>
                  <a:lnTo>
                    <a:pt x="74580" y="182308"/>
                  </a:lnTo>
                  <a:lnTo>
                    <a:pt x="79343" y="207454"/>
                  </a:lnTo>
                  <a:lnTo>
                    <a:pt x="88558" y="167163"/>
                  </a:lnTo>
                  <a:lnTo>
                    <a:pt x="135731" y="0"/>
                  </a:lnTo>
                  <a:lnTo>
                    <a:pt x="173926" y="0"/>
                  </a:lnTo>
                  <a:lnTo>
                    <a:pt x="208978" y="122015"/>
                  </a:lnTo>
                  <a:lnTo>
                    <a:pt x="219265" y="165342"/>
                  </a:lnTo>
                  <a:lnTo>
                    <a:pt x="227266" y="207454"/>
                  </a:lnTo>
                  <a:lnTo>
                    <a:pt x="232219" y="182498"/>
                  </a:lnTo>
                  <a:lnTo>
                    <a:pt x="235410" y="168663"/>
                  </a:lnTo>
                  <a:lnTo>
                    <a:pt x="239458" y="154114"/>
                  </a:lnTo>
                  <a:lnTo>
                    <a:pt x="276129" y="0"/>
                  </a:lnTo>
                  <a:lnTo>
                    <a:pt x="308133" y="0"/>
                  </a:lnTo>
                  <a:lnTo>
                    <a:pt x="242506" y="241077"/>
                  </a:lnTo>
                  <a:close/>
                </a:path>
              </a:pathLst>
            </a:custGeom>
            <a:solidFill>
              <a:srgbClr val="FF0066"/>
            </a:solidFill>
          </p:spPr>
          <p:txBody>
            <a:bodyPr wrap="square" lIns="0" tIns="0" rIns="0" bIns="0" rtlCol="0"/>
            <a:lstStyle/>
            <a:p>
              <a:endParaRPr/>
            </a:p>
          </p:txBody>
        </p:sp>
        <p:pic>
          <p:nvPicPr>
            <p:cNvPr id="123" name="object 123"/>
            <p:cNvPicPr/>
            <p:nvPr/>
          </p:nvPicPr>
          <p:blipFill>
            <a:blip r:embed="rId71"/>
            <a:stretch>
              <a:fillRect/>
            </a:stretch>
          </p:blipFill>
          <p:spPr>
            <a:xfrm>
              <a:off x="2058800" y="2341133"/>
              <a:ext cx="88834" cy="107744"/>
            </a:xfrm>
            <a:prstGeom prst="rect">
              <a:avLst/>
            </a:prstGeom>
          </p:spPr>
        </p:pic>
      </p:grpSp>
      <p:sp>
        <p:nvSpPr>
          <p:cNvPr id="124" name="object 124"/>
          <p:cNvSpPr/>
          <p:nvPr/>
        </p:nvSpPr>
        <p:spPr>
          <a:xfrm>
            <a:off x="2370044" y="2209127"/>
            <a:ext cx="140074" cy="140074"/>
          </a:xfrm>
          <a:custGeom>
            <a:avLst/>
            <a:gdLst/>
            <a:ahLst/>
            <a:cxnLst/>
            <a:rect l="l" t="t" r="r" b="b"/>
            <a:pathLst>
              <a:path w="158750" h="158750">
                <a:moveTo>
                  <a:pt x="158584" y="66040"/>
                </a:moveTo>
                <a:lnTo>
                  <a:pt x="94576" y="66040"/>
                </a:lnTo>
                <a:lnTo>
                  <a:pt x="94576" y="0"/>
                </a:lnTo>
                <a:lnTo>
                  <a:pt x="65532" y="0"/>
                </a:lnTo>
                <a:lnTo>
                  <a:pt x="65532" y="66040"/>
                </a:lnTo>
                <a:lnTo>
                  <a:pt x="0" y="66040"/>
                </a:lnTo>
                <a:lnTo>
                  <a:pt x="0" y="92710"/>
                </a:lnTo>
                <a:lnTo>
                  <a:pt x="65532" y="92710"/>
                </a:lnTo>
                <a:lnTo>
                  <a:pt x="65532" y="158750"/>
                </a:lnTo>
                <a:lnTo>
                  <a:pt x="94576" y="158750"/>
                </a:lnTo>
                <a:lnTo>
                  <a:pt x="94576" y="92710"/>
                </a:lnTo>
                <a:lnTo>
                  <a:pt x="158584" y="92710"/>
                </a:lnTo>
                <a:lnTo>
                  <a:pt x="158584" y="66040"/>
                </a:lnTo>
                <a:close/>
              </a:path>
            </a:pathLst>
          </a:custGeom>
          <a:solidFill>
            <a:srgbClr val="FF0066"/>
          </a:solidFill>
        </p:spPr>
        <p:txBody>
          <a:bodyPr wrap="square" lIns="0" tIns="0" rIns="0" bIns="0" rtlCol="0"/>
          <a:lstStyle/>
          <a:p>
            <a:endParaRPr/>
          </a:p>
        </p:txBody>
      </p:sp>
      <p:grpSp>
        <p:nvGrpSpPr>
          <p:cNvPr id="125" name="object 125"/>
          <p:cNvGrpSpPr/>
          <p:nvPr/>
        </p:nvGrpSpPr>
        <p:grpSpPr>
          <a:xfrm>
            <a:off x="2612260" y="2171531"/>
            <a:ext cx="476530" cy="313653"/>
            <a:chOff x="2459859" y="2171531"/>
            <a:chExt cx="476530" cy="313653"/>
          </a:xfrm>
        </p:grpSpPr>
        <p:sp>
          <p:nvSpPr>
            <p:cNvPr id="126" name="object 126"/>
            <p:cNvSpPr/>
            <p:nvPr/>
          </p:nvSpPr>
          <p:spPr>
            <a:xfrm>
              <a:off x="2459859" y="2171531"/>
              <a:ext cx="273424" cy="212912"/>
            </a:xfrm>
            <a:custGeom>
              <a:avLst/>
              <a:gdLst/>
              <a:ahLst/>
              <a:cxnLst/>
              <a:rect l="l" t="t" r="r" b="b"/>
              <a:pathLst>
                <a:path w="309880" h="241300">
                  <a:moveTo>
                    <a:pt x="244125" y="241077"/>
                  </a:moveTo>
                  <a:lnTo>
                    <a:pt x="213550" y="241077"/>
                  </a:lnTo>
                  <a:lnTo>
                    <a:pt x="161734" y="56483"/>
                  </a:lnTo>
                  <a:lnTo>
                    <a:pt x="159472" y="46141"/>
                  </a:lnTo>
                  <a:lnTo>
                    <a:pt x="157353" y="38111"/>
                  </a:lnTo>
                  <a:lnTo>
                    <a:pt x="155519" y="32386"/>
                  </a:lnTo>
                  <a:lnTo>
                    <a:pt x="154114" y="28955"/>
                  </a:lnTo>
                  <a:lnTo>
                    <a:pt x="152733" y="36686"/>
                  </a:lnTo>
                  <a:lnTo>
                    <a:pt x="148018" y="56483"/>
                  </a:lnTo>
                  <a:lnTo>
                    <a:pt x="96107" y="241077"/>
                  </a:lnTo>
                  <a:lnTo>
                    <a:pt x="64103" y="241077"/>
                  </a:lnTo>
                  <a:lnTo>
                    <a:pt x="0" y="0"/>
                  </a:lnTo>
                  <a:lnTo>
                    <a:pt x="33623" y="0"/>
                  </a:lnTo>
                  <a:lnTo>
                    <a:pt x="70199" y="157162"/>
                  </a:lnTo>
                  <a:lnTo>
                    <a:pt x="79343" y="207454"/>
                  </a:lnTo>
                  <a:lnTo>
                    <a:pt x="89201" y="167163"/>
                  </a:lnTo>
                  <a:lnTo>
                    <a:pt x="90011" y="161734"/>
                  </a:lnTo>
                  <a:lnTo>
                    <a:pt x="135826" y="0"/>
                  </a:lnTo>
                  <a:lnTo>
                    <a:pt x="175450" y="0"/>
                  </a:lnTo>
                  <a:lnTo>
                    <a:pt x="208978" y="122015"/>
                  </a:lnTo>
                  <a:lnTo>
                    <a:pt x="215264" y="143763"/>
                  </a:lnTo>
                  <a:lnTo>
                    <a:pt x="220408" y="165342"/>
                  </a:lnTo>
                  <a:lnTo>
                    <a:pt x="224408" y="186617"/>
                  </a:lnTo>
                  <a:lnTo>
                    <a:pt x="227266" y="207454"/>
                  </a:lnTo>
                  <a:lnTo>
                    <a:pt x="229814" y="195476"/>
                  </a:lnTo>
                  <a:lnTo>
                    <a:pt x="239458" y="154114"/>
                  </a:lnTo>
                  <a:lnTo>
                    <a:pt x="277653" y="0"/>
                  </a:lnTo>
                  <a:lnTo>
                    <a:pt x="309657" y="0"/>
                  </a:lnTo>
                  <a:lnTo>
                    <a:pt x="244125" y="241077"/>
                  </a:lnTo>
                  <a:close/>
                </a:path>
              </a:pathLst>
            </a:custGeom>
            <a:solidFill>
              <a:srgbClr val="FF0066"/>
            </a:solidFill>
          </p:spPr>
          <p:txBody>
            <a:bodyPr wrap="square" lIns="0" tIns="0" rIns="0" bIns="0" rtlCol="0"/>
            <a:lstStyle/>
            <a:p>
              <a:endParaRPr/>
            </a:p>
          </p:txBody>
        </p:sp>
        <p:pic>
          <p:nvPicPr>
            <p:cNvPr id="127" name="object 127"/>
            <p:cNvPicPr/>
            <p:nvPr/>
          </p:nvPicPr>
          <p:blipFill>
            <a:blip r:embed="rId72"/>
            <a:stretch>
              <a:fillRect/>
            </a:stretch>
          </p:blipFill>
          <p:spPr>
            <a:xfrm>
              <a:off x="2749223" y="2341133"/>
              <a:ext cx="88834" cy="144051"/>
            </a:xfrm>
            <a:prstGeom prst="rect">
              <a:avLst/>
            </a:prstGeom>
          </p:spPr>
        </p:pic>
        <p:sp>
          <p:nvSpPr>
            <p:cNvPr id="128" name="object 128"/>
            <p:cNvSpPr/>
            <p:nvPr/>
          </p:nvSpPr>
          <p:spPr>
            <a:xfrm>
              <a:off x="2855707" y="2294067"/>
              <a:ext cx="80682" cy="26894"/>
            </a:xfrm>
            <a:custGeom>
              <a:avLst/>
              <a:gdLst/>
              <a:ahLst/>
              <a:cxnLst/>
              <a:rect l="l" t="t" r="r" b="b"/>
              <a:pathLst>
                <a:path w="91439" h="30480">
                  <a:moveTo>
                    <a:pt x="91439" y="30480"/>
                  </a:moveTo>
                  <a:lnTo>
                    <a:pt x="0" y="30480"/>
                  </a:lnTo>
                  <a:lnTo>
                    <a:pt x="0" y="0"/>
                  </a:lnTo>
                  <a:lnTo>
                    <a:pt x="91439" y="0"/>
                  </a:lnTo>
                  <a:lnTo>
                    <a:pt x="91439" y="30480"/>
                  </a:lnTo>
                  <a:close/>
                </a:path>
              </a:pathLst>
            </a:custGeom>
            <a:solidFill>
              <a:srgbClr val="FF0066"/>
            </a:solidFill>
          </p:spPr>
          <p:txBody>
            <a:bodyPr wrap="square" lIns="0" tIns="0" rIns="0" bIns="0" rtlCol="0"/>
            <a:lstStyle/>
            <a:p>
              <a:endParaRPr/>
            </a:p>
          </p:txBody>
        </p:sp>
      </p:grpSp>
      <p:grpSp>
        <p:nvGrpSpPr>
          <p:cNvPr id="129" name="object 129"/>
          <p:cNvGrpSpPr/>
          <p:nvPr/>
        </p:nvGrpSpPr>
        <p:grpSpPr>
          <a:xfrm>
            <a:off x="3180230" y="2171532"/>
            <a:ext cx="562591" cy="277346"/>
            <a:chOff x="3027828" y="2171531"/>
            <a:chExt cx="562591" cy="277346"/>
          </a:xfrm>
        </p:grpSpPr>
        <p:sp>
          <p:nvSpPr>
            <p:cNvPr id="130" name="object 130"/>
            <p:cNvSpPr/>
            <p:nvPr/>
          </p:nvSpPr>
          <p:spPr>
            <a:xfrm>
              <a:off x="3027828" y="2171531"/>
              <a:ext cx="272303" cy="212912"/>
            </a:xfrm>
            <a:custGeom>
              <a:avLst/>
              <a:gdLst/>
              <a:ahLst/>
              <a:cxnLst/>
              <a:rect l="l" t="t" r="r" b="b"/>
              <a:pathLst>
                <a:path w="308610" h="241300">
                  <a:moveTo>
                    <a:pt x="242506" y="241077"/>
                  </a:moveTo>
                  <a:lnTo>
                    <a:pt x="212026" y="241077"/>
                  </a:lnTo>
                  <a:lnTo>
                    <a:pt x="161734" y="56483"/>
                  </a:lnTo>
                  <a:lnTo>
                    <a:pt x="156210" y="38111"/>
                  </a:lnTo>
                  <a:lnTo>
                    <a:pt x="154662" y="32386"/>
                  </a:lnTo>
                  <a:lnTo>
                    <a:pt x="154114" y="28955"/>
                  </a:lnTo>
                  <a:lnTo>
                    <a:pt x="148542" y="50467"/>
                  </a:lnTo>
                  <a:lnTo>
                    <a:pt x="146494" y="56483"/>
                  </a:lnTo>
                  <a:lnTo>
                    <a:pt x="96107" y="241077"/>
                  </a:lnTo>
                  <a:lnTo>
                    <a:pt x="62579" y="241077"/>
                  </a:lnTo>
                  <a:lnTo>
                    <a:pt x="0" y="0"/>
                  </a:lnTo>
                  <a:lnTo>
                    <a:pt x="32004" y="0"/>
                  </a:lnTo>
                  <a:lnTo>
                    <a:pt x="68675" y="157162"/>
                  </a:lnTo>
                  <a:lnTo>
                    <a:pt x="71842" y="169735"/>
                  </a:lnTo>
                  <a:lnTo>
                    <a:pt x="74580" y="182308"/>
                  </a:lnTo>
                  <a:lnTo>
                    <a:pt x="79343" y="207454"/>
                  </a:lnTo>
                  <a:lnTo>
                    <a:pt x="88558" y="167163"/>
                  </a:lnTo>
                  <a:lnTo>
                    <a:pt x="135731" y="0"/>
                  </a:lnTo>
                  <a:lnTo>
                    <a:pt x="173926" y="0"/>
                  </a:lnTo>
                  <a:lnTo>
                    <a:pt x="207454" y="122015"/>
                  </a:lnTo>
                  <a:lnTo>
                    <a:pt x="213764" y="143763"/>
                  </a:lnTo>
                  <a:lnTo>
                    <a:pt x="219074" y="165342"/>
                  </a:lnTo>
                  <a:lnTo>
                    <a:pt x="223527" y="186617"/>
                  </a:lnTo>
                  <a:lnTo>
                    <a:pt x="227266" y="207454"/>
                  </a:lnTo>
                  <a:lnTo>
                    <a:pt x="232219" y="182498"/>
                  </a:lnTo>
                  <a:lnTo>
                    <a:pt x="235410" y="168663"/>
                  </a:lnTo>
                  <a:lnTo>
                    <a:pt x="239458" y="154114"/>
                  </a:lnTo>
                  <a:lnTo>
                    <a:pt x="276129" y="0"/>
                  </a:lnTo>
                  <a:lnTo>
                    <a:pt x="308133" y="0"/>
                  </a:lnTo>
                  <a:lnTo>
                    <a:pt x="242506" y="241077"/>
                  </a:lnTo>
                  <a:close/>
                </a:path>
              </a:pathLst>
            </a:custGeom>
            <a:solidFill>
              <a:srgbClr val="FF0066"/>
            </a:solidFill>
          </p:spPr>
          <p:txBody>
            <a:bodyPr wrap="square" lIns="0" tIns="0" rIns="0" bIns="0" rtlCol="0"/>
            <a:lstStyle/>
            <a:p>
              <a:endParaRPr/>
            </a:p>
          </p:txBody>
        </p:sp>
        <p:pic>
          <p:nvPicPr>
            <p:cNvPr id="131" name="object 131"/>
            <p:cNvPicPr/>
            <p:nvPr/>
          </p:nvPicPr>
          <p:blipFill>
            <a:blip r:embed="rId73"/>
            <a:stretch>
              <a:fillRect/>
            </a:stretch>
          </p:blipFill>
          <p:spPr>
            <a:xfrm>
              <a:off x="3318537" y="2302137"/>
              <a:ext cx="271882" cy="146741"/>
            </a:xfrm>
            <a:prstGeom prst="rect">
              <a:avLst/>
            </a:prstGeom>
          </p:spPr>
        </p:pic>
      </p:grpSp>
      <p:sp>
        <p:nvSpPr>
          <p:cNvPr id="132" name="object 132"/>
          <p:cNvSpPr/>
          <p:nvPr/>
        </p:nvSpPr>
        <p:spPr>
          <a:xfrm>
            <a:off x="3812242" y="2294067"/>
            <a:ext cx="82363" cy="26894"/>
          </a:xfrm>
          <a:custGeom>
            <a:avLst/>
            <a:gdLst/>
            <a:ahLst/>
            <a:cxnLst/>
            <a:rect l="l" t="t" r="r" b="b"/>
            <a:pathLst>
              <a:path w="93345" h="30480">
                <a:moveTo>
                  <a:pt x="92963" y="30480"/>
                </a:moveTo>
                <a:lnTo>
                  <a:pt x="0" y="30480"/>
                </a:lnTo>
                <a:lnTo>
                  <a:pt x="0" y="0"/>
                </a:lnTo>
                <a:lnTo>
                  <a:pt x="92963" y="0"/>
                </a:lnTo>
                <a:lnTo>
                  <a:pt x="92963" y="30480"/>
                </a:lnTo>
                <a:close/>
              </a:path>
            </a:pathLst>
          </a:custGeom>
          <a:solidFill>
            <a:srgbClr val="FF0066"/>
          </a:solidFill>
        </p:spPr>
        <p:txBody>
          <a:bodyPr wrap="square" lIns="0" tIns="0" rIns="0" bIns="0" rtlCol="0"/>
          <a:lstStyle/>
          <a:p>
            <a:endParaRPr/>
          </a:p>
        </p:txBody>
      </p:sp>
      <p:grpSp>
        <p:nvGrpSpPr>
          <p:cNvPr id="133" name="object 133"/>
          <p:cNvGrpSpPr/>
          <p:nvPr/>
        </p:nvGrpSpPr>
        <p:grpSpPr>
          <a:xfrm>
            <a:off x="3987810" y="2171533"/>
            <a:ext cx="472410" cy="316342"/>
            <a:chOff x="3835410" y="2171532"/>
            <a:chExt cx="472410" cy="316342"/>
          </a:xfrm>
        </p:grpSpPr>
        <p:sp>
          <p:nvSpPr>
            <p:cNvPr id="134" name="object 134"/>
            <p:cNvSpPr/>
            <p:nvPr/>
          </p:nvSpPr>
          <p:spPr>
            <a:xfrm>
              <a:off x="3835410" y="2171532"/>
              <a:ext cx="273424" cy="212912"/>
            </a:xfrm>
            <a:custGeom>
              <a:avLst/>
              <a:gdLst/>
              <a:ahLst/>
              <a:cxnLst/>
              <a:rect l="l" t="t" r="r" b="b"/>
              <a:pathLst>
                <a:path w="309879" h="241300">
                  <a:moveTo>
                    <a:pt x="244030" y="241077"/>
                  </a:moveTo>
                  <a:lnTo>
                    <a:pt x="213550" y="241077"/>
                  </a:lnTo>
                  <a:lnTo>
                    <a:pt x="158734" y="46141"/>
                  </a:lnTo>
                  <a:lnTo>
                    <a:pt x="155209" y="32386"/>
                  </a:lnTo>
                  <a:lnTo>
                    <a:pt x="154019" y="28955"/>
                  </a:lnTo>
                  <a:lnTo>
                    <a:pt x="152638" y="36686"/>
                  </a:lnTo>
                  <a:lnTo>
                    <a:pt x="147923" y="56483"/>
                  </a:lnTo>
                  <a:lnTo>
                    <a:pt x="96107" y="241077"/>
                  </a:lnTo>
                  <a:lnTo>
                    <a:pt x="64008" y="241077"/>
                  </a:lnTo>
                  <a:lnTo>
                    <a:pt x="0" y="0"/>
                  </a:lnTo>
                  <a:lnTo>
                    <a:pt x="33528" y="0"/>
                  </a:lnTo>
                  <a:lnTo>
                    <a:pt x="70104" y="157162"/>
                  </a:lnTo>
                  <a:lnTo>
                    <a:pt x="79343" y="207454"/>
                  </a:lnTo>
                  <a:lnTo>
                    <a:pt x="89201" y="167163"/>
                  </a:lnTo>
                  <a:lnTo>
                    <a:pt x="90011" y="161734"/>
                  </a:lnTo>
                  <a:lnTo>
                    <a:pt x="135731" y="0"/>
                  </a:lnTo>
                  <a:lnTo>
                    <a:pt x="173831" y="0"/>
                  </a:lnTo>
                  <a:lnTo>
                    <a:pt x="215264" y="143763"/>
                  </a:lnTo>
                  <a:lnTo>
                    <a:pt x="220408" y="165342"/>
                  </a:lnTo>
                  <a:lnTo>
                    <a:pt x="224408" y="186617"/>
                  </a:lnTo>
                  <a:lnTo>
                    <a:pt x="227266" y="207454"/>
                  </a:lnTo>
                  <a:lnTo>
                    <a:pt x="229814" y="195476"/>
                  </a:lnTo>
                  <a:lnTo>
                    <a:pt x="239458" y="154114"/>
                  </a:lnTo>
                  <a:lnTo>
                    <a:pt x="277558" y="0"/>
                  </a:lnTo>
                  <a:lnTo>
                    <a:pt x="309657" y="0"/>
                  </a:lnTo>
                  <a:lnTo>
                    <a:pt x="244030" y="241077"/>
                  </a:lnTo>
                  <a:close/>
                </a:path>
              </a:pathLst>
            </a:custGeom>
            <a:solidFill>
              <a:srgbClr val="FF0066"/>
            </a:solidFill>
          </p:spPr>
          <p:txBody>
            <a:bodyPr wrap="square" lIns="0" tIns="0" rIns="0" bIns="0" rtlCol="0"/>
            <a:lstStyle/>
            <a:p>
              <a:endParaRPr/>
            </a:p>
          </p:txBody>
        </p:sp>
        <p:pic>
          <p:nvPicPr>
            <p:cNvPr id="135" name="object 135"/>
            <p:cNvPicPr/>
            <p:nvPr/>
          </p:nvPicPr>
          <p:blipFill>
            <a:blip r:embed="rId74"/>
            <a:stretch>
              <a:fillRect/>
            </a:stretch>
          </p:blipFill>
          <p:spPr>
            <a:xfrm>
              <a:off x="4125108" y="2302136"/>
              <a:ext cx="182711" cy="185737"/>
            </a:xfrm>
            <a:prstGeom prst="rect">
              <a:avLst/>
            </a:prstGeom>
          </p:spPr>
        </p:pic>
      </p:grpSp>
      <p:sp>
        <p:nvSpPr>
          <p:cNvPr id="136" name="object 136"/>
          <p:cNvSpPr/>
          <p:nvPr/>
        </p:nvSpPr>
        <p:spPr>
          <a:xfrm>
            <a:off x="4534348" y="2294067"/>
            <a:ext cx="80682" cy="26894"/>
          </a:xfrm>
          <a:custGeom>
            <a:avLst/>
            <a:gdLst/>
            <a:ahLst/>
            <a:cxnLst/>
            <a:rect l="l" t="t" r="r" b="b"/>
            <a:pathLst>
              <a:path w="91439" h="30480">
                <a:moveTo>
                  <a:pt x="91439" y="30480"/>
                </a:moveTo>
                <a:lnTo>
                  <a:pt x="0" y="30480"/>
                </a:lnTo>
                <a:lnTo>
                  <a:pt x="0" y="0"/>
                </a:lnTo>
                <a:lnTo>
                  <a:pt x="91439" y="0"/>
                </a:lnTo>
                <a:lnTo>
                  <a:pt x="91439" y="30480"/>
                </a:lnTo>
                <a:close/>
              </a:path>
            </a:pathLst>
          </a:custGeom>
          <a:solidFill>
            <a:srgbClr val="FF0066"/>
          </a:solidFill>
        </p:spPr>
        <p:txBody>
          <a:bodyPr wrap="square" lIns="0" tIns="0" rIns="0" bIns="0" rtlCol="0"/>
          <a:lstStyle/>
          <a:p>
            <a:endParaRPr/>
          </a:p>
        </p:txBody>
      </p:sp>
      <p:grpSp>
        <p:nvGrpSpPr>
          <p:cNvPr id="137" name="object 137"/>
          <p:cNvGrpSpPr/>
          <p:nvPr/>
        </p:nvGrpSpPr>
        <p:grpSpPr>
          <a:xfrm>
            <a:off x="4709159" y="2171532"/>
            <a:ext cx="406522" cy="274656"/>
            <a:chOff x="4556759" y="2171531"/>
            <a:chExt cx="406522" cy="274656"/>
          </a:xfrm>
        </p:grpSpPr>
        <p:sp>
          <p:nvSpPr>
            <p:cNvPr id="138" name="object 138"/>
            <p:cNvSpPr/>
            <p:nvPr/>
          </p:nvSpPr>
          <p:spPr>
            <a:xfrm>
              <a:off x="4556759" y="2171531"/>
              <a:ext cx="273424" cy="212912"/>
            </a:xfrm>
            <a:custGeom>
              <a:avLst/>
              <a:gdLst/>
              <a:ahLst/>
              <a:cxnLst/>
              <a:rect l="l" t="t" r="r" b="b"/>
              <a:pathLst>
                <a:path w="309879" h="241300">
                  <a:moveTo>
                    <a:pt x="242601" y="241077"/>
                  </a:moveTo>
                  <a:lnTo>
                    <a:pt x="212026" y="241077"/>
                  </a:lnTo>
                  <a:lnTo>
                    <a:pt x="158829" y="46141"/>
                  </a:lnTo>
                  <a:lnTo>
                    <a:pt x="155305" y="32386"/>
                  </a:lnTo>
                  <a:lnTo>
                    <a:pt x="154114" y="28955"/>
                  </a:lnTo>
                  <a:lnTo>
                    <a:pt x="152733" y="36686"/>
                  </a:lnTo>
                  <a:lnTo>
                    <a:pt x="148018" y="56483"/>
                  </a:lnTo>
                  <a:lnTo>
                    <a:pt x="96107" y="241077"/>
                  </a:lnTo>
                  <a:lnTo>
                    <a:pt x="64103" y="241077"/>
                  </a:lnTo>
                  <a:lnTo>
                    <a:pt x="0" y="0"/>
                  </a:lnTo>
                  <a:lnTo>
                    <a:pt x="32099" y="0"/>
                  </a:lnTo>
                  <a:lnTo>
                    <a:pt x="68675" y="157162"/>
                  </a:lnTo>
                  <a:lnTo>
                    <a:pt x="71842" y="169735"/>
                  </a:lnTo>
                  <a:lnTo>
                    <a:pt x="74580" y="182308"/>
                  </a:lnTo>
                  <a:lnTo>
                    <a:pt x="79343" y="207454"/>
                  </a:lnTo>
                  <a:lnTo>
                    <a:pt x="88558" y="167163"/>
                  </a:lnTo>
                  <a:lnTo>
                    <a:pt x="135826" y="0"/>
                  </a:lnTo>
                  <a:lnTo>
                    <a:pt x="173926" y="0"/>
                  </a:lnTo>
                  <a:lnTo>
                    <a:pt x="215320" y="143763"/>
                  </a:lnTo>
                  <a:lnTo>
                    <a:pt x="220491" y="165342"/>
                  </a:lnTo>
                  <a:lnTo>
                    <a:pt x="224502" y="186617"/>
                  </a:lnTo>
                  <a:lnTo>
                    <a:pt x="227361" y="207454"/>
                  </a:lnTo>
                  <a:lnTo>
                    <a:pt x="229909" y="195476"/>
                  </a:lnTo>
                  <a:lnTo>
                    <a:pt x="239553" y="154114"/>
                  </a:lnTo>
                  <a:lnTo>
                    <a:pt x="277653" y="0"/>
                  </a:lnTo>
                  <a:lnTo>
                    <a:pt x="309657" y="0"/>
                  </a:lnTo>
                  <a:lnTo>
                    <a:pt x="242601" y="241077"/>
                  </a:lnTo>
                  <a:close/>
                </a:path>
              </a:pathLst>
            </a:custGeom>
            <a:solidFill>
              <a:srgbClr val="FF0066"/>
            </a:solidFill>
          </p:spPr>
          <p:txBody>
            <a:bodyPr wrap="square" lIns="0" tIns="0" rIns="0" bIns="0" rtlCol="0"/>
            <a:lstStyle/>
            <a:p>
              <a:endParaRPr/>
            </a:p>
          </p:txBody>
        </p:sp>
        <p:pic>
          <p:nvPicPr>
            <p:cNvPr id="139" name="object 139"/>
            <p:cNvPicPr/>
            <p:nvPr/>
          </p:nvPicPr>
          <p:blipFill>
            <a:blip r:embed="rId75"/>
            <a:stretch>
              <a:fillRect/>
            </a:stretch>
          </p:blipFill>
          <p:spPr>
            <a:xfrm>
              <a:off x="4834021" y="2304826"/>
              <a:ext cx="129259" cy="141362"/>
            </a:xfrm>
            <a:prstGeom prst="rect">
              <a:avLst/>
            </a:prstGeom>
          </p:spPr>
        </p:pic>
      </p:grpSp>
      <p:sp>
        <p:nvSpPr>
          <p:cNvPr id="140" name="object 140"/>
          <p:cNvSpPr/>
          <p:nvPr/>
        </p:nvSpPr>
        <p:spPr>
          <a:xfrm>
            <a:off x="5177118" y="2294067"/>
            <a:ext cx="80682" cy="26894"/>
          </a:xfrm>
          <a:custGeom>
            <a:avLst/>
            <a:gdLst/>
            <a:ahLst/>
            <a:cxnLst/>
            <a:rect l="l" t="t" r="r" b="b"/>
            <a:pathLst>
              <a:path w="91439" h="30480">
                <a:moveTo>
                  <a:pt x="91439" y="30480"/>
                </a:moveTo>
                <a:lnTo>
                  <a:pt x="0" y="30480"/>
                </a:lnTo>
                <a:lnTo>
                  <a:pt x="0" y="0"/>
                </a:lnTo>
                <a:lnTo>
                  <a:pt x="91439" y="0"/>
                </a:lnTo>
                <a:lnTo>
                  <a:pt x="91439" y="30480"/>
                </a:lnTo>
                <a:close/>
              </a:path>
            </a:pathLst>
          </a:custGeom>
          <a:solidFill>
            <a:srgbClr val="FF0066"/>
          </a:solidFill>
        </p:spPr>
        <p:txBody>
          <a:bodyPr wrap="square" lIns="0" tIns="0" rIns="0" bIns="0" rtlCol="0"/>
          <a:lstStyle/>
          <a:p>
            <a:endParaRPr/>
          </a:p>
        </p:txBody>
      </p:sp>
      <p:grpSp>
        <p:nvGrpSpPr>
          <p:cNvPr id="141" name="object 141"/>
          <p:cNvGrpSpPr/>
          <p:nvPr/>
        </p:nvGrpSpPr>
        <p:grpSpPr>
          <a:xfrm>
            <a:off x="5353861" y="2171532"/>
            <a:ext cx="695886" cy="313653"/>
            <a:chOff x="5201461" y="2171531"/>
            <a:chExt cx="695886" cy="313653"/>
          </a:xfrm>
        </p:grpSpPr>
        <p:sp>
          <p:nvSpPr>
            <p:cNvPr id="142" name="object 142"/>
            <p:cNvSpPr/>
            <p:nvPr/>
          </p:nvSpPr>
          <p:spPr>
            <a:xfrm>
              <a:off x="5201461" y="2171531"/>
              <a:ext cx="272303" cy="212912"/>
            </a:xfrm>
            <a:custGeom>
              <a:avLst/>
              <a:gdLst/>
              <a:ahLst/>
              <a:cxnLst/>
              <a:rect l="l" t="t" r="r" b="b"/>
              <a:pathLst>
                <a:path w="308610" h="241300">
                  <a:moveTo>
                    <a:pt x="242601" y="241077"/>
                  </a:moveTo>
                  <a:lnTo>
                    <a:pt x="212026" y="241077"/>
                  </a:lnTo>
                  <a:lnTo>
                    <a:pt x="161734" y="56483"/>
                  </a:lnTo>
                  <a:lnTo>
                    <a:pt x="156210" y="38111"/>
                  </a:lnTo>
                  <a:lnTo>
                    <a:pt x="154662" y="32386"/>
                  </a:lnTo>
                  <a:lnTo>
                    <a:pt x="154114" y="28955"/>
                  </a:lnTo>
                  <a:lnTo>
                    <a:pt x="148542" y="50467"/>
                  </a:lnTo>
                  <a:lnTo>
                    <a:pt x="146494" y="56483"/>
                  </a:lnTo>
                  <a:lnTo>
                    <a:pt x="96107" y="241077"/>
                  </a:lnTo>
                  <a:lnTo>
                    <a:pt x="62579" y="241077"/>
                  </a:lnTo>
                  <a:lnTo>
                    <a:pt x="0" y="0"/>
                  </a:lnTo>
                  <a:lnTo>
                    <a:pt x="32099" y="0"/>
                  </a:lnTo>
                  <a:lnTo>
                    <a:pt x="68675" y="157162"/>
                  </a:lnTo>
                  <a:lnTo>
                    <a:pt x="71199" y="169735"/>
                  </a:lnTo>
                  <a:lnTo>
                    <a:pt x="76819" y="194881"/>
                  </a:lnTo>
                  <a:lnTo>
                    <a:pt x="79343" y="207454"/>
                  </a:lnTo>
                  <a:lnTo>
                    <a:pt x="88558" y="167163"/>
                  </a:lnTo>
                  <a:lnTo>
                    <a:pt x="135826" y="0"/>
                  </a:lnTo>
                  <a:lnTo>
                    <a:pt x="173926" y="0"/>
                  </a:lnTo>
                  <a:lnTo>
                    <a:pt x="207454" y="122015"/>
                  </a:lnTo>
                  <a:lnTo>
                    <a:pt x="213764" y="143763"/>
                  </a:lnTo>
                  <a:lnTo>
                    <a:pt x="219074" y="165342"/>
                  </a:lnTo>
                  <a:lnTo>
                    <a:pt x="223527" y="186617"/>
                  </a:lnTo>
                  <a:lnTo>
                    <a:pt x="227266" y="207454"/>
                  </a:lnTo>
                  <a:lnTo>
                    <a:pt x="232231" y="182498"/>
                  </a:lnTo>
                  <a:lnTo>
                    <a:pt x="235450" y="168663"/>
                  </a:lnTo>
                  <a:lnTo>
                    <a:pt x="239553" y="154114"/>
                  </a:lnTo>
                  <a:lnTo>
                    <a:pt x="276129" y="0"/>
                  </a:lnTo>
                  <a:lnTo>
                    <a:pt x="308133" y="0"/>
                  </a:lnTo>
                  <a:lnTo>
                    <a:pt x="242601" y="241077"/>
                  </a:lnTo>
                  <a:close/>
                </a:path>
              </a:pathLst>
            </a:custGeom>
            <a:solidFill>
              <a:srgbClr val="FF0066"/>
            </a:solidFill>
          </p:spPr>
          <p:txBody>
            <a:bodyPr wrap="square" lIns="0" tIns="0" rIns="0" bIns="0" rtlCol="0"/>
            <a:lstStyle/>
            <a:p>
              <a:endParaRPr/>
            </a:p>
          </p:txBody>
        </p:sp>
        <p:pic>
          <p:nvPicPr>
            <p:cNvPr id="143" name="object 143"/>
            <p:cNvPicPr/>
            <p:nvPr/>
          </p:nvPicPr>
          <p:blipFill>
            <a:blip r:embed="rId76"/>
            <a:stretch>
              <a:fillRect/>
            </a:stretch>
          </p:blipFill>
          <p:spPr>
            <a:xfrm>
              <a:off x="5484188" y="2341132"/>
              <a:ext cx="302726" cy="107744"/>
            </a:xfrm>
            <a:prstGeom prst="rect">
              <a:avLst/>
            </a:prstGeom>
          </p:spPr>
        </p:pic>
        <p:pic>
          <p:nvPicPr>
            <p:cNvPr id="144" name="object 144"/>
            <p:cNvPicPr/>
            <p:nvPr/>
          </p:nvPicPr>
          <p:blipFill>
            <a:blip r:embed="rId77"/>
            <a:stretch>
              <a:fillRect/>
            </a:stretch>
          </p:blipFill>
          <p:spPr>
            <a:xfrm>
              <a:off x="5808512" y="2341133"/>
              <a:ext cx="88834" cy="144051"/>
            </a:xfrm>
            <a:prstGeom prst="rect">
              <a:avLst/>
            </a:prstGeom>
          </p:spPr>
        </p:pic>
      </p:grpSp>
      <p:sp>
        <p:nvSpPr>
          <p:cNvPr id="145" name="object 145"/>
          <p:cNvSpPr/>
          <p:nvPr/>
        </p:nvSpPr>
        <p:spPr>
          <a:xfrm>
            <a:off x="6125046" y="2209127"/>
            <a:ext cx="140074" cy="140074"/>
          </a:xfrm>
          <a:custGeom>
            <a:avLst/>
            <a:gdLst/>
            <a:ahLst/>
            <a:cxnLst/>
            <a:rect l="l" t="t" r="r" b="b"/>
            <a:pathLst>
              <a:path w="158750" h="158750">
                <a:moveTo>
                  <a:pt x="158686" y="66040"/>
                </a:moveTo>
                <a:lnTo>
                  <a:pt x="93065" y="66040"/>
                </a:lnTo>
                <a:lnTo>
                  <a:pt x="93065" y="0"/>
                </a:lnTo>
                <a:lnTo>
                  <a:pt x="64109" y="0"/>
                </a:lnTo>
                <a:lnTo>
                  <a:pt x="64109" y="66040"/>
                </a:lnTo>
                <a:lnTo>
                  <a:pt x="0" y="66040"/>
                </a:lnTo>
                <a:lnTo>
                  <a:pt x="0" y="92710"/>
                </a:lnTo>
                <a:lnTo>
                  <a:pt x="64109" y="92710"/>
                </a:lnTo>
                <a:lnTo>
                  <a:pt x="64109" y="158750"/>
                </a:lnTo>
                <a:lnTo>
                  <a:pt x="93065" y="158750"/>
                </a:lnTo>
                <a:lnTo>
                  <a:pt x="93065" y="92710"/>
                </a:lnTo>
                <a:lnTo>
                  <a:pt x="158686" y="92710"/>
                </a:lnTo>
                <a:lnTo>
                  <a:pt x="158686" y="66040"/>
                </a:lnTo>
                <a:close/>
              </a:path>
            </a:pathLst>
          </a:custGeom>
          <a:solidFill>
            <a:srgbClr val="FF0066"/>
          </a:solidFill>
        </p:spPr>
        <p:txBody>
          <a:bodyPr wrap="square" lIns="0" tIns="0" rIns="0" bIns="0" rtlCol="0"/>
          <a:lstStyle/>
          <a:p>
            <a:endParaRPr/>
          </a:p>
        </p:txBody>
      </p:sp>
      <p:grpSp>
        <p:nvGrpSpPr>
          <p:cNvPr id="146" name="object 146"/>
          <p:cNvGrpSpPr/>
          <p:nvPr/>
        </p:nvGrpSpPr>
        <p:grpSpPr>
          <a:xfrm>
            <a:off x="6438700" y="2171543"/>
            <a:ext cx="734884" cy="277335"/>
            <a:chOff x="6286299" y="2171542"/>
            <a:chExt cx="734884" cy="277335"/>
          </a:xfrm>
        </p:grpSpPr>
        <p:sp>
          <p:nvSpPr>
            <p:cNvPr id="147" name="object 147"/>
            <p:cNvSpPr/>
            <p:nvPr/>
          </p:nvSpPr>
          <p:spPr>
            <a:xfrm>
              <a:off x="6286299" y="2171542"/>
              <a:ext cx="306481" cy="274544"/>
            </a:xfrm>
            <a:custGeom>
              <a:avLst/>
              <a:gdLst/>
              <a:ahLst/>
              <a:cxnLst/>
              <a:rect l="l" t="t" r="r" b="b"/>
              <a:pathLst>
                <a:path w="347345" h="311150">
                  <a:moveTo>
                    <a:pt x="309664" y="0"/>
                  </a:moveTo>
                  <a:lnTo>
                    <a:pt x="277558" y="0"/>
                  </a:lnTo>
                  <a:lnTo>
                    <a:pt x="239458" y="154114"/>
                  </a:lnTo>
                  <a:lnTo>
                    <a:pt x="229819" y="195465"/>
                  </a:lnTo>
                  <a:lnTo>
                    <a:pt x="227266" y="207454"/>
                  </a:lnTo>
                  <a:lnTo>
                    <a:pt x="224409" y="186613"/>
                  </a:lnTo>
                  <a:lnTo>
                    <a:pt x="220408" y="165341"/>
                  </a:lnTo>
                  <a:lnTo>
                    <a:pt x="215265" y="143751"/>
                  </a:lnTo>
                  <a:lnTo>
                    <a:pt x="173837" y="0"/>
                  </a:lnTo>
                  <a:lnTo>
                    <a:pt x="135737" y="0"/>
                  </a:lnTo>
                  <a:lnTo>
                    <a:pt x="88557" y="167157"/>
                  </a:lnTo>
                  <a:lnTo>
                    <a:pt x="79349" y="207454"/>
                  </a:lnTo>
                  <a:lnTo>
                    <a:pt x="74498" y="182308"/>
                  </a:lnTo>
                  <a:lnTo>
                    <a:pt x="71755" y="169735"/>
                  </a:lnTo>
                  <a:lnTo>
                    <a:pt x="68580" y="157162"/>
                  </a:lnTo>
                  <a:lnTo>
                    <a:pt x="33528" y="0"/>
                  </a:lnTo>
                  <a:lnTo>
                    <a:pt x="0" y="0"/>
                  </a:lnTo>
                  <a:lnTo>
                    <a:pt x="64008" y="241071"/>
                  </a:lnTo>
                  <a:lnTo>
                    <a:pt x="96113" y="241071"/>
                  </a:lnTo>
                  <a:lnTo>
                    <a:pt x="147929" y="56476"/>
                  </a:lnTo>
                  <a:lnTo>
                    <a:pt x="152641" y="36677"/>
                  </a:lnTo>
                  <a:lnTo>
                    <a:pt x="154025" y="28956"/>
                  </a:lnTo>
                  <a:lnTo>
                    <a:pt x="155206" y="32385"/>
                  </a:lnTo>
                  <a:lnTo>
                    <a:pt x="158737" y="46139"/>
                  </a:lnTo>
                  <a:lnTo>
                    <a:pt x="212026" y="241071"/>
                  </a:lnTo>
                  <a:lnTo>
                    <a:pt x="244030" y="241071"/>
                  </a:lnTo>
                  <a:lnTo>
                    <a:pt x="309664" y="0"/>
                  </a:lnTo>
                  <a:close/>
                </a:path>
                <a:path w="347345" h="311150">
                  <a:moveTo>
                    <a:pt x="347179" y="151053"/>
                  </a:moveTo>
                  <a:lnTo>
                    <a:pt x="327367" y="151053"/>
                  </a:lnTo>
                  <a:lnTo>
                    <a:pt x="327367" y="311086"/>
                  </a:lnTo>
                  <a:lnTo>
                    <a:pt x="347179" y="311086"/>
                  </a:lnTo>
                  <a:lnTo>
                    <a:pt x="347179" y="151053"/>
                  </a:lnTo>
                  <a:close/>
                </a:path>
              </a:pathLst>
            </a:custGeom>
            <a:solidFill>
              <a:srgbClr val="FF0066"/>
            </a:solidFill>
          </p:spPr>
          <p:txBody>
            <a:bodyPr wrap="square" lIns="0" tIns="0" rIns="0" bIns="0" rtlCol="0"/>
            <a:lstStyle/>
            <a:p>
              <a:endParaRPr/>
            </a:p>
          </p:txBody>
        </p:sp>
        <p:pic>
          <p:nvPicPr>
            <p:cNvPr id="148" name="object 148"/>
            <p:cNvPicPr/>
            <p:nvPr/>
          </p:nvPicPr>
          <p:blipFill>
            <a:blip r:embed="rId78"/>
            <a:stretch>
              <a:fillRect/>
            </a:stretch>
          </p:blipFill>
          <p:spPr>
            <a:xfrm>
              <a:off x="6614745" y="2304826"/>
              <a:ext cx="406438" cy="144051"/>
            </a:xfrm>
            <a:prstGeom prst="rect">
              <a:avLst/>
            </a:prstGeom>
          </p:spPr>
        </p:pic>
      </p:grpSp>
      <p:grpSp>
        <p:nvGrpSpPr>
          <p:cNvPr id="149" name="object 149"/>
          <p:cNvGrpSpPr/>
          <p:nvPr/>
        </p:nvGrpSpPr>
        <p:grpSpPr>
          <a:xfrm>
            <a:off x="300037" y="2561917"/>
            <a:ext cx="693217" cy="161617"/>
            <a:chOff x="147637" y="2561916"/>
            <a:chExt cx="693217" cy="161617"/>
          </a:xfrm>
        </p:grpSpPr>
        <p:pic>
          <p:nvPicPr>
            <p:cNvPr id="150" name="object 150"/>
            <p:cNvPicPr/>
            <p:nvPr/>
          </p:nvPicPr>
          <p:blipFill>
            <a:blip r:embed="rId79"/>
            <a:stretch>
              <a:fillRect/>
            </a:stretch>
          </p:blipFill>
          <p:spPr>
            <a:xfrm>
              <a:off x="147637" y="2561916"/>
              <a:ext cx="204563" cy="160271"/>
            </a:xfrm>
            <a:prstGeom prst="rect">
              <a:avLst/>
            </a:prstGeom>
          </p:spPr>
        </p:pic>
        <p:pic>
          <p:nvPicPr>
            <p:cNvPr id="151" name="object 151"/>
            <p:cNvPicPr/>
            <p:nvPr/>
          </p:nvPicPr>
          <p:blipFill>
            <a:blip r:embed="rId80"/>
            <a:stretch>
              <a:fillRect/>
            </a:stretch>
          </p:blipFill>
          <p:spPr>
            <a:xfrm>
              <a:off x="369681" y="2561916"/>
              <a:ext cx="92869" cy="160271"/>
            </a:xfrm>
            <a:prstGeom prst="rect">
              <a:avLst/>
            </a:prstGeom>
          </p:spPr>
        </p:pic>
        <p:pic>
          <p:nvPicPr>
            <p:cNvPr id="152" name="object 152"/>
            <p:cNvPicPr/>
            <p:nvPr/>
          </p:nvPicPr>
          <p:blipFill>
            <a:blip r:embed="rId81"/>
            <a:stretch>
              <a:fillRect/>
            </a:stretch>
          </p:blipFill>
          <p:spPr>
            <a:xfrm>
              <a:off x="486755" y="2603687"/>
              <a:ext cx="104971" cy="119846"/>
            </a:xfrm>
            <a:prstGeom prst="rect">
              <a:avLst/>
            </a:prstGeom>
          </p:spPr>
        </p:pic>
        <p:pic>
          <p:nvPicPr>
            <p:cNvPr id="153" name="object 153"/>
            <p:cNvPicPr/>
            <p:nvPr/>
          </p:nvPicPr>
          <p:blipFill>
            <a:blip r:embed="rId82"/>
            <a:stretch>
              <a:fillRect/>
            </a:stretch>
          </p:blipFill>
          <p:spPr>
            <a:xfrm>
              <a:off x="616015" y="2603686"/>
              <a:ext cx="173635" cy="119846"/>
            </a:xfrm>
            <a:prstGeom prst="rect">
              <a:avLst/>
            </a:prstGeom>
          </p:spPr>
        </p:pic>
        <p:sp>
          <p:nvSpPr>
            <p:cNvPr id="154" name="object 154"/>
            <p:cNvSpPr/>
            <p:nvPr/>
          </p:nvSpPr>
          <p:spPr>
            <a:xfrm>
              <a:off x="817883" y="2606375"/>
              <a:ext cx="22971" cy="115981"/>
            </a:xfrm>
            <a:custGeom>
              <a:avLst/>
              <a:gdLst/>
              <a:ahLst/>
              <a:cxnLst/>
              <a:rect l="l" t="t" r="r" b="b"/>
              <a:pathLst>
                <a:path w="26034" h="131444">
                  <a:moveTo>
                    <a:pt x="25908" y="105257"/>
                  </a:moveTo>
                  <a:lnTo>
                    <a:pt x="0" y="105257"/>
                  </a:lnTo>
                  <a:lnTo>
                    <a:pt x="0" y="131254"/>
                  </a:lnTo>
                  <a:lnTo>
                    <a:pt x="25908" y="131254"/>
                  </a:lnTo>
                  <a:lnTo>
                    <a:pt x="25908" y="105257"/>
                  </a:lnTo>
                  <a:close/>
                </a:path>
                <a:path w="26034" h="131444">
                  <a:moveTo>
                    <a:pt x="25908" y="0"/>
                  </a:moveTo>
                  <a:lnTo>
                    <a:pt x="0" y="0"/>
                  </a:lnTo>
                  <a:lnTo>
                    <a:pt x="0" y="24384"/>
                  </a:lnTo>
                  <a:lnTo>
                    <a:pt x="25908" y="24384"/>
                  </a:lnTo>
                  <a:lnTo>
                    <a:pt x="25908" y="0"/>
                  </a:lnTo>
                  <a:close/>
                </a:path>
              </a:pathLst>
            </a:custGeom>
            <a:solidFill>
              <a:srgbClr val="000000"/>
            </a:solidFill>
          </p:spPr>
          <p:txBody>
            <a:bodyPr wrap="square" lIns="0" tIns="0" rIns="0" bIns="0" rtlCol="0"/>
            <a:lstStyle/>
            <a:p>
              <a:endParaRPr/>
            </a:p>
          </p:txBody>
        </p:sp>
      </p:grpSp>
      <p:grpSp>
        <p:nvGrpSpPr>
          <p:cNvPr id="155" name="object 155"/>
          <p:cNvGrpSpPr/>
          <p:nvPr/>
        </p:nvGrpSpPr>
        <p:grpSpPr>
          <a:xfrm>
            <a:off x="313484" y="2876997"/>
            <a:ext cx="320291" cy="164222"/>
            <a:chOff x="161084" y="2876997"/>
            <a:chExt cx="320291" cy="164222"/>
          </a:xfrm>
        </p:grpSpPr>
        <p:pic>
          <p:nvPicPr>
            <p:cNvPr id="156" name="object 156"/>
            <p:cNvPicPr/>
            <p:nvPr/>
          </p:nvPicPr>
          <p:blipFill>
            <a:blip r:embed="rId83"/>
            <a:stretch>
              <a:fillRect/>
            </a:stretch>
          </p:blipFill>
          <p:spPr>
            <a:xfrm>
              <a:off x="161084" y="2879687"/>
              <a:ext cx="152119" cy="158843"/>
            </a:xfrm>
            <a:prstGeom prst="rect">
              <a:avLst/>
            </a:prstGeom>
          </p:spPr>
        </p:pic>
        <p:pic>
          <p:nvPicPr>
            <p:cNvPr id="157" name="object 157"/>
            <p:cNvPicPr/>
            <p:nvPr/>
          </p:nvPicPr>
          <p:blipFill>
            <a:blip r:embed="rId84"/>
            <a:stretch>
              <a:fillRect/>
            </a:stretch>
          </p:blipFill>
          <p:spPr>
            <a:xfrm>
              <a:off x="341442" y="2876997"/>
              <a:ext cx="139933" cy="164222"/>
            </a:xfrm>
            <a:prstGeom prst="rect">
              <a:avLst/>
            </a:prstGeom>
          </p:spPr>
        </p:pic>
      </p:grpSp>
      <p:sp>
        <p:nvSpPr>
          <p:cNvPr id="158" name="object 158"/>
          <p:cNvSpPr/>
          <p:nvPr/>
        </p:nvSpPr>
        <p:spPr>
          <a:xfrm>
            <a:off x="715876" y="2926752"/>
            <a:ext cx="105335" cy="66115"/>
          </a:xfrm>
          <a:custGeom>
            <a:avLst/>
            <a:gdLst/>
            <a:ahLst/>
            <a:cxnLst/>
            <a:rect l="l" t="t" r="r" b="b"/>
            <a:pathLst>
              <a:path w="119379" h="74929">
                <a:moveTo>
                  <a:pt x="118973" y="54965"/>
                </a:moveTo>
                <a:lnTo>
                  <a:pt x="0" y="54965"/>
                </a:lnTo>
                <a:lnTo>
                  <a:pt x="0" y="74777"/>
                </a:lnTo>
                <a:lnTo>
                  <a:pt x="118973" y="74777"/>
                </a:lnTo>
                <a:lnTo>
                  <a:pt x="118973" y="54965"/>
                </a:lnTo>
                <a:close/>
              </a:path>
              <a:path w="119379" h="74929">
                <a:moveTo>
                  <a:pt x="118973" y="0"/>
                </a:moveTo>
                <a:lnTo>
                  <a:pt x="0" y="0"/>
                </a:lnTo>
                <a:lnTo>
                  <a:pt x="0" y="19913"/>
                </a:lnTo>
                <a:lnTo>
                  <a:pt x="118973" y="19913"/>
                </a:lnTo>
                <a:lnTo>
                  <a:pt x="118973" y="0"/>
                </a:lnTo>
                <a:close/>
              </a:path>
            </a:pathLst>
          </a:custGeom>
          <a:solidFill>
            <a:srgbClr val="000000"/>
          </a:solidFill>
        </p:spPr>
        <p:txBody>
          <a:bodyPr wrap="square" lIns="0" tIns="0" rIns="0" bIns="0" rtlCol="0"/>
          <a:lstStyle/>
          <a:p>
            <a:endParaRPr/>
          </a:p>
        </p:txBody>
      </p:sp>
      <p:grpSp>
        <p:nvGrpSpPr>
          <p:cNvPr id="159" name="object 159"/>
          <p:cNvGrpSpPr/>
          <p:nvPr/>
        </p:nvGrpSpPr>
        <p:grpSpPr>
          <a:xfrm>
            <a:off x="905659" y="2876997"/>
            <a:ext cx="382233" cy="164222"/>
            <a:chOff x="753258" y="2876997"/>
            <a:chExt cx="382233" cy="164222"/>
          </a:xfrm>
        </p:grpSpPr>
        <p:pic>
          <p:nvPicPr>
            <p:cNvPr id="160" name="object 160"/>
            <p:cNvPicPr/>
            <p:nvPr/>
          </p:nvPicPr>
          <p:blipFill>
            <a:blip r:embed="rId85"/>
            <a:stretch>
              <a:fillRect/>
            </a:stretch>
          </p:blipFill>
          <p:spPr>
            <a:xfrm>
              <a:off x="753258" y="2876997"/>
              <a:ext cx="140017" cy="164222"/>
            </a:xfrm>
            <a:prstGeom prst="rect">
              <a:avLst/>
            </a:prstGeom>
          </p:spPr>
        </p:pic>
        <p:pic>
          <p:nvPicPr>
            <p:cNvPr id="161" name="object 161"/>
            <p:cNvPicPr/>
            <p:nvPr/>
          </p:nvPicPr>
          <p:blipFill>
            <a:blip r:embed="rId86"/>
            <a:stretch>
              <a:fillRect/>
            </a:stretch>
          </p:blipFill>
          <p:spPr>
            <a:xfrm>
              <a:off x="914792" y="2879687"/>
              <a:ext cx="94213" cy="158843"/>
            </a:xfrm>
            <a:prstGeom prst="rect">
              <a:avLst/>
            </a:prstGeom>
          </p:spPr>
        </p:pic>
        <p:pic>
          <p:nvPicPr>
            <p:cNvPr id="162" name="object 162"/>
            <p:cNvPicPr/>
            <p:nvPr/>
          </p:nvPicPr>
          <p:blipFill>
            <a:blip r:embed="rId87"/>
            <a:stretch>
              <a:fillRect/>
            </a:stretch>
          </p:blipFill>
          <p:spPr>
            <a:xfrm>
              <a:off x="1030520" y="2920028"/>
              <a:ext cx="104971" cy="121191"/>
            </a:xfrm>
            <a:prstGeom prst="rect">
              <a:avLst/>
            </a:prstGeom>
          </p:spPr>
        </p:pic>
      </p:grpSp>
      <p:grpSp>
        <p:nvGrpSpPr>
          <p:cNvPr id="163" name="object 163"/>
          <p:cNvGrpSpPr/>
          <p:nvPr/>
        </p:nvGrpSpPr>
        <p:grpSpPr>
          <a:xfrm>
            <a:off x="1310753" y="2920028"/>
            <a:ext cx="343235" cy="165651"/>
            <a:chOff x="1158352" y="2920028"/>
            <a:chExt cx="343235" cy="165651"/>
          </a:xfrm>
        </p:grpSpPr>
        <p:pic>
          <p:nvPicPr>
            <p:cNvPr id="164" name="object 164"/>
            <p:cNvPicPr/>
            <p:nvPr/>
          </p:nvPicPr>
          <p:blipFill>
            <a:blip r:embed="rId88"/>
            <a:stretch>
              <a:fillRect/>
            </a:stretch>
          </p:blipFill>
          <p:spPr>
            <a:xfrm>
              <a:off x="1272820" y="2920028"/>
              <a:ext cx="100937" cy="165650"/>
            </a:xfrm>
            <a:prstGeom prst="rect">
              <a:avLst/>
            </a:prstGeom>
          </p:spPr>
        </p:pic>
        <p:pic>
          <p:nvPicPr>
            <p:cNvPr id="165" name="object 165"/>
            <p:cNvPicPr/>
            <p:nvPr/>
          </p:nvPicPr>
          <p:blipFill>
            <a:blip r:embed="rId89"/>
            <a:stretch>
              <a:fillRect/>
            </a:stretch>
          </p:blipFill>
          <p:spPr>
            <a:xfrm>
              <a:off x="1158352" y="2920029"/>
              <a:ext cx="94213" cy="118502"/>
            </a:xfrm>
            <a:prstGeom prst="rect">
              <a:avLst/>
            </a:prstGeom>
          </p:spPr>
        </p:pic>
        <p:pic>
          <p:nvPicPr>
            <p:cNvPr id="166" name="object 166"/>
            <p:cNvPicPr/>
            <p:nvPr/>
          </p:nvPicPr>
          <p:blipFill>
            <a:blip r:embed="rId90"/>
            <a:stretch>
              <a:fillRect/>
            </a:stretch>
          </p:blipFill>
          <p:spPr>
            <a:xfrm>
              <a:off x="1395272" y="2920028"/>
              <a:ext cx="106316" cy="121191"/>
            </a:xfrm>
            <a:prstGeom prst="rect">
              <a:avLst/>
            </a:prstGeom>
          </p:spPr>
        </p:pic>
      </p:grpSp>
      <p:grpSp>
        <p:nvGrpSpPr>
          <p:cNvPr id="167" name="object 167"/>
          <p:cNvGrpSpPr/>
          <p:nvPr/>
        </p:nvGrpSpPr>
        <p:grpSpPr>
          <a:xfrm>
            <a:off x="1740129" y="2879687"/>
            <a:ext cx="142712" cy="159123"/>
            <a:chOff x="1587728" y="2879687"/>
            <a:chExt cx="142712" cy="159123"/>
          </a:xfrm>
        </p:grpSpPr>
        <p:sp>
          <p:nvSpPr>
            <p:cNvPr id="168" name="object 168"/>
            <p:cNvSpPr/>
            <p:nvPr/>
          </p:nvSpPr>
          <p:spPr>
            <a:xfrm>
              <a:off x="1587728" y="2879687"/>
              <a:ext cx="19050" cy="159124"/>
            </a:xfrm>
            <a:custGeom>
              <a:avLst/>
              <a:gdLst/>
              <a:ahLst/>
              <a:cxnLst/>
              <a:rect l="l" t="t" r="r" b="b"/>
              <a:pathLst>
                <a:path w="21589" h="180339">
                  <a:moveTo>
                    <a:pt x="21336" y="48768"/>
                  </a:moveTo>
                  <a:lnTo>
                    <a:pt x="0" y="48768"/>
                  </a:lnTo>
                  <a:lnTo>
                    <a:pt x="0" y="180022"/>
                  </a:lnTo>
                  <a:lnTo>
                    <a:pt x="21336" y="180022"/>
                  </a:lnTo>
                  <a:lnTo>
                    <a:pt x="21336" y="48768"/>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169" name="object 169"/>
            <p:cNvPicPr/>
            <p:nvPr/>
          </p:nvPicPr>
          <p:blipFill>
            <a:blip r:embed="rId89"/>
            <a:stretch>
              <a:fillRect/>
            </a:stretch>
          </p:blipFill>
          <p:spPr>
            <a:xfrm>
              <a:off x="1636226" y="2920028"/>
              <a:ext cx="94213" cy="118502"/>
            </a:xfrm>
            <a:prstGeom prst="rect">
              <a:avLst/>
            </a:prstGeom>
          </p:spPr>
        </p:pic>
      </p:grpSp>
      <p:grpSp>
        <p:nvGrpSpPr>
          <p:cNvPr id="170" name="object 170"/>
          <p:cNvGrpSpPr/>
          <p:nvPr/>
        </p:nvGrpSpPr>
        <p:grpSpPr>
          <a:xfrm>
            <a:off x="1960833" y="2879688"/>
            <a:ext cx="296088" cy="161531"/>
            <a:chOff x="1808432" y="2879688"/>
            <a:chExt cx="296088" cy="161531"/>
          </a:xfrm>
        </p:grpSpPr>
        <p:pic>
          <p:nvPicPr>
            <p:cNvPr id="171" name="object 171"/>
            <p:cNvPicPr/>
            <p:nvPr/>
          </p:nvPicPr>
          <p:blipFill>
            <a:blip r:embed="rId91"/>
            <a:stretch>
              <a:fillRect/>
            </a:stretch>
          </p:blipFill>
          <p:spPr>
            <a:xfrm>
              <a:off x="1808432" y="2879688"/>
              <a:ext cx="166911" cy="160188"/>
            </a:xfrm>
            <a:prstGeom prst="rect">
              <a:avLst/>
            </a:prstGeom>
          </p:spPr>
        </p:pic>
        <p:pic>
          <p:nvPicPr>
            <p:cNvPr id="172" name="object 172"/>
            <p:cNvPicPr/>
            <p:nvPr/>
          </p:nvPicPr>
          <p:blipFill>
            <a:blip r:embed="rId92"/>
            <a:stretch>
              <a:fillRect/>
            </a:stretch>
          </p:blipFill>
          <p:spPr>
            <a:xfrm>
              <a:off x="1998205" y="2920028"/>
              <a:ext cx="106316" cy="121191"/>
            </a:xfrm>
            <a:prstGeom prst="rect">
              <a:avLst/>
            </a:prstGeom>
          </p:spPr>
        </p:pic>
      </p:grpSp>
      <p:pic>
        <p:nvPicPr>
          <p:cNvPr id="173" name="object 173"/>
          <p:cNvPicPr/>
          <p:nvPr/>
        </p:nvPicPr>
        <p:blipFill>
          <a:blip r:embed="rId93"/>
          <a:stretch>
            <a:fillRect/>
          </a:stretch>
        </p:blipFill>
        <p:spPr>
          <a:xfrm>
            <a:off x="2334998" y="2920029"/>
            <a:ext cx="99592" cy="162961"/>
          </a:xfrm>
          <a:prstGeom prst="rect">
            <a:avLst/>
          </a:prstGeom>
        </p:spPr>
      </p:pic>
      <p:grpSp>
        <p:nvGrpSpPr>
          <p:cNvPr id="174" name="object 174"/>
          <p:cNvGrpSpPr/>
          <p:nvPr/>
        </p:nvGrpSpPr>
        <p:grpSpPr>
          <a:xfrm>
            <a:off x="2465601" y="2879688"/>
            <a:ext cx="635206" cy="205991"/>
            <a:chOff x="2313202" y="2879687"/>
            <a:chExt cx="635206" cy="205991"/>
          </a:xfrm>
        </p:grpSpPr>
        <p:pic>
          <p:nvPicPr>
            <p:cNvPr id="175" name="object 175"/>
            <p:cNvPicPr/>
            <p:nvPr/>
          </p:nvPicPr>
          <p:blipFill>
            <a:blip r:embed="rId94"/>
            <a:stretch>
              <a:fillRect/>
            </a:stretch>
          </p:blipFill>
          <p:spPr>
            <a:xfrm>
              <a:off x="2428931" y="2920028"/>
              <a:ext cx="106316" cy="121191"/>
            </a:xfrm>
            <a:prstGeom prst="rect">
              <a:avLst/>
            </a:prstGeom>
          </p:spPr>
        </p:pic>
        <p:pic>
          <p:nvPicPr>
            <p:cNvPr id="176" name="object 176"/>
            <p:cNvPicPr/>
            <p:nvPr/>
          </p:nvPicPr>
          <p:blipFill>
            <a:blip r:embed="rId95"/>
            <a:stretch>
              <a:fillRect/>
            </a:stretch>
          </p:blipFill>
          <p:spPr>
            <a:xfrm>
              <a:off x="2313202" y="2922717"/>
              <a:ext cx="92869" cy="118502"/>
            </a:xfrm>
            <a:prstGeom prst="rect">
              <a:avLst/>
            </a:prstGeom>
          </p:spPr>
        </p:pic>
        <p:pic>
          <p:nvPicPr>
            <p:cNvPr id="177" name="object 177"/>
            <p:cNvPicPr/>
            <p:nvPr/>
          </p:nvPicPr>
          <p:blipFill>
            <a:blip r:embed="rId96"/>
            <a:stretch>
              <a:fillRect/>
            </a:stretch>
          </p:blipFill>
          <p:spPr>
            <a:xfrm>
              <a:off x="2559450" y="2920028"/>
              <a:ext cx="92869" cy="118502"/>
            </a:xfrm>
            <a:prstGeom prst="rect">
              <a:avLst/>
            </a:prstGeom>
          </p:spPr>
        </p:pic>
        <p:pic>
          <p:nvPicPr>
            <p:cNvPr id="178" name="object 178"/>
            <p:cNvPicPr/>
            <p:nvPr/>
          </p:nvPicPr>
          <p:blipFill>
            <a:blip r:embed="rId97"/>
            <a:stretch>
              <a:fillRect/>
            </a:stretch>
          </p:blipFill>
          <p:spPr>
            <a:xfrm>
              <a:off x="2669800" y="2879687"/>
              <a:ext cx="92869" cy="160188"/>
            </a:xfrm>
            <a:prstGeom prst="rect">
              <a:avLst/>
            </a:prstGeom>
          </p:spPr>
        </p:pic>
        <p:pic>
          <p:nvPicPr>
            <p:cNvPr id="179" name="object 179"/>
            <p:cNvPicPr/>
            <p:nvPr/>
          </p:nvPicPr>
          <p:blipFill>
            <a:blip r:embed="rId98"/>
            <a:stretch>
              <a:fillRect/>
            </a:stretch>
          </p:blipFill>
          <p:spPr>
            <a:xfrm>
              <a:off x="2781580" y="2882376"/>
              <a:ext cx="166827" cy="203302"/>
            </a:xfrm>
            <a:prstGeom prst="rect">
              <a:avLst/>
            </a:prstGeom>
          </p:spPr>
        </p:pic>
      </p:grpSp>
      <p:pic>
        <p:nvPicPr>
          <p:cNvPr id="180" name="object 180"/>
          <p:cNvPicPr/>
          <p:nvPr/>
        </p:nvPicPr>
        <p:blipFill>
          <a:blip r:embed="rId99"/>
          <a:stretch>
            <a:fillRect/>
          </a:stretch>
        </p:blipFill>
        <p:spPr>
          <a:xfrm>
            <a:off x="3168127" y="2876998"/>
            <a:ext cx="185737" cy="164222"/>
          </a:xfrm>
          <a:prstGeom prst="rect">
            <a:avLst/>
          </a:prstGeom>
        </p:spPr>
      </p:pic>
      <p:grpSp>
        <p:nvGrpSpPr>
          <p:cNvPr id="181" name="object 181"/>
          <p:cNvGrpSpPr/>
          <p:nvPr/>
        </p:nvGrpSpPr>
        <p:grpSpPr>
          <a:xfrm>
            <a:off x="3421183" y="2879688"/>
            <a:ext cx="827750" cy="161533"/>
            <a:chOff x="3268783" y="2879687"/>
            <a:chExt cx="827750" cy="161533"/>
          </a:xfrm>
        </p:grpSpPr>
        <p:pic>
          <p:nvPicPr>
            <p:cNvPr id="182" name="object 182"/>
            <p:cNvPicPr/>
            <p:nvPr/>
          </p:nvPicPr>
          <p:blipFill>
            <a:blip r:embed="rId100"/>
            <a:stretch>
              <a:fillRect/>
            </a:stretch>
          </p:blipFill>
          <p:spPr>
            <a:xfrm>
              <a:off x="3268783" y="2920028"/>
              <a:ext cx="156070" cy="118502"/>
            </a:xfrm>
            <a:prstGeom prst="rect">
              <a:avLst/>
            </a:prstGeom>
          </p:spPr>
        </p:pic>
        <p:pic>
          <p:nvPicPr>
            <p:cNvPr id="183" name="object 183"/>
            <p:cNvPicPr/>
            <p:nvPr/>
          </p:nvPicPr>
          <p:blipFill>
            <a:blip r:embed="rId101"/>
            <a:stretch>
              <a:fillRect/>
            </a:stretch>
          </p:blipFill>
          <p:spPr>
            <a:xfrm>
              <a:off x="3446452" y="2920028"/>
              <a:ext cx="109005" cy="121191"/>
            </a:xfrm>
            <a:prstGeom prst="rect">
              <a:avLst/>
            </a:prstGeom>
          </p:spPr>
        </p:pic>
        <p:sp>
          <p:nvSpPr>
            <p:cNvPr id="184" name="object 184"/>
            <p:cNvSpPr/>
            <p:nvPr/>
          </p:nvSpPr>
          <p:spPr>
            <a:xfrm>
              <a:off x="3578307" y="2879687"/>
              <a:ext cx="19050" cy="159124"/>
            </a:xfrm>
            <a:custGeom>
              <a:avLst/>
              <a:gdLst/>
              <a:ahLst/>
              <a:cxnLst/>
              <a:rect l="l" t="t" r="r" b="b"/>
              <a:pathLst>
                <a:path w="21589" h="180339">
                  <a:moveTo>
                    <a:pt x="21336" y="48768"/>
                  </a:moveTo>
                  <a:lnTo>
                    <a:pt x="0" y="48768"/>
                  </a:lnTo>
                  <a:lnTo>
                    <a:pt x="0" y="180022"/>
                  </a:lnTo>
                  <a:lnTo>
                    <a:pt x="21336" y="180022"/>
                  </a:lnTo>
                  <a:lnTo>
                    <a:pt x="21336" y="48768"/>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185" name="object 185"/>
            <p:cNvPicPr/>
            <p:nvPr/>
          </p:nvPicPr>
          <p:blipFill>
            <a:blip r:embed="rId102"/>
            <a:stretch>
              <a:fillRect/>
            </a:stretch>
          </p:blipFill>
          <p:spPr>
            <a:xfrm>
              <a:off x="3618743" y="2882376"/>
              <a:ext cx="273227" cy="158843"/>
            </a:xfrm>
            <a:prstGeom prst="rect">
              <a:avLst/>
            </a:prstGeom>
          </p:spPr>
        </p:pic>
        <p:pic>
          <p:nvPicPr>
            <p:cNvPr id="186" name="object 186"/>
            <p:cNvPicPr/>
            <p:nvPr/>
          </p:nvPicPr>
          <p:blipFill>
            <a:blip r:embed="rId103"/>
            <a:stretch>
              <a:fillRect/>
            </a:stretch>
          </p:blipFill>
          <p:spPr>
            <a:xfrm>
              <a:off x="3921554" y="2920028"/>
              <a:ext cx="174979" cy="121191"/>
            </a:xfrm>
            <a:prstGeom prst="rect">
              <a:avLst/>
            </a:prstGeom>
          </p:spPr>
        </p:pic>
      </p:grpSp>
      <p:grpSp>
        <p:nvGrpSpPr>
          <p:cNvPr id="187" name="object 187"/>
          <p:cNvGrpSpPr/>
          <p:nvPr/>
        </p:nvGrpSpPr>
        <p:grpSpPr>
          <a:xfrm>
            <a:off x="4321548" y="2879689"/>
            <a:ext cx="593604" cy="161532"/>
            <a:chOff x="4169148" y="2879688"/>
            <a:chExt cx="593604" cy="161532"/>
          </a:xfrm>
        </p:grpSpPr>
        <p:pic>
          <p:nvPicPr>
            <p:cNvPr id="188" name="object 188"/>
            <p:cNvPicPr/>
            <p:nvPr/>
          </p:nvPicPr>
          <p:blipFill>
            <a:blip r:embed="rId104"/>
            <a:stretch>
              <a:fillRect/>
            </a:stretch>
          </p:blipFill>
          <p:spPr>
            <a:xfrm>
              <a:off x="4169148" y="2882376"/>
              <a:ext cx="281295" cy="158843"/>
            </a:xfrm>
            <a:prstGeom prst="rect">
              <a:avLst/>
            </a:prstGeom>
          </p:spPr>
        </p:pic>
        <p:pic>
          <p:nvPicPr>
            <p:cNvPr id="189" name="object 189"/>
            <p:cNvPicPr/>
            <p:nvPr/>
          </p:nvPicPr>
          <p:blipFill>
            <a:blip r:embed="rId105"/>
            <a:stretch>
              <a:fillRect/>
            </a:stretch>
          </p:blipFill>
          <p:spPr>
            <a:xfrm>
              <a:off x="4473388" y="2879688"/>
              <a:ext cx="289363" cy="161532"/>
            </a:xfrm>
            <a:prstGeom prst="rect">
              <a:avLst/>
            </a:prstGeom>
          </p:spPr>
        </p:pic>
      </p:grpSp>
      <p:grpSp>
        <p:nvGrpSpPr>
          <p:cNvPr id="190" name="object 190"/>
          <p:cNvGrpSpPr/>
          <p:nvPr/>
        </p:nvGrpSpPr>
        <p:grpSpPr>
          <a:xfrm>
            <a:off x="5003987" y="2879687"/>
            <a:ext cx="142623" cy="159123"/>
            <a:chOff x="4851587" y="2879687"/>
            <a:chExt cx="142623" cy="159123"/>
          </a:xfrm>
        </p:grpSpPr>
        <p:sp>
          <p:nvSpPr>
            <p:cNvPr id="191" name="object 191"/>
            <p:cNvSpPr/>
            <p:nvPr/>
          </p:nvSpPr>
          <p:spPr>
            <a:xfrm>
              <a:off x="4851587" y="2879687"/>
              <a:ext cx="20171" cy="159124"/>
            </a:xfrm>
            <a:custGeom>
              <a:avLst/>
              <a:gdLst/>
              <a:ahLst/>
              <a:cxnLst/>
              <a:rect l="l" t="t" r="r" b="b"/>
              <a:pathLst>
                <a:path w="22860" h="180339">
                  <a:moveTo>
                    <a:pt x="22860" y="48768"/>
                  </a:moveTo>
                  <a:lnTo>
                    <a:pt x="0" y="48768"/>
                  </a:lnTo>
                  <a:lnTo>
                    <a:pt x="0" y="180022"/>
                  </a:lnTo>
                  <a:lnTo>
                    <a:pt x="22860" y="180022"/>
                  </a:lnTo>
                  <a:lnTo>
                    <a:pt x="22860" y="48768"/>
                  </a:lnTo>
                  <a:close/>
                </a:path>
                <a:path w="22860" h="180339">
                  <a:moveTo>
                    <a:pt x="22860" y="0"/>
                  </a:moveTo>
                  <a:lnTo>
                    <a:pt x="0" y="0"/>
                  </a:lnTo>
                  <a:lnTo>
                    <a:pt x="0" y="25908"/>
                  </a:lnTo>
                  <a:lnTo>
                    <a:pt x="22860" y="25908"/>
                  </a:lnTo>
                  <a:lnTo>
                    <a:pt x="22860" y="0"/>
                  </a:lnTo>
                  <a:close/>
                </a:path>
              </a:pathLst>
            </a:custGeom>
            <a:solidFill>
              <a:srgbClr val="000000"/>
            </a:solidFill>
          </p:spPr>
          <p:txBody>
            <a:bodyPr wrap="square" lIns="0" tIns="0" rIns="0" bIns="0" rtlCol="0"/>
            <a:lstStyle/>
            <a:p>
              <a:endParaRPr/>
            </a:p>
          </p:txBody>
        </p:sp>
        <p:pic>
          <p:nvPicPr>
            <p:cNvPr id="192" name="object 192"/>
            <p:cNvPicPr/>
            <p:nvPr/>
          </p:nvPicPr>
          <p:blipFill>
            <a:blip r:embed="rId106"/>
            <a:stretch>
              <a:fillRect/>
            </a:stretch>
          </p:blipFill>
          <p:spPr>
            <a:xfrm>
              <a:off x="4901342" y="2920028"/>
              <a:ext cx="92869" cy="118502"/>
            </a:xfrm>
            <a:prstGeom prst="rect">
              <a:avLst/>
            </a:prstGeom>
          </p:spPr>
        </p:pic>
      </p:grpSp>
      <p:grpSp>
        <p:nvGrpSpPr>
          <p:cNvPr id="193" name="object 193"/>
          <p:cNvGrpSpPr/>
          <p:nvPr/>
        </p:nvGrpSpPr>
        <p:grpSpPr>
          <a:xfrm>
            <a:off x="5226115" y="2879688"/>
            <a:ext cx="296004" cy="161531"/>
            <a:chOff x="5073714" y="2879688"/>
            <a:chExt cx="296004" cy="161531"/>
          </a:xfrm>
        </p:grpSpPr>
        <p:pic>
          <p:nvPicPr>
            <p:cNvPr id="194" name="object 194"/>
            <p:cNvPicPr/>
            <p:nvPr/>
          </p:nvPicPr>
          <p:blipFill>
            <a:blip r:embed="rId107"/>
            <a:stretch>
              <a:fillRect/>
            </a:stretch>
          </p:blipFill>
          <p:spPr>
            <a:xfrm>
              <a:off x="5073714" y="2879688"/>
              <a:ext cx="166827" cy="160188"/>
            </a:xfrm>
            <a:prstGeom prst="rect">
              <a:avLst/>
            </a:prstGeom>
          </p:spPr>
        </p:pic>
        <p:pic>
          <p:nvPicPr>
            <p:cNvPr id="195" name="object 195"/>
            <p:cNvPicPr/>
            <p:nvPr/>
          </p:nvPicPr>
          <p:blipFill>
            <a:blip r:embed="rId108"/>
            <a:stretch>
              <a:fillRect/>
            </a:stretch>
          </p:blipFill>
          <p:spPr>
            <a:xfrm>
              <a:off x="5263402" y="2920028"/>
              <a:ext cx="106316" cy="121191"/>
            </a:xfrm>
            <a:prstGeom prst="rect">
              <a:avLst/>
            </a:prstGeom>
          </p:spPr>
        </p:pic>
      </p:grpSp>
      <p:grpSp>
        <p:nvGrpSpPr>
          <p:cNvPr id="196" name="object 196"/>
          <p:cNvGrpSpPr/>
          <p:nvPr/>
        </p:nvGrpSpPr>
        <p:grpSpPr>
          <a:xfrm>
            <a:off x="5607422" y="2879016"/>
            <a:ext cx="148925" cy="162204"/>
            <a:chOff x="5455023" y="2879016"/>
            <a:chExt cx="148925" cy="162204"/>
          </a:xfrm>
        </p:grpSpPr>
        <p:sp>
          <p:nvSpPr>
            <p:cNvPr id="197" name="object 197"/>
            <p:cNvSpPr/>
            <p:nvPr/>
          </p:nvSpPr>
          <p:spPr>
            <a:xfrm>
              <a:off x="5455023" y="2879016"/>
              <a:ext cx="20171" cy="160244"/>
            </a:xfrm>
            <a:custGeom>
              <a:avLst/>
              <a:gdLst/>
              <a:ahLst/>
              <a:cxnLst/>
              <a:rect l="l" t="t" r="r" b="b"/>
              <a:pathLst>
                <a:path w="22860" h="181610">
                  <a:moveTo>
                    <a:pt x="22859" y="181356"/>
                  </a:moveTo>
                  <a:lnTo>
                    <a:pt x="0" y="181356"/>
                  </a:lnTo>
                  <a:lnTo>
                    <a:pt x="0" y="0"/>
                  </a:lnTo>
                  <a:lnTo>
                    <a:pt x="22859" y="0"/>
                  </a:lnTo>
                  <a:lnTo>
                    <a:pt x="22859" y="181356"/>
                  </a:lnTo>
                  <a:close/>
                </a:path>
              </a:pathLst>
            </a:custGeom>
            <a:solidFill>
              <a:srgbClr val="000000"/>
            </a:solidFill>
          </p:spPr>
          <p:txBody>
            <a:bodyPr wrap="square" lIns="0" tIns="0" rIns="0" bIns="0" rtlCol="0"/>
            <a:lstStyle/>
            <a:p>
              <a:endParaRPr/>
            </a:p>
          </p:txBody>
        </p:sp>
        <p:pic>
          <p:nvPicPr>
            <p:cNvPr id="198" name="object 198"/>
            <p:cNvPicPr/>
            <p:nvPr/>
          </p:nvPicPr>
          <p:blipFill>
            <a:blip r:embed="rId109"/>
            <a:stretch>
              <a:fillRect/>
            </a:stretch>
          </p:blipFill>
          <p:spPr>
            <a:xfrm>
              <a:off x="5497549" y="2920029"/>
              <a:ext cx="106399" cy="121191"/>
            </a:xfrm>
            <a:prstGeom prst="rect">
              <a:avLst/>
            </a:prstGeom>
          </p:spPr>
        </p:pic>
      </p:grpSp>
      <p:grpSp>
        <p:nvGrpSpPr>
          <p:cNvPr id="199" name="object 199"/>
          <p:cNvGrpSpPr/>
          <p:nvPr/>
        </p:nvGrpSpPr>
        <p:grpSpPr>
          <a:xfrm>
            <a:off x="5779210" y="2876998"/>
            <a:ext cx="425376" cy="164222"/>
            <a:chOff x="5626809" y="2876998"/>
            <a:chExt cx="425376" cy="164222"/>
          </a:xfrm>
        </p:grpSpPr>
        <p:pic>
          <p:nvPicPr>
            <p:cNvPr id="200" name="object 200"/>
            <p:cNvPicPr/>
            <p:nvPr/>
          </p:nvPicPr>
          <p:blipFill>
            <a:blip r:embed="rId110"/>
            <a:stretch>
              <a:fillRect/>
            </a:stretch>
          </p:blipFill>
          <p:spPr>
            <a:xfrm>
              <a:off x="5742538" y="2879688"/>
              <a:ext cx="99592" cy="161532"/>
            </a:xfrm>
            <a:prstGeom prst="rect">
              <a:avLst/>
            </a:prstGeom>
          </p:spPr>
        </p:pic>
        <p:pic>
          <p:nvPicPr>
            <p:cNvPr id="201" name="object 201"/>
            <p:cNvPicPr/>
            <p:nvPr/>
          </p:nvPicPr>
          <p:blipFill>
            <a:blip r:embed="rId111"/>
            <a:stretch>
              <a:fillRect/>
            </a:stretch>
          </p:blipFill>
          <p:spPr>
            <a:xfrm>
              <a:off x="5626809" y="2920029"/>
              <a:ext cx="92869" cy="118502"/>
            </a:xfrm>
            <a:prstGeom prst="rect">
              <a:avLst/>
            </a:prstGeom>
          </p:spPr>
        </p:pic>
        <p:pic>
          <p:nvPicPr>
            <p:cNvPr id="202" name="object 202"/>
            <p:cNvPicPr/>
            <p:nvPr/>
          </p:nvPicPr>
          <p:blipFill>
            <a:blip r:embed="rId112"/>
            <a:stretch>
              <a:fillRect/>
            </a:stretch>
          </p:blipFill>
          <p:spPr>
            <a:xfrm>
              <a:off x="5859528" y="2876998"/>
              <a:ext cx="94297" cy="161532"/>
            </a:xfrm>
            <a:prstGeom prst="rect">
              <a:avLst/>
            </a:prstGeom>
          </p:spPr>
        </p:pic>
        <p:sp>
          <p:nvSpPr>
            <p:cNvPr id="203" name="object 203"/>
            <p:cNvSpPr/>
            <p:nvPr/>
          </p:nvSpPr>
          <p:spPr>
            <a:xfrm>
              <a:off x="5982148" y="2879026"/>
              <a:ext cx="70037" cy="160244"/>
            </a:xfrm>
            <a:custGeom>
              <a:avLst/>
              <a:gdLst/>
              <a:ahLst/>
              <a:cxnLst/>
              <a:rect l="l" t="t" r="r" b="b"/>
              <a:pathLst>
                <a:path w="79375" h="181610">
                  <a:moveTo>
                    <a:pt x="22860" y="0"/>
                  </a:moveTo>
                  <a:lnTo>
                    <a:pt x="0" y="0"/>
                  </a:lnTo>
                  <a:lnTo>
                    <a:pt x="0" y="181356"/>
                  </a:lnTo>
                  <a:lnTo>
                    <a:pt x="22860" y="181356"/>
                  </a:lnTo>
                  <a:lnTo>
                    <a:pt x="22860" y="0"/>
                  </a:lnTo>
                  <a:close/>
                </a:path>
                <a:path w="79375" h="181610">
                  <a:moveTo>
                    <a:pt x="79248" y="0"/>
                  </a:moveTo>
                  <a:lnTo>
                    <a:pt x="56388" y="0"/>
                  </a:lnTo>
                  <a:lnTo>
                    <a:pt x="56388" y="181356"/>
                  </a:lnTo>
                  <a:lnTo>
                    <a:pt x="79248" y="181356"/>
                  </a:lnTo>
                  <a:lnTo>
                    <a:pt x="79248" y="0"/>
                  </a:lnTo>
                  <a:close/>
                </a:path>
              </a:pathLst>
            </a:custGeom>
            <a:solidFill>
              <a:srgbClr val="000000"/>
            </a:solidFill>
          </p:spPr>
          <p:txBody>
            <a:bodyPr wrap="square" lIns="0" tIns="0" rIns="0" bIns="0" rtlCol="0"/>
            <a:lstStyle/>
            <a:p>
              <a:endParaRPr/>
            </a:p>
          </p:txBody>
        </p:sp>
      </p:grpSp>
      <p:grpSp>
        <p:nvGrpSpPr>
          <p:cNvPr id="204" name="object 204"/>
          <p:cNvGrpSpPr/>
          <p:nvPr/>
        </p:nvGrpSpPr>
        <p:grpSpPr>
          <a:xfrm>
            <a:off x="6291963" y="2876997"/>
            <a:ext cx="356684" cy="208989"/>
            <a:chOff x="6139562" y="2876998"/>
            <a:chExt cx="356684" cy="208989"/>
          </a:xfrm>
        </p:grpSpPr>
        <p:sp>
          <p:nvSpPr>
            <p:cNvPr id="205" name="object 205"/>
            <p:cNvSpPr/>
            <p:nvPr/>
          </p:nvSpPr>
          <p:spPr>
            <a:xfrm>
              <a:off x="6139562" y="2876998"/>
              <a:ext cx="52668" cy="208989"/>
            </a:xfrm>
            <a:custGeom>
              <a:avLst/>
              <a:gdLst/>
              <a:ahLst/>
              <a:cxnLst/>
              <a:rect l="l" t="t" r="r" b="b"/>
              <a:pathLst>
                <a:path w="59690" h="236852">
                  <a:moveTo>
                    <a:pt x="59531" y="236505"/>
                  </a:moveTo>
                  <a:lnTo>
                    <a:pt x="42767" y="236505"/>
                  </a:lnTo>
                  <a:lnTo>
                    <a:pt x="34132" y="224449"/>
                  </a:lnTo>
                  <a:lnTo>
                    <a:pt x="12191" y="181546"/>
                  </a:lnTo>
                  <a:lnTo>
                    <a:pt x="833" y="134317"/>
                  </a:lnTo>
                  <a:lnTo>
                    <a:pt x="0" y="117443"/>
                  </a:lnTo>
                  <a:lnTo>
                    <a:pt x="571" y="102844"/>
                  </a:lnTo>
                  <a:lnTo>
                    <a:pt x="9143" y="60960"/>
                  </a:lnTo>
                  <a:lnTo>
                    <a:pt x="32115" y="15097"/>
                  </a:lnTo>
                  <a:lnTo>
                    <a:pt x="42767" y="0"/>
                  </a:lnTo>
                  <a:lnTo>
                    <a:pt x="59531" y="0"/>
                  </a:lnTo>
                  <a:lnTo>
                    <a:pt x="52363" y="11715"/>
                  </a:lnTo>
                  <a:lnTo>
                    <a:pt x="46767" y="21716"/>
                  </a:lnTo>
                  <a:lnTo>
                    <a:pt x="30035" y="62547"/>
                  </a:lnTo>
                  <a:lnTo>
                    <a:pt x="23145" y="106013"/>
                  </a:lnTo>
                  <a:lnTo>
                    <a:pt x="22859" y="117443"/>
                  </a:lnTo>
                  <a:lnTo>
                    <a:pt x="25160" y="147217"/>
                  </a:lnTo>
                  <a:lnTo>
                    <a:pt x="32051" y="176974"/>
                  </a:lnTo>
                  <a:lnTo>
                    <a:pt x="43514" y="206731"/>
                  </a:lnTo>
                  <a:lnTo>
                    <a:pt x="59531" y="236505"/>
                  </a:lnTo>
                  <a:close/>
                </a:path>
              </a:pathLst>
            </a:custGeom>
            <a:solidFill>
              <a:srgbClr val="000000"/>
            </a:solidFill>
          </p:spPr>
          <p:txBody>
            <a:bodyPr wrap="square" lIns="0" tIns="0" rIns="0" bIns="0" rtlCol="0"/>
            <a:lstStyle/>
            <a:p>
              <a:endParaRPr/>
            </a:p>
          </p:txBody>
        </p:sp>
        <p:pic>
          <p:nvPicPr>
            <p:cNvPr id="206" name="object 206"/>
            <p:cNvPicPr/>
            <p:nvPr/>
          </p:nvPicPr>
          <p:blipFill>
            <a:blip r:embed="rId113"/>
            <a:stretch>
              <a:fillRect/>
            </a:stretch>
          </p:blipFill>
          <p:spPr>
            <a:xfrm>
              <a:off x="6214950" y="2876998"/>
              <a:ext cx="281296" cy="208681"/>
            </a:xfrm>
            <a:prstGeom prst="rect">
              <a:avLst/>
            </a:prstGeom>
          </p:spPr>
        </p:pic>
      </p:grpSp>
      <p:grpSp>
        <p:nvGrpSpPr>
          <p:cNvPr id="207" name="object 207"/>
          <p:cNvGrpSpPr/>
          <p:nvPr/>
        </p:nvGrpSpPr>
        <p:grpSpPr>
          <a:xfrm>
            <a:off x="6730756" y="2875653"/>
            <a:ext cx="320517" cy="210333"/>
            <a:chOff x="6578356" y="2875653"/>
            <a:chExt cx="320517" cy="210333"/>
          </a:xfrm>
        </p:grpSpPr>
        <p:pic>
          <p:nvPicPr>
            <p:cNvPr id="208" name="object 208"/>
            <p:cNvPicPr/>
            <p:nvPr/>
          </p:nvPicPr>
          <p:blipFill>
            <a:blip r:embed="rId114"/>
            <a:stretch>
              <a:fillRect/>
            </a:stretch>
          </p:blipFill>
          <p:spPr>
            <a:xfrm>
              <a:off x="6578356" y="2920028"/>
              <a:ext cx="156154" cy="118502"/>
            </a:xfrm>
            <a:prstGeom prst="rect">
              <a:avLst/>
            </a:prstGeom>
          </p:spPr>
        </p:pic>
        <p:pic>
          <p:nvPicPr>
            <p:cNvPr id="209" name="object 209"/>
            <p:cNvPicPr/>
            <p:nvPr/>
          </p:nvPicPr>
          <p:blipFill>
            <a:blip r:embed="rId115"/>
            <a:stretch>
              <a:fillRect/>
            </a:stretch>
          </p:blipFill>
          <p:spPr>
            <a:xfrm>
              <a:off x="6756026" y="2875653"/>
              <a:ext cx="68580" cy="109005"/>
            </a:xfrm>
            <a:prstGeom prst="rect">
              <a:avLst/>
            </a:prstGeom>
          </p:spPr>
        </p:pic>
        <p:sp>
          <p:nvSpPr>
            <p:cNvPr id="210" name="object 210"/>
            <p:cNvSpPr/>
            <p:nvPr/>
          </p:nvSpPr>
          <p:spPr>
            <a:xfrm>
              <a:off x="6846205" y="2876997"/>
              <a:ext cx="52668" cy="208989"/>
            </a:xfrm>
            <a:custGeom>
              <a:avLst/>
              <a:gdLst/>
              <a:ahLst/>
              <a:cxnLst/>
              <a:rect l="l" t="t" r="r" b="b"/>
              <a:pathLst>
                <a:path w="59690" h="236852">
                  <a:moveTo>
                    <a:pt x="15240" y="236505"/>
                  </a:moveTo>
                  <a:lnTo>
                    <a:pt x="0" y="236505"/>
                  </a:lnTo>
                  <a:lnTo>
                    <a:pt x="16002" y="206731"/>
                  </a:lnTo>
                  <a:lnTo>
                    <a:pt x="27432" y="176974"/>
                  </a:lnTo>
                  <a:lnTo>
                    <a:pt x="34290" y="147217"/>
                  </a:lnTo>
                  <a:lnTo>
                    <a:pt x="36576" y="117443"/>
                  </a:lnTo>
                  <a:lnTo>
                    <a:pt x="36052" y="106013"/>
                  </a:lnTo>
                  <a:lnTo>
                    <a:pt x="28146" y="62547"/>
                  </a:lnTo>
                  <a:lnTo>
                    <a:pt x="18288" y="36576"/>
                  </a:lnTo>
                  <a:lnTo>
                    <a:pt x="15430" y="30003"/>
                  </a:lnTo>
                  <a:lnTo>
                    <a:pt x="11430" y="21716"/>
                  </a:lnTo>
                  <a:lnTo>
                    <a:pt x="6286" y="11715"/>
                  </a:lnTo>
                  <a:lnTo>
                    <a:pt x="0" y="0"/>
                  </a:lnTo>
                  <a:lnTo>
                    <a:pt x="15240" y="0"/>
                  </a:lnTo>
                  <a:lnTo>
                    <a:pt x="42457" y="45862"/>
                  </a:lnTo>
                  <a:lnTo>
                    <a:pt x="56388" y="88665"/>
                  </a:lnTo>
                  <a:lnTo>
                    <a:pt x="59436" y="117443"/>
                  </a:lnTo>
                  <a:lnTo>
                    <a:pt x="58578" y="134317"/>
                  </a:lnTo>
                  <a:lnTo>
                    <a:pt x="39457" y="196978"/>
                  </a:lnTo>
                  <a:lnTo>
                    <a:pt x="24074" y="224449"/>
                  </a:lnTo>
                  <a:lnTo>
                    <a:pt x="15240" y="236505"/>
                  </a:lnTo>
                  <a:close/>
                </a:path>
              </a:pathLst>
            </a:custGeom>
            <a:solidFill>
              <a:srgbClr val="000000"/>
            </a:solidFill>
          </p:spPr>
          <p:txBody>
            <a:bodyPr wrap="square" lIns="0" tIns="0" rIns="0" bIns="0" rtlCol="0"/>
            <a:lstStyle/>
            <a:p>
              <a:endParaRPr/>
            </a:p>
          </p:txBody>
        </p:sp>
      </p:grpSp>
      <p:pic>
        <p:nvPicPr>
          <p:cNvPr id="211" name="object 211"/>
          <p:cNvPicPr/>
          <p:nvPr/>
        </p:nvPicPr>
        <p:blipFill>
          <a:blip r:embed="rId116"/>
          <a:stretch>
            <a:fillRect/>
          </a:stretch>
        </p:blipFill>
        <p:spPr>
          <a:xfrm>
            <a:off x="300037" y="3194685"/>
            <a:ext cx="387611" cy="205991"/>
          </a:xfrm>
          <a:prstGeom prst="rect">
            <a:avLst/>
          </a:prstGeom>
        </p:spPr>
      </p:pic>
      <p:sp>
        <p:nvSpPr>
          <p:cNvPr id="212" name="object 212"/>
          <p:cNvSpPr/>
          <p:nvPr/>
        </p:nvSpPr>
        <p:spPr>
          <a:xfrm>
            <a:off x="741437" y="3241840"/>
            <a:ext cx="105335" cy="67796"/>
          </a:xfrm>
          <a:custGeom>
            <a:avLst/>
            <a:gdLst/>
            <a:ahLst/>
            <a:cxnLst/>
            <a:rect l="l" t="t" r="r" b="b"/>
            <a:pathLst>
              <a:path w="119379" h="76835">
                <a:moveTo>
                  <a:pt x="119062" y="54864"/>
                </a:moveTo>
                <a:lnTo>
                  <a:pt x="0" y="54864"/>
                </a:lnTo>
                <a:lnTo>
                  <a:pt x="0" y="76301"/>
                </a:lnTo>
                <a:lnTo>
                  <a:pt x="119062" y="76301"/>
                </a:lnTo>
                <a:lnTo>
                  <a:pt x="119062" y="54864"/>
                </a:lnTo>
                <a:close/>
              </a:path>
              <a:path w="119379" h="76835">
                <a:moveTo>
                  <a:pt x="119062" y="0"/>
                </a:moveTo>
                <a:lnTo>
                  <a:pt x="0" y="0"/>
                </a:lnTo>
                <a:lnTo>
                  <a:pt x="0" y="21336"/>
                </a:lnTo>
                <a:lnTo>
                  <a:pt x="119062" y="21336"/>
                </a:lnTo>
                <a:lnTo>
                  <a:pt x="119062" y="0"/>
                </a:lnTo>
                <a:close/>
              </a:path>
            </a:pathLst>
          </a:custGeom>
          <a:solidFill>
            <a:srgbClr val="000000"/>
          </a:solidFill>
        </p:spPr>
        <p:txBody>
          <a:bodyPr wrap="square" lIns="0" tIns="0" rIns="0" bIns="0" rtlCol="0"/>
          <a:lstStyle/>
          <a:p>
            <a:endParaRPr/>
          </a:p>
        </p:txBody>
      </p:sp>
      <p:grpSp>
        <p:nvGrpSpPr>
          <p:cNvPr id="213" name="object 213"/>
          <p:cNvGrpSpPr/>
          <p:nvPr/>
        </p:nvGrpSpPr>
        <p:grpSpPr>
          <a:xfrm>
            <a:off x="929864" y="3191996"/>
            <a:ext cx="815647" cy="208681"/>
            <a:chOff x="777464" y="3191996"/>
            <a:chExt cx="815647" cy="208681"/>
          </a:xfrm>
        </p:grpSpPr>
        <p:pic>
          <p:nvPicPr>
            <p:cNvPr id="214" name="object 214"/>
            <p:cNvPicPr/>
            <p:nvPr/>
          </p:nvPicPr>
          <p:blipFill>
            <a:blip r:embed="rId117"/>
            <a:stretch>
              <a:fillRect/>
            </a:stretch>
          </p:blipFill>
          <p:spPr>
            <a:xfrm>
              <a:off x="777464" y="3191996"/>
              <a:ext cx="154809" cy="173635"/>
            </a:xfrm>
            <a:prstGeom prst="rect">
              <a:avLst/>
            </a:prstGeom>
          </p:spPr>
        </p:pic>
        <p:pic>
          <p:nvPicPr>
            <p:cNvPr id="215" name="object 215"/>
            <p:cNvPicPr/>
            <p:nvPr/>
          </p:nvPicPr>
          <p:blipFill>
            <a:blip r:embed="rId118"/>
            <a:stretch>
              <a:fillRect/>
            </a:stretch>
          </p:blipFill>
          <p:spPr>
            <a:xfrm>
              <a:off x="955133" y="3239145"/>
              <a:ext cx="94213" cy="117073"/>
            </a:xfrm>
            <a:prstGeom prst="rect">
              <a:avLst/>
            </a:prstGeom>
          </p:spPr>
        </p:pic>
        <p:pic>
          <p:nvPicPr>
            <p:cNvPr id="216" name="object 216"/>
            <p:cNvPicPr/>
            <p:nvPr/>
          </p:nvPicPr>
          <p:blipFill>
            <a:blip r:embed="rId119"/>
            <a:stretch>
              <a:fillRect/>
            </a:stretch>
          </p:blipFill>
          <p:spPr>
            <a:xfrm>
              <a:off x="1073635" y="3236456"/>
              <a:ext cx="104971" cy="119763"/>
            </a:xfrm>
            <a:prstGeom prst="rect">
              <a:avLst/>
            </a:prstGeom>
          </p:spPr>
        </p:pic>
        <p:pic>
          <p:nvPicPr>
            <p:cNvPr id="217" name="object 217"/>
            <p:cNvPicPr/>
            <p:nvPr/>
          </p:nvPicPr>
          <p:blipFill>
            <a:blip r:embed="rId120"/>
            <a:stretch>
              <a:fillRect/>
            </a:stretch>
          </p:blipFill>
          <p:spPr>
            <a:xfrm>
              <a:off x="1202811" y="3236455"/>
              <a:ext cx="94213" cy="117073"/>
            </a:xfrm>
            <a:prstGeom prst="rect">
              <a:avLst/>
            </a:prstGeom>
          </p:spPr>
        </p:pic>
        <p:pic>
          <p:nvPicPr>
            <p:cNvPr id="218" name="object 218"/>
            <p:cNvPicPr/>
            <p:nvPr/>
          </p:nvPicPr>
          <p:blipFill>
            <a:blip r:embed="rId121"/>
            <a:stretch>
              <a:fillRect/>
            </a:stretch>
          </p:blipFill>
          <p:spPr>
            <a:xfrm>
              <a:off x="1314506" y="3194685"/>
              <a:ext cx="92869" cy="160188"/>
            </a:xfrm>
            <a:prstGeom prst="rect">
              <a:avLst/>
            </a:prstGeom>
          </p:spPr>
        </p:pic>
        <p:pic>
          <p:nvPicPr>
            <p:cNvPr id="219" name="object 219"/>
            <p:cNvPicPr/>
            <p:nvPr/>
          </p:nvPicPr>
          <p:blipFill>
            <a:blip r:embed="rId122"/>
            <a:stretch>
              <a:fillRect/>
            </a:stretch>
          </p:blipFill>
          <p:spPr>
            <a:xfrm>
              <a:off x="1426200" y="3198719"/>
              <a:ext cx="166911" cy="201957"/>
            </a:xfrm>
            <a:prstGeom prst="rect">
              <a:avLst/>
            </a:prstGeom>
          </p:spPr>
        </p:pic>
      </p:grpSp>
      <p:pic>
        <p:nvPicPr>
          <p:cNvPr id="220" name="object 220"/>
          <p:cNvPicPr/>
          <p:nvPr/>
        </p:nvPicPr>
        <p:blipFill>
          <a:blip r:embed="rId123"/>
          <a:stretch>
            <a:fillRect/>
          </a:stretch>
        </p:blipFill>
        <p:spPr>
          <a:xfrm>
            <a:off x="1810142" y="3191995"/>
            <a:ext cx="185737" cy="164222"/>
          </a:xfrm>
          <a:prstGeom prst="rect">
            <a:avLst/>
          </a:prstGeom>
        </p:spPr>
      </p:pic>
      <p:grpSp>
        <p:nvGrpSpPr>
          <p:cNvPr id="221" name="object 221"/>
          <p:cNvGrpSpPr/>
          <p:nvPr/>
        </p:nvGrpSpPr>
        <p:grpSpPr>
          <a:xfrm>
            <a:off x="2051013" y="3198730"/>
            <a:ext cx="534352" cy="158003"/>
            <a:chOff x="1898613" y="3198730"/>
            <a:chExt cx="534352" cy="158003"/>
          </a:xfrm>
        </p:grpSpPr>
        <p:sp>
          <p:nvSpPr>
            <p:cNvPr id="222" name="object 222"/>
            <p:cNvSpPr/>
            <p:nvPr/>
          </p:nvSpPr>
          <p:spPr>
            <a:xfrm>
              <a:off x="1898613" y="3198730"/>
              <a:ext cx="449916" cy="158003"/>
            </a:xfrm>
            <a:custGeom>
              <a:avLst/>
              <a:gdLst/>
              <a:ahLst/>
              <a:cxnLst/>
              <a:rect l="l" t="t" r="r" b="b"/>
              <a:pathLst>
                <a:path w="509905" h="179070">
                  <a:moveTo>
                    <a:pt x="178498" y="45808"/>
                  </a:moveTo>
                  <a:lnTo>
                    <a:pt x="157162" y="45808"/>
                  </a:lnTo>
                  <a:lnTo>
                    <a:pt x="135826" y="120573"/>
                  </a:lnTo>
                  <a:lnTo>
                    <a:pt x="128206" y="146481"/>
                  </a:lnTo>
                  <a:lnTo>
                    <a:pt x="122008" y="120573"/>
                  </a:lnTo>
                  <a:lnTo>
                    <a:pt x="102196" y="45808"/>
                  </a:lnTo>
                  <a:lnTo>
                    <a:pt x="79336" y="45808"/>
                  </a:lnTo>
                  <a:lnTo>
                    <a:pt x="58000" y="122097"/>
                  </a:lnTo>
                  <a:lnTo>
                    <a:pt x="55118" y="133223"/>
                  </a:lnTo>
                  <a:lnTo>
                    <a:pt x="53238" y="141338"/>
                  </a:lnTo>
                  <a:lnTo>
                    <a:pt x="51904" y="148005"/>
                  </a:lnTo>
                  <a:lnTo>
                    <a:pt x="44284" y="120573"/>
                  </a:lnTo>
                  <a:lnTo>
                    <a:pt x="22948" y="45808"/>
                  </a:lnTo>
                  <a:lnTo>
                    <a:pt x="0" y="45808"/>
                  </a:lnTo>
                  <a:lnTo>
                    <a:pt x="39712" y="175437"/>
                  </a:lnTo>
                  <a:lnTo>
                    <a:pt x="62572" y="175437"/>
                  </a:lnTo>
                  <a:lnTo>
                    <a:pt x="90004" y="74764"/>
                  </a:lnTo>
                  <a:lnTo>
                    <a:pt x="94576" y="97624"/>
                  </a:lnTo>
                  <a:lnTo>
                    <a:pt x="115912" y="175437"/>
                  </a:lnTo>
                  <a:lnTo>
                    <a:pt x="138874" y="175437"/>
                  </a:lnTo>
                  <a:lnTo>
                    <a:pt x="178498" y="45808"/>
                  </a:lnTo>
                  <a:close/>
                </a:path>
                <a:path w="509905" h="179070">
                  <a:moveTo>
                    <a:pt x="303555" y="175450"/>
                  </a:moveTo>
                  <a:lnTo>
                    <a:pt x="295935" y="109816"/>
                  </a:lnTo>
                  <a:lnTo>
                    <a:pt x="295935" y="74764"/>
                  </a:lnTo>
                  <a:lnTo>
                    <a:pt x="294411" y="71716"/>
                  </a:lnTo>
                  <a:lnTo>
                    <a:pt x="291744" y="61048"/>
                  </a:lnTo>
                  <a:lnTo>
                    <a:pt x="291363" y="59524"/>
                  </a:lnTo>
                  <a:lnTo>
                    <a:pt x="288315" y="56476"/>
                  </a:lnTo>
                  <a:lnTo>
                    <a:pt x="245643" y="42760"/>
                  </a:lnTo>
                  <a:lnTo>
                    <a:pt x="237629" y="43053"/>
                  </a:lnTo>
                  <a:lnTo>
                    <a:pt x="201345" y="54952"/>
                  </a:lnTo>
                  <a:lnTo>
                    <a:pt x="186105" y="82384"/>
                  </a:lnTo>
                  <a:lnTo>
                    <a:pt x="208965" y="85432"/>
                  </a:lnTo>
                  <a:lnTo>
                    <a:pt x="210489" y="76288"/>
                  </a:lnTo>
                  <a:lnTo>
                    <a:pt x="215061" y="70192"/>
                  </a:lnTo>
                  <a:lnTo>
                    <a:pt x="219633" y="65620"/>
                  </a:lnTo>
                  <a:lnTo>
                    <a:pt x="224205" y="62572"/>
                  </a:lnTo>
                  <a:lnTo>
                    <a:pt x="231825" y="61048"/>
                  </a:lnTo>
                  <a:lnTo>
                    <a:pt x="242595" y="61048"/>
                  </a:lnTo>
                  <a:lnTo>
                    <a:pt x="250266" y="61379"/>
                  </a:lnTo>
                  <a:lnTo>
                    <a:pt x="257073" y="62572"/>
                  </a:lnTo>
                  <a:lnTo>
                    <a:pt x="262737" y="64909"/>
                  </a:lnTo>
                  <a:lnTo>
                    <a:pt x="266979" y="68668"/>
                  </a:lnTo>
                  <a:lnTo>
                    <a:pt x="271551" y="71716"/>
                  </a:lnTo>
                  <a:lnTo>
                    <a:pt x="274599" y="77812"/>
                  </a:lnTo>
                  <a:lnTo>
                    <a:pt x="274599" y="88480"/>
                  </a:lnTo>
                  <a:lnTo>
                    <a:pt x="273075" y="90004"/>
                  </a:lnTo>
                  <a:lnTo>
                    <a:pt x="273075" y="93052"/>
                  </a:lnTo>
                  <a:lnTo>
                    <a:pt x="273075" y="109816"/>
                  </a:lnTo>
                  <a:lnTo>
                    <a:pt x="273075" y="135826"/>
                  </a:lnTo>
                  <a:lnTo>
                    <a:pt x="270027" y="140398"/>
                  </a:lnTo>
                  <a:lnTo>
                    <a:pt x="266979" y="146494"/>
                  </a:lnTo>
                  <a:lnTo>
                    <a:pt x="262407" y="152590"/>
                  </a:lnTo>
                  <a:lnTo>
                    <a:pt x="256311" y="155638"/>
                  </a:lnTo>
                  <a:lnTo>
                    <a:pt x="248691" y="160210"/>
                  </a:lnTo>
                  <a:lnTo>
                    <a:pt x="241071" y="161734"/>
                  </a:lnTo>
                  <a:lnTo>
                    <a:pt x="224205" y="161734"/>
                  </a:lnTo>
                  <a:lnTo>
                    <a:pt x="218109" y="160210"/>
                  </a:lnTo>
                  <a:lnTo>
                    <a:pt x="208965" y="151066"/>
                  </a:lnTo>
                  <a:lnTo>
                    <a:pt x="205917" y="146494"/>
                  </a:lnTo>
                  <a:lnTo>
                    <a:pt x="205917" y="137350"/>
                  </a:lnTo>
                  <a:lnTo>
                    <a:pt x="238023" y="119062"/>
                  </a:lnTo>
                  <a:lnTo>
                    <a:pt x="248856" y="116763"/>
                  </a:lnTo>
                  <a:lnTo>
                    <a:pt x="258356" y="114490"/>
                  </a:lnTo>
                  <a:lnTo>
                    <a:pt x="266522" y="112153"/>
                  </a:lnTo>
                  <a:lnTo>
                    <a:pt x="273075" y="109816"/>
                  </a:lnTo>
                  <a:lnTo>
                    <a:pt x="273075" y="93052"/>
                  </a:lnTo>
                  <a:lnTo>
                    <a:pt x="266268" y="95313"/>
                  </a:lnTo>
                  <a:lnTo>
                    <a:pt x="257441" y="97434"/>
                  </a:lnTo>
                  <a:lnTo>
                    <a:pt x="246888" y="99263"/>
                  </a:lnTo>
                  <a:lnTo>
                    <a:pt x="234873" y="100672"/>
                  </a:lnTo>
                  <a:lnTo>
                    <a:pt x="225729" y="102196"/>
                  </a:lnTo>
                  <a:lnTo>
                    <a:pt x="218109" y="102196"/>
                  </a:lnTo>
                  <a:lnTo>
                    <a:pt x="215061" y="103720"/>
                  </a:lnTo>
                  <a:lnTo>
                    <a:pt x="208965" y="105244"/>
                  </a:lnTo>
                  <a:lnTo>
                    <a:pt x="202869" y="108292"/>
                  </a:lnTo>
                  <a:lnTo>
                    <a:pt x="198297" y="111442"/>
                  </a:lnTo>
                  <a:lnTo>
                    <a:pt x="193751" y="114477"/>
                  </a:lnTo>
                  <a:lnTo>
                    <a:pt x="187629" y="123634"/>
                  </a:lnTo>
                  <a:lnTo>
                    <a:pt x="184581" y="129730"/>
                  </a:lnTo>
                  <a:lnTo>
                    <a:pt x="183057" y="134302"/>
                  </a:lnTo>
                  <a:lnTo>
                    <a:pt x="183057" y="141922"/>
                  </a:lnTo>
                  <a:lnTo>
                    <a:pt x="208775" y="176022"/>
                  </a:lnTo>
                  <a:lnTo>
                    <a:pt x="227253" y="178498"/>
                  </a:lnTo>
                  <a:lnTo>
                    <a:pt x="236499" y="178498"/>
                  </a:lnTo>
                  <a:lnTo>
                    <a:pt x="273773" y="161734"/>
                  </a:lnTo>
                  <a:lnTo>
                    <a:pt x="276123" y="160210"/>
                  </a:lnTo>
                  <a:lnTo>
                    <a:pt x="276123" y="166306"/>
                  </a:lnTo>
                  <a:lnTo>
                    <a:pt x="277647" y="170878"/>
                  </a:lnTo>
                  <a:lnTo>
                    <a:pt x="280695" y="175450"/>
                  </a:lnTo>
                  <a:lnTo>
                    <a:pt x="303555" y="175450"/>
                  </a:lnTo>
                  <a:close/>
                </a:path>
                <a:path w="509905" h="179070">
                  <a:moveTo>
                    <a:pt x="379857" y="175450"/>
                  </a:moveTo>
                  <a:lnTo>
                    <a:pt x="376809" y="155638"/>
                  </a:lnTo>
                  <a:lnTo>
                    <a:pt x="372237" y="157162"/>
                  </a:lnTo>
                  <a:lnTo>
                    <a:pt x="363093" y="157162"/>
                  </a:lnTo>
                  <a:lnTo>
                    <a:pt x="361569" y="155638"/>
                  </a:lnTo>
                  <a:lnTo>
                    <a:pt x="358521" y="155638"/>
                  </a:lnTo>
                  <a:lnTo>
                    <a:pt x="355473" y="152590"/>
                  </a:lnTo>
                  <a:lnTo>
                    <a:pt x="355473" y="151066"/>
                  </a:lnTo>
                  <a:lnTo>
                    <a:pt x="353949" y="149542"/>
                  </a:lnTo>
                  <a:lnTo>
                    <a:pt x="353949" y="62572"/>
                  </a:lnTo>
                  <a:lnTo>
                    <a:pt x="376809" y="62572"/>
                  </a:lnTo>
                  <a:lnTo>
                    <a:pt x="376809" y="45808"/>
                  </a:lnTo>
                  <a:lnTo>
                    <a:pt x="353949" y="45808"/>
                  </a:lnTo>
                  <a:lnTo>
                    <a:pt x="353949" y="0"/>
                  </a:lnTo>
                  <a:lnTo>
                    <a:pt x="332511" y="12192"/>
                  </a:lnTo>
                  <a:lnTo>
                    <a:pt x="332511" y="45808"/>
                  </a:lnTo>
                  <a:lnTo>
                    <a:pt x="315747" y="45808"/>
                  </a:lnTo>
                  <a:lnTo>
                    <a:pt x="315747" y="62572"/>
                  </a:lnTo>
                  <a:lnTo>
                    <a:pt x="332511" y="62572"/>
                  </a:lnTo>
                  <a:lnTo>
                    <a:pt x="332511" y="137350"/>
                  </a:lnTo>
                  <a:lnTo>
                    <a:pt x="349377" y="176974"/>
                  </a:lnTo>
                  <a:lnTo>
                    <a:pt x="373761" y="176974"/>
                  </a:lnTo>
                  <a:lnTo>
                    <a:pt x="379857" y="175450"/>
                  </a:lnTo>
                  <a:close/>
                </a:path>
                <a:path w="509905" h="179070">
                  <a:moveTo>
                    <a:pt x="509485" y="109816"/>
                  </a:moveTo>
                  <a:lnTo>
                    <a:pt x="500481" y="69532"/>
                  </a:lnTo>
                  <a:lnTo>
                    <a:pt x="493903" y="61048"/>
                  </a:lnTo>
                  <a:lnTo>
                    <a:pt x="492721" y="59524"/>
                  </a:lnTo>
                  <a:lnTo>
                    <a:pt x="486625" y="54483"/>
                  </a:lnTo>
                  <a:lnTo>
                    <a:pt x="486625" y="97624"/>
                  </a:lnTo>
                  <a:lnTo>
                    <a:pt x="413385" y="97624"/>
                  </a:lnTo>
                  <a:lnTo>
                    <a:pt x="436626" y="63334"/>
                  </a:lnTo>
                  <a:lnTo>
                    <a:pt x="450049" y="61048"/>
                  </a:lnTo>
                  <a:lnTo>
                    <a:pt x="458622" y="61671"/>
                  </a:lnTo>
                  <a:lnTo>
                    <a:pt x="485203" y="90170"/>
                  </a:lnTo>
                  <a:lnTo>
                    <a:pt x="486625" y="97624"/>
                  </a:lnTo>
                  <a:lnTo>
                    <a:pt x="486625" y="54483"/>
                  </a:lnTo>
                  <a:lnTo>
                    <a:pt x="484124" y="52400"/>
                  </a:lnTo>
                  <a:lnTo>
                    <a:pt x="474243" y="47142"/>
                  </a:lnTo>
                  <a:lnTo>
                    <a:pt x="462927" y="43878"/>
                  </a:lnTo>
                  <a:lnTo>
                    <a:pt x="450049" y="42760"/>
                  </a:lnTo>
                  <a:lnTo>
                    <a:pt x="437083" y="43903"/>
                  </a:lnTo>
                  <a:lnTo>
                    <a:pt x="398640" y="71056"/>
                  </a:lnTo>
                  <a:lnTo>
                    <a:pt x="389001" y="111442"/>
                  </a:lnTo>
                  <a:lnTo>
                    <a:pt x="390118" y="126580"/>
                  </a:lnTo>
                  <a:lnTo>
                    <a:pt x="405765" y="161734"/>
                  </a:lnTo>
                  <a:lnTo>
                    <a:pt x="451573" y="178498"/>
                  </a:lnTo>
                  <a:lnTo>
                    <a:pt x="462457" y="177901"/>
                  </a:lnTo>
                  <a:lnTo>
                    <a:pt x="496976" y="160210"/>
                  </a:lnTo>
                  <a:lnTo>
                    <a:pt x="509485" y="137350"/>
                  </a:lnTo>
                  <a:lnTo>
                    <a:pt x="486625" y="134302"/>
                  </a:lnTo>
                  <a:lnTo>
                    <a:pt x="482053" y="143446"/>
                  </a:lnTo>
                  <a:lnTo>
                    <a:pt x="477481" y="149542"/>
                  </a:lnTo>
                  <a:lnTo>
                    <a:pt x="472909" y="154114"/>
                  </a:lnTo>
                  <a:lnTo>
                    <a:pt x="466813" y="158686"/>
                  </a:lnTo>
                  <a:lnTo>
                    <a:pt x="459193" y="160210"/>
                  </a:lnTo>
                  <a:lnTo>
                    <a:pt x="451573" y="160210"/>
                  </a:lnTo>
                  <a:lnTo>
                    <a:pt x="415671" y="135636"/>
                  </a:lnTo>
                  <a:lnTo>
                    <a:pt x="411861" y="116014"/>
                  </a:lnTo>
                  <a:lnTo>
                    <a:pt x="509485" y="116014"/>
                  </a:lnTo>
                  <a:lnTo>
                    <a:pt x="509485" y="109816"/>
                  </a:lnTo>
                  <a:close/>
                </a:path>
              </a:pathLst>
            </a:custGeom>
            <a:solidFill>
              <a:srgbClr val="000000"/>
            </a:solidFill>
          </p:spPr>
          <p:txBody>
            <a:bodyPr wrap="square" lIns="0" tIns="0" rIns="0" bIns="0" rtlCol="0"/>
            <a:lstStyle/>
            <a:p>
              <a:endParaRPr/>
            </a:p>
          </p:txBody>
        </p:sp>
        <p:pic>
          <p:nvPicPr>
            <p:cNvPr id="223" name="object 223"/>
            <p:cNvPicPr/>
            <p:nvPr/>
          </p:nvPicPr>
          <p:blipFill>
            <a:blip r:embed="rId124"/>
            <a:stretch>
              <a:fillRect/>
            </a:stretch>
          </p:blipFill>
          <p:spPr>
            <a:xfrm>
              <a:off x="2369679" y="3236455"/>
              <a:ext cx="63285" cy="117073"/>
            </a:xfrm>
            <a:prstGeom prst="rect">
              <a:avLst/>
            </a:prstGeom>
          </p:spPr>
        </p:pic>
      </p:grpSp>
      <p:grpSp>
        <p:nvGrpSpPr>
          <p:cNvPr id="224" name="object 224"/>
          <p:cNvGrpSpPr/>
          <p:nvPr/>
        </p:nvGrpSpPr>
        <p:grpSpPr>
          <a:xfrm>
            <a:off x="2659403" y="3194684"/>
            <a:ext cx="142628" cy="159123"/>
            <a:chOff x="2507002" y="3194684"/>
            <a:chExt cx="142628" cy="159123"/>
          </a:xfrm>
        </p:grpSpPr>
        <p:sp>
          <p:nvSpPr>
            <p:cNvPr id="225" name="object 225"/>
            <p:cNvSpPr/>
            <p:nvPr/>
          </p:nvSpPr>
          <p:spPr>
            <a:xfrm>
              <a:off x="2507002" y="3194684"/>
              <a:ext cx="19050" cy="159124"/>
            </a:xfrm>
            <a:custGeom>
              <a:avLst/>
              <a:gdLst/>
              <a:ahLst/>
              <a:cxnLst/>
              <a:rect l="l" t="t" r="r" b="b"/>
              <a:pathLst>
                <a:path w="21589" h="180339">
                  <a:moveTo>
                    <a:pt x="21336" y="50393"/>
                  </a:moveTo>
                  <a:lnTo>
                    <a:pt x="0" y="50393"/>
                  </a:lnTo>
                  <a:lnTo>
                    <a:pt x="0" y="180022"/>
                  </a:lnTo>
                  <a:lnTo>
                    <a:pt x="21336" y="180022"/>
                  </a:lnTo>
                  <a:lnTo>
                    <a:pt x="21336" y="50393"/>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226" name="object 226"/>
            <p:cNvPicPr/>
            <p:nvPr/>
          </p:nvPicPr>
          <p:blipFill>
            <a:blip r:embed="rId125"/>
            <a:stretch>
              <a:fillRect/>
            </a:stretch>
          </p:blipFill>
          <p:spPr>
            <a:xfrm>
              <a:off x="2555417" y="3236455"/>
              <a:ext cx="94213" cy="117073"/>
            </a:xfrm>
            <a:prstGeom prst="rect">
              <a:avLst/>
            </a:prstGeom>
          </p:spPr>
        </p:pic>
      </p:grpSp>
      <p:grpSp>
        <p:nvGrpSpPr>
          <p:cNvPr id="227" name="object 227"/>
          <p:cNvGrpSpPr/>
          <p:nvPr/>
        </p:nvGrpSpPr>
        <p:grpSpPr>
          <a:xfrm>
            <a:off x="2881454" y="3194685"/>
            <a:ext cx="294742" cy="161533"/>
            <a:chOff x="2729052" y="3194684"/>
            <a:chExt cx="294742" cy="161533"/>
          </a:xfrm>
        </p:grpSpPr>
        <p:pic>
          <p:nvPicPr>
            <p:cNvPr id="228" name="object 228"/>
            <p:cNvPicPr/>
            <p:nvPr/>
          </p:nvPicPr>
          <p:blipFill>
            <a:blip r:embed="rId126"/>
            <a:stretch>
              <a:fillRect/>
            </a:stretch>
          </p:blipFill>
          <p:spPr>
            <a:xfrm>
              <a:off x="2729052" y="3194684"/>
              <a:ext cx="165566" cy="160188"/>
            </a:xfrm>
            <a:prstGeom prst="rect">
              <a:avLst/>
            </a:prstGeom>
          </p:spPr>
        </p:pic>
        <p:pic>
          <p:nvPicPr>
            <p:cNvPr id="229" name="object 229"/>
            <p:cNvPicPr/>
            <p:nvPr/>
          </p:nvPicPr>
          <p:blipFill>
            <a:blip r:embed="rId127"/>
            <a:stretch>
              <a:fillRect/>
            </a:stretch>
          </p:blipFill>
          <p:spPr>
            <a:xfrm>
              <a:off x="2917479" y="3236455"/>
              <a:ext cx="106316" cy="119763"/>
            </a:xfrm>
            <a:prstGeom prst="rect">
              <a:avLst/>
            </a:prstGeom>
          </p:spPr>
        </p:pic>
      </p:grpSp>
      <p:grpSp>
        <p:nvGrpSpPr>
          <p:cNvPr id="230" name="object 230"/>
          <p:cNvGrpSpPr/>
          <p:nvPr/>
        </p:nvGrpSpPr>
        <p:grpSpPr>
          <a:xfrm>
            <a:off x="3262335" y="3194684"/>
            <a:ext cx="855995" cy="205993"/>
            <a:chOff x="3109934" y="3194684"/>
            <a:chExt cx="855995" cy="205993"/>
          </a:xfrm>
        </p:grpSpPr>
        <p:sp>
          <p:nvSpPr>
            <p:cNvPr id="231" name="object 231"/>
            <p:cNvSpPr/>
            <p:nvPr/>
          </p:nvSpPr>
          <p:spPr>
            <a:xfrm>
              <a:off x="3109934" y="3194684"/>
              <a:ext cx="19050" cy="159124"/>
            </a:xfrm>
            <a:custGeom>
              <a:avLst/>
              <a:gdLst/>
              <a:ahLst/>
              <a:cxnLst/>
              <a:rect l="l" t="t" r="r" b="b"/>
              <a:pathLst>
                <a:path w="21589" h="180339">
                  <a:moveTo>
                    <a:pt x="21336" y="50393"/>
                  </a:moveTo>
                  <a:lnTo>
                    <a:pt x="0" y="50393"/>
                  </a:lnTo>
                  <a:lnTo>
                    <a:pt x="0" y="180022"/>
                  </a:lnTo>
                  <a:lnTo>
                    <a:pt x="21336" y="180022"/>
                  </a:lnTo>
                  <a:lnTo>
                    <a:pt x="21336" y="50393"/>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232" name="object 232"/>
            <p:cNvPicPr/>
            <p:nvPr/>
          </p:nvPicPr>
          <p:blipFill>
            <a:blip r:embed="rId128"/>
            <a:stretch>
              <a:fillRect/>
            </a:stretch>
          </p:blipFill>
          <p:spPr>
            <a:xfrm>
              <a:off x="3158433" y="3236455"/>
              <a:ext cx="94213" cy="117073"/>
            </a:xfrm>
            <a:prstGeom prst="rect">
              <a:avLst/>
            </a:prstGeom>
          </p:spPr>
        </p:pic>
        <p:pic>
          <p:nvPicPr>
            <p:cNvPr id="233" name="object 233"/>
            <p:cNvPicPr/>
            <p:nvPr/>
          </p:nvPicPr>
          <p:blipFill>
            <a:blip r:embed="rId129"/>
            <a:stretch>
              <a:fillRect/>
            </a:stretch>
          </p:blipFill>
          <p:spPr>
            <a:xfrm>
              <a:off x="3275507" y="3236455"/>
              <a:ext cx="216665" cy="119763"/>
            </a:xfrm>
            <a:prstGeom prst="rect">
              <a:avLst/>
            </a:prstGeom>
          </p:spPr>
        </p:pic>
        <p:pic>
          <p:nvPicPr>
            <p:cNvPr id="234" name="object 234"/>
            <p:cNvPicPr/>
            <p:nvPr/>
          </p:nvPicPr>
          <p:blipFill>
            <a:blip r:embed="rId130"/>
            <a:stretch>
              <a:fillRect/>
            </a:stretch>
          </p:blipFill>
          <p:spPr>
            <a:xfrm>
              <a:off x="3515033" y="3236455"/>
              <a:ext cx="156154" cy="117073"/>
            </a:xfrm>
            <a:prstGeom prst="rect">
              <a:avLst/>
            </a:prstGeom>
          </p:spPr>
        </p:pic>
        <p:sp>
          <p:nvSpPr>
            <p:cNvPr id="235" name="object 235"/>
            <p:cNvSpPr/>
            <p:nvPr/>
          </p:nvSpPr>
          <p:spPr>
            <a:xfrm>
              <a:off x="3700765" y="3194684"/>
              <a:ext cx="20171" cy="159124"/>
            </a:xfrm>
            <a:custGeom>
              <a:avLst/>
              <a:gdLst/>
              <a:ahLst/>
              <a:cxnLst/>
              <a:rect l="l" t="t" r="r" b="b"/>
              <a:pathLst>
                <a:path w="22860" h="180339">
                  <a:moveTo>
                    <a:pt x="22860" y="50393"/>
                  </a:moveTo>
                  <a:lnTo>
                    <a:pt x="0" y="50393"/>
                  </a:lnTo>
                  <a:lnTo>
                    <a:pt x="0" y="180022"/>
                  </a:lnTo>
                  <a:lnTo>
                    <a:pt x="22860" y="180022"/>
                  </a:lnTo>
                  <a:lnTo>
                    <a:pt x="22860" y="50393"/>
                  </a:lnTo>
                  <a:close/>
                </a:path>
                <a:path w="22860" h="180339">
                  <a:moveTo>
                    <a:pt x="22860" y="0"/>
                  </a:moveTo>
                  <a:lnTo>
                    <a:pt x="0" y="0"/>
                  </a:lnTo>
                  <a:lnTo>
                    <a:pt x="0" y="25908"/>
                  </a:lnTo>
                  <a:lnTo>
                    <a:pt x="22860" y="25908"/>
                  </a:lnTo>
                  <a:lnTo>
                    <a:pt x="22860" y="0"/>
                  </a:lnTo>
                  <a:close/>
                </a:path>
              </a:pathLst>
            </a:custGeom>
            <a:solidFill>
              <a:srgbClr val="000000"/>
            </a:solidFill>
          </p:spPr>
          <p:txBody>
            <a:bodyPr wrap="square" lIns="0" tIns="0" rIns="0" bIns="0" rtlCol="0"/>
            <a:lstStyle/>
            <a:p>
              <a:endParaRPr/>
            </a:p>
          </p:txBody>
        </p:sp>
        <p:pic>
          <p:nvPicPr>
            <p:cNvPr id="236" name="object 236"/>
            <p:cNvPicPr/>
            <p:nvPr/>
          </p:nvPicPr>
          <p:blipFill>
            <a:blip r:embed="rId131"/>
            <a:stretch>
              <a:fillRect/>
            </a:stretch>
          </p:blipFill>
          <p:spPr>
            <a:xfrm>
              <a:off x="3749263" y="3236455"/>
              <a:ext cx="92869" cy="117073"/>
            </a:xfrm>
            <a:prstGeom prst="rect">
              <a:avLst/>
            </a:prstGeom>
          </p:spPr>
        </p:pic>
        <p:pic>
          <p:nvPicPr>
            <p:cNvPr id="237" name="object 237"/>
            <p:cNvPicPr/>
            <p:nvPr/>
          </p:nvPicPr>
          <p:blipFill>
            <a:blip r:embed="rId132"/>
            <a:stretch>
              <a:fillRect/>
            </a:stretch>
          </p:blipFill>
          <p:spPr>
            <a:xfrm>
              <a:off x="3864992" y="3236455"/>
              <a:ext cx="100937" cy="164222"/>
            </a:xfrm>
            <a:prstGeom prst="rect">
              <a:avLst/>
            </a:prstGeom>
          </p:spPr>
        </p:pic>
      </p:grpSp>
      <p:grpSp>
        <p:nvGrpSpPr>
          <p:cNvPr id="238" name="object 238"/>
          <p:cNvGrpSpPr/>
          <p:nvPr/>
        </p:nvGrpSpPr>
        <p:grpSpPr>
          <a:xfrm>
            <a:off x="4199097" y="3194685"/>
            <a:ext cx="432070" cy="161533"/>
            <a:chOff x="4046697" y="3194684"/>
            <a:chExt cx="432070" cy="161533"/>
          </a:xfrm>
        </p:grpSpPr>
        <p:pic>
          <p:nvPicPr>
            <p:cNvPr id="239" name="object 239"/>
            <p:cNvPicPr/>
            <p:nvPr/>
          </p:nvPicPr>
          <p:blipFill>
            <a:blip r:embed="rId133"/>
            <a:stretch>
              <a:fillRect/>
            </a:stretch>
          </p:blipFill>
          <p:spPr>
            <a:xfrm>
              <a:off x="4046697" y="3236455"/>
              <a:ext cx="219355" cy="119763"/>
            </a:xfrm>
            <a:prstGeom prst="rect">
              <a:avLst/>
            </a:prstGeom>
          </p:spPr>
        </p:pic>
        <p:sp>
          <p:nvSpPr>
            <p:cNvPr id="240" name="object 240"/>
            <p:cNvSpPr/>
            <p:nvPr/>
          </p:nvSpPr>
          <p:spPr>
            <a:xfrm>
              <a:off x="4287818" y="3194684"/>
              <a:ext cx="68916" cy="160804"/>
            </a:xfrm>
            <a:custGeom>
              <a:avLst/>
              <a:gdLst/>
              <a:ahLst/>
              <a:cxnLst/>
              <a:rect l="l" t="t" r="r" b="b"/>
              <a:pathLst>
                <a:path w="78104" h="182245">
                  <a:moveTo>
                    <a:pt x="22847" y="393"/>
                  </a:moveTo>
                  <a:lnTo>
                    <a:pt x="0" y="393"/>
                  </a:lnTo>
                  <a:lnTo>
                    <a:pt x="0" y="181749"/>
                  </a:lnTo>
                  <a:lnTo>
                    <a:pt x="22847" y="181749"/>
                  </a:lnTo>
                  <a:lnTo>
                    <a:pt x="22847" y="393"/>
                  </a:lnTo>
                  <a:close/>
                </a:path>
                <a:path w="78104" h="182245">
                  <a:moveTo>
                    <a:pt x="77520" y="50393"/>
                  </a:moveTo>
                  <a:lnTo>
                    <a:pt x="56184" y="50393"/>
                  </a:lnTo>
                  <a:lnTo>
                    <a:pt x="56184" y="180022"/>
                  </a:lnTo>
                  <a:lnTo>
                    <a:pt x="77520" y="180022"/>
                  </a:lnTo>
                  <a:lnTo>
                    <a:pt x="77520" y="50393"/>
                  </a:lnTo>
                  <a:close/>
                </a:path>
                <a:path w="78104" h="182245">
                  <a:moveTo>
                    <a:pt x="77520" y="0"/>
                  </a:moveTo>
                  <a:lnTo>
                    <a:pt x="56184" y="0"/>
                  </a:lnTo>
                  <a:lnTo>
                    <a:pt x="56184" y="25908"/>
                  </a:lnTo>
                  <a:lnTo>
                    <a:pt x="77520" y="25908"/>
                  </a:lnTo>
                  <a:lnTo>
                    <a:pt x="77520" y="0"/>
                  </a:lnTo>
                  <a:close/>
                </a:path>
              </a:pathLst>
            </a:custGeom>
            <a:solidFill>
              <a:srgbClr val="000000"/>
            </a:solidFill>
          </p:spPr>
          <p:txBody>
            <a:bodyPr wrap="square" lIns="0" tIns="0" rIns="0" bIns="0" rtlCol="0"/>
            <a:lstStyle/>
            <a:p>
              <a:endParaRPr/>
            </a:p>
          </p:txBody>
        </p:sp>
        <p:pic>
          <p:nvPicPr>
            <p:cNvPr id="241" name="object 241"/>
            <p:cNvPicPr/>
            <p:nvPr/>
          </p:nvPicPr>
          <p:blipFill>
            <a:blip r:embed="rId134"/>
            <a:stretch>
              <a:fillRect/>
            </a:stretch>
          </p:blipFill>
          <p:spPr>
            <a:xfrm>
              <a:off x="4379175" y="3194685"/>
              <a:ext cx="99592" cy="161532"/>
            </a:xfrm>
            <a:prstGeom prst="rect">
              <a:avLst/>
            </a:prstGeom>
          </p:spPr>
        </p:pic>
      </p:grpSp>
      <p:sp>
        <p:nvSpPr>
          <p:cNvPr id="242" name="object 242"/>
          <p:cNvSpPr/>
          <p:nvPr/>
        </p:nvSpPr>
        <p:spPr>
          <a:xfrm>
            <a:off x="4706460" y="3198730"/>
            <a:ext cx="558613" cy="158003"/>
          </a:xfrm>
          <a:custGeom>
            <a:avLst/>
            <a:gdLst/>
            <a:ahLst/>
            <a:cxnLst/>
            <a:rect l="l" t="t" r="r" b="b"/>
            <a:pathLst>
              <a:path w="633095" h="179070">
                <a:moveTo>
                  <a:pt x="178498" y="45808"/>
                </a:moveTo>
                <a:lnTo>
                  <a:pt x="157162" y="45808"/>
                </a:lnTo>
                <a:lnTo>
                  <a:pt x="134302" y="120573"/>
                </a:lnTo>
                <a:lnTo>
                  <a:pt x="128206" y="146481"/>
                </a:lnTo>
                <a:lnTo>
                  <a:pt x="120586" y="120573"/>
                </a:lnTo>
                <a:lnTo>
                  <a:pt x="100685" y="45808"/>
                </a:lnTo>
                <a:lnTo>
                  <a:pt x="79349" y="45808"/>
                </a:lnTo>
                <a:lnTo>
                  <a:pt x="58013" y="122097"/>
                </a:lnTo>
                <a:lnTo>
                  <a:pt x="55130" y="133223"/>
                </a:lnTo>
                <a:lnTo>
                  <a:pt x="53251" y="141338"/>
                </a:lnTo>
                <a:lnTo>
                  <a:pt x="51917" y="148005"/>
                </a:lnTo>
                <a:lnTo>
                  <a:pt x="42773" y="120573"/>
                </a:lnTo>
                <a:lnTo>
                  <a:pt x="22961" y="45808"/>
                </a:lnTo>
                <a:lnTo>
                  <a:pt x="0" y="45808"/>
                </a:lnTo>
                <a:lnTo>
                  <a:pt x="39725" y="175437"/>
                </a:lnTo>
                <a:lnTo>
                  <a:pt x="62585" y="175437"/>
                </a:lnTo>
                <a:lnTo>
                  <a:pt x="88493" y="74764"/>
                </a:lnTo>
                <a:lnTo>
                  <a:pt x="94589" y="97624"/>
                </a:lnTo>
                <a:lnTo>
                  <a:pt x="114490" y="175437"/>
                </a:lnTo>
                <a:lnTo>
                  <a:pt x="137350" y="175437"/>
                </a:lnTo>
                <a:lnTo>
                  <a:pt x="178498" y="45808"/>
                </a:lnTo>
                <a:close/>
              </a:path>
              <a:path w="633095" h="179070">
                <a:moveTo>
                  <a:pt x="302044" y="175450"/>
                </a:moveTo>
                <a:lnTo>
                  <a:pt x="300520" y="170878"/>
                </a:lnTo>
                <a:lnTo>
                  <a:pt x="297472" y="166306"/>
                </a:lnTo>
                <a:lnTo>
                  <a:pt x="297472" y="160210"/>
                </a:lnTo>
                <a:lnTo>
                  <a:pt x="296595" y="154444"/>
                </a:lnTo>
                <a:lnTo>
                  <a:pt x="296164" y="146494"/>
                </a:lnTo>
                <a:lnTo>
                  <a:pt x="296049" y="140398"/>
                </a:lnTo>
                <a:lnTo>
                  <a:pt x="295948" y="109816"/>
                </a:lnTo>
                <a:lnTo>
                  <a:pt x="295948" y="74764"/>
                </a:lnTo>
                <a:lnTo>
                  <a:pt x="294424" y="71716"/>
                </a:lnTo>
                <a:lnTo>
                  <a:pt x="291757" y="61048"/>
                </a:lnTo>
                <a:lnTo>
                  <a:pt x="291376" y="59524"/>
                </a:lnTo>
                <a:lnTo>
                  <a:pt x="283756" y="51904"/>
                </a:lnTo>
                <a:lnTo>
                  <a:pt x="245656" y="42760"/>
                </a:lnTo>
                <a:lnTo>
                  <a:pt x="237032" y="43053"/>
                </a:lnTo>
                <a:lnTo>
                  <a:pt x="199847" y="54952"/>
                </a:lnTo>
                <a:lnTo>
                  <a:pt x="196799" y="59524"/>
                </a:lnTo>
                <a:lnTo>
                  <a:pt x="192227" y="65620"/>
                </a:lnTo>
                <a:lnTo>
                  <a:pt x="187655" y="73240"/>
                </a:lnTo>
                <a:lnTo>
                  <a:pt x="186131" y="82384"/>
                </a:lnTo>
                <a:lnTo>
                  <a:pt x="207467" y="85432"/>
                </a:lnTo>
                <a:lnTo>
                  <a:pt x="210515" y="76288"/>
                </a:lnTo>
                <a:lnTo>
                  <a:pt x="213563" y="70192"/>
                </a:lnTo>
                <a:lnTo>
                  <a:pt x="219659" y="65620"/>
                </a:lnTo>
                <a:lnTo>
                  <a:pt x="224320" y="62572"/>
                </a:lnTo>
                <a:lnTo>
                  <a:pt x="231940" y="61048"/>
                </a:lnTo>
                <a:lnTo>
                  <a:pt x="242608" y="61048"/>
                </a:lnTo>
                <a:lnTo>
                  <a:pt x="250063" y="61379"/>
                </a:lnTo>
                <a:lnTo>
                  <a:pt x="256514" y="62572"/>
                </a:lnTo>
                <a:lnTo>
                  <a:pt x="262115" y="64909"/>
                </a:lnTo>
                <a:lnTo>
                  <a:pt x="266992" y="68668"/>
                </a:lnTo>
                <a:lnTo>
                  <a:pt x="271564" y="71716"/>
                </a:lnTo>
                <a:lnTo>
                  <a:pt x="273088" y="77812"/>
                </a:lnTo>
                <a:lnTo>
                  <a:pt x="273088" y="93052"/>
                </a:lnTo>
                <a:lnTo>
                  <a:pt x="273088" y="109816"/>
                </a:lnTo>
                <a:lnTo>
                  <a:pt x="273088" y="128206"/>
                </a:lnTo>
                <a:lnTo>
                  <a:pt x="271564" y="135826"/>
                </a:lnTo>
                <a:lnTo>
                  <a:pt x="270040" y="140398"/>
                </a:lnTo>
                <a:lnTo>
                  <a:pt x="266992" y="146494"/>
                </a:lnTo>
                <a:lnTo>
                  <a:pt x="262420" y="152590"/>
                </a:lnTo>
                <a:lnTo>
                  <a:pt x="254800" y="155638"/>
                </a:lnTo>
                <a:lnTo>
                  <a:pt x="248704" y="160210"/>
                </a:lnTo>
                <a:lnTo>
                  <a:pt x="241084" y="161734"/>
                </a:lnTo>
                <a:lnTo>
                  <a:pt x="224320" y="161734"/>
                </a:lnTo>
                <a:lnTo>
                  <a:pt x="216611" y="160210"/>
                </a:lnTo>
                <a:lnTo>
                  <a:pt x="213563" y="155638"/>
                </a:lnTo>
                <a:lnTo>
                  <a:pt x="208991" y="151066"/>
                </a:lnTo>
                <a:lnTo>
                  <a:pt x="205943" y="146494"/>
                </a:lnTo>
                <a:lnTo>
                  <a:pt x="205943" y="137350"/>
                </a:lnTo>
                <a:lnTo>
                  <a:pt x="207467" y="132778"/>
                </a:lnTo>
                <a:lnTo>
                  <a:pt x="208991" y="129730"/>
                </a:lnTo>
                <a:lnTo>
                  <a:pt x="213563" y="125158"/>
                </a:lnTo>
                <a:lnTo>
                  <a:pt x="218135" y="123634"/>
                </a:lnTo>
                <a:lnTo>
                  <a:pt x="221272" y="122110"/>
                </a:lnTo>
                <a:lnTo>
                  <a:pt x="228892" y="120586"/>
                </a:lnTo>
                <a:lnTo>
                  <a:pt x="238036" y="119062"/>
                </a:lnTo>
                <a:lnTo>
                  <a:pt x="248869" y="116763"/>
                </a:lnTo>
                <a:lnTo>
                  <a:pt x="258368" y="114490"/>
                </a:lnTo>
                <a:lnTo>
                  <a:pt x="266534" y="112153"/>
                </a:lnTo>
                <a:lnTo>
                  <a:pt x="273088" y="109816"/>
                </a:lnTo>
                <a:lnTo>
                  <a:pt x="273088" y="93052"/>
                </a:lnTo>
                <a:lnTo>
                  <a:pt x="266255" y="95313"/>
                </a:lnTo>
                <a:lnTo>
                  <a:pt x="257276" y="97434"/>
                </a:lnTo>
                <a:lnTo>
                  <a:pt x="246303" y="99263"/>
                </a:lnTo>
                <a:lnTo>
                  <a:pt x="233464" y="100672"/>
                </a:lnTo>
                <a:lnTo>
                  <a:pt x="225844" y="102196"/>
                </a:lnTo>
                <a:lnTo>
                  <a:pt x="218135" y="102196"/>
                </a:lnTo>
                <a:lnTo>
                  <a:pt x="208991" y="105244"/>
                </a:lnTo>
                <a:lnTo>
                  <a:pt x="202895" y="108292"/>
                </a:lnTo>
                <a:lnTo>
                  <a:pt x="198323" y="111442"/>
                </a:lnTo>
                <a:lnTo>
                  <a:pt x="193763" y="114477"/>
                </a:lnTo>
                <a:lnTo>
                  <a:pt x="189179" y="119062"/>
                </a:lnTo>
                <a:lnTo>
                  <a:pt x="187655" y="123634"/>
                </a:lnTo>
                <a:lnTo>
                  <a:pt x="184607" y="129730"/>
                </a:lnTo>
                <a:lnTo>
                  <a:pt x="183083" y="134302"/>
                </a:lnTo>
                <a:lnTo>
                  <a:pt x="183083" y="141922"/>
                </a:lnTo>
                <a:lnTo>
                  <a:pt x="208229" y="176022"/>
                </a:lnTo>
                <a:lnTo>
                  <a:pt x="227368" y="178498"/>
                </a:lnTo>
                <a:lnTo>
                  <a:pt x="236512" y="178498"/>
                </a:lnTo>
                <a:lnTo>
                  <a:pt x="272580" y="161734"/>
                </a:lnTo>
                <a:lnTo>
                  <a:pt x="274612" y="160210"/>
                </a:lnTo>
                <a:lnTo>
                  <a:pt x="276136" y="166306"/>
                </a:lnTo>
                <a:lnTo>
                  <a:pt x="279184" y="175450"/>
                </a:lnTo>
                <a:lnTo>
                  <a:pt x="302044" y="175450"/>
                </a:lnTo>
                <a:close/>
              </a:path>
              <a:path w="633095" h="179070">
                <a:moveTo>
                  <a:pt x="427101" y="129717"/>
                </a:moveTo>
                <a:lnTo>
                  <a:pt x="394716" y="102006"/>
                </a:lnTo>
                <a:lnTo>
                  <a:pt x="356997" y="91528"/>
                </a:lnTo>
                <a:lnTo>
                  <a:pt x="355473" y="91528"/>
                </a:lnTo>
                <a:lnTo>
                  <a:pt x="350901" y="90004"/>
                </a:lnTo>
                <a:lnTo>
                  <a:pt x="346329" y="85432"/>
                </a:lnTo>
                <a:lnTo>
                  <a:pt x="344805" y="82384"/>
                </a:lnTo>
                <a:lnTo>
                  <a:pt x="343281" y="80860"/>
                </a:lnTo>
                <a:lnTo>
                  <a:pt x="343281" y="73240"/>
                </a:lnTo>
                <a:lnTo>
                  <a:pt x="346329" y="68668"/>
                </a:lnTo>
                <a:lnTo>
                  <a:pt x="355473" y="62572"/>
                </a:lnTo>
                <a:lnTo>
                  <a:pt x="361569" y="61048"/>
                </a:lnTo>
                <a:lnTo>
                  <a:pt x="381381" y="61048"/>
                </a:lnTo>
                <a:lnTo>
                  <a:pt x="401193" y="82384"/>
                </a:lnTo>
                <a:lnTo>
                  <a:pt x="422529" y="79336"/>
                </a:lnTo>
                <a:lnTo>
                  <a:pt x="398145" y="47332"/>
                </a:lnTo>
                <a:lnTo>
                  <a:pt x="370713" y="42760"/>
                </a:lnTo>
                <a:lnTo>
                  <a:pt x="356997" y="42760"/>
                </a:lnTo>
                <a:lnTo>
                  <a:pt x="350901" y="44284"/>
                </a:lnTo>
                <a:lnTo>
                  <a:pt x="346329" y="47332"/>
                </a:lnTo>
                <a:lnTo>
                  <a:pt x="340233" y="48856"/>
                </a:lnTo>
                <a:lnTo>
                  <a:pt x="337185" y="51904"/>
                </a:lnTo>
                <a:lnTo>
                  <a:pt x="332613" y="54952"/>
                </a:lnTo>
                <a:lnTo>
                  <a:pt x="323380" y="68668"/>
                </a:lnTo>
                <a:lnTo>
                  <a:pt x="321856" y="74764"/>
                </a:lnTo>
                <a:lnTo>
                  <a:pt x="321856" y="86956"/>
                </a:lnTo>
                <a:lnTo>
                  <a:pt x="324904" y="91528"/>
                </a:lnTo>
                <a:lnTo>
                  <a:pt x="327952" y="97624"/>
                </a:lnTo>
                <a:lnTo>
                  <a:pt x="375285" y="120573"/>
                </a:lnTo>
                <a:lnTo>
                  <a:pt x="387477" y="123621"/>
                </a:lnTo>
                <a:lnTo>
                  <a:pt x="395097" y="126669"/>
                </a:lnTo>
                <a:lnTo>
                  <a:pt x="398145" y="128193"/>
                </a:lnTo>
                <a:lnTo>
                  <a:pt x="402717" y="131241"/>
                </a:lnTo>
                <a:lnTo>
                  <a:pt x="404241" y="134289"/>
                </a:lnTo>
                <a:lnTo>
                  <a:pt x="404241" y="144957"/>
                </a:lnTo>
                <a:lnTo>
                  <a:pt x="402717" y="149529"/>
                </a:lnTo>
                <a:lnTo>
                  <a:pt x="396621" y="154101"/>
                </a:lnTo>
                <a:lnTo>
                  <a:pt x="392049" y="158673"/>
                </a:lnTo>
                <a:lnTo>
                  <a:pt x="384429" y="160197"/>
                </a:lnTo>
                <a:lnTo>
                  <a:pt x="364617" y="160197"/>
                </a:lnTo>
                <a:lnTo>
                  <a:pt x="356997" y="158673"/>
                </a:lnTo>
                <a:lnTo>
                  <a:pt x="344805" y="149529"/>
                </a:lnTo>
                <a:lnTo>
                  <a:pt x="341757" y="141909"/>
                </a:lnTo>
                <a:lnTo>
                  <a:pt x="340233" y="132765"/>
                </a:lnTo>
                <a:lnTo>
                  <a:pt x="318808" y="137337"/>
                </a:lnTo>
                <a:lnTo>
                  <a:pt x="343141" y="172707"/>
                </a:lnTo>
                <a:lnTo>
                  <a:pt x="375285" y="178485"/>
                </a:lnTo>
                <a:lnTo>
                  <a:pt x="382143" y="178206"/>
                </a:lnTo>
                <a:lnTo>
                  <a:pt x="421005" y="158673"/>
                </a:lnTo>
                <a:lnTo>
                  <a:pt x="427101" y="144957"/>
                </a:lnTo>
                <a:lnTo>
                  <a:pt x="427101" y="129717"/>
                </a:lnTo>
                <a:close/>
              </a:path>
              <a:path w="633095" h="179070">
                <a:moveTo>
                  <a:pt x="503402" y="175450"/>
                </a:moveTo>
                <a:lnTo>
                  <a:pt x="500354" y="155638"/>
                </a:lnTo>
                <a:lnTo>
                  <a:pt x="495782" y="157162"/>
                </a:lnTo>
                <a:lnTo>
                  <a:pt x="486638" y="157162"/>
                </a:lnTo>
                <a:lnTo>
                  <a:pt x="485114" y="155638"/>
                </a:lnTo>
                <a:lnTo>
                  <a:pt x="483590" y="155638"/>
                </a:lnTo>
                <a:lnTo>
                  <a:pt x="480542" y="154114"/>
                </a:lnTo>
                <a:lnTo>
                  <a:pt x="479018" y="152590"/>
                </a:lnTo>
                <a:lnTo>
                  <a:pt x="479018" y="151066"/>
                </a:lnTo>
                <a:lnTo>
                  <a:pt x="477494" y="149542"/>
                </a:lnTo>
                <a:lnTo>
                  <a:pt x="477494" y="62572"/>
                </a:lnTo>
                <a:lnTo>
                  <a:pt x="500354" y="62572"/>
                </a:lnTo>
                <a:lnTo>
                  <a:pt x="500354" y="45808"/>
                </a:lnTo>
                <a:lnTo>
                  <a:pt x="477494" y="45808"/>
                </a:lnTo>
                <a:lnTo>
                  <a:pt x="477494" y="0"/>
                </a:lnTo>
                <a:lnTo>
                  <a:pt x="456158" y="12192"/>
                </a:lnTo>
                <a:lnTo>
                  <a:pt x="456158" y="45808"/>
                </a:lnTo>
                <a:lnTo>
                  <a:pt x="439394" y="45808"/>
                </a:lnTo>
                <a:lnTo>
                  <a:pt x="439394" y="62572"/>
                </a:lnTo>
                <a:lnTo>
                  <a:pt x="456158" y="62572"/>
                </a:lnTo>
                <a:lnTo>
                  <a:pt x="456209" y="146748"/>
                </a:lnTo>
                <a:lnTo>
                  <a:pt x="456539" y="154305"/>
                </a:lnTo>
                <a:lnTo>
                  <a:pt x="457441" y="159842"/>
                </a:lnTo>
                <a:lnTo>
                  <a:pt x="459206" y="163258"/>
                </a:lnTo>
                <a:lnTo>
                  <a:pt x="460730" y="167830"/>
                </a:lnTo>
                <a:lnTo>
                  <a:pt x="463778" y="170878"/>
                </a:lnTo>
                <a:lnTo>
                  <a:pt x="472922" y="176974"/>
                </a:lnTo>
                <a:lnTo>
                  <a:pt x="497306" y="176974"/>
                </a:lnTo>
                <a:lnTo>
                  <a:pt x="503402" y="175450"/>
                </a:lnTo>
                <a:close/>
              </a:path>
              <a:path w="633095" h="179070">
                <a:moveTo>
                  <a:pt x="633031" y="109816"/>
                </a:moveTo>
                <a:lnTo>
                  <a:pt x="624039" y="69532"/>
                </a:lnTo>
                <a:lnTo>
                  <a:pt x="610171" y="54470"/>
                </a:lnTo>
                <a:lnTo>
                  <a:pt x="610171" y="97624"/>
                </a:lnTo>
                <a:lnTo>
                  <a:pt x="536930" y="97624"/>
                </a:lnTo>
                <a:lnTo>
                  <a:pt x="560260" y="63334"/>
                </a:lnTo>
                <a:lnTo>
                  <a:pt x="573595" y="61048"/>
                </a:lnTo>
                <a:lnTo>
                  <a:pt x="582168" y="61671"/>
                </a:lnTo>
                <a:lnTo>
                  <a:pt x="608749" y="90170"/>
                </a:lnTo>
                <a:lnTo>
                  <a:pt x="610171" y="97624"/>
                </a:lnTo>
                <a:lnTo>
                  <a:pt x="610171" y="54470"/>
                </a:lnTo>
                <a:lnTo>
                  <a:pt x="607682" y="52400"/>
                </a:lnTo>
                <a:lnTo>
                  <a:pt x="597789" y="47142"/>
                </a:lnTo>
                <a:lnTo>
                  <a:pt x="586486" y="43878"/>
                </a:lnTo>
                <a:lnTo>
                  <a:pt x="573595" y="42760"/>
                </a:lnTo>
                <a:lnTo>
                  <a:pt x="560679" y="43903"/>
                </a:lnTo>
                <a:lnTo>
                  <a:pt x="522185" y="71056"/>
                </a:lnTo>
                <a:lnTo>
                  <a:pt x="512546" y="111442"/>
                </a:lnTo>
                <a:lnTo>
                  <a:pt x="513664" y="126580"/>
                </a:lnTo>
                <a:lnTo>
                  <a:pt x="529310" y="161734"/>
                </a:lnTo>
                <a:lnTo>
                  <a:pt x="575119" y="178498"/>
                </a:lnTo>
                <a:lnTo>
                  <a:pt x="586003" y="177901"/>
                </a:lnTo>
                <a:lnTo>
                  <a:pt x="620534" y="160210"/>
                </a:lnTo>
                <a:lnTo>
                  <a:pt x="633031" y="137350"/>
                </a:lnTo>
                <a:lnTo>
                  <a:pt x="610171" y="134302"/>
                </a:lnTo>
                <a:lnTo>
                  <a:pt x="607123" y="143446"/>
                </a:lnTo>
                <a:lnTo>
                  <a:pt x="602551" y="149542"/>
                </a:lnTo>
                <a:lnTo>
                  <a:pt x="590359" y="158686"/>
                </a:lnTo>
                <a:lnTo>
                  <a:pt x="584263" y="160210"/>
                </a:lnTo>
                <a:lnTo>
                  <a:pt x="575119" y="160210"/>
                </a:lnTo>
                <a:lnTo>
                  <a:pt x="539800" y="135636"/>
                </a:lnTo>
                <a:lnTo>
                  <a:pt x="535406" y="116014"/>
                </a:lnTo>
                <a:lnTo>
                  <a:pt x="633031" y="116014"/>
                </a:lnTo>
                <a:lnTo>
                  <a:pt x="633031" y="109816"/>
                </a:lnTo>
                <a:close/>
              </a:path>
            </a:pathLst>
          </a:custGeom>
          <a:solidFill>
            <a:srgbClr val="000000"/>
          </a:solidFill>
        </p:spPr>
        <p:txBody>
          <a:bodyPr wrap="square" lIns="0" tIns="0" rIns="0" bIns="0" rtlCol="0"/>
          <a:lstStyle/>
          <a:p>
            <a:endParaRPr/>
          </a:p>
        </p:txBody>
      </p:sp>
      <p:grpSp>
        <p:nvGrpSpPr>
          <p:cNvPr id="243" name="object 243"/>
          <p:cNvGrpSpPr/>
          <p:nvPr/>
        </p:nvGrpSpPr>
        <p:grpSpPr>
          <a:xfrm>
            <a:off x="5352518" y="3191996"/>
            <a:ext cx="360715" cy="208681"/>
            <a:chOff x="5200119" y="3191996"/>
            <a:chExt cx="360715" cy="208681"/>
          </a:xfrm>
        </p:grpSpPr>
        <p:pic>
          <p:nvPicPr>
            <p:cNvPr id="244" name="object 244"/>
            <p:cNvPicPr/>
            <p:nvPr/>
          </p:nvPicPr>
          <p:blipFill>
            <a:blip r:embed="rId135"/>
            <a:stretch>
              <a:fillRect/>
            </a:stretch>
          </p:blipFill>
          <p:spPr>
            <a:xfrm>
              <a:off x="5200119" y="3191996"/>
              <a:ext cx="231541" cy="208681"/>
            </a:xfrm>
            <a:prstGeom prst="rect">
              <a:avLst/>
            </a:prstGeom>
          </p:spPr>
        </p:pic>
        <p:pic>
          <p:nvPicPr>
            <p:cNvPr id="245" name="object 245"/>
            <p:cNvPicPr/>
            <p:nvPr/>
          </p:nvPicPr>
          <p:blipFill>
            <a:blip r:embed="rId136"/>
            <a:stretch>
              <a:fillRect/>
            </a:stretch>
          </p:blipFill>
          <p:spPr>
            <a:xfrm>
              <a:off x="5454518" y="3236455"/>
              <a:ext cx="106316" cy="119763"/>
            </a:xfrm>
            <a:prstGeom prst="rect">
              <a:avLst/>
            </a:prstGeom>
          </p:spPr>
        </p:pic>
      </p:grpSp>
      <p:grpSp>
        <p:nvGrpSpPr>
          <p:cNvPr id="246" name="object 246"/>
          <p:cNvGrpSpPr/>
          <p:nvPr/>
        </p:nvGrpSpPr>
        <p:grpSpPr>
          <a:xfrm>
            <a:off x="5795347" y="3194685"/>
            <a:ext cx="826405" cy="161533"/>
            <a:chOff x="5642946" y="3194684"/>
            <a:chExt cx="826405" cy="161533"/>
          </a:xfrm>
        </p:grpSpPr>
        <p:pic>
          <p:nvPicPr>
            <p:cNvPr id="247" name="object 247"/>
            <p:cNvPicPr/>
            <p:nvPr/>
          </p:nvPicPr>
          <p:blipFill>
            <a:blip r:embed="rId137"/>
            <a:stretch>
              <a:fillRect/>
            </a:stretch>
          </p:blipFill>
          <p:spPr>
            <a:xfrm>
              <a:off x="5642946" y="3236454"/>
              <a:ext cx="156154" cy="117073"/>
            </a:xfrm>
            <a:prstGeom prst="rect">
              <a:avLst/>
            </a:prstGeom>
          </p:spPr>
        </p:pic>
        <p:pic>
          <p:nvPicPr>
            <p:cNvPr id="248" name="object 248"/>
            <p:cNvPicPr/>
            <p:nvPr/>
          </p:nvPicPr>
          <p:blipFill>
            <a:blip r:embed="rId138"/>
            <a:stretch>
              <a:fillRect/>
            </a:stretch>
          </p:blipFill>
          <p:spPr>
            <a:xfrm>
              <a:off x="5820614" y="3236455"/>
              <a:ext cx="107660" cy="119763"/>
            </a:xfrm>
            <a:prstGeom prst="rect">
              <a:avLst/>
            </a:prstGeom>
          </p:spPr>
        </p:pic>
        <p:sp>
          <p:nvSpPr>
            <p:cNvPr id="249" name="object 249"/>
            <p:cNvSpPr/>
            <p:nvPr/>
          </p:nvSpPr>
          <p:spPr>
            <a:xfrm>
              <a:off x="5951131" y="3194684"/>
              <a:ext cx="20171" cy="159124"/>
            </a:xfrm>
            <a:custGeom>
              <a:avLst/>
              <a:gdLst/>
              <a:ahLst/>
              <a:cxnLst/>
              <a:rect l="l" t="t" r="r" b="b"/>
              <a:pathLst>
                <a:path w="22859" h="180339">
                  <a:moveTo>
                    <a:pt x="22860" y="50393"/>
                  </a:moveTo>
                  <a:lnTo>
                    <a:pt x="0" y="50393"/>
                  </a:lnTo>
                  <a:lnTo>
                    <a:pt x="0" y="180022"/>
                  </a:lnTo>
                  <a:lnTo>
                    <a:pt x="22860" y="180022"/>
                  </a:lnTo>
                  <a:lnTo>
                    <a:pt x="22860" y="50393"/>
                  </a:lnTo>
                  <a:close/>
                </a:path>
                <a:path w="22859" h="180339">
                  <a:moveTo>
                    <a:pt x="22860" y="0"/>
                  </a:moveTo>
                  <a:lnTo>
                    <a:pt x="0" y="0"/>
                  </a:lnTo>
                  <a:lnTo>
                    <a:pt x="0" y="25908"/>
                  </a:lnTo>
                  <a:lnTo>
                    <a:pt x="22860" y="25908"/>
                  </a:lnTo>
                  <a:lnTo>
                    <a:pt x="22860" y="0"/>
                  </a:lnTo>
                  <a:close/>
                </a:path>
              </a:pathLst>
            </a:custGeom>
            <a:solidFill>
              <a:srgbClr val="000000"/>
            </a:solidFill>
          </p:spPr>
          <p:txBody>
            <a:bodyPr wrap="square" lIns="0" tIns="0" rIns="0" bIns="0" rtlCol="0"/>
            <a:lstStyle/>
            <a:p>
              <a:endParaRPr/>
            </a:p>
          </p:txBody>
        </p:sp>
        <p:pic>
          <p:nvPicPr>
            <p:cNvPr id="250" name="object 250"/>
            <p:cNvPicPr/>
            <p:nvPr/>
          </p:nvPicPr>
          <p:blipFill>
            <a:blip r:embed="rId139"/>
            <a:stretch>
              <a:fillRect/>
            </a:stretch>
          </p:blipFill>
          <p:spPr>
            <a:xfrm>
              <a:off x="5991560" y="3198719"/>
              <a:ext cx="273228" cy="157498"/>
            </a:xfrm>
            <a:prstGeom prst="rect">
              <a:avLst/>
            </a:prstGeom>
          </p:spPr>
        </p:pic>
        <p:pic>
          <p:nvPicPr>
            <p:cNvPr id="251" name="object 251"/>
            <p:cNvPicPr/>
            <p:nvPr/>
          </p:nvPicPr>
          <p:blipFill>
            <a:blip r:embed="rId140"/>
            <a:stretch>
              <a:fillRect/>
            </a:stretch>
          </p:blipFill>
          <p:spPr>
            <a:xfrm>
              <a:off x="6295716" y="3236455"/>
              <a:ext cx="173635" cy="119763"/>
            </a:xfrm>
            <a:prstGeom prst="rect">
              <a:avLst/>
            </a:prstGeom>
          </p:spPr>
        </p:pic>
      </p:grpSp>
      <p:grpSp>
        <p:nvGrpSpPr>
          <p:cNvPr id="252" name="object 252"/>
          <p:cNvGrpSpPr/>
          <p:nvPr/>
        </p:nvGrpSpPr>
        <p:grpSpPr>
          <a:xfrm>
            <a:off x="6697139" y="3198719"/>
            <a:ext cx="715971" cy="157499"/>
            <a:chOff x="6544739" y="3198719"/>
            <a:chExt cx="715971" cy="157499"/>
          </a:xfrm>
        </p:grpSpPr>
        <p:pic>
          <p:nvPicPr>
            <p:cNvPr id="253" name="object 253"/>
            <p:cNvPicPr/>
            <p:nvPr/>
          </p:nvPicPr>
          <p:blipFill>
            <a:blip r:embed="rId141"/>
            <a:stretch>
              <a:fillRect/>
            </a:stretch>
          </p:blipFill>
          <p:spPr>
            <a:xfrm>
              <a:off x="6544739" y="3236455"/>
              <a:ext cx="216665" cy="119763"/>
            </a:xfrm>
            <a:prstGeom prst="rect">
              <a:avLst/>
            </a:prstGeom>
          </p:spPr>
        </p:pic>
        <p:pic>
          <p:nvPicPr>
            <p:cNvPr id="254" name="object 254"/>
            <p:cNvPicPr/>
            <p:nvPr/>
          </p:nvPicPr>
          <p:blipFill>
            <a:blip r:embed="rId142"/>
            <a:stretch>
              <a:fillRect/>
            </a:stretch>
          </p:blipFill>
          <p:spPr>
            <a:xfrm>
              <a:off x="6784264" y="3236455"/>
              <a:ext cx="94213" cy="117073"/>
            </a:xfrm>
            <a:prstGeom prst="rect">
              <a:avLst/>
            </a:prstGeom>
          </p:spPr>
        </p:pic>
        <p:pic>
          <p:nvPicPr>
            <p:cNvPr id="255" name="object 255"/>
            <p:cNvPicPr/>
            <p:nvPr/>
          </p:nvPicPr>
          <p:blipFill>
            <a:blip r:embed="rId143"/>
            <a:stretch>
              <a:fillRect/>
            </a:stretch>
          </p:blipFill>
          <p:spPr>
            <a:xfrm>
              <a:off x="6895960" y="3198719"/>
              <a:ext cx="172290" cy="157498"/>
            </a:xfrm>
            <a:prstGeom prst="rect">
              <a:avLst/>
            </a:prstGeom>
          </p:spPr>
        </p:pic>
        <p:pic>
          <p:nvPicPr>
            <p:cNvPr id="256" name="object 256"/>
            <p:cNvPicPr/>
            <p:nvPr/>
          </p:nvPicPr>
          <p:blipFill>
            <a:blip r:embed="rId144"/>
            <a:stretch>
              <a:fillRect/>
            </a:stretch>
          </p:blipFill>
          <p:spPr>
            <a:xfrm>
              <a:off x="7092455" y="3236455"/>
              <a:ext cx="94213" cy="117073"/>
            </a:xfrm>
            <a:prstGeom prst="rect">
              <a:avLst/>
            </a:prstGeom>
          </p:spPr>
        </p:pic>
        <p:pic>
          <p:nvPicPr>
            <p:cNvPr id="257" name="object 257"/>
            <p:cNvPicPr/>
            <p:nvPr/>
          </p:nvPicPr>
          <p:blipFill>
            <a:blip r:embed="rId145"/>
            <a:stretch>
              <a:fillRect/>
            </a:stretch>
          </p:blipFill>
          <p:spPr>
            <a:xfrm>
              <a:off x="7204234" y="3198719"/>
              <a:ext cx="56477" cy="156154"/>
            </a:xfrm>
            <a:prstGeom prst="rect">
              <a:avLst/>
            </a:prstGeom>
          </p:spPr>
        </p:pic>
      </p:grpSp>
      <p:pic>
        <p:nvPicPr>
          <p:cNvPr id="258" name="object 258"/>
          <p:cNvPicPr/>
          <p:nvPr/>
        </p:nvPicPr>
        <p:blipFill>
          <a:blip r:embed="rId146"/>
          <a:stretch>
            <a:fillRect/>
          </a:stretch>
        </p:blipFill>
        <p:spPr>
          <a:xfrm>
            <a:off x="7480430" y="3191995"/>
            <a:ext cx="185737" cy="164222"/>
          </a:xfrm>
          <a:prstGeom prst="rect">
            <a:avLst/>
          </a:prstGeom>
        </p:spPr>
      </p:pic>
      <p:grpSp>
        <p:nvGrpSpPr>
          <p:cNvPr id="259" name="object 259"/>
          <p:cNvGrpSpPr/>
          <p:nvPr/>
        </p:nvGrpSpPr>
        <p:grpSpPr>
          <a:xfrm>
            <a:off x="7726677" y="3194685"/>
            <a:ext cx="433417" cy="161533"/>
            <a:chOff x="7574278" y="3194684"/>
            <a:chExt cx="433417" cy="161533"/>
          </a:xfrm>
        </p:grpSpPr>
        <p:pic>
          <p:nvPicPr>
            <p:cNvPr id="260" name="object 260"/>
            <p:cNvPicPr/>
            <p:nvPr/>
          </p:nvPicPr>
          <p:blipFill>
            <a:blip r:embed="rId147"/>
            <a:stretch>
              <a:fillRect/>
            </a:stretch>
          </p:blipFill>
          <p:spPr>
            <a:xfrm>
              <a:off x="7574278" y="3236455"/>
              <a:ext cx="220783" cy="119763"/>
            </a:xfrm>
            <a:prstGeom prst="rect">
              <a:avLst/>
            </a:prstGeom>
          </p:spPr>
        </p:pic>
        <p:sp>
          <p:nvSpPr>
            <p:cNvPr id="261" name="object 261"/>
            <p:cNvSpPr/>
            <p:nvPr/>
          </p:nvSpPr>
          <p:spPr>
            <a:xfrm>
              <a:off x="7816313" y="3194684"/>
              <a:ext cx="69476" cy="160804"/>
            </a:xfrm>
            <a:custGeom>
              <a:avLst/>
              <a:gdLst/>
              <a:ahLst/>
              <a:cxnLst/>
              <a:rect l="l" t="t" r="r" b="b"/>
              <a:pathLst>
                <a:path w="78740" h="182245">
                  <a:moveTo>
                    <a:pt x="22860" y="393"/>
                  </a:moveTo>
                  <a:lnTo>
                    <a:pt x="0" y="393"/>
                  </a:lnTo>
                  <a:lnTo>
                    <a:pt x="0" y="181749"/>
                  </a:lnTo>
                  <a:lnTo>
                    <a:pt x="22860" y="181749"/>
                  </a:lnTo>
                  <a:lnTo>
                    <a:pt x="22860" y="393"/>
                  </a:lnTo>
                  <a:close/>
                </a:path>
                <a:path w="78740" h="182245">
                  <a:moveTo>
                    <a:pt x="78117" y="50393"/>
                  </a:moveTo>
                  <a:lnTo>
                    <a:pt x="55257" y="50393"/>
                  </a:lnTo>
                  <a:lnTo>
                    <a:pt x="55257" y="180022"/>
                  </a:lnTo>
                  <a:lnTo>
                    <a:pt x="78117" y="180022"/>
                  </a:lnTo>
                  <a:lnTo>
                    <a:pt x="78117" y="50393"/>
                  </a:lnTo>
                  <a:close/>
                </a:path>
                <a:path w="78740" h="182245">
                  <a:moveTo>
                    <a:pt x="78117" y="0"/>
                  </a:moveTo>
                  <a:lnTo>
                    <a:pt x="55257" y="0"/>
                  </a:lnTo>
                  <a:lnTo>
                    <a:pt x="55257" y="25908"/>
                  </a:lnTo>
                  <a:lnTo>
                    <a:pt x="78117" y="25908"/>
                  </a:lnTo>
                  <a:lnTo>
                    <a:pt x="78117" y="0"/>
                  </a:lnTo>
                  <a:close/>
                </a:path>
              </a:pathLst>
            </a:custGeom>
            <a:solidFill>
              <a:srgbClr val="000000"/>
            </a:solidFill>
          </p:spPr>
          <p:txBody>
            <a:bodyPr wrap="square" lIns="0" tIns="0" rIns="0" bIns="0" rtlCol="0"/>
            <a:lstStyle/>
            <a:p>
              <a:endParaRPr/>
            </a:p>
          </p:txBody>
        </p:sp>
        <p:pic>
          <p:nvPicPr>
            <p:cNvPr id="262" name="object 262"/>
            <p:cNvPicPr/>
            <p:nvPr/>
          </p:nvPicPr>
          <p:blipFill>
            <a:blip r:embed="rId148"/>
            <a:stretch>
              <a:fillRect/>
            </a:stretch>
          </p:blipFill>
          <p:spPr>
            <a:xfrm>
              <a:off x="7908103" y="3194685"/>
              <a:ext cx="99592" cy="161532"/>
            </a:xfrm>
            <a:prstGeom prst="rect">
              <a:avLst/>
            </a:prstGeom>
          </p:spPr>
        </p:pic>
      </p:grpSp>
      <p:sp>
        <p:nvSpPr>
          <p:cNvPr id="263" name="object 263"/>
          <p:cNvSpPr/>
          <p:nvPr/>
        </p:nvSpPr>
        <p:spPr>
          <a:xfrm>
            <a:off x="297348" y="3465318"/>
            <a:ext cx="560294" cy="158003"/>
          </a:xfrm>
          <a:custGeom>
            <a:avLst/>
            <a:gdLst/>
            <a:ahLst/>
            <a:cxnLst/>
            <a:rect l="l" t="t" r="r" b="b"/>
            <a:pathLst>
              <a:path w="635000" h="179070">
                <a:moveTo>
                  <a:pt x="179920" y="45707"/>
                </a:moveTo>
                <a:lnTo>
                  <a:pt x="158584" y="45707"/>
                </a:lnTo>
                <a:lnTo>
                  <a:pt x="135724" y="120484"/>
                </a:lnTo>
                <a:lnTo>
                  <a:pt x="128104" y="146481"/>
                </a:lnTo>
                <a:lnTo>
                  <a:pt x="122008" y="120484"/>
                </a:lnTo>
                <a:lnTo>
                  <a:pt x="102196" y="45707"/>
                </a:lnTo>
                <a:lnTo>
                  <a:pt x="79248" y="45707"/>
                </a:lnTo>
                <a:lnTo>
                  <a:pt x="59436" y="122008"/>
                </a:lnTo>
                <a:lnTo>
                  <a:pt x="56311" y="133184"/>
                </a:lnTo>
                <a:lnTo>
                  <a:pt x="51816" y="148005"/>
                </a:lnTo>
                <a:lnTo>
                  <a:pt x="44196" y="120484"/>
                </a:lnTo>
                <a:lnTo>
                  <a:pt x="22860" y="45707"/>
                </a:lnTo>
                <a:lnTo>
                  <a:pt x="0" y="45707"/>
                </a:lnTo>
                <a:lnTo>
                  <a:pt x="41148" y="175437"/>
                </a:lnTo>
                <a:lnTo>
                  <a:pt x="64008" y="175437"/>
                </a:lnTo>
                <a:lnTo>
                  <a:pt x="90004" y="74764"/>
                </a:lnTo>
                <a:lnTo>
                  <a:pt x="94576" y="97624"/>
                </a:lnTo>
                <a:lnTo>
                  <a:pt x="115912" y="175437"/>
                </a:lnTo>
                <a:lnTo>
                  <a:pt x="138772" y="175437"/>
                </a:lnTo>
                <a:lnTo>
                  <a:pt x="179920" y="45707"/>
                </a:lnTo>
                <a:close/>
              </a:path>
              <a:path w="635000" h="179070">
                <a:moveTo>
                  <a:pt x="303555" y="175450"/>
                </a:moveTo>
                <a:lnTo>
                  <a:pt x="300507" y="170878"/>
                </a:lnTo>
                <a:lnTo>
                  <a:pt x="298983" y="166306"/>
                </a:lnTo>
                <a:lnTo>
                  <a:pt x="297459" y="160210"/>
                </a:lnTo>
                <a:lnTo>
                  <a:pt x="297459" y="109816"/>
                </a:lnTo>
                <a:lnTo>
                  <a:pt x="297459" y="82384"/>
                </a:lnTo>
                <a:lnTo>
                  <a:pt x="295846" y="74764"/>
                </a:lnTo>
                <a:lnTo>
                  <a:pt x="295846" y="71716"/>
                </a:lnTo>
                <a:lnTo>
                  <a:pt x="294322" y="65620"/>
                </a:lnTo>
                <a:lnTo>
                  <a:pt x="292036" y="61048"/>
                </a:lnTo>
                <a:lnTo>
                  <a:pt x="291274" y="59524"/>
                </a:lnTo>
                <a:lnTo>
                  <a:pt x="288226" y="56476"/>
                </a:lnTo>
                <a:lnTo>
                  <a:pt x="245554" y="42672"/>
                </a:lnTo>
                <a:lnTo>
                  <a:pt x="237807" y="42951"/>
                </a:lnTo>
                <a:lnTo>
                  <a:pt x="201358" y="54864"/>
                </a:lnTo>
                <a:lnTo>
                  <a:pt x="187540" y="82384"/>
                </a:lnTo>
                <a:lnTo>
                  <a:pt x="208978" y="85432"/>
                </a:lnTo>
                <a:lnTo>
                  <a:pt x="212026" y="76288"/>
                </a:lnTo>
                <a:lnTo>
                  <a:pt x="215074" y="70192"/>
                </a:lnTo>
                <a:lnTo>
                  <a:pt x="219646" y="65620"/>
                </a:lnTo>
                <a:lnTo>
                  <a:pt x="224218" y="62572"/>
                </a:lnTo>
                <a:lnTo>
                  <a:pt x="231838" y="61048"/>
                </a:lnTo>
                <a:lnTo>
                  <a:pt x="242506" y="61048"/>
                </a:lnTo>
                <a:lnTo>
                  <a:pt x="250837" y="61379"/>
                </a:lnTo>
                <a:lnTo>
                  <a:pt x="257746" y="62572"/>
                </a:lnTo>
                <a:lnTo>
                  <a:pt x="263499" y="64909"/>
                </a:lnTo>
                <a:lnTo>
                  <a:pt x="268414" y="68668"/>
                </a:lnTo>
                <a:lnTo>
                  <a:pt x="272986" y="71716"/>
                </a:lnTo>
                <a:lnTo>
                  <a:pt x="274510" y="77812"/>
                </a:lnTo>
                <a:lnTo>
                  <a:pt x="274510" y="93052"/>
                </a:lnTo>
                <a:lnTo>
                  <a:pt x="274510" y="109816"/>
                </a:lnTo>
                <a:lnTo>
                  <a:pt x="274510" y="128104"/>
                </a:lnTo>
                <a:lnTo>
                  <a:pt x="272986" y="135724"/>
                </a:lnTo>
                <a:lnTo>
                  <a:pt x="271462" y="140398"/>
                </a:lnTo>
                <a:lnTo>
                  <a:pt x="262318" y="152590"/>
                </a:lnTo>
                <a:lnTo>
                  <a:pt x="256222" y="155638"/>
                </a:lnTo>
                <a:lnTo>
                  <a:pt x="250126" y="160210"/>
                </a:lnTo>
                <a:lnTo>
                  <a:pt x="242506" y="161734"/>
                </a:lnTo>
                <a:lnTo>
                  <a:pt x="224218" y="161734"/>
                </a:lnTo>
                <a:lnTo>
                  <a:pt x="218122" y="160210"/>
                </a:lnTo>
                <a:lnTo>
                  <a:pt x="208978" y="151066"/>
                </a:lnTo>
                <a:lnTo>
                  <a:pt x="207454" y="146494"/>
                </a:lnTo>
                <a:lnTo>
                  <a:pt x="207454" y="132676"/>
                </a:lnTo>
                <a:lnTo>
                  <a:pt x="210502" y="129628"/>
                </a:lnTo>
                <a:lnTo>
                  <a:pt x="212026" y="126580"/>
                </a:lnTo>
                <a:lnTo>
                  <a:pt x="215074" y="125056"/>
                </a:lnTo>
                <a:lnTo>
                  <a:pt x="219646" y="123532"/>
                </a:lnTo>
                <a:lnTo>
                  <a:pt x="222694" y="122008"/>
                </a:lnTo>
                <a:lnTo>
                  <a:pt x="228790" y="120484"/>
                </a:lnTo>
                <a:lnTo>
                  <a:pt x="237934" y="118960"/>
                </a:lnTo>
                <a:lnTo>
                  <a:pt x="249643" y="116674"/>
                </a:lnTo>
                <a:lnTo>
                  <a:pt x="259651" y="114388"/>
                </a:lnTo>
                <a:lnTo>
                  <a:pt x="267931" y="112102"/>
                </a:lnTo>
                <a:lnTo>
                  <a:pt x="274510" y="109816"/>
                </a:lnTo>
                <a:lnTo>
                  <a:pt x="274510" y="93052"/>
                </a:lnTo>
                <a:lnTo>
                  <a:pt x="267030" y="95313"/>
                </a:lnTo>
                <a:lnTo>
                  <a:pt x="258127" y="97434"/>
                </a:lnTo>
                <a:lnTo>
                  <a:pt x="247497" y="99263"/>
                </a:lnTo>
                <a:lnTo>
                  <a:pt x="234886" y="100672"/>
                </a:lnTo>
                <a:lnTo>
                  <a:pt x="225742" y="102196"/>
                </a:lnTo>
                <a:lnTo>
                  <a:pt x="219646" y="102196"/>
                </a:lnTo>
                <a:lnTo>
                  <a:pt x="215074" y="103720"/>
                </a:lnTo>
                <a:lnTo>
                  <a:pt x="208978" y="105244"/>
                </a:lnTo>
                <a:lnTo>
                  <a:pt x="182968" y="134200"/>
                </a:lnTo>
                <a:lnTo>
                  <a:pt x="182968" y="141922"/>
                </a:lnTo>
                <a:lnTo>
                  <a:pt x="209169" y="176022"/>
                </a:lnTo>
                <a:lnTo>
                  <a:pt x="228790" y="178498"/>
                </a:lnTo>
                <a:lnTo>
                  <a:pt x="236410" y="178498"/>
                </a:lnTo>
                <a:lnTo>
                  <a:pt x="274002" y="161734"/>
                </a:lnTo>
                <a:lnTo>
                  <a:pt x="276034" y="160210"/>
                </a:lnTo>
                <a:lnTo>
                  <a:pt x="276034" y="166306"/>
                </a:lnTo>
                <a:lnTo>
                  <a:pt x="277558" y="170878"/>
                </a:lnTo>
                <a:lnTo>
                  <a:pt x="280606" y="175450"/>
                </a:lnTo>
                <a:lnTo>
                  <a:pt x="303555" y="175450"/>
                </a:lnTo>
                <a:close/>
              </a:path>
              <a:path w="635000" h="179070">
                <a:moveTo>
                  <a:pt x="428612" y="129628"/>
                </a:moveTo>
                <a:lnTo>
                  <a:pt x="427088" y="123532"/>
                </a:lnTo>
                <a:lnTo>
                  <a:pt x="422516" y="118960"/>
                </a:lnTo>
                <a:lnTo>
                  <a:pt x="419468" y="112864"/>
                </a:lnTo>
                <a:lnTo>
                  <a:pt x="364515" y="93052"/>
                </a:lnTo>
                <a:lnTo>
                  <a:pt x="358419" y="91528"/>
                </a:lnTo>
                <a:lnTo>
                  <a:pt x="355371" y="91528"/>
                </a:lnTo>
                <a:lnTo>
                  <a:pt x="352323" y="90004"/>
                </a:lnTo>
                <a:lnTo>
                  <a:pt x="347751" y="85432"/>
                </a:lnTo>
                <a:lnTo>
                  <a:pt x="346227" y="82384"/>
                </a:lnTo>
                <a:lnTo>
                  <a:pt x="344703" y="80860"/>
                </a:lnTo>
                <a:lnTo>
                  <a:pt x="344703" y="73240"/>
                </a:lnTo>
                <a:lnTo>
                  <a:pt x="347751" y="68668"/>
                </a:lnTo>
                <a:lnTo>
                  <a:pt x="350799" y="65620"/>
                </a:lnTo>
                <a:lnTo>
                  <a:pt x="355371" y="62572"/>
                </a:lnTo>
                <a:lnTo>
                  <a:pt x="362991" y="61048"/>
                </a:lnTo>
                <a:lnTo>
                  <a:pt x="381279" y="61048"/>
                </a:lnTo>
                <a:lnTo>
                  <a:pt x="388899" y="62572"/>
                </a:lnTo>
                <a:lnTo>
                  <a:pt x="393471" y="65620"/>
                </a:lnTo>
                <a:lnTo>
                  <a:pt x="398043" y="70192"/>
                </a:lnTo>
                <a:lnTo>
                  <a:pt x="401091" y="74764"/>
                </a:lnTo>
                <a:lnTo>
                  <a:pt x="401091" y="82384"/>
                </a:lnTo>
                <a:lnTo>
                  <a:pt x="424040" y="79336"/>
                </a:lnTo>
                <a:lnTo>
                  <a:pt x="398043" y="47231"/>
                </a:lnTo>
                <a:lnTo>
                  <a:pt x="372135" y="42659"/>
                </a:lnTo>
                <a:lnTo>
                  <a:pt x="358419" y="42659"/>
                </a:lnTo>
                <a:lnTo>
                  <a:pt x="352323" y="44183"/>
                </a:lnTo>
                <a:lnTo>
                  <a:pt x="346227" y="47231"/>
                </a:lnTo>
                <a:lnTo>
                  <a:pt x="341655" y="48755"/>
                </a:lnTo>
                <a:lnTo>
                  <a:pt x="338607" y="51803"/>
                </a:lnTo>
                <a:lnTo>
                  <a:pt x="334035" y="54851"/>
                </a:lnTo>
                <a:lnTo>
                  <a:pt x="329463" y="59524"/>
                </a:lnTo>
                <a:lnTo>
                  <a:pt x="327939" y="64096"/>
                </a:lnTo>
                <a:lnTo>
                  <a:pt x="324891" y="68668"/>
                </a:lnTo>
                <a:lnTo>
                  <a:pt x="323367" y="74764"/>
                </a:lnTo>
                <a:lnTo>
                  <a:pt x="323367" y="86956"/>
                </a:lnTo>
                <a:lnTo>
                  <a:pt x="324891" y="91528"/>
                </a:lnTo>
                <a:lnTo>
                  <a:pt x="355942" y="114579"/>
                </a:lnTo>
                <a:lnTo>
                  <a:pt x="388899" y="123532"/>
                </a:lnTo>
                <a:lnTo>
                  <a:pt x="396519" y="126580"/>
                </a:lnTo>
                <a:lnTo>
                  <a:pt x="399567" y="128104"/>
                </a:lnTo>
                <a:lnTo>
                  <a:pt x="405752" y="134200"/>
                </a:lnTo>
                <a:lnTo>
                  <a:pt x="405752" y="144957"/>
                </a:lnTo>
                <a:lnTo>
                  <a:pt x="402615" y="149529"/>
                </a:lnTo>
                <a:lnTo>
                  <a:pt x="393471" y="158673"/>
                </a:lnTo>
                <a:lnTo>
                  <a:pt x="385851" y="160197"/>
                </a:lnTo>
                <a:lnTo>
                  <a:pt x="366039" y="160197"/>
                </a:lnTo>
                <a:lnTo>
                  <a:pt x="356895" y="158673"/>
                </a:lnTo>
                <a:lnTo>
                  <a:pt x="352323" y="154101"/>
                </a:lnTo>
                <a:lnTo>
                  <a:pt x="346227" y="149529"/>
                </a:lnTo>
                <a:lnTo>
                  <a:pt x="343179" y="141909"/>
                </a:lnTo>
                <a:lnTo>
                  <a:pt x="341655" y="132676"/>
                </a:lnTo>
                <a:lnTo>
                  <a:pt x="320319" y="137337"/>
                </a:lnTo>
                <a:lnTo>
                  <a:pt x="344538" y="172707"/>
                </a:lnTo>
                <a:lnTo>
                  <a:pt x="375183" y="178485"/>
                </a:lnTo>
                <a:lnTo>
                  <a:pt x="382892" y="178206"/>
                </a:lnTo>
                <a:lnTo>
                  <a:pt x="422516" y="158673"/>
                </a:lnTo>
                <a:lnTo>
                  <a:pt x="425564" y="151053"/>
                </a:lnTo>
                <a:lnTo>
                  <a:pt x="428612" y="144957"/>
                </a:lnTo>
                <a:lnTo>
                  <a:pt x="428612" y="129628"/>
                </a:lnTo>
                <a:close/>
              </a:path>
              <a:path w="635000" h="179070">
                <a:moveTo>
                  <a:pt x="504825" y="175450"/>
                </a:moveTo>
                <a:lnTo>
                  <a:pt x="500253" y="155638"/>
                </a:lnTo>
                <a:lnTo>
                  <a:pt x="497205" y="157162"/>
                </a:lnTo>
                <a:lnTo>
                  <a:pt x="488061" y="157162"/>
                </a:lnTo>
                <a:lnTo>
                  <a:pt x="485013" y="155638"/>
                </a:lnTo>
                <a:lnTo>
                  <a:pt x="483489" y="155638"/>
                </a:lnTo>
                <a:lnTo>
                  <a:pt x="480441" y="152590"/>
                </a:lnTo>
                <a:lnTo>
                  <a:pt x="480441" y="151066"/>
                </a:lnTo>
                <a:lnTo>
                  <a:pt x="478917" y="149542"/>
                </a:lnTo>
                <a:lnTo>
                  <a:pt x="478917" y="62572"/>
                </a:lnTo>
                <a:lnTo>
                  <a:pt x="500253" y="62572"/>
                </a:lnTo>
                <a:lnTo>
                  <a:pt x="500253" y="45720"/>
                </a:lnTo>
                <a:lnTo>
                  <a:pt x="478917" y="45720"/>
                </a:lnTo>
                <a:lnTo>
                  <a:pt x="478917" y="0"/>
                </a:lnTo>
                <a:lnTo>
                  <a:pt x="456057" y="12192"/>
                </a:lnTo>
                <a:lnTo>
                  <a:pt x="456057" y="45720"/>
                </a:lnTo>
                <a:lnTo>
                  <a:pt x="440817" y="45720"/>
                </a:lnTo>
                <a:lnTo>
                  <a:pt x="440817" y="62572"/>
                </a:lnTo>
                <a:lnTo>
                  <a:pt x="456057" y="62572"/>
                </a:lnTo>
                <a:lnTo>
                  <a:pt x="456057" y="137350"/>
                </a:lnTo>
                <a:lnTo>
                  <a:pt x="472821" y="176974"/>
                </a:lnTo>
                <a:lnTo>
                  <a:pt x="498729" y="176974"/>
                </a:lnTo>
                <a:lnTo>
                  <a:pt x="504825" y="175450"/>
                </a:lnTo>
                <a:close/>
              </a:path>
              <a:path w="635000" h="179070">
                <a:moveTo>
                  <a:pt x="634555" y="109816"/>
                </a:moveTo>
                <a:lnTo>
                  <a:pt x="633641" y="97624"/>
                </a:lnTo>
                <a:lnTo>
                  <a:pt x="633425" y="94678"/>
                </a:lnTo>
                <a:lnTo>
                  <a:pt x="630161" y="81241"/>
                </a:lnTo>
                <a:lnTo>
                  <a:pt x="624865" y="69532"/>
                </a:lnTo>
                <a:lnTo>
                  <a:pt x="618782" y="61048"/>
                </a:lnTo>
                <a:lnTo>
                  <a:pt x="617689" y="59524"/>
                </a:lnTo>
                <a:lnTo>
                  <a:pt x="611593" y="54571"/>
                </a:lnTo>
                <a:lnTo>
                  <a:pt x="611593" y="97624"/>
                </a:lnTo>
                <a:lnTo>
                  <a:pt x="538441" y="97624"/>
                </a:lnTo>
                <a:lnTo>
                  <a:pt x="561492" y="63334"/>
                </a:lnTo>
                <a:lnTo>
                  <a:pt x="575017" y="61048"/>
                </a:lnTo>
                <a:lnTo>
                  <a:pt x="583590" y="61671"/>
                </a:lnTo>
                <a:lnTo>
                  <a:pt x="610171" y="90170"/>
                </a:lnTo>
                <a:lnTo>
                  <a:pt x="611593" y="97624"/>
                </a:lnTo>
                <a:lnTo>
                  <a:pt x="611593" y="54571"/>
                </a:lnTo>
                <a:lnTo>
                  <a:pt x="608876" y="52349"/>
                </a:lnTo>
                <a:lnTo>
                  <a:pt x="598639" y="47053"/>
                </a:lnTo>
                <a:lnTo>
                  <a:pt x="587260" y="43789"/>
                </a:lnTo>
                <a:lnTo>
                  <a:pt x="575017" y="42672"/>
                </a:lnTo>
                <a:lnTo>
                  <a:pt x="562114" y="43815"/>
                </a:lnTo>
                <a:lnTo>
                  <a:pt x="523697" y="71056"/>
                </a:lnTo>
                <a:lnTo>
                  <a:pt x="514057" y="111340"/>
                </a:lnTo>
                <a:lnTo>
                  <a:pt x="515175" y="126504"/>
                </a:lnTo>
                <a:lnTo>
                  <a:pt x="530821" y="161734"/>
                </a:lnTo>
                <a:lnTo>
                  <a:pt x="576541" y="178498"/>
                </a:lnTo>
                <a:lnTo>
                  <a:pt x="587400" y="177901"/>
                </a:lnTo>
                <a:lnTo>
                  <a:pt x="621385" y="160210"/>
                </a:lnTo>
                <a:lnTo>
                  <a:pt x="625970" y="154305"/>
                </a:lnTo>
                <a:lnTo>
                  <a:pt x="630148" y="146177"/>
                </a:lnTo>
                <a:lnTo>
                  <a:pt x="633031" y="137350"/>
                </a:lnTo>
                <a:lnTo>
                  <a:pt x="610069" y="134200"/>
                </a:lnTo>
                <a:lnTo>
                  <a:pt x="607021" y="143446"/>
                </a:lnTo>
                <a:lnTo>
                  <a:pt x="602449" y="149542"/>
                </a:lnTo>
                <a:lnTo>
                  <a:pt x="596353" y="154114"/>
                </a:lnTo>
                <a:lnTo>
                  <a:pt x="591781" y="158686"/>
                </a:lnTo>
                <a:lnTo>
                  <a:pt x="584161" y="160210"/>
                </a:lnTo>
                <a:lnTo>
                  <a:pt x="576541" y="160210"/>
                </a:lnTo>
                <a:lnTo>
                  <a:pt x="568820" y="159613"/>
                </a:lnTo>
                <a:lnTo>
                  <a:pt x="538391" y="126530"/>
                </a:lnTo>
                <a:lnTo>
                  <a:pt x="536917" y="115912"/>
                </a:lnTo>
                <a:lnTo>
                  <a:pt x="634555" y="115912"/>
                </a:lnTo>
                <a:lnTo>
                  <a:pt x="634555" y="109816"/>
                </a:lnTo>
                <a:close/>
              </a:path>
            </a:pathLst>
          </a:custGeom>
          <a:solidFill>
            <a:srgbClr val="000000"/>
          </a:solidFill>
        </p:spPr>
        <p:txBody>
          <a:bodyPr wrap="square" lIns="0" tIns="0" rIns="0" bIns="0" rtlCol="0"/>
          <a:lstStyle/>
          <a:p>
            <a:endParaRPr/>
          </a:p>
        </p:txBody>
      </p:sp>
      <p:grpSp>
        <p:nvGrpSpPr>
          <p:cNvPr id="264" name="object 264"/>
          <p:cNvGrpSpPr/>
          <p:nvPr/>
        </p:nvGrpSpPr>
        <p:grpSpPr>
          <a:xfrm>
            <a:off x="946084" y="3502958"/>
            <a:ext cx="652770" cy="164306"/>
            <a:chOff x="793684" y="3502957"/>
            <a:chExt cx="652770" cy="164306"/>
          </a:xfrm>
        </p:grpSpPr>
        <p:pic>
          <p:nvPicPr>
            <p:cNvPr id="265" name="object 265"/>
            <p:cNvPicPr/>
            <p:nvPr/>
          </p:nvPicPr>
          <p:blipFill>
            <a:blip r:embed="rId149"/>
            <a:stretch>
              <a:fillRect/>
            </a:stretch>
          </p:blipFill>
          <p:spPr>
            <a:xfrm>
              <a:off x="793684" y="3502957"/>
              <a:ext cx="173551" cy="119846"/>
            </a:xfrm>
            <a:prstGeom prst="rect">
              <a:avLst/>
            </a:prstGeom>
          </p:spPr>
        </p:pic>
        <p:pic>
          <p:nvPicPr>
            <p:cNvPr id="266" name="object 266"/>
            <p:cNvPicPr/>
            <p:nvPr/>
          </p:nvPicPr>
          <p:blipFill>
            <a:blip r:embed="rId150"/>
            <a:stretch>
              <a:fillRect/>
            </a:stretch>
          </p:blipFill>
          <p:spPr>
            <a:xfrm>
              <a:off x="991524" y="3502958"/>
              <a:ext cx="92869" cy="117157"/>
            </a:xfrm>
            <a:prstGeom prst="rect">
              <a:avLst/>
            </a:prstGeom>
          </p:spPr>
        </p:pic>
        <p:pic>
          <p:nvPicPr>
            <p:cNvPr id="267" name="object 267"/>
            <p:cNvPicPr/>
            <p:nvPr/>
          </p:nvPicPr>
          <p:blipFill>
            <a:blip r:embed="rId151"/>
            <a:stretch>
              <a:fillRect/>
            </a:stretch>
          </p:blipFill>
          <p:spPr>
            <a:xfrm>
              <a:off x="1105908" y="3502958"/>
              <a:ext cx="100937" cy="164306"/>
            </a:xfrm>
            <a:prstGeom prst="rect">
              <a:avLst/>
            </a:prstGeom>
          </p:spPr>
        </p:pic>
        <p:pic>
          <p:nvPicPr>
            <p:cNvPr id="268" name="object 268"/>
            <p:cNvPicPr/>
            <p:nvPr/>
          </p:nvPicPr>
          <p:blipFill>
            <a:blip r:embed="rId152"/>
            <a:stretch>
              <a:fillRect/>
            </a:stretch>
          </p:blipFill>
          <p:spPr>
            <a:xfrm>
              <a:off x="1229705" y="3502957"/>
              <a:ext cx="216749" cy="119846"/>
            </a:xfrm>
            <a:prstGeom prst="rect">
              <a:avLst/>
            </a:prstGeom>
          </p:spPr>
        </p:pic>
      </p:grpSp>
      <p:grpSp>
        <p:nvGrpSpPr>
          <p:cNvPr id="269" name="object 269"/>
          <p:cNvGrpSpPr/>
          <p:nvPr/>
        </p:nvGrpSpPr>
        <p:grpSpPr>
          <a:xfrm>
            <a:off x="1668779" y="3458583"/>
            <a:ext cx="428036" cy="164222"/>
            <a:chOff x="1516379" y="3458583"/>
            <a:chExt cx="428036" cy="164222"/>
          </a:xfrm>
        </p:grpSpPr>
        <p:pic>
          <p:nvPicPr>
            <p:cNvPr id="270" name="object 270"/>
            <p:cNvPicPr/>
            <p:nvPr/>
          </p:nvPicPr>
          <p:blipFill>
            <a:blip r:embed="rId153"/>
            <a:stretch>
              <a:fillRect/>
            </a:stretch>
          </p:blipFill>
          <p:spPr>
            <a:xfrm>
              <a:off x="1516379" y="3458583"/>
              <a:ext cx="249022" cy="164222"/>
            </a:xfrm>
            <a:prstGeom prst="rect">
              <a:avLst/>
            </a:prstGeom>
          </p:spPr>
        </p:pic>
        <p:pic>
          <p:nvPicPr>
            <p:cNvPr id="271" name="object 271"/>
            <p:cNvPicPr/>
            <p:nvPr/>
          </p:nvPicPr>
          <p:blipFill>
            <a:blip r:embed="rId154"/>
            <a:stretch>
              <a:fillRect/>
            </a:stretch>
          </p:blipFill>
          <p:spPr>
            <a:xfrm>
              <a:off x="1788262" y="3502958"/>
              <a:ext cx="156154" cy="117157"/>
            </a:xfrm>
            <a:prstGeom prst="rect">
              <a:avLst/>
            </a:prstGeom>
          </p:spPr>
        </p:pic>
      </p:grpSp>
      <p:grpSp>
        <p:nvGrpSpPr>
          <p:cNvPr id="272" name="object 272"/>
          <p:cNvGrpSpPr/>
          <p:nvPr/>
        </p:nvGrpSpPr>
        <p:grpSpPr>
          <a:xfrm>
            <a:off x="2182962" y="3458585"/>
            <a:ext cx="419884" cy="168256"/>
            <a:chOff x="2030562" y="3458583"/>
            <a:chExt cx="419884" cy="168256"/>
          </a:xfrm>
        </p:grpSpPr>
        <p:pic>
          <p:nvPicPr>
            <p:cNvPr id="273" name="object 273"/>
            <p:cNvPicPr/>
            <p:nvPr/>
          </p:nvPicPr>
          <p:blipFill>
            <a:blip r:embed="rId155"/>
            <a:stretch>
              <a:fillRect/>
            </a:stretch>
          </p:blipFill>
          <p:spPr>
            <a:xfrm>
              <a:off x="2030562" y="3461272"/>
              <a:ext cx="103626" cy="161532"/>
            </a:xfrm>
            <a:prstGeom prst="rect">
              <a:avLst/>
            </a:prstGeom>
          </p:spPr>
        </p:pic>
        <p:pic>
          <p:nvPicPr>
            <p:cNvPr id="274" name="object 274"/>
            <p:cNvPicPr/>
            <p:nvPr/>
          </p:nvPicPr>
          <p:blipFill>
            <a:blip r:embed="rId156"/>
            <a:stretch>
              <a:fillRect/>
            </a:stretch>
          </p:blipFill>
          <p:spPr>
            <a:xfrm>
              <a:off x="2153014" y="3461273"/>
              <a:ext cx="103626" cy="161532"/>
            </a:xfrm>
            <a:prstGeom prst="rect">
              <a:avLst/>
            </a:prstGeom>
          </p:spPr>
        </p:pic>
        <p:pic>
          <p:nvPicPr>
            <p:cNvPr id="275" name="object 275"/>
            <p:cNvPicPr/>
            <p:nvPr/>
          </p:nvPicPr>
          <p:blipFill>
            <a:blip r:embed="rId157"/>
            <a:stretch>
              <a:fillRect/>
            </a:stretch>
          </p:blipFill>
          <p:spPr>
            <a:xfrm>
              <a:off x="2279500" y="3458583"/>
              <a:ext cx="170945" cy="168256"/>
            </a:xfrm>
            <a:prstGeom prst="rect">
              <a:avLst/>
            </a:prstGeom>
          </p:spPr>
        </p:pic>
      </p:grpSp>
      <p:pic>
        <p:nvPicPr>
          <p:cNvPr id="276" name="object 276"/>
          <p:cNvPicPr/>
          <p:nvPr/>
        </p:nvPicPr>
        <p:blipFill>
          <a:blip r:embed="rId158"/>
          <a:stretch>
            <a:fillRect/>
          </a:stretch>
        </p:blipFill>
        <p:spPr>
          <a:xfrm>
            <a:off x="2680923" y="3465306"/>
            <a:ext cx="173635" cy="157498"/>
          </a:xfrm>
          <a:prstGeom prst="rect">
            <a:avLst/>
          </a:prstGeom>
        </p:spPr>
      </p:pic>
      <p:grpSp>
        <p:nvGrpSpPr>
          <p:cNvPr id="277" name="object 277"/>
          <p:cNvGrpSpPr/>
          <p:nvPr/>
        </p:nvGrpSpPr>
        <p:grpSpPr>
          <a:xfrm>
            <a:off x="2932635" y="3458585"/>
            <a:ext cx="421229" cy="168256"/>
            <a:chOff x="2780235" y="3458583"/>
            <a:chExt cx="421229" cy="168256"/>
          </a:xfrm>
        </p:grpSpPr>
        <p:pic>
          <p:nvPicPr>
            <p:cNvPr id="278" name="object 278"/>
            <p:cNvPicPr/>
            <p:nvPr/>
          </p:nvPicPr>
          <p:blipFill>
            <a:blip r:embed="rId159"/>
            <a:stretch>
              <a:fillRect/>
            </a:stretch>
          </p:blipFill>
          <p:spPr>
            <a:xfrm>
              <a:off x="2780235" y="3461272"/>
              <a:ext cx="104971" cy="161532"/>
            </a:xfrm>
            <a:prstGeom prst="rect">
              <a:avLst/>
            </a:prstGeom>
          </p:spPr>
        </p:pic>
        <p:pic>
          <p:nvPicPr>
            <p:cNvPr id="279" name="object 279"/>
            <p:cNvPicPr/>
            <p:nvPr/>
          </p:nvPicPr>
          <p:blipFill>
            <a:blip r:embed="rId160"/>
            <a:stretch>
              <a:fillRect/>
            </a:stretch>
          </p:blipFill>
          <p:spPr>
            <a:xfrm>
              <a:off x="2904032" y="3461273"/>
              <a:ext cx="103626" cy="161532"/>
            </a:xfrm>
            <a:prstGeom prst="rect">
              <a:avLst/>
            </a:prstGeom>
          </p:spPr>
        </p:pic>
        <p:pic>
          <p:nvPicPr>
            <p:cNvPr id="280" name="object 280"/>
            <p:cNvPicPr/>
            <p:nvPr/>
          </p:nvPicPr>
          <p:blipFill>
            <a:blip r:embed="rId161"/>
            <a:stretch>
              <a:fillRect/>
            </a:stretch>
          </p:blipFill>
          <p:spPr>
            <a:xfrm>
              <a:off x="3030518" y="3458583"/>
              <a:ext cx="170945" cy="168256"/>
            </a:xfrm>
            <a:prstGeom prst="rect">
              <a:avLst/>
            </a:prstGeom>
          </p:spPr>
        </p:pic>
      </p:grpSp>
      <p:grpSp>
        <p:nvGrpSpPr>
          <p:cNvPr id="281" name="object 281"/>
          <p:cNvGrpSpPr/>
          <p:nvPr/>
        </p:nvGrpSpPr>
        <p:grpSpPr>
          <a:xfrm>
            <a:off x="3442695" y="3461272"/>
            <a:ext cx="142711" cy="159124"/>
            <a:chOff x="3290294" y="3461272"/>
            <a:chExt cx="142711" cy="159124"/>
          </a:xfrm>
        </p:grpSpPr>
        <p:sp>
          <p:nvSpPr>
            <p:cNvPr id="282" name="object 282"/>
            <p:cNvSpPr/>
            <p:nvPr/>
          </p:nvSpPr>
          <p:spPr>
            <a:xfrm>
              <a:off x="3290294" y="3461272"/>
              <a:ext cx="19050" cy="159124"/>
            </a:xfrm>
            <a:custGeom>
              <a:avLst/>
              <a:gdLst/>
              <a:ahLst/>
              <a:cxnLst/>
              <a:rect l="l" t="t" r="r" b="b"/>
              <a:pathLst>
                <a:path w="21589" h="180339">
                  <a:moveTo>
                    <a:pt x="21336" y="50393"/>
                  </a:moveTo>
                  <a:lnTo>
                    <a:pt x="0" y="50393"/>
                  </a:lnTo>
                  <a:lnTo>
                    <a:pt x="0" y="180022"/>
                  </a:lnTo>
                  <a:lnTo>
                    <a:pt x="21336" y="180022"/>
                  </a:lnTo>
                  <a:lnTo>
                    <a:pt x="21336" y="50393"/>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283" name="object 283"/>
            <p:cNvPicPr/>
            <p:nvPr/>
          </p:nvPicPr>
          <p:blipFill>
            <a:blip r:embed="rId162"/>
            <a:stretch>
              <a:fillRect/>
            </a:stretch>
          </p:blipFill>
          <p:spPr>
            <a:xfrm>
              <a:off x="3338792" y="3502958"/>
              <a:ext cx="94213" cy="117157"/>
            </a:xfrm>
            <a:prstGeom prst="rect">
              <a:avLst/>
            </a:prstGeom>
          </p:spPr>
        </p:pic>
      </p:grpSp>
      <p:grpSp>
        <p:nvGrpSpPr>
          <p:cNvPr id="284" name="object 284"/>
          <p:cNvGrpSpPr/>
          <p:nvPr/>
        </p:nvGrpSpPr>
        <p:grpSpPr>
          <a:xfrm>
            <a:off x="3667433" y="3461271"/>
            <a:ext cx="801069" cy="203303"/>
            <a:chOff x="3515032" y="3461272"/>
            <a:chExt cx="801069" cy="203303"/>
          </a:xfrm>
        </p:grpSpPr>
        <p:pic>
          <p:nvPicPr>
            <p:cNvPr id="285" name="object 285"/>
            <p:cNvPicPr/>
            <p:nvPr/>
          </p:nvPicPr>
          <p:blipFill>
            <a:blip r:embed="rId163"/>
            <a:stretch>
              <a:fillRect/>
            </a:stretch>
          </p:blipFill>
          <p:spPr>
            <a:xfrm>
              <a:off x="3515032" y="3461273"/>
              <a:ext cx="99592" cy="161532"/>
            </a:xfrm>
            <a:prstGeom prst="rect">
              <a:avLst/>
            </a:prstGeom>
          </p:spPr>
        </p:pic>
        <p:pic>
          <p:nvPicPr>
            <p:cNvPr id="286" name="object 286"/>
            <p:cNvPicPr/>
            <p:nvPr/>
          </p:nvPicPr>
          <p:blipFill>
            <a:blip r:embed="rId164"/>
            <a:stretch>
              <a:fillRect/>
            </a:stretch>
          </p:blipFill>
          <p:spPr>
            <a:xfrm>
              <a:off x="3638914" y="3502959"/>
              <a:ext cx="340462" cy="119846"/>
            </a:xfrm>
            <a:prstGeom prst="rect">
              <a:avLst/>
            </a:prstGeom>
          </p:spPr>
        </p:pic>
        <p:sp>
          <p:nvSpPr>
            <p:cNvPr id="287" name="object 287"/>
            <p:cNvSpPr/>
            <p:nvPr/>
          </p:nvSpPr>
          <p:spPr>
            <a:xfrm>
              <a:off x="4002741" y="3461273"/>
              <a:ext cx="20171" cy="160244"/>
            </a:xfrm>
            <a:custGeom>
              <a:avLst/>
              <a:gdLst/>
              <a:ahLst/>
              <a:cxnLst/>
              <a:rect l="l" t="t" r="r" b="b"/>
              <a:pathLst>
                <a:path w="22860" h="181610">
                  <a:moveTo>
                    <a:pt x="22859" y="181356"/>
                  </a:moveTo>
                  <a:lnTo>
                    <a:pt x="0" y="181356"/>
                  </a:lnTo>
                  <a:lnTo>
                    <a:pt x="0" y="0"/>
                  </a:lnTo>
                  <a:lnTo>
                    <a:pt x="22859" y="0"/>
                  </a:lnTo>
                  <a:lnTo>
                    <a:pt x="22859" y="181356"/>
                  </a:lnTo>
                  <a:close/>
                </a:path>
              </a:pathLst>
            </a:custGeom>
            <a:solidFill>
              <a:srgbClr val="000000"/>
            </a:solidFill>
          </p:spPr>
          <p:txBody>
            <a:bodyPr wrap="square" lIns="0" tIns="0" rIns="0" bIns="0" rtlCol="0"/>
            <a:lstStyle/>
            <a:p>
              <a:endParaRPr/>
            </a:p>
          </p:txBody>
        </p:sp>
        <p:pic>
          <p:nvPicPr>
            <p:cNvPr id="288" name="object 288"/>
            <p:cNvPicPr/>
            <p:nvPr/>
          </p:nvPicPr>
          <p:blipFill>
            <a:blip r:embed="rId165"/>
            <a:stretch>
              <a:fillRect/>
            </a:stretch>
          </p:blipFill>
          <p:spPr>
            <a:xfrm>
              <a:off x="4044006" y="3502959"/>
              <a:ext cx="107660" cy="119846"/>
            </a:xfrm>
            <a:prstGeom prst="rect">
              <a:avLst/>
            </a:prstGeom>
          </p:spPr>
        </p:pic>
        <p:pic>
          <p:nvPicPr>
            <p:cNvPr id="289" name="object 289"/>
            <p:cNvPicPr/>
            <p:nvPr/>
          </p:nvPicPr>
          <p:blipFill>
            <a:blip r:embed="rId166"/>
            <a:stretch>
              <a:fillRect/>
            </a:stretch>
          </p:blipFill>
          <p:spPr>
            <a:xfrm>
              <a:off x="4174527" y="3502959"/>
              <a:ext cx="99592" cy="161616"/>
            </a:xfrm>
            <a:prstGeom prst="rect">
              <a:avLst/>
            </a:prstGeom>
          </p:spPr>
        </p:pic>
        <p:sp>
          <p:nvSpPr>
            <p:cNvPr id="290" name="object 290"/>
            <p:cNvSpPr/>
            <p:nvPr/>
          </p:nvSpPr>
          <p:spPr>
            <a:xfrm>
              <a:off x="4297052" y="3461272"/>
              <a:ext cx="19050" cy="159124"/>
            </a:xfrm>
            <a:custGeom>
              <a:avLst/>
              <a:gdLst/>
              <a:ahLst/>
              <a:cxnLst/>
              <a:rect l="l" t="t" r="r" b="b"/>
              <a:pathLst>
                <a:path w="21589" h="180339">
                  <a:moveTo>
                    <a:pt x="21336" y="50393"/>
                  </a:moveTo>
                  <a:lnTo>
                    <a:pt x="0" y="50393"/>
                  </a:lnTo>
                  <a:lnTo>
                    <a:pt x="0" y="180022"/>
                  </a:lnTo>
                  <a:lnTo>
                    <a:pt x="21336" y="180022"/>
                  </a:lnTo>
                  <a:lnTo>
                    <a:pt x="21336" y="50393"/>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grpSp>
      <p:grpSp>
        <p:nvGrpSpPr>
          <p:cNvPr id="291" name="object 291"/>
          <p:cNvGrpSpPr/>
          <p:nvPr/>
        </p:nvGrpSpPr>
        <p:grpSpPr>
          <a:xfrm>
            <a:off x="4497874" y="3502958"/>
            <a:ext cx="216750" cy="164305"/>
            <a:chOff x="4345472" y="3502958"/>
            <a:chExt cx="216750" cy="164305"/>
          </a:xfrm>
        </p:grpSpPr>
        <p:pic>
          <p:nvPicPr>
            <p:cNvPr id="292" name="object 292"/>
            <p:cNvPicPr/>
            <p:nvPr/>
          </p:nvPicPr>
          <p:blipFill>
            <a:blip r:embed="rId167"/>
            <a:stretch>
              <a:fillRect/>
            </a:stretch>
          </p:blipFill>
          <p:spPr>
            <a:xfrm>
              <a:off x="4461201" y="3502958"/>
              <a:ext cx="101021" cy="164306"/>
            </a:xfrm>
            <a:prstGeom prst="rect">
              <a:avLst/>
            </a:prstGeom>
          </p:spPr>
        </p:pic>
        <p:pic>
          <p:nvPicPr>
            <p:cNvPr id="293" name="object 293"/>
            <p:cNvPicPr/>
            <p:nvPr/>
          </p:nvPicPr>
          <p:blipFill>
            <a:blip r:embed="rId168"/>
            <a:stretch>
              <a:fillRect/>
            </a:stretch>
          </p:blipFill>
          <p:spPr>
            <a:xfrm>
              <a:off x="4345472" y="3502958"/>
              <a:ext cx="94213" cy="117157"/>
            </a:xfrm>
            <a:prstGeom prst="rect">
              <a:avLst/>
            </a:prstGeom>
          </p:spPr>
        </p:pic>
      </p:grpSp>
      <p:grpSp>
        <p:nvGrpSpPr>
          <p:cNvPr id="294" name="object 294"/>
          <p:cNvGrpSpPr/>
          <p:nvPr/>
        </p:nvGrpSpPr>
        <p:grpSpPr>
          <a:xfrm>
            <a:off x="4796649" y="3458583"/>
            <a:ext cx="955806" cy="208989"/>
            <a:chOff x="4644249" y="3458583"/>
            <a:chExt cx="955806" cy="208989"/>
          </a:xfrm>
        </p:grpSpPr>
        <p:pic>
          <p:nvPicPr>
            <p:cNvPr id="295" name="object 295"/>
            <p:cNvPicPr/>
            <p:nvPr/>
          </p:nvPicPr>
          <p:blipFill>
            <a:blip r:embed="rId169"/>
            <a:stretch>
              <a:fillRect/>
            </a:stretch>
          </p:blipFill>
          <p:spPr>
            <a:xfrm>
              <a:off x="4644249" y="3502959"/>
              <a:ext cx="218094" cy="119846"/>
            </a:xfrm>
            <a:prstGeom prst="rect">
              <a:avLst/>
            </a:prstGeom>
          </p:spPr>
        </p:pic>
        <p:pic>
          <p:nvPicPr>
            <p:cNvPr id="296" name="object 296"/>
            <p:cNvPicPr/>
            <p:nvPr/>
          </p:nvPicPr>
          <p:blipFill>
            <a:blip r:embed="rId170"/>
            <a:stretch>
              <a:fillRect/>
            </a:stretch>
          </p:blipFill>
          <p:spPr>
            <a:xfrm>
              <a:off x="4883858" y="3505648"/>
              <a:ext cx="94213" cy="117157"/>
            </a:xfrm>
            <a:prstGeom prst="rect">
              <a:avLst/>
            </a:prstGeom>
          </p:spPr>
        </p:pic>
        <p:pic>
          <p:nvPicPr>
            <p:cNvPr id="297" name="object 297"/>
            <p:cNvPicPr/>
            <p:nvPr/>
          </p:nvPicPr>
          <p:blipFill>
            <a:blip r:embed="rId171"/>
            <a:stretch>
              <a:fillRect/>
            </a:stretch>
          </p:blipFill>
          <p:spPr>
            <a:xfrm>
              <a:off x="5007655" y="3503043"/>
              <a:ext cx="92869" cy="117073"/>
            </a:xfrm>
            <a:prstGeom prst="rect">
              <a:avLst/>
            </a:prstGeom>
          </p:spPr>
        </p:pic>
        <p:pic>
          <p:nvPicPr>
            <p:cNvPr id="298" name="object 298"/>
            <p:cNvPicPr/>
            <p:nvPr/>
          </p:nvPicPr>
          <p:blipFill>
            <a:blip r:embed="rId172"/>
            <a:stretch>
              <a:fillRect/>
            </a:stretch>
          </p:blipFill>
          <p:spPr>
            <a:xfrm>
              <a:off x="5119350" y="3461273"/>
              <a:ext cx="166911" cy="160188"/>
            </a:xfrm>
            <a:prstGeom prst="rect">
              <a:avLst/>
            </a:prstGeom>
          </p:spPr>
        </p:pic>
        <p:pic>
          <p:nvPicPr>
            <p:cNvPr id="299" name="object 299"/>
            <p:cNvPicPr/>
            <p:nvPr/>
          </p:nvPicPr>
          <p:blipFill>
            <a:blip r:embed="rId173"/>
            <a:stretch>
              <a:fillRect/>
            </a:stretch>
          </p:blipFill>
          <p:spPr>
            <a:xfrm>
              <a:off x="5309122" y="3502958"/>
              <a:ext cx="216749" cy="119846"/>
            </a:xfrm>
            <a:prstGeom prst="rect">
              <a:avLst/>
            </a:prstGeom>
          </p:spPr>
        </p:pic>
        <p:sp>
          <p:nvSpPr>
            <p:cNvPr id="300" name="object 300"/>
            <p:cNvSpPr/>
            <p:nvPr/>
          </p:nvSpPr>
          <p:spPr>
            <a:xfrm>
              <a:off x="5547388" y="3458583"/>
              <a:ext cx="52668" cy="208989"/>
            </a:xfrm>
            <a:custGeom>
              <a:avLst/>
              <a:gdLst/>
              <a:ahLst/>
              <a:cxnLst/>
              <a:rect l="l" t="t" r="r" b="b"/>
              <a:pathLst>
                <a:path w="59689" h="236852">
                  <a:moveTo>
                    <a:pt x="16763" y="236505"/>
                  </a:moveTo>
                  <a:lnTo>
                    <a:pt x="0" y="236505"/>
                  </a:lnTo>
                  <a:lnTo>
                    <a:pt x="16240" y="206755"/>
                  </a:lnTo>
                  <a:lnTo>
                    <a:pt x="28193" y="177165"/>
                  </a:lnTo>
                  <a:lnTo>
                    <a:pt x="35575" y="147860"/>
                  </a:lnTo>
                  <a:lnTo>
                    <a:pt x="38099" y="118967"/>
                  </a:lnTo>
                  <a:lnTo>
                    <a:pt x="37576" y="106656"/>
                  </a:lnTo>
                  <a:lnTo>
                    <a:pt x="29670" y="62762"/>
                  </a:lnTo>
                  <a:lnTo>
                    <a:pt x="12763" y="21716"/>
                  </a:lnTo>
                  <a:lnTo>
                    <a:pt x="0" y="0"/>
                  </a:lnTo>
                  <a:lnTo>
                    <a:pt x="16763" y="0"/>
                  </a:lnTo>
                  <a:lnTo>
                    <a:pt x="43981" y="46720"/>
                  </a:lnTo>
                  <a:lnTo>
                    <a:pt x="57197" y="89427"/>
                  </a:lnTo>
                  <a:lnTo>
                    <a:pt x="59531" y="117443"/>
                  </a:lnTo>
                  <a:lnTo>
                    <a:pt x="58897" y="134341"/>
                  </a:lnTo>
                  <a:lnTo>
                    <a:pt x="47243" y="183070"/>
                  </a:lnTo>
                  <a:lnTo>
                    <a:pt x="25598" y="224472"/>
                  </a:lnTo>
                  <a:lnTo>
                    <a:pt x="16763" y="236505"/>
                  </a:lnTo>
                  <a:close/>
                </a:path>
              </a:pathLst>
            </a:custGeom>
            <a:solidFill>
              <a:srgbClr val="000000"/>
            </a:solidFill>
          </p:spPr>
          <p:txBody>
            <a:bodyPr wrap="square" lIns="0" tIns="0" rIns="0" bIns="0" rtlCol="0"/>
            <a:lstStyle/>
            <a:p>
              <a:endParaRPr/>
            </a:p>
          </p:txBody>
        </p:sp>
      </p:grpSp>
      <p:grpSp>
        <p:nvGrpSpPr>
          <p:cNvPr id="301" name="object 301"/>
          <p:cNvGrpSpPr/>
          <p:nvPr/>
        </p:nvGrpSpPr>
        <p:grpSpPr>
          <a:xfrm>
            <a:off x="5830310" y="3458583"/>
            <a:ext cx="356682" cy="208989"/>
            <a:chOff x="5677908" y="3458582"/>
            <a:chExt cx="356682" cy="208989"/>
          </a:xfrm>
        </p:grpSpPr>
        <p:sp>
          <p:nvSpPr>
            <p:cNvPr id="302" name="object 302"/>
            <p:cNvSpPr/>
            <p:nvPr/>
          </p:nvSpPr>
          <p:spPr>
            <a:xfrm>
              <a:off x="5677908" y="3458583"/>
              <a:ext cx="52668" cy="208989"/>
            </a:xfrm>
            <a:custGeom>
              <a:avLst/>
              <a:gdLst/>
              <a:ahLst/>
              <a:cxnLst/>
              <a:rect l="l" t="t" r="r" b="b"/>
              <a:pathLst>
                <a:path w="59690" h="236852">
                  <a:moveTo>
                    <a:pt x="59531" y="236505"/>
                  </a:moveTo>
                  <a:lnTo>
                    <a:pt x="44291" y="236505"/>
                  </a:lnTo>
                  <a:lnTo>
                    <a:pt x="35455" y="224472"/>
                  </a:lnTo>
                  <a:lnTo>
                    <a:pt x="13716" y="183070"/>
                  </a:lnTo>
                  <a:lnTo>
                    <a:pt x="857" y="134341"/>
                  </a:lnTo>
                  <a:lnTo>
                    <a:pt x="0" y="117443"/>
                  </a:lnTo>
                  <a:lnTo>
                    <a:pt x="595" y="103511"/>
                  </a:lnTo>
                  <a:lnTo>
                    <a:pt x="16350" y="46720"/>
                  </a:lnTo>
                  <a:lnTo>
                    <a:pt x="44291" y="0"/>
                  </a:lnTo>
                  <a:lnTo>
                    <a:pt x="59531" y="0"/>
                  </a:lnTo>
                  <a:lnTo>
                    <a:pt x="53244" y="11715"/>
                  </a:lnTo>
                  <a:lnTo>
                    <a:pt x="48101" y="21716"/>
                  </a:lnTo>
                  <a:lnTo>
                    <a:pt x="44100" y="30003"/>
                  </a:lnTo>
                  <a:lnTo>
                    <a:pt x="41243" y="36576"/>
                  </a:lnTo>
                  <a:lnTo>
                    <a:pt x="37195" y="44840"/>
                  </a:lnTo>
                  <a:lnTo>
                    <a:pt x="26812" y="83177"/>
                  </a:lnTo>
                  <a:lnTo>
                    <a:pt x="22955" y="118967"/>
                  </a:lnTo>
                  <a:lnTo>
                    <a:pt x="25241" y="147860"/>
                  </a:lnTo>
                  <a:lnTo>
                    <a:pt x="32099" y="177165"/>
                  </a:lnTo>
                  <a:lnTo>
                    <a:pt x="43529" y="206755"/>
                  </a:lnTo>
                  <a:lnTo>
                    <a:pt x="59531" y="236505"/>
                  </a:lnTo>
                  <a:close/>
                </a:path>
              </a:pathLst>
            </a:custGeom>
            <a:solidFill>
              <a:srgbClr val="000000"/>
            </a:solidFill>
          </p:spPr>
          <p:txBody>
            <a:bodyPr wrap="square" lIns="0" tIns="0" rIns="0" bIns="0" rtlCol="0"/>
            <a:lstStyle/>
            <a:p>
              <a:endParaRPr/>
            </a:p>
          </p:txBody>
        </p:sp>
        <p:pic>
          <p:nvPicPr>
            <p:cNvPr id="303" name="object 303"/>
            <p:cNvPicPr/>
            <p:nvPr/>
          </p:nvPicPr>
          <p:blipFill>
            <a:blip r:embed="rId174"/>
            <a:stretch>
              <a:fillRect/>
            </a:stretch>
          </p:blipFill>
          <p:spPr>
            <a:xfrm>
              <a:off x="5753296" y="3458582"/>
              <a:ext cx="281295" cy="208681"/>
            </a:xfrm>
            <a:prstGeom prst="rect">
              <a:avLst/>
            </a:prstGeom>
          </p:spPr>
        </p:pic>
      </p:grpSp>
      <p:grpSp>
        <p:nvGrpSpPr>
          <p:cNvPr id="304" name="object 304"/>
          <p:cNvGrpSpPr/>
          <p:nvPr/>
        </p:nvGrpSpPr>
        <p:grpSpPr>
          <a:xfrm>
            <a:off x="6277172" y="3457239"/>
            <a:ext cx="319172" cy="210333"/>
            <a:chOff x="6124771" y="3457238"/>
            <a:chExt cx="319172" cy="210333"/>
          </a:xfrm>
        </p:grpSpPr>
        <p:pic>
          <p:nvPicPr>
            <p:cNvPr id="305" name="object 305"/>
            <p:cNvPicPr/>
            <p:nvPr/>
          </p:nvPicPr>
          <p:blipFill>
            <a:blip r:embed="rId175"/>
            <a:stretch>
              <a:fillRect/>
            </a:stretch>
          </p:blipFill>
          <p:spPr>
            <a:xfrm>
              <a:off x="6124771" y="3502958"/>
              <a:ext cx="156154" cy="117157"/>
            </a:xfrm>
            <a:prstGeom prst="rect">
              <a:avLst/>
            </a:prstGeom>
          </p:spPr>
        </p:pic>
        <p:pic>
          <p:nvPicPr>
            <p:cNvPr id="306" name="object 306"/>
            <p:cNvPicPr/>
            <p:nvPr/>
          </p:nvPicPr>
          <p:blipFill>
            <a:blip r:embed="rId176"/>
            <a:stretch>
              <a:fillRect/>
            </a:stretch>
          </p:blipFill>
          <p:spPr>
            <a:xfrm>
              <a:off x="6301096" y="3457238"/>
              <a:ext cx="68664" cy="109005"/>
            </a:xfrm>
            <a:prstGeom prst="rect">
              <a:avLst/>
            </a:prstGeom>
          </p:spPr>
        </p:pic>
        <p:sp>
          <p:nvSpPr>
            <p:cNvPr id="307" name="object 307"/>
            <p:cNvSpPr/>
            <p:nvPr/>
          </p:nvSpPr>
          <p:spPr>
            <a:xfrm>
              <a:off x="6391276" y="3458582"/>
              <a:ext cx="52668" cy="208989"/>
            </a:xfrm>
            <a:custGeom>
              <a:avLst/>
              <a:gdLst/>
              <a:ahLst/>
              <a:cxnLst/>
              <a:rect l="l" t="t" r="r" b="b"/>
              <a:pathLst>
                <a:path w="59690" h="236852">
                  <a:moveTo>
                    <a:pt x="15240" y="236505"/>
                  </a:moveTo>
                  <a:lnTo>
                    <a:pt x="0" y="236505"/>
                  </a:lnTo>
                  <a:lnTo>
                    <a:pt x="16002" y="206755"/>
                  </a:lnTo>
                  <a:lnTo>
                    <a:pt x="27432" y="177165"/>
                  </a:lnTo>
                  <a:lnTo>
                    <a:pt x="34290" y="147860"/>
                  </a:lnTo>
                  <a:lnTo>
                    <a:pt x="36576" y="118967"/>
                  </a:lnTo>
                  <a:lnTo>
                    <a:pt x="36266" y="106656"/>
                  </a:lnTo>
                  <a:lnTo>
                    <a:pt x="35242" y="94773"/>
                  </a:lnTo>
                  <a:lnTo>
                    <a:pt x="33361" y="83177"/>
                  </a:lnTo>
                  <a:lnTo>
                    <a:pt x="30480" y="71723"/>
                  </a:lnTo>
                  <a:lnTo>
                    <a:pt x="28813" y="62762"/>
                  </a:lnTo>
                  <a:lnTo>
                    <a:pt x="26289" y="54113"/>
                  </a:lnTo>
                  <a:lnTo>
                    <a:pt x="19812" y="36576"/>
                  </a:lnTo>
                  <a:lnTo>
                    <a:pt x="16716" y="30003"/>
                  </a:lnTo>
                  <a:lnTo>
                    <a:pt x="0" y="0"/>
                  </a:lnTo>
                  <a:lnTo>
                    <a:pt x="15240" y="0"/>
                  </a:lnTo>
                  <a:lnTo>
                    <a:pt x="43743" y="46720"/>
                  </a:lnTo>
                  <a:lnTo>
                    <a:pt x="57150" y="89427"/>
                  </a:lnTo>
                  <a:lnTo>
                    <a:pt x="59436" y="117443"/>
                  </a:lnTo>
                  <a:lnTo>
                    <a:pt x="58578" y="134341"/>
                  </a:lnTo>
                  <a:lnTo>
                    <a:pt x="45720" y="183070"/>
                  </a:lnTo>
                  <a:lnTo>
                    <a:pt x="24074" y="224472"/>
                  </a:lnTo>
                  <a:lnTo>
                    <a:pt x="15240" y="236505"/>
                  </a:lnTo>
                  <a:close/>
                </a:path>
              </a:pathLst>
            </a:custGeom>
            <a:solidFill>
              <a:srgbClr val="000000"/>
            </a:solidFill>
          </p:spPr>
          <p:txBody>
            <a:bodyPr wrap="square" lIns="0" tIns="0" rIns="0" bIns="0" rtlCol="0"/>
            <a:lstStyle/>
            <a:p>
              <a:endParaRPr/>
            </a:p>
          </p:txBody>
        </p:sp>
      </p:grpSp>
      <p:pic>
        <p:nvPicPr>
          <p:cNvPr id="308" name="object 308"/>
          <p:cNvPicPr/>
          <p:nvPr/>
        </p:nvPicPr>
        <p:blipFill>
          <a:blip r:embed="rId177"/>
          <a:stretch>
            <a:fillRect/>
          </a:stretch>
        </p:blipFill>
        <p:spPr>
          <a:xfrm>
            <a:off x="300038" y="3752066"/>
            <a:ext cx="279950" cy="204647"/>
          </a:xfrm>
          <a:prstGeom prst="rect">
            <a:avLst/>
          </a:prstGeom>
        </p:spPr>
      </p:pic>
      <p:sp>
        <p:nvSpPr>
          <p:cNvPr id="309" name="object 309"/>
          <p:cNvSpPr/>
          <p:nvPr/>
        </p:nvSpPr>
        <p:spPr>
          <a:xfrm>
            <a:off x="635026" y="3799220"/>
            <a:ext cx="105335" cy="67796"/>
          </a:xfrm>
          <a:custGeom>
            <a:avLst/>
            <a:gdLst/>
            <a:ahLst/>
            <a:cxnLst/>
            <a:rect l="l" t="t" r="r" b="b"/>
            <a:pathLst>
              <a:path w="119379" h="76835">
                <a:moveTo>
                  <a:pt x="119062" y="54864"/>
                </a:moveTo>
                <a:lnTo>
                  <a:pt x="0" y="54864"/>
                </a:lnTo>
                <a:lnTo>
                  <a:pt x="0" y="76301"/>
                </a:lnTo>
                <a:lnTo>
                  <a:pt x="119062" y="76301"/>
                </a:lnTo>
                <a:lnTo>
                  <a:pt x="119062" y="54864"/>
                </a:lnTo>
                <a:close/>
              </a:path>
              <a:path w="119379" h="76835">
                <a:moveTo>
                  <a:pt x="119062" y="0"/>
                </a:moveTo>
                <a:lnTo>
                  <a:pt x="0" y="0"/>
                </a:lnTo>
                <a:lnTo>
                  <a:pt x="0" y="21336"/>
                </a:lnTo>
                <a:lnTo>
                  <a:pt x="119062" y="21336"/>
                </a:lnTo>
                <a:lnTo>
                  <a:pt x="119062" y="0"/>
                </a:lnTo>
                <a:close/>
              </a:path>
            </a:pathLst>
          </a:custGeom>
          <a:solidFill>
            <a:srgbClr val="000000"/>
          </a:solidFill>
        </p:spPr>
        <p:txBody>
          <a:bodyPr wrap="square" lIns="0" tIns="0" rIns="0" bIns="0" rtlCol="0"/>
          <a:lstStyle/>
          <a:p>
            <a:endParaRPr/>
          </a:p>
        </p:txBody>
      </p:sp>
      <p:pic>
        <p:nvPicPr>
          <p:cNvPr id="310" name="object 310"/>
          <p:cNvPicPr/>
          <p:nvPr/>
        </p:nvPicPr>
        <p:blipFill>
          <a:blip r:embed="rId178"/>
          <a:stretch>
            <a:fillRect/>
          </a:stretch>
        </p:blipFill>
        <p:spPr>
          <a:xfrm>
            <a:off x="823548" y="3749375"/>
            <a:ext cx="154809" cy="173635"/>
          </a:xfrm>
          <a:prstGeom prst="rect">
            <a:avLst/>
          </a:prstGeom>
        </p:spPr>
      </p:pic>
      <p:grpSp>
        <p:nvGrpSpPr>
          <p:cNvPr id="311" name="object 311"/>
          <p:cNvGrpSpPr/>
          <p:nvPr/>
        </p:nvGrpSpPr>
        <p:grpSpPr>
          <a:xfrm>
            <a:off x="1001218" y="3752066"/>
            <a:ext cx="636633" cy="205992"/>
            <a:chOff x="848817" y="3752066"/>
            <a:chExt cx="636633" cy="205992"/>
          </a:xfrm>
        </p:grpSpPr>
        <p:pic>
          <p:nvPicPr>
            <p:cNvPr id="312" name="object 312"/>
            <p:cNvPicPr/>
            <p:nvPr/>
          </p:nvPicPr>
          <p:blipFill>
            <a:blip r:embed="rId179"/>
            <a:stretch>
              <a:fillRect/>
            </a:stretch>
          </p:blipFill>
          <p:spPr>
            <a:xfrm>
              <a:off x="965890" y="3793751"/>
              <a:ext cx="106399" cy="119846"/>
            </a:xfrm>
            <a:prstGeom prst="rect">
              <a:avLst/>
            </a:prstGeom>
          </p:spPr>
        </p:pic>
        <p:pic>
          <p:nvPicPr>
            <p:cNvPr id="313" name="object 313"/>
            <p:cNvPicPr/>
            <p:nvPr/>
          </p:nvPicPr>
          <p:blipFill>
            <a:blip r:embed="rId180"/>
            <a:stretch>
              <a:fillRect/>
            </a:stretch>
          </p:blipFill>
          <p:spPr>
            <a:xfrm>
              <a:off x="848817" y="3796441"/>
              <a:ext cx="92869" cy="117157"/>
            </a:xfrm>
            <a:prstGeom prst="rect">
              <a:avLst/>
            </a:prstGeom>
          </p:spPr>
        </p:pic>
        <p:pic>
          <p:nvPicPr>
            <p:cNvPr id="314" name="object 314"/>
            <p:cNvPicPr/>
            <p:nvPr/>
          </p:nvPicPr>
          <p:blipFill>
            <a:blip r:embed="rId181"/>
            <a:stretch>
              <a:fillRect/>
            </a:stretch>
          </p:blipFill>
          <p:spPr>
            <a:xfrm>
              <a:off x="1095150" y="3793751"/>
              <a:ext cx="94213" cy="117157"/>
            </a:xfrm>
            <a:prstGeom prst="rect">
              <a:avLst/>
            </a:prstGeom>
          </p:spPr>
        </p:pic>
        <p:pic>
          <p:nvPicPr>
            <p:cNvPr id="315" name="object 315"/>
            <p:cNvPicPr/>
            <p:nvPr/>
          </p:nvPicPr>
          <p:blipFill>
            <a:blip r:embed="rId182"/>
            <a:stretch>
              <a:fillRect/>
            </a:stretch>
          </p:blipFill>
          <p:spPr>
            <a:xfrm>
              <a:off x="1208190" y="3752066"/>
              <a:ext cx="91524" cy="160188"/>
            </a:xfrm>
            <a:prstGeom prst="rect">
              <a:avLst/>
            </a:prstGeom>
          </p:spPr>
        </p:pic>
        <p:pic>
          <p:nvPicPr>
            <p:cNvPr id="316" name="object 316"/>
            <p:cNvPicPr/>
            <p:nvPr/>
          </p:nvPicPr>
          <p:blipFill>
            <a:blip r:embed="rId183"/>
            <a:stretch>
              <a:fillRect/>
            </a:stretch>
          </p:blipFill>
          <p:spPr>
            <a:xfrm>
              <a:off x="1318539" y="3756100"/>
              <a:ext cx="166911" cy="201957"/>
            </a:xfrm>
            <a:prstGeom prst="rect">
              <a:avLst/>
            </a:prstGeom>
          </p:spPr>
        </p:pic>
      </p:grpSp>
      <p:pic>
        <p:nvPicPr>
          <p:cNvPr id="317" name="object 317"/>
          <p:cNvPicPr/>
          <p:nvPr/>
        </p:nvPicPr>
        <p:blipFill>
          <a:blip r:embed="rId184"/>
          <a:stretch>
            <a:fillRect/>
          </a:stretch>
        </p:blipFill>
        <p:spPr>
          <a:xfrm>
            <a:off x="1703826" y="3749375"/>
            <a:ext cx="185737" cy="164222"/>
          </a:xfrm>
          <a:prstGeom prst="rect">
            <a:avLst/>
          </a:prstGeom>
        </p:spPr>
      </p:pic>
      <p:grpSp>
        <p:nvGrpSpPr>
          <p:cNvPr id="318" name="object 318"/>
          <p:cNvGrpSpPr/>
          <p:nvPr/>
        </p:nvGrpSpPr>
        <p:grpSpPr>
          <a:xfrm>
            <a:off x="1958139" y="3752076"/>
            <a:ext cx="142712" cy="159124"/>
            <a:chOff x="1805738" y="3752076"/>
            <a:chExt cx="142712" cy="159124"/>
          </a:xfrm>
        </p:grpSpPr>
        <p:sp>
          <p:nvSpPr>
            <p:cNvPr id="319" name="object 319"/>
            <p:cNvSpPr/>
            <p:nvPr/>
          </p:nvSpPr>
          <p:spPr>
            <a:xfrm>
              <a:off x="1805738" y="3752076"/>
              <a:ext cx="20171" cy="159124"/>
            </a:xfrm>
            <a:custGeom>
              <a:avLst/>
              <a:gdLst/>
              <a:ahLst/>
              <a:cxnLst/>
              <a:rect l="l" t="t" r="r" b="b"/>
              <a:pathLst>
                <a:path w="22860" h="180339">
                  <a:moveTo>
                    <a:pt x="22860" y="50380"/>
                  </a:moveTo>
                  <a:lnTo>
                    <a:pt x="0" y="50380"/>
                  </a:lnTo>
                  <a:lnTo>
                    <a:pt x="0" y="180022"/>
                  </a:lnTo>
                  <a:lnTo>
                    <a:pt x="22860" y="180022"/>
                  </a:lnTo>
                  <a:lnTo>
                    <a:pt x="22860" y="50380"/>
                  </a:lnTo>
                  <a:close/>
                </a:path>
                <a:path w="22860" h="180339">
                  <a:moveTo>
                    <a:pt x="22860" y="0"/>
                  </a:moveTo>
                  <a:lnTo>
                    <a:pt x="0" y="0"/>
                  </a:lnTo>
                  <a:lnTo>
                    <a:pt x="0" y="25908"/>
                  </a:lnTo>
                  <a:lnTo>
                    <a:pt x="22860" y="25908"/>
                  </a:lnTo>
                  <a:lnTo>
                    <a:pt x="22860" y="0"/>
                  </a:lnTo>
                  <a:close/>
                </a:path>
              </a:pathLst>
            </a:custGeom>
            <a:solidFill>
              <a:srgbClr val="000000"/>
            </a:solidFill>
          </p:spPr>
          <p:txBody>
            <a:bodyPr wrap="square" lIns="0" tIns="0" rIns="0" bIns="0" rtlCol="0"/>
            <a:lstStyle/>
            <a:p>
              <a:endParaRPr/>
            </a:p>
          </p:txBody>
        </p:sp>
        <p:pic>
          <p:nvPicPr>
            <p:cNvPr id="320" name="object 320"/>
            <p:cNvPicPr/>
            <p:nvPr/>
          </p:nvPicPr>
          <p:blipFill>
            <a:blip r:embed="rId185"/>
            <a:stretch>
              <a:fillRect/>
            </a:stretch>
          </p:blipFill>
          <p:spPr>
            <a:xfrm>
              <a:off x="1855582" y="3793751"/>
              <a:ext cx="92869" cy="117157"/>
            </a:xfrm>
            <a:prstGeom prst="rect">
              <a:avLst/>
            </a:prstGeom>
          </p:spPr>
        </p:pic>
      </p:grpSp>
      <p:grpSp>
        <p:nvGrpSpPr>
          <p:cNvPr id="321" name="object 321"/>
          <p:cNvGrpSpPr/>
          <p:nvPr/>
        </p:nvGrpSpPr>
        <p:grpSpPr>
          <a:xfrm>
            <a:off x="2180273" y="3752066"/>
            <a:ext cx="296087" cy="161532"/>
            <a:chOff x="2027872" y="3752065"/>
            <a:chExt cx="296087" cy="161532"/>
          </a:xfrm>
        </p:grpSpPr>
        <p:pic>
          <p:nvPicPr>
            <p:cNvPr id="322" name="object 322"/>
            <p:cNvPicPr/>
            <p:nvPr/>
          </p:nvPicPr>
          <p:blipFill>
            <a:blip r:embed="rId186"/>
            <a:stretch>
              <a:fillRect/>
            </a:stretch>
          </p:blipFill>
          <p:spPr>
            <a:xfrm>
              <a:off x="2027872" y="3752065"/>
              <a:ext cx="166827" cy="160188"/>
            </a:xfrm>
            <a:prstGeom prst="rect">
              <a:avLst/>
            </a:prstGeom>
          </p:spPr>
        </p:pic>
        <p:pic>
          <p:nvPicPr>
            <p:cNvPr id="323" name="object 323"/>
            <p:cNvPicPr/>
            <p:nvPr/>
          </p:nvPicPr>
          <p:blipFill>
            <a:blip r:embed="rId187"/>
            <a:stretch>
              <a:fillRect/>
            </a:stretch>
          </p:blipFill>
          <p:spPr>
            <a:xfrm>
              <a:off x="2217643" y="3793751"/>
              <a:ext cx="106316" cy="119846"/>
            </a:xfrm>
            <a:prstGeom prst="rect">
              <a:avLst/>
            </a:prstGeom>
          </p:spPr>
        </p:pic>
      </p:grpSp>
      <p:grpSp>
        <p:nvGrpSpPr>
          <p:cNvPr id="324" name="object 324"/>
          <p:cNvGrpSpPr/>
          <p:nvPr/>
        </p:nvGrpSpPr>
        <p:grpSpPr>
          <a:xfrm>
            <a:off x="2555771" y="3793751"/>
            <a:ext cx="536968" cy="119903"/>
            <a:chOff x="2403370" y="3793751"/>
            <a:chExt cx="536968" cy="119903"/>
          </a:xfrm>
        </p:grpSpPr>
        <p:sp>
          <p:nvSpPr>
            <p:cNvPr id="325" name="object 325"/>
            <p:cNvSpPr/>
            <p:nvPr/>
          </p:nvSpPr>
          <p:spPr>
            <a:xfrm>
              <a:off x="2403370" y="3793751"/>
              <a:ext cx="451037" cy="119903"/>
            </a:xfrm>
            <a:custGeom>
              <a:avLst/>
              <a:gdLst/>
              <a:ahLst/>
              <a:cxnLst/>
              <a:rect l="l" t="t" r="r" b="b"/>
              <a:pathLst>
                <a:path w="511175" h="135889">
                  <a:moveTo>
                    <a:pt x="112877" y="88493"/>
                  </a:moveTo>
                  <a:lnTo>
                    <a:pt x="91541" y="85445"/>
                  </a:lnTo>
                  <a:lnTo>
                    <a:pt x="89814" y="92951"/>
                  </a:lnTo>
                  <a:lnTo>
                    <a:pt x="87261" y="99441"/>
                  </a:lnTo>
                  <a:lnTo>
                    <a:pt x="84162" y="105041"/>
                  </a:lnTo>
                  <a:lnTo>
                    <a:pt x="80772" y="109918"/>
                  </a:lnTo>
                  <a:lnTo>
                    <a:pt x="74676" y="114490"/>
                  </a:lnTo>
                  <a:lnTo>
                    <a:pt x="67056" y="117538"/>
                  </a:lnTo>
                  <a:lnTo>
                    <a:pt x="57912" y="117538"/>
                  </a:lnTo>
                  <a:lnTo>
                    <a:pt x="24384" y="90258"/>
                  </a:lnTo>
                  <a:lnTo>
                    <a:pt x="21336" y="67157"/>
                  </a:lnTo>
                  <a:lnTo>
                    <a:pt x="22148" y="55422"/>
                  </a:lnTo>
                  <a:lnTo>
                    <a:pt x="44577" y="20866"/>
                  </a:lnTo>
                  <a:lnTo>
                    <a:pt x="59436" y="18389"/>
                  </a:lnTo>
                  <a:lnTo>
                    <a:pt x="67056" y="18389"/>
                  </a:lnTo>
                  <a:lnTo>
                    <a:pt x="73152" y="19913"/>
                  </a:lnTo>
                  <a:lnTo>
                    <a:pt x="77724" y="24485"/>
                  </a:lnTo>
                  <a:lnTo>
                    <a:pt x="83820" y="29057"/>
                  </a:lnTo>
                  <a:lnTo>
                    <a:pt x="86868" y="35153"/>
                  </a:lnTo>
                  <a:lnTo>
                    <a:pt x="89916" y="44297"/>
                  </a:lnTo>
                  <a:lnTo>
                    <a:pt x="111353" y="41249"/>
                  </a:lnTo>
                  <a:lnTo>
                    <a:pt x="85839" y="5791"/>
                  </a:lnTo>
                  <a:lnTo>
                    <a:pt x="59436" y="0"/>
                  </a:lnTo>
                  <a:lnTo>
                    <a:pt x="50584" y="342"/>
                  </a:lnTo>
                  <a:lnTo>
                    <a:pt x="15049" y="16852"/>
                  </a:lnTo>
                  <a:lnTo>
                    <a:pt x="317" y="57797"/>
                  </a:lnTo>
                  <a:lnTo>
                    <a:pt x="0" y="68681"/>
                  </a:lnTo>
                  <a:lnTo>
                    <a:pt x="889" y="83845"/>
                  </a:lnTo>
                  <a:lnTo>
                    <a:pt x="24053" y="126187"/>
                  </a:lnTo>
                  <a:lnTo>
                    <a:pt x="57912" y="135826"/>
                  </a:lnTo>
                  <a:lnTo>
                    <a:pt x="68783" y="135001"/>
                  </a:lnTo>
                  <a:lnTo>
                    <a:pt x="107162" y="107823"/>
                  </a:lnTo>
                  <a:lnTo>
                    <a:pt x="112877" y="88493"/>
                  </a:lnTo>
                  <a:close/>
                </a:path>
                <a:path w="511175" h="135889">
                  <a:moveTo>
                    <a:pt x="245567" y="65633"/>
                  </a:moveTo>
                  <a:lnTo>
                    <a:pt x="244436" y="51371"/>
                  </a:lnTo>
                  <a:lnTo>
                    <a:pt x="241185" y="38392"/>
                  </a:lnTo>
                  <a:lnTo>
                    <a:pt x="235915" y="26847"/>
                  </a:lnTo>
                  <a:lnTo>
                    <a:pt x="229882" y="18389"/>
                  </a:lnTo>
                  <a:lnTo>
                    <a:pt x="228803" y="16865"/>
                  </a:lnTo>
                  <a:lnTo>
                    <a:pt x="222707" y="11480"/>
                  </a:lnTo>
                  <a:lnTo>
                    <a:pt x="222707" y="67157"/>
                  </a:lnTo>
                  <a:lnTo>
                    <a:pt x="222110" y="78917"/>
                  </a:lnTo>
                  <a:lnTo>
                    <a:pt x="199415" y="114312"/>
                  </a:lnTo>
                  <a:lnTo>
                    <a:pt x="184505" y="117551"/>
                  </a:lnTo>
                  <a:lnTo>
                    <a:pt x="176796" y="116713"/>
                  </a:lnTo>
                  <a:lnTo>
                    <a:pt x="148882" y="89115"/>
                  </a:lnTo>
                  <a:lnTo>
                    <a:pt x="146405" y="67157"/>
                  </a:lnTo>
                  <a:lnTo>
                    <a:pt x="147002" y="55448"/>
                  </a:lnTo>
                  <a:lnTo>
                    <a:pt x="169646" y="21056"/>
                  </a:lnTo>
                  <a:lnTo>
                    <a:pt x="184505" y="18389"/>
                  </a:lnTo>
                  <a:lnTo>
                    <a:pt x="192239" y="19011"/>
                  </a:lnTo>
                  <a:lnTo>
                    <a:pt x="220230" y="45440"/>
                  </a:lnTo>
                  <a:lnTo>
                    <a:pt x="222707" y="67157"/>
                  </a:lnTo>
                  <a:lnTo>
                    <a:pt x="222707" y="11480"/>
                  </a:lnTo>
                  <a:lnTo>
                    <a:pt x="219964" y="9042"/>
                  </a:lnTo>
                  <a:lnTo>
                    <a:pt x="209550" y="3822"/>
                  </a:lnTo>
                  <a:lnTo>
                    <a:pt x="197675" y="914"/>
                  </a:lnTo>
                  <a:lnTo>
                    <a:pt x="184505" y="12"/>
                  </a:lnTo>
                  <a:lnTo>
                    <a:pt x="173367" y="863"/>
                  </a:lnTo>
                  <a:lnTo>
                    <a:pt x="134480" y="24079"/>
                  </a:lnTo>
                  <a:lnTo>
                    <a:pt x="123545" y="67157"/>
                  </a:lnTo>
                  <a:lnTo>
                    <a:pt x="124663" y="83197"/>
                  </a:lnTo>
                  <a:lnTo>
                    <a:pt x="140309" y="119075"/>
                  </a:lnTo>
                  <a:lnTo>
                    <a:pt x="184505" y="135839"/>
                  </a:lnTo>
                  <a:lnTo>
                    <a:pt x="193382" y="135280"/>
                  </a:lnTo>
                  <a:lnTo>
                    <a:pt x="228993" y="117932"/>
                  </a:lnTo>
                  <a:lnTo>
                    <a:pt x="229298" y="117551"/>
                  </a:lnTo>
                  <a:lnTo>
                    <a:pt x="233959" y="111925"/>
                  </a:lnTo>
                  <a:lnTo>
                    <a:pt x="237947" y="105359"/>
                  </a:lnTo>
                  <a:lnTo>
                    <a:pt x="241706" y="97650"/>
                  </a:lnTo>
                  <a:lnTo>
                    <a:pt x="244043" y="88353"/>
                  </a:lnTo>
                  <a:lnTo>
                    <a:pt x="245224" y="77622"/>
                  </a:lnTo>
                  <a:lnTo>
                    <a:pt x="245567" y="65633"/>
                  </a:lnTo>
                  <a:close/>
                </a:path>
                <a:path w="511175" h="135889">
                  <a:moveTo>
                    <a:pt x="378244" y="3048"/>
                  </a:moveTo>
                  <a:lnTo>
                    <a:pt x="355384" y="3048"/>
                  </a:lnTo>
                  <a:lnTo>
                    <a:pt x="326428" y="82397"/>
                  </a:lnTo>
                  <a:lnTo>
                    <a:pt x="322046" y="95783"/>
                  </a:lnTo>
                  <a:lnTo>
                    <a:pt x="318808" y="106870"/>
                  </a:lnTo>
                  <a:lnTo>
                    <a:pt x="314236" y="93306"/>
                  </a:lnTo>
                  <a:lnTo>
                    <a:pt x="309664" y="80873"/>
                  </a:lnTo>
                  <a:lnTo>
                    <a:pt x="282143" y="3048"/>
                  </a:lnTo>
                  <a:lnTo>
                    <a:pt x="257759" y="3048"/>
                  </a:lnTo>
                  <a:lnTo>
                    <a:pt x="308140" y="132778"/>
                  </a:lnTo>
                  <a:lnTo>
                    <a:pt x="329476" y="132778"/>
                  </a:lnTo>
                  <a:lnTo>
                    <a:pt x="378244" y="3048"/>
                  </a:lnTo>
                  <a:close/>
                </a:path>
                <a:path w="511175" h="135889">
                  <a:moveTo>
                    <a:pt x="510921" y="67157"/>
                  </a:moveTo>
                  <a:lnTo>
                    <a:pt x="501281" y="26873"/>
                  </a:lnTo>
                  <a:lnTo>
                    <a:pt x="486537" y="10096"/>
                  </a:lnTo>
                  <a:lnTo>
                    <a:pt x="486537" y="54965"/>
                  </a:lnTo>
                  <a:lnTo>
                    <a:pt x="414909" y="54965"/>
                  </a:lnTo>
                  <a:lnTo>
                    <a:pt x="437388" y="20675"/>
                  </a:lnTo>
                  <a:lnTo>
                    <a:pt x="451485" y="18389"/>
                  </a:lnTo>
                  <a:lnTo>
                    <a:pt x="459206" y="19011"/>
                  </a:lnTo>
                  <a:lnTo>
                    <a:pt x="485990" y="47510"/>
                  </a:lnTo>
                  <a:lnTo>
                    <a:pt x="486537" y="54965"/>
                  </a:lnTo>
                  <a:lnTo>
                    <a:pt x="486537" y="10096"/>
                  </a:lnTo>
                  <a:lnTo>
                    <a:pt x="485355" y="9042"/>
                  </a:lnTo>
                  <a:lnTo>
                    <a:pt x="475107" y="3822"/>
                  </a:lnTo>
                  <a:lnTo>
                    <a:pt x="463727" y="914"/>
                  </a:lnTo>
                  <a:lnTo>
                    <a:pt x="451485" y="12"/>
                  </a:lnTo>
                  <a:lnTo>
                    <a:pt x="438365" y="1155"/>
                  </a:lnTo>
                  <a:lnTo>
                    <a:pt x="400075" y="28397"/>
                  </a:lnTo>
                  <a:lnTo>
                    <a:pt x="390436" y="68681"/>
                  </a:lnTo>
                  <a:lnTo>
                    <a:pt x="391553" y="83820"/>
                  </a:lnTo>
                  <a:lnTo>
                    <a:pt x="416115" y="125552"/>
                  </a:lnTo>
                  <a:lnTo>
                    <a:pt x="453009" y="135839"/>
                  </a:lnTo>
                  <a:lnTo>
                    <a:pt x="463867" y="135242"/>
                  </a:lnTo>
                  <a:lnTo>
                    <a:pt x="497763" y="117551"/>
                  </a:lnTo>
                  <a:lnTo>
                    <a:pt x="509397" y="93065"/>
                  </a:lnTo>
                  <a:lnTo>
                    <a:pt x="486537" y="91541"/>
                  </a:lnTo>
                  <a:lnTo>
                    <a:pt x="483489" y="100787"/>
                  </a:lnTo>
                  <a:lnTo>
                    <a:pt x="478917" y="106883"/>
                  </a:lnTo>
                  <a:lnTo>
                    <a:pt x="472846" y="111442"/>
                  </a:lnTo>
                  <a:lnTo>
                    <a:pt x="468249" y="116027"/>
                  </a:lnTo>
                  <a:lnTo>
                    <a:pt x="460629" y="117551"/>
                  </a:lnTo>
                  <a:lnTo>
                    <a:pt x="453009" y="117551"/>
                  </a:lnTo>
                  <a:lnTo>
                    <a:pt x="445300" y="116954"/>
                  </a:lnTo>
                  <a:lnTo>
                    <a:pt x="414223" y="83223"/>
                  </a:lnTo>
                  <a:lnTo>
                    <a:pt x="413385" y="73253"/>
                  </a:lnTo>
                  <a:lnTo>
                    <a:pt x="510921" y="73253"/>
                  </a:lnTo>
                  <a:lnTo>
                    <a:pt x="510921" y="67157"/>
                  </a:lnTo>
                  <a:close/>
                </a:path>
              </a:pathLst>
            </a:custGeom>
            <a:solidFill>
              <a:srgbClr val="000000"/>
            </a:solidFill>
          </p:spPr>
          <p:txBody>
            <a:bodyPr wrap="square" lIns="0" tIns="0" rIns="0" bIns="0" rtlCol="0"/>
            <a:lstStyle/>
            <a:p>
              <a:endParaRPr/>
            </a:p>
          </p:txBody>
        </p:sp>
        <p:pic>
          <p:nvPicPr>
            <p:cNvPr id="326" name="object 326"/>
            <p:cNvPicPr/>
            <p:nvPr/>
          </p:nvPicPr>
          <p:blipFill>
            <a:blip r:embed="rId188"/>
            <a:stretch>
              <a:fillRect/>
            </a:stretch>
          </p:blipFill>
          <p:spPr>
            <a:xfrm>
              <a:off x="2877138" y="3793751"/>
              <a:ext cx="63200" cy="117157"/>
            </a:xfrm>
            <a:prstGeom prst="rect">
              <a:avLst/>
            </a:prstGeom>
          </p:spPr>
        </p:pic>
      </p:grpSp>
      <p:grpSp>
        <p:nvGrpSpPr>
          <p:cNvPr id="327" name="object 327"/>
          <p:cNvGrpSpPr/>
          <p:nvPr/>
        </p:nvGrpSpPr>
        <p:grpSpPr>
          <a:xfrm>
            <a:off x="3162748" y="3751729"/>
            <a:ext cx="761104" cy="161868"/>
            <a:chOff x="3010347" y="3751728"/>
            <a:chExt cx="761104" cy="161868"/>
          </a:xfrm>
        </p:grpSpPr>
        <p:pic>
          <p:nvPicPr>
            <p:cNvPr id="328" name="object 328"/>
            <p:cNvPicPr/>
            <p:nvPr/>
          </p:nvPicPr>
          <p:blipFill>
            <a:blip r:embed="rId189"/>
            <a:stretch>
              <a:fillRect/>
            </a:stretch>
          </p:blipFill>
          <p:spPr>
            <a:xfrm>
              <a:off x="3010347" y="3793751"/>
              <a:ext cx="156154" cy="117157"/>
            </a:xfrm>
            <a:prstGeom prst="rect">
              <a:avLst/>
            </a:prstGeom>
          </p:spPr>
        </p:pic>
        <p:pic>
          <p:nvPicPr>
            <p:cNvPr id="329" name="object 329"/>
            <p:cNvPicPr/>
            <p:nvPr/>
          </p:nvPicPr>
          <p:blipFill>
            <a:blip r:embed="rId190"/>
            <a:stretch>
              <a:fillRect/>
            </a:stretch>
          </p:blipFill>
          <p:spPr>
            <a:xfrm>
              <a:off x="3189362" y="3756099"/>
              <a:ext cx="292053" cy="157498"/>
            </a:xfrm>
            <a:prstGeom prst="rect">
              <a:avLst/>
            </a:prstGeom>
          </p:spPr>
        </p:pic>
        <p:sp>
          <p:nvSpPr>
            <p:cNvPr id="330" name="object 330"/>
            <p:cNvSpPr/>
            <p:nvPr/>
          </p:nvSpPr>
          <p:spPr>
            <a:xfrm>
              <a:off x="3504269" y="3752076"/>
              <a:ext cx="94689" cy="159124"/>
            </a:xfrm>
            <a:custGeom>
              <a:avLst/>
              <a:gdLst/>
              <a:ahLst/>
              <a:cxnLst/>
              <a:rect l="l" t="t" r="r" b="b"/>
              <a:pathLst>
                <a:path w="107313" h="180339">
                  <a:moveTo>
                    <a:pt x="71716" y="53327"/>
                  </a:moveTo>
                  <a:lnTo>
                    <a:pt x="62572" y="48755"/>
                  </a:lnTo>
                  <a:lnTo>
                    <a:pt x="56476" y="47231"/>
                  </a:lnTo>
                  <a:lnTo>
                    <a:pt x="42760" y="47231"/>
                  </a:lnTo>
                  <a:lnTo>
                    <a:pt x="38188" y="48755"/>
                  </a:lnTo>
                  <a:lnTo>
                    <a:pt x="33616" y="51803"/>
                  </a:lnTo>
                  <a:lnTo>
                    <a:pt x="30568" y="53327"/>
                  </a:lnTo>
                  <a:lnTo>
                    <a:pt x="24472" y="59524"/>
                  </a:lnTo>
                  <a:lnTo>
                    <a:pt x="19812" y="70192"/>
                  </a:lnTo>
                  <a:lnTo>
                    <a:pt x="19812" y="50279"/>
                  </a:lnTo>
                  <a:lnTo>
                    <a:pt x="0" y="50279"/>
                  </a:lnTo>
                  <a:lnTo>
                    <a:pt x="0" y="180009"/>
                  </a:lnTo>
                  <a:lnTo>
                    <a:pt x="22948" y="180009"/>
                  </a:lnTo>
                  <a:lnTo>
                    <a:pt x="22999" y="104724"/>
                  </a:lnTo>
                  <a:lnTo>
                    <a:pt x="23329" y="98386"/>
                  </a:lnTo>
                  <a:lnTo>
                    <a:pt x="42760" y="70192"/>
                  </a:lnTo>
                  <a:lnTo>
                    <a:pt x="51904" y="70192"/>
                  </a:lnTo>
                  <a:lnTo>
                    <a:pt x="58000" y="71716"/>
                  </a:lnTo>
                  <a:lnTo>
                    <a:pt x="64096" y="74764"/>
                  </a:lnTo>
                  <a:lnTo>
                    <a:pt x="71716" y="53327"/>
                  </a:lnTo>
                  <a:close/>
                </a:path>
                <a:path w="107313" h="180339">
                  <a:moveTo>
                    <a:pt x="106768" y="50380"/>
                  </a:moveTo>
                  <a:lnTo>
                    <a:pt x="83908" y="50380"/>
                  </a:lnTo>
                  <a:lnTo>
                    <a:pt x="83908" y="180022"/>
                  </a:lnTo>
                  <a:lnTo>
                    <a:pt x="106768" y="180022"/>
                  </a:lnTo>
                  <a:lnTo>
                    <a:pt x="106768" y="50380"/>
                  </a:lnTo>
                  <a:close/>
                </a:path>
                <a:path w="107313" h="180339">
                  <a:moveTo>
                    <a:pt x="106768" y="0"/>
                  </a:moveTo>
                  <a:lnTo>
                    <a:pt x="83908" y="0"/>
                  </a:lnTo>
                  <a:lnTo>
                    <a:pt x="83908" y="25908"/>
                  </a:lnTo>
                  <a:lnTo>
                    <a:pt x="106768" y="25908"/>
                  </a:lnTo>
                  <a:lnTo>
                    <a:pt x="106768" y="0"/>
                  </a:lnTo>
                  <a:close/>
                </a:path>
              </a:pathLst>
            </a:custGeom>
            <a:solidFill>
              <a:srgbClr val="000000"/>
            </a:solidFill>
          </p:spPr>
          <p:txBody>
            <a:bodyPr wrap="square" lIns="0" tIns="0" rIns="0" bIns="0" rtlCol="0"/>
            <a:lstStyle/>
            <a:p>
              <a:endParaRPr/>
            </a:p>
          </p:txBody>
        </p:sp>
        <p:pic>
          <p:nvPicPr>
            <p:cNvPr id="331" name="object 331"/>
            <p:cNvPicPr/>
            <p:nvPr/>
          </p:nvPicPr>
          <p:blipFill>
            <a:blip r:embed="rId191"/>
            <a:stretch>
              <a:fillRect/>
            </a:stretch>
          </p:blipFill>
          <p:spPr>
            <a:xfrm>
              <a:off x="3621431" y="3793750"/>
              <a:ext cx="106316" cy="119846"/>
            </a:xfrm>
            <a:prstGeom prst="rect">
              <a:avLst/>
            </a:prstGeom>
          </p:spPr>
        </p:pic>
        <p:sp>
          <p:nvSpPr>
            <p:cNvPr id="332" name="object 332"/>
            <p:cNvSpPr/>
            <p:nvPr/>
          </p:nvSpPr>
          <p:spPr>
            <a:xfrm>
              <a:off x="3751281" y="3751728"/>
              <a:ext cx="20171" cy="160244"/>
            </a:xfrm>
            <a:custGeom>
              <a:avLst/>
              <a:gdLst/>
              <a:ahLst/>
              <a:cxnLst/>
              <a:rect l="l" t="t" r="r" b="b"/>
              <a:pathLst>
                <a:path w="22860" h="181610">
                  <a:moveTo>
                    <a:pt x="22859" y="181356"/>
                  </a:moveTo>
                  <a:lnTo>
                    <a:pt x="0" y="181356"/>
                  </a:lnTo>
                  <a:lnTo>
                    <a:pt x="0" y="0"/>
                  </a:lnTo>
                  <a:lnTo>
                    <a:pt x="22859" y="0"/>
                  </a:lnTo>
                  <a:lnTo>
                    <a:pt x="22859" y="181356"/>
                  </a:lnTo>
                  <a:close/>
                </a:path>
              </a:pathLst>
            </a:custGeom>
            <a:solidFill>
              <a:srgbClr val="000000"/>
            </a:solidFill>
          </p:spPr>
          <p:txBody>
            <a:bodyPr wrap="square" lIns="0" tIns="0" rIns="0" bIns="0" rtlCol="0"/>
            <a:lstStyle/>
            <a:p>
              <a:endParaRPr/>
            </a:p>
          </p:txBody>
        </p:sp>
      </p:grpSp>
      <p:grpSp>
        <p:nvGrpSpPr>
          <p:cNvPr id="333" name="object 333"/>
          <p:cNvGrpSpPr/>
          <p:nvPr/>
        </p:nvGrpSpPr>
        <p:grpSpPr>
          <a:xfrm>
            <a:off x="4006636" y="3749376"/>
            <a:ext cx="356682" cy="208989"/>
            <a:chOff x="3854235" y="3749375"/>
            <a:chExt cx="356682" cy="208989"/>
          </a:xfrm>
        </p:grpSpPr>
        <p:sp>
          <p:nvSpPr>
            <p:cNvPr id="334" name="object 334"/>
            <p:cNvSpPr/>
            <p:nvPr/>
          </p:nvSpPr>
          <p:spPr>
            <a:xfrm>
              <a:off x="3854235" y="3749375"/>
              <a:ext cx="52668" cy="208989"/>
            </a:xfrm>
            <a:custGeom>
              <a:avLst/>
              <a:gdLst/>
              <a:ahLst/>
              <a:cxnLst/>
              <a:rect l="l" t="t" r="r" b="b"/>
              <a:pathLst>
                <a:path w="59689" h="236852">
                  <a:moveTo>
                    <a:pt x="59531" y="236505"/>
                  </a:moveTo>
                  <a:lnTo>
                    <a:pt x="44196" y="236505"/>
                  </a:lnTo>
                  <a:lnTo>
                    <a:pt x="35337" y="224449"/>
                  </a:lnTo>
                  <a:lnTo>
                    <a:pt x="12192" y="181546"/>
                  </a:lnTo>
                  <a:lnTo>
                    <a:pt x="833" y="134317"/>
                  </a:lnTo>
                  <a:lnTo>
                    <a:pt x="0" y="117443"/>
                  </a:lnTo>
                  <a:lnTo>
                    <a:pt x="571" y="103512"/>
                  </a:lnTo>
                  <a:lnTo>
                    <a:pt x="9144" y="62579"/>
                  </a:lnTo>
                  <a:lnTo>
                    <a:pt x="33361" y="15122"/>
                  </a:lnTo>
                  <a:lnTo>
                    <a:pt x="44196" y="0"/>
                  </a:lnTo>
                  <a:lnTo>
                    <a:pt x="59531" y="0"/>
                  </a:lnTo>
                  <a:lnTo>
                    <a:pt x="42721" y="30003"/>
                  </a:lnTo>
                  <a:lnTo>
                    <a:pt x="39624" y="36576"/>
                  </a:lnTo>
                  <a:lnTo>
                    <a:pt x="25431" y="83153"/>
                  </a:lnTo>
                  <a:lnTo>
                    <a:pt x="22860" y="117443"/>
                  </a:lnTo>
                  <a:lnTo>
                    <a:pt x="25147" y="147217"/>
                  </a:lnTo>
                  <a:lnTo>
                    <a:pt x="32015" y="176974"/>
                  </a:lnTo>
                  <a:lnTo>
                    <a:pt x="43474" y="206731"/>
                  </a:lnTo>
                  <a:lnTo>
                    <a:pt x="59531" y="236505"/>
                  </a:lnTo>
                  <a:close/>
                </a:path>
              </a:pathLst>
            </a:custGeom>
            <a:solidFill>
              <a:srgbClr val="000000"/>
            </a:solidFill>
          </p:spPr>
          <p:txBody>
            <a:bodyPr wrap="square" lIns="0" tIns="0" rIns="0" bIns="0" rtlCol="0"/>
            <a:lstStyle/>
            <a:p>
              <a:endParaRPr/>
            </a:p>
          </p:txBody>
        </p:sp>
        <p:pic>
          <p:nvPicPr>
            <p:cNvPr id="335" name="object 335"/>
            <p:cNvPicPr/>
            <p:nvPr/>
          </p:nvPicPr>
          <p:blipFill>
            <a:blip r:embed="rId192"/>
            <a:stretch>
              <a:fillRect/>
            </a:stretch>
          </p:blipFill>
          <p:spPr>
            <a:xfrm>
              <a:off x="3929622" y="3749375"/>
              <a:ext cx="281295" cy="208681"/>
            </a:xfrm>
            <a:prstGeom prst="rect">
              <a:avLst/>
            </a:prstGeom>
          </p:spPr>
        </p:pic>
      </p:grpSp>
      <p:grpSp>
        <p:nvGrpSpPr>
          <p:cNvPr id="336" name="object 336"/>
          <p:cNvGrpSpPr/>
          <p:nvPr/>
        </p:nvGrpSpPr>
        <p:grpSpPr>
          <a:xfrm>
            <a:off x="4440050" y="3748033"/>
            <a:ext cx="370299" cy="210344"/>
            <a:chOff x="4287650" y="3748031"/>
            <a:chExt cx="370299" cy="210344"/>
          </a:xfrm>
        </p:grpSpPr>
        <p:pic>
          <p:nvPicPr>
            <p:cNvPr id="337" name="object 337"/>
            <p:cNvPicPr/>
            <p:nvPr/>
          </p:nvPicPr>
          <p:blipFill>
            <a:blip r:embed="rId193"/>
            <a:stretch>
              <a:fillRect/>
            </a:stretch>
          </p:blipFill>
          <p:spPr>
            <a:xfrm>
              <a:off x="4287650" y="3793751"/>
              <a:ext cx="156070" cy="117157"/>
            </a:xfrm>
            <a:prstGeom prst="rect">
              <a:avLst/>
            </a:prstGeom>
          </p:spPr>
        </p:pic>
        <p:pic>
          <p:nvPicPr>
            <p:cNvPr id="338" name="object 338"/>
            <p:cNvPicPr/>
            <p:nvPr/>
          </p:nvPicPr>
          <p:blipFill>
            <a:blip r:embed="rId194"/>
            <a:stretch>
              <a:fillRect/>
            </a:stretch>
          </p:blipFill>
          <p:spPr>
            <a:xfrm>
              <a:off x="4465236" y="3748031"/>
              <a:ext cx="68664" cy="109005"/>
            </a:xfrm>
            <a:prstGeom prst="rect">
              <a:avLst/>
            </a:prstGeom>
          </p:spPr>
        </p:pic>
        <p:sp>
          <p:nvSpPr>
            <p:cNvPr id="339" name="object 339"/>
            <p:cNvSpPr/>
            <p:nvPr/>
          </p:nvSpPr>
          <p:spPr>
            <a:xfrm>
              <a:off x="4555415" y="3749387"/>
              <a:ext cx="102534" cy="208989"/>
            </a:xfrm>
            <a:custGeom>
              <a:avLst/>
              <a:gdLst/>
              <a:ahLst/>
              <a:cxnLst/>
              <a:rect l="l" t="t" r="r" b="b"/>
              <a:pathLst>
                <a:path w="116204" h="236852">
                  <a:moveTo>
                    <a:pt x="59524" y="117436"/>
                  </a:moveTo>
                  <a:lnTo>
                    <a:pt x="53098" y="75641"/>
                  </a:lnTo>
                  <a:lnTo>
                    <a:pt x="34950" y="30670"/>
                  </a:lnTo>
                  <a:lnTo>
                    <a:pt x="15328" y="0"/>
                  </a:lnTo>
                  <a:lnTo>
                    <a:pt x="0" y="0"/>
                  </a:lnTo>
                  <a:lnTo>
                    <a:pt x="16167" y="29997"/>
                  </a:lnTo>
                  <a:lnTo>
                    <a:pt x="19900" y="36576"/>
                  </a:lnTo>
                  <a:lnTo>
                    <a:pt x="23063" y="45478"/>
                  </a:lnTo>
                  <a:lnTo>
                    <a:pt x="32804" y="83146"/>
                  </a:lnTo>
                  <a:lnTo>
                    <a:pt x="36664" y="117436"/>
                  </a:lnTo>
                  <a:lnTo>
                    <a:pt x="34378" y="147205"/>
                  </a:lnTo>
                  <a:lnTo>
                    <a:pt x="27508" y="176974"/>
                  </a:lnTo>
                  <a:lnTo>
                    <a:pt x="16052" y="206730"/>
                  </a:lnTo>
                  <a:lnTo>
                    <a:pt x="0" y="236499"/>
                  </a:lnTo>
                  <a:lnTo>
                    <a:pt x="15328" y="236499"/>
                  </a:lnTo>
                  <a:lnTo>
                    <a:pt x="39547" y="196977"/>
                  </a:lnTo>
                  <a:lnTo>
                    <a:pt x="56095" y="150634"/>
                  </a:lnTo>
                  <a:lnTo>
                    <a:pt x="58674" y="134315"/>
                  </a:lnTo>
                  <a:lnTo>
                    <a:pt x="59524" y="117436"/>
                  </a:lnTo>
                  <a:close/>
                </a:path>
                <a:path w="116204" h="236852">
                  <a:moveTo>
                    <a:pt x="115824" y="156578"/>
                  </a:moveTo>
                  <a:lnTo>
                    <a:pt x="89903" y="156578"/>
                  </a:lnTo>
                  <a:lnTo>
                    <a:pt x="89903" y="182486"/>
                  </a:lnTo>
                  <a:lnTo>
                    <a:pt x="115824" y="182486"/>
                  </a:lnTo>
                  <a:lnTo>
                    <a:pt x="115824" y="156578"/>
                  </a:lnTo>
                  <a:close/>
                </a:path>
              </a:pathLst>
            </a:custGeom>
            <a:solidFill>
              <a:srgbClr val="000000"/>
            </a:solidFill>
          </p:spPr>
          <p:txBody>
            <a:bodyPr wrap="square" lIns="0" tIns="0" rIns="0" bIns="0" rtlCol="0"/>
            <a:lstStyle/>
            <a:p>
              <a:endParaRPr/>
            </a:p>
          </p:txBody>
        </p:sp>
      </p:grpSp>
      <p:pic>
        <p:nvPicPr>
          <p:cNvPr id="340" name="object 340"/>
          <p:cNvPicPr/>
          <p:nvPr/>
        </p:nvPicPr>
        <p:blipFill>
          <a:blip r:embed="rId195"/>
          <a:stretch>
            <a:fillRect/>
          </a:stretch>
        </p:blipFill>
        <p:spPr>
          <a:xfrm>
            <a:off x="4954149" y="3752065"/>
            <a:ext cx="283984" cy="232886"/>
          </a:xfrm>
          <a:prstGeom prst="rect">
            <a:avLst/>
          </a:prstGeom>
        </p:spPr>
      </p:pic>
      <p:sp>
        <p:nvSpPr>
          <p:cNvPr id="341" name="object 341"/>
          <p:cNvSpPr/>
          <p:nvPr/>
        </p:nvSpPr>
        <p:spPr>
          <a:xfrm>
            <a:off x="725300" y="4119506"/>
            <a:ext cx="105335" cy="66115"/>
          </a:xfrm>
          <a:custGeom>
            <a:avLst/>
            <a:gdLst/>
            <a:ahLst/>
            <a:cxnLst/>
            <a:rect l="l" t="t" r="r" b="b"/>
            <a:pathLst>
              <a:path w="119379" h="74929">
                <a:moveTo>
                  <a:pt x="118960" y="54965"/>
                </a:moveTo>
                <a:lnTo>
                  <a:pt x="0" y="54965"/>
                </a:lnTo>
                <a:lnTo>
                  <a:pt x="0" y="74777"/>
                </a:lnTo>
                <a:lnTo>
                  <a:pt x="118960" y="74777"/>
                </a:lnTo>
                <a:lnTo>
                  <a:pt x="118960" y="54965"/>
                </a:lnTo>
                <a:close/>
              </a:path>
              <a:path w="119379" h="74929">
                <a:moveTo>
                  <a:pt x="118960" y="0"/>
                </a:moveTo>
                <a:lnTo>
                  <a:pt x="0" y="0"/>
                </a:lnTo>
                <a:lnTo>
                  <a:pt x="0" y="19913"/>
                </a:lnTo>
                <a:lnTo>
                  <a:pt x="118960" y="19913"/>
                </a:lnTo>
                <a:lnTo>
                  <a:pt x="118960" y="0"/>
                </a:lnTo>
                <a:close/>
              </a:path>
            </a:pathLst>
          </a:custGeom>
          <a:solidFill>
            <a:srgbClr val="000000"/>
          </a:solidFill>
        </p:spPr>
        <p:txBody>
          <a:bodyPr wrap="square" lIns="0" tIns="0" rIns="0" bIns="0" rtlCol="0"/>
          <a:lstStyle/>
          <a:p>
            <a:endParaRPr/>
          </a:p>
        </p:txBody>
      </p:sp>
      <p:grpSp>
        <p:nvGrpSpPr>
          <p:cNvPr id="342" name="object 342"/>
          <p:cNvGrpSpPr/>
          <p:nvPr/>
        </p:nvGrpSpPr>
        <p:grpSpPr>
          <a:xfrm>
            <a:off x="913727" y="4069752"/>
            <a:ext cx="815648" cy="207336"/>
            <a:chOff x="761327" y="4069752"/>
            <a:chExt cx="815648" cy="207336"/>
          </a:xfrm>
        </p:grpSpPr>
        <p:pic>
          <p:nvPicPr>
            <p:cNvPr id="343" name="object 343"/>
            <p:cNvPicPr/>
            <p:nvPr/>
          </p:nvPicPr>
          <p:blipFill>
            <a:blip r:embed="rId196"/>
            <a:stretch>
              <a:fillRect/>
            </a:stretch>
          </p:blipFill>
          <p:spPr>
            <a:xfrm>
              <a:off x="761327" y="4069752"/>
              <a:ext cx="154809" cy="173719"/>
            </a:xfrm>
            <a:prstGeom prst="rect">
              <a:avLst/>
            </a:prstGeom>
          </p:spPr>
        </p:pic>
        <p:pic>
          <p:nvPicPr>
            <p:cNvPr id="344" name="object 344"/>
            <p:cNvPicPr/>
            <p:nvPr/>
          </p:nvPicPr>
          <p:blipFill>
            <a:blip r:embed="rId197"/>
            <a:stretch>
              <a:fillRect/>
            </a:stretch>
          </p:blipFill>
          <p:spPr>
            <a:xfrm>
              <a:off x="938997" y="4115556"/>
              <a:ext cx="94213" cy="118418"/>
            </a:xfrm>
            <a:prstGeom prst="rect">
              <a:avLst/>
            </a:prstGeom>
          </p:spPr>
        </p:pic>
        <p:pic>
          <p:nvPicPr>
            <p:cNvPr id="345" name="object 345"/>
            <p:cNvPicPr/>
            <p:nvPr/>
          </p:nvPicPr>
          <p:blipFill>
            <a:blip r:embed="rId198"/>
            <a:stretch>
              <a:fillRect/>
            </a:stretch>
          </p:blipFill>
          <p:spPr>
            <a:xfrm>
              <a:off x="1056070" y="4112866"/>
              <a:ext cx="106399" cy="121107"/>
            </a:xfrm>
            <a:prstGeom prst="rect">
              <a:avLst/>
            </a:prstGeom>
          </p:spPr>
        </p:pic>
        <p:pic>
          <p:nvPicPr>
            <p:cNvPr id="346" name="object 346"/>
            <p:cNvPicPr/>
            <p:nvPr/>
          </p:nvPicPr>
          <p:blipFill>
            <a:blip r:embed="rId199"/>
            <a:stretch>
              <a:fillRect/>
            </a:stretch>
          </p:blipFill>
          <p:spPr>
            <a:xfrm>
              <a:off x="1186675" y="4112866"/>
              <a:ext cx="94213" cy="118418"/>
            </a:xfrm>
            <a:prstGeom prst="rect">
              <a:avLst/>
            </a:prstGeom>
          </p:spPr>
        </p:pic>
        <p:pic>
          <p:nvPicPr>
            <p:cNvPr id="347" name="object 347"/>
            <p:cNvPicPr/>
            <p:nvPr/>
          </p:nvPicPr>
          <p:blipFill>
            <a:blip r:embed="rId200"/>
            <a:stretch>
              <a:fillRect/>
            </a:stretch>
          </p:blipFill>
          <p:spPr>
            <a:xfrm>
              <a:off x="1298369" y="4072442"/>
              <a:ext cx="92869" cy="160188"/>
            </a:xfrm>
            <a:prstGeom prst="rect">
              <a:avLst/>
            </a:prstGeom>
          </p:spPr>
        </p:pic>
        <p:pic>
          <p:nvPicPr>
            <p:cNvPr id="348" name="object 348"/>
            <p:cNvPicPr/>
            <p:nvPr/>
          </p:nvPicPr>
          <p:blipFill>
            <a:blip r:embed="rId201"/>
            <a:stretch>
              <a:fillRect/>
            </a:stretch>
          </p:blipFill>
          <p:spPr>
            <a:xfrm>
              <a:off x="1410064" y="4075130"/>
              <a:ext cx="166911" cy="201957"/>
            </a:xfrm>
            <a:prstGeom prst="rect">
              <a:avLst/>
            </a:prstGeom>
          </p:spPr>
        </p:pic>
      </p:grpSp>
      <p:pic>
        <p:nvPicPr>
          <p:cNvPr id="349" name="object 349"/>
          <p:cNvPicPr/>
          <p:nvPr/>
        </p:nvPicPr>
        <p:blipFill>
          <a:blip r:embed="rId202"/>
          <a:stretch>
            <a:fillRect/>
          </a:stretch>
        </p:blipFill>
        <p:spPr>
          <a:xfrm>
            <a:off x="1794005" y="4069752"/>
            <a:ext cx="185737" cy="164222"/>
          </a:xfrm>
          <a:prstGeom prst="rect">
            <a:avLst/>
          </a:prstGeom>
        </p:spPr>
      </p:pic>
      <p:grpSp>
        <p:nvGrpSpPr>
          <p:cNvPr id="350" name="object 350"/>
          <p:cNvGrpSpPr/>
          <p:nvPr/>
        </p:nvGrpSpPr>
        <p:grpSpPr>
          <a:xfrm>
            <a:off x="2034865" y="4075142"/>
            <a:ext cx="534364" cy="159124"/>
            <a:chOff x="1882465" y="4075142"/>
            <a:chExt cx="534364" cy="159124"/>
          </a:xfrm>
        </p:grpSpPr>
        <p:sp>
          <p:nvSpPr>
            <p:cNvPr id="351" name="object 351"/>
            <p:cNvSpPr/>
            <p:nvPr/>
          </p:nvSpPr>
          <p:spPr>
            <a:xfrm>
              <a:off x="1882465" y="4075142"/>
              <a:ext cx="449916" cy="159124"/>
            </a:xfrm>
            <a:custGeom>
              <a:avLst/>
              <a:gdLst/>
              <a:ahLst/>
              <a:cxnLst/>
              <a:rect l="l" t="t" r="r" b="b"/>
              <a:pathLst>
                <a:path w="509905" h="180339">
                  <a:moveTo>
                    <a:pt x="178498" y="45808"/>
                  </a:moveTo>
                  <a:lnTo>
                    <a:pt x="157162" y="45808"/>
                  </a:lnTo>
                  <a:lnTo>
                    <a:pt x="135737" y="122097"/>
                  </a:lnTo>
                  <a:lnTo>
                    <a:pt x="128117" y="146481"/>
                  </a:lnTo>
                  <a:lnTo>
                    <a:pt x="120497" y="122097"/>
                  </a:lnTo>
                  <a:lnTo>
                    <a:pt x="102209" y="45808"/>
                  </a:lnTo>
                  <a:lnTo>
                    <a:pt x="79349" y="45808"/>
                  </a:lnTo>
                  <a:lnTo>
                    <a:pt x="58013" y="122097"/>
                  </a:lnTo>
                  <a:lnTo>
                    <a:pt x="51917" y="149529"/>
                  </a:lnTo>
                  <a:lnTo>
                    <a:pt x="22860" y="45808"/>
                  </a:lnTo>
                  <a:lnTo>
                    <a:pt x="0" y="45808"/>
                  </a:lnTo>
                  <a:lnTo>
                    <a:pt x="39725" y="176961"/>
                  </a:lnTo>
                  <a:lnTo>
                    <a:pt x="62585" y="176961"/>
                  </a:lnTo>
                  <a:lnTo>
                    <a:pt x="90017" y="76288"/>
                  </a:lnTo>
                  <a:lnTo>
                    <a:pt x="94589" y="97624"/>
                  </a:lnTo>
                  <a:lnTo>
                    <a:pt x="115925" y="176961"/>
                  </a:lnTo>
                  <a:lnTo>
                    <a:pt x="138785" y="176961"/>
                  </a:lnTo>
                  <a:lnTo>
                    <a:pt x="178498" y="45808"/>
                  </a:lnTo>
                  <a:close/>
                </a:path>
                <a:path w="509905" h="180339">
                  <a:moveTo>
                    <a:pt x="303568" y="176974"/>
                  </a:moveTo>
                  <a:lnTo>
                    <a:pt x="295948" y="111442"/>
                  </a:lnTo>
                  <a:lnTo>
                    <a:pt x="295948" y="76288"/>
                  </a:lnTo>
                  <a:lnTo>
                    <a:pt x="294424" y="71716"/>
                  </a:lnTo>
                  <a:lnTo>
                    <a:pt x="273088" y="47332"/>
                  </a:lnTo>
                  <a:lnTo>
                    <a:pt x="267081" y="45339"/>
                  </a:lnTo>
                  <a:lnTo>
                    <a:pt x="260502" y="43903"/>
                  </a:lnTo>
                  <a:lnTo>
                    <a:pt x="253326" y="43053"/>
                  </a:lnTo>
                  <a:lnTo>
                    <a:pt x="245567" y="42760"/>
                  </a:lnTo>
                  <a:lnTo>
                    <a:pt x="237578" y="43053"/>
                  </a:lnTo>
                  <a:lnTo>
                    <a:pt x="201371" y="54952"/>
                  </a:lnTo>
                  <a:lnTo>
                    <a:pt x="186131" y="83908"/>
                  </a:lnTo>
                  <a:lnTo>
                    <a:pt x="207467" y="86956"/>
                  </a:lnTo>
                  <a:lnTo>
                    <a:pt x="210515" y="76288"/>
                  </a:lnTo>
                  <a:lnTo>
                    <a:pt x="213563" y="70192"/>
                  </a:lnTo>
                  <a:lnTo>
                    <a:pt x="219659" y="67144"/>
                  </a:lnTo>
                  <a:lnTo>
                    <a:pt x="224231" y="62572"/>
                  </a:lnTo>
                  <a:lnTo>
                    <a:pt x="231851" y="61048"/>
                  </a:lnTo>
                  <a:lnTo>
                    <a:pt x="242519" y="61048"/>
                  </a:lnTo>
                  <a:lnTo>
                    <a:pt x="250190" y="61595"/>
                  </a:lnTo>
                  <a:lnTo>
                    <a:pt x="273088" y="79336"/>
                  </a:lnTo>
                  <a:lnTo>
                    <a:pt x="273088" y="93052"/>
                  </a:lnTo>
                  <a:lnTo>
                    <a:pt x="273088" y="111442"/>
                  </a:lnTo>
                  <a:lnTo>
                    <a:pt x="273088" y="135826"/>
                  </a:lnTo>
                  <a:lnTo>
                    <a:pt x="266992" y="148018"/>
                  </a:lnTo>
                  <a:lnTo>
                    <a:pt x="262420" y="152590"/>
                  </a:lnTo>
                  <a:lnTo>
                    <a:pt x="254800" y="157162"/>
                  </a:lnTo>
                  <a:lnTo>
                    <a:pt x="248615" y="160210"/>
                  </a:lnTo>
                  <a:lnTo>
                    <a:pt x="240995" y="161734"/>
                  </a:lnTo>
                  <a:lnTo>
                    <a:pt x="224231" y="161734"/>
                  </a:lnTo>
                  <a:lnTo>
                    <a:pt x="218135" y="160210"/>
                  </a:lnTo>
                  <a:lnTo>
                    <a:pt x="213563" y="155638"/>
                  </a:lnTo>
                  <a:lnTo>
                    <a:pt x="208991" y="152590"/>
                  </a:lnTo>
                  <a:lnTo>
                    <a:pt x="205943" y="148018"/>
                  </a:lnTo>
                  <a:lnTo>
                    <a:pt x="205943" y="137350"/>
                  </a:lnTo>
                  <a:lnTo>
                    <a:pt x="248793" y="117652"/>
                  </a:lnTo>
                  <a:lnTo>
                    <a:pt x="258368" y="115824"/>
                  </a:lnTo>
                  <a:lnTo>
                    <a:pt x="266522" y="113703"/>
                  </a:lnTo>
                  <a:lnTo>
                    <a:pt x="273088" y="111442"/>
                  </a:lnTo>
                  <a:lnTo>
                    <a:pt x="273088" y="93052"/>
                  </a:lnTo>
                  <a:lnTo>
                    <a:pt x="266242" y="95313"/>
                  </a:lnTo>
                  <a:lnTo>
                    <a:pt x="257225" y="97434"/>
                  </a:lnTo>
                  <a:lnTo>
                    <a:pt x="246214" y="99263"/>
                  </a:lnTo>
                  <a:lnTo>
                    <a:pt x="233375" y="100672"/>
                  </a:lnTo>
                  <a:lnTo>
                    <a:pt x="225755" y="102196"/>
                  </a:lnTo>
                  <a:lnTo>
                    <a:pt x="218135" y="103822"/>
                  </a:lnTo>
                  <a:lnTo>
                    <a:pt x="215087" y="105346"/>
                  </a:lnTo>
                  <a:lnTo>
                    <a:pt x="202895" y="108394"/>
                  </a:lnTo>
                  <a:lnTo>
                    <a:pt x="193751" y="114490"/>
                  </a:lnTo>
                  <a:lnTo>
                    <a:pt x="190703" y="119062"/>
                  </a:lnTo>
                  <a:lnTo>
                    <a:pt x="187655" y="125158"/>
                  </a:lnTo>
                  <a:lnTo>
                    <a:pt x="184607" y="129730"/>
                  </a:lnTo>
                  <a:lnTo>
                    <a:pt x="183083" y="135775"/>
                  </a:lnTo>
                  <a:lnTo>
                    <a:pt x="183083" y="141922"/>
                  </a:lnTo>
                  <a:lnTo>
                    <a:pt x="208229" y="176974"/>
                  </a:lnTo>
                  <a:lnTo>
                    <a:pt x="227279" y="180022"/>
                  </a:lnTo>
                  <a:lnTo>
                    <a:pt x="236423" y="180022"/>
                  </a:lnTo>
                  <a:lnTo>
                    <a:pt x="274193" y="161734"/>
                  </a:lnTo>
                  <a:lnTo>
                    <a:pt x="276136" y="160210"/>
                  </a:lnTo>
                  <a:lnTo>
                    <a:pt x="276136" y="166306"/>
                  </a:lnTo>
                  <a:lnTo>
                    <a:pt x="277660" y="172402"/>
                  </a:lnTo>
                  <a:lnTo>
                    <a:pt x="279184" y="176974"/>
                  </a:lnTo>
                  <a:lnTo>
                    <a:pt x="303568" y="176974"/>
                  </a:lnTo>
                  <a:close/>
                </a:path>
                <a:path w="509905" h="180339">
                  <a:moveTo>
                    <a:pt x="379857" y="176974"/>
                  </a:moveTo>
                  <a:lnTo>
                    <a:pt x="376809" y="157162"/>
                  </a:lnTo>
                  <a:lnTo>
                    <a:pt x="359956" y="157162"/>
                  </a:lnTo>
                  <a:lnTo>
                    <a:pt x="358432" y="155638"/>
                  </a:lnTo>
                  <a:lnTo>
                    <a:pt x="356908" y="155638"/>
                  </a:lnTo>
                  <a:lnTo>
                    <a:pt x="355384" y="154114"/>
                  </a:lnTo>
                  <a:lnTo>
                    <a:pt x="355384" y="151066"/>
                  </a:lnTo>
                  <a:lnTo>
                    <a:pt x="353860" y="149542"/>
                  </a:lnTo>
                  <a:lnTo>
                    <a:pt x="353860" y="62572"/>
                  </a:lnTo>
                  <a:lnTo>
                    <a:pt x="376809" y="62572"/>
                  </a:lnTo>
                  <a:lnTo>
                    <a:pt x="376809" y="45808"/>
                  </a:lnTo>
                  <a:lnTo>
                    <a:pt x="353860" y="45808"/>
                  </a:lnTo>
                  <a:lnTo>
                    <a:pt x="353860" y="0"/>
                  </a:lnTo>
                  <a:lnTo>
                    <a:pt x="332524" y="13716"/>
                  </a:lnTo>
                  <a:lnTo>
                    <a:pt x="332524" y="45808"/>
                  </a:lnTo>
                  <a:lnTo>
                    <a:pt x="315760" y="45808"/>
                  </a:lnTo>
                  <a:lnTo>
                    <a:pt x="315760" y="62572"/>
                  </a:lnTo>
                  <a:lnTo>
                    <a:pt x="332524" y="62572"/>
                  </a:lnTo>
                  <a:lnTo>
                    <a:pt x="332524" y="138874"/>
                  </a:lnTo>
                  <a:lnTo>
                    <a:pt x="332714" y="154686"/>
                  </a:lnTo>
                  <a:lnTo>
                    <a:pt x="344716" y="173926"/>
                  </a:lnTo>
                  <a:lnTo>
                    <a:pt x="347764" y="176974"/>
                  </a:lnTo>
                  <a:lnTo>
                    <a:pt x="355384" y="178498"/>
                  </a:lnTo>
                  <a:lnTo>
                    <a:pt x="367665" y="178498"/>
                  </a:lnTo>
                  <a:lnTo>
                    <a:pt x="373761" y="176974"/>
                  </a:lnTo>
                  <a:lnTo>
                    <a:pt x="379857" y="176974"/>
                  </a:lnTo>
                  <a:close/>
                </a:path>
                <a:path w="509905" h="180339">
                  <a:moveTo>
                    <a:pt x="509498" y="111442"/>
                  </a:moveTo>
                  <a:lnTo>
                    <a:pt x="499859" y="71081"/>
                  </a:lnTo>
                  <a:lnTo>
                    <a:pt x="486638" y="55384"/>
                  </a:lnTo>
                  <a:lnTo>
                    <a:pt x="486638" y="99148"/>
                  </a:lnTo>
                  <a:lnTo>
                    <a:pt x="413385" y="99148"/>
                  </a:lnTo>
                  <a:lnTo>
                    <a:pt x="436435" y="63525"/>
                  </a:lnTo>
                  <a:lnTo>
                    <a:pt x="449961" y="61048"/>
                  </a:lnTo>
                  <a:lnTo>
                    <a:pt x="458558" y="61912"/>
                  </a:lnTo>
                  <a:lnTo>
                    <a:pt x="485203" y="91478"/>
                  </a:lnTo>
                  <a:lnTo>
                    <a:pt x="486638" y="99148"/>
                  </a:lnTo>
                  <a:lnTo>
                    <a:pt x="486638" y="55384"/>
                  </a:lnTo>
                  <a:lnTo>
                    <a:pt x="484136" y="53047"/>
                  </a:lnTo>
                  <a:lnTo>
                    <a:pt x="474243" y="47332"/>
                  </a:lnTo>
                  <a:lnTo>
                    <a:pt x="462902" y="43903"/>
                  </a:lnTo>
                  <a:lnTo>
                    <a:pt x="449961" y="42760"/>
                  </a:lnTo>
                  <a:lnTo>
                    <a:pt x="437057" y="43903"/>
                  </a:lnTo>
                  <a:lnTo>
                    <a:pt x="398665" y="71056"/>
                  </a:lnTo>
                  <a:lnTo>
                    <a:pt x="389001" y="112966"/>
                  </a:lnTo>
                  <a:lnTo>
                    <a:pt x="390131" y="127863"/>
                  </a:lnTo>
                  <a:lnTo>
                    <a:pt x="414629" y="169735"/>
                  </a:lnTo>
                  <a:lnTo>
                    <a:pt x="451485" y="180022"/>
                  </a:lnTo>
                  <a:lnTo>
                    <a:pt x="462368" y="179184"/>
                  </a:lnTo>
                  <a:lnTo>
                    <a:pt x="501116" y="155448"/>
                  </a:lnTo>
                  <a:lnTo>
                    <a:pt x="509498" y="137350"/>
                  </a:lnTo>
                  <a:lnTo>
                    <a:pt x="486638" y="134302"/>
                  </a:lnTo>
                  <a:lnTo>
                    <a:pt x="482066" y="143446"/>
                  </a:lnTo>
                  <a:lnTo>
                    <a:pt x="477494" y="151066"/>
                  </a:lnTo>
                  <a:lnTo>
                    <a:pt x="472922" y="155638"/>
                  </a:lnTo>
                  <a:lnTo>
                    <a:pt x="466725" y="158686"/>
                  </a:lnTo>
                  <a:lnTo>
                    <a:pt x="459105" y="161734"/>
                  </a:lnTo>
                  <a:lnTo>
                    <a:pt x="451485" y="161734"/>
                  </a:lnTo>
                  <a:lnTo>
                    <a:pt x="415671" y="135826"/>
                  </a:lnTo>
                  <a:lnTo>
                    <a:pt x="411861" y="117538"/>
                  </a:lnTo>
                  <a:lnTo>
                    <a:pt x="509498" y="117538"/>
                  </a:lnTo>
                  <a:lnTo>
                    <a:pt x="509498" y="111442"/>
                  </a:lnTo>
                  <a:close/>
                </a:path>
              </a:pathLst>
            </a:custGeom>
            <a:solidFill>
              <a:srgbClr val="000000"/>
            </a:solidFill>
          </p:spPr>
          <p:txBody>
            <a:bodyPr wrap="square" lIns="0" tIns="0" rIns="0" bIns="0" rtlCol="0"/>
            <a:lstStyle/>
            <a:p>
              <a:endParaRPr/>
            </a:p>
          </p:txBody>
        </p:sp>
        <p:pic>
          <p:nvPicPr>
            <p:cNvPr id="352" name="object 352"/>
            <p:cNvPicPr/>
            <p:nvPr/>
          </p:nvPicPr>
          <p:blipFill>
            <a:blip r:embed="rId203"/>
            <a:stretch>
              <a:fillRect/>
            </a:stretch>
          </p:blipFill>
          <p:spPr>
            <a:xfrm>
              <a:off x="2353543" y="4112867"/>
              <a:ext cx="63285" cy="118418"/>
            </a:xfrm>
            <a:prstGeom prst="rect">
              <a:avLst/>
            </a:prstGeom>
          </p:spPr>
        </p:pic>
      </p:grpSp>
      <p:grpSp>
        <p:nvGrpSpPr>
          <p:cNvPr id="353" name="object 353"/>
          <p:cNvGrpSpPr/>
          <p:nvPr/>
        </p:nvGrpSpPr>
        <p:grpSpPr>
          <a:xfrm>
            <a:off x="2629739" y="4069752"/>
            <a:ext cx="428038" cy="164222"/>
            <a:chOff x="2477339" y="4069752"/>
            <a:chExt cx="428038" cy="164222"/>
          </a:xfrm>
        </p:grpSpPr>
        <p:pic>
          <p:nvPicPr>
            <p:cNvPr id="354" name="object 354"/>
            <p:cNvPicPr/>
            <p:nvPr/>
          </p:nvPicPr>
          <p:blipFill>
            <a:blip r:embed="rId204"/>
            <a:stretch>
              <a:fillRect/>
            </a:stretch>
          </p:blipFill>
          <p:spPr>
            <a:xfrm>
              <a:off x="2477339" y="4069752"/>
              <a:ext cx="249022" cy="164222"/>
            </a:xfrm>
            <a:prstGeom prst="rect">
              <a:avLst/>
            </a:prstGeom>
          </p:spPr>
        </p:pic>
        <p:pic>
          <p:nvPicPr>
            <p:cNvPr id="355" name="object 355"/>
            <p:cNvPicPr/>
            <p:nvPr/>
          </p:nvPicPr>
          <p:blipFill>
            <a:blip r:embed="rId205"/>
            <a:stretch>
              <a:fillRect/>
            </a:stretch>
          </p:blipFill>
          <p:spPr>
            <a:xfrm>
              <a:off x="2749224" y="4112866"/>
              <a:ext cx="156154" cy="118418"/>
            </a:xfrm>
            <a:prstGeom prst="rect">
              <a:avLst/>
            </a:prstGeom>
          </p:spPr>
        </p:pic>
      </p:grpSp>
      <p:grpSp>
        <p:nvGrpSpPr>
          <p:cNvPr id="356" name="object 356"/>
          <p:cNvGrpSpPr/>
          <p:nvPr/>
        </p:nvGrpSpPr>
        <p:grpSpPr>
          <a:xfrm>
            <a:off x="3149301" y="4072442"/>
            <a:ext cx="1164177" cy="203302"/>
            <a:chOff x="2996902" y="4072442"/>
            <a:chExt cx="1164177" cy="203302"/>
          </a:xfrm>
        </p:grpSpPr>
        <p:pic>
          <p:nvPicPr>
            <p:cNvPr id="357" name="object 357"/>
            <p:cNvPicPr/>
            <p:nvPr/>
          </p:nvPicPr>
          <p:blipFill>
            <a:blip r:embed="rId206"/>
            <a:stretch>
              <a:fillRect/>
            </a:stretch>
          </p:blipFill>
          <p:spPr>
            <a:xfrm>
              <a:off x="2996902" y="4112867"/>
              <a:ext cx="99592" cy="162877"/>
            </a:xfrm>
            <a:prstGeom prst="rect">
              <a:avLst/>
            </a:prstGeom>
          </p:spPr>
        </p:pic>
        <p:sp>
          <p:nvSpPr>
            <p:cNvPr id="358" name="object 358"/>
            <p:cNvSpPr/>
            <p:nvPr/>
          </p:nvSpPr>
          <p:spPr>
            <a:xfrm>
              <a:off x="3120692" y="4072452"/>
              <a:ext cx="327212" cy="161925"/>
            </a:xfrm>
            <a:custGeom>
              <a:avLst/>
              <a:gdLst/>
              <a:ahLst/>
              <a:cxnLst/>
              <a:rect l="l" t="t" r="r" b="b"/>
              <a:pathLst>
                <a:path w="370839" h="183514">
                  <a:moveTo>
                    <a:pt x="70205" y="53428"/>
                  </a:moveTo>
                  <a:lnTo>
                    <a:pt x="62585" y="48856"/>
                  </a:lnTo>
                  <a:lnTo>
                    <a:pt x="54965" y="45808"/>
                  </a:lnTo>
                  <a:lnTo>
                    <a:pt x="42773" y="45808"/>
                  </a:lnTo>
                  <a:lnTo>
                    <a:pt x="38201" y="47332"/>
                  </a:lnTo>
                  <a:lnTo>
                    <a:pt x="29057" y="53428"/>
                  </a:lnTo>
                  <a:lnTo>
                    <a:pt x="24384" y="59524"/>
                  </a:lnTo>
                  <a:lnTo>
                    <a:pt x="19812" y="68668"/>
                  </a:lnTo>
                  <a:lnTo>
                    <a:pt x="19812" y="48856"/>
                  </a:lnTo>
                  <a:lnTo>
                    <a:pt x="0" y="48856"/>
                  </a:lnTo>
                  <a:lnTo>
                    <a:pt x="0" y="180009"/>
                  </a:lnTo>
                  <a:lnTo>
                    <a:pt x="21336" y="180009"/>
                  </a:lnTo>
                  <a:lnTo>
                    <a:pt x="21336" y="111429"/>
                  </a:lnTo>
                  <a:lnTo>
                    <a:pt x="21602" y="104546"/>
                  </a:lnTo>
                  <a:lnTo>
                    <a:pt x="22288" y="97828"/>
                  </a:lnTo>
                  <a:lnTo>
                    <a:pt x="23266" y="91414"/>
                  </a:lnTo>
                  <a:lnTo>
                    <a:pt x="24384" y="85432"/>
                  </a:lnTo>
                  <a:lnTo>
                    <a:pt x="27533" y="80860"/>
                  </a:lnTo>
                  <a:lnTo>
                    <a:pt x="29057" y="76288"/>
                  </a:lnTo>
                  <a:lnTo>
                    <a:pt x="33629" y="73240"/>
                  </a:lnTo>
                  <a:lnTo>
                    <a:pt x="36677" y="70192"/>
                  </a:lnTo>
                  <a:lnTo>
                    <a:pt x="41249" y="68668"/>
                  </a:lnTo>
                  <a:lnTo>
                    <a:pt x="51917" y="68668"/>
                  </a:lnTo>
                  <a:lnTo>
                    <a:pt x="56489" y="70192"/>
                  </a:lnTo>
                  <a:lnTo>
                    <a:pt x="62585" y="73240"/>
                  </a:lnTo>
                  <a:lnTo>
                    <a:pt x="70205" y="53428"/>
                  </a:lnTo>
                  <a:close/>
                </a:path>
                <a:path w="370839" h="183514">
                  <a:moveTo>
                    <a:pt x="196786" y="114490"/>
                  </a:moveTo>
                  <a:lnTo>
                    <a:pt x="187147" y="74129"/>
                  </a:lnTo>
                  <a:lnTo>
                    <a:pt x="172402" y="57188"/>
                  </a:lnTo>
                  <a:lnTo>
                    <a:pt x="172402" y="102196"/>
                  </a:lnTo>
                  <a:lnTo>
                    <a:pt x="100672" y="102196"/>
                  </a:lnTo>
                  <a:lnTo>
                    <a:pt x="123164" y="66573"/>
                  </a:lnTo>
                  <a:lnTo>
                    <a:pt x="137350" y="64096"/>
                  </a:lnTo>
                  <a:lnTo>
                    <a:pt x="145059" y="64960"/>
                  </a:lnTo>
                  <a:lnTo>
                    <a:pt x="171856" y="94526"/>
                  </a:lnTo>
                  <a:lnTo>
                    <a:pt x="172402" y="102196"/>
                  </a:lnTo>
                  <a:lnTo>
                    <a:pt x="172402" y="57188"/>
                  </a:lnTo>
                  <a:lnTo>
                    <a:pt x="171208" y="56095"/>
                  </a:lnTo>
                  <a:lnTo>
                    <a:pt x="160972" y="50380"/>
                  </a:lnTo>
                  <a:lnTo>
                    <a:pt x="149593" y="46951"/>
                  </a:lnTo>
                  <a:lnTo>
                    <a:pt x="137350" y="45808"/>
                  </a:lnTo>
                  <a:lnTo>
                    <a:pt x="124180" y="46951"/>
                  </a:lnTo>
                  <a:lnTo>
                    <a:pt x="85318" y="74104"/>
                  </a:lnTo>
                  <a:lnTo>
                    <a:pt x="76288" y="116014"/>
                  </a:lnTo>
                  <a:lnTo>
                    <a:pt x="77203" y="130911"/>
                  </a:lnTo>
                  <a:lnTo>
                    <a:pt x="101917" y="172783"/>
                  </a:lnTo>
                  <a:lnTo>
                    <a:pt x="138874" y="183070"/>
                  </a:lnTo>
                  <a:lnTo>
                    <a:pt x="149733" y="182232"/>
                  </a:lnTo>
                  <a:lnTo>
                    <a:pt x="187642" y="158496"/>
                  </a:lnTo>
                  <a:lnTo>
                    <a:pt x="195262" y="140398"/>
                  </a:lnTo>
                  <a:lnTo>
                    <a:pt x="172402" y="137350"/>
                  </a:lnTo>
                  <a:lnTo>
                    <a:pt x="169354" y="146494"/>
                  </a:lnTo>
                  <a:lnTo>
                    <a:pt x="164782" y="154114"/>
                  </a:lnTo>
                  <a:lnTo>
                    <a:pt x="158686" y="158686"/>
                  </a:lnTo>
                  <a:lnTo>
                    <a:pt x="146494" y="164782"/>
                  </a:lnTo>
                  <a:lnTo>
                    <a:pt x="138874" y="164782"/>
                  </a:lnTo>
                  <a:lnTo>
                    <a:pt x="102387" y="138874"/>
                  </a:lnTo>
                  <a:lnTo>
                    <a:pt x="99148" y="120586"/>
                  </a:lnTo>
                  <a:lnTo>
                    <a:pt x="196786" y="120586"/>
                  </a:lnTo>
                  <a:lnTo>
                    <a:pt x="196786" y="114490"/>
                  </a:lnTo>
                  <a:close/>
                </a:path>
                <a:path w="370839" h="183514">
                  <a:moveTo>
                    <a:pt x="329476" y="134289"/>
                  </a:moveTo>
                  <a:lnTo>
                    <a:pt x="306616" y="131241"/>
                  </a:lnTo>
                  <a:lnTo>
                    <a:pt x="305155" y="139560"/>
                  </a:lnTo>
                  <a:lnTo>
                    <a:pt x="302996" y="146291"/>
                  </a:lnTo>
                  <a:lnTo>
                    <a:pt x="299961" y="151612"/>
                  </a:lnTo>
                  <a:lnTo>
                    <a:pt x="289852" y="161721"/>
                  </a:lnTo>
                  <a:lnTo>
                    <a:pt x="283756" y="164769"/>
                  </a:lnTo>
                  <a:lnTo>
                    <a:pt x="274612" y="164769"/>
                  </a:lnTo>
                  <a:lnTo>
                    <a:pt x="240461" y="136956"/>
                  </a:lnTo>
                  <a:lnTo>
                    <a:pt x="237934" y="114477"/>
                  </a:lnTo>
                  <a:lnTo>
                    <a:pt x="238544" y="101828"/>
                  </a:lnTo>
                  <a:lnTo>
                    <a:pt x="260134" y="67335"/>
                  </a:lnTo>
                  <a:lnTo>
                    <a:pt x="276136" y="64096"/>
                  </a:lnTo>
                  <a:lnTo>
                    <a:pt x="282232" y="64096"/>
                  </a:lnTo>
                  <a:lnTo>
                    <a:pt x="305092" y="90004"/>
                  </a:lnTo>
                  <a:lnTo>
                    <a:pt x="326428" y="86956"/>
                  </a:lnTo>
                  <a:lnTo>
                    <a:pt x="302247" y="52235"/>
                  </a:lnTo>
                  <a:lnTo>
                    <a:pt x="274612" y="45808"/>
                  </a:lnTo>
                  <a:lnTo>
                    <a:pt x="266623" y="46355"/>
                  </a:lnTo>
                  <a:lnTo>
                    <a:pt x="231089" y="63906"/>
                  </a:lnTo>
                  <a:lnTo>
                    <a:pt x="215620" y="104432"/>
                  </a:lnTo>
                  <a:lnTo>
                    <a:pt x="215074" y="114477"/>
                  </a:lnTo>
                  <a:lnTo>
                    <a:pt x="216192" y="130479"/>
                  </a:lnTo>
                  <a:lnTo>
                    <a:pt x="240487" y="172770"/>
                  </a:lnTo>
                  <a:lnTo>
                    <a:pt x="274612" y="183057"/>
                  </a:lnTo>
                  <a:lnTo>
                    <a:pt x="284607" y="182206"/>
                  </a:lnTo>
                  <a:lnTo>
                    <a:pt x="317474" y="162801"/>
                  </a:lnTo>
                  <a:lnTo>
                    <a:pt x="326618" y="145135"/>
                  </a:lnTo>
                  <a:lnTo>
                    <a:pt x="329476" y="134289"/>
                  </a:lnTo>
                  <a:close/>
                </a:path>
                <a:path w="370839" h="183514">
                  <a:moveTo>
                    <a:pt x="370713" y="48856"/>
                  </a:moveTo>
                  <a:lnTo>
                    <a:pt x="347853" y="48856"/>
                  </a:lnTo>
                  <a:lnTo>
                    <a:pt x="347853" y="180022"/>
                  </a:lnTo>
                  <a:lnTo>
                    <a:pt x="370713" y="180022"/>
                  </a:lnTo>
                  <a:lnTo>
                    <a:pt x="370713" y="48856"/>
                  </a:lnTo>
                  <a:close/>
                </a:path>
                <a:path w="370839" h="183514">
                  <a:moveTo>
                    <a:pt x="370713" y="0"/>
                  </a:moveTo>
                  <a:lnTo>
                    <a:pt x="347853" y="0"/>
                  </a:lnTo>
                  <a:lnTo>
                    <a:pt x="347853" y="24472"/>
                  </a:lnTo>
                  <a:lnTo>
                    <a:pt x="370713" y="24472"/>
                  </a:lnTo>
                  <a:lnTo>
                    <a:pt x="370713" y="0"/>
                  </a:lnTo>
                  <a:close/>
                </a:path>
              </a:pathLst>
            </a:custGeom>
            <a:solidFill>
              <a:srgbClr val="000000"/>
            </a:solidFill>
          </p:spPr>
          <p:txBody>
            <a:bodyPr wrap="square" lIns="0" tIns="0" rIns="0" bIns="0" rtlCol="0"/>
            <a:lstStyle/>
            <a:p>
              <a:endParaRPr/>
            </a:p>
          </p:txBody>
        </p:sp>
        <p:pic>
          <p:nvPicPr>
            <p:cNvPr id="359" name="object 359"/>
            <p:cNvPicPr/>
            <p:nvPr/>
          </p:nvPicPr>
          <p:blipFill>
            <a:blip r:embed="rId207"/>
            <a:stretch>
              <a:fillRect/>
            </a:stretch>
          </p:blipFill>
          <p:spPr>
            <a:xfrm>
              <a:off x="3477381" y="4112867"/>
              <a:ext cx="99592" cy="162877"/>
            </a:xfrm>
            <a:prstGeom prst="rect">
              <a:avLst/>
            </a:prstGeom>
          </p:spPr>
        </p:pic>
        <p:sp>
          <p:nvSpPr>
            <p:cNvPr id="360" name="object 360"/>
            <p:cNvSpPr/>
            <p:nvPr/>
          </p:nvSpPr>
          <p:spPr>
            <a:xfrm>
              <a:off x="3599823" y="4072453"/>
              <a:ext cx="20171" cy="159124"/>
            </a:xfrm>
            <a:custGeom>
              <a:avLst/>
              <a:gdLst/>
              <a:ahLst/>
              <a:cxnLst/>
              <a:rect l="l" t="t" r="r" b="b"/>
              <a:pathLst>
                <a:path w="22860" h="180339">
                  <a:moveTo>
                    <a:pt x="22860" y="48856"/>
                  </a:moveTo>
                  <a:lnTo>
                    <a:pt x="0" y="48856"/>
                  </a:lnTo>
                  <a:lnTo>
                    <a:pt x="0" y="180022"/>
                  </a:lnTo>
                  <a:lnTo>
                    <a:pt x="22860" y="180022"/>
                  </a:lnTo>
                  <a:lnTo>
                    <a:pt x="22860" y="48856"/>
                  </a:lnTo>
                  <a:close/>
                </a:path>
                <a:path w="22860" h="180339">
                  <a:moveTo>
                    <a:pt x="22860" y="0"/>
                  </a:moveTo>
                  <a:lnTo>
                    <a:pt x="0" y="0"/>
                  </a:lnTo>
                  <a:lnTo>
                    <a:pt x="0" y="24472"/>
                  </a:lnTo>
                  <a:lnTo>
                    <a:pt x="22860" y="24472"/>
                  </a:lnTo>
                  <a:lnTo>
                    <a:pt x="22860" y="0"/>
                  </a:lnTo>
                  <a:close/>
                </a:path>
              </a:pathLst>
            </a:custGeom>
            <a:solidFill>
              <a:srgbClr val="000000"/>
            </a:solidFill>
          </p:spPr>
          <p:txBody>
            <a:bodyPr wrap="square" lIns="0" tIns="0" rIns="0" bIns="0" rtlCol="0"/>
            <a:lstStyle/>
            <a:p>
              <a:endParaRPr/>
            </a:p>
          </p:txBody>
        </p:sp>
        <p:pic>
          <p:nvPicPr>
            <p:cNvPr id="361" name="object 361"/>
            <p:cNvPicPr/>
            <p:nvPr/>
          </p:nvPicPr>
          <p:blipFill>
            <a:blip r:embed="rId208"/>
            <a:stretch>
              <a:fillRect/>
            </a:stretch>
          </p:blipFill>
          <p:spPr>
            <a:xfrm>
              <a:off x="3637568" y="4072442"/>
              <a:ext cx="278522" cy="161532"/>
            </a:xfrm>
            <a:prstGeom prst="rect">
              <a:avLst/>
            </a:prstGeom>
          </p:spPr>
        </p:pic>
        <p:pic>
          <p:nvPicPr>
            <p:cNvPr id="362" name="object 362"/>
            <p:cNvPicPr/>
            <p:nvPr/>
          </p:nvPicPr>
          <p:blipFill>
            <a:blip r:embed="rId209"/>
            <a:stretch>
              <a:fillRect/>
            </a:stretch>
          </p:blipFill>
          <p:spPr>
            <a:xfrm>
              <a:off x="3937691" y="4112867"/>
              <a:ext cx="107660" cy="121107"/>
            </a:xfrm>
            <a:prstGeom prst="rect">
              <a:avLst/>
            </a:prstGeom>
          </p:spPr>
        </p:pic>
        <p:pic>
          <p:nvPicPr>
            <p:cNvPr id="363" name="object 363"/>
            <p:cNvPicPr/>
            <p:nvPr/>
          </p:nvPicPr>
          <p:blipFill>
            <a:blip r:embed="rId210"/>
            <a:stretch>
              <a:fillRect/>
            </a:stretch>
          </p:blipFill>
          <p:spPr>
            <a:xfrm>
              <a:off x="4066866" y="4112867"/>
              <a:ext cx="94213" cy="118418"/>
            </a:xfrm>
            <a:prstGeom prst="rect">
              <a:avLst/>
            </a:prstGeom>
          </p:spPr>
        </p:pic>
      </p:grpSp>
      <p:grpSp>
        <p:nvGrpSpPr>
          <p:cNvPr id="364" name="object 364"/>
          <p:cNvGrpSpPr/>
          <p:nvPr/>
        </p:nvGrpSpPr>
        <p:grpSpPr>
          <a:xfrm>
            <a:off x="4398282" y="4069752"/>
            <a:ext cx="356684" cy="207870"/>
            <a:chOff x="4245880" y="4069752"/>
            <a:chExt cx="356684" cy="207870"/>
          </a:xfrm>
        </p:grpSpPr>
        <p:sp>
          <p:nvSpPr>
            <p:cNvPr id="365" name="object 365"/>
            <p:cNvSpPr/>
            <p:nvPr/>
          </p:nvSpPr>
          <p:spPr>
            <a:xfrm>
              <a:off x="4245880" y="4069752"/>
              <a:ext cx="52668" cy="207869"/>
            </a:xfrm>
            <a:custGeom>
              <a:avLst/>
              <a:gdLst/>
              <a:ahLst/>
              <a:cxnLst/>
              <a:rect l="l" t="t" r="r" b="b"/>
              <a:pathLst>
                <a:path w="59689" h="235585">
                  <a:moveTo>
                    <a:pt x="59531" y="234981"/>
                  </a:moveTo>
                  <a:lnTo>
                    <a:pt x="42767" y="234981"/>
                  </a:lnTo>
                  <a:lnTo>
                    <a:pt x="33877" y="223216"/>
                  </a:lnTo>
                  <a:lnTo>
                    <a:pt x="12192" y="181546"/>
                  </a:lnTo>
                  <a:lnTo>
                    <a:pt x="619" y="133540"/>
                  </a:lnTo>
                  <a:lnTo>
                    <a:pt x="0" y="117538"/>
                  </a:lnTo>
                  <a:lnTo>
                    <a:pt x="571" y="102886"/>
                  </a:lnTo>
                  <a:lnTo>
                    <a:pt x="9144" y="61055"/>
                  </a:lnTo>
                  <a:lnTo>
                    <a:pt x="32115" y="15112"/>
                  </a:lnTo>
                  <a:lnTo>
                    <a:pt x="42767" y="0"/>
                  </a:lnTo>
                  <a:lnTo>
                    <a:pt x="59531" y="0"/>
                  </a:lnTo>
                  <a:lnTo>
                    <a:pt x="52363" y="11730"/>
                  </a:lnTo>
                  <a:lnTo>
                    <a:pt x="46767" y="21764"/>
                  </a:lnTo>
                  <a:lnTo>
                    <a:pt x="42600" y="30084"/>
                  </a:lnTo>
                  <a:lnTo>
                    <a:pt x="39719" y="36671"/>
                  </a:lnTo>
                  <a:lnTo>
                    <a:pt x="35616" y="44934"/>
                  </a:lnTo>
                  <a:lnTo>
                    <a:pt x="25431" y="83154"/>
                  </a:lnTo>
                  <a:lnTo>
                    <a:pt x="22860" y="117538"/>
                  </a:lnTo>
                  <a:lnTo>
                    <a:pt x="25147" y="147247"/>
                  </a:lnTo>
                  <a:lnTo>
                    <a:pt x="32015" y="176831"/>
                  </a:lnTo>
                  <a:lnTo>
                    <a:pt x="43474" y="206129"/>
                  </a:lnTo>
                  <a:lnTo>
                    <a:pt x="59531" y="234981"/>
                  </a:lnTo>
                  <a:close/>
                </a:path>
              </a:pathLst>
            </a:custGeom>
            <a:solidFill>
              <a:srgbClr val="000000"/>
            </a:solidFill>
          </p:spPr>
          <p:txBody>
            <a:bodyPr wrap="square" lIns="0" tIns="0" rIns="0" bIns="0" rtlCol="0"/>
            <a:lstStyle/>
            <a:p>
              <a:endParaRPr/>
            </a:p>
          </p:txBody>
        </p:sp>
        <p:pic>
          <p:nvPicPr>
            <p:cNvPr id="366" name="object 366"/>
            <p:cNvPicPr/>
            <p:nvPr/>
          </p:nvPicPr>
          <p:blipFill>
            <a:blip r:embed="rId211"/>
            <a:stretch>
              <a:fillRect/>
            </a:stretch>
          </p:blipFill>
          <p:spPr>
            <a:xfrm>
              <a:off x="4321268" y="4069752"/>
              <a:ext cx="281296" cy="207336"/>
            </a:xfrm>
            <a:prstGeom prst="rect">
              <a:avLst/>
            </a:prstGeom>
          </p:spPr>
        </p:pic>
      </p:grpSp>
      <p:grpSp>
        <p:nvGrpSpPr>
          <p:cNvPr id="367" name="object 367"/>
          <p:cNvGrpSpPr/>
          <p:nvPr/>
        </p:nvGrpSpPr>
        <p:grpSpPr>
          <a:xfrm>
            <a:off x="4837075" y="4068407"/>
            <a:ext cx="370152" cy="209225"/>
            <a:chOff x="4684675" y="4068407"/>
            <a:chExt cx="370152" cy="209225"/>
          </a:xfrm>
        </p:grpSpPr>
        <p:pic>
          <p:nvPicPr>
            <p:cNvPr id="368" name="object 368"/>
            <p:cNvPicPr/>
            <p:nvPr/>
          </p:nvPicPr>
          <p:blipFill>
            <a:blip r:embed="rId212"/>
            <a:stretch>
              <a:fillRect/>
            </a:stretch>
          </p:blipFill>
          <p:spPr>
            <a:xfrm>
              <a:off x="4684675" y="4112866"/>
              <a:ext cx="156070" cy="118418"/>
            </a:xfrm>
            <a:prstGeom prst="rect">
              <a:avLst/>
            </a:prstGeom>
          </p:spPr>
        </p:pic>
        <p:pic>
          <p:nvPicPr>
            <p:cNvPr id="369" name="object 369"/>
            <p:cNvPicPr/>
            <p:nvPr/>
          </p:nvPicPr>
          <p:blipFill>
            <a:blip r:embed="rId213"/>
            <a:stretch>
              <a:fillRect/>
            </a:stretch>
          </p:blipFill>
          <p:spPr>
            <a:xfrm>
              <a:off x="4860999" y="4068407"/>
              <a:ext cx="69925" cy="107744"/>
            </a:xfrm>
            <a:prstGeom prst="rect">
              <a:avLst/>
            </a:prstGeom>
          </p:spPr>
        </p:pic>
        <p:sp>
          <p:nvSpPr>
            <p:cNvPr id="370" name="object 370"/>
            <p:cNvSpPr/>
            <p:nvPr/>
          </p:nvSpPr>
          <p:spPr>
            <a:xfrm>
              <a:off x="4951172" y="4069763"/>
              <a:ext cx="103654" cy="207869"/>
            </a:xfrm>
            <a:custGeom>
              <a:avLst/>
              <a:gdLst/>
              <a:ahLst/>
              <a:cxnLst/>
              <a:rect l="l" t="t" r="r" b="b"/>
              <a:pathLst>
                <a:path w="117475" h="235585">
                  <a:moveTo>
                    <a:pt x="59436" y="117538"/>
                  </a:moveTo>
                  <a:lnTo>
                    <a:pt x="54292" y="74790"/>
                  </a:lnTo>
                  <a:lnTo>
                    <a:pt x="36385" y="30518"/>
                  </a:lnTo>
                  <a:lnTo>
                    <a:pt x="16764" y="0"/>
                  </a:lnTo>
                  <a:lnTo>
                    <a:pt x="0" y="0"/>
                  </a:lnTo>
                  <a:lnTo>
                    <a:pt x="7162" y="11722"/>
                  </a:lnTo>
                  <a:lnTo>
                    <a:pt x="12763" y="21755"/>
                  </a:lnTo>
                  <a:lnTo>
                    <a:pt x="16929" y="30073"/>
                  </a:lnTo>
                  <a:lnTo>
                    <a:pt x="19812" y="36664"/>
                  </a:lnTo>
                  <a:lnTo>
                    <a:pt x="23863" y="44932"/>
                  </a:lnTo>
                  <a:lnTo>
                    <a:pt x="34010" y="83146"/>
                  </a:lnTo>
                  <a:lnTo>
                    <a:pt x="36576" y="117538"/>
                  </a:lnTo>
                  <a:lnTo>
                    <a:pt x="34290" y="147243"/>
                  </a:lnTo>
                  <a:lnTo>
                    <a:pt x="27432" y="176822"/>
                  </a:lnTo>
                  <a:lnTo>
                    <a:pt x="16002" y="206121"/>
                  </a:lnTo>
                  <a:lnTo>
                    <a:pt x="0" y="234975"/>
                  </a:lnTo>
                  <a:lnTo>
                    <a:pt x="16764" y="234975"/>
                  </a:lnTo>
                  <a:lnTo>
                    <a:pt x="40335" y="196786"/>
                  </a:lnTo>
                  <a:lnTo>
                    <a:pt x="56769" y="149542"/>
                  </a:lnTo>
                  <a:lnTo>
                    <a:pt x="58813" y="133540"/>
                  </a:lnTo>
                  <a:lnTo>
                    <a:pt x="59436" y="117538"/>
                  </a:lnTo>
                  <a:close/>
                </a:path>
                <a:path w="117475" h="235585">
                  <a:moveTo>
                    <a:pt x="116878" y="157721"/>
                  </a:moveTo>
                  <a:lnTo>
                    <a:pt x="90957" y="157721"/>
                  </a:lnTo>
                  <a:lnTo>
                    <a:pt x="90957" y="183629"/>
                  </a:lnTo>
                  <a:lnTo>
                    <a:pt x="116878" y="183629"/>
                  </a:lnTo>
                  <a:lnTo>
                    <a:pt x="116878" y="157721"/>
                  </a:lnTo>
                  <a:close/>
                </a:path>
              </a:pathLst>
            </a:custGeom>
            <a:solidFill>
              <a:srgbClr val="000000"/>
            </a:solidFill>
          </p:spPr>
          <p:txBody>
            <a:bodyPr wrap="square" lIns="0" tIns="0" rIns="0" bIns="0" rtlCol="0"/>
            <a:lstStyle/>
            <a:p>
              <a:endParaRPr/>
            </a:p>
          </p:txBody>
        </p:sp>
      </p:grpSp>
      <p:pic>
        <p:nvPicPr>
          <p:cNvPr id="371" name="object 371"/>
          <p:cNvPicPr/>
          <p:nvPr/>
        </p:nvPicPr>
        <p:blipFill>
          <a:blip r:embed="rId214"/>
          <a:stretch>
            <a:fillRect/>
          </a:stretch>
        </p:blipFill>
        <p:spPr>
          <a:xfrm>
            <a:off x="300038" y="4417107"/>
            <a:ext cx="422574" cy="204647"/>
          </a:xfrm>
          <a:prstGeom prst="rect">
            <a:avLst/>
          </a:prstGeom>
        </p:spPr>
      </p:pic>
      <p:sp>
        <p:nvSpPr>
          <p:cNvPr id="372" name="object 372"/>
          <p:cNvSpPr/>
          <p:nvPr/>
        </p:nvSpPr>
        <p:spPr>
          <a:xfrm>
            <a:off x="780512" y="4464255"/>
            <a:ext cx="105335" cy="66115"/>
          </a:xfrm>
          <a:custGeom>
            <a:avLst/>
            <a:gdLst/>
            <a:ahLst/>
            <a:cxnLst/>
            <a:rect l="l" t="t" r="r" b="b"/>
            <a:pathLst>
              <a:path w="119380" h="74929">
                <a:moveTo>
                  <a:pt x="118973" y="54864"/>
                </a:moveTo>
                <a:lnTo>
                  <a:pt x="0" y="54864"/>
                </a:lnTo>
                <a:lnTo>
                  <a:pt x="0" y="74777"/>
                </a:lnTo>
                <a:lnTo>
                  <a:pt x="118973" y="74777"/>
                </a:lnTo>
                <a:lnTo>
                  <a:pt x="118973" y="54864"/>
                </a:lnTo>
                <a:close/>
              </a:path>
              <a:path w="119380" h="74929">
                <a:moveTo>
                  <a:pt x="118973" y="0"/>
                </a:moveTo>
                <a:lnTo>
                  <a:pt x="0" y="0"/>
                </a:lnTo>
                <a:lnTo>
                  <a:pt x="0" y="21336"/>
                </a:lnTo>
                <a:lnTo>
                  <a:pt x="118973" y="21336"/>
                </a:lnTo>
                <a:lnTo>
                  <a:pt x="118973" y="0"/>
                </a:lnTo>
                <a:close/>
              </a:path>
            </a:pathLst>
          </a:custGeom>
          <a:solidFill>
            <a:srgbClr val="000000"/>
          </a:solidFill>
        </p:spPr>
        <p:txBody>
          <a:bodyPr wrap="square" lIns="0" tIns="0" rIns="0" bIns="0" rtlCol="0"/>
          <a:lstStyle/>
          <a:p>
            <a:endParaRPr/>
          </a:p>
        </p:txBody>
      </p:sp>
      <p:pic>
        <p:nvPicPr>
          <p:cNvPr id="373" name="object 373"/>
          <p:cNvPicPr/>
          <p:nvPr/>
        </p:nvPicPr>
        <p:blipFill>
          <a:blip r:embed="rId215"/>
          <a:stretch>
            <a:fillRect/>
          </a:stretch>
        </p:blipFill>
        <p:spPr>
          <a:xfrm>
            <a:off x="968945" y="4414417"/>
            <a:ext cx="154725" cy="173635"/>
          </a:xfrm>
          <a:prstGeom prst="rect">
            <a:avLst/>
          </a:prstGeom>
        </p:spPr>
      </p:pic>
      <p:grpSp>
        <p:nvGrpSpPr>
          <p:cNvPr id="374" name="object 374"/>
          <p:cNvGrpSpPr/>
          <p:nvPr/>
        </p:nvGrpSpPr>
        <p:grpSpPr>
          <a:xfrm>
            <a:off x="1146614" y="4417107"/>
            <a:ext cx="636550" cy="205992"/>
            <a:chOff x="994213" y="4417107"/>
            <a:chExt cx="636550" cy="205992"/>
          </a:xfrm>
        </p:grpSpPr>
        <p:pic>
          <p:nvPicPr>
            <p:cNvPr id="375" name="object 375"/>
            <p:cNvPicPr/>
            <p:nvPr/>
          </p:nvPicPr>
          <p:blipFill>
            <a:blip r:embed="rId216"/>
            <a:stretch>
              <a:fillRect/>
            </a:stretch>
          </p:blipFill>
          <p:spPr>
            <a:xfrm>
              <a:off x="1111287" y="4458876"/>
              <a:ext cx="106316" cy="119763"/>
            </a:xfrm>
            <a:prstGeom prst="rect">
              <a:avLst/>
            </a:prstGeom>
          </p:spPr>
        </p:pic>
        <p:pic>
          <p:nvPicPr>
            <p:cNvPr id="376" name="object 376"/>
            <p:cNvPicPr/>
            <p:nvPr/>
          </p:nvPicPr>
          <p:blipFill>
            <a:blip r:embed="rId217"/>
            <a:stretch>
              <a:fillRect/>
            </a:stretch>
          </p:blipFill>
          <p:spPr>
            <a:xfrm>
              <a:off x="994213" y="4460221"/>
              <a:ext cx="92869" cy="118418"/>
            </a:xfrm>
            <a:prstGeom prst="rect">
              <a:avLst/>
            </a:prstGeom>
          </p:spPr>
        </p:pic>
        <p:pic>
          <p:nvPicPr>
            <p:cNvPr id="377" name="object 377"/>
            <p:cNvPicPr/>
            <p:nvPr/>
          </p:nvPicPr>
          <p:blipFill>
            <a:blip r:embed="rId218"/>
            <a:stretch>
              <a:fillRect/>
            </a:stretch>
          </p:blipFill>
          <p:spPr>
            <a:xfrm>
              <a:off x="1240463" y="4458876"/>
              <a:ext cx="94213" cy="117073"/>
            </a:xfrm>
            <a:prstGeom prst="rect">
              <a:avLst/>
            </a:prstGeom>
          </p:spPr>
        </p:pic>
        <p:pic>
          <p:nvPicPr>
            <p:cNvPr id="378" name="object 378"/>
            <p:cNvPicPr/>
            <p:nvPr/>
          </p:nvPicPr>
          <p:blipFill>
            <a:blip r:embed="rId219"/>
            <a:stretch>
              <a:fillRect/>
            </a:stretch>
          </p:blipFill>
          <p:spPr>
            <a:xfrm>
              <a:off x="1353586" y="4417107"/>
              <a:ext cx="91440" cy="160188"/>
            </a:xfrm>
            <a:prstGeom prst="rect">
              <a:avLst/>
            </a:prstGeom>
          </p:spPr>
        </p:pic>
        <p:pic>
          <p:nvPicPr>
            <p:cNvPr id="379" name="object 379"/>
            <p:cNvPicPr/>
            <p:nvPr/>
          </p:nvPicPr>
          <p:blipFill>
            <a:blip r:embed="rId220"/>
            <a:stretch>
              <a:fillRect/>
            </a:stretch>
          </p:blipFill>
          <p:spPr>
            <a:xfrm>
              <a:off x="1463935" y="4421141"/>
              <a:ext cx="166827" cy="201957"/>
            </a:xfrm>
            <a:prstGeom prst="rect">
              <a:avLst/>
            </a:prstGeom>
          </p:spPr>
        </p:pic>
      </p:grpSp>
      <p:pic>
        <p:nvPicPr>
          <p:cNvPr id="380" name="object 380"/>
          <p:cNvPicPr/>
          <p:nvPr/>
        </p:nvPicPr>
        <p:blipFill>
          <a:blip r:embed="rId221"/>
          <a:stretch>
            <a:fillRect/>
          </a:stretch>
        </p:blipFill>
        <p:spPr>
          <a:xfrm>
            <a:off x="1850483" y="4414416"/>
            <a:ext cx="185737" cy="164222"/>
          </a:xfrm>
          <a:prstGeom prst="rect">
            <a:avLst/>
          </a:prstGeom>
        </p:spPr>
      </p:pic>
      <p:grpSp>
        <p:nvGrpSpPr>
          <p:cNvPr id="381" name="object 381"/>
          <p:cNvGrpSpPr/>
          <p:nvPr/>
        </p:nvGrpSpPr>
        <p:grpSpPr>
          <a:xfrm>
            <a:off x="2090087" y="4421146"/>
            <a:ext cx="532929" cy="158003"/>
            <a:chOff x="1937687" y="4421146"/>
            <a:chExt cx="532929" cy="158003"/>
          </a:xfrm>
        </p:grpSpPr>
        <p:sp>
          <p:nvSpPr>
            <p:cNvPr id="382" name="object 382"/>
            <p:cNvSpPr/>
            <p:nvPr/>
          </p:nvSpPr>
          <p:spPr>
            <a:xfrm>
              <a:off x="1937687" y="4421146"/>
              <a:ext cx="449916" cy="158003"/>
            </a:xfrm>
            <a:custGeom>
              <a:avLst/>
              <a:gdLst/>
              <a:ahLst/>
              <a:cxnLst/>
              <a:rect l="l" t="t" r="r" b="b"/>
              <a:pathLst>
                <a:path w="509905" h="179070">
                  <a:moveTo>
                    <a:pt x="178409" y="44284"/>
                  </a:moveTo>
                  <a:lnTo>
                    <a:pt x="157073" y="44284"/>
                  </a:lnTo>
                  <a:lnTo>
                    <a:pt x="134213" y="120484"/>
                  </a:lnTo>
                  <a:lnTo>
                    <a:pt x="126593" y="144970"/>
                  </a:lnTo>
                  <a:lnTo>
                    <a:pt x="120497" y="120484"/>
                  </a:lnTo>
                  <a:lnTo>
                    <a:pt x="100685" y="44284"/>
                  </a:lnTo>
                  <a:lnTo>
                    <a:pt x="77724" y="44284"/>
                  </a:lnTo>
                  <a:lnTo>
                    <a:pt x="57912" y="122110"/>
                  </a:lnTo>
                  <a:lnTo>
                    <a:pt x="51485" y="145465"/>
                  </a:lnTo>
                  <a:lnTo>
                    <a:pt x="50292" y="148018"/>
                  </a:lnTo>
                  <a:lnTo>
                    <a:pt x="42672" y="120484"/>
                  </a:lnTo>
                  <a:lnTo>
                    <a:pt x="22860" y="44284"/>
                  </a:lnTo>
                  <a:lnTo>
                    <a:pt x="0" y="44284"/>
                  </a:lnTo>
                  <a:lnTo>
                    <a:pt x="39624" y="175450"/>
                  </a:lnTo>
                  <a:lnTo>
                    <a:pt x="62484" y="175450"/>
                  </a:lnTo>
                  <a:lnTo>
                    <a:pt x="88493" y="74764"/>
                  </a:lnTo>
                  <a:lnTo>
                    <a:pt x="94589" y="97624"/>
                  </a:lnTo>
                  <a:lnTo>
                    <a:pt x="114401" y="175450"/>
                  </a:lnTo>
                  <a:lnTo>
                    <a:pt x="137261" y="175450"/>
                  </a:lnTo>
                  <a:lnTo>
                    <a:pt x="178409" y="44284"/>
                  </a:lnTo>
                  <a:close/>
                </a:path>
                <a:path w="509905" h="179070">
                  <a:moveTo>
                    <a:pt x="302044" y="175450"/>
                  </a:moveTo>
                  <a:lnTo>
                    <a:pt x="298996" y="170878"/>
                  </a:lnTo>
                  <a:lnTo>
                    <a:pt x="297370" y="164782"/>
                  </a:lnTo>
                  <a:lnTo>
                    <a:pt x="297370" y="160210"/>
                  </a:lnTo>
                  <a:lnTo>
                    <a:pt x="297141" y="158686"/>
                  </a:lnTo>
                  <a:lnTo>
                    <a:pt x="296494" y="154444"/>
                  </a:lnTo>
                  <a:lnTo>
                    <a:pt x="296062" y="146494"/>
                  </a:lnTo>
                  <a:lnTo>
                    <a:pt x="295948" y="140398"/>
                  </a:lnTo>
                  <a:lnTo>
                    <a:pt x="295846" y="109829"/>
                  </a:lnTo>
                  <a:lnTo>
                    <a:pt x="295846" y="80873"/>
                  </a:lnTo>
                  <a:lnTo>
                    <a:pt x="294322" y="74777"/>
                  </a:lnTo>
                  <a:lnTo>
                    <a:pt x="294322" y="70205"/>
                  </a:lnTo>
                  <a:lnTo>
                    <a:pt x="292836" y="64274"/>
                  </a:lnTo>
                  <a:lnTo>
                    <a:pt x="291782" y="61061"/>
                  </a:lnTo>
                  <a:lnTo>
                    <a:pt x="291274" y="59537"/>
                  </a:lnTo>
                  <a:lnTo>
                    <a:pt x="286702" y="56489"/>
                  </a:lnTo>
                  <a:lnTo>
                    <a:pt x="283654" y="51917"/>
                  </a:lnTo>
                  <a:lnTo>
                    <a:pt x="245554" y="42773"/>
                  </a:lnTo>
                  <a:lnTo>
                    <a:pt x="236931" y="43053"/>
                  </a:lnTo>
                  <a:lnTo>
                    <a:pt x="199834" y="53441"/>
                  </a:lnTo>
                  <a:lnTo>
                    <a:pt x="195262" y="59537"/>
                  </a:lnTo>
                  <a:lnTo>
                    <a:pt x="190601" y="65633"/>
                  </a:lnTo>
                  <a:lnTo>
                    <a:pt x="187553" y="73253"/>
                  </a:lnTo>
                  <a:lnTo>
                    <a:pt x="186029" y="82397"/>
                  </a:lnTo>
                  <a:lnTo>
                    <a:pt x="207454" y="85445"/>
                  </a:lnTo>
                  <a:lnTo>
                    <a:pt x="210502" y="76301"/>
                  </a:lnTo>
                  <a:lnTo>
                    <a:pt x="213550" y="68681"/>
                  </a:lnTo>
                  <a:lnTo>
                    <a:pt x="218122" y="65633"/>
                  </a:lnTo>
                  <a:lnTo>
                    <a:pt x="224218" y="62585"/>
                  </a:lnTo>
                  <a:lnTo>
                    <a:pt x="231838" y="61061"/>
                  </a:lnTo>
                  <a:lnTo>
                    <a:pt x="240982" y="61061"/>
                  </a:lnTo>
                  <a:lnTo>
                    <a:pt x="272986" y="77825"/>
                  </a:lnTo>
                  <a:lnTo>
                    <a:pt x="272986" y="93065"/>
                  </a:lnTo>
                  <a:lnTo>
                    <a:pt x="272986" y="109829"/>
                  </a:lnTo>
                  <a:lnTo>
                    <a:pt x="272986" y="128206"/>
                  </a:lnTo>
                  <a:lnTo>
                    <a:pt x="271462" y="135826"/>
                  </a:lnTo>
                  <a:lnTo>
                    <a:pt x="240982" y="161734"/>
                  </a:lnTo>
                  <a:lnTo>
                    <a:pt x="224218" y="161734"/>
                  </a:lnTo>
                  <a:lnTo>
                    <a:pt x="216598" y="158686"/>
                  </a:lnTo>
                  <a:lnTo>
                    <a:pt x="212026" y="155638"/>
                  </a:lnTo>
                  <a:lnTo>
                    <a:pt x="207454" y="151066"/>
                  </a:lnTo>
                  <a:lnTo>
                    <a:pt x="205930" y="146494"/>
                  </a:lnTo>
                  <a:lnTo>
                    <a:pt x="205930" y="137350"/>
                  </a:lnTo>
                  <a:lnTo>
                    <a:pt x="207454" y="132778"/>
                  </a:lnTo>
                  <a:lnTo>
                    <a:pt x="210502" y="126682"/>
                  </a:lnTo>
                  <a:lnTo>
                    <a:pt x="213550" y="125158"/>
                  </a:lnTo>
                  <a:lnTo>
                    <a:pt x="218122" y="122110"/>
                  </a:lnTo>
                  <a:lnTo>
                    <a:pt x="221170" y="120497"/>
                  </a:lnTo>
                  <a:lnTo>
                    <a:pt x="227266" y="118973"/>
                  </a:lnTo>
                  <a:lnTo>
                    <a:pt x="236410" y="118973"/>
                  </a:lnTo>
                  <a:lnTo>
                    <a:pt x="248132" y="116687"/>
                  </a:lnTo>
                  <a:lnTo>
                    <a:pt x="258127" y="114401"/>
                  </a:lnTo>
                  <a:lnTo>
                    <a:pt x="266420" y="112115"/>
                  </a:lnTo>
                  <a:lnTo>
                    <a:pt x="272986" y="109829"/>
                  </a:lnTo>
                  <a:lnTo>
                    <a:pt x="272986" y="93065"/>
                  </a:lnTo>
                  <a:lnTo>
                    <a:pt x="265506" y="95110"/>
                  </a:lnTo>
                  <a:lnTo>
                    <a:pt x="256603" y="96875"/>
                  </a:lnTo>
                  <a:lnTo>
                    <a:pt x="233362" y="100685"/>
                  </a:lnTo>
                  <a:lnTo>
                    <a:pt x="224218" y="100685"/>
                  </a:lnTo>
                  <a:lnTo>
                    <a:pt x="218122" y="102209"/>
                  </a:lnTo>
                  <a:lnTo>
                    <a:pt x="213550" y="103733"/>
                  </a:lnTo>
                  <a:lnTo>
                    <a:pt x="207454" y="105257"/>
                  </a:lnTo>
                  <a:lnTo>
                    <a:pt x="193738" y="114401"/>
                  </a:lnTo>
                  <a:lnTo>
                    <a:pt x="189077" y="118973"/>
                  </a:lnTo>
                  <a:lnTo>
                    <a:pt x="186029" y="123634"/>
                  </a:lnTo>
                  <a:lnTo>
                    <a:pt x="182981" y="128206"/>
                  </a:lnTo>
                  <a:lnTo>
                    <a:pt x="181457" y="134302"/>
                  </a:lnTo>
                  <a:lnTo>
                    <a:pt x="181457" y="140398"/>
                  </a:lnTo>
                  <a:lnTo>
                    <a:pt x="207645" y="176022"/>
                  </a:lnTo>
                  <a:lnTo>
                    <a:pt x="227266" y="178498"/>
                  </a:lnTo>
                  <a:lnTo>
                    <a:pt x="234886" y="178498"/>
                  </a:lnTo>
                  <a:lnTo>
                    <a:pt x="271145" y="161734"/>
                  </a:lnTo>
                  <a:lnTo>
                    <a:pt x="274510" y="158686"/>
                  </a:lnTo>
                  <a:lnTo>
                    <a:pt x="277558" y="170878"/>
                  </a:lnTo>
                  <a:lnTo>
                    <a:pt x="279082" y="175450"/>
                  </a:lnTo>
                  <a:lnTo>
                    <a:pt x="302044" y="175450"/>
                  </a:lnTo>
                  <a:close/>
                </a:path>
                <a:path w="509905" h="179070">
                  <a:moveTo>
                    <a:pt x="378231" y="175450"/>
                  </a:moveTo>
                  <a:lnTo>
                    <a:pt x="375183" y="155638"/>
                  </a:lnTo>
                  <a:lnTo>
                    <a:pt x="372135" y="155638"/>
                  </a:lnTo>
                  <a:lnTo>
                    <a:pt x="369087" y="157162"/>
                  </a:lnTo>
                  <a:lnTo>
                    <a:pt x="362991" y="157162"/>
                  </a:lnTo>
                  <a:lnTo>
                    <a:pt x="359943" y="155638"/>
                  </a:lnTo>
                  <a:lnTo>
                    <a:pt x="358419" y="155638"/>
                  </a:lnTo>
                  <a:lnTo>
                    <a:pt x="355371" y="152590"/>
                  </a:lnTo>
                  <a:lnTo>
                    <a:pt x="355371" y="151066"/>
                  </a:lnTo>
                  <a:lnTo>
                    <a:pt x="353847" y="149542"/>
                  </a:lnTo>
                  <a:lnTo>
                    <a:pt x="353847" y="62585"/>
                  </a:lnTo>
                  <a:lnTo>
                    <a:pt x="375183" y="62585"/>
                  </a:lnTo>
                  <a:lnTo>
                    <a:pt x="375183" y="44297"/>
                  </a:lnTo>
                  <a:lnTo>
                    <a:pt x="353847" y="44297"/>
                  </a:lnTo>
                  <a:lnTo>
                    <a:pt x="353847" y="0"/>
                  </a:lnTo>
                  <a:lnTo>
                    <a:pt x="330987" y="12192"/>
                  </a:lnTo>
                  <a:lnTo>
                    <a:pt x="330987" y="44297"/>
                  </a:lnTo>
                  <a:lnTo>
                    <a:pt x="315747" y="44297"/>
                  </a:lnTo>
                  <a:lnTo>
                    <a:pt x="315747" y="62585"/>
                  </a:lnTo>
                  <a:lnTo>
                    <a:pt x="330987" y="62585"/>
                  </a:lnTo>
                  <a:lnTo>
                    <a:pt x="330987" y="137350"/>
                  </a:lnTo>
                  <a:lnTo>
                    <a:pt x="343179" y="173926"/>
                  </a:lnTo>
                  <a:lnTo>
                    <a:pt x="353847" y="176974"/>
                  </a:lnTo>
                  <a:lnTo>
                    <a:pt x="372135" y="176974"/>
                  </a:lnTo>
                  <a:lnTo>
                    <a:pt x="378231" y="175450"/>
                  </a:lnTo>
                  <a:close/>
                </a:path>
                <a:path w="509905" h="179070">
                  <a:moveTo>
                    <a:pt x="509397" y="109816"/>
                  </a:moveTo>
                  <a:lnTo>
                    <a:pt x="508495" y="97624"/>
                  </a:lnTo>
                  <a:lnTo>
                    <a:pt x="508279" y="94678"/>
                  </a:lnTo>
                  <a:lnTo>
                    <a:pt x="505015" y="81241"/>
                  </a:lnTo>
                  <a:lnTo>
                    <a:pt x="499757" y="69532"/>
                  </a:lnTo>
                  <a:lnTo>
                    <a:pt x="492633" y="59524"/>
                  </a:lnTo>
                  <a:lnTo>
                    <a:pt x="485013" y="52819"/>
                  </a:lnTo>
                  <a:lnTo>
                    <a:pt x="485013" y="97624"/>
                  </a:lnTo>
                  <a:lnTo>
                    <a:pt x="413385" y="97624"/>
                  </a:lnTo>
                  <a:lnTo>
                    <a:pt x="435864" y="62572"/>
                  </a:lnTo>
                  <a:lnTo>
                    <a:pt x="449961" y="59524"/>
                  </a:lnTo>
                  <a:lnTo>
                    <a:pt x="457669" y="60388"/>
                  </a:lnTo>
                  <a:lnTo>
                    <a:pt x="484454" y="89916"/>
                  </a:lnTo>
                  <a:lnTo>
                    <a:pt x="485013" y="97624"/>
                  </a:lnTo>
                  <a:lnTo>
                    <a:pt x="485013" y="52819"/>
                  </a:lnTo>
                  <a:lnTo>
                    <a:pt x="483819" y="51765"/>
                  </a:lnTo>
                  <a:lnTo>
                    <a:pt x="473583" y="46570"/>
                  </a:lnTo>
                  <a:lnTo>
                    <a:pt x="462203" y="43675"/>
                  </a:lnTo>
                  <a:lnTo>
                    <a:pt x="449961" y="42760"/>
                  </a:lnTo>
                  <a:lnTo>
                    <a:pt x="436841" y="43891"/>
                  </a:lnTo>
                  <a:lnTo>
                    <a:pt x="398589" y="69773"/>
                  </a:lnTo>
                  <a:lnTo>
                    <a:pt x="388899" y="111340"/>
                  </a:lnTo>
                  <a:lnTo>
                    <a:pt x="390029" y="126517"/>
                  </a:lnTo>
                  <a:lnTo>
                    <a:pt x="414616" y="168211"/>
                  </a:lnTo>
                  <a:lnTo>
                    <a:pt x="451485" y="178498"/>
                  </a:lnTo>
                  <a:lnTo>
                    <a:pt x="462343" y="177901"/>
                  </a:lnTo>
                  <a:lnTo>
                    <a:pt x="496227" y="160210"/>
                  </a:lnTo>
                  <a:lnTo>
                    <a:pt x="500824" y="154114"/>
                  </a:lnTo>
                  <a:lnTo>
                    <a:pt x="504990" y="145542"/>
                  </a:lnTo>
                  <a:lnTo>
                    <a:pt x="507873" y="135826"/>
                  </a:lnTo>
                  <a:lnTo>
                    <a:pt x="485013" y="132778"/>
                  </a:lnTo>
                  <a:lnTo>
                    <a:pt x="481965" y="143446"/>
                  </a:lnTo>
                  <a:lnTo>
                    <a:pt x="477393" y="149542"/>
                  </a:lnTo>
                  <a:lnTo>
                    <a:pt x="471297" y="154114"/>
                  </a:lnTo>
                  <a:lnTo>
                    <a:pt x="466725" y="158686"/>
                  </a:lnTo>
                  <a:lnTo>
                    <a:pt x="459105" y="160210"/>
                  </a:lnTo>
                  <a:lnTo>
                    <a:pt x="451485" y="160210"/>
                  </a:lnTo>
                  <a:lnTo>
                    <a:pt x="443763" y="159613"/>
                  </a:lnTo>
                  <a:lnTo>
                    <a:pt x="412699" y="125933"/>
                  </a:lnTo>
                  <a:lnTo>
                    <a:pt x="411861" y="115912"/>
                  </a:lnTo>
                  <a:lnTo>
                    <a:pt x="509397" y="115912"/>
                  </a:lnTo>
                  <a:lnTo>
                    <a:pt x="509397" y="109816"/>
                  </a:lnTo>
                  <a:close/>
                </a:path>
              </a:pathLst>
            </a:custGeom>
            <a:solidFill>
              <a:srgbClr val="000000"/>
            </a:solidFill>
          </p:spPr>
          <p:txBody>
            <a:bodyPr wrap="square" lIns="0" tIns="0" rIns="0" bIns="0" rtlCol="0"/>
            <a:lstStyle/>
            <a:p>
              <a:endParaRPr/>
            </a:p>
          </p:txBody>
        </p:sp>
        <p:pic>
          <p:nvPicPr>
            <p:cNvPr id="383" name="object 383"/>
            <p:cNvPicPr/>
            <p:nvPr/>
          </p:nvPicPr>
          <p:blipFill>
            <a:blip r:embed="rId222"/>
            <a:stretch>
              <a:fillRect/>
            </a:stretch>
          </p:blipFill>
          <p:spPr>
            <a:xfrm>
              <a:off x="2408760" y="4458877"/>
              <a:ext cx="61856" cy="117073"/>
            </a:xfrm>
            <a:prstGeom prst="rect">
              <a:avLst/>
            </a:prstGeom>
          </p:spPr>
        </p:pic>
      </p:grpSp>
      <p:grpSp>
        <p:nvGrpSpPr>
          <p:cNvPr id="384" name="object 384"/>
          <p:cNvGrpSpPr/>
          <p:nvPr/>
        </p:nvGrpSpPr>
        <p:grpSpPr>
          <a:xfrm>
            <a:off x="2684957" y="4414416"/>
            <a:ext cx="428036" cy="164222"/>
            <a:chOff x="2532557" y="4414416"/>
            <a:chExt cx="428036" cy="164222"/>
          </a:xfrm>
        </p:grpSpPr>
        <p:pic>
          <p:nvPicPr>
            <p:cNvPr id="385" name="object 385"/>
            <p:cNvPicPr/>
            <p:nvPr/>
          </p:nvPicPr>
          <p:blipFill>
            <a:blip r:embed="rId223"/>
            <a:stretch>
              <a:fillRect/>
            </a:stretch>
          </p:blipFill>
          <p:spPr>
            <a:xfrm>
              <a:off x="2532557" y="4414416"/>
              <a:ext cx="249022" cy="164222"/>
            </a:xfrm>
            <a:prstGeom prst="rect">
              <a:avLst/>
            </a:prstGeom>
          </p:spPr>
        </p:pic>
        <p:pic>
          <p:nvPicPr>
            <p:cNvPr id="386" name="object 386"/>
            <p:cNvPicPr/>
            <p:nvPr/>
          </p:nvPicPr>
          <p:blipFill>
            <a:blip r:embed="rId224"/>
            <a:stretch>
              <a:fillRect/>
            </a:stretch>
          </p:blipFill>
          <p:spPr>
            <a:xfrm>
              <a:off x="2804440" y="4458877"/>
              <a:ext cx="156154" cy="117073"/>
            </a:xfrm>
            <a:prstGeom prst="rect">
              <a:avLst/>
            </a:prstGeom>
          </p:spPr>
        </p:pic>
      </p:grpSp>
      <p:grpSp>
        <p:nvGrpSpPr>
          <p:cNvPr id="387" name="object 387"/>
          <p:cNvGrpSpPr/>
          <p:nvPr/>
        </p:nvGrpSpPr>
        <p:grpSpPr>
          <a:xfrm>
            <a:off x="3204518" y="4417107"/>
            <a:ext cx="1162834" cy="203302"/>
            <a:chOff x="3052118" y="4417107"/>
            <a:chExt cx="1162834" cy="203302"/>
          </a:xfrm>
        </p:grpSpPr>
        <p:pic>
          <p:nvPicPr>
            <p:cNvPr id="388" name="object 388"/>
            <p:cNvPicPr/>
            <p:nvPr/>
          </p:nvPicPr>
          <p:blipFill>
            <a:blip r:embed="rId225"/>
            <a:stretch>
              <a:fillRect/>
            </a:stretch>
          </p:blipFill>
          <p:spPr>
            <a:xfrm>
              <a:off x="3052118" y="4458877"/>
              <a:ext cx="99592" cy="161532"/>
            </a:xfrm>
            <a:prstGeom prst="rect">
              <a:avLst/>
            </a:prstGeom>
          </p:spPr>
        </p:pic>
        <p:pic>
          <p:nvPicPr>
            <p:cNvPr id="389" name="object 389"/>
            <p:cNvPicPr/>
            <p:nvPr/>
          </p:nvPicPr>
          <p:blipFill>
            <a:blip r:embed="rId226"/>
            <a:stretch>
              <a:fillRect/>
            </a:stretch>
          </p:blipFill>
          <p:spPr>
            <a:xfrm>
              <a:off x="3174569" y="4458876"/>
              <a:ext cx="173635" cy="119763"/>
            </a:xfrm>
            <a:prstGeom prst="rect">
              <a:avLst/>
            </a:prstGeom>
          </p:spPr>
        </p:pic>
        <p:pic>
          <p:nvPicPr>
            <p:cNvPr id="390" name="object 390"/>
            <p:cNvPicPr/>
            <p:nvPr/>
          </p:nvPicPr>
          <p:blipFill>
            <a:blip r:embed="rId227"/>
            <a:stretch>
              <a:fillRect/>
            </a:stretch>
          </p:blipFill>
          <p:spPr>
            <a:xfrm>
              <a:off x="3365686" y="4458876"/>
              <a:ext cx="99592" cy="119763"/>
            </a:xfrm>
            <a:prstGeom prst="rect">
              <a:avLst/>
            </a:prstGeom>
          </p:spPr>
        </p:pic>
        <p:sp>
          <p:nvSpPr>
            <p:cNvPr id="391" name="object 391"/>
            <p:cNvSpPr/>
            <p:nvPr/>
          </p:nvSpPr>
          <p:spPr>
            <a:xfrm>
              <a:off x="3482754" y="4417112"/>
              <a:ext cx="19050" cy="159124"/>
            </a:xfrm>
            <a:custGeom>
              <a:avLst/>
              <a:gdLst/>
              <a:ahLst/>
              <a:cxnLst/>
              <a:rect l="l" t="t" r="r" b="b"/>
              <a:pathLst>
                <a:path w="21589" h="180339">
                  <a:moveTo>
                    <a:pt x="21336" y="48768"/>
                  </a:moveTo>
                  <a:lnTo>
                    <a:pt x="0" y="48768"/>
                  </a:lnTo>
                  <a:lnTo>
                    <a:pt x="0" y="180022"/>
                  </a:lnTo>
                  <a:lnTo>
                    <a:pt x="21336" y="180022"/>
                  </a:lnTo>
                  <a:lnTo>
                    <a:pt x="21336" y="48768"/>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392" name="object 392"/>
            <p:cNvPicPr/>
            <p:nvPr/>
          </p:nvPicPr>
          <p:blipFill>
            <a:blip r:embed="rId228"/>
            <a:stretch>
              <a:fillRect/>
            </a:stretch>
          </p:blipFill>
          <p:spPr>
            <a:xfrm>
              <a:off x="3531253" y="4458877"/>
              <a:ext cx="100937" cy="161532"/>
            </a:xfrm>
            <a:prstGeom prst="rect">
              <a:avLst/>
            </a:prstGeom>
          </p:spPr>
        </p:pic>
        <p:sp>
          <p:nvSpPr>
            <p:cNvPr id="393" name="object 393"/>
            <p:cNvSpPr/>
            <p:nvPr/>
          </p:nvSpPr>
          <p:spPr>
            <a:xfrm>
              <a:off x="3653701" y="4417112"/>
              <a:ext cx="20171" cy="159124"/>
            </a:xfrm>
            <a:custGeom>
              <a:avLst/>
              <a:gdLst/>
              <a:ahLst/>
              <a:cxnLst/>
              <a:rect l="l" t="t" r="r" b="b"/>
              <a:pathLst>
                <a:path w="22860" h="180339">
                  <a:moveTo>
                    <a:pt x="22860" y="48768"/>
                  </a:moveTo>
                  <a:lnTo>
                    <a:pt x="0" y="48768"/>
                  </a:lnTo>
                  <a:lnTo>
                    <a:pt x="0" y="180022"/>
                  </a:lnTo>
                  <a:lnTo>
                    <a:pt x="22860" y="180022"/>
                  </a:lnTo>
                  <a:lnTo>
                    <a:pt x="22860" y="48768"/>
                  </a:lnTo>
                  <a:close/>
                </a:path>
                <a:path w="22860" h="180339">
                  <a:moveTo>
                    <a:pt x="22860" y="0"/>
                  </a:moveTo>
                  <a:lnTo>
                    <a:pt x="0" y="0"/>
                  </a:lnTo>
                  <a:lnTo>
                    <a:pt x="0" y="25908"/>
                  </a:lnTo>
                  <a:lnTo>
                    <a:pt x="22860" y="25908"/>
                  </a:lnTo>
                  <a:lnTo>
                    <a:pt x="22860" y="0"/>
                  </a:lnTo>
                  <a:close/>
                </a:path>
              </a:pathLst>
            </a:custGeom>
            <a:solidFill>
              <a:srgbClr val="000000"/>
            </a:solidFill>
          </p:spPr>
          <p:txBody>
            <a:bodyPr wrap="square" lIns="0" tIns="0" rIns="0" bIns="0" rtlCol="0"/>
            <a:lstStyle/>
            <a:p>
              <a:endParaRPr/>
            </a:p>
          </p:txBody>
        </p:sp>
        <p:pic>
          <p:nvPicPr>
            <p:cNvPr id="394" name="object 394"/>
            <p:cNvPicPr/>
            <p:nvPr/>
          </p:nvPicPr>
          <p:blipFill>
            <a:blip r:embed="rId229"/>
            <a:stretch>
              <a:fillRect/>
            </a:stretch>
          </p:blipFill>
          <p:spPr>
            <a:xfrm>
              <a:off x="3692787" y="4417107"/>
              <a:ext cx="277177" cy="161532"/>
            </a:xfrm>
            <a:prstGeom prst="rect">
              <a:avLst/>
            </a:prstGeom>
          </p:spPr>
        </p:pic>
        <p:pic>
          <p:nvPicPr>
            <p:cNvPr id="395" name="object 395"/>
            <p:cNvPicPr/>
            <p:nvPr/>
          </p:nvPicPr>
          <p:blipFill>
            <a:blip r:embed="rId230"/>
            <a:stretch>
              <a:fillRect/>
            </a:stretch>
          </p:blipFill>
          <p:spPr>
            <a:xfrm>
              <a:off x="3992823" y="4458876"/>
              <a:ext cx="107744" cy="119763"/>
            </a:xfrm>
            <a:prstGeom prst="rect">
              <a:avLst/>
            </a:prstGeom>
          </p:spPr>
        </p:pic>
        <p:pic>
          <p:nvPicPr>
            <p:cNvPr id="396" name="object 396"/>
            <p:cNvPicPr/>
            <p:nvPr/>
          </p:nvPicPr>
          <p:blipFill>
            <a:blip r:embed="rId231"/>
            <a:stretch>
              <a:fillRect/>
            </a:stretch>
          </p:blipFill>
          <p:spPr>
            <a:xfrm>
              <a:off x="4122083" y="4458876"/>
              <a:ext cx="92869" cy="117073"/>
            </a:xfrm>
            <a:prstGeom prst="rect">
              <a:avLst/>
            </a:prstGeom>
          </p:spPr>
        </p:pic>
      </p:grpSp>
      <p:grpSp>
        <p:nvGrpSpPr>
          <p:cNvPr id="397" name="object 397"/>
          <p:cNvGrpSpPr/>
          <p:nvPr/>
        </p:nvGrpSpPr>
        <p:grpSpPr>
          <a:xfrm>
            <a:off x="4446775" y="4417107"/>
            <a:ext cx="764464" cy="161533"/>
            <a:chOff x="4294374" y="4417106"/>
            <a:chExt cx="764464" cy="161533"/>
          </a:xfrm>
        </p:grpSpPr>
        <p:pic>
          <p:nvPicPr>
            <p:cNvPr id="398" name="object 398"/>
            <p:cNvPicPr/>
            <p:nvPr/>
          </p:nvPicPr>
          <p:blipFill>
            <a:blip r:embed="rId232"/>
            <a:stretch>
              <a:fillRect/>
            </a:stretch>
          </p:blipFill>
          <p:spPr>
            <a:xfrm>
              <a:off x="4294374" y="4417107"/>
              <a:ext cx="99592" cy="161532"/>
            </a:xfrm>
            <a:prstGeom prst="rect">
              <a:avLst/>
            </a:prstGeom>
          </p:spPr>
        </p:pic>
        <p:sp>
          <p:nvSpPr>
            <p:cNvPr id="399" name="object 399"/>
            <p:cNvSpPr/>
            <p:nvPr/>
          </p:nvSpPr>
          <p:spPr>
            <a:xfrm>
              <a:off x="4424888" y="4417112"/>
              <a:ext cx="19050" cy="159124"/>
            </a:xfrm>
            <a:custGeom>
              <a:avLst/>
              <a:gdLst/>
              <a:ahLst/>
              <a:cxnLst/>
              <a:rect l="l" t="t" r="r" b="b"/>
              <a:pathLst>
                <a:path w="21589" h="180339">
                  <a:moveTo>
                    <a:pt x="21336" y="48768"/>
                  </a:moveTo>
                  <a:lnTo>
                    <a:pt x="0" y="48768"/>
                  </a:lnTo>
                  <a:lnTo>
                    <a:pt x="0" y="180022"/>
                  </a:lnTo>
                  <a:lnTo>
                    <a:pt x="21336" y="180022"/>
                  </a:lnTo>
                  <a:lnTo>
                    <a:pt x="21336" y="48768"/>
                  </a:lnTo>
                  <a:close/>
                </a:path>
                <a:path w="21589" h="180339">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400" name="object 400"/>
            <p:cNvPicPr/>
            <p:nvPr/>
          </p:nvPicPr>
          <p:blipFill>
            <a:blip r:embed="rId233"/>
            <a:stretch>
              <a:fillRect/>
            </a:stretch>
          </p:blipFill>
          <p:spPr>
            <a:xfrm>
              <a:off x="4461201" y="4458876"/>
              <a:ext cx="222128" cy="119763"/>
            </a:xfrm>
            <a:prstGeom prst="rect">
              <a:avLst/>
            </a:prstGeom>
          </p:spPr>
        </p:pic>
        <p:pic>
          <p:nvPicPr>
            <p:cNvPr id="401" name="object 401"/>
            <p:cNvPicPr/>
            <p:nvPr/>
          </p:nvPicPr>
          <p:blipFill>
            <a:blip r:embed="rId234"/>
            <a:stretch>
              <a:fillRect/>
            </a:stretch>
          </p:blipFill>
          <p:spPr>
            <a:xfrm>
              <a:off x="4707534" y="4417106"/>
              <a:ext cx="351304" cy="161532"/>
            </a:xfrm>
            <a:prstGeom prst="rect">
              <a:avLst/>
            </a:prstGeom>
          </p:spPr>
        </p:pic>
      </p:grpSp>
      <p:pic>
        <p:nvPicPr>
          <p:cNvPr id="402" name="object 402"/>
          <p:cNvPicPr/>
          <p:nvPr/>
        </p:nvPicPr>
        <p:blipFill>
          <a:blip r:embed="rId235"/>
          <a:stretch>
            <a:fillRect/>
          </a:stretch>
        </p:blipFill>
        <p:spPr>
          <a:xfrm>
            <a:off x="5292005" y="4458877"/>
            <a:ext cx="218010" cy="119763"/>
          </a:xfrm>
          <a:prstGeom prst="rect">
            <a:avLst/>
          </a:prstGeom>
        </p:spPr>
      </p:pic>
      <p:grpSp>
        <p:nvGrpSpPr>
          <p:cNvPr id="403" name="object 403"/>
          <p:cNvGrpSpPr/>
          <p:nvPr/>
        </p:nvGrpSpPr>
        <p:grpSpPr>
          <a:xfrm>
            <a:off x="5593472" y="4414416"/>
            <a:ext cx="554522" cy="164223"/>
            <a:chOff x="5441072" y="4414416"/>
            <a:chExt cx="554522" cy="164223"/>
          </a:xfrm>
        </p:grpSpPr>
        <p:pic>
          <p:nvPicPr>
            <p:cNvPr id="404" name="object 404"/>
            <p:cNvPicPr/>
            <p:nvPr/>
          </p:nvPicPr>
          <p:blipFill>
            <a:blip r:embed="rId236"/>
            <a:stretch>
              <a:fillRect/>
            </a:stretch>
          </p:blipFill>
          <p:spPr>
            <a:xfrm>
              <a:off x="5441072" y="4458877"/>
              <a:ext cx="166827" cy="119763"/>
            </a:xfrm>
            <a:prstGeom prst="rect">
              <a:avLst/>
            </a:prstGeom>
          </p:spPr>
        </p:pic>
        <p:pic>
          <p:nvPicPr>
            <p:cNvPr id="405" name="object 405"/>
            <p:cNvPicPr/>
            <p:nvPr/>
          </p:nvPicPr>
          <p:blipFill>
            <a:blip r:embed="rId237"/>
            <a:stretch>
              <a:fillRect/>
            </a:stretch>
          </p:blipFill>
          <p:spPr>
            <a:xfrm>
              <a:off x="5638911" y="4458876"/>
              <a:ext cx="92869" cy="117073"/>
            </a:xfrm>
            <a:prstGeom prst="rect">
              <a:avLst/>
            </a:prstGeom>
          </p:spPr>
        </p:pic>
        <p:pic>
          <p:nvPicPr>
            <p:cNvPr id="406" name="object 406"/>
            <p:cNvPicPr/>
            <p:nvPr/>
          </p:nvPicPr>
          <p:blipFill>
            <a:blip r:embed="rId238"/>
            <a:stretch>
              <a:fillRect/>
            </a:stretch>
          </p:blipFill>
          <p:spPr>
            <a:xfrm>
              <a:off x="5753296" y="4414416"/>
              <a:ext cx="242299" cy="164222"/>
            </a:xfrm>
            <a:prstGeom prst="rect">
              <a:avLst/>
            </a:prstGeom>
          </p:spPr>
        </p:pic>
      </p:grpSp>
      <p:grpSp>
        <p:nvGrpSpPr>
          <p:cNvPr id="407" name="object 407"/>
          <p:cNvGrpSpPr/>
          <p:nvPr/>
        </p:nvGrpSpPr>
        <p:grpSpPr>
          <a:xfrm>
            <a:off x="6213887" y="4414417"/>
            <a:ext cx="356682" cy="208989"/>
            <a:chOff x="6061485" y="4414417"/>
            <a:chExt cx="356682" cy="208989"/>
          </a:xfrm>
        </p:grpSpPr>
        <p:sp>
          <p:nvSpPr>
            <p:cNvPr id="408" name="object 408"/>
            <p:cNvSpPr/>
            <p:nvPr/>
          </p:nvSpPr>
          <p:spPr>
            <a:xfrm>
              <a:off x="6061485" y="4414417"/>
              <a:ext cx="52668" cy="208989"/>
            </a:xfrm>
            <a:custGeom>
              <a:avLst/>
              <a:gdLst/>
              <a:ahLst/>
              <a:cxnLst/>
              <a:rect l="l" t="t" r="r" b="b"/>
              <a:pathLst>
                <a:path w="59690" h="236852">
                  <a:moveTo>
                    <a:pt x="59531" y="236505"/>
                  </a:moveTo>
                  <a:lnTo>
                    <a:pt x="42767" y="236505"/>
                  </a:lnTo>
                  <a:lnTo>
                    <a:pt x="33932" y="224489"/>
                  </a:lnTo>
                  <a:lnTo>
                    <a:pt x="12287" y="181546"/>
                  </a:lnTo>
                  <a:lnTo>
                    <a:pt x="620" y="134357"/>
                  </a:lnTo>
                  <a:lnTo>
                    <a:pt x="0" y="117443"/>
                  </a:lnTo>
                  <a:lnTo>
                    <a:pt x="571" y="102846"/>
                  </a:lnTo>
                  <a:lnTo>
                    <a:pt x="9143" y="61055"/>
                  </a:lnTo>
                  <a:lnTo>
                    <a:pt x="32169" y="15098"/>
                  </a:lnTo>
                  <a:lnTo>
                    <a:pt x="42767" y="0"/>
                  </a:lnTo>
                  <a:lnTo>
                    <a:pt x="59531" y="0"/>
                  </a:lnTo>
                  <a:lnTo>
                    <a:pt x="52363" y="11715"/>
                  </a:lnTo>
                  <a:lnTo>
                    <a:pt x="46767" y="21716"/>
                  </a:lnTo>
                  <a:lnTo>
                    <a:pt x="42600" y="30003"/>
                  </a:lnTo>
                  <a:lnTo>
                    <a:pt x="39719" y="36576"/>
                  </a:lnTo>
                  <a:lnTo>
                    <a:pt x="35671" y="44894"/>
                  </a:lnTo>
                  <a:lnTo>
                    <a:pt x="25288" y="83153"/>
                  </a:lnTo>
                  <a:lnTo>
                    <a:pt x="21431" y="117443"/>
                  </a:lnTo>
                  <a:lnTo>
                    <a:pt x="23741" y="147217"/>
                  </a:lnTo>
                  <a:lnTo>
                    <a:pt x="30765" y="176974"/>
                  </a:lnTo>
                  <a:lnTo>
                    <a:pt x="42648" y="206731"/>
                  </a:lnTo>
                  <a:lnTo>
                    <a:pt x="59531" y="236505"/>
                  </a:lnTo>
                  <a:close/>
                </a:path>
              </a:pathLst>
            </a:custGeom>
            <a:solidFill>
              <a:srgbClr val="000000"/>
            </a:solidFill>
          </p:spPr>
          <p:txBody>
            <a:bodyPr wrap="square" lIns="0" tIns="0" rIns="0" bIns="0" rtlCol="0"/>
            <a:lstStyle/>
            <a:p>
              <a:endParaRPr/>
            </a:p>
          </p:txBody>
        </p:sp>
        <p:pic>
          <p:nvPicPr>
            <p:cNvPr id="409" name="object 409"/>
            <p:cNvPicPr/>
            <p:nvPr/>
          </p:nvPicPr>
          <p:blipFill>
            <a:blip r:embed="rId239"/>
            <a:stretch>
              <a:fillRect/>
            </a:stretch>
          </p:blipFill>
          <p:spPr>
            <a:xfrm>
              <a:off x="6135527" y="4414417"/>
              <a:ext cx="282640" cy="208682"/>
            </a:xfrm>
            <a:prstGeom prst="rect">
              <a:avLst/>
            </a:prstGeom>
          </p:spPr>
        </p:pic>
      </p:grpSp>
      <p:grpSp>
        <p:nvGrpSpPr>
          <p:cNvPr id="410" name="object 410"/>
          <p:cNvGrpSpPr/>
          <p:nvPr/>
        </p:nvGrpSpPr>
        <p:grpSpPr>
          <a:xfrm>
            <a:off x="6641922" y="4413073"/>
            <a:ext cx="370942" cy="210339"/>
            <a:chOff x="6489522" y="4413072"/>
            <a:chExt cx="370942" cy="210339"/>
          </a:xfrm>
        </p:grpSpPr>
        <p:pic>
          <p:nvPicPr>
            <p:cNvPr id="411" name="object 411"/>
            <p:cNvPicPr/>
            <p:nvPr/>
          </p:nvPicPr>
          <p:blipFill>
            <a:blip r:embed="rId240"/>
            <a:stretch>
              <a:fillRect/>
            </a:stretch>
          </p:blipFill>
          <p:spPr>
            <a:xfrm>
              <a:off x="6489522" y="4458877"/>
              <a:ext cx="156154" cy="117073"/>
            </a:xfrm>
            <a:prstGeom prst="rect">
              <a:avLst/>
            </a:prstGeom>
          </p:spPr>
        </p:pic>
        <p:pic>
          <p:nvPicPr>
            <p:cNvPr id="412" name="object 412"/>
            <p:cNvPicPr/>
            <p:nvPr/>
          </p:nvPicPr>
          <p:blipFill>
            <a:blip r:embed="rId241"/>
            <a:stretch>
              <a:fillRect/>
            </a:stretch>
          </p:blipFill>
          <p:spPr>
            <a:xfrm>
              <a:off x="6667191" y="4413072"/>
              <a:ext cx="68664" cy="109005"/>
            </a:xfrm>
            <a:prstGeom prst="rect">
              <a:avLst/>
            </a:prstGeom>
          </p:spPr>
        </p:pic>
        <p:sp>
          <p:nvSpPr>
            <p:cNvPr id="413" name="object 413"/>
            <p:cNvSpPr/>
            <p:nvPr/>
          </p:nvSpPr>
          <p:spPr>
            <a:xfrm>
              <a:off x="6757371" y="4414422"/>
              <a:ext cx="103093" cy="208989"/>
            </a:xfrm>
            <a:custGeom>
              <a:avLst/>
              <a:gdLst/>
              <a:ahLst/>
              <a:cxnLst/>
              <a:rect l="l" t="t" r="r" b="b"/>
              <a:pathLst>
                <a:path w="116838" h="236852">
                  <a:moveTo>
                    <a:pt x="59436" y="117449"/>
                  </a:moveTo>
                  <a:lnTo>
                    <a:pt x="52997" y="74752"/>
                  </a:lnTo>
                  <a:lnTo>
                    <a:pt x="34861" y="30480"/>
                  </a:lnTo>
                  <a:lnTo>
                    <a:pt x="15240" y="0"/>
                  </a:lnTo>
                  <a:lnTo>
                    <a:pt x="0" y="0"/>
                  </a:lnTo>
                  <a:lnTo>
                    <a:pt x="6286" y="11722"/>
                  </a:lnTo>
                  <a:lnTo>
                    <a:pt x="11430" y="21717"/>
                  </a:lnTo>
                  <a:lnTo>
                    <a:pt x="15430" y="30010"/>
                  </a:lnTo>
                  <a:lnTo>
                    <a:pt x="18288" y="36576"/>
                  </a:lnTo>
                  <a:lnTo>
                    <a:pt x="22326" y="44843"/>
                  </a:lnTo>
                  <a:lnTo>
                    <a:pt x="32715" y="83159"/>
                  </a:lnTo>
                  <a:lnTo>
                    <a:pt x="36576" y="117449"/>
                  </a:lnTo>
                  <a:lnTo>
                    <a:pt x="34290" y="147218"/>
                  </a:lnTo>
                  <a:lnTo>
                    <a:pt x="27432" y="176974"/>
                  </a:lnTo>
                  <a:lnTo>
                    <a:pt x="16002" y="206730"/>
                  </a:lnTo>
                  <a:lnTo>
                    <a:pt x="0" y="236512"/>
                  </a:lnTo>
                  <a:lnTo>
                    <a:pt x="15240" y="236512"/>
                  </a:lnTo>
                  <a:lnTo>
                    <a:pt x="39446" y="196977"/>
                  </a:lnTo>
                  <a:lnTo>
                    <a:pt x="56007" y="150634"/>
                  </a:lnTo>
                  <a:lnTo>
                    <a:pt x="58572" y="134315"/>
                  </a:lnTo>
                  <a:lnTo>
                    <a:pt x="59436" y="117449"/>
                  </a:lnTo>
                  <a:close/>
                </a:path>
                <a:path w="116838" h="236852">
                  <a:moveTo>
                    <a:pt x="116586" y="157264"/>
                  </a:moveTo>
                  <a:lnTo>
                    <a:pt x="90665" y="157264"/>
                  </a:lnTo>
                  <a:lnTo>
                    <a:pt x="90665" y="183159"/>
                  </a:lnTo>
                  <a:lnTo>
                    <a:pt x="116586" y="183159"/>
                  </a:lnTo>
                  <a:lnTo>
                    <a:pt x="116586" y="157264"/>
                  </a:lnTo>
                  <a:close/>
                </a:path>
              </a:pathLst>
            </a:custGeom>
            <a:solidFill>
              <a:srgbClr val="000000"/>
            </a:solidFill>
          </p:spPr>
          <p:txBody>
            <a:bodyPr wrap="square" lIns="0" tIns="0" rIns="0" bIns="0" rtlCol="0"/>
            <a:lstStyle/>
            <a:p>
              <a:endParaRPr/>
            </a:p>
          </p:txBody>
        </p:sp>
      </p:grpSp>
      <p:pic>
        <p:nvPicPr>
          <p:cNvPr id="414" name="object 414"/>
          <p:cNvPicPr/>
          <p:nvPr/>
        </p:nvPicPr>
        <p:blipFill>
          <a:blip r:embed="rId242"/>
          <a:stretch>
            <a:fillRect/>
          </a:stretch>
        </p:blipFill>
        <p:spPr>
          <a:xfrm>
            <a:off x="300038" y="4733449"/>
            <a:ext cx="355339" cy="235660"/>
          </a:xfrm>
          <a:prstGeom prst="rect">
            <a:avLst/>
          </a:prstGeom>
        </p:spPr>
      </p:pic>
      <p:sp>
        <p:nvSpPr>
          <p:cNvPr id="415" name="object 415"/>
          <p:cNvSpPr/>
          <p:nvPr/>
        </p:nvSpPr>
        <p:spPr>
          <a:xfrm>
            <a:off x="717232" y="4781864"/>
            <a:ext cx="105335" cy="66115"/>
          </a:xfrm>
          <a:custGeom>
            <a:avLst/>
            <a:gdLst/>
            <a:ahLst/>
            <a:cxnLst/>
            <a:rect l="l" t="t" r="r" b="b"/>
            <a:pathLst>
              <a:path w="119379" h="74929">
                <a:moveTo>
                  <a:pt x="118960" y="54952"/>
                </a:moveTo>
                <a:lnTo>
                  <a:pt x="0" y="54952"/>
                </a:lnTo>
                <a:lnTo>
                  <a:pt x="0" y="74764"/>
                </a:lnTo>
                <a:lnTo>
                  <a:pt x="118960" y="74764"/>
                </a:lnTo>
                <a:lnTo>
                  <a:pt x="118960" y="54952"/>
                </a:lnTo>
                <a:close/>
              </a:path>
              <a:path w="119379" h="74929">
                <a:moveTo>
                  <a:pt x="118960" y="0"/>
                </a:moveTo>
                <a:lnTo>
                  <a:pt x="0" y="0"/>
                </a:lnTo>
                <a:lnTo>
                  <a:pt x="0" y="19900"/>
                </a:lnTo>
                <a:lnTo>
                  <a:pt x="118960" y="19900"/>
                </a:lnTo>
                <a:lnTo>
                  <a:pt x="118960" y="0"/>
                </a:lnTo>
                <a:close/>
              </a:path>
            </a:pathLst>
          </a:custGeom>
          <a:solidFill>
            <a:srgbClr val="000000"/>
          </a:solidFill>
        </p:spPr>
        <p:txBody>
          <a:bodyPr wrap="square" lIns="0" tIns="0" rIns="0" bIns="0" rtlCol="0"/>
          <a:lstStyle/>
          <a:p>
            <a:endParaRPr/>
          </a:p>
        </p:txBody>
      </p:sp>
      <p:grpSp>
        <p:nvGrpSpPr>
          <p:cNvPr id="416" name="object 416"/>
          <p:cNvGrpSpPr/>
          <p:nvPr/>
        </p:nvGrpSpPr>
        <p:grpSpPr>
          <a:xfrm>
            <a:off x="904314" y="4730760"/>
            <a:ext cx="815647" cy="208681"/>
            <a:chOff x="751914" y="4730759"/>
            <a:chExt cx="815647" cy="208681"/>
          </a:xfrm>
        </p:grpSpPr>
        <p:pic>
          <p:nvPicPr>
            <p:cNvPr id="417" name="object 417"/>
            <p:cNvPicPr/>
            <p:nvPr/>
          </p:nvPicPr>
          <p:blipFill>
            <a:blip r:embed="rId243"/>
            <a:stretch>
              <a:fillRect/>
            </a:stretch>
          </p:blipFill>
          <p:spPr>
            <a:xfrm>
              <a:off x="751914" y="4730759"/>
              <a:ext cx="156154" cy="175063"/>
            </a:xfrm>
            <a:prstGeom prst="rect">
              <a:avLst/>
            </a:prstGeom>
          </p:spPr>
        </p:pic>
        <p:pic>
          <p:nvPicPr>
            <p:cNvPr id="418" name="object 418"/>
            <p:cNvPicPr/>
            <p:nvPr/>
          </p:nvPicPr>
          <p:blipFill>
            <a:blip r:embed="rId244"/>
            <a:stretch>
              <a:fillRect/>
            </a:stretch>
          </p:blipFill>
          <p:spPr>
            <a:xfrm>
              <a:off x="930928" y="4777908"/>
              <a:ext cx="92869" cy="117157"/>
            </a:xfrm>
            <a:prstGeom prst="rect">
              <a:avLst/>
            </a:prstGeom>
          </p:spPr>
        </p:pic>
        <p:pic>
          <p:nvPicPr>
            <p:cNvPr id="419" name="object 419"/>
            <p:cNvPicPr/>
            <p:nvPr/>
          </p:nvPicPr>
          <p:blipFill>
            <a:blip r:embed="rId245"/>
            <a:stretch>
              <a:fillRect/>
            </a:stretch>
          </p:blipFill>
          <p:spPr>
            <a:xfrm>
              <a:off x="1048001" y="4775218"/>
              <a:ext cx="106316" cy="119846"/>
            </a:xfrm>
            <a:prstGeom prst="rect">
              <a:avLst/>
            </a:prstGeom>
          </p:spPr>
        </p:pic>
        <p:pic>
          <p:nvPicPr>
            <p:cNvPr id="420" name="object 420"/>
            <p:cNvPicPr/>
            <p:nvPr/>
          </p:nvPicPr>
          <p:blipFill>
            <a:blip r:embed="rId246"/>
            <a:stretch>
              <a:fillRect/>
            </a:stretch>
          </p:blipFill>
          <p:spPr>
            <a:xfrm>
              <a:off x="1177262" y="4775218"/>
              <a:ext cx="94213" cy="117157"/>
            </a:xfrm>
            <a:prstGeom prst="rect">
              <a:avLst/>
            </a:prstGeom>
          </p:spPr>
        </p:pic>
        <p:pic>
          <p:nvPicPr>
            <p:cNvPr id="421" name="object 421"/>
            <p:cNvPicPr/>
            <p:nvPr/>
          </p:nvPicPr>
          <p:blipFill>
            <a:blip r:embed="rId247"/>
            <a:stretch>
              <a:fillRect/>
            </a:stretch>
          </p:blipFill>
          <p:spPr>
            <a:xfrm>
              <a:off x="1290301" y="4733448"/>
              <a:ext cx="91524" cy="161617"/>
            </a:xfrm>
            <a:prstGeom prst="rect">
              <a:avLst/>
            </a:prstGeom>
          </p:spPr>
        </p:pic>
        <p:pic>
          <p:nvPicPr>
            <p:cNvPr id="422" name="object 422"/>
            <p:cNvPicPr/>
            <p:nvPr/>
          </p:nvPicPr>
          <p:blipFill>
            <a:blip r:embed="rId248"/>
            <a:stretch>
              <a:fillRect/>
            </a:stretch>
          </p:blipFill>
          <p:spPr>
            <a:xfrm>
              <a:off x="1400650" y="4737483"/>
              <a:ext cx="166911" cy="201957"/>
            </a:xfrm>
            <a:prstGeom prst="rect">
              <a:avLst/>
            </a:prstGeom>
          </p:spPr>
        </p:pic>
      </p:grpSp>
      <p:pic>
        <p:nvPicPr>
          <p:cNvPr id="423" name="object 423"/>
          <p:cNvPicPr/>
          <p:nvPr/>
        </p:nvPicPr>
        <p:blipFill>
          <a:blip r:embed="rId249"/>
          <a:stretch>
            <a:fillRect/>
          </a:stretch>
        </p:blipFill>
        <p:spPr>
          <a:xfrm>
            <a:off x="1785853" y="4730760"/>
            <a:ext cx="185737" cy="164306"/>
          </a:xfrm>
          <a:prstGeom prst="rect">
            <a:avLst/>
          </a:prstGeom>
        </p:spPr>
      </p:pic>
      <p:grpSp>
        <p:nvGrpSpPr>
          <p:cNvPr id="424" name="object 424"/>
          <p:cNvGrpSpPr/>
          <p:nvPr/>
        </p:nvGrpSpPr>
        <p:grpSpPr>
          <a:xfrm>
            <a:off x="2024119" y="4737489"/>
            <a:ext cx="534352" cy="158003"/>
            <a:chOff x="1871719" y="4737488"/>
            <a:chExt cx="534352" cy="158003"/>
          </a:xfrm>
        </p:grpSpPr>
        <p:sp>
          <p:nvSpPr>
            <p:cNvPr id="425" name="object 425"/>
            <p:cNvSpPr/>
            <p:nvPr/>
          </p:nvSpPr>
          <p:spPr>
            <a:xfrm>
              <a:off x="1871719" y="4737488"/>
              <a:ext cx="449916" cy="158003"/>
            </a:xfrm>
            <a:custGeom>
              <a:avLst/>
              <a:gdLst/>
              <a:ahLst/>
              <a:cxnLst/>
              <a:rect l="l" t="t" r="r" b="b"/>
              <a:pathLst>
                <a:path w="509905" h="179070">
                  <a:moveTo>
                    <a:pt x="180022" y="45808"/>
                  </a:moveTo>
                  <a:lnTo>
                    <a:pt x="158686" y="45808"/>
                  </a:lnTo>
                  <a:lnTo>
                    <a:pt x="135724" y="120586"/>
                  </a:lnTo>
                  <a:lnTo>
                    <a:pt x="128104" y="146494"/>
                  </a:lnTo>
                  <a:lnTo>
                    <a:pt x="122008" y="120586"/>
                  </a:lnTo>
                  <a:lnTo>
                    <a:pt x="102196" y="45808"/>
                  </a:lnTo>
                  <a:lnTo>
                    <a:pt x="79336" y="45808"/>
                  </a:lnTo>
                  <a:lnTo>
                    <a:pt x="58000" y="122110"/>
                  </a:lnTo>
                  <a:lnTo>
                    <a:pt x="55765" y="133248"/>
                  </a:lnTo>
                  <a:lnTo>
                    <a:pt x="51904" y="149542"/>
                  </a:lnTo>
                  <a:lnTo>
                    <a:pt x="44196" y="120586"/>
                  </a:lnTo>
                  <a:lnTo>
                    <a:pt x="22860" y="45808"/>
                  </a:lnTo>
                  <a:lnTo>
                    <a:pt x="0" y="45808"/>
                  </a:lnTo>
                  <a:lnTo>
                    <a:pt x="39624" y="175539"/>
                  </a:lnTo>
                  <a:lnTo>
                    <a:pt x="64096" y="175539"/>
                  </a:lnTo>
                  <a:lnTo>
                    <a:pt x="90004" y="76288"/>
                  </a:lnTo>
                  <a:lnTo>
                    <a:pt x="94576" y="97726"/>
                  </a:lnTo>
                  <a:lnTo>
                    <a:pt x="115912" y="175539"/>
                  </a:lnTo>
                  <a:lnTo>
                    <a:pt x="138772" y="175539"/>
                  </a:lnTo>
                  <a:lnTo>
                    <a:pt x="180022" y="45808"/>
                  </a:lnTo>
                  <a:close/>
                </a:path>
                <a:path w="509905" h="179070">
                  <a:moveTo>
                    <a:pt x="303555" y="175552"/>
                  </a:moveTo>
                  <a:lnTo>
                    <a:pt x="300507" y="170878"/>
                  </a:lnTo>
                  <a:lnTo>
                    <a:pt x="298983" y="166306"/>
                  </a:lnTo>
                  <a:lnTo>
                    <a:pt x="297459" y="160210"/>
                  </a:lnTo>
                  <a:lnTo>
                    <a:pt x="297218" y="155117"/>
                  </a:lnTo>
                  <a:lnTo>
                    <a:pt x="296684" y="146494"/>
                  </a:lnTo>
                  <a:lnTo>
                    <a:pt x="296176" y="135826"/>
                  </a:lnTo>
                  <a:lnTo>
                    <a:pt x="296037" y="128206"/>
                  </a:lnTo>
                  <a:lnTo>
                    <a:pt x="295935" y="109918"/>
                  </a:lnTo>
                  <a:lnTo>
                    <a:pt x="295935" y="71729"/>
                  </a:lnTo>
                  <a:lnTo>
                    <a:pt x="294411" y="65633"/>
                  </a:lnTo>
                  <a:lnTo>
                    <a:pt x="291363" y="61061"/>
                  </a:lnTo>
                  <a:lnTo>
                    <a:pt x="285267" y="51917"/>
                  </a:lnTo>
                  <a:lnTo>
                    <a:pt x="280695" y="48869"/>
                  </a:lnTo>
                  <a:lnTo>
                    <a:pt x="245554" y="42773"/>
                  </a:lnTo>
                  <a:lnTo>
                    <a:pt x="237591" y="43053"/>
                  </a:lnTo>
                  <a:lnTo>
                    <a:pt x="201358" y="54965"/>
                  </a:lnTo>
                  <a:lnTo>
                    <a:pt x="196786" y="61061"/>
                  </a:lnTo>
                  <a:lnTo>
                    <a:pt x="192214" y="65633"/>
                  </a:lnTo>
                  <a:lnTo>
                    <a:pt x="189166" y="73253"/>
                  </a:lnTo>
                  <a:lnTo>
                    <a:pt x="187642" y="82397"/>
                  </a:lnTo>
                  <a:lnTo>
                    <a:pt x="208978" y="85445"/>
                  </a:lnTo>
                  <a:lnTo>
                    <a:pt x="210502" y="76301"/>
                  </a:lnTo>
                  <a:lnTo>
                    <a:pt x="215074" y="70205"/>
                  </a:lnTo>
                  <a:lnTo>
                    <a:pt x="219646" y="67157"/>
                  </a:lnTo>
                  <a:lnTo>
                    <a:pt x="224218" y="62585"/>
                  </a:lnTo>
                  <a:lnTo>
                    <a:pt x="231838" y="61061"/>
                  </a:lnTo>
                  <a:lnTo>
                    <a:pt x="242506" y="61061"/>
                  </a:lnTo>
                  <a:lnTo>
                    <a:pt x="250190" y="61607"/>
                  </a:lnTo>
                  <a:lnTo>
                    <a:pt x="274599" y="77825"/>
                  </a:lnTo>
                  <a:lnTo>
                    <a:pt x="274599" y="93154"/>
                  </a:lnTo>
                  <a:lnTo>
                    <a:pt x="274599" y="109918"/>
                  </a:lnTo>
                  <a:lnTo>
                    <a:pt x="274599" y="128206"/>
                  </a:lnTo>
                  <a:lnTo>
                    <a:pt x="273075" y="135826"/>
                  </a:lnTo>
                  <a:lnTo>
                    <a:pt x="270027" y="140398"/>
                  </a:lnTo>
                  <a:lnTo>
                    <a:pt x="266979" y="148018"/>
                  </a:lnTo>
                  <a:lnTo>
                    <a:pt x="262318" y="152590"/>
                  </a:lnTo>
                  <a:lnTo>
                    <a:pt x="256222" y="155638"/>
                  </a:lnTo>
                  <a:lnTo>
                    <a:pt x="248602" y="160210"/>
                  </a:lnTo>
                  <a:lnTo>
                    <a:pt x="240982" y="161734"/>
                  </a:lnTo>
                  <a:lnTo>
                    <a:pt x="224218" y="161734"/>
                  </a:lnTo>
                  <a:lnTo>
                    <a:pt x="218122" y="160210"/>
                  </a:lnTo>
                  <a:lnTo>
                    <a:pt x="213550" y="155638"/>
                  </a:lnTo>
                  <a:lnTo>
                    <a:pt x="208978" y="152590"/>
                  </a:lnTo>
                  <a:lnTo>
                    <a:pt x="207543" y="146875"/>
                  </a:lnTo>
                  <a:lnTo>
                    <a:pt x="207454" y="134302"/>
                  </a:lnTo>
                  <a:lnTo>
                    <a:pt x="210502" y="131254"/>
                  </a:lnTo>
                  <a:lnTo>
                    <a:pt x="212026" y="126682"/>
                  </a:lnTo>
                  <a:lnTo>
                    <a:pt x="218122" y="123634"/>
                  </a:lnTo>
                  <a:lnTo>
                    <a:pt x="222694" y="122110"/>
                  </a:lnTo>
                  <a:lnTo>
                    <a:pt x="228790" y="120586"/>
                  </a:lnTo>
                  <a:lnTo>
                    <a:pt x="237934" y="119062"/>
                  </a:lnTo>
                  <a:lnTo>
                    <a:pt x="258508" y="115062"/>
                  </a:lnTo>
                  <a:lnTo>
                    <a:pt x="267119" y="112852"/>
                  </a:lnTo>
                  <a:lnTo>
                    <a:pt x="274599" y="109918"/>
                  </a:lnTo>
                  <a:lnTo>
                    <a:pt x="274599" y="93154"/>
                  </a:lnTo>
                  <a:lnTo>
                    <a:pt x="266852" y="95415"/>
                  </a:lnTo>
                  <a:lnTo>
                    <a:pt x="257556" y="97536"/>
                  </a:lnTo>
                  <a:lnTo>
                    <a:pt x="246862" y="99364"/>
                  </a:lnTo>
                  <a:lnTo>
                    <a:pt x="234886" y="100774"/>
                  </a:lnTo>
                  <a:lnTo>
                    <a:pt x="225742" y="102298"/>
                  </a:lnTo>
                  <a:lnTo>
                    <a:pt x="219646" y="103822"/>
                  </a:lnTo>
                  <a:lnTo>
                    <a:pt x="215074" y="103822"/>
                  </a:lnTo>
                  <a:lnTo>
                    <a:pt x="208978" y="105346"/>
                  </a:lnTo>
                  <a:lnTo>
                    <a:pt x="204406" y="108394"/>
                  </a:lnTo>
                  <a:lnTo>
                    <a:pt x="198310" y="111442"/>
                  </a:lnTo>
                  <a:lnTo>
                    <a:pt x="193738" y="114490"/>
                  </a:lnTo>
                  <a:lnTo>
                    <a:pt x="187642" y="123634"/>
                  </a:lnTo>
                  <a:lnTo>
                    <a:pt x="184594" y="129730"/>
                  </a:lnTo>
                  <a:lnTo>
                    <a:pt x="183070" y="135775"/>
                  </a:lnTo>
                  <a:lnTo>
                    <a:pt x="183070" y="141922"/>
                  </a:lnTo>
                  <a:lnTo>
                    <a:pt x="208978" y="176110"/>
                  </a:lnTo>
                  <a:lnTo>
                    <a:pt x="227266" y="178600"/>
                  </a:lnTo>
                  <a:lnTo>
                    <a:pt x="236410" y="178600"/>
                  </a:lnTo>
                  <a:lnTo>
                    <a:pt x="273900" y="161734"/>
                  </a:lnTo>
                  <a:lnTo>
                    <a:pt x="276123" y="160210"/>
                  </a:lnTo>
                  <a:lnTo>
                    <a:pt x="276123" y="166306"/>
                  </a:lnTo>
                  <a:lnTo>
                    <a:pt x="277647" y="170878"/>
                  </a:lnTo>
                  <a:lnTo>
                    <a:pt x="280695" y="175552"/>
                  </a:lnTo>
                  <a:lnTo>
                    <a:pt x="303555" y="175552"/>
                  </a:lnTo>
                  <a:close/>
                </a:path>
                <a:path w="509905" h="179070">
                  <a:moveTo>
                    <a:pt x="379844" y="175552"/>
                  </a:moveTo>
                  <a:lnTo>
                    <a:pt x="376796" y="155638"/>
                  </a:lnTo>
                  <a:lnTo>
                    <a:pt x="372135" y="157162"/>
                  </a:lnTo>
                  <a:lnTo>
                    <a:pt x="361467" y="157162"/>
                  </a:lnTo>
                  <a:lnTo>
                    <a:pt x="359943" y="155638"/>
                  </a:lnTo>
                  <a:lnTo>
                    <a:pt x="356895" y="154114"/>
                  </a:lnTo>
                  <a:lnTo>
                    <a:pt x="356895" y="152590"/>
                  </a:lnTo>
                  <a:lnTo>
                    <a:pt x="355371" y="151066"/>
                  </a:lnTo>
                  <a:lnTo>
                    <a:pt x="355371" y="149542"/>
                  </a:lnTo>
                  <a:lnTo>
                    <a:pt x="353847" y="144970"/>
                  </a:lnTo>
                  <a:lnTo>
                    <a:pt x="353847" y="62585"/>
                  </a:lnTo>
                  <a:lnTo>
                    <a:pt x="376796" y="62585"/>
                  </a:lnTo>
                  <a:lnTo>
                    <a:pt x="376796" y="45821"/>
                  </a:lnTo>
                  <a:lnTo>
                    <a:pt x="353847" y="45821"/>
                  </a:lnTo>
                  <a:lnTo>
                    <a:pt x="353847" y="0"/>
                  </a:lnTo>
                  <a:lnTo>
                    <a:pt x="332511" y="13817"/>
                  </a:lnTo>
                  <a:lnTo>
                    <a:pt x="332511" y="45821"/>
                  </a:lnTo>
                  <a:lnTo>
                    <a:pt x="315747" y="45821"/>
                  </a:lnTo>
                  <a:lnTo>
                    <a:pt x="315747" y="62585"/>
                  </a:lnTo>
                  <a:lnTo>
                    <a:pt x="332511" y="62585"/>
                  </a:lnTo>
                  <a:lnTo>
                    <a:pt x="332511" y="137350"/>
                  </a:lnTo>
                  <a:lnTo>
                    <a:pt x="332778" y="146761"/>
                  </a:lnTo>
                  <a:lnTo>
                    <a:pt x="355371" y="178600"/>
                  </a:lnTo>
                  <a:lnTo>
                    <a:pt x="367563" y="178600"/>
                  </a:lnTo>
                  <a:lnTo>
                    <a:pt x="379844" y="175552"/>
                  </a:lnTo>
                  <a:close/>
                </a:path>
                <a:path w="509905" h="179070">
                  <a:moveTo>
                    <a:pt x="509485" y="109918"/>
                  </a:moveTo>
                  <a:lnTo>
                    <a:pt x="500481" y="70180"/>
                  </a:lnTo>
                  <a:lnTo>
                    <a:pt x="486625" y="55384"/>
                  </a:lnTo>
                  <a:lnTo>
                    <a:pt x="486625" y="97726"/>
                  </a:lnTo>
                  <a:lnTo>
                    <a:pt x="413372" y="97726"/>
                  </a:lnTo>
                  <a:lnTo>
                    <a:pt x="436803" y="63525"/>
                  </a:lnTo>
                  <a:lnTo>
                    <a:pt x="451472" y="61048"/>
                  </a:lnTo>
                  <a:lnTo>
                    <a:pt x="459193" y="61887"/>
                  </a:lnTo>
                  <a:lnTo>
                    <a:pt x="485432" y="90220"/>
                  </a:lnTo>
                  <a:lnTo>
                    <a:pt x="486625" y="97726"/>
                  </a:lnTo>
                  <a:lnTo>
                    <a:pt x="486625" y="55384"/>
                  </a:lnTo>
                  <a:lnTo>
                    <a:pt x="484111" y="53047"/>
                  </a:lnTo>
                  <a:lnTo>
                    <a:pt x="474192" y="47332"/>
                  </a:lnTo>
                  <a:lnTo>
                    <a:pt x="462851" y="43903"/>
                  </a:lnTo>
                  <a:lnTo>
                    <a:pt x="449948" y="42760"/>
                  </a:lnTo>
                  <a:lnTo>
                    <a:pt x="437718" y="43903"/>
                  </a:lnTo>
                  <a:lnTo>
                    <a:pt x="399275" y="71056"/>
                  </a:lnTo>
                  <a:lnTo>
                    <a:pt x="388988" y="111442"/>
                  </a:lnTo>
                  <a:lnTo>
                    <a:pt x="390118" y="126580"/>
                  </a:lnTo>
                  <a:lnTo>
                    <a:pt x="405752" y="161734"/>
                  </a:lnTo>
                  <a:lnTo>
                    <a:pt x="451472" y="178587"/>
                  </a:lnTo>
                  <a:lnTo>
                    <a:pt x="462356" y="177990"/>
                  </a:lnTo>
                  <a:lnTo>
                    <a:pt x="497255" y="160210"/>
                  </a:lnTo>
                  <a:lnTo>
                    <a:pt x="501865" y="154305"/>
                  </a:lnTo>
                  <a:lnTo>
                    <a:pt x="506387" y="146189"/>
                  </a:lnTo>
                  <a:lnTo>
                    <a:pt x="509485" y="137350"/>
                  </a:lnTo>
                  <a:lnTo>
                    <a:pt x="486625" y="134302"/>
                  </a:lnTo>
                  <a:lnTo>
                    <a:pt x="483577" y="143446"/>
                  </a:lnTo>
                  <a:lnTo>
                    <a:pt x="478904" y="149542"/>
                  </a:lnTo>
                  <a:lnTo>
                    <a:pt x="466712" y="158686"/>
                  </a:lnTo>
                  <a:lnTo>
                    <a:pt x="460616" y="160210"/>
                  </a:lnTo>
                  <a:lnTo>
                    <a:pt x="451472" y="160210"/>
                  </a:lnTo>
                  <a:lnTo>
                    <a:pt x="416229" y="135636"/>
                  </a:lnTo>
                  <a:lnTo>
                    <a:pt x="411848" y="116014"/>
                  </a:lnTo>
                  <a:lnTo>
                    <a:pt x="509485" y="116014"/>
                  </a:lnTo>
                  <a:lnTo>
                    <a:pt x="509485" y="109918"/>
                  </a:lnTo>
                  <a:close/>
                </a:path>
              </a:pathLst>
            </a:custGeom>
            <a:solidFill>
              <a:srgbClr val="000000"/>
            </a:solidFill>
          </p:spPr>
          <p:txBody>
            <a:bodyPr wrap="square" lIns="0" tIns="0" rIns="0" bIns="0" rtlCol="0"/>
            <a:lstStyle/>
            <a:p>
              <a:endParaRPr/>
            </a:p>
          </p:txBody>
        </p:sp>
        <p:pic>
          <p:nvPicPr>
            <p:cNvPr id="426" name="object 426"/>
            <p:cNvPicPr/>
            <p:nvPr/>
          </p:nvPicPr>
          <p:blipFill>
            <a:blip r:embed="rId250"/>
            <a:stretch>
              <a:fillRect/>
            </a:stretch>
          </p:blipFill>
          <p:spPr>
            <a:xfrm>
              <a:off x="2342786" y="4775218"/>
              <a:ext cx="63285" cy="117157"/>
            </a:xfrm>
            <a:prstGeom prst="rect">
              <a:avLst/>
            </a:prstGeom>
          </p:spPr>
        </p:pic>
      </p:grpSp>
      <p:grpSp>
        <p:nvGrpSpPr>
          <p:cNvPr id="427" name="object 427"/>
          <p:cNvGrpSpPr/>
          <p:nvPr/>
        </p:nvGrpSpPr>
        <p:grpSpPr>
          <a:xfrm>
            <a:off x="2635120" y="4733376"/>
            <a:ext cx="658149" cy="161691"/>
            <a:chOff x="2482719" y="4733375"/>
            <a:chExt cx="658149" cy="161691"/>
          </a:xfrm>
        </p:grpSpPr>
        <p:pic>
          <p:nvPicPr>
            <p:cNvPr id="428" name="object 428"/>
            <p:cNvPicPr/>
            <p:nvPr/>
          </p:nvPicPr>
          <p:blipFill>
            <a:blip r:embed="rId251"/>
            <a:stretch>
              <a:fillRect/>
            </a:stretch>
          </p:blipFill>
          <p:spPr>
            <a:xfrm>
              <a:off x="2482719" y="4777908"/>
              <a:ext cx="92869" cy="117157"/>
            </a:xfrm>
            <a:prstGeom prst="rect">
              <a:avLst/>
            </a:prstGeom>
          </p:spPr>
        </p:pic>
        <p:pic>
          <p:nvPicPr>
            <p:cNvPr id="429" name="object 429"/>
            <p:cNvPicPr/>
            <p:nvPr/>
          </p:nvPicPr>
          <p:blipFill>
            <a:blip r:embed="rId252"/>
            <a:stretch>
              <a:fillRect/>
            </a:stretch>
          </p:blipFill>
          <p:spPr>
            <a:xfrm>
              <a:off x="2595758" y="4733449"/>
              <a:ext cx="92869" cy="161617"/>
            </a:xfrm>
            <a:prstGeom prst="rect">
              <a:avLst/>
            </a:prstGeom>
          </p:spPr>
        </p:pic>
        <p:sp>
          <p:nvSpPr>
            <p:cNvPr id="430" name="object 430"/>
            <p:cNvSpPr/>
            <p:nvPr/>
          </p:nvSpPr>
          <p:spPr>
            <a:xfrm>
              <a:off x="2717202" y="4733375"/>
              <a:ext cx="68356" cy="160244"/>
            </a:xfrm>
            <a:custGeom>
              <a:avLst/>
              <a:gdLst/>
              <a:ahLst/>
              <a:cxnLst/>
              <a:rect l="l" t="t" r="r" b="b"/>
              <a:pathLst>
                <a:path w="77469" h="181610">
                  <a:moveTo>
                    <a:pt x="22847" y="0"/>
                  </a:moveTo>
                  <a:lnTo>
                    <a:pt x="0" y="0"/>
                  </a:lnTo>
                  <a:lnTo>
                    <a:pt x="0" y="181343"/>
                  </a:lnTo>
                  <a:lnTo>
                    <a:pt x="22847" y="181343"/>
                  </a:lnTo>
                  <a:lnTo>
                    <a:pt x="22847" y="0"/>
                  </a:lnTo>
                  <a:close/>
                </a:path>
                <a:path w="77469" h="181610">
                  <a:moveTo>
                    <a:pt x="77431" y="50482"/>
                  </a:moveTo>
                  <a:lnTo>
                    <a:pt x="54571" y="50482"/>
                  </a:lnTo>
                  <a:lnTo>
                    <a:pt x="54571" y="180213"/>
                  </a:lnTo>
                  <a:lnTo>
                    <a:pt x="77431" y="180213"/>
                  </a:lnTo>
                  <a:lnTo>
                    <a:pt x="77431" y="50482"/>
                  </a:lnTo>
                  <a:close/>
                </a:path>
                <a:path w="77469" h="181610">
                  <a:moveTo>
                    <a:pt x="77431" y="88"/>
                  </a:moveTo>
                  <a:lnTo>
                    <a:pt x="54571" y="88"/>
                  </a:lnTo>
                  <a:lnTo>
                    <a:pt x="54571" y="26098"/>
                  </a:lnTo>
                  <a:lnTo>
                    <a:pt x="77431" y="26098"/>
                  </a:lnTo>
                  <a:lnTo>
                    <a:pt x="77431" y="88"/>
                  </a:lnTo>
                  <a:close/>
                </a:path>
              </a:pathLst>
            </a:custGeom>
            <a:solidFill>
              <a:srgbClr val="000000"/>
            </a:solidFill>
          </p:spPr>
          <p:txBody>
            <a:bodyPr wrap="square" lIns="0" tIns="0" rIns="0" bIns="0" rtlCol="0"/>
            <a:lstStyle/>
            <a:p>
              <a:endParaRPr/>
            </a:p>
          </p:txBody>
        </p:sp>
        <p:pic>
          <p:nvPicPr>
            <p:cNvPr id="431" name="object 431"/>
            <p:cNvPicPr/>
            <p:nvPr/>
          </p:nvPicPr>
          <p:blipFill>
            <a:blip r:embed="rId253"/>
            <a:stretch>
              <a:fillRect/>
            </a:stretch>
          </p:blipFill>
          <p:spPr>
            <a:xfrm>
              <a:off x="2804439" y="4733448"/>
              <a:ext cx="336428" cy="161616"/>
            </a:xfrm>
            <a:prstGeom prst="rect">
              <a:avLst/>
            </a:prstGeom>
          </p:spPr>
        </p:pic>
      </p:grpSp>
      <p:grpSp>
        <p:nvGrpSpPr>
          <p:cNvPr id="432" name="object 432"/>
          <p:cNvGrpSpPr/>
          <p:nvPr/>
        </p:nvGrpSpPr>
        <p:grpSpPr>
          <a:xfrm>
            <a:off x="3383438" y="4733454"/>
            <a:ext cx="142717" cy="159124"/>
            <a:chOff x="3231037" y="4733454"/>
            <a:chExt cx="142717" cy="159124"/>
          </a:xfrm>
        </p:grpSpPr>
        <p:sp>
          <p:nvSpPr>
            <p:cNvPr id="433" name="object 433"/>
            <p:cNvSpPr/>
            <p:nvPr/>
          </p:nvSpPr>
          <p:spPr>
            <a:xfrm>
              <a:off x="3231037" y="4733454"/>
              <a:ext cx="20171" cy="159124"/>
            </a:xfrm>
            <a:custGeom>
              <a:avLst/>
              <a:gdLst/>
              <a:ahLst/>
              <a:cxnLst/>
              <a:rect l="l" t="t" r="r" b="b"/>
              <a:pathLst>
                <a:path w="22860" h="180339">
                  <a:moveTo>
                    <a:pt x="22860" y="50393"/>
                  </a:moveTo>
                  <a:lnTo>
                    <a:pt x="0" y="50393"/>
                  </a:lnTo>
                  <a:lnTo>
                    <a:pt x="0" y="180124"/>
                  </a:lnTo>
                  <a:lnTo>
                    <a:pt x="22860" y="180124"/>
                  </a:lnTo>
                  <a:lnTo>
                    <a:pt x="22860" y="50393"/>
                  </a:lnTo>
                  <a:close/>
                </a:path>
                <a:path w="22860" h="180339">
                  <a:moveTo>
                    <a:pt x="22860" y="0"/>
                  </a:moveTo>
                  <a:lnTo>
                    <a:pt x="0" y="0"/>
                  </a:lnTo>
                  <a:lnTo>
                    <a:pt x="0" y="26009"/>
                  </a:lnTo>
                  <a:lnTo>
                    <a:pt x="22860" y="26009"/>
                  </a:lnTo>
                  <a:lnTo>
                    <a:pt x="22860" y="0"/>
                  </a:lnTo>
                  <a:close/>
                </a:path>
              </a:pathLst>
            </a:custGeom>
            <a:solidFill>
              <a:srgbClr val="000000"/>
            </a:solidFill>
          </p:spPr>
          <p:txBody>
            <a:bodyPr wrap="square" lIns="0" tIns="0" rIns="0" bIns="0" rtlCol="0"/>
            <a:lstStyle/>
            <a:p>
              <a:endParaRPr/>
            </a:p>
          </p:txBody>
        </p:sp>
        <p:pic>
          <p:nvPicPr>
            <p:cNvPr id="434" name="object 434"/>
            <p:cNvPicPr/>
            <p:nvPr/>
          </p:nvPicPr>
          <p:blipFill>
            <a:blip r:embed="rId254"/>
            <a:stretch>
              <a:fillRect/>
            </a:stretch>
          </p:blipFill>
          <p:spPr>
            <a:xfrm>
              <a:off x="3279541" y="4775218"/>
              <a:ext cx="94213" cy="117157"/>
            </a:xfrm>
            <a:prstGeom prst="rect">
              <a:avLst/>
            </a:prstGeom>
          </p:spPr>
        </p:pic>
      </p:grpSp>
      <p:grpSp>
        <p:nvGrpSpPr>
          <p:cNvPr id="435" name="object 435"/>
          <p:cNvGrpSpPr/>
          <p:nvPr/>
        </p:nvGrpSpPr>
        <p:grpSpPr>
          <a:xfrm>
            <a:off x="3606922" y="4733450"/>
            <a:ext cx="294742" cy="161617"/>
            <a:chOff x="3454521" y="4733449"/>
            <a:chExt cx="294742" cy="161617"/>
          </a:xfrm>
        </p:grpSpPr>
        <p:pic>
          <p:nvPicPr>
            <p:cNvPr id="436" name="object 436"/>
            <p:cNvPicPr/>
            <p:nvPr/>
          </p:nvPicPr>
          <p:blipFill>
            <a:blip r:embed="rId255"/>
            <a:stretch>
              <a:fillRect/>
            </a:stretch>
          </p:blipFill>
          <p:spPr>
            <a:xfrm>
              <a:off x="3454521" y="4733449"/>
              <a:ext cx="165566" cy="161617"/>
            </a:xfrm>
            <a:prstGeom prst="rect">
              <a:avLst/>
            </a:prstGeom>
          </p:spPr>
        </p:pic>
        <p:pic>
          <p:nvPicPr>
            <p:cNvPr id="437" name="object 437"/>
            <p:cNvPicPr/>
            <p:nvPr/>
          </p:nvPicPr>
          <p:blipFill>
            <a:blip r:embed="rId256"/>
            <a:stretch>
              <a:fillRect/>
            </a:stretch>
          </p:blipFill>
          <p:spPr>
            <a:xfrm>
              <a:off x="3642947" y="4775218"/>
              <a:ext cx="106316" cy="119846"/>
            </a:xfrm>
            <a:prstGeom prst="rect">
              <a:avLst/>
            </a:prstGeom>
          </p:spPr>
        </p:pic>
      </p:grpSp>
      <p:grpSp>
        <p:nvGrpSpPr>
          <p:cNvPr id="438" name="object 438"/>
          <p:cNvGrpSpPr/>
          <p:nvPr/>
        </p:nvGrpSpPr>
        <p:grpSpPr>
          <a:xfrm>
            <a:off x="3971673" y="4730759"/>
            <a:ext cx="907088" cy="164306"/>
            <a:chOff x="3819273" y="4730759"/>
            <a:chExt cx="907088" cy="164306"/>
          </a:xfrm>
        </p:grpSpPr>
        <p:pic>
          <p:nvPicPr>
            <p:cNvPr id="439" name="object 439"/>
            <p:cNvPicPr/>
            <p:nvPr/>
          </p:nvPicPr>
          <p:blipFill>
            <a:blip r:embed="rId257"/>
            <a:stretch>
              <a:fillRect/>
            </a:stretch>
          </p:blipFill>
          <p:spPr>
            <a:xfrm>
              <a:off x="3819273" y="4730759"/>
              <a:ext cx="174979" cy="164306"/>
            </a:xfrm>
            <a:prstGeom prst="rect">
              <a:avLst/>
            </a:prstGeom>
          </p:spPr>
        </p:pic>
        <p:pic>
          <p:nvPicPr>
            <p:cNvPr id="440" name="object 440"/>
            <p:cNvPicPr/>
            <p:nvPr/>
          </p:nvPicPr>
          <p:blipFill>
            <a:blip r:embed="rId258"/>
            <a:stretch>
              <a:fillRect/>
            </a:stretch>
          </p:blipFill>
          <p:spPr>
            <a:xfrm>
              <a:off x="4017112" y="4775218"/>
              <a:ext cx="230112" cy="117157"/>
            </a:xfrm>
            <a:prstGeom prst="rect">
              <a:avLst/>
            </a:prstGeom>
          </p:spPr>
        </p:pic>
        <p:pic>
          <p:nvPicPr>
            <p:cNvPr id="441" name="object 441"/>
            <p:cNvPicPr/>
            <p:nvPr/>
          </p:nvPicPr>
          <p:blipFill>
            <a:blip r:embed="rId259"/>
            <a:stretch>
              <a:fillRect/>
            </a:stretch>
          </p:blipFill>
          <p:spPr>
            <a:xfrm>
              <a:off x="4270085" y="4733448"/>
              <a:ext cx="211286" cy="161617"/>
            </a:xfrm>
            <a:prstGeom prst="rect">
              <a:avLst/>
            </a:prstGeom>
          </p:spPr>
        </p:pic>
        <p:pic>
          <p:nvPicPr>
            <p:cNvPr id="442" name="object 442"/>
            <p:cNvPicPr/>
            <p:nvPr/>
          </p:nvPicPr>
          <p:blipFill>
            <a:blip r:embed="rId260"/>
            <a:stretch>
              <a:fillRect/>
            </a:stretch>
          </p:blipFill>
          <p:spPr>
            <a:xfrm>
              <a:off x="4502971" y="4775218"/>
              <a:ext cx="107660" cy="119846"/>
            </a:xfrm>
            <a:prstGeom prst="rect">
              <a:avLst/>
            </a:prstGeom>
          </p:spPr>
        </p:pic>
        <p:pic>
          <p:nvPicPr>
            <p:cNvPr id="443" name="object 443"/>
            <p:cNvPicPr/>
            <p:nvPr/>
          </p:nvPicPr>
          <p:blipFill>
            <a:blip r:embed="rId261"/>
            <a:stretch>
              <a:fillRect/>
            </a:stretch>
          </p:blipFill>
          <p:spPr>
            <a:xfrm>
              <a:off x="4633492" y="4775218"/>
              <a:ext cx="92869" cy="117157"/>
            </a:xfrm>
            <a:prstGeom prst="rect">
              <a:avLst/>
            </a:prstGeom>
          </p:spPr>
        </p:pic>
      </p:grpSp>
      <p:pic>
        <p:nvPicPr>
          <p:cNvPr id="444" name="object 444"/>
          <p:cNvPicPr/>
          <p:nvPr/>
        </p:nvPicPr>
        <p:blipFill>
          <a:blip r:embed="rId262"/>
          <a:stretch>
            <a:fillRect/>
          </a:stretch>
        </p:blipFill>
        <p:spPr>
          <a:xfrm>
            <a:off x="4958182" y="4730760"/>
            <a:ext cx="185737" cy="164306"/>
          </a:xfrm>
          <a:prstGeom prst="rect">
            <a:avLst/>
          </a:prstGeom>
        </p:spPr>
      </p:pic>
      <p:grpSp>
        <p:nvGrpSpPr>
          <p:cNvPr id="445" name="object 445"/>
          <p:cNvGrpSpPr/>
          <p:nvPr/>
        </p:nvGrpSpPr>
        <p:grpSpPr>
          <a:xfrm>
            <a:off x="5209391" y="4730759"/>
            <a:ext cx="598494" cy="164306"/>
            <a:chOff x="5056991" y="4730759"/>
            <a:chExt cx="598494" cy="164306"/>
          </a:xfrm>
        </p:grpSpPr>
        <p:sp>
          <p:nvSpPr>
            <p:cNvPr id="446" name="object 446"/>
            <p:cNvSpPr/>
            <p:nvPr/>
          </p:nvSpPr>
          <p:spPr>
            <a:xfrm>
              <a:off x="5056991" y="4733364"/>
              <a:ext cx="20171" cy="160244"/>
            </a:xfrm>
            <a:custGeom>
              <a:avLst/>
              <a:gdLst/>
              <a:ahLst/>
              <a:cxnLst/>
              <a:rect l="l" t="t" r="r" b="b"/>
              <a:pathLst>
                <a:path w="22860" h="181610">
                  <a:moveTo>
                    <a:pt x="22859" y="181355"/>
                  </a:moveTo>
                  <a:lnTo>
                    <a:pt x="0" y="181355"/>
                  </a:lnTo>
                  <a:lnTo>
                    <a:pt x="0" y="0"/>
                  </a:lnTo>
                  <a:lnTo>
                    <a:pt x="22859" y="0"/>
                  </a:lnTo>
                  <a:lnTo>
                    <a:pt x="22859" y="181355"/>
                  </a:lnTo>
                  <a:close/>
                </a:path>
              </a:pathLst>
            </a:custGeom>
            <a:solidFill>
              <a:srgbClr val="000000"/>
            </a:solidFill>
          </p:spPr>
          <p:txBody>
            <a:bodyPr wrap="square" lIns="0" tIns="0" rIns="0" bIns="0" rtlCol="0"/>
            <a:lstStyle/>
            <a:p>
              <a:endParaRPr/>
            </a:p>
          </p:txBody>
        </p:sp>
        <p:pic>
          <p:nvPicPr>
            <p:cNvPr id="447" name="object 447"/>
            <p:cNvPicPr/>
            <p:nvPr/>
          </p:nvPicPr>
          <p:blipFill>
            <a:blip r:embed="rId263"/>
            <a:stretch>
              <a:fillRect/>
            </a:stretch>
          </p:blipFill>
          <p:spPr>
            <a:xfrm>
              <a:off x="5100525" y="4775218"/>
              <a:ext cx="106316" cy="119846"/>
            </a:xfrm>
            <a:prstGeom prst="rect">
              <a:avLst/>
            </a:prstGeom>
          </p:spPr>
        </p:pic>
        <p:pic>
          <p:nvPicPr>
            <p:cNvPr id="448" name="object 448"/>
            <p:cNvPicPr/>
            <p:nvPr/>
          </p:nvPicPr>
          <p:blipFill>
            <a:blip r:embed="rId264"/>
            <a:stretch>
              <a:fillRect/>
            </a:stretch>
          </p:blipFill>
          <p:spPr>
            <a:xfrm>
              <a:off x="5229785" y="4775218"/>
              <a:ext cx="92869" cy="117157"/>
            </a:xfrm>
            <a:prstGeom prst="rect">
              <a:avLst/>
            </a:prstGeom>
          </p:spPr>
        </p:pic>
        <p:pic>
          <p:nvPicPr>
            <p:cNvPr id="449" name="object 449"/>
            <p:cNvPicPr/>
            <p:nvPr/>
          </p:nvPicPr>
          <p:blipFill>
            <a:blip r:embed="rId265"/>
            <a:stretch>
              <a:fillRect/>
            </a:stretch>
          </p:blipFill>
          <p:spPr>
            <a:xfrm>
              <a:off x="5345514" y="4733448"/>
              <a:ext cx="99592" cy="161616"/>
            </a:xfrm>
            <a:prstGeom prst="rect">
              <a:avLst/>
            </a:prstGeom>
          </p:spPr>
        </p:pic>
        <p:pic>
          <p:nvPicPr>
            <p:cNvPr id="450" name="object 450"/>
            <p:cNvPicPr/>
            <p:nvPr/>
          </p:nvPicPr>
          <p:blipFill>
            <a:blip r:embed="rId266"/>
            <a:stretch>
              <a:fillRect/>
            </a:stretch>
          </p:blipFill>
          <p:spPr>
            <a:xfrm>
              <a:off x="5462587" y="4730759"/>
              <a:ext cx="94213" cy="161616"/>
            </a:xfrm>
            <a:prstGeom prst="rect">
              <a:avLst/>
            </a:prstGeom>
          </p:spPr>
        </p:pic>
        <p:sp>
          <p:nvSpPr>
            <p:cNvPr id="451" name="object 451"/>
            <p:cNvSpPr/>
            <p:nvPr/>
          </p:nvSpPr>
          <p:spPr>
            <a:xfrm>
              <a:off x="5585449" y="4733376"/>
              <a:ext cx="70037" cy="160244"/>
            </a:xfrm>
            <a:custGeom>
              <a:avLst/>
              <a:gdLst/>
              <a:ahLst/>
              <a:cxnLst/>
              <a:rect l="l" t="t" r="r" b="b"/>
              <a:pathLst>
                <a:path w="79375" h="181610">
                  <a:moveTo>
                    <a:pt x="22872" y="0"/>
                  </a:moveTo>
                  <a:lnTo>
                    <a:pt x="0" y="0"/>
                  </a:lnTo>
                  <a:lnTo>
                    <a:pt x="0" y="181356"/>
                  </a:lnTo>
                  <a:lnTo>
                    <a:pt x="22872" y="181356"/>
                  </a:lnTo>
                  <a:lnTo>
                    <a:pt x="22872" y="0"/>
                  </a:lnTo>
                  <a:close/>
                </a:path>
                <a:path w="79375" h="181610">
                  <a:moveTo>
                    <a:pt x="79248" y="0"/>
                  </a:moveTo>
                  <a:lnTo>
                    <a:pt x="56400" y="0"/>
                  </a:lnTo>
                  <a:lnTo>
                    <a:pt x="56400" y="181356"/>
                  </a:lnTo>
                  <a:lnTo>
                    <a:pt x="79248" y="181356"/>
                  </a:lnTo>
                  <a:lnTo>
                    <a:pt x="79248" y="0"/>
                  </a:lnTo>
                  <a:close/>
                </a:path>
              </a:pathLst>
            </a:custGeom>
            <a:solidFill>
              <a:srgbClr val="000000"/>
            </a:solidFill>
          </p:spPr>
          <p:txBody>
            <a:bodyPr wrap="square" lIns="0" tIns="0" rIns="0" bIns="0" rtlCol="0"/>
            <a:lstStyle/>
            <a:p>
              <a:endParaRPr/>
            </a:p>
          </p:txBody>
        </p:sp>
      </p:grpSp>
      <p:grpSp>
        <p:nvGrpSpPr>
          <p:cNvPr id="452" name="object 452"/>
          <p:cNvGrpSpPr/>
          <p:nvPr/>
        </p:nvGrpSpPr>
        <p:grpSpPr>
          <a:xfrm>
            <a:off x="5888214" y="4775218"/>
            <a:ext cx="339202" cy="164222"/>
            <a:chOff x="5735814" y="4775218"/>
            <a:chExt cx="339202" cy="164222"/>
          </a:xfrm>
        </p:grpSpPr>
        <p:pic>
          <p:nvPicPr>
            <p:cNvPr id="453" name="object 453"/>
            <p:cNvPicPr/>
            <p:nvPr/>
          </p:nvPicPr>
          <p:blipFill>
            <a:blip r:embed="rId267"/>
            <a:stretch>
              <a:fillRect/>
            </a:stretch>
          </p:blipFill>
          <p:spPr>
            <a:xfrm>
              <a:off x="5735814" y="4775218"/>
              <a:ext cx="100937" cy="164222"/>
            </a:xfrm>
            <a:prstGeom prst="rect">
              <a:avLst/>
            </a:prstGeom>
          </p:spPr>
        </p:pic>
        <p:pic>
          <p:nvPicPr>
            <p:cNvPr id="454" name="object 454"/>
            <p:cNvPicPr/>
            <p:nvPr/>
          </p:nvPicPr>
          <p:blipFill>
            <a:blip r:embed="rId268"/>
            <a:stretch>
              <a:fillRect/>
            </a:stretch>
          </p:blipFill>
          <p:spPr>
            <a:xfrm>
              <a:off x="5858266" y="4775218"/>
              <a:ext cx="216749" cy="119846"/>
            </a:xfrm>
            <a:prstGeom prst="rect">
              <a:avLst/>
            </a:prstGeom>
          </p:spPr>
        </p:pic>
      </p:grpSp>
      <p:grpSp>
        <p:nvGrpSpPr>
          <p:cNvPr id="455" name="object 455"/>
          <p:cNvGrpSpPr/>
          <p:nvPr/>
        </p:nvGrpSpPr>
        <p:grpSpPr>
          <a:xfrm>
            <a:off x="6309443" y="4730759"/>
            <a:ext cx="358028" cy="208989"/>
            <a:chOff x="6157044" y="4730759"/>
            <a:chExt cx="358028" cy="208989"/>
          </a:xfrm>
        </p:grpSpPr>
        <p:sp>
          <p:nvSpPr>
            <p:cNvPr id="456" name="object 456"/>
            <p:cNvSpPr/>
            <p:nvPr/>
          </p:nvSpPr>
          <p:spPr>
            <a:xfrm>
              <a:off x="6157044" y="4730759"/>
              <a:ext cx="52668" cy="208989"/>
            </a:xfrm>
            <a:custGeom>
              <a:avLst/>
              <a:gdLst/>
              <a:ahLst/>
              <a:cxnLst/>
              <a:rect l="l" t="t" r="r" b="b"/>
              <a:pathLst>
                <a:path w="59690" h="236852">
                  <a:moveTo>
                    <a:pt x="59531" y="236505"/>
                  </a:moveTo>
                  <a:lnTo>
                    <a:pt x="44291" y="236505"/>
                  </a:lnTo>
                  <a:lnTo>
                    <a:pt x="35432" y="224528"/>
                  </a:lnTo>
                  <a:lnTo>
                    <a:pt x="12287" y="183165"/>
                  </a:lnTo>
                  <a:lnTo>
                    <a:pt x="834" y="135065"/>
                  </a:lnTo>
                  <a:lnTo>
                    <a:pt x="0" y="119062"/>
                  </a:lnTo>
                  <a:lnTo>
                    <a:pt x="572" y="104450"/>
                  </a:lnTo>
                  <a:lnTo>
                    <a:pt x="9239" y="62579"/>
                  </a:lnTo>
                  <a:lnTo>
                    <a:pt x="32813" y="15818"/>
                  </a:lnTo>
                  <a:lnTo>
                    <a:pt x="44291" y="0"/>
                  </a:lnTo>
                  <a:lnTo>
                    <a:pt x="59531" y="0"/>
                  </a:lnTo>
                  <a:lnTo>
                    <a:pt x="42814" y="30097"/>
                  </a:lnTo>
                  <a:lnTo>
                    <a:pt x="39719" y="36671"/>
                  </a:lnTo>
                  <a:lnTo>
                    <a:pt x="25526" y="83406"/>
                  </a:lnTo>
                  <a:lnTo>
                    <a:pt x="22955" y="119062"/>
                  </a:lnTo>
                  <a:lnTo>
                    <a:pt x="25241" y="148557"/>
                  </a:lnTo>
                  <a:lnTo>
                    <a:pt x="32099" y="177784"/>
                  </a:lnTo>
                  <a:lnTo>
                    <a:pt x="43529" y="207010"/>
                  </a:lnTo>
                  <a:lnTo>
                    <a:pt x="59531" y="236505"/>
                  </a:lnTo>
                  <a:close/>
                </a:path>
              </a:pathLst>
            </a:custGeom>
            <a:solidFill>
              <a:srgbClr val="000000"/>
            </a:solidFill>
          </p:spPr>
          <p:txBody>
            <a:bodyPr wrap="square" lIns="0" tIns="0" rIns="0" bIns="0" rtlCol="0"/>
            <a:lstStyle/>
            <a:p>
              <a:endParaRPr/>
            </a:p>
          </p:txBody>
        </p:sp>
        <p:pic>
          <p:nvPicPr>
            <p:cNvPr id="457" name="object 457"/>
            <p:cNvPicPr/>
            <p:nvPr/>
          </p:nvPicPr>
          <p:blipFill>
            <a:blip r:embed="rId269"/>
            <a:stretch>
              <a:fillRect/>
            </a:stretch>
          </p:blipFill>
          <p:spPr>
            <a:xfrm>
              <a:off x="6227052" y="4733449"/>
              <a:ext cx="103626" cy="161616"/>
            </a:xfrm>
            <a:prstGeom prst="rect">
              <a:avLst/>
            </a:prstGeom>
          </p:spPr>
        </p:pic>
        <p:sp>
          <p:nvSpPr>
            <p:cNvPr id="458" name="object 458"/>
            <p:cNvSpPr/>
            <p:nvPr/>
          </p:nvSpPr>
          <p:spPr>
            <a:xfrm>
              <a:off x="6360009" y="4870525"/>
              <a:ext cx="22971" cy="22971"/>
            </a:xfrm>
            <a:custGeom>
              <a:avLst/>
              <a:gdLst/>
              <a:ahLst/>
              <a:cxnLst/>
              <a:rect l="l" t="t" r="r" b="b"/>
              <a:pathLst>
                <a:path w="26034" h="26034">
                  <a:moveTo>
                    <a:pt x="25907" y="25907"/>
                  </a:moveTo>
                  <a:lnTo>
                    <a:pt x="0" y="25907"/>
                  </a:lnTo>
                  <a:lnTo>
                    <a:pt x="0" y="0"/>
                  </a:lnTo>
                  <a:lnTo>
                    <a:pt x="25907" y="0"/>
                  </a:lnTo>
                  <a:lnTo>
                    <a:pt x="25907" y="25907"/>
                  </a:lnTo>
                  <a:close/>
                </a:path>
              </a:pathLst>
            </a:custGeom>
            <a:solidFill>
              <a:srgbClr val="000000"/>
            </a:solidFill>
          </p:spPr>
          <p:txBody>
            <a:bodyPr wrap="square" lIns="0" tIns="0" rIns="0" bIns="0" rtlCol="0"/>
            <a:lstStyle/>
            <a:p>
              <a:endParaRPr/>
            </a:p>
          </p:txBody>
        </p:sp>
        <p:pic>
          <p:nvPicPr>
            <p:cNvPr id="459" name="object 459"/>
            <p:cNvPicPr/>
            <p:nvPr/>
          </p:nvPicPr>
          <p:blipFill>
            <a:blip r:embed="rId270"/>
            <a:stretch>
              <a:fillRect/>
            </a:stretch>
          </p:blipFill>
          <p:spPr>
            <a:xfrm>
              <a:off x="6408756" y="4733448"/>
              <a:ext cx="106316" cy="158927"/>
            </a:xfrm>
            <a:prstGeom prst="rect">
              <a:avLst/>
            </a:prstGeom>
          </p:spPr>
        </p:pic>
      </p:grpSp>
      <p:pic>
        <p:nvPicPr>
          <p:cNvPr id="460" name="object 460"/>
          <p:cNvPicPr/>
          <p:nvPr/>
        </p:nvPicPr>
        <p:blipFill>
          <a:blip r:embed="rId271"/>
          <a:stretch>
            <a:fillRect/>
          </a:stretch>
        </p:blipFill>
        <p:spPr>
          <a:xfrm>
            <a:off x="6752272" y="4730760"/>
            <a:ext cx="281296" cy="208681"/>
          </a:xfrm>
          <a:prstGeom prst="rect">
            <a:avLst/>
          </a:prstGeom>
        </p:spPr>
      </p:pic>
      <p:grpSp>
        <p:nvGrpSpPr>
          <p:cNvPr id="461" name="object 461"/>
          <p:cNvGrpSpPr/>
          <p:nvPr/>
        </p:nvGrpSpPr>
        <p:grpSpPr>
          <a:xfrm>
            <a:off x="7107609" y="4730760"/>
            <a:ext cx="244908" cy="161616"/>
            <a:chOff x="6955210" y="4730759"/>
            <a:chExt cx="244908" cy="161616"/>
          </a:xfrm>
        </p:grpSpPr>
        <p:pic>
          <p:nvPicPr>
            <p:cNvPr id="462" name="object 462"/>
            <p:cNvPicPr/>
            <p:nvPr/>
          </p:nvPicPr>
          <p:blipFill>
            <a:blip r:embed="rId272"/>
            <a:stretch>
              <a:fillRect/>
            </a:stretch>
          </p:blipFill>
          <p:spPr>
            <a:xfrm>
              <a:off x="6955210" y="4775218"/>
              <a:ext cx="156154" cy="117157"/>
            </a:xfrm>
            <a:prstGeom prst="rect">
              <a:avLst/>
            </a:prstGeom>
          </p:spPr>
        </p:pic>
        <p:pic>
          <p:nvPicPr>
            <p:cNvPr id="463" name="object 463"/>
            <p:cNvPicPr/>
            <p:nvPr/>
          </p:nvPicPr>
          <p:blipFill>
            <a:blip r:embed="rId273"/>
            <a:stretch>
              <a:fillRect/>
            </a:stretch>
          </p:blipFill>
          <p:spPr>
            <a:xfrm>
              <a:off x="7131537" y="4730759"/>
              <a:ext cx="68580" cy="107744"/>
            </a:xfrm>
            <a:prstGeom prst="rect">
              <a:avLst/>
            </a:prstGeom>
          </p:spPr>
        </p:pic>
      </p:grpSp>
      <p:grpSp>
        <p:nvGrpSpPr>
          <p:cNvPr id="464" name="object 464"/>
          <p:cNvGrpSpPr/>
          <p:nvPr/>
        </p:nvGrpSpPr>
        <p:grpSpPr>
          <a:xfrm>
            <a:off x="7410422" y="4730759"/>
            <a:ext cx="632740" cy="208989"/>
            <a:chOff x="7258022" y="4730759"/>
            <a:chExt cx="632740" cy="208989"/>
          </a:xfrm>
        </p:grpSpPr>
        <p:pic>
          <p:nvPicPr>
            <p:cNvPr id="465" name="object 465"/>
            <p:cNvPicPr/>
            <p:nvPr/>
          </p:nvPicPr>
          <p:blipFill>
            <a:blip r:embed="rId274"/>
            <a:stretch>
              <a:fillRect/>
            </a:stretch>
          </p:blipFill>
          <p:spPr>
            <a:xfrm>
              <a:off x="7258022" y="4730759"/>
              <a:ext cx="185737" cy="164306"/>
            </a:xfrm>
            <a:prstGeom prst="rect">
              <a:avLst/>
            </a:prstGeom>
          </p:spPr>
        </p:pic>
        <p:pic>
          <p:nvPicPr>
            <p:cNvPr id="466" name="object 466"/>
            <p:cNvPicPr/>
            <p:nvPr/>
          </p:nvPicPr>
          <p:blipFill>
            <a:blip r:embed="rId275"/>
            <a:stretch>
              <a:fillRect/>
            </a:stretch>
          </p:blipFill>
          <p:spPr>
            <a:xfrm>
              <a:off x="7474687" y="4775218"/>
              <a:ext cx="100937" cy="164222"/>
            </a:xfrm>
            <a:prstGeom prst="rect">
              <a:avLst/>
            </a:prstGeom>
          </p:spPr>
        </p:pic>
        <p:pic>
          <p:nvPicPr>
            <p:cNvPr id="467" name="object 467"/>
            <p:cNvPicPr/>
            <p:nvPr/>
          </p:nvPicPr>
          <p:blipFill>
            <a:blip r:embed="rId276"/>
            <a:stretch>
              <a:fillRect/>
            </a:stretch>
          </p:blipFill>
          <p:spPr>
            <a:xfrm>
              <a:off x="7598569" y="4775218"/>
              <a:ext cx="218010" cy="119846"/>
            </a:xfrm>
            <a:prstGeom prst="rect">
              <a:avLst/>
            </a:prstGeom>
          </p:spPr>
        </p:pic>
        <p:sp>
          <p:nvSpPr>
            <p:cNvPr id="468" name="object 468"/>
            <p:cNvSpPr/>
            <p:nvPr/>
          </p:nvSpPr>
          <p:spPr>
            <a:xfrm>
              <a:off x="7838094" y="4730759"/>
              <a:ext cx="52668" cy="208989"/>
            </a:xfrm>
            <a:custGeom>
              <a:avLst/>
              <a:gdLst/>
              <a:ahLst/>
              <a:cxnLst/>
              <a:rect l="l" t="t" r="r" b="b"/>
              <a:pathLst>
                <a:path w="59690" h="236852">
                  <a:moveTo>
                    <a:pt x="16764" y="236505"/>
                  </a:moveTo>
                  <a:lnTo>
                    <a:pt x="0" y="236505"/>
                  </a:lnTo>
                  <a:lnTo>
                    <a:pt x="16016" y="207010"/>
                  </a:lnTo>
                  <a:lnTo>
                    <a:pt x="27479" y="177784"/>
                  </a:lnTo>
                  <a:lnTo>
                    <a:pt x="34370" y="148557"/>
                  </a:lnTo>
                  <a:lnTo>
                    <a:pt x="36671" y="119062"/>
                  </a:lnTo>
                  <a:lnTo>
                    <a:pt x="36385" y="107617"/>
                  </a:lnTo>
                  <a:lnTo>
                    <a:pt x="29710" y="64103"/>
                  </a:lnTo>
                  <a:lnTo>
                    <a:pt x="12763" y="22943"/>
                  </a:lnTo>
                  <a:lnTo>
                    <a:pt x="0" y="0"/>
                  </a:lnTo>
                  <a:lnTo>
                    <a:pt x="16764" y="0"/>
                  </a:lnTo>
                  <a:lnTo>
                    <a:pt x="44075" y="46813"/>
                  </a:lnTo>
                  <a:lnTo>
                    <a:pt x="57245" y="90249"/>
                  </a:lnTo>
                  <a:lnTo>
                    <a:pt x="59531" y="119062"/>
                  </a:lnTo>
                  <a:lnTo>
                    <a:pt x="58912" y="135065"/>
                  </a:lnTo>
                  <a:lnTo>
                    <a:pt x="47339" y="183165"/>
                  </a:lnTo>
                  <a:lnTo>
                    <a:pt x="25399" y="224528"/>
                  </a:lnTo>
                  <a:lnTo>
                    <a:pt x="16764" y="236505"/>
                  </a:lnTo>
                  <a:close/>
                </a:path>
              </a:pathLst>
            </a:custGeom>
            <a:solidFill>
              <a:srgbClr val="000000"/>
            </a:solidFill>
          </p:spPr>
          <p:txBody>
            <a:bodyPr wrap="square" lIns="0" tIns="0" rIns="0" bIns="0" rtlCol="0"/>
            <a:lstStyle/>
            <a:p>
              <a:endParaRPr/>
            </a:p>
          </p:txBody>
        </p:sp>
      </p:grpSp>
      <p:pic>
        <p:nvPicPr>
          <p:cNvPr id="469" name="object 469"/>
          <p:cNvPicPr/>
          <p:nvPr/>
        </p:nvPicPr>
        <p:blipFill>
          <a:blip r:embed="rId277"/>
          <a:stretch>
            <a:fillRect/>
          </a:stretch>
        </p:blipFill>
        <p:spPr>
          <a:xfrm>
            <a:off x="300038" y="5024241"/>
            <a:ext cx="305500" cy="203303"/>
          </a:xfrm>
          <a:prstGeom prst="rect">
            <a:avLst/>
          </a:prstGeom>
        </p:spPr>
      </p:pic>
      <p:sp>
        <p:nvSpPr>
          <p:cNvPr id="470" name="object 470"/>
          <p:cNvSpPr/>
          <p:nvPr/>
        </p:nvSpPr>
        <p:spPr>
          <a:xfrm>
            <a:off x="659398" y="5071311"/>
            <a:ext cx="105335" cy="66115"/>
          </a:xfrm>
          <a:custGeom>
            <a:avLst/>
            <a:gdLst/>
            <a:ahLst/>
            <a:cxnLst/>
            <a:rect l="l" t="t" r="r" b="b"/>
            <a:pathLst>
              <a:path w="119379" h="74929">
                <a:moveTo>
                  <a:pt x="118973" y="54965"/>
                </a:moveTo>
                <a:lnTo>
                  <a:pt x="0" y="54965"/>
                </a:lnTo>
                <a:lnTo>
                  <a:pt x="0" y="74777"/>
                </a:lnTo>
                <a:lnTo>
                  <a:pt x="118973" y="74777"/>
                </a:lnTo>
                <a:lnTo>
                  <a:pt x="118973" y="54965"/>
                </a:lnTo>
                <a:close/>
              </a:path>
              <a:path w="119379" h="74929">
                <a:moveTo>
                  <a:pt x="118973" y="0"/>
                </a:moveTo>
                <a:lnTo>
                  <a:pt x="0" y="0"/>
                </a:lnTo>
                <a:lnTo>
                  <a:pt x="0" y="19900"/>
                </a:lnTo>
                <a:lnTo>
                  <a:pt x="118973" y="19900"/>
                </a:lnTo>
                <a:lnTo>
                  <a:pt x="118973" y="0"/>
                </a:lnTo>
                <a:close/>
              </a:path>
            </a:pathLst>
          </a:custGeom>
          <a:solidFill>
            <a:srgbClr val="000000"/>
          </a:solidFill>
        </p:spPr>
        <p:txBody>
          <a:bodyPr wrap="square" lIns="0" tIns="0" rIns="0" bIns="0" rtlCol="0"/>
          <a:lstStyle/>
          <a:p>
            <a:endParaRPr/>
          </a:p>
        </p:txBody>
      </p:sp>
      <p:grpSp>
        <p:nvGrpSpPr>
          <p:cNvPr id="471" name="object 471"/>
          <p:cNvGrpSpPr/>
          <p:nvPr/>
        </p:nvGrpSpPr>
        <p:grpSpPr>
          <a:xfrm>
            <a:off x="849181" y="5021552"/>
            <a:ext cx="815564" cy="208681"/>
            <a:chOff x="696781" y="5021552"/>
            <a:chExt cx="815564" cy="208681"/>
          </a:xfrm>
        </p:grpSpPr>
        <p:pic>
          <p:nvPicPr>
            <p:cNvPr id="472" name="object 472"/>
            <p:cNvPicPr/>
            <p:nvPr/>
          </p:nvPicPr>
          <p:blipFill>
            <a:blip r:embed="rId278"/>
            <a:stretch>
              <a:fillRect/>
            </a:stretch>
          </p:blipFill>
          <p:spPr>
            <a:xfrm>
              <a:off x="696781" y="5021552"/>
              <a:ext cx="154725" cy="173719"/>
            </a:xfrm>
            <a:prstGeom prst="rect">
              <a:avLst/>
            </a:prstGeom>
          </p:spPr>
        </p:pic>
        <p:pic>
          <p:nvPicPr>
            <p:cNvPr id="473" name="object 473"/>
            <p:cNvPicPr/>
            <p:nvPr/>
          </p:nvPicPr>
          <p:blipFill>
            <a:blip r:embed="rId279"/>
            <a:stretch>
              <a:fillRect/>
            </a:stretch>
          </p:blipFill>
          <p:spPr>
            <a:xfrm>
              <a:off x="874367" y="5067355"/>
              <a:ext cx="92869" cy="118502"/>
            </a:xfrm>
            <a:prstGeom prst="rect">
              <a:avLst/>
            </a:prstGeom>
          </p:spPr>
        </p:pic>
        <p:pic>
          <p:nvPicPr>
            <p:cNvPr id="474" name="object 474"/>
            <p:cNvPicPr/>
            <p:nvPr/>
          </p:nvPicPr>
          <p:blipFill>
            <a:blip r:embed="rId280"/>
            <a:stretch>
              <a:fillRect/>
            </a:stretch>
          </p:blipFill>
          <p:spPr>
            <a:xfrm>
              <a:off x="991524" y="5064666"/>
              <a:ext cx="106316" cy="121191"/>
            </a:xfrm>
            <a:prstGeom prst="rect">
              <a:avLst/>
            </a:prstGeom>
          </p:spPr>
        </p:pic>
        <p:pic>
          <p:nvPicPr>
            <p:cNvPr id="475" name="object 475"/>
            <p:cNvPicPr/>
            <p:nvPr/>
          </p:nvPicPr>
          <p:blipFill>
            <a:blip r:embed="rId281"/>
            <a:stretch>
              <a:fillRect/>
            </a:stretch>
          </p:blipFill>
          <p:spPr>
            <a:xfrm>
              <a:off x="1122044" y="5064666"/>
              <a:ext cx="92869" cy="118502"/>
            </a:xfrm>
            <a:prstGeom prst="rect">
              <a:avLst/>
            </a:prstGeom>
          </p:spPr>
        </p:pic>
        <p:pic>
          <p:nvPicPr>
            <p:cNvPr id="476" name="object 476"/>
            <p:cNvPicPr/>
            <p:nvPr/>
          </p:nvPicPr>
          <p:blipFill>
            <a:blip r:embed="rId282"/>
            <a:stretch>
              <a:fillRect/>
            </a:stretch>
          </p:blipFill>
          <p:spPr>
            <a:xfrm>
              <a:off x="1233740" y="5024326"/>
              <a:ext cx="91524" cy="160188"/>
            </a:xfrm>
            <a:prstGeom prst="rect">
              <a:avLst/>
            </a:prstGeom>
          </p:spPr>
        </p:pic>
        <p:pic>
          <p:nvPicPr>
            <p:cNvPr id="477" name="object 477"/>
            <p:cNvPicPr/>
            <p:nvPr/>
          </p:nvPicPr>
          <p:blipFill>
            <a:blip r:embed="rId283"/>
            <a:stretch>
              <a:fillRect/>
            </a:stretch>
          </p:blipFill>
          <p:spPr>
            <a:xfrm>
              <a:off x="1345434" y="5026931"/>
              <a:ext cx="166911" cy="203302"/>
            </a:xfrm>
            <a:prstGeom prst="rect">
              <a:avLst/>
            </a:prstGeom>
          </p:spPr>
        </p:pic>
      </p:grpSp>
      <p:pic>
        <p:nvPicPr>
          <p:cNvPr id="478" name="object 478"/>
          <p:cNvPicPr/>
          <p:nvPr/>
        </p:nvPicPr>
        <p:blipFill>
          <a:blip r:embed="rId284"/>
          <a:stretch>
            <a:fillRect/>
          </a:stretch>
        </p:blipFill>
        <p:spPr>
          <a:xfrm>
            <a:off x="1729376" y="5021552"/>
            <a:ext cx="184392" cy="164306"/>
          </a:xfrm>
          <a:prstGeom prst="rect">
            <a:avLst/>
          </a:prstGeom>
        </p:spPr>
      </p:pic>
      <p:grpSp>
        <p:nvGrpSpPr>
          <p:cNvPr id="479" name="object 479"/>
          <p:cNvGrpSpPr/>
          <p:nvPr/>
        </p:nvGrpSpPr>
        <p:grpSpPr>
          <a:xfrm>
            <a:off x="1970240" y="5026937"/>
            <a:ext cx="534274" cy="159124"/>
            <a:chOff x="1817840" y="5026936"/>
            <a:chExt cx="534274" cy="159124"/>
          </a:xfrm>
        </p:grpSpPr>
        <p:sp>
          <p:nvSpPr>
            <p:cNvPr id="480" name="object 480"/>
            <p:cNvSpPr/>
            <p:nvPr/>
          </p:nvSpPr>
          <p:spPr>
            <a:xfrm>
              <a:off x="1817840" y="5026936"/>
              <a:ext cx="449916" cy="159124"/>
            </a:xfrm>
            <a:custGeom>
              <a:avLst/>
              <a:gdLst/>
              <a:ahLst/>
              <a:cxnLst/>
              <a:rect l="l" t="t" r="r" b="b"/>
              <a:pathLst>
                <a:path w="509905" h="180339">
                  <a:moveTo>
                    <a:pt x="178498" y="45808"/>
                  </a:moveTo>
                  <a:lnTo>
                    <a:pt x="157162" y="45808"/>
                  </a:lnTo>
                  <a:lnTo>
                    <a:pt x="134302" y="122110"/>
                  </a:lnTo>
                  <a:lnTo>
                    <a:pt x="126682" y="146494"/>
                  </a:lnTo>
                  <a:lnTo>
                    <a:pt x="120586" y="122110"/>
                  </a:lnTo>
                  <a:lnTo>
                    <a:pt x="100685" y="45808"/>
                  </a:lnTo>
                  <a:lnTo>
                    <a:pt x="77825" y="45808"/>
                  </a:lnTo>
                  <a:lnTo>
                    <a:pt x="58013" y="123634"/>
                  </a:lnTo>
                  <a:lnTo>
                    <a:pt x="50939" y="146989"/>
                  </a:lnTo>
                  <a:lnTo>
                    <a:pt x="50393" y="149542"/>
                  </a:lnTo>
                  <a:lnTo>
                    <a:pt x="42773" y="122110"/>
                  </a:lnTo>
                  <a:lnTo>
                    <a:pt x="22961" y="45808"/>
                  </a:lnTo>
                  <a:lnTo>
                    <a:pt x="0" y="45808"/>
                  </a:lnTo>
                  <a:lnTo>
                    <a:pt x="39725" y="177063"/>
                  </a:lnTo>
                  <a:lnTo>
                    <a:pt x="62585" y="177063"/>
                  </a:lnTo>
                  <a:lnTo>
                    <a:pt x="88493" y="76288"/>
                  </a:lnTo>
                  <a:lnTo>
                    <a:pt x="94589" y="99250"/>
                  </a:lnTo>
                  <a:lnTo>
                    <a:pt x="114490" y="177063"/>
                  </a:lnTo>
                  <a:lnTo>
                    <a:pt x="137350" y="177063"/>
                  </a:lnTo>
                  <a:lnTo>
                    <a:pt x="178498" y="45808"/>
                  </a:lnTo>
                  <a:close/>
                </a:path>
                <a:path w="509905" h="180339">
                  <a:moveTo>
                    <a:pt x="302031" y="177076"/>
                  </a:moveTo>
                  <a:lnTo>
                    <a:pt x="298983" y="172402"/>
                  </a:lnTo>
                  <a:lnTo>
                    <a:pt x="297459" y="166306"/>
                  </a:lnTo>
                  <a:lnTo>
                    <a:pt x="297459" y="161734"/>
                  </a:lnTo>
                  <a:lnTo>
                    <a:pt x="297230" y="160210"/>
                  </a:lnTo>
                  <a:lnTo>
                    <a:pt x="296583" y="155968"/>
                  </a:lnTo>
                  <a:lnTo>
                    <a:pt x="296151" y="148018"/>
                  </a:lnTo>
                  <a:lnTo>
                    <a:pt x="296049" y="141922"/>
                  </a:lnTo>
                  <a:lnTo>
                    <a:pt x="295935" y="111442"/>
                  </a:lnTo>
                  <a:lnTo>
                    <a:pt x="295935" y="82397"/>
                  </a:lnTo>
                  <a:lnTo>
                    <a:pt x="294411" y="76301"/>
                  </a:lnTo>
                  <a:lnTo>
                    <a:pt x="294411" y="71729"/>
                  </a:lnTo>
                  <a:lnTo>
                    <a:pt x="292887" y="65633"/>
                  </a:lnTo>
                  <a:lnTo>
                    <a:pt x="260311" y="43916"/>
                  </a:lnTo>
                  <a:lnTo>
                    <a:pt x="245643" y="42773"/>
                  </a:lnTo>
                  <a:lnTo>
                    <a:pt x="237032" y="43053"/>
                  </a:lnTo>
                  <a:lnTo>
                    <a:pt x="199834" y="54965"/>
                  </a:lnTo>
                  <a:lnTo>
                    <a:pt x="186118" y="83921"/>
                  </a:lnTo>
                  <a:lnTo>
                    <a:pt x="207454" y="86969"/>
                  </a:lnTo>
                  <a:lnTo>
                    <a:pt x="210502" y="77825"/>
                  </a:lnTo>
                  <a:lnTo>
                    <a:pt x="213550" y="70205"/>
                  </a:lnTo>
                  <a:lnTo>
                    <a:pt x="218122" y="67157"/>
                  </a:lnTo>
                  <a:lnTo>
                    <a:pt x="224307" y="64109"/>
                  </a:lnTo>
                  <a:lnTo>
                    <a:pt x="231927" y="61061"/>
                  </a:lnTo>
                  <a:lnTo>
                    <a:pt x="241071" y="61061"/>
                  </a:lnTo>
                  <a:lnTo>
                    <a:pt x="273075" y="79349"/>
                  </a:lnTo>
                  <a:lnTo>
                    <a:pt x="273075" y="94678"/>
                  </a:lnTo>
                  <a:lnTo>
                    <a:pt x="273075" y="111442"/>
                  </a:lnTo>
                  <a:lnTo>
                    <a:pt x="273075" y="129730"/>
                  </a:lnTo>
                  <a:lnTo>
                    <a:pt x="271551" y="137350"/>
                  </a:lnTo>
                  <a:lnTo>
                    <a:pt x="241071" y="163258"/>
                  </a:lnTo>
                  <a:lnTo>
                    <a:pt x="222783" y="163258"/>
                  </a:lnTo>
                  <a:lnTo>
                    <a:pt x="216598" y="160210"/>
                  </a:lnTo>
                  <a:lnTo>
                    <a:pt x="212026" y="157162"/>
                  </a:lnTo>
                  <a:lnTo>
                    <a:pt x="207454" y="152590"/>
                  </a:lnTo>
                  <a:lnTo>
                    <a:pt x="205930" y="148018"/>
                  </a:lnTo>
                  <a:lnTo>
                    <a:pt x="205930" y="137350"/>
                  </a:lnTo>
                  <a:lnTo>
                    <a:pt x="210502" y="128206"/>
                  </a:lnTo>
                  <a:lnTo>
                    <a:pt x="213550" y="125158"/>
                  </a:lnTo>
                  <a:lnTo>
                    <a:pt x="218122" y="123634"/>
                  </a:lnTo>
                  <a:lnTo>
                    <a:pt x="221259" y="122110"/>
                  </a:lnTo>
                  <a:lnTo>
                    <a:pt x="227355" y="120586"/>
                  </a:lnTo>
                  <a:lnTo>
                    <a:pt x="236499" y="120586"/>
                  </a:lnTo>
                  <a:lnTo>
                    <a:pt x="248221" y="118300"/>
                  </a:lnTo>
                  <a:lnTo>
                    <a:pt x="258216" y="116014"/>
                  </a:lnTo>
                  <a:lnTo>
                    <a:pt x="266509" y="113728"/>
                  </a:lnTo>
                  <a:lnTo>
                    <a:pt x="273075" y="111442"/>
                  </a:lnTo>
                  <a:lnTo>
                    <a:pt x="273075" y="94678"/>
                  </a:lnTo>
                  <a:lnTo>
                    <a:pt x="265607" y="96723"/>
                  </a:lnTo>
                  <a:lnTo>
                    <a:pt x="256692" y="98488"/>
                  </a:lnTo>
                  <a:lnTo>
                    <a:pt x="233451" y="102298"/>
                  </a:lnTo>
                  <a:lnTo>
                    <a:pt x="224307" y="102298"/>
                  </a:lnTo>
                  <a:lnTo>
                    <a:pt x="218122" y="103822"/>
                  </a:lnTo>
                  <a:lnTo>
                    <a:pt x="213550" y="105346"/>
                  </a:lnTo>
                  <a:lnTo>
                    <a:pt x="207454" y="106870"/>
                  </a:lnTo>
                  <a:lnTo>
                    <a:pt x="202882" y="108394"/>
                  </a:lnTo>
                  <a:lnTo>
                    <a:pt x="198310" y="112966"/>
                  </a:lnTo>
                  <a:lnTo>
                    <a:pt x="189166" y="119062"/>
                  </a:lnTo>
                  <a:lnTo>
                    <a:pt x="186118" y="125158"/>
                  </a:lnTo>
                  <a:lnTo>
                    <a:pt x="183070" y="129730"/>
                  </a:lnTo>
                  <a:lnTo>
                    <a:pt x="181546" y="135826"/>
                  </a:lnTo>
                  <a:lnTo>
                    <a:pt x="181546" y="141922"/>
                  </a:lnTo>
                  <a:lnTo>
                    <a:pt x="207657" y="177634"/>
                  </a:lnTo>
                  <a:lnTo>
                    <a:pt x="227355" y="180124"/>
                  </a:lnTo>
                  <a:lnTo>
                    <a:pt x="234975" y="180124"/>
                  </a:lnTo>
                  <a:lnTo>
                    <a:pt x="271233" y="163258"/>
                  </a:lnTo>
                  <a:lnTo>
                    <a:pt x="274599" y="160210"/>
                  </a:lnTo>
                  <a:lnTo>
                    <a:pt x="277647" y="172402"/>
                  </a:lnTo>
                  <a:lnTo>
                    <a:pt x="279171" y="177076"/>
                  </a:lnTo>
                  <a:lnTo>
                    <a:pt x="302031" y="177076"/>
                  </a:lnTo>
                  <a:close/>
                </a:path>
                <a:path w="509905" h="180339">
                  <a:moveTo>
                    <a:pt x="378333" y="177076"/>
                  </a:moveTo>
                  <a:lnTo>
                    <a:pt x="375285" y="157162"/>
                  </a:lnTo>
                  <a:lnTo>
                    <a:pt x="372237" y="157162"/>
                  </a:lnTo>
                  <a:lnTo>
                    <a:pt x="367665" y="158686"/>
                  </a:lnTo>
                  <a:lnTo>
                    <a:pt x="363093" y="158686"/>
                  </a:lnTo>
                  <a:lnTo>
                    <a:pt x="360045" y="157162"/>
                  </a:lnTo>
                  <a:lnTo>
                    <a:pt x="358521" y="157162"/>
                  </a:lnTo>
                  <a:lnTo>
                    <a:pt x="353949" y="152590"/>
                  </a:lnTo>
                  <a:lnTo>
                    <a:pt x="353949" y="64109"/>
                  </a:lnTo>
                  <a:lnTo>
                    <a:pt x="375285" y="64109"/>
                  </a:lnTo>
                  <a:lnTo>
                    <a:pt x="375285" y="45821"/>
                  </a:lnTo>
                  <a:lnTo>
                    <a:pt x="353949" y="45821"/>
                  </a:lnTo>
                  <a:lnTo>
                    <a:pt x="353949" y="0"/>
                  </a:lnTo>
                  <a:lnTo>
                    <a:pt x="331089" y="13817"/>
                  </a:lnTo>
                  <a:lnTo>
                    <a:pt x="331089" y="45821"/>
                  </a:lnTo>
                  <a:lnTo>
                    <a:pt x="315747" y="45821"/>
                  </a:lnTo>
                  <a:lnTo>
                    <a:pt x="315747" y="64109"/>
                  </a:lnTo>
                  <a:lnTo>
                    <a:pt x="331089" y="64109"/>
                  </a:lnTo>
                  <a:lnTo>
                    <a:pt x="331089" y="138874"/>
                  </a:lnTo>
                  <a:lnTo>
                    <a:pt x="331355" y="148069"/>
                  </a:lnTo>
                  <a:lnTo>
                    <a:pt x="353949" y="178600"/>
                  </a:lnTo>
                  <a:lnTo>
                    <a:pt x="372237" y="178600"/>
                  </a:lnTo>
                  <a:lnTo>
                    <a:pt x="378333" y="177076"/>
                  </a:lnTo>
                  <a:close/>
                </a:path>
                <a:path w="509905" h="180339">
                  <a:moveTo>
                    <a:pt x="509485" y="111442"/>
                  </a:moveTo>
                  <a:lnTo>
                    <a:pt x="499846" y="71056"/>
                  </a:lnTo>
                  <a:lnTo>
                    <a:pt x="485101" y="54127"/>
                  </a:lnTo>
                  <a:lnTo>
                    <a:pt x="485101" y="99250"/>
                  </a:lnTo>
                  <a:lnTo>
                    <a:pt x="413385" y="99250"/>
                  </a:lnTo>
                  <a:lnTo>
                    <a:pt x="435914" y="64096"/>
                  </a:lnTo>
                  <a:lnTo>
                    <a:pt x="450049" y="61048"/>
                  </a:lnTo>
                  <a:lnTo>
                    <a:pt x="457771" y="61912"/>
                  </a:lnTo>
                  <a:lnTo>
                    <a:pt x="484555" y="91528"/>
                  </a:lnTo>
                  <a:lnTo>
                    <a:pt x="485101" y="99250"/>
                  </a:lnTo>
                  <a:lnTo>
                    <a:pt x="485101" y="54127"/>
                  </a:lnTo>
                  <a:lnTo>
                    <a:pt x="483920" y="53047"/>
                  </a:lnTo>
                  <a:lnTo>
                    <a:pt x="473671" y="47332"/>
                  </a:lnTo>
                  <a:lnTo>
                    <a:pt x="462292" y="43903"/>
                  </a:lnTo>
                  <a:lnTo>
                    <a:pt x="450049" y="42760"/>
                  </a:lnTo>
                  <a:lnTo>
                    <a:pt x="436880" y="43903"/>
                  </a:lnTo>
                  <a:lnTo>
                    <a:pt x="398005" y="71297"/>
                  </a:lnTo>
                  <a:lnTo>
                    <a:pt x="389001" y="112966"/>
                  </a:lnTo>
                  <a:lnTo>
                    <a:pt x="389902" y="128092"/>
                  </a:lnTo>
                  <a:lnTo>
                    <a:pt x="414629" y="169786"/>
                  </a:lnTo>
                  <a:lnTo>
                    <a:pt x="451573" y="180111"/>
                  </a:lnTo>
                  <a:lnTo>
                    <a:pt x="462432" y="179514"/>
                  </a:lnTo>
                  <a:lnTo>
                    <a:pt x="496328" y="161734"/>
                  </a:lnTo>
                  <a:lnTo>
                    <a:pt x="507961" y="137350"/>
                  </a:lnTo>
                  <a:lnTo>
                    <a:pt x="485101" y="134302"/>
                  </a:lnTo>
                  <a:lnTo>
                    <a:pt x="482053" y="144970"/>
                  </a:lnTo>
                  <a:lnTo>
                    <a:pt x="477481" y="151066"/>
                  </a:lnTo>
                  <a:lnTo>
                    <a:pt x="471385" y="155638"/>
                  </a:lnTo>
                  <a:lnTo>
                    <a:pt x="466813" y="160210"/>
                  </a:lnTo>
                  <a:lnTo>
                    <a:pt x="459193" y="161734"/>
                  </a:lnTo>
                  <a:lnTo>
                    <a:pt x="451573" y="161734"/>
                  </a:lnTo>
                  <a:lnTo>
                    <a:pt x="443852" y="161137"/>
                  </a:lnTo>
                  <a:lnTo>
                    <a:pt x="412699" y="127495"/>
                  </a:lnTo>
                  <a:lnTo>
                    <a:pt x="411861" y="117538"/>
                  </a:lnTo>
                  <a:lnTo>
                    <a:pt x="509485" y="117538"/>
                  </a:lnTo>
                  <a:lnTo>
                    <a:pt x="509485" y="111442"/>
                  </a:lnTo>
                  <a:close/>
                </a:path>
              </a:pathLst>
            </a:custGeom>
            <a:solidFill>
              <a:srgbClr val="000000"/>
            </a:solidFill>
          </p:spPr>
          <p:txBody>
            <a:bodyPr wrap="square" lIns="0" tIns="0" rIns="0" bIns="0" rtlCol="0"/>
            <a:lstStyle/>
            <a:p>
              <a:endParaRPr/>
            </a:p>
          </p:txBody>
        </p:sp>
        <p:pic>
          <p:nvPicPr>
            <p:cNvPr id="481" name="object 481"/>
            <p:cNvPicPr/>
            <p:nvPr/>
          </p:nvPicPr>
          <p:blipFill>
            <a:blip r:embed="rId285"/>
            <a:stretch>
              <a:fillRect/>
            </a:stretch>
          </p:blipFill>
          <p:spPr>
            <a:xfrm>
              <a:off x="2288914" y="5064666"/>
              <a:ext cx="63200" cy="118502"/>
            </a:xfrm>
            <a:prstGeom prst="rect">
              <a:avLst/>
            </a:prstGeom>
          </p:spPr>
        </p:pic>
      </p:grpSp>
      <p:grpSp>
        <p:nvGrpSpPr>
          <p:cNvPr id="482" name="object 482"/>
          <p:cNvGrpSpPr/>
          <p:nvPr/>
        </p:nvGrpSpPr>
        <p:grpSpPr>
          <a:xfrm>
            <a:off x="2575112" y="5022476"/>
            <a:ext cx="329200" cy="163381"/>
            <a:chOff x="2422712" y="5022476"/>
            <a:chExt cx="329200" cy="163381"/>
          </a:xfrm>
        </p:grpSpPr>
        <p:sp>
          <p:nvSpPr>
            <p:cNvPr id="483" name="object 483"/>
            <p:cNvSpPr/>
            <p:nvPr/>
          </p:nvSpPr>
          <p:spPr>
            <a:xfrm>
              <a:off x="2422712" y="5022476"/>
              <a:ext cx="20171" cy="161365"/>
            </a:xfrm>
            <a:custGeom>
              <a:avLst/>
              <a:gdLst/>
              <a:ahLst/>
              <a:cxnLst/>
              <a:rect l="l" t="t" r="r" b="b"/>
              <a:pathLst>
                <a:path w="22860" h="182879">
                  <a:moveTo>
                    <a:pt x="22859" y="182880"/>
                  </a:moveTo>
                  <a:lnTo>
                    <a:pt x="0" y="182880"/>
                  </a:lnTo>
                  <a:lnTo>
                    <a:pt x="0" y="0"/>
                  </a:lnTo>
                  <a:lnTo>
                    <a:pt x="22859" y="0"/>
                  </a:lnTo>
                  <a:lnTo>
                    <a:pt x="22859" y="182880"/>
                  </a:lnTo>
                  <a:close/>
                </a:path>
              </a:pathLst>
            </a:custGeom>
            <a:solidFill>
              <a:srgbClr val="000000"/>
            </a:solidFill>
          </p:spPr>
          <p:txBody>
            <a:bodyPr wrap="square" lIns="0" tIns="0" rIns="0" bIns="0" rtlCol="0"/>
            <a:lstStyle/>
            <a:p>
              <a:endParaRPr/>
            </a:p>
          </p:txBody>
        </p:sp>
        <p:pic>
          <p:nvPicPr>
            <p:cNvPr id="484" name="object 484"/>
            <p:cNvPicPr/>
            <p:nvPr/>
          </p:nvPicPr>
          <p:blipFill>
            <a:blip r:embed="rId286"/>
            <a:stretch>
              <a:fillRect/>
            </a:stretch>
          </p:blipFill>
          <p:spPr>
            <a:xfrm>
              <a:off x="2465238" y="5026930"/>
              <a:ext cx="286674" cy="158927"/>
            </a:xfrm>
            <a:prstGeom prst="rect">
              <a:avLst/>
            </a:prstGeom>
          </p:spPr>
        </p:pic>
      </p:grpSp>
      <p:pic>
        <p:nvPicPr>
          <p:cNvPr id="485" name="object 485"/>
          <p:cNvPicPr/>
          <p:nvPr/>
        </p:nvPicPr>
        <p:blipFill>
          <a:blip r:embed="rId287"/>
          <a:stretch>
            <a:fillRect/>
          </a:stretch>
        </p:blipFill>
        <p:spPr>
          <a:xfrm>
            <a:off x="2974321" y="5064666"/>
            <a:ext cx="218010" cy="121191"/>
          </a:xfrm>
          <a:prstGeom prst="rect">
            <a:avLst/>
          </a:prstGeom>
        </p:spPr>
      </p:pic>
      <p:pic>
        <p:nvPicPr>
          <p:cNvPr id="486" name="object 486"/>
          <p:cNvPicPr/>
          <p:nvPr/>
        </p:nvPicPr>
        <p:blipFill>
          <a:blip r:embed="rId288"/>
          <a:stretch>
            <a:fillRect/>
          </a:stretch>
        </p:blipFill>
        <p:spPr>
          <a:xfrm>
            <a:off x="3267719" y="5024241"/>
            <a:ext cx="904482" cy="161617"/>
          </a:xfrm>
          <a:prstGeom prst="rect">
            <a:avLst/>
          </a:prstGeom>
        </p:spPr>
      </p:pic>
      <p:grpSp>
        <p:nvGrpSpPr>
          <p:cNvPr id="487" name="object 487"/>
          <p:cNvGrpSpPr/>
          <p:nvPr/>
        </p:nvGrpSpPr>
        <p:grpSpPr>
          <a:xfrm>
            <a:off x="4247589" y="5064666"/>
            <a:ext cx="555783" cy="162878"/>
            <a:chOff x="4095189" y="5064665"/>
            <a:chExt cx="555783" cy="162878"/>
          </a:xfrm>
        </p:grpSpPr>
        <p:pic>
          <p:nvPicPr>
            <p:cNvPr id="488" name="object 488"/>
            <p:cNvPicPr/>
            <p:nvPr/>
          </p:nvPicPr>
          <p:blipFill>
            <a:blip r:embed="rId289"/>
            <a:stretch>
              <a:fillRect/>
            </a:stretch>
          </p:blipFill>
          <p:spPr>
            <a:xfrm>
              <a:off x="4095189" y="5064665"/>
              <a:ext cx="222044" cy="121191"/>
            </a:xfrm>
            <a:prstGeom prst="rect">
              <a:avLst/>
            </a:prstGeom>
          </p:spPr>
        </p:pic>
        <p:pic>
          <p:nvPicPr>
            <p:cNvPr id="489" name="object 489"/>
            <p:cNvPicPr/>
            <p:nvPr/>
          </p:nvPicPr>
          <p:blipFill>
            <a:blip r:embed="rId290"/>
            <a:stretch>
              <a:fillRect/>
            </a:stretch>
          </p:blipFill>
          <p:spPr>
            <a:xfrm>
              <a:off x="4341438" y="5064666"/>
              <a:ext cx="224734" cy="162877"/>
            </a:xfrm>
            <a:prstGeom prst="rect">
              <a:avLst/>
            </a:prstGeom>
          </p:spPr>
        </p:pic>
        <p:pic>
          <p:nvPicPr>
            <p:cNvPr id="490" name="object 490"/>
            <p:cNvPicPr/>
            <p:nvPr/>
          </p:nvPicPr>
          <p:blipFill>
            <a:blip r:embed="rId285"/>
            <a:stretch>
              <a:fillRect/>
            </a:stretch>
          </p:blipFill>
          <p:spPr>
            <a:xfrm>
              <a:off x="4587772" y="5064666"/>
              <a:ext cx="63200" cy="118502"/>
            </a:xfrm>
            <a:prstGeom prst="rect">
              <a:avLst/>
            </a:prstGeom>
          </p:spPr>
        </p:pic>
      </p:grpSp>
      <p:grpSp>
        <p:nvGrpSpPr>
          <p:cNvPr id="491" name="object 491"/>
          <p:cNvGrpSpPr/>
          <p:nvPr/>
        </p:nvGrpSpPr>
        <p:grpSpPr>
          <a:xfrm>
            <a:off x="4855901" y="5024242"/>
            <a:ext cx="370131" cy="160272"/>
            <a:chOff x="4703501" y="5024241"/>
            <a:chExt cx="370131" cy="160272"/>
          </a:xfrm>
        </p:grpSpPr>
        <p:sp>
          <p:nvSpPr>
            <p:cNvPr id="492" name="object 492"/>
            <p:cNvSpPr/>
            <p:nvPr/>
          </p:nvSpPr>
          <p:spPr>
            <a:xfrm>
              <a:off x="4703501" y="5024337"/>
              <a:ext cx="187138" cy="159124"/>
            </a:xfrm>
            <a:custGeom>
              <a:avLst/>
              <a:gdLst/>
              <a:ahLst/>
              <a:cxnLst/>
              <a:rect l="l" t="t" r="r" b="b"/>
              <a:pathLst>
                <a:path w="212089" h="180339">
                  <a:moveTo>
                    <a:pt x="178498" y="48755"/>
                  </a:moveTo>
                  <a:lnTo>
                    <a:pt x="157060" y="48755"/>
                  </a:lnTo>
                  <a:lnTo>
                    <a:pt x="135724" y="125056"/>
                  </a:lnTo>
                  <a:lnTo>
                    <a:pt x="128104" y="149440"/>
                  </a:lnTo>
                  <a:lnTo>
                    <a:pt x="120484" y="125056"/>
                  </a:lnTo>
                  <a:lnTo>
                    <a:pt x="102196" y="48755"/>
                  </a:lnTo>
                  <a:lnTo>
                    <a:pt x="79336" y="48755"/>
                  </a:lnTo>
                  <a:lnTo>
                    <a:pt x="55118" y="136842"/>
                  </a:lnTo>
                  <a:lnTo>
                    <a:pt x="53238" y="144678"/>
                  </a:lnTo>
                  <a:lnTo>
                    <a:pt x="52209" y="149936"/>
                  </a:lnTo>
                  <a:lnTo>
                    <a:pt x="51904" y="152488"/>
                  </a:lnTo>
                  <a:lnTo>
                    <a:pt x="22860" y="48755"/>
                  </a:lnTo>
                  <a:lnTo>
                    <a:pt x="0" y="48755"/>
                  </a:lnTo>
                  <a:lnTo>
                    <a:pt x="39624" y="180009"/>
                  </a:lnTo>
                  <a:lnTo>
                    <a:pt x="62572" y="180009"/>
                  </a:lnTo>
                  <a:lnTo>
                    <a:pt x="90004" y="79235"/>
                  </a:lnTo>
                  <a:lnTo>
                    <a:pt x="94576" y="102196"/>
                  </a:lnTo>
                  <a:lnTo>
                    <a:pt x="115912" y="180009"/>
                  </a:lnTo>
                  <a:lnTo>
                    <a:pt x="138772" y="180009"/>
                  </a:lnTo>
                  <a:lnTo>
                    <a:pt x="178498" y="48755"/>
                  </a:lnTo>
                  <a:close/>
                </a:path>
                <a:path w="212089" h="180339">
                  <a:moveTo>
                    <a:pt x="212013" y="48768"/>
                  </a:moveTo>
                  <a:lnTo>
                    <a:pt x="190677" y="48768"/>
                  </a:lnTo>
                  <a:lnTo>
                    <a:pt x="190677" y="180022"/>
                  </a:lnTo>
                  <a:lnTo>
                    <a:pt x="212013" y="180022"/>
                  </a:lnTo>
                  <a:lnTo>
                    <a:pt x="212013" y="48768"/>
                  </a:lnTo>
                  <a:close/>
                </a:path>
                <a:path w="212089" h="180339">
                  <a:moveTo>
                    <a:pt x="212013" y="0"/>
                  </a:moveTo>
                  <a:lnTo>
                    <a:pt x="190677" y="0"/>
                  </a:lnTo>
                  <a:lnTo>
                    <a:pt x="190677" y="24384"/>
                  </a:lnTo>
                  <a:lnTo>
                    <a:pt x="212013" y="24384"/>
                  </a:lnTo>
                  <a:lnTo>
                    <a:pt x="212013" y="0"/>
                  </a:lnTo>
                  <a:close/>
                </a:path>
              </a:pathLst>
            </a:custGeom>
            <a:solidFill>
              <a:srgbClr val="000000"/>
            </a:solidFill>
          </p:spPr>
          <p:txBody>
            <a:bodyPr wrap="square" lIns="0" tIns="0" rIns="0" bIns="0" rtlCol="0"/>
            <a:lstStyle/>
            <a:p>
              <a:endParaRPr/>
            </a:p>
          </p:txBody>
        </p:sp>
        <p:pic>
          <p:nvPicPr>
            <p:cNvPr id="493" name="object 493"/>
            <p:cNvPicPr/>
            <p:nvPr/>
          </p:nvPicPr>
          <p:blipFill>
            <a:blip r:embed="rId291"/>
            <a:stretch>
              <a:fillRect/>
            </a:stretch>
          </p:blipFill>
          <p:spPr>
            <a:xfrm>
              <a:off x="4908065" y="5024241"/>
              <a:ext cx="165566" cy="160272"/>
            </a:xfrm>
            <a:prstGeom prst="rect">
              <a:avLst/>
            </a:prstGeom>
          </p:spPr>
        </p:pic>
      </p:grpSp>
      <p:grpSp>
        <p:nvGrpSpPr>
          <p:cNvPr id="494" name="object 494"/>
          <p:cNvGrpSpPr/>
          <p:nvPr/>
        </p:nvGrpSpPr>
        <p:grpSpPr>
          <a:xfrm>
            <a:off x="5306714" y="5024241"/>
            <a:ext cx="294826" cy="161616"/>
            <a:chOff x="5154313" y="5024241"/>
            <a:chExt cx="294826" cy="161616"/>
          </a:xfrm>
        </p:grpSpPr>
        <p:pic>
          <p:nvPicPr>
            <p:cNvPr id="495" name="object 495"/>
            <p:cNvPicPr/>
            <p:nvPr/>
          </p:nvPicPr>
          <p:blipFill>
            <a:blip r:embed="rId292"/>
            <a:stretch>
              <a:fillRect/>
            </a:stretch>
          </p:blipFill>
          <p:spPr>
            <a:xfrm>
              <a:off x="5154313" y="5024241"/>
              <a:ext cx="165650" cy="160272"/>
            </a:xfrm>
            <a:prstGeom prst="rect">
              <a:avLst/>
            </a:prstGeom>
          </p:spPr>
        </p:pic>
        <p:pic>
          <p:nvPicPr>
            <p:cNvPr id="496" name="object 496"/>
            <p:cNvPicPr/>
            <p:nvPr/>
          </p:nvPicPr>
          <p:blipFill>
            <a:blip r:embed="rId293"/>
            <a:stretch>
              <a:fillRect/>
            </a:stretch>
          </p:blipFill>
          <p:spPr>
            <a:xfrm>
              <a:off x="5342824" y="5064666"/>
              <a:ext cx="106316" cy="121191"/>
            </a:xfrm>
            <a:prstGeom prst="rect">
              <a:avLst/>
            </a:prstGeom>
          </p:spPr>
        </p:pic>
      </p:grpSp>
      <p:grpSp>
        <p:nvGrpSpPr>
          <p:cNvPr id="497" name="object 497"/>
          <p:cNvGrpSpPr/>
          <p:nvPr/>
        </p:nvGrpSpPr>
        <p:grpSpPr>
          <a:xfrm>
            <a:off x="5686761" y="5021552"/>
            <a:ext cx="598506" cy="164306"/>
            <a:chOff x="5534361" y="5021552"/>
            <a:chExt cx="598506" cy="164306"/>
          </a:xfrm>
        </p:grpSpPr>
        <p:sp>
          <p:nvSpPr>
            <p:cNvPr id="498" name="object 498"/>
            <p:cNvSpPr/>
            <p:nvPr/>
          </p:nvSpPr>
          <p:spPr>
            <a:xfrm>
              <a:off x="5534361" y="5022476"/>
              <a:ext cx="20171" cy="161365"/>
            </a:xfrm>
            <a:custGeom>
              <a:avLst/>
              <a:gdLst/>
              <a:ahLst/>
              <a:cxnLst/>
              <a:rect l="l" t="t" r="r" b="b"/>
              <a:pathLst>
                <a:path w="22860" h="182879">
                  <a:moveTo>
                    <a:pt x="22859" y="182880"/>
                  </a:moveTo>
                  <a:lnTo>
                    <a:pt x="0" y="182880"/>
                  </a:lnTo>
                  <a:lnTo>
                    <a:pt x="0" y="0"/>
                  </a:lnTo>
                  <a:lnTo>
                    <a:pt x="22859" y="0"/>
                  </a:lnTo>
                  <a:lnTo>
                    <a:pt x="22859" y="182880"/>
                  </a:lnTo>
                  <a:close/>
                </a:path>
              </a:pathLst>
            </a:custGeom>
            <a:solidFill>
              <a:srgbClr val="000000"/>
            </a:solidFill>
          </p:spPr>
          <p:txBody>
            <a:bodyPr wrap="square" lIns="0" tIns="0" rIns="0" bIns="0" rtlCol="0"/>
            <a:lstStyle/>
            <a:p>
              <a:endParaRPr/>
            </a:p>
          </p:txBody>
        </p:sp>
        <p:pic>
          <p:nvPicPr>
            <p:cNvPr id="499" name="object 499"/>
            <p:cNvPicPr/>
            <p:nvPr/>
          </p:nvPicPr>
          <p:blipFill>
            <a:blip r:embed="rId294"/>
            <a:stretch>
              <a:fillRect/>
            </a:stretch>
          </p:blipFill>
          <p:spPr>
            <a:xfrm>
              <a:off x="5576971" y="5064666"/>
              <a:ext cx="106316" cy="121191"/>
            </a:xfrm>
            <a:prstGeom prst="rect">
              <a:avLst/>
            </a:prstGeom>
          </p:spPr>
        </p:pic>
        <p:pic>
          <p:nvPicPr>
            <p:cNvPr id="500" name="object 500"/>
            <p:cNvPicPr/>
            <p:nvPr/>
          </p:nvPicPr>
          <p:blipFill>
            <a:blip r:embed="rId295"/>
            <a:stretch>
              <a:fillRect/>
            </a:stretch>
          </p:blipFill>
          <p:spPr>
            <a:xfrm>
              <a:off x="5706232" y="5064666"/>
              <a:ext cx="94213" cy="118502"/>
            </a:xfrm>
            <a:prstGeom prst="rect">
              <a:avLst/>
            </a:prstGeom>
          </p:spPr>
        </p:pic>
        <p:pic>
          <p:nvPicPr>
            <p:cNvPr id="501" name="object 501"/>
            <p:cNvPicPr/>
            <p:nvPr/>
          </p:nvPicPr>
          <p:blipFill>
            <a:blip r:embed="rId296"/>
            <a:stretch>
              <a:fillRect/>
            </a:stretch>
          </p:blipFill>
          <p:spPr>
            <a:xfrm>
              <a:off x="5821960" y="5021552"/>
              <a:ext cx="211286" cy="164306"/>
            </a:xfrm>
            <a:prstGeom prst="rect">
              <a:avLst/>
            </a:prstGeom>
          </p:spPr>
        </p:pic>
        <p:sp>
          <p:nvSpPr>
            <p:cNvPr id="502" name="object 502"/>
            <p:cNvSpPr/>
            <p:nvPr/>
          </p:nvSpPr>
          <p:spPr>
            <a:xfrm>
              <a:off x="6062831" y="5022477"/>
              <a:ext cx="70037" cy="161925"/>
            </a:xfrm>
            <a:custGeom>
              <a:avLst/>
              <a:gdLst/>
              <a:ahLst/>
              <a:cxnLst/>
              <a:rect l="l" t="t" r="r" b="b"/>
              <a:pathLst>
                <a:path w="79375" h="183514">
                  <a:moveTo>
                    <a:pt x="22860" y="0"/>
                  </a:moveTo>
                  <a:lnTo>
                    <a:pt x="0" y="0"/>
                  </a:lnTo>
                  <a:lnTo>
                    <a:pt x="0" y="182892"/>
                  </a:lnTo>
                  <a:lnTo>
                    <a:pt x="22860" y="182892"/>
                  </a:lnTo>
                  <a:lnTo>
                    <a:pt x="22860" y="0"/>
                  </a:lnTo>
                  <a:close/>
                </a:path>
                <a:path w="79375" h="183514">
                  <a:moveTo>
                    <a:pt x="79248" y="0"/>
                  </a:moveTo>
                  <a:lnTo>
                    <a:pt x="56388" y="0"/>
                  </a:lnTo>
                  <a:lnTo>
                    <a:pt x="56388" y="182892"/>
                  </a:lnTo>
                  <a:lnTo>
                    <a:pt x="79248" y="182892"/>
                  </a:lnTo>
                  <a:lnTo>
                    <a:pt x="79248" y="0"/>
                  </a:lnTo>
                  <a:close/>
                </a:path>
              </a:pathLst>
            </a:custGeom>
            <a:solidFill>
              <a:srgbClr val="000000"/>
            </a:solidFill>
          </p:spPr>
          <p:txBody>
            <a:bodyPr wrap="square" lIns="0" tIns="0" rIns="0" bIns="0" rtlCol="0"/>
            <a:lstStyle/>
            <a:p>
              <a:endParaRPr/>
            </a:p>
          </p:txBody>
        </p:sp>
      </p:grpSp>
      <p:grpSp>
        <p:nvGrpSpPr>
          <p:cNvPr id="503" name="object 503"/>
          <p:cNvGrpSpPr/>
          <p:nvPr/>
        </p:nvGrpSpPr>
        <p:grpSpPr>
          <a:xfrm>
            <a:off x="6364662" y="5064666"/>
            <a:ext cx="341891" cy="165567"/>
            <a:chOff x="6212261" y="5064666"/>
            <a:chExt cx="341891" cy="165567"/>
          </a:xfrm>
        </p:grpSpPr>
        <p:pic>
          <p:nvPicPr>
            <p:cNvPr id="504" name="object 504"/>
            <p:cNvPicPr/>
            <p:nvPr/>
          </p:nvPicPr>
          <p:blipFill>
            <a:blip r:embed="rId297"/>
            <a:stretch>
              <a:fillRect/>
            </a:stretch>
          </p:blipFill>
          <p:spPr>
            <a:xfrm>
              <a:off x="6212261" y="5064666"/>
              <a:ext cx="102281" cy="165566"/>
            </a:xfrm>
            <a:prstGeom prst="rect">
              <a:avLst/>
            </a:prstGeom>
          </p:spPr>
        </p:pic>
        <p:pic>
          <p:nvPicPr>
            <p:cNvPr id="505" name="object 505"/>
            <p:cNvPicPr/>
            <p:nvPr/>
          </p:nvPicPr>
          <p:blipFill>
            <a:blip r:embed="rId298"/>
            <a:stretch>
              <a:fillRect/>
            </a:stretch>
          </p:blipFill>
          <p:spPr>
            <a:xfrm>
              <a:off x="6336058" y="5064666"/>
              <a:ext cx="218094" cy="121191"/>
            </a:xfrm>
            <a:prstGeom prst="rect">
              <a:avLst/>
            </a:prstGeom>
          </p:spPr>
        </p:pic>
      </p:grpSp>
      <p:grpSp>
        <p:nvGrpSpPr>
          <p:cNvPr id="506" name="object 506"/>
          <p:cNvGrpSpPr/>
          <p:nvPr/>
        </p:nvGrpSpPr>
        <p:grpSpPr>
          <a:xfrm>
            <a:off x="6787238" y="5021552"/>
            <a:ext cx="481907" cy="208989"/>
            <a:chOff x="6634836" y="5021552"/>
            <a:chExt cx="481907" cy="208989"/>
          </a:xfrm>
        </p:grpSpPr>
        <p:sp>
          <p:nvSpPr>
            <p:cNvPr id="507" name="object 507"/>
            <p:cNvSpPr/>
            <p:nvPr/>
          </p:nvSpPr>
          <p:spPr>
            <a:xfrm>
              <a:off x="6634836" y="5021552"/>
              <a:ext cx="52668" cy="208989"/>
            </a:xfrm>
            <a:custGeom>
              <a:avLst/>
              <a:gdLst/>
              <a:ahLst/>
              <a:cxnLst/>
              <a:rect l="l" t="t" r="r" b="b"/>
              <a:pathLst>
                <a:path w="59690" h="236852">
                  <a:moveTo>
                    <a:pt x="59531" y="236505"/>
                  </a:moveTo>
                  <a:lnTo>
                    <a:pt x="44291" y="236505"/>
                  </a:lnTo>
                  <a:lnTo>
                    <a:pt x="35456" y="224504"/>
                  </a:lnTo>
                  <a:lnTo>
                    <a:pt x="7795" y="166441"/>
                  </a:lnTo>
                  <a:lnTo>
                    <a:pt x="0" y="117538"/>
                  </a:lnTo>
                  <a:lnTo>
                    <a:pt x="610" y="102886"/>
                  </a:lnTo>
                  <a:lnTo>
                    <a:pt x="10763" y="61055"/>
                  </a:lnTo>
                  <a:lnTo>
                    <a:pt x="33480" y="15152"/>
                  </a:lnTo>
                  <a:lnTo>
                    <a:pt x="44291" y="0"/>
                  </a:lnTo>
                  <a:lnTo>
                    <a:pt x="59531" y="0"/>
                  </a:lnTo>
                  <a:lnTo>
                    <a:pt x="43457" y="30097"/>
                  </a:lnTo>
                  <a:lnTo>
                    <a:pt x="39719" y="36671"/>
                  </a:lnTo>
                  <a:lnTo>
                    <a:pt x="36552" y="44934"/>
                  </a:lnTo>
                  <a:lnTo>
                    <a:pt x="26169" y="83168"/>
                  </a:lnTo>
                  <a:lnTo>
                    <a:pt x="22955" y="117538"/>
                  </a:lnTo>
                  <a:lnTo>
                    <a:pt x="25241" y="147271"/>
                  </a:lnTo>
                  <a:lnTo>
                    <a:pt x="32099" y="177022"/>
                  </a:lnTo>
                  <a:lnTo>
                    <a:pt x="43529" y="206772"/>
                  </a:lnTo>
                  <a:lnTo>
                    <a:pt x="59531" y="236505"/>
                  </a:lnTo>
                  <a:close/>
                </a:path>
              </a:pathLst>
            </a:custGeom>
            <a:solidFill>
              <a:srgbClr val="000000"/>
            </a:solidFill>
          </p:spPr>
          <p:txBody>
            <a:bodyPr wrap="square" lIns="0" tIns="0" rIns="0" bIns="0" rtlCol="0"/>
            <a:lstStyle/>
            <a:p>
              <a:endParaRPr/>
            </a:p>
          </p:txBody>
        </p:sp>
        <p:pic>
          <p:nvPicPr>
            <p:cNvPr id="508" name="object 508"/>
            <p:cNvPicPr/>
            <p:nvPr/>
          </p:nvPicPr>
          <p:blipFill>
            <a:blip r:embed="rId299"/>
            <a:stretch>
              <a:fillRect/>
            </a:stretch>
          </p:blipFill>
          <p:spPr>
            <a:xfrm>
              <a:off x="6704843" y="5022895"/>
              <a:ext cx="103626" cy="162961"/>
            </a:xfrm>
            <a:prstGeom prst="rect">
              <a:avLst/>
            </a:prstGeom>
          </p:spPr>
        </p:pic>
        <p:sp>
          <p:nvSpPr>
            <p:cNvPr id="509" name="object 509"/>
            <p:cNvSpPr/>
            <p:nvPr/>
          </p:nvSpPr>
          <p:spPr>
            <a:xfrm>
              <a:off x="6838727" y="5159636"/>
              <a:ext cx="22971" cy="24653"/>
            </a:xfrm>
            <a:custGeom>
              <a:avLst/>
              <a:gdLst/>
              <a:ahLst/>
              <a:cxnLst/>
              <a:rect l="l" t="t" r="r" b="b"/>
              <a:pathLst>
                <a:path w="26034" h="27939">
                  <a:moveTo>
                    <a:pt x="25907" y="27432"/>
                  </a:moveTo>
                  <a:lnTo>
                    <a:pt x="0" y="27432"/>
                  </a:lnTo>
                  <a:lnTo>
                    <a:pt x="0" y="0"/>
                  </a:lnTo>
                  <a:lnTo>
                    <a:pt x="25907" y="0"/>
                  </a:lnTo>
                  <a:lnTo>
                    <a:pt x="25907" y="27432"/>
                  </a:lnTo>
                  <a:close/>
                </a:path>
              </a:pathLst>
            </a:custGeom>
            <a:solidFill>
              <a:srgbClr val="000000"/>
            </a:solidFill>
          </p:spPr>
          <p:txBody>
            <a:bodyPr wrap="square" lIns="0" tIns="0" rIns="0" bIns="0" rtlCol="0"/>
            <a:lstStyle/>
            <a:p>
              <a:endParaRPr/>
            </a:p>
          </p:txBody>
        </p:sp>
        <p:pic>
          <p:nvPicPr>
            <p:cNvPr id="510" name="object 510"/>
            <p:cNvPicPr/>
            <p:nvPr/>
          </p:nvPicPr>
          <p:blipFill>
            <a:blip r:embed="rId300"/>
            <a:stretch>
              <a:fillRect/>
            </a:stretch>
          </p:blipFill>
          <p:spPr>
            <a:xfrm>
              <a:off x="6889236" y="5022896"/>
              <a:ext cx="227507" cy="162961"/>
            </a:xfrm>
            <a:prstGeom prst="rect">
              <a:avLst/>
            </a:prstGeom>
          </p:spPr>
        </p:pic>
      </p:grpSp>
      <p:pic>
        <p:nvPicPr>
          <p:cNvPr id="511" name="object 511"/>
          <p:cNvPicPr/>
          <p:nvPr/>
        </p:nvPicPr>
        <p:blipFill>
          <a:blip r:embed="rId301"/>
          <a:stretch>
            <a:fillRect/>
          </a:stretch>
        </p:blipFill>
        <p:spPr>
          <a:xfrm>
            <a:off x="7352516" y="5021552"/>
            <a:ext cx="281295" cy="208682"/>
          </a:xfrm>
          <a:prstGeom prst="rect">
            <a:avLst/>
          </a:prstGeom>
        </p:spPr>
      </p:pic>
      <p:grpSp>
        <p:nvGrpSpPr>
          <p:cNvPr id="512" name="object 512"/>
          <p:cNvGrpSpPr/>
          <p:nvPr/>
        </p:nvGrpSpPr>
        <p:grpSpPr>
          <a:xfrm>
            <a:off x="7711890" y="5020208"/>
            <a:ext cx="247676" cy="162960"/>
            <a:chOff x="7559488" y="5020208"/>
            <a:chExt cx="247676" cy="162960"/>
          </a:xfrm>
        </p:grpSpPr>
        <p:pic>
          <p:nvPicPr>
            <p:cNvPr id="513" name="object 513"/>
            <p:cNvPicPr/>
            <p:nvPr/>
          </p:nvPicPr>
          <p:blipFill>
            <a:blip r:embed="rId302"/>
            <a:stretch>
              <a:fillRect/>
            </a:stretch>
          </p:blipFill>
          <p:spPr>
            <a:xfrm>
              <a:off x="7559488" y="5064666"/>
              <a:ext cx="156154" cy="118502"/>
            </a:xfrm>
            <a:prstGeom prst="rect">
              <a:avLst/>
            </a:prstGeom>
          </p:spPr>
        </p:pic>
        <p:pic>
          <p:nvPicPr>
            <p:cNvPr id="514" name="object 514"/>
            <p:cNvPicPr/>
            <p:nvPr/>
          </p:nvPicPr>
          <p:blipFill>
            <a:blip r:embed="rId303"/>
            <a:stretch>
              <a:fillRect/>
            </a:stretch>
          </p:blipFill>
          <p:spPr>
            <a:xfrm>
              <a:off x="7737156" y="5020208"/>
              <a:ext cx="70009" cy="109089"/>
            </a:xfrm>
            <a:prstGeom prst="rect">
              <a:avLst/>
            </a:prstGeom>
          </p:spPr>
        </p:pic>
      </p:grpSp>
      <p:pic>
        <p:nvPicPr>
          <p:cNvPr id="515" name="object 515"/>
          <p:cNvPicPr/>
          <p:nvPr/>
        </p:nvPicPr>
        <p:blipFill>
          <a:blip r:embed="rId304"/>
          <a:stretch>
            <a:fillRect/>
          </a:stretch>
        </p:blipFill>
        <p:spPr>
          <a:xfrm>
            <a:off x="8016043" y="5021552"/>
            <a:ext cx="185737" cy="164306"/>
          </a:xfrm>
          <a:prstGeom prst="rect">
            <a:avLst/>
          </a:prstGeom>
        </p:spPr>
      </p:pic>
      <p:grpSp>
        <p:nvGrpSpPr>
          <p:cNvPr id="516" name="object 516"/>
          <p:cNvGrpSpPr/>
          <p:nvPr/>
        </p:nvGrpSpPr>
        <p:grpSpPr>
          <a:xfrm>
            <a:off x="8262375" y="5021557"/>
            <a:ext cx="467624" cy="208989"/>
            <a:chOff x="8109975" y="5021557"/>
            <a:chExt cx="467624" cy="208989"/>
          </a:xfrm>
        </p:grpSpPr>
        <p:pic>
          <p:nvPicPr>
            <p:cNvPr id="517" name="object 517"/>
            <p:cNvPicPr/>
            <p:nvPr/>
          </p:nvPicPr>
          <p:blipFill>
            <a:blip r:embed="rId305"/>
            <a:stretch>
              <a:fillRect/>
            </a:stretch>
          </p:blipFill>
          <p:spPr>
            <a:xfrm>
              <a:off x="8109975" y="5064666"/>
              <a:ext cx="100937" cy="165566"/>
            </a:xfrm>
            <a:prstGeom prst="rect">
              <a:avLst/>
            </a:prstGeom>
          </p:spPr>
        </p:pic>
        <p:pic>
          <p:nvPicPr>
            <p:cNvPr id="518" name="object 518"/>
            <p:cNvPicPr/>
            <p:nvPr/>
          </p:nvPicPr>
          <p:blipFill>
            <a:blip r:embed="rId306"/>
            <a:stretch>
              <a:fillRect/>
            </a:stretch>
          </p:blipFill>
          <p:spPr>
            <a:xfrm>
              <a:off x="8233773" y="5064666"/>
              <a:ext cx="216749" cy="121191"/>
            </a:xfrm>
            <a:prstGeom prst="rect">
              <a:avLst/>
            </a:prstGeom>
          </p:spPr>
        </p:pic>
        <p:sp>
          <p:nvSpPr>
            <p:cNvPr id="519" name="object 519"/>
            <p:cNvSpPr/>
            <p:nvPr/>
          </p:nvSpPr>
          <p:spPr>
            <a:xfrm>
              <a:off x="8473384" y="5021557"/>
              <a:ext cx="104215" cy="208989"/>
            </a:xfrm>
            <a:custGeom>
              <a:avLst/>
              <a:gdLst/>
              <a:ahLst/>
              <a:cxnLst/>
              <a:rect l="l" t="t" r="r" b="b"/>
              <a:pathLst>
                <a:path w="118109" h="236852">
                  <a:moveTo>
                    <a:pt x="59524" y="117538"/>
                  </a:moveTo>
                  <a:lnTo>
                    <a:pt x="54305" y="74790"/>
                  </a:lnTo>
                  <a:lnTo>
                    <a:pt x="35623" y="30568"/>
                  </a:lnTo>
                  <a:lnTo>
                    <a:pt x="15240" y="0"/>
                  </a:lnTo>
                  <a:lnTo>
                    <a:pt x="0" y="0"/>
                  </a:lnTo>
                  <a:lnTo>
                    <a:pt x="16713" y="30099"/>
                  </a:lnTo>
                  <a:lnTo>
                    <a:pt x="19812" y="36677"/>
                  </a:lnTo>
                  <a:lnTo>
                    <a:pt x="23190" y="44932"/>
                  </a:lnTo>
                  <a:lnTo>
                    <a:pt x="26289" y="53632"/>
                  </a:lnTo>
                  <a:lnTo>
                    <a:pt x="28803" y="62598"/>
                  </a:lnTo>
                  <a:lnTo>
                    <a:pt x="30480" y="71729"/>
                  </a:lnTo>
                  <a:lnTo>
                    <a:pt x="33350" y="83172"/>
                  </a:lnTo>
                  <a:lnTo>
                    <a:pt x="35242" y="94627"/>
                  </a:lnTo>
                  <a:lnTo>
                    <a:pt x="36258" y="106095"/>
                  </a:lnTo>
                  <a:lnTo>
                    <a:pt x="36576" y="117538"/>
                  </a:lnTo>
                  <a:lnTo>
                    <a:pt x="34290" y="147269"/>
                  </a:lnTo>
                  <a:lnTo>
                    <a:pt x="27432" y="177025"/>
                  </a:lnTo>
                  <a:lnTo>
                    <a:pt x="16002" y="206768"/>
                  </a:lnTo>
                  <a:lnTo>
                    <a:pt x="0" y="236512"/>
                  </a:lnTo>
                  <a:lnTo>
                    <a:pt x="15240" y="236512"/>
                  </a:lnTo>
                  <a:lnTo>
                    <a:pt x="40093" y="197078"/>
                  </a:lnTo>
                  <a:lnTo>
                    <a:pt x="56235" y="150698"/>
                  </a:lnTo>
                  <a:lnTo>
                    <a:pt x="58674" y="134404"/>
                  </a:lnTo>
                  <a:lnTo>
                    <a:pt x="59524" y="117538"/>
                  </a:lnTo>
                  <a:close/>
                </a:path>
                <a:path w="118109" h="236852">
                  <a:moveTo>
                    <a:pt x="117906" y="156489"/>
                  </a:moveTo>
                  <a:lnTo>
                    <a:pt x="92011" y="156489"/>
                  </a:lnTo>
                  <a:lnTo>
                    <a:pt x="92011" y="183921"/>
                  </a:lnTo>
                  <a:lnTo>
                    <a:pt x="117906" y="183921"/>
                  </a:lnTo>
                  <a:lnTo>
                    <a:pt x="117906" y="156489"/>
                  </a:lnTo>
                  <a:close/>
                </a:path>
              </a:pathLst>
            </a:custGeom>
            <a:solidFill>
              <a:srgbClr val="000000"/>
            </a:solidFill>
          </p:spPr>
          <p:txBody>
            <a:bodyPr wrap="square" lIns="0" tIns="0" rIns="0" bIns="0" rtlCol="0"/>
            <a:lstStyle/>
            <a:p>
              <a:endParaRPr/>
            </a:p>
          </p:txBody>
        </p:sp>
      </p:grpSp>
      <p:sp>
        <p:nvSpPr>
          <p:cNvPr id="520" name="object 520"/>
          <p:cNvSpPr/>
          <p:nvPr/>
        </p:nvSpPr>
        <p:spPr>
          <a:xfrm>
            <a:off x="300038" y="5344713"/>
            <a:ext cx="518272" cy="233082"/>
          </a:xfrm>
          <a:custGeom>
            <a:avLst/>
            <a:gdLst/>
            <a:ahLst/>
            <a:cxnLst/>
            <a:rect l="l" t="t" r="r" b="b"/>
            <a:pathLst>
              <a:path w="587375" h="264160">
                <a:moveTo>
                  <a:pt x="231825" y="0"/>
                </a:moveTo>
                <a:lnTo>
                  <a:pt x="207454" y="0"/>
                </a:lnTo>
                <a:lnTo>
                  <a:pt x="179920" y="115912"/>
                </a:lnTo>
                <a:lnTo>
                  <a:pt x="176784" y="126161"/>
                </a:lnTo>
                <a:lnTo>
                  <a:pt x="174205" y="136156"/>
                </a:lnTo>
                <a:lnTo>
                  <a:pt x="172212" y="145567"/>
                </a:lnTo>
                <a:lnTo>
                  <a:pt x="170776" y="154114"/>
                </a:lnTo>
                <a:lnTo>
                  <a:pt x="168211" y="138912"/>
                </a:lnTo>
                <a:lnTo>
                  <a:pt x="165061" y="123164"/>
                </a:lnTo>
                <a:lnTo>
                  <a:pt x="161353" y="106870"/>
                </a:lnTo>
                <a:lnTo>
                  <a:pt x="157060" y="90004"/>
                </a:lnTo>
                <a:lnTo>
                  <a:pt x="131152" y="0"/>
                </a:lnTo>
                <a:lnTo>
                  <a:pt x="102196" y="0"/>
                </a:lnTo>
                <a:lnTo>
                  <a:pt x="67056" y="120484"/>
                </a:lnTo>
                <a:lnTo>
                  <a:pt x="66497" y="124434"/>
                </a:lnTo>
                <a:lnTo>
                  <a:pt x="64960" y="131546"/>
                </a:lnTo>
                <a:lnTo>
                  <a:pt x="59436" y="154114"/>
                </a:lnTo>
                <a:lnTo>
                  <a:pt x="58026" y="144907"/>
                </a:lnTo>
                <a:lnTo>
                  <a:pt x="56197" y="135737"/>
                </a:lnTo>
                <a:lnTo>
                  <a:pt x="51816" y="117436"/>
                </a:lnTo>
                <a:lnTo>
                  <a:pt x="24384" y="0"/>
                </a:lnTo>
                <a:lnTo>
                  <a:pt x="0" y="0"/>
                </a:lnTo>
                <a:lnTo>
                  <a:pt x="47244" y="180022"/>
                </a:lnTo>
                <a:lnTo>
                  <a:pt x="71628" y="180022"/>
                </a:lnTo>
                <a:lnTo>
                  <a:pt x="109816" y="42672"/>
                </a:lnTo>
                <a:lnTo>
                  <a:pt x="111340" y="36576"/>
                </a:lnTo>
                <a:lnTo>
                  <a:pt x="114388" y="28956"/>
                </a:lnTo>
                <a:lnTo>
                  <a:pt x="115912" y="21336"/>
                </a:lnTo>
                <a:lnTo>
                  <a:pt x="115912" y="24384"/>
                </a:lnTo>
                <a:lnTo>
                  <a:pt x="117436" y="30480"/>
                </a:lnTo>
                <a:lnTo>
                  <a:pt x="122008" y="42672"/>
                </a:lnTo>
                <a:lnTo>
                  <a:pt x="158584" y="180022"/>
                </a:lnTo>
                <a:lnTo>
                  <a:pt x="181444" y="180022"/>
                </a:lnTo>
                <a:lnTo>
                  <a:pt x="231825" y="0"/>
                </a:lnTo>
                <a:close/>
              </a:path>
              <a:path w="587375" h="264160">
                <a:moveTo>
                  <a:pt x="317271" y="186118"/>
                </a:moveTo>
                <a:lnTo>
                  <a:pt x="300507" y="148691"/>
                </a:lnTo>
                <a:lnTo>
                  <a:pt x="300507" y="170878"/>
                </a:lnTo>
                <a:lnTo>
                  <a:pt x="300507" y="178498"/>
                </a:lnTo>
                <a:lnTo>
                  <a:pt x="251637" y="178498"/>
                </a:lnTo>
                <a:lnTo>
                  <a:pt x="253161" y="170878"/>
                </a:lnTo>
                <a:lnTo>
                  <a:pt x="254685" y="164782"/>
                </a:lnTo>
                <a:lnTo>
                  <a:pt x="259257" y="160210"/>
                </a:lnTo>
                <a:lnTo>
                  <a:pt x="265353" y="155638"/>
                </a:lnTo>
                <a:lnTo>
                  <a:pt x="269925" y="152590"/>
                </a:lnTo>
                <a:lnTo>
                  <a:pt x="285165" y="152590"/>
                </a:lnTo>
                <a:lnTo>
                  <a:pt x="291261" y="155638"/>
                </a:lnTo>
                <a:lnTo>
                  <a:pt x="295935" y="161734"/>
                </a:lnTo>
                <a:lnTo>
                  <a:pt x="298983" y="164782"/>
                </a:lnTo>
                <a:lnTo>
                  <a:pt x="277545" y="140296"/>
                </a:lnTo>
                <a:lnTo>
                  <a:pt x="268719" y="141147"/>
                </a:lnTo>
                <a:lnTo>
                  <a:pt x="238874" y="167830"/>
                </a:lnTo>
                <a:lnTo>
                  <a:pt x="236486" y="186118"/>
                </a:lnTo>
                <a:lnTo>
                  <a:pt x="236588" y="190690"/>
                </a:lnTo>
                <a:lnTo>
                  <a:pt x="253339" y="225463"/>
                </a:lnTo>
                <a:lnTo>
                  <a:pt x="277545" y="231927"/>
                </a:lnTo>
                <a:lnTo>
                  <a:pt x="285026" y="231381"/>
                </a:lnTo>
                <a:lnTo>
                  <a:pt x="291503" y="229831"/>
                </a:lnTo>
                <a:lnTo>
                  <a:pt x="297129" y="227431"/>
                </a:lnTo>
                <a:lnTo>
                  <a:pt x="302031" y="224307"/>
                </a:lnTo>
                <a:lnTo>
                  <a:pt x="309651" y="219646"/>
                </a:lnTo>
                <a:lnTo>
                  <a:pt x="314223" y="212026"/>
                </a:lnTo>
                <a:lnTo>
                  <a:pt x="315747" y="204406"/>
                </a:lnTo>
                <a:lnTo>
                  <a:pt x="300507" y="201358"/>
                </a:lnTo>
                <a:lnTo>
                  <a:pt x="298983" y="208978"/>
                </a:lnTo>
                <a:lnTo>
                  <a:pt x="295935" y="212026"/>
                </a:lnTo>
                <a:lnTo>
                  <a:pt x="291261" y="215074"/>
                </a:lnTo>
                <a:lnTo>
                  <a:pt x="288213" y="218122"/>
                </a:lnTo>
                <a:lnTo>
                  <a:pt x="283641" y="219646"/>
                </a:lnTo>
                <a:lnTo>
                  <a:pt x="269925" y="219646"/>
                </a:lnTo>
                <a:lnTo>
                  <a:pt x="263829" y="216598"/>
                </a:lnTo>
                <a:lnTo>
                  <a:pt x="254685" y="207454"/>
                </a:lnTo>
                <a:lnTo>
                  <a:pt x="251637" y="199834"/>
                </a:lnTo>
                <a:lnTo>
                  <a:pt x="251637" y="190690"/>
                </a:lnTo>
                <a:lnTo>
                  <a:pt x="315747" y="190690"/>
                </a:lnTo>
                <a:lnTo>
                  <a:pt x="317271" y="189166"/>
                </a:lnTo>
                <a:lnTo>
                  <a:pt x="317271" y="186118"/>
                </a:lnTo>
                <a:close/>
              </a:path>
              <a:path w="587375" h="264160">
                <a:moveTo>
                  <a:pt x="405765" y="143446"/>
                </a:moveTo>
                <a:lnTo>
                  <a:pt x="390423" y="143446"/>
                </a:lnTo>
                <a:lnTo>
                  <a:pt x="370611" y="196786"/>
                </a:lnTo>
                <a:lnTo>
                  <a:pt x="369087" y="202882"/>
                </a:lnTo>
                <a:lnTo>
                  <a:pt x="366039" y="212026"/>
                </a:lnTo>
                <a:lnTo>
                  <a:pt x="364515" y="205930"/>
                </a:lnTo>
                <a:lnTo>
                  <a:pt x="362991" y="201358"/>
                </a:lnTo>
                <a:lnTo>
                  <a:pt x="359943" y="195262"/>
                </a:lnTo>
                <a:lnTo>
                  <a:pt x="341655" y="143446"/>
                </a:lnTo>
                <a:lnTo>
                  <a:pt x="326415" y="143446"/>
                </a:lnTo>
                <a:lnTo>
                  <a:pt x="358419" y="230403"/>
                </a:lnTo>
                <a:lnTo>
                  <a:pt x="373659" y="230403"/>
                </a:lnTo>
                <a:lnTo>
                  <a:pt x="405765" y="143446"/>
                </a:lnTo>
                <a:close/>
              </a:path>
              <a:path w="587375" h="264160">
                <a:moveTo>
                  <a:pt x="492633" y="230403"/>
                </a:moveTo>
                <a:lnTo>
                  <a:pt x="491109" y="227355"/>
                </a:lnTo>
                <a:lnTo>
                  <a:pt x="489585" y="222694"/>
                </a:lnTo>
                <a:lnTo>
                  <a:pt x="488061" y="219633"/>
                </a:lnTo>
                <a:lnTo>
                  <a:pt x="488061" y="186105"/>
                </a:lnTo>
                <a:lnTo>
                  <a:pt x="488061" y="163245"/>
                </a:lnTo>
                <a:lnTo>
                  <a:pt x="486537" y="160197"/>
                </a:lnTo>
                <a:lnTo>
                  <a:pt x="486537" y="155625"/>
                </a:lnTo>
                <a:lnTo>
                  <a:pt x="485013" y="152577"/>
                </a:lnTo>
                <a:lnTo>
                  <a:pt x="481965" y="151053"/>
                </a:lnTo>
                <a:lnTo>
                  <a:pt x="480441" y="148005"/>
                </a:lnTo>
                <a:lnTo>
                  <a:pt x="477393" y="144957"/>
                </a:lnTo>
                <a:lnTo>
                  <a:pt x="472808" y="143433"/>
                </a:lnTo>
                <a:lnTo>
                  <a:pt x="466712" y="141820"/>
                </a:lnTo>
                <a:lnTo>
                  <a:pt x="462140" y="140296"/>
                </a:lnTo>
                <a:lnTo>
                  <a:pt x="446900" y="140296"/>
                </a:lnTo>
                <a:lnTo>
                  <a:pt x="439280" y="141820"/>
                </a:lnTo>
                <a:lnTo>
                  <a:pt x="414896" y="167817"/>
                </a:lnTo>
                <a:lnTo>
                  <a:pt x="428612" y="169341"/>
                </a:lnTo>
                <a:lnTo>
                  <a:pt x="430136" y="163245"/>
                </a:lnTo>
                <a:lnTo>
                  <a:pt x="433184" y="158673"/>
                </a:lnTo>
                <a:lnTo>
                  <a:pt x="436232" y="157149"/>
                </a:lnTo>
                <a:lnTo>
                  <a:pt x="439280" y="154101"/>
                </a:lnTo>
                <a:lnTo>
                  <a:pt x="445376" y="152577"/>
                </a:lnTo>
                <a:lnTo>
                  <a:pt x="459092" y="152577"/>
                </a:lnTo>
                <a:lnTo>
                  <a:pt x="465188" y="155625"/>
                </a:lnTo>
                <a:lnTo>
                  <a:pt x="468236" y="158673"/>
                </a:lnTo>
                <a:lnTo>
                  <a:pt x="471284" y="160197"/>
                </a:lnTo>
                <a:lnTo>
                  <a:pt x="472808" y="164769"/>
                </a:lnTo>
                <a:lnTo>
                  <a:pt x="472808" y="175437"/>
                </a:lnTo>
                <a:lnTo>
                  <a:pt x="472808" y="186105"/>
                </a:lnTo>
                <a:lnTo>
                  <a:pt x="472808" y="198297"/>
                </a:lnTo>
                <a:lnTo>
                  <a:pt x="471284" y="202869"/>
                </a:lnTo>
                <a:lnTo>
                  <a:pt x="469760" y="205917"/>
                </a:lnTo>
                <a:lnTo>
                  <a:pt x="468236" y="210489"/>
                </a:lnTo>
                <a:lnTo>
                  <a:pt x="465188" y="213537"/>
                </a:lnTo>
                <a:lnTo>
                  <a:pt x="456044" y="219633"/>
                </a:lnTo>
                <a:lnTo>
                  <a:pt x="451472" y="221170"/>
                </a:lnTo>
                <a:lnTo>
                  <a:pt x="439280" y="221170"/>
                </a:lnTo>
                <a:lnTo>
                  <a:pt x="434708" y="219633"/>
                </a:lnTo>
                <a:lnTo>
                  <a:pt x="433184" y="216585"/>
                </a:lnTo>
                <a:lnTo>
                  <a:pt x="430136" y="213537"/>
                </a:lnTo>
                <a:lnTo>
                  <a:pt x="428612" y="210489"/>
                </a:lnTo>
                <a:lnTo>
                  <a:pt x="428612" y="201345"/>
                </a:lnTo>
                <a:lnTo>
                  <a:pt x="431660" y="198297"/>
                </a:lnTo>
                <a:lnTo>
                  <a:pt x="433184" y="195249"/>
                </a:lnTo>
                <a:lnTo>
                  <a:pt x="436232" y="195249"/>
                </a:lnTo>
                <a:lnTo>
                  <a:pt x="437756" y="193725"/>
                </a:lnTo>
                <a:lnTo>
                  <a:pt x="442328" y="192201"/>
                </a:lnTo>
                <a:lnTo>
                  <a:pt x="448424" y="192201"/>
                </a:lnTo>
                <a:lnTo>
                  <a:pt x="459092" y="190677"/>
                </a:lnTo>
                <a:lnTo>
                  <a:pt x="466712" y="189153"/>
                </a:lnTo>
                <a:lnTo>
                  <a:pt x="472808" y="186105"/>
                </a:lnTo>
                <a:lnTo>
                  <a:pt x="472808" y="175437"/>
                </a:lnTo>
                <a:lnTo>
                  <a:pt x="467906" y="176580"/>
                </a:lnTo>
                <a:lnTo>
                  <a:pt x="462140" y="177723"/>
                </a:lnTo>
                <a:lnTo>
                  <a:pt x="455244" y="178866"/>
                </a:lnTo>
                <a:lnTo>
                  <a:pt x="446900" y="180009"/>
                </a:lnTo>
                <a:lnTo>
                  <a:pt x="440804" y="180009"/>
                </a:lnTo>
                <a:lnTo>
                  <a:pt x="436232" y="181533"/>
                </a:lnTo>
                <a:lnTo>
                  <a:pt x="433184" y="181533"/>
                </a:lnTo>
                <a:lnTo>
                  <a:pt x="430136" y="183057"/>
                </a:lnTo>
                <a:lnTo>
                  <a:pt x="425564" y="184581"/>
                </a:lnTo>
                <a:lnTo>
                  <a:pt x="422516" y="187629"/>
                </a:lnTo>
                <a:lnTo>
                  <a:pt x="419468" y="189153"/>
                </a:lnTo>
                <a:lnTo>
                  <a:pt x="416420" y="192201"/>
                </a:lnTo>
                <a:lnTo>
                  <a:pt x="413372" y="198297"/>
                </a:lnTo>
                <a:lnTo>
                  <a:pt x="411848" y="202869"/>
                </a:lnTo>
                <a:lnTo>
                  <a:pt x="411848" y="215061"/>
                </a:lnTo>
                <a:lnTo>
                  <a:pt x="414896" y="219633"/>
                </a:lnTo>
                <a:lnTo>
                  <a:pt x="419468" y="224307"/>
                </a:lnTo>
                <a:lnTo>
                  <a:pt x="425564" y="230403"/>
                </a:lnTo>
                <a:lnTo>
                  <a:pt x="433184" y="231927"/>
                </a:lnTo>
                <a:lnTo>
                  <a:pt x="448424" y="231927"/>
                </a:lnTo>
                <a:lnTo>
                  <a:pt x="457568" y="228879"/>
                </a:lnTo>
                <a:lnTo>
                  <a:pt x="463664" y="227355"/>
                </a:lnTo>
                <a:lnTo>
                  <a:pt x="468236" y="224307"/>
                </a:lnTo>
                <a:lnTo>
                  <a:pt x="472351" y="221170"/>
                </a:lnTo>
                <a:lnTo>
                  <a:pt x="474345" y="219633"/>
                </a:lnTo>
                <a:lnTo>
                  <a:pt x="474345" y="222694"/>
                </a:lnTo>
                <a:lnTo>
                  <a:pt x="475869" y="227355"/>
                </a:lnTo>
                <a:lnTo>
                  <a:pt x="477393" y="230403"/>
                </a:lnTo>
                <a:lnTo>
                  <a:pt x="492633" y="230403"/>
                </a:lnTo>
                <a:close/>
              </a:path>
              <a:path w="587375" h="264160">
                <a:moveTo>
                  <a:pt x="587209" y="176974"/>
                </a:moveTo>
                <a:lnTo>
                  <a:pt x="585685" y="169354"/>
                </a:lnTo>
                <a:lnTo>
                  <a:pt x="582637" y="163258"/>
                </a:lnTo>
                <a:lnTo>
                  <a:pt x="579589" y="155638"/>
                </a:lnTo>
                <a:lnTo>
                  <a:pt x="576541" y="152590"/>
                </a:lnTo>
                <a:lnTo>
                  <a:pt x="575017" y="151066"/>
                </a:lnTo>
                <a:lnTo>
                  <a:pt x="571969" y="148780"/>
                </a:lnTo>
                <a:lnTo>
                  <a:pt x="571969" y="186118"/>
                </a:lnTo>
                <a:lnTo>
                  <a:pt x="571423" y="193802"/>
                </a:lnTo>
                <a:lnTo>
                  <a:pt x="553681" y="219646"/>
                </a:lnTo>
                <a:lnTo>
                  <a:pt x="541489" y="219646"/>
                </a:lnTo>
                <a:lnTo>
                  <a:pt x="535393" y="216598"/>
                </a:lnTo>
                <a:lnTo>
                  <a:pt x="530821" y="212026"/>
                </a:lnTo>
                <a:lnTo>
                  <a:pt x="526249" y="205930"/>
                </a:lnTo>
                <a:lnTo>
                  <a:pt x="524725" y="198310"/>
                </a:lnTo>
                <a:lnTo>
                  <a:pt x="524789" y="186118"/>
                </a:lnTo>
                <a:lnTo>
                  <a:pt x="525056" y="179298"/>
                </a:lnTo>
                <a:lnTo>
                  <a:pt x="526249" y="172402"/>
                </a:lnTo>
                <a:lnTo>
                  <a:pt x="528586" y="166636"/>
                </a:lnTo>
                <a:lnTo>
                  <a:pt x="532345" y="161734"/>
                </a:lnTo>
                <a:lnTo>
                  <a:pt x="536917" y="155638"/>
                </a:lnTo>
                <a:lnTo>
                  <a:pt x="539203" y="154114"/>
                </a:lnTo>
                <a:lnTo>
                  <a:pt x="541489" y="152590"/>
                </a:lnTo>
                <a:lnTo>
                  <a:pt x="555205" y="152590"/>
                </a:lnTo>
                <a:lnTo>
                  <a:pt x="571969" y="186118"/>
                </a:lnTo>
                <a:lnTo>
                  <a:pt x="571969" y="148780"/>
                </a:lnTo>
                <a:lnTo>
                  <a:pt x="568921" y="146494"/>
                </a:lnTo>
                <a:lnTo>
                  <a:pt x="564349" y="143446"/>
                </a:lnTo>
                <a:lnTo>
                  <a:pt x="556729" y="140296"/>
                </a:lnTo>
                <a:lnTo>
                  <a:pt x="544537" y="140296"/>
                </a:lnTo>
                <a:lnTo>
                  <a:pt x="538441" y="141820"/>
                </a:lnTo>
                <a:lnTo>
                  <a:pt x="535393" y="144970"/>
                </a:lnTo>
                <a:lnTo>
                  <a:pt x="530821" y="146494"/>
                </a:lnTo>
                <a:lnTo>
                  <a:pt x="527773" y="149542"/>
                </a:lnTo>
                <a:lnTo>
                  <a:pt x="524725" y="154114"/>
                </a:lnTo>
                <a:lnTo>
                  <a:pt x="524725" y="143446"/>
                </a:lnTo>
                <a:lnTo>
                  <a:pt x="511009" y="143446"/>
                </a:lnTo>
                <a:lnTo>
                  <a:pt x="511009" y="263931"/>
                </a:lnTo>
                <a:lnTo>
                  <a:pt x="526249" y="263931"/>
                </a:lnTo>
                <a:lnTo>
                  <a:pt x="526249" y="221170"/>
                </a:lnTo>
                <a:lnTo>
                  <a:pt x="527773" y="224307"/>
                </a:lnTo>
                <a:lnTo>
                  <a:pt x="530821" y="227355"/>
                </a:lnTo>
                <a:lnTo>
                  <a:pt x="539965" y="230403"/>
                </a:lnTo>
                <a:lnTo>
                  <a:pt x="543013" y="231927"/>
                </a:lnTo>
                <a:lnTo>
                  <a:pt x="555205" y="231927"/>
                </a:lnTo>
                <a:lnTo>
                  <a:pt x="561301" y="230403"/>
                </a:lnTo>
                <a:lnTo>
                  <a:pt x="567397" y="225831"/>
                </a:lnTo>
                <a:lnTo>
                  <a:pt x="573493" y="222694"/>
                </a:lnTo>
                <a:lnTo>
                  <a:pt x="574636" y="221170"/>
                </a:lnTo>
                <a:lnTo>
                  <a:pt x="575779" y="219646"/>
                </a:lnTo>
                <a:lnTo>
                  <a:pt x="578065" y="216598"/>
                </a:lnTo>
                <a:lnTo>
                  <a:pt x="581113" y="210502"/>
                </a:lnTo>
                <a:lnTo>
                  <a:pt x="585685" y="202882"/>
                </a:lnTo>
                <a:lnTo>
                  <a:pt x="587209" y="195262"/>
                </a:lnTo>
                <a:lnTo>
                  <a:pt x="587209" y="176974"/>
                </a:lnTo>
                <a:close/>
              </a:path>
            </a:pathLst>
          </a:custGeom>
          <a:solidFill>
            <a:srgbClr val="000000"/>
          </a:solidFill>
        </p:spPr>
        <p:txBody>
          <a:bodyPr wrap="square" lIns="0" tIns="0" rIns="0" bIns="0" rtlCol="0"/>
          <a:lstStyle/>
          <a:p>
            <a:endParaRPr/>
          </a:p>
        </p:txBody>
      </p:sp>
      <p:sp>
        <p:nvSpPr>
          <p:cNvPr id="521" name="object 521"/>
          <p:cNvSpPr/>
          <p:nvPr/>
        </p:nvSpPr>
        <p:spPr>
          <a:xfrm>
            <a:off x="913716" y="5391777"/>
            <a:ext cx="105335" cy="66115"/>
          </a:xfrm>
          <a:custGeom>
            <a:avLst/>
            <a:gdLst/>
            <a:ahLst/>
            <a:cxnLst/>
            <a:rect l="l" t="t" r="r" b="b"/>
            <a:pathLst>
              <a:path w="119380" h="74929">
                <a:moveTo>
                  <a:pt x="118973" y="54952"/>
                </a:moveTo>
                <a:lnTo>
                  <a:pt x="0" y="54952"/>
                </a:lnTo>
                <a:lnTo>
                  <a:pt x="0" y="74764"/>
                </a:lnTo>
                <a:lnTo>
                  <a:pt x="118973" y="74764"/>
                </a:lnTo>
                <a:lnTo>
                  <a:pt x="118973" y="54952"/>
                </a:lnTo>
                <a:close/>
              </a:path>
              <a:path w="119380" h="74929">
                <a:moveTo>
                  <a:pt x="118973" y="0"/>
                </a:moveTo>
                <a:lnTo>
                  <a:pt x="0" y="0"/>
                </a:lnTo>
                <a:lnTo>
                  <a:pt x="0" y="19900"/>
                </a:lnTo>
                <a:lnTo>
                  <a:pt x="118973" y="19900"/>
                </a:lnTo>
                <a:lnTo>
                  <a:pt x="118973" y="0"/>
                </a:lnTo>
                <a:close/>
              </a:path>
            </a:pathLst>
          </a:custGeom>
          <a:solidFill>
            <a:srgbClr val="000000"/>
          </a:solidFill>
        </p:spPr>
        <p:txBody>
          <a:bodyPr wrap="square" lIns="0" tIns="0" rIns="0" bIns="0" rtlCol="0"/>
          <a:lstStyle/>
          <a:p>
            <a:endParaRPr/>
          </a:p>
        </p:txBody>
      </p:sp>
      <p:grpSp>
        <p:nvGrpSpPr>
          <p:cNvPr id="522" name="object 522"/>
          <p:cNvGrpSpPr/>
          <p:nvPr/>
        </p:nvGrpSpPr>
        <p:grpSpPr>
          <a:xfrm>
            <a:off x="1102154" y="5342012"/>
            <a:ext cx="814304" cy="208681"/>
            <a:chOff x="949754" y="5342012"/>
            <a:chExt cx="814304" cy="208681"/>
          </a:xfrm>
        </p:grpSpPr>
        <p:pic>
          <p:nvPicPr>
            <p:cNvPr id="523" name="object 523"/>
            <p:cNvPicPr/>
            <p:nvPr/>
          </p:nvPicPr>
          <p:blipFill>
            <a:blip r:embed="rId307"/>
            <a:stretch>
              <a:fillRect/>
            </a:stretch>
          </p:blipFill>
          <p:spPr>
            <a:xfrm>
              <a:off x="949754" y="5342012"/>
              <a:ext cx="154809" cy="173635"/>
            </a:xfrm>
            <a:prstGeom prst="rect">
              <a:avLst/>
            </a:prstGeom>
          </p:spPr>
        </p:pic>
        <p:pic>
          <p:nvPicPr>
            <p:cNvPr id="524" name="object 524"/>
            <p:cNvPicPr/>
            <p:nvPr/>
          </p:nvPicPr>
          <p:blipFill>
            <a:blip r:embed="rId308"/>
            <a:stretch>
              <a:fillRect/>
            </a:stretch>
          </p:blipFill>
          <p:spPr>
            <a:xfrm>
              <a:off x="1127424" y="5387732"/>
              <a:ext cx="92869" cy="118502"/>
            </a:xfrm>
            <a:prstGeom prst="rect">
              <a:avLst/>
            </a:prstGeom>
          </p:spPr>
        </p:pic>
        <p:pic>
          <p:nvPicPr>
            <p:cNvPr id="525" name="object 525"/>
            <p:cNvPicPr/>
            <p:nvPr/>
          </p:nvPicPr>
          <p:blipFill>
            <a:blip r:embed="rId309"/>
            <a:stretch>
              <a:fillRect/>
            </a:stretch>
          </p:blipFill>
          <p:spPr>
            <a:xfrm>
              <a:off x="1244497" y="5385042"/>
              <a:ext cx="106399" cy="121191"/>
            </a:xfrm>
            <a:prstGeom prst="rect">
              <a:avLst/>
            </a:prstGeom>
          </p:spPr>
        </p:pic>
        <p:pic>
          <p:nvPicPr>
            <p:cNvPr id="526" name="object 526"/>
            <p:cNvPicPr/>
            <p:nvPr/>
          </p:nvPicPr>
          <p:blipFill>
            <a:blip r:embed="rId310"/>
            <a:stretch>
              <a:fillRect/>
            </a:stretch>
          </p:blipFill>
          <p:spPr>
            <a:xfrm>
              <a:off x="1373756" y="5385042"/>
              <a:ext cx="94213" cy="118502"/>
            </a:xfrm>
            <a:prstGeom prst="rect">
              <a:avLst/>
            </a:prstGeom>
          </p:spPr>
        </p:pic>
        <p:pic>
          <p:nvPicPr>
            <p:cNvPr id="527" name="object 527"/>
            <p:cNvPicPr/>
            <p:nvPr/>
          </p:nvPicPr>
          <p:blipFill>
            <a:blip r:embed="rId311"/>
            <a:stretch>
              <a:fillRect/>
            </a:stretch>
          </p:blipFill>
          <p:spPr>
            <a:xfrm>
              <a:off x="1486796" y="5344701"/>
              <a:ext cx="91524" cy="160188"/>
            </a:xfrm>
            <a:prstGeom prst="rect">
              <a:avLst/>
            </a:prstGeom>
          </p:spPr>
        </p:pic>
        <p:pic>
          <p:nvPicPr>
            <p:cNvPr id="528" name="object 528"/>
            <p:cNvPicPr/>
            <p:nvPr/>
          </p:nvPicPr>
          <p:blipFill>
            <a:blip r:embed="rId312"/>
            <a:stretch>
              <a:fillRect/>
            </a:stretch>
          </p:blipFill>
          <p:spPr>
            <a:xfrm>
              <a:off x="1597147" y="5347391"/>
              <a:ext cx="166911" cy="203302"/>
            </a:xfrm>
            <a:prstGeom prst="rect">
              <a:avLst/>
            </a:prstGeom>
          </p:spPr>
        </p:pic>
      </p:grpSp>
      <p:pic>
        <p:nvPicPr>
          <p:cNvPr id="529" name="object 529"/>
          <p:cNvPicPr/>
          <p:nvPr/>
        </p:nvPicPr>
        <p:blipFill>
          <a:blip r:embed="rId313"/>
          <a:stretch>
            <a:fillRect/>
          </a:stretch>
        </p:blipFill>
        <p:spPr>
          <a:xfrm>
            <a:off x="1983777" y="5342012"/>
            <a:ext cx="185737" cy="164222"/>
          </a:xfrm>
          <a:prstGeom prst="rect">
            <a:avLst/>
          </a:prstGeom>
        </p:spPr>
      </p:pic>
      <p:grpSp>
        <p:nvGrpSpPr>
          <p:cNvPr id="530" name="object 530"/>
          <p:cNvGrpSpPr/>
          <p:nvPr/>
        </p:nvGrpSpPr>
        <p:grpSpPr>
          <a:xfrm>
            <a:off x="2223292" y="5347402"/>
            <a:ext cx="533019" cy="159124"/>
            <a:chOff x="2070891" y="5347402"/>
            <a:chExt cx="533019" cy="159124"/>
          </a:xfrm>
        </p:grpSpPr>
        <p:sp>
          <p:nvSpPr>
            <p:cNvPr id="531" name="object 531"/>
            <p:cNvSpPr/>
            <p:nvPr/>
          </p:nvSpPr>
          <p:spPr>
            <a:xfrm>
              <a:off x="2070891" y="5347402"/>
              <a:ext cx="449916" cy="159124"/>
            </a:xfrm>
            <a:custGeom>
              <a:avLst/>
              <a:gdLst/>
              <a:ahLst/>
              <a:cxnLst/>
              <a:rect l="l" t="t" r="r" b="b"/>
              <a:pathLst>
                <a:path w="509905" h="180339">
                  <a:moveTo>
                    <a:pt x="178498" y="45720"/>
                  </a:moveTo>
                  <a:lnTo>
                    <a:pt x="157162" y="45720"/>
                  </a:lnTo>
                  <a:lnTo>
                    <a:pt x="134213" y="122008"/>
                  </a:lnTo>
                  <a:lnTo>
                    <a:pt x="126593" y="146494"/>
                  </a:lnTo>
                  <a:lnTo>
                    <a:pt x="120497" y="122008"/>
                  </a:lnTo>
                  <a:lnTo>
                    <a:pt x="100685" y="45720"/>
                  </a:lnTo>
                  <a:lnTo>
                    <a:pt x="77825" y="45720"/>
                  </a:lnTo>
                  <a:lnTo>
                    <a:pt x="51587" y="146951"/>
                  </a:lnTo>
                  <a:lnTo>
                    <a:pt x="50393" y="149542"/>
                  </a:lnTo>
                  <a:lnTo>
                    <a:pt x="42773" y="122008"/>
                  </a:lnTo>
                  <a:lnTo>
                    <a:pt x="22860" y="45720"/>
                  </a:lnTo>
                  <a:lnTo>
                    <a:pt x="0" y="45720"/>
                  </a:lnTo>
                  <a:lnTo>
                    <a:pt x="39624" y="176974"/>
                  </a:lnTo>
                  <a:lnTo>
                    <a:pt x="62585" y="176974"/>
                  </a:lnTo>
                  <a:lnTo>
                    <a:pt x="88493" y="76288"/>
                  </a:lnTo>
                  <a:lnTo>
                    <a:pt x="94589" y="99148"/>
                  </a:lnTo>
                  <a:lnTo>
                    <a:pt x="114401" y="176974"/>
                  </a:lnTo>
                  <a:lnTo>
                    <a:pt x="137261" y="176974"/>
                  </a:lnTo>
                  <a:lnTo>
                    <a:pt x="178498" y="45720"/>
                  </a:lnTo>
                  <a:close/>
                </a:path>
                <a:path w="509905" h="180339">
                  <a:moveTo>
                    <a:pt x="302044" y="176974"/>
                  </a:moveTo>
                  <a:lnTo>
                    <a:pt x="298996" y="170878"/>
                  </a:lnTo>
                  <a:lnTo>
                    <a:pt x="297472" y="166306"/>
                  </a:lnTo>
                  <a:lnTo>
                    <a:pt x="297472" y="161734"/>
                  </a:lnTo>
                  <a:lnTo>
                    <a:pt x="297243" y="160210"/>
                  </a:lnTo>
                  <a:lnTo>
                    <a:pt x="296595" y="155752"/>
                  </a:lnTo>
                  <a:lnTo>
                    <a:pt x="296189" y="148018"/>
                  </a:lnTo>
                  <a:lnTo>
                    <a:pt x="296062" y="141922"/>
                  </a:lnTo>
                  <a:lnTo>
                    <a:pt x="295948" y="111340"/>
                  </a:lnTo>
                  <a:lnTo>
                    <a:pt x="295948" y="82384"/>
                  </a:lnTo>
                  <a:lnTo>
                    <a:pt x="294424" y="76288"/>
                  </a:lnTo>
                  <a:lnTo>
                    <a:pt x="294424" y="71716"/>
                  </a:lnTo>
                  <a:lnTo>
                    <a:pt x="292900" y="65620"/>
                  </a:lnTo>
                  <a:lnTo>
                    <a:pt x="260311" y="43815"/>
                  </a:lnTo>
                  <a:lnTo>
                    <a:pt x="245554" y="42672"/>
                  </a:lnTo>
                  <a:lnTo>
                    <a:pt x="236943" y="42951"/>
                  </a:lnTo>
                  <a:lnTo>
                    <a:pt x="199834" y="54864"/>
                  </a:lnTo>
                  <a:lnTo>
                    <a:pt x="195262" y="61048"/>
                  </a:lnTo>
                  <a:lnTo>
                    <a:pt x="190690" y="67144"/>
                  </a:lnTo>
                  <a:lnTo>
                    <a:pt x="187642" y="74764"/>
                  </a:lnTo>
                  <a:lnTo>
                    <a:pt x="186118" y="83908"/>
                  </a:lnTo>
                  <a:lnTo>
                    <a:pt x="207454" y="86956"/>
                  </a:lnTo>
                  <a:lnTo>
                    <a:pt x="210502" y="77812"/>
                  </a:lnTo>
                  <a:lnTo>
                    <a:pt x="213550" y="70192"/>
                  </a:lnTo>
                  <a:lnTo>
                    <a:pt x="218122" y="67144"/>
                  </a:lnTo>
                  <a:lnTo>
                    <a:pt x="224218" y="62572"/>
                  </a:lnTo>
                  <a:lnTo>
                    <a:pt x="231838" y="61048"/>
                  </a:lnTo>
                  <a:lnTo>
                    <a:pt x="240982" y="61048"/>
                  </a:lnTo>
                  <a:lnTo>
                    <a:pt x="249339" y="61595"/>
                  </a:lnTo>
                  <a:lnTo>
                    <a:pt x="273088" y="79336"/>
                  </a:lnTo>
                  <a:lnTo>
                    <a:pt x="273088" y="93052"/>
                  </a:lnTo>
                  <a:lnTo>
                    <a:pt x="273088" y="111340"/>
                  </a:lnTo>
                  <a:lnTo>
                    <a:pt x="273088" y="129628"/>
                  </a:lnTo>
                  <a:lnTo>
                    <a:pt x="270040" y="141922"/>
                  </a:lnTo>
                  <a:lnTo>
                    <a:pt x="266992" y="148018"/>
                  </a:lnTo>
                  <a:lnTo>
                    <a:pt x="254800" y="157162"/>
                  </a:lnTo>
                  <a:lnTo>
                    <a:pt x="248602" y="160210"/>
                  </a:lnTo>
                  <a:lnTo>
                    <a:pt x="240982" y="161734"/>
                  </a:lnTo>
                  <a:lnTo>
                    <a:pt x="224218" y="161734"/>
                  </a:lnTo>
                  <a:lnTo>
                    <a:pt x="216598" y="160210"/>
                  </a:lnTo>
                  <a:lnTo>
                    <a:pt x="212026" y="157162"/>
                  </a:lnTo>
                  <a:lnTo>
                    <a:pt x="207454" y="152590"/>
                  </a:lnTo>
                  <a:lnTo>
                    <a:pt x="205930" y="148018"/>
                  </a:lnTo>
                  <a:lnTo>
                    <a:pt x="205930" y="137248"/>
                  </a:lnTo>
                  <a:lnTo>
                    <a:pt x="210502" y="128104"/>
                  </a:lnTo>
                  <a:lnTo>
                    <a:pt x="213550" y="125056"/>
                  </a:lnTo>
                  <a:lnTo>
                    <a:pt x="218122" y="123532"/>
                  </a:lnTo>
                  <a:lnTo>
                    <a:pt x="221170" y="122008"/>
                  </a:lnTo>
                  <a:lnTo>
                    <a:pt x="227266" y="120484"/>
                  </a:lnTo>
                  <a:lnTo>
                    <a:pt x="236410" y="118960"/>
                  </a:lnTo>
                  <a:lnTo>
                    <a:pt x="248145" y="117551"/>
                  </a:lnTo>
                  <a:lnTo>
                    <a:pt x="258178" y="115722"/>
                  </a:lnTo>
                  <a:lnTo>
                    <a:pt x="266496" y="113601"/>
                  </a:lnTo>
                  <a:lnTo>
                    <a:pt x="273088" y="111340"/>
                  </a:lnTo>
                  <a:lnTo>
                    <a:pt x="273088" y="93052"/>
                  </a:lnTo>
                  <a:lnTo>
                    <a:pt x="265595" y="95313"/>
                  </a:lnTo>
                  <a:lnTo>
                    <a:pt x="256654" y="97434"/>
                  </a:lnTo>
                  <a:lnTo>
                    <a:pt x="245999" y="99263"/>
                  </a:lnTo>
                  <a:lnTo>
                    <a:pt x="233362" y="100672"/>
                  </a:lnTo>
                  <a:lnTo>
                    <a:pt x="224218" y="102196"/>
                  </a:lnTo>
                  <a:lnTo>
                    <a:pt x="218122" y="103720"/>
                  </a:lnTo>
                  <a:lnTo>
                    <a:pt x="213550" y="105244"/>
                  </a:lnTo>
                  <a:lnTo>
                    <a:pt x="207454" y="106768"/>
                  </a:lnTo>
                  <a:lnTo>
                    <a:pt x="202882" y="108292"/>
                  </a:lnTo>
                  <a:lnTo>
                    <a:pt x="198310" y="111340"/>
                  </a:lnTo>
                  <a:lnTo>
                    <a:pt x="193738" y="115912"/>
                  </a:lnTo>
                  <a:lnTo>
                    <a:pt x="189166" y="118960"/>
                  </a:lnTo>
                  <a:lnTo>
                    <a:pt x="186118" y="125056"/>
                  </a:lnTo>
                  <a:lnTo>
                    <a:pt x="183070" y="129628"/>
                  </a:lnTo>
                  <a:lnTo>
                    <a:pt x="181546" y="135724"/>
                  </a:lnTo>
                  <a:lnTo>
                    <a:pt x="181546" y="141922"/>
                  </a:lnTo>
                  <a:lnTo>
                    <a:pt x="182384" y="149631"/>
                  </a:lnTo>
                  <a:lnTo>
                    <a:pt x="216674" y="179209"/>
                  </a:lnTo>
                  <a:lnTo>
                    <a:pt x="227266" y="180022"/>
                  </a:lnTo>
                  <a:lnTo>
                    <a:pt x="234886" y="180022"/>
                  </a:lnTo>
                  <a:lnTo>
                    <a:pt x="272923" y="161734"/>
                  </a:lnTo>
                  <a:lnTo>
                    <a:pt x="274612" y="160210"/>
                  </a:lnTo>
                  <a:lnTo>
                    <a:pt x="277660" y="172402"/>
                  </a:lnTo>
                  <a:lnTo>
                    <a:pt x="279184" y="176974"/>
                  </a:lnTo>
                  <a:lnTo>
                    <a:pt x="302044" y="176974"/>
                  </a:lnTo>
                  <a:close/>
                </a:path>
                <a:path w="509905" h="180339">
                  <a:moveTo>
                    <a:pt x="378345" y="176974"/>
                  </a:moveTo>
                  <a:lnTo>
                    <a:pt x="375297" y="157162"/>
                  </a:lnTo>
                  <a:lnTo>
                    <a:pt x="359956" y="157162"/>
                  </a:lnTo>
                  <a:lnTo>
                    <a:pt x="358432" y="155638"/>
                  </a:lnTo>
                  <a:lnTo>
                    <a:pt x="356908" y="155638"/>
                  </a:lnTo>
                  <a:lnTo>
                    <a:pt x="355384" y="154114"/>
                  </a:lnTo>
                  <a:lnTo>
                    <a:pt x="355384" y="152590"/>
                  </a:lnTo>
                  <a:lnTo>
                    <a:pt x="353860" y="149542"/>
                  </a:lnTo>
                  <a:lnTo>
                    <a:pt x="353860" y="64096"/>
                  </a:lnTo>
                  <a:lnTo>
                    <a:pt x="375297" y="64096"/>
                  </a:lnTo>
                  <a:lnTo>
                    <a:pt x="375297" y="45720"/>
                  </a:lnTo>
                  <a:lnTo>
                    <a:pt x="353860" y="45720"/>
                  </a:lnTo>
                  <a:lnTo>
                    <a:pt x="353860" y="0"/>
                  </a:lnTo>
                  <a:lnTo>
                    <a:pt x="331000" y="13716"/>
                  </a:lnTo>
                  <a:lnTo>
                    <a:pt x="331000" y="45720"/>
                  </a:lnTo>
                  <a:lnTo>
                    <a:pt x="315760" y="45720"/>
                  </a:lnTo>
                  <a:lnTo>
                    <a:pt x="315760" y="64096"/>
                  </a:lnTo>
                  <a:lnTo>
                    <a:pt x="331000" y="64096"/>
                  </a:lnTo>
                  <a:lnTo>
                    <a:pt x="331000" y="138772"/>
                  </a:lnTo>
                  <a:lnTo>
                    <a:pt x="331266" y="147370"/>
                  </a:lnTo>
                  <a:lnTo>
                    <a:pt x="343192" y="173926"/>
                  </a:lnTo>
                  <a:lnTo>
                    <a:pt x="347764" y="176974"/>
                  </a:lnTo>
                  <a:lnTo>
                    <a:pt x="353860" y="178498"/>
                  </a:lnTo>
                  <a:lnTo>
                    <a:pt x="367677" y="178498"/>
                  </a:lnTo>
                  <a:lnTo>
                    <a:pt x="372249" y="176974"/>
                  </a:lnTo>
                  <a:lnTo>
                    <a:pt x="378345" y="176974"/>
                  </a:lnTo>
                  <a:close/>
                </a:path>
                <a:path w="509905" h="180339">
                  <a:moveTo>
                    <a:pt x="509498" y="111340"/>
                  </a:moveTo>
                  <a:lnTo>
                    <a:pt x="508596" y="99148"/>
                  </a:lnTo>
                  <a:lnTo>
                    <a:pt x="508381" y="96189"/>
                  </a:lnTo>
                  <a:lnTo>
                    <a:pt x="505117" y="82765"/>
                  </a:lnTo>
                  <a:lnTo>
                    <a:pt x="499859" y="71069"/>
                  </a:lnTo>
                  <a:lnTo>
                    <a:pt x="492734" y="61048"/>
                  </a:lnTo>
                  <a:lnTo>
                    <a:pt x="485114" y="54102"/>
                  </a:lnTo>
                  <a:lnTo>
                    <a:pt x="485114" y="99148"/>
                  </a:lnTo>
                  <a:lnTo>
                    <a:pt x="413397" y="99148"/>
                  </a:lnTo>
                  <a:lnTo>
                    <a:pt x="435876" y="63525"/>
                  </a:lnTo>
                  <a:lnTo>
                    <a:pt x="449973" y="61048"/>
                  </a:lnTo>
                  <a:lnTo>
                    <a:pt x="457695" y="61899"/>
                  </a:lnTo>
                  <a:lnTo>
                    <a:pt x="484568" y="91478"/>
                  </a:lnTo>
                  <a:lnTo>
                    <a:pt x="485114" y="99148"/>
                  </a:lnTo>
                  <a:lnTo>
                    <a:pt x="485114" y="54102"/>
                  </a:lnTo>
                  <a:lnTo>
                    <a:pt x="483908" y="52997"/>
                  </a:lnTo>
                  <a:lnTo>
                    <a:pt x="473633" y="47244"/>
                  </a:lnTo>
                  <a:lnTo>
                    <a:pt x="462216" y="43815"/>
                  </a:lnTo>
                  <a:lnTo>
                    <a:pt x="449973" y="42659"/>
                  </a:lnTo>
                  <a:lnTo>
                    <a:pt x="436841" y="43815"/>
                  </a:lnTo>
                  <a:lnTo>
                    <a:pt x="398665" y="71043"/>
                  </a:lnTo>
                  <a:lnTo>
                    <a:pt x="389013" y="112864"/>
                  </a:lnTo>
                  <a:lnTo>
                    <a:pt x="390131" y="127787"/>
                  </a:lnTo>
                  <a:lnTo>
                    <a:pt x="414629" y="169722"/>
                  </a:lnTo>
                  <a:lnTo>
                    <a:pt x="451497" y="180009"/>
                  </a:lnTo>
                  <a:lnTo>
                    <a:pt x="462368" y="179184"/>
                  </a:lnTo>
                  <a:lnTo>
                    <a:pt x="495884" y="161721"/>
                  </a:lnTo>
                  <a:lnTo>
                    <a:pt x="500926" y="155435"/>
                  </a:lnTo>
                  <a:lnTo>
                    <a:pt x="505091" y="146989"/>
                  </a:lnTo>
                  <a:lnTo>
                    <a:pt x="507974" y="137248"/>
                  </a:lnTo>
                  <a:lnTo>
                    <a:pt x="485114" y="134200"/>
                  </a:lnTo>
                  <a:lnTo>
                    <a:pt x="482574" y="140728"/>
                  </a:lnTo>
                  <a:lnTo>
                    <a:pt x="479399" y="146672"/>
                  </a:lnTo>
                  <a:lnTo>
                    <a:pt x="475691" y="151650"/>
                  </a:lnTo>
                  <a:lnTo>
                    <a:pt x="471398" y="155625"/>
                  </a:lnTo>
                  <a:lnTo>
                    <a:pt x="466737" y="158673"/>
                  </a:lnTo>
                  <a:lnTo>
                    <a:pt x="459117" y="161721"/>
                  </a:lnTo>
                  <a:lnTo>
                    <a:pt x="451497" y="161721"/>
                  </a:lnTo>
                  <a:lnTo>
                    <a:pt x="415112" y="135775"/>
                  </a:lnTo>
                  <a:lnTo>
                    <a:pt x="411873" y="117436"/>
                  </a:lnTo>
                  <a:lnTo>
                    <a:pt x="509498" y="117436"/>
                  </a:lnTo>
                  <a:lnTo>
                    <a:pt x="509498" y="111340"/>
                  </a:lnTo>
                  <a:close/>
                </a:path>
              </a:pathLst>
            </a:custGeom>
            <a:solidFill>
              <a:srgbClr val="000000"/>
            </a:solidFill>
          </p:spPr>
          <p:txBody>
            <a:bodyPr wrap="square" lIns="0" tIns="0" rIns="0" bIns="0" rtlCol="0"/>
            <a:lstStyle/>
            <a:p>
              <a:endParaRPr/>
            </a:p>
          </p:txBody>
        </p:sp>
        <p:pic>
          <p:nvPicPr>
            <p:cNvPr id="532" name="object 532"/>
            <p:cNvPicPr/>
            <p:nvPr/>
          </p:nvPicPr>
          <p:blipFill>
            <a:blip r:embed="rId314"/>
            <a:stretch>
              <a:fillRect/>
            </a:stretch>
          </p:blipFill>
          <p:spPr>
            <a:xfrm>
              <a:off x="2541970" y="5385042"/>
              <a:ext cx="61940" cy="118502"/>
            </a:xfrm>
            <a:prstGeom prst="rect">
              <a:avLst/>
            </a:prstGeom>
          </p:spPr>
        </p:pic>
      </p:grpSp>
      <p:grpSp>
        <p:nvGrpSpPr>
          <p:cNvPr id="533" name="object 533"/>
          <p:cNvGrpSpPr/>
          <p:nvPr/>
        </p:nvGrpSpPr>
        <p:grpSpPr>
          <a:xfrm>
            <a:off x="2834640" y="5343861"/>
            <a:ext cx="329452" cy="162373"/>
            <a:chOff x="2682240" y="5343861"/>
            <a:chExt cx="329452" cy="162373"/>
          </a:xfrm>
        </p:grpSpPr>
        <p:sp>
          <p:nvSpPr>
            <p:cNvPr id="534" name="object 534"/>
            <p:cNvSpPr/>
            <p:nvPr/>
          </p:nvSpPr>
          <p:spPr>
            <a:xfrm>
              <a:off x="2682240" y="5343861"/>
              <a:ext cx="20171" cy="160244"/>
            </a:xfrm>
            <a:custGeom>
              <a:avLst/>
              <a:gdLst/>
              <a:ahLst/>
              <a:cxnLst/>
              <a:rect l="l" t="t" r="r" b="b"/>
              <a:pathLst>
                <a:path w="22860" h="181610">
                  <a:moveTo>
                    <a:pt x="22859" y="181355"/>
                  </a:moveTo>
                  <a:lnTo>
                    <a:pt x="0" y="181355"/>
                  </a:lnTo>
                  <a:lnTo>
                    <a:pt x="0" y="0"/>
                  </a:lnTo>
                  <a:lnTo>
                    <a:pt x="22859" y="0"/>
                  </a:lnTo>
                  <a:lnTo>
                    <a:pt x="22859" y="181355"/>
                  </a:lnTo>
                  <a:close/>
                </a:path>
              </a:pathLst>
            </a:custGeom>
            <a:solidFill>
              <a:srgbClr val="000000"/>
            </a:solidFill>
          </p:spPr>
          <p:txBody>
            <a:bodyPr wrap="square" lIns="0" tIns="0" rIns="0" bIns="0" rtlCol="0"/>
            <a:lstStyle/>
            <a:p>
              <a:endParaRPr/>
            </a:p>
          </p:txBody>
        </p:sp>
        <p:pic>
          <p:nvPicPr>
            <p:cNvPr id="535" name="object 535"/>
            <p:cNvPicPr/>
            <p:nvPr/>
          </p:nvPicPr>
          <p:blipFill>
            <a:blip r:embed="rId315"/>
            <a:stretch>
              <a:fillRect/>
            </a:stretch>
          </p:blipFill>
          <p:spPr>
            <a:xfrm>
              <a:off x="2725018" y="5347391"/>
              <a:ext cx="286674" cy="158843"/>
            </a:xfrm>
            <a:prstGeom prst="rect">
              <a:avLst/>
            </a:prstGeom>
          </p:spPr>
        </p:pic>
      </p:grpSp>
      <p:grpSp>
        <p:nvGrpSpPr>
          <p:cNvPr id="536" name="object 536"/>
          <p:cNvGrpSpPr/>
          <p:nvPr/>
        </p:nvGrpSpPr>
        <p:grpSpPr>
          <a:xfrm>
            <a:off x="3232757" y="5344703"/>
            <a:ext cx="352564" cy="161532"/>
            <a:chOff x="3080357" y="5344702"/>
            <a:chExt cx="352564" cy="161532"/>
          </a:xfrm>
        </p:grpSpPr>
        <p:pic>
          <p:nvPicPr>
            <p:cNvPr id="537" name="object 537"/>
            <p:cNvPicPr/>
            <p:nvPr/>
          </p:nvPicPr>
          <p:blipFill>
            <a:blip r:embed="rId316"/>
            <a:stretch>
              <a:fillRect/>
            </a:stretch>
          </p:blipFill>
          <p:spPr>
            <a:xfrm>
              <a:off x="3080357" y="5344702"/>
              <a:ext cx="99592" cy="161532"/>
            </a:xfrm>
            <a:prstGeom prst="rect">
              <a:avLst/>
            </a:prstGeom>
          </p:spPr>
        </p:pic>
        <p:pic>
          <p:nvPicPr>
            <p:cNvPr id="538" name="object 538"/>
            <p:cNvPicPr/>
            <p:nvPr/>
          </p:nvPicPr>
          <p:blipFill>
            <a:blip r:embed="rId317"/>
            <a:stretch>
              <a:fillRect/>
            </a:stretch>
          </p:blipFill>
          <p:spPr>
            <a:xfrm>
              <a:off x="3209533" y="5387732"/>
              <a:ext cx="94213" cy="118502"/>
            </a:xfrm>
            <a:prstGeom prst="rect">
              <a:avLst/>
            </a:prstGeom>
          </p:spPr>
        </p:pic>
        <p:pic>
          <p:nvPicPr>
            <p:cNvPr id="539" name="object 539"/>
            <p:cNvPicPr/>
            <p:nvPr/>
          </p:nvPicPr>
          <p:blipFill>
            <a:blip r:embed="rId318"/>
            <a:stretch>
              <a:fillRect/>
            </a:stretch>
          </p:blipFill>
          <p:spPr>
            <a:xfrm>
              <a:off x="3326605" y="5385042"/>
              <a:ext cx="106316" cy="121191"/>
            </a:xfrm>
            <a:prstGeom prst="rect">
              <a:avLst/>
            </a:prstGeom>
          </p:spPr>
        </p:pic>
      </p:grpSp>
      <p:pic>
        <p:nvPicPr>
          <p:cNvPr id="540" name="object 540"/>
          <p:cNvPicPr/>
          <p:nvPr/>
        </p:nvPicPr>
        <p:blipFill>
          <a:blip r:embed="rId319"/>
          <a:stretch>
            <a:fillRect/>
          </a:stretch>
        </p:blipFill>
        <p:spPr>
          <a:xfrm>
            <a:off x="3653986" y="5347391"/>
            <a:ext cx="173635" cy="158843"/>
          </a:xfrm>
          <a:prstGeom prst="rect">
            <a:avLst/>
          </a:prstGeom>
        </p:spPr>
      </p:pic>
      <p:grpSp>
        <p:nvGrpSpPr>
          <p:cNvPr id="541" name="object 541"/>
          <p:cNvGrpSpPr/>
          <p:nvPr/>
        </p:nvGrpSpPr>
        <p:grpSpPr>
          <a:xfrm>
            <a:off x="3901664" y="5344623"/>
            <a:ext cx="1798123" cy="203380"/>
            <a:chOff x="3749264" y="5344623"/>
            <a:chExt cx="1798123" cy="203380"/>
          </a:xfrm>
        </p:grpSpPr>
        <p:pic>
          <p:nvPicPr>
            <p:cNvPr id="542" name="object 542"/>
            <p:cNvPicPr/>
            <p:nvPr/>
          </p:nvPicPr>
          <p:blipFill>
            <a:blip r:embed="rId320"/>
            <a:stretch>
              <a:fillRect/>
            </a:stretch>
          </p:blipFill>
          <p:spPr>
            <a:xfrm>
              <a:off x="3749264" y="5347391"/>
              <a:ext cx="1203259" cy="200613"/>
            </a:xfrm>
            <a:prstGeom prst="rect">
              <a:avLst/>
            </a:prstGeom>
          </p:spPr>
        </p:pic>
        <p:sp>
          <p:nvSpPr>
            <p:cNvPr id="543" name="object 543"/>
            <p:cNvSpPr/>
            <p:nvPr/>
          </p:nvSpPr>
          <p:spPr>
            <a:xfrm>
              <a:off x="4975378" y="5344623"/>
              <a:ext cx="20171" cy="159124"/>
            </a:xfrm>
            <a:custGeom>
              <a:avLst/>
              <a:gdLst/>
              <a:ahLst/>
              <a:cxnLst/>
              <a:rect l="l" t="t" r="r" b="b"/>
              <a:pathLst>
                <a:path w="22860" h="180339">
                  <a:moveTo>
                    <a:pt x="22860" y="48869"/>
                  </a:moveTo>
                  <a:lnTo>
                    <a:pt x="0" y="48869"/>
                  </a:lnTo>
                  <a:lnTo>
                    <a:pt x="0" y="180022"/>
                  </a:lnTo>
                  <a:lnTo>
                    <a:pt x="22860" y="180022"/>
                  </a:lnTo>
                  <a:lnTo>
                    <a:pt x="22860" y="48869"/>
                  </a:lnTo>
                  <a:close/>
                </a:path>
                <a:path w="22860" h="180339">
                  <a:moveTo>
                    <a:pt x="22860" y="0"/>
                  </a:moveTo>
                  <a:lnTo>
                    <a:pt x="0" y="0"/>
                  </a:lnTo>
                  <a:lnTo>
                    <a:pt x="0" y="24472"/>
                  </a:lnTo>
                  <a:lnTo>
                    <a:pt x="22860" y="24472"/>
                  </a:lnTo>
                  <a:lnTo>
                    <a:pt x="22860" y="0"/>
                  </a:lnTo>
                  <a:close/>
                </a:path>
              </a:pathLst>
            </a:custGeom>
            <a:solidFill>
              <a:srgbClr val="000000"/>
            </a:solidFill>
          </p:spPr>
          <p:txBody>
            <a:bodyPr wrap="square" lIns="0" tIns="0" rIns="0" bIns="0" rtlCol="0"/>
            <a:lstStyle/>
            <a:p>
              <a:endParaRPr/>
            </a:p>
          </p:txBody>
        </p:sp>
        <p:pic>
          <p:nvPicPr>
            <p:cNvPr id="544" name="object 544"/>
            <p:cNvPicPr/>
            <p:nvPr/>
          </p:nvPicPr>
          <p:blipFill>
            <a:blip r:embed="rId321"/>
            <a:stretch>
              <a:fillRect/>
            </a:stretch>
          </p:blipFill>
          <p:spPr>
            <a:xfrm>
              <a:off x="5023793" y="5347391"/>
              <a:ext cx="242299" cy="158843"/>
            </a:xfrm>
            <a:prstGeom prst="rect">
              <a:avLst/>
            </a:prstGeom>
          </p:spPr>
        </p:pic>
        <p:sp>
          <p:nvSpPr>
            <p:cNvPr id="545" name="object 545"/>
            <p:cNvSpPr/>
            <p:nvPr/>
          </p:nvSpPr>
          <p:spPr>
            <a:xfrm>
              <a:off x="5283562" y="5344702"/>
              <a:ext cx="19050" cy="159124"/>
            </a:xfrm>
            <a:custGeom>
              <a:avLst/>
              <a:gdLst/>
              <a:ahLst/>
              <a:cxnLst/>
              <a:rect l="l" t="t" r="r" b="b"/>
              <a:pathLst>
                <a:path w="21589" h="180339">
                  <a:moveTo>
                    <a:pt x="21336" y="48780"/>
                  </a:moveTo>
                  <a:lnTo>
                    <a:pt x="0" y="48780"/>
                  </a:lnTo>
                  <a:lnTo>
                    <a:pt x="0" y="180035"/>
                  </a:lnTo>
                  <a:lnTo>
                    <a:pt x="21336" y="180035"/>
                  </a:lnTo>
                  <a:lnTo>
                    <a:pt x="21336" y="48780"/>
                  </a:lnTo>
                  <a:close/>
                </a:path>
                <a:path w="21589" h="180339">
                  <a:moveTo>
                    <a:pt x="21336" y="0"/>
                  </a:moveTo>
                  <a:lnTo>
                    <a:pt x="0" y="0"/>
                  </a:lnTo>
                  <a:lnTo>
                    <a:pt x="0" y="24384"/>
                  </a:lnTo>
                  <a:lnTo>
                    <a:pt x="21336" y="24384"/>
                  </a:lnTo>
                  <a:lnTo>
                    <a:pt x="21336" y="0"/>
                  </a:lnTo>
                  <a:close/>
                </a:path>
              </a:pathLst>
            </a:custGeom>
            <a:solidFill>
              <a:srgbClr val="000000"/>
            </a:solidFill>
          </p:spPr>
          <p:txBody>
            <a:bodyPr wrap="square" lIns="0" tIns="0" rIns="0" bIns="0" rtlCol="0"/>
            <a:lstStyle/>
            <a:p>
              <a:endParaRPr/>
            </a:p>
          </p:txBody>
        </p:sp>
        <p:pic>
          <p:nvPicPr>
            <p:cNvPr id="546" name="object 546"/>
            <p:cNvPicPr/>
            <p:nvPr/>
          </p:nvPicPr>
          <p:blipFill>
            <a:blip r:embed="rId322"/>
            <a:stretch>
              <a:fillRect/>
            </a:stretch>
          </p:blipFill>
          <p:spPr>
            <a:xfrm>
              <a:off x="5322654" y="5385042"/>
              <a:ext cx="107660" cy="121191"/>
            </a:xfrm>
            <a:prstGeom prst="rect">
              <a:avLst/>
            </a:prstGeom>
          </p:spPr>
        </p:pic>
        <p:pic>
          <p:nvPicPr>
            <p:cNvPr id="547" name="object 547"/>
            <p:cNvPicPr/>
            <p:nvPr/>
          </p:nvPicPr>
          <p:blipFill>
            <a:blip r:embed="rId323"/>
            <a:stretch>
              <a:fillRect/>
            </a:stretch>
          </p:blipFill>
          <p:spPr>
            <a:xfrm>
              <a:off x="5453174" y="5385042"/>
              <a:ext cx="94213" cy="118502"/>
            </a:xfrm>
            <a:prstGeom prst="rect">
              <a:avLst/>
            </a:prstGeom>
          </p:spPr>
        </p:pic>
      </p:grpSp>
      <p:grpSp>
        <p:nvGrpSpPr>
          <p:cNvPr id="548" name="object 548"/>
          <p:cNvGrpSpPr/>
          <p:nvPr/>
        </p:nvGrpSpPr>
        <p:grpSpPr>
          <a:xfrm>
            <a:off x="5868044" y="5342012"/>
            <a:ext cx="356684" cy="208989"/>
            <a:chOff x="5715643" y="5342012"/>
            <a:chExt cx="356684" cy="208989"/>
          </a:xfrm>
        </p:grpSpPr>
        <p:sp>
          <p:nvSpPr>
            <p:cNvPr id="549" name="object 549"/>
            <p:cNvSpPr/>
            <p:nvPr/>
          </p:nvSpPr>
          <p:spPr>
            <a:xfrm>
              <a:off x="5715643" y="5342012"/>
              <a:ext cx="52668" cy="208989"/>
            </a:xfrm>
            <a:custGeom>
              <a:avLst/>
              <a:gdLst/>
              <a:ahLst/>
              <a:cxnLst/>
              <a:rect l="l" t="t" r="r" b="b"/>
              <a:pathLst>
                <a:path w="59690" h="236852">
                  <a:moveTo>
                    <a:pt x="59436" y="236505"/>
                  </a:moveTo>
                  <a:lnTo>
                    <a:pt x="44196" y="236505"/>
                  </a:lnTo>
                  <a:lnTo>
                    <a:pt x="35337" y="223806"/>
                  </a:lnTo>
                  <a:lnTo>
                    <a:pt x="12192" y="181546"/>
                  </a:lnTo>
                  <a:lnTo>
                    <a:pt x="833" y="134317"/>
                  </a:lnTo>
                  <a:lnTo>
                    <a:pt x="0" y="117443"/>
                  </a:lnTo>
                  <a:lnTo>
                    <a:pt x="571" y="102844"/>
                  </a:lnTo>
                  <a:lnTo>
                    <a:pt x="9144" y="60960"/>
                  </a:lnTo>
                  <a:lnTo>
                    <a:pt x="32718" y="15097"/>
                  </a:lnTo>
                  <a:lnTo>
                    <a:pt x="44196" y="0"/>
                  </a:lnTo>
                  <a:lnTo>
                    <a:pt x="59436" y="0"/>
                  </a:lnTo>
                  <a:lnTo>
                    <a:pt x="52268" y="11715"/>
                  </a:lnTo>
                  <a:lnTo>
                    <a:pt x="46672" y="21716"/>
                  </a:lnTo>
                  <a:lnTo>
                    <a:pt x="29979" y="62547"/>
                  </a:lnTo>
                  <a:lnTo>
                    <a:pt x="23145" y="106013"/>
                  </a:lnTo>
                  <a:lnTo>
                    <a:pt x="22860" y="117443"/>
                  </a:lnTo>
                  <a:lnTo>
                    <a:pt x="25146" y="147217"/>
                  </a:lnTo>
                  <a:lnTo>
                    <a:pt x="32004" y="176974"/>
                  </a:lnTo>
                  <a:lnTo>
                    <a:pt x="43434" y="206731"/>
                  </a:lnTo>
                  <a:lnTo>
                    <a:pt x="59436" y="236505"/>
                  </a:lnTo>
                  <a:close/>
                </a:path>
              </a:pathLst>
            </a:custGeom>
            <a:solidFill>
              <a:srgbClr val="000000"/>
            </a:solidFill>
          </p:spPr>
          <p:txBody>
            <a:bodyPr wrap="square" lIns="0" tIns="0" rIns="0" bIns="0" rtlCol="0"/>
            <a:lstStyle/>
            <a:p>
              <a:endParaRPr/>
            </a:p>
          </p:txBody>
        </p:sp>
        <p:pic>
          <p:nvPicPr>
            <p:cNvPr id="550" name="object 550"/>
            <p:cNvPicPr/>
            <p:nvPr/>
          </p:nvPicPr>
          <p:blipFill>
            <a:blip r:embed="rId324"/>
            <a:stretch>
              <a:fillRect/>
            </a:stretch>
          </p:blipFill>
          <p:spPr>
            <a:xfrm>
              <a:off x="5791031" y="5342012"/>
              <a:ext cx="281296" cy="208682"/>
            </a:xfrm>
            <a:prstGeom prst="rect">
              <a:avLst/>
            </a:prstGeom>
          </p:spPr>
        </p:pic>
      </p:grpSp>
      <p:grpSp>
        <p:nvGrpSpPr>
          <p:cNvPr id="551" name="object 551"/>
          <p:cNvGrpSpPr/>
          <p:nvPr/>
        </p:nvGrpSpPr>
        <p:grpSpPr>
          <a:xfrm>
            <a:off x="6301375" y="5340669"/>
            <a:ext cx="370371" cy="210344"/>
            <a:chOff x="6148975" y="5340667"/>
            <a:chExt cx="370371" cy="210344"/>
          </a:xfrm>
        </p:grpSpPr>
        <p:pic>
          <p:nvPicPr>
            <p:cNvPr id="552" name="object 552"/>
            <p:cNvPicPr/>
            <p:nvPr/>
          </p:nvPicPr>
          <p:blipFill>
            <a:blip r:embed="rId325"/>
            <a:stretch>
              <a:fillRect/>
            </a:stretch>
          </p:blipFill>
          <p:spPr>
            <a:xfrm>
              <a:off x="6148975" y="5385043"/>
              <a:ext cx="156154" cy="118502"/>
            </a:xfrm>
            <a:prstGeom prst="rect">
              <a:avLst/>
            </a:prstGeom>
          </p:spPr>
        </p:pic>
        <p:pic>
          <p:nvPicPr>
            <p:cNvPr id="553" name="object 553"/>
            <p:cNvPicPr/>
            <p:nvPr/>
          </p:nvPicPr>
          <p:blipFill>
            <a:blip r:embed="rId326"/>
            <a:stretch>
              <a:fillRect/>
            </a:stretch>
          </p:blipFill>
          <p:spPr>
            <a:xfrm>
              <a:off x="6326644" y="5340667"/>
              <a:ext cx="68664" cy="107660"/>
            </a:xfrm>
            <a:prstGeom prst="rect">
              <a:avLst/>
            </a:prstGeom>
          </p:spPr>
        </p:pic>
        <p:sp>
          <p:nvSpPr>
            <p:cNvPr id="554" name="object 554"/>
            <p:cNvSpPr/>
            <p:nvPr/>
          </p:nvSpPr>
          <p:spPr>
            <a:xfrm>
              <a:off x="6416813" y="5342023"/>
              <a:ext cx="102534" cy="208989"/>
            </a:xfrm>
            <a:custGeom>
              <a:avLst/>
              <a:gdLst/>
              <a:ahLst/>
              <a:cxnLst/>
              <a:rect l="l" t="t" r="r" b="b"/>
              <a:pathLst>
                <a:path w="116204" h="236852">
                  <a:moveTo>
                    <a:pt x="59537" y="117436"/>
                  </a:moveTo>
                  <a:lnTo>
                    <a:pt x="53111" y="74752"/>
                  </a:lnTo>
                  <a:lnTo>
                    <a:pt x="34912" y="30480"/>
                  </a:lnTo>
                  <a:lnTo>
                    <a:pt x="15240" y="0"/>
                  </a:lnTo>
                  <a:lnTo>
                    <a:pt x="0" y="0"/>
                  </a:lnTo>
                  <a:lnTo>
                    <a:pt x="6286" y="11709"/>
                  </a:lnTo>
                  <a:lnTo>
                    <a:pt x="11430" y="21717"/>
                  </a:lnTo>
                  <a:lnTo>
                    <a:pt x="15430" y="29997"/>
                  </a:lnTo>
                  <a:lnTo>
                    <a:pt x="18288" y="36576"/>
                  </a:lnTo>
                  <a:lnTo>
                    <a:pt x="22339" y="44831"/>
                  </a:lnTo>
                  <a:lnTo>
                    <a:pt x="32740" y="83146"/>
                  </a:lnTo>
                  <a:lnTo>
                    <a:pt x="36677" y="117436"/>
                  </a:lnTo>
                  <a:lnTo>
                    <a:pt x="34378" y="147205"/>
                  </a:lnTo>
                  <a:lnTo>
                    <a:pt x="27482" y="176974"/>
                  </a:lnTo>
                  <a:lnTo>
                    <a:pt x="16027" y="206730"/>
                  </a:lnTo>
                  <a:lnTo>
                    <a:pt x="0" y="236499"/>
                  </a:lnTo>
                  <a:lnTo>
                    <a:pt x="15240" y="236499"/>
                  </a:lnTo>
                  <a:lnTo>
                    <a:pt x="39547" y="196761"/>
                  </a:lnTo>
                  <a:lnTo>
                    <a:pt x="56108" y="150634"/>
                  </a:lnTo>
                  <a:lnTo>
                    <a:pt x="58674" y="134315"/>
                  </a:lnTo>
                  <a:lnTo>
                    <a:pt x="59537" y="117436"/>
                  </a:lnTo>
                  <a:close/>
                </a:path>
                <a:path w="116204" h="236852">
                  <a:moveTo>
                    <a:pt x="115925" y="157162"/>
                  </a:moveTo>
                  <a:lnTo>
                    <a:pt x="90017" y="157162"/>
                  </a:lnTo>
                  <a:lnTo>
                    <a:pt x="90017" y="183070"/>
                  </a:lnTo>
                  <a:lnTo>
                    <a:pt x="102209" y="183070"/>
                  </a:lnTo>
                  <a:lnTo>
                    <a:pt x="102209" y="190690"/>
                  </a:lnTo>
                  <a:lnTo>
                    <a:pt x="97637" y="204406"/>
                  </a:lnTo>
                  <a:lnTo>
                    <a:pt x="93065" y="207454"/>
                  </a:lnTo>
                  <a:lnTo>
                    <a:pt x="88493" y="208978"/>
                  </a:lnTo>
                  <a:lnTo>
                    <a:pt x="94589" y="218122"/>
                  </a:lnTo>
                  <a:lnTo>
                    <a:pt x="102209" y="215074"/>
                  </a:lnTo>
                  <a:lnTo>
                    <a:pt x="106781" y="210502"/>
                  </a:lnTo>
                  <a:lnTo>
                    <a:pt x="109829" y="205930"/>
                  </a:lnTo>
                  <a:lnTo>
                    <a:pt x="114401" y="199834"/>
                  </a:lnTo>
                  <a:lnTo>
                    <a:pt x="115925" y="192214"/>
                  </a:lnTo>
                  <a:lnTo>
                    <a:pt x="115925" y="157162"/>
                  </a:lnTo>
                  <a:close/>
                </a:path>
              </a:pathLst>
            </a:custGeom>
            <a:solidFill>
              <a:srgbClr val="000000"/>
            </a:solidFill>
          </p:spPr>
          <p:txBody>
            <a:bodyPr wrap="square" lIns="0" tIns="0" rIns="0" bIns="0" rtlCol="0"/>
            <a:lstStyle/>
            <a:p>
              <a:endParaRPr/>
            </a:p>
          </p:txBody>
        </p:sp>
      </p:grpSp>
      <p:grpSp>
        <p:nvGrpSpPr>
          <p:cNvPr id="555" name="object 555"/>
          <p:cNvGrpSpPr/>
          <p:nvPr/>
        </p:nvGrpSpPr>
        <p:grpSpPr>
          <a:xfrm>
            <a:off x="6754964" y="5344702"/>
            <a:ext cx="345925" cy="161532"/>
            <a:chOff x="6602563" y="5344701"/>
            <a:chExt cx="345925" cy="161532"/>
          </a:xfrm>
        </p:grpSpPr>
        <p:pic>
          <p:nvPicPr>
            <p:cNvPr id="556" name="object 556"/>
            <p:cNvPicPr/>
            <p:nvPr/>
          </p:nvPicPr>
          <p:blipFill>
            <a:blip r:embed="rId327"/>
            <a:stretch>
              <a:fillRect/>
            </a:stretch>
          </p:blipFill>
          <p:spPr>
            <a:xfrm>
              <a:off x="6602563" y="5385042"/>
              <a:ext cx="106316" cy="121191"/>
            </a:xfrm>
            <a:prstGeom prst="rect">
              <a:avLst/>
            </a:prstGeom>
          </p:spPr>
        </p:pic>
        <p:pic>
          <p:nvPicPr>
            <p:cNvPr id="557" name="object 557"/>
            <p:cNvPicPr/>
            <p:nvPr/>
          </p:nvPicPr>
          <p:blipFill>
            <a:blip r:embed="rId328"/>
            <a:stretch>
              <a:fillRect/>
            </a:stretch>
          </p:blipFill>
          <p:spPr>
            <a:xfrm>
              <a:off x="6733167" y="5385042"/>
              <a:ext cx="92869" cy="118502"/>
            </a:xfrm>
            <a:prstGeom prst="rect">
              <a:avLst/>
            </a:prstGeom>
          </p:spPr>
        </p:pic>
        <p:pic>
          <p:nvPicPr>
            <p:cNvPr id="558" name="object 558"/>
            <p:cNvPicPr/>
            <p:nvPr/>
          </p:nvPicPr>
          <p:blipFill>
            <a:blip r:embed="rId329"/>
            <a:stretch>
              <a:fillRect/>
            </a:stretch>
          </p:blipFill>
          <p:spPr>
            <a:xfrm>
              <a:off x="6848895" y="5344701"/>
              <a:ext cx="99592" cy="161532"/>
            </a:xfrm>
            <a:prstGeom prst="rect">
              <a:avLst/>
            </a:prstGeom>
          </p:spPr>
        </p:pic>
      </p:grpSp>
      <p:sp>
        <p:nvSpPr>
          <p:cNvPr id="559" name="object 559"/>
          <p:cNvSpPr/>
          <p:nvPr/>
        </p:nvSpPr>
        <p:spPr>
          <a:xfrm>
            <a:off x="300038" y="5689371"/>
            <a:ext cx="551890" cy="205068"/>
          </a:xfrm>
          <a:custGeom>
            <a:avLst/>
            <a:gdLst/>
            <a:ahLst/>
            <a:cxnLst/>
            <a:rect l="l" t="t" r="r" b="b"/>
            <a:pathLst>
              <a:path w="625475" h="232409">
                <a:moveTo>
                  <a:pt x="231825" y="0"/>
                </a:moveTo>
                <a:lnTo>
                  <a:pt x="207454" y="0"/>
                </a:lnTo>
                <a:lnTo>
                  <a:pt x="179920" y="115912"/>
                </a:lnTo>
                <a:lnTo>
                  <a:pt x="176784" y="126834"/>
                </a:lnTo>
                <a:lnTo>
                  <a:pt x="174205" y="136918"/>
                </a:lnTo>
                <a:lnTo>
                  <a:pt x="172212" y="146431"/>
                </a:lnTo>
                <a:lnTo>
                  <a:pt x="170776" y="155638"/>
                </a:lnTo>
                <a:lnTo>
                  <a:pt x="168211" y="140436"/>
                </a:lnTo>
                <a:lnTo>
                  <a:pt x="165061" y="124688"/>
                </a:lnTo>
                <a:lnTo>
                  <a:pt x="161353" y="108394"/>
                </a:lnTo>
                <a:lnTo>
                  <a:pt x="157060" y="91528"/>
                </a:lnTo>
                <a:lnTo>
                  <a:pt x="131152" y="0"/>
                </a:lnTo>
                <a:lnTo>
                  <a:pt x="102196" y="0"/>
                </a:lnTo>
                <a:lnTo>
                  <a:pt x="67056" y="122008"/>
                </a:lnTo>
                <a:lnTo>
                  <a:pt x="66497" y="125755"/>
                </a:lnTo>
                <a:lnTo>
                  <a:pt x="59436" y="155638"/>
                </a:lnTo>
                <a:lnTo>
                  <a:pt x="58026" y="146456"/>
                </a:lnTo>
                <a:lnTo>
                  <a:pt x="56197" y="137109"/>
                </a:lnTo>
                <a:lnTo>
                  <a:pt x="54076" y="127482"/>
                </a:lnTo>
                <a:lnTo>
                  <a:pt x="24384" y="0"/>
                </a:lnTo>
                <a:lnTo>
                  <a:pt x="0" y="0"/>
                </a:lnTo>
                <a:lnTo>
                  <a:pt x="47244" y="180022"/>
                </a:lnTo>
                <a:lnTo>
                  <a:pt x="71628" y="180022"/>
                </a:lnTo>
                <a:lnTo>
                  <a:pt x="109816" y="42672"/>
                </a:lnTo>
                <a:lnTo>
                  <a:pt x="111340" y="36576"/>
                </a:lnTo>
                <a:lnTo>
                  <a:pt x="114388" y="30480"/>
                </a:lnTo>
                <a:lnTo>
                  <a:pt x="115912" y="21336"/>
                </a:lnTo>
                <a:lnTo>
                  <a:pt x="115912" y="24384"/>
                </a:lnTo>
                <a:lnTo>
                  <a:pt x="117436" y="32004"/>
                </a:lnTo>
                <a:lnTo>
                  <a:pt x="122008" y="42672"/>
                </a:lnTo>
                <a:lnTo>
                  <a:pt x="158584" y="180022"/>
                </a:lnTo>
                <a:lnTo>
                  <a:pt x="181444" y="180022"/>
                </a:lnTo>
                <a:lnTo>
                  <a:pt x="231825" y="0"/>
                </a:lnTo>
                <a:close/>
              </a:path>
              <a:path w="625475" h="232409">
                <a:moveTo>
                  <a:pt x="260413" y="109816"/>
                </a:moveTo>
                <a:lnTo>
                  <a:pt x="245160" y="109816"/>
                </a:lnTo>
                <a:lnTo>
                  <a:pt x="245160" y="230212"/>
                </a:lnTo>
                <a:lnTo>
                  <a:pt x="260413" y="230212"/>
                </a:lnTo>
                <a:lnTo>
                  <a:pt x="260413" y="109816"/>
                </a:lnTo>
                <a:close/>
              </a:path>
              <a:path w="625475" h="232409">
                <a:moveTo>
                  <a:pt x="358419" y="186118"/>
                </a:moveTo>
                <a:lnTo>
                  <a:pt x="357949" y="178498"/>
                </a:lnTo>
                <a:lnTo>
                  <a:pt x="357822" y="176390"/>
                </a:lnTo>
                <a:lnTo>
                  <a:pt x="355942" y="167779"/>
                </a:lnTo>
                <a:lnTo>
                  <a:pt x="352640" y="160350"/>
                </a:lnTo>
                <a:lnTo>
                  <a:pt x="347751" y="154012"/>
                </a:lnTo>
                <a:lnTo>
                  <a:pt x="343179" y="149644"/>
                </a:lnTo>
                <a:lnTo>
                  <a:pt x="343179" y="170878"/>
                </a:lnTo>
                <a:lnTo>
                  <a:pt x="343179" y="178498"/>
                </a:lnTo>
                <a:lnTo>
                  <a:pt x="294411" y="178498"/>
                </a:lnTo>
                <a:lnTo>
                  <a:pt x="294411" y="170878"/>
                </a:lnTo>
                <a:lnTo>
                  <a:pt x="297459" y="164782"/>
                </a:lnTo>
                <a:lnTo>
                  <a:pt x="301802" y="160350"/>
                </a:lnTo>
                <a:lnTo>
                  <a:pt x="306603" y="155536"/>
                </a:lnTo>
                <a:lnTo>
                  <a:pt x="312699" y="154012"/>
                </a:lnTo>
                <a:lnTo>
                  <a:pt x="326415" y="154012"/>
                </a:lnTo>
                <a:lnTo>
                  <a:pt x="332511" y="157060"/>
                </a:lnTo>
                <a:lnTo>
                  <a:pt x="337083" y="161632"/>
                </a:lnTo>
                <a:lnTo>
                  <a:pt x="340131" y="166306"/>
                </a:lnTo>
                <a:lnTo>
                  <a:pt x="343179" y="170878"/>
                </a:lnTo>
                <a:lnTo>
                  <a:pt x="318795" y="141820"/>
                </a:lnTo>
                <a:lnTo>
                  <a:pt x="310197" y="142443"/>
                </a:lnTo>
                <a:lnTo>
                  <a:pt x="281546" y="167970"/>
                </a:lnTo>
                <a:lnTo>
                  <a:pt x="279158" y="186118"/>
                </a:lnTo>
                <a:lnTo>
                  <a:pt x="279260" y="190690"/>
                </a:lnTo>
                <a:lnTo>
                  <a:pt x="296062" y="226047"/>
                </a:lnTo>
                <a:lnTo>
                  <a:pt x="320319" y="231838"/>
                </a:lnTo>
                <a:lnTo>
                  <a:pt x="329463" y="231838"/>
                </a:lnTo>
                <a:lnTo>
                  <a:pt x="358419" y="204406"/>
                </a:lnTo>
                <a:lnTo>
                  <a:pt x="343179" y="202882"/>
                </a:lnTo>
                <a:lnTo>
                  <a:pt x="340131" y="208978"/>
                </a:lnTo>
                <a:lnTo>
                  <a:pt x="337083" y="213550"/>
                </a:lnTo>
                <a:lnTo>
                  <a:pt x="334035" y="216598"/>
                </a:lnTo>
                <a:lnTo>
                  <a:pt x="329463" y="219646"/>
                </a:lnTo>
                <a:lnTo>
                  <a:pt x="312699" y="219646"/>
                </a:lnTo>
                <a:lnTo>
                  <a:pt x="306603" y="218122"/>
                </a:lnTo>
                <a:lnTo>
                  <a:pt x="302031" y="212026"/>
                </a:lnTo>
                <a:lnTo>
                  <a:pt x="297459" y="207454"/>
                </a:lnTo>
                <a:lnTo>
                  <a:pt x="294411" y="199834"/>
                </a:lnTo>
                <a:lnTo>
                  <a:pt x="294411" y="190690"/>
                </a:lnTo>
                <a:lnTo>
                  <a:pt x="358419" y="190690"/>
                </a:lnTo>
                <a:lnTo>
                  <a:pt x="358419" y="186118"/>
                </a:lnTo>
                <a:close/>
              </a:path>
              <a:path w="625475" h="232409">
                <a:moveTo>
                  <a:pt x="451485" y="230314"/>
                </a:moveTo>
                <a:lnTo>
                  <a:pt x="448437" y="224218"/>
                </a:lnTo>
                <a:lnTo>
                  <a:pt x="448437" y="219646"/>
                </a:lnTo>
                <a:lnTo>
                  <a:pt x="447548" y="216242"/>
                </a:lnTo>
                <a:lnTo>
                  <a:pt x="447103" y="210693"/>
                </a:lnTo>
                <a:lnTo>
                  <a:pt x="447027" y="207454"/>
                </a:lnTo>
                <a:lnTo>
                  <a:pt x="446913" y="186118"/>
                </a:lnTo>
                <a:lnTo>
                  <a:pt x="446913" y="160121"/>
                </a:lnTo>
                <a:lnTo>
                  <a:pt x="443865" y="154025"/>
                </a:lnTo>
                <a:lnTo>
                  <a:pt x="442341" y="150977"/>
                </a:lnTo>
                <a:lnTo>
                  <a:pt x="439293" y="147929"/>
                </a:lnTo>
                <a:lnTo>
                  <a:pt x="436245" y="146405"/>
                </a:lnTo>
                <a:lnTo>
                  <a:pt x="431660" y="143357"/>
                </a:lnTo>
                <a:lnTo>
                  <a:pt x="427088" y="141833"/>
                </a:lnTo>
                <a:lnTo>
                  <a:pt x="399567" y="141833"/>
                </a:lnTo>
                <a:lnTo>
                  <a:pt x="393471" y="144881"/>
                </a:lnTo>
                <a:lnTo>
                  <a:pt x="387375" y="146405"/>
                </a:lnTo>
                <a:lnTo>
                  <a:pt x="384327" y="149453"/>
                </a:lnTo>
                <a:lnTo>
                  <a:pt x="381279" y="154025"/>
                </a:lnTo>
                <a:lnTo>
                  <a:pt x="378231" y="157073"/>
                </a:lnTo>
                <a:lnTo>
                  <a:pt x="375183" y="161645"/>
                </a:lnTo>
                <a:lnTo>
                  <a:pt x="373659" y="167830"/>
                </a:lnTo>
                <a:lnTo>
                  <a:pt x="388899" y="170878"/>
                </a:lnTo>
                <a:lnTo>
                  <a:pt x="390423" y="164782"/>
                </a:lnTo>
                <a:lnTo>
                  <a:pt x="393471" y="160121"/>
                </a:lnTo>
                <a:lnTo>
                  <a:pt x="396519" y="157073"/>
                </a:lnTo>
                <a:lnTo>
                  <a:pt x="399567" y="155549"/>
                </a:lnTo>
                <a:lnTo>
                  <a:pt x="404228" y="154025"/>
                </a:lnTo>
                <a:lnTo>
                  <a:pt x="419468" y="154025"/>
                </a:lnTo>
                <a:lnTo>
                  <a:pt x="424040" y="155549"/>
                </a:lnTo>
                <a:lnTo>
                  <a:pt x="428612" y="158597"/>
                </a:lnTo>
                <a:lnTo>
                  <a:pt x="431660" y="161645"/>
                </a:lnTo>
                <a:lnTo>
                  <a:pt x="433197" y="164782"/>
                </a:lnTo>
                <a:lnTo>
                  <a:pt x="433197" y="172402"/>
                </a:lnTo>
                <a:lnTo>
                  <a:pt x="431660" y="173926"/>
                </a:lnTo>
                <a:lnTo>
                  <a:pt x="431660" y="175450"/>
                </a:lnTo>
                <a:lnTo>
                  <a:pt x="431660" y="186118"/>
                </a:lnTo>
                <a:lnTo>
                  <a:pt x="431660" y="204406"/>
                </a:lnTo>
                <a:lnTo>
                  <a:pt x="430136" y="207454"/>
                </a:lnTo>
                <a:lnTo>
                  <a:pt x="428612" y="212026"/>
                </a:lnTo>
                <a:lnTo>
                  <a:pt x="424040" y="215074"/>
                </a:lnTo>
                <a:lnTo>
                  <a:pt x="419468" y="216598"/>
                </a:lnTo>
                <a:lnTo>
                  <a:pt x="416420" y="219646"/>
                </a:lnTo>
                <a:lnTo>
                  <a:pt x="410324" y="221170"/>
                </a:lnTo>
                <a:lnTo>
                  <a:pt x="399567" y="221170"/>
                </a:lnTo>
                <a:lnTo>
                  <a:pt x="394995" y="219646"/>
                </a:lnTo>
                <a:lnTo>
                  <a:pt x="391947" y="216598"/>
                </a:lnTo>
                <a:lnTo>
                  <a:pt x="388899" y="215074"/>
                </a:lnTo>
                <a:lnTo>
                  <a:pt x="387438" y="210693"/>
                </a:lnTo>
                <a:lnTo>
                  <a:pt x="387375" y="204406"/>
                </a:lnTo>
                <a:lnTo>
                  <a:pt x="388899" y="202882"/>
                </a:lnTo>
                <a:lnTo>
                  <a:pt x="388899" y="199834"/>
                </a:lnTo>
                <a:lnTo>
                  <a:pt x="390423" y="198310"/>
                </a:lnTo>
                <a:lnTo>
                  <a:pt x="393471" y="196786"/>
                </a:lnTo>
                <a:lnTo>
                  <a:pt x="394995" y="195262"/>
                </a:lnTo>
                <a:lnTo>
                  <a:pt x="398043" y="193738"/>
                </a:lnTo>
                <a:lnTo>
                  <a:pt x="402704" y="193738"/>
                </a:lnTo>
                <a:lnTo>
                  <a:pt x="408800" y="192214"/>
                </a:lnTo>
                <a:lnTo>
                  <a:pt x="419468" y="190690"/>
                </a:lnTo>
                <a:lnTo>
                  <a:pt x="427088" y="189166"/>
                </a:lnTo>
                <a:lnTo>
                  <a:pt x="431660" y="186118"/>
                </a:lnTo>
                <a:lnTo>
                  <a:pt x="431660" y="175450"/>
                </a:lnTo>
                <a:lnTo>
                  <a:pt x="427405" y="176593"/>
                </a:lnTo>
                <a:lnTo>
                  <a:pt x="421563" y="177736"/>
                </a:lnTo>
                <a:lnTo>
                  <a:pt x="414312" y="178879"/>
                </a:lnTo>
                <a:lnTo>
                  <a:pt x="405752" y="180022"/>
                </a:lnTo>
                <a:lnTo>
                  <a:pt x="399567" y="181546"/>
                </a:lnTo>
                <a:lnTo>
                  <a:pt x="394995" y="181546"/>
                </a:lnTo>
                <a:lnTo>
                  <a:pt x="393471" y="183070"/>
                </a:lnTo>
                <a:lnTo>
                  <a:pt x="388899" y="183070"/>
                </a:lnTo>
                <a:lnTo>
                  <a:pt x="385851" y="184594"/>
                </a:lnTo>
                <a:lnTo>
                  <a:pt x="382803" y="187642"/>
                </a:lnTo>
                <a:lnTo>
                  <a:pt x="379755" y="189166"/>
                </a:lnTo>
                <a:lnTo>
                  <a:pt x="376707" y="192214"/>
                </a:lnTo>
                <a:lnTo>
                  <a:pt x="375183" y="195262"/>
                </a:lnTo>
                <a:lnTo>
                  <a:pt x="372135" y="199834"/>
                </a:lnTo>
                <a:lnTo>
                  <a:pt x="372135" y="215074"/>
                </a:lnTo>
                <a:lnTo>
                  <a:pt x="373659" y="221170"/>
                </a:lnTo>
                <a:lnTo>
                  <a:pt x="379755" y="225742"/>
                </a:lnTo>
                <a:lnTo>
                  <a:pt x="384327" y="230314"/>
                </a:lnTo>
                <a:lnTo>
                  <a:pt x="391947" y="231838"/>
                </a:lnTo>
                <a:lnTo>
                  <a:pt x="413372" y="231838"/>
                </a:lnTo>
                <a:lnTo>
                  <a:pt x="417944" y="230314"/>
                </a:lnTo>
                <a:lnTo>
                  <a:pt x="422516" y="227266"/>
                </a:lnTo>
                <a:lnTo>
                  <a:pt x="428612" y="224218"/>
                </a:lnTo>
                <a:lnTo>
                  <a:pt x="431660" y="221170"/>
                </a:lnTo>
                <a:lnTo>
                  <a:pt x="433197" y="219646"/>
                </a:lnTo>
                <a:lnTo>
                  <a:pt x="434721" y="224218"/>
                </a:lnTo>
                <a:lnTo>
                  <a:pt x="434721" y="227266"/>
                </a:lnTo>
                <a:lnTo>
                  <a:pt x="436245" y="230314"/>
                </a:lnTo>
                <a:lnTo>
                  <a:pt x="451485" y="230314"/>
                </a:lnTo>
                <a:close/>
              </a:path>
              <a:path w="625475" h="232409">
                <a:moveTo>
                  <a:pt x="541489" y="169354"/>
                </a:moveTo>
                <a:lnTo>
                  <a:pt x="515581" y="141833"/>
                </a:lnTo>
                <a:lnTo>
                  <a:pt x="498729" y="141833"/>
                </a:lnTo>
                <a:lnTo>
                  <a:pt x="471297" y="163258"/>
                </a:lnTo>
                <a:lnTo>
                  <a:pt x="468249" y="169354"/>
                </a:lnTo>
                <a:lnTo>
                  <a:pt x="466725" y="178498"/>
                </a:lnTo>
                <a:lnTo>
                  <a:pt x="466725" y="187642"/>
                </a:lnTo>
                <a:lnTo>
                  <a:pt x="483412" y="226047"/>
                </a:lnTo>
                <a:lnTo>
                  <a:pt x="506349" y="231838"/>
                </a:lnTo>
                <a:lnTo>
                  <a:pt x="515581" y="231838"/>
                </a:lnTo>
                <a:lnTo>
                  <a:pt x="541489" y="199834"/>
                </a:lnTo>
                <a:lnTo>
                  <a:pt x="527773" y="198310"/>
                </a:lnTo>
                <a:lnTo>
                  <a:pt x="526249" y="205930"/>
                </a:lnTo>
                <a:lnTo>
                  <a:pt x="524725" y="212026"/>
                </a:lnTo>
                <a:lnTo>
                  <a:pt x="520153" y="215074"/>
                </a:lnTo>
                <a:lnTo>
                  <a:pt x="517105" y="218122"/>
                </a:lnTo>
                <a:lnTo>
                  <a:pt x="511009" y="219646"/>
                </a:lnTo>
                <a:lnTo>
                  <a:pt x="498729" y="219646"/>
                </a:lnTo>
                <a:lnTo>
                  <a:pt x="492633" y="218122"/>
                </a:lnTo>
                <a:lnTo>
                  <a:pt x="488061" y="212026"/>
                </a:lnTo>
                <a:lnTo>
                  <a:pt x="483489" y="207454"/>
                </a:lnTo>
                <a:lnTo>
                  <a:pt x="481965" y="198310"/>
                </a:lnTo>
                <a:lnTo>
                  <a:pt x="481965" y="187642"/>
                </a:lnTo>
                <a:lnTo>
                  <a:pt x="498729" y="154025"/>
                </a:lnTo>
                <a:lnTo>
                  <a:pt x="511009" y="154025"/>
                </a:lnTo>
                <a:lnTo>
                  <a:pt x="515581" y="155549"/>
                </a:lnTo>
                <a:lnTo>
                  <a:pt x="518629" y="158597"/>
                </a:lnTo>
                <a:lnTo>
                  <a:pt x="523201" y="161645"/>
                </a:lnTo>
                <a:lnTo>
                  <a:pt x="524725" y="164782"/>
                </a:lnTo>
                <a:lnTo>
                  <a:pt x="526249" y="170878"/>
                </a:lnTo>
                <a:lnTo>
                  <a:pt x="541489" y="169354"/>
                </a:lnTo>
                <a:close/>
              </a:path>
              <a:path w="625475" h="232409">
                <a:moveTo>
                  <a:pt x="625398" y="160121"/>
                </a:moveTo>
                <a:lnTo>
                  <a:pt x="622350" y="155549"/>
                </a:lnTo>
                <a:lnTo>
                  <a:pt x="620826" y="150977"/>
                </a:lnTo>
                <a:lnTo>
                  <a:pt x="617778" y="147929"/>
                </a:lnTo>
                <a:lnTo>
                  <a:pt x="611593" y="144881"/>
                </a:lnTo>
                <a:lnTo>
                  <a:pt x="602449" y="141833"/>
                </a:lnTo>
                <a:lnTo>
                  <a:pt x="594829" y="141833"/>
                </a:lnTo>
                <a:lnTo>
                  <a:pt x="587997" y="142443"/>
                </a:lnTo>
                <a:lnTo>
                  <a:pt x="581304" y="144500"/>
                </a:lnTo>
                <a:lnTo>
                  <a:pt x="574903" y="148259"/>
                </a:lnTo>
                <a:lnTo>
                  <a:pt x="568921" y="154025"/>
                </a:lnTo>
                <a:lnTo>
                  <a:pt x="568921" y="109829"/>
                </a:lnTo>
                <a:lnTo>
                  <a:pt x="555205" y="109829"/>
                </a:lnTo>
                <a:lnTo>
                  <a:pt x="555205" y="230314"/>
                </a:lnTo>
                <a:lnTo>
                  <a:pt x="568921" y="230314"/>
                </a:lnTo>
                <a:lnTo>
                  <a:pt x="568921" y="175450"/>
                </a:lnTo>
                <a:lnTo>
                  <a:pt x="571969" y="166306"/>
                </a:lnTo>
                <a:lnTo>
                  <a:pt x="573493" y="163258"/>
                </a:lnTo>
                <a:lnTo>
                  <a:pt x="579589" y="157073"/>
                </a:lnTo>
                <a:lnTo>
                  <a:pt x="588733" y="154025"/>
                </a:lnTo>
                <a:lnTo>
                  <a:pt x="597877" y="154025"/>
                </a:lnTo>
                <a:lnTo>
                  <a:pt x="602449" y="155549"/>
                </a:lnTo>
                <a:lnTo>
                  <a:pt x="605497" y="158597"/>
                </a:lnTo>
                <a:lnTo>
                  <a:pt x="611593" y="167830"/>
                </a:lnTo>
                <a:lnTo>
                  <a:pt x="611593" y="230314"/>
                </a:lnTo>
                <a:lnTo>
                  <a:pt x="625398" y="230314"/>
                </a:lnTo>
                <a:lnTo>
                  <a:pt x="625398" y="160121"/>
                </a:lnTo>
                <a:close/>
              </a:path>
            </a:pathLst>
          </a:custGeom>
          <a:solidFill>
            <a:srgbClr val="000000"/>
          </a:solidFill>
        </p:spPr>
        <p:txBody>
          <a:bodyPr wrap="square" lIns="0" tIns="0" rIns="0" bIns="0" rtlCol="0"/>
          <a:lstStyle/>
          <a:p>
            <a:endParaRPr/>
          </a:p>
        </p:txBody>
      </p:sp>
      <p:sp>
        <p:nvSpPr>
          <p:cNvPr id="560" name="object 560"/>
          <p:cNvSpPr/>
          <p:nvPr/>
        </p:nvSpPr>
        <p:spPr>
          <a:xfrm>
            <a:off x="912383" y="5737692"/>
            <a:ext cx="105335" cy="66115"/>
          </a:xfrm>
          <a:custGeom>
            <a:avLst/>
            <a:gdLst/>
            <a:ahLst/>
            <a:cxnLst/>
            <a:rect l="l" t="t" r="r" b="b"/>
            <a:pathLst>
              <a:path w="119380" h="74929">
                <a:moveTo>
                  <a:pt x="118960" y="54965"/>
                </a:moveTo>
                <a:lnTo>
                  <a:pt x="0" y="54965"/>
                </a:lnTo>
                <a:lnTo>
                  <a:pt x="0" y="74777"/>
                </a:lnTo>
                <a:lnTo>
                  <a:pt x="118960" y="74777"/>
                </a:lnTo>
                <a:lnTo>
                  <a:pt x="118960" y="54965"/>
                </a:lnTo>
                <a:close/>
              </a:path>
              <a:path w="119380" h="74929">
                <a:moveTo>
                  <a:pt x="118960" y="0"/>
                </a:moveTo>
                <a:lnTo>
                  <a:pt x="0" y="0"/>
                </a:lnTo>
                <a:lnTo>
                  <a:pt x="0" y="19913"/>
                </a:lnTo>
                <a:lnTo>
                  <a:pt x="118960" y="19913"/>
                </a:lnTo>
                <a:lnTo>
                  <a:pt x="118960" y="0"/>
                </a:lnTo>
                <a:close/>
              </a:path>
            </a:pathLst>
          </a:custGeom>
          <a:solidFill>
            <a:srgbClr val="000000"/>
          </a:solidFill>
        </p:spPr>
        <p:txBody>
          <a:bodyPr wrap="square" lIns="0" tIns="0" rIns="0" bIns="0" rtlCol="0"/>
          <a:lstStyle/>
          <a:p>
            <a:endParaRPr/>
          </a:p>
        </p:txBody>
      </p:sp>
      <p:grpSp>
        <p:nvGrpSpPr>
          <p:cNvPr id="561" name="object 561"/>
          <p:cNvGrpSpPr/>
          <p:nvPr/>
        </p:nvGrpSpPr>
        <p:grpSpPr>
          <a:xfrm>
            <a:off x="1100809" y="5686593"/>
            <a:ext cx="814303" cy="208681"/>
            <a:chOff x="948409" y="5686593"/>
            <a:chExt cx="814303" cy="208681"/>
          </a:xfrm>
        </p:grpSpPr>
        <p:pic>
          <p:nvPicPr>
            <p:cNvPr id="562" name="object 562"/>
            <p:cNvPicPr/>
            <p:nvPr/>
          </p:nvPicPr>
          <p:blipFill>
            <a:blip r:embed="rId330"/>
            <a:stretch>
              <a:fillRect/>
            </a:stretch>
          </p:blipFill>
          <p:spPr>
            <a:xfrm>
              <a:off x="948409" y="5686593"/>
              <a:ext cx="154809" cy="173719"/>
            </a:xfrm>
            <a:prstGeom prst="rect">
              <a:avLst/>
            </a:prstGeom>
          </p:spPr>
        </p:pic>
        <p:pic>
          <p:nvPicPr>
            <p:cNvPr id="563" name="object 563"/>
            <p:cNvPicPr/>
            <p:nvPr/>
          </p:nvPicPr>
          <p:blipFill>
            <a:blip r:embed="rId331"/>
            <a:stretch>
              <a:fillRect/>
            </a:stretch>
          </p:blipFill>
          <p:spPr>
            <a:xfrm>
              <a:off x="1126079" y="5733742"/>
              <a:ext cx="92869" cy="117157"/>
            </a:xfrm>
            <a:prstGeom prst="rect">
              <a:avLst/>
            </a:prstGeom>
          </p:spPr>
        </p:pic>
        <p:pic>
          <p:nvPicPr>
            <p:cNvPr id="564" name="object 564"/>
            <p:cNvPicPr/>
            <p:nvPr/>
          </p:nvPicPr>
          <p:blipFill>
            <a:blip r:embed="rId332"/>
            <a:stretch>
              <a:fillRect/>
            </a:stretch>
          </p:blipFill>
          <p:spPr>
            <a:xfrm>
              <a:off x="1243152" y="5731052"/>
              <a:ext cx="106316" cy="119846"/>
            </a:xfrm>
            <a:prstGeom prst="rect">
              <a:avLst/>
            </a:prstGeom>
          </p:spPr>
        </p:pic>
        <p:pic>
          <p:nvPicPr>
            <p:cNvPr id="565" name="object 565"/>
            <p:cNvPicPr/>
            <p:nvPr/>
          </p:nvPicPr>
          <p:blipFill>
            <a:blip r:embed="rId333"/>
            <a:stretch>
              <a:fillRect/>
            </a:stretch>
          </p:blipFill>
          <p:spPr>
            <a:xfrm>
              <a:off x="1372412" y="5731052"/>
              <a:ext cx="94213" cy="117157"/>
            </a:xfrm>
            <a:prstGeom prst="rect">
              <a:avLst/>
            </a:prstGeom>
          </p:spPr>
        </p:pic>
        <p:pic>
          <p:nvPicPr>
            <p:cNvPr id="566" name="object 566"/>
            <p:cNvPicPr/>
            <p:nvPr/>
          </p:nvPicPr>
          <p:blipFill>
            <a:blip r:embed="rId334"/>
            <a:stretch>
              <a:fillRect/>
            </a:stretch>
          </p:blipFill>
          <p:spPr>
            <a:xfrm>
              <a:off x="1485451" y="5689367"/>
              <a:ext cx="91524" cy="160188"/>
            </a:xfrm>
            <a:prstGeom prst="rect">
              <a:avLst/>
            </a:prstGeom>
          </p:spPr>
        </p:pic>
        <p:pic>
          <p:nvPicPr>
            <p:cNvPr id="567" name="object 567"/>
            <p:cNvPicPr/>
            <p:nvPr/>
          </p:nvPicPr>
          <p:blipFill>
            <a:blip r:embed="rId335"/>
            <a:stretch>
              <a:fillRect/>
            </a:stretch>
          </p:blipFill>
          <p:spPr>
            <a:xfrm>
              <a:off x="1595885" y="5693316"/>
              <a:ext cx="166827" cy="201957"/>
            </a:xfrm>
            <a:prstGeom prst="rect">
              <a:avLst/>
            </a:prstGeom>
          </p:spPr>
        </p:pic>
      </p:grpSp>
      <p:pic>
        <p:nvPicPr>
          <p:cNvPr id="568" name="object 568"/>
          <p:cNvPicPr/>
          <p:nvPr/>
        </p:nvPicPr>
        <p:blipFill>
          <a:blip r:embed="rId336"/>
          <a:stretch>
            <a:fillRect/>
          </a:stretch>
        </p:blipFill>
        <p:spPr>
          <a:xfrm>
            <a:off x="1982433" y="5686592"/>
            <a:ext cx="185737" cy="164306"/>
          </a:xfrm>
          <a:prstGeom prst="rect">
            <a:avLst/>
          </a:prstGeom>
        </p:spPr>
      </p:pic>
      <p:grpSp>
        <p:nvGrpSpPr>
          <p:cNvPr id="569" name="object 569"/>
          <p:cNvGrpSpPr/>
          <p:nvPr/>
        </p:nvGrpSpPr>
        <p:grpSpPr>
          <a:xfrm>
            <a:off x="2221947" y="5693407"/>
            <a:ext cx="533019" cy="158003"/>
            <a:chOff x="2069547" y="5693406"/>
            <a:chExt cx="533019" cy="158003"/>
          </a:xfrm>
        </p:grpSpPr>
        <p:sp>
          <p:nvSpPr>
            <p:cNvPr id="570" name="object 570"/>
            <p:cNvSpPr/>
            <p:nvPr/>
          </p:nvSpPr>
          <p:spPr>
            <a:xfrm>
              <a:off x="2069547" y="5693406"/>
              <a:ext cx="449916" cy="158003"/>
            </a:xfrm>
            <a:custGeom>
              <a:avLst/>
              <a:gdLst/>
              <a:ahLst/>
              <a:cxnLst/>
              <a:rect l="l" t="t" r="r" b="b"/>
              <a:pathLst>
                <a:path w="509905" h="179070">
                  <a:moveTo>
                    <a:pt x="178498" y="45720"/>
                  </a:moveTo>
                  <a:lnTo>
                    <a:pt x="157162" y="45720"/>
                  </a:lnTo>
                  <a:lnTo>
                    <a:pt x="134213" y="120484"/>
                  </a:lnTo>
                  <a:lnTo>
                    <a:pt x="126593" y="146392"/>
                  </a:lnTo>
                  <a:lnTo>
                    <a:pt x="120497" y="120484"/>
                  </a:lnTo>
                  <a:lnTo>
                    <a:pt x="100685" y="45720"/>
                  </a:lnTo>
                  <a:lnTo>
                    <a:pt x="77825" y="45720"/>
                  </a:lnTo>
                  <a:lnTo>
                    <a:pt x="58013" y="122008"/>
                  </a:lnTo>
                  <a:lnTo>
                    <a:pt x="54889" y="132918"/>
                  </a:lnTo>
                  <a:lnTo>
                    <a:pt x="50939" y="145592"/>
                  </a:lnTo>
                  <a:lnTo>
                    <a:pt x="50393" y="147916"/>
                  </a:lnTo>
                  <a:lnTo>
                    <a:pt x="42773" y="120484"/>
                  </a:lnTo>
                  <a:lnTo>
                    <a:pt x="22860" y="45720"/>
                  </a:lnTo>
                  <a:lnTo>
                    <a:pt x="0" y="45720"/>
                  </a:lnTo>
                  <a:lnTo>
                    <a:pt x="39624" y="175450"/>
                  </a:lnTo>
                  <a:lnTo>
                    <a:pt x="62585" y="175450"/>
                  </a:lnTo>
                  <a:lnTo>
                    <a:pt x="88493" y="74676"/>
                  </a:lnTo>
                  <a:lnTo>
                    <a:pt x="94589" y="97624"/>
                  </a:lnTo>
                  <a:lnTo>
                    <a:pt x="114401" y="175450"/>
                  </a:lnTo>
                  <a:lnTo>
                    <a:pt x="137261" y="175450"/>
                  </a:lnTo>
                  <a:lnTo>
                    <a:pt x="178498" y="45720"/>
                  </a:lnTo>
                  <a:close/>
                </a:path>
                <a:path w="509905" h="179070">
                  <a:moveTo>
                    <a:pt x="302044" y="175450"/>
                  </a:moveTo>
                  <a:lnTo>
                    <a:pt x="298996" y="170878"/>
                  </a:lnTo>
                  <a:lnTo>
                    <a:pt x="297472" y="164782"/>
                  </a:lnTo>
                  <a:lnTo>
                    <a:pt x="297472" y="160210"/>
                  </a:lnTo>
                  <a:lnTo>
                    <a:pt x="296595" y="154393"/>
                  </a:lnTo>
                  <a:lnTo>
                    <a:pt x="296164" y="146392"/>
                  </a:lnTo>
                  <a:lnTo>
                    <a:pt x="296049" y="140296"/>
                  </a:lnTo>
                  <a:lnTo>
                    <a:pt x="295948" y="109816"/>
                  </a:lnTo>
                  <a:lnTo>
                    <a:pt x="295948" y="80860"/>
                  </a:lnTo>
                  <a:lnTo>
                    <a:pt x="294424" y="74676"/>
                  </a:lnTo>
                  <a:lnTo>
                    <a:pt x="294424" y="71628"/>
                  </a:lnTo>
                  <a:lnTo>
                    <a:pt x="292900" y="65532"/>
                  </a:lnTo>
                  <a:lnTo>
                    <a:pt x="290614" y="60960"/>
                  </a:lnTo>
                  <a:lnTo>
                    <a:pt x="289852" y="59436"/>
                  </a:lnTo>
                  <a:lnTo>
                    <a:pt x="286804" y="56388"/>
                  </a:lnTo>
                  <a:lnTo>
                    <a:pt x="283756" y="51816"/>
                  </a:lnTo>
                  <a:lnTo>
                    <a:pt x="279184" y="48768"/>
                  </a:lnTo>
                  <a:lnTo>
                    <a:pt x="244030" y="42672"/>
                  </a:lnTo>
                  <a:lnTo>
                    <a:pt x="236296" y="42951"/>
                  </a:lnTo>
                  <a:lnTo>
                    <a:pt x="199834" y="54864"/>
                  </a:lnTo>
                  <a:lnTo>
                    <a:pt x="186118" y="82384"/>
                  </a:lnTo>
                  <a:lnTo>
                    <a:pt x="207454" y="85432"/>
                  </a:lnTo>
                  <a:lnTo>
                    <a:pt x="210502" y="76288"/>
                  </a:lnTo>
                  <a:lnTo>
                    <a:pt x="213550" y="70104"/>
                  </a:lnTo>
                  <a:lnTo>
                    <a:pt x="218122" y="65532"/>
                  </a:lnTo>
                  <a:lnTo>
                    <a:pt x="224218" y="62484"/>
                  </a:lnTo>
                  <a:lnTo>
                    <a:pt x="231838" y="60960"/>
                  </a:lnTo>
                  <a:lnTo>
                    <a:pt x="240982" y="60960"/>
                  </a:lnTo>
                  <a:lnTo>
                    <a:pt x="249339" y="61290"/>
                  </a:lnTo>
                  <a:lnTo>
                    <a:pt x="256273" y="62484"/>
                  </a:lnTo>
                  <a:lnTo>
                    <a:pt x="262077" y="64820"/>
                  </a:lnTo>
                  <a:lnTo>
                    <a:pt x="266992" y="68580"/>
                  </a:lnTo>
                  <a:lnTo>
                    <a:pt x="271564" y="71628"/>
                  </a:lnTo>
                  <a:lnTo>
                    <a:pt x="273088" y="77812"/>
                  </a:lnTo>
                  <a:lnTo>
                    <a:pt x="273088" y="93052"/>
                  </a:lnTo>
                  <a:lnTo>
                    <a:pt x="273088" y="109816"/>
                  </a:lnTo>
                  <a:lnTo>
                    <a:pt x="273088" y="128104"/>
                  </a:lnTo>
                  <a:lnTo>
                    <a:pt x="271564" y="135724"/>
                  </a:lnTo>
                  <a:lnTo>
                    <a:pt x="270040" y="140296"/>
                  </a:lnTo>
                  <a:lnTo>
                    <a:pt x="266992" y="146392"/>
                  </a:lnTo>
                  <a:lnTo>
                    <a:pt x="260896" y="152488"/>
                  </a:lnTo>
                  <a:lnTo>
                    <a:pt x="254698" y="155536"/>
                  </a:lnTo>
                  <a:lnTo>
                    <a:pt x="248602" y="158686"/>
                  </a:lnTo>
                  <a:lnTo>
                    <a:pt x="240982" y="161734"/>
                  </a:lnTo>
                  <a:lnTo>
                    <a:pt x="222694" y="161734"/>
                  </a:lnTo>
                  <a:lnTo>
                    <a:pt x="216598" y="158686"/>
                  </a:lnTo>
                  <a:lnTo>
                    <a:pt x="212026" y="155536"/>
                  </a:lnTo>
                  <a:lnTo>
                    <a:pt x="207454" y="150964"/>
                  </a:lnTo>
                  <a:lnTo>
                    <a:pt x="205930" y="146392"/>
                  </a:lnTo>
                  <a:lnTo>
                    <a:pt x="205930" y="137248"/>
                  </a:lnTo>
                  <a:lnTo>
                    <a:pt x="207454" y="132676"/>
                  </a:lnTo>
                  <a:lnTo>
                    <a:pt x="210502" y="126580"/>
                  </a:lnTo>
                  <a:lnTo>
                    <a:pt x="213550" y="125056"/>
                  </a:lnTo>
                  <a:lnTo>
                    <a:pt x="218122" y="123532"/>
                  </a:lnTo>
                  <a:lnTo>
                    <a:pt x="221170" y="120484"/>
                  </a:lnTo>
                  <a:lnTo>
                    <a:pt x="227266" y="118960"/>
                  </a:lnTo>
                  <a:lnTo>
                    <a:pt x="236410" y="118960"/>
                  </a:lnTo>
                  <a:lnTo>
                    <a:pt x="248145" y="116674"/>
                  </a:lnTo>
                  <a:lnTo>
                    <a:pt x="258178" y="114388"/>
                  </a:lnTo>
                  <a:lnTo>
                    <a:pt x="266496" y="112102"/>
                  </a:lnTo>
                  <a:lnTo>
                    <a:pt x="273088" y="109816"/>
                  </a:lnTo>
                  <a:lnTo>
                    <a:pt x="273088" y="93052"/>
                  </a:lnTo>
                  <a:lnTo>
                    <a:pt x="265595" y="95110"/>
                  </a:lnTo>
                  <a:lnTo>
                    <a:pt x="256654" y="96862"/>
                  </a:lnTo>
                  <a:lnTo>
                    <a:pt x="224218" y="102196"/>
                  </a:lnTo>
                  <a:lnTo>
                    <a:pt x="218122" y="102196"/>
                  </a:lnTo>
                  <a:lnTo>
                    <a:pt x="213550" y="103720"/>
                  </a:lnTo>
                  <a:lnTo>
                    <a:pt x="183070" y="129628"/>
                  </a:lnTo>
                  <a:lnTo>
                    <a:pt x="181546" y="134200"/>
                  </a:lnTo>
                  <a:lnTo>
                    <a:pt x="181546" y="141820"/>
                  </a:lnTo>
                  <a:lnTo>
                    <a:pt x="207645" y="176022"/>
                  </a:lnTo>
                  <a:lnTo>
                    <a:pt x="227266" y="178498"/>
                  </a:lnTo>
                  <a:lnTo>
                    <a:pt x="234886" y="178498"/>
                  </a:lnTo>
                  <a:lnTo>
                    <a:pt x="272580" y="161734"/>
                  </a:lnTo>
                  <a:lnTo>
                    <a:pt x="274612" y="160210"/>
                  </a:lnTo>
                  <a:lnTo>
                    <a:pt x="276136" y="166306"/>
                  </a:lnTo>
                  <a:lnTo>
                    <a:pt x="279184" y="175450"/>
                  </a:lnTo>
                  <a:lnTo>
                    <a:pt x="302044" y="175450"/>
                  </a:lnTo>
                  <a:close/>
                </a:path>
                <a:path w="509905" h="179070">
                  <a:moveTo>
                    <a:pt x="378333" y="175450"/>
                  </a:moveTo>
                  <a:lnTo>
                    <a:pt x="375285" y="155549"/>
                  </a:lnTo>
                  <a:lnTo>
                    <a:pt x="372237" y="157073"/>
                  </a:lnTo>
                  <a:lnTo>
                    <a:pt x="363093" y="157073"/>
                  </a:lnTo>
                  <a:lnTo>
                    <a:pt x="359956" y="155549"/>
                  </a:lnTo>
                  <a:lnTo>
                    <a:pt x="358432" y="155549"/>
                  </a:lnTo>
                  <a:lnTo>
                    <a:pt x="353860" y="150977"/>
                  </a:lnTo>
                  <a:lnTo>
                    <a:pt x="353860" y="62484"/>
                  </a:lnTo>
                  <a:lnTo>
                    <a:pt x="375285" y="62484"/>
                  </a:lnTo>
                  <a:lnTo>
                    <a:pt x="375285" y="45720"/>
                  </a:lnTo>
                  <a:lnTo>
                    <a:pt x="353860" y="45720"/>
                  </a:lnTo>
                  <a:lnTo>
                    <a:pt x="353860" y="0"/>
                  </a:lnTo>
                  <a:lnTo>
                    <a:pt x="331000" y="12192"/>
                  </a:lnTo>
                  <a:lnTo>
                    <a:pt x="331000" y="45720"/>
                  </a:lnTo>
                  <a:lnTo>
                    <a:pt x="315760" y="45720"/>
                  </a:lnTo>
                  <a:lnTo>
                    <a:pt x="315760" y="62484"/>
                  </a:lnTo>
                  <a:lnTo>
                    <a:pt x="331000" y="62484"/>
                  </a:lnTo>
                  <a:lnTo>
                    <a:pt x="331000" y="137261"/>
                  </a:lnTo>
                  <a:lnTo>
                    <a:pt x="331266" y="146456"/>
                  </a:lnTo>
                  <a:lnTo>
                    <a:pt x="353860" y="176974"/>
                  </a:lnTo>
                  <a:lnTo>
                    <a:pt x="372237" y="176974"/>
                  </a:lnTo>
                  <a:lnTo>
                    <a:pt x="378333" y="175450"/>
                  </a:lnTo>
                  <a:close/>
                </a:path>
                <a:path w="509905" h="179070">
                  <a:moveTo>
                    <a:pt x="509498" y="109829"/>
                  </a:moveTo>
                  <a:lnTo>
                    <a:pt x="508596" y="97637"/>
                  </a:lnTo>
                  <a:lnTo>
                    <a:pt x="508381" y="94665"/>
                  </a:lnTo>
                  <a:lnTo>
                    <a:pt x="505117" y="81203"/>
                  </a:lnTo>
                  <a:lnTo>
                    <a:pt x="499859" y="69456"/>
                  </a:lnTo>
                  <a:lnTo>
                    <a:pt x="493814" y="60960"/>
                  </a:lnTo>
                  <a:lnTo>
                    <a:pt x="492734" y="59436"/>
                  </a:lnTo>
                  <a:lnTo>
                    <a:pt x="485114" y="52743"/>
                  </a:lnTo>
                  <a:lnTo>
                    <a:pt x="485114" y="97637"/>
                  </a:lnTo>
                  <a:lnTo>
                    <a:pt x="413385" y="97637"/>
                  </a:lnTo>
                  <a:lnTo>
                    <a:pt x="435864" y="63246"/>
                  </a:lnTo>
                  <a:lnTo>
                    <a:pt x="449961" y="60960"/>
                  </a:lnTo>
                  <a:lnTo>
                    <a:pt x="457695" y="61582"/>
                  </a:lnTo>
                  <a:lnTo>
                    <a:pt x="484568" y="90182"/>
                  </a:lnTo>
                  <a:lnTo>
                    <a:pt x="485114" y="97637"/>
                  </a:lnTo>
                  <a:lnTo>
                    <a:pt x="485114" y="52743"/>
                  </a:lnTo>
                  <a:lnTo>
                    <a:pt x="483908" y="51676"/>
                  </a:lnTo>
                  <a:lnTo>
                    <a:pt x="473633" y="46482"/>
                  </a:lnTo>
                  <a:lnTo>
                    <a:pt x="462216" y="43573"/>
                  </a:lnTo>
                  <a:lnTo>
                    <a:pt x="449961" y="42672"/>
                  </a:lnTo>
                  <a:lnTo>
                    <a:pt x="436841" y="43815"/>
                  </a:lnTo>
                  <a:lnTo>
                    <a:pt x="398005" y="70980"/>
                  </a:lnTo>
                  <a:lnTo>
                    <a:pt x="389001" y="111353"/>
                  </a:lnTo>
                  <a:lnTo>
                    <a:pt x="389915" y="126466"/>
                  </a:lnTo>
                  <a:lnTo>
                    <a:pt x="414629" y="168211"/>
                  </a:lnTo>
                  <a:lnTo>
                    <a:pt x="451485" y="178498"/>
                  </a:lnTo>
                  <a:lnTo>
                    <a:pt x="461721" y="177901"/>
                  </a:lnTo>
                  <a:lnTo>
                    <a:pt x="495693" y="160210"/>
                  </a:lnTo>
                  <a:lnTo>
                    <a:pt x="507974" y="135737"/>
                  </a:lnTo>
                  <a:lnTo>
                    <a:pt x="485114" y="134213"/>
                  </a:lnTo>
                  <a:lnTo>
                    <a:pt x="482066" y="143357"/>
                  </a:lnTo>
                  <a:lnTo>
                    <a:pt x="477494" y="149453"/>
                  </a:lnTo>
                  <a:lnTo>
                    <a:pt x="465201" y="158686"/>
                  </a:lnTo>
                  <a:lnTo>
                    <a:pt x="459105" y="160210"/>
                  </a:lnTo>
                  <a:lnTo>
                    <a:pt x="451485" y="160210"/>
                  </a:lnTo>
                  <a:lnTo>
                    <a:pt x="415099" y="134975"/>
                  </a:lnTo>
                  <a:lnTo>
                    <a:pt x="411861" y="115925"/>
                  </a:lnTo>
                  <a:lnTo>
                    <a:pt x="509498" y="115925"/>
                  </a:lnTo>
                  <a:lnTo>
                    <a:pt x="509498" y="109829"/>
                  </a:lnTo>
                  <a:close/>
                </a:path>
              </a:pathLst>
            </a:custGeom>
            <a:solidFill>
              <a:srgbClr val="000000"/>
            </a:solidFill>
          </p:spPr>
          <p:txBody>
            <a:bodyPr wrap="square" lIns="0" tIns="0" rIns="0" bIns="0" rtlCol="0"/>
            <a:lstStyle/>
            <a:p>
              <a:endParaRPr/>
            </a:p>
          </p:txBody>
        </p:sp>
        <p:pic>
          <p:nvPicPr>
            <p:cNvPr id="571" name="object 571"/>
            <p:cNvPicPr/>
            <p:nvPr/>
          </p:nvPicPr>
          <p:blipFill>
            <a:blip r:embed="rId337"/>
            <a:stretch>
              <a:fillRect/>
            </a:stretch>
          </p:blipFill>
          <p:spPr>
            <a:xfrm>
              <a:off x="2540625" y="5731051"/>
              <a:ext cx="61940" cy="117157"/>
            </a:xfrm>
            <a:prstGeom prst="rect">
              <a:avLst/>
            </a:prstGeom>
          </p:spPr>
        </p:pic>
      </p:grpSp>
      <p:grpSp>
        <p:nvGrpSpPr>
          <p:cNvPr id="572" name="object 572"/>
          <p:cNvGrpSpPr/>
          <p:nvPr/>
        </p:nvGrpSpPr>
        <p:grpSpPr>
          <a:xfrm>
            <a:off x="2833295" y="5689373"/>
            <a:ext cx="672689" cy="205901"/>
            <a:chOff x="2680894" y="5689372"/>
            <a:chExt cx="672689" cy="205901"/>
          </a:xfrm>
        </p:grpSpPr>
        <p:sp>
          <p:nvSpPr>
            <p:cNvPr id="573" name="object 573"/>
            <p:cNvSpPr/>
            <p:nvPr/>
          </p:nvSpPr>
          <p:spPr>
            <a:xfrm>
              <a:off x="2680894" y="5689450"/>
              <a:ext cx="20171" cy="160244"/>
            </a:xfrm>
            <a:custGeom>
              <a:avLst/>
              <a:gdLst/>
              <a:ahLst/>
              <a:cxnLst/>
              <a:rect l="l" t="t" r="r" b="b"/>
              <a:pathLst>
                <a:path w="22860" h="181609">
                  <a:moveTo>
                    <a:pt x="22859" y="181355"/>
                  </a:moveTo>
                  <a:lnTo>
                    <a:pt x="0" y="181355"/>
                  </a:lnTo>
                  <a:lnTo>
                    <a:pt x="0" y="0"/>
                  </a:lnTo>
                  <a:lnTo>
                    <a:pt x="22859" y="0"/>
                  </a:lnTo>
                  <a:lnTo>
                    <a:pt x="22859" y="181355"/>
                  </a:lnTo>
                  <a:close/>
                </a:path>
              </a:pathLst>
            </a:custGeom>
            <a:solidFill>
              <a:srgbClr val="000000"/>
            </a:solidFill>
          </p:spPr>
          <p:txBody>
            <a:bodyPr wrap="square" lIns="0" tIns="0" rIns="0" bIns="0" rtlCol="0"/>
            <a:lstStyle/>
            <a:p>
              <a:endParaRPr/>
            </a:p>
          </p:txBody>
        </p:sp>
        <p:pic>
          <p:nvPicPr>
            <p:cNvPr id="574" name="object 574"/>
            <p:cNvPicPr/>
            <p:nvPr/>
          </p:nvPicPr>
          <p:blipFill>
            <a:blip r:embed="rId338"/>
            <a:stretch>
              <a:fillRect/>
            </a:stretch>
          </p:blipFill>
          <p:spPr>
            <a:xfrm>
              <a:off x="2723674" y="5731052"/>
              <a:ext cx="347270" cy="119846"/>
            </a:xfrm>
            <a:prstGeom prst="rect">
              <a:avLst/>
            </a:prstGeom>
          </p:spPr>
        </p:pic>
        <p:sp>
          <p:nvSpPr>
            <p:cNvPr id="575" name="object 575"/>
            <p:cNvSpPr/>
            <p:nvPr/>
          </p:nvSpPr>
          <p:spPr>
            <a:xfrm>
              <a:off x="3088419" y="5689372"/>
              <a:ext cx="19050" cy="159124"/>
            </a:xfrm>
            <a:custGeom>
              <a:avLst/>
              <a:gdLst/>
              <a:ahLst/>
              <a:cxnLst/>
              <a:rect l="l" t="t" r="r" b="b"/>
              <a:pathLst>
                <a:path w="21589" h="180340">
                  <a:moveTo>
                    <a:pt x="21336" y="50380"/>
                  </a:moveTo>
                  <a:lnTo>
                    <a:pt x="0" y="50380"/>
                  </a:lnTo>
                  <a:lnTo>
                    <a:pt x="0" y="180022"/>
                  </a:lnTo>
                  <a:lnTo>
                    <a:pt x="21336" y="180022"/>
                  </a:lnTo>
                  <a:lnTo>
                    <a:pt x="21336" y="50380"/>
                  </a:lnTo>
                  <a:close/>
                </a:path>
                <a:path w="21589" h="180340">
                  <a:moveTo>
                    <a:pt x="21336" y="0"/>
                  </a:moveTo>
                  <a:lnTo>
                    <a:pt x="0" y="0"/>
                  </a:lnTo>
                  <a:lnTo>
                    <a:pt x="0" y="25908"/>
                  </a:lnTo>
                  <a:lnTo>
                    <a:pt x="21336" y="25908"/>
                  </a:lnTo>
                  <a:lnTo>
                    <a:pt x="21336" y="0"/>
                  </a:lnTo>
                  <a:close/>
                </a:path>
              </a:pathLst>
            </a:custGeom>
            <a:solidFill>
              <a:srgbClr val="000000"/>
            </a:solidFill>
          </p:spPr>
          <p:txBody>
            <a:bodyPr wrap="square" lIns="0" tIns="0" rIns="0" bIns="0" rtlCol="0"/>
            <a:lstStyle/>
            <a:p>
              <a:endParaRPr/>
            </a:p>
          </p:txBody>
        </p:sp>
        <p:pic>
          <p:nvPicPr>
            <p:cNvPr id="576" name="object 576"/>
            <p:cNvPicPr/>
            <p:nvPr/>
          </p:nvPicPr>
          <p:blipFill>
            <a:blip r:embed="rId339"/>
            <a:stretch>
              <a:fillRect/>
            </a:stretch>
          </p:blipFill>
          <p:spPr>
            <a:xfrm>
              <a:off x="3135489" y="5731052"/>
              <a:ext cx="94213" cy="117157"/>
            </a:xfrm>
            <a:prstGeom prst="rect">
              <a:avLst/>
            </a:prstGeom>
          </p:spPr>
        </p:pic>
        <p:pic>
          <p:nvPicPr>
            <p:cNvPr id="577" name="object 577"/>
            <p:cNvPicPr/>
            <p:nvPr/>
          </p:nvPicPr>
          <p:blipFill>
            <a:blip r:embed="rId340"/>
            <a:stretch>
              <a:fillRect/>
            </a:stretch>
          </p:blipFill>
          <p:spPr>
            <a:xfrm>
              <a:off x="3251302" y="5731051"/>
              <a:ext cx="102281" cy="164222"/>
            </a:xfrm>
            <a:prstGeom prst="rect">
              <a:avLst/>
            </a:prstGeom>
          </p:spPr>
        </p:pic>
      </p:grpSp>
      <p:grpSp>
        <p:nvGrpSpPr>
          <p:cNvPr id="578" name="object 578"/>
          <p:cNvGrpSpPr/>
          <p:nvPr/>
        </p:nvGrpSpPr>
        <p:grpSpPr>
          <a:xfrm>
            <a:off x="3582632" y="5689366"/>
            <a:ext cx="296087" cy="161534"/>
            <a:chOff x="3430232" y="5689366"/>
            <a:chExt cx="296087" cy="161534"/>
          </a:xfrm>
        </p:grpSpPr>
        <p:pic>
          <p:nvPicPr>
            <p:cNvPr id="579" name="object 579"/>
            <p:cNvPicPr/>
            <p:nvPr/>
          </p:nvPicPr>
          <p:blipFill>
            <a:blip r:embed="rId341"/>
            <a:stretch>
              <a:fillRect/>
            </a:stretch>
          </p:blipFill>
          <p:spPr>
            <a:xfrm>
              <a:off x="3430232" y="5689366"/>
              <a:ext cx="165566" cy="160104"/>
            </a:xfrm>
            <a:prstGeom prst="rect">
              <a:avLst/>
            </a:prstGeom>
          </p:spPr>
        </p:pic>
        <p:pic>
          <p:nvPicPr>
            <p:cNvPr id="580" name="object 580"/>
            <p:cNvPicPr/>
            <p:nvPr/>
          </p:nvPicPr>
          <p:blipFill>
            <a:blip r:embed="rId187"/>
            <a:stretch>
              <a:fillRect/>
            </a:stretch>
          </p:blipFill>
          <p:spPr>
            <a:xfrm>
              <a:off x="3620003" y="5731053"/>
              <a:ext cx="106316" cy="119846"/>
            </a:xfrm>
            <a:prstGeom prst="rect">
              <a:avLst/>
            </a:prstGeom>
          </p:spPr>
        </p:pic>
      </p:grpSp>
      <p:grpSp>
        <p:nvGrpSpPr>
          <p:cNvPr id="581" name="object 581"/>
          <p:cNvGrpSpPr/>
          <p:nvPr/>
        </p:nvGrpSpPr>
        <p:grpSpPr>
          <a:xfrm>
            <a:off x="3962262" y="5686593"/>
            <a:ext cx="710591" cy="208681"/>
            <a:chOff x="3809861" y="5686593"/>
            <a:chExt cx="710591" cy="208681"/>
          </a:xfrm>
        </p:grpSpPr>
        <p:pic>
          <p:nvPicPr>
            <p:cNvPr id="582" name="object 582"/>
            <p:cNvPicPr/>
            <p:nvPr/>
          </p:nvPicPr>
          <p:blipFill>
            <a:blip r:embed="rId342"/>
            <a:stretch>
              <a:fillRect/>
            </a:stretch>
          </p:blipFill>
          <p:spPr>
            <a:xfrm>
              <a:off x="3809861" y="5686593"/>
              <a:ext cx="286674" cy="208681"/>
            </a:xfrm>
            <a:prstGeom prst="rect">
              <a:avLst/>
            </a:prstGeom>
          </p:spPr>
        </p:pic>
        <p:pic>
          <p:nvPicPr>
            <p:cNvPr id="583" name="object 583"/>
            <p:cNvPicPr/>
            <p:nvPr/>
          </p:nvPicPr>
          <p:blipFill>
            <a:blip r:embed="rId343"/>
            <a:stretch>
              <a:fillRect/>
            </a:stretch>
          </p:blipFill>
          <p:spPr>
            <a:xfrm>
              <a:off x="4119393" y="5731052"/>
              <a:ext cx="94213" cy="117157"/>
            </a:xfrm>
            <a:prstGeom prst="rect">
              <a:avLst/>
            </a:prstGeom>
          </p:spPr>
        </p:pic>
        <p:pic>
          <p:nvPicPr>
            <p:cNvPr id="584" name="object 584"/>
            <p:cNvPicPr/>
            <p:nvPr/>
          </p:nvPicPr>
          <p:blipFill>
            <a:blip r:embed="rId344"/>
            <a:stretch>
              <a:fillRect/>
            </a:stretch>
          </p:blipFill>
          <p:spPr>
            <a:xfrm>
              <a:off x="4231089" y="5693316"/>
              <a:ext cx="247677" cy="157582"/>
            </a:xfrm>
            <a:prstGeom prst="rect">
              <a:avLst/>
            </a:prstGeom>
          </p:spPr>
        </p:pic>
        <p:sp>
          <p:nvSpPr>
            <p:cNvPr id="585" name="object 585"/>
            <p:cNvSpPr/>
            <p:nvPr/>
          </p:nvSpPr>
          <p:spPr>
            <a:xfrm>
              <a:off x="4500282" y="5689451"/>
              <a:ext cx="20171" cy="160244"/>
            </a:xfrm>
            <a:custGeom>
              <a:avLst/>
              <a:gdLst/>
              <a:ahLst/>
              <a:cxnLst/>
              <a:rect l="l" t="t" r="r" b="b"/>
              <a:pathLst>
                <a:path w="22860" h="181609">
                  <a:moveTo>
                    <a:pt x="22860" y="181355"/>
                  </a:moveTo>
                  <a:lnTo>
                    <a:pt x="0" y="181355"/>
                  </a:lnTo>
                  <a:lnTo>
                    <a:pt x="0" y="0"/>
                  </a:lnTo>
                  <a:lnTo>
                    <a:pt x="22860" y="0"/>
                  </a:lnTo>
                  <a:lnTo>
                    <a:pt x="22860" y="181355"/>
                  </a:lnTo>
                  <a:close/>
                </a:path>
              </a:pathLst>
            </a:custGeom>
            <a:solidFill>
              <a:srgbClr val="000000"/>
            </a:solidFill>
          </p:spPr>
          <p:txBody>
            <a:bodyPr wrap="square" lIns="0" tIns="0" rIns="0" bIns="0" rtlCol="0"/>
            <a:lstStyle/>
            <a:p>
              <a:endParaRPr/>
            </a:p>
          </p:txBody>
        </p:sp>
      </p:grpSp>
      <p:grpSp>
        <p:nvGrpSpPr>
          <p:cNvPr id="586" name="object 586"/>
          <p:cNvGrpSpPr/>
          <p:nvPr/>
        </p:nvGrpSpPr>
        <p:grpSpPr>
          <a:xfrm>
            <a:off x="4748240" y="5686592"/>
            <a:ext cx="776791" cy="208989"/>
            <a:chOff x="4595840" y="5686592"/>
            <a:chExt cx="776791" cy="208989"/>
          </a:xfrm>
        </p:grpSpPr>
        <p:pic>
          <p:nvPicPr>
            <p:cNvPr id="587" name="object 587"/>
            <p:cNvPicPr/>
            <p:nvPr/>
          </p:nvPicPr>
          <p:blipFill>
            <a:blip r:embed="rId345"/>
            <a:stretch>
              <a:fillRect/>
            </a:stretch>
          </p:blipFill>
          <p:spPr>
            <a:xfrm>
              <a:off x="4595840" y="5731052"/>
              <a:ext cx="223389" cy="119846"/>
            </a:xfrm>
            <a:prstGeom prst="rect">
              <a:avLst/>
            </a:prstGeom>
          </p:spPr>
        </p:pic>
        <p:sp>
          <p:nvSpPr>
            <p:cNvPr id="588" name="object 588"/>
            <p:cNvSpPr/>
            <p:nvPr/>
          </p:nvSpPr>
          <p:spPr>
            <a:xfrm>
              <a:off x="4840493" y="5689451"/>
              <a:ext cx="20171" cy="160244"/>
            </a:xfrm>
            <a:custGeom>
              <a:avLst/>
              <a:gdLst/>
              <a:ahLst/>
              <a:cxnLst/>
              <a:rect l="l" t="t" r="r" b="b"/>
              <a:pathLst>
                <a:path w="22860" h="181609">
                  <a:moveTo>
                    <a:pt x="22859" y="181355"/>
                  </a:moveTo>
                  <a:lnTo>
                    <a:pt x="0" y="181355"/>
                  </a:lnTo>
                  <a:lnTo>
                    <a:pt x="0" y="0"/>
                  </a:lnTo>
                  <a:lnTo>
                    <a:pt x="22859" y="0"/>
                  </a:lnTo>
                  <a:lnTo>
                    <a:pt x="22859" y="181355"/>
                  </a:lnTo>
                  <a:close/>
                </a:path>
              </a:pathLst>
            </a:custGeom>
            <a:solidFill>
              <a:srgbClr val="000000"/>
            </a:solidFill>
          </p:spPr>
          <p:txBody>
            <a:bodyPr wrap="square" lIns="0" tIns="0" rIns="0" bIns="0" rtlCol="0"/>
            <a:lstStyle/>
            <a:p>
              <a:endParaRPr/>
            </a:p>
          </p:txBody>
        </p:sp>
        <p:pic>
          <p:nvPicPr>
            <p:cNvPr id="589" name="object 589"/>
            <p:cNvPicPr/>
            <p:nvPr/>
          </p:nvPicPr>
          <p:blipFill>
            <a:blip r:embed="rId346"/>
            <a:stretch>
              <a:fillRect/>
            </a:stretch>
          </p:blipFill>
          <p:spPr>
            <a:xfrm>
              <a:off x="4890583" y="5733741"/>
              <a:ext cx="92869" cy="117157"/>
            </a:xfrm>
            <a:prstGeom prst="rect">
              <a:avLst/>
            </a:prstGeom>
          </p:spPr>
        </p:pic>
        <p:pic>
          <p:nvPicPr>
            <p:cNvPr id="590" name="object 590"/>
            <p:cNvPicPr/>
            <p:nvPr/>
          </p:nvPicPr>
          <p:blipFill>
            <a:blip r:embed="rId347"/>
            <a:stretch>
              <a:fillRect/>
            </a:stretch>
          </p:blipFill>
          <p:spPr>
            <a:xfrm>
              <a:off x="5014380" y="5731052"/>
              <a:ext cx="156154" cy="117157"/>
            </a:xfrm>
            <a:prstGeom prst="rect">
              <a:avLst/>
            </a:prstGeom>
          </p:spPr>
        </p:pic>
        <p:pic>
          <p:nvPicPr>
            <p:cNvPr id="591" name="object 591"/>
            <p:cNvPicPr/>
            <p:nvPr/>
          </p:nvPicPr>
          <p:blipFill>
            <a:blip r:embed="rId348"/>
            <a:stretch>
              <a:fillRect/>
            </a:stretch>
          </p:blipFill>
          <p:spPr>
            <a:xfrm>
              <a:off x="5192049" y="5731051"/>
              <a:ext cx="106316" cy="119846"/>
            </a:xfrm>
            <a:prstGeom prst="rect">
              <a:avLst/>
            </a:prstGeom>
          </p:spPr>
        </p:pic>
        <p:sp>
          <p:nvSpPr>
            <p:cNvPr id="592" name="object 592"/>
            <p:cNvSpPr/>
            <p:nvPr/>
          </p:nvSpPr>
          <p:spPr>
            <a:xfrm>
              <a:off x="5319964" y="5686592"/>
              <a:ext cx="52668" cy="208989"/>
            </a:xfrm>
            <a:custGeom>
              <a:avLst/>
              <a:gdLst/>
              <a:ahLst/>
              <a:cxnLst/>
              <a:rect l="l" t="t" r="r" b="b"/>
              <a:pathLst>
                <a:path w="59689" h="236852">
                  <a:moveTo>
                    <a:pt x="15239" y="236505"/>
                  </a:moveTo>
                  <a:lnTo>
                    <a:pt x="0" y="236505"/>
                  </a:lnTo>
                  <a:lnTo>
                    <a:pt x="16001" y="206772"/>
                  </a:lnTo>
                  <a:lnTo>
                    <a:pt x="27431" y="177022"/>
                  </a:lnTo>
                  <a:lnTo>
                    <a:pt x="34289" y="147271"/>
                  </a:lnTo>
                  <a:lnTo>
                    <a:pt x="36575" y="117538"/>
                  </a:lnTo>
                  <a:lnTo>
                    <a:pt x="36290" y="106107"/>
                  </a:lnTo>
                  <a:lnTo>
                    <a:pt x="29456" y="62817"/>
                  </a:lnTo>
                  <a:lnTo>
                    <a:pt x="12763" y="21800"/>
                  </a:lnTo>
                  <a:lnTo>
                    <a:pt x="0" y="0"/>
                  </a:lnTo>
                  <a:lnTo>
                    <a:pt x="15239" y="0"/>
                  </a:lnTo>
                  <a:lnTo>
                    <a:pt x="43957" y="46599"/>
                  </a:lnTo>
                  <a:lnTo>
                    <a:pt x="57149" y="89487"/>
                  </a:lnTo>
                  <a:lnTo>
                    <a:pt x="59435" y="117538"/>
                  </a:lnTo>
                  <a:lnTo>
                    <a:pt x="58602" y="134399"/>
                  </a:lnTo>
                  <a:lnTo>
                    <a:pt x="47243" y="181641"/>
                  </a:lnTo>
                  <a:lnTo>
                    <a:pt x="24098" y="224504"/>
                  </a:lnTo>
                  <a:lnTo>
                    <a:pt x="15239" y="236505"/>
                  </a:lnTo>
                  <a:close/>
                </a:path>
              </a:pathLst>
            </a:custGeom>
            <a:solidFill>
              <a:srgbClr val="000000"/>
            </a:solidFill>
          </p:spPr>
          <p:txBody>
            <a:bodyPr wrap="square" lIns="0" tIns="0" rIns="0" bIns="0" rtlCol="0"/>
            <a:lstStyle/>
            <a:p>
              <a:endParaRPr/>
            </a:p>
          </p:txBody>
        </p:sp>
      </p:grpSp>
      <p:grpSp>
        <p:nvGrpSpPr>
          <p:cNvPr id="593" name="object 593"/>
          <p:cNvGrpSpPr/>
          <p:nvPr/>
        </p:nvGrpSpPr>
        <p:grpSpPr>
          <a:xfrm>
            <a:off x="5606079" y="5686594"/>
            <a:ext cx="598507" cy="164305"/>
            <a:chOff x="5453679" y="5686593"/>
            <a:chExt cx="598507" cy="164305"/>
          </a:xfrm>
        </p:grpSpPr>
        <p:sp>
          <p:nvSpPr>
            <p:cNvPr id="594" name="object 594"/>
            <p:cNvSpPr/>
            <p:nvPr/>
          </p:nvSpPr>
          <p:spPr>
            <a:xfrm>
              <a:off x="5453679" y="5689451"/>
              <a:ext cx="20171" cy="160244"/>
            </a:xfrm>
            <a:custGeom>
              <a:avLst/>
              <a:gdLst/>
              <a:ahLst/>
              <a:cxnLst/>
              <a:rect l="l" t="t" r="r" b="b"/>
              <a:pathLst>
                <a:path w="22860" h="181609">
                  <a:moveTo>
                    <a:pt x="22860" y="181355"/>
                  </a:moveTo>
                  <a:lnTo>
                    <a:pt x="0" y="181355"/>
                  </a:lnTo>
                  <a:lnTo>
                    <a:pt x="0" y="0"/>
                  </a:lnTo>
                  <a:lnTo>
                    <a:pt x="22860" y="0"/>
                  </a:lnTo>
                  <a:lnTo>
                    <a:pt x="22860" y="181355"/>
                  </a:lnTo>
                  <a:close/>
                </a:path>
              </a:pathLst>
            </a:custGeom>
            <a:solidFill>
              <a:srgbClr val="000000"/>
            </a:solidFill>
          </p:spPr>
          <p:txBody>
            <a:bodyPr wrap="square" lIns="0" tIns="0" rIns="0" bIns="0" rtlCol="0"/>
            <a:lstStyle/>
            <a:p>
              <a:endParaRPr/>
            </a:p>
          </p:txBody>
        </p:sp>
        <p:pic>
          <p:nvPicPr>
            <p:cNvPr id="595" name="object 595"/>
            <p:cNvPicPr/>
            <p:nvPr/>
          </p:nvPicPr>
          <p:blipFill>
            <a:blip r:embed="rId349"/>
            <a:stretch>
              <a:fillRect/>
            </a:stretch>
          </p:blipFill>
          <p:spPr>
            <a:xfrm>
              <a:off x="5497549" y="5731052"/>
              <a:ext cx="105055" cy="119846"/>
            </a:xfrm>
            <a:prstGeom prst="rect">
              <a:avLst/>
            </a:prstGeom>
          </p:spPr>
        </p:pic>
        <p:pic>
          <p:nvPicPr>
            <p:cNvPr id="596" name="object 596"/>
            <p:cNvPicPr/>
            <p:nvPr/>
          </p:nvPicPr>
          <p:blipFill>
            <a:blip r:embed="rId350"/>
            <a:stretch>
              <a:fillRect/>
            </a:stretch>
          </p:blipFill>
          <p:spPr>
            <a:xfrm>
              <a:off x="5625464" y="5731052"/>
              <a:ext cx="94213" cy="117157"/>
            </a:xfrm>
            <a:prstGeom prst="rect">
              <a:avLst/>
            </a:prstGeom>
          </p:spPr>
        </p:pic>
        <p:pic>
          <p:nvPicPr>
            <p:cNvPr id="597" name="object 597"/>
            <p:cNvPicPr/>
            <p:nvPr/>
          </p:nvPicPr>
          <p:blipFill>
            <a:blip r:embed="rId351"/>
            <a:stretch>
              <a:fillRect/>
            </a:stretch>
          </p:blipFill>
          <p:spPr>
            <a:xfrm>
              <a:off x="5742537" y="5689366"/>
              <a:ext cx="99592" cy="161532"/>
            </a:xfrm>
            <a:prstGeom prst="rect">
              <a:avLst/>
            </a:prstGeom>
          </p:spPr>
        </p:pic>
        <p:pic>
          <p:nvPicPr>
            <p:cNvPr id="598" name="object 598"/>
            <p:cNvPicPr/>
            <p:nvPr/>
          </p:nvPicPr>
          <p:blipFill>
            <a:blip r:embed="rId352"/>
            <a:stretch>
              <a:fillRect/>
            </a:stretch>
          </p:blipFill>
          <p:spPr>
            <a:xfrm>
              <a:off x="5859611" y="5686593"/>
              <a:ext cx="94213" cy="161616"/>
            </a:xfrm>
            <a:prstGeom prst="rect">
              <a:avLst/>
            </a:prstGeom>
          </p:spPr>
        </p:pic>
        <p:sp>
          <p:nvSpPr>
            <p:cNvPr id="599" name="object 599"/>
            <p:cNvSpPr/>
            <p:nvPr/>
          </p:nvSpPr>
          <p:spPr>
            <a:xfrm>
              <a:off x="5982149" y="5689462"/>
              <a:ext cx="70037" cy="160244"/>
            </a:xfrm>
            <a:custGeom>
              <a:avLst/>
              <a:gdLst/>
              <a:ahLst/>
              <a:cxnLst/>
              <a:rect l="l" t="t" r="r" b="b"/>
              <a:pathLst>
                <a:path w="79375" h="181609">
                  <a:moveTo>
                    <a:pt x="22860" y="0"/>
                  </a:moveTo>
                  <a:lnTo>
                    <a:pt x="0" y="0"/>
                  </a:lnTo>
                  <a:lnTo>
                    <a:pt x="0" y="181356"/>
                  </a:lnTo>
                  <a:lnTo>
                    <a:pt x="22860" y="181356"/>
                  </a:lnTo>
                  <a:lnTo>
                    <a:pt x="22860" y="0"/>
                  </a:lnTo>
                  <a:close/>
                </a:path>
                <a:path w="79375" h="181609">
                  <a:moveTo>
                    <a:pt x="79248" y="0"/>
                  </a:moveTo>
                  <a:lnTo>
                    <a:pt x="56388" y="0"/>
                  </a:lnTo>
                  <a:lnTo>
                    <a:pt x="56388" y="181356"/>
                  </a:lnTo>
                  <a:lnTo>
                    <a:pt x="79248" y="181356"/>
                  </a:lnTo>
                  <a:lnTo>
                    <a:pt x="79248" y="0"/>
                  </a:lnTo>
                  <a:close/>
                </a:path>
              </a:pathLst>
            </a:custGeom>
            <a:solidFill>
              <a:srgbClr val="000000"/>
            </a:solidFill>
          </p:spPr>
          <p:txBody>
            <a:bodyPr wrap="square" lIns="0" tIns="0" rIns="0" bIns="0" rtlCol="0"/>
            <a:lstStyle/>
            <a:p>
              <a:endParaRPr/>
            </a:p>
          </p:txBody>
        </p:sp>
      </p:grpSp>
      <p:pic>
        <p:nvPicPr>
          <p:cNvPr id="600" name="object 600"/>
          <p:cNvPicPr/>
          <p:nvPr/>
        </p:nvPicPr>
        <p:blipFill>
          <a:blip r:embed="rId353"/>
          <a:stretch>
            <a:fillRect/>
          </a:stretch>
        </p:blipFill>
        <p:spPr>
          <a:xfrm>
            <a:off x="6285239" y="5731052"/>
            <a:ext cx="218010" cy="119846"/>
          </a:xfrm>
          <a:prstGeom prst="rect">
            <a:avLst/>
          </a:prstGeom>
        </p:spPr>
      </p:pic>
      <p:pic>
        <p:nvPicPr>
          <p:cNvPr id="601" name="object 601"/>
          <p:cNvPicPr/>
          <p:nvPr/>
        </p:nvPicPr>
        <p:blipFill>
          <a:blip r:embed="rId354"/>
          <a:stretch>
            <a:fillRect/>
          </a:stretch>
        </p:blipFill>
        <p:spPr>
          <a:xfrm>
            <a:off x="6585025" y="5689366"/>
            <a:ext cx="813295" cy="161532"/>
          </a:xfrm>
          <a:prstGeom prst="rect">
            <a:avLst/>
          </a:prstGeom>
        </p:spPr>
      </p:pic>
      <p:grpSp>
        <p:nvGrpSpPr>
          <p:cNvPr id="602" name="object 602"/>
          <p:cNvGrpSpPr/>
          <p:nvPr/>
        </p:nvGrpSpPr>
        <p:grpSpPr>
          <a:xfrm>
            <a:off x="7480430" y="5686592"/>
            <a:ext cx="356682" cy="208989"/>
            <a:chOff x="7328030" y="5686592"/>
            <a:chExt cx="356682" cy="208989"/>
          </a:xfrm>
        </p:grpSpPr>
        <p:sp>
          <p:nvSpPr>
            <p:cNvPr id="603" name="object 603"/>
            <p:cNvSpPr/>
            <p:nvPr/>
          </p:nvSpPr>
          <p:spPr>
            <a:xfrm>
              <a:off x="7328030" y="5686592"/>
              <a:ext cx="52668" cy="208989"/>
            </a:xfrm>
            <a:custGeom>
              <a:avLst/>
              <a:gdLst/>
              <a:ahLst/>
              <a:cxnLst/>
              <a:rect l="l" t="t" r="r" b="b"/>
              <a:pathLst>
                <a:path w="59690" h="236852">
                  <a:moveTo>
                    <a:pt x="59531" y="236505"/>
                  </a:moveTo>
                  <a:lnTo>
                    <a:pt x="44196" y="236505"/>
                  </a:lnTo>
                  <a:lnTo>
                    <a:pt x="35337" y="224449"/>
                  </a:lnTo>
                  <a:lnTo>
                    <a:pt x="12192" y="181546"/>
                  </a:lnTo>
                  <a:lnTo>
                    <a:pt x="833" y="134317"/>
                  </a:lnTo>
                  <a:lnTo>
                    <a:pt x="0" y="117443"/>
                  </a:lnTo>
                  <a:lnTo>
                    <a:pt x="571" y="103512"/>
                  </a:lnTo>
                  <a:lnTo>
                    <a:pt x="9144" y="62579"/>
                  </a:lnTo>
                  <a:lnTo>
                    <a:pt x="33361" y="15122"/>
                  </a:lnTo>
                  <a:lnTo>
                    <a:pt x="44196" y="0"/>
                  </a:lnTo>
                  <a:lnTo>
                    <a:pt x="59531" y="0"/>
                  </a:lnTo>
                  <a:lnTo>
                    <a:pt x="42721" y="30003"/>
                  </a:lnTo>
                  <a:lnTo>
                    <a:pt x="39624" y="36576"/>
                  </a:lnTo>
                  <a:lnTo>
                    <a:pt x="25431" y="83153"/>
                  </a:lnTo>
                  <a:lnTo>
                    <a:pt x="22860" y="117443"/>
                  </a:lnTo>
                  <a:lnTo>
                    <a:pt x="25147" y="147217"/>
                  </a:lnTo>
                  <a:lnTo>
                    <a:pt x="32015" y="176974"/>
                  </a:lnTo>
                  <a:lnTo>
                    <a:pt x="43474" y="206731"/>
                  </a:lnTo>
                  <a:lnTo>
                    <a:pt x="59531" y="236505"/>
                  </a:lnTo>
                  <a:close/>
                </a:path>
              </a:pathLst>
            </a:custGeom>
            <a:solidFill>
              <a:srgbClr val="000000"/>
            </a:solidFill>
          </p:spPr>
          <p:txBody>
            <a:bodyPr wrap="square" lIns="0" tIns="0" rIns="0" bIns="0" rtlCol="0"/>
            <a:lstStyle/>
            <a:p>
              <a:endParaRPr/>
            </a:p>
          </p:txBody>
        </p:sp>
        <p:pic>
          <p:nvPicPr>
            <p:cNvPr id="604" name="object 604"/>
            <p:cNvPicPr/>
            <p:nvPr/>
          </p:nvPicPr>
          <p:blipFill>
            <a:blip r:embed="rId355"/>
            <a:stretch>
              <a:fillRect/>
            </a:stretch>
          </p:blipFill>
          <p:spPr>
            <a:xfrm>
              <a:off x="7403417" y="5686593"/>
              <a:ext cx="281295" cy="208681"/>
            </a:xfrm>
            <a:prstGeom prst="rect">
              <a:avLst/>
            </a:prstGeom>
          </p:spPr>
        </p:pic>
      </p:grpSp>
      <p:grpSp>
        <p:nvGrpSpPr>
          <p:cNvPr id="605" name="object 605"/>
          <p:cNvGrpSpPr/>
          <p:nvPr/>
        </p:nvGrpSpPr>
        <p:grpSpPr>
          <a:xfrm>
            <a:off x="7907039" y="5685249"/>
            <a:ext cx="370154" cy="210345"/>
            <a:chOff x="7754638" y="5685248"/>
            <a:chExt cx="370154" cy="210345"/>
          </a:xfrm>
        </p:grpSpPr>
        <p:pic>
          <p:nvPicPr>
            <p:cNvPr id="606" name="object 606"/>
            <p:cNvPicPr/>
            <p:nvPr/>
          </p:nvPicPr>
          <p:blipFill>
            <a:blip r:embed="rId356"/>
            <a:stretch>
              <a:fillRect/>
            </a:stretch>
          </p:blipFill>
          <p:spPr>
            <a:xfrm>
              <a:off x="7754638" y="5731052"/>
              <a:ext cx="156154" cy="117157"/>
            </a:xfrm>
            <a:prstGeom prst="rect">
              <a:avLst/>
            </a:prstGeom>
          </p:spPr>
        </p:pic>
        <p:pic>
          <p:nvPicPr>
            <p:cNvPr id="607" name="object 607"/>
            <p:cNvPicPr/>
            <p:nvPr/>
          </p:nvPicPr>
          <p:blipFill>
            <a:blip r:embed="rId357"/>
            <a:stretch>
              <a:fillRect/>
            </a:stretch>
          </p:blipFill>
          <p:spPr>
            <a:xfrm>
              <a:off x="7930960" y="5685248"/>
              <a:ext cx="70009" cy="109089"/>
            </a:xfrm>
            <a:prstGeom prst="rect">
              <a:avLst/>
            </a:prstGeom>
          </p:spPr>
        </p:pic>
        <p:sp>
          <p:nvSpPr>
            <p:cNvPr id="608" name="object 608"/>
            <p:cNvSpPr/>
            <p:nvPr/>
          </p:nvSpPr>
          <p:spPr>
            <a:xfrm>
              <a:off x="8021138" y="5686604"/>
              <a:ext cx="103654" cy="208989"/>
            </a:xfrm>
            <a:custGeom>
              <a:avLst/>
              <a:gdLst/>
              <a:ahLst/>
              <a:cxnLst/>
              <a:rect l="l" t="t" r="r" b="b"/>
              <a:pathLst>
                <a:path w="117475" h="236852">
                  <a:moveTo>
                    <a:pt x="59436" y="117538"/>
                  </a:moveTo>
                  <a:lnTo>
                    <a:pt x="54292" y="75666"/>
                  </a:lnTo>
                  <a:lnTo>
                    <a:pt x="36195" y="30746"/>
                  </a:lnTo>
                  <a:lnTo>
                    <a:pt x="15240" y="0"/>
                  </a:lnTo>
                  <a:lnTo>
                    <a:pt x="0" y="0"/>
                  </a:lnTo>
                  <a:lnTo>
                    <a:pt x="7162" y="11760"/>
                  </a:lnTo>
                  <a:lnTo>
                    <a:pt x="12763" y="21793"/>
                  </a:lnTo>
                  <a:lnTo>
                    <a:pt x="29451" y="62814"/>
                  </a:lnTo>
                  <a:lnTo>
                    <a:pt x="36296" y="106095"/>
                  </a:lnTo>
                  <a:lnTo>
                    <a:pt x="36576" y="117538"/>
                  </a:lnTo>
                  <a:lnTo>
                    <a:pt x="34290" y="147269"/>
                  </a:lnTo>
                  <a:lnTo>
                    <a:pt x="27432" y="177012"/>
                  </a:lnTo>
                  <a:lnTo>
                    <a:pt x="16002" y="206768"/>
                  </a:lnTo>
                  <a:lnTo>
                    <a:pt x="0" y="236499"/>
                  </a:lnTo>
                  <a:lnTo>
                    <a:pt x="15240" y="236499"/>
                  </a:lnTo>
                  <a:lnTo>
                    <a:pt x="40106" y="197065"/>
                  </a:lnTo>
                  <a:lnTo>
                    <a:pt x="56197" y="150685"/>
                  </a:lnTo>
                  <a:lnTo>
                    <a:pt x="58597" y="134391"/>
                  </a:lnTo>
                  <a:lnTo>
                    <a:pt x="59436" y="117538"/>
                  </a:lnTo>
                  <a:close/>
                </a:path>
                <a:path w="117475" h="236852">
                  <a:moveTo>
                    <a:pt x="116865" y="157149"/>
                  </a:moveTo>
                  <a:lnTo>
                    <a:pt x="90970" y="157149"/>
                  </a:lnTo>
                  <a:lnTo>
                    <a:pt x="90970" y="183070"/>
                  </a:lnTo>
                  <a:lnTo>
                    <a:pt x="116865" y="183070"/>
                  </a:lnTo>
                  <a:lnTo>
                    <a:pt x="116865" y="157149"/>
                  </a:lnTo>
                  <a:close/>
                </a:path>
              </a:pathLst>
            </a:custGeom>
            <a:solidFill>
              <a:srgbClr val="000000"/>
            </a:solidFill>
          </p:spPr>
          <p:txBody>
            <a:bodyPr wrap="square" lIns="0" tIns="0" rIns="0" bIns="0" rtlCol="0"/>
            <a:lstStyle/>
            <a:p>
              <a:endParaRPr/>
            </a:p>
          </p:txBody>
        </p:sp>
      </p:grpSp>
      <p:pic>
        <p:nvPicPr>
          <p:cNvPr id="609" name="object 609"/>
          <p:cNvPicPr/>
          <p:nvPr/>
        </p:nvPicPr>
        <p:blipFill>
          <a:blip r:embed="rId358"/>
          <a:stretch>
            <a:fillRect/>
          </a:stretch>
        </p:blipFill>
        <p:spPr>
          <a:xfrm>
            <a:off x="340378" y="6262799"/>
            <a:ext cx="126570" cy="122536"/>
          </a:xfrm>
          <a:prstGeom prst="rect">
            <a:avLst/>
          </a:prstGeom>
        </p:spPr>
      </p:pic>
      <p:pic>
        <p:nvPicPr>
          <p:cNvPr id="610" name="object 610"/>
          <p:cNvPicPr/>
          <p:nvPr/>
        </p:nvPicPr>
        <p:blipFill>
          <a:blip r:embed="rId359"/>
          <a:stretch>
            <a:fillRect/>
          </a:stretch>
        </p:blipFill>
        <p:spPr>
          <a:xfrm>
            <a:off x="523426" y="6206322"/>
            <a:ext cx="1135939" cy="183131"/>
          </a:xfrm>
          <a:prstGeom prst="rect">
            <a:avLst/>
          </a:prstGeom>
        </p:spPr>
      </p:pic>
      <p:pic>
        <p:nvPicPr>
          <p:cNvPr id="611" name="object 611"/>
          <p:cNvPicPr/>
          <p:nvPr/>
        </p:nvPicPr>
        <p:blipFill>
          <a:blip r:embed="rId360"/>
          <a:stretch>
            <a:fillRect/>
          </a:stretch>
        </p:blipFill>
        <p:spPr>
          <a:xfrm>
            <a:off x="1758960" y="6209011"/>
            <a:ext cx="990627" cy="180358"/>
          </a:xfrm>
          <a:prstGeom prst="rect">
            <a:avLst/>
          </a:prstGeom>
        </p:spPr>
      </p:pic>
      <p:sp>
        <p:nvSpPr>
          <p:cNvPr id="612" name="object 612"/>
          <p:cNvSpPr/>
          <p:nvPr/>
        </p:nvSpPr>
        <p:spPr>
          <a:xfrm>
            <a:off x="2837073" y="6261545"/>
            <a:ext cx="117101" cy="74519"/>
          </a:xfrm>
          <a:custGeom>
            <a:avLst/>
            <a:gdLst/>
            <a:ahLst/>
            <a:cxnLst/>
            <a:rect l="l" t="t" r="r" b="b"/>
            <a:pathLst>
              <a:path w="132714" h="84454">
                <a:moveTo>
                  <a:pt x="132689" y="61048"/>
                </a:moveTo>
                <a:lnTo>
                  <a:pt x="0" y="61048"/>
                </a:lnTo>
                <a:lnTo>
                  <a:pt x="0" y="83908"/>
                </a:lnTo>
                <a:lnTo>
                  <a:pt x="132689" y="83908"/>
                </a:lnTo>
                <a:lnTo>
                  <a:pt x="132689" y="61048"/>
                </a:lnTo>
                <a:close/>
              </a:path>
              <a:path w="132714" h="84454">
                <a:moveTo>
                  <a:pt x="132689" y="0"/>
                </a:moveTo>
                <a:lnTo>
                  <a:pt x="0" y="0"/>
                </a:lnTo>
                <a:lnTo>
                  <a:pt x="0" y="22860"/>
                </a:lnTo>
                <a:lnTo>
                  <a:pt x="132689" y="22860"/>
                </a:lnTo>
                <a:lnTo>
                  <a:pt x="132689" y="0"/>
                </a:lnTo>
                <a:close/>
              </a:path>
            </a:pathLst>
          </a:custGeom>
          <a:solidFill>
            <a:srgbClr val="FF0066"/>
          </a:solidFill>
        </p:spPr>
        <p:txBody>
          <a:bodyPr wrap="square" lIns="0" tIns="0" rIns="0" bIns="0" rtlCol="0"/>
          <a:lstStyle/>
          <a:p>
            <a:endParaRPr/>
          </a:p>
        </p:txBody>
      </p:sp>
      <p:grpSp>
        <p:nvGrpSpPr>
          <p:cNvPr id="613" name="object 613"/>
          <p:cNvGrpSpPr/>
          <p:nvPr/>
        </p:nvGrpSpPr>
        <p:grpSpPr>
          <a:xfrm>
            <a:off x="3053743" y="6206323"/>
            <a:ext cx="356683" cy="183048"/>
            <a:chOff x="2901342" y="6206322"/>
            <a:chExt cx="356683" cy="183048"/>
          </a:xfrm>
        </p:grpSpPr>
        <p:pic>
          <p:nvPicPr>
            <p:cNvPr id="614" name="object 614"/>
            <p:cNvPicPr/>
            <p:nvPr/>
          </p:nvPicPr>
          <p:blipFill>
            <a:blip r:embed="rId361"/>
            <a:stretch>
              <a:fillRect/>
            </a:stretch>
          </p:blipFill>
          <p:spPr>
            <a:xfrm>
              <a:off x="3101872" y="6206322"/>
              <a:ext cx="156154" cy="183048"/>
            </a:xfrm>
            <a:prstGeom prst="rect">
              <a:avLst/>
            </a:prstGeom>
          </p:spPr>
        </p:pic>
        <p:pic>
          <p:nvPicPr>
            <p:cNvPr id="615" name="object 615"/>
            <p:cNvPicPr/>
            <p:nvPr/>
          </p:nvPicPr>
          <p:blipFill>
            <a:blip r:embed="rId362"/>
            <a:stretch>
              <a:fillRect/>
            </a:stretch>
          </p:blipFill>
          <p:spPr>
            <a:xfrm>
              <a:off x="2901342" y="6209011"/>
              <a:ext cx="168256" cy="176324"/>
            </a:xfrm>
            <a:prstGeom prst="rect">
              <a:avLst/>
            </a:prstGeom>
          </p:spPr>
        </p:pic>
      </p:grpSp>
      <p:sp>
        <p:nvSpPr>
          <p:cNvPr id="616" name="object 616"/>
          <p:cNvSpPr/>
          <p:nvPr/>
        </p:nvSpPr>
        <p:spPr>
          <a:xfrm>
            <a:off x="3496235" y="6309359"/>
            <a:ext cx="67235" cy="22971"/>
          </a:xfrm>
          <a:custGeom>
            <a:avLst/>
            <a:gdLst/>
            <a:ahLst/>
            <a:cxnLst/>
            <a:rect l="l" t="t" r="r" b="b"/>
            <a:pathLst>
              <a:path w="76200" h="26034">
                <a:moveTo>
                  <a:pt x="76200" y="25908"/>
                </a:moveTo>
                <a:lnTo>
                  <a:pt x="0" y="25908"/>
                </a:lnTo>
                <a:lnTo>
                  <a:pt x="0" y="0"/>
                </a:lnTo>
                <a:lnTo>
                  <a:pt x="76200" y="0"/>
                </a:lnTo>
                <a:lnTo>
                  <a:pt x="76200" y="25908"/>
                </a:lnTo>
                <a:close/>
              </a:path>
            </a:pathLst>
          </a:custGeom>
          <a:solidFill>
            <a:srgbClr val="FF0066"/>
          </a:solidFill>
        </p:spPr>
        <p:txBody>
          <a:bodyPr wrap="square" lIns="0" tIns="0" rIns="0" bIns="0" rtlCol="0"/>
          <a:lstStyle/>
          <a:p>
            <a:endParaRPr/>
          </a:p>
        </p:txBody>
      </p:sp>
      <p:grpSp>
        <p:nvGrpSpPr>
          <p:cNvPr id="617" name="object 617"/>
          <p:cNvGrpSpPr/>
          <p:nvPr/>
        </p:nvGrpSpPr>
        <p:grpSpPr>
          <a:xfrm>
            <a:off x="3641878" y="6206322"/>
            <a:ext cx="300127" cy="183048"/>
            <a:chOff x="3489478" y="6206322"/>
            <a:chExt cx="300127" cy="183048"/>
          </a:xfrm>
        </p:grpSpPr>
        <p:sp>
          <p:nvSpPr>
            <p:cNvPr id="618" name="object 618"/>
            <p:cNvSpPr/>
            <p:nvPr/>
          </p:nvSpPr>
          <p:spPr>
            <a:xfrm>
              <a:off x="3489478" y="6209414"/>
              <a:ext cx="119903" cy="175932"/>
            </a:xfrm>
            <a:custGeom>
              <a:avLst/>
              <a:gdLst/>
              <a:ahLst/>
              <a:cxnLst/>
              <a:rect l="l" t="t" r="r" b="b"/>
              <a:pathLst>
                <a:path w="135889" h="199390">
                  <a:moveTo>
                    <a:pt x="135724" y="0"/>
                  </a:moveTo>
                  <a:lnTo>
                    <a:pt x="0" y="0"/>
                  </a:lnTo>
                  <a:lnTo>
                    <a:pt x="0" y="22860"/>
                  </a:lnTo>
                  <a:lnTo>
                    <a:pt x="0" y="85090"/>
                  </a:lnTo>
                  <a:lnTo>
                    <a:pt x="0" y="109220"/>
                  </a:lnTo>
                  <a:lnTo>
                    <a:pt x="0" y="199390"/>
                  </a:lnTo>
                  <a:lnTo>
                    <a:pt x="25908" y="199390"/>
                  </a:lnTo>
                  <a:lnTo>
                    <a:pt x="25908" y="109220"/>
                  </a:lnTo>
                  <a:lnTo>
                    <a:pt x="120484" y="109220"/>
                  </a:lnTo>
                  <a:lnTo>
                    <a:pt x="120484" y="85090"/>
                  </a:lnTo>
                  <a:lnTo>
                    <a:pt x="25908" y="85090"/>
                  </a:lnTo>
                  <a:lnTo>
                    <a:pt x="25908" y="22860"/>
                  </a:lnTo>
                  <a:lnTo>
                    <a:pt x="135724" y="22860"/>
                  </a:lnTo>
                  <a:lnTo>
                    <a:pt x="135724" y="0"/>
                  </a:lnTo>
                  <a:close/>
                </a:path>
              </a:pathLst>
            </a:custGeom>
            <a:solidFill>
              <a:srgbClr val="FF0066"/>
            </a:solidFill>
          </p:spPr>
          <p:txBody>
            <a:bodyPr wrap="square" lIns="0" tIns="0" rIns="0" bIns="0" rtlCol="0"/>
            <a:lstStyle/>
            <a:p>
              <a:endParaRPr/>
            </a:p>
          </p:txBody>
        </p:sp>
        <p:pic>
          <p:nvPicPr>
            <p:cNvPr id="619" name="object 619"/>
            <p:cNvPicPr/>
            <p:nvPr/>
          </p:nvPicPr>
          <p:blipFill>
            <a:blip r:embed="rId363"/>
            <a:stretch>
              <a:fillRect/>
            </a:stretch>
          </p:blipFill>
          <p:spPr>
            <a:xfrm>
              <a:off x="3632190" y="6206322"/>
              <a:ext cx="157414" cy="183048"/>
            </a:xfrm>
            <a:prstGeom prst="rect">
              <a:avLst/>
            </a:prstGeom>
          </p:spPr>
        </p:pic>
      </p:grpSp>
      <p:sp>
        <p:nvSpPr>
          <p:cNvPr id="620" name="Slide Number Placeholder 619">
            <a:extLst>
              <a:ext uri="{FF2B5EF4-FFF2-40B4-BE49-F238E27FC236}">
                <a16:creationId xmlns:a16="http://schemas.microsoft.com/office/drawing/2014/main" id="{C4BA0CA6-4AD7-D0FA-A19A-10E14FDBE87D}"/>
              </a:ext>
            </a:extLst>
          </p:cNvPr>
          <p:cNvSpPr>
            <a:spLocks noGrp="1"/>
          </p:cNvSpPr>
          <p:nvPr>
            <p:ph type="sldNum" sz="quarter" idx="7"/>
          </p:nvPr>
        </p:nvSpPr>
        <p:spPr/>
        <p:txBody>
          <a:bodyPr/>
          <a:lstStyle/>
          <a:p>
            <a:fld id="{B6F15528-21DE-4FAA-801E-634DDDAF4B2B}" type="slidenum">
              <a:rPr lang="en-US" smtClean="0"/>
              <a:t>103</a:t>
            </a:fld>
            <a:endParaRPr lang="en-US"/>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E81E-40D3-1FAA-AC7F-51454EEFDE24}"/>
              </a:ext>
            </a:extLst>
          </p:cNvPr>
          <p:cNvSpPr txBox="1"/>
          <p:nvPr/>
        </p:nvSpPr>
        <p:spPr>
          <a:xfrm>
            <a:off x="1943100" y="2286000"/>
            <a:ext cx="5257800" cy="1569660"/>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Septic Tank System</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11)</a:t>
            </a:r>
          </a:p>
        </p:txBody>
      </p:sp>
      <p:sp>
        <p:nvSpPr>
          <p:cNvPr id="3" name="Slide Number Placeholder 2">
            <a:extLst>
              <a:ext uri="{FF2B5EF4-FFF2-40B4-BE49-F238E27FC236}">
                <a16:creationId xmlns:a16="http://schemas.microsoft.com/office/drawing/2014/main" id="{0B70D2AF-29BB-A9A5-DCDB-55D042078CAE}"/>
              </a:ext>
            </a:extLst>
          </p:cNvPr>
          <p:cNvSpPr>
            <a:spLocks noGrp="1"/>
          </p:cNvSpPr>
          <p:nvPr>
            <p:ph type="sldNum" sz="quarter" idx="7"/>
          </p:nvPr>
        </p:nvSpPr>
        <p:spPr>
          <a:xfrm>
            <a:off x="8229600" y="6477000"/>
            <a:ext cx="569087" cy="169534"/>
          </a:xfrm>
        </p:spPr>
        <p:txBody>
          <a:bodyPr/>
          <a:lstStyle/>
          <a:p>
            <a:pPr marL="115570">
              <a:lnSpc>
                <a:spcPts val="1240"/>
              </a:lnSpc>
            </a:pPr>
            <a:fld id="{81D60167-4931-47E6-BA6A-407CBD079E47}" type="slidenum">
              <a:rPr lang="en-US" sz="1600" spc="-50" smtClean="0"/>
              <a:t>104</a:t>
            </a:fld>
            <a:endParaRPr lang="en-US" sz="1600" spc="-50"/>
          </a:p>
        </p:txBody>
      </p:sp>
      <p:pic>
        <p:nvPicPr>
          <p:cNvPr id="4" name="Picture 3">
            <a:extLst>
              <a:ext uri="{FF2B5EF4-FFF2-40B4-BE49-F238E27FC236}">
                <a16:creationId xmlns:a16="http://schemas.microsoft.com/office/drawing/2014/main" id="{C5034A3D-A7B9-0EB9-CEED-5CE06D3C1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0026" y="304800"/>
            <a:ext cx="3623945" cy="574040"/>
          </a:xfrm>
          <a:prstGeom prst="rect">
            <a:avLst/>
          </a:prstGeom>
        </p:spPr>
        <p:txBody>
          <a:bodyPr vert="horz" wrap="square" lIns="0" tIns="12700" rIns="0" bIns="0" rtlCol="0">
            <a:spAutoFit/>
          </a:bodyPr>
          <a:lstStyle/>
          <a:p>
            <a:pPr marL="12700">
              <a:lnSpc>
                <a:spcPct val="100000"/>
              </a:lnSpc>
              <a:spcBef>
                <a:spcPts val="100"/>
              </a:spcBef>
            </a:pPr>
            <a:r>
              <a:rPr sz="3600"/>
              <a:t>Septic</a:t>
            </a:r>
            <a:r>
              <a:rPr sz="3600" spc="-114"/>
              <a:t> </a:t>
            </a:r>
            <a:r>
              <a:rPr sz="3600" spc="-55"/>
              <a:t>Tank</a:t>
            </a:r>
            <a:r>
              <a:rPr sz="3600" spc="-125"/>
              <a:t> </a:t>
            </a:r>
            <a:r>
              <a:rPr sz="3600" spc="-10"/>
              <a:t>System</a:t>
            </a:r>
            <a:endParaRPr sz="3600"/>
          </a:p>
        </p:txBody>
      </p:sp>
      <p:sp>
        <p:nvSpPr>
          <p:cNvPr id="3" name="object 3"/>
          <p:cNvSpPr txBox="1">
            <a:spLocks noGrp="1"/>
          </p:cNvSpPr>
          <p:nvPr>
            <p:ph type="body" idx="1"/>
          </p:nvPr>
        </p:nvSpPr>
        <p:spPr>
          <a:xfrm>
            <a:off x="688338" y="1220470"/>
            <a:ext cx="7767319" cy="4417060"/>
          </a:xfrm>
          <a:prstGeom prst="rect">
            <a:avLst/>
          </a:prstGeom>
        </p:spPr>
        <p:txBody>
          <a:bodyPr vert="horz" wrap="square" lIns="0" tIns="12065" rIns="0" bIns="0" rtlCol="0">
            <a:spAutoFit/>
          </a:bodyPr>
          <a:lstStyle/>
          <a:p>
            <a:pPr marL="12700">
              <a:lnSpc>
                <a:spcPct val="100000"/>
              </a:lnSpc>
              <a:spcBef>
                <a:spcPts val="95"/>
              </a:spcBef>
            </a:pPr>
            <a:r>
              <a:rPr sz="2800"/>
              <a:t>“Septic</a:t>
            </a:r>
            <a:r>
              <a:rPr sz="2800" spc="-85"/>
              <a:t> </a:t>
            </a:r>
            <a:r>
              <a:rPr sz="2800" spc="-30"/>
              <a:t>Tank</a:t>
            </a:r>
            <a:r>
              <a:rPr sz="2800" spc="-85"/>
              <a:t> </a:t>
            </a:r>
            <a:r>
              <a:rPr sz="2800" spc="-10"/>
              <a:t>System”</a:t>
            </a:r>
            <a:r>
              <a:rPr sz="2800" spc="-105"/>
              <a:t> </a:t>
            </a:r>
            <a:r>
              <a:rPr sz="2800"/>
              <a:t>consists</a:t>
            </a:r>
            <a:r>
              <a:rPr sz="2800" spc="-100"/>
              <a:t> </a:t>
            </a:r>
            <a:r>
              <a:rPr sz="2800" spc="-25"/>
              <a:t>of:</a:t>
            </a:r>
            <a:endParaRPr sz="2800"/>
          </a:p>
          <a:p>
            <a:pPr marL="355600">
              <a:lnSpc>
                <a:spcPct val="100000"/>
              </a:lnSpc>
              <a:spcBef>
                <a:spcPts val="3365"/>
              </a:spcBef>
            </a:pPr>
            <a:r>
              <a:rPr sz="2800"/>
              <a:t>A</a:t>
            </a:r>
            <a:r>
              <a:rPr sz="2800" spc="-90"/>
              <a:t> </a:t>
            </a:r>
            <a:r>
              <a:rPr sz="2800"/>
              <a:t>“Septic</a:t>
            </a:r>
            <a:r>
              <a:rPr sz="2800" spc="-80"/>
              <a:t> </a:t>
            </a:r>
            <a:r>
              <a:rPr sz="2800" spc="-35"/>
              <a:t>Tank”</a:t>
            </a:r>
            <a:r>
              <a:rPr sz="2800" spc="-85"/>
              <a:t> </a:t>
            </a:r>
            <a:r>
              <a:rPr sz="2800"/>
              <a:t>+</a:t>
            </a:r>
            <a:r>
              <a:rPr sz="2800" spc="-90"/>
              <a:t> </a:t>
            </a:r>
            <a:r>
              <a:rPr sz="2800" spc="-10"/>
              <a:t>System/</a:t>
            </a:r>
            <a:r>
              <a:rPr sz="2800" spc="-85"/>
              <a:t> </a:t>
            </a:r>
            <a:r>
              <a:rPr sz="2800" spc="-10"/>
              <a:t>arrangement</a:t>
            </a:r>
            <a:r>
              <a:rPr sz="2800" spc="-65"/>
              <a:t> </a:t>
            </a:r>
            <a:r>
              <a:rPr sz="2800" spc="-25"/>
              <a:t>for</a:t>
            </a:r>
            <a:endParaRPr sz="2800"/>
          </a:p>
          <a:p>
            <a:pPr marL="3751579" marR="5080" indent="-81280">
              <a:lnSpc>
                <a:spcPct val="100000"/>
              </a:lnSpc>
            </a:pPr>
            <a:r>
              <a:rPr sz="2800"/>
              <a:t>disposal</a:t>
            </a:r>
            <a:r>
              <a:rPr sz="2800" spc="-45"/>
              <a:t> </a:t>
            </a:r>
            <a:r>
              <a:rPr sz="2800"/>
              <a:t>of</a:t>
            </a:r>
            <a:r>
              <a:rPr sz="2800" spc="-55"/>
              <a:t> </a:t>
            </a:r>
            <a:r>
              <a:rPr sz="2800"/>
              <a:t>septic</a:t>
            </a:r>
            <a:r>
              <a:rPr sz="2800" spc="-35"/>
              <a:t> </a:t>
            </a:r>
            <a:r>
              <a:rPr sz="2800" spc="-20"/>
              <a:t>tank </a:t>
            </a:r>
            <a:r>
              <a:rPr sz="2800"/>
              <a:t>effluent</a:t>
            </a:r>
            <a:r>
              <a:rPr sz="2800" spc="-105"/>
              <a:t> </a:t>
            </a:r>
            <a:r>
              <a:rPr sz="2800"/>
              <a:t>(e.g.,</a:t>
            </a:r>
            <a:r>
              <a:rPr sz="2800" spc="-100"/>
              <a:t> </a:t>
            </a:r>
            <a:r>
              <a:rPr sz="2800"/>
              <a:t>soakage</a:t>
            </a:r>
            <a:r>
              <a:rPr sz="2800" spc="-105"/>
              <a:t> </a:t>
            </a:r>
            <a:r>
              <a:rPr sz="2800" spc="-20"/>
              <a:t>pit)</a:t>
            </a:r>
            <a:endParaRPr sz="2800"/>
          </a:p>
        </p:txBody>
      </p:sp>
      <p:sp>
        <p:nvSpPr>
          <p:cNvPr id="4" name="Slide Number Placeholder 3">
            <a:extLst>
              <a:ext uri="{FF2B5EF4-FFF2-40B4-BE49-F238E27FC236}">
                <a16:creationId xmlns:a16="http://schemas.microsoft.com/office/drawing/2014/main" id="{ED0A8A51-B6D1-758C-08F6-F83D3FE15C67}"/>
              </a:ext>
            </a:extLst>
          </p:cNvPr>
          <p:cNvSpPr>
            <a:spLocks noGrp="1"/>
          </p:cNvSpPr>
          <p:nvPr>
            <p:ph type="sldNum" sz="quarter" idx="7"/>
          </p:nvPr>
        </p:nvSpPr>
        <p:spPr>
          <a:xfrm>
            <a:off x="8240866" y="6324600"/>
            <a:ext cx="429581" cy="228600"/>
          </a:xfrm>
        </p:spPr>
        <p:txBody>
          <a:bodyPr/>
          <a:lstStyle/>
          <a:p>
            <a:pPr marL="115570">
              <a:lnSpc>
                <a:spcPts val="1240"/>
              </a:lnSpc>
            </a:pPr>
            <a:fld id="{81D60167-4931-47E6-BA6A-407CBD079E47}" type="slidenum">
              <a:rPr lang="en-US" sz="1600" spc="-50" smtClean="0"/>
              <a:t>105</a:t>
            </a:fld>
            <a:endParaRPr lang="en-US" sz="1600" spc="-50"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028569" y="332994"/>
            <a:ext cx="3222625" cy="513715"/>
          </a:xfrm>
          <a:prstGeom prst="rect">
            <a:avLst/>
          </a:prstGeom>
        </p:spPr>
        <p:txBody>
          <a:bodyPr vert="horz" wrap="square" lIns="0" tIns="12700" rIns="0" bIns="0" rtlCol="0">
            <a:spAutoFit/>
          </a:bodyPr>
          <a:lstStyle/>
          <a:p>
            <a:pPr marL="12700">
              <a:lnSpc>
                <a:spcPct val="100000"/>
              </a:lnSpc>
              <a:spcBef>
                <a:spcPts val="100"/>
              </a:spcBef>
            </a:pPr>
            <a:r>
              <a:rPr>
                <a:solidFill>
                  <a:srgbClr val="000000"/>
                </a:solidFill>
              </a:rPr>
              <a:t>Septic</a:t>
            </a:r>
            <a:r>
              <a:rPr spc="-90">
                <a:solidFill>
                  <a:srgbClr val="000000"/>
                </a:solidFill>
              </a:rPr>
              <a:t> </a:t>
            </a:r>
            <a:r>
              <a:rPr spc="-35">
                <a:solidFill>
                  <a:srgbClr val="000000"/>
                </a:solidFill>
              </a:rPr>
              <a:t>Tank</a:t>
            </a:r>
            <a:r>
              <a:rPr spc="-80">
                <a:solidFill>
                  <a:srgbClr val="000000"/>
                </a:solidFill>
              </a:rPr>
              <a:t> </a:t>
            </a:r>
            <a:r>
              <a:rPr spc="-10">
                <a:solidFill>
                  <a:srgbClr val="000000"/>
                </a:solidFill>
              </a:rPr>
              <a:t>System</a:t>
            </a:r>
          </a:p>
        </p:txBody>
      </p:sp>
      <p:sp>
        <p:nvSpPr>
          <p:cNvPr id="4" name="object 4"/>
          <p:cNvSpPr txBox="1"/>
          <p:nvPr/>
        </p:nvSpPr>
        <p:spPr>
          <a:xfrm>
            <a:off x="1397635" y="829513"/>
            <a:ext cx="6483985" cy="741680"/>
          </a:xfrm>
          <a:prstGeom prst="rect">
            <a:avLst/>
          </a:prstGeom>
        </p:spPr>
        <p:txBody>
          <a:bodyPr vert="horz" wrap="square" lIns="0" tIns="12065" rIns="0" bIns="0" rtlCol="0">
            <a:spAutoFit/>
          </a:bodyPr>
          <a:lstStyle/>
          <a:p>
            <a:pPr marL="635" algn="ctr">
              <a:lnSpc>
                <a:spcPct val="100000"/>
              </a:lnSpc>
              <a:spcBef>
                <a:spcPts val="95"/>
              </a:spcBef>
            </a:pPr>
            <a:r>
              <a:rPr sz="2500" b="1">
                <a:latin typeface="Calibri"/>
                <a:cs typeface="Calibri"/>
              </a:rPr>
              <a:t>(Septic</a:t>
            </a:r>
            <a:r>
              <a:rPr sz="2500" b="1" spc="-80">
                <a:latin typeface="Calibri"/>
                <a:cs typeface="Calibri"/>
              </a:rPr>
              <a:t> </a:t>
            </a:r>
            <a:r>
              <a:rPr sz="2500" b="1" spc="-45">
                <a:latin typeface="Calibri"/>
                <a:cs typeface="Calibri"/>
              </a:rPr>
              <a:t>Tank</a:t>
            </a:r>
            <a:r>
              <a:rPr sz="2500" b="1" spc="-95">
                <a:latin typeface="Calibri"/>
                <a:cs typeface="Calibri"/>
              </a:rPr>
              <a:t> </a:t>
            </a:r>
            <a:r>
              <a:rPr sz="2500">
                <a:latin typeface="Symbol"/>
                <a:cs typeface="Symbol"/>
              </a:rPr>
              <a:t></a:t>
            </a:r>
            <a:r>
              <a:rPr sz="2500" spc="-145">
                <a:latin typeface="Times New Roman"/>
                <a:cs typeface="Times New Roman"/>
              </a:rPr>
              <a:t> </a:t>
            </a:r>
            <a:r>
              <a:rPr sz="2500" b="1">
                <a:latin typeface="Calibri"/>
                <a:cs typeface="Calibri"/>
              </a:rPr>
              <a:t>Soakage</a:t>
            </a:r>
            <a:r>
              <a:rPr sz="2500" b="1" spc="-65">
                <a:latin typeface="Calibri"/>
                <a:cs typeface="Calibri"/>
              </a:rPr>
              <a:t> </a:t>
            </a:r>
            <a:r>
              <a:rPr sz="2500" b="1" spc="-20">
                <a:latin typeface="Calibri"/>
                <a:cs typeface="Calibri"/>
              </a:rPr>
              <a:t>Pit)</a:t>
            </a:r>
            <a:endParaRPr sz="2500">
              <a:latin typeface="Calibri"/>
              <a:cs typeface="Calibri"/>
            </a:endParaRPr>
          </a:p>
          <a:p>
            <a:pPr algn="ctr">
              <a:lnSpc>
                <a:spcPct val="100000"/>
              </a:lnSpc>
              <a:spcBef>
                <a:spcPts val="5"/>
              </a:spcBef>
            </a:pPr>
            <a:r>
              <a:rPr sz="2200" b="1">
                <a:latin typeface="Calibri"/>
                <a:cs typeface="Calibri"/>
              </a:rPr>
              <a:t>Major</a:t>
            </a:r>
            <a:r>
              <a:rPr sz="2200" b="1" spc="-30">
                <a:latin typeface="Calibri"/>
                <a:cs typeface="Calibri"/>
              </a:rPr>
              <a:t> </a:t>
            </a:r>
            <a:r>
              <a:rPr sz="2200" b="1">
                <a:latin typeface="Calibri"/>
                <a:cs typeface="Calibri"/>
              </a:rPr>
              <a:t>Option</a:t>
            </a:r>
            <a:r>
              <a:rPr sz="2200" b="1" spc="-40">
                <a:latin typeface="Calibri"/>
                <a:cs typeface="Calibri"/>
              </a:rPr>
              <a:t> </a:t>
            </a:r>
            <a:r>
              <a:rPr sz="2200" b="1">
                <a:latin typeface="Calibri"/>
                <a:cs typeface="Calibri"/>
              </a:rPr>
              <a:t>in</a:t>
            </a:r>
            <a:r>
              <a:rPr sz="2200" b="1" spc="-50">
                <a:latin typeface="Calibri"/>
                <a:cs typeface="Calibri"/>
              </a:rPr>
              <a:t> </a:t>
            </a:r>
            <a:r>
              <a:rPr sz="2200" b="1">
                <a:latin typeface="Calibri"/>
                <a:cs typeface="Calibri"/>
              </a:rPr>
              <a:t>All</a:t>
            </a:r>
            <a:r>
              <a:rPr sz="2200" b="1" spc="-50">
                <a:latin typeface="Calibri"/>
                <a:cs typeface="Calibri"/>
              </a:rPr>
              <a:t> </a:t>
            </a:r>
            <a:r>
              <a:rPr sz="2200" b="1">
                <a:latin typeface="Calibri"/>
                <a:cs typeface="Calibri"/>
              </a:rPr>
              <a:t>Urban</a:t>
            </a:r>
            <a:r>
              <a:rPr sz="2200" b="1" spc="-40">
                <a:latin typeface="Calibri"/>
                <a:cs typeface="Calibri"/>
              </a:rPr>
              <a:t> </a:t>
            </a:r>
            <a:r>
              <a:rPr sz="2200" b="1">
                <a:latin typeface="Calibri"/>
                <a:cs typeface="Calibri"/>
              </a:rPr>
              <a:t>Areas</a:t>
            </a:r>
            <a:r>
              <a:rPr sz="2200" b="1" spc="-25">
                <a:latin typeface="Calibri"/>
                <a:cs typeface="Calibri"/>
              </a:rPr>
              <a:t> </a:t>
            </a:r>
            <a:r>
              <a:rPr sz="2200" b="1">
                <a:latin typeface="Calibri"/>
                <a:cs typeface="Calibri"/>
              </a:rPr>
              <a:t>(including</a:t>
            </a:r>
            <a:r>
              <a:rPr sz="2200" b="1" spc="-60">
                <a:latin typeface="Calibri"/>
                <a:cs typeface="Calibri"/>
              </a:rPr>
              <a:t> </a:t>
            </a:r>
            <a:r>
              <a:rPr sz="2200" b="1">
                <a:latin typeface="Calibri"/>
                <a:cs typeface="Calibri"/>
              </a:rPr>
              <a:t>some</a:t>
            </a:r>
            <a:r>
              <a:rPr sz="2200" b="1" spc="-30">
                <a:latin typeface="Calibri"/>
                <a:cs typeface="Calibri"/>
              </a:rPr>
              <a:t> </a:t>
            </a:r>
            <a:r>
              <a:rPr sz="2200" b="1" spc="-10">
                <a:latin typeface="Calibri"/>
                <a:cs typeface="Calibri"/>
              </a:rPr>
              <a:t>Slums)</a:t>
            </a:r>
            <a:endParaRPr sz="2200">
              <a:latin typeface="Calibri"/>
              <a:cs typeface="Calibri"/>
            </a:endParaRPr>
          </a:p>
        </p:txBody>
      </p:sp>
      <p:sp>
        <p:nvSpPr>
          <p:cNvPr id="5" name="object 5"/>
          <p:cNvSpPr txBox="1"/>
          <p:nvPr/>
        </p:nvSpPr>
        <p:spPr>
          <a:xfrm>
            <a:off x="2389885" y="4775771"/>
            <a:ext cx="509270" cy="170815"/>
          </a:xfrm>
          <a:prstGeom prst="rect">
            <a:avLst/>
          </a:prstGeom>
        </p:spPr>
        <p:txBody>
          <a:bodyPr vert="horz" wrap="square" lIns="0" tIns="0" rIns="0" bIns="0" rtlCol="0">
            <a:spAutoFit/>
          </a:bodyPr>
          <a:lstStyle/>
          <a:p>
            <a:pPr>
              <a:lnSpc>
                <a:spcPts val="1330"/>
              </a:lnSpc>
            </a:pPr>
            <a:r>
              <a:rPr sz="1200" b="1" spc="-10">
                <a:latin typeface="Arial"/>
                <a:cs typeface="Arial"/>
              </a:rPr>
              <a:t>Sludge</a:t>
            </a:r>
            <a:endParaRPr sz="1200">
              <a:latin typeface="Arial"/>
              <a:cs typeface="Arial"/>
            </a:endParaRPr>
          </a:p>
        </p:txBody>
      </p:sp>
      <p:grpSp>
        <p:nvGrpSpPr>
          <p:cNvPr id="6" name="object 6"/>
          <p:cNvGrpSpPr/>
          <p:nvPr/>
        </p:nvGrpSpPr>
        <p:grpSpPr>
          <a:xfrm>
            <a:off x="880237" y="2838786"/>
            <a:ext cx="4822825" cy="2321560"/>
            <a:chOff x="912685" y="2881693"/>
            <a:chExt cx="4822825" cy="2321560"/>
          </a:xfrm>
        </p:grpSpPr>
        <p:sp>
          <p:nvSpPr>
            <p:cNvPr id="7" name="object 7"/>
            <p:cNvSpPr/>
            <p:nvPr/>
          </p:nvSpPr>
          <p:spPr>
            <a:xfrm>
              <a:off x="1115567" y="3067811"/>
              <a:ext cx="4404360" cy="2131060"/>
            </a:xfrm>
            <a:custGeom>
              <a:avLst/>
              <a:gdLst/>
              <a:ahLst/>
              <a:cxnLst/>
              <a:rect l="l" t="t" r="r" b="b"/>
              <a:pathLst>
                <a:path w="4404360" h="2131060">
                  <a:moveTo>
                    <a:pt x="0" y="2130552"/>
                  </a:moveTo>
                  <a:lnTo>
                    <a:pt x="4404359" y="2130552"/>
                  </a:lnTo>
                  <a:lnTo>
                    <a:pt x="4404359" y="0"/>
                  </a:lnTo>
                  <a:lnTo>
                    <a:pt x="0" y="0"/>
                  </a:lnTo>
                  <a:lnTo>
                    <a:pt x="0" y="2130552"/>
                  </a:lnTo>
                  <a:close/>
                </a:path>
              </a:pathLst>
            </a:custGeom>
            <a:ln w="9144">
              <a:solidFill>
                <a:srgbClr val="000000"/>
              </a:solidFill>
            </a:ln>
          </p:spPr>
          <p:txBody>
            <a:bodyPr wrap="square" lIns="0" tIns="0" rIns="0" bIns="0" rtlCol="0"/>
            <a:lstStyle/>
            <a:p>
              <a:endParaRPr/>
            </a:p>
          </p:txBody>
        </p:sp>
        <p:sp>
          <p:nvSpPr>
            <p:cNvPr id="8" name="object 8"/>
            <p:cNvSpPr/>
            <p:nvPr/>
          </p:nvSpPr>
          <p:spPr>
            <a:xfrm>
              <a:off x="1234439" y="3067811"/>
              <a:ext cx="4165600" cy="1964689"/>
            </a:xfrm>
            <a:custGeom>
              <a:avLst/>
              <a:gdLst/>
              <a:ahLst/>
              <a:cxnLst/>
              <a:rect l="l" t="t" r="r" b="b"/>
              <a:pathLst>
                <a:path w="4165600" h="1964689">
                  <a:moveTo>
                    <a:pt x="4165091" y="0"/>
                  </a:moveTo>
                  <a:lnTo>
                    <a:pt x="0" y="0"/>
                  </a:lnTo>
                  <a:lnTo>
                    <a:pt x="0" y="1964436"/>
                  </a:lnTo>
                  <a:lnTo>
                    <a:pt x="4165091" y="1964436"/>
                  </a:lnTo>
                  <a:lnTo>
                    <a:pt x="4165091" y="0"/>
                  </a:lnTo>
                  <a:close/>
                </a:path>
              </a:pathLst>
            </a:custGeom>
            <a:solidFill>
              <a:srgbClr val="FFFFFF"/>
            </a:solidFill>
          </p:spPr>
          <p:txBody>
            <a:bodyPr wrap="square" lIns="0" tIns="0" rIns="0" bIns="0" rtlCol="0"/>
            <a:lstStyle/>
            <a:p>
              <a:endParaRPr/>
            </a:p>
          </p:txBody>
        </p:sp>
        <p:sp>
          <p:nvSpPr>
            <p:cNvPr id="9" name="object 9"/>
            <p:cNvSpPr/>
            <p:nvPr/>
          </p:nvSpPr>
          <p:spPr>
            <a:xfrm>
              <a:off x="1234439" y="3067811"/>
              <a:ext cx="4165600" cy="1964689"/>
            </a:xfrm>
            <a:custGeom>
              <a:avLst/>
              <a:gdLst/>
              <a:ahLst/>
              <a:cxnLst/>
              <a:rect l="l" t="t" r="r" b="b"/>
              <a:pathLst>
                <a:path w="4165600" h="1964689">
                  <a:moveTo>
                    <a:pt x="0" y="1964436"/>
                  </a:moveTo>
                  <a:lnTo>
                    <a:pt x="4165091" y="1964436"/>
                  </a:lnTo>
                  <a:lnTo>
                    <a:pt x="4165091" y="0"/>
                  </a:lnTo>
                  <a:lnTo>
                    <a:pt x="0" y="0"/>
                  </a:lnTo>
                  <a:lnTo>
                    <a:pt x="0" y="1964436"/>
                  </a:lnTo>
                  <a:close/>
                </a:path>
              </a:pathLst>
            </a:custGeom>
            <a:ln w="9144">
              <a:solidFill>
                <a:srgbClr val="000000"/>
              </a:solidFill>
            </a:ln>
          </p:spPr>
          <p:txBody>
            <a:bodyPr wrap="square" lIns="0" tIns="0" rIns="0" bIns="0" rtlCol="0"/>
            <a:lstStyle/>
            <a:p>
              <a:endParaRPr/>
            </a:p>
          </p:txBody>
        </p:sp>
        <p:pic>
          <p:nvPicPr>
            <p:cNvPr id="10" name="object 10"/>
            <p:cNvPicPr/>
            <p:nvPr/>
          </p:nvPicPr>
          <p:blipFill>
            <a:blip r:embed="rId2"/>
            <a:stretch>
              <a:fillRect/>
            </a:stretch>
          </p:blipFill>
          <p:spPr>
            <a:xfrm>
              <a:off x="1234439" y="3465575"/>
              <a:ext cx="3663696" cy="499872"/>
            </a:xfrm>
            <a:prstGeom prst="rect">
              <a:avLst/>
            </a:prstGeom>
          </p:spPr>
        </p:pic>
        <p:sp>
          <p:nvSpPr>
            <p:cNvPr id="11" name="object 11"/>
            <p:cNvSpPr/>
            <p:nvPr/>
          </p:nvSpPr>
          <p:spPr>
            <a:xfrm>
              <a:off x="1234439" y="3465575"/>
              <a:ext cx="3663950" cy="500380"/>
            </a:xfrm>
            <a:custGeom>
              <a:avLst/>
              <a:gdLst/>
              <a:ahLst/>
              <a:cxnLst/>
              <a:rect l="l" t="t" r="r" b="b"/>
              <a:pathLst>
                <a:path w="3663950" h="500379">
                  <a:moveTo>
                    <a:pt x="0" y="43434"/>
                  </a:moveTo>
                  <a:lnTo>
                    <a:pt x="236728" y="43434"/>
                  </a:lnTo>
                  <a:lnTo>
                    <a:pt x="323976" y="10922"/>
                  </a:lnTo>
                  <a:lnTo>
                    <a:pt x="473583" y="43434"/>
                  </a:lnTo>
                  <a:lnTo>
                    <a:pt x="760095" y="32638"/>
                  </a:lnTo>
                  <a:lnTo>
                    <a:pt x="959485" y="65150"/>
                  </a:lnTo>
                  <a:lnTo>
                    <a:pt x="1620011" y="65150"/>
                  </a:lnTo>
                  <a:lnTo>
                    <a:pt x="1757045" y="0"/>
                  </a:lnTo>
                  <a:lnTo>
                    <a:pt x="1919097" y="54356"/>
                  </a:lnTo>
                  <a:lnTo>
                    <a:pt x="2417572" y="10922"/>
                  </a:lnTo>
                  <a:lnTo>
                    <a:pt x="3663696" y="21716"/>
                  </a:lnTo>
                  <a:lnTo>
                    <a:pt x="3663696" y="456438"/>
                  </a:lnTo>
                  <a:lnTo>
                    <a:pt x="2442464" y="445516"/>
                  </a:lnTo>
                  <a:lnTo>
                    <a:pt x="2243074" y="478155"/>
                  </a:lnTo>
                  <a:lnTo>
                    <a:pt x="2143379" y="499872"/>
                  </a:lnTo>
                  <a:lnTo>
                    <a:pt x="2068576" y="478155"/>
                  </a:lnTo>
                  <a:lnTo>
                    <a:pt x="1956435" y="423799"/>
                  </a:lnTo>
                  <a:lnTo>
                    <a:pt x="1794510" y="445516"/>
                  </a:lnTo>
                  <a:lnTo>
                    <a:pt x="1632458" y="445516"/>
                  </a:lnTo>
                  <a:lnTo>
                    <a:pt x="959485" y="467232"/>
                  </a:lnTo>
                  <a:lnTo>
                    <a:pt x="847343" y="445516"/>
                  </a:lnTo>
                  <a:lnTo>
                    <a:pt x="722757" y="423799"/>
                  </a:lnTo>
                  <a:lnTo>
                    <a:pt x="598170" y="456438"/>
                  </a:lnTo>
                  <a:lnTo>
                    <a:pt x="498474" y="434721"/>
                  </a:lnTo>
                  <a:lnTo>
                    <a:pt x="361441" y="391160"/>
                  </a:lnTo>
                  <a:lnTo>
                    <a:pt x="236728" y="434721"/>
                  </a:lnTo>
                  <a:lnTo>
                    <a:pt x="0" y="445516"/>
                  </a:lnTo>
                  <a:lnTo>
                    <a:pt x="0" y="43434"/>
                  </a:lnTo>
                  <a:close/>
                </a:path>
              </a:pathLst>
            </a:custGeom>
            <a:ln w="9144">
              <a:solidFill>
                <a:srgbClr val="000000"/>
              </a:solidFill>
            </a:ln>
          </p:spPr>
          <p:txBody>
            <a:bodyPr wrap="square" lIns="0" tIns="0" rIns="0" bIns="0" rtlCol="0"/>
            <a:lstStyle/>
            <a:p>
              <a:endParaRPr/>
            </a:p>
          </p:txBody>
        </p:sp>
        <p:sp>
          <p:nvSpPr>
            <p:cNvPr id="12" name="object 12"/>
            <p:cNvSpPr/>
            <p:nvPr/>
          </p:nvSpPr>
          <p:spPr>
            <a:xfrm>
              <a:off x="4223003" y="3272027"/>
              <a:ext cx="134620" cy="899160"/>
            </a:xfrm>
            <a:custGeom>
              <a:avLst/>
              <a:gdLst/>
              <a:ahLst/>
              <a:cxnLst/>
              <a:rect l="l" t="t" r="r" b="b"/>
              <a:pathLst>
                <a:path w="134620" h="899160">
                  <a:moveTo>
                    <a:pt x="134112" y="0"/>
                  </a:moveTo>
                  <a:lnTo>
                    <a:pt x="0" y="0"/>
                  </a:lnTo>
                  <a:lnTo>
                    <a:pt x="0" y="899160"/>
                  </a:lnTo>
                  <a:lnTo>
                    <a:pt x="134112" y="899160"/>
                  </a:lnTo>
                  <a:lnTo>
                    <a:pt x="134112" y="0"/>
                  </a:lnTo>
                  <a:close/>
                </a:path>
              </a:pathLst>
            </a:custGeom>
            <a:solidFill>
              <a:srgbClr val="FFFFFF"/>
            </a:solidFill>
          </p:spPr>
          <p:txBody>
            <a:bodyPr wrap="square" lIns="0" tIns="0" rIns="0" bIns="0" rtlCol="0"/>
            <a:lstStyle/>
            <a:p>
              <a:endParaRPr/>
            </a:p>
          </p:txBody>
        </p:sp>
        <p:sp>
          <p:nvSpPr>
            <p:cNvPr id="13" name="object 13"/>
            <p:cNvSpPr/>
            <p:nvPr/>
          </p:nvSpPr>
          <p:spPr>
            <a:xfrm>
              <a:off x="4223003" y="3272027"/>
              <a:ext cx="809625" cy="899160"/>
            </a:xfrm>
            <a:custGeom>
              <a:avLst/>
              <a:gdLst/>
              <a:ahLst/>
              <a:cxnLst/>
              <a:rect l="l" t="t" r="r" b="b"/>
              <a:pathLst>
                <a:path w="809625" h="899160">
                  <a:moveTo>
                    <a:pt x="0" y="899160"/>
                  </a:moveTo>
                  <a:lnTo>
                    <a:pt x="134112" y="899160"/>
                  </a:lnTo>
                  <a:lnTo>
                    <a:pt x="134112" y="0"/>
                  </a:lnTo>
                  <a:lnTo>
                    <a:pt x="0" y="0"/>
                  </a:lnTo>
                  <a:lnTo>
                    <a:pt x="0" y="899160"/>
                  </a:lnTo>
                  <a:close/>
                </a:path>
                <a:path w="809625" h="899160">
                  <a:moveTo>
                    <a:pt x="675132" y="899160"/>
                  </a:moveTo>
                  <a:lnTo>
                    <a:pt x="809244" y="899160"/>
                  </a:lnTo>
                  <a:lnTo>
                    <a:pt x="809244" y="0"/>
                  </a:lnTo>
                  <a:lnTo>
                    <a:pt x="675132" y="0"/>
                  </a:lnTo>
                  <a:lnTo>
                    <a:pt x="675132" y="899160"/>
                  </a:lnTo>
                  <a:close/>
                </a:path>
              </a:pathLst>
            </a:custGeom>
            <a:ln w="9144">
              <a:solidFill>
                <a:srgbClr val="000000"/>
              </a:solidFill>
            </a:ln>
          </p:spPr>
          <p:txBody>
            <a:bodyPr wrap="square" lIns="0" tIns="0" rIns="0" bIns="0" rtlCol="0"/>
            <a:lstStyle/>
            <a:p>
              <a:endParaRPr/>
            </a:p>
          </p:txBody>
        </p:sp>
        <p:sp>
          <p:nvSpPr>
            <p:cNvPr id="14" name="object 14"/>
            <p:cNvSpPr/>
            <p:nvPr/>
          </p:nvSpPr>
          <p:spPr>
            <a:xfrm>
              <a:off x="1313687" y="3297936"/>
              <a:ext cx="94615" cy="745490"/>
            </a:xfrm>
            <a:custGeom>
              <a:avLst/>
              <a:gdLst/>
              <a:ahLst/>
              <a:cxnLst/>
              <a:rect l="l" t="t" r="r" b="b"/>
              <a:pathLst>
                <a:path w="94615" h="745489">
                  <a:moveTo>
                    <a:pt x="94487" y="0"/>
                  </a:moveTo>
                  <a:lnTo>
                    <a:pt x="0" y="0"/>
                  </a:lnTo>
                  <a:lnTo>
                    <a:pt x="0" y="745236"/>
                  </a:lnTo>
                  <a:lnTo>
                    <a:pt x="94487" y="745236"/>
                  </a:lnTo>
                  <a:lnTo>
                    <a:pt x="94487" y="0"/>
                  </a:lnTo>
                  <a:close/>
                </a:path>
              </a:pathLst>
            </a:custGeom>
            <a:solidFill>
              <a:srgbClr val="FFFFFF"/>
            </a:solidFill>
          </p:spPr>
          <p:txBody>
            <a:bodyPr wrap="square" lIns="0" tIns="0" rIns="0" bIns="0" rtlCol="0"/>
            <a:lstStyle/>
            <a:p>
              <a:endParaRPr/>
            </a:p>
          </p:txBody>
        </p:sp>
        <p:sp>
          <p:nvSpPr>
            <p:cNvPr id="15" name="object 15"/>
            <p:cNvSpPr/>
            <p:nvPr/>
          </p:nvSpPr>
          <p:spPr>
            <a:xfrm>
              <a:off x="1313687" y="3297936"/>
              <a:ext cx="94615" cy="745490"/>
            </a:xfrm>
            <a:custGeom>
              <a:avLst/>
              <a:gdLst/>
              <a:ahLst/>
              <a:cxnLst/>
              <a:rect l="l" t="t" r="r" b="b"/>
              <a:pathLst>
                <a:path w="94615" h="745489">
                  <a:moveTo>
                    <a:pt x="0" y="745236"/>
                  </a:moveTo>
                  <a:lnTo>
                    <a:pt x="94487" y="745236"/>
                  </a:lnTo>
                  <a:lnTo>
                    <a:pt x="94487" y="0"/>
                  </a:lnTo>
                  <a:lnTo>
                    <a:pt x="0" y="0"/>
                  </a:lnTo>
                  <a:lnTo>
                    <a:pt x="0" y="745236"/>
                  </a:lnTo>
                  <a:close/>
                </a:path>
              </a:pathLst>
            </a:custGeom>
            <a:ln w="9144">
              <a:solidFill>
                <a:srgbClr val="000000"/>
              </a:solidFill>
            </a:ln>
          </p:spPr>
          <p:txBody>
            <a:bodyPr wrap="square" lIns="0" tIns="0" rIns="0" bIns="0" rtlCol="0"/>
            <a:lstStyle/>
            <a:p>
              <a:endParaRPr/>
            </a:p>
          </p:txBody>
        </p:sp>
        <p:sp>
          <p:nvSpPr>
            <p:cNvPr id="16" name="object 16"/>
            <p:cNvSpPr/>
            <p:nvPr/>
          </p:nvSpPr>
          <p:spPr>
            <a:xfrm>
              <a:off x="917447" y="3375659"/>
              <a:ext cx="396240" cy="73660"/>
            </a:xfrm>
            <a:custGeom>
              <a:avLst/>
              <a:gdLst/>
              <a:ahLst/>
              <a:cxnLst/>
              <a:rect l="l" t="t" r="r" b="b"/>
              <a:pathLst>
                <a:path w="396240" h="73660">
                  <a:moveTo>
                    <a:pt x="396240" y="0"/>
                  </a:moveTo>
                  <a:lnTo>
                    <a:pt x="0" y="0"/>
                  </a:lnTo>
                  <a:lnTo>
                    <a:pt x="0" y="73151"/>
                  </a:lnTo>
                  <a:lnTo>
                    <a:pt x="396240" y="73151"/>
                  </a:lnTo>
                  <a:lnTo>
                    <a:pt x="396240" y="0"/>
                  </a:lnTo>
                  <a:close/>
                </a:path>
              </a:pathLst>
            </a:custGeom>
            <a:solidFill>
              <a:srgbClr val="FFFFFF"/>
            </a:solidFill>
          </p:spPr>
          <p:txBody>
            <a:bodyPr wrap="square" lIns="0" tIns="0" rIns="0" bIns="0" rtlCol="0"/>
            <a:lstStyle/>
            <a:p>
              <a:endParaRPr/>
            </a:p>
          </p:txBody>
        </p:sp>
        <p:sp>
          <p:nvSpPr>
            <p:cNvPr id="17" name="object 17"/>
            <p:cNvSpPr/>
            <p:nvPr/>
          </p:nvSpPr>
          <p:spPr>
            <a:xfrm>
              <a:off x="917447" y="3375659"/>
              <a:ext cx="396240" cy="73660"/>
            </a:xfrm>
            <a:custGeom>
              <a:avLst/>
              <a:gdLst/>
              <a:ahLst/>
              <a:cxnLst/>
              <a:rect l="l" t="t" r="r" b="b"/>
              <a:pathLst>
                <a:path w="396240" h="73660">
                  <a:moveTo>
                    <a:pt x="0" y="73151"/>
                  </a:moveTo>
                  <a:lnTo>
                    <a:pt x="396240" y="73151"/>
                  </a:lnTo>
                  <a:lnTo>
                    <a:pt x="396240" y="0"/>
                  </a:lnTo>
                  <a:lnTo>
                    <a:pt x="0" y="0"/>
                  </a:lnTo>
                  <a:lnTo>
                    <a:pt x="0" y="73151"/>
                  </a:lnTo>
                  <a:close/>
                </a:path>
              </a:pathLst>
            </a:custGeom>
            <a:ln w="9144">
              <a:solidFill>
                <a:srgbClr val="000000"/>
              </a:solidFill>
            </a:ln>
          </p:spPr>
          <p:txBody>
            <a:bodyPr wrap="square" lIns="0" tIns="0" rIns="0" bIns="0" rtlCol="0"/>
            <a:lstStyle/>
            <a:p>
              <a:endParaRPr/>
            </a:p>
          </p:txBody>
        </p:sp>
        <p:sp>
          <p:nvSpPr>
            <p:cNvPr id="18" name="object 18"/>
            <p:cNvSpPr/>
            <p:nvPr/>
          </p:nvSpPr>
          <p:spPr>
            <a:xfrm>
              <a:off x="1274063" y="3387851"/>
              <a:ext cx="94615" cy="66040"/>
            </a:xfrm>
            <a:custGeom>
              <a:avLst/>
              <a:gdLst/>
              <a:ahLst/>
              <a:cxnLst/>
              <a:rect l="l" t="t" r="r" b="b"/>
              <a:pathLst>
                <a:path w="94615" h="66039">
                  <a:moveTo>
                    <a:pt x="94487" y="0"/>
                  </a:moveTo>
                  <a:lnTo>
                    <a:pt x="0" y="0"/>
                  </a:lnTo>
                  <a:lnTo>
                    <a:pt x="0" y="65532"/>
                  </a:lnTo>
                  <a:lnTo>
                    <a:pt x="94487" y="65532"/>
                  </a:lnTo>
                  <a:lnTo>
                    <a:pt x="94487" y="0"/>
                  </a:lnTo>
                  <a:close/>
                </a:path>
              </a:pathLst>
            </a:custGeom>
            <a:solidFill>
              <a:srgbClr val="FFFFFF"/>
            </a:solidFill>
          </p:spPr>
          <p:txBody>
            <a:bodyPr wrap="square" lIns="0" tIns="0" rIns="0" bIns="0" rtlCol="0"/>
            <a:lstStyle/>
            <a:p>
              <a:endParaRPr/>
            </a:p>
          </p:txBody>
        </p:sp>
        <p:sp>
          <p:nvSpPr>
            <p:cNvPr id="19" name="object 19"/>
            <p:cNvSpPr/>
            <p:nvPr/>
          </p:nvSpPr>
          <p:spPr>
            <a:xfrm>
              <a:off x="5241036" y="3361943"/>
              <a:ext cx="94615" cy="745490"/>
            </a:xfrm>
            <a:custGeom>
              <a:avLst/>
              <a:gdLst/>
              <a:ahLst/>
              <a:cxnLst/>
              <a:rect l="l" t="t" r="r" b="b"/>
              <a:pathLst>
                <a:path w="94614" h="745489">
                  <a:moveTo>
                    <a:pt x="0" y="745235"/>
                  </a:moveTo>
                  <a:lnTo>
                    <a:pt x="94487" y="745235"/>
                  </a:lnTo>
                  <a:lnTo>
                    <a:pt x="94487" y="0"/>
                  </a:lnTo>
                  <a:lnTo>
                    <a:pt x="0" y="0"/>
                  </a:lnTo>
                  <a:lnTo>
                    <a:pt x="0" y="745235"/>
                  </a:lnTo>
                  <a:close/>
                </a:path>
              </a:pathLst>
            </a:custGeom>
            <a:ln w="9144">
              <a:solidFill>
                <a:srgbClr val="000000"/>
              </a:solidFill>
            </a:ln>
          </p:spPr>
          <p:txBody>
            <a:bodyPr wrap="square" lIns="0" tIns="0" rIns="0" bIns="0" rtlCol="0"/>
            <a:lstStyle/>
            <a:p>
              <a:endParaRPr/>
            </a:p>
          </p:txBody>
        </p:sp>
        <p:sp>
          <p:nvSpPr>
            <p:cNvPr id="20" name="object 20"/>
            <p:cNvSpPr/>
            <p:nvPr/>
          </p:nvSpPr>
          <p:spPr>
            <a:xfrm>
              <a:off x="5334000" y="3439668"/>
              <a:ext cx="396240" cy="73660"/>
            </a:xfrm>
            <a:custGeom>
              <a:avLst/>
              <a:gdLst/>
              <a:ahLst/>
              <a:cxnLst/>
              <a:rect l="l" t="t" r="r" b="b"/>
              <a:pathLst>
                <a:path w="396239" h="73660">
                  <a:moveTo>
                    <a:pt x="396239" y="0"/>
                  </a:moveTo>
                  <a:lnTo>
                    <a:pt x="0" y="0"/>
                  </a:lnTo>
                  <a:lnTo>
                    <a:pt x="0" y="73151"/>
                  </a:lnTo>
                  <a:lnTo>
                    <a:pt x="396239" y="73151"/>
                  </a:lnTo>
                  <a:lnTo>
                    <a:pt x="396239" y="0"/>
                  </a:lnTo>
                  <a:close/>
                </a:path>
              </a:pathLst>
            </a:custGeom>
            <a:solidFill>
              <a:srgbClr val="FFFFFF"/>
            </a:solidFill>
          </p:spPr>
          <p:txBody>
            <a:bodyPr wrap="square" lIns="0" tIns="0" rIns="0" bIns="0" rtlCol="0"/>
            <a:lstStyle/>
            <a:p>
              <a:endParaRPr/>
            </a:p>
          </p:txBody>
        </p:sp>
        <p:sp>
          <p:nvSpPr>
            <p:cNvPr id="21" name="object 21"/>
            <p:cNvSpPr/>
            <p:nvPr/>
          </p:nvSpPr>
          <p:spPr>
            <a:xfrm>
              <a:off x="5334000" y="3439668"/>
              <a:ext cx="396240" cy="73660"/>
            </a:xfrm>
            <a:custGeom>
              <a:avLst/>
              <a:gdLst/>
              <a:ahLst/>
              <a:cxnLst/>
              <a:rect l="l" t="t" r="r" b="b"/>
              <a:pathLst>
                <a:path w="396239" h="73660">
                  <a:moveTo>
                    <a:pt x="0" y="73151"/>
                  </a:moveTo>
                  <a:lnTo>
                    <a:pt x="396239" y="73151"/>
                  </a:lnTo>
                  <a:lnTo>
                    <a:pt x="396239" y="0"/>
                  </a:lnTo>
                  <a:lnTo>
                    <a:pt x="0" y="0"/>
                  </a:lnTo>
                  <a:lnTo>
                    <a:pt x="0" y="73151"/>
                  </a:lnTo>
                  <a:close/>
                </a:path>
              </a:pathLst>
            </a:custGeom>
            <a:ln w="9144">
              <a:solidFill>
                <a:srgbClr val="000000"/>
              </a:solidFill>
            </a:ln>
          </p:spPr>
          <p:txBody>
            <a:bodyPr wrap="square" lIns="0" tIns="0" rIns="0" bIns="0" rtlCol="0"/>
            <a:lstStyle/>
            <a:p>
              <a:endParaRPr/>
            </a:p>
          </p:txBody>
        </p:sp>
        <p:sp>
          <p:nvSpPr>
            <p:cNvPr id="22" name="object 22"/>
            <p:cNvSpPr/>
            <p:nvPr/>
          </p:nvSpPr>
          <p:spPr>
            <a:xfrm>
              <a:off x="5268468" y="3451859"/>
              <a:ext cx="94615" cy="66040"/>
            </a:xfrm>
            <a:custGeom>
              <a:avLst/>
              <a:gdLst/>
              <a:ahLst/>
              <a:cxnLst/>
              <a:rect l="l" t="t" r="r" b="b"/>
              <a:pathLst>
                <a:path w="94614" h="66039">
                  <a:moveTo>
                    <a:pt x="94487" y="0"/>
                  </a:moveTo>
                  <a:lnTo>
                    <a:pt x="0" y="0"/>
                  </a:lnTo>
                  <a:lnTo>
                    <a:pt x="0" y="65532"/>
                  </a:lnTo>
                  <a:lnTo>
                    <a:pt x="94487" y="65532"/>
                  </a:lnTo>
                  <a:lnTo>
                    <a:pt x="94487" y="0"/>
                  </a:lnTo>
                  <a:close/>
                </a:path>
              </a:pathLst>
            </a:custGeom>
            <a:solidFill>
              <a:srgbClr val="FFFFFF"/>
            </a:solidFill>
          </p:spPr>
          <p:txBody>
            <a:bodyPr wrap="square" lIns="0" tIns="0" rIns="0" bIns="0" rtlCol="0"/>
            <a:lstStyle/>
            <a:p>
              <a:endParaRPr/>
            </a:p>
          </p:txBody>
        </p:sp>
        <p:sp>
          <p:nvSpPr>
            <p:cNvPr id="23" name="object 23"/>
            <p:cNvSpPr/>
            <p:nvPr/>
          </p:nvSpPr>
          <p:spPr>
            <a:xfrm>
              <a:off x="1115567" y="2886455"/>
              <a:ext cx="4401820" cy="181610"/>
            </a:xfrm>
            <a:custGeom>
              <a:avLst/>
              <a:gdLst/>
              <a:ahLst/>
              <a:cxnLst/>
              <a:rect l="l" t="t" r="r" b="b"/>
              <a:pathLst>
                <a:path w="4401820" h="181610">
                  <a:moveTo>
                    <a:pt x="0" y="181355"/>
                  </a:moveTo>
                  <a:lnTo>
                    <a:pt x="4401311" y="181355"/>
                  </a:lnTo>
                  <a:lnTo>
                    <a:pt x="4401311" y="0"/>
                  </a:lnTo>
                  <a:lnTo>
                    <a:pt x="0" y="0"/>
                  </a:lnTo>
                  <a:lnTo>
                    <a:pt x="0" y="181355"/>
                  </a:lnTo>
                  <a:close/>
                </a:path>
              </a:pathLst>
            </a:custGeom>
            <a:ln w="9144">
              <a:solidFill>
                <a:srgbClr val="000000"/>
              </a:solidFill>
            </a:ln>
          </p:spPr>
          <p:txBody>
            <a:bodyPr wrap="square" lIns="0" tIns="0" rIns="0" bIns="0" rtlCol="0"/>
            <a:lstStyle/>
            <a:p>
              <a:endParaRPr/>
            </a:p>
          </p:txBody>
        </p:sp>
        <p:sp>
          <p:nvSpPr>
            <p:cNvPr id="24" name="object 24"/>
            <p:cNvSpPr/>
            <p:nvPr/>
          </p:nvSpPr>
          <p:spPr>
            <a:xfrm>
              <a:off x="4524756" y="2886455"/>
              <a:ext cx="376555" cy="169545"/>
            </a:xfrm>
            <a:custGeom>
              <a:avLst/>
              <a:gdLst/>
              <a:ahLst/>
              <a:cxnLst/>
              <a:rect l="l" t="t" r="r" b="b"/>
              <a:pathLst>
                <a:path w="376554" h="169544">
                  <a:moveTo>
                    <a:pt x="376428" y="0"/>
                  </a:moveTo>
                  <a:lnTo>
                    <a:pt x="0" y="0"/>
                  </a:lnTo>
                  <a:lnTo>
                    <a:pt x="94107" y="169164"/>
                  </a:lnTo>
                  <a:lnTo>
                    <a:pt x="282321" y="169164"/>
                  </a:lnTo>
                  <a:lnTo>
                    <a:pt x="376428" y="0"/>
                  </a:lnTo>
                  <a:close/>
                </a:path>
              </a:pathLst>
            </a:custGeom>
            <a:solidFill>
              <a:srgbClr val="FFFFFF"/>
            </a:solidFill>
          </p:spPr>
          <p:txBody>
            <a:bodyPr wrap="square" lIns="0" tIns="0" rIns="0" bIns="0" rtlCol="0"/>
            <a:lstStyle/>
            <a:p>
              <a:endParaRPr/>
            </a:p>
          </p:txBody>
        </p:sp>
        <p:sp>
          <p:nvSpPr>
            <p:cNvPr id="25" name="object 25"/>
            <p:cNvSpPr/>
            <p:nvPr/>
          </p:nvSpPr>
          <p:spPr>
            <a:xfrm>
              <a:off x="1523999" y="2886455"/>
              <a:ext cx="3377565" cy="181610"/>
            </a:xfrm>
            <a:custGeom>
              <a:avLst/>
              <a:gdLst/>
              <a:ahLst/>
              <a:cxnLst/>
              <a:rect l="l" t="t" r="r" b="b"/>
              <a:pathLst>
                <a:path w="3377565" h="181610">
                  <a:moveTo>
                    <a:pt x="3000755" y="0"/>
                  </a:moveTo>
                  <a:lnTo>
                    <a:pt x="3094863" y="169164"/>
                  </a:lnTo>
                  <a:lnTo>
                    <a:pt x="3283077" y="169164"/>
                  </a:lnTo>
                  <a:lnTo>
                    <a:pt x="3377184" y="0"/>
                  </a:lnTo>
                  <a:lnTo>
                    <a:pt x="3000755" y="0"/>
                  </a:lnTo>
                  <a:close/>
                </a:path>
                <a:path w="3377565" h="181610">
                  <a:moveTo>
                    <a:pt x="0" y="13716"/>
                  </a:moveTo>
                  <a:lnTo>
                    <a:pt x="94106" y="181356"/>
                  </a:lnTo>
                  <a:lnTo>
                    <a:pt x="282320" y="181356"/>
                  </a:lnTo>
                  <a:lnTo>
                    <a:pt x="376427" y="13716"/>
                  </a:lnTo>
                  <a:lnTo>
                    <a:pt x="0" y="13716"/>
                  </a:lnTo>
                  <a:close/>
                </a:path>
              </a:pathLst>
            </a:custGeom>
            <a:ln w="9144">
              <a:solidFill>
                <a:srgbClr val="000000"/>
              </a:solidFill>
            </a:ln>
          </p:spPr>
          <p:txBody>
            <a:bodyPr wrap="square" lIns="0" tIns="0" rIns="0" bIns="0" rtlCol="0"/>
            <a:lstStyle/>
            <a:p>
              <a:endParaRPr/>
            </a:p>
          </p:txBody>
        </p:sp>
      </p:grpSp>
      <p:sp>
        <p:nvSpPr>
          <p:cNvPr id="26" name="object 26"/>
          <p:cNvSpPr txBox="1"/>
          <p:nvPr/>
        </p:nvSpPr>
        <p:spPr>
          <a:xfrm>
            <a:off x="2399538" y="3090748"/>
            <a:ext cx="441959" cy="208915"/>
          </a:xfrm>
          <a:prstGeom prst="rect">
            <a:avLst/>
          </a:prstGeom>
        </p:spPr>
        <p:txBody>
          <a:bodyPr vert="horz" wrap="square" lIns="0" tIns="12700" rIns="0" bIns="0" rtlCol="0">
            <a:spAutoFit/>
          </a:bodyPr>
          <a:lstStyle/>
          <a:p>
            <a:pPr marL="12700">
              <a:lnSpc>
                <a:spcPct val="100000"/>
              </a:lnSpc>
              <a:spcBef>
                <a:spcPts val="100"/>
              </a:spcBef>
            </a:pPr>
            <a:r>
              <a:rPr sz="1200" b="1" spc="-20">
                <a:latin typeface="Arial"/>
                <a:cs typeface="Arial"/>
              </a:rPr>
              <a:t>Scum</a:t>
            </a:r>
            <a:endParaRPr sz="1200">
              <a:latin typeface="Arial"/>
              <a:cs typeface="Arial"/>
            </a:endParaRPr>
          </a:p>
        </p:txBody>
      </p:sp>
      <p:grpSp>
        <p:nvGrpSpPr>
          <p:cNvPr id="27" name="object 27"/>
          <p:cNvGrpSpPr/>
          <p:nvPr/>
        </p:nvGrpSpPr>
        <p:grpSpPr>
          <a:xfrm>
            <a:off x="595122" y="3289808"/>
            <a:ext cx="4815840" cy="1762760"/>
            <a:chOff x="595122" y="3289808"/>
            <a:chExt cx="4815840" cy="1762760"/>
          </a:xfrm>
        </p:grpSpPr>
        <p:sp>
          <p:nvSpPr>
            <p:cNvPr id="28" name="object 28"/>
            <p:cNvSpPr/>
            <p:nvPr/>
          </p:nvSpPr>
          <p:spPr>
            <a:xfrm>
              <a:off x="595122" y="3388614"/>
              <a:ext cx="285115" cy="76200"/>
            </a:xfrm>
            <a:custGeom>
              <a:avLst/>
              <a:gdLst/>
              <a:ahLst/>
              <a:cxnLst/>
              <a:rect l="l" t="t" r="r" b="b"/>
              <a:pathLst>
                <a:path w="285115" h="76200">
                  <a:moveTo>
                    <a:pt x="208787" y="38100"/>
                  </a:moveTo>
                  <a:lnTo>
                    <a:pt x="157987" y="76200"/>
                  </a:lnTo>
                  <a:lnTo>
                    <a:pt x="263821" y="44450"/>
                  </a:lnTo>
                  <a:lnTo>
                    <a:pt x="208787" y="44450"/>
                  </a:lnTo>
                  <a:lnTo>
                    <a:pt x="208787" y="38100"/>
                  </a:lnTo>
                  <a:close/>
                </a:path>
                <a:path w="285115" h="76200">
                  <a:moveTo>
                    <a:pt x="200321" y="31750"/>
                  </a:moveTo>
                  <a:lnTo>
                    <a:pt x="0" y="31750"/>
                  </a:lnTo>
                  <a:lnTo>
                    <a:pt x="0" y="44450"/>
                  </a:lnTo>
                  <a:lnTo>
                    <a:pt x="200321" y="44450"/>
                  </a:lnTo>
                  <a:lnTo>
                    <a:pt x="208787" y="38100"/>
                  </a:lnTo>
                  <a:lnTo>
                    <a:pt x="200321" y="31750"/>
                  </a:lnTo>
                  <a:close/>
                </a:path>
                <a:path w="285115" h="76200">
                  <a:moveTo>
                    <a:pt x="263821" y="31750"/>
                  </a:moveTo>
                  <a:lnTo>
                    <a:pt x="208787" y="31750"/>
                  </a:lnTo>
                  <a:lnTo>
                    <a:pt x="208787" y="44450"/>
                  </a:lnTo>
                  <a:lnTo>
                    <a:pt x="263821" y="44450"/>
                  </a:lnTo>
                  <a:lnTo>
                    <a:pt x="284988" y="38100"/>
                  </a:lnTo>
                  <a:lnTo>
                    <a:pt x="263821" y="31750"/>
                  </a:lnTo>
                  <a:close/>
                </a:path>
                <a:path w="285115" h="76200">
                  <a:moveTo>
                    <a:pt x="157987" y="0"/>
                  </a:moveTo>
                  <a:lnTo>
                    <a:pt x="208787" y="38100"/>
                  </a:lnTo>
                  <a:lnTo>
                    <a:pt x="208787" y="31750"/>
                  </a:lnTo>
                  <a:lnTo>
                    <a:pt x="263821" y="31750"/>
                  </a:lnTo>
                  <a:lnTo>
                    <a:pt x="157987" y="0"/>
                  </a:lnTo>
                  <a:close/>
                </a:path>
              </a:pathLst>
            </a:custGeom>
            <a:solidFill>
              <a:srgbClr val="000000"/>
            </a:solidFill>
          </p:spPr>
          <p:txBody>
            <a:bodyPr wrap="square" lIns="0" tIns="0" rIns="0" bIns="0" rtlCol="0"/>
            <a:lstStyle/>
            <a:p>
              <a:endParaRPr/>
            </a:p>
          </p:txBody>
        </p:sp>
        <p:pic>
          <p:nvPicPr>
            <p:cNvPr id="29" name="object 29"/>
            <p:cNvPicPr/>
            <p:nvPr/>
          </p:nvPicPr>
          <p:blipFill>
            <a:blip r:embed="rId3"/>
            <a:stretch>
              <a:fillRect/>
            </a:stretch>
          </p:blipFill>
          <p:spPr>
            <a:xfrm>
              <a:off x="1235963" y="4440936"/>
              <a:ext cx="4169664" cy="606551"/>
            </a:xfrm>
            <a:prstGeom prst="rect">
              <a:avLst/>
            </a:prstGeom>
          </p:spPr>
        </p:pic>
        <p:sp>
          <p:nvSpPr>
            <p:cNvPr id="30" name="object 30"/>
            <p:cNvSpPr/>
            <p:nvPr/>
          </p:nvSpPr>
          <p:spPr>
            <a:xfrm>
              <a:off x="1235963" y="4440936"/>
              <a:ext cx="4170045" cy="607060"/>
            </a:xfrm>
            <a:custGeom>
              <a:avLst/>
              <a:gdLst/>
              <a:ahLst/>
              <a:cxnLst/>
              <a:rect l="l" t="t" r="r" b="b"/>
              <a:pathLst>
                <a:path w="4170045" h="607060">
                  <a:moveTo>
                    <a:pt x="4150233" y="404368"/>
                  </a:moveTo>
                  <a:lnTo>
                    <a:pt x="4169664" y="606551"/>
                  </a:lnTo>
                  <a:lnTo>
                    <a:pt x="0" y="606551"/>
                  </a:lnTo>
                  <a:lnTo>
                    <a:pt x="0" y="0"/>
                  </a:lnTo>
                  <a:lnTo>
                    <a:pt x="506603" y="129920"/>
                  </a:lnTo>
                  <a:lnTo>
                    <a:pt x="584581" y="216662"/>
                  </a:lnTo>
                  <a:lnTo>
                    <a:pt x="935228" y="259969"/>
                  </a:lnTo>
                  <a:lnTo>
                    <a:pt x="1169035" y="231012"/>
                  </a:lnTo>
                  <a:lnTo>
                    <a:pt x="1402842" y="202183"/>
                  </a:lnTo>
                  <a:lnTo>
                    <a:pt x="1597660" y="259969"/>
                  </a:lnTo>
                  <a:lnTo>
                    <a:pt x="1792605" y="317753"/>
                  </a:lnTo>
                  <a:lnTo>
                    <a:pt x="2065401" y="317753"/>
                  </a:lnTo>
                  <a:lnTo>
                    <a:pt x="2260219" y="361061"/>
                  </a:lnTo>
                  <a:lnTo>
                    <a:pt x="2416048" y="346582"/>
                  </a:lnTo>
                  <a:lnTo>
                    <a:pt x="2552446" y="389889"/>
                  </a:lnTo>
                  <a:lnTo>
                    <a:pt x="2786253" y="375538"/>
                  </a:lnTo>
                  <a:lnTo>
                    <a:pt x="3000629" y="361061"/>
                  </a:lnTo>
                  <a:lnTo>
                    <a:pt x="3234436" y="375538"/>
                  </a:lnTo>
                  <a:lnTo>
                    <a:pt x="3409823" y="375538"/>
                  </a:lnTo>
                  <a:lnTo>
                    <a:pt x="3604641" y="404368"/>
                  </a:lnTo>
                  <a:lnTo>
                    <a:pt x="3838448" y="404368"/>
                  </a:lnTo>
                  <a:lnTo>
                    <a:pt x="4013835" y="433196"/>
                  </a:lnTo>
                  <a:lnTo>
                    <a:pt x="4150233" y="404368"/>
                  </a:lnTo>
                  <a:close/>
                </a:path>
              </a:pathLst>
            </a:custGeom>
            <a:ln w="9143">
              <a:solidFill>
                <a:srgbClr val="000000"/>
              </a:solidFill>
            </a:ln>
          </p:spPr>
          <p:txBody>
            <a:bodyPr wrap="square" lIns="0" tIns="0" rIns="0" bIns="0" rtlCol="0"/>
            <a:lstStyle/>
            <a:p>
              <a:endParaRPr/>
            </a:p>
          </p:txBody>
        </p:sp>
        <p:sp>
          <p:nvSpPr>
            <p:cNvPr id="31" name="object 31"/>
            <p:cNvSpPr/>
            <p:nvPr/>
          </p:nvSpPr>
          <p:spPr>
            <a:xfrm>
              <a:off x="4226051" y="4442460"/>
              <a:ext cx="127000" cy="596265"/>
            </a:xfrm>
            <a:custGeom>
              <a:avLst/>
              <a:gdLst/>
              <a:ahLst/>
              <a:cxnLst/>
              <a:rect l="l" t="t" r="r" b="b"/>
              <a:pathLst>
                <a:path w="127000" h="596264">
                  <a:moveTo>
                    <a:pt x="0" y="595883"/>
                  </a:moveTo>
                  <a:lnTo>
                    <a:pt x="126491" y="595883"/>
                  </a:lnTo>
                  <a:lnTo>
                    <a:pt x="126491" y="0"/>
                  </a:lnTo>
                  <a:lnTo>
                    <a:pt x="0" y="0"/>
                  </a:lnTo>
                  <a:lnTo>
                    <a:pt x="0" y="595883"/>
                  </a:lnTo>
                  <a:close/>
                </a:path>
              </a:pathLst>
            </a:custGeom>
            <a:ln w="9144">
              <a:solidFill>
                <a:srgbClr val="000000"/>
              </a:solidFill>
            </a:ln>
          </p:spPr>
          <p:txBody>
            <a:bodyPr wrap="square" lIns="0" tIns="0" rIns="0" bIns="0" rtlCol="0"/>
            <a:lstStyle/>
            <a:p>
              <a:endParaRPr/>
            </a:p>
          </p:txBody>
        </p:sp>
        <p:sp>
          <p:nvSpPr>
            <p:cNvPr id="32" name="object 32"/>
            <p:cNvSpPr/>
            <p:nvPr/>
          </p:nvSpPr>
          <p:spPr>
            <a:xfrm>
              <a:off x="4369307" y="3630168"/>
              <a:ext cx="523240" cy="314325"/>
            </a:xfrm>
            <a:custGeom>
              <a:avLst/>
              <a:gdLst/>
              <a:ahLst/>
              <a:cxnLst/>
              <a:rect l="l" t="t" r="r" b="b"/>
              <a:pathLst>
                <a:path w="523239" h="314325">
                  <a:moveTo>
                    <a:pt x="522732" y="0"/>
                  </a:moveTo>
                  <a:lnTo>
                    <a:pt x="0" y="0"/>
                  </a:lnTo>
                  <a:lnTo>
                    <a:pt x="0" y="313943"/>
                  </a:lnTo>
                  <a:lnTo>
                    <a:pt x="522732" y="313943"/>
                  </a:lnTo>
                  <a:lnTo>
                    <a:pt x="522732" y="0"/>
                  </a:lnTo>
                  <a:close/>
                </a:path>
              </a:pathLst>
            </a:custGeom>
            <a:solidFill>
              <a:srgbClr val="FFFFFF"/>
            </a:solidFill>
          </p:spPr>
          <p:txBody>
            <a:bodyPr wrap="square" lIns="0" tIns="0" rIns="0" bIns="0" rtlCol="0"/>
            <a:lstStyle/>
            <a:p>
              <a:endParaRPr/>
            </a:p>
          </p:txBody>
        </p:sp>
        <p:sp>
          <p:nvSpPr>
            <p:cNvPr id="33" name="object 33"/>
            <p:cNvSpPr/>
            <p:nvPr/>
          </p:nvSpPr>
          <p:spPr>
            <a:xfrm>
              <a:off x="2499360" y="3289808"/>
              <a:ext cx="196215" cy="281305"/>
            </a:xfrm>
            <a:custGeom>
              <a:avLst/>
              <a:gdLst/>
              <a:ahLst/>
              <a:cxnLst/>
              <a:rect l="l" t="t" r="r" b="b"/>
              <a:pathLst>
                <a:path w="196214" h="281304">
                  <a:moveTo>
                    <a:pt x="11683" y="196595"/>
                  </a:moveTo>
                  <a:lnTo>
                    <a:pt x="0" y="280924"/>
                  </a:lnTo>
                  <a:lnTo>
                    <a:pt x="74548" y="239649"/>
                  </a:lnTo>
                  <a:lnTo>
                    <a:pt x="63607" y="232155"/>
                  </a:lnTo>
                  <a:lnTo>
                    <a:pt x="41147" y="232155"/>
                  </a:lnTo>
                  <a:lnTo>
                    <a:pt x="30733" y="225043"/>
                  </a:lnTo>
                  <a:lnTo>
                    <a:pt x="37928" y="214569"/>
                  </a:lnTo>
                  <a:lnTo>
                    <a:pt x="11683" y="196595"/>
                  </a:lnTo>
                  <a:close/>
                </a:path>
                <a:path w="196214" h="281304">
                  <a:moveTo>
                    <a:pt x="37928" y="214569"/>
                  </a:moveTo>
                  <a:lnTo>
                    <a:pt x="30733" y="225043"/>
                  </a:lnTo>
                  <a:lnTo>
                    <a:pt x="41147" y="232155"/>
                  </a:lnTo>
                  <a:lnTo>
                    <a:pt x="48332" y="221694"/>
                  </a:lnTo>
                  <a:lnTo>
                    <a:pt x="37928" y="214569"/>
                  </a:lnTo>
                  <a:close/>
                </a:path>
                <a:path w="196214" h="281304">
                  <a:moveTo>
                    <a:pt x="48332" y="221694"/>
                  </a:moveTo>
                  <a:lnTo>
                    <a:pt x="41147" y="232155"/>
                  </a:lnTo>
                  <a:lnTo>
                    <a:pt x="63607" y="232155"/>
                  </a:lnTo>
                  <a:lnTo>
                    <a:pt x="48332" y="221694"/>
                  </a:lnTo>
                  <a:close/>
                </a:path>
                <a:path w="196214" h="281304">
                  <a:moveTo>
                    <a:pt x="185292" y="0"/>
                  </a:moveTo>
                  <a:lnTo>
                    <a:pt x="37928" y="214569"/>
                  </a:lnTo>
                  <a:lnTo>
                    <a:pt x="48332" y="221694"/>
                  </a:lnTo>
                  <a:lnTo>
                    <a:pt x="195706" y="7112"/>
                  </a:lnTo>
                  <a:lnTo>
                    <a:pt x="185292" y="0"/>
                  </a:lnTo>
                  <a:close/>
                </a:path>
              </a:pathLst>
            </a:custGeom>
            <a:solidFill>
              <a:srgbClr val="000000"/>
            </a:solidFill>
          </p:spPr>
          <p:txBody>
            <a:bodyPr wrap="square" lIns="0" tIns="0" rIns="0" bIns="0" rtlCol="0"/>
            <a:lstStyle/>
            <a:p>
              <a:endParaRPr/>
            </a:p>
          </p:txBody>
        </p:sp>
      </p:grpSp>
      <p:sp>
        <p:nvSpPr>
          <p:cNvPr id="34" name="object 34"/>
          <p:cNvSpPr txBox="1"/>
          <p:nvPr/>
        </p:nvSpPr>
        <p:spPr>
          <a:xfrm>
            <a:off x="2258314" y="4809235"/>
            <a:ext cx="534035" cy="208279"/>
          </a:xfrm>
          <a:prstGeom prst="rect">
            <a:avLst/>
          </a:prstGeom>
        </p:spPr>
        <p:txBody>
          <a:bodyPr vert="horz" wrap="square" lIns="0" tIns="12700" rIns="0" bIns="0" rtlCol="0">
            <a:spAutoFit/>
          </a:bodyPr>
          <a:lstStyle/>
          <a:p>
            <a:pPr marL="12700">
              <a:lnSpc>
                <a:spcPct val="100000"/>
              </a:lnSpc>
              <a:spcBef>
                <a:spcPts val="100"/>
              </a:spcBef>
            </a:pPr>
            <a:r>
              <a:rPr sz="1200" b="1" spc="-10">
                <a:latin typeface="Arial"/>
                <a:cs typeface="Arial"/>
              </a:rPr>
              <a:t>Sludge</a:t>
            </a:r>
            <a:endParaRPr sz="1200">
              <a:latin typeface="Arial"/>
              <a:cs typeface="Arial"/>
            </a:endParaRPr>
          </a:p>
        </p:txBody>
      </p:sp>
      <p:grpSp>
        <p:nvGrpSpPr>
          <p:cNvPr id="35" name="object 35"/>
          <p:cNvGrpSpPr/>
          <p:nvPr/>
        </p:nvGrpSpPr>
        <p:grpSpPr>
          <a:xfrm>
            <a:off x="4024760" y="2448876"/>
            <a:ext cx="4555490" cy="3848100"/>
            <a:chOff x="4017264" y="2766802"/>
            <a:chExt cx="4555490" cy="3848100"/>
          </a:xfrm>
        </p:grpSpPr>
        <p:sp>
          <p:nvSpPr>
            <p:cNvPr id="36" name="object 36"/>
            <p:cNvSpPr/>
            <p:nvPr/>
          </p:nvSpPr>
          <p:spPr>
            <a:xfrm>
              <a:off x="4021836" y="4271772"/>
              <a:ext cx="381000" cy="91440"/>
            </a:xfrm>
            <a:custGeom>
              <a:avLst/>
              <a:gdLst/>
              <a:ahLst/>
              <a:cxnLst/>
              <a:rect l="l" t="t" r="r" b="b"/>
              <a:pathLst>
                <a:path w="381000" h="91439">
                  <a:moveTo>
                    <a:pt x="288925" y="0"/>
                  </a:moveTo>
                  <a:lnTo>
                    <a:pt x="288925" y="22859"/>
                  </a:lnTo>
                  <a:lnTo>
                    <a:pt x="0" y="22859"/>
                  </a:lnTo>
                  <a:lnTo>
                    <a:pt x="0" y="68579"/>
                  </a:lnTo>
                  <a:lnTo>
                    <a:pt x="288925" y="68579"/>
                  </a:lnTo>
                  <a:lnTo>
                    <a:pt x="288925" y="91439"/>
                  </a:lnTo>
                  <a:lnTo>
                    <a:pt x="381000" y="45719"/>
                  </a:lnTo>
                  <a:lnTo>
                    <a:pt x="288925" y="0"/>
                  </a:lnTo>
                  <a:close/>
                </a:path>
              </a:pathLst>
            </a:custGeom>
            <a:solidFill>
              <a:srgbClr val="808080"/>
            </a:solidFill>
          </p:spPr>
          <p:txBody>
            <a:bodyPr wrap="square" lIns="0" tIns="0" rIns="0" bIns="0" rtlCol="0"/>
            <a:lstStyle/>
            <a:p>
              <a:endParaRPr/>
            </a:p>
          </p:txBody>
        </p:sp>
        <p:sp>
          <p:nvSpPr>
            <p:cNvPr id="37" name="object 37"/>
            <p:cNvSpPr/>
            <p:nvPr/>
          </p:nvSpPr>
          <p:spPr>
            <a:xfrm>
              <a:off x="4021836" y="4271772"/>
              <a:ext cx="381000" cy="91440"/>
            </a:xfrm>
            <a:custGeom>
              <a:avLst/>
              <a:gdLst/>
              <a:ahLst/>
              <a:cxnLst/>
              <a:rect l="l" t="t" r="r" b="b"/>
              <a:pathLst>
                <a:path w="381000" h="91439">
                  <a:moveTo>
                    <a:pt x="0" y="22859"/>
                  </a:moveTo>
                  <a:lnTo>
                    <a:pt x="288925" y="22859"/>
                  </a:lnTo>
                  <a:lnTo>
                    <a:pt x="288925" y="0"/>
                  </a:lnTo>
                  <a:lnTo>
                    <a:pt x="381000" y="45719"/>
                  </a:lnTo>
                  <a:lnTo>
                    <a:pt x="288925" y="91439"/>
                  </a:lnTo>
                  <a:lnTo>
                    <a:pt x="288925" y="68579"/>
                  </a:lnTo>
                  <a:lnTo>
                    <a:pt x="0" y="68579"/>
                  </a:lnTo>
                  <a:lnTo>
                    <a:pt x="0" y="22859"/>
                  </a:lnTo>
                  <a:close/>
                </a:path>
              </a:pathLst>
            </a:custGeom>
            <a:ln w="9144">
              <a:solidFill>
                <a:srgbClr val="000000"/>
              </a:solidFill>
            </a:ln>
          </p:spPr>
          <p:txBody>
            <a:bodyPr wrap="square" lIns="0" tIns="0" rIns="0" bIns="0" rtlCol="0"/>
            <a:lstStyle/>
            <a:p>
              <a:endParaRPr/>
            </a:p>
          </p:txBody>
        </p:sp>
        <p:pic>
          <p:nvPicPr>
            <p:cNvPr id="38" name="object 38"/>
            <p:cNvPicPr/>
            <p:nvPr/>
          </p:nvPicPr>
          <p:blipFill>
            <a:blip r:embed="rId4"/>
            <a:stretch>
              <a:fillRect/>
            </a:stretch>
          </p:blipFill>
          <p:spPr>
            <a:xfrm>
              <a:off x="5733288" y="2766802"/>
              <a:ext cx="2839173" cy="3847747"/>
            </a:xfrm>
            <a:prstGeom prst="rect">
              <a:avLst/>
            </a:prstGeom>
          </p:spPr>
        </p:pic>
      </p:grpSp>
      <p:sp>
        <p:nvSpPr>
          <p:cNvPr id="2" name="Slide Number Placeholder 1">
            <a:extLst>
              <a:ext uri="{FF2B5EF4-FFF2-40B4-BE49-F238E27FC236}">
                <a16:creationId xmlns:a16="http://schemas.microsoft.com/office/drawing/2014/main" id="{22BB00AE-6159-40A1-50ED-C868791590A7}"/>
              </a:ext>
            </a:extLst>
          </p:cNvPr>
          <p:cNvSpPr>
            <a:spLocks noGrp="1"/>
          </p:cNvSpPr>
          <p:nvPr>
            <p:ph type="sldNum" sz="quarter" idx="7"/>
          </p:nvPr>
        </p:nvSpPr>
        <p:spPr>
          <a:xfrm>
            <a:off x="8305801" y="6465214"/>
            <a:ext cx="340486" cy="240386"/>
          </a:xfrm>
        </p:spPr>
        <p:txBody>
          <a:bodyPr/>
          <a:lstStyle/>
          <a:p>
            <a:pPr marL="115570">
              <a:lnSpc>
                <a:spcPts val="1240"/>
              </a:lnSpc>
            </a:pPr>
            <a:fld id="{81D60167-4931-47E6-BA6A-407CBD079E47}" type="slidenum">
              <a:rPr lang="en-US" spc="-50" smtClean="0"/>
              <a:t>106</a:t>
            </a:fld>
            <a:endParaRPr lang="en-US" spc="-50"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1850" y="184149"/>
            <a:ext cx="2399665" cy="635000"/>
          </a:xfrm>
          <a:prstGeom prst="rect">
            <a:avLst/>
          </a:prstGeom>
        </p:spPr>
        <p:txBody>
          <a:bodyPr vert="horz" wrap="square" lIns="0" tIns="12065" rIns="0" bIns="0" rtlCol="0">
            <a:spAutoFit/>
          </a:bodyPr>
          <a:lstStyle/>
          <a:p>
            <a:pPr marL="12700">
              <a:lnSpc>
                <a:spcPct val="100000"/>
              </a:lnSpc>
              <a:spcBef>
                <a:spcPts val="95"/>
              </a:spcBef>
            </a:pPr>
            <a:r>
              <a:rPr sz="4000"/>
              <a:t>Septic</a:t>
            </a:r>
            <a:r>
              <a:rPr sz="4000" spc="-130"/>
              <a:t> </a:t>
            </a:r>
            <a:r>
              <a:rPr sz="4000" spc="-45"/>
              <a:t>Tank</a:t>
            </a:r>
            <a:endParaRPr sz="4000"/>
          </a:p>
        </p:txBody>
      </p:sp>
      <p:grpSp>
        <p:nvGrpSpPr>
          <p:cNvPr id="3" name="object 3"/>
          <p:cNvGrpSpPr/>
          <p:nvPr/>
        </p:nvGrpSpPr>
        <p:grpSpPr>
          <a:xfrm>
            <a:off x="533400" y="1143000"/>
            <a:ext cx="8254365" cy="4953000"/>
            <a:chOff x="533400" y="1143000"/>
            <a:chExt cx="8254365" cy="4953000"/>
          </a:xfrm>
        </p:grpSpPr>
        <p:pic>
          <p:nvPicPr>
            <p:cNvPr id="4" name="object 4"/>
            <p:cNvPicPr/>
            <p:nvPr/>
          </p:nvPicPr>
          <p:blipFill>
            <a:blip r:embed="rId2"/>
            <a:stretch>
              <a:fillRect/>
            </a:stretch>
          </p:blipFill>
          <p:spPr>
            <a:xfrm>
              <a:off x="533400" y="1143000"/>
              <a:ext cx="8253983" cy="4953000"/>
            </a:xfrm>
            <a:prstGeom prst="rect">
              <a:avLst/>
            </a:prstGeom>
          </p:spPr>
        </p:pic>
        <p:sp>
          <p:nvSpPr>
            <p:cNvPr id="5" name="object 5"/>
            <p:cNvSpPr/>
            <p:nvPr/>
          </p:nvSpPr>
          <p:spPr>
            <a:xfrm>
              <a:off x="6248400" y="1600199"/>
              <a:ext cx="1828800" cy="2514600"/>
            </a:xfrm>
            <a:custGeom>
              <a:avLst/>
              <a:gdLst/>
              <a:ahLst/>
              <a:cxnLst/>
              <a:rect l="l" t="t" r="r" b="b"/>
              <a:pathLst>
                <a:path w="1828800" h="2514600">
                  <a:moveTo>
                    <a:pt x="381000" y="1066800"/>
                  </a:moveTo>
                  <a:lnTo>
                    <a:pt x="0" y="1066800"/>
                  </a:lnTo>
                  <a:lnTo>
                    <a:pt x="0" y="2514600"/>
                  </a:lnTo>
                  <a:lnTo>
                    <a:pt x="381000" y="2514600"/>
                  </a:lnTo>
                  <a:lnTo>
                    <a:pt x="381000" y="1066800"/>
                  </a:lnTo>
                  <a:close/>
                </a:path>
                <a:path w="1828800" h="2514600">
                  <a:moveTo>
                    <a:pt x="1828800" y="0"/>
                  </a:moveTo>
                  <a:lnTo>
                    <a:pt x="228600" y="0"/>
                  </a:lnTo>
                  <a:lnTo>
                    <a:pt x="228600" y="457200"/>
                  </a:lnTo>
                  <a:lnTo>
                    <a:pt x="1828800" y="457200"/>
                  </a:lnTo>
                  <a:lnTo>
                    <a:pt x="1828800" y="0"/>
                  </a:lnTo>
                  <a:close/>
                </a:path>
              </a:pathLst>
            </a:custGeom>
            <a:solidFill>
              <a:srgbClr val="FFFFFF"/>
            </a:solidFill>
          </p:spPr>
          <p:txBody>
            <a:bodyPr wrap="square" lIns="0" tIns="0" rIns="0" bIns="0" rtlCol="0"/>
            <a:lstStyle/>
            <a:p>
              <a:endParaRPr/>
            </a:p>
          </p:txBody>
        </p:sp>
      </p:grpSp>
      <p:sp>
        <p:nvSpPr>
          <p:cNvPr id="6" name="Slide Number Placeholder 5">
            <a:extLst>
              <a:ext uri="{FF2B5EF4-FFF2-40B4-BE49-F238E27FC236}">
                <a16:creationId xmlns:a16="http://schemas.microsoft.com/office/drawing/2014/main" id="{E071AD3F-A4F7-6145-488F-E58551CE463E}"/>
              </a:ext>
            </a:extLst>
          </p:cNvPr>
          <p:cNvSpPr>
            <a:spLocks noGrp="1"/>
          </p:cNvSpPr>
          <p:nvPr>
            <p:ph type="sldNum" sz="quarter" idx="7"/>
          </p:nvPr>
        </p:nvSpPr>
        <p:spPr>
          <a:xfrm>
            <a:off x="8305801" y="6465214"/>
            <a:ext cx="340486" cy="240386"/>
          </a:xfrm>
        </p:spPr>
        <p:txBody>
          <a:bodyPr/>
          <a:lstStyle/>
          <a:p>
            <a:pPr marL="115570">
              <a:lnSpc>
                <a:spcPts val="1240"/>
              </a:lnSpc>
            </a:pPr>
            <a:fld id="{81D60167-4931-47E6-BA6A-407CBD079E47}" type="slidenum">
              <a:rPr lang="en-US" spc="-50" smtClean="0"/>
              <a:t>107</a:t>
            </a:fld>
            <a:endParaRPr lang="en-US" spc="-50" dirty="0"/>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1850" y="184149"/>
            <a:ext cx="2399665" cy="635000"/>
          </a:xfrm>
          <a:prstGeom prst="rect">
            <a:avLst/>
          </a:prstGeom>
        </p:spPr>
        <p:txBody>
          <a:bodyPr vert="horz" wrap="square" lIns="0" tIns="12065" rIns="0" bIns="0" rtlCol="0">
            <a:spAutoFit/>
          </a:bodyPr>
          <a:lstStyle/>
          <a:p>
            <a:pPr marL="12700">
              <a:lnSpc>
                <a:spcPct val="100000"/>
              </a:lnSpc>
              <a:spcBef>
                <a:spcPts val="95"/>
              </a:spcBef>
            </a:pPr>
            <a:r>
              <a:rPr sz="4000"/>
              <a:t>Septic</a:t>
            </a:r>
            <a:r>
              <a:rPr sz="4000" spc="-130"/>
              <a:t> </a:t>
            </a:r>
            <a:r>
              <a:rPr sz="4000" spc="-45"/>
              <a:t>Tank</a:t>
            </a:r>
            <a:endParaRPr sz="4000"/>
          </a:p>
        </p:txBody>
      </p:sp>
      <p:sp>
        <p:nvSpPr>
          <p:cNvPr id="3" name="object 3"/>
          <p:cNvSpPr txBox="1">
            <a:spLocks noGrp="1"/>
          </p:cNvSpPr>
          <p:nvPr>
            <p:ph type="body" idx="1"/>
          </p:nvPr>
        </p:nvSpPr>
        <p:spPr>
          <a:xfrm>
            <a:off x="801052" y="1220470"/>
            <a:ext cx="7541260" cy="4417060"/>
          </a:xfrm>
          <a:prstGeom prst="rect">
            <a:avLst/>
          </a:prstGeom>
        </p:spPr>
        <p:txBody>
          <a:bodyPr vert="horz" wrap="square" lIns="0" tIns="13335" rIns="0" bIns="0" rtlCol="0">
            <a:spAutoFit/>
          </a:bodyPr>
          <a:lstStyle/>
          <a:p>
            <a:pPr marL="12700" marR="577215" algn="just">
              <a:lnSpc>
                <a:spcPct val="100000"/>
              </a:lnSpc>
              <a:spcBef>
                <a:spcPts val="105"/>
              </a:spcBef>
            </a:pPr>
            <a:r>
              <a:rPr b="0"/>
              <a:t>A</a:t>
            </a:r>
            <a:r>
              <a:rPr b="0" spc="-30"/>
              <a:t> </a:t>
            </a:r>
            <a:r>
              <a:rPr b="0"/>
              <a:t>septic</a:t>
            </a:r>
            <a:r>
              <a:rPr b="0" spc="-45"/>
              <a:t> </a:t>
            </a:r>
            <a:r>
              <a:rPr b="0"/>
              <a:t>tank</a:t>
            </a:r>
            <a:r>
              <a:rPr b="0" spc="-25"/>
              <a:t> </a:t>
            </a:r>
            <a:r>
              <a:rPr b="0"/>
              <a:t>is</a:t>
            </a:r>
            <a:r>
              <a:rPr b="0" spc="-25"/>
              <a:t> </a:t>
            </a:r>
            <a:r>
              <a:rPr b="0"/>
              <a:t>a</a:t>
            </a:r>
            <a:r>
              <a:rPr b="0" spc="-25"/>
              <a:t> </a:t>
            </a:r>
            <a:r>
              <a:rPr b="0"/>
              <a:t>buried,</a:t>
            </a:r>
            <a:r>
              <a:rPr b="0" spc="-45"/>
              <a:t> </a:t>
            </a:r>
            <a:r>
              <a:rPr b="0"/>
              <a:t>water</a:t>
            </a:r>
            <a:r>
              <a:rPr b="0" spc="-40"/>
              <a:t> </a:t>
            </a:r>
            <a:r>
              <a:rPr b="0" spc="-10"/>
              <a:t>tight </a:t>
            </a:r>
            <a:r>
              <a:rPr b="0"/>
              <a:t>receptacle,</a:t>
            </a:r>
            <a:r>
              <a:rPr b="0" spc="-50"/>
              <a:t> </a:t>
            </a:r>
            <a:r>
              <a:rPr b="0"/>
              <a:t>designed</a:t>
            </a:r>
            <a:r>
              <a:rPr b="0" spc="-80"/>
              <a:t> </a:t>
            </a:r>
            <a:r>
              <a:rPr b="0"/>
              <a:t>and</a:t>
            </a:r>
            <a:r>
              <a:rPr b="0" spc="-60"/>
              <a:t> </a:t>
            </a:r>
            <a:r>
              <a:rPr b="0"/>
              <a:t>constructed</a:t>
            </a:r>
            <a:r>
              <a:rPr b="0" spc="-85"/>
              <a:t> </a:t>
            </a:r>
            <a:r>
              <a:rPr b="0" spc="-25"/>
              <a:t>to </a:t>
            </a:r>
            <a:r>
              <a:rPr b="0"/>
              <a:t>receive</a:t>
            </a:r>
            <a:r>
              <a:rPr b="0" spc="-50"/>
              <a:t> </a:t>
            </a:r>
            <a:r>
              <a:rPr b="0" spc="-20"/>
              <a:t>wastewater</a:t>
            </a:r>
            <a:r>
              <a:rPr b="0" spc="-65"/>
              <a:t> </a:t>
            </a:r>
            <a:r>
              <a:rPr b="0"/>
              <a:t>from</a:t>
            </a:r>
            <a:r>
              <a:rPr b="0" spc="-50"/>
              <a:t> </a:t>
            </a:r>
            <a:r>
              <a:rPr b="0"/>
              <a:t>a</a:t>
            </a:r>
            <a:r>
              <a:rPr b="0" spc="-50"/>
              <a:t> </a:t>
            </a:r>
            <a:r>
              <a:rPr b="0" spc="-10"/>
              <a:t>home.</a:t>
            </a:r>
          </a:p>
          <a:p>
            <a:pPr marL="12700" marR="5080" algn="just">
              <a:lnSpc>
                <a:spcPct val="100000"/>
              </a:lnSpc>
              <a:spcBef>
                <a:spcPts val="3845"/>
              </a:spcBef>
            </a:pPr>
            <a:r>
              <a:rPr b="0"/>
              <a:t>Its</a:t>
            </a:r>
            <a:r>
              <a:rPr b="0" spc="-40"/>
              <a:t> </a:t>
            </a:r>
            <a:r>
              <a:rPr b="0"/>
              <a:t>purpose</a:t>
            </a:r>
            <a:r>
              <a:rPr b="0" spc="-55"/>
              <a:t> </a:t>
            </a:r>
            <a:r>
              <a:rPr b="0"/>
              <a:t>are</a:t>
            </a:r>
            <a:r>
              <a:rPr b="0" spc="-40"/>
              <a:t> </a:t>
            </a:r>
            <a:r>
              <a:rPr b="0"/>
              <a:t>to</a:t>
            </a:r>
            <a:r>
              <a:rPr b="0" spc="-35"/>
              <a:t> </a:t>
            </a:r>
            <a:r>
              <a:rPr b="0"/>
              <a:t>separate</a:t>
            </a:r>
            <a:r>
              <a:rPr b="0" spc="-60"/>
              <a:t> </a:t>
            </a:r>
            <a:r>
              <a:rPr b="0"/>
              <a:t>solids</a:t>
            </a:r>
            <a:r>
              <a:rPr b="0" spc="-70"/>
              <a:t> </a:t>
            </a:r>
            <a:r>
              <a:rPr b="0"/>
              <a:t>and</a:t>
            </a:r>
            <a:r>
              <a:rPr b="0" spc="-50"/>
              <a:t> </a:t>
            </a:r>
            <a:r>
              <a:rPr b="0" spc="-20"/>
              <a:t>scum </a:t>
            </a:r>
            <a:r>
              <a:rPr b="0"/>
              <a:t>from</a:t>
            </a:r>
            <a:r>
              <a:rPr b="0" spc="-55"/>
              <a:t> </a:t>
            </a:r>
            <a:r>
              <a:rPr b="0"/>
              <a:t>liquid,</a:t>
            </a:r>
            <a:r>
              <a:rPr b="0" spc="-65"/>
              <a:t> </a:t>
            </a:r>
            <a:r>
              <a:rPr b="0"/>
              <a:t>to</a:t>
            </a:r>
            <a:r>
              <a:rPr b="0" spc="-45"/>
              <a:t> </a:t>
            </a:r>
            <a:r>
              <a:rPr b="0"/>
              <a:t>provide</a:t>
            </a:r>
            <a:r>
              <a:rPr b="0" spc="-50"/>
              <a:t> </a:t>
            </a:r>
            <a:r>
              <a:rPr b="0"/>
              <a:t>limited</a:t>
            </a:r>
            <a:r>
              <a:rPr b="0" spc="-75"/>
              <a:t> </a:t>
            </a:r>
            <a:r>
              <a:rPr b="0"/>
              <a:t>digestion</a:t>
            </a:r>
            <a:r>
              <a:rPr b="0" spc="-80"/>
              <a:t> </a:t>
            </a:r>
            <a:r>
              <a:rPr b="0" spc="-25"/>
              <a:t>of </a:t>
            </a:r>
            <a:r>
              <a:rPr b="0"/>
              <a:t>organic</a:t>
            </a:r>
            <a:r>
              <a:rPr b="0" spc="-100"/>
              <a:t> </a:t>
            </a:r>
            <a:r>
              <a:rPr b="0" spc="-35"/>
              <a:t>matter,</a:t>
            </a:r>
            <a:r>
              <a:rPr b="0" spc="-80"/>
              <a:t> </a:t>
            </a:r>
            <a:r>
              <a:rPr b="0"/>
              <a:t>to</a:t>
            </a:r>
            <a:r>
              <a:rPr b="0" spc="-65"/>
              <a:t> </a:t>
            </a:r>
            <a:r>
              <a:rPr b="0"/>
              <a:t>store</a:t>
            </a:r>
            <a:r>
              <a:rPr b="0" spc="-75"/>
              <a:t> </a:t>
            </a:r>
            <a:r>
              <a:rPr b="0"/>
              <a:t>solids,</a:t>
            </a:r>
            <a:r>
              <a:rPr b="0" spc="-105"/>
              <a:t> </a:t>
            </a:r>
            <a:r>
              <a:rPr b="0"/>
              <a:t>and</a:t>
            </a:r>
            <a:r>
              <a:rPr b="0" spc="-80"/>
              <a:t> </a:t>
            </a:r>
            <a:r>
              <a:rPr b="0"/>
              <a:t>to</a:t>
            </a:r>
            <a:r>
              <a:rPr b="0" spc="-70"/>
              <a:t> </a:t>
            </a:r>
            <a:r>
              <a:rPr b="0" spc="-20"/>
              <a:t>allow </a:t>
            </a:r>
            <a:r>
              <a:rPr b="0"/>
              <a:t>the</a:t>
            </a:r>
            <a:r>
              <a:rPr b="0" spc="-50"/>
              <a:t> </a:t>
            </a:r>
            <a:r>
              <a:rPr b="0"/>
              <a:t>clarified</a:t>
            </a:r>
            <a:r>
              <a:rPr b="0" spc="-60"/>
              <a:t> </a:t>
            </a:r>
            <a:r>
              <a:rPr b="0"/>
              <a:t>liquid</a:t>
            </a:r>
            <a:r>
              <a:rPr b="0" spc="-55"/>
              <a:t> </a:t>
            </a:r>
            <a:r>
              <a:rPr b="0"/>
              <a:t>to</a:t>
            </a:r>
            <a:r>
              <a:rPr b="0" spc="-85"/>
              <a:t> </a:t>
            </a:r>
            <a:r>
              <a:rPr u="sng">
                <a:uFill>
                  <a:solidFill>
                    <a:srgbClr val="00AF50"/>
                  </a:solidFill>
                </a:uFill>
              </a:rPr>
              <a:t>discharge</a:t>
            </a:r>
            <a:r>
              <a:rPr u="sng" spc="-75">
                <a:uFill>
                  <a:solidFill>
                    <a:srgbClr val="00AF50"/>
                  </a:solidFill>
                </a:uFill>
              </a:rPr>
              <a:t> </a:t>
            </a:r>
            <a:r>
              <a:rPr u="sng">
                <a:uFill>
                  <a:solidFill>
                    <a:srgbClr val="00AF50"/>
                  </a:solidFill>
                </a:uFill>
              </a:rPr>
              <a:t>for</a:t>
            </a:r>
            <a:r>
              <a:rPr u="sng" spc="-45">
                <a:uFill>
                  <a:solidFill>
                    <a:srgbClr val="00AF50"/>
                  </a:solidFill>
                </a:uFill>
              </a:rPr>
              <a:t> </a:t>
            </a:r>
            <a:r>
              <a:rPr u="sng" spc="-10">
                <a:uFill>
                  <a:solidFill>
                    <a:srgbClr val="00AF50"/>
                  </a:solidFill>
                </a:uFill>
              </a:rPr>
              <a:t>further</a:t>
            </a:r>
            <a:r>
              <a:rPr spc="-10"/>
              <a:t> </a:t>
            </a:r>
            <a:r>
              <a:rPr u="sng">
                <a:uFill>
                  <a:solidFill>
                    <a:srgbClr val="00AF50"/>
                  </a:solidFill>
                </a:uFill>
              </a:rPr>
              <a:t>treatment</a:t>
            </a:r>
            <a:r>
              <a:rPr u="sng" spc="-70">
                <a:uFill>
                  <a:solidFill>
                    <a:srgbClr val="00AF50"/>
                  </a:solidFill>
                </a:uFill>
              </a:rPr>
              <a:t> </a:t>
            </a:r>
            <a:r>
              <a:rPr u="sng">
                <a:uFill>
                  <a:solidFill>
                    <a:srgbClr val="00AF50"/>
                  </a:solidFill>
                </a:uFill>
              </a:rPr>
              <a:t>and</a:t>
            </a:r>
            <a:r>
              <a:rPr u="sng" spc="-70">
                <a:uFill>
                  <a:solidFill>
                    <a:srgbClr val="00AF50"/>
                  </a:solidFill>
                </a:uFill>
              </a:rPr>
              <a:t> </a:t>
            </a:r>
            <a:r>
              <a:rPr u="sng" spc="-10">
                <a:uFill>
                  <a:solidFill>
                    <a:srgbClr val="00AF50"/>
                  </a:solidFill>
                </a:uFill>
              </a:rPr>
              <a:t>disposal</a:t>
            </a:r>
          </a:p>
        </p:txBody>
      </p:sp>
      <p:sp>
        <p:nvSpPr>
          <p:cNvPr id="4" name="Slide Number Placeholder 3">
            <a:extLst>
              <a:ext uri="{FF2B5EF4-FFF2-40B4-BE49-F238E27FC236}">
                <a16:creationId xmlns:a16="http://schemas.microsoft.com/office/drawing/2014/main" id="{25DD39FE-98DF-58C1-F988-37D242E670BA}"/>
              </a:ext>
            </a:extLst>
          </p:cNvPr>
          <p:cNvSpPr>
            <a:spLocks noGrp="1"/>
          </p:cNvSpPr>
          <p:nvPr>
            <p:ph type="sldNum" sz="quarter" idx="7"/>
          </p:nvPr>
        </p:nvSpPr>
        <p:spPr>
          <a:xfrm>
            <a:off x="8318638" y="6477000"/>
            <a:ext cx="416686" cy="164186"/>
          </a:xfrm>
        </p:spPr>
        <p:txBody>
          <a:bodyPr/>
          <a:lstStyle/>
          <a:p>
            <a:pPr marL="115570">
              <a:lnSpc>
                <a:spcPts val="1240"/>
              </a:lnSpc>
            </a:pPr>
            <a:fld id="{81D60167-4931-47E6-BA6A-407CBD079E47}" type="slidenum">
              <a:rPr lang="en-US" spc="-50" smtClean="0"/>
              <a:t>108</a:t>
            </a:fld>
            <a:endParaRPr lang="en-US" spc="-50" dirty="0"/>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7845" y="217678"/>
            <a:ext cx="5527675" cy="574040"/>
          </a:xfrm>
          <a:prstGeom prst="rect">
            <a:avLst/>
          </a:prstGeom>
        </p:spPr>
        <p:txBody>
          <a:bodyPr vert="horz" wrap="square" lIns="0" tIns="12700" rIns="0" bIns="0" rtlCol="0">
            <a:spAutoFit/>
          </a:bodyPr>
          <a:lstStyle/>
          <a:p>
            <a:pPr marL="12700">
              <a:lnSpc>
                <a:spcPct val="100000"/>
              </a:lnSpc>
              <a:spcBef>
                <a:spcPts val="100"/>
              </a:spcBef>
            </a:pPr>
            <a:r>
              <a:rPr sz="3600" spc="-10"/>
              <a:t>Performance</a:t>
            </a:r>
            <a:r>
              <a:rPr sz="3600" spc="-85"/>
              <a:t> </a:t>
            </a:r>
            <a:r>
              <a:rPr sz="3600"/>
              <a:t>of</a:t>
            </a:r>
            <a:r>
              <a:rPr sz="3600" spc="-85"/>
              <a:t> </a:t>
            </a:r>
            <a:r>
              <a:rPr sz="3600"/>
              <a:t>a</a:t>
            </a:r>
            <a:r>
              <a:rPr sz="3600" spc="-90"/>
              <a:t> </a:t>
            </a:r>
            <a:r>
              <a:rPr sz="3600"/>
              <a:t>Septic</a:t>
            </a:r>
            <a:r>
              <a:rPr sz="3600" spc="-75"/>
              <a:t> </a:t>
            </a:r>
            <a:r>
              <a:rPr sz="3600" spc="-20"/>
              <a:t>Tank</a:t>
            </a:r>
            <a:endParaRPr sz="3600"/>
          </a:p>
        </p:txBody>
      </p:sp>
      <p:sp>
        <p:nvSpPr>
          <p:cNvPr id="3" name="object 3"/>
          <p:cNvSpPr txBox="1"/>
          <p:nvPr/>
        </p:nvSpPr>
        <p:spPr>
          <a:xfrm>
            <a:off x="688340" y="1110742"/>
            <a:ext cx="4848860" cy="452120"/>
          </a:xfrm>
          <a:prstGeom prst="rect">
            <a:avLst/>
          </a:prstGeom>
        </p:spPr>
        <p:txBody>
          <a:bodyPr vert="horz" wrap="square" lIns="0" tIns="12065" rIns="0" bIns="0" rtlCol="0">
            <a:spAutoFit/>
          </a:bodyPr>
          <a:lstStyle/>
          <a:p>
            <a:pPr marL="12700">
              <a:lnSpc>
                <a:spcPct val="100000"/>
              </a:lnSpc>
              <a:spcBef>
                <a:spcPts val="95"/>
              </a:spcBef>
            </a:pPr>
            <a:r>
              <a:rPr sz="2800" b="1">
                <a:solidFill>
                  <a:srgbClr val="00AF50"/>
                </a:solidFill>
                <a:latin typeface="Calibri"/>
                <a:cs typeface="Calibri"/>
              </a:rPr>
              <a:t>Under</a:t>
            </a:r>
            <a:r>
              <a:rPr sz="2800" b="1" spc="-70">
                <a:solidFill>
                  <a:srgbClr val="00AF50"/>
                </a:solidFill>
                <a:latin typeface="Calibri"/>
                <a:cs typeface="Calibri"/>
              </a:rPr>
              <a:t> </a:t>
            </a:r>
            <a:r>
              <a:rPr sz="2800" b="1">
                <a:solidFill>
                  <a:srgbClr val="00AF50"/>
                </a:solidFill>
                <a:latin typeface="Calibri"/>
                <a:cs typeface="Calibri"/>
              </a:rPr>
              <a:t>normal</a:t>
            </a:r>
            <a:r>
              <a:rPr sz="2800" b="1" spc="-70">
                <a:solidFill>
                  <a:srgbClr val="00AF50"/>
                </a:solidFill>
                <a:latin typeface="Calibri"/>
                <a:cs typeface="Calibri"/>
              </a:rPr>
              <a:t> </a:t>
            </a:r>
            <a:r>
              <a:rPr sz="2800" b="1">
                <a:solidFill>
                  <a:srgbClr val="00AF50"/>
                </a:solidFill>
                <a:latin typeface="Calibri"/>
                <a:cs typeface="Calibri"/>
              </a:rPr>
              <a:t>design</a:t>
            </a:r>
            <a:r>
              <a:rPr sz="2800" b="1" spc="-75">
                <a:solidFill>
                  <a:srgbClr val="00AF50"/>
                </a:solidFill>
                <a:latin typeface="Calibri"/>
                <a:cs typeface="Calibri"/>
              </a:rPr>
              <a:t> </a:t>
            </a:r>
            <a:r>
              <a:rPr sz="2800" b="1" spc="-10">
                <a:solidFill>
                  <a:srgbClr val="00AF50"/>
                </a:solidFill>
                <a:latin typeface="Calibri"/>
                <a:cs typeface="Calibri"/>
              </a:rPr>
              <a:t>conditions:</a:t>
            </a:r>
            <a:endParaRPr sz="2800">
              <a:latin typeface="Calibri"/>
              <a:cs typeface="Calibri"/>
            </a:endParaRPr>
          </a:p>
        </p:txBody>
      </p:sp>
      <p:sp>
        <p:nvSpPr>
          <p:cNvPr id="4" name="object 4"/>
          <p:cNvSpPr txBox="1"/>
          <p:nvPr/>
        </p:nvSpPr>
        <p:spPr>
          <a:xfrm>
            <a:off x="1602994" y="1537233"/>
            <a:ext cx="2165985" cy="964565"/>
          </a:xfrm>
          <a:prstGeom prst="rect">
            <a:avLst/>
          </a:prstGeom>
        </p:spPr>
        <p:txBody>
          <a:bodyPr vert="horz" wrap="square" lIns="0" tIns="55244" rIns="0" bIns="0" rtlCol="0">
            <a:spAutoFit/>
          </a:bodyPr>
          <a:lstStyle/>
          <a:p>
            <a:pPr marL="203200" indent="-190500">
              <a:lnSpc>
                <a:spcPct val="100000"/>
              </a:lnSpc>
              <a:spcBef>
                <a:spcPts val="434"/>
              </a:spcBef>
              <a:buChar char="-"/>
              <a:tabLst>
                <a:tab pos="203200" algn="l"/>
              </a:tabLst>
            </a:pPr>
            <a:r>
              <a:rPr sz="2800" b="1">
                <a:solidFill>
                  <a:srgbClr val="00AF50"/>
                </a:solidFill>
                <a:latin typeface="Calibri"/>
                <a:cs typeface="Calibri"/>
              </a:rPr>
              <a:t>BOD</a:t>
            </a:r>
            <a:r>
              <a:rPr sz="2800" b="1" spc="-45">
                <a:solidFill>
                  <a:srgbClr val="00AF50"/>
                </a:solidFill>
                <a:latin typeface="Calibri"/>
                <a:cs typeface="Calibri"/>
              </a:rPr>
              <a:t> </a:t>
            </a:r>
            <a:r>
              <a:rPr sz="2800" b="1" spc="-10">
                <a:solidFill>
                  <a:srgbClr val="00AF50"/>
                </a:solidFill>
                <a:latin typeface="Calibri"/>
                <a:cs typeface="Calibri"/>
              </a:rPr>
              <a:t>removal</a:t>
            </a:r>
            <a:endParaRPr sz="2800">
              <a:latin typeface="Calibri"/>
              <a:cs typeface="Calibri"/>
            </a:endParaRPr>
          </a:p>
          <a:p>
            <a:pPr marL="203200" indent="-190500">
              <a:lnSpc>
                <a:spcPct val="100000"/>
              </a:lnSpc>
              <a:spcBef>
                <a:spcPts val="335"/>
              </a:spcBef>
              <a:buChar char="-"/>
              <a:tabLst>
                <a:tab pos="203200" algn="l"/>
              </a:tabLst>
            </a:pPr>
            <a:r>
              <a:rPr sz="2800" b="1">
                <a:solidFill>
                  <a:srgbClr val="00AF50"/>
                </a:solidFill>
                <a:latin typeface="Calibri"/>
                <a:cs typeface="Calibri"/>
              </a:rPr>
              <a:t>SS</a:t>
            </a:r>
            <a:r>
              <a:rPr sz="2800" b="1" spc="-25">
                <a:solidFill>
                  <a:srgbClr val="00AF50"/>
                </a:solidFill>
                <a:latin typeface="Calibri"/>
                <a:cs typeface="Calibri"/>
              </a:rPr>
              <a:t> </a:t>
            </a:r>
            <a:r>
              <a:rPr sz="2800" b="1" spc="-10">
                <a:solidFill>
                  <a:srgbClr val="00AF50"/>
                </a:solidFill>
                <a:latin typeface="Calibri"/>
                <a:cs typeface="Calibri"/>
              </a:rPr>
              <a:t>removal</a:t>
            </a:r>
            <a:endParaRPr sz="2800">
              <a:latin typeface="Calibri"/>
              <a:cs typeface="Calibri"/>
            </a:endParaRPr>
          </a:p>
        </p:txBody>
      </p:sp>
      <p:sp>
        <p:nvSpPr>
          <p:cNvPr id="5" name="object 5"/>
          <p:cNvSpPr txBox="1"/>
          <p:nvPr/>
        </p:nvSpPr>
        <p:spPr>
          <a:xfrm>
            <a:off x="4346828" y="1537233"/>
            <a:ext cx="1677035" cy="964565"/>
          </a:xfrm>
          <a:prstGeom prst="rect">
            <a:avLst/>
          </a:prstGeom>
        </p:spPr>
        <p:txBody>
          <a:bodyPr vert="horz" wrap="square" lIns="0" tIns="55244" rIns="0" bIns="0" rtlCol="0">
            <a:spAutoFit/>
          </a:bodyPr>
          <a:lstStyle/>
          <a:p>
            <a:pPr marL="12700">
              <a:lnSpc>
                <a:spcPct val="100000"/>
              </a:lnSpc>
              <a:spcBef>
                <a:spcPts val="434"/>
              </a:spcBef>
            </a:pPr>
            <a:r>
              <a:rPr sz="2800" b="1">
                <a:solidFill>
                  <a:srgbClr val="00AF50"/>
                </a:solidFill>
                <a:latin typeface="Calibri"/>
                <a:cs typeface="Calibri"/>
              </a:rPr>
              <a:t>:</a:t>
            </a:r>
            <a:r>
              <a:rPr sz="2800" b="1" spc="-15">
                <a:solidFill>
                  <a:srgbClr val="00AF50"/>
                </a:solidFill>
                <a:latin typeface="Calibri"/>
                <a:cs typeface="Calibri"/>
              </a:rPr>
              <a:t> </a:t>
            </a:r>
            <a:r>
              <a:rPr sz="2800" b="1">
                <a:solidFill>
                  <a:srgbClr val="00AF50"/>
                </a:solidFill>
                <a:latin typeface="Calibri"/>
                <a:cs typeface="Calibri"/>
              </a:rPr>
              <a:t>25 –</a:t>
            </a:r>
            <a:r>
              <a:rPr sz="2800" b="1" spc="-10">
                <a:solidFill>
                  <a:srgbClr val="00AF50"/>
                </a:solidFill>
                <a:latin typeface="Calibri"/>
                <a:cs typeface="Calibri"/>
              </a:rPr>
              <a:t> </a:t>
            </a:r>
            <a:r>
              <a:rPr sz="2800" b="1" spc="-25">
                <a:solidFill>
                  <a:srgbClr val="00AF50"/>
                </a:solidFill>
                <a:latin typeface="Calibri"/>
                <a:cs typeface="Calibri"/>
              </a:rPr>
              <a:t>50%</a:t>
            </a:r>
            <a:endParaRPr sz="2800">
              <a:latin typeface="Calibri"/>
              <a:cs typeface="Calibri"/>
            </a:endParaRPr>
          </a:p>
          <a:p>
            <a:pPr marL="12700">
              <a:lnSpc>
                <a:spcPct val="100000"/>
              </a:lnSpc>
              <a:spcBef>
                <a:spcPts val="335"/>
              </a:spcBef>
            </a:pPr>
            <a:r>
              <a:rPr sz="2800" b="1">
                <a:solidFill>
                  <a:srgbClr val="00AF50"/>
                </a:solidFill>
                <a:latin typeface="Calibri"/>
                <a:cs typeface="Calibri"/>
              </a:rPr>
              <a:t>:</a:t>
            </a:r>
            <a:r>
              <a:rPr sz="2800" b="1" spc="-10">
                <a:solidFill>
                  <a:srgbClr val="00AF50"/>
                </a:solidFill>
                <a:latin typeface="Calibri"/>
                <a:cs typeface="Calibri"/>
              </a:rPr>
              <a:t> </a:t>
            </a:r>
            <a:r>
              <a:rPr sz="2800" b="1">
                <a:solidFill>
                  <a:srgbClr val="00AF50"/>
                </a:solidFill>
                <a:latin typeface="Calibri"/>
                <a:cs typeface="Calibri"/>
              </a:rPr>
              <a:t>up</a:t>
            </a:r>
            <a:r>
              <a:rPr sz="2800" b="1" spc="-15">
                <a:solidFill>
                  <a:srgbClr val="00AF50"/>
                </a:solidFill>
                <a:latin typeface="Calibri"/>
                <a:cs typeface="Calibri"/>
              </a:rPr>
              <a:t> </a:t>
            </a:r>
            <a:r>
              <a:rPr sz="2800" b="1">
                <a:solidFill>
                  <a:srgbClr val="00AF50"/>
                </a:solidFill>
                <a:latin typeface="Calibri"/>
                <a:cs typeface="Calibri"/>
              </a:rPr>
              <a:t>to</a:t>
            </a:r>
            <a:r>
              <a:rPr sz="2800" b="1" spc="-15">
                <a:solidFill>
                  <a:srgbClr val="00AF50"/>
                </a:solidFill>
                <a:latin typeface="Calibri"/>
                <a:cs typeface="Calibri"/>
              </a:rPr>
              <a:t> </a:t>
            </a:r>
            <a:r>
              <a:rPr sz="2800" b="1" spc="-25">
                <a:solidFill>
                  <a:srgbClr val="00AF50"/>
                </a:solidFill>
                <a:latin typeface="Calibri"/>
                <a:cs typeface="Calibri"/>
              </a:rPr>
              <a:t>70%</a:t>
            </a:r>
            <a:endParaRPr sz="2800">
              <a:latin typeface="Calibri"/>
              <a:cs typeface="Calibri"/>
            </a:endParaRPr>
          </a:p>
        </p:txBody>
      </p:sp>
      <p:sp>
        <p:nvSpPr>
          <p:cNvPr id="6" name="object 6"/>
          <p:cNvSpPr txBox="1"/>
          <p:nvPr/>
        </p:nvSpPr>
        <p:spPr>
          <a:xfrm>
            <a:off x="688340" y="2518994"/>
            <a:ext cx="7343775" cy="2909570"/>
          </a:xfrm>
          <a:prstGeom prst="rect">
            <a:avLst/>
          </a:prstGeom>
        </p:spPr>
        <p:txBody>
          <a:bodyPr vert="horz" wrap="square" lIns="0" tIns="60325" rIns="0" bIns="0" rtlCol="0">
            <a:spAutoFit/>
          </a:bodyPr>
          <a:lstStyle/>
          <a:p>
            <a:pPr marL="12700" marR="537845">
              <a:lnSpc>
                <a:spcPts val="3030"/>
              </a:lnSpc>
              <a:spcBef>
                <a:spcPts val="475"/>
              </a:spcBef>
            </a:pPr>
            <a:r>
              <a:rPr sz="2800" b="1">
                <a:solidFill>
                  <a:srgbClr val="00AF50"/>
                </a:solidFill>
                <a:latin typeface="Calibri"/>
                <a:cs typeface="Calibri"/>
              </a:rPr>
              <a:t>“Detention</a:t>
            </a:r>
            <a:r>
              <a:rPr sz="2800" b="1" spc="-45">
                <a:solidFill>
                  <a:srgbClr val="00AF50"/>
                </a:solidFill>
                <a:latin typeface="Calibri"/>
                <a:cs typeface="Calibri"/>
              </a:rPr>
              <a:t> </a:t>
            </a:r>
            <a:r>
              <a:rPr sz="2800" b="1">
                <a:solidFill>
                  <a:srgbClr val="00AF50"/>
                </a:solidFill>
                <a:latin typeface="Calibri"/>
                <a:cs typeface="Calibri"/>
              </a:rPr>
              <a:t>time”</a:t>
            </a:r>
            <a:r>
              <a:rPr sz="2800" b="1" spc="-60">
                <a:solidFill>
                  <a:srgbClr val="00AF50"/>
                </a:solidFill>
                <a:latin typeface="Calibri"/>
                <a:cs typeface="Calibri"/>
              </a:rPr>
              <a:t> </a:t>
            </a:r>
            <a:r>
              <a:rPr sz="2800" b="1">
                <a:solidFill>
                  <a:srgbClr val="00AF50"/>
                </a:solidFill>
                <a:latin typeface="Calibri"/>
                <a:cs typeface="Calibri"/>
              </a:rPr>
              <a:t>is</a:t>
            </a:r>
            <a:r>
              <a:rPr sz="2800" b="1" spc="-75">
                <a:solidFill>
                  <a:srgbClr val="00AF50"/>
                </a:solidFill>
                <a:latin typeface="Calibri"/>
                <a:cs typeface="Calibri"/>
              </a:rPr>
              <a:t> </a:t>
            </a:r>
            <a:r>
              <a:rPr sz="2800" b="1">
                <a:solidFill>
                  <a:srgbClr val="00AF50"/>
                </a:solidFill>
                <a:latin typeface="Calibri"/>
                <a:cs typeface="Calibri"/>
              </a:rPr>
              <a:t>the</a:t>
            </a:r>
            <a:r>
              <a:rPr sz="2800" b="1" spc="-65">
                <a:solidFill>
                  <a:srgbClr val="00AF50"/>
                </a:solidFill>
                <a:latin typeface="Calibri"/>
                <a:cs typeface="Calibri"/>
              </a:rPr>
              <a:t> </a:t>
            </a:r>
            <a:r>
              <a:rPr sz="2800" b="1">
                <a:solidFill>
                  <a:srgbClr val="00AF50"/>
                </a:solidFill>
                <a:latin typeface="Calibri"/>
                <a:cs typeface="Calibri"/>
              </a:rPr>
              <a:t>most</a:t>
            </a:r>
            <a:r>
              <a:rPr sz="2800" b="1" spc="-65">
                <a:solidFill>
                  <a:srgbClr val="00AF50"/>
                </a:solidFill>
                <a:latin typeface="Calibri"/>
                <a:cs typeface="Calibri"/>
              </a:rPr>
              <a:t> </a:t>
            </a:r>
            <a:r>
              <a:rPr sz="2800" b="1">
                <a:solidFill>
                  <a:srgbClr val="00AF50"/>
                </a:solidFill>
                <a:latin typeface="Calibri"/>
                <a:cs typeface="Calibri"/>
              </a:rPr>
              <a:t>important</a:t>
            </a:r>
            <a:r>
              <a:rPr sz="2800" b="1" spc="-55">
                <a:solidFill>
                  <a:srgbClr val="00AF50"/>
                </a:solidFill>
                <a:latin typeface="Calibri"/>
                <a:cs typeface="Calibri"/>
              </a:rPr>
              <a:t> </a:t>
            </a:r>
            <a:r>
              <a:rPr sz="2800" b="1" spc="-10">
                <a:solidFill>
                  <a:srgbClr val="00AF50"/>
                </a:solidFill>
                <a:latin typeface="Calibri"/>
                <a:cs typeface="Calibri"/>
              </a:rPr>
              <a:t>factor </a:t>
            </a:r>
            <a:r>
              <a:rPr sz="2800" b="1">
                <a:solidFill>
                  <a:srgbClr val="00AF50"/>
                </a:solidFill>
                <a:latin typeface="Calibri"/>
                <a:cs typeface="Calibri"/>
              </a:rPr>
              <a:t>governing</a:t>
            </a:r>
            <a:r>
              <a:rPr sz="2800" b="1" spc="-150">
                <a:solidFill>
                  <a:srgbClr val="00AF50"/>
                </a:solidFill>
                <a:latin typeface="Calibri"/>
                <a:cs typeface="Calibri"/>
              </a:rPr>
              <a:t> </a:t>
            </a:r>
            <a:r>
              <a:rPr sz="2800" b="1" spc="-10">
                <a:solidFill>
                  <a:srgbClr val="00AF50"/>
                </a:solidFill>
                <a:latin typeface="Calibri"/>
                <a:cs typeface="Calibri"/>
              </a:rPr>
              <a:t>performance.</a:t>
            </a:r>
            <a:endParaRPr sz="2800">
              <a:latin typeface="Calibri"/>
              <a:cs typeface="Calibri"/>
            </a:endParaRPr>
          </a:p>
          <a:p>
            <a:pPr marL="12700">
              <a:lnSpc>
                <a:spcPts val="3190"/>
              </a:lnSpc>
              <a:spcBef>
                <a:spcPts val="810"/>
              </a:spcBef>
            </a:pPr>
            <a:r>
              <a:rPr sz="2800" b="1">
                <a:solidFill>
                  <a:srgbClr val="006FC0"/>
                </a:solidFill>
                <a:latin typeface="Calibri"/>
                <a:cs typeface="Calibri"/>
              </a:rPr>
              <a:t>Other</a:t>
            </a:r>
            <a:r>
              <a:rPr sz="2800" b="1" spc="-120">
                <a:solidFill>
                  <a:srgbClr val="006FC0"/>
                </a:solidFill>
                <a:latin typeface="Calibri"/>
                <a:cs typeface="Calibri"/>
              </a:rPr>
              <a:t> </a:t>
            </a:r>
            <a:r>
              <a:rPr sz="2800" b="1">
                <a:solidFill>
                  <a:srgbClr val="006FC0"/>
                </a:solidFill>
                <a:latin typeface="Calibri"/>
                <a:cs typeface="Calibri"/>
              </a:rPr>
              <a:t>factors</a:t>
            </a:r>
            <a:r>
              <a:rPr sz="2800" b="1" spc="-114">
                <a:solidFill>
                  <a:srgbClr val="006FC0"/>
                </a:solidFill>
                <a:latin typeface="Calibri"/>
                <a:cs typeface="Calibri"/>
              </a:rPr>
              <a:t> </a:t>
            </a:r>
            <a:r>
              <a:rPr sz="2800" b="1">
                <a:solidFill>
                  <a:srgbClr val="006FC0"/>
                </a:solidFill>
                <a:latin typeface="Calibri"/>
                <a:cs typeface="Calibri"/>
              </a:rPr>
              <a:t>affecting</a:t>
            </a:r>
            <a:r>
              <a:rPr sz="2800" b="1" spc="-105">
                <a:solidFill>
                  <a:srgbClr val="006FC0"/>
                </a:solidFill>
                <a:latin typeface="Calibri"/>
                <a:cs typeface="Calibri"/>
              </a:rPr>
              <a:t> </a:t>
            </a:r>
            <a:r>
              <a:rPr sz="2800" b="1" spc="-10">
                <a:solidFill>
                  <a:srgbClr val="006FC0"/>
                </a:solidFill>
                <a:latin typeface="Calibri"/>
                <a:cs typeface="Calibri"/>
              </a:rPr>
              <a:t>performance</a:t>
            </a:r>
            <a:r>
              <a:rPr sz="2800" b="1" spc="-105">
                <a:solidFill>
                  <a:srgbClr val="006FC0"/>
                </a:solidFill>
                <a:latin typeface="Calibri"/>
                <a:cs typeface="Calibri"/>
              </a:rPr>
              <a:t> </a:t>
            </a:r>
            <a:r>
              <a:rPr sz="2800" b="1" spc="-10">
                <a:solidFill>
                  <a:srgbClr val="006FC0"/>
                </a:solidFill>
                <a:latin typeface="Calibri"/>
                <a:cs typeface="Calibri"/>
              </a:rPr>
              <a:t>include:</a:t>
            </a:r>
            <a:endParaRPr sz="2800">
              <a:latin typeface="Calibri"/>
              <a:cs typeface="Calibri"/>
            </a:endParaRPr>
          </a:p>
          <a:p>
            <a:pPr marL="1117600" indent="-190500">
              <a:lnSpc>
                <a:spcPts val="3025"/>
              </a:lnSpc>
              <a:buChar char="-"/>
              <a:tabLst>
                <a:tab pos="1117600" algn="l"/>
              </a:tabLst>
            </a:pPr>
            <a:r>
              <a:rPr sz="2800" b="1">
                <a:solidFill>
                  <a:srgbClr val="001F5F"/>
                </a:solidFill>
                <a:latin typeface="Calibri"/>
                <a:cs typeface="Calibri"/>
              </a:rPr>
              <a:t>position</a:t>
            </a:r>
            <a:r>
              <a:rPr sz="2800" b="1" spc="-55">
                <a:solidFill>
                  <a:srgbClr val="001F5F"/>
                </a:solidFill>
                <a:latin typeface="Calibri"/>
                <a:cs typeface="Calibri"/>
              </a:rPr>
              <a:t> </a:t>
            </a:r>
            <a:r>
              <a:rPr sz="2800" b="1">
                <a:solidFill>
                  <a:srgbClr val="001F5F"/>
                </a:solidFill>
                <a:latin typeface="Calibri"/>
                <a:cs typeface="Calibri"/>
              </a:rPr>
              <a:t>of</a:t>
            </a:r>
            <a:r>
              <a:rPr sz="2800" b="1" spc="-60">
                <a:solidFill>
                  <a:srgbClr val="001F5F"/>
                </a:solidFill>
                <a:latin typeface="Calibri"/>
                <a:cs typeface="Calibri"/>
              </a:rPr>
              <a:t> </a:t>
            </a:r>
            <a:r>
              <a:rPr sz="2800" b="1">
                <a:solidFill>
                  <a:srgbClr val="001F5F"/>
                </a:solidFill>
                <a:latin typeface="Calibri"/>
                <a:cs typeface="Calibri"/>
              </a:rPr>
              <a:t>inlet</a:t>
            </a:r>
            <a:r>
              <a:rPr sz="2800" b="1" spc="-40">
                <a:solidFill>
                  <a:srgbClr val="001F5F"/>
                </a:solidFill>
                <a:latin typeface="Calibri"/>
                <a:cs typeface="Calibri"/>
              </a:rPr>
              <a:t> </a:t>
            </a:r>
            <a:r>
              <a:rPr sz="2800" b="1">
                <a:solidFill>
                  <a:srgbClr val="001F5F"/>
                </a:solidFill>
                <a:latin typeface="Calibri"/>
                <a:cs typeface="Calibri"/>
              </a:rPr>
              <a:t>and</a:t>
            </a:r>
            <a:r>
              <a:rPr sz="2800" b="1" spc="-60">
                <a:solidFill>
                  <a:srgbClr val="001F5F"/>
                </a:solidFill>
                <a:latin typeface="Calibri"/>
                <a:cs typeface="Calibri"/>
              </a:rPr>
              <a:t> </a:t>
            </a:r>
            <a:r>
              <a:rPr sz="2800" b="1">
                <a:solidFill>
                  <a:srgbClr val="001F5F"/>
                </a:solidFill>
                <a:latin typeface="Calibri"/>
                <a:cs typeface="Calibri"/>
              </a:rPr>
              <a:t>outlet</a:t>
            </a:r>
            <a:r>
              <a:rPr sz="2800" b="1" spc="-35">
                <a:solidFill>
                  <a:srgbClr val="001F5F"/>
                </a:solidFill>
                <a:latin typeface="Calibri"/>
                <a:cs typeface="Calibri"/>
              </a:rPr>
              <a:t> </a:t>
            </a:r>
            <a:r>
              <a:rPr sz="2800" b="1">
                <a:solidFill>
                  <a:srgbClr val="001F5F"/>
                </a:solidFill>
                <a:latin typeface="Calibri"/>
                <a:cs typeface="Calibri"/>
              </a:rPr>
              <a:t>devices</a:t>
            </a:r>
            <a:r>
              <a:rPr sz="2800" b="1" spc="-55">
                <a:solidFill>
                  <a:srgbClr val="001F5F"/>
                </a:solidFill>
                <a:latin typeface="Calibri"/>
                <a:cs typeface="Calibri"/>
              </a:rPr>
              <a:t> </a:t>
            </a:r>
            <a:r>
              <a:rPr sz="2800" b="1">
                <a:solidFill>
                  <a:srgbClr val="001F5F"/>
                </a:solidFill>
                <a:latin typeface="Calibri"/>
                <a:cs typeface="Calibri"/>
              </a:rPr>
              <a:t>in</a:t>
            </a:r>
            <a:r>
              <a:rPr sz="2800" b="1" spc="-55">
                <a:solidFill>
                  <a:srgbClr val="001F5F"/>
                </a:solidFill>
                <a:latin typeface="Calibri"/>
                <a:cs typeface="Calibri"/>
              </a:rPr>
              <a:t> </a:t>
            </a:r>
            <a:r>
              <a:rPr sz="2800" b="1" spc="-20">
                <a:solidFill>
                  <a:srgbClr val="001F5F"/>
                </a:solidFill>
                <a:latin typeface="Calibri"/>
                <a:cs typeface="Calibri"/>
              </a:rPr>
              <a:t>tank</a:t>
            </a:r>
            <a:endParaRPr sz="2800">
              <a:latin typeface="Calibri"/>
              <a:cs typeface="Calibri"/>
            </a:endParaRPr>
          </a:p>
          <a:p>
            <a:pPr marL="983615">
              <a:lnSpc>
                <a:spcPts val="3025"/>
              </a:lnSpc>
            </a:pPr>
            <a:r>
              <a:rPr sz="2800" b="1">
                <a:solidFill>
                  <a:srgbClr val="001F5F"/>
                </a:solidFill>
                <a:latin typeface="Calibri"/>
                <a:cs typeface="Calibri"/>
              </a:rPr>
              <a:t>-</a:t>
            </a:r>
            <a:r>
              <a:rPr sz="2800" b="1" spc="-60">
                <a:solidFill>
                  <a:srgbClr val="001F5F"/>
                </a:solidFill>
                <a:latin typeface="Calibri"/>
                <a:cs typeface="Calibri"/>
              </a:rPr>
              <a:t> </a:t>
            </a:r>
            <a:r>
              <a:rPr sz="2800" b="1">
                <a:solidFill>
                  <a:srgbClr val="001F5F"/>
                </a:solidFill>
                <a:latin typeface="Calibri"/>
                <a:cs typeface="Calibri"/>
              </a:rPr>
              <a:t>ambient</a:t>
            </a:r>
            <a:r>
              <a:rPr sz="2800" b="1" spc="-45">
                <a:solidFill>
                  <a:srgbClr val="001F5F"/>
                </a:solidFill>
                <a:latin typeface="Calibri"/>
                <a:cs typeface="Calibri"/>
              </a:rPr>
              <a:t> </a:t>
            </a:r>
            <a:r>
              <a:rPr sz="2800" b="1" spc="-10">
                <a:solidFill>
                  <a:srgbClr val="001F5F"/>
                </a:solidFill>
                <a:latin typeface="Calibri"/>
                <a:cs typeface="Calibri"/>
              </a:rPr>
              <a:t>temperature</a:t>
            </a:r>
            <a:endParaRPr sz="2800">
              <a:latin typeface="Calibri"/>
              <a:cs typeface="Calibri"/>
            </a:endParaRPr>
          </a:p>
          <a:p>
            <a:pPr marL="1198245" indent="-271145">
              <a:lnSpc>
                <a:spcPts val="3025"/>
              </a:lnSpc>
              <a:buChar char="-"/>
              <a:tabLst>
                <a:tab pos="1198245" algn="l"/>
              </a:tabLst>
            </a:pPr>
            <a:r>
              <a:rPr sz="2800" b="1">
                <a:solidFill>
                  <a:srgbClr val="001F5F"/>
                </a:solidFill>
                <a:latin typeface="Calibri"/>
                <a:cs typeface="Calibri"/>
              </a:rPr>
              <a:t>nature</a:t>
            </a:r>
            <a:r>
              <a:rPr sz="2800" b="1" spc="-80">
                <a:solidFill>
                  <a:srgbClr val="001F5F"/>
                </a:solidFill>
                <a:latin typeface="Calibri"/>
                <a:cs typeface="Calibri"/>
              </a:rPr>
              <a:t> </a:t>
            </a:r>
            <a:r>
              <a:rPr sz="2800" b="1">
                <a:solidFill>
                  <a:srgbClr val="001F5F"/>
                </a:solidFill>
                <a:latin typeface="Calibri"/>
                <a:cs typeface="Calibri"/>
              </a:rPr>
              <a:t>of</a:t>
            </a:r>
            <a:r>
              <a:rPr sz="2800" b="1" spc="-100">
                <a:solidFill>
                  <a:srgbClr val="001F5F"/>
                </a:solidFill>
                <a:latin typeface="Calibri"/>
                <a:cs typeface="Calibri"/>
              </a:rPr>
              <a:t> </a:t>
            </a:r>
            <a:r>
              <a:rPr sz="2800" b="1">
                <a:solidFill>
                  <a:srgbClr val="001F5F"/>
                </a:solidFill>
                <a:latin typeface="Calibri"/>
                <a:cs typeface="Calibri"/>
              </a:rPr>
              <a:t>influent</a:t>
            </a:r>
            <a:r>
              <a:rPr sz="2800" b="1" spc="-75">
                <a:solidFill>
                  <a:srgbClr val="001F5F"/>
                </a:solidFill>
                <a:latin typeface="Calibri"/>
                <a:cs typeface="Calibri"/>
              </a:rPr>
              <a:t> </a:t>
            </a:r>
            <a:r>
              <a:rPr sz="2800" b="1" spc="-10">
                <a:solidFill>
                  <a:srgbClr val="001F5F"/>
                </a:solidFill>
                <a:latin typeface="Calibri"/>
                <a:cs typeface="Calibri"/>
              </a:rPr>
              <a:t>wastewater</a:t>
            </a:r>
            <a:endParaRPr sz="2800">
              <a:latin typeface="Calibri"/>
              <a:cs typeface="Calibri"/>
            </a:endParaRPr>
          </a:p>
          <a:p>
            <a:pPr marL="1117600" indent="-190500">
              <a:lnSpc>
                <a:spcPts val="3190"/>
              </a:lnSpc>
              <a:buChar char="-"/>
              <a:tabLst>
                <a:tab pos="1117600" algn="l"/>
              </a:tabLst>
            </a:pPr>
            <a:r>
              <a:rPr sz="2800" b="1" spc="-10">
                <a:solidFill>
                  <a:srgbClr val="001F5F"/>
                </a:solidFill>
                <a:latin typeface="Calibri"/>
                <a:cs typeface="Calibri"/>
              </a:rPr>
              <a:t>organic</a:t>
            </a:r>
            <a:r>
              <a:rPr sz="2800" b="1" spc="-100">
                <a:solidFill>
                  <a:srgbClr val="001F5F"/>
                </a:solidFill>
                <a:latin typeface="Calibri"/>
                <a:cs typeface="Calibri"/>
              </a:rPr>
              <a:t> </a:t>
            </a:r>
            <a:r>
              <a:rPr sz="2800" b="1" spc="-10">
                <a:solidFill>
                  <a:srgbClr val="001F5F"/>
                </a:solidFill>
                <a:latin typeface="Calibri"/>
                <a:cs typeface="Calibri"/>
              </a:rPr>
              <a:t>content</a:t>
            </a:r>
            <a:endParaRPr sz="2800">
              <a:latin typeface="Calibri"/>
              <a:cs typeface="Calibri"/>
            </a:endParaRPr>
          </a:p>
        </p:txBody>
      </p:sp>
      <p:sp>
        <p:nvSpPr>
          <p:cNvPr id="7" name="Slide Number Placeholder 6">
            <a:extLst>
              <a:ext uri="{FF2B5EF4-FFF2-40B4-BE49-F238E27FC236}">
                <a16:creationId xmlns:a16="http://schemas.microsoft.com/office/drawing/2014/main" id="{DBFE4686-7203-49F7-11EE-1E1E18B1B6EC}"/>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109</a:t>
            </a:fld>
            <a:endParaRPr lang="en-US" spc="-5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4">
            <a:extLst>
              <a:ext uri="{FF2B5EF4-FFF2-40B4-BE49-F238E27FC236}">
                <a16:creationId xmlns:a16="http://schemas.microsoft.com/office/drawing/2014/main" id="{C040DF1D-D5D4-FE39-9C9D-EDD57C038D7E}"/>
              </a:ext>
            </a:extLst>
          </p:cNvPr>
          <p:cNvPicPr/>
          <p:nvPr/>
        </p:nvPicPr>
        <p:blipFill>
          <a:blip r:embed="rId2">
            <a:biLevel thresh="50000"/>
          </a:blip>
          <a:stretch>
            <a:fillRect/>
          </a:stretch>
        </p:blipFill>
        <p:spPr>
          <a:xfrm>
            <a:off x="1956394" y="1676400"/>
            <a:ext cx="5231211" cy="4572000"/>
          </a:xfrm>
          <a:prstGeom prst="rect">
            <a:avLst/>
          </a:prstGeom>
        </p:spPr>
      </p:pic>
      <p:sp>
        <p:nvSpPr>
          <p:cNvPr id="7" name="object 3">
            <a:extLst>
              <a:ext uri="{FF2B5EF4-FFF2-40B4-BE49-F238E27FC236}">
                <a16:creationId xmlns:a16="http://schemas.microsoft.com/office/drawing/2014/main" id="{D7FC09D9-EF83-E006-D37D-BD2FC600CF10}"/>
              </a:ext>
            </a:extLst>
          </p:cNvPr>
          <p:cNvSpPr txBox="1"/>
          <p:nvPr/>
        </p:nvSpPr>
        <p:spPr>
          <a:xfrm>
            <a:off x="1129705" y="497758"/>
            <a:ext cx="7086599" cy="909864"/>
          </a:xfrm>
          <a:prstGeom prst="rect">
            <a:avLst/>
          </a:prstGeom>
          <a:ln w="9144">
            <a:solidFill>
              <a:schemeClr val="bg1"/>
            </a:solidFill>
          </a:ln>
        </p:spPr>
        <p:txBody>
          <a:bodyPr vert="horz" wrap="square" lIns="0" tIns="22225" rIns="0" bIns="0" rtlCol="0">
            <a:spAutoFit/>
          </a:bodyPr>
          <a:lstStyle/>
          <a:p>
            <a:pPr marL="2546350" marR="375920" indent="-2161540" algn="ctr">
              <a:lnSpc>
                <a:spcPct val="100000"/>
              </a:lnSpc>
              <a:spcBef>
                <a:spcPts val="175"/>
              </a:spcBef>
            </a:pPr>
            <a:r>
              <a:rPr sz="2800" b="1" spc="-15">
                <a:solidFill>
                  <a:srgbClr val="002060"/>
                </a:solidFill>
                <a:latin typeface="Times New Roman" panose="02020603050405020304" pitchFamily="18" charset="0"/>
                <a:cs typeface="Times New Roman" panose="02020603050405020304" pitchFamily="18" charset="0"/>
              </a:rPr>
              <a:t>Interrelationship</a:t>
            </a:r>
            <a:r>
              <a:rPr sz="2800" b="1" spc="65">
                <a:solidFill>
                  <a:srgbClr val="002060"/>
                </a:solidFill>
                <a:latin typeface="Times New Roman" panose="02020603050405020304" pitchFamily="18" charset="0"/>
                <a:cs typeface="Times New Roman" panose="02020603050405020304" pitchFamily="18" charset="0"/>
              </a:rPr>
              <a:t> </a:t>
            </a:r>
            <a:r>
              <a:rPr sz="2800" b="1" spc="-5">
                <a:solidFill>
                  <a:srgbClr val="002060"/>
                </a:solidFill>
                <a:latin typeface="Times New Roman" panose="02020603050405020304" pitchFamily="18" charset="0"/>
                <a:cs typeface="Times New Roman" panose="02020603050405020304" pitchFamily="18" charset="0"/>
              </a:rPr>
              <a:t>among</a:t>
            </a:r>
            <a:r>
              <a:rPr sz="2800" b="1" spc="15">
                <a:solidFill>
                  <a:srgbClr val="002060"/>
                </a:solidFill>
                <a:latin typeface="Times New Roman" panose="02020603050405020304" pitchFamily="18" charset="0"/>
                <a:cs typeface="Times New Roman" panose="02020603050405020304" pitchFamily="18" charset="0"/>
              </a:rPr>
              <a:t> </a:t>
            </a:r>
            <a:r>
              <a:rPr sz="2800" b="1" spc="-55">
                <a:solidFill>
                  <a:srgbClr val="002060"/>
                </a:solidFill>
                <a:latin typeface="Times New Roman" panose="02020603050405020304" pitchFamily="18" charset="0"/>
                <a:cs typeface="Times New Roman" panose="02020603050405020304" pitchFamily="18" charset="0"/>
              </a:rPr>
              <a:t>water,</a:t>
            </a:r>
            <a:r>
              <a:rPr lang="en-US" sz="2800" b="1" spc="-55">
                <a:solidFill>
                  <a:srgbClr val="002060"/>
                </a:solidFill>
                <a:latin typeface="Times New Roman" panose="02020603050405020304" pitchFamily="18" charset="0"/>
                <a:cs typeface="Times New Roman" panose="02020603050405020304" pitchFamily="18" charset="0"/>
              </a:rPr>
              <a:t> sanitation,</a:t>
            </a:r>
            <a:r>
              <a:rPr lang="en-US" sz="2800" b="1" spc="35">
                <a:solidFill>
                  <a:srgbClr val="002060"/>
                </a:solidFill>
                <a:latin typeface="Times New Roman" panose="02020603050405020304" pitchFamily="18" charset="0"/>
                <a:cs typeface="Times New Roman" panose="02020603050405020304" pitchFamily="18" charset="0"/>
              </a:rPr>
              <a:t> </a:t>
            </a:r>
            <a:endParaRPr lang="en-US" sz="2800" b="1" spc="-10">
              <a:solidFill>
                <a:srgbClr val="002060"/>
              </a:solidFill>
              <a:latin typeface="Times New Roman" panose="02020603050405020304" pitchFamily="18" charset="0"/>
              <a:cs typeface="Times New Roman" panose="02020603050405020304" pitchFamily="18" charset="0"/>
            </a:endParaRPr>
          </a:p>
          <a:p>
            <a:pPr marL="2546350" marR="375920" indent="-2161540" algn="ctr">
              <a:lnSpc>
                <a:spcPct val="100000"/>
              </a:lnSpc>
              <a:spcBef>
                <a:spcPts val="175"/>
              </a:spcBef>
            </a:pPr>
            <a:r>
              <a:rPr sz="2800" b="1" spc="-20">
                <a:solidFill>
                  <a:srgbClr val="002060"/>
                </a:solidFill>
                <a:latin typeface="Times New Roman" panose="02020603050405020304" pitchFamily="18" charset="0"/>
                <a:cs typeface="Times New Roman" panose="02020603050405020304" pitchFamily="18" charset="0"/>
              </a:rPr>
              <a:t>hygiene </a:t>
            </a:r>
            <a:r>
              <a:rPr sz="2800" b="1" spc="-620">
                <a:solidFill>
                  <a:srgbClr val="002060"/>
                </a:solidFill>
                <a:latin typeface="Times New Roman" panose="02020603050405020304" pitchFamily="18" charset="0"/>
                <a:cs typeface="Times New Roman" panose="02020603050405020304" pitchFamily="18" charset="0"/>
              </a:rPr>
              <a:t> </a:t>
            </a:r>
            <a:r>
              <a:rPr sz="2800" b="1" spc="-10">
                <a:solidFill>
                  <a:srgbClr val="002060"/>
                </a:solidFill>
                <a:latin typeface="Times New Roman" panose="02020603050405020304" pitchFamily="18" charset="0"/>
                <a:cs typeface="Times New Roman" panose="02020603050405020304" pitchFamily="18" charset="0"/>
              </a:rPr>
              <a:t>educatio</a:t>
            </a:r>
            <a:r>
              <a:rPr lang="en-US" sz="2800" b="1" spc="-10">
                <a:solidFill>
                  <a:srgbClr val="002060"/>
                </a:solidFill>
                <a:latin typeface="Times New Roman" panose="02020603050405020304" pitchFamily="18" charset="0"/>
                <a:cs typeface="Times New Roman" panose="02020603050405020304" pitchFamily="18" charset="0"/>
              </a:rPr>
              <a:t>n</a:t>
            </a:r>
            <a:r>
              <a:rPr sz="2800" b="1" spc="5">
                <a:solidFill>
                  <a:srgbClr val="002060"/>
                </a:solidFill>
                <a:latin typeface="Times New Roman" panose="02020603050405020304" pitchFamily="18" charset="0"/>
                <a:cs typeface="Times New Roman" panose="02020603050405020304" pitchFamily="18" charset="0"/>
              </a:rPr>
              <a:t> </a:t>
            </a:r>
            <a:r>
              <a:rPr sz="2800" b="1" spc="-5">
                <a:solidFill>
                  <a:srgbClr val="002060"/>
                </a:solidFill>
                <a:latin typeface="Times New Roman" panose="02020603050405020304" pitchFamily="18" charset="0"/>
                <a:cs typeface="Times New Roman" panose="02020603050405020304" pitchFamily="18" charset="0"/>
              </a:rPr>
              <a:t>and</a:t>
            </a:r>
            <a:r>
              <a:rPr sz="2800" b="1">
                <a:solidFill>
                  <a:srgbClr val="002060"/>
                </a:solidFill>
                <a:latin typeface="Times New Roman" panose="02020603050405020304" pitchFamily="18" charset="0"/>
                <a:cs typeface="Times New Roman" panose="02020603050405020304" pitchFamily="18" charset="0"/>
              </a:rPr>
              <a:t> </a:t>
            </a:r>
            <a:r>
              <a:rPr sz="2800" b="1" spc="-5">
                <a:solidFill>
                  <a:srgbClr val="002060"/>
                </a:solidFill>
                <a:latin typeface="Times New Roman" panose="02020603050405020304" pitchFamily="18" charset="0"/>
                <a:cs typeface="Times New Roman" panose="02020603050405020304" pitchFamily="18" charset="0"/>
              </a:rPr>
              <a:t>health</a:t>
            </a:r>
            <a:endParaRPr sz="2800">
              <a:solidFill>
                <a:srgbClr val="00206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468F1A7-6231-5184-0981-1DC8E54F7071}"/>
              </a:ext>
            </a:extLst>
          </p:cNvPr>
          <p:cNvSpPr>
            <a:spLocks noGrp="1"/>
          </p:cNvSpPr>
          <p:nvPr>
            <p:ph type="sldNum" sz="quarter" idx="7"/>
          </p:nvPr>
        </p:nvSpPr>
        <p:spPr/>
        <p:txBody>
          <a:bodyPr/>
          <a:lstStyle/>
          <a:p>
            <a:fld id="{B6F15528-21DE-4FAA-801E-634DDDAF4B2B}" type="slidenum">
              <a:rPr lang="en-US" smtClean="0"/>
              <a:t>11</a:t>
            </a:fld>
            <a:endParaRPr lang="en-US"/>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0645" y="217678"/>
            <a:ext cx="4903470" cy="574040"/>
          </a:xfrm>
          <a:prstGeom prst="rect">
            <a:avLst/>
          </a:prstGeom>
        </p:spPr>
        <p:txBody>
          <a:bodyPr vert="horz" wrap="square" lIns="0" tIns="12700" rIns="0" bIns="0" rtlCol="0">
            <a:spAutoFit/>
          </a:bodyPr>
          <a:lstStyle/>
          <a:p>
            <a:pPr marL="12700">
              <a:lnSpc>
                <a:spcPct val="100000"/>
              </a:lnSpc>
              <a:spcBef>
                <a:spcPts val="100"/>
              </a:spcBef>
            </a:pPr>
            <a:r>
              <a:rPr sz="3600"/>
              <a:t>Processes</a:t>
            </a:r>
            <a:r>
              <a:rPr sz="3600" spc="-75"/>
              <a:t> </a:t>
            </a:r>
            <a:r>
              <a:rPr sz="3600"/>
              <a:t>in</a:t>
            </a:r>
            <a:r>
              <a:rPr sz="3600" spc="-75"/>
              <a:t> </a:t>
            </a:r>
            <a:r>
              <a:rPr sz="3600"/>
              <a:t>a</a:t>
            </a:r>
            <a:r>
              <a:rPr sz="3600" spc="-85"/>
              <a:t> </a:t>
            </a:r>
            <a:r>
              <a:rPr sz="3600"/>
              <a:t>Septic</a:t>
            </a:r>
            <a:r>
              <a:rPr sz="3600" spc="-70"/>
              <a:t> </a:t>
            </a:r>
            <a:r>
              <a:rPr sz="3600" spc="-20"/>
              <a:t>Tank</a:t>
            </a:r>
            <a:endParaRPr sz="3600"/>
          </a:p>
        </p:txBody>
      </p:sp>
      <p:sp>
        <p:nvSpPr>
          <p:cNvPr id="3" name="object 3"/>
          <p:cNvSpPr txBox="1"/>
          <p:nvPr/>
        </p:nvSpPr>
        <p:spPr>
          <a:xfrm>
            <a:off x="688340" y="1049026"/>
            <a:ext cx="7261859" cy="3093085"/>
          </a:xfrm>
          <a:prstGeom prst="rect">
            <a:avLst/>
          </a:prstGeom>
        </p:spPr>
        <p:txBody>
          <a:bodyPr vert="horz" wrap="square" lIns="0" tIns="114300" rIns="0" bIns="0" rtlCol="0">
            <a:spAutoFit/>
          </a:bodyPr>
          <a:lstStyle/>
          <a:p>
            <a:pPr marL="12700">
              <a:lnSpc>
                <a:spcPct val="100000"/>
              </a:lnSpc>
              <a:spcBef>
                <a:spcPts val="900"/>
              </a:spcBef>
            </a:pPr>
            <a:r>
              <a:rPr sz="3200" b="1">
                <a:solidFill>
                  <a:srgbClr val="00AF50"/>
                </a:solidFill>
                <a:latin typeface="Calibri"/>
                <a:cs typeface="Calibri"/>
              </a:rPr>
              <a:t>4</a:t>
            </a:r>
            <a:r>
              <a:rPr sz="3200" b="1" spc="5">
                <a:solidFill>
                  <a:srgbClr val="00AF50"/>
                </a:solidFill>
                <a:latin typeface="Calibri"/>
                <a:cs typeface="Calibri"/>
              </a:rPr>
              <a:t> </a:t>
            </a:r>
            <a:r>
              <a:rPr sz="3200" b="1">
                <a:solidFill>
                  <a:srgbClr val="00AF50"/>
                </a:solidFill>
                <a:latin typeface="Calibri"/>
                <a:cs typeface="Calibri"/>
              </a:rPr>
              <a:t>major</a:t>
            </a:r>
            <a:r>
              <a:rPr sz="3200" b="1" spc="-20">
                <a:solidFill>
                  <a:srgbClr val="00AF50"/>
                </a:solidFill>
                <a:latin typeface="Calibri"/>
                <a:cs typeface="Calibri"/>
              </a:rPr>
              <a:t> </a:t>
            </a:r>
            <a:r>
              <a:rPr sz="3200" b="1" spc="-10">
                <a:solidFill>
                  <a:srgbClr val="00AF50"/>
                </a:solidFill>
                <a:latin typeface="Calibri"/>
                <a:cs typeface="Calibri"/>
              </a:rPr>
              <a:t>processes:</a:t>
            </a:r>
            <a:endParaRPr sz="3200">
              <a:latin typeface="Calibri"/>
              <a:cs typeface="Calibri"/>
            </a:endParaRPr>
          </a:p>
          <a:p>
            <a:pPr marL="527685" indent="-514984">
              <a:lnSpc>
                <a:spcPct val="100000"/>
              </a:lnSpc>
              <a:spcBef>
                <a:spcPts val="690"/>
              </a:spcBef>
              <a:buAutoNum type="arabicParenBoth"/>
              <a:tabLst>
                <a:tab pos="527685" algn="l"/>
              </a:tabLst>
            </a:pPr>
            <a:r>
              <a:rPr sz="2800" b="1" spc="-10">
                <a:solidFill>
                  <a:srgbClr val="006FC0"/>
                </a:solidFill>
                <a:latin typeface="Calibri"/>
                <a:cs typeface="Calibri"/>
              </a:rPr>
              <a:t>Separation</a:t>
            </a:r>
            <a:r>
              <a:rPr sz="2800" b="1" spc="-65">
                <a:solidFill>
                  <a:srgbClr val="006FC0"/>
                </a:solidFill>
                <a:latin typeface="Calibri"/>
                <a:cs typeface="Calibri"/>
              </a:rPr>
              <a:t> </a:t>
            </a:r>
            <a:r>
              <a:rPr sz="2800" b="1">
                <a:solidFill>
                  <a:srgbClr val="006FC0"/>
                </a:solidFill>
                <a:latin typeface="Calibri"/>
                <a:cs typeface="Calibri"/>
              </a:rPr>
              <a:t>of</a:t>
            </a:r>
            <a:r>
              <a:rPr sz="2800" b="1" spc="-95">
                <a:solidFill>
                  <a:srgbClr val="006FC0"/>
                </a:solidFill>
                <a:latin typeface="Calibri"/>
                <a:cs typeface="Calibri"/>
              </a:rPr>
              <a:t> </a:t>
            </a:r>
            <a:r>
              <a:rPr sz="2800" b="1">
                <a:solidFill>
                  <a:srgbClr val="006FC0"/>
                </a:solidFill>
                <a:latin typeface="Calibri"/>
                <a:cs typeface="Calibri"/>
              </a:rPr>
              <a:t>suspended</a:t>
            </a:r>
            <a:r>
              <a:rPr sz="2800" b="1" spc="-85">
                <a:solidFill>
                  <a:srgbClr val="006FC0"/>
                </a:solidFill>
                <a:latin typeface="Calibri"/>
                <a:cs typeface="Calibri"/>
              </a:rPr>
              <a:t> </a:t>
            </a:r>
            <a:r>
              <a:rPr sz="2800" b="1" spc="-10">
                <a:solidFill>
                  <a:srgbClr val="006FC0"/>
                </a:solidFill>
                <a:latin typeface="Calibri"/>
                <a:cs typeface="Calibri"/>
              </a:rPr>
              <a:t>solids</a:t>
            </a:r>
            <a:endParaRPr sz="2800">
              <a:latin typeface="Calibri"/>
              <a:cs typeface="Calibri"/>
            </a:endParaRPr>
          </a:p>
          <a:p>
            <a:pPr marL="527685" indent="-514984">
              <a:lnSpc>
                <a:spcPct val="100000"/>
              </a:lnSpc>
              <a:spcBef>
                <a:spcPts val="675"/>
              </a:spcBef>
              <a:buAutoNum type="arabicParenBoth"/>
              <a:tabLst>
                <a:tab pos="527685" algn="l"/>
              </a:tabLst>
            </a:pPr>
            <a:r>
              <a:rPr sz="2800" b="1">
                <a:solidFill>
                  <a:srgbClr val="006FC0"/>
                </a:solidFill>
                <a:latin typeface="Calibri"/>
                <a:cs typeface="Calibri"/>
              </a:rPr>
              <a:t>Digestion/</a:t>
            </a:r>
            <a:r>
              <a:rPr sz="2800" b="1" spc="-65">
                <a:solidFill>
                  <a:srgbClr val="006FC0"/>
                </a:solidFill>
                <a:latin typeface="Calibri"/>
                <a:cs typeface="Calibri"/>
              </a:rPr>
              <a:t> </a:t>
            </a:r>
            <a:r>
              <a:rPr sz="2800" b="1">
                <a:solidFill>
                  <a:srgbClr val="006FC0"/>
                </a:solidFill>
                <a:latin typeface="Calibri"/>
                <a:cs typeface="Calibri"/>
              </a:rPr>
              <a:t>decomposition</a:t>
            </a:r>
            <a:r>
              <a:rPr sz="2800" b="1" spc="-70">
                <a:solidFill>
                  <a:srgbClr val="006FC0"/>
                </a:solidFill>
                <a:latin typeface="Calibri"/>
                <a:cs typeface="Calibri"/>
              </a:rPr>
              <a:t> </a:t>
            </a:r>
            <a:r>
              <a:rPr sz="2800" b="1">
                <a:solidFill>
                  <a:srgbClr val="006FC0"/>
                </a:solidFill>
                <a:latin typeface="Calibri"/>
                <a:cs typeface="Calibri"/>
              </a:rPr>
              <a:t>of</a:t>
            </a:r>
            <a:r>
              <a:rPr sz="2800" b="1" spc="-75">
                <a:solidFill>
                  <a:srgbClr val="006FC0"/>
                </a:solidFill>
                <a:latin typeface="Calibri"/>
                <a:cs typeface="Calibri"/>
              </a:rPr>
              <a:t> </a:t>
            </a:r>
            <a:r>
              <a:rPr sz="2800" b="1">
                <a:solidFill>
                  <a:srgbClr val="006FC0"/>
                </a:solidFill>
                <a:latin typeface="Calibri"/>
                <a:cs typeface="Calibri"/>
              </a:rPr>
              <a:t>sludge</a:t>
            </a:r>
            <a:r>
              <a:rPr sz="2800" b="1" spc="-70">
                <a:solidFill>
                  <a:srgbClr val="006FC0"/>
                </a:solidFill>
                <a:latin typeface="Calibri"/>
                <a:cs typeface="Calibri"/>
              </a:rPr>
              <a:t> </a:t>
            </a:r>
            <a:r>
              <a:rPr sz="2800" b="1">
                <a:solidFill>
                  <a:srgbClr val="006FC0"/>
                </a:solidFill>
                <a:latin typeface="Calibri"/>
                <a:cs typeface="Calibri"/>
              </a:rPr>
              <a:t>and</a:t>
            </a:r>
            <a:r>
              <a:rPr sz="2800" b="1" spc="-65">
                <a:solidFill>
                  <a:srgbClr val="006FC0"/>
                </a:solidFill>
                <a:latin typeface="Calibri"/>
                <a:cs typeface="Calibri"/>
              </a:rPr>
              <a:t> </a:t>
            </a:r>
            <a:r>
              <a:rPr sz="2800" b="1" spc="-20">
                <a:solidFill>
                  <a:srgbClr val="006FC0"/>
                </a:solidFill>
                <a:latin typeface="Calibri"/>
                <a:cs typeface="Calibri"/>
              </a:rPr>
              <a:t>scum</a:t>
            </a:r>
            <a:endParaRPr sz="2800">
              <a:latin typeface="Calibri"/>
              <a:cs typeface="Calibri"/>
            </a:endParaRPr>
          </a:p>
          <a:p>
            <a:pPr marL="527685" marR="205104" indent="-515620">
              <a:lnSpc>
                <a:spcPct val="100000"/>
              </a:lnSpc>
              <a:spcBef>
                <a:spcPts val="670"/>
              </a:spcBef>
              <a:buAutoNum type="arabicParenBoth"/>
              <a:tabLst>
                <a:tab pos="527685" algn="l"/>
              </a:tabLst>
            </a:pPr>
            <a:r>
              <a:rPr sz="2800" b="1" spc="-10">
                <a:solidFill>
                  <a:srgbClr val="006FC0"/>
                </a:solidFill>
                <a:latin typeface="Calibri"/>
                <a:cs typeface="Calibri"/>
              </a:rPr>
              <a:t>Stabilization</a:t>
            </a:r>
            <a:r>
              <a:rPr sz="2800" b="1" spc="-45">
                <a:solidFill>
                  <a:srgbClr val="006FC0"/>
                </a:solidFill>
                <a:latin typeface="Calibri"/>
                <a:cs typeface="Calibri"/>
              </a:rPr>
              <a:t> </a:t>
            </a:r>
            <a:r>
              <a:rPr sz="2800" b="1">
                <a:solidFill>
                  <a:srgbClr val="006FC0"/>
                </a:solidFill>
                <a:latin typeface="Calibri"/>
                <a:cs typeface="Calibri"/>
              </a:rPr>
              <a:t>of</a:t>
            </a:r>
            <a:r>
              <a:rPr sz="2800" b="1" spc="-70">
                <a:solidFill>
                  <a:srgbClr val="006FC0"/>
                </a:solidFill>
                <a:latin typeface="Calibri"/>
                <a:cs typeface="Calibri"/>
              </a:rPr>
              <a:t> </a:t>
            </a:r>
            <a:r>
              <a:rPr sz="2800" b="1">
                <a:solidFill>
                  <a:srgbClr val="006FC0"/>
                </a:solidFill>
                <a:latin typeface="Calibri"/>
                <a:cs typeface="Calibri"/>
              </a:rPr>
              <a:t>liquid</a:t>
            </a:r>
            <a:r>
              <a:rPr sz="2800" b="1" spc="-70">
                <a:solidFill>
                  <a:srgbClr val="006FC0"/>
                </a:solidFill>
                <a:latin typeface="Calibri"/>
                <a:cs typeface="Calibri"/>
              </a:rPr>
              <a:t> </a:t>
            </a:r>
            <a:r>
              <a:rPr sz="2800" b="1">
                <a:solidFill>
                  <a:srgbClr val="006FC0"/>
                </a:solidFill>
                <a:latin typeface="Calibri"/>
                <a:cs typeface="Calibri"/>
              </a:rPr>
              <a:t>(i.e.,</a:t>
            </a:r>
            <a:r>
              <a:rPr sz="2800" b="1" spc="-50">
                <a:solidFill>
                  <a:srgbClr val="006FC0"/>
                </a:solidFill>
                <a:latin typeface="Calibri"/>
                <a:cs typeface="Calibri"/>
              </a:rPr>
              <a:t> </a:t>
            </a:r>
            <a:r>
              <a:rPr sz="2800" b="1">
                <a:solidFill>
                  <a:srgbClr val="006FC0"/>
                </a:solidFill>
                <a:latin typeface="Calibri"/>
                <a:cs typeface="Calibri"/>
              </a:rPr>
              <a:t>decomposition</a:t>
            </a:r>
            <a:r>
              <a:rPr sz="2800" b="1" spc="-70">
                <a:solidFill>
                  <a:srgbClr val="006FC0"/>
                </a:solidFill>
                <a:latin typeface="Calibri"/>
                <a:cs typeface="Calibri"/>
              </a:rPr>
              <a:t> </a:t>
            </a:r>
            <a:r>
              <a:rPr sz="2800" b="1" spc="-25">
                <a:solidFill>
                  <a:srgbClr val="006FC0"/>
                </a:solidFill>
                <a:latin typeface="Calibri"/>
                <a:cs typeface="Calibri"/>
              </a:rPr>
              <a:t>of </a:t>
            </a:r>
            <a:r>
              <a:rPr sz="2800" b="1" spc="-10">
                <a:solidFill>
                  <a:srgbClr val="006FC0"/>
                </a:solidFill>
                <a:latin typeface="Calibri"/>
                <a:cs typeface="Calibri"/>
              </a:rPr>
              <a:t>organic</a:t>
            </a:r>
            <a:r>
              <a:rPr sz="2800" b="1" spc="-100">
                <a:solidFill>
                  <a:srgbClr val="006FC0"/>
                </a:solidFill>
                <a:latin typeface="Calibri"/>
                <a:cs typeface="Calibri"/>
              </a:rPr>
              <a:t> </a:t>
            </a:r>
            <a:r>
              <a:rPr sz="2800" b="1" spc="-10">
                <a:solidFill>
                  <a:srgbClr val="006FC0"/>
                </a:solidFill>
                <a:latin typeface="Calibri"/>
                <a:cs typeface="Calibri"/>
              </a:rPr>
              <a:t>matter)</a:t>
            </a:r>
            <a:endParaRPr sz="2800">
              <a:latin typeface="Calibri"/>
              <a:cs typeface="Calibri"/>
            </a:endParaRPr>
          </a:p>
          <a:p>
            <a:pPr marL="527685" indent="-514984">
              <a:lnSpc>
                <a:spcPct val="100000"/>
              </a:lnSpc>
              <a:spcBef>
                <a:spcPts val="675"/>
              </a:spcBef>
              <a:buAutoNum type="arabicParenBoth"/>
              <a:tabLst>
                <a:tab pos="527685" algn="l"/>
              </a:tabLst>
            </a:pPr>
            <a:r>
              <a:rPr sz="2800" b="1">
                <a:solidFill>
                  <a:srgbClr val="006FC0"/>
                </a:solidFill>
                <a:latin typeface="Calibri"/>
                <a:cs typeface="Calibri"/>
              </a:rPr>
              <a:t>Growth</a:t>
            </a:r>
            <a:r>
              <a:rPr sz="2800" b="1" spc="-60">
                <a:solidFill>
                  <a:srgbClr val="006FC0"/>
                </a:solidFill>
                <a:latin typeface="Calibri"/>
                <a:cs typeface="Calibri"/>
              </a:rPr>
              <a:t> </a:t>
            </a:r>
            <a:r>
              <a:rPr sz="2800" b="1">
                <a:solidFill>
                  <a:srgbClr val="006FC0"/>
                </a:solidFill>
                <a:latin typeface="Calibri"/>
                <a:cs typeface="Calibri"/>
              </a:rPr>
              <a:t>of</a:t>
            </a:r>
            <a:r>
              <a:rPr sz="2800" b="1" spc="-70">
                <a:solidFill>
                  <a:srgbClr val="006FC0"/>
                </a:solidFill>
                <a:latin typeface="Calibri"/>
                <a:cs typeface="Calibri"/>
              </a:rPr>
              <a:t> </a:t>
            </a:r>
            <a:r>
              <a:rPr sz="2800" b="1" spc="-10">
                <a:solidFill>
                  <a:srgbClr val="006FC0"/>
                </a:solidFill>
                <a:latin typeface="Calibri"/>
                <a:cs typeface="Calibri"/>
              </a:rPr>
              <a:t>microorganisms</a:t>
            </a:r>
            <a:endParaRPr sz="2800">
              <a:latin typeface="Calibri"/>
              <a:cs typeface="Calibri"/>
            </a:endParaRPr>
          </a:p>
        </p:txBody>
      </p:sp>
      <p:sp>
        <p:nvSpPr>
          <p:cNvPr id="4" name="Slide Number Placeholder 3">
            <a:extLst>
              <a:ext uri="{FF2B5EF4-FFF2-40B4-BE49-F238E27FC236}">
                <a16:creationId xmlns:a16="http://schemas.microsoft.com/office/drawing/2014/main" id="{50A76245-4FB3-A2BB-13B3-10BA8A2A1776}"/>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110</a:t>
            </a:fld>
            <a:endParaRPr lang="en-US" spc="-50"/>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0645" y="217678"/>
            <a:ext cx="4903470" cy="574040"/>
          </a:xfrm>
          <a:prstGeom prst="rect">
            <a:avLst/>
          </a:prstGeom>
        </p:spPr>
        <p:txBody>
          <a:bodyPr vert="horz" wrap="square" lIns="0" tIns="12700" rIns="0" bIns="0" rtlCol="0">
            <a:spAutoFit/>
          </a:bodyPr>
          <a:lstStyle/>
          <a:p>
            <a:pPr marL="12700">
              <a:lnSpc>
                <a:spcPct val="100000"/>
              </a:lnSpc>
              <a:spcBef>
                <a:spcPts val="100"/>
              </a:spcBef>
            </a:pPr>
            <a:r>
              <a:rPr sz="3600"/>
              <a:t>Processes</a:t>
            </a:r>
            <a:r>
              <a:rPr sz="3600" spc="-75"/>
              <a:t> </a:t>
            </a:r>
            <a:r>
              <a:rPr sz="3600"/>
              <a:t>in</a:t>
            </a:r>
            <a:r>
              <a:rPr sz="3600" spc="-75"/>
              <a:t> </a:t>
            </a:r>
            <a:r>
              <a:rPr sz="3600"/>
              <a:t>a</a:t>
            </a:r>
            <a:r>
              <a:rPr sz="3600" spc="-85"/>
              <a:t> </a:t>
            </a:r>
            <a:r>
              <a:rPr sz="3600"/>
              <a:t>Septic</a:t>
            </a:r>
            <a:r>
              <a:rPr sz="3600" spc="-70"/>
              <a:t> </a:t>
            </a:r>
            <a:r>
              <a:rPr sz="3600" spc="-20"/>
              <a:t>Tank</a:t>
            </a:r>
            <a:endParaRPr sz="3600"/>
          </a:p>
        </p:txBody>
      </p:sp>
      <p:sp>
        <p:nvSpPr>
          <p:cNvPr id="3" name="object 3"/>
          <p:cNvSpPr txBox="1"/>
          <p:nvPr/>
        </p:nvSpPr>
        <p:spPr>
          <a:xfrm>
            <a:off x="612140" y="1001013"/>
            <a:ext cx="7830820" cy="2159000"/>
          </a:xfrm>
          <a:prstGeom prst="rect">
            <a:avLst/>
          </a:prstGeom>
        </p:spPr>
        <p:txBody>
          <a:bodyPr vert="horz" wrap="square" lIns="0" tIns="12065" rIns="0" bIns="0" rtlCol="0">
            <a:spAutoFit/>
          </a:bodyPr>
          <a:lstStyle/>
          <a:p>
            <a:pPr marL="527050" marR="1052830" indent="-514984">
              <a:lnSpc>
                <a:spcPct val="100000"/>
              </a:lnSpc>
              <a:spcBef>
                <a:spcPts val="95"/>
              </a:spcBef>
              <a:buAutoNum type="arabicParenBoth"/>
              <a:tabLst>
                <a:tab pos="538480" algn="l"/>
              </a:tabLst>
            </a:pPr>
            <a:r>
              <a:rPr sz="2800" b="1" spc="-10">
                <a:solidFill>
                  <a:srgbClr val="00AF50"/>
                </a:solidFill>
                <a:latin typeface="Calibri"/>
                <a:cs typeface="Calibri"/>
              </a:rPr>
              <a:t>Separation</a:t>
            </a:r>
            <a:r>
              <a:rPr sz="2800" b="1" spc="-50">
                <a:solidFill>
                  <a:srgbClr val="00AF50"/>
                </a:solidFill>
                <a:latin typeface="Calibri"/>
                <a:cs typeface="Calibri"/>
              </a:rPr>
              <a:t> </a:t>
            </a:r>
            <a:r>
              <a:rPr sz="2800" b="1">
                <a:solidFill>
                  <a:srgbClr val="00AF50"/>
                </a:solidFill>
                <a:latin typeface="Calibri"/>
                <a:cs typeface="Calibri"/>
              </a:rPr>
              <a:t>of</a:t>
            </a:r>
            <a:r>
              <a:rPr sz="2800" b="1" spc="-75">
                <a:solidFill>
                  <a:srgbClr val="00AF50"/>
                </a:solidFill>
                <a:latin typeface="Calibri"/>
                <a:cs typeface="Calibri"/>
              </a:rPr>
              <a:t> </a:t>
            </a:r>
            <a:r>
              <a:rPr sz="2800" b="1">
                <a:solidFill>
                  <a:srgbClr val="00AF50"/>
                </a:solidFill>
                <a:latin typeface="Calibri"/>
                <a:cs typeface="Calibri"/>
              </a:rPr>
              <a:t>Suspended</a:t>
            </a:r>
            <a:r>
              <a:rPr sz="2800" b="1" spc="-65">
                <a:solidFill>
                  <a:srgbClr val="00AF50"/>
                </a:solidFill>
                <a:latin typeface="Calibri"/>
                <a:cs typeface="Calibri"/>
              </a:rPr>
              <a:t> </a:t>
            </a:r>
            <a:r>
              <a:rPr sz="2800" b="1">
                <a:solidFill>
                  <a:srgbClr val="00AF50"/>
                </a:solidFill>
                <a:latin typeface="Calibri"/>
                <a:cs typeface="Calibri"/>
              </a:rPr>
              <a:t>Solids</a:t>
            </a:r>
            <a:r>
              <a:rPr sz="2800" b="1" spc="-70">
                <a:solidFill>
                  <a:srgbClr val="00AF50"/>
                </a:solidFill>
                <a:latin typeface="Calibri"/>
                <a:cs typeface="Calibri"/>
              </a:rPr>
              <a:t> </a:t>
            </a:r>
            <a:r>
              <a:rPr sz="2800" b="1">
                <a:solidFill>
                  <a:srgbClr val="00AF50"/>
                </a:solidFill>
                <a:latin typeface="Calibri"/>
                <a:cs typeface="Calibri"/>
              </a:rPr>
              <a:t>and</a:t>
            </a:r>
            <a:r>
              <a:rPr sz="2800" b="1" spc="-70">
                <a:solidFill>
                  <a:srgbClr val="00AF50"/>
                </a:solidFill>
                <a:latin typeface="Calibri"/>
                <a:cs typeface="Calibri"/>
              </a:rPr>
              <a:t> </a:t>
            </a:r>
            <a:r>
              <a:rPr sz="2800" b="1" spc="-10">
                <a:solidFill>
                  <a:srgbClr val="00AF50"/>
                </a:solidFill>
                <a:latin typeface="Calibri"/>
                <a:cs typeface="Calibri"/>
              </a:rPr>
              <a:t>Scum: 	</a:t>
            </a:r>
            <a:r>
              <a:rPr sz="2800" b="1">
                <a:solidFill>
                  <a:srgbClr val="006FC0"/>
                </a:solidFill>
                <a:latin typeface="Calibri"/>
                <a:cs typeface="Calibri"/>
              </a:rPr>
              <a:t>Results</a:t>
            </a:r>
            <a:r>
              <a:rPr sz="2800" b="1" spc="-50">
                <a:solidFill>
                  <a:srgbClr val="006FC0"/>
                </a:solidFill>
                <a:latin typeface="Calibri"/>
                <a:cs typeface="Calibri"/>
              </a:rPr>
              <a:t> </a:t>
            </a:r>
            <a:r>
              <a:rPr sz="2800" b="1">
                <a:solidFill>
                  <a:srgbClr val="006FC0"/>
                </a:solidFill>
                <a:latin typeface="Calibri"/>
                <a:cs typeface="Calibri"/>
              </a:rPr>
              <a:t>in</a:t>
            </a:r>
            <a:r>
              <a:rPr sz="2800" b="1" spc="-55">
                <a:solidFill>
                  <a:srgbClr val="006FC0"/>
                </a:solidFill>
                <a:latin typeface="Calibri"/>
                <a:cs typeface="Calibri"/>
              </a:rPr>
              <a:t> </a:t>
            </a:r>
            <a:r>
              <a:rPr sz="2800" b="1">
                <a:solidFill>
                  <a:srgbClr val="006FC0"/>
                </a:solidFill>
                <a:latin typeface="Calibri"/>
                <a:cs typeface="Calibri"/>
              </a:rPr>
              <a:t>the</a:t>
            </a:r>
            <a:r>
              <a:rPr sz="2800" b="1" spc="-55">
                <a:solidFill>
                  <a:srgbClr val="006FC0"/>
                </a:solidFill>
                <a:latin typeface="Calibri"/>
                <a:cs typeface="Calibri"/>
              </a:rPr>
              <a:t> </a:t>
            </a:r>
            <a:r>
              <a:rPr sz="2800" b="1" spc="-10">
                <a:solidFill>
                  <a:srgbClr val="006FC0"/>
                </a:solidFill>
                <a:latin typeface="Calibri"/>
                <a:cs typeface="Calibri"/>
              </a:rPr>
              <a:t>formation</a:t>
            </a:r>
            <a:r>
              <a:rPr sz="2800" b="1" spc="-35">
                <a:solidFill>
                  <a:srgbClr val="006FC0"/>
                </a:solidFill>
                <a:latin typeface="Calibri"/>
                <a:cs typeface="Calibri"/>
              </a:rPr>
              <a:t> </a:t>
            </a:r>
            <a:r>
              <a:rPr sz="2800" b="1" spc="-25">
                <a:solidFill>
                  <a:srgbClr val="006FC0"/>
                </a:solidFill>
                <a:latin typeface="Calibri"/>
                <a:cs typeface="Calibri"/>
              </a:rPr>
              <a:t>of:</a:t>
            </a:r>
            <a:endParaRPr sz="2800">
              <a:latin typeface="Calibri"/>
              <a:cs typeface="Calibri"/>
            </a:endParaRPr>
          </a:p>
          <a:p>
            <a:pPr marL="1243965" lvl="1" indent="-190500">
              <a:lnSpc>
                <a:spcPct val="100000"/>
              </a:lnSpc>
              <a:spcBef>
                <a:spcPts val="5"/>
              </a:spcBef>
              <a:buChar char="-"/>
              <a:tabLst>
                <a:tab pos="1243965" algn="l"/>
              </a:tabLst>
            </a:pPr>
            <a:r>
              <a:rPr sz="2800" b="1">
                <a:solidFill>
                  <a:srgbClr val="006FC0"/>
                </a:solidFill>
                <a:latin typeface="Calibri"/>
                <a:cs typeface="Calibri"/>
              </a:rPr>
              <a:t>a</a:t>
            </a:r>
            <a:r>
              <a:rPr sz="2800" b="1" spc="-55">
                <a:solidFill>
                  <a:srgbClr val="006FC0"/>
                </a:solidFill>
                <a:latin typeface="Calibri"/>
                <a:cs typeface="Calibri"/>
              </a:rPr>
              <a:t> </a:t>
            </a:r>
            <a:r>
              <a:rPr sz="2800" b="1">
                <a:solidFill>
                  <a:srgbClr val="006FC0"/>
                </a:solidFill>
                <a:latin typeface="Calibri"/>
                <a:cs typeface="Calibri"/>
              </a:rPr>
              <a:t>“sludge</a:t>
            </a:r>
            <a:r>
              <a:rPr sz="2800" b="1" spc="-55">
                <a:solidFill>
                  <a:srgbClr val="006FC0"/>
                </a:solidFill>
                <a:latin typeface="Calibri"/>
                <a:cs typeface="Calibri"/>
              </a:rPr>
              <a:t> </a:t>
            </a:r>
            <a:r>
              <a:rPr sz="2800" b="1">
                <a:solidFill>
                  <a:srgbClr val="006FC0"/>
                </a:solidFill>
                <a:latin typeface="Calibri"/>
                <a:cs typeface="Calibri"/>
              </a:rPr>
              <a:t>layer”</a:t>
            </a:r>
            <a:r>
              <a:rPr sz="2800" b="1" spc="-45">
                <a:solidFill>
                  <a:srgbClr val="006FC0"/>
                </a:solidFill>
                <a:latin typeface="Calibri"/>
                <a:cs typeface="Calibri"/>
              </a:rPr>
              <a:t> </a:t>
            </a:r>
            <a:r>
              <a:rPr sz="2800" b="1">
                <a:solidFill>
                  <a:srgbClr val="006FC0"/>
                </a:solidFill>
                <a:latin typeface="Calibri"/>
                <a:cs typeface="Calibri"/>
              </a:rPr>
              <a:t>at</a:t>
            </a:r>
            <a:r>
              <a:rPr sz="2800" b="1" spc="-55">
                <a:solidFill>
                  <a:srgbClr val="006FC0"/>
                </a:solidFill>
                <a:latin typeface="Calibri"/>
                <a:cs typeface="Calibri"/>
              </a:rPr>
              <a:t> </a:t>
            </a:r>
            <a:r>
              <a:rPr sz="2800" b="1">
                <a:solidFill>
                  <a:srgbClr val="006FC0"/>
                </a:solidFill>
                <a:latin typeface="Calibri"/>
                <a:cs typeface="Calibri"/>
              </a:rPr>
              <a:t>the</a:t>
            </a:r>
            <a:r>
              <a:rPr sz="2800" b="1" spc="-55">
                <a:solidFill>
                  <a:srgbClr val="006FC0"/>
                </a:solidFill>
                <a:latin typeface="Calibri"/>
                <a:cs typeface="Calibri"/>
              </a:rPr>
              <a:t> </a:t>
            </a:r>
            <a:r>
              <a:rPr sz="2800" b="1" spc="-10">
                <a:solidFill>
                  <a:srgbClr val="006FC0"/>
                </a:solidFill>
                <a:latin typeface="Calibri"/>
                <a:cs typeface="Calibri"/>
              </a:rPr>
              <a:t>bottom</a:t>
            </a:r>
            <a:endParaRPr sz="2800">
              <a:latin typeface="Calibri"/>
              <a:cs typeface="Calibri"/>
            </a:endParaRPr>
          </a:p>
          <a:p>
            <a:pPr marL="1243965" lvl="1" indent="-190500">
              <a:lnSpc>
                <a:spcPct val="100000"/>
              </a:lnSpc>
              <a:buChar char="-"/>
              <a:tabLst>
                <a:tab pos="1243965" algn="l"/>
              </a:tabLst>
            </a:pPr>
            <a:r>
              <a:rPr sz="2800" b="1">
                <a:solidFill>
                  <a:srgbClr val="006FC0"/>
                </a:solidFill>
                <a:latin typeface="Calibri"/>
                <a:cs typeface="Calibri"/>
              </a:rPr>
              <a:t>a</a:t>
            </a:r>
            <a:r>
              <a:rPr sz="2800" b="1" spc="-60">
                <a:solidFill>
                  <a:srgbClr val="006FC0"/>
                </a:solidFill>
                <a:latin typeface="Calibri"/>
                <a:cs typeface="Calibri"/>
              </a:rPr>
              <a:t> </a:t>
            </a:r>
            <a:r>
              <a:rPr sz="2800" b="1">
                <a:solidFill>
                  <a:srgbClr val="006FC0"/>
                </a:solidFill>
                <a:latin typeface="Calibri"/>
                <a:cs typeface="Calibri"/>
              </a:rPr>
              <a:t>floating</a:t>
            </a:r>
            <a:r>
              <a:rPr sz="2800" b="1" spc="-55">
                <a:solidFill>
                  <a:srgbClr val="006FC0"/>
                </a:solidFill>
                <a:latin typeface="Calibri"/>
                <a:cs typeface="Calibri"/>
              </a:rPr>
              <a:t> </a:t>
            </a:r>
            <a:r>
              <a:rPr sz="2800" b="1">
                <a:solidFill>
                  <a:srgbClr val="006FC0"/>
                </a:solidFill>
                <a:latin typeface="Calibri"/>
                <a:cs typeface="Calibri"/>
              </a:rPr>
              <a:t>layer</a:t>
            </a:r>
            <a:r>
              <a:rPr sz="2800" b="1" spc="-50">
                <a:solidFill>
                  <a:srgbClr val="006FC0"/>
                </a:solidFill>
                <a:latin typeface="Calibri"/>
                <a:cs typeface="Calibri"/>
              </a:rPr>
              <a:t> </a:t>
            </a:r>
            <a:r>
              <a:rPr sz="2800" b="1">
                <a:solidFill>
                  <a:srgbClr val="006FC0"/>
                </a:solidFill>
                <a:latin typeface="Calibri"/>
                <a:cs typeface="Calibri"/>
              </a:rPr>
              <a:t>of</a:t>
            </a:r>
            <a:r>
              <a:rPr sz="2800" b="1" spc="-70">
                <a:solidFill>
                  <a:srgbClr val="006FC0"/>
                </a:solidFill>
                <a:latin typeface="Calibri"/>
                <a:cs typeface="Calibri"/>
              </a:rPr>
              <a:t> </a:t>
            </a:r>
            <a:r>
              <a:rPr sz="2800" b="1">
                <a:solidFill>
                  <a:srgbClr val="006FC0"/>
                </a:solidFill>
                <a:latin typeface="Calibri"/>
                <a:cs typeface="Calibri"/>
              </a:rPr>
              <a:t>scum</a:t>
            </a:r>
            <a:r>
              <a:rPr sz="2800" b="1" spc="-75">
                <a:solidFill>
                  <a:srgbClr val="006FC0"/>
                </a:solidFill>
                <a:latin typeface="Calibri"/>
                <a:cs typeface="Calibri"/>
              </a:rPr>
              <a:t> </a:t>
            </a:r>
            <a:r>
              <a:rPr sz="2800" b="1">
                <a:solidFill>
                  <a:srgbClr val="006FC0"/>
                </a:solidFill>
                <a:latin typeface="Calibri"/>
                <a:cs typeface="Calibri"/>
              </a:rPr>
              <a:t>at</a:t>
            </a:r>
            <a:r>
              <a:rPr sz="2800" b="1" spc="-75">
                <a:solidFill>
                  <a:srgbClr val="006FC0"/>
                </a:solidFill>
                <a:latin typeface="Calibri"/>
                <a:cs typeface="Calibri"/>
              </a:rPr>
              <a:t> </a:t>
            </a:r>
            <a:r>
              <a:rPr sz="2800" b="1">
                <a:solidFill>
                  <a:srgbClr val="006FC0"/>
                </a:solidFill>
                <a:latin typeface="Calibri"/>
                <a:cs typeface="Calibri"/>
              </a:rPr>
              <a:t>the</a:t>
            </a:r>
            <a:r>
              <a:rPr sz="2800" b="1" spc="-45">
                <a:solidFill>
                  <a:srgbClr val="006FC0"/>
                </a:solidFill>
                <a:latin typeface="Calibri"/>
                <a:cs typeface="Calibri"/>
              </a:rPr>
              <a:t> </a:t>
            </a:r>
            <a:r>
              <a:rPr sz="2800" b="1" spc="-25">
                <a:solidFill>
                  <a:srgbClr val="006FC0"/>
                </a:solidFill>
                <a:latin typeface="Calibri"/>
                <a:cs typeface="Calibri"/>
              </a:rPr>
              <a:t>top</a:t>
            </a:r>
            <a:endParaRPr sz="2800">
              <a:latin typeface="Calibri"/>
              <a:cs typeface="Calibri"/>
            </a:endParaRPr>
          </a:p>
          <a:p>
            <a:pPr marL="1243965" lvl="1" indent="-190500">
              <a:lnSpc>
                <a:spcPct val="100000"/>
              </a:lnSpc>
              <a:buChar char="-"/>
              <a:tabLst>
                <a:tab pos="1243965" algn="l"/>
              </a:tabLst>
            </a:pPr>
            <a:r>
              <a:rPr sz="2800" b="1">
                <a:solidFill>
                  <a:srgbClr val="006FC0"/>
                </a:solidFill>
                <a:latin typeface="Calibri"/>
                <a:cs typeface="Calibri"/>
              </a:rPr>
              <a:t>a</a:t>
            </a:r>
            <a:r>
              <a:rPr sz="2800" b="1" spc="-45">
                <a:solidFill>
                  <a:srgbClr val="006FC0"/>
                </a:solidFill>
                <a:latin typeface="Calibri"/>
                <a:cs typeface="Calibri"/>
              </a:rPr>
              <a:t> </a:t>
            </a:r>
            <a:r>
              <a:rPr sz="2800" b="1" spc="-10">
                <a:solidFill>
                  <a:srgbClr val="006FC0"/>
                </a:solidFill>
                <a:latin typeface="Calibri"/>
                <a:cs typeface="Calibri"/>
              </a:rPr>
              <a:t>relatively</a:t>
            </a:r>
            <a:r>
              <a:rPr sz="2800" b="1" spc="-25">
                <a:solidFill>
                  <a:srgbClr val="006FC0"/>
                </a:solidFill>
                <a:latin typeface="Calibri"/>
                <a:cs typeface="Calibri"/>
              </a:rPr>
              <a:t> </a:t>
            </a:r>
            <a:r>
              <a:rPr sz="2800" b="1">
                <a:solidFill>
                  <a:srgbClr val="006FC0"/>
                </a:solidFill>
                <a:latin typeface="Calibri"/>
                <a:cs typeface="Calibri"/>
              </a:rPr>
              <a:t>clear</a:t>
            </a:r>
            <a:r>
              <a:rPr sz="2800" b="1" spc="-35">
                <a:solidFill>
                  <a:srgbClr val="006FC0"/>
                </a:solidFill>
                <a:latin typeface="Calibri"/>
                <a:cs typeface="Calibri"/>
              </a:rPr>
              <a:t> </a:t>
            </a:r>
            <a:r>
              <a:rPr sz="2800" b="1">
                <a:solidFill>
                  <a:srgbClr val="006FC0"/>
                </a:solidFill>
                <a:latin typeface="Calibri"/>
                <a:cs typeface="Calibri"/>
              </a:rPr>
              <a:t>layer</a:t>
            </a:r>
            <a:r>
              <a:rPr sz="2800" b="1" spc="-25">
                <a:solidFill>
                  <a:srgbClr val="006FC0"/>
                </a:solidFill>
                <a:latin typeface="Calibri"/>
                <a:cs typeface="Calibri"/>
              </a:rPr>
              <a:t> </a:t>
            </a:r>
            <a:r>
              <a:rPr sz="2800" b="1">
                <a:solidFill>
                  <a:srgbClr val="006FC0"/>
                </a:solidFill>
                <a:latin typeface="Calibri"/>
                <a:cs typeface="Calibri"/>
              </a:rPr>
              <a:t>of</a:t>
            </a:r>
            <a:r>
              <a:rPr sz="2800" b="1" spc="-60">
                <a:solidFill>
                  <a:srgbClr val="006FC0"/>
                </a:solidFill>
                <a:latin typeface="Calibri"/>
                <a:cs typeface="Calibri"/>
              </a:rPr>
              <a:t> </a:t>
            </a:r>
            <a:r>
              <a:rPr sz="2800" b="1">
                <a:solidFill>
                  <a:srgbClr val="006FC0"/>
                </a:solidFill>
                <a:latin typeface="Calibri"/>
                <a:cs typeface="Calibri"/>
              </a:rPr>
              <a:t>liquid</a:t>
            </a:r>
            <a:r>
              <a:rPr sz="2800" b="1" spc="-55">
                <a:solidFill>
                  <a:srgbClr val="006FC0"/>
                </a:solidFill>
                <a:latin typeface="Calibri"/>
                <a:cs typeface="Calibri"/>
              </a:rPr>
              <a:t> </a:t>
            </a:r>
            <a:r>
              <a:rPr sz="2800" b="1">
                <a:solidFill>
                  <a:srgbClr val="006FC0"/>
                </a:solidFill>
                <a:latin typeface="Calibri"/>
                <a:cs typeface="Calibri"/>
              </a:rPr>
              <a:t>in</a:t>
            </a:r>
            <a:r>
              <a:rPr sz="2800" b="1" spc="-50">
                <a:solidFill>
                  <a:srgbClr val="006FC0"/>
                </a:solidFill>
                <a:latin typeface="Calibri"/>
                <a:cs typeface="Calibri"/>
              </a:rPr>
              <a:t> </a:t>
            </a:r>
            <a:r>
              <a:rPr sz="2800" b="1">
                <a:solidFill>
                  <a:srgbClr val="006FC0"/>
                </a:solidFill>
                <a:latin typeface="Calibri"/>
                <a:cs typeface="Calibri"/>
              </a:rPr>
              <a:t>the</a:t>
            </a:r>
            <a:r>
              <a:rPr sz="2800" b="1" spc="-40">
                <a:solidFill>
                  <a:srgbClr val="006FC0"/>
                </a:solidFill>
                <a:latin typeface="Calibri"/>
                <a:cs typeface="Calibri"/>
              </a:rPr>
              <a:t> </a:t>
            </a:r>
            <a:r>
              <a:rPr sz="2800" b="1" spc="-10">
                <a:solidFill>
                  <a:srgbClr val="006FC0"/>
                </a:solidFill>
                <a:latin typeface="Calibri"/>
                <a:cs typeface="Calibri"/>
              </a:rPr>
              <a:t>middle</a:t>
            </a:r>
            <a:endParaRPr sz="2800">
              <a:latin typeface="Calibri"/>
              <a:cs typeface="Calibri"/>
            </a:endParaRPr>
          </a:p>
        </p:txBody>
      </p:sp>
      <p:grpSp>
        <p:nvGrpSpPr>
          <p:cNvPr id="4" name="object 4"/>
          <p:cNvGrpSpPr/>
          <p:nvPr/>
        </p:nvGrpSpPr>
        <p:grpSpPr>
          <a:xfrm>
            <a:off x="2057400" y="3352800"/>
            <a:ext cx="4570730" cy="2743200"/>
            <a:chOff x="2057400" y="3352800"/>
            <a:chExt cx="4570730" cy="2743200"/>
          </a:xfrm>
        </p:grpSpPr>
        <p:pic>
          <p:nvPicPr>
            <p:cNvPr id="5" name="object 5"/>
            <p:cNvPicPr/>
            <p:nvPr/>
          </p:nvPicPr>
          <p:blipFill>
            <a:blip r:embed="rId2"/>
            <a:stretch>
              <a:fillRect/>
            </a:stretch>
          </p:blipFill>
          <p:spPr>
            <a:xfrm>
              <a:off x="2057400" y="3352800"/>
              <a:ext cx="4570476" cy="2743200"/>
            </a:xfrm>
            <a:prstGeom prst="rect">
              <a:avLst/>
            </a:prstGeom>
          </p:spPr>
        </p:pic>
        <p:sp>
          <p:nvSpPr>
            <p:cNvPr id="6" name="object 6"/>
            <p:cNvSpPr/>
            <p:nvPr/>
          </p:nvSpPr>
          <p:spPr>
            <a:xfrm>
              <a:off x="5257800" y="3576827"/>
              <a:ext cx="1295400" cy="1332230"/>
            </a:xfrm>
            <a:custGeom>
              <a:avLst/>
              <a:gdLst/>
              <a:ahLst/>
              <a:cxnLst/>
              <a:rect l="l" t="t" r="r" b="b"/>
              <a:pathLst>
                <a:path w="1295400" h="1332229">
                  <a:moveTo>
                    <a:pt x="152400" y="493776"/>
                  </a:moveTo>
                  <a:lnTo>
                    <a:pt x="0" y="493776"/>
                  </a:lnTo>
                  <a:lnTo>
                    <a:pt x="0" y="1331976"/>
                  </a:lnTo>
                  <a:lnTo>
                    <a:pt x="152400" y="1331976"/>
                  </a:lnTo>
                  <a:lnTo>
                    <a:pt x="152400" y="493776"/>
                  </a:lnTo>
                  <a:close/>
                </a:path>
                <a:path w="1295400" h="1332229">
                  <a:moveTo>
                    <a:pt x="1295400" y="0"/>
                  </a:moveTo>
                  <a:lnTo>
                    <a:pt x="0" y="0"/>
                  </a:lnTo>
                  <a:lnTo>
                    <a:pt x="0" y="304800"/>
                  </a:lnTo>
                  <a:lnTo>
                    <a:pt x="1295400" y="304800"/>
                  </a:lnTo>
                  <a:lnTo>
                    <a:pt x="1295400" y="0"/>
                  </a:lnTo>
                  <a:close/>
                </a:path>
              </a:pathLst>
            </a:custGeom>
            <a:solidFill>
              <a:srgbClr val="FFFFFF"/>
            </a:solidFill>
          </p:spPr>
          <p:txBody>
            <a:bodyPr wrap="square" lIns="0" tIns="0" rIns="0" bIns="0" rtlCol="0"/>
            <a:lstStyle/>
            <a:p>
              <a:endParaRPr/>
            </a:p>
          </p:txBody>
        </p:sp>
      </p:grpSp>
      <p:sp>
        <p:nvSpPr>
          <p:cNvPr id="7" name="Slide Number Placeholder 6">
            <a:extLst>
              <a:ext uri="{FF2B5EF4-FFF2-40B4-BE49-F238E27FC236}">
                <a16:creationId xmlns:a16="http://schemas.microsoft.com/office/drawing/2014/main" id="{0DC5B0E9-EFEE-A344-AFCA-FCFF03534564}"/>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111</a:t>
            </a:fld>
            <a:endParaRPr lang="en-US" spc="-50"/>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0645" y="217678"/>
            <a:ext cx="4903470" cy="574040"/>
          </a:xfrm>
          <a:prstGeom prst="rect">
            <a:avLst/>
          </a:prstGeom>
        </p:spPr>
        <p:txBody>
          <a:bodyPr vert="horz" wrap="square" lIns="0" tIns="12700" rIns="0" bIns="0" rtlCol="0">
            <a:spAutoFit/>
          </a:bodyPr>
          <a:lstStyle/>
          <a:p>
            <a:pPr marL="12700">
              <a:lnSpc>
                <a:spcPct val="100000"/>
              </a:lnSpc>
              <a:spcBef>
                <a:spcPts val="100"/>
              </a:spcBef>
            </a:pPr>
            <a:r>
              <a:rPr sz="3600"/>
              <a:t>Processes</a:t>
            </a:r>
            <a:r>
              <a:rPr sz="3600" spc="-75"/>
              <a:t> </a:t>
            </a:r>
            <a:r>
              <a:rPr sz="3600"/>
              <a:t>in</a:t>
            </a:r>
            <a:r>
              <a:rPr sz="3600" spc="-75"/>
              <a:t> </a:t>
            </a:r>
            <a:r>
              <a:rPr sz="3600"/>
              <a:t>a</a:t>
            </a:r>
            <a:r>
              <a:rPr sz="3600" spc="-85"/>
              <a:t> </a:t>
            </a:r>
            <a:r>
              <a:rPr sz="3600"/>
              <a:t>Septic</a:t>
            </a:r>
            <a:r>
              <a:rPr sz="3600" spc="-70"/>
              <a:t> </a:t>
            </a:r>
            <a:r>
              <a:rPr sz="3600" spc="-20"/>
              <a:t>Tank</a:t>
            </a:r>
            <a:endParaRPr sz="3600"/>
          </a:p>
        </p:txBody>
      </p:sp>
      <p:sp>
        <p:nvSpPr>
          <p:cNvPr id="3" name="object 3"/>
          <p:cNvSpPr txBox="1"/>
          <p:nvPr/>
        </p:nvSpPr>
        <p:spPr>
          <a:xfrm>
            <a:off x="574040" y="1001013"/>
            <a:ext cx="7799070" cy="5147310"/>
          </a:xfrm>
          <a:prstGeom prst="rect">
            <a:avLst/>
          </a:prstGeom>
        </p:spPr>
        <p:txBody>
          <a:bodyPr vert="horz" wrap="square" lIns="0" tIns="12065" rIns="0" bIns="0" rtlCol="0">
            <a:spAutoFit/>
          </a:bodyPr>
          <a:lstStyle/>
          <a:p>
            <a:pPr marL="534670" marR="175895" indent="-484505" algn="just">
              <a:lnSpc>
                <a:spcPct val="100000"/>
              </a:lnSpc>
              <a:spcBef>
                <a:spcPts val="95"/>
              </a:spcBef>
              <a:buAutoNum type="arabicParenBoth" startAt="2"/>
              <a:tabLst>
                <a:tab pos="561340" algn="l"/>
              </a:tabLst>
            </a:pPr>
            <a:r>
              <a:rPr sz="2800" b="1">
                <a:solidFill>
                  <a:srgbClr val="00AF50"/>
                </a:solidFill>
                <a:latin typeface="Calibri"/>
                <a:cs typeface="Calibri"/>
              </a:rPr>
              <a:t>Digestion/</a:t>
            </a:r>
            <a:r>
              <a:rPr sz="2800" b="1" spc="-75">
                <a:solidFill>
                  <a:srgbClr val="00AF50"/>
                </a:solidFill>
                <a:latin typeface="Calibri"/>
                <a:cs typeface="Calibri"/>
              </a:rPr>
              <a:t> </a:t>
            </a:r>
            <a:r>
              <a:rPr sz="2800" b="1" spc="-10">
                <a:solidFill>
                  <a:srgbClr val="00AF50"/>
                </a:solidFill>
                <a:latin typeface="Calibri"/>
                <a:cs typeface="Calibri"/>
              </a:rPr>
              <a:t>decomposition</a:t>
            </a:r>
            <a:r>
              <a:rPr sz="2800" b="1" spc="-70">
                <a:solidFill>
                  <a:srgbClr val="00AF50"/>
                </a:solidFill>
                <a:latin typeface="Calibri"/>
                <a:cs typeface="Calibri"/>
              </a:rPr>
              <a:t> </a:t>
            </a:r>
            <a:r>
              <a:rPr sz="2800" b="1">
                <a:solidFill>
                  <a:srgbClr val="00AF50"/>
                </a:solidFill>
                <a:latin typeface="Calibri"/>
                <a:cs typeface="Calibri"/>
              </a:rPr>
              <a:t>of</a:t>
            </a:r>
            <a:r>
              <a:rPr sz="2800" b="1" spc="-80">
                <a:solidFill>
                  <a:srgbClr val="00AF50"/>
                </a:solidFill>
                <a:latin typeface="Calibri"/>
                <a:cs typeface="Calibri"/>
              </a:rPr>
              <a:t> </a:t>
            </a:r>
            <a:r>
              <a:rPr sz="2800" b="1">
                <a:solidFill>
                  <a:srgbClr val="00AF50"/>
                </a:solidFill>
                <a:latin typeface="Calibri"/>
                <a:cs typeface="Calibri"/>
              </a:rPr>
              <a:t>Sludge</a:t>
            </a:r>
            <a:r>
              <a:rPr sz="2800" b="1" spc="-55">
                <a:solidFill>
                  <a:srgbClr val="00AF50"/>
                </a:solidFill>
                <a:latin typeface="Calibri"/>
                <a:cs typeface="Calibri"/>
              </a:rPr>
              <a:t> </a:t>
            </a:r>
            <a:r>
              <a:rPr sz="2800" b="1">
                <a:solidFill>
                  <a:srgbClr val="00AF50"/>
                </a:solidFill>
                <a:latin typeface="Calibri"/>
                <a:cs typeface="Calibri"/>
              </a:rPr>
              <a:t>and</a:t>
            </a:r>
            <a:r>
              <a:rPr sz="2800" b="1" spc="-75">
                <a:solidFill>
                  <a:srgbClr val="00AF50"/>
                </a:solidFill>
                <a:latin typeface="Calibri"/>
                <a:cs typeface="Calibri"/>
              </a:rPr>
              <a:t> </a:t>
            </a:r>
            <a:r>
              <a:rPr sz="2800" b="1" spc="-10">
                <a:solidFill>
                  <a:srgbClr val="00AF50"/>
                </a:solidFill>
                <a:latin typeface="Calibri"/>
                <a:cs typeface="Calibri"/>
              </a:rPr>
              <a:t>Scum: 	</a:t>
            </a:r>
            <a:r>
              <a:rPr sz="2800" b="1">
                <a:solidFill>
                  <a:srgbClr val="006FC0"/>
                </a:solidFill>
                <a:latin typeface="Calibri"/>
                <a:cs typeface="Calibri"/>
              </a:rPr>
              <a:t>Anaerobic</a:t>
            </a:r>
            <a:r>
              <a:rPr sz="2800" b="1" spc="-85">
                <a:solidFill>
                  <a:srgbClr val="006FC0"/>
                </a:solidFill>
                <a:latin typeface="Calibri"/>
                <a:cs typeface="Calibri"/>
              </a:rPr>
              <a:t> </a:t>
            </a:r>
            <a:r>
              <a:rPr sz="2800" b="1">
                <a:solidFill>
                  <a:srgbClr val="006FC0"/>
                </a:solidFill>
                <a:latin typeface="Calibri"/>
                <a:cs typeface="Calibri"/>
              </a:rPr>
              <a:t>bacteria</a:t>
            </a:r>
            <a:r>
              <a:rPr sz="2800" b="1" spc="-95">
                <a:solidFill>
                  <a:srgbClr val="006FC0"/>
                </a:solidFill>
                <a:latin typeface="Calibri"/>
                <a:cs typeface="Calibri"/>
              </a:rPr>
              <a:t> </a:t>
            </a:r>
            <a:r>
              <a:rPr sz="2800" b="1">
                <a:solidFill>
                  <a:srgbClr val="006FC0"/>
                </a:solidFill>
                <a:latin typeface="Calibri"/>
                <a:cs typeface="Calibri"/>
              </a:rPr>
              <a:t>decomposes</a:t>
            </a:r>
            <a:r>
              <a:rPr sz="2800" b="1" spc="-120">
                <a:solidFill>
                  <a:srgbClr val="006FC0"/>
                </a:solidFill>
                <a:latin typeface="Calibri"/>
                <a:cs typeface="Calibri"/>
              </a:rPr>
              <a:t> </a:t>
            </a:r>
            <a:r>
              <a:rPr sz="2800" b="1" spc="-10">
                <a:solidFill>
                  <a:srgbClr val="006FC0"/>
                </a:solidFill>
                <a:latin typeface="Calibri"/>
                <a:cs typeface="Calibri"/>
              </a:rPr>
              <a:t>organic</a:t>
            </a:r>
            <a:r>
              <a:rPr sz="2800" b="1" spc="-95">
                <a:solidFill>
                  <a:srgbClr val="006FC0"/>
                </a:solidFill>
                <a:latin typeface="Calibri"/>
                <a:cs typeface="Calibri"/>
              </a:rPr>
              <a:t> </a:t>
            </a:r>
            <a:r>
              <a:rPr sz="2800" b="1" spc="-10">
                <a:solidFill>
                  <a:srgbClr val="006FC0"/>
                </a:solidFill>
                <a:latin typeface="Calibri"/>
                <a:cs typeface="Calibri"/>
              </a:rPr>
              <a:t>matter 	</a:t>
            </a:r>
            <a:r>
              <a:rPr sz="2800" b="1">
                <a:solidFill>
                  <a:srgbClr val="006FC0"/>
                </a:solidFill>
                <a:latin typeface="Calibri"/>
                <a:cs typeface="Calibri"/>
              </a:rPr>
              <a:t>in</a:t>
            </a:r>
            <a:r>
              <a:rPr sz="2800" b="1" spc="-85">
                <a:solidFill>
                  <a:srgbClr val="006FC0"/>
                </a:solidFill>
                <a:latin typeface="Calibri"/>
                <a:cs typeface="Calibri"/>
              </a:rPr>
              <a:t> </a:t>
            </a:r>
            <a:r>
              <a:rPr sz="2800" b="1">
                <a:solidFill>
                  <a:srgbClr val="006FC0"/>
                </a:solidFill>
                <a:latin typeface="Calibri"/>
                <a:cs typeface="Calibri"/>
              </a:rPr>
              <a:t>sludge</a:t>
            </a:r>
            <a:r>
              <a:rPr sz="2800" b="1" spc="-75">
                <a:solidFill>
                  <a:srgbClr val="006FC0"/>
                </a:solidFill>
                <a:latin typeface="Calibri"/>
                <a:cs typeface="Calibri"/>
              </a:rPr>
              <a:t> </a:t>
            </a:r>
            <a:r>
              <a:rPr sz="2800" b="1">
                <a:solidFill>
                  <a:srgbClr val="006FC0"/>
                </a:solidFill>
                <a:latin typeface="Calibri"/>
                <a:cs typeface="Calibri"/>
              </a:rPr>
              <a:t>and</a:t>
            </a:r>
            <a:r>
              <a:rPr sz="2800" b="1" spc="-80">
                <a:solidFill>
                  <a:srgbClr val="006FC0"/>
                </a:solidFill>
                <a:latin typeface="Calibri"/>
                <a:cs typeface="Calibri"/>
              </a:rPr>
              <a:t> </a:t>
            </a:r>
            <a:r>
              <a:rPr sz="2800" b="1">
                <a:solidFill>
                  <a:srgbClr val="006FC0"/>
                </a:solidFill>
                <a:latin typeface="Calibri"/>
                <a:cs typeface="Calibri"/>
              </a:rPr>
              <a:t>scum,</a:t>
            </a:r>
            <a:r>
              <a:rPr sz="2800" b="1" spc="-85">
                <a:solidFill>
                  <a:srgbClr val="006FC0"/>
                </a:solidFill>
                <a:latin typeface="Calibri"/>
                <a:cs typeface="Calibri"/>
              </a:rPr>
              <a:t> </a:t>
            </a:r>
            <a:r>
              <a:rPr sz="2800" b="1">
                <a:solidFill>
                  <a:srgbClr val="006FC0"/>
                </a:solidFill>
                <a:latin typeface="Calibri"/>
                <a:cs typeface="Calibri"/>
              </a:rPr>
              <a:t>and</a:t>
            </a:r>
            <a:r>
              <a:rPr sz="2800" b="1" spc="-80">
                <a:solidFill>
                  <a:srgbClr val="006FC0"/>
                </a:solidFill>
                <a:latin typeface="Calibri"/>
                <a:cs typeface="Calibri"/>
              </a:rPr>
              <a:t> </a:t>
            </a:r>
            <a:r>
              <a:rPr sz="2800" b="1">
                <a:solidFill>
                  <a:srgbClr val="006FC0"/>
                </a:solidFill>
                <a:latin typeface="Calibri"/>
                <a:cs typeface="Calibri"/>
              </a:rPr>
              <a:t>produces</a:t>
            </a:r>
            <a:r>
              <a:rPr sz="2800" b="1" spc="-75">
                <a:solidFill>
                  <a:srgbClr val="006FC0"/>
                </a:solidFill>
                <a:latin typeface="Calibri"/>
                <a:cs typeface="Calibri"/>
              </a:rPr>
              <a:t> </a:t>
            </a:r>
            <a:r>
              <a:rPr sz="2800" b="1">
                <a:solidFill>
                  <a:srgbClr val="006FC0"/>
                </a:solidFill>
                <a:latin typeface="Calibri"/>
                <a:cs typeface="Calibri"/>
              </a:rPr>
              <a:t>volatile</a:t>
            </a:r>
            <a:r>
              <a:rPr sz="2800" b="1" spc="-60">
                <a:solidFill>
                  <a:srgbClr val="006FC0"/>
                </a:solidFill>
                <a:latin typeface="Calibri"/>
                <a:cs typeface="Calibri"/>
              </a:rPr>
              <a:t> </a:t>
            </a:r>
            <a:r>
              <a:rPr sz="2800" b="1" spc="-10">
                <a:solidFill>
                  <a:srgbClr val="006FC0"/>
                </a:solidFill>
                <a:latin typeface="Calibri"/>
                <a:cs typeface="Calibri"/>
              </a:rPr>
              <a:t>acids, 	</a:t>
            </a:r>
            <a:r>
              <a:rPr sz="2800" b="1">
                <a:solidFill>
                  <a:srgbClr val="006FC0"/>
                </a:solidFill>
                <a:latin typeface="Calibri"/>
                <a:cs typeface="Calibri"/>
              </a:rPr>
              <a:t>methane</a:t>
            </a:r>
            <a:r>
              <a:rPr sz="2800" b="1" spc="-140">
                <a:solidFill>
                  <a:srgbClr val="006FC0"/>
                </a:solidFill>
                <a:latin typeface="Calibri"/>
                <a:cs typeface="Calibri"/>
              </a:rPr>
              <a:t> </a:t>
            </a:r>
            <a:r>
              <a:rPr sz="2800" b="1" spc="-10">
                <a:solidFill>
                  <a:srgbClr val="006FC0"/>
                </a:solidFill>
                <a:latin typeface="Calibri"/>
                <a:cs typeface="Calibri"/>
              </a:rPr>
              <a:t>(CH</a:t>
            </a:r>
            <a:r>
              <a:rPr sz="2775" b="1" spc="-15" baseline="-21021">
                <a:solidFill>
                  <a:srgbClr val="006FC0"/>
                </a:solidFill>
                <a:latin typeface="Calibri"/>
                <a:cs typeface="Calibri"/>
              </a:rPr>
              <a:t>4</a:t>
            </a:r>
            <a:r>
              <a:rPr sz="2800" b="1" spc="-10">
                <a:solidFill>
                  <a:srgbClr val="006FC0"/>
                </a:solidFill>
                <a:latin typeface="Calibri"/>
                <a:cs typeface="Calibri"/>
              </a:rPr>
              <a:t>).</a:t>
            </a:r>
            <a:endParaRPr sz="2800">
              <a:latin typeface="Calibri"/>
              <a:cs typeface="Calibri"/>
            </a:endParaRPr>
          </a:p>
          <a:p>
            <a:pPr marL="561340" marR="30480">
              <a:lnSpc>
                <a:spcPct val="100000"/>
              </a:lnSpc>
              <a:spcBef>
                <a:spcPts val="3365"/>
              </a:spcBef>
              <a:tabLst>
                <a:tab pos="5697855" algn="l"/>
              </a:tabLst>
            </a:pPr>
            <a:r>
              <a:rPr sz="2800" b="1">
                <a:solidFill>
                  <a:srgbClr val="006FC0"/>
                </a:solidFill>
                <a:latin typeface="Calibri"/>
                <a:cs typeface="Calibri"/>
              </a:rPr>
              <a:t>The</a:t>
            </a:r>
            <a:r>
              <a:rPr sz="2800" b="1" spc="-75">
                <a:solidFill>
                  <a:srgbClr val="006FC0"/>
                </a:solidFill>
                <a:latin typeface="Calibri"/>
                <a:cs typeface="Calibri"/>
              </a:rPr>
              <a:t> </a:t>
            </a:r>
            <a:r>
              <a:rPr sz="2800" b="1" spc="-10">
                <a:solidFill>
                  <a:srgbClr val="006FC0"/>
                </a:solidFill>
                <a:latin typeface="Calibri"/>
                <a:cs typeface="Calibri"/>
              </a:rPr>
              <a:t>formation</a:t>
            </a:r>
            <a:r>
              <a:rPr sz="2800" b="1" spc="-55">
                <a:solidFill>
                  <a:srgbClr val="006FC0"/>
                </a:solidFill>
                <a:latin typeface="Calibri"/>
                <a:cs typeface="Calibri"/>
              </a:rPr>
              <a:t> </a:t>
            </a:r>
            <a:r>
              <a:rPr sz="2800" b="1">
                <a:solidFill>
                  <a:srgbClr val="006FC0"/>
                </a:solidFill>
                <a:latin typeface="Calibri"/>
                <a:cs typeface="Calibri"/>
              </a:rPr>
              <a:t>of</a:t>
            </a:r>
            <a:r>
              <a:rPr sz="2800" b="1" spc="-75">
                <a:solidFill>
                  <a:srgbClr val="006FC0"/>
                </a:solidFill>
                <a:latin typeface="Calibri"/>
                <a:cs typeface="Calibri"/>
              </a:rPr>
              <a:t> </a:t>
            </a:r>
            <a:r>
              <a:rPr sz="2800" b="1">
                <a:solidFill>
                  <a:srgbClr val="006FC0"/>
                </a:solidFill>
                <a:latin typeface="Calibri"/>
                <a:cs typeface="Calibri"/>
              </a:rPr>
              <a:t>gases</a:t>
            </a:r>
            <a:r>
              <a:rPr sz="2800" b="1" spc="-60">
                <a:solidFill>
                  <a:srgbClr val="006FC0"/>
                </a:solidFill>
                <a:latin typeface="Calibri"/>
                <a:cs typeface="Calibri"/>
              </a:rPr>
              <a:t> </a:t>
            </a:r>
            <a:r>
              <a:rPr sz="2800" b="1">
                <a:solidFill>
                  <a:srgbClr val="006FC0"/>
                </a:solidFill>
                <a:latin typeface="Calibri"/>
                <a:cs typeface="Calibri"/>
              </a:rPr>
              <a:t>in</a:t>
            </a:r>
            <a:r>
              <a:rPr sz="2800" b="1" spc="-65">
                <a:solidFill>
                  <a:srgbClr val="006FC0"/>
                </a:solidFill>
                <a:latin typeface="Calibri"/>
                <a:cs typeface="Calibri"/>
              </a:rPr>
              <a:t> </a:t>
            </a:r>
            <a:r>
              <a:rPr sz="2800" b="1">
                <a:solidFill>
                  <a:srgbClr val="006FC0"/>
                </a:solidFill>
                <a:latin typeface="Calibri"/>
                <a:cs typeface="Calibri"/>
              </a:rPr>
              <a:t>the</a:t>
            </a:r>
            <a:r>
              <a:rPr sz="2800" b="1" spc="-65">
                <a:solidFill>
                  <a:srgbClr val="006FC0"/>
                </a:solidFill>
                <a:latin typeface="Calibri"/>
                <a:cs typeface="Calibri"/>
              </a:rPr>
              <a:t> </a:t>
            </a:r>
            <a:r>
              <a:rPr sz="2800" b="1">
                <a:solidFill>
                  <a:srgbClr val="006FC0"/>
                </a:solidFill>
                <a:latin typeface="Calibri"/>
                <a:cs typeface="Calibri"/>
              </a:rPr>
              <a:t>sludge</a:t>
            </a:r>
            <a:r>
              <a:rPr sz="2800" b="1" spc="-65">
                <a:solidFill>
                  <a:srgbClr val="006FC0"/>
                </a:solidFill>
                <a:latin typeface="Calibri"/>
                <a:cs typeface="Calibri"/>
              </a:rPr>
              <a:t> </a:t>
            </a:r>
            <a:r>
              <a:rPr sz="2800" b="1">
                <a:solidFill>
                  <a:srgbClr val="006FC0"/>
                </a:solidFill>
                <a:latin typeface="Calibri"/>
                <a:cs typeface="Calibri"/>
              </a:rPr>
              <a:t>layer</a:t>
            </a:r>
            <a:r>
              <a:rPr sz="2800" b="1" spc="-50">
                <a:solidFill>
                  <a:srgbClr val="006FC0"/>
                </a:solidFill>
                <a:latin typeface="Calibri"/>
                <a:cs typeface="Calibri"/>
              </a:rPr>
              <a:t> </a:t>
            </a:r>
            <a:r>
              <a:rPr sz="2800" b="1" spc="-10">
                <a:solidFill>
                  <a:srgbClr val="006FC0"/>
                </a:solidFill>
                <a:latin typeface="Calibri"/>
                <a:cs typeface="Calibri"/>
              </a:rPr>
              <a:t>causes </a:t>
            </a:r>
            <a:r>
              <a:rPr sz="2800" b="1">
                <a:solidFill>
                  <a:srgbClr val="006FC0"/>
                </a:solidFill>
                <a:latin typeface="Calibri"/>
                <a:cs typeface="Calibri"/>
              </a:rPr>
              <a:t>irregular</a:t>
            </a:r>
            <a:r>
              <a:rPr sz="2800" b="1" spc="-45">
                <a:solidFill>
                  <a:srgbClr val="006FC0"/>
                </a:solidFill>
                <a:latin typeface="Calibri"/>
                <a:cs typeface="Calibri"/>
              </a:rPr>
              <a:t> </a:t>
            </a:r>
            <a:r>
              <a:rPr sz="2800" b="1" spc="-10">
                <a:solidFill>
                  <a:srgbClr val="006FC0"/>
                </a:solidFill>
                <a:latin typeface="Calibri"/>
                <a:cs typeface="Calibri"/>
              </a:rPr>
              <a:t>floatation</a:t>
            </a:r>
            <a:r>
              <a:rPr sz="2800" b="1" spc="-70">
                <a:solidFill>
                  <a:srgbClr val="006FC0"/>
                </a:solidFill>
                <a:latin typeface="Calibri"/>
                <a:cs typeface="Calibri"/>
              </a:rPr>
              <a:t> </a:t>
            </a:r>
            <a:r>
              <a:rPr sz="2800" b="1">
                <a:solidFill>
                  <a:srgbClr val="006FC0"/>
                </a:solidFill>
                <a:latin typeface="Calibri"/>
                <a:cs typeface="Calibri"/>
              </a:rPr>
              <a:t>of</a:t>
            </a:r>
            <a:r>
              <a:rPr sz="2800" b="1" spc="-85">
                <a:solidFill>
                  <a:srgbClr val="006FC0"/>
                </a:solidFill>
                <a:latin typeface="Calibri"/>
                <a:cs typeface="Calibri"/>
              </a:rPr>
              <a:t> </a:t>
            </a:r>
            <a:r>
              <a:rPr sz="2800" b="1">
                <a:solidFill>
                  <a:srgbClr val="006FC0"/>
                </a:solidFill>
                <a:latin typeface="Calibri"/>
                <a:cs typeface="Calibri"/>
              </a:rPr>
              <a:t>sludge</a:t>
            </a:r>
            <a:r>
              <a:rPr sz="2800" b="1" spc="-85">
                <a:solidFill>
                  <a:srgbClr val="006FC0"/>
                </a:solidFill>
                <a:latin typeface="Calibri"/>
                <a:cs typeface="Calibri"/>
              </a:rPr>
              <a:t> </a:t>
            </a:r>
            <a:r>
              <a:rPr sz="2800" b="1" spc="-10">
                <a:solidFill>
                  <a:srgbClr val="006FC0"/>
                </a:solidFill>
                <a:latin typeface="Calibri"/>
                <a:cs typeface="Calibri"/>
              </a:rPr>
              <a:t>flocs</a:t>
            </a:r>
            <a:r>
              <a:rPr sz="2800" b="1">
                <a:solidFill>
                  <a:srgbClr val="006FC0"/>
                </a:solidFill>
                <a:latin typeface="Calibri"/>
                <a:cs typeface="Calibri"/>
              </a:rPr>
              <a:t>	that</a:t>
            </a:r>
            <a:r>
              <a:rPr sz="2800" b="1" spc="-65">
                <a:solidFill>
                  <a:srgbClr val="006FC0"/>
                </a:solidFill>
                <a:latin typeface="Calibri"/>
                <a:cs typeface="Calibri"/>
              </a:rPr>
              <a:t> </a:t>
            </a:r>
            <a:r>
              <a:rPr sz="2800" b="1" spc="-10">
                <a:solidFill>
                  <a:srgbClr val="006FC0"/>
                </a:solidFill>
                <a:latin typeface="Calibri"/>
                <a:cs typeface="Calibri"/>
              </a:rPr>
              <a:t>settle </a:t>
            </a:r>
            <a:r>
              <a:rPr sz="2800" b="1">
                <a:solidFill>
                  <a:srgbClr val="006FC0"/>
                </a:solidFill>
                <a:latin typeface="Calibri"/>
                <a:cs typeface="Calibri"/>
              </a:rPr>
              <a:t>after</a:t>
            </a:r>
            <a:r>
              <a:rPr sz="2800" b="1" spc="-55">
                <a:solidFill>
                  <a:srgbClr val="006FC0"/>
                </a:solidFill>
                <a:latin typeface="Calibri"/>
                <a:cs typeface="Calibri"/>
              </a:rPr>
              <a:t> </a:t>
            </a:r>
            <a:r>
              <a:rPr sz="2800" b="1">
                <a:solidFill>
                  <a:srgbClr val="006FC0"/>
                </a:solidFill>
                <a:latin typeface="Calibri"/>
                <a:cs typeface="Calibri"/>
              </a:rPr>
              <a:t>the</a:t>
            </a:r>
            <a:r>
              <a:rPr sz="2800" b="1" spc="-65">
                <a:solidFill>
                  <a:srgbClr val="006FC0"/>
                </a:solidFill>
                <a:latin typeface="Calibri"/>
                <a:cs typeface="Calibri"/>
              </a:rPr>
              <a:t> </a:t>
            </a:r>
            <a:r>
              <a:rPr sz="2800" b="1">
                <a:solidFill>
                  <a:srgbClr val="006FC0"/>
                </a:solidFill>
                <a:latin typeface="Calibri"/>
                <a:cs typeface="Calibri"/>
              </a:rPr>
              <a:t>release</a:t>
            </a:r>
            <a:r>
              <a:rPr sz="2800" b="1" spc="-30">
                <a:solidFill>
                  <a:srgbClr val="006FC0"/>
                </a:solidFill>
                <a:latin typeface="Calibri"/>
                <a:cs typeface="Calibri"/>
              </a:rPr>
              <a:t> </a:t>
            </a:r>
            <a:r>
              <a:rPr sz="2800" b="1">
                <a:solidFill>
                  <a:srgbClr val="006FC0"/>
                </a:solidFill>
                <a:latin typeface="Calibri"/>
                <a:cs typeface="Calibri"/>
              </a:rPr>
              <a:t>of</a:t>
            </a:r>
            <a:r>
              <a:rPr sz="2800" b="1" spc="-75">
                <a:solidFill>
                  <a:srgbClr val="006FC0"/>
                </a:solidFill>
                <a:latin typeface="Calibri"/>
                <a:cs typeface="Calibri"/>
              </a:rPr>
              <a:t> </a:t>
            </a:r>
            <a:r>
              <a:rPr sz="2800" b="1">
                <a:solidFill>
                  <a:srgbClr val="006FC0"/>
                </a:solidFill>
                <a:latin typeface="Calibri"/>
                <a:cs typeface="Calibri"/>
              </a:rPr>
              <a:t>gas</a:t>
            </a:r>
            <a:r>
              <a:rPr sz="2800" b="1" spc="-65">
                <a:solidFill>
                  <a:srgbClr val="006FC0"/>
                </a:solidFill>
                <a:latin typeface="Calibri"/>
                <a:cs typeface="Calibri"/>
              </a:rPr>
              <a:t> </a:t>
            </a:r>
            <a:r>
              <a:rPr sz="2800" b="1">
                <a:solidFill>
                  <a:srgbClr val="006FC0"/>
                </a:solidFill>
                <a:latin typeface="Calibri"/>
                <a:cs typeface="Calibri"/>
              </a:rPr>
              <a:t>at</a:t>
            </a:r>
            <a:r>
              <a:rPr sz="2800" b="1" spc="-70">
                <a:solidFill>
                  <a:srgbClr val="006FC0"/>
                </a:solidFill>
                <a:latin typeface="Calibri"/>
                <a:cs typeface="Calibri"/>
              </a:rPr>
              <a:t> </a:t>
            </a:r>
            <a:r>
              <a:rPr sz="2800" b="1">
                <a:solidFill>
                  <a:srgbClr val="006FC0"/>
                </a:solidFill>
                <a:latin typeface="Calibri"/>
                <a:cs typeface="Calibri"/>
              </a:rPr>
              <a:t>the</a:t>
            </a:r>
            <a:r>
              <a:rPr sz="2800" b="1" spc="-65">
                <a:solidFill>
                  <a:srgbClr val="006FC0"/>
                </a:solidFill>
                <a:latin typeface="Calibri"/>
                <a:cs typeface="Calibri"/>
              </a:rPr>
              <a:t> </a:t>
            </a:r>
            <a:r>
              <a:rPr sz="2800" b="1" spc="-10">
                <a:solidFill>
                  <a:srgbClr val="006FC0"/>
                </a:solidFill>
                <a:latin typeface="Calibri"/>
                <a:cs typeface="Calibri"/>
              </a:rPr>
              <a:t>surface.</a:t>
            </a:r>
            <a:endParaRPr sz="2800">
              <a:latin typeface="Calibri"/>
              <a:cs typeface="Calibri"/>
            </a:endParaRPr>
          </a:p>
          <a:p>
            <a:pPr marL="535305" indent="-484505">
              <a:lnSpc>
                <a:spcPct val="100000"/>
              </a:lnSpc>
              <a:spcBef>
                <a:spcPts val="3360"/>
              </a:spcBef>
              <a:buAutoNum type="arabicParenBoth" startAt="3"/>
              <a:tabLst>
                <a:tab pos="535305" algn="l"/>
              </a:tabLst>
            </a:pPr>
            <a:r>
              <a:rPr sz="2800" b="1" spc="-10">
                <a:solidFill>
                  <a:srgbClr val="00AF50"/>
                </a:solidFill>
                <a:latin typeface="Calibri"/>
                <a:cs typeface="Calibri"/>
              </a:rPr>
              <a:t>Stabilization</a:t>
            </a:r>
            <a:r>
              <a:rPr sz="2800" b="1" spc="-40">
                <a:solidFill>
                  <a:srgbClr val="00AF50"/>
                </a:solidFill>
                <a:latin typeface="Calibri"/>
                <a:cs typeface="Calibri"/>
              </a:rPr>
              <a:t> </a:t>
            </a:r>
            <a:r>
              <a:rPr sz="2800" b="1">
                <a:solidFill>
                  <a:srgbClr val="00AF50"/>
                </a:solidFill>
                <a:latin typeface="Calibri"/>
                <a:cs typeface="Calibri"/>
              </a:rPr>
              <a:t>of</a:t>
            </a:r>
            <a:r>
              <a:rPr sz="2800" b="1" spc="-45">
                <a:solidFill>
                  <a:srgbClr val="00AF50"/>
                </a:solidFill>
                <a:latin typeface="Calibri"/>
                <a:cs typeface="Calibri"/>
              </a:rPr>
              <a:t> </a:t>
            </a:r>
            <a:r>
              <a:rPr sz="2800" b="1" spc="-10">
                <a:solidFill>
                  <a:srgbClr val="00AF50"/>
                </a:solidFill>
                <a:latin typeface="Calibri"/>
                <a:cs typeface="Calibri"/>
              </a:rPr>
              <a:t>Liquid:</a:t>
            </a:r>
            <a:endParaRPr sz="2800">
              <a:latin typeface="Calibri"/>
              <a:cs typeface="Calibri"/>
            </a:endParaRPr>
          </a:p>
          <a:p>
            <a:pPr marL="561340" marR="87630">
              <a:lnSpc>
                <a:spcPct val="100000"/>
              </a:lnSpc>
            </a:pPr>
            <a:r>
              <a:rPr sz="2800" b="1" spc="-10">
                <a:solidFill>
                  <a:srgbClr val="006FC0"/>
                </a:solidFill>
                <a:latin typeface="Calibri"/>
                <a:cs typeface="Calibri"/>
              </a:rPr>
              <a:t>Organic</a:t>
            </a:r>
            <a:r>
              <a:rPr sz="2800" b="1" spc="-55">
                <a:solidFill>
                  <a:srgbClr val="006FC0"/>
                </a:solidFill>
                <a:latin typeface="Calibri"/>
                <a:cs typeface="Calibri"/>
              </a:rPr>
              <a:t> </a:t>
            </a:r>
            <a:r>
              <a:rPr sz="2800" b="1">
                <a:solidFill>
                  <a:srgbClr val="006FC0"/>
                </a:solidFill>
                <a:latin typeface="Calibri"/>
                <a:cs typeface="Calibri"/>
              </a:rPr>
              <a:t>materials</a:t>
            </a:r>
            <a:r>
              <a:rPr sz="2800" b="1" spc="-30">
                <a:solidFill>
                  <a:srgbClr val="006FC0"/>
                </a:solidFill>
                <a:latin typeface="Calibri"/>
                <a:cs typeface="Calibri"/>
              </a:rPr>
              <a:t> </a:t>
            </a:r>
            <a:r>
              <a:rPr sz="2800" b="1">
                <a:solidFill>
                  <a:srgbClr val="006FC0"/>
                </a:solidFill>
                <a:latin typeface="Calibri"/>
                <a:cs typeface="Calibri"/>
              </a:rPr>
              <a:t>in</a:t>
            </a:r>
            <a:r>
              <a:rPr sz="2800" b="1" spc="-65">
                <a:solidFill>
                  <a:srgbClr val="006FC0"/>
                </a:solidFill>
                <a:latin typeface="Calibri"/>
                <a:cs typeface="Calibri"/>
              </a:rPr>
              <a:t> </a:t>
            </a:r>
            <a:r>
              <a:rPr sz="2800" b="1">
                <a:solidFill>
                  <a:srgbClr val="006FC0"/>
                </a:solidFill>
                <a:latin typeface="Calibri"/>
                <a:cs typeface="Calibri"/>
              </a:rPr>
              <a:t>the</a:t>
            </a:r>
            <a:r>
              <a:rPr sz="2800" b="1" spc="-65">
                <a:solidFill>
                  <a:srgbClr val="006FC0"/>
                </a:solidFill>
                <a:latin typeface="Calibri"/>
                <a:cs typeface="Calibri"/>
              </a:rPr>
              <a:t> </a:t>
            </a:r>
            <a:r>
              <a:rPr sz="2800" b="1">
                <a:solidFill>
                  <a:srgbClr val="006FC0"/>
                </a:solidFill>
                <a:latin typeface="Calibri"/>
                <a:cs typeface="Calibri"/>
              </a:rPr>
              <a:t>liquid</a:t>
            </a:r>
            <a:r>
              <a:rPr sz="2800" b="1" spc="-55">
                <a:solidFill>
                  <a:srgbClr val="006FC0"/>
                </a:solidFill>
                <a:latin typeface="Calibri"/>
                <a:cs typeface="Calibri"/>
              </a:rPr>
              <a:t> </a:t>
            </a:r>
            <a:r>
              <a:rPr sz="2800" b="1">
                <a:solidFill>
                  <a:srgbClr val="006FC0"/>
                </a:solidFill>
                <a:latin typeface="Calibri"/>
                <a:cs typeface="Calibri"/>
              </a:rPr>
              <a:t>are</a:t>
            </a:r>
            <a:r>
              <a:rPr sz="2800" b="1" spc="-45">
                <a:solidFill>
                  <a:srgbClr val="006FC0"/>
                </a:solidFill>
                <a:latin typeface="Calibri"/>
                <a:cs typeface="Calibri"/>
              </a:rPr>
              <a:t> </a:t>
            </a:r>
            <a:r>
              <a:rPr sz="2800" b="1">
                <a:solidFill>
                  <a:srgbClr val="006FC0"/>
                </a:solidFill>
                <a:latin typeface="Calibri"/>
                <a:cs typeface="Calibri"/>
              </a:rPr>
              <a:t>also</a:t>
            </a:r>
            <a:r>
              <a:rPr sz="2800" b="1" spc="-65">
                <a:solidFill>
                  <a:srgbClr val="006FC0"/>
                </a:solidFill>
                <a:latin typeface="Calibri"/>
                <a:cs typeface="Calibri"/>
              </a:rPr>
              <a:t> </a:t>
            </a:r>
            <a:r>
              <a:rPr sz="2800" b="1" spc="-10">
                <a:solidFill>
                  <a:srgbClr val="006FC0"/>
                </a:solidFill>
                <a:latin typeface="Calibri"/>
                <a:cs typeface="Calibri"/>
              </a:rPr>
              <a:t>stabilized </a:t>
            </a:r>
            <a:r>
              <a:rPr sz="2800" b="1">
                <a:solidFill>
                  <a:srgbClr val="006FC0"/>
                </a:solidFill>
                <a:latin typeface="Calibri"/>
                <a:cs typeface="Calibri"/>
              </a:rPr>
              <a:t>by</a:t>
            </a:r>
            <a:r>
              <a:rPr sz="2800" b="1" spc="-95">
                <a:solidFill>
                  <a:srgbClr val="006FC0"/>
                </a:solidFill>
                <a:latin typeface="Calibri"/>
                <a:cs typeface="Calibri"/>
              </a:rPr>
              <a:t> </a:t>
            </a:r>
            <a:r>
              <a:rPr sz="2800" b="1">
                <a:solidFill>
                  <a:srgbClr val="006FC0"/>
                </a:solidFill>
                <a:latin typeface="Calibri"/>
                <a:cs typeface="Calibri"/>
              </a:rPr>
              <a:t>anaerobic</a:t>
            </a:r>
            <a:r>
              <a:rPr sz="2800" b="1" spc="-55">
                <a:solidFill>
                  <a:srgbClr val="006FC0"/>
                </a:solidFill>
                <a:latin typeface="Calibri"/>
                <a:cs typeface="Calibri"/>
              </a:rPr>
              <a:t> </a:t>
            </a:r>
            <a:r>
              <a:rPr sz="2800" b="1" spc="-10">
                <a:solidFill>
                  <a:srgbClr val="006FC0"/>
                </a:solidFill>
                <a:latin typeface="Calibri"/>
                <a:cs typeface="Calibri"/>
              </a:rPr>
              <a:t>decomposition</a:t>
            </a:r>
            <a:endParaRPr sz="2800">
              <a:latin typeface="Calibri"/>
              <a:cs typeface="Calibri"/>
            </a:endParaRPr>
          </a:p>
        </p:txBody>
      </p:sp>
      <p:sp>
        <p:nvSpPr>
          <p:cNvPr id="4" name="Slide Number Placeholder 3">
            <a:extLst>
              <a:ext uri="{FF2B5EF4-FFF2-40B4-BE49-F238E27FC236}">
                <a16:creationId xmlns:a16="http://schemas.microsoft.com/office/drawing/2014/main" id="{20541F57-0C56-3CE3-908B-4DF84D9BA206}"/>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112</a:t>
            </a:fld>
            <a:endParaRPr lang="en-US" spc="-50"/>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20645" y="217678"/>
            <a:ext cx="4903470" cy="574040"/>
          </a:xfrm>
          <a:prstGeom prst="rect">
            <a:avLst/>
          </a:prstGeom>
        </p:spPr>
        <p:txBody>
          <a:bodyPr vert="horz" wrap="square" lIns="0" tIns="12700" rIns="0" bIns="0" rtlCol="0">
            <a:spAutoFit/>
          </a:bodyPr>
          <a:lstStyle/>
          <a:p>
            <a:pPr marL="12700">
              <a:lnSpc>
                <a:spcPct val="100000"/>
              </a:lnSpc>
              <a:spcBef>
                <a:spcPts val="100"/>
              </a:spcBef>
            </a:pPr>
            <a:r>
              <a:rPr sz="3600"/>
              <a:t>Processes</a:t>
            </a:r>
            <a:r>
              <a:rPr sz="3600" spc="-75"/>
              <a:t> </a:t>
            </a:r>
            <a:r>
              <a:rPr sz="3600"/>
              <a:t>in</a:t>
            </a:r>
            <a:r>
              <a:rPr sz="3600" spc="-75"/>
              <a:t> </a:t>
            </a:r>
            <a:r>
              <a:rPr sz="3600"/>
              <a:t>a</a:t>
            </a:r>
            <a:r>
              <a:rPr sz="3600" spc="-85"/>
              <a:t> </a:t>
            </a:r>
            <a:r>
              <a:rPr sz="3600"/>
              <a:t>Septic</a:t>
            </a:r>
            <a:r>
              <a:rPr sz="3600" spc="-70"/>
              <a:t> </a:t>
            </a:r>
            <a:r>
              <a:rPr sz="3600" spc="-20"/>
              <a:t>Tank</a:t>
            </a:r>
            <a:endParaRPr sz="3600"/>
          </a:p>
        </p:txBody>
      </p:sp>
      <p:sp>
        <p:nvSpPr>
          <p:cNvPr id="3" name="object 3"/>
          <p:cNvSpPr txBox="1"/>
          <p:nvPr/>
        </p:nvSpPr>
        <p:spPr>
          <a:xfrm>
            <a:off x="612140" y="1004061"/>
            <a:ext cx="7679690" cy="2586355"/>
          </a:xfrm>
          <a:prstGeom prst="rect">
            <a:avLst/>
          </a:prstGeom>
        </p:spPr>
        <p:txBody>
          <a:bodyPr vert="horz" wrap="square" lIns="0" tIns="12700" rIns="0" bIns="0" rtlCol="0">
            <a:spAutoFit/>
          </a:bodyPr>
          <a:lstStyle/>
          <a:p>
            <a:pPr marL="12700">
              <a:lnSpc>
                <a:spcPct val="100000"/>
              </a:lnSpc>
              <a:spcBef>
                <a:spcPts val="100"/>
              </a:spcBef>
            </a:pPr>
            <a:r>
              <a:rPr sz="2400" b="1">
                <a:solidFill>
                  <a:srgbClr val="00AF50"/>
                </a:solidFill>
                <a:latin typeface="Calibri"/>
                <a:cs typeface="Calibri"/>
              </a:rPr>
              <a:t>(4)</a:t>
            </a:r>
            <a:r>
              <a:rPr sz="2400" b="1" spc="-20">
                <a:solidFill>
                  <a:srgbClr val="00AF50"/>
                </a:solidFill>
                <a:latin typeface="Calibri"/>
                <a:cs typeface="Calibri"/>
              </a:rPr>
              <a:t> </a:t>
            </a:r>
            <a:r>
              <a:rPr sz="2400" b="1">
                <a:solidFill>
                  <a:srgbClr val="00AF50"/>
                </a:solidFill>
                <a:latin typeface="Calibri"/>
                <a:cs typeface="Calibri"/>
              </a:rPr>
              <a:t>Growth</a:t>
            </a:r>
            <a:r>
              <a:rPr sz="2400" b="1" spc="-45">
                <a:solidFill>
                  <a:srgbClr val="00AF50"/>
                </a:solidFill>
                <a:latin typeface="Calibri"/>
                <a:cs typeface="Calibri"/>
              </a:rPr>
              <a:t> </a:t>
            </a:r>
            <a:r>
              <a:rPr sz="2400" b="1">
                <a:solidFill>
                  <a:srgbClr val="00AF50"/>
                </a:solidFill>
                <a:latin typeface="Calibri"/>
                <a:cs typeface="Calibri"/>
              </a:rPr>
              <a:t>of</a:t>
            </a:r>
            <a:r>
              <a:rPr sz="2400" b="1" spc="-40">
                <a:solidFill>
                  <a:srgbClr val="00AF50"/>
                </a:solidFill>
                <a:latin typeface="Calibri"/>
                <a:cs typeface="Calibri"/>
              </a:rPr>
              <a:t> </a:t>
            </a:r>
            <a:r>
              <a:rPr sz="2400" b="1" spc="-10">
                <a:solidFill>
                  <a:srgbClr val="00AF50"/>
                </a:solidFill>
                <a:latin typeface="Calibri"/>
                <a:cs typeface="Calibri"/>
              </a:rPr>
              <a:t>Microorganisms:</a:t>
            </a:r>
            <a:endParaRPr sz="2400">
              <a:latin typeface="Calibri"/>
              <a:cs typeface="Calibri"/>
            </a:endParaRPr>
          </a:p>
          <a:p>
            <a:pPr marL="523240" marR="5080">
              <a:lnSpc>
                <a:spcPct val="100000"/>
              </a:lnSpc>
            </a:pPr>
            <a:r>
              <a:rPr sz="2400" b="1">
                <a:solidFill>
                  <a:srgbClr val="006FC0"/>
                </a:solidFill>
                <a:latin typeface="Calibri"/>
                <a:cs typeface="Calibri"/>
              </a:rPr>
              <a:t>A</a:t>
            </a:r>
            <a:r>
              <a:rPr sz="2400" b="1" spc="-60">
                <a:solidFill>
                  <a:srgbClr val="006FC0"/>
                </a:solidFill>
                <a:latin typeface="Calibri"/>
                <a:cs typeface="Calibri"/>
              </a:rPr>
              <a:t> </a:t>
            </a:r>
            <a:r>
              <a:rPr sz="2400" b="1">
                <a:solidFill>
                  <a:srgbClr val="006FC0"/>
                </a:solidFill>
                <a:latin typeface="Calibri"/>
                <a:cs typeface="Calibri"/>
              </a:rPr>
              <a:t>large</a:t>
            </a:r>
            <a:r>
              <a:rPr sz="2400" b="1" spc="-80">
                <a:solidFill>
                  <a:srgbClr val="006FC0"/>
                </a:solidFill>
                <a:latin typeface="Calibri"/>
                <a:cs typeface="Calibri"/>
              </a:rPr>
              <a:t> </a:t>
            </a:r>
            <a:r>
              <a:rPr sz="2400" b="1">
                <a:solidFill>
                  <a:srgbClr val="006FC0"/>
                </a:solidFill>
                <a:latin typeface="Calibri"/>
                <a:cs typeface="Calibri"/>
              </a:rPr>
              <a:t>variety</a:t>
            </a:r>
            <a:r>
              <a:rPr sz="2400" b="1" spc="-65">
                <a:solidFill>
                  <a:srgbClr val="006FC0"/>
                </a:solidFill>
                <a:latin typeface="Calibri"/>
                <a:cs typeface="Calibri"/>
              </a:rPr>
              <a:t> </a:t>
            </a:r>
            <a:r>
              <a:rPr sz="2400" b="1">
                <a:solidFill>
                  <a:srgbClr val="006FC0"/>
                </a:solidFill>
                <a:latin typeface="Calibri"/>
                <a:cs typeface="Calibri"/>
              </a:rPr>
              <a:t>of</a:t>
            </a:r>
            <a:r>
              <a:rPr sz="2400" b="1" spc="-60">
                <a:solidFill>
                  <a:srgbClr val="006FC0"/>
                </a:solidFill>
                <a:latin typeface="Calibri"/>
                <a:cs typeface="Calibri"/>
              </a:rPr>
              <a:t> </a:t>
            </a:r>
            <a:r>
              <a:rPr sz="2400" b="1" spc="-10">
                <a:solidFill>
                  <a:srgbClr val="006FC0"/>
                </a:solidFill>
                <a:latin typeface="Calibri"/>
                <a:cs typeface="Calibri"/>
              </a:rPr>
              <a:t>microorganisms</a:t>
            </a:r>
            <a:r>
              <a:rPr sz="2400" b="1" spc="-90">
                <a:solidFill>
                  <a:srgbClr val="006FC0"/>
                </a:solidFill>
                <a:latin typeface="Calibri"/>
                <a:cs typeface="Calibri"/>
              </a:rPr>
              <a:t> </a:t>
            </a:r>
            <a:r>
              <a:rPr sz="2400" b="1" spc="-30">
                <a:solidFill>
                  <a:srgbClr val="006FC0"/>
                </a:solidFill>
                <a:latin typeface="Calibri"/>
                <a:cs typeface="Calibri"/>
              </a:rPr>
              <a:t>grow,</a:t>
            </a:r>
            <a:r>
              <a:rPr sz="2400" b="1" spc="-65">
                <a:solidFill>
                  <a:srgbClr val="006FC0"/>
                </a:solidFill>
                <a:latin typeface="Calibri"/>
                <a:cs typeface="Calibri"/>
              </a:rPr>
              <a:t> </a:t>
            </a:r>
            <a:r>
              <a:rPr sz="2400" b="1">
                <a:solidFill>
                  <a:srgbClr val="006FC0"/>
                </a:solidFill>
                <a:latin typeface="Calibri"/>
                <a:cs typeface="Calibri"/>
              </a:rPr>
              <a:t>reproduce</a:t>
            </a:r>
            <a:r>
              <a:rPr sz="2400" b="1" spc="-80">
                <a:solidFill>
                  <a:srgbClr val="006FC0"/>
                </a:solidFill>
                <a:latin typeface="Calibri"/>
                <a:cs typeface="Calibri"/>
              </a:rPr>
              <a:t> </a:t>
            </a:r>
            <a:r>
              <a:rPr sz="2400" b="1" spc="-25">
                <a:solidFill>
                  <a:srgbClr val="006FC0"/>
                </a:solidFill>
                <a:latin typeface="Calibri"/>
                <a:cs typeface="Calibri"/>
              </a:rPr>
              <a:t>and </a:t>
            </a:r>
            <a:r>
              <a:rPr sz="2400" b="1">
                <a:solidFill>
                  <a:srgbClr val="006FC0"/>
                </a:solidFill>
                <a:latin typeface="Calibri"/>
                <a:cs typeface="Calibri"/>
              </a:rPr>
              <a:t>die</a:t>
            </a:r>
            <a:r>
              <a:rPr sz="2400" b="1" spc="-50">
                <a:solidFill>
                  <a:srgbClr val="006FC0"/>
                </a:solidFill>
                <a:latin typeface="Calibri"/>
                <a:cs typeface="Calibri"/>
              </a:rPr>
              <a:t> </a:t>
            </a:r>
            <a:r>
              <a:rPr sz="2400" b="1">
                <a:solidFill>
                  <a:srgbClr val="006FC0"/>
                </a:solidFill>
                <a:latin typeface="Calibri"/>
                <a:cs typeface="Calibri"/>
              </a:rPr>
              <a:t>during</a:t>
            </a:r>
            <a:r>
              <a:rPr sz="2400" b="1" spc="-50">
                <a:solidFill>
                  <a:srgbClr val="006FC0"/>
                </a:solidFill>
                <a:latin typeface="Calibri"/>
                <a:cs typeface="Calibri"/>
              </a:rPr>
              <a:t> </a:t>
            </a:r>
            <a:r>
              <a:rPr sz="2400" b="1" spc="-10">
                <a:solidFill>
                  <a:srgbClr val="006FC0"/>
                </a:solidFill>
                <a:latin typeface="Calibri"/>
                <a:cs typeface="Calibri"/>
              </a:rPr>
              <a:t>biodegradation</a:t>
            </a:r>
            <a:r>
              <a:rPr sz="2400" b="1" spc="-40">
                <a:solidFill>
                  <a:srgbClr val="006FC0"/>
                </a:solidFill>
                <a:latin typeface="Calibri"/>
                <a:cs typeface="Calibri"/>
              </a:rPr>
              <a:t> </a:t>
            </a:r>
            <a:r>
              <a:rPr sz="2400" b="1">
                <a:solidFill>
                  <a:srgbClr val="006FC0"/>
                </a:solidFill>
                <a:latin typeface="Calibri"/>
                <a:cs typeface="Calibri"/>
              </a:rPr>
              <a:t>processes</a:t>
            </a:r>
            <a:r>
              <a:rPr sz="2400" b="1" spc="-55">
                <a:solidFill>
                  <a:srgbClr val="006FC0"/>
                </a:solidFill>
                <a:latin typeface="Calibri"/>
                <a:cs typeface="Calibri"/>
              </a:rPr>
              <a:t> </a:t>
            </a:r>
            <a:r>
              <a:rPr sz="2400" b="1">
                <a:solidFill>
                  <a:srgbClr val="006FC0"/>
                </a:solidFill>
                <a:latin typeface="Calibri"/>
                <a:cs typeface="Calibri"/>
              </a:rPr>
              <a:t>in</a:t>
            </a:r>
            <a:r>
              <a:rPr sz="2400" b="1" spc="-50">
                <a:solidFill>
                  <a:srgbClr val="006FC0"/>
                </a:solidFill>
                <a:latin typeface="Calibri"/>
                <a:cs typeface="Calibri"/>
              </a:rPr>
              <a:t> </a:t>
            </a:r>
            <a:r>
              <a:rPr sz="2400" b="1">
                <a:solidFill>
                  <a:srgbClr val="006FC0"/>
                </a:solidFill>
                <a:latin typeface="Calibri"/>
                <a:cs typeface="Calibri"/>
              </a:rPr>
              <a:t>the</a:t>
            </a:r>
            <a:r>
              <a:rPr sz="2400" b="1" spc="-40">
                <a:solidFill>
                  <a:srgbClr val="006FC0"/>
                </a:solidFill>
                <a:latin typeface="Calibri"/>
                <a:cs typeface="Calibri"/>
              </a:rPr>
              <a:t> </a:t>
            </a:r>
            <a:r>
              <a:rPr sz="2400" b="1">
                <a:solidFill>
                  <a:srgbClr val="006FC0"/>
                </a:solidFill>
                <a:latin typeface="Calibri"/>
                <a:cs typeface="Calibri"/>
              </a:rPr>
              <a:t>tank.</a:t>
            </a:r>
            <a:r>
              <a:rPr sz="2400" b="1" spc="-45">
                <a:solidFill>
                  <a:srgbClr val="006FC0"/>
                </a:solidFill>
                <a:latin typeface="Calibri"/>
                <a:cs typeface="Calibri"/>
              </a:rPr>
              <a:t> </a:t>
            </a:r>
            <a:r>
              <a:rPr sz="2400" b="1">
                <a:solidFill>
                  <a:srgbClr val="006FC0"/>
                </a:solidFill>
                <a:latin typeface="Calibri"/>
                <a:cs typeface="Calibri"/>
              </a:rPr>
              <a:t>Most</a:t>
            </a:r>
            <a:r>
              <a:rPr sz="2400" b="1" spc="-65">
                <a:solidFill>
                  <a:srgbClr val="006FC0"/>
                </a:solidFill>
                <a:latin typeface="Calibri"/>
                <a:cs typeface="Calibri"/>
              </a:rPr>
              <a:t> </a:t>
            </a:r>
            <a:r>
              <a:rPr sz="2400" b="1" spc="-25">
                <a:solidFill>
                  <a:srgbClr val="006FC0"/>
                </a:solidFill>
                <a:latin typeface="Calibri"/>
                <a:cs typeface="Calibri"/>
              </a:rPr>
              <a:t>of </a:t>
            </a:r>
            <a:r>
              <a:rPr sz="2400" b="1">
                <a:solidFill>
                  <a:srgbClr val="006FC0"/>
                </a:solidFill>
                <a:latin typeface="Calibri"/>
                <a:cs typeface="Calibri"/>
              </a:rPr>
              <a:t>them</a:t>
            </a:r>
            <a:r>
              <a:rPr sz="2400" b="1" spc="-65">
                <a:solidFill>
                  <a:srgbClr val="006FC0"/>
                </a:solidFill>
                <a:latin typeface="Calibri"/>
                <a:cs typeface="Calibri"/>
              </a:rPr>
              <a:t> </a:t>
            </a:r>
            <a:r>
              <a:rPr sz="2400" b="1">
                <a:solidFill>
                  <a:srgbClr val="006FC0"/>
                </a:solidFill>
                <a:latin typeface="Calibri"/>
                <a:cs typeface="Calibri"/>
              </a:rPr>
              <a:t>are</a:t>
            </a:r>
            <a:r>
              <a:rPr sz="2400" b="1" spc="-70">
                <a:solidFill>
                  <a:srgbClr val="006FC0"/>
                </a:solidFill>
                <a:latin typeface="Calibri"/>
                <a:cs typeface="Calibri"/>
              </a:rPr>
              <a:t> </a:t>
            </a:r>
            <a:r>
              <a:rPr sz="2400" b="1" spc="-10">
                <a:solidFill>
                  <a:srgbClr val="006FC0"/>
                </a:solidFill>
                <a:latin typeface="Calibri"/>
                <a:cs typeface="Calibri"/>
              </a:rPr>
              <a:t>separated</a:t>
            </a:r>
            <a:r>
              <a:rPr sz="2400" b="1" spc="-65">
                <a:solidFill>
                  <a:srgbClr val="006FC0"/>
                </a:solidFill>
                <a:latin typeface="Calibri"/>
                <a:cs typeface="Calibri"/>
              </a:rPr>
              <a:t> </a:t>
            </a:r>
            <a:r>
              <a:rPr sz="2400" b="1">
                <a:solidFill>
                  <a:srgbClr val="006FC0"/>
                </a:solidFill>
                <a:latin typeface="Calibri"/>
                <a:cs typeface="Calibri"/>
              </a:rPr>
              <a:t>out</a:t>
            </a:r>
            <a:r>
              <a:rPr sz="2400" b="1" spc="-75">
                <a:solidFill>
                  <a:srgbClr val="006FC0"/>
                </a:solidFill>
                <a:latin typeface="Calibri"/>
                <a:cs typeface="Calibri"/>
              </a:rPr>
              <a:t> </a:t>
            </a:r>
            <a:r>
              <a:rPr sz="2400" b="1">
                <a:solidFill>
                  <a:srgbClr val="006FC0"/>
                </a:solidFill>
                <a:latin typeface="Calibri"/>
                <a:cs typeface="Calibri"/>
              </a:rPr>
              <a:t>(by</a:t>
            </a:r>
            <a:r>
              <a:rPr sz="2400" b="1" spc="-60">
                <a:solidFill>
                  <a:srgbClr val="006FC0"/>
                </a:solidFill>
                <a:latin typeface="Calibri"/>
                <a:cs typeface="Calibri"/>
              </a:rPr>
              <a:t> </a:t>
            </a:r>
            <a:r>
              <a:rPr sz="2400" b="1">
                <a:solidFill>
                  <a:srgbClr val="006FC0"/>
                </a:solidFill>
                <a:latin typeface="Calibri"/>
                <a:cs typeface="Calibri"/>
              </a:rPr>
              <a:t>settling)</a:t>
            </a:r>
            <a:r>
              <a:rPr sz="2400" b="1" spc="-60">
                <a:solidFill>
                  <a:srgbClr val="006FC0"/>
                </a:solidFill>
                <a:latin typeface="Calibri"/>
                <a:cs typeface="Calibri"/>
              </a:rPr>
              <a:t> </a:t>
            </a:r>
            <a:r>
              <a:rPr sz="2400" b="1">
                <a:solidFill>
                  <a:srgbClr val="006FC0"/>
                </a:solidFill>
                <a:latin typeface="Calibri"/>
                <a:cs typeface="Calibri"/>
              </a:rPr>
              <a:t>with</a:t>
            </a:r>
            <a:r>
              <a:rPr sz="2400" b="1" spc="-65">
                <a:solidFill>
                  <a:srgbClr val="006FC0"/>
                </a:solidFill>
                <a:latin typeface="Calibri"/>
                <a:cs typeface="Calibri"/>
              </a:rPr>
              <a:t> </a:t>
            </a:r>
            <a:r>
              <a:rPr sz="2400" b="1" spc="-10">
                <a:solidFill>
                  <a:srgbClr val="006FC0"/>
                </a:solidFill>
                <a:latin typeface="Calibri"/>
                <a:cs typeface="Calibri"/>
              </a:rPr>
              <a:t>solids.</a:t>
            </a:r>
            <a:endParaRPr sz="2400">
              <a:latin typeface="Calibri"/>
              <a:cs typeface="Calibri"/>
            </a:endParaRPr>
          </a:p>
          <a:p>
            <a:pPr marL="523240" marR="31750">
              <a:lnSpc>
                <a:spcPct val="100000"/>
              </a:lnSpc>
            </a:pPr>
            <a:r>
              <a:rPr sz="2400" b="1" spc="-30">
                <a:solidFill>
                  <a:srgbClr val="006FC0"/>
                </a:solidFill>
                <a:latin typeface="Calibri"/>
                <a:cs typeface="Calibri"/>
              </a:rPr>
              <a:t>However,</a:t>
            </a:r>
            <a:r>
              <a:rPr sz="2400" b="1" spc="-55">
                <a:solidFill>
                  <a:srgbClr val="006FC0"/>
                </a:solidFill>
                <a:latin typeface="Calibri"/>
                <a:cs typeface="Calibri"/>
              </a:rPr>
              <a:t> </a:t>
            </a:r>
            <a:r>
              <a:rPr sz="2400" b="1">
                <a:solidFill>
                  <a:srgbClr val="006FC0"/>
                </a:solidFill>
                <a:latin typeface="Calibri"/>
                <a:cs typeface="Calibri"/>
              </a:rPr>
              <a:t>a</a:t>
            </a:r>
            <a:r>
              <a:rPr sz="2400" b="1" spc="-40">
                <a:solidFill>
                  <a:srgbClr val="006FC0"/>
                </a:solidFill>
                <a:latin typeface="Calibri"/>
                <a:cs typeface="Calibri"/>
              </a:rPr>
              <a:t> </a:t>
            </a:r>
            <a:r>
              <a:rPr sz="2400" b="1">
                <a:solidFill>
                  <a:srgbClr val="006FC0"/>
                </a:solidFill>
                <a:latin typeface="Calibri"/>
                <a:cs typeface="Calibri"/>
              </a:rPr>
              <a:t>large</a:t>
            </a:r>
            <a:r>
              <a:rPr sz="2400" b="1" spc="-55">
                <a:solidFill>
                  <a:srgbClr val="006FC0"/>
                </a:solidFill>
                <a:latin typeface="Calibri"/>
                <a:cs typeface="Calibri"/>
              </a:rPr>
              <a:t> </a:t>
            </a:r>
            <a:r>
              <a:rPr sz="2400" b="1">
                <a:solidFill>
                  <a:srgbClr val="006FC0"/>
                </a:solidFill>
                <a:latin typeface="Calibri"/>
                <a:cs typeface="Calibri"/>
              </a:rPr>
              <a:t>number</a:t>
            </a:r>
            <a:r>
              <a:rPr sz="2400" b="1" spc="-50">
                <a:solidFill>
                  <a:srgbClr val="006FC0"/>
                </a:solidFill>
                <a:latin typeface="Calibri"/>
                <a:cs typeface="Calibri"/>
              </a:rPr>
              <a:t> </a:t>
            </a:r>
            <a:r>
              <a:rPr sz="2400" b="1">
                <a:solidFill>
                  <a:srgbClr val="006FC0"/>
                </a:solidFill>
                <a:latin typeface="Calibri"/>
                <a:cs typeface="Calibri"/>
              </a:rPr>
              <a:t>of</a:t>
            </a:r>
            <a:r>
              <a:rPr sz="2400" b="1" spc="-45">
                <a:solidFill>
                  <a:srgbClr val="006FC0"/>
                </a:solidFill>
                <a:latin typeface="Calibri"/>
                <a:cs typeface="Calibri"/>
              </a:rPr>
              <a:t> </a:t>
            </a:r>
            <a:r>
              <a:rPr sz="2400" b="1" spc="-10">
                <a:solidFill>
                  <a:srgbClr val="006FC0"/>
                </a:solidFill>
                <a:latin typeface="Calibri"/>
                <a:cs typeface="Calibri"/>
              </a:rPr>
              <a:t>microorganisms</a:t>
            </a:r>
            <a:r>
              <a:rPr sz="2400" b="1" spc="-75">
                <a:solidFill>
                  <a:srgbClr val="006FC0"/>
                </a:solidFill>
                <a:latin typeface="Calibri"/>
                <a:cs typeface="Calibri"/>
              </a:rPr>
              <a:t> </a:t>
            </a:r>
            <a:r>
              <a:rPr sz="2400" b="1" spc="-10">
                <a:solidFill>
                  <a:srgbClr val="006FC0"/>
                </a:solidFill>
                <a:latin typeface="Calibri"/>
                <a:cs typeface="Calibri"/>
              </a:rPr>
              <a:t>(bacteria, </a:t>
            </a:r>
            <a:r>
              <a:rPr sz="2400" b="1">
                <a:solidFill>
                  <a:srgbClr val="006FC0"/>
                </a:solidFill>
                <a:latin typeface="Calibri"/>
                <a:cs typeface="Calibri"/>
              </a:rPr>
              <a:t>virus,</a:t>
            </a:r>
            <a:r>
              <a:rPr sz="2400" b="1" spc="-65">
                <a:solidFill>
                  <a:srgbClr val="006FC0"/>
                </a:solidFill>
                <a:latin typeface="Calibri"/>
                <a:cs typeface="Calibri"/>
              </a:rPr>
              <a:t> </a:t>
            </a:r>
            <a:r>
              <a:rPr sz="2400" b="1" spc="-10">
                <a:solidFill>
                  <a:srgbClr val="006FC0"/>
                </a:solidFill>
                <a:latin typeface="Calibri"/>
                <a:cs typeface="Calibri"/>
              </a:rPr>
              <a:t>protozoa,</a:t>
            </a:r>
            <a:r>
              <a:rPr sz="2400" b="1" spc="-95">
                <a:solidFill>
                  <a:srgbClr val="006FC0"/>
                </a:solidFill>
                <a:latin typeface="Calibri"/>
                <a:cs typeface="Calibri"/>
              </a:rPr>
              <a:t> </a:t>
            </a:r>
            <a:r>
              <a:rPr sz="2400" b="1">
                <a:solidFill>
                  <a:srgbClr val="006FC0"/>
                </a:solidFill>
                <a:latin typeface="Calibri"/>
                <a:cs typeface="Calibri"/>
              </a:rPr>
              <a:t>helminthes)</a:t>
            </a:r>
            <a:r>
              <a:rPr sz="2400" b="1" spc="-45">
                <a:solidFill>
                  <a:srgbClr val="006FC0"/>
                </a:solidFill>
                <a:latin typeface="Calibri"/>
                <a:cs typeface="Calibri"/>
              </a:rPr>
              <a:t> </a:t>
            </a:r>
            <a:r>
              <a:rPr sz="2400" b="1">
                <a:solidFill>
                  <a:srgbClr val="006FC0"/>
                </a:solidFill>
                <a:latin typeface="Calibri"/>
                <a:cs typeface="Calibri"/>
              </a:rPr>
              <a:t>survive</a:t>
            </a:r>
            <a:r>
              <a:rPr sz="2400" b="1" spc="-80">
                <a:solidFill>
                  <a:srgbClr val="006FC0"/>
                </a:solidFill>
                <a:latin typeface="Calibri"/>
                <a:cs typeface="Calibri"/>
              </a:rPr>
              <a:t> </a:t>
            </a:r>
            <a:r>
              <a:rPr sz="2400" b="1">
                <a:solidFill>
                  <a:srgbClr val="006FC0"/>
                </a:solidFill>
                <a:latin typeface="Calibri"/>
                <a:cs typeface="Calibri"/>
              </a:rPr>
              <a:t>the</a:t>
            </a:r>
            <a:r>
              <a:rPr sz="2400" b="1" spc="-60">
                <a:solidFill>
                  <a:srgbClr val="006FC0"/>
                </a:solidFill>
                <a:latin typeface="Calibri"/>
                <a:cs typeface="Calibri"/>
              </a:rPr>
              <a:t> </a:t>
            </a:r>
            <a:r>
              <a:rPr sz="2400" b="1">
                <a:solidFill>
                  <a:srgbClr val="006FC0"/>
                </a:solidFill>
                <a:latin typeface="Calibri"/>
                <a:cs typeface="Calibri"/>
              </a:rPr>
              <a:t>processes</a:t>
            </a:r>
            <a:r>
              <a:rPr sz="2400" b="1" spc="-75">
                <a:solidFill>
                  <a:srgbClr val="006FC0"/>
                </a:solidFill>
                <a:latin typeface="Calibri"/>
                <a:cs typeface="Calibri"/>
              </a:rPr>
              <a:t> </a:t>
            </a:r>
            <a:r>
              <a:rPr sz="2400" b="1">
                <a:solidFill>
                  <a:srgbClr val="006FC0"/>
                </a:solidFill>
                <a:latin typeface="Calibri"/>
                <a:cs typeface="Calibri"/>
              </a:rPr>
              <a:t>in</a:t>
            </a:r>
            <a:r>
              <a:rPr sz="2400" b="1" spc="-75">
                <a:solidFill>
                  <a:srgbClr val="006FC0"/>
                </a:solidFill>
                <a:latin typeface="Calibri"/>
                <a:cs typeface="Calibri"/>
              </a:rPr>
              <a:t> </a:t>
            </a:r>
            <a:r>
              <a:rPr sz="2400" b="1" spc="-25">
                <a:solidFill>
                  <a:srgbClr val="006FC0"/>
                </a:solidFill>
                <a:latin typeface="Calibri"/>
                <a:cs typeface="Calibri"/>
              </a:rPr>
              <a:t>the </a:t>
            </a:r>
            <a:r>
              <a:rPr sz="2400" b="1">
                <a:solidFill>
                  <a:srgbClr val="006FC0"/>
                </a:solidFill>
                <a:latin typeface="Calibri"/>
                <a:cs typeface="Calibri"/>
              </a:rPr>
              <a:t>tank</a:t>
            </a:r>
            <a:r>
              <a:rPr sz="2400" b="1" spc="-65">
                <a:solidFill>
                  <a:srgbClr val="006FC0"/>
                </a:solidFill>
                <a:latin typeface="Calibri"/>
                <a:cs typeface="Calibri"/>
              </a:rPr>
              <a:t> </a:t>
            </a:r>
            <a:r>
              <a:rPr sz="2400" b="1">
                <a:solidFill>
                  <a:srgbClr val="006FC0"/>
                </a:solidFill>
                <a:latin typeface="Calibri"/>
                <a:cs typeface="Calibri"/>
              </a:rPr>
              <a:t>and</a:t>
            </a:r>
            <a:r>
              <a:rPr sz="2400" b="1" spc="-70">
                <a:solidFill>
                  <a:srgbClr val="006FC0"/>
                </a:solidFill>
                <a:latin typeface="Calibri"/>
                <a:cs typeface="Calibri"/>
              </a:rPr>
              <a:t> </a:t>
            </a:r>
            <a:r>
              <a:rPr sz="2400" b="1">
                <a:solidFill>
                  <a:srgbClr val="006FC0"/>
                </a:solidFill>
                <a:latin typeface="Calibri"/>
                <a:cs typeface="Calibri"/>
              </a:rPr>
              <a:t>remain</a:t>
            </a:r>
            <a:r>
              <a:rPr sz="2400" b="1" spc="-80">
                <a:solidFill>
                  <a:srgbClr val="006FC0"/>
                </a:solidFill>
                <a:latin typeface="Calibri"/>
                <a:cs typeface="Calibri"/>
              </a:rPr>
              <a:t> </a:t>
            </a:r>
            <a:r>
              <a:rPr sz="2400" b="1">
                <a:solidFill>
                  <a:srgbClr val="006FC0"/>
                </a:solidFill>
                <a:latin typeface="Calibri"/>
                <a:cs typeface="Calibri"/>
              </a:rPr>
              <a:t>in</a:t>
            </a:r>
            <a:r>
              <a:rPr sz="2400" b="1" spc="-70">
                <a:solidFill>
                  <a:srgbClr val="006FC0"/>
                </a:solidFill>
                <a:latin typeface="Calibri"/>
                <a:cs typeface="Calibri"/>
              </a:rPr>
              <a:t> </a:t>
            </a:r>
            <a:r>
              <a:rPr sz="2400" b="1">
                <a:solidFill>
                  <a:srgbClr val="006FC0"/>
                </a:solidFill>
                <a:latin typeface="Calibri"/>
                <a:cs typeface="Calibri"/>
              </a:rPr>
              <a:t>the</a:t>
            </a:r>
            <a:r>
              <a:rPr sz="2400" b="1" spc="-60">
                <a:solidFill>
                  <a:srgbClr val="006FC0"/>
                </a:solidFill>
                <a:latin typeface="Calibri"/>
                <a:cs typeface="Calibri"/>
              </a:rPr>
              <a:t> </a:t>
            </a:r>
            <a:r>
              <a:rPr sz="2400" b="1">
                <a:solidFill>
                  <a:srgbClr val="006FC0"/>
                </a:solidFill>
                <a:latin typeface="Calibri"/>
                <a:cs typeface="Calibri"/>
              </a:rPr>
              <a:t>effluent,</a:t>
            </a:r>
            <a:r>
              <a:rPr sz="2400" b="1" spc="-50">
                <a:solidFill>
                  <a:srgbClr val="006FC0"/>
                </a:solidFill>
                <a:latin typeface="Calibri"/>
                <a:cs typeface="Calibri"/>
              </a:rPr>
              <a:t> </a:t>
            </a:r>
            <a:r>
              <a:rPr sz="2400" b="1">
                <a:solidFill>
                  <a:srgbClr val="006FC0"/>
                </a:solidFill>
                <a:latin typeface="Calibri"/>
                <a:cs typeface="Calibri"/>
              </a:rPr>
              <a:t>the</a:t>
            </a:r>
            <a:r>
              <a:rPr sz="2400" b="1" spc="-50">
                <a:solidFill>
                  <a:srgbClr val="006FC0"/>
                </a:solidFill>
                <a:latin typeface="Calibri"/>
                <a:cs typeface="Calibri"/>
              </a:rPr>
              <a:t> </a:t>
            </a:r>
            <a:r>
              <a:rPr sz="2400" b="1">
                <a:solidFill>
                  <a:srgbClr val="006FC0"/>
                </a:solidFill>
                <a:latin typeface="Calibri"/>
                <a:cs typeface="Calibri"/>
              </a:rPr>
              <a:t>sludge</a:t>
            </a:r>
            <a:r>
              <a:rPr sz="2400" b="1" spc="-70">
                <a:solidFill>
                  <a:srgbClr val="006FC0"/>
                </a:solidFill>
                <a:latin typeface="Calibri"/>
                <a:cs typeface="Calibri"/>
              </a:rPr>
              <a:t> </a:t>
            </a:r>
            <a:r>
              <a:rPr sz="2400" b="1">
                <a:solidFill>
                  <a:srgbClr val="006FC0"/>
                </a:solidFill>
                <a:latin typeface="Calibri"/>
                <a:cs typeface="Calibri"/>
              </a:rPr>
              <a:t>and</a:t>
            </a:r>
            <a:r>
              <a:rPr sz="2400" b="1" spc="-60">
                <a:solidFill>
                  <a:srgbClr val="006FC0"/>
                </a:solidFill>
                <a:latin typeface="Calibri"/>
                <a:cs typeface="Calibri"/>
              </a:rPr>
              <a:t> </a:t>
            </a:r>
            <a:r>
              <a:rPr sz="2400" b="1" spc="-20">
                <a:solidFill>
                  <a:srgbClr val="006FC0"/>
                </a:solidFill>
                <a:latin typeface="Calibri"/>
                <a:cs typeface="Calibri"/>
              </a:rPr>
              <a:t>scum</a:t>
            </a:r>
            <a:endParaRPr sz="2400">
              <a:latin typeface="Calibri"/>
              <a:cs typeface="Calibri"/>
            </a:endParaRPr>
          </a:p>
        </p:txBody>
      </p:sp>
      <p:pic>
        <p:nvPicPr>
          <p:cNvPr id="4" name="object 4"/>
          <p:cNvPicPr/>
          <p:nvPr/>
        </p:nvPicPr>
        <p:blipFill>
          <a:blip r:embed="rId2"/>
          <a:stretch>
            <a:fillRect/>
          </a:stretch>
        </p:blipFill>
        <p:spPr>
          <a:xfrm>
            <a:off x="2286000" y="3733800"/>
            <a:ext cx="4090138" cy="2743200"/>
          </a:xfrm>
          <a:prstGeom prst="rect">
            <a:avLst/>
          </a:prstGeom>
        </p:spPr>
      </p:pic>
      <p:sp>
        <p:nvSpPr>
          <p:cNvPr id="5" name="Slide Number Placeholder 4">
            <a:extLst>
              <a:ext uri="{FF2B5EF4-FFF2-40B4-BE49-F238E27FC236}">
                <a16:creationId xmlns:a16="http://schemas.microsoft.com/office/drawing/2014/main" id="{7AB44FF7-A028-82CC-781A-84E04A3ED8A2}"/>
              </a:ext>
            </a:extLst>
          </p:cNvPr>
          <p:cNvSpPr>
            <a:spLocks noGrp="1"/>
          </p:cNvSpPr>
          <p:nvPr>
            <p:ph type="sldNum" sz="quarter" idx="7"/>
          </p:nvPr>
        </p:nvSpPr>
        <p:spPr>
          <a:xfrm>
            <a:off x="8401811" y="6465214"/>
            <a:ext cx="513589" cy="164186"/>
          </a:xfrm>
        </p:spPr>
        <p:txBody>
          <a:bodyPr/>
          <a:lstStyle/>
          <a:p>
            <a:pPr marL="115570">
              <a:lnSpc>
                <a:spcPts val="1240"/>
              </a:lnSpc>
            </a:pPr>
            <a:fld id="{81D60167-4931-47E6-BA6A-407CBD079E47}" type="slidenum">
              <a:rPr lang="en-US" spc="-50" smtClean="0"/>
              <a:t>113</a:t>
            </a:fld>
            <a:endParaRPr lang="en-US" spc="-5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0957" y="461899"/>
            <a:ext cx="6019800" cy="696595"/>
          </a:xfrm>
          <a:prstGeom prst="rect">
            <a:avLst/>
          </a:prstGeom>
        </p:spPr>
        <p:txBody>
          <a:bodyPr vert="horz" wrap="square" lIns="0" tIns="13335" rIns="0" bIns="0" rtlCol="0">
            <a:spAutoFit/>
          </a:bodyPr>
          <a:lstStyle/>
          <a:p>
            <a:pPr marL="12700">
              <a:lnSpc>
                <a:spcPct val="100000"/>
              </a:lnSpc>
              <a:spcBef>
                <a:spcPts val="105"/>
              </a:spcBef>
            </a:pPr>
            <a:r>
              <a:rPr sz="4400">
                <a:solidFill>
                  <a:srgbClr val="00AF50"/>
                </a:solidFill>
              </a:rPr>
              <a:t>Use</a:t>
            </a:r>
            <a:r>
              <a:rPr sz="4400" spc="-85">
                <a:solidFill>
                  <a:srgbClr val="00AF50"/>
                </a:solidFill>
              </a:rPr>
              <a:t> </a:t>
            </a:r>
            <a:r>
              <a:rPr sz="4400">
                <a:solidFill>
                  <a:srgbClr val="00AF50"/>
                </a:solidFill>
              </a:rPr>
              <a:t>of</a:t>
            </a:r>
            <a:r>
              <a:rPr sz="4400" spc="-75">
                <a:solidFill>
                  <a:srgbClr val="00AF50"/>
                </a:solidFill>
              </a:rPr>
              <a:t> </a:t>
            </a:r>
            <a:r>
              <a:rPr sz="4400">
                <a:solidFill>
                  <a:srgbClr val="00AF50"/>
                </a:solidFill>
              </a:rPr>
              <a:t>Septic</a:t>
            </a:r>
            <a:r>
              <a:rPr sz="4400" spc="-85">
                <a:solidFill>
                  <a:srgbClr val="00AF50"/>
                </a:solidFill>
              </a:rPr>
              <a:t> </a:t>
            </a:r>
            <a:r>
              <a:rPr sz="4400" spc="-30">
                <a:solidFill>
                  <a:srgbClr val="00AF50"/>
                </a:solidFill>
              </a:rPr>
              <a:t>Tank</a:t>
            </a:r>
            <a:r>
              <a:rPr sz="4400" spc="-65">
                <a:solidFill>
                  <a:srgbClr val="00AF50"/>
                </a:solidFill>
              </a:rPr>
              <a:t> </a:t>
            </a:r>
            <a:r>
              <a:rPr sz="4400" spc="-10">
                <a:solidFill>
                  <a:srgbClr val="00AF50"/>
                </a:solidFill>
              </a:rPr>
              <a:t>System</a:t>
            </a:r>
            <a:endParaRPr sz="4400"/>
          </a:p>
        </p:txBody>
      </p:sp>
      <p:sp>
        <p:nvSpPr>
          <p:cNvPr id="3" name="object 3"/>
          <p:cNvSpPr txBox="1"/>
          <p:nvPr/>
        </p:nvSpPr>
        <p:spPr>
          <a:xfrm>
            <a:off x="535940" y="1610994"/>
            <a:ext cx="8067040" cy="4036695"/>
          </a:xfrm>
          <a:prstGeom prst="rect">
            <a:avLst/>
          </a:prstGeom>
        </p:spPr>
        <p:txBody>
          <a:bodyPr vert="horz" wrap="square" lIns="0" tIns="12065" rIns="0" bIns="0" rtlCol="0">
            <a:spAutoFit/>
          </a:bodyPr>
          <a:lstStyle/>
          <a:p>
            <a:pPr marL="353695" marR="673735" indent="-341630" algn="just">
              <a:lnSpc>
                <a:spcPct val="100000"/>
              </a:lnSpc>
              <a:spcBef>
                <a:spcPts val="95"/>
              </a:spcBef>
              <a:buFont typeface="Arial MT"/>
              <a:buChar char="•"/>
              <a:tabLst>
                <a:tab pos="355600" algn="l"/>
              </a:tabLst>
            </a:pPr>
            <a:r>
              <a:rPr sz="2800" b="1" spc="-10">
                <a:latin typeface="Calibri"/>
                <a:cs typeface="Calibri"/>
              </a:rPr>
              <a:t>Predominant</a:t>
            </a:r>
            <a:r>
              <a:rPr sz="2800" b="1" spc="-60">
                <a:latin typeface="Calibri"/>
                <a:cs typeface="Calibri"/>
              </a:rPr>
              <a:t> </a:t>
            </a:r>
            <a:r>
              <a:rPr sz="2800" b="1" spc="-10">
                <a:latin typeface="Calibri"/>
                <a:cs typeface="Calibri"/>
              </a:rPr>
              <a:t>system</a:t>
            </a:r>
            <a:r>
              <a:rPr sz="2800" b="1" spc="-75">
                <a:latin typeface="Calibri"/>
                <a:cs typeface="Calibri"/>
              </a:rPr>
              <a:t> </a:t>
            </a:r>
            <a:r>
              <a:rPr sz="2800" b="1">
                <a:latin typeface="Calibri"/>
                <a:cs typeface="Calibri"/>
              </a:rPr>
              <a:t>in</a:t>
            </a:r>
            <a:r>
              <a:rPr sz="2800" b="1" spc="-75">
                <a:latin typeface="Calibri"/>
                <a:cs typeface="Calibri"/>
              </a:rPr>
              <a:t> </a:t>
            </a:r>
            <a:r>
              <a:rPr sz="2800" b="1">
                <a:latin typeface="Calibri"/>
                <a:cs typeface="Calibri"/>
              </a:rPr>
              <a:t>areas</a:t>
            </a:r>
            <a:r>
              <a:rPr sz="2800" b="1" spc="-65">
                <a:latin typeface="Calibri"/>
                <a:cs typeface="Calibri"/>
              </a:rPr>
              <a:t> </a:t>
            </a:r>
            <a:r>
              <a:rPr sz="2800" b="1">
                <a:latin typeface="Calibri"/>
                <a:cs typeface="Calibri"/>
              </a:rPr>
              <a:t>with</a:t>
            </a:r>
            <a:r>
              <a:rPr sz="2800" b="1" spc="-75">
                <a:latin typeface="Calibri"/>
                <a:cs typeface="Calibri"/>
              </a:rPr>
              <a:t> </a:t>
            </a:r>
            <a:r>
              <a:rPr sz="2800" b="1">
                <a:latin typeface="Calibri"/>
                <a:cs typeface="Calibri"/>
              </a:rPr>
              <a:t>“piped</a:t>
            </a:r>
            <a:r>
              <a:rPr sz="2800" b="1" spc="-75">
                <a:latin typeface="Calibri"/>
                <a:cs typeface="Calibri"/>
              </a:rPr>
              <a:t> </a:t>
            </a:r>
            <a:r>
              <a:rPr sz="2800" b="1" spc="-10">
                <a:latin typeface="Calibri"/>
                <a:cs typeface="Calibri"/>
              </a:rPr>
              <a:t>water 	supply”.</a:t>
            </a:r>
            <a:endParaRPr sz="2800">
              <a:latin typeface="Calibri"/>
              <a:cs typeface="Calibri"/>
            </a:endParaRPr>
          </a:p>
          <a:p>
            <a:pPr marL="353695" marR="416559" indent="-341630" algn="just">
              <a:lnSpc>
                <a:spcPct val="100000"/>
              </a:lnSpc>
              <a:spcBef>
                <a:spcPts val="670"/>
              </a:spcBef>
              <a:buFont typeface="Arial MT"/>
              <a:buChar char="•"/>
              <a:tabLst>
                <a:tab pos="355600" algn="l"/>
              </a:tabLst>
            </a:pPr>
            <a:r>
              <a:rPr sz="2800" b="1">
                <a:latin typeface="Calibri"/>
                <a:cs typeface="Calibri"/>
              </a:rPr>
              <a:t>Also</a:t>
            </a:r>
            <a:r>
              <a:rPr sz="2800" b="1" spc="-60">
                <a:latin typeface="Calibri"/>
                <a:cs typeface="Calibri"/>
              </a:rPr>
              <a:t> </a:t>
            </a:r>
            <a:r>
              <a:rPr sz="2800" b="1">
                <a:latin typeface="Calibri"/>
                <a:cs typeface="Calibri"/>
              </a:rPr>
              <a:t>used</a:t>
            </a:r>
            <a:r>
              <a:rPr sz="2800" b="1" spc="-75">
                <a:latin typeface="Calibri"/>
                <a:cs typeface="Calibri"/>
              </a:rPr>
              <a:t> </a:t>
            </a:r>
            <a:r>
              <a:rPr sz="2800" b="1">
                <a:latin typeface="Calibri"/>
                <a:cs typeface="Calibri"/>
              </a:rPr>
              <a:t>with</a:t>
            </a:r>
            <a:r>
              <a:rPr sz="2800" b="1" spc="-55">
                <a:latin typeface="Calibri"/>
                <a:cs typeface="Calibri"/>
              </a:rPr>
              <a:t> </a:t>
            </a:r>
            <a:r>
              <a:rPr sz="2800" b="1">
                <a:latin typeface="Calibri"/>
                <a:cs typeface="Calibri"/>
              </a:rPr>
              <a:t>“pour</a:t>
            </a:r>
            <a:r>
              <a:rPr sz="2800" b="1" spc="-65">
                <a:latin typeface="Calibri"/>
                <a:cs typeface="Calibri"/>
              </a:rPr>
              <a:t> </a:t>
            </a:r>
            <a:r>
              <a:rPr sz="2800" b="1">
                <a:latin typeface="Calibri"/>
                <a:cs typeface="Calibri"/>
              </a:rPr>
              <a:t>flush”</a:t>
            </a:r>
            <a:r>
              <a:rPr sz="2800" b="1" spc="-65">
                <a:latin typeface="Calibri"/>
                <a:cs typeface="Calibri"/>
              </a:rPr>
              <a:t> </a:t>
            </a:r>
            <a:r>
              <a:rPr sz="2800" b="1">
                <a:latin typeface="Calibri"/>
                <a:cs typeface="Calibri"/>
              </a:rPr>
              <a:t>toilets,</a:t>
            </a:r>
            <a:r>
              <a:rPr sz="2800" b="1" spc="-45">
                <a:latin typeface="Calibri"/>
                <a:cs typeface="Calibri"/>
              </a:rPr>
              <a:t> </a:t>
            </a:r>
            <a:r>
              <a:rPr sz="2800" b="1">
                <a:latin typeface="Calibri"/>
                <a:cs typeface="Calibri"/>
              </a:rPr>
              <a:t>particularly</a:t>
            </a:r>
            <a:r>
              <a:rPr sz="2800" b="1" spc="-40">
                <a:latin typeface="Calibri"/>
                <a:cs typeface="Calibri"/>
              </a:rPr>
              <a:t> </a:t>
            </a:r>
            <a:r>
              <a:rPr sz="2800" b="1" spc="-25">
                <a:latin typeface="Calibri"/>
                <a:cs typeface="Calibri"/>
              </a:rPr>
              <a:t>in 	</a:t>
            </a:r>
            <a:r>
              <a:rPr sz="2800" b="1">
                <a:latin typeface="Calibri"/>
                <a:cs typeface="Calibri"/>
              </a:rPr>
              <a:t>communal</a:t>
            </a:r>
            <a:r>
              <a:rPr sz="2800" b="1" spc="-60">
                <a:latin typeface="Calibri"/>
                <a:cs typeface="Calibri"/>
              </a:rPr>
              <a:t> </a:t>
            </a:r>
            <a:r>
              <a:rPr sz="2800" b="1">
                <a:latin typeface="Calibri"/>
                <a:cs typeface="Calibri"/>
              </a:rPr>
              <a:t>toilets</a:t>
            </a:r>
            <a:r>
              <a:rPr sz="2800" b="1" spc="-40">
                <a:latin typeface="Calibri"/>
                <a:cs typeface="Calibri"/>
              </a:rPr>
              <a:t> </a:t>
            </a:r>
            <a:r>
              <a:rPr sz="2800" b="1">
                <a:latin typeface="Calibri"/>
                <a:cs typeface="Calibri"/>
              </a:rPr>
              <a:t>in</a:t>
            </a:r>
            <a:r>
              <a:rPr sz="2800" b="1" spc="-60">
                <a:latin typeface="Calibri"/>
                <a:cs typeface="Calibri"/>
              </a:rPr>
              <a:t> </a:t>
            </a:r>
            <a:r>
              <a:rPr sz="2800" b="1">
                <a:latin typeface="Calibri"/>
                <a:cs typeface="Calibri"/>
              </a:rPr>
              <a:t>urban</a:t>
            </a:r>
            <a:r>
              <a:rPr sz="2800" b="1" spc="-50">
                <a:latin typeface="Calibri"/>
                <a:cs typeface="Calibri"/>
              </a:rPr>
              <a:t> </a:t>
            </a:r>
            <a:r>
              <a:rPr sz="2800" b="1">
                <a:latin typeface="Calibri"/>
                <a:cs typeface="Calibri"/>
              </a:rPr>
              <a:t>slums</a:t>
            </a:r>
            <a:r>
              <a:rPr sz="2800" b="1" spc="-60">
                <a:latin typeface="Calibri"/>
                <a:cs typeface="Calibri"/>
              </a:rPr>
              <a:t> </a:t>
            </a:r>
            <a:r>
              <a:rPr sz="2800" b="1">
                <a:latin typeface="Calibri"/>
                <a:cs typeface="Calibri"/>
              </a:rPr>
              <a:t>and</a:t>
            </a:r>
            <a:r>
              <a:rPr sz="2800" b="1" spc="-60">
                <a:latin typeface="Calibri"/>
                <a:cs typeface="Calibri"/>
              </a:rPr>
              <a:t> </a:t>
            </a:r>
            <a:r>
              <a:rPr sz="2800" b="1" spc="-20">
                <a:latin typeface="Calibri"/>
                <a:cs typeface="Calibri"/>
              </a:rPr>
              <a:t>low-</a:t>
            </a:r>
            <a:r>
              <a:rPr sz="2800" b="1" spc="-10">
                <a:latin typeface="Calibri"/>
                <a:cs typeface="Calibri"/>
              </a:rPr>
              <a:t>income 	communities</a:t>
            </a:r>
            <a:r>
              <a:rPr sz="2800" b="1" spc="-70">
                <a:latin typeface="Calibri"/>
                <a:cs typeface="Calibri"/>
              </a:rPr>
              <a:t> </a:t>
            </a:r>
            <a:r>
              <a:rPr sz="2800" b="1" spc="-10">
                <a:latin typeface="Calibri"/>
                <a:cs typeface="Calibri"/>
              </a:rPr>
              <a:t>(LICs)</a:t>
            </a:r>
            <a:endParaRPr sz="2800">
              <a:latin typeface="Calibri"/>
              <a:cs typeface="Calibri"/>
            </a:endParaRPr>
          </a:p>
          <a:p>
            <a:pPr marL="355600" marR="5080" indent="-343535">
              <a:lnSpc>
                <a:spcPct val="100000"/>
              </a:lnSpc>
              <a:spcBef>
                <a:spcPts val="675"/>
              </a:spcBef>
              <a:buFont typeface="Arial MT"/>
              <a:buChar char="•"/>
              <a:tabLst>
                <a:tab pos="355600" algn="l"/>
              </a:tabLst>
            </a:pPr>
            <a:r>
              <a:rPr sz="2800" b="1">
                <a:latin typeface="Calibri"/>
                <a:cs typeface="Calibri"/>
              </a:rPr>
              <a:t>In</a:t>
            </a:r>
            <a:r>
              <a:rPr sz="2800" b="1" spc="-40">
                <a:latin typeface="Calibri"/>
                <a:cs typeface="Calibri"/>
              </a:rPr>
              <a:t> </a:t>
            </a:r>
            <a:r>
              <a:rPr sz="2800" b="1">
                <a:latin typeface="Calibri"/>
                <a:cs typeface="Calibri"/>
              </a:rPr>
              <a:t>many</a:t>
            </a:r>
            <a:r>
              <a:rPr sz="2800" b="1" spc="-45">
                <a:latin typeface="Calibri"/>
                <a:cs typeface="Calibri"/>
              </a:rPr>
              <a:t> </a:t>
            </a:r>
            <a:r>
              <a:rPr sz="2800" b="1">
                <a:latin typeface="Calibri"/>
                <a:cs typeface="Calibri"/>
              </a:rPr>
              <a:t>cases,</a:t>
            </a:r>
            <a:r>
              <a:rPr sz="2800" b="1" spc="-40">
                <a:latin typeface="Calibri"/>
                <a:cs typeface="Calibri"/>
              </a:rPr>
              <a:t> </a:t>
            </a:r>
            <a:r>
              <a:rPr sz="2800" b="1">
                <a:latin typeface="Calibri"/>
                <a:cs typeface="Calibri"/>
              </a:rPr>
              <a:t>only</a:t>
            </a:r>
            <a:r>
              <a:rPr sz="2800" b="1" spc="-40">
                <a:latin typeface="Calibri"/>
                <a:cs typeface="Calibri"/>
              </a:rPr>
              <a:t> </a:t>
            </a:r>
            <a:r>
              <a:rPr sz="2800" b="1">
                <a:latin typeface="Calibri"/>
                <a:cs typeface="Calibri"/>
              </a:rPr>
              <a:t>septic</a:t>
            </a:r>
            <a:r>
              <a:rPr sz="2800" b="1" spc="-35">
                <a:latin typeface="Calibri"/>
                <a:cs typeface="Calibri"/>
              </a:rPr>
              <a:t> </a:t>
            </a:r>
            <a:r>
              <a:rPr sz="2800" b="1">
                <a:latin typeface="Calibri"/>
                <a:cs typeface="Calibri"/>
              </a:rPr>
              <a:t>tank</a:t>
            </a:r>
            <a:r>
              <a:rPr sz="2800" b="1" spc="-40">
                <a:latin typeface="Calibri"/>
                <a:cs typeface="Calibri"/>
              </a:rPr>
              <a:t> </a:t>
            </a:r>
            <a:r>
              <a:rPr sz="2800" b="1">
                <a:latin typeface="Calibri"/>
                <a:cs typeface="Calibri"/>
              </a:rPr>
              <a:t>is</a:t>
            </a:r>
            <a:r>
              <a:rPr sz="2800" b="1" spc="-45">
                <a:latin typeface="Calibri"/>
                <a:cs typeface="Calibri"/>
              </a:rPr>
              <a:t> </a:t>
            </a:r>
            <a:r>
              <a:rPr sz="2800" b="1">
                <a:latin typeface="Calibri"/>
                <a:cs typeface="Calibri"/>
              </a:rPr>
              <a:t>used</a:t>
            </a:r>
            <a:r>
              <a:rPr sz="2800" b="1" spc="-45">
                <a:latin typeface="Calibri"/>
                <a:cs typeface="Calibri"/>
              </a:rPr>
              <a:t> </a:t>
            </a:r>
            <a:r>
              <a:rPr sz="2800" b="1" spc="-10">
                <a:latin typeface="Calibri"/>
                <a:cs typeface="Calibri"/>
              </a:rPr>
              <a:t>without </a:t>
            </a:r>
            <a:r>
              <a:rPr sz="2800" b="1">
                <a:latin typeface="Calibri"/>
                <a:cs typeface="Calibri"/>
              </a:rPr>
              <a:t>soakage</a:t>
            </a:r>
            <a:r>
              <a:rPr sz="2800" b="1" spc="-60">
                <a:latin typeface="Calibri"/>
                <a:cs typeface="Calibri"/>
              </a:rPr>
              <a:t> </a:t>
            </a:r>
            <a:r>
              <a:rPr sz="2800" b="1">
                <a:latin typeface="Calibri"/>
                <a:cs typeface="Calibri"/>
              </a:rPr>
              <a:t>pit</a:t>
            </a:r>
            <a:r>
              <a:rPr sz="2800" b="1" spc="-55">
                <a:latin typeface="Calibri"/>
                <a:cs typeface="Calibri"/>
              </a:rPr>
              <a:t> </a:t>
            </a:r>
            <a:r>
              <a:rPr sz="2800" b="1">
                <a:latin typeface="Calibri"/>
                <a:cs typeface="Calibri"/>
              </a:rPr>
              <a:t>[primarily</a:t>
            </a:r>
            <a:r>
              <a:rPr sz="2800" b="1" spc="-60">
                <a:latin typeface="Calibri"/>
                <a:cs typeface="Calibri"/>
              </a:rPr>
              <a:t> </a:t>
            </a:r>
            <a:r>
              <a:rPr sz="2800" b="1">
                <a:latin typeface="Calibri"/>
                <a:cs typeface="Calibri"/>
              </a:rPr>
              <a:t>due</a:t>
            </a:r>
            <a:r>
              <a:rPr sz="2800" b="1" spc="-50">
                <a:latin typeface="Calibri"/>
                <a:cs typeface="Calibri"/>
              </a:rPr>
              <a:t> </a:t>
            </a:r>
            <a:r>
              <a:rPr sz="2800" b="1">
                <a:latin typeface="Calibri"/>
                <a:cs typeface="Calibri"/>
              </a:rPr>
              <a:t>to</a:t>
            </a:r>
            <a:r>
              <a:rPr sz="2800" b="1" spc="-70">
                <a:latin typeface="Calibri"/>
                <a:cs typeface="Calibri"/>
              </a:rPr>
              <a:t> </a:t>
            </a:r>
            <a:r>
              <a:rPr sz="2800" b="1">
                <a:latin typeface="Calibri"/>
                <a:cs typeface="Calibri"/>
              </a:rPr>
              <a:t>lack</a:t>
            </a:r>
            <a:r>
              <a:rPr sz="2800" b="1" spc="-50">
                <a:latin typeface="Calibri"/>
                <a:cs typeface="Calibri"/>
              </a:rPr>
              <a:t> </a:t>
            </a:r>
            <a:r>
              <a:rPr sz="2800" b="1">
                <a:latin typeface="Calibri"/>
                <a:cs typeface="Calibri"/>
              </a:rPr>
              <a:t>of</a:t>
            </a:r>
            <a:r>
              <a:rPr sz="2800" b="1" spc="-80">
                <a:latin typeface="Calibri"/>
                <a:cs typeface="Calibri"/>
              </a:rPr>
              <a:t> </a:t>
            </a:r>
            <a:r>
              <a:rPr sz="2800" b="1" spc="-10">
                <a:latin typeface="Calibri"/>
                <a:cs typeface="Calibri"/>
              </a:rPr>
              <a:t>awareness,</a:t>
            </a:r>
            <a:r>
              <a:rPr sz="2800" b="1" spc="-45">
                <a:latin typeface="Calibri"/>
                <a:cs typeface="Calibri"/>
              </a:rPr>
              <a:t> </a:t>
            </a:r>
            <a:r>
              <a:rPr sz="2800" b="1" spc="-20">
                <a:latin typeface="Calibri"/>
                <a:cs typeface="Calibri"/>
              </a:rPr>
              <a:t>lack </a:t>
            </a:r>
            <a:r>
              <a:rPr sz="2800" b="1">
                <a:latin typeface="Calibri"/>
                <a:cs typeface="Calibri"/>
              </a:rPr>
              <a:t>of</a:t>
            </a:r>
            <a:r>
              <a:rPr sz="2800" b="1" spc="-60">
                <a:latin typeface="Calibri"/>
                <a:cs typeface="Calibri"/>
              </a:rPr>
              <a:t> </a:t>
            </a:r>
            <a:r>
              <a:rPr sz="2800" b="1">
                <a:latin typeface="Calibri"/>
                <a:cs typeface="Calibri"/>
              </a:rPr>
              <a:t>space,</a:t>
            </a:r>
            <a:r>
              <a:rPr sz="2800" b="1" spc="-35">
                <a:latin typeface="Calibri"/>
                <a:cs typeface="Calibri"/>
              </a:rPr>
              <a:t> </a:t>
            </a:r>
            <a:r>
              <a:rPr sz="2800" b="1">
                <a:latin typeface="Calibri"/>
                <a:cs typeface="Calibri"/>
              </a:rPr>
              <a:t>due</a:t>
            </a:r>
            <a:r>
              <a:rPr sz="2800" b="1" spc="-60">
                <a:latin typeface="Calibri"/>
                <a:cs typeface="Calibri"/>
              </a:rPr>
              <a:t> </a:t>
            </a:r>
            <a:r>
              <a:rPr sz="2800" b="1">
                <a:latin typeface="Calibri"/>
                <a:cs typeface="Calibri"/>
              </a:rPr>
              <a:t>to</a:t>
            </a:r>
            <a:r>
              <a:rPr sz="2800" b="1" spc="-50">
                <a:latin typeface="Calibri"/>
                <a:cs typeface="Calibri"/>
              </a:rPr>
              <a:t> </a:t>
            </a:r>
            <a:r>
              <a:rPr sz="2800" b="1">
                <a:latin typeface="Calibri"/>
                <a:cs typeface="Calibri"/>
              </a:rPr>
              <a:t>poor</a:t>
            </a:r>
            <a:r>
              <a:rPr sz="2800" b="1" spc="-60">
                <a:latin typeface="Calibri"/>
                <a:cs typeface="Calibri"/>
              </a:rPr>
              <a:t> </a:t>
            </a:r>
            <a:r>
              <a:rPr sz="2800" b="1" spc="-10">
                <a:latin typeface="Calibri"/>
                <a:cs typeface="Calibri"/>
              </a:rPr>
              <a:t>infiltration</a:t>
            </a:r>
            <a:r>
              <a:rPr sz="2800" b="1" spc="-40">
                <a:latin typeface="Calibri"/>
                <a:cs typeface="Calibri"/>
              </a:rPr>
              <a:t> </a:t>
            </a:r>
            <a:r>
              <a:rPr sz="2800" b="1">
                <a:latin typeface="Calibri"/>
                <a:cs typeface="Calibri"/>
              </a:rPr>
              <a:t>capacity</a:t>
            </a:r>
            <a:r>
              <a:rPr sz="2800" b="1" spc="-30">
                <a:latin typeface="Calibri"/>
                <a:cs typeface="Calibri"/>
              </a:rPr>
              <a:t> </a:t>
            </a:r>
            <a:r>
              <a:rPr sz="2800" b="1">
                <a:latin typeface="Calibri"/>
                <a:cs typeface="Calibri"/>
              </a:rPr>
              <a:t>of</a:t>
            </a:r>
            <a:r>
              <a:rPr sz="2800" b="1" spc="-60">
                <a:latin typeface="Calibri"/>
                <a:cs typeface="Calibri"/>
              </a:rPr>
              <a:t> </a:t>
            </a:r>
            <a:r>
              <a:rPr sz="2800" b="1" spc="-20">
                <a:latin typeface="Calibri"/>
                <a:cs typeface="Calibri"/>
              </a:rPr>
              <a:t>soil,</a:t>
            </a:r>
            <a:r>
              <a:rPr sz="2800" b="1" spc="700">
                <a:latin typeface="Calibri"/>
                <a:cs typeface="Calibri"/>
              </a:rPr>
              <a:t> </a:t>
            </a:r>
            <a:r>
              <a:rPr sz="2800" b="1">
                <a:latin typeface="Calibri"/>
                <a:cs typeface="Calibri"/>
              </a:rPr>
              <a:t>and</a:t>
            </a:r>
            <a:r>
              <a:rPr sz="2800" b="1" spc="-70">
                <a:latin typeface="Calibri"/>
                <a:cs typeface="Calibri"/>
              </a:rPr>
              <a:t> </a:t>
            </a:r>
            <a:r>
              <a:rPr sz="2800" b="1">
                <a:latin typeface="Calibri"/>
                <a:cs typeface="Calibri"/>
              </a:rPr>
              <a:t>to</a:t>
            </a:r>
            <a:r>
              <a:rPr sz="2800" b="1" spc="-65">
                <a:latin typeface="Calibri"/>
                <a:cs typeface="Calibri"/>
              </a:rPr>
              <a:t> </a:t>
            </a:r>
            <a:r>
              <a:rPr sz="2800" b="1">
                <a:latin typeface="Calibri"/>
                <a:cs typeface="Calibri"/>
              </a:rPr>
              <a:t>save</a:t>
            </a:r>
            <a:r>
              <a:rPr sz="2800" b="1" spc="-60">
                <a:latin typeface="Calibri"/>
                <a:cs typeface="Calibri"/>
              </a:rPr>
              <a:t> </a:t>
            </a:r>
            <a:r>
              <a:rPr sz="2800" b="1" spc="-10">
                <a:latin typeface="Calibri"/>
                <a:cs typeface="Calibri"/>
              </a:rPr>
              <a:t>money]</a:t>
            </a:r>
            <a:endParaRPr sz="2800">
              <a:latin typeface="Calibri"/>
              <a:cs typeface="Calibri"/>
            </a:endParaRPr>
          </a:p>
        </p:txBody>
      </p:sp>
      <p:sp>
        <p:nvSpPr>
          <p:cNvPr id="4" name="Slide Number Placeholder 3">
            <a:extLst>
              <a:ext uri="{FF2B5EF4-FFF2-40B4-BE49-F238E27FC236}">
                <a16:creationId xmlns:a16="http://schemas.microsoft.com/office/drawing/2014/main" id="{7DBD8576-AAAC-5375-7CBB-72FD4B5F54C3}"/>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114</a:t>
            </a:fld>
            <a:endParaRPr lang="en-US" spc="-5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9745" y="320166"/>
            <a:ext cx="5603240" cy="1001394"/>
          </a:xfrm>
          <a:prstGeom prst="rect">
            <a:avLst/>
          </a:prstGeom>
        </p:spPr>
        <p:txBody>
          <a:bodyPr vert="horz" wrap="square" lIns="0" tIns="12700" rIns="0" bIns="0" rtlCol="0">
            <a:spAutoFit/>
          </a:bodyPr>
          <a:lstStyle/>
          <a:p>
            <a:pPr marL="799465" marR="5080" indent="-786765">
              <a:lnSpc>
                <a:spcPct val="100000"/>
              </a:lnSpc>
              <a:spcBef>
                <a:spcPts val="100"/>
              </a:spcBef>
            </a:pPr>
            <a:r>
              <a:rPr spc="-20">
                <a:solidFill>
                  <a:srgbClr val="000000"/>
                </a:solidFill>
              </a:rPr>
              <a:t>Pour-</a:t>
            </a:r>
            <a:r>
              <a:rPr>
                <a:solidFill>
                  <a:srgbClr val="000000"/>
                </a:solidFill>
              </a:rPr>
              <a:t>flush</a:t>
            </a:r>
            <a:r>
              <a:rPr spc="-75">
                <a:solidFill>
                  <a:srgbClr val="000000"/>
                </a:solidFill>
              </a:rPr>
              <a:t> </a:t>
            </a:r>
            <a:r>
              <a:rPr>
                <a:solidFill>
                  <a:srgbClr val="000000"/>
                </a:solidFill>
              </a:rPr>
              <a:t>toilet</a:t>
            </a:r>
            <a:r>
              <a:rPr spc="-25">
                <a:solidFill>
                  <a:srgbClr val="000000"/>
                </a:solidFill>
              </a:rPr>
              <a:t> </a:t>
            </a:r>
            <a:r>
              <a:rPr>
                <a:solidFill>
                  <a:srgbClr val="000000"/>
                </a:solidFill>
              </a:rPr>
              <a:t>with</a:t>
            </a:r>
            <a:r>
              <a:rPr spc="-40">
                <a:solidFill>
                  <a:srgbClr val="000000"/>
                </a:solidFill>
              </a:rPr>
              <a:t> </a:t>
            </a:r>
            <a:r>
              <a:rPr>
                <a:solidFill>
                  <a:srgbClr val="000000"/>
                </a:solidFill>
              </a:rPr>
              <a:t>Septic</a:t>
            </a:r>
            <a:r>
              <a:rPr spc="-40">
                <a:solidFill>
                  <a:srgbClr val="000000"/>
                </a:solidFill>
              </a:rPr>
              <a:t> </a:t>
            </a:r>
            <a:r>
              <a:rPr spc="-35">
                <a:solidFill>
                  <a:srgbClr val="000000"/>
                </a:solidFill>
              </a:rPr>
              <a:t>Tank </a:t>
            </a:r>
            <a:r>
              <a:rPr>
                <a:solidFill>
                  <a:srgbClr val="000000"/>
                </a:solidFill>
              </a:rPr>
              <a:t>in</a:t>
            </a:r>
            <a:r>
              <a:rPr spc="-95">
                <a:solidFill>
                  <a:srgbClr val="000000"/>
                </a:solidFill>
              </a:rPr>
              <a:t> </a:t>
            </a:r>
            <a:r>
              <a:rPr>
                <a:solidFill>
                  <a:srgbClr val="000000"/>
                </a:solidFill>
              </a:rPr>
              <a:t>Kallyanpur</a:t>
            </a:r>
            <a:r>
              <a:rPr spc="-130">
                <a:solidFill>
                  <a:srgbClr val="000000"/>
                </a:solidFill>
              </a:rPr>
              <a:t> </a:t>
            </a:r>
            <a:r>
              <a:rPr>
                <a:solidFill>
                  <a:srgbClr val="000000"/>
                </a:solidFill>
              </a:rPr>
              <a:t>Pora</a:t>
            </a:r>
            <a:r>
              <a:rPr spc="-95">
                <a:solidFill>
                  <a:srgbClr val="000000"/>
                </a:solidFill>
              </a:rPr>
              <a:t> </a:t>
            </a:r>
            <a:r>
              <a:rPr spc="-10">
                <a:solidFill>
                  <a:srgbClr val="000000"/>
                </a:solidFill>
              </a:rPr>
              <a:t>Bosti</a:t>
            </a:r>
          </a:p>
        </p:txBody>
      </p:sp>
      <p:pic>
        <p:nvPicPr>
          <p:cNvPr id="3" name="object 3"/>
          <p:cNvPicPr/>
          <p:nvPr/>
        </p:nvPicPr>
        <p:blipFill>
          <a:blip r:embed="rId2"/>
          <a:stretch>
            <a:fillRect/>
          </a:stretch>
        </p:blipFill>
        <p:spPr>
          <a:xfrm>
            <a:off x="300227" y="2286000"/>
            <a:ext cx="4114800" cy="2743200"/>
          </a:xfrm>
          <a:prstGeom prst="rect">
            <a:avLst/>
          </a:prstGeom>
        </p:spPr>
      </p:pic>
      <p:pic>
        <p:nvPicPr>
          <p:cNvPr id="4" name="object 4"/>
          <p:cNvPicPr/>
          <p:nvPr/>
        </p:nvPicPr>
        <p:blipFill>
          <a:blip r:embed="rId3"/>
          <a:stretch>
            <a:fillRect/>
          </a:stretch>
        </p:blipFill>
        <p:spPr>
          <a:xfrm>
            <a:off x="4568952" y="2269235"/>
            <a:ext cx="4114800" cy="2743200"/>
          </a:xfrm>
          <a:prstGeom prst="rect">
            <a:avLst/>
          </a:prstGeom>
        </p:spPr>
      </p:pic>
      <p:sp>
        <p:nvSpPr>
          <p:cNvPr id="5" name="Slide Number Placeholder 4">
            <a:extLst>
              <a:ext uri="{FF2B5EF4-FFF2-40B4-BE49-F238E27FC236}">
                <a16:creationId xmlns:a16="http://schemas.microsoft.com/office/drawing/2014/main" id="{85C0C3A9-AAD3-BE54-4261-CC1DF5F7CB27}"/>
              </a:ext>
            </a:extLst>
          </p:cNvPr>
          <p:cNvSpPr>
            <a:spLocks noGrp="1"/>
          </p:cNvSpPr>
          <p:nvPr>
            <p:ph type="sldNum" sz="quarter" idx="7"/>
          </p:nvPr>
        </p:nvSpPr>
        <p:spPr>
          <a:xfrm>
            <a:off x="8401811" y="6465214"/>
            <a:ext cx="437389" cy="164186"/>
          </a:xfrm>
        </p:spPr>
        <p:txBody>
          <a:bodyPr/>
          <a:lstStyle/>
          <a:p>
            <a:pPr marL="115570">
              <a:lnSpc>
                <a:spcPts val="1240"/>
              </a:lnSpc>
            </a:pPr>
            <a:fld id="{81D60167-4931-47E6-BA6A-407CBD079E47}" type="slidenum">
              <a:rPr lang="en-US" spc="-50" smtClean="0"/>
              <a:t>115</a:t>
            </a:fld>
            <a:endParaRPr lang="en-US" spc="-50"/>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958C-1A88-1FB7-EEC6-2A8B5DCAC7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070F48-A345-6012-43A0-C67D2EBCFA92}"/>
              </a:ext>
            </a:extLst>
          </p:cNvPr>
          <p:cNvSpPr txBox="1"/>
          <p:nvPr/>
        </p:nvSpPr>
        <p:spPr>
          <a:xfrm>
            <a:off x="1943100" y="2209800"/>
            <a:ext cx="5257800" cy="1569660"/>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Septic Tank Design</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12-13)</a:t>
            </a:r>
          </a:p>
        </p:txBody>
      </p:sp>
      <p:sp>
        <p:nvSpPr>
          <p:cNvPr id="3" name="Slide Number Placeholder 2">
            <a:extLst>
              <a:ext uri="{FF2B5EF4-FFF2-40B4-BE49-F238E27FC236}">
                <a16:creationId xmlns:a16="http://schemas.microsoft.com/office/drawing/2014/main" id="{5BCEEAD8-357E-EB17-EE5C-A4C894E06B05}"/>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116</a:t>
            </a:fld>
            <a:endParaRPr lang="en-US" spc="-50" dirty="0"/>
          </a:p>
        </p:txBody>
      </p:sp>
      <p:pic>
        <p:nvPicPr>
          <p:cNvPr id="4" name="Picture 3">
            <a:extLst>
              <a:ext uri="{FF2B5EF4-FFF2-40B4-BE49-F238E27FC236}">
                <a16:creationId xmlns:a16="http://schemas.microsoft.com/office/drawing/2014/main" id="{FF7528B0-B254-10BF-DD1F-9BEDA1475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47"/>
            <a:ext cx="1284316" cy="1554480"/>
          </a:xfrm>
          <a:prstGeom prst="rect">
            <a:avLst/>
          </a:prstGeom>
        </p:spPr>
      </p:pic>
    </p:spTree>
    <p:extLst>
      <p:ext uri="{BB962C8B-B14F-4D97-AF65-F5344CB8AC3E}">
        <p14:creationId xmlns:p14="http://schemas.microsoft.com/office/powerpoint/2010/main" val="111326146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695450">
              <a:lnSpc>
                <a:spcPct val="100000"/>
              </a:lnSpc>
              <a:spcBef>
                <a:spcPts val="100"/>
              </a:spcBef>
            </a:pPr>
            <a:r>
              <a:rPr sz="3600"/>
              <a:t>Design</a:t>
            </a:r>
            <a:r>
              <a:rPr sz="3600" spc="-70"/>
              <a:t> </a:t>
            </a:r>
            <a:r>
              <a:rPr sz="3600"/>
              <a:t>of</a:t>
            </a:r>
            <a:r>
              <a:rPr sz="3600" spc="-85"/>
              <a:t> </a:t>
            </a:r>
            <a:r>
              <a:rPr sz="3600"/>
              <a:t>Septic</a:t>
            </a:r>
            <a:r>
              <a:rPr sz="3600" spc="-80"/>
              <a:t> </a:t>
            </a:r>
            <a:r>
              <a:rPr sz="3600" spc="-20"/>
              <a:t>Tank</a:t>
            </a:r>
            <a:endParaRPr sz="3600"/>
          </a:p>
        </p:txBody>
      </p:sp>
      <p:sp>
        <p:nvSpPr>
          <p:cNvPr id="3" name="object 3"/>
          <p:cNvSpPr txBox="1"/>
          <p:nvPr/>
        </p:nvSpPr>
        <p:spPr>
          <a:xfrm>
            <a:off x="699617" y="1004061"/>
            <a:ext cx="7174865" cy="2586355"/>
          </a:xfrm>
          <a:prstGeom prst="rect">
            <a:avLst/>
          </a:prstGeom>
        </p:spPr>
        <p:txBody>
          <a:bodyPr vert="horz" wrap="square" lIns="0" tIns="12700" rIns="0" bIns="0" rtlCol="0">
            <a:spAutoFit/>
          </a:bodyPr>
          <a:lstStyle/>
          <a:p>
            <a:pPr marL="356870" indent="-344170">
              <a:lnSpc>
                <a:spcPct val="100000"/>
              </a:lnSpc>
              <a:spcBef>
                <a:spcPts val="100"/>
              </a:spcBef>
              <a:buFont typeface="Arial MT"/>
              <a:buChar char="•"/>
              <a:tabLst>
                <a:tab pos="356870" algn="l"/>
              </a:tabLst>
            </a:pPr>
            <a:r>
              <a:rPr sz="2400" b="1">
                <a:solidFill>
                  <a:srgbClr val="00AF50"/>
                </a:solidFill>
                <a:latin typeface="Calibri"/>
                <a:cs typeface="Calibri"/>
              </a:rPr>
              <a:t>Based</a:t>
            </a:r>
            <a:r>
              <a:rPr sz="2400" b="1" spc="-55">
                <a:solidFill>
                  <a:srgbClr val="00AF50"/>
                </a:solidFill>
                <a:latin typeface="Calibri"/>
                <a:cs typeface="Calibri"/>
              </a:rPr>
              <a:t> </a:t>
            </a:r>
            <a:r>
              <a:rPr sz="2400" b="1">
                <a:solidFill>
                  <a:srgbClr val="00AF50"/>
                </a:solidFill>
                <a:latin typeface="Calibri"/>
                <a:cs typeface="Calibri"/>
              </a:rPr>
              <a:t>on</a:t>
            </a:r>
            <a:r>
              <a:rPr sz="2400" b="1" spc="-65">
                <a:solidFill>
                  <a:srgbClr val="00AF50"/>
                </a:solidFill>
                <a:latin typeface="Calibri"/>
                <a:cs typeface="Calibri"/>
              </a:rPr>
              <a:t> </a:t>
            </a:r>
            <a:r>
              <a:rPr sz="2400" b="1" spc="-10">
                <a:solidFill>
                  <a:srgbClr val="00AF50"/>
                </a:solidFill>
                <a:latin typeface="Calibri"/>
                <a:cs typeface="Calibri"/>
              </a:rPr>
              <a:t>Brazilian</a:t>
            </a:r>
            <a:r>
              <a:rPr sz="2400" b="1" spc="-70">
                <a:solidFill>
                  <a:srgbClr val="00AF50"/>
                </a:solidFill>
                <a:latin typeface="Calibri"/>
                <a:cs typeface="Calibri"/>
              </a:rPr>
              <a:t> </a:t>
            </a:r>
            <a:r>
              <a:rPr sz="2400" b="1">
                <a:solidFill>
                  <a:srgbClr val="00AF50"/>
                </a:solidFill>
                <a:latin typeface="Calibri"/>
                <a:cs typeface="Calibri"/>
              </a:rPr>
              <a:t>Septic</a:t>
            </a:r>
            <a:r>
              <a:rPr sz="2400" b="1" spc="-55">
                <a:solidFill>
                  <a:srgbClr val="00AF50"/>
                </a:solidFill>
                <a:latin typeface="Calibri"/>
                <a:cs typeface="Calibri"/>
              </a:rPr>
              <a:t> </a:t>
            </a:r>
            <a:r>
              <a:rPr sz="2400" b="1" spc="-30">
                <a:solidFill>
                  <a:srgbClr val="00AF50"/>
                </a:solidFill>
                <a:latin typeface="Calibri"/>
                <a:cs typeface="Calibri"/>
              </a:rPr>
              <a:t>Tank</a:t>
            </a:r>
            <a:r>
              <a:rPr sz="2400" b="1" spc="-55">
                <a:solidFill>
                  <a:srgbClr val="00AF50"/>
                </a:solidFill>
                <a:latin typeface="Calibri"/>
                <a:cs typeface="Calibri"/>
              </a:rPr>
              <a:t> </a:t>
            </a:r>
            <a:r>
              <a:rPr sz="2400" b="1" spc="-20">
                <a:solidFill>
                  <a:srgbClr val="00AF50"/>
                </a:solidFill>
                <a:latin typeface="Calibri"/>
                <a:cs typeface="Calibri"/>
              </a:rPr>
              <a:t>Code</a:t>
            </a:r>
            <a:endParaRPr sz="2400">
              <a:latin typeface="Calibri"/>
              <a:cs typeface="Calibri"/>
            </a:endParaRPr>
          </a:p>
          <a:p>
            <a:pPr marL="356870" indent="-344170">
              <a:lnSpc>
                <a:spcPct val="100000"/>
              </a:lnSpc>
              <a:buFont typeface="Arial MT"/>
              <a:buChar char="•"/>
              <a:tabLst>
                <a:tab pos="356870" algn="l"/>
              </a:tabLst>
            </a:pPr>
            <a:r>
              <a:rPr sz="2400" b="1">
                <a:solidFill>
                  <a:srgbClr val="00AF50"/>
                </a:solidFill>
                <a:latin typeface="Calibri"/>
                <a:cs typeface="Calibri"/>
              </a:rPr>
              <a:t>The</a:t>
            </a:r>
            <a:r>
              <a:rPr sz="2400" b="1" spc="-40">
                <a:solidFill>
                  <a:srgbClr val="00AF50"/>
                </a:solidFill>
                <a:latin typeface="Calibri"/>
                <a:cs typeface="Calibri"/>
              </a:rPr>
              <a:t> </a:t>
            </a:r>
            <a:r>
              <a:rPr sz="2400" b="1">
                <a:solidFill>
                  <a:srgbClr val="00AF50"/>
                </a:solidFill>
                <a:latin typeface="Calibri"/>
                <a:cs typeface="Calibri"/>
              </a:rPr>
              <a:t>tank</a:t>
            </a:r>
            <a:r>
              <a:rPr sz="2400" b="1" spc="-30">
                <a:solidFill>
                  <a:srgbClr val="00AF50"/>
                </a:solidFill>
                <a:latin typeface="Calibri"/>
                <a:cs typeface="Calibri"/>
              </a:rPr>
              <a:t> </a:t>
            </a:r>
            <a:r>
              <a:rPr sz="2400" b="1">
                <a:solidFill>
                  <a:srgbClr val="00AF50"/>
                </a:solidFill>
                <a:latin typeface="Calibri"/>
                <a:cs typeface="Calibri"/>
              </a:rPr>
              <a:t>is</a:t>
            </a:r>
            <a:r>
              <a:rPr sz="2400" b="1" spc="-30">
                <a:solidFill>
                  <a:srgbClr val="00AF50"/>
                </a:solidFill>
                <a:latin typeface="Calibri"/>
                <a:cs typeface="Calibri"/>
              </a:rPr>
              <a:t> </a:t>
            </a:r>
            <a:r>
              <a:rPr sz="2400" b="1">
                <a:solidFill>
                  <a:srgbClr val="00AF50"/>
                </a:solidFill>
                <a:latin typeface="Calibri"/>
                <a:cs typeface="Calibri"/>
              </a:rPr>
              <a:t>considered</a:t>
            </a:r>
            <a:r>
              <a:rPr sz="2400" b="1" spc="-55">
                <a:solidFill>
                  <a:srgbClr val="00AF50"/>
                </a:solidFill>
                <a:latin typeface="Calibri"/>
                <a:cs typeface="Calibri"/>
              </a:rPr>
              <a:t> </a:t>
            </a:r>
            <a:r>
              <a:rPr sz="2400" b="1">
                <a:solidFill>
                  <a:srgbClr val="00AF50"/>
                </a:solidFill>
                <a:latin typeface="Calibri"/>
                <a:cs typeface="Calibri"/>
              </a:rPr>
              <a:t>to</a:t>
            </a:r>
            <a:r>
              <a:rPr sz="2400" b="1" spc="-30">
                <a:solidFill>
                  <a:srgbClr val="00AF50"/>
                </a:solidFill>
                <a:latin typeface="Calibri"/>
                <a:cs typeface="Calibri"/>
              </a:rPr>
              <a:t> </a:t>
            </a:r>
            <a:r>
              <a:rPr sz="2400" b="1">
                <a:solidFill>
                  <a:srgbClr val="00AF50"/>
                </a:solidFill>
                <a:latin typeface="Calibri"/>
                <a:cs typeface="Calibri"/>
              </a:rPr>
              <a:t>be</a:t>
            </a:r>
            <a:r>
              <a:rPr sz="2400" b="1" spc="-35">
                <a:solidFill>
                  <a:srgbClr val="00AF50"/>
                </a:solidFill>
                <a:latin typeface="Calibri"/>
                <a:cs typeface="Calibri"/>
              </a:rPr>
              <a:t> </a:t>
            </a:r>
            <a:r>
              <a:rPr sz="2400" b="1">
                <a:solidFill>
                  <a:srgbClr val="00AF50"/>
                </a:solidFill>
                <a:latin typeface="Calibri"/>
                <a:cs typeface="Calibri"/>
              </a:rPr>
              <a:t>made</a:t>
            </a:r>
            <a:r>
              <a:rPr sz="2400" b="1" spc="-35">
                <a:solidFill>
                  <a:srgbClr val="00AF50"/>
                </a:solidFill>
                <a:latin typeface="Calibri"/>
                <a:cs typeface="Calibri"/>
              </a:rPr>
              <a:t> </a:t>
            </a:r>
            <a:r>
              <a:rPr sz="2400" b="1">
                <a:solidFill>
                  <a:srgbClr val="00AF50"/>
                </a:solidFill>
                <a:latin typeface="Calibri"/>
                <a:cs typeface="Calibri"/>
              </a:rPr>
              <a:t>up</a:t>
            </a:r>
            <a:r>
              <a:rPr sz="2400" b="1" spc="-45">
                <a:solidFill>
                  <a:srgbClr val="00AF50"/>
                </a:solidFill>
                <a:latin typeface="Calibri"/>
                <a:cs typeface="Calibri"/>
              </a:rPr>
              <a:t> </a:t>
            </a:r>
            <a:r>
              <a:rPr sz="2400" b="1">
                <a:solidFill>
                  <a:srgbClr val="00AF50"/>
                </a:solidFill>
                <a:latin typeface="Calibri"/>
                <a:cs typeface="Calibri"/>
              </a:rPr>
              <a:t>of</a:t>
            </a:r>
            <a:r>
              <a:rPr sz="2400" b="1" spc="-35">
                <a:solidFill>
                  <a:srgbClr val="00AF50"/>
                </a:solidFill>
                <a:latin typeface="Calibri"/>
                <a:cs typeface="Calibri"/>
              </a:rPr>
              <a:t> </a:t>
            </a:r>
            <a:r>
              <a:rPr sz="2400" b="1">
                <a:solidFill>
                  <a:srgbClr val="00AF50"/>
                </a:solidFill>
                <a:latin typeface="Calibri"/>
                <a:cs typeface="Calibri"/>
              </a:rPr>
              <a:t>4</a:t>
            </a:r>
            <a:r>
              <a:rPr sz="2400" b="1" spc="-55">
                <a:solidFill>
                  <a:srgbClr val="00AF50"/>
                </a:solidFill>
                <a:latin typeface="Calibri"/>
                <a:cs typeface="Calibri"/>
              </a:rPr>
              <a:t> </a:t>
            </a:r>
            <a:r>
              <a:rPr sz="2400" b="1">
                <a:solidFill>
                  <a:srgbClr val="00AF50"/>
                </a:solidFill>
                <a:latin typeface="Calibri"/>
                <a:cs typeface="Calibri"/>
              </a:rPr>
              <a:t>zones,</a:t>
            </a:r>
            <a:r>
              <a:rPr sz="2400" b="1" spc="-40">
                <a:solidFill>
                  <a:srgbClr val="00AF50"/>
                </a:solidFill>
                <a:latin typeface="Calibri"/>
                <a:cs typeface="Calibri"/>
              </a:rPr>
              <a:t> </a:t>
            </a:r>
            <a:r>
              <a:rPr sz="2400" b="1" spc="-20">
                <a:solidFill>
                  <a:srgbClr val="00AF50"/>
                </a:solidFill>
                <a:latin typeface="Calibri"/>
                <a:cs typeface="Calibri"/>
              </a:rPr>
              <a:t>each</a:t>
            </a:r>
            <a:endParaRPr sz="2400">
              <a:latin typeface="Calibri"/>
              <a:cs typeface="Calibri"/>
            </a:endParaRPr>
          </a:p>
          <a:p>
            <a:pPr marL="356870">
              <a:lnSpc>
                <a:spcPct val="100000"/>
              </a:lnSpc>
            </a:pPr>
            <a:r>
              <a:rPr sz="2400" b="1">
                <a:solidFill>
                  <a:srgbClr val="00AF50"/>
                </a:solidFill>
                <a:latin typeface="Calibri"/>
                <a:cs typeface="Calibri"/>
              </a:rPr>
              <a:t>serving</a:t>
            </a:r>
            <a:r>
              <a:rPr sz="2400" b="1" spc="-60">
                <a:solidFill>
                  <a:srgbClr val="00AF50"/>
                </a:solidFill>
                <a:latin typeface="Calibri"/>
                <a:cs typeface="Calibri"/>
              </a:rPr>
              <a:t> </a:t>
            </a:r>
            <a:r>
              <a:rPr sz="2400" b="1">
                <a:solidFill>
                  <a:srgbClr val="00AF50"/>
                </a:solidFill>
                <a:latin typeface="Calibri"/>
                <a:cs typeface="Calibri"/>
              </a:rPr>
              <a:t>a</a:t>
            </a:r>
            <a:r>
              <a:rPr sz="2400" b="1" spc="-45">
                <a:solidFill>
                  <a:srgbClr val="00AF50"/>
                </a:solidFill>
                <a:latin typeface="Calibri"/>
                <a:cs typeface="Calibri"/>
              </a:rPr>
              <a:t> </a:t>
            </a:r>
            <a:r>
              <a:rPr sz="2400" b="1" spc="-10">
                <a:solidFill>
                  <a:srgbClr val="00AF50"/>
                </a:solidFill>
                <a:latin typeface="Calibri"/>
                <a:cs typeface="Calibri"/>
              </a:rPr>
              <a:t>different</a:t>
            </a:r>
            <a:r>
              <a:rPr sz="2400" b="1" spc="-35">
                <a:solidFill>
                  <a:srgbClr val="00AF50"/>
                </a:solidFill>
                <a:latin typeface="Calibri"/>
                <a:cs typeface="Calibri"/>
              </a:rPr>
              <a:t> </a:t>
            </a:r>
            <a:r>
              <a:rPr sz="2400" b="1" spc="-10">
                <a:solidFill>
                  <a:srgbClr val="00AF50"/>
                </a:solidFill>
                <a:latin typeface="Calibri"/>
                <a:cs typeface="Calibri"/>
              </a:rPr>
              <a:t>function</a:t>
            </a:r>
            <a:endParaRPr sz="2400">
              <a:latin typeface="Calibri"/>
              <a:cs typeface="Calibri"/>
            </a:endParaRPr>
          </a:p>
          <a:p>
            <a:pPr marL="1148080" lvl="1" indent="-344170">
              <a:lnSpc>
                <a:spcPct val="100000"/>
              </a:lnSpc>
              <a:buFont typeface="Arial MT"/>
              <a:buChar char="–"/>
              <a:tabLst>
                <a:tab pos="1148080" algn="l"/>
              </a:tabLst>
            </a:pPr>
            <a:r>
              <a:rPr sz="2400" b="1">
                <a:solidFill>
                  <a:srgbClr val="00AF50"/>
                </a:solidFill>
                <a:latin typeface="Calibri"/>
                <a:cs typeface="Calibri"/>
              </a:rPr>
              <a:t>Scum</a:t>
            </a:r>
            <a:r>
              <a:rPr sz="2400" b="1" spc="-45">
                <a:solidFill>
                  <a:srgbClr val="00AF50"/>
                </a:solidFill>
                <a:latin typeface="Calibri"/>
                <a:cs typeface="Calibri"/>
              </a:rPr>
              <a:t> </a:t>
            </a:r>
            <a:r>
              <a:rPr sz="2400" b="1" spc="-20">
                <a:solidFill>
                  <a:srgbClr val="00AF50"/>
                </a:solidFill>
                <a:latin typeface="Calibri"/>
                <a:cs typeface="Calibri"/>
              </a:rPr>
              <a:t>storage</a:t>
            </a:r>
            <a:r>
              <a:rPr sz="2400" b="1" spc="-40">
                <a:solidFill>
                  <a:srgbClr val="00AF50"/>
                </a:solidFill>
                <a:latin typeface="Calibri"/>
                <a:cs typeface="Calibri"/>
              </a:rPr>
              <a:t> </a:t>
            </a:r>
            <a:r>
              <a:rPr sz="2400" b="1" spc="-20">
                <a:solidFill>
                  <a:srgbClr val="00AF50"/>
                </a:solidFill>
                <a:latin typeface="Calibri"/>
                <a:cs typeface="Calibri"/>
              </a:rPr>
              <a:t>zone</a:t>
            </a:r>
            <a:endParaRPr sz="2400">
              <a:latin typeface="Calibri"/>
              <a:cs typeface="Calibri"/>
            </a:endParaRPr>
          </a:p>
          <a:p>
            <a:pPr marL="1148080" lvl="1" indent="-344170">
              <a:lnSpc>
                <a:spcPct val="100000"/>
              </a:lnSpc>
              <a:buFont typeface="Arial MT"/>
              <a:buChar char="–"/>
              <a:tabLst>
                <a:tab pos="1148080" algn="l"/>
              </a:tabLst>
            </a:pPr>
            <a:r>
              <a:rPr sz="2400" b="1" spc="-10">
                <a:solidFill>
                  <a:srgbClr val="00AF50"/>
                </a:solidFill>
                <a:latin typeface="Calibri"/>
                <a:cs typeface="Calibri"/>
              </a:rPr>
              <a:t>Sedimentation</a:t>
            </a:r>
            <a:r>
              <a:rPr sz="2400" b="1" spc="-60">
                <a:solidFill>
                  <a:srgbClr val="00AF50"/>
                </a:solidFill>
                <a:latin typeface="Calibri"/>
                <a:cs typeface="Calibri"/>
              </a:rPr>
              <a:t> </a:t>
            </a:r>
            <a:r>
              <a:rPr sz="2400" b="1" spc="-20">
                <a:solidFill>
                  <a:srgbClr val="00AF50"/>
                </a:solidFill>
                <a:latin typeface="Calibri"/>
                <a:cs typeface="Calibri"/>
              </a:rPr>
              <a:t>zone</a:t>
            </a:r>
            <a:endParaRPr sz="2400">
              <a:latin typeface="Calibri"/>
              <a:cs typeface="Calibri"/>
            </a:endParaRPr>
          </a:p>
          <a:p>
            <a:pPr marL="1148080" lvl="1" indent="-344170">
              <a:lnSpc>
                <a:spcPct val="100000"/>
              </a:lnSpc>
              <a:buFont typeface="Arial MT"/>
              <a:buChar char="–"/>
              <a:tabLst>
                <a:tab pos="1148080" algn="l"/>
              </a:tabLst>
            </a:pPr>
            <a:r>
              <a:rPr sz="2400" b="1">
                <a:solidFill>
                  <a:srgbClr val="00AF50"/>
                </a:solidFill>
                <a:latin typeface="Calibri"/>
                <a:cs typeface="Calibri"/>
              </a:rPr>
              <a:t>Sludge</a:t>
            </a:r>
            <a:r>
              <a:rPr sz="2400" b="1" spc="-85">
                <a:solidFill>
                  <a:srgbClr val="00AF50"/>
                </a:solidFill>
                <a:latin typeface="Calibri"/>
                <a:cs typeface="Calibri"/>
              </a:rPr>
              <a:t> </a:t>
            </a:r>
            <a:r>
              <a:rPr sz="2400" b="1">
                <a:solidFill>
                  <a:srgbClr val="00AF50"/>
                </a:solidFill>
                <a:latin typeface="Calibri"/>
                <a:cs typeface="Calibri"/>
              </a:rPr>
              <a:t>digestion</a:t>
            </a:r>
            <a:r>
              <a:rPr sz="2400" b="1" spc="-75">
                <a:solidFill>
                  <a:srgbClr val="00AF50"/>
                </a:solidFill>
                <a:latin typeface="Calibri"/>
                <a:cs typeface="Calibri"/>
              </a:rPr>
              <a:t> </a:t>
            </a:r>
            <a:r>
              <a:rPr sz="2400" b="1" spc="-20">
                <a:solidFill>
                  <a:srgbClr val="00AF50"/>
                </a:solidFill>
                <a:latin typeface="Calibri"/>
                <a:cs typeface="Calibri"/>
              </a:rPr>
              <a:t>zone</a:t>
            </a:r>
            <a:endParaRPr sz="2400">
              <a:latin typeface="Calibri"/>
              <a:cs typeface="Calibri"/>
            </a:endParaRPr>
          </a:p>
          <a:p>
            <a:pPr marL="1148080" lvl="1" indent="-344170">
              <a:lnSpc>
                <a:spcPct val="100000"/>
              </a:lnSpc>
              <a:spcBef>
                <a:spcPts val="5"/>
              </a:spcBef>
              <a:buFont typeface="Arial MT"/>
              <a:buChar char="–"/>
              <a:tabLst>
                <a:tab pos="1148080" algn="l"/>
              </a:tabLst>
            </a:pPr>
            <a:r>
              <a:rPr sz="2400" b="1" spc="-10">
                <a:solidFill>
                  <a:srgbClr val="00AF50"/>
                </a:solidFill>
                <a:latin typeface="Calibri"/>
                <a:cs typeface="Calibri"/>
              </a:rPr>
              <a:t>Digested</a:t>
            </a:r>
            <a:r>
              <a:rPr sz="2400" b="1" spc="-90">
                <a:solidFill>
                  <a:srgbClr val="00AF50"/>
                </a:solidFill>
                <a:latin typeface="Calibri"/>
                <a:cs typeface="Calibri"/>
              </a:rPr>
              <a:t> </a:t>
            </a:r>
            <a:r>
              <a:rPr sz="2400" b="1">
                <a:solidFill>
                  <a:srgbClr val="00AF50"/>
                </a:solidFill>
                <a:latin typeface="Calibri"/>
                <a:cs typeface="Calibri"/>
              </a:rPr>
              <a:t>sludge</a:t>
            </a:r>
            <a:r>
              <a:rPr sz="2400" b="1" spc="-90">
                <a:solidFill>
                  <a:srgbClr val="00AF50"/>
                </a:solidFill>
                <a:latin typeface="Calibri"/>
                <a:cs typeface="Calibri"/>
              </a:rPr>
              <a:t> </a:t>
            </a:r>
            <a:r>
              <a:rPr sz="2400" b="1" spc="-10">
                <a:solidFill>
                  <a:srgbClr val="00AF50"/>
                </a:solidFill>
                <a:latin typeface="Calibri"/>
                <a:cs typeface="Calibri"/>
              </a:rPr>
              <a:t>storage</a:t>
            </a:r>
            <a:r>
              <a:rPr sz="2400" b="1" spc="-95">
                <a:solidFill>
                  <a:srgbClr val="00AF50"/>
                </a:solidFill>
                <a:latin typeface="Calibri"/>
                <a:cs typeface="Calibri"/>
              </a:rPr>
              <a:t> </a:t>
            </a:r>
            <a:r>
              <a:rPr sz="2400" b="1" spc="-20">
                <a:solidFill>
                  <a:srgbClr val="00AF50"/>
                </a:solidFill>
                <a:latin typeface="Calibri"/>
                <a:cs typeface="Calibri"/>
              </a:rPr>
              <a:t>zone</a:t>
            </a:r>
            <a:endParaRPr sz="2400">
              <a:latin typeface="Calibri"/>
              <a:cs typeface="Calibri"/>
            </a:endParaRPr>
          </a:p>
        </p:txBody>
      </p:sp>
      <p:pic>
        <p:nvPicPr>
          <p:cNvPr id="4" name="object 4"/>
          <p:cNvPicPr/>
          <p:nvPr/>
        </p:nvPicPr>
        <p:blipFill>
          <a:blip r:embed="rId2">
            <a:biLevel thresh="50000"/>
          </a:blip>
          <a:stretch>
            <a:fillRect/>
          </a:stretch>
        </p:blipFill>
        <p:spPr>
          <a:xfrm>
            <a:off x="1107947" y="3704844"/>
            <a:ext cx="6694932" cy="2819400"/>
          </a:xfrm>
          <a:prstGeom prst="rect">
            <a:avLst/>
          </a:prstGeom>
        </p:spPr>
      </p:pic>
      <p:sp>
        <p:nvSpPr>
          <p:cNvPr id="5" name="Slide Number Placeholder 4">
            <a:extLst>
              <a:ext uri="{FF2B5EF4-FFF2-40B4-BE49-F238E27FC236}">
                <a16:creationId xmlns:a16="http://schemas.microsoft.com/office/drawing/2014/main" id="{523956D4-5F2B-2F60-F8D6-2270384AF6F0}"/>
              </a:ext>
            </a:extLst>
          </p:cNvPr>
          <p:cNvSpPr>
            <a:spLocks noGrp="1"/>
          </p:cNvSpPr>
          <p:nvPr>
            <p:ph type="sldNum" sz="quarter" idx="7"/>
          </p:nvPr>
        </p:nvSpPr>
        <p:spPr>
          <a:xfrm>
            <a:off x="8401811" y="6465214"/>
            <a:ext cx="437389" cy="164186"/>
          </a:xfrm>
        </p:spPr>
        <p:txBody>
          <a:bodyPr/>
          <a:lstStyle/>
          <a:p>
            <a:pPr marL="115570">
              <a:lnSpc>
                <a:spcPts val="1240"/>
              </a:lnSpc>
            </a:pPr>
            <a:fld id="{81D60167-4931-47E6-BA6A-407CBD079E47}" type="slidenum">
              <a:rPr lang="en-US" spc="-50" smtClean="0"/>
              <a:t>117</a:t>
            </a:fld>
            <a:endParaRPr lang="en-US" spc="-50"/>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611936" y="962913"/>
            <a:ext cx="7455534" cy="2538730"/>
          </a:xfrm>
          <a:prstGeom prst="rect">
            <a:avLst/>
          </a:prstGeom>
        </p:spPr>
        <p:txBody>
          <a:bodyPr vert="horz" wrap="square" lIns="0" tIns="13335" rIns="0" bIns="0" rtlCol="0">
            <a:spAutoFit/>
          </a:bodyPr>
          <a:lstStyle/>
          <a:p>
            <a:pPr marL="25400">
              <a:lnSpc>
                <a:spcPts val="2965"/>
              </a:lnSpc>
              <a:spcBef>
                <a:spcPts val="105"/>
              </a:spcBef>
            </a:pPr>
            <a:r>
              <a:rPr sz="2600" b="1">
                <a:solidFill>
                  <a:srgbClr val="00AF50"/>
                </a:solidFill>
                <a:latin typeface="Calibri"/>
                <a:cs typeface="Calibri"/>
              </a:rPr>
              <a:t>(1)</a:t>
            </a:r>
            <a:r>
              <a:rPr sz="2600" b="1" spc="-75">
                <a:solidFill>
                  <a:srgbClr val="00AF50"/>
                </a:solidFill>
                <a:latin typeface="Calibri"/>
                <a:cs typeface="Calibri"/>
              </a:rPr>
              <a:t> </a:t>
            </a:r>
            <a:r>
              <a:rPr sz="2600" b="1" spc="-10">
                <a:solidFill>
                  <a:srgbClr val="00AF50"/>
                </a:solidFill>
                <a:latin typeface="Calibri"/>
                <a:cs typeface="Calibri"/>
              </a:rPr>
              <a:t>Volume</a:t>
            </a:r>
            <a:r>
              <a:rPr sz="2600" b="1" spc="-70">
                <a:solidFill>
                  <a:srgbClr val="00AF50"/>
                </a:solidFill>
                <a:latin typeface="Calibri"/>
                <a:cs typeface="Calibri"/>
              </a:rPr>
              <a:t> </a:t>
            </a:r>
            <a:r>
              <a:rPr sz="2600" b="1">
                <a:solidFill>
                  <a:srgbClr val="00AF50"/>
                </a:solidFill>
                <a:latin typeface="Calibri"/>
                <a:cs typeface="Calibri"/>
              </a:rPr>
              <a:t>required</a:t>
            </a:r>
            <a:r>
              <a:rPr sz="2600" b="1" spc="-55">
                <a:solidFill>
                  <a:srgbClr val="00AF50"/>
                </a:solidFill>
                <a:latin typeface="Calibri"/>
                <a:cs typeface="Calibri"/>
              </a:rPr>
              <a:t> </a:t>
            </a:r>
            <a:r>
              <a:rPr sz="2600" b="1">
                <a:solidFill>
                  <a:srgbClr val="00AF50"/>
                </a:solidFill>
                <a:latin typeface="Calibri"/>
                <a:cs typeface="Calibri"/>
              </a:rPr>
              <a:t>for</a:t>
            </a:r>
            <a:r>
              <a:rPr sz="2600" b="1" spc="-70">
                <a:solidFill>
                  <a:srgbClr val="00AF50"/>
                </a:solidFill>
                <a:latin typeface="Calibri"/>
                <a:cs typeface="Calibri"/>
              </a:rPr>
              <a:t> </a:t>
            </a:r>
            <a:r>
              <a:rPr sz="2600" b="1" spc="-10">
                <a:solidFill>
                  <a:srgbClr val="00AF50"/>
                </a:solidFill>
                <a:latin typeface="Calibri"/>
                <a:cs typeface="Calibri"/>
              </a:rPr>
              <a:t>Sedimentation:</a:t>
            </a:r>
            <a:endParaRPr sz="2600">
              <a:latin typeface="Calibri"/>
              <a:cs typeface="Calibri"/>
            </a:endParaRPr>
          </a:p>
          <a:p>
            <a:pPr marL="369570" marR="17780">
              <a:lnSpc>
                <a:spcPts val="2810"/>
              </a:lnSpc>
              <a:spcBef>
                <a:spcPts val="195"/>
              </a:spcBef>
            </a:pPr>
            <a:r>
              <a:rPr sz="2600" b="1">
                <a:solidFill>
                  <a:srgbClr val="006FC0"/>
                </a:solidFill>
                <a:latin typeface="Calibri"/>
                <a:cs typeface="Calibri"/>
              </a:rPr>
              <a:t>Time</a:t>
            </a:r>
            <a:r>
              <a:rPr sz="2600" b="1" spc="-50">
                <a:solidFill>
                  <a:srgbClr val="006FC0"/>
                </a:solidFill>
                <a:latin typeface="Calibri"/>
                <a:cs typeface="Calibri"/>
              </a:rPr>
              <a:t> </a:t>
            </a:r>
            <a:r>
              <a:rPr sz="2600" b="1">
                <a:solidFill>
                  <a:srgbClr val="006FC0"/>
                </a:solidFill>
                <a:latin typeface="Calibri"/>
                <a:cs typeface="Calibri"/>
              </a:rPr>
              <a:t>allowed</a:t>
            </a:r>
            <a:r>
              <a:rPr sz="2600" b="1" spc="-50">
                <a:solidFill>
                  <a:srgbClr val="006FC0"/>
                </a:solidFill>
                <a:latin typeface="Calibri"/>
                <a:cs typeface="Calibri"/>
              </a:rPr>
              <a:t> </a:t>
            </a:r>
            <a:r>
              <a:rPr sz="2600" b="1">
                <a:solidFill>
                  <a:srgbClr val="006FC0"/>
                </a:solidFill>
                <a:latin typeface="Calibri"/>
                <a:cs typeface="Calibri"/>
              </a:rPr>
              <a:t>for</a:t>
            </a:r>
            <a:r>
              <a:rPr sz="2600" b="1" spc="-45">
                <a:solidFill>
                  <a:srgbClr val="006FC0"/>
                </a:solidFill>
                <a:latin typeface="Calibri"/>
                <a:cs typeface="Calibri"/>
              </a:rPr>
              <a:t> </a:t>
            </a:r>
            <a:r>
              <a:rPr sz="2600" b="1" spc="-10">
                <a:solidFill>
                  <a:srgbClr val="006FC0"/>
                </a:solidFill>
                <a:latin typeface="Calibri"/>
                <a:cs typeface="Calibri"/>
              </a:rPr>
              <a:t>sedimentation</a:t>
            </a:r>
            <a:r>
              <a:rPr sz="2600" b="1" spc="-55">
                <a:solidFill>
                  <a:srgbClr val="006FC0"/>
                </a:solidFill>
                <a:latin typeface="Calibri"/>
                <a:cs typeface="Calibri"/>
              </a:rPr>
              <a:t> </a:t>
            </a:r>
            <a:r>
              <a:rPr sz="2600" b="1">
                <a:solidFill>
                  <a:srgbClr val="006FC0"/>
                </a:solidFill>
                <a:latin typeface="Calibri"/>
                <a:cs typeface="Calibri"/>
              </a:rPr>
              <a:t>of</a:t>
            </a:r>
            <a:r>
              <a:rPr sz="2600" b="1" spc="-50">
                <a:solidFill>
                  <a:srgbClr val="006FC0"/>
                </a:solidFill>
                <a:latin typeface="Calibri"/>
                <a:cs typeface="Calibri"/>
              </a:rPr>
              <a:t> </a:t>
            </a:r>
            <a:r>
              <a:rPr sz="2600" b="1">
                <a:solidFill>
                  <a:srgbClr val="006FC0"/>
                </a:solidFill>
                <a:latin typeface="Calibri"/>
                <a:cs typeface="Calibri"/>
              </a:rPr>
              <a:t>settable</a:t>
            </a:r>
            <a:r>
              <a:rPr sz="2600" b="1" spc="-45">
                <a:solidFill>
                  <a:srgbClr val="006FC0"/>
                </a:solidFill>
                <a:latin typeface="Calibri"/>
                <a:cs typeface="Calibri"/>
              </a:rPr>
              <a:t> </a:t>
            </a:r>
            <a:r>
              <a:rPr sz="2600" b="1">
                <a:solidFill>
                  <a:srgbClr val="006FC0"/>
                </a:solidFill>
                <a:latin typeface="Calibri"/>
                <a:cs typeface="Calibri"/>
              </a:rPr>
              <a:t>solids</a:t>
            </a:r>
            <a:r>
              <a:rPr sz="2600" b="1" spc="-45">
                <a:solidFill>
                  <a:srgbClr val="006FC0"/>
                </a:solidFill>
                <a:latin typeface="Calibri"/>
                <a:cs typeface="Calibri"/>
              </a:rPr>
              <a:t> </a:t>
            </a:r>
            <a:r>
              <a:rPr sz="2600" b="1" spc="-25">
                <a:solidFill>
                  <a:srgbClr val="006FC0"/>
                </a:solidFill>
                <a:latin typeface="Calibri"/>
                <a:cs typeface="Calibri"/>
              </a:rPr>
              <a:t>is </a:t>
            </a:r>
            <a:r>
              <a:rPr sz="2600" b="1">
                <a:solidFill>
                  <a:srgbClr val="006FC0"/>
                </a:solidFill>
                <a:latin typeface="Calibri"/>
                <a:cs typeface="Calibri"/>
              </a:rPr>
              <a:t>given</a:t>
            </a:r>
            <a:r>
              <a:rPr sz="2600" b="1" spc="-75">
                <a:solidFill>
                  <a:srgbClr val="006FC0"/>
                </a:solidFill>
                <a:latin typeface="Calibri"/>
                <a:cs typeface="Calibri"/>
              </a:rPr>
              <a:t> </a:t>
            </a:r>
            <a:r>
              <a:rPr sz="2600" b="1" spc="-25">
                <a:solidFill>
                  <a:srgbClr val="006FC0"/>
                </a:solidFill>
                <a:latin typeface="Calibri"/>
                <a:cs typeface="Calibri"/>
              </a:rPr>
              <a:t>by:</a:t>
            </a:r>
            <a:endParaRPr sz="2600">
              <a:latin typeface="Calibri"/>
              <a:cs typeface="Calibri"/>
            </a:endParaRPr>
          </a:p>
          <a:p>
            <a:pPr marL="1854200">
              <a:lnSpc>
                <a:spcPts val="2765"/>
              </a:lnSpc>
            </a:pPr>
            <a:r>
              <a:rPr sz="2600" b="1">
                <a:solidFill>
                  <a:srgbClr val="00AF50"/>
                </a:solidFill>
                <a:latin typeface="Calibri"/>
                <a:cs typeface="Calibri"/>
              </a:rPr>
              <a:t>t</a:t>
            </a:r>
            <a:r>
              <a:rPr sz="2550" b="1" baseline="-21241">
                <a:solidFill>
                  <a:srgbClr val="00AF50"/>
                </a:solidFill>
                <a:latin typeface="Calibri"/>
                <a:cs typeface="Calibri"/>
              </a:rPr>
              <a:t>h</a:t>
            </a:r>
            <a:r>
              <a:rPr sz="2550" b="1" spc="292" baseline="-21241">
                <a:solidFill>
                  <a:srgbClr val="00AF50"/>
                </a:solidFill>
                <a:latin typeface="Calibri"/>
                <a:cs typeface="Calibri"/>
              </a:rPr>
              <a:t> </a:t>
            </a:r>
            <a:r>
              <a:rPr sz="2600" b="1">
                <a:solidFill>
                  <a:srgbClr val="00AF50"/>
                </a:solidFill>
                <a:latin typeface="Calibri"/>
                <a:cs typeface="Calibri"/>
              </a:rPr>
              <a:t>=</a:t>
            </a:r>
            <a:r>
              <a:rPr sz="2600" b="1" spc="-5">
                <a:solidFill>
                  <a:srgbClr val="00AF50"/>
                </a:solidFill>
                <a:latin typeface="Calibri"/>
                <a:cs typeface="Calibri"/>
              </a:rPr>
              <a:t> </a:t>
            </a:r>
            <a:r>
              <a:rPr sz="2600" b="1">
                <a:solidFill>
                  <a:srgbClr val="00AF50"/>
                </a:solidFill>
                <a:latin typeface="Calibri"/>
                <a:cs typeface="Calibri"/>
              </a:rPr>
              <a:t>1.5</a:t>
            </a:r>
            <a:r>
              <a:rPr sz="2600" b="1" spc="-20">
                <a:solidFill>
                  <a:srgbClr val="00AF50"/>
                </a:solidFill>
                <a:latin typeface="Calibri"/>
                <a:cs typeface="Calibri"/>
              </a:rPr>
              <a:t> </a:t>
            </a:r>
            <a:r>
              <a:rPr sz="2600" b="1">
                <a:solidFill>
                  <a:srgbClr val="00AF50"/>
                </a:solidFill>
                <a:latin typeface="Calibri"/>
                <a:cs typeface="Calibri"/>
              </a:rPr>
              <a:t>–</a:t>
            </a:r>
            <a:r>
              <a:rPr sz="2600" b="1" spc="5">
                <a:solidFill>
                  <a:srgbClr val="00AF50"/>
                </a:solidFill>
                <a:latin typeface="Calibri"/>
                <a:cs typeface="Calibri"/>
              </a:rPr>
              <a:t> </a:t>
            </a:r>
            <a:r>
              <a:rPr sz="2600" b="1">
                <a:solidFill>
                  <a:srgbClr val="00AF50"/>
                </a:solidFill>
                <a:latin typeface="Calibri"/>
                <a:cs typeface="Calibri"/>
              </a:rPr>
              <a:t>0.3</a:t>
            </a:r>
            <a:r>
              <a:rPr sz="2600" b="1" spc="-20">
                <a:solidFill>
                  <a:srgbClr val="00AF50"/>
                </a:solidFill>
                <a:latin typeface="Calibri"/>
                <a:cs typeface="Calibri"/>
              </a:rPr>
              <a:t> </a:t>
            </a:r>
            <a:r>
              <a:rPr sz="2600" b="1" spc="-10">
                <a:solidFill>
                  <a:srgbClr val="00AF50"/>
                </a:solidFill>
                <a:latin typeface="Calibri"/>
                <a:cs typeface="Calibri"/>
              </a:rPr>
              <a:t>log</a:t>
            </a:r>
            <a:r>
              <a:rPr sz="2550" b="1" spc="-15" baseline="-21241">
                <a:solidFill>
                  <a:srgbClr val="00AF50"/>
                </a:solidFill>
                <a:latin typeface="Calibri"/>
                <a:cs typeface="Calibri"/>
              </a:rPr>
              <a:t>10</a:t>
            </a:r>
            <a:r>
              <a:rPr sz="2600" b="1" spc="-10">
                <a:solidFill>
                  <a:srgbClr val="00AF50"/>
                </a:solidFill>
                <a:latin typeface="Calibri"/>
                <a:cs typeface="Calibri"/>
              </a:rPr>
              <a:t>(Pq)</a:t>
            </a:r>
            <a:endParaRPr sz="2600">
              <a:latin typeface="Calibri"/>
              <a:cs typeface="Calibri"/>
            </a:endParaRPr>
          </a:p>
          <a:p>
            <a:pPr marL="1003935" indent="-979169">
              <a:lnSpc>
                <a:spcPts val="2510"/>
              </a:lnSpc>
              <a:spcBef>
                <a:spcPts val="840"/>
              </a:spcBef>
            </a:pPr>
            <a:r>
              <a:rPr sz="2200" b="1">
                <a:solidFill>
                  <a:srgbClr val="006FC0"/>
                </a:solidFill>
                <a:latin typeface="Calibri"/>
                <a:cs typeface="Calibri"/>
              </a:rPr>
              <a:t>where,</a:t>
            </a:r>
            <a:r>
              <a:rPr sz="2200" b="1" spc="-30">
                <a:solidFill>
                  <a:srgbClr val="006FC0"/>
                </a:solidFill>
                <a:latin typeface="Calibri"/>
                <a:cs typeface="Calibri"/>
              </a:rPr>
              <a:t> </a:t>
            </a:r>
            <a:r>
              <a:rPr sz="2200" b="1">
                <a:solidFill>
                  <a:srgbClr val="006FC0"/>
                </a:solidFill>
                <a:latin typeface="Calibri"/>
                <a:cs typeface="Calibri"/>
              </a:rPr>
              <a:t>t</a:t>
            </a:r>
            <a:r>
              <a:rPr sz="2175" b="1" baseline="-21072">
                <a:solidFill>
                  <a:srgbClr val="006FC0"/>
                </a:solidFill>
                <a:latin typeface="Calibri"/>
                <a:cs typeface="Calibri"/>
              </a:rPr>
              <a:t>h</a:t>
            </a:r>
            <a:r>
              <a:rPr sz="2175" b="1" spc="187" baseline="-21072">
                <a:solidFill>
                  <a:srgbClr val="006FC0"/>
                </a:solidFill>
                <a:latin typeface="Calibri"/>
                <a:cs typeface="Calibri"/>
              </a:rPr>
              <a:t> </a:t>
            </a:r>
            <a:r>
              <a:rPr sz="2200" b="1">
                <a:solidFill>
                  <a:srgbClr val="006FC0"/>
                </a:solidFill>
                <a:latin typeface="Calibri"/>
                <a:cs typeface="Calibri"/>
              </a:rPr>
              <a:t>=</a:t>
            </a:r>
            <a:r>
              <a:rPr sz="2200" b="1" spc="-50">
                <a:solidFill>
                  <a:srgbClr val="006FC0"/>
                </a:solidFill>
                <a:latin typeface="Calibri"/>
                <a:cs typeface="Calibri"/>
              </a:rPr>
              <a:t> </a:t>
            </a:r>
            <a:r>
              <a:rPr sz="2200" b="1">
                <a:solidFill>
                  <a:srgbClr val="006FC0"/>
                </a:solidFill>
                <a:latin typeface="Calibri"/>
                <a:cs typeface="Calibri"/>
              </a:rPr>
              <a:t>minimum</a:t>
            </a:r>
            <a:r>
              <a:rPr sz="2200" b="1" spc="-55">
                <a:solidFill>
                  <a:srgbClr val="006FC0"/>
                </a:solidFill>
                <a:latin typeface="Calibri"/>
                <a:cs typeface="Calibri"/>
              </a:rPr>
              <a:t> </a:t>
            </a:r>
            <a:r>
              <a:rPr sz="2200" b="1" spc="-20">
                <a:solidFill>
                  <a:srgbClr val="006FC0"/>
                </a:solidFill>
                <a:latin typeface="Calibri"/>
                <a:cs typeface="Calibri"/>
              </a:rPr>
              <a:t>hydraulic</a:t>
            </a:r>
            <a:r>
              <a:rPr sz="2200" b="1" spc="-55">
                <a:solidFill>
                  <a:srgbClr val="006FC0"/>
                </a:solidFill>
                <a:latin typeface="Calibri"/>
                <a:cs typeface="Calibri"/>
              </a:rPr>
              <a:t> </a:t>
            </a:r>
            <a:r>
              <a:rPr sz="2200" b="1" spc="-10">
                <a:solidFill>
                  <a:srgbClr val="006FC0"/>
                </a:solidFill>
                <a:latin typeface="Calibri"/>
                <a:cs typeface="Calibri"/>
              </a:rPr>
              <a:t>detention</a:t>
            </a:r>
            <a:r>
              <a:rPr sz="2200" b="1" spc="-15">
                <a:solidFill>
                  <a:srgbClr val="006FC0"/>
                </a:solidFill>
                <a:latin typeface="Calibri"/>
                <a:cs typeface="Calibri"/>
              </a:rPr>
              <a:t> </a:t>
            </a:r>
            <a:r>
              <a:rPr sz="2200" b="1">
                <a:solidFill>
                  <a:srgbClr val="006FC0"/>
                </a:solidFill>
                <a:latin typeface="Calibri"/>
                <a:cs typeface="Calibri"/>
              </a:rPr>
              <a:t>time</a:t>
            </a:r>
            <a:r>
              <a:rPr sz="2200" b="1" spc="-45">
                <a:solidFill>
                  <a:srgbClr val="006FC0"/>
                </a:solidFill>
                <a:latin typeface="Calibri"/>
                <a:cs typeface="Calibri"/>
              </a:rPr>
              <a:t> </a:t>
            </a:r>
            <a:r>
              <a:rPr sz="2200" b="1" spc="-10">
                <a:solidFill>
                  <a:srgbClr val="006FC0"/>
                </a:solidFill>
                <a:latin typeface="Calibri"/>
                <a:cs typeface="Calibri"/>
              </a:rPr>
              <a:t>(days)</a:t>
            </a:r>
            <a:endParaRPr sz="2200">
              <a:latin typeface="Calibri"/>
              <a:cs typeface="Calibri"/>
            </a:endParaRPr>
          </a:p>
          <a:p>
            <a:pPr marL="1003935">
              <a:lnSpc>
                <a:spcPts val="2375"/>
              </a:lnSpc>
            </a:pPr>
            <a:r>
              <a:rPr sz="2200" b="1">
                <a:solidFill>
                  <a:srgbClr val="006FC0"/>
                </a:solidFill>
                <a:latin typeface="Calibri"/>
                <a:cs typeface="Calibri"/>
              </a:rPr>
              <a:t>P</a:t>
            </a:r>
            <a:r>
              <a:rPr sz="2200" b="1" spc="-55">
                <a:solidFill>
                  <a:srgbClr val="006FC0"/>
                </a:solidFill>
                <a:latin typeface="Calibri"/>
                <a:cs typeface="Calibri"/>
              </a:rPr>
              <a:t> </a:t>
            </a:r>
            <a:r>
              <a:rPr sz="2200" b="1">
                <a:solidFill>
                  <a:srgbClr val="006FC0"/>
                </a:solidFill>
                <a:latin typeface="Calibri"/>
                <a:cs typeface="Calibri"/>
              </a:rPr>
              <a:t>=</a:t>
            </a:r>
            <a:r>
              <a:rPr sz="2200" b="1" spc="-40">
                <a:solidFill>
                  <a:srgbClr val="006FC0"/>
                </a:solidFill>
                <a:latin typeface="Calibri"/>
                <a:cs typeface="Calibri"/>
              </a:rPr>
              <a:t> </a:t>
            </a:r>
            <a:r>
              <a:rPr sz="2200" b="1">
                <a:solidFill>
                  <a:srgbClr val="006FC0"/>
                </a:solidFill>
                <a:latin typeface="Calibri"/>
                <a:cs typeface="Calibri"/>
              </a:rPr>
              <a:t>population</a:t>
            </a:r>
            <a:r>
              <a:rPr sz="2200" b="1" spc="-30">
                <a:solidFill>
                  <a:srgbClr val="006FC0"/>
                </a:solidFill>
                <a:latin typeface="Calibri"/>
                <a:cs typeface="Calibri"/>
              </a:rPr>
              <a:t> </a:t>
            </a:r>
            <a:r>
              <a:rPr sz="2200" b="1">
                <a:solidFill>
                  <a:srgbClr val="006FC0"/>
                </a:solidFill>
                <a:latin typeface="Calibri"/>
                <a:cs typeface="Calibri"/>
              </a:rPr>
              <a:t>served</a:t>
            </a:r>
            <a:r>
              <a:rPr sz="2200" b="1" spc="-40">
                <a:solidFill>
                  <a:srgbClr val="006FC0"/>
                </a:solidFill>
                <a:latin typeface="Calibri"/>
                <a:cs typeface="Calibri"/>
              </a:rPr>
              <a:t> </a:t>
            </a:r>
            <a:r>
              <a:rPr sz="2200" b="1">
                <a:solidFill>
                  <a:srgbClr val="006FC0"/>
                </a:solidFill>
                <a:latin typeface="Calibri"/>
                <a:cs typeface="Calibri"/>
              </a:rPr>
              <a:t>by</a:t>
            </a:r>
            <a:r>
              <a:rPr sz="2200" b="1" spc="-50">
                <a:solidFill>
                  <a:srgbClr val="006FC0"/>
                </a:solidFill>
                <a:latin typeface="Calibri"/>
                <a:cs typeface="Calibri"/>
              </a:rPr>
              <a:t> </a:t>
            </a:r>
            <a:r>
              <a:rPr sz="2200" b="1">
                <a:solidFill>
                  <a:srgbClr val="006FC0"/>
                </a:solidFill>
                <a:latin typeface="Calibri"/>
                <a:cs typeface="Calibri"/>
              </a:rPr>
              <a:t>septic</a:t>
            </a:r>
            <a:r>
              <a:rPr sz="2200" b="1" spc="-30">
                <a:solidFill>
                  <a:srgbClr val="006FC0"/>
                </a:solidFill>
                <a:latin typeface="Calibri"/>
                <a:cs typeface="Calibri"/>
              </a:rPr>
              <a:t> </a:t>
            </a:r>
            <a:r>
              <a:rPr sz="2200" b="1" spc="-20">
                <a:solidFill>
                  <a:srgbClr val="006FC0"/>
                </a:solidFill>
                <a:latin typeface="Calibri"/>
                <a:cs typeface="Calibri"/>
              </a:rPr>
              <a:t>tank</a:t>
            </a:r>
            <a:endParaRPr sz="2200">
              <a:latin typeface="Calibri"/>
              <a:cs typeface="Calibri"/>
            </a:endParaRPr>
          </a:p>
          <a:p>
            <a:pPr marL="985519">
              <a:lnSpc>
                <a:spcPts val="2510"/>
              </a:lnSpc>
            </a:pPr>
            <a:r>
              <a:rPr sz="2200" b="1">
                <a:solidFill>
                  <a:srgbClr val="006FC0"/>
                </a:solidFill>
                <a:latin typeface="Calibri"/>
                <a:cs typeface="Calibri"/>
              </a:rPr>
              <a:t>q</a:t>
            </a:r>
            <a:r>
              <a:rPr sz="2200" b="1" spc="-55">
                <a:solidFill>
                  <a:srgbClr val="006FC0"/>
                </a:solidFill>
                <a:latin typeface="Calibri"/>
                <a:cs typeface="Calibri"/>
              </a:rPr>
              <a:t> </a:t>
            </a:r>
            <a:r>
              <a:rPr sz="2200" b="1">
                <a:solidFill>
                  <a:srgbClr val="006FC0"/>
                </a:solidFill>
                <a:latin typeface="Calibri"/>
                <a:cs typeface="Calibri"/>
              </a:rPr>
              <a:t>=</a:t>
            </a:r>
            <a:r>
              <a:rPr sz="2200" b="1" spc="-35">
                <a:solidFill>
                  <a:srgbClr val="006FC0"/>
                </a:solidFill>
                <a:latin typeface="Calibri"/>
                <a:cs typeface="Calibri"/>
              </a:rPr>
              <a:t> </a:t>
            </a:r>
            <a:r>
              <a:rPr sz="2200" b="1" spc="-20">
                <a:solidFill>
                  <a:srgbClr val="006FC0"/>
                </a:solidFill>
                <a:latin typeface="Calibri"/>
                <a:cs typeface="Calibri"/>
              </a:rPr>
              <a:t>wastewater</a:t>
            </a:r>
            <a:r>
              <a:rPr sz="2200" b="1" spc="5">
                <a:solidFill>
                  <a:srgbClr val="006FC0"/>
                </a:solidFill>
                <a:latin typeface="Calibri"/>
                <a:cs typeface="Calibri"/>
              </a:rPr>
              <a:t> </a:t>
            </a:r>
            <a:r>
              <a:rPr sz="2200" b="1">
                <a:solidFill>
                  <a:srgbClr val="006FC0"/>
                </a:solidFill>
                <a:latin typeface="Calibri"/>
                <a:cs typeface="Calibri"/>
              </a:rPr>
              <a:t>flow</a:t>
            </a:r>
            <a:r>
              <a:rPr sz="2200" b="1" spc="-40">
                <a:solidFill>
                  <a:srgbClr val="006FC0"/>
                </a:solidFill>
                <a:latin typeface="Calibri"/>
                <a:cs typeface="Calibri"/>
              </a:rPr>
              <a:t> </a:t>
            </a:r>
            <a:r>
              <a:rPr sz="2200" b="1" spc="-10">
                <a:solidFill>
                  <a:srgbClr val="006FC0"/>
                </a:solidFill>
                <a:latin typeface="Calibri"/>
                <a:cs typeface="Calibri"/>
              </a:rPr>
              <a:t>(lpcd)</a:t>
            </a:r>
            <a:endParaRPr sz="2200">
              <a:latin typeface="Calibri"/>
              <a:cs typeface="Calibri"/>
            </a:endParaRPr>
          </a:p>
        </p:txBody>
      </p:sp>
      <p:sp>
        <p:nvSpPr>
          <p:cNvPr id="4" name="object 4"/>
          <p:cNvSpPr txBox="1"/>
          <p:nvPr/>
        </p:nvSpPr>
        <p:spPr>
          <a:xfrm>
            <a:off x="599236" y="3610736"/>
            <a:ext cx="4250690" cy="1136015"/>
          </a:xfrm>
          <a:prstGeom prst="rect">
            <a:avLst/>
          </a:prstGeom>
        </p:spPr>
        <p:txBody>
          <a:bodyPr vert="horz" wrap="square" lIns="0" tIns="57785" rIns="0" bIns="0" rtlCol="0">
            <a:spAutoFit/>
          </a:bodyPr>
          <a:lstStyle/>
          <a:p>
            <a:pPr marL="553085" marR="43180" indent="-515620">
              <a:lnSpc>
                <a:spcPts val="2810"/>
              </a:lnSpc>
              <a:spcBef>
                <a:spcPts val="455"/>
              </a:spcBef>
              <a:tabLst>
                <a:tab pos="553085" algn="l"/>
              </a:tabLst>
            </a:pPr>
            <a:r>
              <a:rPr sz="2600" spc="-50">
                <a:solidFill>
                  <a:srgbClr val="00AF50"/>
                </a:solidFill>
                <a:latin typeface="Symbol"/>
                <a:cs typeface="Symbol"/>
              </a:rPr>
              <a:t></a:t>
            </a:r>
            <a:r>
              <a:rPr sz="2600">
                <a:solidFill>
                  <a:srgbClr val="00AF50"/>
                </a:solidFill>
                <a:latin typeface="Times New Roman"/>
                <a:cs typeface="Times New Roman"/>
              </a:rPr>
              <a:t>	</a:t>
            </a:r>
            <a:r>
              <a:rPr sz="2600" b="1" spc="-40">
                <a:solidFill>
                  <a:srgbClr val="00AF50"/>
                </a:solidFill>
                <a:latin typeface="Calibri"/>
                <a:cs typeface="Calibri"/>
              </a:rPr>
              <a:t>Tank</a:t>
            </a:r>
            <a:r>
              <a:rPr sz="2600" b="1" spc="-55">
                <a:solidFill>
                  <a:srgbClr val="00AF50"/>
                </a:solidFill>
                <a:latin typeface="Calibri"/>
                <a:cs typeface="Calibri"/>
              </a:rPr>
              <a:t> </a:t>
            </a:r>
            <a:r>
              <a:rPr sz="2600" b="1">
                <a:solidFill>
                  <a:srgbClr val="00AF50"/>
                </a:solidFill>
                <a:latin typeface="Calibri"/>
                <a:cs typeface="Calibri"/>
              </a:rPr>
              <a:t>volume</a:t>
            </a:r>
            <a:r>
              <a:rPr sz="2600" b="1" spc="-60">
                <a:solidFill>
                  <a:srgbClr val="00AF50"/>
                </a:solidFill>
                <a:latin typeface="Calibri"/>
                <a:cs typeface="Calibri"/>
              </a:rPr>
              <a:t> </a:t>
            </a:r>
            <a:r>
              <a:rPr sz="2600" b="1">
                <a:solidFill>
                  <a:srgbClr val="00AF50"/>
                </a:solidFill>
                <a:latin typeface="Calibri"/>
                <a:cs typeface="Calibri"/>
              </a:rPr>
              <a:t>(m</a:t>
            </a:r>
            <a:r>
              <a:rPr sz="2550" b="1" baseline="26143">
                <a:solidFill>
                  <a:srgbClr val="00AF50"/>
                </a:solidFill>
                <a:latin typeface="Calibri"/>
                <a:cs typeface="Calibri"/>
              </a:rPr>
              <a:t>3</a:t>
            </a:r>
            <a:r>
              <a:rPr sz="2600" b="1">
                <a:solidFill>
                  <a:srgbClr val="00AF50"/>
                </a:solidFill>
                <a:latin typeface="Calibri"/>
                <a:cs typeface="Calibri"/>
              </a:rPr>
              <a:t>)</a:t>
            </a:r>
            <a:r>
              <a:rPr sz="2600" b="1" spc="-70">
                <a:solidFill>
                  <a:srgbClr val="00AF50"/>
                </a:solidFill>
                <a:latin typeface="Calibri"/>
                <a:cs typeface="Calibri"/>
              </a:rPr>
              <a:t> </a:t>
            </a:r>
            <a:r>
              <a:rPr sz="2600" b="1" spc="-10">
                <a:solidFill>
                  <a:srgbClr val="00AF50"/>
                </a:solidFill>
                <a:latin typeface="Calibri"/>
                <a:cs typeface="Calibri"/>
              </a:rPr>
              <a:t>required </a:t>
            </a:r>
            <a:r>
              <a:rPr sz="2600" b="1">
                <a:solidFill>
                  <a:srgbClr val="00AF50"/>
                </a:solidFill>
                <a:latin typeface="Calibri"/>
                <a:cs typeface="Calibri"/>
              </a:rPr>
              <a:t>for</a:t>
            </a:r>
            <a:r>
              <a:rPr sz="2600" b="1" spc="-65">
                <a:solidFill>
                  <a:srgbClr val="00AF50"/>
                </a:solidFill>
                <a:latin typeface="Calibri"/>
                <a:cs typeface="Calibri"/>
              </a:rPr>
              <a:t> </a:t>
            </a:r>
            <a:r>
              <a:rPr sz="2600" b="1" spc="-10">
                <a:solidFill>
                  <a:srgbClr val="00AF50"/>
                </a:solidFill>
                <a:latin typeface="Calibri"/>
                <a:cs typeface="Calibri"/>
              </a:rPr>
              <a:t>sedimentation,</a:t>
            </a:r>
            <a:endParaRPr sz="2600">
              <a:latin typeface="Calibri"/>
              <a:cs typeface="Calibri"/>
            </a:endParaRPr>
          </a:p>
          <a:p>
            <a:pPr marL="1866900">
              <a:lnSpc>
                <a:spcPts val="2765"/>
              </a:lnSpc>
            </a:pPr>
            <a:r>
              <a:rPr sz="2600" b="1">
                <a:solidFill>
                  <a:srgbClr val="00AF50"/>
                </a:solidFill>
                <a:latin typeface="Calibri"/>
                <a:cs typeface="Calibri"/>
              </a:rPr>
              <a:t>V</a:t>
            </a:r>
            <a:r>
              <a:rPr sz="2550" b="1" baseline="-21241">
                <a:solidFill>
                  <a:srgbClr val="00AF50"/>
                </a:solidFill>
                <a:latin typeface="Calibri"/>
                <a:cs typeface="Calibri"/>
              </a:rPr>
              <a:t>h</a:t>
            </a:r>
            <a:r>
              <a:rPr sz="2550" b="1" spc="307" baseline="-21241">
                <a:solidFill>
                  <a:srgbClr val="00AF50"/>
                </a:solidFill>
                <a:latin typeface="Calibri"/>
                <a:cs typeface="Calibri"/>
              </a:rPr>
              <a:t> </a:t>
            </a:r>
            <a:r>
              <a:rPr sz="2600" b="1">
                <a:solidFill>
                  <a:srgbClr val="00AF50"/>
                </a:solidFill>
                <a:latin typeface="Calibri"/>
                <a:cs typeface="Calibri"/>
              </a:rPr>
              <a:t>= </a:t>
            </a:r>
            <a:r>
              <a:rPr sz="2600" b="1" spc="-10">
                <a:solidFill>
                  <a:srgbClr val="00AF50"/>
                </a:solidFill>
                <a:latin typeface="Calibri"/>
                <a:cs typeface="Calibri"/>
              </a:rPr>
              <a:t>10</a:t>
            </a:r>
            <a:r>
              <a:rPr sz="2550" b="1" spc="-15" baseline="26143">
                <a:solidFill>
                  <a:srgbClr val="00AF50"/>
                </a:solidFill>
                <a:latin typeface="Calibri"/>
                <a:cs typeface="Calibri"/>
              </a:rPr>
              <a:t>-</a:t>
            </a:r>
            <a:r>
              <a:rPr sz="2550" b="1" baseline="26143">
                <a:solidFill>
                  <a:srgbClr val="00AF50"/>
                </a:solidFill>
                <a:latin typeface="Calibri"/>
                <a:cs typeface="Calibri"/>
              </a:rPr>
              <a:t>3</a:t>
            </a:r>
            <a:r>
              <a:rPr sz="2550" b="1" spc="292" baseline="26143">
                <a:solidFill>
                  <a:srgbClr val="00AF50"/>
                </a:solidFill>
                <a:latin typeface="Calibri"/>
                <a:cs typeface="Calibri"/>
              </a:rPr>
              <a:t> </a:t>
            </a:r>
            <a:r>
              <a:rPr sz="2600" b="1" spc="-10">
                <a:solidFill>
                  <a:srgbClr val="00AF50"/>
                </a:solidFill>
                <a:latin typeface="Calibri"/>
                <a:cs typeface="Calibri"/>
              </a:rPr>
              <a:t>P.q.t</a:t>
            </a:r>
            <a:r>
              <a:rPr sz="2550" b="1" spc="-15" baseline="-21241">
                <a:solidFill>
                  <a:srgbClr val="00AF50"/>
                </a:solidFill>
                <a:latin typeface="Calibri"/>
                <a:cs typeface="Calibri"/>
              </a:rPr>
              <a:t>h</a:t>
            </a:r>
            <a:endParaRPr sz="2550" baseline="-21241">
              <a:latin typeface="Calibri"/>
              <a:cs typeface="Calibri"/>
            </a:endParaRPr>
          </a:p>
        </p:txBody>
      </p:sp>
      <p:sp>
        <p:nvSpPr>
          <p:cNvPr id="5" name="object 5"/>
          <p:cNvSpPr txBox="1"/>
          <p:nvPr/>
        </p:nvSpPr>
        <p:spPr>
          <a:xfrm>
            <a:off x="599236" y="5294833"/>
            <a:ext cx="5612130" cy="964565"/>
          </a:xfrm>
          <a:prstGeom prst="rect">
            <a:avLst/>
          </a:prstGeom>
        </p:spPr>
        <p:txBody>
          <a:bodyPr vert="horz" wrap="square" lIns="0" tIns="12065" rIns="0" bIns="0" rtlCol="0">
            <a:spAutoFit/>
          </a:bodyPr>
          <a:lstStyle/>
          <a:p>
            <a:pPr marL="38100">
              <a:lnSpc>
                <a:spcPts val="2510"/>
              </a:lnSpc>
              <a:spcBef>
                <a:spcPts val="95"/>
              </a:spcBef>
            </a:pPr>
            <a:r>
              <a:rPr sz="2200" b="1">
                <a:solidFill>
                  <a:srgbClr val="006FC0"/>
                </a:solidFill>
                <a:latin typeface="Calibri"/>
                <a:cs typeface="Calibri"/>
              </a:rPr>
              <a:t>[Note:</a:t>
            </a:r>
            <a:r>
              <a:rPr sz="2200" b="1" spc="-25">
                <a:solidFill>
                  <a:srgbClr val="006FC0"/>
                </a:solidFill>
                <a:latin typeface="Calibri"/>
                <a:cs typeface="Calibri"/>
              </a:rPr>
              <a:t> </a:t>
            </a:r>
            <a:r>
              <a:rPr sz="2200" b="1">
                <a:solidFill>
                  <a:srgbClr val="006FC0"/>
                </a:solidFill>
                <a:latin typeface="Calibri"/>
                <a:cs typeface="Calibri"/>
              </a:rPr>
              <a:t>A</a:t>
            </a:r>
            <a:r>
              <a:rPr sz="2200" b="1" spc="-40">
                <a:solidFill>
                  <a:srgbClr val="006FC0"/>
                </a:solidFill>
                <a:latin typeface="Calibri"/>
                <a:cs typeface="Calibri"/>
              </a:rPr>
              <a:t> </a:t>
            </a:r>
            <a:r>
              <a:rPr sz="2200" b="1">
                <a:solidFill>
                  <a:srgbClr val="006FC0"/>
                </a:solidFill>
                <a:latin typeface="Calibri"/>
                <a:cs typeface="Calibri"/>
              </a:rPr>
              <a:t>minimum</a:t>
            </a:r>
            <a:r>
              <a:rPr sz="2200" b="1" spc="-55">
                <a:solidFill>
                  <a:srgbClr val="006FC0"/>
                </a:solidFill>
                <a:latin typeface="Calibri"/>
                <a:cs typeface="Calibri"/>
              </a:rPr>
              <a:t> </a:t>
            </a:r>
            <a:r>
              <a:rPr sz="2200" b="1" spc="-10">
                <a:solidFill>
                  <a:srgbClr val="006FC0"/>
                </a:solidFill>
                <a:latin typeface="Calibri"/>
                <a:cs typeface="Calibri"/>
              </a:rPr>
              <a:t>detention</a:t>
            </a:r>
            <a:endParaRPr sz="2200">
              <a:latin typeface="Calibri"/>
              <a:cs typeface="Calibri"/>
            </a:endParaRPr>
          </a:p>
          <a:p>
            <a:pPr marL="38100">
              <a:lnSpc>
                <a:spcPts val="2375"/>
              </a:lnSpc>
            </a:pPr>
            <a:r>
              <a:rPr sz="2200" b="1">
                <a:solidFill>
                  <a:srgbClr val="006FC0"/>
                </a:solidFill>
                <a:latin typeface="Calibri"/>
                <a:cs typeface="Calibri"/>
              </a:rPr>
              <a:t>time</a:t>
            </a:r>
            <a:r>
              <a:rPr sz="2200" b="1" spc="-30">
                <a:solidFill>
                  <a:srgbClr val="006FC0"/>
                </a:solidFill>
                <a:latin typeface="Calibri"/>
                <a:cs typeface="Calibri"/>
              </a:rPr>
              <a:t> </a:t>
            </a:r>
            <a:r>
              <a:rPr sz="2200" b="1">
                <a:solidFill>
                  <a:srgbClr val="006FC0"/>
                </a:solidFill>
                <a:latin typeface="Calibri"/>
                <a:cs typeface="Calibri"/>
              </a:rPr>
              <a:t>of</a:t>
            </a:r>
            <a:r>
              <a:rPr sz="2200" b="1" spc="-25">
                <a:solidFill>
                  <a:srgbClr val="006FC0"/>
                </a:solidFill>
                <a:latin typeface="Calibri"/>
                <a:cs typeface="Calibri"/>
              </a:rPr>
              <a:t> </a:t>
            </a:r>
            <a:r>
              <a:rPr sz="2200" b="1">
                <a:solidFill>
                  <a:srgbClr val="006FC0"/>
                </a:solidFill>
                <a:latin typeface="Calibri"/>
                <a:cs typeface="Calibri"/>
              </a:rPr>
              <a:t>1</a:t>
            </a:r>
            <a:r>
              <a:rPr sz="2200" b="1" spc="-40">
                <a:solidFill>
                  <a:srgbClr val="006FC0"/>
                </a:solidFill>
                <a:latin typeface="Calibri"/>
                <a:cs typeface="Calibri"/>
              </a:rPr>
              <a:t> </a:t>
            </a:r>
            <a:r>
              <a:rPr sz="2200" b="1">
                <a:solidFill>
                  <a:srgbClr val="006FC0"/>
                </a:solidFill>
                <a:latin typeface="Calibri"/>
                <a:cs typeface="Calibri"/>
              </a:rPr>
              <a:t>day</a:t>
            </a:r>
            <a:r>
              <a:rPr sz="2200" b="1" spc="-35">
                <a:solidFill>
                  <a:srgbClr val="006FC0"/>
                </a:solidFill>
                <a:latin typeface="Calibri"/>
                <a:cs typeface="Calibri"/>
              </a:rPr>
              <a:t> </a:t>
            </a:r>
            <a:r>
              <a:rPr sz="2200" b="1">
                <a:solidFill>
                  <a:srgbClr val="006FC0"/>
                </a:solidFill>
                <a:latin typeface="Calibri"/>
                <a:cs typeface="Calibri"/>
              </a:rPr>
              <a:t>is</a:t>
            </a:r>
            <a:r>
              <a:rPr sz="2200" b="1" spc="-40">
                <a:solidFill>
                  <a:srgbClr val="006FC0"/>
                </a:solidFill>
                <a:latin typeface="Calibri"/>
                <a:cs typeface="Calibri"/>
              </a:rPr>
              <a:t> </a:t>
            </a:r>
            <a:r>
              <a:rPr sz="2200" b="1">
                <a:solidFill>
                  <a:srgbClr val="006FC0"/>
                </a:solidFill>
                <a:latin typeface="Calibri"/>
                <a:cs typeface="Calibri"/>
              </a:rPr>
              <a:t>often</a:t>
            </a:r>
            <a:r>
              <a:rPr sz="2200" b="1" spc="-15">
                <a:solidFill>
                  <a:srgbClr val="006FC0"/>
                </a:solidFill>
                <a:latin typeface="Calibri"/>
                <a:cs typeface="Calibri"/>
              </a:rPr>
              <a:t> </a:t>
            </a:r>
            <a:r>
              <a:rPr sz="2200" b="1" spc="-10">
                <a:solidFill>
                  <a:srgbClr val="006FC0"/>
                </a:solidFill>
                <a:latin typeface="Calibri"/>
                <a:cs typeface="Calibri"/>
              </a:rPr>
              <a:t>used.</a:t>
            </a:r>
            <a:endParaRPr sz="2200">
              <a:latin typeface="Calibri"/>
              <a:cs typeface="Calibri"/>
            </a:endParaRPr>
          </a:p>
          <a:p>
            <a:pPr marL="38100">
              <a:lnSpc>
                <a:spcPts val="2510"/>
              </a:lnSpc>
            </a:pPr>
            <a:r>
              <a:rPr sz="2200" b="1">
                <a:solidFill>
                  <a:srgbClr val="006FC0"/>
                </a:solidFill>
                <a:latin typeface="Calibri"/>
                <a:cs typeface="Calibri"/>
              </a:rPr>
              <a:t>The</a:t>
            </a:r>
            <a:r>
              <a:rPr sz="2200" b="1" spc="-30">
                <a:solidFill>
                  <a:srgbClr val="006FC0"/>
                </a:solidFill>
                <a:latin typeface="Calibri"/>
                <a:cs typeface="Calibri"/>
              </a:rPr>
              <a:t> </a:t>
            </a:r>
            <a:r>
              <a:rPr sz="2200" b="1">
                <a:solidFill>
                  <a:srgbClr val="006FC0"/>
                </a:solidFill>
                <a:latin typeface="Calibri"/>
                <a:cs typeface="Calibri"/>
              </a:rPr>
              <a:t>value</a:t>
            </a:r>
            <a:r>
              <a:rPr sz="2200" b="1" spc="-30">
                <a:solidFill>
                  <a:srgbClr val="006FC0"/>
                </a:solidFill>
                <a:latin typeface="Calibri"/>
                <a:cs typeface="Calibri"/>
              </a:rPr>
              <a:t> </a:t>
            </a:r>
            <a:r>
              <a:rPr sz="2200" b="1">
                <a:solidFill>
                  <a:srgbClr val="006FC0"/>
                </a:solidFill>
                <a:latin typeface="Calibri"/>
                <a:cs typeface="Calibri"/>
              </a:rPr>
              <a:t>of</a:t>
            </a:r>
            <a:r>
              <a:rPr sz="2200" b="1" spc="-5">
                <a:solidFill>
                  <a:srgbClr val="006FC0"/>
                </a:solidFill>
                <a:latin typeface="Calibri"/>
                <a:cs typeface="Calibri"/>
              </a:rPr>
              <a:t> </a:t>
            </a:r>
            <a:r>
              <a:rPr sz="2200" b="1">
                <a:solidFill>
                  <a:srgbClr val="006FC0"/>
                </a:solidFill>
                <a:latin typeface="Calibri"/>
                <a:cs typeface="Calibri"/>
              </a:rPr>
              <a:t>t</a:t>
            </a:r>
            <a:r>
              <a:rPr sz="2175" b="1" baseline="-21072">
                <a:solidFill>
                  <a:srgbClr val="006FC0"/>
                </a:solidFill>
                <a:latin typeface="Calibri"/>
                <a:cs typeface="Calibri"/>
              </a:rPr>
              <a:t>h</a:t>
            </a:r>
            <a:r>
              <a:rPr sz="2175" b="1" spc="225" baseline="-21072">
                <a:solidFill>
                  <a:srgbClr val="006FC0"/>
                </a:solidFill>
                <a:latin typeface="Calibri"/>
                <a:cs typeface="Calibri"/>
              </a:rPr>
              <a:t> </a:t>
            </a:r>
            <a:r>
              <a:rPr sz="2200" b="1">
                <a:solidFill>
                  <a:srgbClr val="006FC0"/>
                </a:solidFill>
                <a:latin typeface="Calibri"/>
                <a:cs typeface="Calibri"/>
              </a:rPr>
              <a:t>should</a:t>
            </a:r>
            <a:r>
              <a:rPr sz="2200" b="1" spc="-25">
                <a:solidFill>
                  <a:srgbClr val="006FC0"/>
                </a:solidFill>
                <a:latin typeface="Calibri"/>
                <a:cs typeface="Calibri"/>
              </a:rPr>
              <a:t> </a:t>
            </a:r>
            <a:r>
              <a:rPr sz="2200" b="1">
                <a:solidFill>
                  <a:srgbClr val="006FC0"/>
                </a:solidFill>
                <a:latin typeface="Calibri"/>
                <a:cs typeface="Calibri"/>
              </a:rPr>
              <a:t>not</a:t>
            </a:r>
            <a:r>
              <a:rPr sz="2200" b="1" spc="-20">
                <a:solidFill>
                  <a:srgbClr val="006FC0"/>
                </a:solidFill>
                <a:latin typeface="Calibri"/>
                <a:cs typeface="Calibri"/>
              </a:rPr>
              <a:t> </a:t>
            </a:r>
            <a:r>
              <a:rPr sz="2200" b="1">
                <a:solidFill>
                  <a:srgbClr val="006FC0"/>
                </a:solidFill>
                <a:latin typeface="Calibri"/>
                <a:cs typeface="Calibri"/>
              </a:rPr>
              <a:t>be</a:t>
            </a:r>
            <a:r>
              <a:rPr sz="2200" b="1" spc="-5">
                <a:solidFill>
                  <a:srgbClr val="006FC0"/>
                </a:solidFill>
                <a:latin typeface="Calibri"/>
                <a:cs typeface="Calibri"/>
              </a:rPr>
              <a:t> </a:t>
            </a:r>
            <a:r>
              <a:rPr sz="2200" b="1">
                <a:solidFill>
                  <a:srgbClr val="006FC0"/>
                </a:solidFill>
                <a:latin typeface="Calibri"/>
                <a:cs typeface="Calibri"/>
              </a:rPr>
              <a:t>less</a:t>
            </a:r>
            <a:r>
              <a:rPr sz="2200" b="1" spc="-20">
                <a:solidFill>
                  <a:srgbClr val="006FC0"/>
                </a:solidFill>
                <a:latin typeface="Calibri"/>
                <a:cs typeface="Calibri"/>
              </a:rPr>
              <a:t> </a:t>
            </a:r>
            <a:r>
              <a:rPr sz="2200" b="1">
                <a:solidFill>
                  <a:srgbClr val="006FC0"/>
                </a:solidFill>
                <a:latin typeface="Calibri"/>
                <a:cs typeface="Calibri"/>
              </a:rPr>
              <a:t>than</a:t>
            </a:r>
            <a:r>
              <a:rPr sz="2200" b="1" spc="-25">
                <a:solidFill>
                  <a:srgbClr val="006FC0"/>
                </a:solidFill>
                <a:latin typeface="Calibri"/>
                <a:cs typeface="Calibri"/>
              </a:rPr>
              <a:t> </a:t>
            </a:r>
            <a:r>
              <a:rPr sz="2200" b="1">
                <a:solidFill>
                  <a:srgbClr val="006FC0"/>
                </a:solidFill>
                <a:latin typeface="Calibri"/>
                <a:cs typeface="Calibri"/>
              </a:rPr>
              <a:t>0.2</a:t>
            </a:r>
            <a:r>
              <a:rPr sz="2200" b="1" spc="-30">
                <a:solidFill>
                  <a:srgbClr val="006FC0"/>
                </a:solidFill>
                <a:latin typeface="Calibri"/>
                <a:cs typeface="Calibri"/>
              </a:rPr>
              <a:t> </a:t>
            </a:r>
            <a:r>
              <a:rPr sz="2200" b="1" spc="-10">
                <a:solidFill>
                  <a:srgbClr val="006FC0"/>
                </a:solidFill>
                <a:latin typeface="Calibri"/>
                <a:cs typeface="Calibri"/>
              </a:rPr>
              <a:t>days]</a:t>
            </a:r>
            <a:endParaRPr sz="2200">
              <a:latin typeface="Calibri"/>
              <a:cs typeface="Calibri"/>
            </a:endParaRPr>
          </a:p>
        </p:txBody>
      </p:sp>
      <p:grpSp>
        <p:nvGrpSpPr>
          <p:cNvPr id="6" name="object 6"/>
          <p:cNvGrpSpPr/>
          <p:nvPr/>
        </p:nvGrpSpPr>
        <p:grpSpPr>
          <a:xfrm>
            <a:off x="4802123" y="3810000"/>
            <a:ext cx="4342130" cy="1828800"/>
            <a:chOff x="4802123" y="3810000"/>
            <a:chExt cx="4342130" cy="1828800"/>
          </a:xfrm>
        </p:grpSpPr>
        <p:pic>
          <p:nvPicPr>
            <p:cNvPr id="7" name="object 7"/>
            <p:cNvPicPr/>
            <p:nvPr/>
          </p:nvPicPr>
          <p:blipFill>
            <a:blip r:embed="rId2"/>
            <a:stretch>
              <a:fillRect/>
            </a:stretch>
          </p:blipFill>
          <p:spPr>
            <a:xfrm>
              <a:off x="4802123" y="3810000"/>
              <a:ext cx="4341876" cy="1828800"/>
            </a:xfrm>
            <a:prstGeom prst="rect">
              <a:avLst/>
            </a:prstGeom>
          </p:spPr>
        </p:pic>
        <p:pic>
          <p:nvPicPr>
            <p:cNvPr id="8" name="object 8"/>
            <p:cNvPicPr/>
            <p:nvPr/>
          </p:nvPicPr>
          <p:blipFill>
            <a:blip r:embed="rId3"/>
            <a:stretch>
              <a:fillRect/>
            </a:stretch>
          </p:blipFill>
          <p:spPr>
            <a:xfrm>
              <a:off x="5563361" y="4496562"/>
              <a:ext cx="2819399" cy="533400"/>
            </a:xfrm>
            <a:prstGeom prst="rect">
              <a:avLst/>
            </a:prstGeom>
          </p:spPr>
        </p:pic>
      </p:grpSp>
      <p:sp>
        <p:nvSpPr>
          <p:cNvPr id="9" name="object 9"/>
          <p:cNvSpPr txBox="1"/>
          <p:nvPr/>
        </p:nvSpPr>
        <p:spPr>
          <a:xfrm>
            <a:off x="5563361" y="4496561"/>
            <a:ext cx="2819400" cy="533400"/>
          </a:xfrm>
          <a:prstGeom prst="rect">
            <a:avLst/>
          </a:prstGeom>
          <a:ln w="25907">
            <a:solidFill>
              <a:srgbClr val="385D89"/>
            </a:solidFill>
          </a:ln>
        </p:spPr>
        <p:txBody>
          <a:bodyPr vert="horz" wrap="square" lIns="0" tIns="137795" rIns="0" bIns="0" rtlCol="0">
            <a:spAutoFit/>
          </a:bodyPr>
          <a:lstStyle/>
          <a:p>
            <a:pPr marL="277495">
              <a:lnSpc>
                <a:spcPct val="100000"/>
              </a:lnSpc>
              <a:spcBef>
                <a:spcPts val="1085"/>
              </a:spcBef>
            </a:pPr>
            <a:r>
              <a:rPr sz="1800" b="1">
                <a:latin typeface="Calibri"/>
                <a:cs typeface="Calibri"/>
              </a:rPr>
              <a:t>Sedimentation</a:t>
            </a:r>
            <a:r>
              <a:rPr sz="1800" b="1" spc="-80">
                <a:latin typeface="Calibri"/>
                <a:cs typeface="Calibri"/>
              </a:rPr>
              <a:t> </a:t>
            </a:r>
            <a:r>
              <a:rPr sz="1800" b="1">
                <a:latin typeface="Calibri"/>
                <a:cs typeface="Calibri"/>
              </a:rPr>
              <a:t>zone</a:t>
            </a:r>
            <a:r>
              <a:rPr sz="1800" b="1" spc="-105">
                <a:latin typeface="Calibri"/>
                <a:cs typeface="Calibri"/>
              </a:rPr>
              <a:t> </a:t>
            </a:r>
            <a:r>
              <a:rPr sz="1800" b="1" spc="-20">
                <a:latin typeface="Calibri"/>
                <a:cs typeface="Calibri"/>
              </a:rPr>
              <a:t>(V</a:t>
            </a:r>
            <a:r>
              <a:rPr sz="1800" b="1" spc="-30" baseline="-20833">
                <a:latin typeface="Calibri"/>
                <a:cs typeface="Calibri"/>
              </a:rPr>
              <a:t>h</a:t>
            </a:r>
            <a:r>
              <a:rPr sz="1800" b="1" spc="-20">
                <a:latin typeface="Calibri"/>
                <a:cs typeface="Calibri"/>
              </a:rPr>
              <a:t>)</a:t>
            </a:r>
            <a:endParaRPr sz="1800">
              <a:latin typeface="Calibri"/>
              <a:cs typeface="Calibri"/>
            </a:endParaRPr>
          </a:p>
        </p:txBody>
      </p:sp>
      <p:sp>
        <p:nvSpPr>
          <p:cNvPr id="10" name="Slide Number Placeholder 9">
            <a:extLst>
              <a:ext uri="{FF2B5EF4-FFF2-40B4-BE49-F238E27FC236}">
                <a16:creationId xmlns:a16="http://schemas.microsoft.com/office/drawing/2014/main" id="{E8C4FA87-EE6D-A21D-D97B-135C4A86598F}"/>
              </a:ext>
            </a:extLst>
          </p:cNvPr>
          <p:cNvSpPr>
            <a:spLocks noGrp="1"/>
          </p:cNvSpPr>
          <p:nvPr>
            <p:ph type="sldNum" sz="quarter" idx="7"/>
          </p:nvPr>
        </p:nvSpPr>
        <p:spPr>
          <a:xfrm>
            <a:off x="8401811" y="6465214"/>
            <a:ext cx="437389" cy="164186"/>
          </a:xfrm>
        </p:spPr>
        <p:txBody>
          <a:bodyPr/>
          <a:lstStyle/>
          <a:p>
            <a:pPr marL="115570">
              <a:lnSpc>
                <a:spcPts val="1240"/>
              </a:lnSpc>
            </a:pPr>
            <a:fld id="{81D60167-4931-47E6-BA6A-407CBD079E47}" type="slidenum">
              <a:rPr lang="en-US" spc="-50" smtClean="0"/>
              <a:t>118</a:t>
            </a:fld>
            <a:endParaRPr lang="en-US" spc="-50" dirty="0"/>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474472" y="1001013"/>
            <a:ext cx="8132445" cy="3359150"/>
          </a:xfrm>
          <a:prstGeom prst="rect">
            <a:avLst/>
          </a:prstGeom>
        </p:spPr>
        <p:txBody>
          <a:bodyPr vert="horz" wrap="square" lIns="0" tIns="12065" rIns="0" bIns="0" rtlCol="0">
            <a:spAutoFit/>
          </a:bodyPr>
          <a:lstStyle/>
          <a:p>
            <a:pPr marL="25400">
              <a:lnSpc>
                <a:spcPct val="100000"/>
              </a:lnSpc>
              <a:spcBef>
                <a:spcPts val="95"/>
              </a:spcBef>
            </a:pPr>
            <a:r>
              <a:rPr sz="2800" b="1">
                <a:solidFill>
                  <a:srgbClr val="00AF50"/>
                </a:solidFill>
                <a:latin typeface="Calibri"/>
                <a:cs typeface="Calibri"/>
              </a:rPr>
              <a:t>(2)</a:t>
            </a:r>
            <a:r>
              <a:rPr sz="2800" b="1" spc="-85">
                <a:solidFill>
                  <a:srgbClr val="00AF50"/>
                </a:solidFill>
                <a:latin typeface="Calibri"/>
                <a:cs typeface="Calibri"/>
              </a:rPr>
              <a:t> </a:t>
            </a:r>
            <a:r>
              <a:rPr sz="2800" b="1" spc="-20">
                <a:solidFill>
                  <a:srgbClr val="00AF50"/>
                </a:solidFill>
                <a:latin typeface="Calibri"/>
                <a:cs typeface="Calibri"/>
              </a:rPr>
              <a:t>Volume</a:t>
            </a:r>
            <a:r>
              <a:rPr sz="2800" b="1" spc="-100">
                <a:solidFill>
                  <a:srgbClr val="00AF50"/>
                </a:solidFill>
                <a:latin typeface="Calibri"/>
                <a:cs typeface="Calibri"/>
              </a:rPr>
              <a:t> </a:t>
            </a:r>
            <a:r>
              <a:rPr sz="2800" b="1">
                <a:solidFill>
                  <a:srgbClr val="00AF50"/>
                </a:solidFill>
                <a:latin typeface="Calibri"/>
                <a:cs typeface="Calibri"/>
              </a:rPr>
              <a:t>required</a:t>
            </a:r>
            <a:r>
              <a:rPr sz="2800" b="1" spc="-70">
                <a:solidFill>
                  <a:srgbClr val="00AF50"/>
                </a:solidFill>
                <a:latin typeface="Calibri"/>
                <a:cs typeface="Calibri"/>
              </a:rPr>
              <a:t> </a:t>
            </a:r>
            <a:r>
              <a:rPr sz="2800" b="1">
                <a:solidFill>
                  <a:srgbClr val="00AF50"/>
                </a:solidFill>
                <a:latin typeface="Calibri"/>
                <a:cs typeface="Calibri"/>
              </a:rPr>
              <a:t>for</a:t>
            </a:r>
            <a:r>
              <a:rPr sz="2800" b="1" spc="-90">
                <a:solidFill>
                  <a:srgbClr val="00AF50"/>
                </a:solidFill>
                <a:latin typeface="Calibri"/>
                <a:cs typeface="Calibri"/>
              </a:rPr>
              <a:t> </a:t>
            </a:r>
            <a:r>
              <a:rPr sz="2800" b="1">
                <a:solidFill>
                  <a:srgbClr val="00AF50"/>
                </a:solidFill>
                <a:latin typeface="Calibri"/>
                <a:cs typeface="Calibri"/>
              </a:rPr>
              <a:t>Sludge</a:t>
            </a:r>
            <a:r>
              <a:rPr sz="2800" b="1" spc="-85">
                <a:solidFill>
                  <a:srgbClr val="00AF50"/>
                </a:solidFill>
                <a:latin typeface="Calibri"/>
                <a:cs typeface="Calibri"/>
              </a:rPr>
              <a:t> </a:t>
            </a:r>
            <a:r>
              <a:rPr sz="2800" b="1" spc="-10">
                <a:solidFill>
                  <a:srgbClr val="00AF50"/>
                </a:solidFill>
                <a:latin typeface="Calibri"/>
                <a:cs typeface="Calibri"/>
              </a:rPr>
              <a:t>Digestion:</a:t>
            </a:r>
            <a:endParaRPr sz="2800">
              <a:latin typeface="Calibri"/>
              <a:cs typeface="Calibri"/>
            </a:endParaRPr>
          </a:p>
          <a:p>
            <a:pPr marL="369570" marR="160655">
              <a:lnSpc>
                <a:spcPct val="100000"/>
              </a:lnSpc>
            </a:pPr>
            <a:r>
              <a:rPr sz="2800" b="1" spc="-45">
                <a:solidFill>
                  <a:srgbClr val="006FC0"/>
                </a:solidFill>
                <a:latin typeface="Calibri"/>
                <a:cs typeface="Calibri"/>
              </a:rPr>
              <a:t>Tank</a:t>
            </a:r>
            <a:r>
              <a:rPr sz="2800" b="1" spc="-70">
                <a:solidFill>
                  <a:srgbClr val="006FC0"/>
                </a:solidFill>
                <a:latin typeface="Calibri"/>
                <a:cs typeface="Calibri"/>
              </a:rPr>
              <a:t> </a:t>
            </a:r>
            <a:r>
              <a:rPr sz="2800" b="1">
                <a:solidFill>
                  <a:srgbClr val="006FC0"/>
                </a:solidFill>
                <a:latin typeface="Calibri"/>
                <a:cs typeface="Calibri"/>
              </a:rPr>
              <a:t>volume</a:t>
            </a:r>
            <a:r>
              <a:rPr sz="2800" b="1" spc="-70">
                <a:solidFill>
                  <a:srgbClr val="006FC0"/>
                </a:solidFill>
                <a:latin typeface="Calibri"/>
                <a:cs typeface="Calibri"/>
              </a:rPr>
              <a:t> </a:t>
            </a:r>
            <a:r>
              <a:rPr sz="2800" b="1">
                <a:solidFill>
                  <a:srgbClr val="006FC0"/>
                </a:solidFill>
                <a:latin typeface="Calibri"/>
                <a:cs typeface="Calibri"/>
              </a:rPr>
              <a:t>(m</a:t>
            </a:r>
            <a:r>
              <a:rPr sz="2775" b="1" baseline="25525">
                <a:solidFill>
                  <a:srgbClr val="006FC0"/>
                </a:solidFill>
                <a:latin typeface="Calibri"/>
                <a:cs typeface="Calibri"/>
              </a:rPr>
              <a:t>3</a:t>
            </a:r>
            <a:r>
              <a:rPr sz="2800" b="1">
                <a:solidFill>
                  <a:srgbClr val="006FC0"/>
                </a:solidFill>
                <a:latin typeface="Calibri"/>
                <a:cs typeface="Calibri"/>
              </a:rPr>
              <a:t>)</a:t>
            </a:r>
            <a:r>
              <a:rPr sz="2800" b="1" spc="-80">
                <a:solidFill>
                  <a:srgbClr val="006FC0"/>
                </a:solidFill>
                <a:latin typeface="Calibri"/>
                <a:cs typeface="Calibri"/>
              </a:rPr>
              <a:t> </a:t>
            </a:r>
            <a:r>
              <a:rPr sz="2800" b="1" spc="-10">
                <a:solidFill>
                  <a:srgbClr val="006FC0"/>
                </a:solidFill>
                <a:latin typeface="Calibri"/>
                <a:cs typeface="Calibri"/>
              </a:rPr>
              <a:t>required</a:t>
            </a:r>
            <a:r>
              <a:rPr sz="2800" b="1" spc="-50">
                <a:solidFill>
                  <a:srgbClr val="006FC0"/>
                </a:solidFill>
                <a:latin typeface="Calibri"/>
                <a:cs typeface="Calibri"/>
              </a:rPr>
              <a:t> </a:t>
            </a:r>
            <a:r>
              <a:rPr sz="2800" b="1">
                <a:solidFill>
                  <a:srgbClr val="006FC0"/>
                </a:solidFill>
                <a:latin typeface="Calibri"/>
                <a:cs typeface="Calibri"/>
              </a:rPr>
              <a:t>for</a:t>
            </a:r>
            <a:r>
              <a:rPr sz="2800" b="1" spc="-75">
                <a:solidFill>
                  <a:srgbClr val="006FC0"/>
                </a:solidFill>
                <a:latin typeface="Calibri"/>
                <a:cs typeface="Calibri"/>
              </a:rPr>
              <a:t> </a:t>
            </a:r>
            <a:r>
              <a:rPr sz="2800" b="1">
                <a:solidFill>
                  <a:srgbClr val="006FC0"/>
                </a:solidFill>
                <a:latin typeface="Calibri"/>
                <a:cs typeface="Calibri"/>
              </a:rPr>
              <a:t>digestion</a:t>
            </a:r>
            <a:r>
              <a:rPr sz="2800" b="1" spc="-65">
                <a:solidFill>
                  <a:srgbClr val="006FC0"/>
                </a:solidFill>
                <a:latin typeface="Calibri"/>
                <a:cs typeface="Calibri"/>
              </a:rPr>
              <a:t> </a:t>
            </a:r>
            <a:r>
              <a:rPr sz="2800" b="1">
                <a:solidFill>
                  <a:srgbClr val="006FC0"/>
                </a:solidFill>
                <a:latin typeface="Calibri"/>
                <a:cs typeface="Calibri"/>
              </a:rPr>
              <a:t>of</a:t>
            </a:r>
            <a:r>
              <a:rPr sz="2800" b="1" spc="-80">
                <a:solidFill>
                  <a:srgbClr val="006FC0"/>
                </a:solidFill>
                <a:latin typeface="Calibri"/>
                <a:cs typeface="Calibri"/>
              </a:rPr>
              <a:t> </a:t>
            </a:r>
            <a:r>
              <a:rPr sz="2800" b="1">
                <a:solidFill>
                  <a:srgbClr val="006FC0"/>
                </a:solidFill>
                <a:latin typeface="Calibri"/>
                <a:cs typeface="Calibri"/>
              </a:rPr>
              <a:t>sludge</a:t>
            </a:r>
            <a:r>
              <a:rPr sz="2800" b="1" spc="-75">
                <a:solidFill>
                  <a:srgbClr val="006FC0"/>
                </a:solidFill>
                <a:latin typeface="Calibri"/>
                <a:cs typeface="Calibri"/>
              </a:rPr>
              <a:t> </a:t>
            </a:r>
            <a:r>
              <a:rPr sz="2800" b="1" spc="-25">
                <a:solidFill>
                  <a:srgbClr val="006FC0"/>
                </a:solidFill>
                <a:latin typeface="Calibri"/>
                <a:cs typeface="Calibri"/>
              </a:rPr>
              <a:t>is </a:t>
            </a:r>
            <a:r>
              <a:rPr sz="2800" b="1">
                <a:solidFill>
                  <a:srgbClr val="006FC0"/>
                </a:solidFill>
                <a:latin typeface="Calibri"/>
                <a:cs typeface="Calibri"/>
              </a:rPr>
              <a:t>given</a:t>
            </a:r>
            <a:r>
              <a:rPr sz="2800" b="1" spc="-85">
                <a:solidFill>
                  <a:srgbClr val="006FC0"/>
                </a:solidFill>
                <a:latin typeface="Calibri"/>
                <a:cs typeface="Calibri"/>
              </a:rPr>
              <a:t> </a:t>
            </a:r>
            <a:r>
              <a:rPr sz="2800" b="1" spc="-25">
                <a:solidFill>
                  <a:srgbClr val="006FC0"/>
                </a:solidFill>
                <a:latin typeface="Calibri"/>
                <a:cs typeface="Calibri"/>
              </a:rPr>
              <a:t>by,</a:t>
            </a:r>
            <a:endParaRPr sz="2800">
              <a:latin typeface="Calibri"/>
              <a:cs typeface="Calibri"/>
            </a:endParaRPr>
          </a:p>
          <a:p>
            <a:pPr marL="1854835">
              <a:lnSpc>
                <a:spcPct val="100000"/>
              </a:lnSpc>
            </a:pPr>
            <a:r>
              <a:rPr sz="2800" b="1">
                <a:solidFill>
                  <a:srgbClr val="00AF50"/>
                </a:solidFill>
                <a:latin typeface="Calibri"/>
                <a:cs typeface="Calibri"/>
              </a:rPr>
              <a:t>V</a:t>
            </a:r>
            <a:r>
              <a:rPr sz="2775" b="1" baseline="-21021">
                <a:solidFill>
                  <a:srgbClr val="00AF50"/>
                </a:solidFill>
                <a:latin typeface="Calibri"/>
                <a:cs typeface="Calibri"/>
              </a:rPr>
              <a:t>d</a:t>
            </a:r>
            <a:r>
              <a:rPr sz="2775" b="1" spc="247" baseline="-21021">
                <a:solidFill>
                  <a:srgbClr val="00AF50"/>
                </a:solidFill>
                <a:latin typeface="Calibri"/>
                <a:cs typeface="Calibri"/>
              </a:rPr>
              <a:t> </a:t>
            </a:r>
            <a:r>
              <a:rPr sz="2800" b="1">
                <a:solidFill>
                  <a:srgbClr val="00AF50"/>
                </a:solidFill>
                <a:latin typeface="Calibri"/>
                <a:cs typeface="Calibri"/>
              </a:rPr>
              <a:t>=</a:t>
            </a:r>
            <a:r>
              <a:rPr sz="2800" b="1" spc="-20">
                <a:solidFill>
                  <a:srgbClr val="00AF50"/>
                </a:solidFill>
                <a:latin typeface="Calibri"/>
                <a:cs typeface="Calibri"/>
              </a:rPr>
              <a:t> </a:t>
            </a:r>
            <a:r>
              <a:rPr sz="2800" b="1">
                <a:solidFill>
                  <a:srgbClr val="00AF50"/>
                </a:solidFill>
                <a:latin typeface="Calibri"/>
                <a:cs typeface="Calibri"/>
              </a:rPr>
              <a:t>0.5</a:t>
            </a:r>
            <a:r>
              <a:rPr sz="2800" b="1" spc="-20">
                <a:solidFill>
                  <a:srgbClr val="00AF50"/>
                </a:solidFill>
                <a:latin typeface="Calibri"/>
                <a:cs typeface="Calibri"/>
              </a:rPr>
              <a:t> </a:t>
            </a:r>
            <a:r>
              <a:rPr sz="2800" b="1">
                <a:solidFill>
                  <a:srgbClr val="00AF50"/>
                </a:solidFill>
                <a:latin typeface="Calibri"/>
                <a:cs typeface="Calibri"/>
              </a:rPr>
              <a:t>x</a:t>
            </a:r>
            <a:r>
              <a:rPr sz="2800" b="1" spc="-20">
                <a:solidFill>
                  <a:srgbClr val="00AF50"/>
                </a:solidFill>
                <a:latin typeface="Calibri"/>
                <a:cs typeface="Calibri"/>
              </a:rPr>
              <a:t> </a:t>
            </a:r>
            <a:r>
              <a:rPr sz="2800" b="1" spc="-10">
                <a:solidFill>
                  <a:srgbClr val="00AF50"/>
                </a:solidFill>
                <a:latin typeface="Calibri"/>
                <a:cs typeface="Calibri"/>
              </a:rPr>
              <a:t>10</a:t>
            </a:r>
            <a:r>
              <a:rPr sz="2775" b="1" spc="-15" baseline="25525">
                <a:solidFill>
                  <a:srgbClr val="00AF50"/>
                </a:solidFill>
                <a:latin typeface="Calibri"/>
                <a:cs typeface="Calibri"/>
              </a:rPr>
              <a:t>-</a:t>
            </a:r>
            <a:r>
              <a:rPr sz="2775" b="1" baseline="25525">
                <a:solidFill>
                  <a:srgbClr val="00AF50"/>
                </a:solidFill>
                <a:latin typeface="Calibri"/>
                <a:cs typeface="Calibri"/>
              </a:rPr>
              <a:t>3</a:t>
            </a:r>
            <a:r>
              <a:rPr sz="2775" b="1" spc="300" baseline="25525">
                <a:solidFill>
                  <a:srgbClr val="00AF50"/>
                </a:solidFill>
                <a:latin typeface="Calibri"/>
                <a:cs typeface="Calibri"/>
              </a:rPr>
              <a:t> </a:t>
            </a:r>
            <a:r>
              <a:rPr sz="2800" b="1" spc="-20">
                <a:solidFill>
                  <a:srgbClr val="00AF50"/>
                </a:solidFill>
                <a:latin typeface="Calibri"/>
                <a:cs typeface="Calibri"/>
              </a:rPr>
              <a:t>P.t</a:t>
            </a:r>
            <a:r>
              <a:rPr sz="2775" b="1" spc="-30" baseline="-21021">
                <a:solidFill>
                  <a:srgbClr val="00AF50"/>
                </a:solidFill>
                <a:latin typeface="Calibri"/>
                <a:cs typeface="Calibri"/>
              </a:rPr>
              <a:t>d</a:t>
            </a:r>
            <a:endParaRPr sz="2775" baseline="-21021">
              <a:latin typeface="Calibri"/>
              <a:cs typeface="Calibri"/>
            </a:endParaRPr>
          </a:p>
          <a:p>
            <a:pPr marL="1008380" marR="17780" indent="-983615">
              <a:lnSpc>
                <a:spcPct val="100000"/>
              </a:lnSpc>
              <a:spcBef>
                <a:spcPts val="1290"/>
              </a:spcBef>
            </a:pPr>
            <a:r>
              <a:rPr sz="2400" b="1">
                <a:solidFill>
                  <a:srgbClr val="006FC0"/>
                </a:solidFill>
                <a:latin typeface="Calibri"/>
                <a:cs typeface="Calibri"/>
              </a:rPr>
              <a:t>where,</a:t>
            </a:r>
            <a:r>
              <a:rPr sz="2400" b="1" spc="-65">
                <a:solidFill>
                  <a:srgbClr val="006FC0"/>
                </a:solidFill>
                <a:latin typeface="Calibri"/>
                <a:cs typeface="Calibri"/>
              </a:rPr>
              <a:t> </a:t>
            </a:r>
            <a:r>
              <a:rPr sz="2400" b="1">
                <a:solidFill>
                  <a:srgbClr val="006FC0"/>
                </a:solidFill>
                <a:latin typeface="Calibri"/>
                <a:cs typeface="Calibri"/>
              </a:rPr>
              <a:t>t</a:t>
            </a:r>
            <a:r>
              <a:rPr sz="2400" b="1" baseline="-20833">
                <a:solidFill>
                  <a:srgbClr val="006FC0"/>
                </a:solidFill>
                <a:latin typeface="Calibri"/>
                <a:cs typeface="Calibri"/>
              </a:rPr>
              <a:t>d</a:t>
            </a:r>
            <a:r>
              <a:rPr sz="2400" b="1" spc="157" baseline="-20833">
                <a:solidFill>
                  <a:srgbClr val="006FC0"/>
                </a:solidFill>
                <a:latin typeface="Calibri"/>
                <a:cs typeface="Calibri"/>
              </a:rPr>
              <a:t> </a:t>
            </a:r>
            <a:r>
              <a:rPr sz="2400" b="1">
                <a:solidFill>
                  <a:srgbClr val="006FC0"/>
                </a:solidFill>
                <a:latin typeface="Calibri"/>
                <a:cs typeface="Calibri"/>
              </a:rPr>
              <a:t>=</a:t>
            </a:r>
            <a:r>
              <a:rPr sz="2400" b="1" spc="-75">
                <a:solidFill>
                  <a:srgbClr val="006FC0"/>
                </a:solidFill>
                <a:latin typeface="Calibri"/>
                <a:cs typeface="Calibri"/>
              </a:rPr>
              <a:t> </a:t>
            </a:r>
            <a:r>
              <a:rPr sz="2400" b="1">
                <a:solidFill>
                  <a:srgbClr val="006FC0"/>
                </a:solidFill>
                <a:latin typeface="Calibri"/>
                <a:cs typeface="Calibri"/>
              </a:rPr>
              <a:t>time</a:t>
            </a:r>
            <a:r>
              <a:rPr sz="2400" b="1" spc="-80">
                <a:solidFill>
                  <a:srgbClr val="006FC0"/>
                </a:solidFill>
                <a:latin typeface="Calibri"/>
                <a:cs typeface="Calibri"/>
              </a:rPr>
              <a:t> </a:t>
            </a:r>
            <a:r>
              <a:rPr sz="2400" b="1">
                <a:solidFill>
                  <a:srgbClr val="006FC0"/>
                </a:solidFill>
                <a:latin typeface="Calibri"/>
                <a:cs typeface="Calibri"/>
              </a:rPr>
              <a:t>(days)</a:t>
            </a:r>
            <a:r>
              <a:rPr sz="2400" b="1" spc="-70">
                <a:solidFill>
                  <a:srgbClr val="006FC0"/>
                </a:solidFill>
                <a:latin typeface="Calibri"/>
                <a:cs typeface="Calibri"/>
              </a:rPr>
              <a:t> </a:t>
            </a:r>
            <a:r>
              <a:rPr sz="2400" b="1">
                <a:solidFill>
                  <a:srgbClr val="006FC0"/>
                </a:solidFill>
                <a:latin typeface="Calibri"/>
                <a:cs typeface="Calibri"/>
              </a:rPr>
              <a:t>needed</a:t>
            </a:r>
            <a:r>
              <a:rPr sz="2400" b="1" spc="-65">
                <a:solidFill>
                  <a:srgbClr val="006FC0"/>
                </a:solidFill>
                <a:latin typeface="Calibri"/>
                <a:cs typeface="Calibri"/>
              </a:rPr>
              <a:t> </a:t>
            </a:r>
            <a:r>
              <a:rPr sz="2400" b="1">
                <a:solidFill>
                  <a:srgbClr val="006FC0"/>
                </a:solidFill>
                <a:latin typeface="Calibri"/>
                <a:cs typeface="Calibri"/>
              </a:rPr>
              <a:t>for</a:t>
            </a:r>
            <a:r>
              <a:rPr sz="2400" b="1" spc="-85">
                <a:solidFill>
                  <a:srgbClr val="006FC0"/>
                </a:solidFill>
                <a:latin typeface="Calibri"/>
                <a:cs typeface="Calibri"/>
              </a:rPr>
              <a:t> </a:t>
            </a:r>
            <a:r>
              <a:rPr sz="2400" b="1">
                <a:solidFill>
                  <a:srgbClr val="006FC0"/>
                </a:solidFill>
                <a:latin typeface="Calibri"/>
                <a:cs typeface="Calibri"/>
              </a:rPr>
              <a:t>anaerobic</a:t>
            </a:r>
            <a:r>
              <a:rPr sz="2400" b="1" spc="-90">
                <a:solidFill>
                  <a:srgbClr val="006FC0"/>
                </a:solidFill>
                <a:latin typeface="Calibri"/>
                <a:cs typeface="Calibri"/>
              </a:rPr>
              <a:t> </a:t>
            </a:r>
            <a:r>
              <a:rPr sz="2400" b="1">
                <a:solidFill>
                  <a:srgbClr val="006FC0"/>
                </a:solidFill>
                <a:latin typeface="Calibri"/>
                <a:cs typeface="Calibri"/>
              </a:rPr>
              <a:t>digestion</a:t>
            </a:r>
            <a:r>
              <a:rPr sz="2400" b="1" spc="-70">
                <a:solidFill>
                  <a:srgbClr val="006FC0"/>
                </a:solidFill>
                <a:latin typeface="Calibri"/>
                <a:cs typeface="Calibri"/>
              </a:rPr>
              <a:t> </a:t>
            </a:r>
            <a:r>
              <a:rPr sz="2400" b="1">
                <a:solidFill>
                  <a:srgbClr val="006FC0"/>
                </a:solidFill>
                <a:latin typeface="Calibri"/>
                <a:cs typeface="Calibri"/>
              </a:rPr>
              <a:t>of</a:t>
            </a:r>
            <a:r>
              <a:rPr sz="2400" b="1" spc="-90">
                <a:solidFill>
                  <a:srgbClr val="006FC0"/>
                </a:solidFill>
                <a:latin typeface="Calibri"/>
                <a:cs typeface="Calibri"/>
              </a:rPr>
              <a:t> </a:t>
            </a:r>
            <a:r>
              <a:rPr sz="2400" b="1" spc="-10">
                <a:solidFill>
                  <a:srgbClr val="006FC0"/>
                </a:solidFill>
                <a:latin typeface="Calibri"/>
                <a:cs typeface="Calibri"/>
              </a:rPr>
              <a:t>sludge </a:t>
            </a:r>
            <a:r>
              <a:rPr sz="2400" b="1">
                <a:solidFill>
                  <a:srgbClr val="006FC0"/>
                </a:solidFill>
                <a:latin typeface="Calibri"/>
                <a:cs typeface="Calibri"/>
              </a:rPr>
              <a:t>P</a:t>
            </a:r>
            <a:r>
              <a:rPr sz="2400" b="1" spc="-55">
                <a:solidFill>
                  <a:srgbClr val="006FC0"/>
                </a:solidFill>
                <a:latin typeface="Calibri"/>
                <a:cs typeface="Calibri"/>
              </a:rPr>
              <a:t> </a:t>
            </a:r>
            <a:r>
              <a:rPr sz="2400" b="1">
                <a:solidFill>
                  <a:srgbClr val="006FC0"/>
                </a:solidFill>
                <a:latin typeface="Calibri"/>
                <a:cs typeface="Calibri"/>
              </a:rPr>
              <a:t>=</a:t>
            </a:r>
            <a:r>
              <a:rPr sz="2400" b="1" spc="-50">
                <a:solidFill>
                  <a:srgbClr val="006FC0"/>
                </a:solidFill>
                <a:latin typeface="Calibri"/>
                <a:cs typeface="Calibri"/>
              </a:rPr>
              <a:t> </a:t>
            </a:r>
            <a:r>
              <a:rPr sz="2400" b="1">
                <a:solidFill>
                  <a:srgbClr val="006FC0"/>
                </a:solidFill>
                <a:latin typeface="Calibri"/>
                <a:cs typeface="Calibri"/>
              </a:rPr>
              <a:t>population</a:t>
            </a:r>
            <a:r>
              <a:rPr sz="2400" b="1" spc="-45">
                <a:solidFill>
                  <a:srgbClr val="006FC0"/>
                </a:solidFill>
                <a:latin typeface="Calibri"/>
                <a:cs typeface="Calibri"/>
              </a:rPr>
              <a:t> </a:t>
            </a:r>
            <a:r>
              <a:rPr sz="2400" b="1">
                <a:solidFill>
                  <a:srgbClr val="006FC0"/>
                </a:solidFill>
                <a:latin typeface="Calibri"/>
                <a:cs typeface="Calibri"/>
              </a:rPr>
              <a:t>served</a:t>
            </a:r>
            <a:r>
              <a:rPr sz="2400" b="1" spc="-45">
                <a:solidFill>
                  <a:srgbClr val="006FC0"/>
                </a:solidFill>
                <a:latin typeface="Calibri"/>
                <a:cs typeface="Calibri"/>
              </a:rPr>
              <a:t> </a:t>
            </a:r>
            <a:r>
              <a:rPr sz="2400" b="1">
                <a:solidFill>
                  <a:srgbClr val="006FC0"/>
                </a:solidFill>
                <a:latin typeface="Calibri"/>
                <a:cs typeface="Calibri"/>
              </a:rPr>
              <a:t>by</a:t>
            </a:r>
            <a:r>
              <a:rPr sz="2400" b="1" spc="-40">
                <a:solidFill>
                  <a:srgbClr val="006FC0"/>
                </a:solidFill>
                <a:latin typeface="Calibri"/>
                <a:cs typeface="Calibri"/>
              </a:rPr>
              <a:t> </a:t>
            </a:r>
            <a:r>
              <a:rPr sz="2400" b="1">
                <a:solidFill>
                  <a:srgbClr val="006FC0"/>
                </a:solidFill>
                <a:latin typeface="Calibri"/>
                <a:cs typeface="Calibri"/>
              </a:rPr>
              <a:t>septic</a:t>
            </a:r>
            <a:r>
              <a:rPr sz="2400" b="1" spc="-50">
                <a:solidFill>
                  <a:srgbClr val="006FC0"/>
                </a:solidFill>
                <a:latin typeface="Calibri"/>
                <a:cs typeface="Calibri"/>
              </a:rPr>
              <a:t> </a:t>
            </a:r>
            <a:r>
              <a:rPr sz="2400" b="1" spc="-20">
                <a:solidFill>
                  <a:srgbClr val="006FC0"/>
                </a:solidFill>
                <a:latin typeface="Calibri"/>
                <a:cs typeface="Calibri"/>
              </a:rPr>
              <a:t>tank</a:t>
            </a:r>
            <a:endParaRPr sz="2400">
              <a:latin typeface="Calibri"/>
              <a:cs typeface="Calibri"/>
            </a:endParaRPr>
          </a:p>
          <a:p>
            <a:pPr marL="1854835" marR="183515" indent="-1829435">
              <a:lnSpc>
                <a:spcPct val="100000"/>
              </a:lnSpc>
              <a:spcBef>
                <a:spcPts val="5"/>
              </a:spcBef>
            </a:pPr>
            <a:r>
              <a:rPr sz="2400" b="1">
                <a:solidFill>
                  <a:srgbClr val="00AF50"/>
                </a:solidFill>
                <a:latin typeface="Calibri"/>
                <a:cs typeface="Calibri"/>
              </a:rPr>
              <a:t>t</a:t>
            </a:r>
            <a:r>
              <a:rPr sz="2400" b="1" baseline="-20833">
                <a:solidFill>
                  <a:srgbClr val="00AF50"/>
                </a:solidFill>
                <a:latin typeface="Calibri"/>
                <a:cs typeface="Calibri"/>
              </a:rPr>
              <a:t>d</a:t>
            </a:r>
            <a:r>
              <a:rPr sz="2400" b="1" spc="172" baseline="-20833">
                <a:solidFill>
                  <a:srgbClr val="00AF50"/>
                </a:solidFill>
                <a:latin typeface="Calibri"/>
                <a:cs typeface="Calibri"/>
              </a:rPr>
              <a:t> </a:t>
            </a:r>
            <a:r>
              <a:rPr sz="2400" b="1">
                <a:solidFill>
                  <a:srgbClr val="00AF50"/>
                </a:solidFill>
                <a:latin typeface="Calibri"/>
                <a:cs typeface="Calibri"/>
              </a:rPr>
              <a:t>varies</a:t>
            </a:r>
            <a:r>
              <a:rPr sz="2400" b="1" spc="-55">
                <a:solidFill>
                  <a:srgbClr val="00AF50"/>
                </a:solidFill>
                <a:latin typeface="Calibri"/>
                <a:cs typeface="Calibri"/>
              </a:rPr>
              <a:t> </a:t>
            </a:r>
            <a:r>
              <a:rPr sz="2400" b="1">
                <a:solidFill>
                  <a:srgbClr val="00AF50"/>
                </a:solidFill>
                <a:latin typeface="Calibri"/>
                <a:cs typeface="Calibri"/>
              </a:rPr>
              <a:t>with</a:t>
            </a:r>
            <a:r>
              <a:rPr sz="2400" b="1" spc="-60">
                <a:solidFill>
                  <a:srgbClr val="00AF50"/>
                </a:solidFill>
                <a:latin typeface="Calibri"/>
                <a:cs typeface="Calibri"/>
              </a:rPr>
              <a:t> </a:t>
            </a:r>
            <a:r>
              <a:rPr sz="2400" b="1" spc="-20">
                <a:solidFill>
                  <a:srgbClr val="00AF50"/>
                </a:solidFill>
                <a:latin typeface="Calibri"/>
                <a:cs typeface="Calibri"/>
              </a:rPr>
              <a:t>temperature</a:t>
            </a:r>
            <a:r>
              <a:rPr sz="2400" b="1" spc="-65">
                <a:solidFill>
                  <a:srgbClr val="00AF50"/>
                </a:solidFill>
                <a:latin typeface="Calibri"/>
                <a:cs typeface="Calibri"/>
              </a:rPr>
              <a:t> </a:t>
            </a:r>
            <a:r>
              <a:rPr sz="2400" b="1" spc="-50">
                <a:solidFill>
                  <a:srgbClr val="00AF50"/>
                </a:solidFill>
                <a:latin typeface="Calibri"/>
                <a:cs typeface="Calibri"/>
              </a:rPr>
              <a:t>(T,</a:t>
            </a:r>
            <a:r>
              <a:rPr sz="2400" b="1" spc="-40">
                <a:solidFill>
                  <a:srgbClr val="00AF50"/>
                </a:solidFill>
                <a:latin typeface="Calibri"/>
                <a:cs typeface="Calibri"/>
              </a:rPr>
              <a:t> </a:t>
            </a:r>
            <a:r>
              <a:rPr sz="2400" b="1">
                <a:solidFill>
                  <a:srgbClr val="00AF50"/>
                </a:solidFill>
                <a:latin typeface="Calibri"/>
                <a:cs typeface="Calibri"/>
              </a:rPr>
              <a:t>°C),</a:t>
            </a:r>
            <a:r>
              <a:rPr sz="2400" b="1" spc="-55">
                <a:solidFill>
                  <a:srgbClr val="00AF50"/>
                </a:solidFill>
                <a:latin typeface="Calibri"/>
                <a:cs typeface="Calibri"/>
              </a:rPr>
              <a:t> </a:t>
            </a:r>
            <a:r>
              <a:rPr sz="2400" b="1">
                <a:solidFill>
                  <a:srgbClr val="00AF50"/>
                </a:solidFill>
                <a:latin typeface="Calibri"/>
                <a:cs typeface="Calibri"/>
              </a:rPr>
              <a:t>and</a:t>
            </a:r>
            <a:r>
              <a:rPr sz="2400" b="1" spc="-65">
                <a:solidFill>
                  <a:srgbClr val="00AF50"/>
                </a:solidFill>
                <a:latin typeface="Calibri"/>
                <a:cs typeface="Calibri"/>
              </a:rPr>
              <a:t> </a:t>
            </a:r>
            <a:r>
              <a:rPr sz="2400" b="1">
                <a:solidFill>
                  <a:srgbClr val="00AF50"/>
                </a:solidFill>
                <a:latin typeface="Calibri"/>
                <a:cs typeface="Calibri"/>
              </a:rPr>
              <a:t>is</a:t>
            </a:r>
            <a:r>
              <a:rPr sz="2400" b="1" spc="-60">
                <a:solidFill>
                  <a:srgbClr val="00AF50"/>
                </a:solidFill>
                <a:latin typeface="Calibri"/>
                <a:cs typeface="Calibri"/>
              </a:rPr>
              <a:t> </a:t>
            </a:r>
            <a:r>
              <a:rPr sz="2400" b="1">
                <a:solidFill>
                  <a:srgbClr val="00AF50"/>
                </a:solidFill>
                <a:latin typeface="Calibri"/>
                <a:cs typeface="Calibri"/>
              </a:rPr>
              <a:t>given</a:t>
            </a:r>
            <a:r>
              <a:rPr sz="2400" b="1" spc="-60">
                <a:solidFill>
                  <a:srgbClr val="00AF50"/>
                </a:solidFill>
                <a:latin typeface="Calibri"/>
                <a:cs typeface="Calibri"/>
              </a:rPr>
              <a:t> </a:t>
            </a:r>
            <a:r>
              <a:rPr sz="2400" b="1">
                <a:solidFill>
                  <a:srgbClr val="00AF50"/>
                </a:solidFill>
                <a:latin typeface="Calibri"/>
                <a:cs typeface="Calibri"/>
              </a:rPr>
              <a:t>by</a:t>
            </a:r>
            <a:r>
              <a:rPr sz="2400" b="1" spc="-60">
                <a:solidFill>
                  <a:srgbClr val="00AF50"/>
                </a:solidFill>
                <a:latin typeface="Calibri"/>
                <a:cs typeface="Calibri"/>
              </a:rPr>
              <a:t> </a:t>
            </a:r>
            <a:r>
              <a:rPr sz="2400" b="1">
                <a:solidFill>
                  <a:srgbClr val="00AF50"/>
                </a:solidFill>
                <a:latin typeface="Calibri"/>
                <a:cs typeface="Calibri"/>
              </a:rPr>
              <a:t>(Mara,</a:t>
            </a:r>
            <a:r>
              <a:rPr sz="2400" b="1" spc="-55">
                <a:solidFill>
                  <a:srgbClr val="00AF50"/>
                </a:solidFill>
                <a:latin typeface="Calibri"/>
                <a:cs typeface="Calibri"/>
              </a:rPr>
              <a:t> </a:t>
            </a:r>
            <a:r>
              <a:rPr sz="2400" b="1" spc="-10">
                <a:solidFill>
                  <a:srgbClr val="00AF50"/>
                </a:solidFill>
                <a:latin typeface="Calibri"/>
                <a:cs typeface="Calibri"/>
              </a:rPr>
              <a:t>1996), </a:t>
            </a:r>
            <a:r>
              <a:rPr sz="2400" b="1">
                <a:solidFill>
                  <a:srgbClr val="00AF50"/>
                </a:solidFill>
                <a:latin typeface="Calibri"/>
                <a:cs typeface="Calibri"/>
              </a:rPr>
              <a:t>t</a:t>
            </a:r>
            <a:r>
              <a:rPr sz="2400" b="1" baseline="-20833">
                <a:solidFill>
                  <a:srgbClr val="00AF50"/>
                </a:solidFill>
                <a:latin typeface="Calibri"/>
                <a:cs typeface="Calibri"/>
              </a:rPr>
              <a:t>d</a:t>
            </a:r>
            <a:r>
              <a:rPr sz="2400" b="1" spc="240" baseline="-20833">
                <a:solidFill>
                  <a:srgbClr val="00AF50"/>
                </a:solidFill>
                <a:latin typeface="Calibri"/>
                <a:cs typeface="Calibri"/>
              </a:rPr>
              <a:t> </a:t>
            </a:r>
            <a:r>
              <a:rPr sz="2400" b="1">
                <a:solidFill>
                  <a:srgbClr val="00AF50"/>
                </a:solidFill>
                <a:latin typeface="Calibri"/>
                <a:cs typeface="Calibri"/>
              </a:rPr>
              <a:t>=</a:t>
            </a:r>
            <a:r>
              <a:rPr sz="2400" b="1" spc="-15">
                <a:solidFill>
                  <a:srgbClr val="00AF50"/>
                </a:solidFill>
                <a:latin typeface="Calibri"/>
                <a:cs typeface="Calibri"/>
              </a:rPr>
              <a:t> </a:t>
            </a:r>
            <a:r>
              <a:rPr sz="2400" b="1">
                <a:solidFill>
                  <a:srgbClr val="00AF50"/>
                </a:solidFill>
                <a:latin typeface="Calibri"/>
                <a:cs typeface="Calibri"/>
              </a:rPr>
              <a:t>30</a:t>
            </a:r>
            <a:r>
              <a:rPr sz="2400" b="1" spc="-30">
                <a:solidFill>
                  <a:srgbClr val="00AF50"/>
                </a:solidFill>
                <a:latin typeface="Calibri"/>
                <a:cs typeface="Calibri"/>
              </a:rPr>
              <a:t> </a:t>
            </a:r>
            <a:r>
              <a:rPr sz="2400" b="1" spc="-10">
                <a:solidFill>
                  <a:srgbClr val="00AF50"/>
                </a:solidFill>
                <a:latin typeface="Calibri"/>
                <a:cs typeface="Calibri"/>
              </a:rPr>
              <a:t>(1.035)</a:t>
            </a:r>
            <a:r>
              <a:rPr sz="2400" b="1" spc="-15" baseline="24305">
                <a:solidFill>
                  <a:srgbClr val="00AF50"/>
                </a:solidFill>
                <a:latin typeface="Calibri"/>
                <a:cs typeface="Calibri"/>
              </a:rPr>
              <a:t>35-</a:t>
            </a:r>
            <a:r>
              <a:rPr sz="2400" b="1" spc="-75" baseline="24305">
                <a:solidFill>
                  <a:srgbClr val="00AF50"/>
                </a:solidFill>
                <a:latin typeface="Calibri"/>
                <a:cs typeface="Calibri"/>
              </a:rPr>
              <a:t>T</a:t>
            </a:r>
            <a:endParaRPr sz="2400" baseline="24305">
              <a:latin typeface="Calibri"/>
              <a:cs typeface="Calibri"/>
            </a:endParaRPr>
          </a:p>
        </p:txBody>
      </p:sp>
      <p:grpSp>
        <p:nvGrpSpPr>
          <p:cNvPr id="4" name="object 4"/>
          <p:cNvGrpSpPr/>
          <p:nvPr/>
        </p:nvGrpSpPr>
        <p:grpSpPr>
          <a:xfrm>
            <a:off x="4495800" y="4191000"/>
            <a:ext cx="4341876" cy="1828800"/>
            <a:chOff x="4495800" y="4191000"/>
            <a:chExt cx="4341876" cy="1828800"/>
          </a:xfrm>
        </p:grpSpPr>
        <p:pic>
          <p:nvPicPr>
            <p:cNvPr id="5" name="object 5"/>
            <p:cNvPicPr/>
            <p:nvPr/>
          </p:nvPicPr>
          <p:blipFill>
            <a:blip r:embed="rId2">
              <a:biLevel thresh="50000"/>
            </a:blip>
            <a:stretch>
              <a:fillRect/>
            </a:stretch>
          </p:blipFill>
          <p:spPr>
            <a:xfrm>
              <a:off x="4495800" y="4191000"/>
              <a:ext cx="4341876" cy="1828800"/>
            </a:xfrm>
            <a:prstGeom prst="rect">
              <a:avLst/>
            </a:prstGeom>
          </p:spPr>
        </p:pic>
        <p:pic>
          <p:nvPicPr>
            <p:cNvPr id="6" name="object 6"/>
            <p:cNvPicPr/>
            <p:nvPr/>
          </p:nvPicPr>
          <p:blipFill>
            <a:blip r:embed="rId3"/>
            <a:stretch>
              <a:fillRect/>
            </a:stretch>
          </p:blipFill>
          <p:spPr>
            <a:xfrm>
              <a:off x="5258562" y="5410961"/>
              <a:ext cx="2819399" cy="304800"/>
            </a:xfrm>
            <a:prstGeom prst="rect">
              <a:avLst/>
            </a:prstGeom>
          </p:spPr>
        </p:pic>
      </p:grpSp>
      <p:sp>
        <p:nvSpPr>
          <p:cNvPr id="7" name="object 7"/>
          <p:cNvSpPr txBox="1"/>
          <p:nvPr/>
        </p:nvSpPr>
        <p:spPr>
          <a:xfrm>
            <a:off x="5226456" y="5410961"/>
            <a:ext cx="2819400" cy="304800"/>
          </a:xfrm>
          <a:prstGeom prst="rect">
            <a:avLst/>
          </a:prstGeom>
          <a:ln w="25907">
            <a:solidFill>
              <a:srgbClr val="385D89"/>
            </a:solidFill>
          </a:ln>
        </p:spPr>
        <p:txBody>
          <a:bodyPr vert="horz" wrap="square" lIns="0" tIns="0" rIns="0" bIns="0" rtlCol="0">
            <a:spAutoFit/>
          </a:bodyPr>
          <a:lstStyle/>
          <a:p>
            <a:pPr marL="229870">
              <a:lnSpc>
                <a:spcPts val="2050"/>
              </a:lnSpc>
            </a:pPr>
            <a:r>
              <a:rPr sz="1800" b="1">
                <a:latin typeface="Calibri"/>
                <a:cs typeface="Calibri"/>
              </a:rPr>
              <a:t>Sludge</a:t>
            </a:r>
            <a:r>
              <a:rPr sz="1800" b="1" spc="-70">
                <a:latin typeface="Calibri"/>
                <a:cs typeface="Calibri"/>
              </a:rPr>
              <a:t> </a:t>
            </a:r>
            <a:r>
              <a:rPr sz="1800" b="1">
                <a:latin typeface="Calibri"/>
                <a:cs typeface="Calibri"/>
              </a:rPr>
              <a:t>digestion</a:t>
            </a:r>
            <a:r>
              <a:rPr sz="1800" b="1" spc="-75">
                <a:latin typeface="Calibri"/>
                <a:cs typeface="Calibri"/>
              </a:rPr>
              <a:t> </a:t>
            </a:r>
            <a:r>
              <a:rPr sz="1800" b="1">
                <a:latin typeface="Calibri"/>
                <a:cs typeface="Calibri"/>
              </a:rPr>
              <a:t>zone</a:t>
            </a:r>
            <a:r>
              <a:rPr sz="1800" b="1" spc="-55">
                <a:latin typeface="Calibri"/>
                <a:cs typeface="Calibri"/>
              </a:rPr>
              <a:t> </a:t>
            </a:r>
            <a:r>
              <a:rPr sz="1800" b="1" spc="-20">
                <a:latin typeface="Calibri"/>
                <a:cs typeface="Calibri"/>
              </a:rPr>
              <a:t>(V</a:t>
            </a:r>
            <a:r>
              <a:rPr sz="1800" b="1" spc="-30" baseline="-20833">
                <a:latin typeface="Calibri"/>
                <a:cs typeface="Calibri"/>
              </a:rPr>
              <a:t>d</a:t>
            </a:r>
            <a:r>
              <a:rPr sz="1800" b="1" spc="-20">
                <a:latin typeface="Calibri"/>
                <a:cs typeface="Calibri"/>
              </a:rPr>
              <a:t>)</a:t>
            </a:r>
            <a:endParaRPr sz="1800">
              <a:latin typeface="Calibri"/>
              <a:cs typeface="Calibri"/>
            </a:endParaRPr>
          </a:p>
        </p:txBody>
      </p:sp>
      <p:sp>
        <p:nvSpPr>
          <p:cNvPr id="8" name="Slide Number Placeholder 7">
            <a:extLst>
              <a:ext uri="{FF2B5EF4-FFF2-40B4-BE49-F238E27FC236}">
                <a16:creationId xmlns:a16="http://schemas.microsoft.com/office/drawing/2014/main" id="{AD0ECEED-5781-3407-616C-3E642C35A49E}"/>
              </a:ext>
            </a:extLst>
          </p:cNvPr>
          <p:cNvSpPr>
            <a:spLocks noGrp="1"/>
          </p:cNvSpPr>
          <p:nvPr>
            <p:ph type="sldNum" sz="quarter" idx="7"/>
          </p:nvPr>
        </p:nvSpPr>
        <p:spPr>
          <a:xfrm>
            <a:off x="8429184" y="6477000"/>
            <a:ext cx="435865" cy="240386"/>
          </a:xfrm>
        </p:spPr>
        <p:txBody>
          <a:bodyPr/>
          <a:lstStyle/>
          <a:p>
            <a:pPr marL="115570">
              <a:lnSpc>
                <a:spcPts val="1240"/>
              </a:lnSpc>
            </a:pPr>
            <a:fld id="{81D60167-4931-47E6-BA6A-407CBD079E47}" type="slidenum">
              <a:rPr lang="en-US" spc="-50" smtClean="0"/>
              <a:t>119</a:t>
            </a:fld>
            <a:endParaRPr lang="en-US" spc="-50"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33400"/>
            <a:ext cx="5690354" cy="1025761"/>
          </a:xfrm>
          <a:prstGeom prst="rect">
            <a:avLst/>
          </a:prstGeom>
        </p:spPr>
        <p:txBody>
          <a:bodyPr vert="horz" wrap="square" lIns="0" tIns="10001" rIns="0" bIns="0" rtlCol="0">
            <a:spAutoFit/>
          </a:bodyPr>
          <a:lstStyle/>
          <a:p>
            <a:pPr marL="9525">
              <a:spcBef>
                <a:spcPts val="79"/>
              </a:spcBef>
            </a:pPr>
            <a:r>
              <a:t>Definition</a:t>
            </a:r>
            <a:r>
              <a:rPr spc="-19"/>
              <a:t> </a:t>
            </a:r>
            <a:r>
              <a:t>and Objectives</a:t>
            </a:r>
            <a:r>
              <a:rPr spc="-26"/>
              <a:t> </a:t>
            </a:r>
            <a:r>
              <a:t>of </a:t>
            </a:r>
            <a:r>
              <a:rPr spc="-8"/>
              <a:t>Sanitation</a:t>
            </a:r>
          </a:p>
        </p:txBody>
      </p:sp>
      <p:sp>
        <p:nvSpPr>
          <p:cNvPr id="3" name="object 3"/>
          <p:cNvSpPr txBox="1"/>
          <p:nvPr/>
        </p:nvSpPr>
        <p:spPr>
          <a:xfrm>
            <a:off x="533400" y="1559161"/>
            <a:ext cx="8001000" cy="4880823"/>
          </a:xfrm>
          <a:prstGeom prst="rect">
            <a:avLst/>
          </a:prstGeom>
        </p:spPr>
        <p:txBody>
          <a:bodyPr vert="horz" wrap="square" lIns="0" tIns="45720" rIns="0" bIns="0" rtlCol="0">
            <a:spAutoFit/>
          </a:bodyPr>
          <a:lstStyle/>
          <a:p>
            <a:pPr marL="9525" marR="3810" algn="just">
              <a:lnSpc>
                <a:spcPct val="150000"/>
              </a:lnSpc>
              <a:spcBef>
                <a:spcPts val="360"/>
              </a:spcBef>
              <a:tabLst>
                <a:tab pos="1046321" algn="l"/>
                <a:tab pos="3736181" algn="l"/>
                <a:tab pos="4320064" algn="l"/>
              </a:tabLst>
            </a:pPr>
            <a:r>
              <a:rPr sz="2400" spc="-83">
                <a:latin typeface="Trebuchet MS"/>
                <a:cs typeface="Trebuchet MS"/>
              </a:rPr>
              <a:t>Sanitation</a:t>
            </a:r>
            <a:r>
              <a:rPr sz="2400" spc="-105">
                <a:latin typeface="Trebuchet MS"/>
                <a:cs typeface="Trebuchet MS"/>
              </a:rPr>
              <a:t> </a:t>
            </a:r>
            <a:r>
              <a:rPr sz="2400" spc="-98">
                <a:latin typeface="Trebuchet MS"/>
                <a:cs typeface="Trebuchet MS"/>
              </a:rPr>
              <a:t>may</a:t>
            </a:r>
            <a:r>
              <a:rPr sz="2400" spc="-210">
                <a:latin typeface="Trebuchet MS"/>
                <a:cs typeface="Trebuchet MS"/>
              </a:rPr>
              <a:t> </a:t>
            </a:r>
            <a:r>
              <a:rPr sz="2400" spc="-56">
                <a:latin typeface="Trebuchet MS"/>
                <a:cs typeface="Trebuchet MS"/>
              </a:rPr>
              <a:t>be</a:t>
            </a:r>
            <a:r>
              <a:rPr sz="2400" spc="-161">
                <a:latin typeface="Trebuchet MS"/>
                <a:cs typeface="Trebuchet MS"/>
              </a:rPr>
              <a:t> </a:t>
            </a:r>
            <a:r>
              <a:rPr sz="2400" spc="-94">
                <a:latin typeface="Trebuchet MS"/>
                <a:cs typeface="Trebuchet MS"/>
              </a:rPr>
              <a:t>defined</a:t>
            </a:r>
            <a:r>
              <a:rPr sz="2400" spc="-180">
                <a:latin typeface="Trebuchet MS"/>
                <a:cs typeface="Trebuchet MS"/>
              </a:rPr>
              <a:t> </a:t>
            </a:r>
            <a:r>
              <a:rPr sz="2400" spc="-60">
                <a:latin typeface="Trebuchet MS"/>
                <a:cs typeface="Trebuchet MS"/>
              </a:rPr>
              <a:t>as</a:t>
            </a:r>
            <a:r>
              <a:rPr sz="2400" spc="-139">
                <a:latin typeface="Trebuchet MS"/>
                <a:cs typeface="Trebuchet MS"/>
              </a:rPr>
              <a:t> </a:t>
            </a:r>
            <a:r>
              <a:rPr sz="2400" spc="-19">
                <a:latin typeface="Trebuchet MS"/>
                <a:cs typeface="Trebuchet MS"/>
              </a:rPr>
              <a:t>the</a:t>
            </a:r>
            <a:r>
              <a:rPr sz="2400">
                <a:latin typeface="Trebuchet MS"/>
                <a:cs typeface="Trebuchet MS"/>
              </a:rPr>
              <a:t>	</a:t>
            </a:r>
            <a:r>
              <a:rPr sz="2400" spc="-79">
                <a:solidFill>
                  <a:srgbClr val="C00000"/>
                </a:solidFill>
                <a:latin typeface="Trebuchet MS"/>
                <a:cs typeface="Trebuchet MS"/>
              </a:rPr>
              <a:t>science</a:t>
            </a:r>
            <a:r>
              <a:rPr sz="2400" spc="-139">
                <a:solidFill>
                  <a:srgbClr val="C00000"/>
                </a:solidFill>
                <a:latin typeface="Trebuchet MS"/>
                <a:cs typeface="Trebuchet MS"/>
              </a:rPr>
              <a:t> </a:t>
            </a:r>
            <a:r>
              <a:rPr sz="2400" spc="-75">
                <a:solidFill>
                  <a:srgbClr val="C00000"/>
                </a:solidFill>
                <a:latin typeface="Trebuchet MS"/>
                <a:cs typeface="Trebuchet MS"/>
              </a:rPr>
              <a:t>and</a:t>
            </a:r>
            <a:r>
              <a:rPr sz="2400" spc="-153">
                <a:solidFill>
                  <a:srgbClr val="C00000"/>
                </a:solidFill>
                <a:latin typeface="Trebuchet MS"/>
                <a:cs typeface="Trebuchet MS"/>
              </a:rPr>
              <a:t> </a:t>
            </a:r>
            <a:r>
              <a:rPr sz="2400" spc="-86">
                <a:solidFill>
                  <a:srgbClr val="C00000"/>
                </a:solidFill>
                <a:latin typeface="Trebuchet MS"/>
                <a:cs typeface="Trebuchet MS"/>
              </a:rPr>
              <a:t>practice</a:t>
            </a:r>
            <a:r>
              <a:rPr sz="2400" spc="-109">
                <a:solidFill>
                  <a:srgbClr val="C00000"/>
                </a:solidFill>
                <a:latin typeface="Trebuchet MS"/>
                <a:cs typeface="Trebuchet MS"/>
              </a:rPr>
              <a:t> </a:t>
            </a:r>
            <a:r>
              <a:rPr sz="2400" spc="-49">
                <a:latin typeface="Trebuchet MS"/>
                <a:cs typeface="Trebuchet MS"/>
              </a:rPr>
              <a:t>of</a:t>
            </a:r>
            <a:r>
              <a:rPr sz="2400" spc="-116">
                <a:latin typeface="Trebuchet MS"/>
                <a:cs typeface="Trebuchet MS"/>
              </a:rPr>
              <a:t> </a:t>
            </a:r>
            <a:r>
              <a:rPr sz="2400" spc="-8">
                <a:solidFill>
                  <a:srgbClr val="C00000"/>
                </a:solidFill>
                <a:latin typeface="Trebuchet MS"/>
                <a:cs typeface="Trebuchet MS"/>
              </a:rPr>
              <a:t>effecting </a:t>
            </a:r>
            <a:r>
              <a:rPr sz="2400" spc="-101">
                <a:solidFill>
                  <a:srgbClr val="C00000"/>
                </a:solidFill>
                <a:latin typeface="Trebuchet MS"/>
                <a:cs typeface="Trebuchet MS"/>
              </a:rPr>
              <a:t>healthful</a:t>
            </a:r>
            <a:r>
              <a:rPr sz="2400" spc="-131">
                <a:solidFill>
                  <a:srgbClr val="C00000"/>
                </a:solidFill>
                <a:latin typeface="Trebuchet MS"/>
                <a:cs typeface="Trebuchet MS"/>
              </a:rPr>
              <a:t> </a:t>
            </a:r>
            <a:r>
              <a:rPr sz="2400" spc="-75">
                <a:solidFill>
                  <a:srgbClr val="C00000"/>
                </a:solidFill>
                <a:latin typeface="Trebuchet MS"/>
                <a:cs typeface="Trebuchet MS"/>
              </a:rPr>
              <a:t>and</a:t>
            </a:r>
            <a:r>
              <a:rPr sz="2400" spc="-131">
                <a:solidFill>
                  <a:srgbClr val="C00000"/>
                </a:solidFill>
                <a:latin typeface="Trebuchet MS"/>
                <a:cs typeface="Trebuchet MS"/>
              </a:rPr>
              <a:t> </a:t>
            </a:r>
            <a:r>
              <a:rPr sz="2400" spc="-86">
                <a:solidFill>
                  <a:srgbClr val="C00000"/>
                </a:solidFill>
                <a:latin typeface="Trebuchet MS"/>
                <a:cs typeface="Trebuchet MS"/>
              </a:rPr>
              <a:t>hygienic</a:t>
            </a:r>
            <a:r>
              <a:rPr sz="2400" spc="-153">
                <a:solidFill>
                  <a:srgbClr val="C00000"/>
                </a:solidFill>
                <a:latin typeface="Trebuchet MS"/>
                <a:cs typeface="Trebuchet MS"/>
              </a:rPr>
              <a:t> </a:t>
            </a:r>
            <a:r>
              <a:rPr sz="2400" spc="-71">
                <a:solidFill>
                  <a:srgbClr val="C00000"/>
                </a:solidFill>
                <a:latin typeface="Trebuchet MS"/>
                <a:cs typeface="Trebuchet MS"/>
              </a:rPr>
              <a:t>conditions</a:t>
            </a:r>
            <a:r>
              <a:rPr sz="2400" spc="-71">
                <a:latin typeface="Trebuchet MS"/>
                <a:cs typeface="Trebuchet MS"/>
              </a:rPr>
              <a:t>,</a:t>
            </a:r>
            <a:r>
              <a:rPr sz="2400" spc="-109">
                <a:latin typeface="Trebuchet MS"/>
                <a:cs typeface="Trebuchet MS"/>
              </a:rPr>
              <a:t> </a:t>
            </a:r>
            <a:r>
              <a:rPr sz="2400" spc="-19">
                <a:latin typeface="Trebuchet MS"/>
                <a:cs typeface="Trebuchet MS"/>
              </a:rPr>
              <a:t>and</a:t>
            </a:r>
            <a:r>
              <a:rPr sz="2400">
                <a:latin typeface="Trebuchet MS"/>
                <a:cs typeface="Trebuchet MS"/>
              </a:rPr>
              <a:t>	</a:t>
            </a:r>
            <a:r>
              <a:rPr sz="2400" spc="-75">
                <a:latin typeface="Trebuchet MS"/>
                <a:cs typeface="Trebuchet MS"/>
              </a:rPr>
              <a:t>involves</a:t>
            </a:r>
            <a:r>
              <a:rPr sz="2400" spc="-116">
                <a:latin typeface="Trebuchet MS"/>
                <a:cs typeface="Trebuchet MS"/>
              </a:rPr>
              <a:t> </a:t>
            </a:r>
            <a:r>
              <a:rPr sz="2400" spc="-68">
                <a:latin typeface="Trebuchet MS"/>
                <a:cs typeface="Trebuchet MS"/>
              </a:rPr>
              <a:t>the</a:t>
            </a:r>
            <a:r>
              <a:rPr sz="2400" spc="-139">
                <a:latin typeface="Trebuchet MS"/>
                <a:cs typeface="Trebuchet MS"/>
              </a:rPr>
              <a:t> </a:t>
            </a:r>
            <a:r>
              <a:rPr sz="2400" spc="-60">
                <a:latin typeface="Trebuchet MS"/>
                <a:cs typeface="Trebuchet MS"/>
              </a:rPr>
              <a:t>study</a:t>
            </a:r>
            <a:r>
              <a:rPr sz="2400" spc="-116">
                <a:latin typeface="Trebuchet MS"/>
                <a:cs typeface="Trebuchet MS"/>
              </a:rPr>
              <a:t> </a:t>
            </a:r>
            <a:r>
              <a:rPr sz="2400" spc="-71">
                <a:latin typeface="Trebuchet MS"/>
                <a:cs typeface="Trebuchet MS"/>
              </a:rPr>
              <a:t>and</a:t>
            </a:r>
            <a:r>
              <a:rPr sz="2400" spc="-158">
                <a:latin typeface="Trebuchet MS"/>
                <a:cs typeface="Trebuchet MS"/>
              </a:rPr>
              <a:t> </a:t>
            </a:r>
            <a:r>
              <a:rPr sz="2400" spc="-56">
                <a:latin typeface="Trebuchet MS"/>
                <a:cs typeface="Trebuchet MS"/>
              </a:rPr>
              <a:t>use</a:t>
            </a:r>
            <a:r>
              <a:rPr sz="2400" spc="-105">
                <a:latin typeface="Trebuchet MS"/>
                <a:cs typeface="Trebuchet MS"/>
              </a:rPr>
              <a:t> </a:t>
            </a:r>
            <a:r>
              <a:rPr sz="2400" spc="-19">
                <a:latin typeface="Trebuchet MS"/>
                <a:cs typeface="Trebuchet MS"/>
              </a:rPr>
              <a:t>of </a:t>
            </a:r>
            <a:r>
              <a:rPr sz="2400" spc="-8">
                <a:latin typeface="Trebuchet MS"/>
                <a:cs typeface="Trebuchet MS"/>
              </a:rPr>
              <a:t>hygienic</a:t>
            </a:r>
            <a:r>
              <a:rPr lang="en-US" sz="2400" spc="-8">
                <a:latin typeface="Trebuchet MS"/>
                <a:cs typeface="Trebuchet MS"/>
              </a:rPr>
              <a:t> </a:t>
            </a:r>
            <a:r>
              <a:rPr sz="2400" spc="-71">
                <a:latin typeface="Trebuchet MS"/>
                <a:cs typeface="Trebuchet MS"/>
              </a:rPr>
              <a:t>measures</a:t>
            </a:r>
            <a:r>
              <a:rPr sz="2400" spc="-153">
                <a:latin typeface="Trebuchet MS"/>
                <a:cs typeface="Trebuchet MS"/>
              </a:rPr>
              <a:t> </a:t>
            </a:r>
            <a:r>
              <a:rPr sz="2400" spc="-49">
                <a:latin typeface="Trebuchet MS"/>
                <a:cs typeface="Trebuchet MS"/>
              </a:rPr>
              <a:t>such</a:t>
            </a:r>
            <a:r>
              <a:rPr sz="2400" spc="-75">
                <a:latin typeface="Trebuchet MS"/>
                <a:cs typeface="Trebuchet MS"/>
              </a:rPr>
              <a:t> </a:t>
            </a:r>
            <a:r>
              <a:rPr sz="2400" spc="-19">
                <a:latin typeface="Trebuchet MS"/>
                <a:cs typeface="Trebuchet MS"/>
              </a:rPr>
              <a:t>as</a:t>
            </a:r>
            <a:endParaRPr sz="2400">
              <a:latin typeface="Trebuchet MS"/>
              <a:cs typeface="Trebuchet MS"/>
            </a:endParaRPr>
          </a:p>
          <a:p>
            <a:pPr marL="352425" indent="-342900" algn="just">
              <a:spcBef>
                <a:spcPts val="169"/>
              </a:spcBef>
              <a:buClr>
                <a:srgbClr val="707AA1"/>
              </a:buClr>
              <a:buSzPct val="75000"/>
              <a:buFont typeface="Arial MT"/>
              <a:buChar char="•"/>
              <a:tabLst>
                <a:tab pos="352425" algn="l"/>
              </a:tabLst>
            </a:pPr>
            <a:r>
              <a:rPr sz="2400" spc="-86">
                <a:latin typeface="Trebuchet MS"/>
                <a:cs typeface="Trebuchet MS"/>
              </a:rPr>
              <a:t>safe,</a:t>
            </a:r>
            <a:r>
              <a:rPr sz="2400" spc="-169">
                <a:latin typeface="Trebuchet MS"/>
                <a:cs typeface="Trebuchet MS"/>
              </a:rPr>
              <a:t> </a:t>
            </a:r>
            <a:r>
              <a:rPr sz="2400" spc="-90">
                <a:latin typeface="Trebuchet MS"/>
                <a:cs typeface="Trebuchet MS"/>
              </a:rPr>
              <a:t>reliable</a:t>
            </a:r>
            <a:r>
              <a:rPr sz="2400" spc="-150">
                <a:latin typeface="Trebuchet MS"/>
                <a:cs typeface="Trebuchet MS"/>
              </a:rPr>
              <a:t> </a:t>
            </a:r>
            <a:r>
              <a:rPr sz="2400" spc="-71">
                <a:latin typeface="Trebuchet MS"/>
                <a:cs typeface="Trebuchet MS"/>
              </a:rPr>
              <a:t>water</a:t>
            </a:r>
            <a:r>
              <a:rPr sz="2400" spc="-120">
                <a:latin typeface="Trebuchet MS"/>
                <a:cs typeface="Trebuchet MS"/>
              </a:rPr>
              <a:t> </a:t>
            </a:r>
            <a:r>
              <a:rPr sz="2400" spc="-8">
                <a:latin typeface="Trebuchet MS"/>
                <a:cs typeface="Trebuchet MS"/>
              </a:rPr>
              <a:t>supply;</a:t>
            </a:r>
            <a:endParaRPr sz="2400">
              <a:latin typeface="Trebuchet MS"/>
              <a:cs typeface="Trebuchet MS"/>
            </a:endParaRPr>
          </a:p>
          <a:p>
            <a:pPr marL="352425" indent="-342900" algn="just">
              <a:spcBef>
                <a:spcPts val="203"/>
              </a:spcBef>
              <a:buClr>
                <a:srgbClr val="707AA1"/>
              </a:buClr>
              <a:buSzPct val="75000"/>
              <a:buFont typeface="Arial MT"/>
              <a:buChar char="•"/>
              <a:tabLst>
                <a:tab pos="352425" algn="l"/>
              </a:tabLst>
            </a:pPr>
            <a:r>
              <a:rPr sz="2400" spc="-23">
                <a:latin typeface="Trebuchet MS"/>
                <a:cs typeface="Trebuchet MS"/>
              </a:rPr>
              <a:t>proper</a:t>
            </a:r>
            <a:r>
              <a:rPr sz="2400" spc="-101">
                <a:latin typeface="Trebuchet MS"/>
                <a:cs typeface="Trebuchet MS"/>
              </a:rPr>
              <a:t> </a:t>
            </a:r>
            <a:r>
              <a:rPr sz="2400" spc="-86">
                <a:latin typeface="Trebuchet MS"/>
                <a:cs typeface="Trebuchet MS"/>
              </a:rPr>
              <a:t>drainage</a:t>
            </a:r>
            <a:r>
              <a:rPr sz="2400" spc="-191">
                <a:latin typeface="Trebuchet MS"/>
                <a:cs typeface="Trebuchet MS"/>
              </a:rPr>
              <a:t> </a:t>
            </a:r>
            <a:r>
              <a:rPr sz="2400" spc="-38">
                <a:latin typeface="Trebuchet MS"/>
                <a:cs typeface="Trebuchet MS"/>
              </a:rPr>
              <a:t>of</a:t>
            </a:r>
            <a:r>
              <a:rPr sz="2400" spc="-105">
                <a:latin typeface="Trebuchet MS"/>
                <a:cs typeface="Trebuchet MS"/>
              </a:rPr>
              <a:t> </a:t>
            </a:r>
            <a:r>
              <a:rPr sz="2400" spc="-8">
                <a:latin typeface="Trebuchet MS"/>
                <a:cs typeface="Trebuchet MS"/>
              </a:rPr>
              <a:t>wastewater;</a:t>
            </a:r>
            <a:endParaRPr sz="2400">
              <a:latin typeface="Trebuchet MS"/>
              <a:cs typeface="Trebuchet MS"/>
            </a:endParaRPr>
          </a:p>
          <a:p>
            <a:pPr marL="352425" indent="-342900" algn="just">
              <a:spcBef>
                <a:spcPts val="195"/>
              </a:spcBef>
              <a:buClr>
                <a:srgbClr val="707AA1"/>
              </a:buClr>
              <a:buSzPct val="75000"/>
              <a:buFont typeface="Arial MT"/>
              <a:buChar char="•"/>
              <a:tabLst>
                <a:tab pos="352425" algn="l"/>
              </a:tabLst>
            </a:pPr>
            <a:r>
              <a:rPr sz="2400" spc="-23">
                <a:latin typeface="Trebuchet MS"/>
                <a:cs typeface="Trebuchet MS"/>
              </a:rPr>
              <a:t>proper</a:t>
            </a:r>
            <a:r>
              <a:rPr sz="2400" spc="-116">
                <a:latin typeface="Trebuchet MS"/>
                <a:cs typeface="Trebuchet MS"/>
              </a:rPr>
              <a:t> </a:t>
            </a:r>
            <a:r>
              <a:rPr sz="2400" spc="-71">
                <a:latin typeface="Trebuchet MS"/>
                <a:cs typeface="Trebuchet MS"/>
              </a:rPr>
              <a:t>disposal</a:t>
            </a:r>
            <a:r>
              <a:rPr sz="2400" spc="-98">
                <a:latin typeface="Trebuchet MS"/>
                <a:cs typeface="Trebuchet MS"/>
              </a:rPr>
              <a:t> </a:t>
            </a:r>
            <a:r>
              <a:rPr sz="2400" spc="-45">
                <a:latin typeface="Trebuchet MS"/>
                <a:cs typeface="Trebuchet MS"/>
              </a:rPr>
              <a:t>of</a:t>
            </a:r>
            <a:r>
              <a:rPr sz="2400" spc="-150">
                <a:latin typeface="Trebuchet MS"/>
                <a:cs typeface="Trebuchet MS"/>
              </a:rPr>
              <a:t> </a:t>
            </a:r>
            <a:r>
              <a:rPr sz="2400" spc="-86">
                <a:latin typeface="Trebuchet MS"/>
                <a:cs typeface="Trebuchet MS"/>
              </a:rPr>
              <a:t>all</a:t>
            </a:r>
            <a:r>
              <a:rPr sz="2400" spc="-236">
                <a:latin typeface="Trebuchet MS"/>
                <a:cs typeface="Trebuchet MS"/>
              </a:rPr>
              <a:t> </a:t>
            </a:r>
            <a:r>
              <a:rPr sz="2400" spc="-64">
                <a:latin typeface="Trebuchet MS"/>
                <a:cs typeface="Trebuchet MS"/>
              </a:rPr>
              <a:t>human</a:t>
            </a:r>
            <a:r>
              <a:rPr sz="2400" spc="-41">
                <a:latin typeface="Trebuchet MS"/>
                <a:cs typeface="Trebuchet MS"/>
              </a:rPr>
              <a:t> </a:t>
            </a:r>
            <a:r>
              <a:rPr sz="2400" spc="-8">
                <a:latin typeface="Trebuchet MS"/>
                <a:cs typeface="Trebuchet MS"/>
              </a:rPr>
              <a:t>wastes;</a:t>
            </a:r>
            <a:endParaRPr sz="2400">
              <a:latin typeface="Trebuchet MS"/>
              <a:cs typeface="Trebuchet MS"/>
            </a:endParaRPr>
          </a:p>
          <a:p>
            <a:pPr marL="352425" indent="-342900" algn="just">
              <a:spcBef>
                <a:spcPts val="199"/>
              </a:spcBef>
              <a:buClr>
                <a:srgbClr val="707AA1"/>
              </a:buClr>
              <a:buSzPct val="75000"/>
              <a:buFont typeface="Arial MT"/>
              <a:buChar char="•"/>
              <a:tabLst>
                <a:tab pos="352425" algn="l"/>
              </a:tabLst>
            </a:pPr>
            <a:r>
              <a:rPr sz="2400" spc="-45">
                <a:latin typeface="Trebuchet MS"/>
                <a:cs typeface="Trebuchet MS"/>
              </a:rPr>
              <a:t>prompt</a:t>
            </a:r>
            <a:r>
              <a:rPr sz="2400" spc="-60">
                <a:latin typeface="Trebuchet MS"/>
                <a:cs typeface="Trebuchet MS"/>
              </a:rPr>
              <a:t> </a:t>
            </a:r>
            <a:r>
              <a:rPr sz="2400" spc="-71">
                <a:latin typeface="Trebuchet MS"/>
                <a:cs typeface="Trebuchet MS"/>
              </a:rPr>
              <a:t>removal</a:t>
            </a:r>
            <a:r>
              <a:rPr sz="2400" spc="-120">
                <a:latin typeface="Trebuchet MS"/>
                <a:cs typeface="Trebuchet MS"/>
              </a:rPr>
              <a:t> </a:t>
            </a:r>
            <a:r>
              <a:rPr sz="2400" spc="-49">
                <a:latin typeface="Trebuchet MS"/>
                <a:cs typeface="Trebuchet MS"/>
              </a:rPr>
              <a:t>of</a:t>
            </a:r>
            <a:r>
              <a:rPr sz="2400" spc="-135">
                <a:latin typeface="Trebuchet MS"/>
                <a:cs typeface="Trebuchet MS"/>
              </a:rPr>
              <a:t> </a:t>
            </a:r>
            <a:r>
              <a:rPr sz="2400" spc="-83">
                <a:latin typeface="Trebuchet MS"/>
                <a:cs typeface="Trebuchet MS"/>
              </a:rPr>
              <a:t>all</a:t>
            </a:r>
            <a:r>
              <a:rPr sz="2400" spc="-113">
                <a:latin typeface="Trebuchet MS"/>
                <a:cs typeface="Trebuchet MS"/>
              </a:rPr>
              <a:t> </a:t>
            </a:r>
            <a:r>
              <a:rPr sz="2400" spc="-8">
                <a:latin typeface="Trebuchet MS"/>
                <a:cs typeface="Trebuchet MS"/>
              </a:rPr>
              <a:t>refuse.</a:t>
            </a:r>
            <a:endParaRPr sz="2400">
              <a:latin typeface="Trebuchet MS"/>
              <a:cs typeface="Trebuchet MS"/>
            </a:endParaRPr>
          </a:p>
          <a:p>
            <a:pPr algn="just">
              <a:spcBef>
                <a:spcPts val="480"/>
              </a:spcBef>
              <a:buFont typeface="Arial MT"/>
              <a:buChar char="•"/>
            </a:pPr>
            <a:endParaRPr sz="2400">
              <a:latin typeface="Trebuchet MS"/>
              <a:cs typeface="Trebuchet MS"/>
            </a:endParaRPr>
          </a:p>
          <a:p>
            <a:pPr marL="9525" algn="just">
              <a:tabLst>
                <a:tab pos="5080159" algn="l"/>
              </a:tabLst>
            </a:pPr>
            <a:r>
              <a:rPr sz="2400" spc="-53">
                <a:latin typeface="Trebuchet MS"/>
                <a:cs typeface="Trebuchet MS"/>
              </a:rPr>
              <a:t>The</a:t>
            </a:r>
            <a:r>
              <a:rPr sz="2400" spc="-124">
                <a:latin typeface="Trebuchet MS"/>
                <a:cs typeface="Trebuchet MS"/>
              </a:rPr>
              <a:t> </a:t>
            </a:r>
            <a:r>
              <a:rPr sz="2400" spc="-64">
                <a:latin typeface="Trebuchet MS"/>
                <a:cs typeface="Trebuchet MS"/>
              </a:rPr>
              <a:t>prime</a:t>
            </a:r>
            <a:r>
              <a:rPr sz="2400" spc="-113">
                <a:latin typeface="Trebuchet MS"/>
                <a:cs typeface="Trebuchet MS"/>
              </a:rPr>
              <a:t> </a:t>
            </a:r>
            <a:r>
              <a:rPr sz="2400" spc="-68">
                <a:latin typeface="Trebuchet MS"/>
                <a:cs typeface="Trebuchet MS"/>
              </a:rPr>
              <a:t>objectives</a:t>
            </a:r>
            <a:r>
              <a:rPr sz="2400" spc="-86">
                <a:latin typeface="Trebuchet MS"/>
                <a:cs typeface="Trebuchet MS"/>
              </a:rPr>
              <a:t> </a:t>
            </a:r>
            <a:r>
              <a:rPr sz="2400" spc="-45">
                <a:latin typeface="Trebuchet MS"/>
                <a:cs typeface="Trebuchet MS"/>
              </a:rPr>
              <a:t>of</a:t>
            </a:r>
            <a:r>
              <a:rPr sz="2400" spc="-135">
                <a:latin typeface="Trebuchet MS"/>
                <a:cs typeface="Trebuchet MS"/>
              </a:rPr>
              <a:t> </a:t>
            </a:r>
            <a:r>
              <a:rPr sz="2400" spc="-71">
                <a:latin typeface="Trebuchet MS"/>
                <a:cs typeface="Trebuchet MS"/>
              </a:rPr>
              <a:t>providing</a:t>
            </a:r>
            <a:r>
              <a:rPr sz="2400" spc="-139">
                <a:latin typeface="Trebuchet MS"/>
                <a:cs typeface="Trebuchet MS"/>
              </a:rPr>
              <a:t> </a:t>
            </a:r>
            <a:r>
              <a:rPr sz="2400" spc="-8">
                <a:latin typeface="Trebuchet MS"/>
                <a:cs typeface="Trebuchet MS"/>
              </a:rPr>
              <a:t>sanitation</a:t>
            </a:r>
            <a:r>
              <a:rPr lang="en-US" sz="2400" spc="-8">
                <a:latin typeface="Trebuchet MS"/>
                <a:cs typeface="Trebuchet MS"/>
              </a:rPr>
              <a:t> </a:t>
            </a:r>
            <a:r>
              <a:rPr sz="2400" spc="-41">
                <a:latin typeface="Trebuchet MS"/>
                <a:cs typeface="Trebuchet MS"/>
              </a:rPr>
              <a:t>facilities:</a:t>
            </a:r>
            <a:endParaRPr sz="2400">
              <a:latin typeface="Trebuchet MS"/>
              <a:cs typeface="Trebuchet MS"/>
            </a:endParaRPr>
          </a:p>
          <a:p>
            <a:pPr marL="352425" indent="-342900" algn="just">
              <a:spcBef>
                <a:spcPts val="199"/>
              </a:spcBef>
              <a:buFont typeface="Arial MT"/>
              <a:buChar char="•"/>
              <a:tabLst>
                <a:tab pos="352425" algn="l"/>
              </a:tabLst>
            </a:pPr>
            <a:r>
              <a:rPr sz="2400">
                <a:latin typeface="Trebuchet MS"/>
                <a:cs typeface="Trebuchet MS"/>
              </a:rPr>
              <a:t>to</a:t>
            </a:r>
            <a:r>
              <a:rPr sz="2400" spc="-68">
                <a:latin typeface="Trebuchet MS"/>
                <a:cs typeface="Trebuchet MS"/>
              </a:rPr>
              <a:t> </a:t>
            </a:r>
            <a:r>
              <a:rPr sz="2400" spc="-98">
                <a:latin typeface="Trebuchet MS"/>
                <a:cs typeface="Trebuchet MS"/>
              </a:rPr>
              <a:t>have</a:t>
            </a:r>
            <a:r>
              <a:rPr sz="2400" spc="-221">
                <a:latin typeface="Trebuchet MS"/>
                <a:cs typeface="Trebuchet MS"/>
              </a:rPr>
              <a:t> </a:t>
            </a:r>
            <a:r>
              <a:rPr sz="2400" spc="-71">
                <a:latin typeface="Trebuchet MS"/>
                <a:cs typeface="Trebuchet MS"/>
              </a:rPr>
              <a:t>improve</a:t>
            </a:r>
            <a:r>
              <a:rPr sz="2400" spc="-153">
                <a:latin typeface="Trebuchet MS"/>
                <a:cs typeface="Trebuchet MS"/>
              </a:rPr>
              <a:t> </a:t>
            </a:r>
            <a:r>
              <a:rPr sz="2400" spc="-75">
                <a:latin typeface="Trebuchet MS"/>
                <a:cs typeface="Trebuchet MS"/>
              </a:rPr>
              <a:t>public</a:t>
            </a:r>
            <a:r>
              <a:rPr sz="2400" spc="-49">
                <a:latin typeface="Trebuchet MS"/>
                <a:cs typeface="Trebuchet MS"/>
              </a:rPr>
              <a:t> </a:t>
            </a:r>
            <a:r>
              <a:rPr sz="2400" spc="-8">
                <a:latin typeface="Trebuchet MS"/>
                <a:cs typeface="Trebuchet MS"/>
              </a:rPr>
              <a:t>health.</a:t>
            </a:r>
            <a:endParaRPr sz="2400">
              <a:latin typeface="Trebuchet MS"/>
              <a:cs typeface="Trebuchet MS"/>
            </a:endParaRPr>
          </a:p>
          <a:p>
            <a:pPr marL="352425" indent="-342900" algn="just">
              <a:spcBef>
                <a:spcPts val="199"/>
              </a:spcBef>
              <a:buFont typeface="Arial MT"/>
              <a:buChar char="•"/>
              <a:tabLst>
                <a:tab pos="352425" algn="l"/>
              </a:tabLst>
            </a:pPr>
            <a:r>
              <a:rPr sz="2400">
                <a:latin typeface="Trebuchet MS"/>
                <a:cs typeface="Trebuchet MS"/>
              </a:rPr>
              <a:t>to</a:t>
            </a:r>
            <a:r>
              <a:rPr sz="2400" spc="-49">
                <a:latin typeface="Trebuchet MS"/>
                <a:cs typeface="Trebuchet MS"/>
              </a:rPr>
              <a:t> </a:t>
            </a:r>
            <a:r>
              <a:rPr sz="2400" spc="-86">
                <a:latin typeface="Trebuchet MS"/>
                <a:cs typeface="Trebuchet MS"/>
              </a:rPr>
              <a:t>minimize</a:t>
            </a:r>
            <a:r>
              <a:rPr sz="2400" spc="-143">
                <a:latin typeface="Trebuchet MS"/>
                <a:cs typeface="Trebuchet MS"/>
              </a:rPr>
              <a:t> </a:t>
            </a:r>
            <a:r>
              <a:rPr sz="2400" spc="-83">
                <a:latin typeface="Trebuchet MS"/>
                <a:cs typeface="Trebuchet MS"/>
              </a:rPr>
              <a:t>environmental</a:t>
            </a:r>
            <a:r>
              <a:rPr sz="2400" spc="-131">
                <a:latin typeface="Trebuchet MS"/>
                <a:cs typeface="Trebuchet MS"/>
              </a:rPr>
              <a:t> </a:t>
            </a:r>
            <a:r>
              <a:rPr sz="2400" spc="-8">
                <a:latin typeface="Trebuchet MS"/>
                <a:cs typeface="Trebuchet MS"/>
              </a:rPr>
              <a:t>pollution</a:t>
            </a:r>
            <a:endParaRPr sz="2400">
              <a:latin typeface="Trebuchet MS"/>
              <a:cs typeface="Trebuchet MS"/>
            </a:endParaRPr>
          </a:p>
        </p:txBody>
      </p:sp>
      <p:sp>
        <p:nvSpPr>
          <p:cNvPr id="4" name="Slide Number Placeholder 3">
            <a:extLst>
              <a:ext uri="{FF2B5EF4-FFF2-40B4-BE49-F238E27FC236}">
                <a16:creationId xmlns:a16="http://schemas.microsoft.com/office/drawing/2014/main" id="{76445BC2-6ECA-025B-8652-90517961C646}"/>
              </a:ext>
            </a:extLst>
          </p:cNvPr>
          <p:cNvSpPr>
            <a:spLocks noGrp="1"/>
          </p:cNvSpPr>
          <p:nvPr>
            <p:ph type="sldNum" sz="quarter" idx="7"/>
          </p:nvPr>
        </p:nvSpPr>
        <p:spPr/>
        <p:txBody>
          <a:bodyPr/>
          <a:lstStyle/>
          <a:p>
            <a:fld id="{B6F15528-21DE-4FAA-801E-634DDDAF4B2B}" type="slidenum">
              <a:rPr lang="en-US" smtClean="0"/>
              <a:t>12</a:t>
            </a:fld>
            <a:endParaRPr lang="en-US"/>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436372" y="1001013"/>
            <a:ext cx="7787005" cy="3725545"/>
          </a:xfrm>
          <a:prstGeom prst="rect">
            <a:avLst/>
          </a:prstGeom>
        </p:spPr>
        <p:txBody>
          <a:bodyPr vert="horz" wrap="square" lIns="0" tIns="12065" rIns="0" bIns="0" rtlCol="0">
            <a:spAutoFit/>
          </a:bodyPr>
          <a:lstStyle/>
          <a:p>
            <a:pPr marL="63500">
              <a:lnSpc>
                <a:spcPct val="100000"/>
              </a:lnSpc>
              <a:spcBef>
                <a:spcPts val="95"/>
              </a:spcBef>
            </a:pPr>
            <a:r>
              <a:rPr sz="2800" b="1">
                <a:solidFill>
                  <a:srgbClr val="00AF50"/>
                </a:solidFill>
                <a:latin typeface="Calibri"/>
                <a:cs typeface="Calibri"/>
              </a:rPr>
              <a:t>(3)</a:t>
            </a:r>
            <a:r>
              <a:rPr sz="2800" b="1" spc="-85">
                <a:solidFill>
                  <a:srgbClr val="00AF50"/>
                </a:solidFill>
                <a:latin typeface="Calibri"/>
                <a:cs typeface="Calibri"/>
              </a:rPr>
              <a:t> </a:t>
            </a:r>
            <a:r>
              <a:rPr sz="2800" b="1" spc="-20">
                <a:solidFill>
                  <a:srgbClr val="00AF50"/>
                </a:solidFill>
                <a:latin typeface="Calibri"/>
                <a:cs typeface="Calibri"/>
              </a:rPr>
              <a:t>Volume</a:t>
            </a:r>
            <a:r>
              <a:rPr sz="2800" b="1" spc="-100">
                <a:solidFill>
                  <a:srgbClr val="00AF50"/>
                </a:solidFill>
                <a:latin typeface="Calibri"/>
                <a:cs typeface="Calibri"/>
              </a:rPr>
              <a:t> </a:t>
            </a:r>
            <a:r>
              <a:rPr sz="2800" b="1">
                <a:solidFill>
                  <a:srgbClr val="00AF50"/>
                </a:solidFill>
                <a:latin typeface="Calibri"/>
                <a:cs typeface="Calibri"/>
              </a:rPr>
              <a:t>required</a:t>
            </a:r>
            <a:r>
              <a:rPr sz="2800" b="1" spc="-70">
                <a:solidFill>
                  <a:srgbClr val="00AF50"/>
                </a:solidFill>
                <a:latin typeface="Calibri"/>
                <a:cs typeface="Calibri"/>
              </a:rPr>
              <a:t> </a:t>
            </a:r>
            <a:r>
              <a:rPr sz="2800" b="1">
                <a:solidFill>
                  <a:srgbClr val="00AF50"/>
                </a:solidFill>
                <a:latin typeface="Calibri"/>
                <a:cs typeface="Calibri"/>
              </a:rPr>
              <a:t>for</a:t>
            </a:r>
            <a:r>
              <a:rPr sz="2800" b="1" spc="-90">
                <a:solidFill>
                  <a:srgbClr val="00AF50"/>
                </a:solidFill>
                <a:latin typeface="Calibri"/>
                <a:cs typeface="Calibri"/>
              </a:rPr>
              <a:t> </a:t>
            </a:r>
            <a:r>
              <a:rPr sz="2800" b="1">
                <a:solidFill>
                  <a:srgbClr val="00AF50"/>
                </a:solidFill>
                <a:latin typeface="Calibri"/>
                <a:cs typeface="Calibri"/>
              </a:rPr>
              <a:t>Sludge</a:t>
            </a:r>
            <a:r>
              <a:rPr sz="2800" b="1" spc="-85">
                <a:solidFill>
                  <a:srgbClr val="00AF50"/>
                </a:solidFill>
                <a:latin typeface="Calibri"/>
                <a:cs typeface="Calibri"/>
              </a:rPr>
              <a:t> </a:t>
            </a:r>
            <a:r>
              <a:rPr sz="2800" b="1" spc="-10">
                <a:solidFill>
                  <a:srgbClr val="00AF50"/>
                </a:solidFill>
                <a:latin typeface="Calibri"/>
                <a:cs typeface="Calibri"/>
              </a:rPr>
              <a:t>Storage:</a:t>
            </a:r>
            <a:endParaRPr sz="2800">
              <a:latin typeface="Calibri"/>
              <a:cs typeface="Calibri"/>
            </a:endParaRPr>
          </a:p>
          <a:p>
            <a:pPr marL="407670" marR="43180">
              <a:lnSpc>
                <a:spcPct val="100000"/>
              </a:lnSpc>
            </a:pPr>
            <a:r>
              <a:rPr sz="2800" b="1" spc="-45">
                <a:solidFill>
                  <a:srgbClr val="006FC0"/>
                </a:solidFill>
                <a:latin typeface="Calibri"/>
                <a:cs typeface="Calibri"/>
              </a:rPr>
              <a:t>Tank</a:t>
            </a:r>
            <a:r>
              <a:rPr sz="2800" b="1" spc="-65">
                <a:solidFill>
                  <a:srgbClr val="006FC0"/>
                </a:solidFill>
                <a:latin typeface="Calibri"/>
                <a:cs typeface="Calibri"/>
              </a:rPr>
              <a:t> </a:t>
            </a:r>
            <a:r>
              <a:rPr sz="2800" b="1">
                <a:solidFill>
                  <a:srgbClr val="006FC0"/>
                </a:solidFill>
                <a:latin typeface="Calibri"/>
                <a:cs typeface="Calibri"/>
              </a:rPr>
              <a:t>volume</a:t>
            </a:r>
            <a:r>
              <a:rPr sz="2800" b="1" spc="-75">
                <a:solidFill>
                  <a:srgbClr val="006FC0"/>
                </a:solidFill>
                <a:latin typeface="Calibri"/>
                <a:cs typeface="Calibri"/>
              </a:rPr>
              <a:t> </a:t>
            </a:r>
            <a:r>
              <a:rPr sz="2800" b="1">
                <a:solidFill>
                  <a:srgbClr val="006FC0"/>
                </a:solidFill>
                <a:latin typeface="Calibri"/>
                <a:cs typeface="Calibri"/>
              </a:rPr>
              <a:t>(m</a:t>
            </a:r>
            <a:r>
              <a:rPr sz="2775" b="1" baseline="25525">
                <a:solidFill>
                  <a:srgbClr val="006FC0"/>
                </a:solidFill>
                <a:latin typeface="Calibri"/>
                <a:cs typeface="Calibri"/>
              </a:rPr>
              <a:t>3</a:t>
            </a:r>
            <a:r>
              <a:rPr sz="2800" b="1">
                <a:solidFill>
                  <a:srgbClr val="006FC0"/>
                </a:solidFill>
                <a:latin typeface="Calibri"/>
                <a:cs typeface="Calibri"/>
              </a:rPr>
              <a:t>)</a:t>
            </a:r>
            <a:r>
              <a:rPr sz="2800" b="1" spc="-75">
                <a:solidFill>
                  <a:srgbClr val="006FC0"/>
                </a:solidFill>
                <a:latin typeface="Calibri"/>
                <a:cs typeface="Calibri"/>
              </a:rPr>
              <a:t> </a:t>
            </a:r>
            <a:r>
              <a:rPr sz="2800" b="1" spc="-10">
                <a:solidFill>
                  <a:srgbClr val="006FC0"/>
                </a:solidFill>
                <a:latin typeface="Calibri"/>
                <a:cs typeface="Calibri"/>
              </a:rPr>
              <a:t>required</a:t>
            </a:r>
            <a:r>
              <a:rPr sz="2800" b="1" spc="-50">
                <a:solidFill>
                  <a:srgbClr val="006FC0"/>
                </a:solidFill>
                <a:latin typeface="Calibri"/>
                <a:cs typeface="Calibri"/>
              </a:rPr>
              <a:t> </a:t>
            </a:r>
            <a:r>
              <a:rPr sz="2800" b="1">
                <a:solidFill>
                  <a:srgbClr val="006FC0"/>
                </a:solidFill>
                <a:latin typeface="Calibri"/>
                <a:cs typeface="Calibri"/>
              </a:rPr>
              <a:t>for</a:t>
            </a:r>
            <a:r>
              <a:rPr sz="2800" b="1" spc="-75">
                <a:solidFill>
                  <a:srgbClr val="006FC0"/>
                </a:solidFill>
                <a:latin typeface="Calibri"/>
                <a:cs typeface="Calibri"/>
              </a:rPr>
              <a:t> </a:t>
            </a:r>
            <a:r>
              <a:rPr sz="2800" b="1" spc="-20">
                <a:solidFill>
                  <a:srgbClr val="006FC0"/>
                </a:solidFill>
                <a:latin typeface="Calibri"/>
                <a:cs typeface="Calibri"/>
              </a:rPr>
              <a:t>storage</a:t>
            </a:r>
            <a:r>
              <a:rPr sz="2800" b="1" spc="-55">
                <a:solidFill>
                  <a:srgbClr val="006FC0"/>
                </a:solidFill>
                <a:latin typeface="Calibri"/>
                <a:cs typeface="Calibri"/>
              </a:rPr>
              <a:t> </a:t>
            </a:r>
            <a:r>
              <a:rPr sz="2800" b="1">
                <a:solidFill>
                  <a:srgbClr val="006FC0"/>
                </a:solidFill>
                <a:latin typeface="Calibri"/>
                <a:cs typeface="Calibri"/>
              </a:rPr>
              <a:t>of</a:t>
            </a:r>
            <a:r>
              <a:rPr sz="2800" b="1" spc="-85">
                <a:solidFill>
                  <a:srgbClr val="006FC0"/>
                </a:solidFill>
                <a:latin typeface="Calibri"/>
                <a:cs typeface="Calibri"/>
              </a:rPr>
              <a:t> </a:t>
            </a:r>
            <a:r>
              <a:rPr sz="2800" b="1">
                <a:solidFill>
                  <a:srgbClr val="006FC0"/>
                </a:solidFill>
                <a:latin typeface="Calibri"/>
                <a:cs typeface="Calibri"/>
              </a:rPr>
              <a:t>sludge</a:t>
            </a:r>
            <a:r>
              <a:rPr sz="2800" b="1" spc="-80">
                <a:solidFill>
                  <a:srgbClr val="006FC0"/>
                </a:solidFill>
                <a:latin typeface="Calibri"/>
                <a:cs typeface="Calibri"/>
              </a:rPr>
              <a:t> </a:t>
            </a:r>
            <a:r>
              <a:rPr sz="2800" b="1" spc="-25">
                <a:solidFill>
                  <a:srgbClr val="006FC0"/>
                </a:solidFill>
                <a:latin typeface="Calibri"/>
                <a:cs typeface="Calibri"/>
              </a:rPr>
              <a:t>is </a:t>
            </a:r>
            <a:r>
              <a:rPr sz="2800" b="1">
                <a:solidFill>
                  <a:srgbClr val="006FC0"/>
                </a:solidFill>
                <a:latin typeface="Calibri"/>
                <a:cs typeface="Calibri"/>
              </a:rPr>
              <a:t>given</a:t>
            </a:r>
            <a:r>
              <a:rPr sz="2800" b="1" spc="-85">
                <a:solidFill>
                  <a:srgbClr val="006FC0"/>
                </a:solidFill>
                <a:latin typeface="Calibri"/>
                <a:cs typeface="Calibri"/>
              </a:rPr>
              <a:t> </a:t>
            </a:r>
            <a:r>
              <a:rPr sz="2800" b="1" spc="-25">
                <a:solidFill>
                  <a:srgbClr val="006FC0"/>
                </a:solidFill>
                <a:latin typeface="Calibri"/>
                <a:cs typeface="Calibri"/>
              </a:rPr>
              <a:t>by,</a:t>
            </a:r>
            <a:endParaRPr sz="2800">
              <a:latin typeface="Calibri"/>
              <a:cs typeface="Calibri"/>
            </a:endParaRPr>
          </a:p>
          <a:p>
            <a:pPr marL="1892935">
              <a:lnSpc>
                <a:spcPct val="100000"/>
              </a:lnSpc>
            </a:pPr>
            <a:r>
              <a:rPr sz="2800" b="1">
                <a:solidFill>
                  <a:srgbClr val="00AF50"/>
                </a:solidFill>
                <a:latin typeface="Calibri"/>
                <a:cs typeface="Calibri"/>
              </a:rPr>
              <a:t>V</a:t>
            </a:r>
            <a:r>
              <a:rPr sz="2775" b="1" baseline="-21021">
                <a:solidFill>
                  <a:srgbClr val="00AF50"/>
                </a:solidFill>
                <a:latin typeface="Calibri"/>
                <a:cs typeface="Calibri"/>
              </a:rPr>
              <a:t>sl</a:t>
            </a:r>
            <a:r>
              <a:rPr sz="2775" b="1" spc="277" baseline="-21021">
                <a:solidFill>
                  <a:srgbClr val="00AF50"/>
                </a:solidFill>
                <a:latin typeface="Calibri"/>
                <a:cs typeface="Calibri"/>
              </a:rPr>
              <a:t> </a:t>
            </a:r>
            <a:r>
              <a:rPr sz="2800" b="1">
                <a:solidFill>
                  <a:srgbClr val="00AF50"/>
                </a:solidFill>
                <a:latin typeface="Calibri"/>
                <a:cs typeface="Calibri"/>
              </a:rPr>
              <a:t>=</a:t>
            </a:r>
            <a:r>
              <a:rPr sz="2800" b="1" spc="-20">
                <a:solidFill>
                  <a:srgbClr val="00AF50"/>
                </a:solidFill>
                <a:latin typeface="Calibri"/>
                <a:cs typeface="Calibri"/>
              </a:rPr>
              <a:t> </a:t>
            </a:r>
            <a:r>
              <a:rPr sz="2800" b="1">
                <a:solidFill>
                  <a:srgbClr val="00AF50"/>
                </a:solidFill>
                <a:latin typeface="Calibri"/>
                <a:cs typeface="Calibri"/>
              </a:rPr>
              <a:t>C</a:t>
            </a:r>
            <a:r>
              <a:rPr sz="2800" b="1" spc="-20">
                <a:solidFill>
                  <a:srgbClr val="00AF50"/>
                </a:solidFill>
                <a:latin typeface="Calibri"/>
                <a:cs typeface="Calibri"/>
              </a:rPr>
              <a:t> </a:t>
            </a:r>
            <a:r>
              <a:rPr sz="2800" b="1">
                <a:solidFill>
                  <a:srgbClr val="00AF50"/>
                </a:solidFill>
                <a:latin typeface="Calibri"/>
                <a:cs typeface="Calibri"/>
              </a:rPr>
              <a:t>x</a:t>
            </a:r>
            <a:r>
              <a:rPr sz="2800" b="1" spc="-35">
                <a:solidFill>
                  <a:srgbClr val="00AF50"/>
                </a:solidFill>
                <a:latin typeface="Calibri"/>
                <a:cs typeface="Calibri"/>
              </a:rPr>
              <a:t> </a:t>
            </a:r>
            <a:r>
              <a:rPr sz="2800" b="1">
                <a:solidFill>
                  <a:srgbClr val="00AF50"/>
                </a:solidFill>
                <a:latin typeface="Calibri"/>
                <a:cs typeface="Calibri"/>
              </a:rPr>
              <a:t>P</a:t>
            </a:r>
            <a:r>
              <a:rPr sz="2800" b="1" spc="-25">
                <a:solidFill>
                  <a:srgbClr val="00AF50"/>
                </a:solidFill>
                <a:latin typeface="Calibri"/>
                <a:cs typeface="Calibri"/>
              </a:rPr>
              <a:t> </a:t>
            </a:r>
            <a:r>
              <a:rPr sz="2800" b="1">
                <a:solidFill>
                  <a:srgbClr val="00AF50"/>
                </a:solidFill>
                <a:latin typeface="Calibri"/>
                <a:cs typeface="Calibri"/>
              </a:rPr>
              <a:t>x</a:t>
            </a:r>
            <a:r>
              <a:rPr sz="2800" b="1" spc="-20">
                <a:solidFill>
                  <a:srgbClr val="00AF50"/>
                </a:solidFill>
                <a:latin typeface="Calibri"/>
                <a:cs typeface="Calibri"/>
              </a:rPr>
              <a:t> </a:t>
            </a:r>
            <a:r>
              <a:rPr sz="2800" b="1" spc="-50">
                <a:solidFill>
                  <a:srgbClr val="00AF50"/>
                </a:solidFill>
                <a:latin typeface="Calibri"/>
                <a:cs typeface="Calibri"/>
              </a:rPr>
              <a:t>N</a:t>
            </a:r>
            <a:endParaRPr sz="2800">
              <a:latin typeface="Calibri"/>
              <a:cs typeface="Calibri"/>
            </a:endParaRPr>
          </a:p>
          <a:p>
            <a:pPr marL="63500">
              <a:lnSpc>
                <a:spcPct val="100000"/>
              </a:lnSpc>
              <a:spcBef>
                <a:spcPts val="1290"/>
              </a:spcBef>
              <a:tabLst>
                <a:tab pos="578485" algn="l"/>
              </a:tabLst>
            </a:pPr>
            <a:r>
              <a:rPr sz="2400" b="1" spc="-50">
                <a:solidFill>
                  <a:srgbClr val="006FC0"/>
                </a:solidFill>
                <a:latin typeface="Calibri"/>
                <a:cs typeface="Calibri"/>
              </a:rPr>
              <a:t>C</a:t>
            </a:r>
            <a:r>
              <a:rPr sz="2400" b="1">
                <a:solidFill>
                  <a:srgbClr val="006FC0"/>
                </a:solidFill>
                <a:latin typeface="Calibri"/>
                <a:cs typeface="Calibri"/>
              </a:rPr>
              <a:t>	=</a:t>
            </a:r>
            <a:r>
              <a:rPr sz="2400" b="1" spc="-55">
                <a:solidFill>
                  <a:srgbClr val="006FC0"/>
                </a:solidFill>
                <a:latin typeface="Calibri"/>
                <a:cs typeface="Calibri"/>
              </a:rPr>
              <a:t> </a:t>
            </a:r>
            <a:r>
              <a:rPr sz="2400" b="1" spc="-10">
                <a:solidFill>
                  <a:srgbClr val="006FC0"/>
                </a:solidFill>
                <a:latin typeface="Calibri"/>
                <a:cs typeface="Calibri"/>
              </a:rPr>
              <a:t>rate</a:t>
            </a:r>
            <a:r>
              <a:rPr sz="2400" b="1" spc="-60">
                <a:solidFill>
                  <a:srgbClr val="006FC0"/>
                </a:solidFill>
                <a:latin typeface="Calibri"/>
                <a:cs typeface="Calibri"/>
              </a:rPr>
              <a:t> </a:t>
            </a:r>
            <a:r>
              <a:rPr sz="2400" b="1">
                <a:solidFill>
                  <a:srgbClr val="006FC0"/>
                </a:solidFill>
                <a:latin typeface="Calibri"/>
                <a:cs typeface="Calibri"/>
              </a:rPr>
              <a:t>of</a:t>
            </a:r>
            <a:r>
              <a:rPr sz="2400" b="1" spc="-50">
                <a:solidFill>
                  <a:srgbClr val="006FC0"/>
                </a:solidFill>
                <a:latin typeface="Calibri"/>
                <a:cs typeface="Calibri"/>
              </a:rPr>
              <a:t> </a:t>
            </a:r>
            <a:r>
              <a:rPr sz="2400" b="1">
                <a:solidFill>
                  <a:srgbClr val="006FC0"/>
                </a:solidFill>
                <a:latin typeface="Calibri"/>
                <a:cs typeface="Calibri"/>
              </a:rPr>
              <a:t>accumulation</a:t>
            </a:r>
            <a:r>
              <a:rPr sz="2400" b="1" spc="-65">
                <a:solidFill>
                  <a:srgbClr val="006FC0"/>
                </a:solidFill>
                <a:latin typeface="Calibri"/>
                <a:cs typeface="Calibri"/>
              </a:rPr>
              <a:t> </a:t>
            </a:r>
            <a:r>
              <a:rPr sz="2400" b="1">
                <a:solidFill>
                  <a:srgbClr val="006FC0"/>
                </a:solidFill>
                <a:latin typeface="Calibri"/>
                <a:cs typeface="Calibri"/>
              </a:rPr>
              <a:t>of</a:t>
            </a:r>
            <a:r>
              <a:rPr sz="2400" b="1" spc="-50">
                <a:solidFill>
                  <a:srgbClr val="006FC0"/>
                </a:solidFill>
                <a:latin typeface="Calibri"/>
                <a:cs typeface="Calibri"/>
              </a:rPr>
              <a:t> </a:t>
            </a:r>
            <a:r>
              <a:rPr sz="2400" b="1" spc="-10">
                <a:solidFill>
                  <a:srgbClr val="006FC0"/>
                </a:solidFill>
                <a:latin typeface="Calibri"/>
                <a:cs typeface="Calibri"/>
              </a:rPr>
              <a:t>digested</a:t>
            </a:r>
            <a:r>
              <a:rPr sz="2400" b="1" spc="-45">
                <a:solidFill>
                  <a:srgbClr val="006FC0"/>
                </a:solidFill>
                <a:latin typeface="Calibri"/>
                <a:cs typeface="Calibri"/>
              </a:rPr>
              <a:t> </a:t>
            </a:r>
            <a:r>
              <a:rPr sz="2400" b="1" spc="-10">
                <a:solidFill>
                  <a:srgbClr val="006FC0"/>
                </a:solidFill>
                <a:latin typeface="Calibri"/>
                <a:cs typeface="Calibri"/>
              </a:rPr>
              <a:t>sludge</a:t>
            </a:r>
            <a:endParaRPr sz="2400">
              <a:latin typeface="Calibri"/>
              <a:cs typeface="Calibri"/>
            </a:endParaRPr>
          </a:p>
          <a:p>
            <a:pPr marL="578485">
              <a:lnSpc>
                <a:spcPct val="100000"/>
              </a:lnSpc>
              <a:spcBef>
                <a:spcPts val="5"/>
              </a:spcBef>
            </a:pPr>
            <a:r>
              <a:rPr sz="2400" b="1">
                <a:solidFill>
                  <a:srgbClr val="006FC0"/>
                </a:solidFill>
                <a:latin typeface="Calibri"/>
                <a:cs typeface="Calibri"/>
              </a:rPr>
              <a:t>=</a:t>
            </a:r>
            <a:r>
              <a:rPr sz="2400" b="1" spc="-30">
                <a:solidFill>
                  <a:srgbClr val="006FC0"/>
                </a:solidFill>
                <a:latin typeface="Calibri"/>
                <a:cs typeface="Calibri"/>
              </a:rPr>
              <a:t> </a:t>
            </a:r>
            <a:r>
              <a:rPr sz="2400" b="1">
                <a:solidFill>
                  <a:srgbClr val="006FC0"/>
                </a:solidFill>
                <a:latin typeface="Calibri"/>
                <a:cs typeface="Calibri"/>
              </a:rPr>
              <a:t>0.06</a:t>
            </a:r>
            <a:r>
              <a:rPr sz="2400" b="1" spc="-30">
                <a:solidFill>
                  <a:srgbClr val="006FC0"/>
                </a:solidFill>
                <a:latin typeface="Calibri"/>
                <a:cs typeface="Calibri"/>
              </a:rPr>
              <a:t> </a:t>
            </a:r>
            <a:r>
              <a:rPr sz="2400" b="1" spc="-25">
                <a:solidFill>
                  <a:srgbClr val="006FC0"/>
                </a:solidFill>
                <a:latin typeface="Calibri"/>
                <a:cs typeface="Calibri"/>
              </a:rPr>
              <a:t>m</a:t>
            </a:r>
            <a:r>
              <a:rPr sz="2400" b="1" spc="-37" baseline="24305">
                <a:solidFill>
                  <a:srgbClr val="006FC0"/>
                </a:solidFill>
                <a:latin typeface="Calibri"/>
                <a:cs typeface="Calibri"/>
              </a:rPr>
              <a:t>3</a:t>
            </a:r>
            <a:r>
              <a:rPr sz="2400" b="1" spc="-25">
                <a:solidFill>
                  <a:srgbClr val="006FC0"/>
                </a:solidFill>
                <a:latin typeface="Calibri"/>
                <a:cs typeface="Calibri"/>
              </a:rPr>
              <a:t>/person/yr,</a:t>
            </a:r>
            <a:r>
              <a:rPr sz="2400" b="1" spc="-20">
                <a:solidFill>
                  <a:srgbClr val="006FC0"/>
                </a:solidFill>
                <a:latin typeface="Calibri"/>
                <a:cs typeface="Calibri"/>
              </a:rPr>
              <a:t> </a:t>
            </a:r>
            <a:r>
              <a:rPr sz="2400" b="1">
                <a:solidFill>
                  <a:srgbClr val="006FC0"/>
                </a:solidFill>
                <a:latin typeface="Calibri"/>
                <a:cs typeface="Calibri"/>
              </a:rPr>
              <a:t>for</a:t>
            </a:r>
            <a:r>
              <a:rPr sz="2400" b="1" spc="-25">
                <a:solidFill>
                  <a:srgbClr val="006FC0"/>
                </a:solidFill>
                <a:latin typeface="Calibri"/>
                <a:cs typeface="Calibri"/>
              </a:rPr>
              <a:t> </a:t>
            </a:r>
            <a:r>
              <a:rPr sz="2400" b="1">
                <a:solidFill>
                  <a:srgbClr val="006FC0"/>
                </a:solidFill>
                <a:latin typeface="Calibri"/>
                <a:cs typeface="Calibri"/>
              </a:rPr>
              <a:t>N</a:t>
            </a:r>
            <a:r>
              <a:rPr sz="2400" b="1" spc="-35">
                <a:solidFill>
                  <a:srgbClr val="006FC0"/>
                </a:solidFill>
                <a:latin typeface="Calibri"/>
                <a:cs typeface="Calibri"/>
              </a:rPr>
              <a:t> </a:t>
            </a:r>
            <a:r>
              <a:rPr sz="2400" b="1">
                <a:solidFill>
                  <a:srgbClr val="006FC0"/>
                </a:solidFill>
                <a:latin typeface="Calibri"/>
                <a:cs typeface="Calibri"/>
              </a:rPr>
              <a:t>&lt;</a:t>
            </a:r>
            <a:r>
              <a:rPr sz="2400" b="1" spc="-25">
                <a:solidFill>
                  <a:srgbClr val="006FC0"/>
                </a:solidFill>
                <a:latin typeface="Calibri"/>
                <a:cs typeface="Calibri"/>
              </a:rPr>
              <a:t> </a:t>
            </a:r>
            <a:r>
              <a:rPr sz="2400" b="1" spc="-50">
                <a:solidFill>
                  <a:srgbClr val="006FC0"/>
                </a:solidFill>
                <a:latin typeface="Calibri"/>
                <a:cs typeface="Calibri"/>
              </a:rPr>
              <a:t>5</a:t>
            </a:r>
            <a:endParaRPr sz="2400">
              <a:latin typeface="Calibri"/>
              <a:cs typeface="Calibri"/>
            </a:endParaRPr>
          </a:p>
          <a:p>
            <a:pPr marL="578485">
              <a:lnSpc>
                <a:spcPct val="100000"/>
              </a:lnSpc>
            </a:pPr>
            <a:r>
              <a:rPr sz="2400" b="1">
                <a:solidFill>
                  <a:srgbClr val="006FC0"/>
                </a:solidFill>
                <a:latin typeface="Calibri"/>
                <a:cs typeface="Calibri"/>
              </a:rPr>
              <a:t>=</a:t>
            </a:r>
            <a:r>
              <a:rPr sz="2400" b="1" spc="-30">
                <a:solidFill>
                  <a:srgbClr val="006FC0"/>
                </a:solidFill>
                <a:latin typeface="Calibri"/>
                <a:cs typeface="Calibri"/>
              </a:rPr>
              <a:t> </a:t>
            </a:r>
            <a:r>
              <a:rPr sz="2400" b="1">
                <a:solidFill>
                  <a:srgbClr val="006FC0"/>
                </a:solidFill>
                <a:latin typeface="Calibri"/>
                <a:cs typeface="Calibri"/>
              </a:rPr>
              <a:t>0.04</a:t>
            </a:r>
            <a:r>
              <a:rPr sz="2400" b="1" spc="-30">
                <a:solidFill>
                  <a:srgbClr val="006FC0"/>
                </a:solidFill>
                <a:latin typeface="Calibri"/>
                <a:cs typeface="Calibri"/>
              </a:rPr>
              <a:t> </a:t>
            </a:r>
            <a:r>
              <a:rPr sz="2400" b="1" spc="-25">
                <a:solidFill>
                  <a:srgbClr val="006FC0"/>
                </a:solidFill>
                <a:latin typeface="Calibri"/>
                <a:cs typeface="Calibri"/>
              </a:rPr>
              <a:t>m</a:t>
            </a:r>
            <a:r>
              <a:rPr sz="2400" b="1" spc="-37" baseline="24305">
                <a:solidFill>
                  <a:srgbClr val="006FC0"/>
                </a:solidFill>
                <a:latin typeface="Calibri"/>
                <a:cs typeface="Calibri"/>
              </a:rPr>
              <a:t>3</a:t>
            </a:r>
            <a:r>
              <a:rPr sz="2400" b="1" spc="-25">
                <a:solidFill>
                  <a:srgbClr val="006FC0"/>
                </a:solidFill>
                <a:latin typeface="Calibri"/>
                <a:cs typeface="Calibri"/>
              </a:rPr>
              <a:t>/person/yr,</a:t>
            </a:r>
            <a:r>
              <a:rPr sz="2400" b="1" spc="-20">
                <a:solidFill>
                  <a:srgbClr val="006FC0"/>
                </a:solidFill>
                <a:latin typeface="Calibri"/>
                <a:cs typeface="Calibri"/>
              </a:rPr>
              <a:t> </a:t>
            </a:r>
            <a:r>
              <a:rPr sz="2400" b="1">
                <a:solidFill>
                  <a:srgbClr val="006FC0"/>
                </a:solidFill>
                <a:latin typeface="Calibri"/>
                <a:cs typeface="Calibri"/>
              </a:rPr>
              <a:t>for</a:t>
            </a:r>
            <a:r>
              <a:rPr sz="2400" b="1" spc="-25">
                <a:solidFill>
                  <a:srgbClr val="006FC0"/>
                </a:solidFill>
                <a:latin typeface="Calibri"/>
                <a:cs typeface="Calibri"/>
              </a:rPr>
              <a:t> </a:t>
            </a:r>
            <a:r>
              <a:rPr sz="2400" b="1">
                <a:solidFill>
                  <a:srgbClr val="006FC0"/>
                </a:solidFill>
                <a:latin typeface="Calibri"/>
                <a:cs typeface="Calibri"/>
              </a:rPr>
              <a:t>N</a:t>
            </a:r>
            <a:r>
              <a:rPr sz="2400" b="1" spc="-35">
                <a:solidFill>
                  <a:srgbClr val="006FC0"/>
                </a:solidFill>
                <a:latin typeface="Calibri"/>
                <a:cs typeface="Calibri"/>
              </a:rPr>
              <a:t> </a:t>
            </a:r>
            <a:r>
              <a:rPr sz="2400" b="1">
                <a:solidFill>
                  <a:srgbClr val="006FC0"/>
                </a:solidFill>
                <a:latin typeface="Calibri"/>
                <a:cs typeface="Calibri"/>
              </a:rPr>
              <a:t>&gt;</a:t>
            </a:r>
            <a:r>
              <a:rPr sz="2400" b="1" spc="-25">
                <a:solidFill>
                  <a:srgbClr val="006FC0"/>
                </a:solidFill>
                <a:latin typeface="Calibri"/>
                <a:cs typeface="Calibri"/>
              </a:rPr>
              <a:t> </a:t>
            </a:r>
            <a:r>
              <a:rPr sz="2400" b="1" spc="-50">
                <a:solidFill>
                  <a:srgbClr val="006FC0"/>
                </a:solidFill>
                <a:latin typeface="Calibri"/>
                <a:cs typeface="Calibri"/>
              </a:rPr>
              <a:t>5</a:t>
            </a:r>
            <a:endParaRPr sz="2400">
              <a:latin typeface="Calibri"/>
              <a:cs typeface="Calibri"/>
            </a:endParaRPr>
          </a:p>
          <a:p>
            <a:pPr marL="63500">
              <a:lnSpc>
                <a:spcPct val="100000"/>
              </a:lnSpc>
            </a:pPr>
            <a:r>
              <a:rPr sz="2400" b="1">
                <a:solidFill>
                  <a:srgbClr val="006FC0"/>
                </a:solidFill>
                <a:latin typeface="Calibri"/>
                <a:cs typeface="Calibri"/>
              </a:rPr>
              <a:t>P</a:t>
            </a:r>
            <a:r>
              <a:rPr sz="2400" b="1" spc="-35">
                <a:solidFill>
                  <a:srgbClr val="006FC0"/>
                </a:solidFill>
                <a:latin typeface="Calibri"/>
                <a:cs typeface="Calibri"/>
              </a:rPr>
              <a:t> </a:t>
            </a:r>
            <a:r>
              <a:rPr sz="2400" b="1">
                <a:solidFill>
                  <a:srgbClr val="006FC0"/>
                </a:solidFill>
                <a:latin typeface="Calibri"/>
                <a:cs typeface="Calibri"/>
              </a:rPr>
              <a:t>=</a:t>
            </a:r>
            <a:r>
              <a:rPr sz="2400" b="1" spc="-30">
                <a:solidFill>
                  <a:srgbClr val="006FC0"/>
                </a:solidFill>
                <a:latin typeface="Calibri"/>
                <a:cs typeface="Calibri"/>
              </a:rPr>
              <a:t> </a:t>
            </a:r>
            <a:r>
              <a:rPr sz="2400" b="1">
                <a:solidFill>
                  <a:srgbClr val="006FC0"/>
                </a:solidFill>
                <a:latin typeface="Calibri"/>
                <a:cs typeface="Calibri"/>
              </a:rPr>
              <a:t>population</a:t>
            </a:r>
            <a:r>
              <a:rPr sz="2400" b="1" spc="-25">
                <a:solidFill>
                  <a:srgbClr val="006FC0"/>
                </a:solidFill>
                <a:latin typeface="Calibri"/>
                <a:cs typeface="Calibri"/>
              </a:rPr>
              <a:t> </a:t>
            </a:r>
            <a:r>
              <a:rPr sz="2400" b="1">
                <a:solidFill>
                  <a:srgbClr val="006FC0"/>
                </a:solidFill>
                <a:latin typeface="Calibri"/>
                <a:cs typeface="Calibri"/>
              </a:rPr>
              <a:t>served</a:t>
            </a:r>
            <a:r>
              <a:rPr sz="2400" b="1" spc="-30">
                <a:solidFill>
                  <a:srgbClr val="006FC0"/>
                </a:solidFill>
                <a:latin typeface="Calibri"/>
                <a:cs typeface="Calibri"/>
              </a:rPr>
              <a:t> </a:t>
            </a:r>
            <a:r>
              <a:rPr sz="2400" b="1">
                <a:solidFill>
                  <a:srgbClr val="006FC0"/>
                </a:solidFill>
                <a:latin typeface="Calibri"/>
                <a:cs typeface="Calibri"/>
              </a:rPr>
              <a:t>by</a:t>
            </a:r>
            <a:r>
              <a:rPr sz="2400" b="1" spc="-25">
                <a:solidFill>
                  <a:srgbClr val="006FC0"/>
                </a:solidFill>
                <a:latin typeface="Calibri"/>
                <a:cs typeface="Calibri"/>
              </a:rPr>
              <a:t> </a:t>
            </a:r>
            <a:r>
              <a:rPr sz="2400" b="1">
                <a:solidFill>
                  <a:srgbClr val="006FC0"/>
                </a:solidFill>
                <a:latin typeface="Calibri"/>
                <a:cs typeface="Calibri"/>
              </a:rPr>
              <a:t>septic</a:t>
            </a:r>
            <a:r>
              <a:rPr sz="2400" b="1" spc="-35">
                <a:solidFill>
                  <a:srgbClr val="006FC0"/>
                </a:solidFill>
                <a:latin typeface="Calibri"/>
                <a:cs typeface="Calibri"/>
              </a:rPr>
              <a:t> </a:t>
            </a:r>
            <a:r>
              <a:rPr sz="2400" b="1" spc="-20">
                <a:solidFill>
                  <a:srgbClr val="006FC0"/>
                </a:solidFill>
                <a:latin typeface="Calibri"/>
                <a:cs typeface="Calibri"/>
              </a:rPr>
              <a:t>tank</a:t>
            </a:r>
            <a:endParaRPr sz="2400">
              <a:latin typeface="Calibri"/>
              <a:cs typeface="Calibri"/>
            </a:endParaRPr>
          </a:p>
          <a:p>
            <a:pPr marL="63500">
              <a:lnSpc>
                <a:spcPct val="100000"/>
              </a:lnSpc>
            </a:pPr>
            <a:r>
              <a:rPr sz="2400" b="1">
                <a:solidFill>
                  <a:srgbClr val="006FC0"/>
                </a:solidFill>
                <a:latin typeface="Calibri"/>
                <a:cs typeface="Calibri"/>
              </a:rPr>
              <a:t>N</a:t>
            </a:r>
            <a:r>
              <a:rPr sz="2400" b="1" spc="-45">
                <a:solidFill>
                  <a:srgbClr val="006FC0"/>
                </a:solidFill>
                <a:latin typeface="Calibri"/>
                <a:cs typeface="Calibri"/>
              </a:rPr>
              <a:t> </a:t>
            </a:r>
            <a:r>
              <a:rPr sz="2400" b="1">
                <a:solidFill>
                  <a:srgbClr val="006FC0"/>
                </a:solidFill>
                <a:latin typeface="Calibri"/>
                <a:cs typeface="Calibri"/>
              </a:rPr>
              <a:t>=</a:t>
            </a:r>
            <a:r>
              <a:rPr sz="2400" b="1" spc="-50">
                <a:solidFill>
                  <a:srgbClr val="006FC0"/>
                </a:solidFill>
                <a:latin typeface="Calibri"/>
                <a:cs typeface="Calibri"/>
              </a:rPr>
              <a:t> </a:t>
            </a:r>
            <a:r>
              <a:rPr sz="2400" b="1">
                <a:solidFill>
                  <a:srgbClr val="006FC0"/>
                </a:solidFill>
                <a:latin typeface="Calibri"/>
                <a:cs typeface="Calibri"/>
              </a:rPr>
              <a:t>desludging</a:t>
            </a:r>
            <a:r>
              <a:rPr sz="2400" b="1" spc="-35">
                <a:solidFill>
                  <a:srgbClr val="006FC0"/>
                </a:solidFill>
                <a:latin typeface="Calibri"/>
                <a:cs typeface="Calibri"/>
              </a:rPr>
              <a:t> </a:t>
            </a:r>
            <a:r>
              <a:rPr sz="2400" b="1" spc="-10">
                <a:solidFill>
                  <a:srgbClr val="006FC0"/>
                </a:solidFill>
                <a:latin typeface="Calibri"/>
                <a:cs typeface="Calibri"/>
              </a:rPr>
              <a:t>interval</a:t>
            </a:r>
            <a:r>
              <a:rPr sz="2400" b="1" spc="-55">
                <a:solidFill>
                  <a:srgbClr val="006FC0"/>
                </a:solidFill>
                <a:latin typeface="Calibri"/>
                <a:cs typeface="Calibri"/>
              </a:rPr>
              <a:t> </a:t>
            </a:r>
            <a:r>
              <a:rPr sz="2400" b="1" spc="-10">
                <a:solidFill>
                  <a:srgbClr val="006FC0"/>
                </a:solidFill>
                <a:latin typeface="Calibri"/>
                <a:cs typeface="Calibri"/>
              </a:rPr>
              <a:t>(years)</a:t>
            </a:r>
            <a:endParaRPr sz="2400">
              <a:latin typeface="Calibri"/>
              <a:cs typeface="Calibri"/>
            </a:endParaRPr>
          </a:p>
        </p:txBody>
      </p:sp>
      <p:grpSp>
        <p:nvGrpSpPr>
          <p:cNvPr id="4" name="object 4"/>
          <p:cNvGrpSpPr/>
          <p:nvPr/>
        </p:nvGrpSpPr>
        <p:grpSpPr>
          <a:xfrm>
            <a:off x="4607052" y="4448555"/>
            <a:ext cx="4342130" cy="1828800"/>
            <a:chOff x="4607052" y="4448555"/>
            <a:chExt cx="4342130" cy="1828800"/>
          </a:xfrm>
        </p:grpSpPr>
        <p:pic>
          <p:nvPicPr>
            <p:cNvPr id="5" name="object 5"/>
            <p:cNvPicPr/>
            <p:nvPr/>
          </p:nvPicPr>
          <p:blipFill>
            <a:blip r:embed="rId2"/>
            <a:stretch>
              <a:fillRect/>
            </a:stretch>
          </p:blipFill>
          <p:spPr>
            <a:xfrm>
              <a:off x="4607052" y="4448555"/>
              <a:ext cx="4341876" cy="1828800"/>
            </a:xfrm>
            <a:prstGeom prst="rect">
              <a:avLst/>
            </a:prstGeom>
          </p:spPr>
        </p:pic>
        <p:pic>
          <p:nvPicPr>
            <p:cNvPr id="6" name="object 6"/>
            <p:cNvPicPr/>
            <p:nvPr/>
          </p:nvPicPr>
          <p:blipFill>
            <a:blip r:embed="rId3"/>
            <a:stretch>
              <a:fillRect/>
            </a:stretch>
          </p:blipFill>
          <p:spPr>
            <a:xfrm>
              <a:off x="5363718" y="5968745"/>
              <a:ext cx="2819399" cy="245364"/>
            </a:xfrm>
            <a:prstGeom prst="rect">
              <a:avLst/>
            </a:prstGeom>
          </p:spPr>
        </p:pic>
      </p:grpSp>
      <p:sp>
        <p:nvSpPr>
          <p:cNvPr id="7" name="object 7"/>
          <p:cNvSpPr txBox="1"/>
          <p:nvPr/>
        </p:nvSpPr>
        <p:spPr>
          <a:xfrm>
            <a:off x="5363717" y="5968746"/>
            <a:ext cx="2819399" cy="234038"/>
          </a:xfrm>
          <a:prstGeom prst="rect">
            <a:avLst/>
          </a:prstGeom>
          <a:ln w="25907">
            <a:solidFill>
              <a:srgbClr val="385D89"/>
            </a:solidFill>
          </a:ln>
        </p:spPr>
        <p:txBody>
          <a:bodyPr vert="horz" wrap="square" lIns="0" tIns="0" rIns="0" bIns="0" rtlCol="0">
            <a:spAutoFit/>
          </a:bodyPr>
          <a:lstStyle/>
          <a:p>
            <a:pPr marL="288290">
              <a:lnSpc>
                <a:spcPts val="1820"/>
              </a:lnSpc>
            </a:pPr>
            <a:r>
              <a:rPr sz="1800" b="1">
                <a:latin typeface="Calibri"/>
                <a:cs typeface="Calibri"/>
              </a:rPr>
              <a:t>Sludge</a:t>
            </a:r>
            <a:r>
              <a:rPr sz="1800" b="1" spc="-70">
                <a:latin typeface="Calibri"/>
                <a:cs typeface="Calibri"/>
              </a:rPr>
              <a:t> </a:t>
            </a:r>
            <a:r>
              <a:rPr sz="1800" b="1" spc="-10">
                <a:latin typeface="Calibri"/>
                <a:cs typeface="Calibri"/>
              </a:rPr>
              <a:t>storage</a:t>
            </a:r>
            <a:r>
              <a:rPr sz="1800" b="1" spc="-55">
                <a:latin typeface="Calibri"/>
                <a:cs typeface="Calibri"/>
              </a:rPr>
              <a:t> </a:t>
            </a:r>
            <a:r>
              <a:rPr sz="1800" b="1">
                <a:latin typeface="Calibri"/>
                <a:cs typeface="Calibri"/>
              </a:rPr>
              <a:t>zone</a:t>
            </a:r>
            <a:r>
              <a:rPr sz="1800" b="1" spc="-60">
                <a:latin typeface="Calibri"/>
                <a:cs typeface="Calibri"/>
              </a:rPr>
              <a:t> </a:t>
            </a:r>
            <a:r>
              <a:rPr sz="1800" b="1" spc="-20">
                <a:latin typeface="Calibri"/>
                <a:cs typeface="Calibri"/>
              </a:rPr>
              <a:t>(V</a:t>
            </a:r>
            <a:r>
              <a:rPr sz="1800" b="1" spc="-30" baseline="-20833">
                <a:latin typeface="Calibri"/>
                <a:cs typeface="Calibri"/>
              </a:rPr>
              <a:t>sl</a:t>
            </a:r>
            <a:r>
              <a:rPr sz="1800" b="1" spc="-20">
                <a:latin typeface="Calibri"/>
                <a:cs typeface="Calibri"/>
              </a:rPr>
              <a:t>)</a:t>
            </a:r>
            <a:endParaRPr sz="1800">
              <a:latin typeface="Calibri"/>
              <a:cs typeface="Calibri"/>
            </a:endParaRPr>
          </a:p>
        </p:txBody>
      </p:sp>
      <p:sp>
        <p:nvSpPr>
          <p:cNvPr id="8" name="Slide Number Placeholder 7">
            <a:extLst>
              <a:ext uri="{FF2B5EF4-FFF2-40B4-BE49-F238E27FC236}">
                <a16:creationId xmlns:a16="http://schemas.microsoft.com/office/drawing/2014/main" id="{452AC994-E065-DCC2-60EF-1EA0D5EA1F0E}"/>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120</a:t>
            </a:fld>
            <a:endParaRPr lang="en-US" spc="-50"/>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586536" y="1001013"/>
            <a:ext cx="7651115" cy="3077210"/>
          </a:xfrm>
          <a:prstGeom prst="rect">
            <a:avLst/>
          </a:prstGeom>
        </p:spPr>
        <p:txBody>
          <a:bodyPr vert="horz" wrap="square" lIns="0" tIns="12065" rIns="0" bIns="0" rtlCol="0">
            <a:spAutoFit/>
          </a:bodyPr>
          <a:lstStyle/>
          <a:p>
            <a:pPr marL="394970" marR="1954530" indent="-344805">
              <a:lnSpc>
                <a:spcPct val="100000"/>
              </a:lnSpc>
              <a:spcBef>
                <a:spcPts val="95"/>
              </a:spcBef>
            </a:pPr>
            <a:r>
              <a:rPr sz="2800" b="1">
                <a:solidFill>
                  <a:srgbClr val="00AF50"/>
                </a:solidFill>
                <a:latin typeface="Calibri"/>
                <a:cs typeface="Calibri"/>
              </a:rPr>
              <a:t>(4)</a:t>
            </a:r>
            <a:r>
              <a:rPr sz="2800" b="1" spc="-80">
                <a:solidFill>
                  <a:srgbClr val="00AF50"/>
                </a:solidFill>
                <a:latin typeface="Calibri"/>
                <a:cs typeface="Calibri"/>
              </a:rPr>
              <a:t> </a:t>
            </a:r>
            <a:r>
              <a:rPr sz="2800" b="1" spc="-20">
                <a:solidFill>
                  <a:srgbClr val="00AF50"/>
                </a:solidFill>
                <a:latin typeface="Calibri"/>
                <a:cs typeface="Calibri"/>
              </a:rPr>
              <a:t>Volume</a:t>
            </a:r>
            <a:r>
              <a:rPr sz="2800" b="1" spc="-100">
                <a:solidFill>
                  <a:srgbClr val="00AF50"/>
                </a:solidFill>
                <a:latin typeface="Calibri"/>
                <a:cs typeface="Calibri"/>
              </a:rPr>
              <a:t> </a:t>
            </a:r>
            <a:r>
              <a:rPr sz="2800" b="1">
                <a:solidFill>
                  <a:srgbClr val="00AF50"/>
                </a:solidFill>
                <a:latin typeface="Calibri"/>
                <a:cs typeface="Calibri"/>
              </a:rPr>
              <a:t>required</a:t>
            </a:r>
            <a:r>
              <a:rPr sz="2800" b="1" spc="-65">
                <a:solidFill>
                  <a:srgbClr val="00AF50"/>
                </a:solidFill>
                <a:latin typeface="Calibri"/>
                <a:cs typeface="Calibri"/>
              </a:rPr>
              <a:t> </a:t>
            </a:r>
            <a:r>
              <a:rPr sz="2800" b="1">
                <a:solidFill>
                  <a:srgbClr val="00AF50"/>
                </a:solidFill>
                <a:latin typeface="Calibri"/>
                <a:cs typeface="Calibri"/>
              </a:rPr>
              <a:t>for</a:t>
            </a:r>
            <a:r>
              <a:rPr sz="2800" b="1" spc="-85">
                <a:solidFill>
                  <a:srgbClr val="00AF50"/>
                </a:solidFill>
                <a:latin typeface="Calibri"/>
                <a:cs typeface="Calibri"/>
              </a:rPr>
              <a:t> </a:t>
            </a:r>
            <a:r>
              <a:rPr sz="2800" b="1">
                <a:solidFill>
                  <a:srgbClr val="00AF50"/>
                </a:solidFill>
                <a:latin typeface="Calibri"/>
                <a:cs typeface="Calibri"/>
              </a:rPr>
              <a:t>Scum</a:t>
            </a:r>
            <a:r>
              <a:rPr sz="2800" b="1" spc="-90">
                <a:solidFill>
                  <a:srgbClr val="00AF50"/>
                </a:solidFill>
                <a:latin typeface="Calibri"/>
                <a:cs typeface="Calibri"/>
              </a:rPr>
              <a:t> </a:t>
            </a:r>
            <a:r>
              <a:rPr sz="2800" b="1" spc="-10">
                <a:solidFill>
                  <a:srgbClr val="00AF50"/>
                </a:solidFill>
                <a:latin typeface="Calibri"/>
                <a:cs typeface="Calibri"/>
              </a:rPr>
              <a:t>Storage: </a:t>
            </a:r>
            <a:r>
              <a:rPr sz="2800" b="1">
                <a:solidFill>
                  <a:srgbClr val="006FC0"/>
                </a:solidFill>
                <a:latin typeface="Calibri"/>
                <a:cs typeface="Calibri"/>
              </a:rPr>
              <a:t>Scum</a:t>
            </a:r>
            <a:r>
              <a:rPr sz="2800" b="1" spc="-85">
                <a:solidFill>
                  <a:srgbClr val="006FC0"/>
                </a:solidFill>
                <a:latin typeface="Calibri"/>
                <a:cs typeface="Calibri"/>
              </a:rPr>
              <a:t> </a:t>
            </a:r>
            <a:r>
              <a:rPr sz="2800" b="1" spc="-10">
                <a:solidFill>
                  <a:srgbClr val="006FC0"/>
                </a:solidFill>
                <a:latin typeface="Calibri"/>
                <a:cs typeface="Calibri"/>
              </a:rPr>
              <a:t>accumulation</a:t>
            </a:r>
            <a:r>
              <a:rPr sz="2800" b="1" spc="-60">
                <a:solidFill>
                  <a:srgbClr val="006FC0"/>
                </a:solidFill>
                <a:latin typeface="Calibri"/>
                <a:cs typeface="Calibri"/>
              </a:rPr>
              <a:t> </a:t>
            </a:r>
            <a:r>
              <a:rPr sz="2800" b="1" spc="-20">
                <a:solidFill>
                  <a:srgbClr val="006FC0"/>
                </a:solidFill>
                <a:latin typeface="Calibri"/>
                <a:cs typeface="Calibri"/>
              </a:rPr>
              <a:t>rate</a:t>
            </a:r>
            <a:endParaRPr sz="2800">
              <a:latin typeface="Calibri"/>
              <a:cs typeface="Calibri"/>
            </a:endParaRPr>
          </a:p>
          <a:p>
            <a:pPr marL="1879600">
              <a:lnSpc>
                <a:spcPct val="100000"/>
              </a:lnSpc>
              <a:spcBef>
                <a:spcPts val="5"/>
              </a:spcBef>
            </a:pPr>
            <a:r>
              <a:rPr sz="2800" b="1">
                <a:solidFill>
                  <a:srgbClr val="006FC0"/>
                </a:solidFill>
                <a:latin typeface="Calibri"/>
                <a:cs typeface="Calibri"/>
              </a:rPr>
              <a:t>=</a:t>
            </a:r>
            <a:r>
              <a:rPr sz="2800" b="1" spc="-30">
                <a:solidFill>
                  <a:srgbClr val="006FC0"/>
                </a:solidFill>
                <a:latin typeface="Calibri"/>
                <a:cs typeface="Calibri"/>
              </a:rPr>
              <a:t> </a:t>
            </a:r>
            <a:r>
              <a:rPr sz="2800" b="1">
                <a:solidFill>
                  <a:srgbClr val="006FC0"/>
                </a:solidFill>
                <a:latin typeface="Calibri"/>
                <a:cs typeface="Calibri"/>
              </a:rPr>
              <a:t>30</a:t>
            </a:r>
            <a:r>
              <a:rPr sz="2800" b="1" spc="-25">
                <a:solidFill>
                  <a:srgbClr val="006FC0"/>
                </a:solidFill>
                <a:latin typeface="Calibri"/>
                <a:cs typeface="Calibri"/>
              </a:rPr>
              <a:t> </a:t>
            </a:r>
            <a:r>
              <a:rPr sz="2800" b="1">
                <a:solidFill>
                  <a:srgbClr val="006FC0"/>
                </a:solidFill>
                <a:latin typeface="Calibri"/>
                <a:cs typeface="Calibri"/>
              </a:rPr>
              <a:t>–</a:t>
            </a:r>
            <a:r>
              <a:rPr sz="2800" b="1" spc="-25">
                <a:solidFill>
                  <a:srgbClr val="006FC0"/>
                </a:solidFill>
                <a:latin typeface="Calibri"/>
                <a:cs typeface="Calibri"/>
              </a:rPr>
              <a:t> </a:t>
            </a:r>
            <a:r>
              <a:rPr sz="2800" b="1">
                <a:solidFill>
                  <a:srgbClr val="006FC0"/>
                </a:solidFill>
                <a:latin typeface="Calibri"/>
                <a:cs typeface="Calibri"/>
              </a:rPr>
              <a:t>40%</a:t>
            </a:r>
            <a:r>
              <a:rPr sz="2800" b="1" spc="-15">
                <a:solidFill>
                  <a:srgbClr val="006FC0"/>
                </a:solidFill>
                <a:latin typeface="Calibri"/>
                <a:cs typeface="Calibri"/>
              </a:rPr>
              <a:t> </a:t>
            </a:r>
            <a:r>
              <a:rPr sz="2800" b="1">
                <a:solidFill>
                  <a:srgbClr val="006FC0"/>
                </a:solidFill>
                <a:latin typeface="Calibri"/>
                <a:cs typeface="Calibri"/>
              </a:rPr>
              <a:t>of</a:t>
            </a:r>
            <a:r>
              <a:rPr sz="2800" b="1" spc="-40">
                <a:solidFill>
                  <a:srgbClr val="006FC0"/>
                </a:solidFill>
                <a:latin typeface="Calibri"/>
                <a:cs typeface="Calibri"/>
              </a:rPr>
              <a:t> </a:t>
            </a:r>
            <a:r>
              <a:rPr sz="2800" b="1">
                <a:solidFill>
                  <a:srgbClr val="006FC0"/>
                </a:solidFill>
                <a:latin typeface="Calibri"/>
                <a:cs typeface="Calibri"/>
              </a:rPr>
              <a:t>sludge</a:t>
            </a:r>
            <a:r>
              <a:rPr sz="2800" b="1" spc="-40">
                <a:solidFill>
                  <a:srgbClr val="006FC0"/>
                </a:solidFill>
                <a:latin typeface="Calibri"/>
                <a:cs typeface="Calibri"/>
              </a:rPr>
              <a:t> </a:t>
            </a:r>
            <a:r>
              <a:rPr sz="2800" b="1" spc="-10">
                <a:solidFill>
                  <a:srgbClr val="006FC0"/>
                </a:solidFill>
                <a:latin typeface="Calibri"/>
                <a:cs typeface="Calibri"/>
              </a:rPr>
              <a:t>accumulation</a:t>
            </a:r>
            <a:r>
              <a:rPr sz="2800" b="1" spc="-20">
                <a:solidFill>
                  <a:srgbClr val="006FC0"/>
                </a:solidFill>
                <a:latin typeface="Calibri"/>
                <a:cs typeface="Calibri"/>
              </a:rPr>
              <a:t> rate</a:t>
            </a:r>
            <a:endParaRPr sz="2800">
              <a:latin typeface="Calibri"/>
              <a:cs typeface="Calibri"/>
            </a:endParaRPr>
          </a:p>
          <a:p>
            <a:pPr marL="50800">
              <a:lnSpc>
                <a:spcPct val="100000"/>
              </a:lnSpc>
              <a:spcBef>
                <a:spcPts val="3354"/>
              </a:spcBef>
            </a:pPr>
            <a:r>
              <a:rPr sz="2800" b="1">
                <a:solidFill>
                  <a:srgbClr val="00AF50"/>
                </a:solidFill>
                <a:latin typeface="Calibri"/>
                <a:cs typeface="Calibri"/>
              </a:rPr>
              <a:t>Thus,</a:t>
            </a:r>
            <a:r>
              <a:rPr sz="2800" b="1" spc="-50">
                <a:solidFill>
                  <a:srgbClr val="00AF50"/>
                </a:solidFill>
                <a:latin typeface="Calibri"/>
                <a:cs typeface="Calibri"/>
              </a:rPr>
              <a:t> </a:t>
            </a:r>
            <a:r>
              <a:rPr sz="2800" b="1">
                <a:solidFill>
                  <a:srgbClr val="00AF50"/>
                </a:solidFill>
                <a:latin typeface="Calibri"/>
                <a:cs typeface="Calibri"/>
              </a:rPr>
              <a:t>V</a:t>
            </a:r>
            <a:r>
              <a:rPr sz="2775" b="1" baseline="-21021">
                <a:solidFill>
                  <a:srgbClr val="00AF50"/>
                </a:solidFill>
                <a:latin typeface="Calibri"/>
                <a:cs typeface="Calibri"/>
              </a:rPr>
              <a:t>sc</a:t>
            </a:r>
            <a:r>
              <a:rPr sz="2775" b="1" spc="240" baseline="-21021">
                <a:solidFill>
                  <a:srgbClr val="00AF50"/>
                </a:solidFill>
                <a:latin typeface="Calibri"/>
                <a:cs typeface="Calibri"/>
              </a:rPr>
              <a:t> </a:t>
            </a:r>
            <a:r>
              <a:rPr sz="2800" b="1">
                <a:solidFill>
                  <a:srgbClr val="00AF50"/>
                </a:solidFill>
                <a:latin typeface="Calibri"/>
                <a:cs typeface="Calibri"/>
              </a:rPr>
              <a:t>=</a:t>
            </a:r>
            <a:r>
              <a:rPr sz="2800" b="1" spc="-35">
                <a:solidFill>
                  <a:srgbClr val="00AF50"/>
                </a:solidFill>
                <a:latin typeface="Calibri"/>
                <a:cs typeface="Calibri"/>
              </a:rPr>
              <a:t> </a:t>
            </a:r>
            <a:r>
              <a:rPr sz="2800" b="1">
                <a:solidFill>
                  <a:srgbClr val="00AF50"/>
                </a:solidFill>
                <a:latin typeface="Calibri"/>
                <a:cs typeface="Calibri"/>
              </a:rPr>
              <a:t>0.40</a:t>
            </a:r>
            <a:r>
              <a:rPr sz="2800" b="1" spc="-20">
                <a:solidFill>
                  <a:srgbClr val="00AF50"/>
                </a:solidFill>
                <a:latin typeface="Calibri"/>
                <a:cs typeface="Calibri"/>
              </a:rPr>
              <a:t> </a:t>
            </a:r>
            <a:r>
              <a:rPr sz="2800" b="1" spc="-25">
                <a:solidFill>
                  <a:srgbClr val="00AF50"/>
                </a:solidFill>
                <a:latin typeface="Calibri"/>
                <a:cs typeface="Calibri"/>
              </a:rPr>
              <a:t>V</a:t>
            </a:r>
            <a:r>
              <a:rPr sz="2775" b="1" spc="-37" baseline="-21021">
                <a:solidFill>
                  <a:srgbClr val="00AF50"/>
                </a:solidFill>
                <a:latin typeface="Calibri"/>
                <a:cs typeface="Calibri"/>
              </a:rPr>
              <a:t>sl</a:t>
            </a:r>
            <a:endParaRPr sz="2775" baseline="-21021">
              <a:latin typeface="Calibri"/>
              <a:cs typeface="Calibri"/>
            </a:endParaRPr>
          </a:p>
          <a:p>
            <a:pPr marL="965200" marR="2695575" indent="-915035">
              <a:lnSpc>
                <a:spcPct val="100000"/>
              </a:lnSpc>
              <a:spcBef>
                <a:spcPts val="1470"/>
              </a:spcBef>
            </a:pPr>
            <a:r>
              <a:rPr sz="2400" b="1">
                <a:solidFill>
                  <a:srgbClr val="006FC0"/>
                </a:solidFill>
                <a:latin typeface="Calibri"/>
                <a:cs typeface="Calibri"/>
              </a:rPr>
              <a:t>where,</a:t>
            </a:r>
            <a:r>
              <a:rPr sz="2400" b="1" spc="-65">
                <a:solidFill>
                  <a:srgbClr val="006FC0"/>
                </a:solidFill>
                <a:latin typeface="Calibri"/>
                <a:cs typeface="Calibri"/>
              </a:rPr>
              <a:t> </a:t>
            </a:r>
            <a:r>
              <a:rPr sz="2400" b="1">
                <a:solidFill>
                  <a:srgbClr val="006FC0"/>
                </a:solidFill>
                <a:latin typeface="Calibri"/>
                <a:cs typeface="Calibri"/>
              </a:rPr>
              <a:t>V</a:t>
            </a:r>
            <a:r>
              <a:rPr sz="2400" b="1" baseline="-20833">
                <a:solidFill>
                  <a:srgbClr val="006FC0"/>
                </a:solidFill>
                <a:latin typeface="Calibri"/>
                <a:cs typeface="Calibri"/>
              </a:rPr>
              <a:t>sc</a:t>
            </a:r>
            <a:r>
              <a:rPr sz="2400" b="1" spc="165" baseline="-20833">
                <a:solidFill>
                  <a:srgbClr val="006FC0"/>
                </a:solidFill>
                <a:latin typeface="Calibri"/>
                <a:cs typeface="Calibri"/>
              </a:rPr>
              <a:t> </a:t>
            </a:r>
            <a:r>
              <a:rPr sz="2400" b="1">
                <a:solidFill>
                  <a:srgbClr val="006FC0"/>
                </a:solidFill>
                <a:latin typeface="Calibri"/>
                <a:cs typeface="Calibri"/>
              </a:rPr>
              <a:t>=</a:t>
            </a:r>
            <a:r>
              <a:rPr sz="2400" b="1" spc="-75">
                <a:solidFill>
                  <a:srgbClr val="006FC0"/>
                </a:solidFill>
                <a:latin typeface="Calibri"/>
                <a:cs typeface="Calibri"/>
              </a:rPr>
              <a:t> </a:t>
            </a:r>
            <a:r>
              <a:rPr sz="2400" b="1">
                <a:solidFill>
                  <a:srgbClr val="006FC0"/>
                </a:solidFill>
                <a:latin typeface="Calibri"/>
                <a:cs typeface="Calibri"/>
              </a:rPr>
              <a:t>Scum</a:t>
            </a:r>
            <a:r>
              <a:rPr sz="2400" b="1" spc="-80">
                <a:solidFill>
                  <a:srgbClr val="006FC0"/>
                </a:solidFill>
                <a:latin typeface="Calibri"/>
                <a:cs typeface="Calibri"/>
              </a:rPr>
              <a:t> </a:t>
            </a:r>
            <a:r>
              <a:rPr sz="2400" b="1" spc="-20">
                <a:solidFill>
                  <a:srgbClr val="006FC0"/>
                </a:solidFill>
                <a:latin typeface="Calibri"/>
                <a:cs typeface="Calibri"/>
              </a:rPr>
              <a:t>storage</a:t>
            </a:r>
            <a:r>
              <a:rPr sz="2400" b="1" spc="-80">
                <a:solidFill>
                  <a:srgbClr val="006FC0"/>
                </a:solidFill>
                <a:latin typeface="Calibri"/>
                <a:cs typeface="Calibri"/>
              </a:rPr>
              <a:t> </a:t>
            </a:r>
            <a:r>
              <a:rPr sz="2400" b="1">
                <a:solidFill>
                  <a:srgbClr val="006FC0"/>
                </a:solidFill>
                <a:latin typeface="Calibri"/>
                <a:cs typeface="Calibri"/>
              </a:rPr>
              <a:t>volume,</a:t>
            </a:r>
            <a:r>
              <a:rPr sz="2400" b="1" spc="-75">
                <a:solidFill>
                  <a:srgbClr val="006FC0"/>
                </a:solidFill>
                <a:latin typeface="Calibri"/>
                <a:cs typeface="Calibri"/>
              </a:rPr>
              <a:t> </a:t>
            </a:r>
            <a:r>
              <a:rPr sz="2400" b="1" spc="-25">
                <a:solidFill>
                  <a:srgbClr val="006FC0"/>
                </a:solidFill>
                <a:latin typeface="Calibri"/>
                <a:cs typeface="Calibri"/>
              </a:rPr>
              <a:t>and </a:t>
            </a:r>
            <a:r>
              <a:rPr sz="2400" b="1">
                <a:solidFill>
                  <a:srgbClr val="006FC0"/>
                </a:solidFill>
                <a:latin typeface="Calibri"/>
                <a:cs typeface="Calibri"/>
              </a:rPr>
              <a:t>V</a:t>
            </a:r>
            <a:r>
              <a:rPr sz="2400" b="1" baseline="-20833">
                <a:solidFill>
                  <a:srgbClr val="006FC0"/>
                </a:solidFill>
                <a:latin typeface="Calibri"/>
                <a:cs typeface="Calibri"/>
              </a:rPr>
              <a:t>sl</a:t>
            </a:r>
            <a:r>
              <a:rPr sz="2400" b="1" spc="157" baseline="-20833">
                <a:solidFill>
                  <a:srgbClr val="006FC0"/>
                </a:solidFill>
                <a:latin typeface="Calibri"/>
                <a:cs typeface="Calibri"/>
              </a:rPr>
              <a:t> </a:t>
            </a:r>
            <a:r>
              <a:rPr sz="2400" b="1">
                <a:solidFill>
                  <a:srgbClr val="006FC0"/>
                </a:solidFill>
                <a:latin typeface="Calibri"/>
                <a:cs typeface="Calibri"/>
              </a:rPr>
              <a:t>=</a:t>
            </a:r>
            <a:r>
              <a:rPr sz="2400" b="1" spc="-80">
                <a:solidFill>
                  <a:srgbClr val="006FC0"/>
                </a:solidFill>
                <a:latin typeface="Calibri"/>
                <a:cs typeface="Calibri"/>
              </a:rPr>
              <a:t> </a:t>
            </a:r>
            <a:r>
              <a:rPr sz="2400" b="1">
                <a:solidFill>
                  <a:srgbClr val="006FC0"/>
                </a:solidFill>
                <a:latin typeface="Calibri"/>
                <a:cs typeface="Calibri"/>
              </a:rPr>
              <a:t>Sludge</a:t>
            </a:r>
            <a:r>
              <a:rPr sz="2400" b="1" spc="-80">
                <a:solidFill>
                  <a:srgbClr val="006FC0"/>
                </a:solidFill>
                <a:latin typeface="Calibri"/>
                <a:cs typeface="Calibri"/>
              </a:rPr>
              <a:t> </a:t>
            </a:r>
            <a:r>
              <a:rPr sz="2400" b="1" spc="-10">
                <a:solidFill>
                  <a:srgbClr val="006FC0"/>
                </a:solidFill>
                <a:latin typeface="Calibri"/>
                <a:cs typeface="Calibri"/>
              </a:rPr>
              <a:t>storage</a:t>
            </a:r>
            <a:r>
              <a:rPr sz="2400" b="1" spc="-85">
                <a:solidFill>
                  <a:srgbClr val="006FC0"/>
                </a:solidFill>
                <a:latin typeface="Calibri"/>
                <a:cs typeface="Calibri"/>
              </a:rPr>
              <a:t> </a:t>
            </a:r>
            <a:r>
              <a:rPr sz="2400" b="1" spc="-10">
                <a:solidFill>
                  <a:srgbClr val="006FC0"/>
                </a:solidFill>
                <a:latin typeface="Calibri"/>
                <a:cs typeface="Calibri"/>
              </a:rPr>
              <a:t>volume</a:t>
            </a:r>
            <a:endParaRPr sz="2400">
              <a:latin typeface="Calibri"/>
              <a:cs typeface="Calibri"/>
            </a:endParaRPr>
          </a:p>
        </p:txBody>
      </p:sp>
      <p:pic>
        <p:nvPicPr>
          <p:cNvPr id="4" name="object 4"/>
          <p:cNvPicPr/>
          <p:nvPr/>
        </p:nvPicPr>
        <p:blipFill>
          <a:blip r:embed="rId2"/>
          <a:stretch>
            <a:fillRect/>
          </a:stretch>
        </p:blipFill>
        <p:spPr>
          <a:xfrm>
            <a:off x="4267200" y="4267200"/>
            <a:ext cx="4341876" cy="1828800"/>
          </a:xfrm>
          <a:prstGeom prst="rect">
            <a:avLst/>
          </a:prstGeom>
        </p:spPr>
      </p:pic>
      <p:sp>
        <p:nvSpPr>
          <p:cNvPr id="5" name="object 5"/>
          <p:cNvSpPr txBox="1"/>
          <p:nvPr/>
        </p:nvSpPr>
        <p:spPr>
          <a:xfrm>
            <a:off x="5029961" y="4725161"/>
            <a:ext cx="2819400" cy="228600"/>
          </a:xfrm>
          <a:prstGeom prst="rect">
            <a:avLst/>
          </a:prstGeom>
          <a:solidFill>
            <a:srgbClr val="C5D9F0"/>
          </a:solidFill>
          <a:ln w="25907">
            <a:solidFill>
              <a:srgbClr val="385D89"/>
            </a:solidFill>
          </a:ln>
        </p:spPr>
        <p:txBody>
          <a:bodyPr vert="horz" wrap="square" lIns="0" tIns="0" rIns="0" bIns="0" rtlCol="0">
            <a:spAutoFit/>
          </a:bodyPr>
          <a:lstStyle/>
          <a:p>
            <a:pPr marL="701040">
              <a:lnSpc>
                <a:spcPts val="1480"/>
              </a:lnSpc>
            </a:pPr>
            <a:r>
              <a:rPr sz="1400" b="1">
                <a:latin typeface="Calibri"/>
                <a:cs typeface="Calibri"/>
              </a:rPr>
              <a:t>Scum</a:t>
            </a:r>
            <a:r>
              <a:rPr sz="1400" b="1" spc="-35">
                <a:latin typeface="Calibri"/>
                <a:cs typeface="Calibri"/>
              </a:rPr>
              <a:t> </a:t>
            </a:r>
            <a:r>
              <a:rPr sz="1400" b="1" spc="-10">
                <a:latin typeface="Calibri"/>
                <a:cs typeface="Calibri"/>
              </a:rPr>
              <a:t>Storage</a:t>
            </a:r>
            <a:r>
              <a:rPr sz="1400" b="1" spc="-40">
                <a:latin typeface="Calibri"/>
                <a:cs typeface="Calibri"/>
              </a:rPr>
              <a:t> </a:t>
            </a:r>
            <a:r>
              <a:rPr sz="1400" b="1" spc="-20">
                <a:latin typeface="Calibri"/>
                <a:cs typeface="Calibri"/>
              </a:rPr>
              <a:t>(V</a:t>
            </a:r>
            <a:r>
              <a:rPr sz="1350" b="1" spc="-30" baseline="-21604">
                <a:latin typeface="Calibri"/>
                <a:cs typeface="Calibri"/>
              </a:rPr>
              <a:t>sc</a:t>
            </a:r>
            <a:r>
              <a:rPr sz="1400" b="1" spc="-20">
                <a:latin typeface="Calibri"/>
                <a:cs typeface="Calibri"/>
              </a:rPr>
              <a:t>)</a:t>
            </a:r>
            <a:endParaRPr sz="1400">
              <a:latin typeface="Calibri"/>
              <a:cs typeface="Calibri"/>
            </a:endParaRPr>
          </a:p>
        </p:txBody>
      </p:sp>
      <p:sp>
        <p:nvSpPr>
          <p:cNvPr id="6" name="Slide Number Placeholder 5">
            <a:extLst>
              <a:ext uri="{FF2B5EF4-FFF2-40B4-BE49-F238E27FC236}">
                <a16:creationId xmlns:a16="http://schemas.microsoft.com/office/drawing/2014/main" id="{97ECAF32-90CB-00E6-E04F-2024C0757DA7}"/>
              </a:ext>
            </a:extLst>
          </p:cNvPr>
          <p:cNvSpPr>
            <a:spLocks noGrp="1"/>
          </p:cNvSpPr>
          <p:nvPr>
            <p:ph type="sldNum" sz="quarter" idx="7"/>
          </p:nvPr>
        </p:nvSpPr>
        <p:spPr>
          <a:xfrm>
            <a:off x="8401811" y="6465214"/>
            <a:ext cx="361189" cy="240386"/>
          </a:xfrm>
        </p:spPr>
        <p:txBody>
          <a:bodyPr/>
          <a:lstStyle/>
          <a:p>
            <a:pPr marL="115570">
              <a:lnSpc>
                <a:spcPts val="1240"/>
              </a:lnSpc>
            </a:pPr>
            <a:fld id="{81D60167-4931-47E6-BA6A-407CBD079E47}" type="slidenum">
              <a:rPr lang="en-US" spc="-50" smtClean="0"/>
              <a:t>121</a:t>
            </a:fld>
            <a:endParaRPr lang="en-US" spc="-50"/>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410972" y="930909"/>
            <a:ext cx="8322945" cy="4836795"/>
          </a:xfrm>
          <a:prstGeom prst="rect">
            <a:avLst/>
          </a:prstGeom>
        </p:spPr>
        <p:txBody>
          <a:bodyPr vert="horz" wrap="square" lIns="0" tIns="13335" rIns="0" bIns="0" rtlCol="0">
            <a:spAutoFit/>
          </a:bodyPr>
          <a:lstStyle/>
          <a:p>
            <a:pPr marL="88900">
              <a:lnSpc>
                <a:spcPts val="2810"/>
              </a:lnSpc>
              <a:spcBef>
                <a:spcPts val="105"/>
              </a:spcBef>
            </a:pPr>
            <a:r>
              <a:rPr sz="2600" spc="-25">
                <a:solidFill>
                  <a:srgbClr val="00AF50"/>
                </a:solidFill>
                <a:latin typeface="Symbol"/>
                <a:cs typeface="Symbol"/>
              </a:rPr>
              <a:t></a:t>
            </a:r>
            <a:r>
              <a:rPr sz="2600" b="1" spc="-25">
                <a:solidFill>
                  <a:srgbClr val="00AF50"/>
                </a:solidFill>
                <a:latin typeface="Calibri"/>
                <a:cs typeface="Calibri"/>
              </a:rPr>
              <a:t>Total</a:t>
            </a:r>
            <a:r>
              <a:rPr sz="2600" b="1" spc="-80">
                <a:solidFill>
                  <a:srgbClr val="00AF50"/>
                </a:solidFill>
                <a:latin typeface="Calibri"/>
                <a:cs typeface="Calibri"/>
              </a:rPr>
              <a:t> </a:t>
            </a:r>
            <a:r>
              <a:rPr sz="2600" b="1" spc="-10">
                <a:solidFill>
                  <a:srgbClr val="00AF50"/>
                </a:solidFill>
                <a:latin typeface="Calibri"/>
                <a:cs typeface="Calibri"/>
              </a:rPr>
              <a:t>Effective</a:t>
            </a:r>
            <a:r>
              <a:rPr sz="2600" b="1" spc="-90">
                <a:solidFill>
                  <a:srgbClr val="00AF50"/>
                </a:solidFill>
                <a:latin typeface="Calibri"/>
                <a:cs typeface="Calibri"/>
              </a:rPr>
              <a:t> </a:t>
            </a:r>
            <a:r>
              <a:rPr sz="2600" b="1" spc="-10">
                <a:solidFill>
                  <a:srgbClr val="00AF50"/>
                </a:solidFill>
                <a:latin typeface="Calibri"/>
                <a:cs typeface="Calibri"/>
              </a:rPr>
              <a:t>Volume</a:t>
            </a:r>
            <a:r>
              <a:rPr sz="2600" b="1" spc="-80">
                <a:solidFill>
                  <a:srgbClr val="00AF50"/>
                </a:solidFill>
                <a:latin typeface="Calibri"/>
                <a:cs typeface="Calibri"/>
              </a:rPr>
              <a:t> </a:t>
            </a:r>
            <a:r>
              <a:rPr sz="2600" b="1">
                <a:solidFill>
                  <a:srgbClr val="00AF50"/>
                </a:solidFill>
                <a:latin typeface="Calibri"/>
                <a:cs typeface="Calibri"/>
              </a:rPr>
              <a:t>of</a:t>
            </a:r>
            <a:r>
              <a:rPr sz="2600" b="1" spc="-80">
                <a:solidFill>
                  <a:srgbClr val="00AF50"/>
                </a:solidFill>
                <a:latin typeface="Calibri"/>
                <a:cs typeface="Calibri"/>
              </a:rPr>
              <a:t> </a:t>
            </a:r>
            <a:r>
              <a:rPr sz="2600" b="1">
                <a:solidFill>
                  <a:srgbClr val="00AF50"/>
                </a:solidFill>
                <a:latin typeface="Calibri"/>
                <a:cs typeface="Calibri"/>
              </a:rPr>
              <a:t>Septic</a:t>
            </a:r>
            <a:r>
              <a:rPr sz="2600" b="1" spc="-85">
                <a:solidFill>
                  <a:srgbClr val="00AF50"/>
                </a:solidFill>
                <a:latin typeface="Calibri"/>
                <a:cs typeface="Calibri"/>
              </a:rPr>
              <a:t> </a:t>
            </a:r>
            <a:r>
              <a:rPr sz="2600" b="1" spc="-10">
                <a:solidFill>
                  <a:srgbClr val="00AF50"/>
                </a:solidFill>
                <a:latin typeface="Calibri"/>
                <a:cs typeface="Calibri"/>
              </a:rPr>
              <a:t>Tank,</a:t>
            </a:r>
            <a:endParaRPr sz="2600">
              <a:latin typeface="Calibri"/>
              <a:cs typeface="Calibri"/>
            </a:endParaRPr>
          </a:p>
          <a:p>
            <a:pPr marL="1918335">
              <a:lnSpc>
                <a:spcPts val="2810"/>
              </a:lnSpc>
            </a:pPr>
            <a:r>
              <a:rPr sz="2600" b="1">
                <a:solidFill>
                  <a:srgbClr val="006FC0"/>
                </a:solidFill>
                <a:latin typeface="Calibri"/>
                <a:cs typeface="Calibri"/>
              </a:rPr>
              <a:t>V</a:t>
            </a:r>
            <a:r>
              <a:rPr sz="2600" b="1" spc="-30">
                <a:solidFill>
                  <a:srgbClr val="006FC0"/>
                </a:solidFill>
                <a:latin typeface="Calibri"/>
                <a:cs typeface="Calibri"/>
              </a:rPr>
              <a:t> </a:t>
            </a:r>
            <a:r>
              <a:rPr sz="2600" b="1">
                <a:solidFill>
                  <a:srgbClr val="006FC0"/>
                </a:solidFill>
                <a:latin typeface="Calibri"/>
                <a:cs typeface="Calibri"/>
              </a:rPr>
              <a:t>=</a:t>
            </a:r>
            <a:r>
              <a:rPr sz="2600" b="1" spc="-40">
                <a:solidFill>
                  <a:srgbClr val="006FC0"/>
                </a:solidFill>
                <a:latin typeface="Calibri"/>
                <a:cs typeface="Calibri"/>
              </a:rPr>
              <a:t> </a:t>
            </a:r>
            <a:r>
              <a:rPr sz="2600" b="1">
                <a:solidFill>
                  <a:srgbClr val="006FC0"/>
                </a:solidFill>
                <a:latin typeface="Calibri"/>
                <a:cs typeface="Calibri"/>
              </a:rPr>
              <a:t>V</a:t>
            </a:r>
            <a:r>
              <a:rPr sz="2550" b="1" baseline="-21241">
                <a:solidFill>
                  <a:srgbClr val="006FC0"/>
                </a:solidFill>
                <a:latin typeface="Calibri"/>
                <a:cs typeface="Calibri"/>
              </a:rPr>
              <a:t>sc</a:t>
            </a:r>
            <a:r>
              <a:rPr sz="2550" b="1" spc="270" baseline="-21241">
                <a:solidFill>
                  <a:srgbClr val="006FC0"/>
                </a:solidFill>
                <a:latin typeface="Calibri"/>
                <a:cs typeface="Calibri"/>
              </a:rPr>
              <a:t> </a:t>
            </a:r>
            <a:r>
              <a:rPr sz="2600" b="1">
                <a:solidFill>
                  <a:srgbClr val="006FC0"/>
                </a:solidFill>
                <a:latin typeface="Calibri"/>
                <a:cs typeface="Calibri"/>
              </a:rPr>
              <a:t>+</a:t>
            </a:r>
            <a:r>
              <a:rPr sz="2600" b="1" spc="-35">
                <a:solidFill>
                  <a:srgbClr val="006FC0"/>
                </a:solidFill>
                <a:latin typeface="Calibri"/>
                <a:cs typeface="Calibri"/>
              </a:rPr>
              <a:t> </a:t>
            </a:r>
            <a:r>
              <a:rPr sz="2600" b="1">
                <a:solidFill>
                  <a:srgbClr val="006FC0"/>
                </a:solidFill>
                <a:latin typeface="Calibri"/>
                <a:cs typeface="Calibri"/>
              </a:rPr>
              <a:t>V</a:t>
            </a:r>
            <a:r>
              <a:rPr sz="2550" b="1" baseline="-21241">
                <a:solidFill>
                  <a:srgbClr val="006FC0"/>
                </a:solidFill>
                <a:latin typeface="Calibri"/>
                <a:cs typeface="Calibri"/>
              </a:rPr>
              <a:t>h</a:t>
            </a:r>
            <a:r>
              <a:rPr sz="2550" b="1" spc="120" baseline="-21241">
                <a:solidFill>
                  <a:srgbClr val="006FC0"/>
                </a:solidFill>
                <a:latin typeface="Calibri"/>
                <a:cs typeface="Calibri"/>
              </a:rPr>
              <a:t>  </a:t>
            </a:r>
            <a:r>
              <a:rPr sz="2600" b="1">
                <a:solidFill>
                  <a:srgbClr val="006FC0"/>
                </a:solidFill>
                <a:latin typeface="Calibri"/>
                <a:cs typeface="Calibri"/>
              </a:rPr>
              <a:t>+</a:t>
            </a:r>
            <a:r>
              <a:rPr sz="2600" b="1" spc="-30">
                <a:solidFill>
                  <a:srgbClr val="006FC0"/>
                </a:solidFill>
                <a:latin typeface="Calibri"/>
                <a:cs typeface="Calibri"/>
              </a:rPr>
              <a:t> </a:t>
            </a:r>
            <a:r>
              <a:rPr sz="2600" b="1" spc="-20">
                <a:solidFill>
                  <a:srgbClr val="006FC0"/>
                </a:solidFill>
                <a:latin typeface="Calibri"/>
                <a:cs typeface="Calibri"/>
              </a:rPr>
              <a:t>V</a:t>
            </a:r>
            <a:r>
              <a:rPr sz="2550" b="1" spc="-30" baseline="-21241">
                <a:solidFill>
                  <a:srgbClr val="006FC0"/>
                </a:solidFill>
                <a:latin typeface="Calibri"/>
                <a:cs typeface="Calibri"/>
              </a:rPr>
              <a:t>d</a:t>
            </a:r>
            <a:r>
              <a:rPr sz="2550" b="1" spc="-22" baseline="-21241">
                <a:solidFill>
                  <a:srgbClr val="006FC0"/>
                </a:solidFill>
                <a:latin typeface="Calibri"/>
                <a:cs typeface="Calibri"/>
              </a:rPr>
              <a:t> </a:t>
            </a:r>
            <a:r>
              <a:rPr sz="2600" b="1">
                <a:solidFill>
                  <a:srgbClr val="006FC0"/>
                </a:solidFill>
                <a:latin typeface="Calibri"/>
                <a:cs typeface="Calibri"/>
              </a:rPr>
              <a:t>+</a:t>
            </a:r>
            <a:r>
              <a:rPr sz="2600" b="1" spc="-35">
                <a:solidFill>
                  <a:srgbClr val="006FC0"/>
                </a:solidFill>
                <a:latin typeface="Calibri"/>
                <a:cs typeface="Calibri"/>
              </a:rPr>
              <a:t> </a:t>
            </a:r>
            <a:r>
              <a:rPr sz="2600" b="1" spc="-25">
                <a:solidFill>
                  <a:srgbClr val="006FC0"/>
                </a:solidFill>
                <a:latin typeface="Calibri"/>
                <a:cs typeface="Calibri"/>
              </a:rPr>
              <a:t>V</a:t>
            </a:r>
            <a:r>
              <a:rPr sz="2550" b="1" spc="-37" baseline="-21241">
                <a:solidFill>
                  <a:srgbClr val="006FC0"/>
                </a:solidFill>
                <a:latin typeface="Calibri"/>
                <a:cs typeface="Calibri"/>
              </a:rPr>
              <a:t>sl</a:t>
            </a:r>
            <a:endParaRPr sz="2550" baseline="-21241">
              <a:latin typeface="Calibri"/>
              <a:cs typeface="Calibri"/>
            </a:endParaRPr>
          </a:p>
          <a:p>
            <a:pPr marL="433070" marR="356235" indent="-344805" algn="just">
              <a:lnSpc>
                <a:spcPct val="80000"/>
              </a:lnSpc>
              <a:spcBef>
                <a:spcPts val="960"/>
              </a:spcBef>
              <a:buFont typeface="Arial MT"/>
              <a:buChar char="•"/>
              <a:tabLst>
                <a:tab pos="433070" algn="l"/>
              </a:tabLst>
            </a:pPr>
            <a:r>
              <a:rPr sz="2600" b="1">
                <a:solidFill>
                  <a:srgbClr val="006FC0"/>
                </a:solidFill>
                <a:latin typeface="Calibri"/>
                <a:cs typeface="Calibri"/>
              </a:rPr>
              <a:t>Based</a:t>
            </a:r>
            <a:r>
              <a:rPr sz="2600" b="1" spc="-55">
                <a:solidFill>
                  <a:srgbClr val="006FC0"/>
                </a:solidFill>
                <a:latin typeface="Calibri"/>
                <a:cs typeface="Calibri"/>
              </a:rPr>
              <a:t> </a:t>
            </a:r>
            <a:r>
              <a:rPr sz="2600" b="1">
                <a:solidFill>
                  <a:srgbClr val="006FC0"/>
                </a:solidFill>
                <a:latin typeface="Calibri"/>
                <a:cs typeface="Calibri"/>
              </a:rPr>
              <a:t>on</a:t>
            </a:r>
            <a:r>
              <a:rPr sz="2600" b="1" spc="-55">
                <a:solidFill>
                  <a:srgbClr val="006FC0"/>
                </a:solidFill>
                <a:latin typeface="Calibri"/>
                <a:cs typeface="Calibri"/>
              </a:rPr>
              <a:t> </a:t>
            </a:r>
            <a:r>
              <a:rPr sz="2600" b="1" spc="-10">
                <a:solidFill>
                  <a:srgbClr val="006FC0"/>
                </a:solidFill>
                <a:latin typeface="Calibri"/>
                <a:cs typeface="Calibri"/>
              </a:rPr>
              <a:t>experience,</a:t>
            </a:r>
            <a:r>
              <a:rPr sz="2600" b="1" spc="-35">
                <a:solidFill>
                  <a:srgbClr val="006FC0"/>
                </a:solidFill>
                <a:latin typeface="Calibri"/>
                <a:cs typeface="Calibri"/>
              </a:rPr>
              <a:t> </a:t>
            </a:r>
            <a:r>
              <a:rPr sz="2600" b="1" spc="-10">
                <a:solidFill>
                  <a:srgbClr val="006FC0"/>
                </a:solidFill>
                <a:latin typeface="Calibri"/>
                <a:cs typeface="Calibri"/>
              </a:rPr>
              <a:t>effective</a:t>
            </a:r>
            <a:r>
              <a:rPr sz="2600" b="1" spc="-60">
                <a:solidFill>
                  <a:srgbClr val="006FC0"/>
                </a:solidFill>
                <a:latin typeface="Calibri"/>
                <a:cs typeface="Calibri"/>
              </a:rPr>
              <a:t> </a:t>
            </a:r>
            <a:r>
              <a:rPr sz="2600" b="1">
                <a:solidFill>
                  <a:srgbClr val="006FC0"/>
                </a:solidFill>
                <a:latin typeface="Calibri"/>
                <a:cs typeface="Calibri"/>
              </a:rPr>
              <a:t>depth</a:t>
            </a:r>
            <a:r>
              <a:rPr sz="2600" b="1" spc="-30">
                <a:solidFill>
                  <a:srgbClr val="006FC0"/>
                </a:solidFill>
                <a:latin typeface="Calibri"/>
                <a:cs typeface="Calibri"/>
              </a:rPr>
              <a:t> </a:t>
            </a:r>
            <a:r>
              <a:rPr sz="2600" b="1">
                <a:solidFill>
                  <a:srgbClr val="006FC0"/>
                </a:solidFill>
                <a:latin typeface="Calibri"/>
                <a:cs typeface="Calibri"/>
              </a:rPr>
              <a:t>of</a:t>
            </a:r>
            <a:r>
              <a:rPr sz="2600" b="1" spc="-65">
                <a:solidFill>
                  <a:srgbClr val="006FC0"/>
                </a:solidFill>
                <a:latin typeface="Calibri"/>
                <a:cs typeface="Calibri"/>
              </a:rPr>
              <a:t> </a:t>
            </a:r>
            <a:r>
              <a:rPr sz="2600" b="1">
                <a:solidFill>
                  <a:srgbClr val="006FC0"/>
                </a:solidFill>
                <a:latin typeface="Calibri"/>
                <a:cs typeface="Calibri"/>
              </a:rPr>
              <a:t>a</a:t>
            </a:r>
            <a:r>
              <a:rPr sz="2600" b="1" spc="-50">
                <a:solidFill>
                  <a:srgbClr val="006FC0"/>
                </a:solidFill>
                <a:latin typeface="Calibri"/>
                <a:cs typeface="Calibri"/>
              </a:rPr>
              <a:t> </a:t>
            </a:r>
            <a:r>
              <a:rPr sz="2600" b="1">
                <a:solidFill>
                  <a:srgbClr val="006FC0"/>
                </a:solidFill>
                <a:latin typeface="Calibri"/>
                <a:cs typeface="Calibri"/>
              </a:rPr>
              <a:t>septic</a:t>
            </a:r>
            <a:r>
              <a:rPr sz="2600" b="1" spc="-60">
                <a:solidFill>
                  <a:srgbClr val="006FC0"/>
                </a:solidFill>
                <a:latin typeface="Calibri"/>
                <a:cs typeface="Calibri"/>
              </a:rPr>
              <a:t> </a:t>
            </a:r>
            <a:r>
              <a:rPr sz="2600" b="1">
                <a:solidFill>
                  <a:srgbClr val="006FC0"/>
                </a:solidFill>
                <a:latin typeface="Calibri"/>
                <a:cs typeface="Calibri"/>
              </a:rPr>
              <a:t>tank</a:t>
            </a:r>
            <a:r>
              <a:rPr sz="2600" b="1" spc="-50">
                <a:solidFill>
                  <a:srgbClr val="006FC0"/>
                </a:solidFill>
                <a:latin typeface="Calibri"/>
                <a:cs typeface="Calibri"/>
              </a:rPr>
              <a:t> </a:t>
            </a:r>
            <a:r>
              <a:rPr sz="2600" b="1" spc="-25">
                <a:solidFill>
                  <a:srgbClr val="006FC0"/>
                </a:solidFill>
                <a:latin typeface="Calibri"/>
                <a:cs typeface="Calibri"/>
              </a:rPr>
              <a:t>is </a:t>
            </a:r>
            <a:r>
              <a:rPr sz="2600" b="1">
                <a:solidFill>
                  <a:srgbClr val="006FC0"/>
                </a:solidFill>
                <a:latin typeface="Calibri"/>
                <a:cs typeface="Calibri"/>
              </a:rPr>
              <a:t>usually</a:t>
            </a:r>
            <a:r>
              <a:rPr sz="2600" b="1" spc="-50">
                <a:solidFill>
                  <a:srgbClr val="006FC0"/>
                </a:solidFill>
                <a:latin typeface="Calibri"/>
                <a:cs typeface="Calibri"/>
              </a:rPr>
              <a:t> </a:t>
            </a:r>
            <a:r>
              <a:rPr sz="2600" b="1">
                <a:solidFill>
                  <a:srgbClr val="006FC0"/>
                </a:solidFill>
                <a:latin typeface="Calibri"/>
                <a:cs typeface="Calibri"/>
              </a:rPr>
              <a:t>set</a:t>
            </a:r>
            <a:r>
              <a:rPr sz="2600" b="1" spc="-55">
                <a:solidFill>
                  <a:srgbClr val="006FC0"/>
                </a:solidFill>
                <a:latin typeface="Calibri"/>
                <a:cs typeface="Calibri"/>
              </a:rPr>
              <a:t> </a:t>
            </a:r>
            <a:r>
              <a:rPr sz="2600" b="1">
                <a:solidFill>
                  <a:srgbClr val="006FC0"/>
                </a:solidFill>
                <a:latin typeface="Calibri"/>
                <a:cs typeface="Calibri"/>
              </a:rPr>
              <a:t>between</a:t>
            </a:r>
            <a:r>
              <a:rPr sz="2600" b="1" spc="-60">
                <a:solidFill>
                  <a:srgbClr val="006FC0"/>
                </a:solidFill>
                <a:latin typeface="Calibri"/>
                <a:cs typeface="Calibri"/>
              </a:rPr>
              <a:t> </a:t>
            </a:r>
            <a:r>
              <a:rPr sz="2600" b="1">
                <a:solidFill>
                  <a:srgbClr val="006FC0"/>
                </a:solidFill>
                <a:latin typeface="Calibri"/>
                <a:cs typeface="Calibri"/>
              </a:rPr>
              <a:t>1.0</a:t>
            </a:r>
            <a:r>
              <a:rPr sz="2600" b="1" spc="-70">
                <a:solidFill>
                  <a:srgbClr val="006FC0"/>
                </a:solidFill>
                <a:latin typeface="Calibri"/>
                <a:cs typeface="Calibri"/>
              </a:rPr>
              <a:t> </a:t>
            </a:r>
            <a:r>
              <a:rPr sz="2600" b="1">
                <a:solidFill>
                  <a:srgbClr val="006FC0"/>
                </a:solidFill>
                <a:latin typeface="Calibri"/>
                <a:cs typeface="Calibri"/>
              </a:rPr>
              <a:t>to</a:t>
            </a:r>
            <a:r>
              <a:rPr sz="2600" b="1" spc="-65">
                <a:solidFill>
                  <a:srgbClr val="006FC0"/>
                </a:solidFill>
                <a:latin typeface="Calibri"/>
                <a:cs typeface="Calibri"/>
              </a:rPr>
              <a:t> </a:t>
            </a:r>
            <a:r>
              <a:rPr sz="2600" b="1">
                <a:solidFill>
                  <a:srgbClr val="006FC0"/>
                </a:solidFill>
                <a:latin typeface="Calibri"/>
                <a:cs typeface="Calibri"/>
              </a:rPr>
              <a:t>1.5</a:t>
            </a:r>
            <a:r>
              <a:rPr sz="2600" b="1" spc="-65">
                <a:solidFill>
                  <a:srgbClr val="006FC0"/>
                </a:solidFill>
                <a:latin typeface="Calibri"/>
                <a:cs typeface="Calibri"/>
              </a:rPr>
              <a:t> </a:t>
            </a:r>
            <a:r>
              <a:rPr sz="2600" b="1">
                <a:solidFill>
                  <a:srgbClr val="006FC0"/>
                </a:solidFill>
                <a:latin typeface="Calibri"/>
                <a:cs typeface="Calibri"/>
              </a:rPr>
              <a:t>m</a:t>
            </a:r>
            <a:r>
              <a:rPr sz="2600" b="1" spc="-65">
                <a:solidFill>
                  <a:srgbClr val="006FC0"/>
                </a:solidFill>
                <a:latin typeface="Calibri"/>
                <a:cs typeface="Calibri"/>
              </a:rPr>
              <a:t> </a:t>
            </a:r>
            <a:r>
              <a:rPr sz="2600" b="1">
                <a:solidFill>
                  <a:srgbClr val="006FC0"/>
                </a:solidFill>
                <a:latin typeface="Calibri"/>
                <a:cs typeface="Calibri"/>
              </a:rPr>
              <a:t>(deeper</a:t>
            </a:r>
            <a:r>
              <a:rPr sz="2600" b="1" spc="-40">
                <a:solidFill>
                  <a:srgbClr val="006FC0"/>
                </a:solidFill>
                <a:latin typeface="Calibri"/>
                <a:cs typeface="Calibri"/>
              </a:rPr>
              <a:t> </a:t>
            </a:r>
            <a:r>
              <a:rPr sz="2600" b="1">
                <a:solidFill>
                  <a:srgbClr val="006FC0"/>
                </a:solidFill>
                <a:latin typeface="Calibri"/>
                <a:cs typeface="Calibri"/>
              </a:rPr>
              <a:t>tanks</a:t>
            </a:r>
            <a:r>
              <a:rPr sz="2600" b="1" spc="-50">
                <a:solidFill>
                  <a:srgbClr val="006FC0"/>
                </a:solidFill>
                <a:latin typeface="Calibri"/>
                <a:cs typeface="Calibri"/>
              </a:rPr>
              <a:t> </a:t>
            </a:r>
            <a:r>
              <a:rPr sz="2600" b="1">
                <a:solidFill>
                  <a:srgbClr val="006FC0"/>
                </a:solidFill>
                <a:latin typeface="Calibri"/>
                <a:cs typeface="Calibri"/>
              </a:rPr>
              <a:t>may</a:t>
            </a:r>
            <a:r>
              <a:rPr sz="2600" b="1" spc="-65">
                <a:solidFill>
                  <a:srgbClr val="006FC0"/>
                </a:solidFill>
                <a:latin typeface="Calibri"/>
                <a:cs typeface="Calibri"/>
              </a:rPr>
              <a:t> </a:t>
            </a:r>
            <a:r>
              <a:rPr sz="2600" b="1" spc="-25">
                <a:solidFill>
                  <a:srgbClr val="006FC0"/>
                </a:solidFill>
                <a:latin typeface="Calibri"/>
                <a:cs typeface="Calibri"/>
              </a:rPr>
              <a:t>be </a:t>
            </a:r>
            <a:r>
              <a:rPr sz="2600" b="1">
                <a:solidFill>
                  <a:srgbClr val="006FC0"/>
                </a:solidFill>
                <a:latin typeface="Calibri"/>
                <a:cs typeface="Calibri"/>
              </a:rPr>
              <a:t>designed,</a:t>
            </a:r>
            <a:r>
              <a:rPr sz="2600" b="1" spc="-30">
                <a:solidFill>
                  <a:srgbClr val="006FC0"/>
                </a:solidFill>
                <a:latin typeface="Calibri"/>
                <a:cs typeface="Calibri"/>
              </a:rPr>
              <a:t> </a:t>
            </a:r>
            <a:r>
              <a:rPr sz="2600" b="1">
                <a:solidFill>
                  <a:srgbClr val="006FC0"/>
                </a:solidFill>
                <a:latin typeface="Calibri"/>
                <a:cs typeface="Calibri"/>
              </a:rPr>
              <a:t>if</a:t>
            </a:r>
            <a:r>
              <a:rPr sz="2600" b="1" spc="-65">
                <a:solidFill>
                  <a:srgbClr val="006FC0"/>
                </a:solidFill>
                <a:latin typeface="Calibri"/>
                <a:cs typeface="Calibri"/>
              </a:rPr>
              <a:t> </a:t>
            </a:r>
            <a:r>
              <a:rPr sz="2600" b="1">
                <a:solidFill>
                  <a:srgbClr val="006FC0"/>
                </a:solidFill>
                <a:latin typeface="Calibri"/>
                <a:cs typeface="Calibri"/>
              </a:rPr>
              <a:t>there</a:t>
            </a:r>
            <a:r>
              <a:rPr sz="2600" b="1" spc="-55">
                <a:solidFill>
                  <a:srgbClr val="006FC0"/>
                </a:solidFill>
                <a:latin typeface="Calibri"/>
                <a:cs typeface="Calibri"/>
              </a:rPr>
              <a:t> </a:t>
            </a:r>
            <a:r>
              <a:rPr sz="2600" b="1">
                <a:solidFill>
                  <a:srgbClr val="006FC0"/>
                </a:solidFill>
                <a:latin typeface="Calibri"/>
                <a:cs typeface="Calibri"/>
              </a:rPr>
              <a:t>is</a:t>
            </a:r>
            <a:r>
              <a:rPr sz="2600" b="1" spc="-75">
                <a:solidFill>
                  <a:srgbClr val="006FC0"/>
                </a:solidFill>
                <a:latin typeface="Calibri"/>
                <a:cs typeface="Calibri"/>
              </a:rPr>
              <a:t> </a:t>
            </a:r>
            <a:r>
              <a:rPr sz="2600" b="1">
                <a:solidFill>
                  <a:srgbClr val="006FC0"/>
                </a:solidFill>
                <a:latin typeface="Calibri"/>
                <a:cs typeface="Calibri"/>
              </a:rPr>
              <a:t>space</a:t>
            </a:r>
            <a:r>
              <a:rPr sz="2600" b="1" spc="-65">
                <a:solidFill>
                  <a:srgbClr val="006FC0"/>
                </a:solidFill>
                <a:latin typeface="Calibri"/>
                <a:cs typeface="Calibri"/>
              </a:rPr>
              <a:t> </a:t>
            </a:r>
            <a:r>
              <a:rPr sz="2600" b="1" spc="-10">
                <a:solidFill>
                  <a:srgbClr val="006FC0"/>
                </a:solidFill>
                <a:latin typeface="Calibri"/>
                <a:cs typeface="Calibri"/>
              </a:rPr>
              <a:t>constraint).</a:t>
            </a:r>
            <a:endParaRPr sz="2600">
              <a:latin typeface="Calibri"/>
              <a:cs typeface="Calibri"/>
            </a:endParaRPr>
          </a:p>
          <a:p>
            <a:pPr marL="433070" marR="222885" indent="-344805">
              <a:lnSpc>
                <a:spcPct val="80000"/>
              </a:lnSpc>
              <a:spcBef>
                <a:spcPts val="1250"/>
              </a:spcBef>
              <a:buFont typeface="Arial MT"/>
              <a:buChar char="•"/>
              <a:tabLst>
                <a:tab pos="433070" algn="l"/>
              </a:tabLst>
            </a:pPr>
            <a:r>
              <a:rPr sz="2600" b="1">
                <a:solidFill>
                  <a:srgbClr val="006FC0"/>
                </a:solidFill>
                <a:latin typeface="Calibri"/>
                <a:cs typeface="Calibri"/>
              </a:rPr>
              <a:t>Higher</a:t>
            </a:r>
            <a:r>
              <a:rPr sz="2600" b="1" spc="-40">
                <a:solidFill>
                  <a:srgbClr val="006FC0"/>
                </a:solidFill>
                <a:latin typeface="Calibri"/>
                <a:cs typeface="Calibri"/>
              </a:rPr>
              <a:t> </a:t>
            </a:r>
            <a:r>
              <a:rPr sz="2600" b="1" spc="-20">
                <a:solidFill>
                  <a:srgbClr val="006FC0"/>
                </a:solidFill>
                <a:latin typeface="Calibri"/>
                <a:cs typeface="Calibri"/>
              </a:rPr>
              <a:t>x-</a:t>
            </a:r>
            <a:r>
              <a:rPr sz="2600" b="1">
                <a:solidFill>
                  <a:srgbClr val="006FC0"/>
                </a:solidFill>
                <a:latin typeface="Calibri"/>
                <a:cs typeface="Calibri"/>
              </a:rPr>
              <a:t>sectional</a:t>
            </a:r>
            <a:r>
              <a:rPr sz="2600" b="1" spc="-35">
                <a:solidFill>
                  <a:srgbClr val="006FC0"/>
                </a:solidFill>
                <a:latin typeface="Calibri"/>
                <a:cs typeface="Calibri"/>
              </a:rPr>
              <a:t> </a:t>
            </a:r>
            <a:r>
              <a:rPr sz="2600" b="1">
                <a:solidFill>
                  <a:srgbClr val="006FC0"/>
                </a:solidFill>
                <a:latin typeface="Calibri"/>
                <a:cs typeface="Calibri"/>
              </a:rPr>
              <a:t>area</a:t>
            </a:r>
            <a:r>
              <a:rPr sz="2600" b="1" spc="-35">
                <a:solidFill>
                  <a:srgbClr val="006FC0"/>
                </a:solidFill>
                <a:latin typeface="Calibri"/>
                <a:cs typeface="Calibri"/>
              </a:rPr>
              <a:t> </a:t>
            </a:r>
            <a:r>
              <a:rPr sz="2600" b="1">
                <a:solidFill>
                  <a:srgbClr val="006FC0"/>
                </a:solidFill>
                <a:latin typeface="Calibri"/>
                <a:cs typeface="Calibri"/>
              </a:rPr>
              <a:t>is</a:t>
            </a:r>
            <a:r>
              <a:rPr sz="2600" b="1" spc="-35">
                <a:solidFill>
                  <a:srgbClr val="006FC0"/>
                </a:solidFill>
                <a:latin typeface="Calibri"/>
                <a:cs typeface="Calibri"/>
              </a:rPr>
              <a:t> </a:t>
            </a:r>
            <a:r>
              <a:rPr sz="2600" b="1" spc="-10">
                <a:solidFill>
                  <a:srgbClr val="006FC0"/>
                </a:solidFill>
                <a:latin typeface="Calibri"/>
                <a:cs typeface="Calibri"/>
              </a:rPr>
              <a:t>advantageous;</a:t>
            </a:r>
            <a:r>
              <a:rPr sz="2600" b="1" spc="-30">
                <a:solidFill>
                  <a:srgbClr val="006FC0"/>
                </a:solidFill>
                <a:latin typeface="Calibri"/>
                <a:cs typeface="Calibri"/>
              </a:rPr>
              <a:t> </a:t>
            </a:r>
            <a:r>
              <a:rPr sz="2600" b="1">
                <a:solidFill>
                  <a:srgbClr val="006FC0"/>
                </a:solidFill>
                <a:latin typeface="Calibri"/>
                <a:cs typeface="Calibri"/>
              </a:rPr>
              <a:t>hence,</a:t>
            </a:r>
            <a:r>
              <a:rPr sz="2600" b="1" spc="-15">
                <a:solidFill>
                  <a:srgbClr val="006FC0"/>
                </a:solidFill>
                <a:latin typeface="Calibri"/>
                <a:cs typeface="Calibri"/>
              </a:rPr>
              <a:t> </a:t>
            </a:r>
            <a:r>
              <a:rPr sz="2600" b="1">
                <a:solidFill>
                  <a:srgbClr val="006FC0"/>
                </a:solidFill>
                <a:latin typeface="Calibri"/>
                <a:cs typeface="Calibri"/>
              </a:rPr>
              <a:t>for</a:t>
            </a:r>
            <a:r>
              <a:rPr sz="2600" b="1" spc="-35">
                <a:solidFill>
                  <a:srgbClr val="006FC0"/>
                </a:solidFill>
                <a:latin typeface="Calibri"/>
                <a:cs typeface="Calibri"/>
              </a:rPr>
              <a:t> </a:t>
            </a:r>
            <a:r>
              <a:rPr sz="2600" b="1" spc="-25">
                <a:solidFill>
                  <a:srgbClr val="006FC0"/>
                </a:solidFill>
                <a:latin typeface="Calibri"/>
                <a:cs typeface="Calibri"/>
              </a:rPr>
              <a:t>the </a:t>
            </a:r>
            <a:r>
              <a:rPr sz="2600" b="1">
                <a:solidFill>
                  <a:srgbClr val="006FC0"/>
                </a:solidFill>
                <a:latin typeface="Calibri"/>
                <a:cs typeface="Calibri"/>
              </a:rPr>
              <a:t>first</a:t>
            </a:r>
            <a:r>
              <a:rPr sz="2600" b="1" spc="-55">
                <a:solidFill>
                  <a:srgbClr val="006FC0"/>
                </a:solidFill>
                <a:latin typeface="Calibri"/>
                <a:cs typeface="Calibri"/>
              </a:rPr>
              <a:t> </a:t>
            </a:r>
            <a:r>
              <a:rPr sz="2600" b="1">
                <a:solidFill>
                  <a:srgbClr val="006FC0"/>
                </a:solidFill>
                <a:latin typeface="Calibri"/>
                <a:cs typeface="Calibri"/>
              </a:rPr>
              <a:t>trial,</a:t>
            </a:r>
            <a:r>
              <a:rPr sz="2600" b="1" spc="-40">
                <a:solidFill>
                  <a:srgbClr val="006FC0"/>
                </a:solidFill>
                <a:latin typeface="Calibri"/>
                <a:cs typeface="Calibri"/>
              </a:rPr>
              <a:t> </a:t>
            </a:r>
            <a:r>
              <a:rPr sz="2600" b="1">
                <a:solidFill>
                  <a:srgbClr val="006FC0"/>
                </a:solidFill>
                <a:latin typeface="Calibri"/>
                <a:cs typeface="Calibri"/>
              </a:rPr>
              <a:t>select</a:t>
            </a:r>
            <a:r>
              <a:rPr sz="2600" b="1" spc="-40">
                <a:solidFill>
                  <a:srgbClr val="006FC0"/>
                </a:solidFill>
                <a:latin typeface="Calibri"/>
                <a:cs typeface="Calibri"/>
              </a:rPr>
              <a:t> </a:t>
            </a:r>
            <a:r>
              <a:rPr sz="2600" b="1">
                <a:solidFill>
                  <a:srgbClr val="006FC0"/>
                </a:solidFill>
                <a:latin typeface="Calibri"/>
                <a:cs typeface="Calibri"/>
              </a:rPr>
              <a:t>an</a:t>
            </a:r>
            <a:r>
              <a:rPr sz="2600" b="1" spc="-45">
                <a:solidFill>
                  <a:srgbClr val="006FC0"/>
                </a:solidFill>
                <a:latin typeface="Calibri"/>
                <a:cs typeface="Calibri"/>
              </a:rPr>
              <a:t> </a:t>
            </a:r>
            <a:r>
              <a:rPr sz="2600" b="1" spc="-10">
                <a:solidFill>
                  <a:srgbClr val="006FC0"/>
                </a:solidFill>
                <a:latin typeface="Calibri"/>
                <a:cs typeface="Calibri"/>
              </a:rPr>
              <a:t>effective</a:t>
            </a:r>
            <a:r>
              <a:rPr sz="2600" b="1" spc="-45">
                <a:solidFill>
                  <a:srgbClr val="006FC0"/>
                </a:solidFill>
                <a:latin typeface="Calibri"/>
                <a:cs typeface="Calibri"/>
              </a:rPr>
              <a:t> </a:t>
            </a:r>
            <a:r>
              <a:rPr sz="2600" b="1">
                <a:solidFill>
                  <a:srgbClr val="006FC0"/>
                </a:solidFill>
                <a:latin typeface="Calibri"/>
                <a:cs typeface="Calibri"/>
              </a:rPr>
              <a:t>depth</a:t>
            </a:r>
            <a:r>
              <a:rPr sz="2600" b="1" spc="-15">
                <a:solidFill>
                  <a:srgbClr val="006FC0"/>
                </a:solidFill>
                <a:latin typeface="Calibri"/>
                <a:cs typeface="Calibri"/>
              </a:rPr>
              <a:t> </a:t>
            </a:r>
            <a:r>
              <a:rPr sz="2600" b="1">
                <a:solidFill>
                  <a:srgbClr val="006FC0"/>
                </a:solidFill>
                <a:latin typeface="Calibri"/>
                <a:cs typeface="Calibri"/>
              </a:rPr>
              <a:t>of</a:t>
            </a:r>
            <a:r>
              <a:rPr sz="2600" b="1" spc="-50">
                <a:solidFill>
                  <a:srgbClr val="006FC0"/>
                </a:solidFill>
                <a:latin typeface="Calibri"/>
                <a:cs typeface="Calibri"/>
              </a:rPr>
              <a:t> </a:t>
            </a:r>
            <a:r>
              <a:rPr sz="2600" b="1">
                <a:solidFill>
                  <a:srgbClr val="006FC0"/>
                </a:solidFill>
                <a:latin typeface="Calibri"/>
                <a:cs typeface="Calibri"/>
              </a:rPr>
              <a:t>about</a:t>
            </a:r>
            <a:r>
              <a:rPr sz="2600" b="1" spc="-40">
                <a:solidFill>
                  <a:srgbClr val="006FC0"/>
                </a:solidFill>
                <a:latin typeface="Calibri"/>
                <a:cs typeface="Calibri"/>
              </a:rPr>
              <a:t> </a:t>
            </a:r>
            <a:r>
              <a:rPr sz="2600" b="1">
                <a:solidFill>
                  <a:srgbClr val="006FC0"/>
                </a:solidFill>
                <a:latin typeface="Calibri"/>
                <a:cs typeface="Calibri"/>
              </a:rPr>
              <a:t>1.0</a:t>
            </a:r>
            <a:r>
              <a:rPr sz="2600" b="1" spc="-35">
                <a:solidFill>
                  <a:srgbClr val="006FC0"/>
                </a:solidFill>
                <a:latin typeface="Calibri"/>
                <a:cs typeface="Calibri"/>
              </a:rPr>
              <a:t> </a:t>
            </a:r>
            <a:r>
              <a:rPr sz="2600" b="1">
                <a:solidFill>
                  <a:srgbClr val="006FC0"/>
                </a:solidFill>
                <a:latin typeface="Calibri"/>
                <a:cs typeface="Calibri"/>
              </a:rPr>
              <a:t>m,</a:t>
            </a:r>
            <a:r>
              <a:rPr sz="2600" b="1" spc="-55">
                <a:solidFill>
                  <a:srgbClr val="006FC0"/>
                </a:solidFill>
                <a:latin typeface="Calibri"/>
                <a:cs typeface="Calibri"/>
              </a:rPr>
              <a:t> </a:t>
            </a:r>
            <a:r>
              <a:rPr sz="2600" b="1" spc="-25">
                <a:solidFill>
                  <a:srgbClr val="006FC0"/>
                </a:solidFill>
                <a:latin typeface="Calibri"/>
                <a:cs typeface="Calibri"/>
              </a:rPr>
              <a:t>and </a:t>
            </a:r>
            <a:r>
              <a:rPr sz="2600" b="1">
                <a:solidFill>
                  <a:srgbClr val="006FC0"/>
                </a:solidFill>
                <a:latin typeface="Calibri"/>
                <a:cs typeface="Calibri"/>
              </a:rPr>
              <a:t>determine</a:t>
            </a:r>
            <a:r>
              <a:rPr sz="2600" b="1" spc="-75">
                <a:solidFill>
                  <a:srgbClr val="006FC0"/>
                </a:solidFill>
                <a:latin typeface="Calibri"/>
                <a:cs typeface="Calibri"/>
              </a:rPr>
              <a:t> </a:t>
            </a:r>
            <a:r>
              <a:rPr sz="2600" b="1">
                <a:solidFill>
                  <a:srgbClr val="006FC0"/>
                </a:solidFill>
                <a:latin typeface="Calibri"/>
                <a:cs typeface="Calibri"/>
              </a:rPr>
              <a:t>the</a:t>
            </a:r>
            <a:r>
              <a:rPr sz="2600" b="1" spc="-50">
                <a:solidFill>
                  <a:srgbClr val="006FC0"/>
                </a:solidFill>
                <a:latin typeface="Calibri"/>
                <a:cs typeface="Calibri"/>
              </a:rPr>
              <a:t> </a:t>
            </a:r>
            <a:r>
              <a:rPr sz="2600" b="1" spc="-10">
                <a:solidFill>
                  <a:srgbClr val="006FC0"/>
                </a:solidFill>
                <a:latin typeface="Calibri"/>
                <a:cs typeface="Calibri"/>
              </a:rPr>
              <a:t>x-</a:t>
            </a:r>
            <a:r>
              <a:rPr sz="2600" b="1">
                <a:solidFill>
                  <a:srgbClr val="006FC0"/>
                </a:solidFill>
                <a:latin typeface="Calibri"/>
                <a:cs typeface="Calibri"/>
              </a:rPr>
              <a:t>sectional</a:t>
            </a:r>
            <a:r>
              <a:rPr sz="2600" b="1" spc="-60">
                <a:solidFill>
                  <a:srgbClr val="006FC0"/>
                </a:solidFill>
                <a:latin typeface="Calibri"/>
                <a:cs typeface="Calibri"/>
              </a:rPr>
              <a:t> </a:t>
            </a:r>
            <a:r>
              <a:rPr sz="2600" b="1">
                <a:solidFill>
                  <a:srgbClr val="006FC0"/>
                </a:solidFill>
                <a:latin typeface="Calibri"/>
                <a:cs typeface="Calibri"/>
              </a:rPr>
              <a:t>area</a:t>
            </a:r>
            <a:r>
              <a:rPr sz="2600" b="1" spc="-50">
                <a:solidFill>
                  <a:srgbClr val="006FC0"/>
                </a:solidFill>
                <a:latin typeface="Calibri"/>
                <a:cs typeface="Calibri"/>
              </a:rPr>
              <a:t> </a:t>
            </a:r>
            <a:r>
              <a:rPr sz="2600" b="1" spc="-105">
                <a:solidFill>
                  <a:srgbClr val="006FC0"/>
                </a:solidFill>
                <a:latin typeface="Calibri"/>
                <a:cs typeface="Calibri"/>
              </a:rPr>
              <a:t>“A”</a:t>
            </a:r>
            <a:r>
              <a:rPr sz="2600" b="1" spc="-45">
                <a:solidFill>
                  <a:srgbClr val="006FC0"/>
                </a:solidFill>
                <a:latin typeface="Calibri"/>
                <a:cs typeface="Calibri"/>
              </a:rPr>
              <a:t> </a:t>
            </a:r>
            <a:r>
              <a:rPr sz="2600" b="1">
                <a:solidFill>
                  <a:srgbClr val="006FC0"/>
                </a:solidFill>
                <a:latin typeface="Calibri"/>
                <a:cs typeface="Calibri"/>
              </a:rPr>
              <a:t>(round</a:t>
            </a:r>
            <a:r>
              <a:rPr sz="2600" b="1" spc="-50">
                <a:solidFill>
                  <a:srgbClr val="006FC0"/>
                </a:solidFill>
                <a:latin typeface="Calibri"/>
                <a:cs typeface="Calibri"/>
              </a:rPr>
              <a:t> </a:t>
            </a:r>
            <a:r>
              <a:rPr sz="2600" b="1">
                <a:solidFill>
                  <a:srgbClr val="006FC0"/>
                </a:solidFill>
                <a:latin typeface="Calibri"/>
                <a:cs typeface="Calibri"/>
              </a:rPr>
              <a:t>off</a:t>
            </a:r>
            <a:r>
              <a:rPr sz="2600" b="1" spc="-65">
                <a:solidFill>
                  <a:srgbClr val="006FC0"/>
                </a:solidFill>
                <a:latin typeface="Calibri"/>
                <a:cs typeface="Calibri"/>
              </a:rPr>
              <a:t> </a:t>
            </a:r>
            <a:r>
              <a:rPr sz="2600" b="1">
                <a:solidFill>
                  <a:srgbClr val="006FC0"/>
                </a:solidFill>
                <a:latin typeface="Calibri"/>
                <a:cs typeface="Calibri"/>
              </a:rPr>
              <a:t>to</a:t>
            </a:r>
            <a:r>
              <a:rPr sz="2600" b="1" spc="-60">
                <a:solidFill>
                  <a:srgbClr val="006FC0"/>
                </a:solidFill>
                <a:latin typeface="Calibri"/>
                <a:cs typeface="Calibri"/>
              </a:rPr>
              <a:t> </a:t>
            </a:r>
            <a:r>
              <a:rPr sz="2600" b="1" spc="-10">
                <a:solidFill>
                  <a:srgbClr val="006FC0"/>
                </a:solidFill>
                <a:latin typeface="Calibri"/>
                <a:cs typeface="Calibri"/>
              </a:rPr>
              <a:t>nearest </a:t>
            </a:r>
            <a:r>
              <a:rPr sz="2600" b="1">
                <a:solidFill>
                  <a:srgbClr val="006FC0"/>
                </a:solidFill>
                <a:latin typeface="Calibri"/>
                <a:cs typeface="Calibri"/>
              </a:rPr>
              <a:t>reasonable</a:t>
            </a:r>
            <a:r>
              <a:rPr sz="2600" b="1" spc="-120">
                <a:solidFill>
                  <a:srgbClr val="006FC0"/>
                </a:solidFill>
                <a:latin typeface="Calibri"/>
                <a:cs typeface="Calibri"/>
              </a:rPr>
              <a:t> </a:t>
            </a:r>
            <a:r>
              <a:rPr sz="2600" b="1" spc="-10">
                <a:solidFill>
                  <a:srgbClr val="006FC0"/>
                </a:solidFill>
                <a:latin typeface="Calibri"/>
                <a:cs typeface="Calibri"/>
              </a:rPr>
              <a:t>value).</a:t>
            </a:r>
            <a:endParaRPr sz="2600">
              <a:latin typeface="Calibri"/>
              <a:cs typeface="Calibri"/>
            </a:endParaRPr>
          </a:p>
          <a:p>
            <a:pPr marL="433070" marR="93980" indent="-344805">
              <a:lnSpc>
                <a:spcPct val="80000"/>
              </a:lnSpc>
              <a:spcBef>
                <a:spcPts val="1250"/>
              </a:spcBef>
              <a:buFont typeface="Arial MT"/>
              <a:buChar char="•"/>
              <a:tabLst>
                <a:tab pos="433070" algn="l"/>
              </a:tabLst>
            </a:pPr>
            <a:r>
              <a:rPr sz="2600" b="1">
                <a:solidFill>
                  <a:srgbClr val="006FC0"/>
                </a:solidFill>
                <a:latin typeface="Calibri"/>
                <a:cs typeface="Calibri"/>
              </a:rPr>
              <a:t>Then</a:t>
            </a:r>
            <a:r>
              <a:rPr sz="2600" b="1" spc="-55">
                <a:solidFill>
                  <a:srgbClr val="006FC0"/>
                </a:solidFill>
                <a:latin typeface="Calibri"/>
                <a:cs typeface="Calibri"/>
              </a:rPr>
              <a:t> </a:t>
            </a:r>
            <a:r>
              <a:rPr sz="2600" b="1">
                <a:solidFill>
                  <a:srgbClr val="006FC0"/>
                </a:solidFill>
                <a:latin typeface="Calibri"/>
                <a:cs typeface="Calibri"/>
              </a:rPr>
              <a:t>proceed</a:t>
            </a:r>
            <a:r>
              <a:rPr sz="2600" b="1" spc="-45">
                <a:solidFill>
                  <a:srgbClr val="006FC0"/>
                </a:solidFill>
                <a:latin typeface="Calibri"/>
                <a:cs typeface="Calibri"/>
              </a:rPr>
              <a:t> </a:t>
            </a:r>
            <a:r>
              <a:rPr sz="2600" b="1">
                <a:solidFill>
                  <a:srgbClr val="006FC0"/>
                </a:solidFill>
                <a:latin typeface="Calibri"/>
                <a:cs typeface="Calibri"/>
              </a:rPr>
              <a:t>with</a:t>
            </a:r>
            <a:r>
              <a:rPr sz="2600" b="1" spc="-65">
                <a:solidFill>
                  <a:srgbClr val="006FC0"/>
                </a:solidFill>
                <a:latin typeface="Calibri"/>
                <a:cs typeface="Calibri"/>
              </a:rPr>
              <a:t> </a:t>
            </a:r>
            <a:r>
              <a:rPr sz="2600" b="1" spc="-10">
                <a:solidFill>
                  <a:srgbClr val="006FC0"/>
                </a:solidFill>
                <a:latin typeface="Calibri"/>
                <a:cs typeface="Calibri"/>
              </a:rPr>
              <a:t>determination</a:t>
            </a:r>
            <a:r>
              <a:rPr sz="2600" b="1" spc="-45">
                <a:solidFill>
                  <a:srgbClr val="006FC0"/>
                </a:solidFill>
                <a:latin typeface="Calibri"/>
                <a:cs typeface="Calibri"/>
              </a:rPr>
              <a:t> </a:t>
            </a:r>
            <a:r>
              <a:rPr sz="2600" b="1">
                <a:solidFill>
                  <a:srgbClr val="006FC0"/>
                </a:solidFill>
                <a:latin typeface="Calibri"/>
                <a:cs typeface="Calibri"/>
              </a:rPr>
              <a:t>of</a:t>
            </a:r>
            <a:r>
              <a:rPr sz="2600" b="1" spc="-70">
                <a:solidFill>
                  <a:srgbClr val="006FC0"/>
                </a:solidFill>
                <a:latin typeface="Calibri"/>
                <a:cs typeface="Calibri"/>
              </a:rPr>
              <a:t> </a:t>
            </a:r>
            <a:r>
              <a:rPr sz="2600" b="1" spc="-10">
                <a:solidFill>
                  <a:srgbClr val="006FC0"/>
                </a:solidFill>
                <a:latin typeface="Calibri"/>
                <a:cs typeface="Calibri"/>
              </a:rPr>
              <a:t>effective</a:t>
            </a:r>
            <a:r>
              <a:rPr sz="2600" b="1" spc="-65">
                <a:solidFill>
                  <a:srgbClr val="006FC0"/>
                </a:solidFill>
                <a:latin typeface="Calibri"/>
                <a:cs typeface="Calibri"/>
              </a:rPr>
              <a:t> </a:t>
            </a:r>
            <a:r>
              <a:rPr sz="2600" b="1">
                <a:solidFill>
                  <a:srgbClr val="006FC0"/>
                </a:solidFill>
                <a:latin typeface="Calibri"/>
                <a:cs typeface="Calibri"/>
              </a:rPr>
              <a:t>depth</a:t>
            </a:r>
            <a:r>
              <a:rPr sz="2600" b="1" spc="-35">
                <a:solidFill>
                  <a:srgbClr val="006FC0"/>
                </a:solidFill>
                <a:latin typeface="Calibri"/>
                <a:cs typeface="Calibri"/>
              </a:rPr>
              <a:t> </a:t>
            </a:r>
            <a:r>
              <a:rPr sz="2600" b="1" spc="-25">
                <a:solidFill>
                  <a:srgbClr val="006FC0"/>
                </a:solidFill>
                <a:latin typeface="Calibri"/>
                <a:cs typeface="Calibri"/>
              </a:rPr>
              <a:t>of </a:t>
            </a:r>
            <a:r>
              <a:rPr sz="2600" b="1">
                <a:solidFill>
                  <a:srgbClr val="006FC0"/>
                </a:solidFill>
                <a:latin typeface="Calibri"/>
                <a:cs typeface="Calibri"/>
              </a:rPr>
              <a:t>each</a:t>
            </a:r>
            <a:r>
              <a:rPr sz="2600" b="1" spc="-60">
                <a:solidFill>
                  <a:srgbClr val="006FC0"/>
                </a:solidFill>
                <a:latin typeface="Calibri"/>
                <a:cs typeface="Calibri"/>
              </a:rPr>
              <a:t> </a:t>
            </a:r>
            <a:r>
              <a:rPr sz="2600" b="1">
                <a:solidFill>
                  <a:srgbClr val="006FC0"/>
                </a:solidFill>
                <a:latin typeface="Calibri"/>
                <a:cs typeface="Calibri"/>
              </a:rPr>
              <a:t>zone</a:t>
            </a:r>
            <a:r>
              <a:rPr sz="2600" b="1" spc="-65">
                <a:solidFill>
                  <a:srgbClr val="006FC0"/>
                </a:solidFill>
                <a:latin typeface="Calibri"/>
                <a:cs typeface="Calibri"/>
              </a:rPr>
              <a:t> </a:t>
            </a:r>
            <a:r>
              <a:rPr sz="2600" b="1">
                <a:solidFill>
                  <a:srgbClr val="006FC0"/>
                </a:solidFill>
                <a:latin typeface="Calibri"/>
                <a:cs typeface="Calibri"/>
              </a:rPr>
              <a:t>(i.e.,</a:t>
            </a:r>
            <a:r>
              <a:rPr sz="2600" b="1" spc="-50">
                <a:solidFill>
                  <a:srgbClr val="006FC0"/>
                </a:solidFill>
                <a:latin typeface="Calibri"/>
                <a:cs typeface="Calibri"/>
              </a:rPr>
              <a:t> </a:t>
            </a:r>
            <a:r>
              <a:rPr sz="2600" b="1" spc="-20">
                <a:solidFill>
                  <a:srgbClr val="006FC0"/>
                </a:solidFill>
                <a:latin typeface="Calibri"/>
                <a:cs typeface="Calibri"/>
              </a:rPr>
              <a:t>V</a:t>
            </a:r>
            <a:r>
              <a:rPr sz="2550" b="1" spc="-30" baseline="-21241">
                <a:solidFill>
                  <a:srgbClr val="006FC0"/>
                </a:solidFill>
                <a:latin typeface="Calibri"/>
                <a:cs typeface="Calibri"/>
              </a:rPr>
              <a:t>zone</a:t>
            </a:r>
            <a:r>
              <a:rPr sz="2600" b="1" spc="-20">
                <a:solidFill>
                  <a:srgbClr val="006FC0"/>
                </a:solidFill>
                <a:latin typeface="Calibri"/>
                <a:cs typeface="Calibri"/>
              </a:rPr>
              <a:t>/A).</a:t>
            </a:r>
            <a:r>
              <a:rPr sz="2600" b="1" spc="-50">
                <a:solidFill>
                  <a:srgbClr val="006FC0"/>
                </a:solidFill>
                <a:latin typeface="Calibri"/>
                <a:cs typeface="Calibri"/>
              </a:rPr>
              <a:t> </a:t>
            </a:r>
            <a:r>
              <a:rPr sz="2600" b="1">
                <a:solidFill>
                  <a:srgbClr val="006FC0"/>
                </a:solidFill>
                <a:latin typeface="Calibri"/>
                <a:cs typeface="Calibri"/>
              </a:rPr>
              <a:t>Special</a:t>
            </a:r>
            <a:r>
              <a:rPr sz="2600" b="1" spc="-60">
                <a:solidFill>
                  <a:srgbClr val="006FC0"/>
                </a:solidFill>
                <a:latin typeface="Calibri"/>
                <a:cs typeface="Calibri"/>
              </a:rPr>
              <a:t> </a:t>
            </a:r>
            <a:r>
              <a:rPr sz="2600" b="1" spc="-10">
                <a:solidFill>
                  <a:srgbClr val="006FC0"/>
                </a:solidFill>
                <a:latin typeface="Calibri"/>
                <a:cs typeface="Calibri"/>
              </a:rPr>
              <a:t>consideration</a:t>
            </a:r>
            <a:r>
              <a:rPr sz="2600" b="1" spc="-35">
                <a:solidFill>
                  <a:srgbClr val="006FC0"/>
                </a:solidFill>
                <a:latin typeface="Calibri"/>
                <a:cs typeface="Calibri"/>
              </a:rPr>
              <a:t> </a:t>
            </a:r>
            <a:r>
              <a:rPr sz="2600" b="1">
                <a:solidFill>
                  <a:srgbClr val="006FC0"/>
                </a:solidFill>
                <a:latin typeface="Calibri"/>
                <a:cs typeface="Calibri"/>
              </a:rPr>
              <a:t>is</a:t>
            </a:r>
            <a:r>
              <a:rPr sz="2600" b="1" spc="-70">
                <a:solidFill>
                  <a:srgbClr val="006FC0"/>
                </a:solidFill>
                <a:latin typeface="Calibri"/>
                <a:cs typeface="Calibri"/>
              </a:rPr>
              <a:t> </a:t>
            </a:r>
            <a:r>
              <a:rPr sz="2600" b="1" spc="-10">
                <a:solidFill>
                  <a:srgbClr val="006FC0"/>
                </a:solidFill>
                <a:latin typeface="Calibri"/>
                <a:cs typeface="Calibri"/>
              </a:rPr>
              <a:t>required </a:t>
            </a:r>
            <a:r>
              <a:rPr sz="2600" b="1">
                <a:solidFill>
                  <a:srgbClr val="006FC0"/>
                </a:solidFill>
                <a:latin typeface="Calibri"/>
                <a:cs typeface="Calibri"/>
              </a:rPr>
              <a:t>for</a:t>
            </a:r>
            <a:r>
              <a:rPr sz="2600" b="1" spc="-100">
                <a:solidFill>
                  <a:srgbClr val="006FC0"/>
                </a:solidFill>
                <a:latin typeface="Calibri"/>
                <a:cs typeface="Calibri"/>
              </a:rPr>
              <a:t> </a:t>
            </a:r>
            <a:r>
              <a:rPr sz="2600" b="1">
                <a:solidFill>
                  <a:srgbClr val="006FC0"/>
                </a:solidFill>
                <a:latin typeface="Calibri"/>
                <a:cs typeface="Calibri"/>
              </a:rPr>
              <a:t>sedimentation</a:t>
            </a:r>
            <a:r>
              <a:rPr sz="2600" b="1" spc="-80">
                <a:solidFill>
                  <a:srgbClr val="006FC0"/>
                </a:solidFill>
                <a:latin typeface="Calibri"/>
                <a:cs typeface="Calibri"/>
              </a:rPr>
              <a:t> </a:t>
            </a:r>
            <a:r>
              <a:rPr sz="2600" b="1">
                <a:solidFill>
                  <a:srgbClr val="006FC0"/>
                </a:solidFill>
                <a:latin typeface="Calibri"/>
                <a:cs typeface="Calibri"/>
              </a:rPr>
              <a:t>zone</a:t>
            </a:r>
            <a:r>
              <a:rPr sz="2600" b="1" spc="-70">
                <a:solidFill>
                  <a:srgbClr val="006FC0"/>
                </a:solidFill>
                <a:latin typeface="Calibri"/>
                <a:cs typeface="Calibri"/>
              </a:rPr>
              <a:t> </a:t>
            </a:r>
            <a:r>
              <a:rPr sz="2600" b="1">
                <a:solidFill>
                  <a:srgbClr val="006FC0"/>
                </a:solidFill>
                <a:latin typeface="Calibri"/>
                <a:cs typeface="Calibri"/>
              </a:rPr>
              <a:t>(as</a:t>
            </a:r>
            <a:r>
              <a:rPr sz="2600" b="1" spc="-85">
                <a:solidFill>
                  <a:srgbClr val="006FC0"/>
                </a:solidFill>
                <a:latin typeface="Calibri"/>
                <a:cs typeface="Calibri"/>
              </a:rPr>
              <a:t> </a:t>
            </a:r>
            <a:r>
              <a:rPr sz="2600" b="1" spc="-10">
                <a:solidFill>
                  <a:srgbClr val="006FC0"/>
                </a:solidFill>
                <a:latin typeface="Calibri"/>
                <a:cs typeface="Calibri"/>
              </a:rPr>
              <a:t>explained</a:t>
            </a:r>
            <a:r>
              <a:rPr sz="2600" b="1" spc="-65">
                <a:solidFill>
                  <a:srgbClr val="006FC0"/>
                </a:solidFill>
                <a:latin typeface="Calibri"/>
                <a:cs typeface="Calibri"/>
              </a:rPr>
              <a:t> </a:t>
            </a:r>
            <a:r>
              <a:rPr sz="2600" b="1" spc="-10">
                <a:solidFill>
                  <a:srgbClr val="006FC0"/>
                </a:solidFill>
                <a:latin typeface="Calibri"/>
                <a:cs typeface="Calibri"/>
              </a:rPr>
              <a:t>below).</a:t>
            </a:r>
            <a:endParaRPr sz="2600">
              <a:latin typeface="Calibri"/>
              <a:cs typeface="Calibri"/>
            </a:endParaRPr>
          </a:p>
          <a:p>
            <a:pPr marL="433070" indent="-344170">
              <a:lnSpc>
                <a:spcPct val="100000"/>
              </a:lnSpc>
              <a:spcBef>
                <a:spcPts val="720"/>
              </a:spcBef>
              <a:buFont typeface="Arial MT"/>
              <a:buChar char="•"/>
              <a:tabLst>
                <a:tab pos="433070" algn="l"/>
              </a:tabLst>
            </a:pPr>
            <a:r>
              <a:rPr sz="2600" b="1">
                <a:solidFill>
                  <a:srgbClr val="006FC0"/>
                </a:solidFill>
                <a:latin typeface="Calibri"/>
                <a:cs typeface="Calibri"/>
              </a:rPr>
              <a:t>A</a:t>
            </a:r>
            <a:r>
              <a:rPr sz="2600" b="1" spc="-45">
                <a:solidFill>
                  <a:srgbClr val="006FC0"/>
                </a:solidFill>
                <a:latin typeface="Calibri"/>
                <a:cs typeface="Calibri"/>
              </a:rPr>
              <a:t> </a:t>
            </a:r>
            <a:r>
              <a:rPr sz="2600" b="1">
                <a:solidFill>
                  <a:srgbClr val="006FC0"/>
                </a:solidFill>
                <a:latin typeface="Calibri"/>
                <a:cs typeface="Calibri"/>
              </a:rPr>
              <a:t>free</a:t>
            </a:r>
            <a:r>
              <a:rPr sz="2600" b="1" spc="-30">
                <a:solidFill>
                  <a:srgbClr val="006FC0"/>
                </a:solidFill>
                <a:latin typeface="Calibri"/>
                <a:cs typeface="Calibri"/>
              </a:rPr>
              <a:t> </a:t>
            </a:r>
            <a:r>
              <a:rPr sz="2600" b="1">
                <a:solidFill>
                  <a:srgbClr val="006FC0"/>
                </a:solidFill>
                <a:latin typeface="Calibri"/>
                <a:cs typeface="Calibri"/>
              </a:rPr>
              <a:t>board</a:t>
            </a:r>
            <a:r>
              <a:rPr sz="2600" b="1" spc="-15">
                <a:solidFill>
                  <a:srgbClr val="006FC0"/>
                </a:solidFill>
                <a:latin typeface="Calibri"/>
                <a:cs typeface="Calibri"/>
              </a:rPr>
              <a:t> </a:t>
            </a:r>
            <a:r>
              <a:rPr sz="2600" b="1">
                <a:solidFill>
                  <a:srgbClr val="006FC0"/>
                </a:solidFill>
                <a:latin typeface="Calibri"/>
                <a:cs typeface="Calibri"/>
              </a:rPr>
              <a:t>of</a:t>
            </a:r>
            <a:r>
              <a:rPr sz="2600" b="1" spc="-30">
                <a:solidFill>
                  <a:srgbClr val="006FC0"/>
                </a:solidFill>
                <a:latin typeface="Calibri"/>
                <a:cs typeface="Calibri"/>
              </a:rPr>
              <a:t> </a:t>
            </a:r>
            <a:r>
              <a:rPr sz="2600" b="1">
                <a:solidFill>
                  <a:srgbClr val="006FC0"/>
                </a:solidFill>
                <a:latin typeface="Calibri"/>
                <a:cs typeface="Calibri"/>
              </a:rPr>
              <a:t>about</a:t>
            </a:r>
            <a:r>
              <a:rPr sz="2600" b="1" spc="-20">
                <a:solidFill>
                  <a:srgbClr val="006FC0"/>
                </a:solidFill>
                <a:latin typeface="Calibri"/>
                <a:cs typeface="Calibri"/>
              </a:rPr>
              <a:t> </a:t>
            </a:r>
            <a:r>
              <a:rPr sz="2600" b="1">
                <a:solidFill>
                  <a:srgbClr val="006FC0"/>
                </a:solidFill>
                <a:latin typeface="Calibri"/>
                <a:cs typeface="Calibri"/>
              </a:rPr>
              <a:t>250</a:t>
            </a:r>
            <a:r>
              <a:rPr sz="2600" b="1" spc="-55">
                <a:solidFill>
                  <a:srgbClr val="006FC0"/>
                </a:solidFill>
                <a:latin typeface="Calibri"/>
                <a:cs typeface="Calibri"/>
              </a:rPr>
              <a:t> </a:t>
            </a:r>
            <a:r>
              <a:rPr sz="2600" b="1">
                <a:solidFill>
                  <a:srgbClr val="006FC0"/>
                </a:solidFill>
                <a:latin typeface="Calibri"/>
                <a:cs typeface="Calibri"/>
              </a:rPr>
              <a:t>mm</a:t>
            </a:r>
            <a:r>
              <a:rPr sz="2600" b="1" spc="-50">
                <a:solidFill>
                  <a:srgbClr val="006FC0"/>
                </a:solidFill>
                <a:latin typeface="Calibri"/>
                <a:cs typeface="Calibri"/>
              </a:rPr>
              <a:t> </a:t>
            </a:r>
            <a:r>
              <a:rPr sz="2600" b="1">
                <a:solidFill>
                  <a:srgbClr val="006FC0"/>
                </a:solidFill>
                <a:latin typeface="Calibri"/>
                <a:cs typeface="Calibri"/>
              </a:rPr>
              <a:t>(0.25</a:t>
            </a:r>
            <a:r>
              <a:rPr sz="2600" b="1" spc="-55">
                <a:solidFill>
                  <a:srgbClr val="006FC0"/>
                </a:solidFill>
                <a:latin typeface="Calibri"/>
                <a:cs typeface="Calibri"/>
              </a:rPr>
              <a:t> </a:t>
            </a:r>
            <a:r>
              <a:rPr sz="2600" b="1">
                <a:solidFill>
                  <a:srgbClr val="006FC0"/>
                </a:solidFill>
                <a:latin typeface="Calibri"/>
                <a:cs typeface="Calibri"/>
              </a:rPr>
              <a:t>m)</a:t>
            </a:r>
            <a:r>
              <a:rPr sz="2600" b="1" spc="-30">
                <a:solidFill>
                  <a:srgbClr val="006FC0"/>
                </a:solidFill>
                <a:latin typeface="Calibri"/>
                <a:cs typeface="Calibri"/>
              </a:rPr>
              <a:t> </a:t>
            </a:r>
            <a:r>
              <a:rPr sz="2600" b="1">
                <a:solidFill>
                  <a:srgbClr val="006FC0"/>
                </a:solidFill>
                <a:latin typeface="Calibri"/>
                <a:cs typeface="Calibri"/>
              </a:rPr>
              <a:t>is</a:t>
            </a:r>
            <a:r>
              <a:rPr sz="2600" b="1" spc="-40">
                <a:solidFill>
                  <a:srgbClr val="006FC0"/>
                </a:solidFill>
                <a:latin typeface="Calibri"/>
                <a:cs typeface="Calibri"/>
              </a:rPr>
              <a:t> </a:t>
            </a:r>
            <a:r>
              <a:rPr sz="2600" b="1">
                <a:solidFill>
                  <a:srgbClr val="006FC0"/>
                </a:solidFill>
                <a:latin typeface="Calibri"/>
                <a:cs typeface="Calibri"/>
              </a:rPr>
              <a:t>usually</a:t>
            </a:r>
            <a:r>
              <a:rPr sz="2600" b="1" spc="-20">
                <a:solidFill>
                  <a:srgbClr val="006FC0"/>
                </a:solidFill>
                <a:latin typeface="Calibri"/>
                <a:cs typeface="Calibri"/>
              </a:rPr>
              <a:t> kept</a:t>
            </a:r>
            <a:endParaRPr sz="2600">
              <a:latin typeface="Calibri"/>
              <a:cs typeface="Calibri"/>
            </a:endParaRPr>
          </a:p>
        </p:txBody>
      </p:sp>
      <p:sp>
        <p:nvSpPr>
          <p:cNvPr id="4" name="Slide Number Placeholder 3">
            <a:extLst>
              <a:ext uri="{FF2B5EF4-FFF2-40B4-BE49-F238E27FC236}">
                <a16:creationId xmlns:a16="http://schemas.microsoft.com/office/drawing/2014/main" id="{946AFEFF-7261-F193-ACC2-B7479200B32C}"/>
              </a:ext>
            </a:extLst>
          </p:cNvPr>
          <p:cNvSpPr>
            <a:spLocks noGrp="1"/>
          </p:cNvSpPr>
          <p:nvPr>
            <p:ph type="sldNum" sz="quarter" idx="7"/>
          </p:nvPr>
        </p:nvSpPr>
        <p:spPr>
          <a:xfrm>
            <a:off x="8401811" y="6465214"/>
            <a:ext cx="332106" cy="164186"/>
          </a:xfrm>
        </p:spPr>
        <p:txBody>
          <a:bodyPr/>
          <a:lstStyle/>
          <a:p>
            <a:pPr marL="115570">
              <a:lnSpc>
                <a:spcPts val="1240"/>
              </a:lnSpc>
            </a:pPr>
            <a:fld id="{81D60167-4931-47E6-BA6A-407CBD079E47}" type="slidenum">
              <a:rPr lang="en-US" spc="-50" smtClean="0"/>
              <a:t>122</a:t>
            </a:fld>
            <a:endParaRPr lang="en-US" spc="-50"/>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410972" y="967485"/>
            <a:ext cx="7994015" cy="5146040"/>
          </a:xfrm>
          <a:prstGeom prst="rect">
            <a:avLst/>
          </a:prstGeom>
        </p:spPr>
        <p:txBody>
          <a:bodyPr vert="horz" wrap="square" lIns="0" tIns="53975" rIns="0" bIns="0" rtlCol="0">
            <a:spAutoFit/>
          </a:bodyPr>
          <a:lstStyle/>
          <a:p>
            <a:pPr marL="88900" marR="200660">
              <a:lnSpc>
                <a:spcPts val="2590"/>
              </a:lnSpc>
              <a:spcBef>
                <a:spcPts val="425"/>
              </a:spcBef>
            </a:pPr>
            <a:r>
              <a:rPr sz="2400" b="1">
                <a:solidFill>
                  <a:srgbClr val="00AF50"/>
                </a:solidFill>
                <a:latin typeface="Calibri"/>
                <a:cs typeface="Calibri"/>
              </a:rPr>
              <a:t>Depth</a:t>
            </a:r>
            <a:r>
              <a:rPr sz="2400" b="1" spc="-45">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spc="-10">
                <a:solidFill>
                  <a:srgbClr val="00AF50"/>
                </a:solidFill>
                <a:latin typeface="Calibri"/>
                <a:cs typeface="Calibri"/>
              </a:rPr>
              <a:t>sedimentation</a:t>
            </a:r>
            <a:r>
              <a:rPr sz="2400" b="1" spc="-20">
                <a:solidFill>
                  <a:srgbClr val="00AF50"/>
                </a:solidFill>
                <a:latin typeface="Calibri"/>
                <a:cs typeface="Calibri"/>
              </a:rPr>
              <a:t> </a:t>
            </a:r>
            <a:r>
              <a:rPr sz="2400" b="1">
                <a:solidFill>
                  <a:srgbClr val="00AF50"/>
                </a:solidFill>
                <a:latin typeface="Calibri"/>
                <a:cs typeface="Calibri"/>
              </a:rPr>
              <a:t>zone</a:t>
            </a:r>
            <a:r>
              <a:rPr sz="2400" b="1" spc="-65">
                <a:solidFill>
                  <a:srgbClr val="00AF50"/>
                </a:solidFill>
                <a:latin typeface="Calibri"/>
                <a:cs typeface="Calibri"/>
              </a:rPr>
              <a:t> </a:t>
            </a:r>
            <a:r>
              <a:rPr sz="2400" b="1">
                <a:solidFill>
                  <a:srgbClr val="00AF50"/>
                </a:solidFill>
                <a:latin typeface="Calibri"/>
                <a:cs typeface="Calibri"/>
              </a:rPr>
              <a:t>and</a:t>
            </a:r>
            <a:r>
              <a:rPr sz="2400" b="1" spc="-40">
                <a:solidFill>
                  <a:srgbClr val="00AF50"/>
                </a:solidFill>
                <a:latin typeface="Calibri"/>
                <a:cs typeface="Calibri"/>
              </a:rPr>
              <a:t> </a:t>
            </a:r>
            <a:r>
              <a:rPr sz="2400" b="1" spc="-10">
                <a:solidFill>
                  <a:srgbClr val="00AF50"/>
                </a:solidFill>
                <a:latin typeface="Calibri"/>
                <a:cs typeface="Calibri"/>
              </a:rPr>
              <a:t>“depth</a:t>
            </a:r>
            <a:r>
              <a:rPr sz="2400" b="1" spc="-30">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a:solidFill>
                  <a:srgbClr val="00AF50"/>
                </a:solidFill>
                <a:latin typeface="Calibri"/>
                <a:cs typeface="Calibri"/>
              </a:rPr>
              <a:t>clear</a:t>
            </a:r>
            <a:r>
              <a:rPr sz="2400" b="1" spc="-55">
                <a:solidFill>
                  <a:srgbClr val="00AF50"/>
                </a:solidFill>
                <a:latin typeface="Calibri"/>
                <a:cs typeface="Calibri"/>
              </a:rPr>
              <a:t> </a:t>
            </a:r>
            <a:r>
              <a:rPr sz="2400" b="1">
                <a:solidFill>
                  <a:srgbClr val="00AF50"/>
                </a:solidFill>
                <a:latin typeface="Calibri"/>
                <a:cs typeface="Calibri"/>
              </a:rPr>
              <a:t>space”</a:t>
            </a:r>
            <a:r>
              <a:rPr sz="2400" b="1" spc="-45">
                <a:solidFill>
                  <a:srgbClr val="00AF50"/>
                </a:solidFill>
                <a:latin typeface="Calibri"/>
                <a:cs typeface="Calibri"/>
              </a:rPr>
              <a:t> </a:t>
            </a:r>
            <a:r>
              <a:rPr sz="2400" b="1" spc="-20">
                <a:solidFill>
                  <a:srgbClr val="00AF50"/>
                </a:solidFill>
                <a:latin typeface="Calibri"/>
                <a:cs typeface="Calibri"/>
              </a:rPr>
              <a:t>(see </a:t>
            </a:r>
            <a:r>
              <a:rPr sz="2400" b="1">
                <a:solidFill>
                  <a:srgbClr val="00AF50"/>
                </a:solidFill>
                <a:latin typeface="Calibri"/>
                <a:cs typeface="Calibri"/>
              </a:rPr>
              <a:t>“Fig.)</a:t>
            </a:r>
            <a:r>
              <a:rPr sz="2400" b="1" spc="-55">
                <a:solidFill>
                  <a:srgbClr val="00AF50"/>
                </a:solidFill>
                <a:latin typeface="Calibri"/>
                <a:cs typeface="Calibri"/>
              </a:rPr>
              <a:t> </a:t>
            </a:r>
            <a:r>
              <a:rPr sz="2400" b="1">
                <a:solidFill>
                  <a:srgbClr val="00AF50"/>
                </a:solidFill>
                <a:latin typeface="Calibri"/>
                <a:cs typeface="Calibri"/>
              </a:rPr>
              <a:t>are</a:t>
            </a:r>
            <a:r>
              <a:rPr sz="2400" b="1" spc="-55">
                <a:solidFill>
                  <a:srgbClr val="00AF50"/>
                </a:solidFill>
                <a:latin typeface="Calibri"/>
                <a:cs typeface="Calibri"/>
              </a:rPr>
              <a:t> </a:t>
            </a:r>
            <a:r>
              <a:rPr sz="2400" b="1">
                <a:solidFill>
                  <a:srgbClr val="00AF50"/>
                </a:solidFill>
                <a:latin typeface="Calibri"/>
                <a:cs typeface="Calibri"/>
              </a:rPr>
              <a:t>estimated</a:t>
            </a:r>
            <a:r>
              <a:rPr sz="2400" b="1" spc="-40">
                <a:solidFill>
                  <a:srgbClr val="00AF50"/>
                </a:solidFill>
                <a:latin typeface="Calibri"/>
                <a:cs typeface="Calibri"/>
              </a:rPr>
              <a:t> </a:t>
            </a:r>
            <a:r>
              <a:rPr sz="2400" b="1">
                <a:solidFill>
                  <a:srgbClr val="00AF50"/>
                </a:solidFill>
                <a:latin typeface="Calibri"/>
                <a:cs typeface="Calibri"/>
              </a:rPr>
              <a:t>as</a:t>
            </a:r>
            <a:r>
              <a:rPr sz="2400" b="1" spc="-60">
                <a:solidFill>
                  <a:srgbClr val="00AF50"/>
                </a:solidFill>
                <a:latin typeface="Calibri"/>
                <a:cs typeface="Calibri"/>
              </a:rPr>
              <a:t> </a:t>
            </a:r>
            <a:r>
              <a:rPr sz="2400" b="1" spc="-10">
                <a:solidFill>
                  <a:srgbClr val="00AF50"/>
                </a:solidFill>
                <a:latin typeface="Calibri"/>
                <a:cs typeface="Calibri"/>
              </a:rPr>
              <a:t>follows:</a:t>
            </a:r>
            <a:endParaRPr sz="2400">
              <a:latin typeface="Calibri"/>
              <a:cs typeface="Calibri"/>
            </a:endParaRPr>
          </a:p>
          <a:p>
            <a:pPr marL="660400" indent="-571500">
              <a:lnSpc>
                <a:spcPts val="2415"/>
              </a:lnSpc>
              <a:buAutoNum type="romanLcParenBoth"/>
              <a:tabLst>
                <a:tab pos="660400" algn="l"/>
              </a:tabLst>
            </a:pPr>
            <a:r>
              <a:rPr sz="2400" b="1">
                <a:solidFill>
                  <a:srgbClr val="00AF50"/>
                </a:solidFill>
                <a:latin typeface="Calibri"/>
                <a:cs typeface="Calibri"/>
              </a:rPr>
              <a:t>Depth</a:t>
            </a:r>
            <a:r>
              <a:rPr sz="2400" b="1" spc="-45">
                <a:solidFill>
                  <a:srgbClr val="00AF50"/>
                </a:solidFill>
                <a:latin typeface="Calibri"/>
                <a:cs typeface="Calibri"/>
              </a:rPr>
              <a:t> </a:t>
            </a:r>
            <a:r>
              <a:rPr sz="2400" b="1">
                <a:solidFill>
                  <a:srgbClr val="00AF50"/>
                </a:solidFill>
                <a:latin typeface="Calibri"/>
                <a:cs typeface="Calibri"/>
              </a:rPr>
              <a:t>of</a:t>
            </a:r>
            <a:r>
              <a:rPr sz="2400" b="1" spc="-40">
                <a:solidFill>
                  <a:srgbClr val="00AF50"/>
                </a:solidFill>
                <a:latin typeface="Calibri"/>
                <a:cs typeface="Calibri"/>
              </a:rPr>
              <a:t> </a:t>
            </a:r>
            <a:r>
              <a:rPr sz="2400" b="1" spc="-10">
                <a:solidFill>
                  <a:srgbClr val="00AF50"/>
                </a:solidFill>
                <a:latin typeface="Calibri"/>
                <a:cs typeface="Calibri"/>
              </a:rPr>
              <a:t>sedimentation</a:t>
            </a:r>
            <a:r>
              <a:rPr sz="2400" b="1" spc="-25">
                <a:solidFill>
                  <a:srgbClr val="00AF50"/>
                </a:solidFill>
                <a:latin typeface="Calibri"/>
                <a:cs typeface="Calibri"/>
              </a:rPr>
              <a:t> </a:t>
            </a:r>
            <a:r>
              <a:rPr sz="2400" b="1">
                <a:solidFill>
                  <a:srgbClr val="00AF50"/>
                </a:solidFill>
                <a:latin typeface="Calibri"/>
                <a:cs typeface="Calibri"/>
              </a:rPr>
              <a:t>zone,</a:t>
            </a:r>
            <a:r>
              <a:rPr sz="2400" b="1" spc="-55">
                <a:solidFill>
                  <a:srgbClr val="00AF50"/>
                </a:solidFill>
                <a:latin typeface="Calibri"/>
                <a:cs typeface="Calibri"/>
              </a:rPr>
              <a:t> </a:t>
            </a:r>
            <a:r>
              <a:rPr sz="2400" b="1">
                <a:solidFill>
                  <a:srgbClr val="00AF50"/>
                </a:solidFill>
                <a:latin typeface="Calibri"/>
                <a:cs typeface="Calibri"/>
              </a:rPr>
              <a:t>h</a:t>
            </a:r>
            <a:r>
              <a:rPr sz="2400" b="1" spc="-45">
                <a:solidFill>
                  <a:srgbClr val="00AF50"/>
                </a:solidFill>
                <a:latin typeface="Calibri"/>
                <a:cs typeface="Calibri"/>
              </a:rPr>
              <a:t> </a:t>
            </a:r>
            <a:r>
              <a:rPr sz="2400" b="1">
                <a:solidFill>
                  <a:srgbClr val="00AF50"/>
                </a:solidFill>
                <a:latin typeface="Calibri"/>
                <a:cs typeface="Calibri"/>
              </a:rPr>
              <a:t>=</a:t>
            </a:r>
            <a:r>
              <a:rPr sz="2400" b="1" spc="-25">
                <a:solidFill>
                  <a:srgbClr val="00AF50"/>
                </a:solidFill>
                <a:latin typeface="Calibri"/>
                <a:cs typeface="Calibri"/>
              </a:rPr>
              <a:t> </a:t>
            </a:r>
            <a:r>
              <a:rPr sz="2400" b="1">
                <a:solidFill>
                  <a:srgbClr val="00AF50"/>
                </a:solidFill>
                <a:latin typeface="Calibri"/>
                <a:cs typeface="Calibri"/>
              </a:rPr>
              <a:t>V</a:t>
            </a:r>
            <a:r>
              <a:rPr sz="2400" b="1" baseline="-20833">
                <a:solidFill>
                  <a:srgbClr val="00AF50"/>
                </a:solidFill>
                <a:latin typeface="Calibri"/>
                <a:cs typeface="Calibri"/>
              </a:rPr>
              <a:t>h</a:t>
            </a:r>
            <a:r>
              <a:rPr sz="2400" b="1" spc="217" baseline="-20833">
                <a:solidFill>
                  <a:srgbClr val="00AF50"/>
                </a:solidFill>
                <a:latin typeface="Calibri"/>
                <a:cs typeface="Calibri"/>
              </a:rPr>
              <a:t> </a:t>
            </a:r>
            <a:r>
              <a:rPr sz="2400" b="1">
                <a:solidFill>
                  <a:srgbClr val="00AF50"/>
                </a:solidFill>
                <a:latin typeface="Calibri"/>
                <a:cs typeface="Calibri"/>
              </a:rPr>
              <a:t>/</a:t>
            </a:r>
            <a:r>
              <a:rPr sz="2400" b="1" spc="-35">
                <a:solidFill>
                  <a:srgbClr val="00AF50"/>
                </a:solidFill>
                <a:latin typeface="Calibri"/>
                <a:cs typeface="Calibri"/>
              </a:rPr>
              <a:t> </a:t>
            </a:r>
            <a:r>
              <a:rPr sz="2400" b="1" spc="-50">
                <a:solidFill>
                  <a:srgbClr val="00AF50"/>
                </a:solidFill>
                <a:latin typeface="Calibri"/>
                <a:cs typeface="Calibri"/>
              </a:rPr>
              <a:t>A</a:t>
            </a:r>
            <a:endParaRPr sz="2400">
              <a:latin typeface="Calibri"/>
              <a:cs typeface="Calibri"/>
            </a:endParaRPr>
          </a:p>
          <a:p>
            <a:pPr marL="660400" indent="-571500">
              <a:lnSpc>
                <a:spcPts val="2735"/>
              </a:lnSpc>
              <a:buAutoNum type="romanLcParenBoth"/>
              <a:tabLst>
                <a:tab pos="660400" algn="l"/>
              </a:tabLst>
            </a:pPr>
            <a:r>
              <a:rPr sz="2400" b="1">
                <a:solidFill>
                  <a:srgbClr val="00AF50"/>
                </a:solidFill>
                <a:latin typeface="Calibri"/>
                <a:cs typeface="Calibri"/>
              </a:rPr>
              <a:t>Minimum</a:t>
            </a:r>
            <a:r>
              <a:rPr sz="2400" b="1" spc="-45">
                <a:solidFill>
                  <a:srgbClr val="00AF50"/>
                </a:solidFill>
                <a:latin typeface="Calibri"/>
                <a:cs typeface="Calibri"/>
              </a:rPr>
              <a:t> </a:t>
            </a:r>
            <a:r>
              <a:rPr sz="2400" b="1">
                <a:solidFill>
                  <a:srgbClr val="00AF50"/>
                </a:solidFill>
                <a:latin typeface="Calibri"/>
                <a:cs typeface="Calibri"/>
              </a:rPr>
              <a:t>clear</a:t>
            </a:r>
            <a:r>
              <a:rPr sz="2400" b="1" spc="-45">
                <a:solidFill>
                  <a:srgbClr val="00AF50"/>
                </a:solidFill>
                <a:latin typeface="Calibri"/>
                <a:cs typeface="Calibri"/>
              </a:rPr>
              <a:t> </a:t>
            </a:r>
            <a:r>
              <a:rPr sz="2400" b="1">
                <a:solidFill>
                  <a:srgbClr val="00AF50"/>
                </a:solidFill>
                <a:latin typeface="Calibri"/>
                <a:cs typeface="Calibri"/>
              </a:rPr>
              <a:t>space</a:t>
            </a:r>
            <a:r>
              <a:rPr sz="2400" b="1" spc="-25">
                <a:solidFill>
                  <a:srgbClr val="00AF50"/>
                </a:solidFill>
                <a:latin typeface="Calibri"/>
                <a:cs typeface="Calibri"/>
              </a:rPr>
              <a:t> </a:t>
            </a:r>
            <a:r>
              <a:rPr sz="2400" b="1">
                <a:solidFill>
                  <a:srgbClr val="00AF50"/>
                </a:solidFill>
                <a:latin typeface="Calibri"/>
                <a:cs typeface="Calibri"/>
              </a:rPr>
              <a:t>depth</a:t>
            </a:r>
            <a:r>
              <a:rPr sz="2400" b="1" spc="-20">
                <a:solidFill>
                  <a:srgbClr val="00AF50"/>
                </a:solidFill>
                <a:latin typeface="Calibri"/>
                <a:cs typeface="Calibri"/>
              </a:rPr>
              <a:t> </a:t>
            </a:r>
            <a:r>
              <a:rPr sz="2400" b="1">
                <a:solidFill>
                  <a:srgbClr val="00AF50"/>
                </a:solidFill>
                <a:latin typeface="Calibri"/>
                <a:cs typeface="Calibri"/>
              </a:rPr>
              <a:t>=</a:t>
            </a:r>
            <a:r>
              <a:rPr sz="2400" b="1" spc="-35">
                <a:solidFill>
                  <a:srgbClr val="00AF50"/>
                </a:solidFill>
                <a:latin typeface="Calibri"/>
                <a:cs typeface="Calibri"/>
              </a:rPr>
              <a:t> </a:t>
            </a:r>
            <a:r>
              <a:rPr sz="2400" b="1">
                <a:solidFill>
                  <a:srgbClr val="00AF50"/>
                </a:solidFill>
                <a:latin typeface="Calibri"/>
                <a:cs typeface="Calibri"/>
              </a:rPr>
              <a:t>(a</a:t>
            </a:r>
            <a:r>
              <a:rPr sz="2400" b="1" spc="-25">
                <a:solidFill>
                  <a:srgbClr val="00AF50"/>
                </a:solidFill>
                <a:latin typeface="Calibri"/>
                <a:cs typeface="Calibri"/>
              </a:rPr>
              <a:t> </a:t>
            </a:r>
            <a:r>
              <a:rPr sz="2400" b="1">
                <a:solidFill>
                  <a:srgbClr val="00AF50"/>
                </a:solidFill>
                <a:latin typeface="Calibri"/>
                <a:cs typeface="Calibri"/>
              </a:rPr>
              <a:t>+</a:t>
            </a:r>
            <a:r>
              <a:rPr sz="2400" b="1" spc="-35">
                <a:solidFill>
                  <a:srgbClr val="00AF50"/>
                </a:solidFill>
                <a:latin typeface="Calibri"/>
                <a:cs typeface="Calibri"/>
              </a:rPr>
              <a:t> </a:t>
            </a:r>
            <a:r>
              <a:rPr sz="2400" b="1">
                <a:solidFill>
                  <a:srgbClr val="00AF50"/>
                </a:solidFill>
                <a:latin typeface="Calibri"/>
                <a:cs typeface="Calibri"/>
              </a:rPr>
              <a:t>b)</a:t>
            </a:r>
            <a:r>
              <a:rPr sz="2400" b="1" spc="-35">
                <a:solidFill>
                  <a:srgbClr val="00AF50"/>
                </a:solidFill>
                <a:latin typeface="Calibri"/>
                <a:cs typeface="Calibri"/>
              </a:rPr>
              <a:t> </a:t>
            </a:r>
            <a:r>
              <a:rPr sz="2400" b="1">
                <a:solidFill>
                  <a:srgbClr val="00AF50"/>
                </a:solidFill>
                <a:latin typeface="Calibri"/>
                <a:cs typeface="Calibri"/>
              </a:rPr>
              <a:t>=</a:t>
            </a:r>
            <a:r>
              <a:rPr sz="2400" b="1" spc="-30">
                <a:solidFill>
                  <a:srgbClr val="00AF50"/>
                </a:solidFill>
                <a:latin typeface="Calibri"/>
                <a:cs typeface="Calibri"/>
              </a:rPr>
              <a:t> </a:t>
            </a:r>
            <a:r>
              <a:rPr sz="2400" b="1">
                <a:solidFill>
                  <a:srgbClr val="00AF50"/>
                </a:solidFill>
                <a:latin typeface="Calibri"/>
                <a:cs typeface="Calibri"/>
              </a:rPr>
              <a:t>0.075</a:t>
            </a:r>
            <a:r>
              <a:rPr sz="2400" b="1" spc="-40">
                <a:solidFill>
                  <a:srgbClr val="00AF50"/>
                </a:solidFill>
                <a:latin typeface="Calibri"/>
                <a:cs typeface="Calibri"/>
              </a:rPr>
              <a:t> </a:t>
            </a:r>
            <a:r>
              <a:rPr sz="2400" b="1">
                <a:solidFill>
                  <a:srgbClr val="00AF50"/>
                </a:solidFill>
                <a:latin typeface="Calibri"/>
                <a:cs typeface="Calibri"/>
              </a:rPr>
              <a:t>+</a:t>
            </a:r>
            <a:r>
              <a:rPr sz="2400" b="1" spc="-15">
                <a:solidFill>
                  <a:srgbClr val="00AF50"/>
                </a:solidFill>
                <a:latin typeface="Calibri"/>
                <a:cs typeface="Calibri"/>
              </a:rPr>
              <a:t> </a:t>
            </a:r>
            <a:r>
              <a:rPr sz="2400" b="1" spc="-25">
                <a:solidFill>
                  <a:srgbClr val="00AF50"/>
                </a:solidFill>
                <a:latin typeface="Calibri"/>
                <a:cs typeface="Calibri"/>
              </a:rPr>
              <a:t>d</a:t>
            </a:r>
            <a:r>
              <a:rPr sz="2400" b="1" spc="-37" baseline="-20833">
                <a:solidFill>
                  <a:srgbClr val="00AF50"/>
                </a:solidFill>
                <a:latin typeface="Calibri"/>
                <a:cs typeface="Calibri"/>
              </a:rPr>
              <a:t>sc</a:t>
            </a:r>
            <a:endParaRPr sz="2400" baseline="-20833">
              <a:latin typeface="Calibri"/>
              <a:cs typeface="Calibri"/>
            </a:endParaRPr>
          </a:p>
          <a:p>
            <a:pPr marL="567690" marR="68580" indent="-479425">
              <a:lnSpc>
                <a:spcPts val="2590"/>
              </a:lnSpc>
              <a:spcBef>
                <a:spcPts val="1180"/>
              </a:spcBef>
            </a:pPr>
            <a:r>
              <a:rPr sz="2400" b="1">
                <a:solidFill>
                  <a:srgbClr val="006FC0"/>
                </a:solidFill>
                <a:latin typeface="Calibri"/>
                <a:cs typeface="Calibri"/>
              </a:rPr>
              <a:t>a</a:t>
            </a:r>
            <a:r>
              <a:rPr sz="2400" b="1" spc="-55">
                <a:solidFill>
                  <a:srgbClr val="006FC0"/>
                </a:solidFill>
                <a:latin typeface="Calibri"/>
                <a:cs typeface="Calibri"/>
              </a:rPr>
              <a:t> </a:t>
            </a:r>
            <a:r>
              <a:rPr sz="2400" b="1">
                <a:solidFill>
                  <a:srgbClr val="006FC0"/>
                </a:solidFill>
                <a:latin typeface="Calibri"/>
                <a:cs typeface="Calibri"/>
              </a:rPr>
              <a:t>=</a:t>
            </a:r>
            <a:r>
              <a:rPr sz="2400" b="1" spc="-45">
                <a:solidFill>
                  <a:srgbClr val="006FC0"/>
                </a:solidFill>
                <a:latin typeface="Calibri"/>
                <a:cs typeface="Calibri"/>
              </a:rPr>
              <a:t> </a:t>
            </a:r>
            <a:r>
              <a:rPr sz="2400" b="1" spc="-10">
                <a:solidFill>
                  <a:srgbClr val="006FC0"/>
                </a:solidFill>
                <a:latin typeface="Calibri"/>
                <a:cs typeface="Calibri"/>
              </a:rPr>
              <a:t>submerged</a:t>
            </a:r>
            <a:r>
              <a:rPr sz="2400" b="1" spc="-50">
                <a:solidFill>
                  <a:srgbClr val="006FC0"/>
                </a:solidFill>
                <a:latin typeface="Calibri"/>
                <a:cs typeface="Calibri"/>
              </a:rPr>
              <a:t> </a:t>
            </a:r>
            <a:r>
              <a:rPr sz="2400" b="1">
                <a:solidFill>
                  <a:srgbClr val="006FC0"/>
                </a:solidFill>
                <a:latin typeface="Calibri"/>
                <a:cs typeface="Calibri"/>
              </a:rPr>
              <a:t>scum</a:t>
            </a:r>
            <a:r>
              <a:rPr sz="2400" b="1" spc="-60">
                <a:solidFill>
                  <a:srgbClr val="006FC0"/>
                </a:solidFill>
                <a:latin typeface="Calibri"/>
                <a:cs typeface="Calibri"/>
              </a:rPr>
              <a:t> </a:t>
            </a:r>
            <a:r>
              <a:rPr sz="2400" b="1">
                <a:solidFill>
                  <a:srgbClr val="006FC0"/>
                </a:solidFill>
                <a:latin typeface="Calibri"/>
                <a:cs typeface="Calibri"/>
              </a:rPr>
              <a:t>clear</a:t>
            </a:r>
            <a:r>
              <a:rPr sz="2400" b="1" spc="-60">
                <a:solidFill>
                  <a:srgbClr val="006FC0"/>
                </a:solidFill>
                <a:latin typeface="Calibri"/>
                <a:cs typeface="Calibri"/>
              </a:rPr>
              <a:t> </a:t>
            </a:r>
            <a:r>
              <a:rPr sz="2400" b="1">
                <a:solidFill>
                  <a:srgbClr val="006FC0"/>
                </a:solidFill>
                <a:latin typeface="Calibri"/>
                <a:cs typeface="Calibri"/>
              </a:rPr>
              <a:t>depth</a:t>
            </a:r>
            <a:r>
              <a:rPr sz="2400" b="1" spc="-35">
                <a:solidFill>
                  <a:srgbClr val="006FC0"/>
                </a:solidFill>
                <a:latin typeface="Calibri"/>
                <a:cs typeface="Calibri"/>
              </a:rPr>
              <a:t> </a:t>
            </a:r>
            <a:r>
              <a:rPr sz="2400" b="1">
                <a:solidFill>
                  <a:srgbClr val="006FC0"/>
                </a:solidFill>
                <a:latin typeface="Calibri"/>
                <a:cs typeface="Calibri"/>
              </a:rPr>
              <a:t>(distance</a:t>
            </a:r>
            <a:r>
              <a:rPr sz="2400" b="1" spc="-40">
                <a:solidFill>
                  <a:srgbClr val="006FC0"/>
                </a:solidFill>
                <a:latin typeface="Calibri"/>
                <a:cs typeface="Calibri"/>
              </a:rPr>
              <a:t> </a:t>
            </a:r>
            <a:r>
              <a:rPr sz="2400" b="1">
                <a:solidFill>
                  <a:srgbClr val="006FC0"/>
                </a:solidFill>
                <a:latin typeface="Calibri"/>
                <a:cs typeface="Calibri"/>
              </a:rPr>
              <a:t>between</a:t>
            </a:r>
            <a:r>
              <a:rPr sz="2400" b="1" spc="-45">
                <a:solidFill>
                  <a:srgbClr val="006FC0"/>
                </a:solidFill>
                <a:latin typeface="Calibri"/>
                <a:cs typeface="Calibri"/>
              </a:rPr>
              <a:t> </a:t>
            </a:r>
            <a:r>
              <a:rPr sz="2400" b="1" spc="-10">
                <a:solidFill>
                  <a:srgbClr val="006FC0"/>
                </a:solidFill>
                <a:latin typeface="Calibri"/>
                <a:cs typeface="Calibri"/>
              </a:rPr>
              <a:t>underside </a:t>
            </a:r>
            <a:r>
              <a:rPr sz="2400" b="1">
                <a:solidFill>
                  <a:srgbClr val="006FC0"/>
                </a:solidFill>
                <a:latin typeface="Calibri"/>
                <a:cs typeface="Calibri"/>
              </a:rPr>
              <a:t>of</a:t>
            </a:r>
            <a:r>
              <a:rPr sz="2400" b="1" spc="-55">
                <a:solidFill>
                  <a:srgbClr val="006FC0"/>
                </a:solidFill>
                <a:latin typeface="Calibri"/>
                <a:cs typeface="Calibri"/>
              </a:rPr>
              <a:t> </a:t>
            </a:r>
            <a:r>
              <a:rPr sz="2400" b="1">
                <a:solidFill>
                  <a:srgbClr val="006FC0"/>
                </a:solidFill>
                <a:latin typeface="Calibri"/>
                <a:cs typeface="Calibri"/>
              </a:rPr>
              <a:t>the</a:t>
            </a:r>
            <a:r>
              <a:rPr sz="2400" b="1" spc="-30">
                <a:solidFill>
                  <a:srgbClr val="006FC0"/>
                </a:solidFill>
                <a:latin typeface="Calibri"/>
                <a:cs typeface="Calibri"/>
              </a:rPr>
              <a:t> </a:t>
            </a:r>
            <a:r>
              <a:rPr sz="2400" b="1">
                <a:solidFill>
                  <a:srgbClr val="006FC0"/>
                </a:solidFill>
                <a:latin typeface="Calibri"/>
                <a:cs typeface="Calibri"/>
              </a:rPr>
              <a:t>scum</a:t>
            </a:r>
            <a:r>
              <a:rPr sz="2400" b="1" spc="-55">
                <a:solidFill>
                  <a:srgbClr val="006FC0"/>
                </a:solidFill>
                <a:latin typeface="Calibri"/>
                <a:cs typeface="Calibri"/>
              </a:rPr>
              <a:t> </a:t>
            </a:r>
            <a:r>
              <a:rPr sz="2400" b="1">
                <a:solidFill>
                  <a:srgbClr val="006FC0"/>
                </a:solidFill>
                <a:latin typeface="Calibri"/>
                <a:cs typeface="Calibri"/>
              </a:rPr>
              <a:t>layer</a:t>
            </a:r>
            <a:r>
              <a:rPr sz="2400" b="1" spc="-40">
                <a:solidFill>
                  <a:srgbClr val="006FC0"/>
                </a:solidFill>
                <a:latin typeface="Calibri"/>
                <a:cs typeface="Calibri"/>
              </a:rPr>
              <a:t> </a:t>
            </a:r>
            <a:r>
              <a:rPr sz="2400" b="1">
                <a:solidFill>
                  <a:srgbClr val="006FC0"/>
                </a:solidFill>
                <a:latin typeface="Calibri"/>
                <a:cs typeface="Calibri"/>
              </a:rPr>
              <a:t>and</a:t>
            </a:r>
            <a:r>
              <a:rPr sz="2400" b="1" spc="-50">
                <a:solidFill>
                  <a:srgbClr val="006FC0"/>
                </a:solidFill>
                <a:latin typeface="Calibri"/>
                <a:cs typeface="Calibri"/>
              </a:rPr>
              <a:t> </a:t>
            </a:r>
            <a:r>
              <a:rPr sz="2400" b="1">
                <a:solidFill>
                  <a:srgbClr val="006FC0"/>
                </a:solidFill>
                <a:latin typeface="Calibri"/>
                <a:cs typeface="Calibri"/>
              </a:rPr>
              <a:t>the</a:t>
            </a:r>
            <a:r>
              <a:rPr sz="2400" b="1" spc="-45">
                <a:solidFill>
                  <a:srgbClr val="006FC0"/>
                </a:solidFill>
                <a:latin typeface="Calibri"/>
                <a:cs typeface="Calibri"/>
              </a:rPr>
              <a:t> </a:t>
            </a:r>
            <a:r>
              <a:rPr sz="2400" b="1">
                <a:solidFill>
                  <a:srgbClr val="006FC0"/>
                </a:solidFill>
                <a:latin typeface="Calibri"/>
                <a:cs typeface="Calibri"/>
              </a:rPr>
              <a:t>bottom</a:t>
            </a:r>
            <a:r>
              <a:rPr sz="2400" b="1" spc="-50">
                <a:solidFill>
                  <a:srgbClr val="006FC0"/>
                </a:solidFill>
                <a:latin typeface="Calibri"/>
                <a:cs typeface="Calibri"/>
              </a:rPr>
              <a:t> </a:t>
            </a:r>
            <a:r>
              <a:rPr sz="2400" b="1">
                <a:solidFill>
                  <a:srgbClr val="006FC0"/>
                </a:solidFill>
                <a:latin typeface="Calibri"/>
                <a:cs typeface="Calibri"/>
              </a:rPr>
              <a:t>of</a:t>
            </a:r>
            <a:r>
              <a:rPr sz="2400" b="1" spc="-40">
                <a:solidFill>
                  <a:srgbClr val="006FC0"/>
                </a:solidFill>
                <a:latin typeface="Calibri"/>
                <a:cs typeface="Calibri"/>
              </a:rPr>
              <a:t> </a:t>
            </a:r>
            <a:r>
              <a:rPr sz="2400" b="1">
                <a:solidFill>
                  <a:srgbClr val="006FC0"/>
                </a:solidFill>
                <a:latin typeface="Calibri"/>
                <a:cs typeface="Calibri"/>
              </a:rPr>
              <a:t>outlet</a:t>
            </a:r>
            <a:r>
              <a:rPr sz="2400" b="1" spc="-40">
                <a:solidFill>
                  <a:srgbClr val="006FC0"/>
                </a:solidFill>
                <a:latin typeface="Calibri"/>
                <a:cs typeface="Calibri"/>
              </a:rPr>
              <a:t> </a:t>
            </a:r>
            <a:r>
              <a:rPr sz="2400" b="1" spc="-10">
                <a:solidFill>
                  <a:srgbClr val="006FC0"/>
                </a:solidFill>
                <a:latin typeface="Calibri"/>
                <a:cs typeface="Calibri"/>
              </a:rPr>
              <a:t>“tee”)</a:t>
            </a:r>
            <a:endParaRPr sz="2400">
              <a:latin typeface="Calibri"/>
              <a:cs typeface="Calibri"/>
            </a:endParaRPr>
          </a:p>
          <a:p>
            <a:pPr marL="88900" marR="4265295" indent="273050">
              <a:lnSpc>
                <a:spcPts val="2590"/>
              </a:lnSpc>
              <a:spcBef>
                <a:spcPts val="5"/>
              </a:spcBef>
            </a:pPr>
            <a:r>
              <a:rPr sz="2400" b="1">
                <a:solidFill>
                  <a:srgbClr val="006FC0"/>
                </a:solidFill>
                <a:latin typeface="Calibri"/>
                <a:cs typeface="Calibri"/>
              </a:rPr>
              <a:t>=</a:t>
            </a:r>
            <a:r>
              <a:rPr sz="2400" b="1" spc="-35">
                <a:solidFill>
                  <a:srgbClr val="006FC0"/>
                </a:solidFill>
                <a:latin typeface="Calibri"/>
                <a:cs typeface="Calibri"/>
              </a:rPr>
              <a:t> </a:t>
            </a:r>
            <a:r>
              <a:rPr sz="2400" b="1">
                <a:solidFill>
                  <a:srgbClr val="006FC0"/>
                </a:solidFill>
                <a:latin typeface="Calibri"/>
                <a:cs typeface="Calibri"/>
              </a:rPr>
              <a:t>at</a:t>
            </a:r>
            <a:r>
              <a:rPr sz="2400" b="1" spc="-25">
                <a:solidFill>
                  <a:srgbClr val="006FC0"/>
                </a:solidFill>
                <a:latin typeface="Calibri"/>
                <a:cs typeface="Calibri"/>
              </a:rPr>
              <a:t> </a:t>
            </a:r>
            <a:r>
              <a:rPr sz="2400" b="1">
                <a:solidFill>
                  <a:srgbClr val="006FC0"/>
                </a:solidFill>
                <a:latin typeface="Calibri"/>
                <a:cs typeface="Calibri"/>
              </a:rPr>
              <a:t>least</a:t>
            </a:r>
            <a:r>
              <a:rPr sz="2400" b="1" spc="-35">
                <a:solidFill>
                  <a:srgbClr val="006FC0"/>
                </a:solidFill>
                <a:latin typeface="Calibri"/>
                <a:cs typeface="Calibri"/>
              </a:rPr>
              <a:t> </a:t>
            </a:r>
            <a:r>
              <a:rPr sz="2400" b="1">
                <a:solidFill>
                  <a:srgbClr val="006FC0"/>
                </a:solidFill>
                <a:latin typeface="Calibri"/>
                <a:cs typeface="Calibri"/>
              </a:rPr>
              <a:t>75</a:t>
            </a:r>
            <a:r>
              <a:rPr sz="2400" b="1" spc="-35">
                <a:solidFill>
                  <a:srgbClr val="006FC0"/>
                </a:solidFill>
                <a:latin typeface="Calibri"/>
                <a:cs typeface="Calibri"/>
              </a:rPr>
              <a:t> </a:t>
            </a:r>
            <a:r>
              <a:rPr sz="2400" b="1">
                <a:solidFill>
                  <a:srgbClr val="006FC0"/>
                </a:solidFill>
                <a:latin typeface="Calibri"/>
                <a:cs typeface="Calibri"/>
              </a:rPr>
              <a:t>mm</a:t>
            </a:r>
            <a:r>
              <a:rPr sz="2400" b="1" spc="-40">
                <a:solidFill>
                  <a:srgbClr val="006FC0"/>
                </a:solidFill>
                <a:latin typeface="Calibri"/>
                <a:cs typeface="Calibri"/>
              </a:rPr>
              <a:t> </a:t>
            </a:r>
            <a:r>
              <a:rPr sz="2400" b="1">
                <a:solidFill>
                  <a:srgbClr val="006FC0"/>
                </a:solidFill>
                <a:latin typeface="Calibri"/>
                <a:cs typeface="Calibri"/>
              </a:rPr>
              <a:t>(0.075</a:t>
            </a:r>
            <a:r>
              <a:rPr sz="2400" b="1" spc="-35">
                <a:solidFill>
                  <a:srgbClr val="006FC0"/>
                </a:solidFill>
                <a:latin typeface="Calibri"/>
                <a:cs typeface="Calibri"/>
              </a:rPr>
              <a:t> </a:t>
            </a:r>
            <a:r>
              <a:rPr sz="2400" b="1" spc="-25">
                <a:solidFill>
                  <a:srgbClr val="006FC0"/>
                </a:solidFill>
                <a:latin typeface="Calibri"/>
                <a:cs typeface="Calibri"/>
              </a:rPr>
              <a:t>m) </a:t>
            </a:r>
            <a:r>
              <a:rPr sz="2400" b="1">
                <a:solidFill>
                  <a:srgbClr val="006FC0"/>
                </a:solidFill>
                <a:latin typeface="Calibri"/>
                <a:cs typeface="Calibri"/>
              </a:rPr>
              <a:t>b</a:t>
            </a:r>
            <a:r>
              <a:rPr sz="2400" b="1" spc="-30">
                <a:solidFill>
                  <a:srgbClr val="006FC0"/>
                </a:solidFill>
                <a:latin typeface="Calibri"/>
                <a:cs typeface="Calibri"/>
              </a:rPr>
              <a:t> </a:t>
            </a:r>
            <a:r>
              <a:rPr sz="2400" b="1">
                <a:solidFill>
                  <a:srgbClr val="006FC0"/>
                </a:solidFill>
                <a:latin typeface="Calibri"/>
                <a:cs typeface="Calibri"/>
              </a:rPr>
              <a:t>=</a:t>
            </a:r>
            <a:r>
              <a:rPr sz="2400" b="1" spc="-35">
                <a:solidFill>
                  <a:srgbClr val="006FC0"/>
                </a:solidFill>
                <a:latin typeface="Calibri"/>
                <a:cs typeface="Calibri"/>
              </a:rPr>
              <a:t> </a:t>
            </a:r>
            <a:r>
              <a:rPr sz="2400" b="1">
                <a:solidFill>
                  <a:srgbClr val="006FC0"/>
                </a:solidFill>
                <a:latin typeface="Calibri"/>
                <a:cs typeface="Calibri"/>
              </a:rPr>
              <a:t>d</a:t>
            </a:r>
            <a:r>
              <a:rPr sz="2400" b="1" baseline="-20833">
                <a:solidFill>
                  <a:srgbClr val="006FC0"/>
                </a:solidFill>
                <a:latin typeface="Calibri"/>
                <a:cs typeface="Calibri"/>
              </a:rPr>
              <a:t>sc</a:t>
            </a:r>
            <a:r>
              <a:rPr sz="2400" b="1" spc="225" baseline="-20833">
                <a:solidFill>
                  <a:srgbClr val="006FC0"/>
                </a:solidFill>
                <a:latin typeface="Calibri"/>
                <a:cs typeface="Calibri"/>
              </a:rPr>
              <a:t> </a:t>
            </a:r>
            <a:r>
              <a:rPr sz="2400" b="1">
                <a:solidFill>
                  <a:srgbClr val="006FC0"/>
                </a:solidFill>
                <a:latin typeface="Calibri"/>
                <a:cs typeface="Calibri"/>
              </a:rPr>
              <a:t>=</a:t>
            </a:r>
            <a:r>
              <a:rPr sz="2400" b="1" spc="-35">
                <a:solidFill>
                  <a:srgbClr val="006FC0"/>
                </a:solidFill>
                <a:latin typeface="Calibri"/>
                <a:cs typeface="Calibri"/>
              </a:rPr>
              <a:t> </a:t>
            </a:r>
            <a:r>
              <a:rPr sz="2400" b="1">
                <a:solidFill>
                  <a:srgbClr val="006FC0"/>
                </a:solidFill>
                <a:latin typeface="Calibri"/>
                <a:cs typeface="Calibri"/>
              </a:rPr>
              <a:t>sludge</a:t>
            </a:r>
            <a:r>
              <a:rPr sz="2400" b="1" spc="-30">
                <a:solidFill>
                  <a:srgbClr val="006FC0"/>
                </a:solidFill>
                <a:latin typeface="Calibri"/>
                <a:cs typeface="Calibri"/>
              </a:rPr>
              <a:t> </a:t>
            </a:r>
            <a:r>
              <a:rPr sz="2400" b="1">
                <a:solidFill>
                  <a:srgbClr val="006FC0"/>
                </a:solidFill>
                <a:latin typeface="Calibri"/>
                <a:cs typeface="Calibri"/>
              </a:rPr>
              <a:t>clear</a:t>
            </a:r>
            <a:r>
              <a:rPr sz="2400" b="1" spc="-45">
                <a:solidFill>
                  <a:srgbClr val="006FC0"/>
                </a:solidFill>
                <a:latin typeface="Calibri"/>
                <a:cs typeface="Calibri"/>
              </a:rPr>
              <a:t> </a:t>
            </a:r>
            <a:r>
              <a:rPr sz="2400" b="1" spc="-10">
                <a:solidFill>
                  <a:srgbClr val="006FC0"/>
                </a:solidFill>
                <a:latin typeface="Calibri"/>
                <a:cs typeface="Calibri"/>
              </a:rPr>
              <a:t>depth</a:t>
            </a:r>
            <a:endParaRPr sz="2400">
              <a:latin typeface="Calibri"/>
              <a:cs typeface="Calibri"/>
            </a:endParaRPr>
          </a:p>
          <a:p>
            <a:pPr marL="1316990" marR="3783329" indent="-68580">
              <a:lnSpc>
                <a:spcPts val="2590"/>
              </a:lnSpc>
              <a:spcBef>
                <a:spcPts val="5"/>
              </a:spcBef>
            </a:pPr>
            <a:r>
              <a:rPr sz="2400" b="1" spc="-10">
                <a:solidFill>
                  <a:srgbClr val="006FC0"/>
                </a:solidFill>
                <a:latin typeface="Calibri"/>
                <a:cs typeface="Calibri"/>
              </a:rPr>
              <a:t>(distance</a:t>
            </a:r>
            <a:r>
              <a:rPr sz="2400" b="1" spc="-100">
                <a:solidFill>
                  <a:srgbClr val="006FC0"/>
                </a:solidFill>
                <a:latin typeface="Calibri"/>
                <a:cs typeface="Calibri"/>
              </a:rPr>
              <a:t> </a:t>
            </a:r>
            <a:r>
              <a:rPr sz="2400" b="1">
                <a:solidFill>
                  <a:srgbClr val="006FC0"/>
                </a:solidFill>
                <a:latin typeface="Calibri"/>
                <a:cs typeface="Calibri"/>
              </a:rPr>
              <a:t>between</a:t>
            </a:r>
            <a:r>
              <a:rPr sz="2400" b="1" spc="-90">
                <a:solidFill>
                  <a:srgbClr val="006FC0"/>
                </a:solidFill>
                <a:latin typeface="Calibri"/>
                <a:cs typeface="Calibri"/>
              </a:rPr>
              <a:t> </a:t>
            </a:r>
            <a:r>
              <a:rPr sz="2400" b="1" spc="-25">
                <a:solidFill>
                  <a:srgbClr val="006FC0"/>
                </a:solidFill>
                <a:latin typeface="Calibri"/>
                <a:cs typeface="Calibri"/>
              </a:rPr>
              <a:t>the </a:t>
            </a:r>
            <a:r>
              <a:rPr sz="2400" b="1">
                <a:solidFill>
                  <a:srgbClr val="006FC0"/>
                </a:solidFill>
                <a:latin typeface="Calibri"/>
                <a:cs typeface="Calibri"/>
              </a:rPr>
              <a:t>top</a:t>
            </a:r>
            <a:r>
              <a:rPr sz="2400" b="1" spc="-50">
                <a:solidFill>
                  <a:srgbClr val="006FC0"/>
                </a:solidFill>
                <a:latin typeface="Calibri"/>
                <a:cs typeface="Calibri"/>
              </a:rPr>
              <a:t> </a:t>
            </a:r>
            <a:r>
              <a:rPr sz="2400" b="1">
                <a:solidFill>
                  <a:srgbClr val="006FC0"/>
                </a:solidFill>
                <a:latin typeface="Calibri"/>
                <a:cs typeface="Calibri"/>
              </a:rPr>
              <a:t>of</a:t>
            </a:r>
            <a:r>
              <a:rPr sz="2400" b="1" spc="-55">
                <a:solidFill>
                  <a:srgbClr val="006FC0"/>
                </a:solidFill>
                <a:latin typeface="Calibri"/>
                <a:cs typeface="Calibri"/>
              </a:rPr>
              <a:t> </a:t>
            </a:r>
            <a:r>
              <a:rPr sz="2400" b="1">
                <a:solidFill>
                  <a:srgbClr val="006FC0"/>
                </a:solidFill>
                <a:latin typeface="Calibri"/>
                <a:cs typeface="Calibri"/>
              </a:rPr>
              <a:t>sludge</a:t>
            </a:r>
            <a:r>
              <a:rPr sz="2400" b="1" spc="-50">
                <a:solidFill>
                  <a:srgbClr val="006FC0"/>
                </a:solidFill>
                <a:latin typeface="Calibri"/>
                <a:cs typeface="Calibri"/>
              </a:rPr>
              <a:t> </a:t>
            </a:r>
            <a:r>
              <a:rPr sz="2400" b="1">
                <a:solidFill>
                  <a:srgbClr val="006FC0"/>
                </a:solidFill>
                <a:latin typeface="Calibri"/>
                <a:cs typeface="Calibri"/>
              </a:rPr>
              <a:t>layer</a:t>
            </a:r>
            <a:r>
              <a:rPr sz="2400" b="1" spc="-50">
                <a:solidFill>
                  <a:srgbClr val="006FC0"/>
                </a:solidFill>
                <a:latin typeface="Calibri"/>
                <a:cs typeface="Calibri"/>
              </a:rPr>
              <a:t> </a:t>
            </a:r>
            <a:r>
              <a:rPr sz="2400" b="1" spc="-25">
                <a:solidFill>
                  <a:srgbClr val="006FC0"/>
                </a:solidFill>
                <a:latin typeface="Calibri"/>
                <a:cs typeface="Calibri"/>
              </a:rPr>
              <a:t>and</a:t>
            </a:r>
            <a:endParaRPr sz="2400">
              <a:latin typeface="Calibri"/>
              <a:cs typeface="Calibri"/>
            </a:endParaRPr>
          </a:p>
          <a:p>
            <a:pPr marL="88900" marR="3534410" indent="1256030">
              <a:lnSpc>
                <a:spcPts val="2590"/>
              </a:lnSpc>
              <a:spcBef>
                <a:spcPts val="10"/>
              </a:spcBef>
            </a:pPr>
            <a:r>
              <a:rPr sz="2400" b="1">
                <a:solidFill>
                  <a:srgbClr val="006FC0"/>
                </a:solidFill>
                <a:latin typeface="Calibri"/>
                <a:cs typeface="Calibri"/>
              </a:rPr>
              <a:t>bottom</a:t>
            </a:r>
            <a:r>
              <a:rPr sz="2400" b="1" spc="-90">
                <a:solidFill>
                  <a:srgbClr val="006FC0"/>
                </a:solidFill>
                <a:latin typeface="Calibri"/>
                <a:cs typeface="Calibri"/>
              </a:rPr>
              <a:t> </a:t>
            </a:r>
            <a:r>
              <a:rPr sz="2400" b="1">
                <a:solidFill>
                  <a:srgbClr val="006FC0"/>
                </a:solidFill>
                <a:latin typeface="Calibri"/>
                <a:cs typeface="Calibri"/>
              </a:rPr>
              <a:t>of</a:t>
            </a:r>
            <a:r>
              <a:rPr sz="2400" b="1" spc="-80">
                <a:solidFill>
                  <a:srgbClr val="006FC0"/>
                </a:solidFill>
                <a:latin typeface="Calibri"/>
                <a:cs typeface="Calibri"/>
              </a:rPr>
              <a:t> </a:t>
            </a:r>
            <a:r>
              <a:rPr sz="2400" b="1">
                <a:solidFill>
                  <a:srgbClr val="006FC0"/>
                </a:solidFill>
                <a:latin typeface="Calibri"/>
                <a:cs typeface="Calibri"/>
              </a:rPr>
              <a:t>outlet</a:t>
            </a:r>
            <a:r>
              <a:rPr sz="2400" b="1" spc="-80">
                <a:solidFill>
                  <a:srgbClr val="006FC0"/>
                </a:solidFill>
                <a:latin typeface="Calibri"/>
                <a:cs typeface="Calibri"/>
              </a:rPr>
              <a:t> </a:t>
            </a:r>
            <a:r>
              <a:rPr sz="2400" b="1" spc="-10">
                <a:solidFill>
                  <a:srgbClr val="006FC0"/>
                </a:solidFill>
                <a:latin typeface="Calibri"/>
                <a:cs typeface="Calibri"/>
              </a:rPr>
              <a:t>“tee” </a:t>
            </a:r>
            <a:r>
              <a:rPr sz="2400" b="1">
                <a:solidFill>
                  <a:srgbClr val="006FC0"/>
                </a:solidFill>
                <a:latin typeface="Calibri"/>
                <a:cs typeface="Calibri"/>
              </a:rPr>
              <a:t>d</a:t>
            </a:r>
            <a:r>
              <a:rPr sz="2400" b="1" baseline="-20833">
                <a:solidFill>
                  <a:srgbClr val="006FC0"/>
                </a:solidFill>
                <a:latin typeface="Calibri"/>
                <a:cs typeface="Calibri"/>
              </a:rPr>
              <a:t>sc</a:t>
            </a:r>
            <a:r>
              <a:rPr sz="2400" b="1" spc="240" baseline="-20833">
                <a:solidFill>
                  <a:srgbClr val="006FC0"/>
                </a:solidFill>
                <a:latin typeface="Calibri"/>
                <a:cs typeface="Calibri"/>
              </a:rPr>
              <a:t> </a:t>
            </a:r>
            <a:r>
              <a:rPr sz="2400" b="1">
                <a:solidFill>
                  <a:srgbClr val="006FC0"/>
                </a:solidFill>
                <a:latin typeface="Calibri"/>
                <a:cs typeface="Calibri"/>
              </a:rPr>
              <a:t>=</a:t>
            </a:r>
            <a:r>
              <a:rPr sz="2400" b="1" spc="-25">
                <a:solidFill>
                  <a:srgbClr val="006FC0"/>
                </a:solidFill>
                <a:latin typeface="Calibri"/>
                <a:cs typeface="Calibri"/>
              </a:rPr>
              <a:t> </a:t>
            </a:r>
            <a:r>
              <a:rPr sz="2400" b="1">
                <a:solidFill>
                  <a:srgbClr val="006FC0"/>
                </a:solidFill>
                <a:latin typeface="Calibri"/>
                <a:cs typeface="Calibri"/>
              </a:rPr>
              <a:t>0.82</a:t>
            </a:r>
            <a:r>
              <a:rPr sz="2400" b="1" spc="-30">
                <a:solidFill>
                  <a:srgbClr val="006FC0"/>
                </a:solidFill>
                <a:latin typeface="Calibri"/>
                <a:cs typeface="Calibri"/>
              </a:rPr>
              <a:t> </a:t>
            </a:r>
            <a:r>
              <a:rPr sz="2400" b="1">
                <a:solidFill>
                  <a:srgbClr val="006FC0"/>
                </a:solidFill>
                <a:latin typeface="Calibri"/>
                <a:cs typeface="Calibri"/>
              </a:rPr>
              <a:t>–</a:t>
            </a:r>
            <a:r>
              <a:rPr sz="2400" b="1" spc="-20">
                <a:solidFill>
                  <a:srgbClr val="006FC0"/>
                </a:solidFill>
                <a:latin typeface="Calibri"/>
                <a:cs typeface="Calibri"/>
              </a:rPr>
              <a:t> </a:t>
            </a:r>
            <a:r>
              <a:rPr sz="2400" b="1">
                <a:solidFill>
                  <a:srgbClr val="006FC0"/>
                </a:solidFill>
                <a:latin typeface="Calibri"/>
                <a:cs typeface="Calibri"/>
              </a:rPr>
              <a:t>0.26A</a:t>
            </a:r>
            <a:r>
              <a:rPr sz="2400" b="1" spc="-25">
                <a:solidFill>
                  <a:srgbClr val="006FC0"/>
                </a:solidFill>
                <a:latin typeface="Calibri"/>
                <a:cs typeface="Calibri"/>
              </a:rPr>
              <a:t> </a:t>
            </a:r>
            <a:r>
              <a:rPr sz="2400" b="1">
                <a:solidFill>
                  <a:srgbClr val="006FC0"/>
                </a:solidFill>
                <a:latin typeface="Calibri"/>
                <a:cs typeface="Calibri"/>
              </a:rPr>
              <a:t>(minimum</a:t>
            </a:r>
            <a:r>
              <a:rPr sz="2400" b="1" spc="-35">
                <a:solidFill>
                  <a:srgbClr val="006FC0"/>
                </a:solidFill>
                <a:latin typeface="Calibri"/>
                <a:cs typeface="Calibri"/>
              </a:rPr>
              <a:t> </a:t>
            </a:r>
            <a:r>
              <a:rPr sz="2400" b="1" spc="-10">
                <a:solidFill>
                  <a:srgbClr val="006FC0"/>
                </a:solidFill>
                <a:latin typeface="Calibri"/>
                <a:cs typeface="Calibri"/>
              </a:rPr>
              <a:t>0.3m)</a:t>
            </a:r>
            <a:endParaRPr sz="2400">
              <a:latin typeface="Calibri"/>
              <a:cs typeface="Calibri"/>
            </a:endParaRPr>
          </a:p>
          <a:p>
            <a:pPr marL="88900">
              <a:lnSpc>
                <a:spcPts val="2735"/>
              </a:lnSpc>
              <a:spcBef>
                <a:spcPts val="2265"/>
              </a:spcBef>
            </a:pPr>
            <a:r>
              <a:rPr sz="2400" b="1">
                <a:solidFill>
                  <a:srgbClr val="00AF50"/>
                </a:solidFill>
                <a:latin typeface="Calibri"/>
                <a:cs typeface="Calibri"/>
              </a:rPr>
              <a:t>Compare</a:t>
            </a:r>
            <a:r>
              <a:rPr sz="2400" b="1" spc="-60">
                <a:solidFill>
                  <a:srgbClr val="00AF50"/>
                </a:solidFill>
                <a:latin typeface="Calibri"/>
                <a:cs typeface="Calibri"/>
              </a:rPr>
              <a:t> </a:t>
            </a:r>
            <a:r>
              <a:rPr sz="2400" b="1">
                <a:solidFill>
                  <a:srgbClr val="00AF50"/>
                </a:solidFill>
                <a:latin typeface="Calibri"/>
                <a:cs typeface="Calibri"/>
              </a:rPr>
              <a:t>“h”</a:t>
            </a:r>
            <a:r>
              <a:rPr sz="2400" b="1" spc="-35">
                <a:solidFill>
                  <a:srgbClr val="00AF50"/>
                </a:solidFill>
                <a:latin typeface="Calibri"/>
                <a:cs typeface="Calibri"/>
              </a:rPr>
              <a:t> </a:t>
            </a:r>
            <a:r>
              <a:rPr sz="2400" b="1">
                <a:solidFill>
                  <a:srgbClr val="00AF50"/>
                </a:solidFill>
                <a:latin typeface="Calibri"/>
                <a:cs typeface="Calibri"/>
              </a:rPr>
              <a:t>with</a:t>
            </a:r>
            <a:r>
              <a:rPr sz="2400" b="1" spc="-45">
                <a:solidFill>
                  <a:srgbClr val="00AF50"/>
                </a:solidFill>
                <a:latin typeface="Calibri"/>
                <a:cs typeface="Calibri"/>
              </a:rPr>
              <a:t> </a:t>
            </a:r>
            <a:r>
              <a:rPr sz="2400" b="1" spc="-35">
                <a:solidFill>
                  <a:srgbClr val="00AF50"/>
                </a:solidFill>
                <a:latin typeface="Calibri"/>
                <a:cs typeface="Calibri"/>
              </a:rPr>
              <a:t>“(a+b)”,</a:t>
            </a:r>
            <a:r>
              <a:rPr sz="2400" b="1" spc="-20">
                <a:solidFill>
                  <a:srgbClr val="00AF50"/>
                </a:solidFill>
                <a:latin typeface="Calibri"/>
                <a:cs typeface="Calibri"/>
              </a:rPr>
              <a:t> </a:t>
            </a:r>
            <a:r>
              <a:rPr sz="2400" b="1" spc="-25">
                <a:solidFill>
                  <a:srgbClr val="00AF50"/>
                </a:solidFill>
                <a:latin typeface="Calibri"/>
                <a:cs typeface="Calibri"/>
              </a:rPr>
              <a:t>and</a:t>
            </a:r>
            <a:endParaRPr sz="2400">
              <a:latin typeface="Calibri"/>
              <a:cs typeface="Calibri"/>
            </a:endParaRPr>
          </a:p>
          <a:p>
            <a:pPr marL="88900">
              <a:lnSpc>
                <a:spcPts val="2735"/>
              </a:lnSpc>
            </a:pPr>
            <a:r>
              <a:rPr sz="2400" b="1">
                <a:solidFill>
                  <a:srgbClr val="00AF50"/>
                </a:solidFill>
                <a:latin typeface="Calibri"/>
                <a:cs typeface="Calibri"/>
              </a:rPr>
              <a:t>use</a:t>
            </a:r>
            <a:r>
              <a:rPr sz="2400" b="1" spc="-55">
                <a:solidFill>
                  <a:srgbClr val="00AF50"/>
                </a:solidFill>
                <a:latin typeface="Calibri"/>
                <a:cs typeface="Calibri"/>
              </a:rPr>
              <a:t> </a:t>
            </a:r>
            <a:r>
              <a:rPr sz="2400" b="1">
                <a:solidFill>
                  <a:srgbClr val="00AF50"/>
                </a:solidFill>
                <a:latin typeface="Calibri"/>
                <a:cs typeface="Calibri"/>
              </a:rPr>
              <a:t>the</a:t>
            </a:r>
            <a:r>
              <a:rPr sz="2400" b="1" spc="-45">
                <a:solidFill>
                  <a:srgbClr val="00AF50"/>
                </a:solidFill>
                <a:latin typeface="Calibri"/>
                <a:cs typeface="Calibri"/>
              </a:rPr>
              <a:t> </a:t>
            </a:r>
            <a:r>
              <a:rPr sz="2400" b="1">
                <a:solidFill>
                  <a:srgbClr val="00AF50"/>
                </a:solidFill>
                <a:latin typeface="Calibri"/>
                <a:cs typeface="Calibri"/>
              </a:rPr>
              <a:t>greater</a:t>
            </a:r>
            <a:r>
              <a:rPr sz="2400" b="1" spc="-55">
                <a:solidFill>
                  <a:srgbClr val="00AF50"/>
                </a:solidFill>
                <a:latin typeface="Calibri"/>
                <a:cs typeface="Calibri"/>
              </a:rPr>
              <a:t> </a:t>
            </a:r>
            <a:r>
              <a:rPr sz="2400" b="1">
                <a:solidFill>
                  <a:srgbClr val="00AF50"/>
                </a:solidFill>
                <a:latin typeface="Calibri"/>
                <a:cs typeface="Calibri"/>
              </a:rPr>
              <a:t>depth</a:t>
            </a:r>
            <a:r>
              <a:rPr sz="2400" b="1" spc="-55">
                <a:solidFill>
                  <a:srgbClr val="00AF50"/>
                </a:solidFill>
                <a:latin typeface="Calibri"/>
                <a:cs typeface="Calibri"/>
              </a:rPr>
              <a:t> </a:t>
            </a:r>
            <a:r>
              <a:rPr sz="2400" b="1">
                <a:solidFill>
                  <a:srgbClr val="00AF50"/>
                </a:solidFill>
                <a:latin typeface="Calibri"/>
                <a:cs typeface="Calibri"/>
              </a:rPr>
              <a:t>in</a:t>
            </a:r>
            <a:r>
              <a:rPr sz="2400" b="1" spc="-45">
                <a:solidFill>
                  <a:srgbClr val="00AF50"/>
                </a:solidFill>
                <a:latin typeface="Calibri"/>
                <a:cs typeface="Calibri"/>
              </a:rPr>
              <a:t> </a:t>
            </a:r>
            <a:r>
              <a:rPr sz="2400" b="1" spc="-10">
                <a:solidFill>
                  <a:srgbClr val="00AF50"/>
                </a:solidFill>
                <a:latin typeface="Calibri"/>
                <a:cs typeface="Calibri"/>
              </a:rPr>
              <a:t>design.</a:t>
            </a:r>
            <a:endParaRPr sz="2400">
              <a:latin typeface="Calibri"/>
              <a:cs typeface="Calibri"/>
            </a:endParaRPr>
          </a:p>
        </p:txBody>
      </p:sp>
      <p:grpSp>
        <p:nvGrpSpPr>
          <p:cNvPr id="4" name="object 4"/>
          <p:cNvGrpSpPr/>
          <p:nvPr/>
        </p:nvGrpSpPr>
        <p:grpSpPr>
          <a:xfrm>
            <a:off x="4986271" y="3581400"/>
            <a:ext cx="4017645" cy="2743200"/>
            <a:chOff x="4986271" y="3581400"/>
            <a:chExt cx="4017645" cy="2743200"/>
          </a:xfrm>
        </p:grpSpPr>
        <p:pic>
          <p:nvPicPr>
            <p:cNvPr id="5" name="object 5"/>
            <p:cNvPicPr/>
            <p:nvPr/>
          </p:nvPicPr>
          <p:blipFill>
            <a:blip r:embed="rId2"/>
            <a:stretch>
              <a:fillRect/>
            </a:stretch>
          </p:blipFill>
          <p:spPr>
            <a:xfrm>
              <a:off x="4986271" y="3581400"/>
              <a:ext cx="4017520" cy="2743200"/>
            </a:xfrm>
            <a:prstGeom prst="rect">
              <a:avLst/>
            </a:prstGeom>
          </p:spPr>
        </p:pic>
        <p:sp>
          <p:nvSpPr>
            <p:cNvPr id="6" name="object 6"/>
            <p:cNvSpPr/>
            <p:nvPr/>
          </p:nvSpPr>
          <p:spPr>
            <a:xfrm>
              <a:off x="8077199" y="4038600"/>
              <a:ext cx="228600" cy="838200"/>
            </a:xfrm>
            <a:custGeom>
              <a:avLst/>
              <a:gdLst/>
              <a:ahLst/>
              <a:cxnLst/>
              <a:rect l="l" t="t" r="r" b="b"/>
              <a:pathLst>
                <a:path w="228600" h="838200">
                  <a:moveTo>
                    <a:pt x="228600" y="0"/>
                  </a:moveTo>
                  <a:lnTo>
                    <a:pt x="0" y="0"/>
                  </a:lnTo>
                  <a:lnTo>
                    <a:pt x="0" y="838200"/>
                  </a:lnTo>
                  <a:lnTo>
                    <a:pt x="228600" y="838200"/>
                  </a:lnTo>
                  <a:lnTo>
                    <a:pt x="228600" y="0"/>
                  </a:lnTo>
                  <a:close/>
                </a:path>
              </a:pathLst>
            </a:custGeom>
            <a:solidFill>
              <a:srgbClr val="FFFFFF"/>
            </a:solidFill>
          </p:spPr>
          <p:txBody>
            <a:bodyPr wrap="square" lIns="0" tIns="0" rIns="0" bIns="0" rtlCol="0"/>
            <a:lstStyle/>
            <a:p>
              <a:endParaRPr/>
            </a:p>
          </p:txBody>
        </p:sp>
      </p:grpSp>
      <p:sp>
        <p:nvSpPr>
          <p:cNvPr id="7" name="Slide Number Placeholder 6">
            <a:extLst>
              <a:ext uri="{FF2B5EF4-FFF2-40B4-BE49-F238E27FC236}">
                <a16:creationId xmlns:a16="http://schemas.microsoft.com/office/drawing/2014/main" id="{D3BD06FB-1B77-E441-C6D9-AB695C98495E}"/>
              </a:ext>
            </a:extLst>
          </p:cNvPr>
          <p:cNvSpPr>
            <a:spLocks noGrp="1"/>
          </p:cNvSpPr>
          <p:nvPr>
            <p:ph type="sldNum" sz="quarter" idx="7"/>
          </p:nvPr>
        </p:nvSpPr>
        <p:spPr>
          <a:xfrm>
            <a:off x="8401811" y="6465214"/>
            <a:ext cx="437389" cy="240386"/>
          </a:xfrm>
        </p:spPr>
        <p:txBody>
          <a:bodyPr/>
          <a:lstStyle/>
          <a:p>
            <a:pPr marL="115570">
              <a:lnSpc>
                <a:spcPts val="1240"/>
              </a:lnSpc>
            </a:pPr>
            <a:fld id="{81D60167-4931-47E6-BA6A-407CBD079E47}" type="slidenum">
              <a:rPr lang="en-US" spc="-50" smtClean="0"/>
              <a:t>123</a:t>
            </a:fld>
            <a:endParaRPr lang="en-US" spc="-50"/>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81125">
              <a:lnSpc>
                <a:spcPct val="100000"/>
              </a:lnSpc>
              <a:spcBef>
                <a:spcPts val="100"/>
              </a:spcBef>
            </a:pPr>
            <a:r>
              <a:t>Design</a:t>
            </a:r>
            <a:r>
              <a:rPr spc="-50"/>
              <a:t> </a:t>
            </a:r>
            <a:r>
              <a:t>of</a:t>
            </a:r>
            <a:r>
              <a:rPr spc="-20"/>
              <a:t> </a:t>
            </a:r>
            <a:r>
              <a:t>Septic</a:t>
            </a:r>
            <a:r>
              <a:rPr spc="-35"/>
              <a:t> </a:t>
            </a:r>
            <a:r>
              <a:rPr spc="-50"/>
              <a:t>Tank</a:t>
            </a:r>
            <a:r>
              <a:rPr spc="-70"/>
              <a:t> </a:t>
            </a:r>
            <a:r>
              <a:rPr sz="2400" spc="-10"/>
              <a:t>(contd.)</a:t>
            </a:r>
            <a:endParaRPr sz="2400"/>
          </a:p>
        </p:txBody>
      </p:sp>
      <p:sp>
        <p:nvSpPr>
          <p:cNvPr id="3" name="object 3"/>
          <p:cNvSpPr txBox="1"/>
          <p:nvPr/>
        </p:nvSpPr>
        <p:spPr>
          <a:xfrm>
            <a:off x="410972" y="967485"/>
            <a:ext cx="7968615" cy="5146040"/>
          </a:xfrm>
          <a:prstGeom prst="rect">
            <a:avLst/>
          </a:prstGeom>
        </p:spPr>
        <p:txBody>
          <a:bodyPr vert="horz" wrap="square" lIns="0" tIns="53975" rIns="0" bIns="0" rtlCol="0">
            <a:spAutoFit/>
          </a:bodyPr>
          <a:lstStyle/>
          <a:p>
            <a:pPr marL="88900" marR="175260">
              <a:lnSpc>
                <a:spcPts val="2590"/>
              </a:lnSpc>
              <a:spcBef>
                <a:spcPts val="425"/>
              </a:spcBef>
            </a:pPr>
            <a:r>
              <a:rPr sz="2400" b="1">
                <a:solidFill>
                  <a:srgbClr val="00AF50"/>
                </a:solidFill>
                <a:latin typeface="Calibri"/>
                <a:cs typeface="Calibri"/>
              </a:rPr>
              <a:t>Depth</a:t>
            </a:r>
            <a:r>
              <a:rPr sz="2400" b="1" spc="-45">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spc="-10">
                <a:solidFill>
                  <a:srgbClr val="00AF50"/>
                </a:solidFill>
                <a:latin typeface="Calibri"/>
                <a:cs typeface="Calibri"/>
              </a:rPr>
              <a:t>sedimentation</a:t>
            </a:r>
            <a:r>
              <a:rPr sz="2400" b="1" spc="-20">
                <a:solidFill>
                  <a:srgbClr val="00AF50"/>
                </a:solidFill>
                <a:latin typeface="Calibri"/>
                <a:cs typeface="Calibri"/>
              </a:rPr>
              <a:t> </a:t>
            </a:r>
            <a:r>
              <a:rPr sz="2400" b="1">
                <a:solidFill>
                  <a:srgbClr val="00AF50"/>
                </a:solidFill>
                <a:latin typeface="Calibri"/>
                <a:cs typeface="Calibri"/>
              </a:rPr>
              <a:t>zone</a:t>
            </a:r>
            <a:r>
              <a:rPr sz="2400" b="1" spc="-65">
                <a:solidFill>
                  <a:srgbClr val="00AF50"/>
                </a:solidFill>
                <a:latin typeface="Calibri"/>
                <a:cs typeface="Calibri"/>
              </a:rPr>
              <a:t> </a:t>
            </a:r>
            <a:r>
              <a:rPr sz="2400" b="1">
                <a:solidFill>
                  <a:srgbClr val="00AF50"/>
                </a:solidFill>
                <a:latin typeface="Calibri"/>
                <a:cs typeface="Calibri"/>
              </a:rPr>
              <a:t>and</a:t>
            </a:r>
            <a:r>
              <a:rPr sz="2400" b="1" spc="-40">
                <a:solidFill>
                  <a:srgbClr val="00AF50"/>
                </a:solidFill>
                <a:latin typeface="Calibri"/>
                <a:cs typeface="Calibri"/>
              </a:rPr>
              <a:t> </a:t>
            </a:r>
            <a:r>
              <a:rPr sz="2400" b="1" spc="-10">
                <a:solidFill>
                  <a:srgbClr val="00AF50"/>
                </a:solidFill>
                <a:latin typeface="Calibri"/>
                <a:cs typeface="Calibri"/>
              </a:rPr>
              <a:t>“depth</a:t>
            </a:r>
            <a:r>
              <a:rPr sz="2400" b="1" spc="-30">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a:solidFill>
                  <a:srgbClr val="00AF50"/>
                </a:solidFill>
                <a:latin typeface="Calibri"/>
                <a:cs typeface="Calibri"/>
              </a:rPr>
              <a:t>clear</a:t>
            </a:r>
            <a:r>
              <a:rPr sz="2400" b="1" spc="-55">
                <a:solidFill>
                  <a:srgbClr val="00AF50"/>
                </a:solidFill>
                <a:latin typeface="Calibri"/>
                <a:cs typeface="Calibri"/>
              </a:rPr>
              <a:t> </a:t>
            </a:r>
            <a:r>
              <a:rPr sz="2400" b="1">
                <a:solidFill>
                  <a:srgbClr val="00AF50"/>
                </a:solidFill>
                <a:latin typeface="Calibri"/>
                <a:cs typeface="Calibri"/>
              </a:rPr>
              <a:t>space”</a:t>
            </a:r>
            <a:r>
              <a:rPr sz="2400" b="1" spc="-45">
                <a:solidFill>
                  <a:srgbClr val="00AF50"/>
                </a:solidFill>
                <a:latin typeface="Calibri"/>
                <a:cs typeface="Calibri"/>
              </a:rPr>
              <a:t> </a:t>
            </a:r>
            <a:r>
              <a:rPr sz="2400" b="1" spc="-20">
                <a:solidFill>
                  <a:srgbClr val="00AF50"/>
                </a:solidFill>
                <a:latin typeface="Calibri"/>
                <a:cs typeface="Calibri"/>
              </a:rPr>
              <a:t>(see </a:t>
            </a:r>
            <a:r>
              <a:rPr sz="2400" b="1">
                <a:solidFill>
                  <a:srgbClr val="00AF50"/>
                </a:solidFill>
                <a:latin typeface="Calibri"/>
                <a:cs typeface="Calibri"/>
              </a:rPr>
              <a:t>“Fig.)</a:t>
            </a:r>
            <a:r>
              <a:rPr sz="2400" b="1" spc="-55">
                <a:solidFill>
                  <a:srgbClr val="00AF50"/>
                </a:solidFill>
                <a:latin typeface="Calibri"/>
                <a:cs typeface="Calibri"/>
              </a:rPr>
              <a:t> </a:t>
            </a:r>
            <a:r>
              <a:rPr sz="2400" b="1">
                <a:solidFill>
                  <a:srgbClr val="00AF50"/>
                </a:solidFill>
                <a:latin typeface="Calibri"/>
                <a:cs typeface="Calibri"/>
              </a:rPr>
              <a:t>are</a:t>
            </a:r>
            <a:r>
              <a:rPr sz="2400" b="1" spc="-55">
                <a:solidFill>
                  <a:srgbClr val="00AF50"/>
                </a:solidFill>
                <a:latin typeface="Calibri"/>
                <a:cs typeface="Calibri"/>
              </a:rPr>
              <a:t> </a:t>
            </a:r>
            <a:r>
              <a:rPr sz="2400" b="1">
                <a:solidFill>
                  <a:srgbClr val="00AF50"/>
                </a:solidFill>
                <a:latin typeface="Calibri"/>
                <a:cs typeface="Calibri"/>
              </a:rPr>
              <a:t>estimated</a:t>
            </a:r>
            <a:r>
              <a:rPr sz="2400" b="1" spc="-40">
                <a:solidFill>
                  <a:srgbClr val="00AF50"/>
                </a:solidFill>
                <a:latin typeface="Calibri"/>
                <a:cs typeface="Calibri"/>
              </a:rPr>
              <a:t> </a:t>
            </a:r>
            <a:r>
              <a:rPr sz="2400" b="1">
                <a:solidFill>
                  <a:srgbClr val="00AF50"/>
                </a:solidFill>
                <a:latin typeface="Calibri"/>
                <a:cs typeface="Calibri"/>
              </a:rPr>
              <a:t>as</a:t>
            </a:r>
            <a:r>
              <a:rPr sz="2400" b="1" spc="-60">
                <a:solidFill>
                  <a:srgbClr val="00AF50"/>
                </a:solidFill>
                <a:latin typeface="Calibri"/>
                <a:cs typeface="Calibri"/>
              </a:rPr>
              <a:t> </a:t>
            </a:r>
            <a:r>
              <a:rPr sz="2400" b="1" spc="-10">
                <a:solidFill>
                  <a:srgbClr val="00AF50"/>
                </a:solidFill>
                <a:latin typeface="Calibri"/>
                <a:cs typeface="Calibri"/>
              </a:rPr>
              <a:t>follows:</a:t>
            </a:r>
            <a:endParaRPr sz="2400">
              <a:latin typeface="Calibri"/>
              <a:cs typeface="Calibri"/>
            </a:endParaRPr>
          </a:p>
          <a:p>
            <a:pPr marL="660400" indent="-571500">
              <a:lnSpc>
                <a:spcPts val="2415"/>
              </a:lnSpc>
              <a:buAutoNum type="romanLcParenBoth"/>
              <a:tabLst>
                <a:tab pos="660400" algn="l"/>
              </a:tabLst>
            </a:pPr>
            <a:r>
              <a:rPr sz="2400" b="1">
                <a:solidFill>
                  <a:srgbClr val="00AF50"/>
                </a:solidFill>
                <a:latin typeface="Calibri"/>
                <a:cs typeface="Calibri"/>
              </a:rPr>
              <a:t>Depth</a:t>
            </a:r>
            <a:r>
              <a:rPr sz="2400" b="1" spc="-45">
                <a:solidFill>
                  <a:srgbClr val="00AF50"/>
                </a:solidFill>
                <a:latin typeface="Calibri"/>
                <a:cs typeface="Calibri"/>
              </a:rPr>
              <a:t> </a:t>
            </a:r>
            <a:r>
              <a:rPr sz="2400" b="1">
                <a:solidFill>
                  <a:srgbClr val="00AF50"/>
                </a:solidFill>
                <a:latin typeface="Calibri"/>
                <a:cs typeface="Calibri"/>
              </a:rPr>
              <a:t>of</a:t>
            </a:r>
            <a:r>
              <a:rPr sz="2400" b="1" spc="-40">
                <a:solidFill>
                  <a:srgbClr val="00AF50"/>
                </a:solidFill>
                <a:latin typeface="Calibri"/>
                <a:cs typeface="Calibri"/>
              </a:rPr>
              <a:t> </a:t>
            </a:r>
            <a:r>
              <a:rPr sz="2400" b="1" spc="-10">
                <a:solidFill>
                  <a:srgbClr val="00AF50"/>
                </a:solidFill>
                <a:latin typeface="Calibri"/>
                <a:cs typeface="Calibri"/>
              </a:rPr>
              <a:t>sedimentation</a:t>
            </a:r>
            <a:r>
              <a:rPr sz="2400" b="1" spc="-25">
                <a:solidFill>
                  <a:srgbClr val="00AF50"/>
                </a:solidFill>
                <a:latin typeface="Calibri"/>
                <a:cs typeface="Calibri"/>
              </a:rPr>
              <a:t> </a:t>
            </a:r>
            <a:r>
              <a:rPr sz="2400" b="1">
                <a:solidFill>
                  <a:srgbClr val="00AF50"/>
                </a:solidFill>
                <a:latin typeface="Calibri"/>
                <a:cs typeface="Calibri"/>
              </a:rPr>
              <a:t>zone,</a:t>
            </a:r>
            <a:r>
              <a:rPr sz="2400" b="1" spc="-55">
                <a:solidFill>
                  <a:srgbClr val="00AF50"/>
                </a:solidFill>
                <a:latin typeface="Calibri"/>
                <a:cs typeface="Calibri"/>
              </a:rPr>
              <a:t> </a:t>
            </a:r>
            <a:r>
              <a:rPr sz="2400" b="1">
                <a:solidFill>
                  <a:srgbClr val="00AF50"/>
                </a:solidFill>
                <a:latin typeface="Calibri"/>
                <a:cs typeface="Calibri"/>
              </a:rPr>
              <a:t>h</a:t>
            </a:r>
            <a:r>
              <a:rPr sz="2400" b="1" spc="-45">
                <a:solidFill>
                  <a:srgbClr val="00AF50"/>
                </a:solidFill>
                <a:latin typeface="Calibri"/>
                <a:cs typeface="Calibri"/>
              </a:rPr>
              <a:t> </a:t>
            </a:r>
            <a:r>
              <a:rPr sz="2400" b="1">
                <a:solidFill>
                  <a:srgbClr val="00AF50"/>
                </a:solidFill>
                <a:latin typeface="Calibri"/>
                <a:cs typeface="Calibri"/>
              </a:rPr>
              <a:t>=</a:t>
            </a:r>
            <a:r>
              <a:rPr sz="2400" b="1" spc="-25">
                <a:solidFill>
                  <a:srgbClr val="00AF50"/>
                </a:solidFill>
                <a:latin typeface="Calibri"/>
                <a:cs typeface="Calibri"/>
              </a:rPr>
              <a:t> </a:t>
            </a:r>
            <a:r>
              <a:rPr sz="2400" b="1">
                <a:solidFill>
                  <a:srgbClr val="00AF50"/>
                </a:solidFill>
                <a:latin typeface="Calibri"/>
                <a:cs typeface="Calibri"/>
              </a:rPr>
              <a:t>V</a:t>
            </a:r>
            <a:r>
              <a:rPr sz="2400" b="1" baseline="-20833">
                <a:solidFill>
                  <a:srgbClr val="00AF50"/>
                </a:solidFill>
                <a:latin typeface="Calibri"/>
                <a:cs typeface="Calibri"/>
              </a:rPr>
              <a:t>h</a:t>
            </a:r>
            <a:r>
              <a:rPr sz="2400" b="1" spc="217" baseline="-20833">
                <a:solidFill>
                  <a:srgbClr val="00AF50"/>
                </a:solidFill>
                <a:latin typeface="Calibri"/>
                <a:cs typeface="Calibri"/>
              </a:rPr>
              <a:t> </a:t>
            </a:r>
            <a:r>
              <a:rPr sz="2400" b="1">
                <a:solidFill>
                  <a:srgbClr val="00AF50"/>
                </a:solidFill>
                <a:latin typeface="Calibri"/>
                <a:cs typeface="Calibri"/>
              </a:rPr>
              <a:t>/</a:t>
            </a:r>
            <a:r>
              <a:rPr sz="2400" b="1" spc="-35">
                <a:solidFill>
                  <a:srgbClr val="00AF50"/>
                </a:solidFill>
                <a:latin typeface="Calibri"/>
                <a:cs typeface="Calibri"/>
              </a:rPr>
              <a:t> </a:t>
            </a:r>
            <a:r>
              <a:rPr sz="2400" b="1" spc="-50">
                <a:solidFill>
                  <a:srgbClr val="00AF50"/>
                </a:solidFill>
                <a:latin typeface="Calibri"/>
                <a:cs typeface="Calibri"/>
              </a:rPr>
              <a:t>A</a:t>
            </a:r>
            <a:endParaRPr sz="2400">
              <a:latin typeface="Calibri"/>
              <a:cs typeface="Calibri"/>
            </a:endParaRPr>
          </a:p>
          <a:p>
            <a:pPr marL="660400" indent="-571500">
              <a:lnSpc>
                <a:spcPts val="2735"/>
              </a:lnSpc>
              <a:buAutoNum type="romanLcParenBoth"/>
              <a:tabLst>
                <a:tab pos="660400" algn="l"/>
              </a:tabLst>
            </a:pPr>
            <a:r>
              <a:rPr sz="2400" b="1">
                <a:solidFill>
                  <a:srgbClr val="00AF50"/>
                </a:solidFill>
                <a:latin typeface="Calibri"/>
                <a:cs typeface="Calibri"/>
              </a:rPr>
              <a:t>Minimum</a:t>
            </a:r>
            <a:r>
              <a:rPr sz="2400" b="1" spc="-45">
                <a:solidFill>
                  <a:srgbClr val="00AF50"/>
                </a:solidFill>
                <a:latin typeface="Calibri"/>
                <a:cs typeface="Calibri"/>
              </a:rPr>
              <a:t> </a:t>
            </a:r>
            <a:r>
              <a:rPr sz="2400" b="1">
                <a:solidFill>
                  <a:srgbClr val="00AF50"/>
                </a:solidFill>
                <a:latin typeface="Calibri"/>
                <a:cs typeface="Calibri"/>
              </a:rPr>
              <a:t>clear</a:t>
            </a:r>
            <a:r>
              <a:rPr sz="2400" b="1" spc="-45">
                <a:solidFill>
                  <a:srgbClr val="00AF50"/>
                </a:solidFill>
                <a:latin typeface="Calibri"/>
                <a:cs typeface="Calibri"/>
              </a:rPr>
              <a:t> </a:t>
            </a:r>
            <a:r>
              <a:rPr sz="2400" b="1">
                <a:solidFill>
                  <a:srgbClr val="00AF50"/>
                </a:solidFill>
                <a:latin typeface="Calibri"/>
                <a:cs typeface="Calibri"/>
              </a:rPr>
              <a:t>space</a:t>
            </a:r>
            <a:r>
              <a:rPr sz="2400" b="1" spc="-25">
                <a:solidFill>
                  <a:srgbClr val="00AF50"/>
                </a:solidFill>
                <a:latin typeface="Calibri"/>
                <a:cs typeface="Calibri"/>
              </a:rPr>
              <a:t> </a:t>
            </a:r>
            <a:r>
              <a:rPr sz="2400" b="1">
                <a:solidFill>
                  <a:srgbClr val="00AF50"/>
                </a:solidFill>
                <a:latin typeface="Calibri"/>
                <a:cs typeface="Calibri"/>
              </a:rPr>
              <a:t>depth</a:t>
            </a:r>
            <a:r>
              <a:rPr sz="2400" b="1" spc="-20">
                <a:solidFill>
                  <a:srgbClr val="00AF50"/>
                </a:solidFill>
                <a:latin typeface="Calibri"/>
                <a:cs typeface="Calibri"/>
              </a:rPr>
              <a:t> </a:t>
            </a:r>
            <a:r>
              <a:rPr sz="2400" b="1">
                <a:solidFill>
                  <a:srgbClr val="00AF50"/>
                </a:solidFill>
                <a:latin typeface="Calibri"/>
                <a:cs typeface="Calibri"/>
              </a:rPr>
              <a:t>=</a:t>
            </a:r>
            <a:r>
              <a:rPr sz="2400" b="1" spc="-35">
                <a:solidFill>
                  <a:srgbClr val="00AF50"/>
                </a:solidFill>
                <a:latin typeface="Calibri"/>
                <a:cs typeface="Calibri"/>
              </a:rPr>
              <a:t> </a:t>
            </a:r>
            <a:r>
              <a:rPr sz="2400" b="1">
                <a:solidFill>
                  <a:srgbClr val="00AF50"/>
                </a:solidFill>
                <a:latin typeface="Calibri"/>
                <a:cs typeface="Calibri"/>
              </a:rPr>
              <a:t>(a</a:t>
            </a:r>
            <a:r>
              <a:rPr sz="2400" b="1" spc="-25">
                <a:solidFill>
                  <a:srgbClr val="00AF50"/>
                </a:solidFill>
                <a:latin typeface="Calibri"/>
                <a:cs typeface="Calibri"/>
              </a:rPr>
              <a:t> </a:t>
            </a:r>
            <a:r>
              <a:rPr sz="2400" b="1">
                <a:solidFill>
                  <a:srgbClr val="00AF50"/>
                </a:solidFill>
                <a:latin typeface="Calibri"/>
                <a:cs typeface="Calibri"/>
              </a:rPr>
              <a:t>+</a:t>
            </a:r>
            <a:r>
              <a:rPr sz="2400" b="1" spc="-35">
                <a:solidFill>
                  <a:srgbClr val="00AF50"/>
                </a:solidFill>
                <a:latin typeface="Calibri"/>
                <a:cs typeface="Calibri"/>
              </a:rPr>
              <a:t> </a:t>
            </a:r>
            <a:r>
              <a:rPr sz="2400" b="1">
                <a:solidFill>
                  <a:srgbClr val="00AF50"/>
                </a:solidFill>
                <a:latin typeface="Calibri"/>
                <a:cs typeface="Calibri"/>
              </a:rPr>
              <a:t>b)</a:t>
            </a:r>
            <a:r>
              <a:rPr sz="2400" b="1" spc="-35">
                <a:solidFill>
                  <a:srgbClr val="00AF50"/>
                </a:solidFill>
                <a:latin typeface="Calibri"/>
                <a:cs typeface="Calibri"/>
              </a:rPr>
              <a:t> </a:t>
            </a:r>
            <a:r>
              <a:rPr sz="2400" b="1">
                <a:solidFill>
                  <a:srgbClr val="00AF50"/>
                </a:solidFill>
                <a:latin typeface="Calibri"/>
                <a:cs typeface="Calibri"/>
              </a:rPr>
              <a:t>=</a:t>
            </a:r>
            <a:r>
              <a:rPr sz="2400" b="1" spc="-30">
                <a:solidFill>
                  <a:srgbClr val="00AF50"/>
                </a:solidFill>
                <a:latin typeface="Calibri"/>
                <a:cs typeface="Calibri"/>
              </a:rPr>
              <a:t> </a:t>
            </a:r>
            <a:r>
              <a:rPr sz="2400" b="1">
                <a:solidFill>
                  <a:srgbClr val="00AF50"/>
                </a:solidFill>
                <a:latin typeface="Calibri"/>
                <a:cs typeface="Calibri"/>
              </a:rPr>
              <a:t>0.075</a:t>
            </a:r>
            <a:r>
              <a:rPr sz="2400" b="1" spc="-40">
                <a:solidFill>
                  <a:srgbClr val="00AF50"/>
                </a:solidFill>
                <a:latin typeface="Calibri"/>
                <a:cs typeface="Calibri"/>
              </a:rPr>
              <a:t> </a:t>
            </a:r>
            <a:r>
              <a:rPr sz="2400" b="1">
                <a:solidFill>
                  <a:srgbClr val="00AF50"/>
                </a:solidFill>
                <a:latin typeface="Calibri"/>
                <a:cs typeface="Calibri"/>
              </a:rPr>
              <a:t>+</a:t>
            </a:r>
            <a:r>
              <a:rPr sz="2400" b="1" spc="-15">
                <a:solidFill>
                  <a:srgbClr val="00AF50"/>
                </a:solidFill>
                <a:latin typeface="Calibri"/>
                <a:cs typeface="Calibri"/>
              </a:rPr>
              <a:t> </a:t>
            </a:r>
            <a:r>
              <a:rPr sz="2400" b="1" spc="-25">
                <a:solidFill>
                  <a:srgbClr val="00AF50"/>
                </a:solidFill>
                <a:latin typeface="Calibri"/>
                <a:cs typeface="Calibri"/>
              </a:rPr>
              <a:t>d</a:t>
            </a:r>
            <a:r>
              <a:rPr sz="2400" b="1" spc="-37" baseline="-20833">
                <a:solidFill>
                  <a:srgbClr val="00AF50"/>
                </a:solidFill>
                <a:latin typeface="Calibri"/>
                <a:cs typeface="Calibri"/>
              </a:rPr>
              <a:t>sc</a:t>
            </a:r>
            <a:endParaRPr sz="2400" baseline="-20833">
              <a:latin typeface="Calibri"/>
              <a:cs typeface="Calibri"/>
            </a:endParaRPr>
          </a:p>
          <a:p>
            <a:pPr marL="567690" marR="43180" indent="-479425">
              <a:lnSpc>
                <a:spcPts val="2590"/>
              </a:lnSpc>
              <a:spcBef>
                <a:spcPts val="1180"/>
              </a:spcBef>
            </a:pPr>
            <a:r>
              <a:rPr sz="2400" b="1">
                <a:solidFill>
                  <a:srgbClr val="006FC0"/>
                </a:solidFill>
                <a:latin typeface="Calibri"/>
                <a:cs typeface="Calibri"/>
              </a:rPr>
              <a:t>a</a:t>
            </a:r>
            <a:r>
              <a:rPr sz="2400" b="1" spc="-55">
                <a:solidFill>
                  <a:srgbClr val="006FC0"/>
                </a:solidFill>
                <a:latin typeface="Calibri"/>
                <a:cs typeface="Calibri"/>
              </a:rPr>
              <a:t> </a:t>
            </a:r>
            <a:r>
              <a:rPr sz="2400" b="1">
                <a:solidFill>
                  <a:srgbClr val="006FC0"/>
                </a:solidFill>
                <a:latin typeface="Calibri"/>
                <a:cs typeface="Calibri"/>
              </a:rPr>
              <a:t>=</a:t>
            </a:r>
            <a:r>
              <a:rPr sz="2400" b="1" spc="-45">
                <a:solidFill>
                  <a:srgbClr val="006FC0"/>
                </a:solidFill>
                <a:latin typeface="Calibri"/>
                <a:cs typeface="Calibri"/>
              </a:rPr>
              <a:t> </a:t>
            </a:r>
            <a:r>
              <a:rPr sz="2400" b="1" spc="-10">
                <a:solidFill>
                  <a:srgbClr val="006FC0"/>
                </a:solidFill>
                <a:latin typeface="Calibri"/>
                <a:cs typeface="Calibri"/>
              </a:rPr>
              <a:t>submerged</a:t>
            </a:r>
            <a:r>
              <a:rPr sz="2400" b="1" spc="-50">
                <a:solidFill>
                  <a:srgbClr val="006FC0"/>
                </a:solidFill>
                <a:latin typeface="Calibri"/>
                <a:cs typeface="Calibri"/>
              </a:rPr>
              <a:t> </a:t>
            </a:r>
            <a:r>
              <a:rPr sz="2400" b="1">
                <a:solidFill>
                  <a:srgbClr val="006FC0"/>
                </a:solidFill>
                <a:latin typeface="Calibri"/>
                <a:cs typeface="Calibri"/>
              </a:rPr>
              <a:t>scum</a:t>
            </a:r>
            <a:r>
              <a:rPr sz="2400" b="1" spc="-60">
                <a:solidFill>
                  <a:srgbClr val="006FC0"/>
                </a:solidFill>
                <a:latin typeface="Calibri"/>
                <a:cs typeface="Calibri"/>
              </a:rPr>
              <a:t> </a:t>
            </a:r>
            <a:r>
              <a:rPr sz="2400" b="1">
                <a:solidFill>
                  <a:srgbClr val="006FC0"/>
                </a:solidFill>
                <a:latin typeface="Calibri"/>
                <a:cs typeface="Calibri"/>
              </a:rPr>
              <a:t>clear</a:t>
            </a:r>
            <a:r>
              <a:rPr sz="2400" b="1" spc="-60">
                <a:solidFill>
                  <a:srgbClr val="006FC0"/>
                </a:solidFill>
                <a:latin typeface="Calibri"/>
                <a:cs typeface="Calibri"/>
              </a:rPr>
              <a:t> </a:t>
            </a:r>
            <a:r>
              <a:rPr sz="2400" b="1">
                <a:solidFill>
                  <a:srgbClr val="006FC0"/>
                </a:solidFill>
                <a:latin typeface="Calibri"/>
                <a:cs typeface="Calibri"/>
              </a:rPr>
              <a:t>depth</a:t>
            </a:r>
            <a:r>
              <a:rPr sz="2400" b="1" spc="-35">
                <a:solidFill>
                  <a:srgbClr val="006FC0"/>
                </a:solidFill>
                <a:latin typeface="Calibri"/>
                <a:cs typeface="Calibri"/>
              </a:rPr>
              <a:t> </a:t>
            </a:r>
            <a:r>
              <a:rPr sz="2400" b="1">
                <a:solidFill>
                  <a:srgbClr val="006FC0"/>
                </a:solidFill>
                <a:latin typeface="Calibri"/>
                <a:cs typeface="Calibri"/>
              </a:rPr>
              <a:t>(distance</a:t>
            </a:r>
            <a:r>
              <a:rPr sz="2400" b="1" spc="-40">
                <a:solidFill>
                  <a:srgbClr val="006FC0"/>
                </a:solidFill>
                <a:latin typeface="Calibri"/>
                <a:cs typeface="Calibri"/>
              </a:rPr>
              <a:t> </a:t>
            </a:r>
            <a:r>
              <a:rPr sz="2400" b="1">
                <a:solidFill>
                  <a:srgbClr val="006FC0"/>
                </a:solidFill>
                <a:latin typeface="Calibri"/>
                <a:cs typeface="Calibri"/>
              </a:rPr>
              <a:t>between</a:t>
            </a:r>
            <a:r>
              <a:rPr sz="2400" b="1" spc="-45">
                <a:solidFill>
                  <a:srgbClr val="006FC0"/>
                </a:solidFill>
                <a:latin typeface="Calibri"/>
                <a:cs typeface="Calibri"/>
              </a:rPr>
              <a:t> </a:t>
            </a:r>
            <a:r>
              <a:rPr sz="2400" b="1" spc="-10">
                <a:solidFill>
                  <a:srgbClr val="006FC0"/>
                </a:solidFill>
                <a:latin typeface="Calibri"/>
                <a:cs typeface="Calibri"/>
              </a:rPr>
              <a:t>underside </a:t>
            </a:r>
            <a:r>
              <a:rPr sz="2400" b="1">
                <a:solidFill>
                  <a:srgbClr val="006FC0"/>
                </a:solidFill>
                <a:latin typeface="Calibri"/>
                <a:cs typeface="Calibri"/>
              </a:rPr>
              <a:t>of</a:t>
            </a:r>
            <a:r>
              <a:rPr sz="2400" b="1" spc="-55">
                <a:solidFill>
                  <a:srgbClr val="006FC0"/>
                </a:solidFill>
                <a:latin typeface="Calibri"/>
                <a:cs typeface="Calibri"/>
              </a:rPr>
              <a:t> </a:t>
            </a:r>
            <a:r>
              <a:rPr sz="2400" b="1">
                <a:solidFill>
                  <a:srgbClr val="006FC0"/>
                </a:solidFill>
                <a:latin typeface="Calibri"/>
                <a:cs typeface="Calibri"/>
              </a:rPr>
              <a:t>the</a:t>
            </a:r>
            <a:r>
              <a:rPr sz="2400" b="1" spc="-30">
                <a:solidFill>
                  <a:srgbClr val="006FC0"/>
                </a:solidFill>
                <a:latin typeface="Calibri"/>
                <a:cs typeface="Calibri"/>
              </a:rPr>
              <a:t> </a:t>
            </a:r>
            <a:r>
              <a:rPr sz="2400" b="1">
                <a:solidFill>
                  <a:srgbClr val="006FC0"/>
                </a:solidFill>
                <a:latin typeface="Calibri"/>
                <a:cs typeface="Calibri"/>
              </a:rPr>
              <a:t>scum</a:t>
            </a:r>
            <a:r>
              <a:rPr sz="2400" b="1" spc="-55">
                <a:solidFill>
                  <a:srgbClr val="006FC0"/>
                </a:solidFill>
                <a:latin typeface="Calibri"/>
                <a:cs typeface="Calibri"/>
              </a:rPr>
              <a:t> </a:t>
            </a:r>
            <a:r>
              <a:rPr sz="2400" b="1">
                <a:solidFill>
                  <a:srgbClr val="006FC0"/>
                </a:solidFill>
                <a:latin typeface="Calibri"/>
                <a:cs typeface="Calibri"/>
              </a:rPr>
              <a:t>layer</a:t>
            </a:r>
            <a:r>
              <a:rPr sz="2400" b="1" spc="-40">
                <a:solidFill>
                  <a:srgbClr val="006FC0"/>
                </a:solidFill>
                <a:latin typeface="Calibri"/>
                <a:cs typeface="Calibri"/>
              </a:rPr>
              <a:t> </a:t>
            </a:r>
            <a:r>
              <a:rPr sz="2400" b="1">
                <a:solidFill>
                  <a:srgbClr val="006FC0"/>
                </a:solidFill>
                <a:latin typeface="Calibri"/>
                <a:cs typeface="Calibri"/>
              </a:rPr>
              <a:t>and</a:t>
            </a:r>
            <a:r>
              <a:rPr sz="2400" b="1" spc="-50">
                <a:solidFill>
                  <a:srgbClr val="006FC0"/>
                </a:solidFill>
                <a:latin typeface="Calibri"/>
                <a:cs typeface="Calibri"/>
              </a:rPr>
              <a:t> </a:t>
            </a:r>
            <a:r>
              <a:rPr sz="2400" b="1">
                <a:solidFill>
                  <a:srgbClr val="006FC0"/>
                </a:solidFill>
                <a:latin typeface="Calibri"/>
                <a:cs typeface="Calibri"/>
              </a:rPr>
              <a:t>the</a:t>
            </a:r>
            <a:r>
              <a:rPr sz="2400" b="1" spc="-45">
                <a:solidFill>
                  <a:srgbClr val="006FC0"/>
                </a:solidFill>
                <a:latin typeface="Calibri"/>
                <a:cs typeface="Calibri"/>
              </a:rPr>
              <a:t> </a:t>
            </a:r>
            <a:r>
              <a:rPr sz="2400" b="1">
                <a:solidFill>
                  <a:srgbClr val="006FC0"/>
                </a:solidFill>
                <a:latin typeface="Calibri"/>
                <a:cs typeface="Calibri"/>
              </a:rPr>
              <a:t>bottom</a:t>
            </a:r>
            <a:r>
              <a:rPr sz="2400" b="1" spc="-50">
                <a:solidFill>
                  <a:srgbClr val="006FC0"/>
                </a:solidFill>
                <a:latin typeface="Calibri"/>
                <a:cs typeface="Calibri"/>
              </a:rPr>
              <a:t> </a:t>
            </a:r>
            <a:r>
              <a:rPr sz="2400" b="1">
                <a:solidFill>
                  <a:srgbClr val="006FC0"/>
                </a:solidFill>
                <a:latin typeface="Calibri"/>
                <a:cs typeface="Calibri"/>
              </a:rPr>
              <a:t>of</a:t>
            </a:r>
            <a:r>
              <a:rPr sz="2400" b="1" spc="-40">
                <a:solidFill>
                  <a:srgbClr val="006FC0"/>
                </a:solidFill>
                <a:latin typeface="Calibri"/>
                <a:cs typeface="Calibri"/>
              </a:rPr>
              <a:t> </a:t>
            </a:r>
            <a:r>
              <a:rPr sz="2400" b="1">
                <a:solidFill>
                  <a:srgbClr val="006FC0"/>
                </a:solidFill>
                <a:latin typeface="Calibri"/>
                <a:cs typeface="Calibri"/>
              </a:rPr>
              <a:t>outlet</a:t>
            </a:r>
            <a:r>
              <a:rPr sz="2400" b="1" spc="-40">
                <a:solidFill>
                  <a:srgbClr val="006FC0"/>
                </a:solidFill>
                <a:latin typeface="Calibri"/>
                <a:cs typeface="Calibri"/>
              </a:rPr>
              <a:t> </a:t>
            </a:r>
            <a:r>
              <a:rPr sz="2400" b="1" spc="-10">
                <a:solidFill>
                  <a:srgbClr val="006FC0"/>
                </a:solidFill>
                <a:latin typeface="Calibri"/>
                <a:cs typeface="Calibri"/>
              </a:rPr>
              <a:t>“tee”)</a:t>
            </a:r>
            <a:endParaRPr sz="2400">
              <a:latin typeface="Calibri"/>
              <a:cs typeface="Calibri"/>
            </a:endParaRPr>
          </a:p>
          <a:p>
            <a:pPr marL="88900" marR="4239895" indent="273050">
              <a:lnSpc>
                <a:spcPts val="2590"/>
              </a:lnSpc>
              <a:spcBef>
                <a:spcPts val="5"/>
              </a:spcBef>
            </a:pPr>
            <a:r>
              <a:rPr sz="2400" b="1">
                <a:solidFill>
                  <a:srgbClr val="006FC0"/>
                </a:solidFill>
                <a:latin typeface="Calibri"/>
                <a:cs typeface="Calibri"/>
              </a:rPr>
              <a:t>=</a:t>
            </a:r>
            <a:r>
              <a:rPr sz="2400" b="1" spc="-35">
                <a:solidFill>
                  <a:srgbClr val="006FC0"/>
                </a:solidFill>
                <a:latin typeface="Calibri"/>
                <a:cs typeface="Calibri"/>
              </a:rPr>
              <a:t> </a:t>
            </a:r>
            <a:r>
              <a:rPr sz="2400" b="1">
                <a:solidFill>
                  <a:srgbClr val="006FC0"/>
                </a:solidFill>
                <a:latin typeface="Calibri"/>
                <a:cs typeface="Calibri"/>
              </a:rPr>
              <a:t>at</a:t>
            </a:r>
            <a:r>
              <a:rPr sz="2400" b="1" spc="-25">
                <a:solidFill>
                  <a:srgbClr val="006FC0"/>
                </a:solidFill>
                <a:latin typeface="Calibri"/>
                <a:cs typeface="Calibri"/>
              </a:rPr>
              <a:t> </a:t>
            </a:r>
            <a:r>
              <a:rPr sz="2400" b="1">
                <a:solidFill>
                  <a:srgbClr val="006FC0"/>
                </a:solidFill>
                <a:latin typeface="Calibri"/>
                <a:cs typeface="Calibri"/>
              </a:rPr>
              <a:t>least</a:t>
            </a:r>
            <a:r>
              <a:rPr sz="2400" b="1" spc="-35">
                <a:solidFill>
                  <a:srgbClr val="006FC0"/>
                </a:solidFill>
                <a:latin typeface="Calibri"/>
                <a:cs typeface="Calibri"/>
              </a:rPr>
              <a:t> </a:t>
            </a:r>
            <a:r>
              <a:rPr sz="2400" b="1">
                <a:solidFill>
                  <a:srgbClr val="006FC0"/>
                </a:solidFill>
                <a:latin typeface="Calibri"/>
                <a:cs typeface="Calibri"/>
              </a:rPr>
              <a:t>75</a:t>
            </a:r>
            <a:r>
              <a:rPr sz="2400" b="1" spc="-35">
                <a:solidFill>
                  <a:srgbClr val="006FC0"/>
                </a:solidFill>
                <a:latin typeface="Calibri"/>
                <a:cs typeface="Calibri"/>
              </a:rPr>
              <a:t> </a:t>
            </a:r>
            <a:r>
              <a:rPr sz="2400" b="1">
                <a:solidFill>
                  <a:srgbClr val="006FC0"/>
                </a:solidFill>
                <a:latin typeface="Calibri"/>
                <a:cs typeface="Calibri"/>
              </a:rPr>
              <a:t>mm</a:t>
            </a:r>
            <a:r>
              <a:rPr sz="2400" b="1" spc="-40">
                <a:solidFill>
                  <a:srgbClr val="006FC0"/>
                </a:solidFill>
                <a:latin typeface="Calibri"/>
                <a:cs typeface="Calibri"/>
              </a:rPr>
              <a:t> </a:t>
            </a:r>
            <a:r>
              <a:rPr sz="2400" b="1">
                <a:solidFill>
                  <a:srgbClr val="006FC0"/>
                </a:solidFill>
                <a:latin typeface="Calibri"/>
                <a:cs typeface="Calibri"/>
              </a:rPr>
              <a:t>(0.075</a:t>
            </a:r>
            <a:r>
              <a:rPr sz="2400" b="1" spc="-35">
                <a:solidFill>
                  <a:srgbClr val="006FC0"/>
                </a:solidFill>
                <a:latin typeface="Calibri"/>
                <a:cs typeface="Calibri"/>
              </a:rPr>
              <a:t> </a:t>
            </a:r>
            <a:r>
              <a:rPr sz="2400" b="1" spc="-25">
                <a:solidFill>
                  <a:srgbClr val="006FC0"/>
                </a:solidFill>
                <a:latin typeface="Calibri"/>
                <a:cs typeface="Calibri"/>
              </a:rPr>
              <a:t>m) </a:t>
            </a:r>
            <a:r>
              <a:rPr sz="2400" b="1">
                <a:solidFill>
                  <a:srgbClr val="006FC0"/>
                </a:solidFill>
                <a:latin typeface="Calibri"/>
                <a:cs typeface="Calibri"/>
              </a:rPr>
              <a:t>b</a:t>
            </a:r>
            <a:r>
              <a:rPr sz="2400" b="1" spc="-30">
                <a:solidFill>
                  <a:srgbClr val="006FC0"/>
                </a:solidFill>
                <a:latin typeface="Calibri"/>
                <a:cs typeface="Calibri"/>
              </a:rPr>
              <a:t> </a:t>
            </a:r>
            <a:r>
              <a:rPr sz="2400" b="1">
                <a:solidFill>
                  <a:srgbClr val="006FC0"/>
                </a:solidFill>
                <a:latin typeface="Calibri"/>
                <a:cs typeface="Calibri"/>
              </a:rPr>
              <a:t>=</a:t>
            </a:r>
            <a:r>
              <a:rPr sz="2400" b="1" spc="-35">
                <a:solidFill>
                  <a:srgbClr val="006FC0"/>
                </a:solidFill>
                <a:latin typeface="Calibri"/>
                <a:cs typeface="Calibri"/>
              </a:rPr>
              <a:t> </a:t>
            </a:r>
            <a:r>
              <a:rPr sz="2400" b="1">
                <a:solidFill>
                  <a:srgbClr val="006FC0"/>
                </a:solidFill>
                <a:latin typeface="Calibri"/>
                <a:cs typeface="Calibri"/>
              </a:rPr>
              <a:t>d</a:t>
            </a:r>
            <a:r>
              <a:rPr sz="2400" b="1" baseline="-20833">
                <a:solidFill>
                  <a:srgbClr val="006FC0"/>
                </a:solidFill>
                <a:latin typeface="Calibri"/>
                <a:cs typeface="Calibri"/>
              </a:rPr>
              <a:t>sc</a:t>
            </a:r>
            <a:r>
              <a:rPr sz="2400" b="1" spc="225" baseline="-20833">
                <a:solidFill>
                  <a:srgbClr val="006FC0"/>
                </a:solidFill>
                <a:latin typeface="Calibri"/>
                <a:cs typeface="Calibri"/>
              </a:rPr>
              <a:t> </a:t>
            </a:r>
            <a:r>
              <a:rPr sz="2400" b="1">
                <a:solidFill>
                  <a:srgbClr val="006FC0"/>
                </a:solidFill>
                <a:latin typeface="Calibri"/>
                <a:cs typeface="Calibri"/>
              </a:rPr>
              <a:t>=</a:t>
            </a:r>
            <a:r>
              <a:rPr sz="2400" b="1" spc="-35">
                <a:solidFill>
                  <a:srgbClr val="006FC0"/>
                </a:solidFill>
                <a:latin typeface="Calibri"/>
                <a:cs typeface="Calibri"/>
              </a:rPr>
              <a:t> </a:t>
            </a:r>
            <a:r>
              <a:rPr sz="2400" b="1">
                <a:solidFill>
                  <a:srgbClr val="006FC0"/>
                </a:solidFill>
                <a:latin typeface="Calibri"/>
                <a:cs typeface="Calibri"/>
              </a:rPr>
              <a:t>sludge</a:t>
            </a:r>
            <a:r>
              <a:rPr sz="2400" b="1" spc="-30">
                <a:solidFill>
                  <a:srgbClr val="006FC0"/>
                </a:solidFill>
                <a:latin typeface="Calibri"/>
                <a:cs typeface="Calibri"/>
              </a:rPr>
              <a:t> </a:t>
            </a:r>
            <a:r>
              <a:rPr sz="2400" b="1">
                <a:solidFill>
                  <a:srgbClr val="006FC0"/>
                </a:solidFill>
                <a:latin typeface="Calibri"/>
                <a:cs typeface="Calibri"/>
              </a:rPr>
              <a:t>clear</a:t>
            </a:r>
            <a:r>
              <a:rPr sz="2400" b="1" spc="-45">
                <a:solidFill>
                  <a:srgbClr val="006FC0"/>
                </a:solidFill>
                <a:latin typeface="Calibri"/>
                <a:cs typeface="Calibri"/>
              </a:rPr>
              <a:t> </a:t>
            </a:r>
            <a:r>
              <a:rPr sz="2400" b="1" spc="-10">
                <a:solidFill>
                  <a:srgbClr val="006FC0"/>
                </a:solidFill>
                <a:latin typeface="Calibri"/>
                <a:cs typeface="Calibri"/>
              </a:rPr>
              <a:t>depth</a:t>
            </a:r>
            <a:endParaRPr sz="2400">
              <a:latin typeface="Calibri"/>
              <a:cs typeface="Calibri"/>
            </a:endParaRPr>
          </a:p>
          <a:p>
            <a:pPr marL="1316990" marR="3757929" indent="-68580">
              <a:lnSpc>
                <a:spcPts val="2590"/>
              </a:lnSpc>
              <a:spcBef>
                <a:spcPts val="5"/>
              </a:spcBef>
            </a:pPr>
            <a:r>
              <a:rPr sz="2400" b="1" spc="-10">
                <a:solidFill>
                  <a:srgbClr val="006FC0"/>
                </a:solidFill>
                <a:latin typeface="Calibri"/>
                <a:cs typeface="Calibri"/>
              </a:rPr>
              <a:t>(distance</a:t>
            </a:r>
            <a:r>
              <a:rPr sz="2400" b="1" spc="-100">
                <a:solidFill>
                  <a:srgbClr val="006FC0"/>
                </a:solidFill>
                <a:latin typeface="Calibri"/>
                <a:cs typeface="Calibri"/>
              </a:rPr>
              <a:t> </a:t>
            </a:r>
            <a:r>
              <a:rPr sz="2400" b="1">
                <a:solidFill>
                  <a:srgbClr val="006FC0"/>
                </a:solidFill>
                <a:latin typeface="Calibri"/>
                <a:cs typeface="Calibri"/>
              </a:rPr>
              <a:t>between</a:t>
            </a:r>
            <a:r>
              <a:rPr sz="2400" b="1" spc="-90">
                <a:solidFill>
                  <a:srgbClr val="006FC0"/>
                </a:solidFill>
                <a:latin typeface="Calibri"/>
                <a:cs typeface="Calibri"/>
              </a:rPr>
              <a:t> </a:t>
            </a:r>
            <a:r>
              <a:rPr sz="2400" b="1" spc="-25">
                <a:solidFill>
                  <a:srgbClr val="006FC0"/>
                </a:solidFill>
                <a:latin typeface="Calibri"/>
                <a:cs typeface="Calibri"/>
              </a:rPr>
              <a:t>the </a:t>
            </a:r>
            <a:r>
              <a:rPr sz="2400" b="1">
                <a:solidFill>
                  <a:srgbClr val="006FC0"/>
                </a:solidFill>
                <a:latin typeface="Calibri"/>
                <a:cs typeface="Calibri"/>
              </a:rPr>
              <a:t>top</a:t>
            </a:r>
            <a:r>
              <a:rPr sz="2400" b="1" spc="-50">
                <a:solidFill>
                  <a:srgbClr val="006FC0"/>
                </a:solidFill>
                <a:latin typeface="Calibri"/>
                <a:cs typeface="Calibri"/>
              </a:rPr>
              <a:t> </a:t>
            </a:r>
            <a:r>
              <a:rPr sz="2400" b="1">
                <a:solidFill>
                  <a:srgbClr val="006FC0"/>
                </a:solidFill>
                <a:latin typeface="Calibri"/>
                <a:cs typeface="Calibri"/>
              </a:rPr>
              <a:t>of</a:t>
            </a:r>
            <a:r>
              <a:rPr sz="2400" b="1" spc="-55">
                <a:solidFill>
                  <a:srgbClr val="006FC0"/>
                </a:solidFill>
                <a:latin typeface="Calibri"/>
                <a:cs typeface="Calibri"/>
              </a:rPr>
              <a:t> </a:t>
            </a:r>
            <a:r>
              <a:rPr sz="2400" b="1">
                <a:solidFill>
                  <a:srgbClr val="006FC0"/>
                </a:solidFill>
                <a:latin typeface="Calibri"/>
                <a:cs typeface="Calibri"/>
              </a:rPr>
              <a:t>sludge</a:t>
            </a:r>
            <a:r>
              <a:rPr sz="2400" b="1" spc="-50">
                <a:solidFill>
                  <a:srgbClr val="006FC0"/>
                </a:solidFill>
                <a:latin typeface="Calibri"/>
                <a:cs typeface="Calibri"/>
              </a:rPr>
              <a:t> </a:t>
            </a:r>
            <a:r>
              <a:rPr sz="2400" b="1">
                <a:solidFill>
                  <a:srgbClr val="006FC0"/>
                </a:solidFill>
                <a:latin typeface="Calibri"/>
                <a:cs typeface="Calibri"/>
              </a:rPr>
              <a:t>layer</a:t>
            </a:r>
            <a:r>
              <a:rPr sz="2400" b="1" spc="-50">
                <a:solidFill>
                  <a:srgbClr val="006FC0"/>
                </a:solidFill>
                <a:latin typeface="Calibri"/>
                <a:cs typeface="Calibri"/>
              </a:rPr>
              <a:t> </a:t>
            </a:r>
            <a:r>
              <a:rPr sz="2400" b="1" spc="-25">
                <a:solidFill>
                  <a:srgbClr val="006FC0"/>
                </a:solidFill>
                <a:latin typeface="Calibri"/>
                <a:cs typeface="Calibri"/>
              </a:rPr>
              <a:t>and</a:t>
            </a:r>
            <a:endParaRPr sz="2400">
              <a:latin typeface="Calibri"/>
              <a:cs typeface="Calibri"/>
            </a:endParaRPr>
          </a:p>
          <a:p>
            <a:pPr marL="88900" marR="3509010" indent="1256030">
              <a:lnSpc>
                <a:spcPts val="2590"/>
              </a:lnSpc>
              <a:spcBef>
                <a:spcPts val="10"/>
              </a:spcBef>
            </a:pPr>
            <a:r>
              <a:rPr sz="2400" b="1">
                <a:solidFill>
                  <a:srgbClr val="006FC0"/>
                </a:solidFill>
                <a:latin typeface="Calibri"/>
                <a:cs typeface="Calibri"/>
              </a:rPr>
              <a:t>bottom</a:t>
            </a:r>
            <a:r>
              <a:rPr sz="2400" b="1" spc="-90">
                <a:solidFill>
                  <a:srgbClr val="006FC0"/>
                </a:solidFill>
                <a:latin typeface="Calibri"/>
                <a:cs typeface="Calibri"/>
              </a:rPr>
              <a:t> </a:t>
            </a:r>
            <a:r>
              <a:rPr sz="2400" b="1">
                <a:solidFill>
                  <a:srgbClr val="006FC0"/>
                </a:solidFill>
                <a:latin typeface="Calibri"/>
                <a:cs typeface="Calibri"/>
              </a:rPr>
              <a:t>of</a:t>
            </a:r>
            <a:r>
              <a:rPr sz="2400" b="1" spc="-80">
                <a:solidFill>
                  <a:srgbClr val="006FC0"/>
                </a:solidFill>
                <a:latin typeface="Calibri"/>
                <a:cs typeface="Calibri"/>
              </a:rPr>
              <a:t> </a:t>
            </a:r>
            <a:r>
              <a:rPr sz="2400" b="1">
                <a:solidFill>
                  <a:srgbClr val="006FC0"/>
                </a:solidFill>
                <a:latin typeface="Calibri"/>
                <a:cs typeface="Calibri"/>
              </a:rPr>
              <a:t>outlet</a:t>
            </a:r>
            <a:r>
              <a:rPr sz="2400" b="1" spc="-80">
                <a:solidFill>
                  <a:srgbClr val="006FC0"/>
                </a:solidFill>
                <a:latin typeface="Calibri"/>
                <a:cs typeface="Calibri"/>
              </a:rPr>
              <a:t> </a:t>
            </a:r>
            <a:r>
              <a:rPr sz="2400" b="1" spc="-10">
                <a:solidFill>
                  <a:srgbClr val="006FC0"/>
                </a:solidFill>
                <a:latin typeface="Calibri"/>
                <a:cs typeface="Calibri"/>
              </a:rPr>
              <a:t>“tee” </a:t>
            </a:r>
            <a:r>
              <a:rPr sz="2400" b="1">
                <a:solidFill>
                  <a:srgbClr val="006FC0"/>
                </a:solidFill>
                <a:latin typeface="Calibri"/>
                <a:cs typeface="Calibri"/>
              </a:rPr>
              <a:t>d</a:t>
            </a:r>
            <a:r>
              <a:rPr sz="2400" b="1" baseline="-20833">
                <a:solidFill>
                  <a:srgbClr val="006FC0"/>
                </a:solidFill>
                <a:latin typeface="Calibri"/>
                <a:cs typeface="Calibri"/>
              </a:rPr>
              <a:t>sc</a:t>
            </a:r>
            <a:r>
              <a:rPr sz="2400" b="1" spc="240" baseline="-20833">
                <a:solidFill>
                  <a:srgbClr val="006FC0"/>
                </a:solidFill>
                <a:latin typeface="Calibri"/>
                <a:cs typeface="Calibri"/>
              </a:rPr>
              <a:t> </a:t>
            </a:r>
            <a:r>
              <a:rPr sz="2400" b="1">
                <a:solidFill>
                  <a:srgbClr val="006FC0"/>
                </a:solidFill>
                <a:latin typeface="Calibri"/>
                <a:cs typeface="Calibri"/>
              </a:rPr>
              <a:t>=</a:t>
            </a:r>
            <a:r>
              <a:rPr sz="2400" b="1" spc="-25">
                <a:solidFill>
                  <a:srgbClr val="006FC0"/>
                </a:solidFill>
                <a:latin typeface="Calibri"/>
                <a:cs typeface="Calibri"/>
              </a:rPr>
              <a:t> </a:t>
            </a:r>
            <a:r>
              <a:rPr sz="2400" b="1">
                <a:solidFill>
                  <a:srgbClr val="006FC0"/>
                </a:solidFill>
                <a:latin typeface="Calibri"/>
                <a:cs typeface="Calibri"/>
              </a:rPr>
              <a:t>0.82</a:t>
            </a:r>
            <a:r>
              <a:rPr sz="2400" b="1" spc="-30">
                <a:solidFill>
                  <a:srgbClr val="006FC0"/>
                </a:solidFill>
                <a:latin typeface="Calibri"/>
                <a:cs typeface="Calibri"/>
              </a:rPr>
              <a:t> </a:t>
            </a:r>
            <a:r>
              <a:rPr sz="2400" b="1">
                <a:solidFill>
                  <a:srgbClr val="006FC0"/>
                </a:solidFill>
                <a:latin typeface="Calibri"/>
                <a:cs typeface="Calibri"/>
              </a:rPr>
              <a:t>–</a:t>
            </a:r>
            <a:r>
              <a:rPr sz="2400" b="1" spc="-20">
                <a:solidFill>
                  <a:srgbClr val="006FC0"/>
                </a:solidFill>
                <a:latin typeface="Calibri"/>
                <a:cs typeface="Calibri"/>
              </a:rPr>
              <a:t> </a:t>
            </a:r>
            <a:r>
              <a:rPr sz="2400" b="1">
                <a:solidFill>
                  <a:srgbClr val="006FC0"/>
                </a:solidFill>
                <a:latin typeface="Calibri"/>
                <a:cs typeface="Calibri"/>
              </a:rPr>
              <a:t>0.26A</a:t>
            </a:r>
            <a:r>
              <a:rPr sz="2400" b="1" spc="-25">
                <a:solidFill>
                  <a:srgbClr val="006FC0"/>
                </a:solidFill>
                <a:latin typeface="Calibri"/>
                <a:cs typeface="Calibri"/>
              </a:rPr>
              <a:t> </a:t>
            </a:r>
            <a:r>
              <a:rPr sz="2400" b="1">
                <a:solidFill>
                  <a:srgbClr val="006FC0"/>
                </a:solidFill>
                <a:latin typeface="Calibri"/>
                <a:cs typeface="Calibri"/>
              </a:rPr>
              <a:t>(minimum</a:t>
            </a:r>
            <a:r>
              <a:rPr sz="2400" b="1" spc="-35">
                <a:solidFill>
                  <a:srgbClr val="006FC0"/>
                </a:solidFill>
                <a:latin typeface="Calibri"/>
                <a:cs typeface="Calibri"/>
              </a:rPr>
              <a:t> </a:t>
            </a:r>
            <a:r>
              <a:rPr sz="2400" b="1" spc="-10">
                <a:solidFill>
                  <a:srgbClr val="006FC0"/>
                </a:solidFill>
                <a:latin typeface="Calibri"/>
                <a:cs typeface="Calibri"/>
              </a:rPr>
              <a:t>0.3m)</a:t>
            </a:r>
            <a:endParaRPr sz="2400">
              <a:latin typeface="Calibri"/>
              <a:cs typeface="Calibri"/>
            </a:endParaRPr>
          </a:p>
          <a:p>
            <a:pPr marL="88900">
              <a:lnSpc>
                <a:spcPts val="2735"/>
              </a:lnSpc>
              <a:spcBef>
                <a:spcPts val="2265"/>
              </a:spcBef>
            </a:pPr>
            <a:r>
              <a:rPr sz="2400" b="1">
                <a:solidFill>
                  <a:srgbClr val="00AF50"/>
                </a:solidFill>
                <a:latin typeface="Calibri"/>
                <a:cs typeface="Calibri"/>
              </a:rPr>
              <a:t>Compare</a:t>
            </a:r>
            <a:r>
              <a:rPr sz="2400" b="1" spc="-60">
                <a:solidFill>
                  <a:srgbClr val="00AF50"/>
                </a:solidFill>
                <a:latin typeface="Calibri"/>
                <a:cs typeface="Calibri"/>
              </a:rPr>
              <a:t> </a:t>
            </a:r>
            <a:r>
              <a:rPr sz="2400" b="1">
                <a:solidFill>
                  <a:srgbClr val="00AF50"/>
                </a:solidFill>
                <a:latin typeface="Calibri"/>
                <a:cs typeface="Calibri"/>
              </a:rPr>
              <a:t>“h”</a:t>
            </a:r>
            <a:r>
              <a:rPr sz="2400" b="1" spc="-35">
                <a:solidFill>
                  <a:srgbClr val="00AF50"/>
                </a:solidFill>
                <a:latin typeface="Calibri"/>
                <a:cs typeface="Calibri"/>
              </a:rPr>
              <a:t> </a:t>
            </a:r>
            <a:r>
              <a:rPr sz="2400" b="1">
                <a:solidFill>
                  <a:srgbClr val="00AF50"/>
                </a:solidFill>
                <a:latin typeface="Calibri"/>
                <a:cs typeface="Calibri"/>
              </a:rPr>
              <a:t>with</a:t>
            </a:r>
            <a:r>
              <a:rPr sz="2400" b="1" spc="-45">
                <a:solidFill>
                  <a:srgbClr val="00AF50"/>
                </a:solidFill>
                <a:latin typeface="Calibri"/>
                <a:cs typeface="Calibri"/>
              </a:rPr>
              <a:t> </a:t>
            </a:r>
            <a:r>
              <a:rPr sz="2400" b="1" spc="-35">
                <a:solidFill>
                  <a:srgbClr val="00AF50"/>
                </a:solidFill>
                <a:latin typeface="Calibri"/>
                <a:cs typeface="Calibri"/>
              </a:rPr>
              <a:t>“(a+b)”,</a:t>
            </a:r>
            <a:r>
              <a:rPr sz="2400" b="1" spc="-20">
                <a:solidFill>
                  <a:srgbClr val="00AF50"/>
                </a:solidFill>
                <a:latin typeface="Calibri"/>
                <a:cs typeface="Calibri"/>
              </a:rPr>
              <a:t> </a:t>
            </a:r>
            <a:r>
              <a:rPr sz="2400" b="1" spc="-25">
                <a:solidFill>
                  <a:srgbClr val="00AF50"/>
                </a:solidFill>
                <a:latin typeface="Calibri"/>
                <a:cs typeface="Calibri"/>
              </a:rPr>
              <a:t>and</a:t>
            </a:r>
            <a:endParaRPr sz="2400">
              <a:latin typeface="Calibri"/>
              <a:cs typeface="Calibri"/>
            </a:endParaRPr>
          </a:p>
          <a:p>
            <a:pPr marL="88900">
              <a:lnSpc>
                <a:spcPts val="2735"/>
              </a:lnSpc>
            </a:pPr>
            <a:r>
              <a:rPr sz="2400" b="1">
                <a:solidFill>
                  <a:srgbClr val="00AF50"/>
                </a:solidFill>
                <a:latin typeface="Calibri"/>
                <a:cs typeface="Calibri"/>
              </a:rPr>
              <a:t>use</a:t>
            </a:r>
            <a:r>
              <a:rPr sz="2400" b="1" spc="-55">
                <a:solidFill>
                  <a:srgbClr val="00AF50"/>
                </a:solidFill>
                <a:latin typeface="Calibri"/>
                <a:cs typeface="Calibri"/>
              </a:rPr>
              <a:t> </a:t>
            </a:r>
            <a:r>
              <a:rPr sz="2400" b="1">
                <a:solidFill>
                  <a:srgbClr val="00AF50"/>
                </a:solidFill>
                <a:latin typeface="Calibri"/>
                <a:cs typeface="Calibri"/>
              </a:rPr>
              <a:t>the</a:t>
            </a:r>
            <a:r>
              <a:rPr sz="2400" b="1" spc="-45">
                <a:solidFill>
                  <a:srgbClr val="00AF50"/>
                </a:solidFill>
                <a:latin typeface="Calibri"/>
                <a:cs typeface="Calibri"/>
              </a:rPr>
              <a:t> </a:t>
            </a:r>
            <a:r>
              <a:rPr sz="2400" b="1">
                <a:solidFill>
                  <a:srgbClr val="00AF50"/>
                </a:solidFill>
                <a:latin typeface="Calibri"/>
                <a:cs typeface="Calibri"/>
              </a:rPr>
              <a:t>greater</a:t>
            </a:r>
            <a:r>
              <a:rPr sz="2400" b="1" spc="-55">
                <a:solidFill>
                  <a:srgbClr val="00AF50"/>
                </a:solidFill>
                <a:latin typeface="Calibri"/>
                <a:cs typeface="Calibri"/>
              </a:rPr>
              <a:t> </a:t>
            </a:r>
            <a:r>
              <a:rPr sz="2400" b="1">
                <a:solidFill>
                  <a:srgbClr val="00AF50"/>
                </a:solidFill>
                <a:latin typeface="Calibri"/>
                <a:cs typeface="Calibri"/>
              </a:rPr>
              <a:t>depth</a:t>
            </a:r>
            <a:r>
              <a:rPr sz="2400" b="1" spc="-55">
                <a:solidFill>
                  <a:srgbClr val="00AF50"/>
                </a:solidFill>
                <a:latin typeface="Calibri"/>
                <a:cs typeface="Calibri"/>
              </a:rPr>
              <a:t> </a:t>
            </a:r>
            <a:r>
              <a:rPr sz="2400" b="1">
                <a:solidFill>
                  <a:srgbClr val="00AF50"/>
                </a:solidFill>
                <a:latin typeface="Calibri"/>
                <a:cs typeface="Calibri"/>
              </a:rPr>
              <a:t>in</a:t>
            </a:r>
            <a:r>
              <a:rPr sz="2400" b="1" spc="-45">
                <a:solidFill>
                  <a:srgbClr val="00AF50"/>
                </a:solidFill>
                <a:latin typeface="Calibri"/>
                <a:cs typeface="Calibri"/>
              </a:rPr>
              <a:t> </a:t>
            </a:r>
            <a:r>
              <a:rPr sz="2400" b="1" spc="-10">
                <a:solidFill>
                  <a:srgbClr val="00AF50"/>
                </a:solidFill>
                <a:latin typeface="Calibri"/>
                <a:cs typeface="Calibri"/>
              </a:rPr>
              <a:t>design.</a:t>
            </a:r>
            <a:endParaRPr sz="2400">
              <a:latin typeface="Calibri"/>
              <a:cs typeface="Calibri"/>
            </a:endParaRPr>
          </a:p>
        </p:txBody>
      </p:sp>
      <p:grpSp>
        <p:nvGrpSpPr>
          <p:cNvPr id="4" name="object 4"/>
          <p:cNvGrpSpPr/>
          <p:nvPr/>
        </p:nvGrpSpPr>
        <p:grpSpPr>
          <a:xfrm>
            <a:off x="5094732" y="3364991"/>
            <a:ext cx="3808729" cy="2286000"/>
            <a:chOff x="5094732" y="3364991"/>
            <a:chExt cx="3808729" cy="2286000"/>
          </a:xfrm>
        </p:grpSpPr>
        <p:pic>
          <p:nvPicPr>
            <p:cNvPr id="5" name="object 5"/>
            <p:cNvPicPr/>
            <p:nvPr/>
          </p:nvPicPr>
          <p:blipFill>
            <a:blip r:embed="rId2"/>
            <a:stretch>
              <a:fillRect/>
            </a:stretch>
          </p:blipFill>
          <p:spPr>
            <a:xfrm>
              <a:off x="5094732" y="3364991"/>
              <a:ext cx="3808475" cy="2286000"/>
            </a:xfrm>
            <a:prstGeom prst="rect">
              <a:avLst/>
            </a:prstGeom>
          </p:spPr>
        </p:pic>
        <p:sp>
          <p:nvSpPr>
            <p:cNvPr id="6" name="object 6"/>
            <p:cNvSpPr/>
            <p:nvPr/>
          </p:nvSpPr>
          <p:spPr>
            <a:xfrm>
              <a:off x="7772400" y="3581399"/>
              <a:ext cx="914400" cy="1096010"/>
            </a:xfrm>
            <a:custGeom>
              <a:avLst/>
              <a:gdLst/>
              <a:ahLst/>
              <a:cxnLst/>
              <a:rect l="l" t="t" r="r" b="b"/>
              <a:pathLst>
                <a:path w="914400" h="1096010">
                  <a:moveTo>
                    <a:pt x="152400" y="409956"/>
                  </a:moveTo>
                  <a:lnTo>
                    <a:pt x="0" y="409956"/>
                  </a:lnTo>
                  <a:lnTo>
                    <a:pt x="0" y="1095756"/>
                  </a:lnTo>
                  <a:lnTo>
                    <a:pt x="152400" y="1095756"/>
                  </a:lnTo>
                  <a:lnTo>
                    <a:pt x="152400" y="409956"/>
                  </a:lnTo>
                  <a:close/>
                </a:path>
                <a:path w="914400" h="1096010">
                  <a:moveTo>
                    <a:pt x="914400" y="0"/>
                  </a:moveTo>
                  <a:lnTo>
                    <a:pt x="0" y="0"/>
                  </a:lnTo>
                  <a:lnTo>
                    <a:pt x="0" y="228600"/>
                  </a:lnTo>
                  <a:lnTo>
                    <a:pt x="914400" y="228600"/>
                  </a:lnTo>
                  <a:lnTo>
                    <a:pt x="914400" y="0"/>
                  </a:lnTo>
                  <a:close/>
                </a:path>
              </a:pathLst>
            </a:custGeom>
            <a:solidFill>
              <a:srgbClr val="FFFFFF"/>
            </a:solidFill>
          </p:spPr>
          <p:txBody>
            <a:bodyPr wrap="square" lIns="0" tIns="0" rIns="0" bIns="0" rtlCol="0"/>
            <a:lstStyle/>
            <a:p>
              <a:endParaRPr/>
            </a:p>
          </p:txBody>
        </p:sp>
      </p:grpSp>
      <p:sp>
        <p:nvSpPr>
          <p:cNvPr id="9" name="object 9"/>
          <p:cNvSpPr txBox="1">
            <a:spLocks noGrp="1"/>
          </p:cNvSpPr>
          <p:nvPr>
            <p:ph type="sldNum" sz="quarter" idx="7"/>
          </p:nvPr>
        </p:nvSpPr>
        <p:spPr>
          <a:xfrm>
            <a:off x="8401811" y="6465214"/>
            <a:ext cx="284989" cy="156068"/>
          </a:xfrm>
          <a:prstGeom prst="rect">
            <a:avLst/>
          </a:prstGeom>
        </p:spPr>
        <p:txBody>
          <a:bodyPr vert="horz" wrap="square" lIns="0" tIns="0" rIns="0" bIns="0" rtlCol="0">
            <a:spAutoFit/>
          </a:bodyPr>
          <a:lstStyle/>
          <a:p>
            <a:pPr marL="38100">
              <a:lnSpc>
                <a:spcPts val="1240"/>
              </a:lnSpc>
            </a:pPr>
            <a:fld id="{81D60167-4931-47E6-BA6A-407CBD079E47}" type="slidenum">
              <a:rPr spc="-25"/>
              <a:t>124</a:t>
            </a:fld>
            <a:endParaRPr spc="-25"/>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4765">
              <a:lnSpc>
                <a:spcPct val="100000"/>
              </a:lnSpc>
              <a:spcBef>
                <a:spcPts val="100"/>
              </a:spcBef>
            </a:pPr>
            <a:r>
              <a:t>Design</a:t>
            </a:r>
            <a:r>
              <a:rPr spc="-70"/>
              <a:t> </a:t>
            </a:r>
            <a:r>
              <a:t>of</a:t>
            </a:r>
            <a:r>
              <a:rPr spc="-45"/>
              <a:t> </a:t>
            </a:r>
            <a:r>
              <a:t>Septic</a:t>
            </a:r>
            <a:r>
              <a:rPr spc="-55"/>
              <a:t> </a:t>
            </a:r>
            <a:r>
              <a:rPr spc="-25"/>
              <a:t>Tank:</a:t>
            </a:r>
            <a:r>
              <a:rPr spc="-45"/>
              <a:t> </a:t>
            </a:r>
            <a:r>
              <a:t>Other</a:t>
            </a:r>
            <a:r>
              <a:rPr spc="-60"/>
              <a:t> </a:t>
            </a:r>
            <a:r>
              <a:rPr spc="-10"/>
              <a:t>Considerations</a:t>
            </a:r>
          </a:p>
        </p:txBody>
      </p:sp>
      <p:sp>
        <p:nvSpPr>
          <p:cNvPr id="3" name="object 3"/>
          <p:cNvSpPr txBox="1"/>
          <p:nvPr/>
        </p:nvSpPr>
        <p:spPr>
          <a:xfrm>
            <a:off x="487172" y="1001013"/>
            <a:ext cx="8211184" cy="4719955"/>
          </a:xfrm>
          <a:prstGeom prst="rect">
            <a:avLst/>
          </a:prstGeom>
        </p:spPr>
        <p:txBody>
          <a:bodyPr vert="horz" wrap="square" lIns="0" tIns="12065" rIns="0" bIns="0" rtlCol="0">
            <a:spAutoFit/>
          </a:bodyPr>
          <a:lstStyle/>
          <a:p>
            <a:pPr marL="492759" indent="-480059">
              <a:lnSpc>
                <a:spcPct val="100000"/>
              </a:lnSpc>
              <a:spcBef>
                <a:spcPts val="95"/>
              </a:spcBef>
              <a:buAutoNum type="alphaLcParenBoth"/>
              <a:tabLst>
                <a:tab pos="492759" algn="l"/>
              </a:tabLst>
            </a:pPr>
            <a:r>
              <a:rPr sz="2800" b="1">
                <a:solidFill>
                  <a:srgbClr val="006FC0"/>
                </a:solidFill>
                <a:latin typeface="Calibri"/>
                <a:cs typeface="Calibri"/>
              </a:rPr>
              <a:t>Shape</a:t>
            </a:r>
            <a:r>
              <a:rPr sz="2800" b="1" spc="-55">
                <a:solidFill>
                  <a:srgbClr val="006FC0"/>
                </a:solidFill>
                <a:latin typeface="Calibri"/>
                <a:cs typeface="Calibri"/>
              </a:rPr>
              <a:t> </a:t>
            </a:r>
            <a:r>
              <a:rPr sz="2800" b="1">
                <a:solidFill>
                  <a:srgbClr val="006FC0"/>
                </a:solidFill>
                <a:latin typeface="Calibri"/>
                <a:cs typeface="Calibri"/>
              </a:rPr>
              <a:t>and</a:t>
            </a:r>
            <a:r>
              <a:rPr sz="2800" b="1" spc="-55">
                <a:solidFill>
                  <a:srgbClr val="006FC0"/>
                </a:solidFill>
                <a:latin typeface="Calibri"/>
                <a:cs typeface="Calibri"/>
              </a:rPr>
              <a:t> </a:t>
            </a:r>
            <a:r>
              <a:rPr sz="2800" b="1" spc="-10">
                <a:solidFill>
                  <a:srgbClr val="006FC0"/>
                </a:solidFill>
                <a:latin typeface="Calibri"/>
                <a:cs typeface="Calibri"/>
              </a:rPr>
              <a:t>Dimension:</a:t>
            </a:r>
            <a:endParaRPr sz="2800">
              <a:latin typeface="Calibri"/>
              <a:cs typeface="Calibri"/>
            </a:endParaRPr>
          </a:p>
          <a:p>
            <a:pPr marL="806450" marR="386715" lvl="1" indent="-344805">
              <a:lnSpc>
                <a:spcPct val="100000"/>
              </a:lnSpc>
              <a:buFont typeface="Arial MT"/>
              <a:buChar char="•"/>
              <a:tabLst>
                <a:tab pos="806450" algn="l"/>
              </a:tabLst>
            </a:pPr>
            <a:r>
              <a:rPr sz="2800" b="1" spc="-35">
                <a:solidFill>
                  <a:srgbClr val="00AF50"/>
                </a:solidFill>
                <a:latin typeface="Calibri"/>
                <a:cs typeface="Calibri"/>
              </a:rPr>
              <a:t>Tanks</a:t>
            </a:r>
            <a:r>
              <a:rPr sz="2800" b="1" spc="-90">
                <a:solidFill>
                  <a:srgbClr val="00AF50"/>
                </a:solidFill>
                <a:latin typeface="Calibri"/>
                <a:cs typeface="Calibri"/>
              </a:rPr>
              <a:t> </a:t>
            </a:r>
            <a:r>
              <a:rPr sz="2800" b="1">
                <a:solidFill>
                  <a:srgbClr val="00AF50"/>
                </a:solidFill>
                <a:latin typeface="Calibri"/>
                <a:cs typeface="Calibri"/>
              </a:rPr>
              <a:t>with</a:t>
            </a:r>
            <a:r>
              <a:rPr sz="2800" b="1" spc="-95">
                <a:solidFill>
                  <a:srgbClr val="00AF50"/>
                </a:solidFill>
                <a:latin typeface="Calibri"/>
                <a:cs typeface="Calibri"/>
              </a:rPr>
              <a:t> </a:t>
            </a:r>
            <a:r>
              <a:rPr sz="2800" b="1" spc="-10">
                <a:solidFill>
                  <a:srgbClr val="00AF50"/>
                </a:solidFill>
                <a:latin typeface="Calibri"/>
                <a:cs typeface="Calibri"/>
              </a:rPr>
              <a:t>greater</a:t>
            </a:r>
            <a:r>
              <a:rPr sz="2800" b="1" spc="-65">
                <a:solidFill>
                  <a:srgbClr val="00AF50"/>
                </a:solidFill>
                <a:latin typeface="Calibri"/>
                <a:cs typeface="Calibri"/>
              </a:rPr>
              <a:t> </a:t>
            </a:r>
            <a:r>
              <a:rPr sz="2800" b="1">
                <a:solidFill>
                  <a:srgbClr val="00AF50"/>
                </a:solidFill>
                <a:latin typeface="Calibri"/>
                <a:cs typeface="Calibri"/>
              </a:rPr>
              <a:t>surface</a:t>
            </a:r>
            <a:r>
              <a:rPr sz="2800" b="1" spc="-95">
                <a:solidFill>
                  <a:srgbClr val="00AF50"/>
                </a:solidFill>
                <a:latin typeface="Calibri"/>
                <a:cs typeface="Calibri"/>
              </a:rPr>
              <a:t> </a:t>
            </a:r>
            <a:r>
              <a:rPr sz="2800" b="1">
                <a:solidFill>
                  <a:srgbClr val="00AF50"/>
                </a:solidFill>
                <a:latin typeface="Calibri"/>
                <a:cs typeface="Calibri"/>
              </a:rPr>
              <a:t>area</a:t>
            </a:r>
            <a:r>
              <a:rPr sz="2800" b="1" spc="-75">
                <a:solidFill>
                  <a:srgbClr val="00AF50"/>
                </a:solidFill>
                <a:latin typeface="Calibri"/>
                <a:cs typeface="Calibri"/>
              </a:rPr>
              <a:t> </a:t>
            </a:r>
            <a:r>
              <a:rPr sz="2800" b="1">
                <a:solidFill>
                  <a:srgbClr val="00AF50"/>
                </a:solidFill>
                <a:latin typeface="Calibri"/>
                <a:cs typeface="Calibri"/>
              </a:rPr>
              <a:t>and</a:t>
            </a:r>
            <a:r>
              <a:rPr sz="2800" b="1" spc="-100">
                <a:solidFill>
                  <a:srgbClr val="00AF50"/>
                </a:solidFill>
                <a:latin typeface="Calibri"/>
                <a:cs typeface="Calibri"/>
              </a:rPr>
              <a:t> </a:t>
            </a:r>
            <a:r>
              <a:rPr sz="2800" b="1" spc="-10">
                <a:solidFill>
                  <a:srgbClr val="00AF50"/>
                </a:solidFill>
                <a:latin typeface="Calibri"/>
                <a:cs typeface="Calibri"/>
              </a:rPr>
              <a:t>reasonable </a:t>
            </a:r>
            <a:r>
              <a:rPr sz="2800" b="1">
                <a:solidFill>
                  <a:srgbClr val="00AF50"/>
                </a:solidFill>
                <a:latin typeface="Calibri"/>
                <a:cs typeface="Calibri"/>
              </a:rPr>
              <a:t>depth</a:t>
            </a:r>
            <a:r>
              <a:rPr sz="2800" b="1" spc="-65">
                <a:solidFill>
                  <a:srgbClr val="00AF50"/>
                </a:solidFill>
                <a:latin typeface="Calibri"/>
                <a:cs typeface="Calibri"/>
              </a:rPr>
              <a:t> </a:t>
            </a:r>
            <a:r>
              <a:rPr sz="2800" b="1">
                <a:solidFill>
                  <a:srgbClr val="00AF50"/>
                </a:solidFill>
                <a:latin typeface="Calibri"/>
                <a:cs typeface="Calibri"/>
              </a:rPr>
              <a:t>(usually</a:t>
            </a:r>
            <a:r>
              <a:rPr sz="2800" b="1" spc="-60">
                <a:solidFill>
                  <a:srgbClr val="00AF50"/>
                </a:solidFill>
                <a:latin typeface="Calibri"/>
                <a:cs typeface="Calibri"/>
              </a:rPr>
              <a:t> </a:t>
            </a:r>
            <a:r>
              <a:rPr sz="2800" b="1">
                <a:solidFill>
                  <a:srgbClr val="00AF50"/>
                </a:solidFill>
                <a:latin typeface="Calibri"/>
                <a:cs typeface="Calibri"/>
              </a:rPr>
              <a:t>1.0</a:t>
            </a:r>
            <a:r>
              <a:rPr sz="2800" b="1" spc="-60">
                <a:solidFill>
                  <a:srgbClr val="00AF50"/>
                </a:solidFill>
                <a:latin typeface="Calibri"/>
                <a:cs typeface="Calibri"/>
              </a:rPr>
              <a:t> </a:t>
            </a:r>
            <a:r>
              <a:rPr sz="2800" b="1">
                <a:solidFill>
                  <a:srgbClr val="00AF50"/>
                </a:solidFill>
                <a:latin typeface="Calibri"/>
                <a:cs typeface="Calibri"/>
              </a:rPr>
              <a:t>to</a:t>
            </a:r>
            <a:r>
              <a:rPr sz="2800" b="1" spc="-70">
                <a:solidFill>
                  <a:srgbClr val="00AF50"/>
                </a:solidFill>
                <a:latin typeface="Calibri"/>
                <a:cs typeface="Calibri"/>
              </a:rPr>
              <a:t> </a:t>
            </a:r>
            <a:r>
              <a:rPr sz="2800" b="1">
                <a:solidFill>
                  <a:srgbClr val="00AF50"/>
                </a:solidFill>
                <a:latin typeface="Calibri"/>
                <a:cs typeface="Calibri"/>
              </a:rPr>
              <a:t>1.5</a:t>
            </a:r>
            <a:r>
              <a:rPr sz="2800" b="1" spc="-55">
                <a:solidFill>
                  <a:srgbClr val="00AF50"/>
                </a:solidFill>
                <a:latin typeface="Calibri"/>
                <a:cs typeface="Calibri"/>
              </a:rPr>
              <a:t> </a:t>
            </a:r>
            <a:r>
              <a:rPr sz="2800" b="1">
                <a:solidFill>
                  <a:srgbClr val="00AF50"/>
                </a:solidFill>
                <a:latin typeface="Calibri"/>
                <a:cs typeface="Calibri"/>
              </a:rPr>
              <a:t>m)</a:t>
            </a:r>
            <a:r>
              <a:rPr sz="2800" b="1" spc="-70">
                <a:solidFill>
                  <a:srgbClr val="00AF50"/>
                </a:solidFill>
                <a:latin typeface="Calibri"/>
                <a:cs typeface="Calibri"/>
              </a:rPr>
              <a:t> </a:t>
            </a:r>
            <a:r>
              <a:rPr sz="2800" b="1">
                <a:solidFill>
                  <a:srgbClr val="00AF50"/>
                </a:solidFill>
                <a:latin typeface="Calibri"/>
                <a:cs typeface="Calibri"/>
              </a:rPr>
              <a:t>are</a:t>
            </a:r>
            <a:r>
              <a:rPr sz="2800" b="1" spc="-50">
                <a:solidFill>
                  <a:srgbClr val="00AF50"/>
                </a:solidFill>
                <a:latin typeface="Calibri"/>
                <a:cs typeface="Calibri"/>
              </a:rPr>
              <a:t> </a:t>
            </a:r>
            <a:r>
              <a:rPr sz="2800" b="1" spc="-10">
                <a:solidFill>
                  <a:srgbClr val="00AF50"/>
                </a:solidFill>
                <a:latin typeface="Calibri"/>
                <a:cs typeface="Calibri"/>
              </a:rPr>
              <a:t>preferred,</a:t>
            </a:r>
            <a:r>
              <a:rPr sz="2800" b="1" spc="-35">
                <a:solidFill>
                  <a:srgbClr val="00AF50"/>
                </a:solidFill>
                <a:latin typeface="Calibri"/>
                <a:cs typeface="Calibri"/>
              </a:rPr>
              <a:t> </a:t>
            </a:r>
            <a:r>
              <a:rPr sz="2800" b="1" spc="-20">
                <a:solidFill>
                  <a:srgbClr val="00AF50"/>
                </a:solidFill>
                <a:latin typeface="Calibri"/>
                <a:cs typeface="Calibri"/>
              </a:rPr>
              <a:t>since </a:t>
            </a:r>
            <a:r>
              <a:rPr sz="2800" b="1">
                <a:solidFill>
                  <a:srgbClr val="00AF50"/>
                </a:solidFill>
                <a:latin typeface="Calibri"/>
                <a:cs typeface="Calibri"/>
              </a:rPr>
              <a:t>higher</a:t>
            </a:r>
            <a:r>
              <a:rPr sz="2800" b="1" spc="-105">
                <a:solidFill>
                  <a:srgbClr val="00AF50"/>
                </a:solidFill>
                <a:latin typeface="Calibri"/>
                <a:cs typeface="Calibri"/>
              </a:rPr>
              <a:t> </a:t>
            </a:r>
            <a:r>
              <a:rPr sz="2800" b="1">
                <a:solidFill>
                  <a:srgbClr val="00AF50"/>
                </a:solidFill>
                <a:latin typeface="Calibri"/>
                <a:cs typeface="Calibri"/>
              </a:rPr>
              <a:t>surface</a:t>
            </a:r>
            <a:r>
              <a:rPr sz="2800" b="1" spc="-95">
                <a:solidFill>
                  <a:srgbClr val="00AF50"/>
                </a:solidFill>
                <a:latin typeface="Calibri"/>
                <a:cs typeface="Calibri"/>
              </a:rPr>
              <a:t> </a:t>
            </a:r>
            <a:r>
              <a:rPr sz="2800" b="1">
                <a:solidFill>
                  <a:srgbClr val="00AF50"/>
                </a:solidFill>
                <a:latin typeface="Calibri"/>
                <a:cs typeface="Calibri"/>
              </a:rPr>
              <a:t>area</a:t>
            </a:r>
            <a:r>
              <a:rPr sz="2800" b="1" spc="-100">
                <a:solidFill>
                  <a:srgbClr val="00AF50"/>
                </a:solidFill>
                <a:latin typeface="Calibri"/>
                <a:cs typeface="Calibri"/>
              </a:rPr>
              <a:t> </a:t>
            </a:r>
            <a:r>
              <a:rPr sz="2800" b="1">
                <a:solidFill>
                  <a:srgbClr val="00AF50"/>
                </a:solidFill>
                <a:latin typeface="Calibri"/>
                <a:cs typeface="Calibri"/>
              </a:rPr>
              <a:t>increases</a:t>
            </a:r>
            <a:r>
              <a:rPr sz="2800" b="1" spc="-100">
                <a:solidFill>
                  <a:srgbClr val="00AF50"/>
                </a:solidFill>
                <a:latin typeface="Calibri"/>
                <a:cs typeface="Calibri"/>
              </a:rPr>
              <a:t> </a:t>
            </a:r>
            <a:r>
              <a:rPr sz="2800" b="1">
                <a:solidFill>
                  <a:srgbClr val="00AF50"/>
                </a:solidFill>
                <a:latin typeface="Calibri"/>
                <a:cs typeface="Calibri"/>
              </a:rPr>
              <a:t>surge</a:t>
            </a:r>
            <a:r>
              <a:rPr sz="2800" b="1" spc="-110">
                <a:solidFill>
                  <a:srgbClr val="00AF50"/>
                </a:solidFill>
                <a:latin typeface="Calibri"/>
                <a:cs typeface="Calibri"/>
              </a:rPr>
              <a:t> </a:t>
            </a:r>
            <a:r>
              <a:rPr sz="2800" b="1" spc="-10">
                <a:solidFill>
                  <a:srgbClr val="00AF50"/>
                </a:solidFill>
                <a:latin typeface="Calibri"/>
                <a:cs typeface="Calibri"/>
              </a:rPr>
              <a:t>storage capacity</a:t>
            </a:r>
            <a:endParaRPr sz="2800">
              <a:latin typeface="Calibri"/>
              <a:cs typeface="Calibri"/>
            </a:endParaRPr>
          </a:p>
          <a:p>
            <a:pPr marL="806450" marR="5080" lvl="1" indent="-344805">
              <a:lnSpc>
                <a:spcPct val="100000"/>
              </a:lnSpc>
              <a:spcBef>
                <a:spcPts val="5"/>
              </a:spcBef>
              <a:buFont typeface="Arial MT"/>
              <a:buChar char="•"/>
              <a:tabLst>
                <a:tab pos="806450" algn="l"/>
              </a:tabLst>
            </a:pPr>
            <a:r>
              <a:rPr sz="2800" b="1" spc="-10">
                <a:solidFill>
                  <a:srgbClr val="00AF50"/>
                </a:solidFill>
                <a:latin typeface="Calibri"/>
                <a:cs typeface="Calibri"/>
              </a:rPr>
              <a:t>Rectangular</a:t>
            </a:r>
            <a:r>
              <a:rPr sz="2800" b="1" spc="-105">
                <a:solidFill>
                  <a:srgbClr val="00AF50"/>
                </a:solidFill>
                <a:latin typeface="Calibri"/>
                <a:cs typeface="Calibri"/>
              </a:rPr>
              <a:t> </a:t>
            </a:r>
            <a:r>
              <a:rPr sz="2800" b="1">
                <a:solidFill>
                  <a:srgbClr val="00AF50"/>
                </a:solidFill>
                <a:latin typeface="Calibri"/>
                <a:cs typeface="Calibri"/>
              </a:rPr>
              <a:t>perform</a:t>
            </a:r>
            <a:r>
              <a:rPr sz="2800" b="1" spc="-114">
                <a:solidFill>
                  <a:srgbClr val="00AF50"/>
                </a:solidFill>
                <a:latin typeface="Calibri"/>
                <a:cs typeface="Calibri"/>
              </a:rPr>
              <a:t> </a:t>
            </a:r>
            <a:r>
              <a:rPr sz="2800" b="1">
                <a:solidFill>
                  <a:srgbClr val="00AF50"/>
                </a:solidFill>
                <a:latin typeface="Calibri"/>
                <a:cs typeface="Calibri"/>
              </a:rPr>
              <a:t>better</a:t>
            </a:r>
            <a:r>
              <a:rPr sz="2800" b="1" spc="-90">
                <a:solidFill>
                  <a:srgbClr val="00AF50"/>
                </a:solidFill>
                <a:latin typeface="Calibri"/>
                <a:cs typeface="Calibri"/>
              </a:rPr>
              <a:t> </a:t>
            </a:r>
            <a:r>
              <a:rPr sz="2800" b="1">
                <a:solidFill>
                  <a:srgbClr val="00AF50"/>
                </a:solidFill>
                <a:latin typeface="Calibri"/>
                <a:cs typeface="Calibri"/>
              </a:rPr>
              <a:t>than</a:t>
            </a:r>
            <a:r>
              <a:rPr sz="2800" b="1" spc="-120">
                <a:solidFill>
                  <a:srgbClr val="00AF50"/>
                </a:solidFill>
                <a:latin typeface="Calibri"/>
                <a:cs typeface="Calibri"/>
              </a:rPr>
              <a:t> </a:t>
            </a:r>
            <a:r>
              <a:rPr sz="2800" b="1">
                <a:solidFill>
                  <a:srgbClr val="00AF50"/>
                </a:solidFill>
                <a:latin typeface="Calibri"/>
                <a:cs typeface="Calibri"/>
              </a:rPr>
              <a:t>square</a:t>
            </a:r>
            <a:r>
              <a:rPr sz="2800" b="1" spc="-125">
                <a:solidFill>
                  <a:srgbClr val="00AF50"/>
                </a:solidFill>
                <a:latin typeface="Calibri"/>
                <a:cs typeface="Calibri"/>
              </a:rPr>
              <a:t> </a:t>
            </a:r>
            <a:r>
              <a:rPr sz="2800" b="1" spc="-10">
                <a:solidFill>
                  <a:srgbClr val="00AF50"/>
                </a:solidFill>
                <a:latin typeface="Calibri"/>
                <a:cs typeface="Calibri"/>
              </a:rPr>
              <a:t>tanks; </a:t>
            </a:r>
            <a:r>
              <a:rPr sz="2800" b="1">
                <a:solidFill>
                  <a:srgbClr val="00AF50"/>
                </a:solidFill>
                <a:latin typeface="Calibri"/>
                <a:cs typeface="Calibri"/>
              </a:rPr>
              <a:t>cylindrical</a:t>
            </a:r>
            <a:r>
              <a:rPr sz="2800" b="1" spc="-80">
                <a:solidFill>
                  <a:srgbClr val="00AF50"/>
                </a:solidFill>
                <a:latin typeface="Calibri"/>
                <a:cs typeface="Calibri"/>
              </a:rPr>
              <a:t> </a:t>
            </a:r>
            <a:r>
              <a:rPr sz="2800" b="1">
                <a:solidFill>
                  <a:srgbClr val="00AF50"/>
                </a:solidFill>
                <a:latin typeface="Calibri"/>
                <a:cs typeface="Calibri"/>
              </a:rPr>
              <a:t>tanks</a:t>
            </a:r>
            <a:r>
              <a:rPr sz="2800" b="1" spc="-80">
                <a:solidFill>
                  <a:srgbClr val="00AF50"/>
                </a:solidFill>
                <a:latin typeface="Calibri"/>
                <a:cs typeface="Calibri"/>
              </a:rPr>
              <a:t> </a:t>
            </a:r>
            <a:r>
              <a:rPr sz="2800" b="1">
                <a:solidFill>
                  <a:srgbClr val="00AF50"/>
                </a:solidFill>
                <a:latin typeface="Calibri"/>
                <a:cs typeface="Calibri"/>
              </a:rPr>
              <a:t>have</a:t>
            </a:r>
            <a:r>
              <a:rPr sz="2800" b="1" spc="-70">
                <a:solidFill>
                  <a:srgbClr val="00AF50"/>
                </a:solidFill>
                <a:latin typeface="Calibri"/>
                <a:cs typeface="Calibri"/>
              </a:rPr>
              <a:t> </a:t>
            </a:r>
            <a:r>
              <a:rPr sz="2800" b="1">
                <a:solidFill>
                  <a:srgbClr val="00AF50"/>
                </a:solidFill>
                <a:latin typeface="Calibri"/>
                <a:cs typeface="Calibri"/>
              </a:rPr>
              <a:t>also</a:t>
            </a:r>
            <a:r>
              <a:rPr sz="2800" b="1" spc="-95">
                <a:solidFill>
                  <a:srgbClr val="00AF50"/>
                </a:solidFill>
                <a:latin typeface="Calibri"/>
                <a:cs typeface="Calibri"/>
              </a:rPr>
              <a:t> </a:t>
            </a:r>
            <a:r>
              <a:rPr sz="2800" b="1">
                <a:solidFill>
                  <a:srgbClr val="00AF50"/>
                </a:solidFill>
                <a:latin typeface="Calibri"/>
                <a:cs typeface="Calibri"/>
              </a:rPr>
              <a:t>been</a:t>
            </a:r>
            <a:r>
              <a:rPr sz="2800" b="1" spc="-70">
                <a:solidFill>
                  <a:srgbClr val="00AF50"/>
                </a:solidFill>
                <a:latin typeface="Calibri"/>
                <a:cs typeface="Calibri"/>
              </a:rPr>
              <a:t> </a:t>
            </a:r>
            <a:r>
              <a:rPr sz="2800" b="1">
                <a:solidFill>
                  <a:srgbClr val="00AF50"/>
                </a:solidFill>
                <a:latin typeface="Calibri"/>
                <a:cs typeface="Calibri"/>
              </a:rPr>
              <a:t>found</a:t>
            </a:r>
            <a:r>
              <a:rPr sz="2800" b="1" spc="-95">
                <a:solidFill>
                  <a:srgbClr val="00AF50"/>
                </a:solidFill>
                <a:latin typeface="Calibri"/>
                <a:cs typeface="Calibri"/>
              </a:rPr>
              <a:t> </a:t>
            </a:r>
            <a:r>
              <a:rPr sz="2800" b="1" spc="-10">
                <a:solidFill>
                  <a:srgbClr val="00AF50"/>
                </a:solidFill>
                <a:latin typeface="Calibri"/>
                <a:cs typeface="Calibri"/>
              </a:rPr>
              <a:t>satisfactory</a:t>
            </a:r>
            <a:endParaRPr sz="2800">
              <a:latin typeface="Calibri"/>
              <a:cs typeface="Calibri"/>
            </a:endParaRPr>
          </a:p>
          <a:p>
            <a:pPr marL="806450" marR="1406525" lvl="1" indent="-344805">
              <a:lnSpc>
                <a:spcPct val="100000"/>
              </a:lnSpc>
              <a:spcBef>
                <a:spcPts val="3365"/>
              </a:spcBef>
              <a:buFont typeface="Arial MT"/>
              <a:buChar char="•"/>
              <a:tabLst>
                <a:tab pos="806450" algn="l"/>
              </a:tabLst>
            </a:pPr>
            <a:r>
              <a:rPr sz="2800" b="1" u="sng">
                <a:solidFill>
                  <a:srgbClr val="00AF50"/>
                </a:solidFill>
                <a:uFill>
                  <a:solidFill>
                    <a:srgbClr val="00AF50"/>
                  </a:solidFill>
                </a:uFill>
                <a:latin typeface="Calibri"/>
                <a:cs typeface="Calibri"/>
              </a:rPr>
              <a:t>Common</a:t>
            </a:r>
            <a:r>
              <a:rPr sz="2800" b="1" u="sng" spc="-5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shape</a:t>
            </a:r>
            <a:r>
              <a:rPr sz="2800" b="1" u="sng" spc="-4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and</a:t>
            </a:r>
            <a:r>
              <a:rPr sz="2800" b="1" u="sng" spc="-45">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dimension</a:t>
            </a:r>
            <a:r>
              <a:rPr sz="2800" b="1" u="sng" spc="-4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of</a:t>
            </a:r>
            <a:r>
              <a:rPr sz="2800" b="1" u="sng" spc="-50">
                <a:solidFill>
                  <a:srgbClr val="00AF50"/>
                </a:solidFill>
                <a:uFill>
                  <a:solidFill>
                    <a:srgbClr val="00AF50"/>
                  </a:solidFill>
                </a:uFill>
                <a:latin typeface="Calibri"/>
                <a:cs typeface="Calibri"/>
              </a:rPr>
              <a:t> </a:t>
            </a:r>
            <a:r>
              <a:rPr sz="2800" b="1" u="sng" spc="-10">
                <a:solidFill>
                  <a:srgbClr val="00AF50"/>
                </a:solidFill>
                <a:uFill>
                  <a:solidFill>
                    <a:srgbClr val="00AF50"/>
                  </a:solidFill>
                </a:uFill>
                <a:latin typeface="Calibri"/>
                <a:cs typeface="Calibri"/>
              </a:rPr>
              <a:t>single-</a:t>
            </a:r>
            <a:r>
              <a:rPr sz="2800" b="1" spc="-10">
                <a:solidFill>
                  <a:srgbClr val="00AF50"/>
                </a:solidFill>
                <a:latin typeface="Calibri"/>
                <a:cs typeface="Calibri"/>
              </a:rPr>
              <a:t> </a:t>
            </a:r>
            <a:r>
              <a:rPr sz="2800" b="1" u="sng" spc="-10">
                <a:solidFill>
                  <a:srgbClr val="00AF50"/>
                </a:solidFill>
                <a:uFill>
                  <a:solidFill>
                    <a:srgbClr val="00AF50"/>
                  </a:solidFill>
                </a:uFill>
                <a:latin typeface="Calibri"/>
                <a:cs typeface="Calibri"/>
              </a:rPr>
              <a:t>compartment</a:t>
            </a:r>
            <a:r>
              <a:rPr sz="2800" b="1" u="sng" spc="-8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septic</a:t>
            </a:r>
            <a:r>
              <a:rPr sz="2800" b="1" u="sng" spc="-75">
                <a:solidFill>
                  <a:srgbClr val="00AF50"/>
                </a:solidFill>
                <a:uFill>
                  <a:solidFill>
                    <a:srgbClr val="00AF50"/>
                  </a:solidFill>
                </a:uFill>
                <a:latin typeface="Calibri"/>
                <a:cs typeface="Calibri"/>
              </a:rPr>
              <a:t> </a:t>
            </a:r>
            <a:r>
              <a:rPr sz="2800" b="1" u="sng" spc="-10">
                <a:solidFill>
                  <a:srgbClr val="00AF50"/>
                </a:solidFill>
                <a:uFill>
                  <a:solidFill>
                    <a:srgbClr val="00AF50"/>
                  </a:solidFill>
                </a:uFill>
                <a:latin typeface="Calibri"/>
                <a:cs typeface="Calibri"/>
              </a:rPr>
              <a:t>tanks:</a:t>
            </a:r>
            <a:endParaRPr sz="2800">
              <a:latin typeface="Calibri"/>
              <a:cs typeface="Calibri"/>
            </a:endParaRPr>
          </a:p>
          <a:p>
            <a:pPr marL="806450">
              <a:lnSpc>
                <a:spcPct val="100000"/>
              </a:lnSpc>
            </a:pPr>
            <a:r>
              <a:rPr sz="2800" b="1" spc="-10">
                <a:solidFill>
                  <a:srgbClr val="17375E"/>
                </a:solidFill>
                <a:latin typeface="Calibri"/>
                <a:cs typeface="Calibri"/>
              </a:rPr>
              <a:t>Rectangular</a:t>
            </a:r>
            <a:r>
              <a:rPr sz="2800" b="1" spc="-55">
                <a:solidFill>
                  <a:srgbClr val="17375E"/>
                </a:solidFill>
                <a:latin typeface="Calibri"/>
                <a:cs typeface="Calibri"/>
              </a:rPr>
              <a:t> </a:t>
            </a:r>
            <a:r>
              <a:rPr sz="2800" b="1">
                <a:solidFill>
                  <a:srgbClr val="17375E"/>
                </a:solidFill>
                <a:latin typeface="Calibri"/>
                <a:cs typeface="Calibri"/>
              </a:rPr>
              <a:t>with</a:t>
            </a:r>
            <a:r>
              <a:rPr sz="2800" b="1" spc="-80">
                <a:solidFill>
                  <a:srgbClr val="17375E"/>
                </a:solidFill>
                <a:latin typeface="Calibri"/>
                <a:cs typeface="Calibri"/>
              </a:rPr>
              <a:t> </a:t>
            </a:r>
            <a:r>
              <a:rPr sz="2800" b="1">
                <a:solidFill>
                  <a:srgbClr val="17375E"/>
                </a:solidFill>
                <a:latin typeface="Calibri"/>
                <a:cs typeface="Calibri"/>
              </a:rPr>
              <a:t>length</a:t>
            </a:r>
            <a:r>
              <a:rPr sz="2800" b="1" spc="-55">
                <a:solidFill>
                  <a:srgbClr val="17375E"/>
                </a:solidFill>
                <a:latin typeface="Calibri"/>
                <a:cs typeface="Calibri"/>
              </a:rPr>
              <a:t> </a:t>
            </a:r>
            <a:r>
              <a:rPr sz="2800" b="1">
                <a:solidFill>
                  <a:srgbClr val="17375E"/>
                </a:solidFill>
                <a:latin typeface="Calibri"/>
                <a:cs typeface="Calibri"/>
              </a:rPr>
              <a:t>three</a:t>
            </a:r>
            <a:r>
              <a:rPr sz="2800" b="1" spc="-70">
                <a:solidFill>
                  <a:srgbClr val="17375E"/>
                </a:solidFill>
                <a:latin typeface="Calibri"/>
                <a:cs typeface="Calibri"/>
              </a:rPr>
              <a:t> </a:t>
            </a:r>
            <a:r>
              <a:rPr sz="2800" b="1">
                <a:solidFill>
                  <a:srgbClr val="17375E"/>
                </a:solidFill>
                <a:latin typeface="Calibri"/>
                <a:cs typeface="Calibri"/>
              </a:rPr>
              <a:t>times</a:t>
            </a:r>
            <a:r>
              <a:rPr sz="2800" b="1" spc="-75">
                <a:solidFill>
                  <a:srgbClr val="17375E"/>
                </a:solidFill>
                <a:latin typeface="Calibri"/>
                <a:cs typeface="Calibri"/>
              </a:rPr>
              <a:t> </a:t>
            </a:r>
            <a:r>
              <a:rPr sz="2800" b="1">
                <a:solidFill>
                  <a:srgbClr val="17375E"/>
                </a:solidFill>
                <a:latin typeface="Calibri"/>
                <a:cs typeface="Calibri"/>
              </a:rPr>
              <a:t>the</a:t>
            </a:r>
            <a:r>
              <a:rPr sz="2800" b="1" spc="-75">
                <a:solidFill>
                  <a:srgbClr val="17375E"/>
                </a:solidFill>
                <a:latin typeface="Calibri"/>
                <a:cs typeface="Calibri"/>
              </a:rPr>
              <a:t> </a:t>
            </a:r>
            <a:r>
              <a:rPr sz="2800" b="1" spc="-10">
                <a:solidFill>
                  <a:srgbClr val="17375E"/>
                </a:solidFill>
                <a:latin typeface="Calibri"/>
                <a:cs typeface="Calibri"/>
              </a:rPr>
              <a:t>width</a:t>
            </a:r>
            <a:endParaRPr sz="2800">
              <a:latin typeface="Calibri"/>
              <a:cs typeface="Calibri"/>
            </a:endParaRPr>
          </a:p>
        </p:txBody>
      </p:sp>
      <p:sp>
        <p:nvSpPr>
          <p:cNvPr id="4" name="Slide Number Placeholder 3">
            <a:extLst>
              <a:ext uri="{FF2B5EF4-FFF2-40B4-BE49-F238E27FC236}">
                <a16:creationId xmlns:a16="http://schemas.microsoft.com/office/drawing/2014/main" id="{C99045C6-C79C-DB14-B304-D400A493BB99}"/>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125</a:t>
            </a:fld>
            <a:endParaRPr lang="en-US" spc="-50" dirty="0"/>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4765">
              <a:lnSpc>
                <a:spcPct val="100000"/>
              </a:lnSpc>
              <a:spcBef>
                <a:spcPts val="100"/>
              </a:spcBef>
            </a:pPr>
            <a:r>
              <a:t>Design</a:t>
            </a:r>
            <a:r>
              <a:rPr spc="-70"/>
              <a:t> </a:t>
            </a:r>
            <a:r>
              <a:t>of</a:t>
            </a:r>
            <a:r>
              <a:rPr spc="-45"/>
              <a:t> </a:t>
            </a:r>
            <a:r>
              <a:t>Septic</a:t>
            </a:r>
            <a:r>
              <a:rPr spc="-55"/>
              <a:t> </a:t>
            </a:r>
            <a:r>
              <a:rPr spc="-25"/>
              <a:t>Tank:</a:t>
            </a:r>
            <a:r>
              <a:rPr spc="-45"/>
              <a:t> </a:t>
            </a:r>
            <a:r>
              <a:t>Other</a:t>
            </a:r>
            <a:r>
              <a:rPr spc="-60"/>
              <a:t> </a:t>
            </a:r>
            <a:r>
              <a:rPr spc="-10"/>
              <a:t>Considerations</a:t>
            </a:r>
          </a:p>
        </p:txBody>
      </p:sp>
      <p:sp>
        <p:nvSpPr>
          <p:cNvPr id="3" name="object 3"/>
          <p:cNvSpPr txBox="1"/>
          <p:nvPr/>
        </p:nvSpPr>
        <p:spPr>
          <a:xfrm>
            <a:off x="487172" y="958342"/>
            <a:ext cx="8161655" cy="5061585"/>
          </a:xfrm>
          <a:prstGeom prst="rect">
            <a:avLst/>
          </a:prstGeom>
        </p:spPr>
        <p:txBody>
          <a:bodyPr vert="horz" wrap="square" lIns="0" tIns="12065" rIns="0" bIns="0" rtlCol="0">
            <a:spAutoFit/>
          </a:bodyPr>
          <a:lstStyle/>
          <a:p>
            <a:pPr marL="506095" indent="-493395">
              <a:lnSpc>
                <a:spcPts val="3190"/>
              </a:lnSpc>
              <a:spcBef>
                <a:spcPts val="95"/>
              </a:spcBef>
              <a:buAutoNum type="alphaLcParenBoth" startAt="2"/>
              <a:tabLst>
                <a:tab pos="506095" algn="l"/>
              </a:tabLst>
            </a:pPr>
            <a:r>
              <a:rPr sz="2800" b="1" spc="-10">
                <a:solidFill>
                  <a:srgbClr val="006FC0"/>
                </a:solidFill>
                <a:latin typeface="Calibri"/>
                <a:cs typeface="Calibri"/>
              </a:rPr>
              <a:t>Compartments:</a:t>
            </a:r>
            <a:endParaRPr sz="2800">
              <a:latin typeface="Calibri"/>
              <a:cs typeface="Calibri"/>
            </a:endParaRPr>
          </a:p>
          <a:p>
            <a:pPr marL="806450" marR="767080" lvl="1" indent="-344805">
              <a:lnSpc>
                <a:spcPts val="3030"/>
              </a:lnSpc>
              <a:spcBef>
                <a:spcPts val="204"/>
              </a:spcBef>
              <a:buFont typeface="Arial MT"/>
              <a:buChar char="•"/>
              <a:tabLst>
                <a:tab pos="806450" algn="l"/>
              </a:tabLst>
            </a:pPr>
            <a:r>
              <a:rPr sz="2800" b="1">
                <a:solidFill>
                  <a:srgbClr val="00AF50"/>
                </a:solidFill>
                <a:latin typeface="Calibri"/>
                <a:cs typeface="Calibri"/>
              </a:rPr>
              <a:t>Properly</a:t>
            </a:r>
            <a:r>
              <a:rPr sz="2800" b="1" spc="-60">
                <a:solidFill>
                  <a:srgbClr val="00AF50"/>
                </a:solidFill>
                <a:latin typeface="Calibri"/>
                <a:cs typeface="Calibri"/>
              </a:rPr>
              <a:t> </a:t>
            </a:r>
            <a:r>
              <a:rPr sz="2800" b="1">
                <a:solidFill>
                  <a:srgbClr val="00AF50"/>
                </a:solidFill>
                <a:latin typeface="Calibri"/>
                <a:cs typeface="Calibri"/>
              </a:rPr>
              <a:t>designed</a:t>
            </a:r>
            <a:r>
              <a:rPr sz="2800" b="1" spc="-55">
                <a:solidFill>
                  <a:srgbClr val="00AF50"/>
                </a:solidFill>
                <a:latin typeface="Calibri"/>
                <a:cs typeface="Calibri"/>
              </a:rPr>
              <a:t> </a:t>
            </a:r>
            <a:r>
              <a:rPr sz="2800" b="1">
                <a:solidFill>
                  <a:srgbClr val="00AF50"/>
                </a:solidFill>
                <a:latin typeface="Calibri"/>
                <a:cs typeface="Calibri"/>
              </a:rPr>
              <a:t>single</a:t>
            </a:r>
            <a:r>
              <a:rPr sz="2800" b="1" spc="-60">
                <a:solidFill>
                  <a:srgbClr val="00AF50"/>
                </a:solidFill>
                <a:latin typeface="Calibri"/>
                <a:cs typeface="Calibri"/>
              </a:rPr>
              <a:t> </a:t>
            </a:r>
            <a:r>
              <a:rPr sz="2800" b="1" spc="-10">
                <a:solidFill>
                  <a:srgbClr val="00AF50"/>
                </a:solidFill>
                <a:latin typeface="Calibri"/>
                <a:cs typeface="Calibri"/>
              </a:rPr>
              <a:t>compartment</a:t>
            </a:r>
            <a:r>
              <a:rPr sz="2800" b="1" spc="-60">
                <a:solidFill>
                  <a:srgbClr val="00AF50"/>
                </a:solidFill>
                <a:latin typeface="Calibri"/>
                <a:cs typeface="Calibri"/>
              </a:rPr>
              <a:t> </a:t>
            </a:r>
            <a:r>
              <a:rPr sz="2800" b="1" spc="-10">
                <a:solidFill>
                  <a:srgbClr val="00AF50"/>
                </a:solidFill>
                <a:latin typeface="Calibri"/>
                <a:cs typeface="Calibri"/>
              </a:rPr>
              <a:t>tanks </a:t>
            </a:r>
            <a:r>
              <a:rPr sz="2800" b="1">
                <a:solidFill>
                  <a:srgbClr val="00AF50"/>
                </a:solidFill>
                <a:latin typeface="Calibri"/>
                <a:cs typeface="Calibri"/>
              </a:rPr>
              <a:t>usually</a:t>
            </a:r>
            <a:r>
              <a:rPr sz="2800" b="1" spc="-110">
                <a:solidFill>
                  <a:srgbClr val="00AF50"/>
                </a:solidFill>
                <a:latin typeface="Calibri"/>
                <a:cs typeface="Calibri"/>
              </a:rPr>
              <a:t> </a:t>
            </a:r>
            <a:r>
              <a:rPr sz="2800" b="1">
                <a:solidFill>
                  <a:srgbClr val="00AF50"/>
                </a:solidFill>
                <a:latin typeface="Calibri"/>
                <a:cs typeface="Calibri"/>
              </a:rPr>
              <a:t>provide</a:t>
            </a:r>
            <a:r>
              <a:rPr sz="2800" b="1" spc="-90">
                <a:solidFill>
                  <a:srgbClr val="00AF50"/>
                </a:solidFill>
                <a:latin typeface="Calibri"/>
                <a:cs typeface="Calibri"/>
              </a:rPr>
              <a:t> </a:t>
            </a:r>
            <a:r>
              <a:rPr sz="2800" b="1" spc="-10">
                <a:solidFill>
                  <a:srgbClr val="00AF50"/>
                </a:solidFill>
                <a:latin typeface="Calibri"/>
                <a:cs typeface="Calibri"/>
              </a:rPr>
              <a:t>acceptable</a:t>
            </a:r>
            <a:r>
              <a:rPr sz="2800" b="1" spc="-90">
                <a:solidFill>
                  <a:srgbClr val="00AF50"/>
                </a:solidFill>
                <a:latin typeface="Calibri"/>
                <a:cs typeface="Calibri"/>
              </a:rPr>
              <a:t> </a:t>
            </a:r>
            <a:r>
              <a:rPr sz="2800" b="1" spc="-10">
                <a:solidFill>
                  <a:srgbClr val="00AF50"/>
                </a:solidFill>
                <a:latin typeface="Calibri"/>
                <a:cs typeface="Calibri"/>
              </a:rPr>
              <a:t>performance</a:t>
            </a:r>
            <a:endParaRPr sz="2800">
              <a:latin typeface="Calibri"/>
              <a:cs typeface="Calibri"/>
            </a:endParaRPr>
          </a:p>
          <a:p>
            <a:pPr marL="806450" marR="313690" lvl="1" indent="-344805">
              <a:lnSpc>
                <a:spcPts val="3020"/>
              </a:lnSpc>
              <a:buFont typeface="Arial MT"/>
              <a:buChar char="•"/>
              <a:tabLst>
                <a:tab pos="806450" algn="l"/>
              </a:tabLst>
            </a:pPr>
            <a:r>
              <a:rPr sz="2800" b="1">
                <a:solidFill>
                  <a:srgbClr val="00AF50"/>
                </a:solidFill>
                <a:latin typeface="Calibri"/>
                <a:cs typeface="Calibri"/>
              </a:rPr>
              <a:t>But</a:t>
            </a:r>
            <a:r>
              <a:rPr sz="2800" b="1" spc="-65">
                <a:solidFill>
                  <a:srgbClr val="00AF50"/>
                </a:solidFill>
                <a:latin typeface="Calibri"/>
                <a:cs typeface="Calibri"/>
              </a:rPr>
              <a:t> </a:t>
            </a:r>
            <a:r>
              <a:rPr sz="2800" b="1">
                <a:solidFill>
                  <a:srgbClr val="00AF50"/>
                </a:solidFill>
                <a:latin typeface="Calibri"/>
                <a:cs typeface="Calibri"/>
              </a:rPr>
              <a:t>a</a:t>
            </a:r>
            <a:r>
              <a:rPr sz="2800" b="1" spc="-80">
                <a:solidFill>
                  <a:srgbClr val="00AF50"/>
                </a:solidFill>
                <a:latin typeface="Calibri"/>
                <a:cs typeface="Calibri"/>
              </a:rPr>
              <a:t> </a:t>
            </a:r>
            <a:r>
              <a:rPr sz="2800" b="1" spc="-25">
                <a:solidFill>
                  <a:srgbClr val="00AF50"/>
                </a:solidFill>
                <a:latin typeface="Calibri"/>
                <a:cs typeface="Calibri"/>
              </a:rPr>
              <a:t>two-</a:t>
            </a:r>
            <a:r>
              <a:rPr sz="2800" b="1">
                <a:solidFill>
                  <a:srgbClr val="00AF50"/>
                </a:solidFill>
                <a:latin typeface="Calibri"/>
                <a:cs typeface="Calibri"/>
              </a:rPr>
              <a:t>compartment</a:t>
            </a:r>
            <a:r>
              <a:rPr sz="2800" b="1" spc="-45">
                <a:solidFill>
                  <a:srgbClr val="00AF50"/>
                </a:solidFill>
                <a:latin typeface="Calibri"/>
                <a:cs typeface="Calibri"/>
              </a:rPr>
              <a:t> </a:t>
            </a:r>
            <a:r>
              <a:rPr sz="2800" b="1">
                <a:solidFill>
                  <a:srgbClr val="00AF50"/>
                </a:solidFill>
                <a:latin typeface="Calibri"/>
                <a:cs typeface="Calibri"/>
              </a:rPr>
              <a:t>tank</a:t>
            </a:r>
            <a:r>
              <a:rPr sz="2800" b="1" spc="-65">
                <a:solidFill>
                  <a:srgbClr val="00AF50"/>
                </a:solidFill>
                <a:latin typeface="Calibri"/>
                <a:cs typeface="Calibri"/>
              </a:rPr>
              <a:t> </a:t>
            </a:r>
            <a:r>
              <a:rPr sz="2800" b="1">
                <a:solidFill>
                  <a:srgbClr val="00AF50"/>
                </a:solidFill>
                <a:latin typeface="Calibri"/>
                <a:cs typeface="Calibri"/>
              </a:rPr>
              <a:t>is</a:t>
            </a:r>
            <a:r>
              <a:rPr sz="2800" b="1" spc="-80">
                <a:solidFill>
                  <a:srgbClr val="00AF50"/>
                </a:solidFill>
                <a:latin typeface="Calibri"/>
                <a:cs typeface="Calibri"/>
              </a:rPr>
              <a:t> </a:t>
            </a:r>
            <a:r>
              <a:rPr sz="2800" b="1">
                <a:solidFill>
                  <a:srgbClr val="00AF50"/>
                </a:solidFill>
                <a:latin typeface="Calibri"/>
                <a:cs typeface="Calibri"/>
              </a:rPr>
              <a:t>reported</a:t>
            </a:r>
            <a:r>
              <a:rPr sz="2800" b="1" spc="-50">
                <a:solidFill>
                  <a:srgbClr val="00AF50"/>
                </a:solidFill>
                <a:latin typeface="Calibri"/>
                <a:cs typeface="Calibri"/>
              </a:rPr>
              <a:t> </a:t>
            </a:r>
            <a:r>
              <a:rPr sz="2800" b="1" spc="-25">
                <a:solidFill>
                  <a:srgbClr val="00AF50"/>
                </a:solidFill>
                <a:latin typeface="Calibri"/>
                <a:cs typeface="Calibri"/>
              </a:rPr>
              <a:t>to </a:t>
            </a:r>
            <a:r>
              <a:rPr sz="2800" b="1">
                <a:solidFill>
                  <a:srgbClr val="00AF50"/>
                </a:solidFill>
                <a:latin typeface="Calibri"/>
                <a:cs typeface="Calibri"/>
              </a:rPr>
              <a:t>perform</a:t>
            </a:r>
            <a:r>
              <a:rPr sz="2800" b="1" spc="-100">
                <a:solidFill>
                  <a:srgbClr val="00AF50"/>
                </a:solidFill>
                <a:latin typeface="Calibri"/>
                <a:cs typeface="Calibri"/>
              </a:rPr>
              <a:t> </a:t>
            </a:r>
            <a:r>
              <a:rPr sz="2800" b="1">
                <a:solidFill>
                  <a:srgbClr val="00AF50"/>
                </a:solidFill>
                <a:latin typeface="Calibri"/>
                <a:cs typeface="Calibri"/>
              </a:rPr>
              <a:t>better</a:t>
            </a:r>
            <a:r>
              <a:rPr sz="2800" b="1" spc="-65">
                <a:solidFill>
                  <a:srgbClr val="00AF50"/>
                </a:solidFill>
                <a:latin typeface="Calibri"/>
                <a:cs typeface="Calibri"/>
              </a:rPr>
              <a:t> </a:t>
            </a:r>
            <a:r>
              <a:rPr sz="2800" b="1">
                <a:solidFill>
                  <a:srgbClr val="00AF50"/>
                </a:solidFill>
                <a:latin typeface="Calibri"/>
                <a:cs typeface="Calibri"/>
              </a:rPr>
              <a:t>than</a:t>
            </a:r>
            <a:r>
              <a:rPr sz="2800" b="1" spc="-100">
                <a:solidFill>
                  <a:srgbClr val="00AF50"/>
                </a:solidFill>
                <a:latin typeface="Calibri"/>
                <a:cs typeface="Calibri"/>
              </a:rPr>
              <a:t> </a:t>
            </a:r>
            <a:r>
              <a:rPr sz="2800" b="1">
                <a:solidFill>
                  <a:srgbClr val="00AF50"/>
                </a:solidFill>
                <a:latin typeface="Calibri"/>
                <a:cs typeface="Calibri"/>
              </a:rPr>
              <a:t>a</a:t>
            </a:r>
            <a:r>
              <a:rPr sz="2800" b="1" spc="-105">
                <a:solidFill>
                  <a:srgbClr val="00AF50"/>
                </a:solidFill>
                <a:latin typeface="Calibri"/>
                <a:cs typeface="Calibri"/>
              </a:rPr>
              <a:t> </a:t>
            </a:r>
            <a:r>
              <a:rPr sz="2800" b="1" spc="-10">
                <a:solidFill>
                  <a:srgbClr val="00AF50"/>
                </a:solidFill>
                <a:latin typeface="Calibri"/>
                <a:cs typeface="Calibri"/>
              </a:rPr>
              <a:t>single-</a:t>
            </a:r>
            <a:r>
              <a:rPr sz="2800" b="1">
                <a:solidFill>
                  <a:srgbClr val="00AF50"/>
                </a:solidFill>
                <a:latin typeface="Calibri"/>
                <a:cs typeface="Calibri"/>
              </a:rPr>
              <a:t>compartment</a:t>
            </a:r>
            <a:r>
              <a:rPr sz="2800" b="1" spc="-65">
                <a:solidFill>
                  <a:srgbClr val="00AF50"/>
                </a:solidFill>
                <a:latin typeface="Calibri"/>
                <a:cs typeface="Calibri"/>
              </a:rPr>
              <a:t> </a:t>
            </a:r>
            <a:r>
              <a:rPr sz="2800" b="1" spc="-20">
                <a:solidFill>
                  <a:srgbClr val="00AF50"/>
                </a:solidFill>
                <a:latin typeface="Calibri"/>
                <a:cs typeface="Calibri"/>
              </a:rPr>
              <a:t>tank</a:t>
            </a:r>
            <a:endParaRPr sz="2800">
              <a:latin typeface="Calibri"/>
              <a:cs typeface="Calibri"/>
            </a:endParaRPr>
          </a:p>
          <a:p>
            <a:pPr marL="806450" marR="5080">
              <a:lnSpc>
                <a:spcPts val="3020"/>
              </a:lnSpc>
              <a:spcBef>
                <a:spcPts val="10"/>
              </a:spcBef>
            </a:pPr>
            <a:r>
              <a:rPr sz="2800" b="1">
                <a:solidFill>
                  <a:srgbClr val="00AF50"/>
                </a:solidFill>
                <a:latin typeface="Calibri"/>
                <a:cs typeface="Calibri"/>
              </a:rPr>
              <a:t>of</a:t>
            </a:r>
            <a:r>
              <a:rPr sz="2800" b="1" spc="-75">
                <a:solidFill>
                  <a:srgbClr val="00AF50"/>
                </a:solidFill>
                <a:latin typeface="Calibri"/>
                <a:cs typeface="Calibri"/>
              </a:rPr>
              <a:t> </a:t>
            </a:r>
            <a:r>
              <a:rPr sz="2800" b="1">
                <a:solidFill>
                  <a:srgbClr val="00AF50"/>
                </a:solidFill>
                <a:latin typeface="Calibri"/>
                <a:cs typeface="Calibri"/>
              </a:rPr>
              <a:t>same</a:t>
            </a:r>
            <a:r>
              <a:rPr sz="2800" b="1" spc="-65">
                <a:solidFill>
                  <a:srgbClr val="00AF50"/>
                </a:solidFill>
                <a:latin typeface="Calibri"/>
                <a:cs typeface="Calibri"/>
              </a:rPr>
              <a:t> </a:t>
            </a:r>
            <a:r>
              <a:rPr sz="2800" b="1">
                <a:solidFill>
                  <a:srgbClr val="00AF50"/>
                </a:solidFill>
                <a:latin typeface="Calibri"/>
                <a:cs typeface="Calibri"/>
              </a:rPr>
              <a:t>capacity</a:t>
            </a:r>
            <a:r>
              <a:rPr sz="2800" b="1" spc="-45">
                <a:solidFill>
                  <a:srgbClr val="00AF50"/>
                </a:solidFill>
                <a:latin typeface="Calibri"/>
                <a:cs typeface="Calibri"/>
              </a:rPr>
              <a:t> </a:t>
            </a:r>
            <a:r>
              <a:rPr sz="2800" b="1">
                <a:solidFill>
                  <a:srgbClr val="00AF50"/>
                </a:solidFill>
                <a:latin typeface="Calibri"/>
                <a:cs typeface="Calibri"/>
              </a:rPr>
              <a:t>in</a:t>
            </a:r>
            <a:r>
              <a:rPr sz="2800" b="1" spc="-70">
                <a:solidFill>
                  <a:srgbClr val="00AF50"/>
                </a:solidFill>
                <a:latin typeface="Calibri"/>
                <a:cs typeface="Calibri"/>
              </a:rPr>
              <a:t> </a:t>
            </a:r>
            <a:r>
              <a:rPr sz="2800" b="1">
                <a:solidFill>
                  <a:srgbClr val="00AF50"/>
                </a:solidFill>
                <a:latin typeface="Calibri"/>
                <a:cs typeface="Calibri"/>
              </a:rPr>
              <a:t>removing</a:t>
            </a:r>
            <a:r>
              <a:rPr sz="2800" b="1" spc="-50">
                <a:solidFill>
                  <a:srgbClr val="00AF50"/>
                </a:solidFill>
                <a:latin typeface="Calibri"/>
                <a:cs typeface="Calibri"/>
              </a:rPr>
              <a:t> </a:t>
            </a:r>
            <a:r>
              <a:rPr sz="2800" b="1">
                <a:solidFill>
                  <a:srgbClr val="00AF50"/>
                </a:solidFill>
                <a:latin typeface="Calibri"/>
                <a:cs typeface="Calibri"/>
              </a:rPr>
              <a:t>BOD,</a:t>
            </a:r>
            <a:r>
              <a:rPr sz="2800" b="1" spc="-75">
                <a:solidFill>
                  <a:srgbClr val="00AF50"/>
                </a:solidFill>
                <a:latin typeface="Calibri"/>
                <a:cs typeface="Calibri"/>
              </a:rPr>
              <a:t> </a:t>
            </a:r>
            <a:r>
              <a:rPr sz="2800" b="1">
                <a:solidFill>
                  <a:srgbClr val="00AF50"/>
                </a:solidFill>
                <a:latin typeface="Calibri"/>
                <a:cs typeface="Calibri"/>
              </a:rPr>
              <a:t>SS</a:t>
            </a:r>
            <a:r>
              <a:rPr sz="2800" b="1" spc="-65">
                <a:solidFill>
                  <a:srgbClr val="00AF50"/>
                </a:solidFill>
                <a:latin typeface="Calibri"/>
                <a:cs typeface="Calibri"/>
              </a:rPr>
              <a:t> </a:t>
            </a:r>
            <a:r>
              <a:rPr sz="2800" b="1">
                <a:solidFill>
                  <a:srgbClr val="00AF50"/>
                </a:solidFill>
                <a:latin typeface="Calibri"/>
                <a:cs typeface="Calibri"/>
              </a:rPr>
              <a:t>and</a:t>
            </a:r>
            <a:r>
              <a:rPr sz="2800" b="1" spc="-65">
                <a:solidFill>
                  <a:srgbClr val="00AF50"/>
                </a:solidFill>
                <a:latin typeface="Calibri"/>
                <a:cs typeface="Calibri"/>
              </a:rPr>
              <a:t> </a:t>
            </a:r>
            <a:r>
              <a:rPr sz="2800" b="1" spc="-10">
                <a:solidFill>
                  <a:srgbClr val="00AF50"/>
                </a:solidFill>
                <a:latin typeface="Calibri"/>
                <a:cs typeface="Calibri"/>
              </a:rPr>
              <a:t>organic colloids.</a:t>
            </a:r>
            <a:endParaRPr sz="2800">
              <a:latin typeface="Calibri"/>
              <a:cs typeface="Calibri"/>
            </a:endParaRPr>
          </a:p>
          <a:p>
            <a:pPr marL="806450" marR="2905125" lvl="1" indent="-344805">
              <a:lnSpc>
                <a:spcPts val="3030"/>
              </a:lnSpc>
              <a:spcBef>
                <a:spcPts val="3025"/>
              </a:spcBef>
              <a:buFont typeface="Arial MT"/>
              <a:buChar char="•"/>
              <a:tabLst>
                <a:tab pos="806450" algn="l"/>
              </a:tabLst>
            </a:pPr>
            <a:r>
              <a:rPr sz="2800" b="1" u="sng">
                <a:solidFill>
                  <a:srgbClr val="00AF50"/>
                </a:solidFill>
                <a:uFill>
                  <a:solidFill>
                    <a:srgbClr val="00AF50"/>
                  </a:solidFill>
                </a:uFill>
                <a:latin typeface="Calibri"/>
                <a:cs typeface="Calibri"/>
              </a:rPr>
              <a:t>Common</a:t>
            </a:r>
            <a:r>
              <a:rPr sz="2800" b="1" u="sng" spc="-55">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form</a:t>
            </a:r>
            <a:r>
              <a:rPr sz="2800" b="1" u="sng" spc="-45">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of</a:t>
            </a:r>
            <a:r>
              <a:rPr sz="2800" b="1" u="sng" spc="-6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septic</a:t>
            </a:r>
            <a:r>
              <a:rPr sz="2800" b="1" u="sng" spc="-45">
                <a:solidFill>
                  <a:srgbClr val="00AF50"/>
                </a:solidFill>
                <a:uFill>
                  <a:solidFill>
                    <a:srgbClr val="00AF50"/>
                  </a:solidFill>
                </a:uFill>
                <a:latin typeface="Calibri"/>
                <a:cs typeface="Calibri"/>
              </a:rPr>
              <a:t> </a:t>
            </a:r>
            <a:r>
              <a:rPr sz="2800" b="1" u="sng" spc="-10">
                <a:solidFill>
                  <a:srgbClr val="00AF50"/>
                </a:solidFill>
                <a:uFill>
                  <a:solidFill>
                    <a:srgbClr val="00AF50"/>
                  </a:solidFill>
                </a:uFill>
                <a:latin typeface="Calibri"/>
                <a:cs typeface="Calibri"/>
              </a:rPr>
              <a:t>tanks:</a:t>
            </a:r>
            <a:r>
              <a:rPr sz="2800" b="1" spc="-10">
                <a:solidFill>
                  <a:srgbClr val="00AF50"/>
                </a:solidFill>
                <a:latin typeface="Calibri"/>
                <a:cs typeface="Calibri"/>
              </a:rPr>
              <a:t> </a:t>
            </a:r>
            <a:r>
              <a:rPr sz="2800" b="1">
                <a:solidFill>
                  <a:srgbClr val="17375E"/>
                </a:solidFill>
                <a:latin typeface="Calibri"/>
                <a:cs typeface="Calibri"/>
              </a:rPr>
              <a:t>Two</a:t>
            </a:r>
            <a:r>
              <a:rPr sz="2800" b="1" spc="-140">
                <a:solidFill>
                  <a:srgbClr val="17375E"/>
                </a:solidFill>
                <a:latin typeface="Calibri"/>
                <a:cs typeface="Calibri"/>
              </a:rPr>
              <a:t> </a:t>
            </a:r>
            <a:r>
              <a:rPr sz="2800" b="1" spc="-10">
                <a:solidFill>
                  <a:srgbClr val="17375E"/>
                </a:solidFill>
                <a:latin typeface="Calibri"/>
                <a:cs typeface="Calibri"/>
              </a:rPr>
              <a:t>compartments;</a:t>
            </a:r>
            <a:endParaRPr sz="2800">
              <a:latin typeface="Calibri"/>
              <a:cs typeface="Calibri"/>
            </a:endParaRPr>
          </a:p>
          <a:p>
            <a:pPr marL="806450">
              <a:lnSpc>
                <a:spcPts val="2805"/>
              </a:lnSpc>
            </a:pPr>
            <a:r>
              <a:rPr sz="2800" b="1">
                <a:solidFill>
                  <a:srgbClr val="17375E"/>
                </a:solidFill>
                <a:latin typeface="Calibri"/>
                <a:cs typeface="Calibri"/>
              </a:rPr>
              <a:t>First</a:t>
            </a:r>
            <a:r>
              <a:rPr sz="2800" b="1" spc="-50">
                <a:solidFill>
                  <a:srgbClr val="17375E"/>
                </a:solidFill>
                <a:latin typeface="Calibri"/>
                <a:cs typeface="Calibri"/>
              </a:rPr>
              <a:t> </a:t>
            </a:r>
            <a:r>
              <a:rPr sz="2800" b="1" spc="-10">
                <a:solidFill>
                  <a:srgbClr val="17375E"/>
                </a:solidFill>
                <a:latin typeface="Calibri"/>
                <a:cs typeface="Calibri"/>
              </a:rPr>
              <a:t>compartment</a:t>
            </a:r>
            <a:r>
              <a:rPr sz="2800" b="1" spc="-60">
                <a:solidFill>
                  <a:srgbClr val="17375E"/>
                </a:solidFill>
                <a:latin typeface="Calibri"/>
                <a:cs typeface="Calibri"/>
              </a:rPr>
              <a:t> </a:t>
            </a:r>
            <a:r>
              <a:rPr sz="2800" b="1">
                <a:solidFill>
                  <a:srgbClr val="17375E"/>
                </a:solidFill>
                <a:latin typeface="Calibri"/>
                <a:cs typeface="Calibri"/>
              </a:rPr>
              <a:t>(inlet</a:t>
            </a:r>
            <a:r>
              <a:rPr sz="2800" b="1" spc="-45">
                <a:solidFill>
                  <a:srgbClr val="17375E"/>
                </a:solidFill>
                <a:latin typeface="Calibri"/>
                <a:cs typeface="Calibri"/>
              </a:rPr>
              <a:t> </a:t>
            </a:r>
            <a:r>
              <a:rPr sz="2800" b="1">
                <a:solidFill>
                  <a:srgbClr val="17375E"/>
                </a:solidFill>
                <a:latin typeface="Calibri"/>
                <a:cs typeface="Calibri"/>
              </a:rPr>
              <a:t>side)</a:t>
            </a:r>
            <a:r>
              <a:rPr sz="2800" b="1" spc="-70">
                <a:solidFill>
                  <a:srgbClr val="17375E"/>
                </a:solidFill>
                <a:latin typeface="Calibri"/>
                <a:cs typeface="Calibri"/>
              </a:rPr>
              <a:t> </a:t>
            </a:r>
            <a:r>
              <a:rPr sz="2800" b="1">
                <a:solidFill>
                  <a:srgbClr val="17375E"/>
                </a:solidFill>
                <a:latin typeface="Calibri"/>
                <a:cs typeface="Calibri"/>
              </a:rPr>
              <a:t>being</a:t>
            </a:r>
            <a:r>
              <a:rPr sz="2800" b="1" spc="-55">
                <a:solidFill>
                  <a:srgbClr val="17375E"/>
                </a:solidFill>
                <a:latin typeface="Calibri"/>
                <a:cs typeface="Calibri"/>
              </a:rPr>
              <a:t> </a:t>
            </a:r>
            <a:r>
              <a:rPr sz="2800" b="1">
                <a:solidFill>
                  <a:srgbClr val="17375E"/>
                </a:solidFill>
                <a:latin typeface="Calibri"/>
                <a:cs typeface="Calibri"/>
              </a:rPr>
              <a:t>2/3</a:t>
            </a:r>
            <a:r>
              <a:rPr sz="2800" b="1" spc="-55">
                <a:solidFill>
                  <a:srgbClr val="17375E"/>
                </a:solidFill>
                <a:latin typeface="Calibri"/>
                <a:cs typeface="Calibri"/>
              </a:rPr>
              <a:t> </a:t>
            </a:r>
            <a:r>
              <a:rPr sz="2800" b="1">
                <a:solidFill>
                  <a:srgbClr val="17375E"/>
                </a:solidFill>
                <a:latin typeface="Calibri"/>
                <a:cs typeface="Calibri"/>
              </a:rPr>
              <a:t>of</a:t>
            </a:r>
            <a:r>
              <a:rPr sz="2800" b="1" spc="-70">
                <a:solidFill>
                  <a:srgbClr val="17375E"/>
                </a:solidFill>
                <a:latin typeface="Calibri"/>
                <a:cs typeface="Calibri"/>
              </a:rPr>
              <a:t> </a:t>
            </a:r>
            <a:r>
              <a:rPr sz="2800" b="1" spc="-25">
                <a:solidFill>
                  <a:srgbClr val="17375E"/>
                </a:solidFill>
                <a:latin typeface="Calibri"/>
                <a:cs typeface="Calibri"/>
              </a:rPr>
              <a:t>the</a:t>
            </a:r>
            <a:endParaRPr sz="2800">
              <a:latin typeface="Calibri"/>
              <a:cs typeface="Calibri"/>
            </a:endParaRPr>
          </a:p>
          <a:p>
            <a:pPr marL="806450" marR="530860">
              <a:lnSpc>
                <a:spcPts val="3030"/>
              </a:lnSpc>
              <a:spcBef>
                <a:spcPts val="209"/>
              </a:spcBef>
            </a:pPr>
            <a:r>
              <a:rPr sz="2800" b="1">
                <a:solidFill>
                  <a:srgbClr val="17375E"/>
                </a:solidFill>
                <a:latin typeface="Calibri"/>
                <a:cs typeface="Calibri"/>
              </a:rPr>
              <a:t>total</a:t>
            </a:r>
            <a:r>
              <a:rPr sz="2800" b="1" spc="-90">
                <a:solidFill>
                  <a:srgbClr val="17375E"/>
                </a:solidFill>
                <a:latin typeface="Calibri"/>
                <a:cs typeface="Calibri"/>
              </a:rPr>
              <a:t> </a:t>
            </a:r>
            <a:r>
              <a:rPr sz="2800" b="1">
                <a:solidFill>
                  <a:srgbClr val="17375E"/>
                </a:solidFill>
                <a:latin typeface="Calibri"/>
                <a:cs typeface="Calibri"/>
              </a:rPr>
              <a:t>length,</a:t>
            </a:r>
            <a:r>
              <a:rPr sz="2800" b="1" spc="-70">
                <a:solidFill>
                  <a:srgbClr val="17375E"/>
                </a:solidFill>
                <a:latin typeface="Calibri"/>
                <a:cs typeface="Calibri"/>
              </a:rPr>
              <a:t> </a:t>
            </a:r>
            <a:r>
              <a:rPr sz="2800" b="1">
                <a:solidFill>
                  <a:srgbClr val="17375E"/>
                </a:solidFill>
                <a:latin typeface="Calibri"/>
                <a:cs typeface="Calibri"/>
              </a:rPr>
              <a:t>while</a:t>
            </a:r>
            <a:r>
              <a:rPr sz="2800" b="1" spc="-80">
                <a:solidFill>
                  <a:srgbClr val="17375E"/>
                </a:solidFill>
                <a:latin typeface="Calibri"/>
                <a:cs typeface="Calibri"/>
              </a:rPr>
              <a:t> </a:t>
            </a:r>
            <a:r>
              <a:rPr sz="2800" b="1">
                <a:solidFill>
                  <a:srgbClr val="17375E"/>
                </a:solidFill>
                <a:latin typeface="Calibri"/>
                <a:cs typeface="Calibri"/>
              </a:rPr>
              <a:t>second</a:t>
            </a:r>
            <a:r>
              <a:rPr sz="2800" b="1" spc="-105">
                <a:solidFill>
                  <a:srgbClr val="17375E"/>
                </a:solidFill>
                <a:latin typeface="Calibri"/>
                <a:cs typeface="Calibri"/>
              </a:rPr>
              <a:t> </a:t>
            </a:r>
            <a:r>
              <a:rPr sz="2800" b="1" spc="-10">
                <a:solidFill>
                  <a:srgbClr val="17375E"/>
                </a:solidFill>
                <a:latin typeface="Calibri"/>
                <a:cs typeface="Calibri"/>
              </a:rPr>
              <a:t>compartment</a:t>
            </a:r>
            <a:r>
              <a:rPr sz="2800" b="1" spc="-80">
                <a:solidFill>
                  <a:srgbClr val="17375E"/>
                </a:solidFill>
                <a:latin typeface="Calibri"/>
                <a:cs typeface="Calibri"/>
              </a:rPr>
              <a:t> </a:t>
            </a:r>
            <a:r>
              <a:rPr sz="2800" b="1" spc="-10">
                <a:solidFill>
                  <a:srgbClr val="17375E"/>
                </a:solidFill>
                <a:latin typeface="Calibri"/>
                <a:cs typeface="Calibri"/>
              </a:rPr>
              <a:t>being </a:t>
            </a:r>
            <a:r>
              <a:rPr sz="2800" b="1">
                <a:solidFill>
                  <a:srgbClr val="17375E"/>
                </a:solidFill>
                <a:latin typeface="Calibri"/>
                <a:cs typeface="Calibri"/>
              </a:rPr>
              <a:t>1/3</a:t>
            </a:r>
            <a:r>
              <a:rPr sz="2800" b="1" spc="-40">
                <a:solidFill>
                  <a:srgbClr val="17375E"/>
                </a:solidFill>
                <a:latin typeface="Calibri"/>
                <a:cs typeface="Calibri"/>
              </a:rPr>
              <a:t> </a:t>
            </a:r>
            <a:r>
              <a:rPr sz="2800" b="1">
                <a:solidFill>
                  <a:srgbClr val="17375E"/>
                </a:solidFill>
                <a:latin typeface="Calibri"/>
                <a:cs typeface="Calibri"/>
              </a:rPr>
              <a:t>of</a:t>
            </a:r>
            <a:r>
              <a:rPr sz="2800" b="1" spc="-50">
                <a:solidFill>
                  <a:srgbClr val="17375E"/>
                </a:solidFill>
                <a:latin typeface="Calibri"/>
                <a:cs typeface="Calibri"/>
              </a:rPr>
              <a:t> </a:t>
            </a:r>
            <a:r>
              <a:rPr sz="2800" b="1">
                <a:solidFill>
                  <a:srgbClr val="17375E"/>
                </a:solidFill>
                <a:latin typeface="Calibri"/>
                <a:cs typeface="Calibri"/>
              </a:rPr>
              <a:t>the</a:t>
            </a:r>
            <a:r>
              <a:rPr sz="2800" b="1" spc="-40">
                <a:solidFill>
                  <a:srgbClr val="17375E"/>
                </a:solidFill>
                <a:latin typeface="Calibri"/>
                <a:cs typeface="Calibri"/>
              </a:rPr>
              <a:t> </a:t>
            </a:r>
            <a:r>
              <a:rPr sz="2800" b="1">
                <a:solidFill>
                  <a:srgbClr val="17375E"/>
                </a:solidFill>
                <a:latin typeface="Calibri"/>
                <a:cs typeface="Calibri"/>
              </a:rPr>
              <a:t>total</a:t>
            </a:r>
            <a:r>
              <a:rPr sz="2800" b="1" spc="-45">
                <a:solidFill>
                  <a:srgbClr val="17375E"/>
                </a:solidFill>
                <a:latin typeface="Calibri"/>
                <a:cs typeface="Calibri"/>
              </a:rPr>
              <a:t> </a:t>
            </a:r>
            <a:r>
              <a:rPr sz="2800" b="1" spc="-10">
                <a:solidFill>
                  <a:srgbClr val="17375E"/>
                </a:solidFill>
                <a:latin typeface="Calibri"/>
                <a:cs typeface="Calibri"/>
              </a:rPr>
              <a:t>length</a:t>
            </a:r>
            <a:endParaRPr sz="2800">
              <a:latin typeface="Calibri"/>
              <a:cs typeface="Calibri"/>
            </a:endParaRPr>
          </a:p>
        </p:txBody>
      </p:sp>
      <p:sp>
        <p:nvSpPr>
          <p:cNvPr id="4" name="Slide Number Placeholder 3">
            <a:extLst>
              <a:ext uri="{FF2B5EF4-FFF2-40B4-BE49-F238E27FC236}">
                <a16:creationId xmlns:a16="http://schemas.microsoft.com/office/drawing/2014/main" id="{6C049E07-2C62-AAC3-BACA-A90C96C4CAA7}"/>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126</a:t>
            </a:fld>
            <a:endParaRPr lang="en-US" spc="-50" dirty="0"/>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824865">
              <a:lnSpc>
                <a:spcPct val="100000"/>
              </a:lnSpc>
              <a:spcBef>
                <a:spcPts val="100"/>
              </a:spcBef>
            </a:pPr>
            <a:r>
              <a:t>Design</a:t>
            </a:r>
            <a:r>
              <a:rPr spc="-80"/>
              <a:t> </a:t>
            </a:r>
            <a:r>
              <a:t>of</a:t>
            </a:r>
            <a:r>
              <a:rPr spc="-65"/>
              <a:t> </a:t>
            </a:r>
            <a:r>
              <a:t>Septic</a:t>
            </a:r>
            <a:r>
              <a:rPr spc="-65"/>
              <a:t> </a:t>
            </a:r>
            <a:r>
              <a:rPr spc="-20"/>
              <a:t>Tank:</a:t>
            </a:r>
            <a:r>
              <a:rPr spc="-50"/>
              <a:t> </a:t>
            </a:r>
            <a:r>
              <a:rPr>
                <a:solidFill>
                  <a:srgbClr val="006FC0"/>
                </a:solidFill>
              </a:rPr>
              <a:t>Inlet</a:t>
            </a:r>
            <a:r>
              <a:rPr spc="-70">
                <a:solidFill>
                  <a:srgbClr val="006FC0"/>
                </a:solidFill>
              </a:rPr>
              <a:t> </a:t>
            </a:r>
            <a:r>
              <a:rPr spc="-10">
                <a:solidFill>
                  <a:srgbClr val="006FC0"/>
                </a:solidFill>
              </a:rPr>
              <a:t>Device</a:t>
            </a:r>
          </a:p>
        </p:txBody>
      </p:sp>
      <p:sp>
        <p:nvSpPr>
          <p:cNvPr id="3" name="object 3"/>
          <p:cNvSpPr txBox="1"/>
          <p:nvPr/>
        </p:nvSpPr>
        <p:spPr>
          <a:xfrm>
            <a:off x="487172" y="967485"/>
            <a:ext cx="8133080" cy="4370070"/>
          </a:xfrm>
          <a:prstGeom prst="rect">
            <a:avLst/>
          </a:prstGeom>
        </p:spPr>
        <p:txBody>
          <a:bodyPr vert="horz" wrap="square" lIns="0" tIns="48895" rIns="0" bIns="0" rtlCol="0">
            <a:spAutoFit/>
          </a:bodyPr>
          <a:lstStyle/>
          <a:p>
            <a:pPr marL="356870" marR="5080" indent="-344805">
              <a:lnSpc>
                <a:spcPct val="90000"/>
              </a:lnSpc>
              <a:spcBef>
                <a:spcPts val="385"/>
              </a:spcBef>
              <a:buFont typeface="Arial MT"/>
              <a:buChar char="•"/>
              <a:tabLst>
                <a:tab pos="356870" algn="l"/>
              </a:tabLst>
            </a:pPr>
            <a:r>
              <a:rPr sz="2400" b="1" spc="-25">
                <a:solidFill>
                  <a:srgbClr val="00AF50"/>
                </a:solidFill>
                <a:latin typeface="Calibri"/>
                <a:cs typeface="Calibri"/>
              </a:rPr>
              <a:t>Wastewater</a:t>
            </a:r>
            <a:r>
              <a:rPr sz="2400" b="1" spc="-80">
                <a:solidFill>
                  <a:srgbClr val="00AF50"/>
                </a:solidFill>
                <a:latin typeface="Calibri"/>
                <a:cs typeface="Calibri"/>
              </a:rPr>
              <a:t> </a:t>
            </a:r>
            <a:r>
              <a:rPr sz="2400" b="1">
                <a:solidFill>
                  <a:srgbClr val="00AF50"/>
                </a:solidFill>
                <a:latin typeface="Calibri"/>
                <a:cs typeface="Calibri"/>
              </a:rPr>
              <a:t>should</a:t>
            </a:r>
            <a:r>
              <a:rPr sz="2400" b="1" spc="-75">
                <a:solidFill>
                  <a:srgbClr val="00AF50"/>
                </a:solidFill>
                <a:latin typeface="Calibri"/>
                <a:cs typeface="Calibri"/>
              </a:rPr>
              <a:t> </a:t>
            </a:r>
            <a:r>
              <a:rPr sz="2400" b="1">
                <a:solidFill>
                  <a:srgbClr val="00AF50"/>
                </a:solidFill>
                <a:latin typeface="Calibri"/>
                <a:cs typeface="Calibri"/>
              </a:rPr>
              <a:t>enter</a:t>
            </a:r>
            <a:r>
              <a:rPr sz="2400" b="1" spc="-65">
                <a:solidFill>
                  <a:srgbClr val="00AF50"/>
                </a:solidFill>
                <a:latin typeface="Calibri"/>
                <a:cs typeface="Calibri"/>
              </a:rPr>
              <a:t> </a:t>
            </a:r>
            <a:r>
              <a:rPr sz="2400" b="1">
                <a:solidFill>
                  <a:srgbClr val="00AF50"/>
                </a:solidFill>
                <a:latin typeface="Calibri"/>
                <a:cs typeface="Calibri"/>
              </a:rPr>
              <a:t>septic</a:t>
            </a:r>
            <a:r>
              <a:rPr sz="2400" b="1" spc="-75">
                <a:solidFill>
                  <a:srgbClr val="00AF50"/>
                </a:solidFill>
                <a:latin typeface="Calibri"/>
                <a:cs typeface="Calibri"/>
              </a:rPr>
              <a:t> </a:t>
            </a:r>
            <a:r>
              <a:rPr sz="2400" b="1">
                <a:solidFill>
                  <a:srgbClr val="00AF50"/>
                </a:solidFill>
                <a:latin typeface="Calibri"/>
                <a:cs typeface="Calibri"/>
              </a:rPr>
              <a:t>tank</a:t>
            </a:r>
            <a:r>
              <a:rPr sz="2400" b="1" spc="-70">
                <a:solidFill>
                  <a:srgbClr val="00AF50"/>
                </a:solidFill>
                <a:latin typeface="Calibri"/>
                <a:cs typeface="Calibri"/>
              </a:rPr>
              <a:t> </a:t>
            </a:r>
            <a:r>
              <a:rPr sz="2400" b="1">
                <a:solidFill>
                  <a:srgbClr val="00AF50"/>
                </a:solidFill>
                <a:latin typeface="Calibri"/>
                <a:cs typeface="Calibri"/>
              </a:rPr>
              <a:t>without</a:t>
            </a:r>
            <a:r>
              <a:rPr sz="2400" b="1" spc="-75">
                <a:solidFill>
                  <a:srgbClr val="00AF50"/>
                </a:solidFill>
                <a:latin typeface="Calibri"/>
                <a:cs typeface="Calibri"/>
              </a:rPr>
              <a:t> </a:t>
            </a:r>
            <a:r>
              <a:rPr sz="2400" b="1">
                <a:solidFill>
                  <a:srgbClr val="00AF50"/>
                </a:solidFill>
                <a:latin typeface="Calibri"/>
                <a:cs typeface="Calibri"/>
              </a:rPr>
              <a:t>causing</a:t>
            </a:r>
            <a:r>
              <a:rPr sz="2400" b="1" spc="-75">
                <a:solidFill>
                  <a:srgbClr val="00AF50"/>
                </a:solidFill>
                <a:latin typeface="Calibri"/>
                <a:cs typeface="Calibri"/>
              </a:rPr>
              <a:t> </a:t>
            </a:r>
            <a:r>
              <a:rPr sz="2400" b="1" spc="-20">
                <a:solidFill>
                  <a:srgbClr val="00AF50"/>
                </a:solidFill>
                <a:latin typeface="Calibri"/>
                <a:cs typeface="Calibri"/>
              </a:rPr>
              <a:t>much </a:t>
            </a:r>
            <a:r>
              <a:rPr sz="2400" b="1">
                <a:solidFill>
                  <a:srgbClr val="00AF50"/>
                </a:solidFill>
                <a:latin typeface="Calibri"/>
                <a:cs typeface="Calibri"/>
              </a:rPr>
              <a:t>disturbance</a:t>
            </a:r>
            <a:r>
              <a:rPr sz="2400" b="1" spc="-55">
                <a:solidFill>
                  <a:srgbClr val="00AF50"/>
                </a:solidFill>
                <a:latin typeface="Calibri"/>
                <a:cs typeface="Calibri"/>
              </a:rPr>
              <a:t> </a:t>
            </a:r>
            <a:r>
              <a:rPr sz="2400" b="1">
                <a:solidFill>
                  <a:srgbClr val="00AF50"/>
                </a:solidFill>
                <a:latin typeface="Calibri"/>
                <a:cs typeface="Calibri"/>
              </a:rPr>
              <a:t>to</a:t>
            </a:r>
            <a:r>
              <a:rPr sz="2400" b="1" spc="-60">
                <a:solidFill>
                  <a:srgbClr val="00AF50"/>
                </a:solidFill>
                <a:latin typeface="Calibri"/>
                <a:cs typeface="Calibri"/>
              </a:rPr>
              <a:t> </a:t>
            </a:r>
            <a:r>
              <a:rPr sz="2400" b="1">
                <a:solidFill>
                  <a:srgbClr val="00AF50"/>
                </a:solidFill>
                <a:latin typeface="Calibri"/>
                <a:cs typeface="Calibri"/>
              </a:rPr>
              <a:t>the</a:t>
            </a:r>
            <a:r>
              <a:rPr sz="2400" b="1" spc="-60">
                <a:solidFill>
                  <a:srgbClr val="00AF50"/>
                </a:solidFill>
                <a:latin typeface="Calibri"/>
                <a:cs typeface="Calibri"/>
              </a:rPr>
              <a:t> </a:t>
            </a:r>
            <a:r>
              <a:rPr sz="2400" b="1">
                <a:solidFill>
                  <a:srgbClr val="00AF50"/>
                </a:solidFill>
                <a:latin typeface="Calibri"/>
                <a:cs typeface="Calibri"/>
              </a:rPr>
              <a:t>sedimentation</a:t>
            </a:r>
            <a:r>
              <a:rPr sz="2400" b="1" spc="-60">
                <a:solidFill>
                  <a:srgbClr val="00AF50"/>
                </a:solidFill>
                <a:latin typeface="Calibri"/>
                <a:cs typeface="Calibri"/>
              </a:rPr>
              <a:t> </a:t>
            </a:r>
            <a:r>
              <a:rPr sz="2400" b="1">
                <a:solidFill>
                  <a:srgbClr val="00AF50"/>
                </a:solidFill>
                <a:latin typeface="Calibri"/>
                <a:cs typeface="Calibri"/>
              </a:rPr>
              <a:t>process;</a:t>
            </a:r>
            <a:r>
              <a:rPr sz="2400" b="1" spc="-75">
                <a:solidFill>
                  <a:srgbClr val="00AF50"/>
                </a:solidFill>
                <a:latin typeface="Calibri"/>
                <a:cs typeface="Calibri"/>
              </a:rPr>
              <a:t> </a:t>
            </a:r>
            <a:r>
              <a:rPr sz="2400" b="1">
                <a:solidFill>
                  <a:srgbClr val="00AF50"/>
                </a:solidFill>
                <a:latin typeface="Calibri"/>
                <a:cs typeface="Calibri"/>
              </a:rPr>
              <a:t>and</a:t>
            </a:r>
            <a:r>
              <a:rPr sz="2400" b="1" spc="-75">
                <a:solidFill>
                  <a:srgbClr val="00AF50"/>
                </a:solidFill>
                <a:latin typeface="Calibri"/>
                <a:cs typeface="Calibri"/>
              </a:rPr>
              <a:t> </a:t>
            </a:r>
            <a:r>
              <a:rPr sz="2400" b="1">
                <a:solidFill>
                  <a:srgbClr val="00AF50"/>
                </a:solidFill>
                <a:latin typeface="Calibri"/>
                <a:cs typeface="Calibri"/>
              </a:rPr>
              <a:t>the</a:t>
            </a:r>
            <a:r>
              <a:rPr sz="2400" b="1" spc="-65">
                <a:solidFill>
                  <a:srgbClr val="00AF50"/>
                </a:solidFill>
                <a:latin typeface="Calibri"/>
                <a:cs typeface="Calibri"/>
              </a:rPr>
              <a:t> </a:t>
            </a:r>
            <a:r>
              <a:rPr sz="2400" b="1">
                <a:solidFill>
                  <a:srgbClr val="00AF50"/>
                </a:solidFill>
                <a:latin typeface="Calibri"/>
                <a:cs typeface="Calibri"/>
              </a:rPr>
              <a:t>outflow</a:t>
            </a:r>
            <a:r>
              <a:rPr sz="2400" b="1" spc="-70">
                <a:solidFill>
                  <a:srgbClr val="00AF50"/>
                </a:solidFill>
                <a:latin typeface="Calibri"/>
                <a:cs typeface="Calibri"/>
              </a:rPr>
              <a:t> </a:t>
            </a:r>
            <a:r>
              <a:rPr sz="2400" b="1" spc="-25">
                <a:solidFill>
                  <a:srgbClr val="00AF50"/>
                </a:solidFill>
                <a:latin typeface="Calibri"/>
                <a:cs typeface="Calibri"/>
              </a:rPr>
              <a:t>of </a:t>
            </a:r>
            <a:r>
              <a:rPr sz="2400" b="1">
                <a:solidFill>
                  <a:srgbClr val="00AF50"/>
                </a:solidFill>
                <a:latin typeface="Calibri"/>
                <a:cs typeface="Calibri"/>
              </a:rPr>
              <a:t>a</a:t>
            </a:r>
            <a:r>
              <a:rPr sz="2400" b="1" spc="-50">
                <a:solidFill>
                  <a:srgbClr val="00AF50"/>
                </a:solidFill>
                <a:latin typeface="Calibri"/>
                <a:cs typeface="Calibri"/>
              </a:rPr>
              <a:t> </a:t>
            </a:r>
            <a:r>
              <a:rPr sz="2400" b="1">
                <a:solidFill>
                  <a:srgbClr val="00AF50"/>
                </a:solidFill>
                <a:latin typeface="Calibri"/>
                <a:cs typeface="Calibri"/>
              </a:rPr>
              <a:t>septic</a:t>
            </a:r>
            <a:r>
              <a:rPr sz="2400" b="1" spc="-50">
                <a:solidFill>
                  <a:srgbClr val="00AF50"/>
                </a:solidFill>
                <a:latin typeface="Calibri"/>
                <a:cs typeface="Calibri"/>
              </a:rPr>
              <a:t> </a:t>
            </a:r>
            <a:r>
              <a:rPr sz="2400" b="1">
                <a:solidFill>
                  <a:srgbClr val="00AF50"/>
                </a:solidFill>
                <a:latin typeface="Calibri"/>
                <a:cs typeface="Calibri"/>
              </a:rPr>
              <a:t>tank</a:t>
            </a:r>
            <a:r>
              <a:rPr sz="2400" b="1" spc="-45">
                <a:solidFill>
                  <a:srgbClr val="00AF50"/>
                </a:solidFill>
                <a:latin typeface="Calibri"/>
                <a:cs typeface="Calibri"/>
              </a:rPr>
              <a:t> </a:t>
            </a:r>
            <a:r>
              <a:rPr sz="2400" b="1">
                <a:solidFill>
                  <a:srgbClr val="00AF50"/>
                </a:solidFill>
                <a:latin typeface="Calibri"/>
                <a:cs typeface="Calibri"/>
              </a:rPr>
              <a:t>should</a:t>
            </a:r>
            <a:r>
              <a:rPr sz="2400" b="1" spc="-55">
                <a:solidFill>
                  <a:srgbClr val="00AF50"/>
                </a:solidFill>
                <a:latin typeface="Calibri"/>
                <a:cs typeface="Calibri"/>
              </a:rPr>
              <a:t> </a:t>
            </a:r>
            <a:r>
              <a:rPr sz="2400" b="1">
                <a:solidFill>
                  <a:srgbClr val="00AF50"/>
                </a:solidFill>
                <a:latin typeface="Calibri"/>
                <a:cs typeface="Calibri"/>
              </a:rPr>
              <a:t>carry</a:t>
            </a:r>
            <a:r>
              <a:rPr sz="2400" b="1" spc="-70">
                <a:solidFill>
                  <a:srgbClr val="00AF50"/>
                </a:solidFill>
                <a:latin typeface="Calibri"/>
                <a:cs typeface="Calibri"/>
              </a:rPr>
              <a:t> </a:t>
            </a:r>
            <a:r>
              <a:rPr sz="2400" b="1">
                <a:solidFill>
                  <a:srgbClr val="00AF50"/>
                </a:solidFill>
                <a:latin typeface="Calibri"/>
                <a:cs typeface="Calibri"/>
              </a:rPr>
              <a:t>minimal</a:t>
            </a:r>
            <a:r>
              <a:rPr sz="2400" b="1" spc="-50">
                <a:solidFill>
                  <a:srgbClr val="00AF50"/>
                </a:solidFill>
                <a:latin typeface="Calibri"/>
                <a:cs typeface="Calibri"/>
              </a:rPr>
              <a:t> </a:t>
            </a:r>
            <a:r>
              <a:rPr sz="2400" b="1">
                <a:solidFill>
                  <a:srgbClr val="00AF50"/>
                </a:solidFill>
                <a:latin typeface="Calibri"/>
                <a:cs typeface="Calibri"/>
              </a:rPr>
              <a:t>settleable</a:t>
            </a:r>
            <a:r>
              <a:rPr sz="2400" b="1" spc="-30">
                <a:solidFill>
                  <a:srgbClr val="00AF50"/>
                </a:solidFill>
                <a:latin typeface="Calibri"/>
                <a:cs typeface="Calibri"/>
              </a:rPr>
              <a:t> </a:t>
            </a:r>
            <a:r>
              <a:rPr sz="2400" b="1">
                <a:solidFill>
                  <a:srgbClr val="00AF50"/>
                </a:solidFill>
                <a:latin typeface="Calibri"/>
                <a:cs typeface="Calibri"/>
              </a:rPr>
              <a:t>solids,</a:t>
            </a:r>
            <a:r>
              <a:rPr sz="2400" b="1" spc="-55">
                <a:solidFill>
                  <a:srgbClr val="00AF50"/>
                </a:solidFill>
                <a:latin typeface="Calibri"/>
                <a:cs typeface="Calibri"/>
              </a:rPr>
              <a:t> </a:t>
            </a:r>
            <a:r>
              <a:rPr sz="2400" b="1">
                <a:solidFill>
                  <a:srgbClr val="00AF50"/>
                </a:solidFill>
                <a:latin typeface="Calibri"/>
                <a:cs typeface="Calibri"/>
              </a:rPr>
              <a:t>and</a:t>
            </a:r>
            <a:r>
              <a:rPr sz="2400" b="1" spc="-45">
                <a:solidFill>
                  <a:srgbClr val="00AF50"/>
                </a:solidFill>
                <a:latin typeface="Calibri"/>
                <a:cs typeface="Calibri"/>
              </a:rPr>
              <a:t> </a:t>
            </a:r>
            <a:r>
              <a:rPr sz="2400" b="1" spc="-25">
                <a:solidFill>
                  <a:srgbClr val="00AF50"/>
                </a:solidFill>
                <a:latin typeface="Calibri"/>
                <a:cs typeface="Calibri"/>
              </a:rPr>
              <a:t>no </a:t>
            </a:r>
            <a:r>
              <a:rPr sz="2400" b="1" spc="-10">
                <a:solidFill>
                  <a:srgbClr val="00AF50"/>
                </a:solidFill>
                <a:latin typeface="Calibri"/>
                <a:cs typeface="Calibri"/>
              </a:rPr>
              <a:t>scum.</a:t>
            </a:r>
            <a:endParaRPr sz="2400">
              <a:latin typeface="Calibri"/>
              <a:cs typeface="Calibri"/>
            </a:endParaRPr>
          </a:p>
          <a:p>
            <a:pPr marL="12700">
              <a:lnSpc>
                <a:spcPts val="2980"/>
              </a:lnSpc>
              <a:spcBef>
                <a:spcPts val="2275"/>
              </a:spcBef>
            </a:pPr>
            <a:r>
              <a:rPr sz="2600" b="1" u="sng">
                <a:solidFill>
                  <a:srgbClr val="006FC0"/>
                </a:solidFill>
                <a:uFill>
                  <a:solidFill>
                    <a:srgbClr val="006FC0"/>
                  </a:solidFill>
                </a:uFill>
                <a:latin typeface="Calibri"/>
                <a:cs typeface="Calibri"/>
              </a:rPr>
              <a:t>Inlet</a:t>
            </a:r>
            <a:r>
              <a:rPr sz="2600" b="1" u="sng" spc="-35">
                <a:solidFill>
                  <a:srgbClr val="006FC0"/>
                </a:solidFill>
                <a:uFill>
                  <a:solidFill>
                    <a:srgbClr val="006FC0"/>
                  </a:solidFill>
                </a:uFill>
                <a:latin typeface="Calibri"/>
                <a:cs typeface="Calibri"/>
              </a:rPr>
              <a:t> </a:t>
            </a:r>
            <a:r>
              <a:rPr sz="2600" b="1" u="sng" spc="-10">
                <a:solidFill>
                  <a:srgbClr val="006FC0"/>
                </a:solidFill>
                <a:uFill>
                  <a:solidFill>
                    <a:srgbClr val="006FC0"/>
                  </a:solidFill>
                </a:uFill>
                <a:latin typeface="Calibri"/>
                <a:cs typeface="Calibri"/>
              </a:rPr>
              <a:t>Device:</a:t>
            </a:r>
            <a:endParaRPr sz="2600">
              <a:latin typeface="Calibri"/>
              <a:cs typeface="Calibri"/>
            </a:endParaRPr>
          </a:p>
          <a:p>
            <a:pPr marL="806450" lvl="1" indent="-344170">
              <a:lnSpc>
                <a:spcPts val="2595"/>
              </a:lnSpc>
              <a:buFont typeface="Arial MT"/>
              <a:buChar char="•"/>
              <a:tabLst>
                <a:tab pos="806450" algn="l"/>
              </a:tabLst>
            </a:pPr>
            <a:r>
              <a:rPr sz="2400" b="1">
                <a:solidFill>
                  <a:srgbClr val="00AF50"/>
                </a:solidFill>
                <a:latin typeface="Calibri"/>
                <a:cs typeface="Calibri"/>
              </a:rPr>
              <a:t>A</a:t>
            </a:r>
            <a:r>
              <a:rPr sz="2400" b="1" spc="-65">
                <a:solidFill>
                  <a:srgbClr val="00AF50"/>
                </a:solidFill>
                <a:latin typeface="Calibri"/>
                <a:cs typeface="Calibri"/>
              </a:rPr>
              <a:t> </a:t>
            </a:r>
            <a:r>
              <a:rPr sz="2400" b="1" spc="-10">
                <a:solidFill>
                  <a:srgbClr val="00AF50"/>
                </a:solidFill>
                <a:latin typeface="Calibri"/>
                <a:cs typeface="Calibri"/>
              </a:rPr>
              <a:t>“sanitary</a:t>
            </a:r>
            <a:r>
              <a:rPr sz="2400" b="1" spc="-55">
                <a:solidFill>
                  <a:srgbClr val="00AF50"/>
                </a:solidFill>
                <a:latin typeface="Calibri"/>
                <a:cs typeface="Calibri"/>
              </a:rPr>
              <a:t> </a:t>
            </a:r>
            <a:r>
              <a:rPr sz="2400" b="1">
                <a:solidFill>
                  <a:srgbClr val="00AF50"/>
                </a:solidFill>
                <a:latin typeface="Calibri"/>
                <a:cs typeface="Calibri"/>
              </a:rPr>
              <a:t>tee”</a:t>
            </a:r>
            <a:r>
              <a:rPr sz="2400" b="1" spc="-65">
                <a:solidFill>
                  <a:srgbClr val="00AF50"/>
                </a:solidFill>
                <a:latin typeface="Calibri"/>
                <a:cs typeface="Calibri"/>
              </a:rPr>
              <a:t> </a:t>
            </a:r>
            <a:r>
              <a:rPr sz="2400" b="1">
                <a:solidFill>
                  <a:srgbClr val="00AF50"/>
                </a:solidFill>
                <a:latin typeface="Calibri"/>
                <a:cs typeface="Calibri"/>
              </a:rPr>
              <a:t>(see</a:t>
            </a:r>
            <a:r>
              <a:rPr sz="2400" b="1" spc="-45">
                <a:solidFill>
                  <a:srgbClr val="00AF50"/>
                </a:solidFill>
                <a:latin typeface="Calibri"/>
                <a:cs typeface="Calibri"/>
              </a:rPr>
              <a:t> </a:t>
            </a:r>
            <a:r>
              <a:rPr sz="2400" b="1">
                <a:solidFill>
                  <a:srgbClr val="00AF50"/>
                </a:solidFill>
                <a:latin typeface="Calibri"/>
                <a:cs typeface="Calibri"/>
              </a:rPr>
              <a:t>figure);</a:t>
            </a:r>
            <a:r>
              <a:rPr sz="2400" b="1" spc="-60">
                <a:solidFill>
                  <a:srgbClr val="00AF50"/>
                </a:solidFill>
                <a:latin typeface="Calibri"/>
                <a:cs typeface="Calibri"/>
              </a:rPr>
              <a:t> </a:t>
            </a:r>
            <a:r>
              <a:rPr sz="2400" b="1" spc="-25">
                <a:solidFill>
                  <a:srgbClr val="00AF50"/>
                </a:solidFill>
                <a:latin typeface="Calibri"/>
                <a:cs typeface="Calibri"/>
              </a:rPr>
              <a:t>or</a:t>
            </a:r>
            <a:endParaRPr sz="2400">
              <a:latin typeface="Calibri"/>
              <a:cs typeface="Calibri"/>
            </a:endParaRPr>
          </a:p>
          <a:p>
            <a:pPr marL="806450" lvl="1" indent="-344170">
              <a:lnSpc>
                <a:spcPts val="2590"/>
              </a:lnSpc>
              <a:buFont typeface="Arial MT"/>
              <a:buChar char="•"/>
              <a:tabLst>
                <a:tab pos="806450" algn="l"/>
              </a:tabLst>
            </a:pPr>
            <a:r>
              <a:rPr sz="2400" b="1">
                <a:solidFill>
                  <a:srgbClr val="00AF50"/>
                </a:solidFill>
                <a:latin typeface="Calibri"/>
                <a:cs typeface="Calibri"/>
              </a:rPr>
              <a:t>An</a:t>
            </a:r>
            <a:r>
              <a:rPr sz="2400" b="1" spc="-50">
                <a:solidFill>
                  <a:srgbClr val="00AF50"/>
                </a:solidFill>
                <a:latin typeface="Calibri"/>
                <a:cs typeface="Calibri"/>
              </a:rPr>
              <a:t> </a:t>
            </a:r>
            <a:r>
              <a:rPr sz="2400" b="1">
                <a:solidFill>
                  <a:srgbClr val="00AF50"/>
                </a:solidFill>
                <a:latin typeface="Calibri"/>
                <a:cs typeface="Calibri"/>
              </a:rPr>
              <a:t>“elbow”;</a:t>
            </a:r>
            <a:r>
              <a:rPr sz="2400" b="1" spc="-40">
                <a:solidFill>
                  <a:srgbClr val="00AF50"/>
                </a:solidFill>
                <a:latin typeface="Calibri"/>
                <a:cs typeface="Calibri"/>
              </a:rPr>
              <a:t> </a:t>
            </a:r>
            <a:r>
              <a:rPr sz="2400" b="1" spc="-25">
                <a:solidFill>
                  <a:srgbClr val="00AF50"/>
                </a:solidFill>
                <a:latin typeface="Calibri"/>
                <a:cs typeface="Calibri"/>
              </a:rPr>
              <a:t>or</a:t>
            </a:r>
            <a:endParaRPr sz="2400">
              <a:latin typeface="Calibri"/>
              <a:cs typeface="Calibri"/>
            </a:endParaRPr>
          </a:p>
          <a:p>
            <a:pPr marL="806450" lvl="1" indent="-344170">
              <a:lnSpc>
                <a:spcPts val="2735"/>
              </a:lnSpc>
              <a:buFont typeface="Arial MT"/>
              <a:buChar char="•"/>
              <a:tabLst>
                <a:tab pos="806450" algn="l"/>
              </a:tabLst>
            </a:pPr>
            <a:r>
              <a:rPr sz="2400" b="1">
                <a:solidFill>
                  <a:srgbClr val="00AF50"/>
                </a:solidFill>
                <a:latin typeface="Calibri"/>
                <a:cs typeface="Calibri"/>
              </a:rPr>
              <a:t>A</a:t>
            </a:r>
            <a:r>
              <a:rPr sz="2400" b="1" spc="-60">
                <a:solidFill>
                  <a:srgbClr val="00AF50"/>
                </a:solidFill>
                <a:latin typeface="Calibri"/>
                <a:cs typeface="Calibri"/>
              </a:rPr>
              <a:t> </a:t>
            </a:r>
            <a:r>
              <a:rPr sz="2400" b="1">
                <a:solidFill>
                  <a:srgbClr val="00AF50"/>
                </a:solidFill>
                <a:latin typeface="Calibri"/>
                <a:cs typeface="Calibri"/>
              </a:rPr>
              <a:t>specially</a:t>
            </a:r>
            <a:r>
              <a:rPr sz="2400" b="1" spc="-70">
                <a:solidFill>
                  <a:srgbClr val="00AF50"/>
                </a:solidFill>
                <a:latin typeface="Calibri"/>
                <a:cs typeface="Calibri"/>
              </a:rPr>
              <a:t> </a:t>
            </a:r>
            <a:r>
              <a:rPr sz="2400" b="1">
                <a:solidFill>
                  <a:srgbClr val="00AF50"/>
                </a:solidFill>
                <a:latin typeface="Calibri"/>
                <a:cs typeface="Calibri"/>
              </a:rPr>
              <a:t>designed</a:t>
            </a:r>
            <a:r>
              <a:rPr sz="2400" b="1" spc="-55">
                <a:solidFill>
                  <a:srgbClr val="00AF50"/>
                </a:solidFill>
                <a:latin typeface="Calibri"/>
                <a:cs typeface="Calibri"/>
              </a:rPr>
              <a:t> </a:t>
            </a:r>
            <a:r>
              <a:rPr sz="2400" b="1">
                <a:solidFill>
                  <a:srgbClr val="00AF50"/>
                </a:solidFill>
                <a:latin typeface="Calibri"/>
                <a:cs typeface="Calibri"/>
              </a:rPr>
              <a:t>inlet</a:t>
            </a:r>
            <a:r>
              <a:rPr sz="2400" b="1" spc="-60">
                <a:solidFill>
                  <a:srgbClr val="00AF50"/>
                </a:solidFill>
                <a:latin typeface="Calibri"/>
                <a:cs typeface="Calibri"/>
              </a:rPr>
              <a:t> </a:t>
            </a:r>
            <a:r>
              <a:rPr sz="2400" b="1" spc="-10">
                <a:solidFill>
                  <a:srgbClr val="00AF50"/>
                </a:solidFill>
                <a:latin typeface="Calibri"/>
                <a:cs typeface="Calibri"/>
              </a:rPr>
              <a:t>device</a:t>
            </a:r>
            <a:endParaRPr sz="2400">
              <a:latin typeface="Calibri"/>
              <a:cs typeface="Calibri"/>
            </a:endParaRPr>
          </a:p>
          <a:p>
            <a:pPr marL="12700" marR="3397250">
              <a:lnSpc>
                <a:spcPts val="2590"/>
              </a:lnSpc>
              <a:spcBef>
                <a:spcPts val="2635"/>
              </a:spcBef>
            </a:pPr>
            <a:r>
              <a:rPr sz="2400" b="1" spc="-10">
                <a:solidFill>
                  <a:srgbClr val="00AF50"/>
                </a:solidFill>
                <a:latin typeface="Calibri"/>
                <a:cs typeface="Calibri"/>
              </a:rPr>
              <a:t>Vertical</a:t>
            </a:r>
            <a:r>
              <a:rPr sz="2400" b="1" spc="-45">
                <a:solidFill>
                  <a:srgbClr val="00AF50"/>
                </a:solidFill>
                <a:latin typeface="Calibri"/>
                <a:cs typeface="Calibri"/>
              </a:rPr>
              <a:t> </a:t>
            </a:r>
            <a:r>
              <a:rPr sz="2400" b="1">
                <a:solidFill>
                  <a:srgbClr val="00AF50"/>
                </a:solidFill>
                <a:latin typeface="Calibri"/>
                <a:cs typeface="Calibri"/>
              </a:rPr>
              <a:t>leg</a:t>
            </a:r>
            <a:r>
              <a:rPr sz="2400" b="1" spc="-50">
                <a:solidFill>
                  <a:srgbClr val="00AF50"/>
                </a:solidFill>
                <a:latin typeface="Calibri"/>
                <a:cs typeface="Calibri"/>
              </a:rPr>
              <a:t> </a:t>
            </a:r>
            <a:r>
              <a:rPr sz="2400" b="1">
                <a:solidFill>
                  <a:srgbClr val="00AF50"/>
                </a:solidFill>
                <a:latin typeface="Calibri"/>
                <a:cs typeface="Calibri"/>
              </a:rPr>
              <a:t>of</a:t>
            </a:r>
            <a:r>
              <a:rPr sz="2400" b="1" spc="-60">
                <a:solidFill>
                  <a:srgbClr val="00AF50"/>
                </a:solidFill>
                <a:latin typeface="Calibri"/>
                <a:cs typeface="Calibri"/>
              </a:rPr>
              <a:t> </a:t>
            </a:r>
            <a:r>
              <a:rPr sz="2400" b="1">
                <a:solidFill>
                  <a:srgbClr val="00AF50"/>
                </a:solidFill>
                <a:latin typeface="Calibri"/>
                <a:cs typeface="Calibri"/>
              </a:rPr>
              <a:t>inlet</a:t>
            </a:r>
            <a:r>
              <a:rPr sz="2400" b="1" spc="-40">
                <a:solidFill>
                  <a:srgbClr val="00AF50"/>
                </a:solidFill>
                <a:latin typeface="Calibri"/>
                <a:cs typeface="Calibri"/>
              </a:rPr>
              <a:t> </a:t>
            </a:r>
            <a:r>
              <a:rPr sz="2400" b="1">
                <a:solidFill>
                  <a:srgbClr val="00AF50"/>
                </a:solidFill>
                <a:latin typeface="Calibri"/>
                <a:cs typeface="Calibri"/>
              </a:rPr>
              <a:t>tee</a:t>
            </a:r>
            <a:r>
              <a:rPr sz="2400" b="1" spc="-35">
                <a:solidFill>
                  <a:srgbClr val="00AF50"/>
                </a:solidFill>
                <a:latin typeface="Calibri"/>
                <a:cs typeface="Calibri"/>
              </a:rPr>
              <a:t> </a:t>
            </a:r>
            <a:r>
              <a:rPr sz="2400" b="1">
                <a:solidFill>
                  <a:srgbClr val="00AF50"/>
                </a:solidFill>
                <a:latin typeface="Calibri"/>
                <a:cs typeface="Calibri"/>
              </a:rPr>
              <a:t>should</a:t>
            </a:r>
            <a:r>
              <a:rPr sz="2400" b="1" spc="-40">
                <a:solidFill>
                  <a:srgbClr val="00AF50"/>
                </a:solidFill>
                <a:latin typeface="Calibri"/>
                <a:cs typeface="Calibri"/>
              </a:rPr>
              <a:t> </a:t>
            </a:r>
            <a:r>
              <a:rPr sz="2400" b="1" spc="-10">
                <a:solidFill>
                  <a:srgbClr val="00AF50"/>
                </a:solidFill>
                <a:latin typeface="Calibri"/>
                <a:cs typeface="Calibri"/>
              </a:rPr>
              <a:t>extend </a:t>
            </a:r>
            <a:r>
              <a:rPr sz="2400" b="1">
                <a:solidFill>
                  <a:srgbClr val="00AF50"/>
                </a:solidFill>
                <a:latin typeface="Calibri"/>
                <a:cs typeface="Calibri"/>
              </a:rPr>
              <a:t>below</a:t>
            </a:r>
            <a:r>
              <a:rPr sz="2400" b="1" spc="-40">
                <a:solidFill>
                  <a:srgbClr val="00AF50"/>
                </a:solidFill>
                <a:latin typeface="Calibri"/>
                <a:cs typeface="Calibri"/>
              </a:rPr>
              <a:t> </a:t>
            </a:r>
            <a:r>
              <a:rPr sz="2400" b="1">
                <a:solidFill>
                  <a:srgbClr val="00AF50"/>
                </a:solidFill>
                <a:latin typeface="Calibri"/>
                <a:cs typeface="Calibri"/>
              </a:rPr>
              <a:t>liquid</a:t>
            </a:r>
            <a:r>
              <a:rPr sz="2400" b="1" spc="-30">
                <a:solidFill>
                  <a:srgbClr val="00AF50"/>
                </a:solidFill>
                <a:latin typeface="Calibri"/>
                <a:cs typeface="Calibri"/>
              </a:rPr>
              <a:t> </a:t>
            </a:r>
            <a:r>
              <a:rPr sz="2400" b="1">
                <a:solidFill>
                  <a:srgbClr val="00AF50"/>
                </a:solidFill>
                <a:latin typeface="Calibri"/>
                <a:cs typeface="Calibri"/>
              </a:rPr>
              <a:t>surface,</a:t>
            </a:r>
            <a:r>
              <a:rPr sz="2400" b="1" spc="-25">
                <a:solidFill>
                  <a:srgbClr val="00AF50"/>
                </a:solidFill>
                <a:latin typeface="Calibri"/>
                <a:cs typeface="Calibri"/>
              </a:rPr>
              <a:t> </a:t>
            </a:r>
            <a:r>
              <a:rPr sz="2400" b="1">
                <a:solidFill>
                  <a:srgbClr val="00AF50"/>
                </a:solidFill>
                <a:latin typeface="Calibri"/>
                <a:cs typeface="Calibri"/>
              </a:rPr>
              <a:t>to</a:t>
            </a:r>
            <a:r>
              <a:rPr sz="2400" b="1" spc="-20">
                <a:solidFill>
                  <a:srgbClr val="00AF50"/>
                </a:solidFill>
                <a:latin typeface="Calibri"/>
                <a:cs typeface="Calibri"/>
              </a:rPr>
              <a:t> </a:t>
            </a:r>
            <a:r>
              <a:rPr sz="2400" b="1" spc="-10">
                <a:solidFill>
                  <a:srgbClr val="00AF50"/>
                </a:solidFill>
                <a:latin typeface="Calibri"/>
                <a:cs typeface="Calibri"/>
              </a:rPr>
              <a:t>minimize turbulence</a:t>
            </a:r>
            <a:endParaRPr sz="2400">
              <a:latin typeface="Calibri"/>
              <a:cs typeface="Calibri"/>
            </a:endParaRPr>
          </a:p>
        </p:txBody>
      </p:sp>
      <p:pic>
        <p:nvPicPr>
          <p:cNvPr id="4" name="object 4"/>
          <p:cNvPicPr/>
          <p:nvPr/>
        </p:nvPicPr>
        <p:blipFill>
          <a:blip r:embed="rId2"/>
          <a:stretch>
            <a:fillRect/>
          </a:stretch>
        </p:blipFill>
        <p:spPr>
          <a:xfrm>
            <a:off x="5486400" y="2337816"/>
            <a:ext cx="3200400" cy="2819399"/>
          </a:xfrm>
          <a:prstGeom prst="rect">
            <a:avLst/>
          </a:prstGeom>
        </p:spPr>
      </p:pic>
      <p:sp>
        <p:nvSpPr>
          <p:cNvPr id="5" name="Slide Number Placeholder 4">
            <a:extLst>
              <a:ext uri="{FF2B5EF4-FFF2-40B4-BE49-F238E27FC236}">
                <a16:creationId xmlns:a16="http://schemas.microsoft.com/office/drawing/2014/main" id="{3AAFE290-42E3-6CC4-056B-E23BDCB1874B}"/>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127</a:t>
            </a:fld>
            <a:endParaRPr lang="en-US" spc="-5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824865">
              <a:lnSpc>
                <a:spcPct val="100000"/>
              </a:lnSpc>
              <a:spcBef>
                <a:spcPts val="100"/>
              </a:spcBef>
            </a:pPr>
            <a:r>
              <a:t>Design</a:t>
            </a:r>
            <a:r>
              <a:rPr spc="-80"/>
              <a:t> </a:t>
            </a:r>
            <a:r>
              <a:t>of</a:t>
            </a:r>
            <a:r>
              <a:rPr spc="-65"/>
              <a:t> </a:t>
            </a:r>
            <a:r>
              <a:t>Septic</a:t>
            </a:r>
            <a:r>
              <a:rPr spc="-65"/>
              <a:t> </a:t>
            </a:r>
            <a:r>
              <a:rPr spc="-20"/>
              <a:t>Tank:</a:t>
            </a:r>
            <a:r>
              <a:rPr spc="-50"/>
              <a:t> </a:t>
            </a:r>
            <a:r>
              <a:rPr>
                <a:solidFill>
                  <a:srgbClr val="006FC0"/>
                </a:solidFill>
              </a:rPr>
              <a:t>Inlet</a:t>
            </a:r>
            <a:r>
              <a:rPr spc="-70">
                <a:solidFill>
                  <a:srgbClr val="006FC0"/>
                </a:solidFill>
              </a:rPr>
              <a:t> </a:t>
            </a:r>
            <a:r>
              <a:rPr spc="-10">
                <a:solidFill>
                  <a:srgbClr val="006FC0"/>
                </a:solidFill>
              </a:rPr>
              <a:t>Device</a:t>
            </a:r>
          </a:p>
        </p:txBody>
      </p:sp>
      <p:sp>
        <p:nvSpPr>
          <p:cNvPr id="3" name="object 3"/>
          <p:cNvSpPr txBox="1"/>
          <p:nvPr/>
        </p:nvSpPr>
        <p:spPr>
          <a:xfrm>
            <a:off x="487172" y="1007109"/>
            <a:ext cx="8213090" cy="2583815"/>
          </a:xfrm>
          <a:prstGeom prst="rect">
            <a:avLst/>
          </a:prstGeom>
        </p:spPr>
        <p:txBody>
          <a:bodyPr vert="horz" wrap="square" lIns="0" tIns="26670" rIns="0" bIns="0" rtlCol="0">
            <a:spAutoFit/>
          </a:bodyPr>
          <a:lstStyle/>
          <a:p>
            <a:pPr marL="356870" marR="445770" indent="-344805">
              <a:lnSpc>
                <a:spcPts val="2860"/>
              </a:lnSpc>
              <a:spcBef>
                <a:spcPts val="210"/>
              </a:spcBef>
            </a:pPr>
            <a:r>
              <a:rPr sz="2400" b="1">
                <a:latin typeface="Calibri"/>
                <a:cs typeface="Calibri"/>
              </a:rPr>
              <a:t>Inlet</a:t>
            </a:r>
            <a:r>
              <a:rPr sz="2400" b="1" spc="-35">
                <a:latin typeface="Calibri"/>
                <a:cs typeface="Calibri"/>
              </a:rPr>
              <a:t> </a:t>
            </a:r>
            <a:r>
              <a:rPr sz="2400" b="1">
                <a:latin typeface="Calibri"/>
                <a:cs typeface="Calibri"/>
              </a:rPr>
              <a:t>Pipe:</a:t>
            </a:r>
            <a:r>
              <a:rPr sz="2400" b="1" spc="-60">
                <a:latin typeface="Calibri"/>
                <a:cs typeface="Calibri"/>
              </a:rPr>
              <a:t> </a:t>
            </a:r>
            <a:r>
              <a:rPr sz="2400">
                <a:solidFill>
                  <a:srgbClr val="00AF50"/>
                </a:solidFill>
                <a:latin typeface="Symbol"/>
                <a:cs typeface="Symbol"/>
              </a:rPr>
              <a:t></a:t>
            </a:r>
            <a:r>
              <a:rPr sz="2400" spc="-105">
                <a:solidFill>
                  <a:srgbClr val="00AF50"/>
                </a:solidFill>
                <a:latin typeface="Times New Roman"/>
                <a:cs typeface="Times New Roman"/>
              </a:rPr>
              <a:t> </a:t>
            </a:r>
            <a:r>
              <a:rPr sz="2400" b="1">
                <a:solidFill>
                  <a:srgbClr val="00AF50"/>
                </a:solidFill>
                <a:latin typeface="Calibri"/>
                <a:cs typeface="Calibri"/>
              </a:rPr>
              <a:t>100</a:t>
            </a:r>
            <a:r>
              <a:rPr sz="2400" b="1" spc="-50">
                <a:solidFill>
                  <a:srgbClr val="00AF50"/>
                </a:solidFill>
                <a:latin typeface="Calibri"/>
                <a:cs typeface="Calibri"/>
              </a:rPr>
              <a:t> </a:t>
            </a:r>
            <a:r>
              <a:rPr sz="2400" b="1">
                <a:solidFill>
                  <a:srgbClr val="00AF50"/>
                </a:solidFill>
                <a:latin typeface="Calibri"/>
                <a:cs typeface="Calibri"/>
              </a:rPr>
              <a:t>mm</a:t>
            </a:r>
            <a:r>
              <a:rPr sz="2400" b="1" spc="-50">
                <a:solidFill>
                  <a:srgbClr val="00AF50"/>
                </a:solidFill>
                <a:latin typeface="Calibri"/>
                <a:cs typeface="Calibri"/>
              </a:rPr>
              <a:t> </a:t>
            </a:r>
            <a:r>
              <a:rPr sz="2400" b="1" spc="-20">
                <a:solidFill>
                  <a:srgbClr val="00AF50"/>
                </a:solidFill>
                <a:latin typeface="Calibri"/>
                <a:cs typeface="Calibri"/>
              </a:rPr>
              <a:t>diameter,</a:t>
            </a:r>
            <a:r>
              <a:rPr sz="2400" b="1" spc="-35">
                <a:solidFill>
                  <a:srgbClr val="00AF50"/>
                </a:solidFill>
                <a:latin typeface="Calibri"/>
                <a:cs typeface="Calibri"/>
              </a:rPr>
              <a:t> </a:t>
            </a:r>
            <a:r>
              <a:rPr sz="2400" b="1">
                <a:solidFill>
                  <a:srgbClr val="00AF50"/>
                </a:solidFill>
                <a:latin typeface="Calibri"/>
                <a:cs typeface="Calibri"/>
              </a:rPr>
              <a:t>and</a:t>
            </a:r>
            <a:r>
              <a:rPr sz="2400" b="1" spc="-35">
                <a:solidFill>
                  <a:srgbClr val="00AF50"/>
                </a:solidFill>
                <a:latin typeface="Calibri"/>
                <a:cs typeface="Calibri"/>
              </a:rPr>
              <a:t> </a:t>
            </a:r>
            <a:r>
              <a:rPr sz="2400" b="1" spc="-10">
                <a:solidFill>
                  <a:srgbClr val="00AF50"/>
                </a:solidFill>
                <a:latin typeface="Calibri"/>
                <a:cs typeface="Calibri"/>
              </a:rPr>
              <a:t>gradient</a:t>
            </a:r>
            <a:r>
              <a:rPr sz="2400" b="1" spc="-35">
                <a:solidFill>
                  <a:srgbClr val="00AF50"/>
                </a:solidFill>
                <a:latin typeface="Calibri"/>
                <a:cs typeface="Calibri"/>
              </a:rPr>
              <a:t> </a:t>
            </a:r>
            <a:r>
              <a:rPr sz="2400" b="1">
                <a:solidFill>
                  <a:srgbClr val="00AF50"/>
                </a:solidFill>
                <a:latin typeface="Calibri"/>
                <a:cs typeface="Calibri"/>
              </a:rPr>
              <a:t>not</a:t>
            </a:r>
            <a:r>
              <a:rPr sz="2400" b="1" spc="-40">
                <a:solidFill>
                  <a:srgbClr val="00AF50"/>
                </a:solidFill>
                <a:latin typeface="Calibri"/>
                <a:cs typeface="Calibri"/>
              </a:rPr>
              <a:t> </a:t>
            </a:r>
            <a:r>
              <a:rPr sz="2400" b="1">
                <a:solidFill>
                  <a:srgbClr val="00AF50"/>
                </a:solidFill>
                <a:latin typeface="Calibri"/>
                <a:cs typeface="Calibri"/>
              </a:rPr>
              <a:t>steeper</a:t>
            </a:r>
            <a:r>
              <a:rPr sz="2400" b="1" spc="-40">
                <a:solidFill>
                  <a:srgbClr val="00AF50"/>
                </a:solidFill>
                <a:latin typeface="Calibri"/>
                <a:cs typeface="Calibri"/>
              </a:rPr>
              <a:t> </a:t>
            </a:r>
            <a:r>
              <a:rPr sz="2400" b="1" spc="-20">
                <a:solidFill>
                  <a:srgbClr val="00AF50"/>
                </a:solidFill>
                <a:latin typeface="Calibri"/>
                <a:cs typeface="Calibri"/>
              </a:rPr>
              <a:t>than </a:t>
            </a:r>
            <a:r>
              <a:rPr sz="2400" b="1">
                <a:solidFill>
                  <a:srgbClr val="00AF50"/>
                </a:solidFill>
                <a:latin typeface="Calibri"/>
                <a:cs typeface="Calibri"/>
              </a:rPr>
              <a:t>1.5%</a:t>
            </a:r>
            <a:r>
              <a:rPr sz="2400" b="1" spc="-55">
                <a:solidFill>
                  <a:srgbClr val="00AF50"/>
                </a:solidFill>
                <a:latin typeface="Calibri"/>
                <a:cs typeface="Calibri"/>
              </a:rPr>
              <a:t> </a:t>
            </a:r>
            <a:r>
              <a:rPr sz="2400" b="1">
                <a:solidFill>
                  <a:srgbClr val="00AF50"/>
                </a:solidFill>
                <a:latin typeface="Calibri"/>
                <a:cs typeface="Calibri"/>
              </a:rPr>
              <a:t>for</a:t>
            </a:r>
            <a:r>
              <a:rPr sz="2400" b="1" spc="-60">
                <a:solidFill>
                  <a:srgbClr val="00AF50"/>
                </a:solidFill>
                <a:latin typeface="Calibri"/>
                <a:cs typeface="Calibri"/>
              </a:rPr>
              <a:t> </a:t>
            </a:r>
            <a:r>
              <a:rPr sz="2400" b="1">
                <a:solidFill>
                  <a:srgbClr val="00AF50"/>
                </a:solidFill>
                <a:latin typeface="Calibri"/>
                <a:cs typeface="Calibri"/>
              </a:rPr>
              <a:t>at</a:t>
            </a:r>
            <a:r>
              <a:rPr sz="2400" b="1" spc="-45">
                <a:solidFill>
                  <a:srgbClr val="00AF50"/>
                </a:solidFill>
                <a:latin typeface="Calibri"/>
                <a:cs typeface="Calibri"/>
              </a:rPr>
              <a:t> </a:t>
            </a:r>
            <a:r>
              <a:rPr sz="2400" b="1">
                <a:solidFill>
                  <a:srgbClr val="00AF50"/>
                </a:solidFill>
                <a:latin typeface="Calibri"/>
                <a:cs typeface="Calibri"/>
              </a:rPr>
              <a:t>least</a:t>
            </a:r>
            <a:r>
              <a:rPr sz="2400" b="1" spc="-55">
                <a:solidFill>
                  <a:srgbClr val="00AF50"/>
                </a:solidFill>
                <a:latin typeface="Calibri"/>
                <a:cs typeface="Calibri"/>
              </a:rPr>
              <a:t> </a:t>
            </a:r>
            <a:r>
              <a:rPr sz="2400" b="1">
                <a:solidFill>
                  <a:srgbClr val="00AF50"/>
                </a:solidFill>
                <a:latin typeface="Calibri"/>
                <a:cs typeface="Calibri"/>
              </a:rPr>
              <a:t>10</a:t>
            </a:r>
            <a:r>
              <a:rPr sz="2400" b="1" spc="-60">
                <a:solidFill>
                  <a:srgbClr val="00AF50"/>
                </a:solidFill>
                <a:latin typeface="Calibri"/>
                <a:cs typeface="Calibri"/>
              </a:rPr>
              <a:t> </a:t>
            </a:r>
            <a:r>
              <a:rPr sz="2400" b="1">
                <a:solidFill>
                  <a:srgbClr val="00AF50"/>
                </a:solidFill>
                <a:latin typeface="Calibri"/>
                <a:cs typeface="Calibri"/>
              </a:rPr>
              <a:t>m</a:t>
            </a:r>
            <a:r>
              <a:rPr sz="2400" b="1" spc="-50">
                <a:solidFill>
                  <a:srgbClr val="00AF50"/>
                </a:solidFill>
                <a:latin typeface="Calibri"/>
                <a:cs typeface="Calibri"/>
              </a:rPr>
              <a:t> </a:t>
            </a:r>
            <a:r>
              <a:rPr sz="2400" b="1">
                <a:solidFill>
                  <a:srgbClr val="00AF50"/>
                </a:solidFill>
                <a:latin typeface="Calibri"/>
                <a:cs typeface="Calibri"/>
              </a:rPr>
              <a:t>(for</a:t>
            </a:r>
            <a:r>
              <a:rPr sz="2400" b="1" spc="-50">
                <a:solidFill>
                  <a:srgbClr val="00AF50"/>
                </a:solidFill>
                <a:latin typeface="Calibri"/>
                <a:cs typeface="Calibri"/>
              </a:rPr>
              <a:t> </a:t>
            </a:r>
            <a:r>
              <a:rPr sz="2400" b="1" spc="-10">
                <a:solidFill>
                  <a:srgbClr val="00AF50"/>
                </a:solidFill>
                <a:latin typeface="Calibri"/>
                <a:cs typeface="Calibri"/>
              </a:rPr>
              <a:t>protection</a:t>
            </a:r>
            <a:r>
              <a:rPr sz="2400" b="1" spc="-75">
                <a:solidFill>
                  <a:srgbClr val="00AF50"/>
                </a:solidFill>
                <a:latin typeface="Calibri"/>
                <a:cs typeface="Calibri"/>
              </a:rPr>
              <a:t> </a:t>
            </a:r>
            <a:r>
              <a:rPr sz="2400" b="1">
                <a:solidFill>
                  <a:srgbClr val="00AF50"/>
                </a:solidFill>
                <a:latin typeface="Calibri"/>
                <a:cs typeface="Calibri"/>
              </a:rPr>
              <a:t>against</a:t>
            </a:r>
            <a:r>
              <a:rPr sz="2400" b="1" spc="-55">
                <a:solidFill>
                  <a:srgbClr val="00AF50"/>
                </a:solidFill>
                <a:latin typeface="Calibri"/>
                <a:cs typeface="Calibri"/>
              </a:rPr>
              <a:t> </a:t>
            </a:r>
            <a:r>
              <a:rPr sz="2400" b="1">
                <a:solidFill>
                  <a:srgbClr val="00AF50"/>
                </a:solidFill>
                <a:latin typeface="Calibri"/>
                <a:cs typeface="Calibri"/>
              </a:rPr>
              <a:t>surge</a:t>
            </a:r>
            <a:r>
              <a:rPr sz="2400" b="1" spc="-50">
                <a:solidFill>
                  <a:srgbClr val="00AF50"/>
                </a:solidFill>
                <a:latin typeface="Calibri"/>
                <a:cs typeface="Calibri"/>
              </a:rPr>
              <a:t> </a:t>
            </a:r>
            <a:r>
              <a:rPr sz="2400" b="1" spc="-10">
                <a:solidFill>
                  <a:srgbClr val="00AF50"/>
                </a:solidFill>
                <a:latin typeface="Calibri"/>
                <a:cs typeface="Calibri"/>
              </a:rPr>
              <a:t>flow)</a:t>
            </a:r>
            <a:endParaRPr sz="2400">
              <a:latin typeface="Calibri"/>
              <a:cs typeface="Calibri"/>
            </a:endParaRPr>
          </a:p>
          <a:p>
            <a:pPr marL="356870" marR="5080" indent="-344805">
              <a:lnSpc>
                <a:spcPct val="100000"/>
              </a:lnSpc>
              <a:spcBef>
                <a:spcPts val="2790"/>
              </a:spcBef>
            </a:pPr>
            <a:r>
              <a:rPr sz="2400" b="1">
                <a:latin typeface="Calibri"/>
                <a:cs typeface="Calibri"/>
              </a:rPr>
              <a:t>Inlet</a:t>
            </a:r>
            <a:r>
              <a:rPr sz="2400" b="1" spc="-30">
                <a:latin typeface="Calibri"/>
                <a:cs typeface="Calibri"/>
              </a:rPr>
              <a:t> </a:t>
            </a:r>
            <a:r>
              <a:rPr sz="2400" b="1" spc="-10">
                <a:latin typeface="Calibri"/>
                <a:cs typeface="Calibri"/>
              </a:rPr>
              <a:t>T-</a:t>
            </a:r>
            <a:r>
              <a:rPr sz="2400" b="1">
                <a:latin typeface="Calibri"/>
                <a:cs typeface="Calibri"/>
              </a:rPr>
              <a:t>junction:</a:t>
            </a:r>
            <a:r>
              <a:rPr sz="2400" b="1" spc="-35">
                <a:latin typeface="Calibri"/>
                <a:cs typeface="Calibri"/>
              </a:rPr>
              <a:t> </a:t>
            </a:r>
            <a:r>
              <a:rPr sz="2400" b="1" spc="-10">
                <a:solidFill>
                  <a:srgbClr val="00AF50"/>
                </a:solidFill>
                <a:latin typeface="Calibri"/>
                <a:cs typeface="Calibri"/>
              </a:rPr>
              <a:t>diameter</a:t>
            </a:r>
            <a:r>
              <a:rPr sz="2400" b="1" spc="-40">
                <a:solidFill>
                  <a:srgbClr val="00AF50"/>
                </a:solidFill>
                <a:latin typeface="Calibri"/>
                <a:cs typeface="Calibri"/>
              </a:rPr>
              <a:t> </a:t>
            </a:r>
            <a:r>
              <a:rPr sz="2400" b="1">
                <a:solidFill>
                  <a:srgbClr val="00AF50"/>
                </a:solidFill>
                <a:latin typeface="Calibri"/>
                <a:cs typeface="Calibri"/>
              </a:rPr>
              <a:t>should</a:t>
            </a:r>
            <a:r>
              <a:rPr sz="2400" b="1" spc="-40">
                <a:solidFill>
                  <a:srgbClr val="00AF50"/>
                </a:solidFill>
                <a:latin typeface="Calibri"/>
                <a:cs typeface="Calibri"/>
              </a:rPr>
              <a:t> </a:t>
            </a:r>
            <a:r>
              <a:rPr sz="2400" b="1">
                <a:solidFill>
                  <a:srgbClr val="00AF50"/>
                </a:solidFill>
                <a:latin typeface="Calibri"/>
                <a:cs typeface="Calibri"/>
              </a:rPr>
              <a:t>not</a:t>
            </a:r>
            <a:r>
              <a:rPr sz="2400" b="1" spc="-30">
                <a:solidFill>
                  <a:srgbClr val="00AF50"/>
                </a:solidFill>
                <a:latin typeface="Calibri"/>
                <a:cs typeface="Calibri"/>
              </a:rPr>
              <a:t> </a:t>
            </a:r>
            <a:r>
              <a:rPr sz="2400" b="1">
                <a:solidFill>
                  <a:srgbClr val="00AF50"/>
                </a:solidFill>
                <a:latin typeface="Calibri"/>
                <a:cs typeface="Calibri"/>
              </a:rPr>
              <a:t>be</a:t>
            </a:r>
            <a:r>
              <a:rPr sz="2400" b="1" spc="-40">
                <a:solidFill>
                  <a:srgbClr val="00AF50"/>
                </a:solidFill>
                <a:latin typeface="Calibri"/>
                <a:cs typeface="Calibri"/>
              </a:rPr>
              <a:t> </a:t>
            </a:r>
            <a:r>
              <a:rPr sz="2400" b="1">
                <a:solidFill>
                  <a:srgbClr val="00AF50"/>
                </a:solidFill>
                <a:latin typeface="Calibri"/>
                <a:cs typeface="Calibri"/>
              </a:rPr>
              <a:t>less</a:t>
            </a:r>
            <a:r>
              <a:rPr sz="2400" b="1" spc="-25">
                <a:solidFill>
                  <a:srgbClr val="00AF50"/>
                </a:solidFill>
                <a:latin typeface="Calibri"/>
                <a:cs typeface="Calibri"/>
              </a:rPr>
              <a:t> </a:t>
            </a:r>
            <a:r>
              <a:rPr sz="2400" b="1">
                <a:solidFill>
                  <a:srgbClr val="00AF50"/>
                </a:solidFill>
                <a:latin typeface="Calibri"/>
                <a:cs typeface="Calibri"/>
              </a:rPr>
              <a:t>than</a:t>
            </a:r>
            <a:r>
              <a:rPr sz="2400" b="1" spc="-35">
                <a:solidFill>
                  <a:srgbClr val="00AF50"/>
                </a:solidFill>
                <a:latin typeface="Calibri"/>
                <a:cs typeface="Calibri"/>
              </a:rPr>
              <a:t> </a:t>
            </a:r>
            <a:r>
              <a:rPr sz="2400" b="1">
                <a:solidFill>
                  <a:srgbClr val="00AF50"/>
                </a:solidFill>
                <a:latin typeface="Calibri"/>
                <a:cs typeface="Calibri"/>
              </a:rPr>
              <a:t>the</a:t>
            </a:r>
            <a:r>
              <a:rPr sz="2400" b="1" spc="-20">
                <a:solidFill>
                  <a:srgbClr val="00AF50"/>
                </a:solidFill>
                <a:latin typeface="Calibri"/>
                <a:cs typeface="Calibri"/>
              </a:rPr>
              <a:t> </a:t>
            </a:r>
            <a:r>
              <a:rPr sz="2400" b="1" spc="-10">
                <a:solidFill>
                  <a:srgbClr val="00AF50"/>
                </a:solidFill>
                <a:latin typeface="Calibri"/>
                <a:cs typeface="Calibri"/>
              </a:rPr>
              <a:t>diameter </a:t>
            </a:r>
            <a:r>
              <a:rPr sz="2400" b="1">
                <a:solidFill>
                  <a:srgbClr val="00AF50"/>
                </a:solidFill>
                <a:latin typeface="Calibri"/>
                <a:cs typeface="Calibri"/>
              </a:rPr>
              <a:t>of</a:t>
            </a:r>
            <a:r>
              <a:rPr sz="2400" b="1" spc="-35">
                <a:solidFill>
                  <a:srgbClr val="00AF50"/>
                </a:solidFill>
                <a:latin typeface="Calibri"/>
                <a:cs typeface="Calibri"/>
              </a:rPr>
              <a:t> </a:t>
            </a:r>
            <a:r>
              <a:rPr sz="2400" b="1">
                <a:solidFill>
                  <a:srgbClr val="00AF50"/>
                </a:solidFill>
                <a:latin typeface="Calibri"/>
                <a:cs typeface="Calibri"/>
              </a:rPr>
              <a:t>the</a:t>
            </a:r>
            <a:r>
              <a:rPr sz="2400" b="1" spc="-20">
                <a:solidFill>
                  <a:srgbClr val="00AF50"/>
                </a:solidFill>
                <a:latin typeface="Calibri"/>
                <a:cs typeface="Calibri"/>
              </a:rPr>
              <a:t> </a:t>
            </a:r>
            <a:r>
              <a:rPr sz="2400" b="1">
                <a:solidFill>
                  <a:srgbClr val="00AF50"/>
                </a:solidFill>
                <a:latin typeface="Calibri"/>
                <a:cs typeface="Calibri"/>
              </a:rPr>
              <a:t>inlet</a:t>
            </a:r>
            <a:r>
              <a:rPr sz="2400" b="1" spc="-35">
                <a:solidFill>
                  <a:srgbClr val="00AF50"/>
                </a:solidFill>
                <a:latin typeface="Calibri"/>
                <a:cs typeface="Calibri"/>
              </a:rPr>
              <a:t> </a:t>
            </a:r>
            <a:r>
              <a:rPr sz="2400" b="1">
                <a:solidFill>
                  <a:srgbClr val="00AF50"/>
                </a:solidFill>
                <a:latin typeface="Calibri"/>
                <a:cs typeface="Calibri"/>
              </a:rPr>
              <a:t>pipe.</a:t>
            </a:r>
            <a:r>
              <a:rPr sz="2400" b="1" spc="-30">
                <a:solidFill>
                  <a:srgbClr val="00AF50"/>
                </a:solidFill>
                <a:latin typeface="Calibri"/>
                <a:cs typeface="Calibri"/>
              </a:rPr>
              <a:t> </a:t>
            </a:r>
            <a:r>
              <a:rPr sz="2400" b="1">
                <a:solidFill>
                  <a:srgbClr val="00AF50"/>
                </a:solidFill>
                <a:latin typeface="Calibri"/>
                <a:cs typeface="Calibri"/>
              </a:rPr>
              <a:t>The</a:t>
            </a:r>
            <a:r>
              <a:rPr sz="2400" b="1" spc="-35">
                <a:solidFill>
                  <a:srgbClr val="00AF50"/>
                </a:solidFill>
                <a:latin typeface="Calibri"/>
                <a:cs typeface="Calibri"/>
              </a:rPr>
              <a:t> </a:t>
            </a:r>
            <a:r>
              <a:rPr sz="2400" b="1">
                <a:solidFill>
                  <a:srgbClr val="00AF50"/>
                </a:solidFill>
                <a:latin typeface="Calibri"/>
                <a:cs typeface="Calibri"/>
              </a:rPr>
              <a:t>top</a:t>
            </a:r>
            <a:r>
              <a:rPr sz="2400" b="1" spc="-25">
                <a:solidFill>
                  <a:srgbClr val="00AF50"/>
                </a:solidFill>
                <a:latin typeface="Calibri"/>
                <a:cs typeface="Calibri"/>
              </a:rPr>
              <a:t> </a:t>
            </a:r>
            <a:r>
              <a:rPr sz="2400" b="1">
                <a:solidFill>
                  <a:srgbClr val="00AF50"/>
                </a:solidFill>
                <a:latin typeface="Calibri"/>
                <a:cs typeface="Calibri"/>
              </a:rPr>
              <a:t>limb</a:t>
            </a:r>
            <a:r>
              <a:rPr sz="2400" b="1" spc="-45">
                <a:solidFill>
                  <a:srgbClr val="00AF50"/>
                </a:solidFill>
                <a:latin typeface="Calibri"/>
                <a:cs typeface="Calibri"/>
              </a:rPr>
              <a:t> </a:t>
            </a:r>
            <a:r>
              <a:rPr sz="2400" b="1">
                <a:solidFill>
                  <a:srgbClr val="00AF50"/>
                </a:solidFill>
                <a:latin typeface="Calibri"/>
                <a:cs typeface="Calibri"/>
              </a:rPr>
              <a:t>should</a:t>
            </a:r>
            <a:r>
              <a:rPr sz="2400" b="1" spc="-35">
                <a:solidFill>
                  <a:srgbClr val="00AF50"/>
                </a:solidFill>
                <a:latin typeface="Calibri"/>
                <a:cs typeface="Calibri"/>
              </a:rPr>
              <a:t> </a:t>
            </a:r>
            <a:r>
              <a:rPr sz="2400" b="1">
                <a:solidFill>
                  <a:srgbClr val="00AF50"/>
                </a:solidFill>
                <a:latin typeface="Calibri"/>
                <a:cs typeface="Calibri"/>
              </a:rPr>
              <a:t>rise</a:t>
            </a:r>
            <a:r>
              <a:rPr sz="2400" b="1" spc="-15">
                <a:solidFill>
                  <a:srgbClr val="00AF50"/>
                </a:solidFill>
                <a:latin typeface="Calibri"/>
                <a:cs typeface="Calibri"/>
              </a:rPr>
              <a:t> </a:t>
            </a:r>
            <a:r>
              <a:rPr sz="2400">
                <a:solidFill>
                  <a:srgbClr val="00AF50"/>
                </a:solidFill>
                <a:latin typeface="Symbol"/>
                <a:cs typeface="Symbol"/>
              </a:rPr>
              <a:t></a:t>
            </a:r>
            <a:r>
              <a:rPr sz="2400" spc="-95">
                <a:solidFill>
                  <a:srgbClr val="00AF50"/>
                </a:solidFill>
                <a:latin typeface="Times New Roman"/>
                <a:cs typeface="Times New Roman"/>
              </a:rPr>
              <a:t> </a:t>
            </a:r>
            <a:r>
              <a:rPr sz="2400" b="1">
                <a:solidFill>
                  <a:srgbClr val="00AF50"/>
                </a:solidFill>
                <a:latin typeface="Calibri"/>
                <a:cs typeface="Calibri"/>
              </a:rPr>
              <a:t>50</a:t>
            </a:r>
            <a:r>
              <a:rPr sz="2400" b="1" spc="-40">
                <a:solidFill>
                  <a:srgbClr val="00AF50"/>
                </a:solidFill>
                <a:latin typeface="Calibri"/>
                <a:cs typeface="Calibri"/>
              </a:rPr>
              <a:t> </a:t>
            </a:r>
            <a:r>
              <a:rPr sz="2400" b="1">
                <a:solidFill>
                  <a:srgbClr val="00AF50"/>
                </a:solidFill>
                <a:latin typeface="Calibri"/>
                <a:cs typeface="Calibri"/>
              </a:rPr>
              <a:t>mm</a:t>
            </a:r>
            <a:r>
              <a:rPr sz="2400" b="1" spc="-40">
                <a:solidFill>
                  <a:srgbClr val="00AF50"/>
                </a:solidFill>
                <a:latin typeface="Calibri"/>
                <a:cs typeface="Calibri"/>
              </a:rPr>
              <a:t> </a:t>
            </a:r>
            <a:r>
              <a:rPr sz="2400" b="1" spc="-10">
                <a:solidFill>
                  <a:srgbClr val="00AF50"/>
                </a:solidFill>
                <a:latin typeface="Calibri"/>
                <a:cs typeface="Calibri"/>
              </a:rPr>
              <a:t>above </a:t>
            </a:r>
            <a:r>
              <a:rPr sz="2400" b="1">
                <a:solidFill>
                  <a:srgbClr val="00AF50"/>
                </a:solidFill>
                <a:latin typeface="Calibri"/>
                <a:cs typeface="Calibri"/>
              </a:rPr>
              <a:t>scum</a:t>
            </a:r>
            <a:r>
              <a:rPr sz="2400" b="1" spc="-55">
                <a:solidFill>
                  <a:srgbClr val="00AF50"/>
                </a:solidFill>
                <a:latin typeface="Calibri"/>
                <a:cs typeface="Calibri"/>
              </a:rPr>
              <a:t> </a:t>
            </a:r>
            <a:r>
              <a:rPr sz="2400" b="1">
                <a:solidFill>
                  <a:srgbClr val="00AF50"/>
                </a:solidFill>
                <a:latin typeface="Calibri"/>
                <a:cs typeface="Calibri"/>
              </a:rPr>
              <a:t>level;</a:t>
            </a:r>
            <a:r>
              <a:rPr sz="2400" b="1" spc="-40">
                <a:solidFill>
                  <a:srgbClr val="00AF50"/>
                </a:solidFill>
                <a:latin typeface="Calibri"/>
                <a:cs typeface="Calibri"/>
              </a:rPr>
              <a:t> </a:t>
            </a:r>
            <a:r>
              <a:rPr sz="2400" b="1">
                <a:solidFill>
                  <a:srgbClr val="00AF50"/>
                </a:solidFill>
                <a:latin typeface="Calibri"/>
                <a:cs typeface="Calibri"/>
              </a:rPr>
              <a:t>the</a:t>
            </a:r>
            <a:r>
              <a:rPr sz="2400" b="1" spc="-45">
                <a:solidFill>
                  <a:srgbClr val="00AF50"/>
                </a:solidFill>
                <a:latin typeface="Calibri"/>
                <a:cs typeface="Calibri"/>
              </a:rPr>
              <a:t> </a:t>
            </a:r>
            <a:r>
              <a:rPr sz="2400" b="1">
                <a:solidFill>
                  <a:srgbClr val="00AF50"/>
                </a:solidFill>
                <a:latin typeface="Calibri"/>
                <a:cs typeface="Calibri"/>
              </a:rPr>
              <a:t>bottom</a:t>
            </a:r>
            <a:r>
              <a:rPr sz="2400" b="1" spc="-55">
                <a:solidFill>
                  <a:srgbClr val="00AF50"/>
                </a:solidFill>
                <a:latin typeface="Calibri"/>
                <a:cs typeface="Calibri"/>
              </a:rPr>
              <a:t> </a:t>
            </a:r>
            <a:r>
              <a:rPr sz="2400" b="1">
                <a:solidFill>
                  <a:srgbClr val="00AF50"/>
                </a:solidFill>
                <a:latin typeface="Calibri"/>
                <a:cs typeface="Calibri"/>
              </a:rPr>
              <a:t>limb</a:t>
            </a:r>
            <a:r>
              <a:rPr sz="2400" b="1" spc="-50">
                <a:solidFill>
                  <a:srgbClr val="00AF50"/>
                </a:solidFill>
                <a:latin typeface="Calibri"/>
                <a:cs typeface="Calibri"/>
              </a:rPr>
              <a:t> </a:t>
            </a:r>
            <a:r>
              <a:rPr sz="2400" b="1">
                <a:solidFill>
                  <a:srgbClr val="00AF50"/>
                </a:solidFill>
                <a:latin typeface="Calibri"/>
                <a:cs typeface="Calibri"/>
              </a:rPr>
              <a:t>should</a:t>
            </a:r>
            <a:r>
              <a:rPr sz="2400" b="1" spc="-55">
                <a:solidFill>
                  <a:srgbClr val="00AF50"/>
                </a:solidFill>
                <a:latin typeface="Calibri"/>
                <a:cs typeface="Calibri"/>
              </a:rPr>
              <a:t> </a:t>
            </a:r>
            <a:r>
              <a:rPr sz="2400" b="1">
                <a:solidFill>
                  <a:srgbClr val="00AF50"/>
                </a:solidFill>
                <a:latin typeface="Calibri"/>
                <a:cs typeface="Calibri"/>
              </a:rPr>
              <a:t>extend</a:t>
            </a:r>
            <a:r>
              <a:rPr sz="2400" b="1" spc="-50">
                <a:solidFill>
                  <a:srgbClr val="00AF50"/>
                </a:solidFill>
                <a:latin typeface="Calibri"/>
                <a:cs typeface="Calibri"/>
              </a:rPr>
              <a:t> </a:t>
            </a:r>
            <a:r>
              <a:rPr sz="2400" b="1">
                <a:solidFill>
                  <a:srgbClr val="00AF50"/>
                </a:solidFill>
                <a:latin typeface="Calibri"/>
                <a:cs typeface="Calibri"/>
              </a:rPr>
              <a:t>up</a:t>
            </a:r>
            <a:r>
              <a:rPr sz="2400" b="1" spc="-40">
                <a:solidFill>
                  <a:srgbClr val="00AF50"/>
                </a:solidFill>
                <a:latin typeface="Calibri"/>
                <a:cs typeface="Calibri"/>
              </a:rPr>
              <a:t> </a:t>
            </a:r>
            <a:r>
              <a:rPr sz="2400" b="1">
                <a:solidFill>
                  <a:srgbClr val="00AF50"/>
                </a:solidFill>
                <a:latin typeface="Calibri"/>
                <a:cs typeface="Calibri"/>
              </a:rPr>
              <a:t>to</a:t>
            </a:r>
            <a:r>
              <a:rPr sz="2400" b="1" spc="-40">
                <a:solidFill>
                  <a:srgbClr val="00AF50"/>
                </a:solidFill>
                <a:latin typeface="Calibri"/>
                <a:cs typeface="Calibri"/>
              </a:rPr>
              <a:t> </a:t>
            </a:r>
            <a:r>
              <a:rPr sz="2400" b="1">
                <a:solidFill>
                  <a:srgbClr val="00AF50"/>
                </a:solidFill>
                <a:latin typeface="Calibri"/>
                <a:cs typeface="Calibri"/>
              </a:rPr>
              <a:t>20%</a:t>
            </a:r>
            <a:r>
              <a:rPr sz="2400" b="1" spc="-55">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spc="-10">
                <a:solidFill>
                  <a:srgbClr val="00AF50"/>
                </a:solidFill>
                <a:latin typeface="Calibri"/>
                <a:cs typeface="Calibri"/>
              </a:rPr>
              <a:t>liquid depth.</a:t>
            </a:r>
            <a:endParaRPr sz="2400">
              <a:latin typeface="Calibri"/>
              <a:cs typeface="Calibri"/>
            </a:endParaRPr>
          </a:p>
        </p:txBody>
      </p:sp>
      <p:grpSp>
        <p:nvGrpSpPr>
          <p:cNvPr id="4" name="object 4"/>
          <p:cNvGrpSpPr/>
          <p:nvPr/>
        </p:nvGrpSpPr>
        <p:grpSpPr>
          <a:xfrm>
            <a:off x="3421379" y="3352800"/>
            <a:ext cx="3361690" cy="2819400"/>
            <a:chOff x="3421379" y="3352800"/>
            <a:chExt cx="3361690" cy="2819400"/>
          </a:xfrm>
        </p:grpSpPr>
        <p:pic>
          <p:nvPicPr>
            <p:cNvPr id="5" name="object 5"/>
            <p:cNvPicPr/>
            <p:nvPr/>
          </p:nvPicPr>
          <p:blipFill>
            <a:blip r:embed="rId2"/>
            <a:stretch>
              <a:fillRect/>
            </a:stretch>
          </p:blipFill>
          <p:spPr>
            <a:xfrm>
              <a:off x="3421379" y="3352800"/>
              <a:ext cx="3200400" cy="2819400"/>
            </a:xfrm>
            <a:prstGeom prst="rect">
              <a:avLst/>
            </a:prstGeom>
          </p:spPr>
        </p:pic>
        <p:sp>
          <p:nvSpPr>
            <p:cNvPr id="6" name="object 6"/>
            <p:cNvSpPr/>
            <p:nvPr/>
          </p:nvSpPr>
          <p:spPr>
            <a:xfrm>
              <a:off x="4876799" y="5411723"/>
              <a:ext cx="457200" cy="0"/>
            </a:xfrm>
            <a:custGeom>
              <a:avLst/>
              <a:gdLst/>
              <a:ahLst/>
              <a:cxnLst/>
              <a:rect l="l" t="t" r="r" b="b"/>
              <a:pathLst>
                <a:path w="457200">
                  <a:moveTo>
                    <a:pt x="0" y="0"/>
                  </a:moveTo>
                  <a:lnTo>
                    <a:pt x="457200" y="0"/>
                  </a:lnTo>
                </a:path>
              </a:pathLst>
            </a:custGeom>
            <a:ln w="9144">
              <a:solidFill>
                <a:srgbClr val="000000"/>
              </a:solidFill>
            </a:ln>
          </p:spPr>
          <p:txBody>
            <a:bodyPr wrap="square" lIns="0" tIns="0" rIns="0" bIns="0" rtlCol="0"/>
            <a:lstStyle/>
            <a:p>
              <a:endParaRPr/>
            </a:p>
          </p:txBody>
        </p:sp>
        <p:sp>
          <p:nvSpPr>
            <p:cNvPr id="7" name="object 7"/>
            <p:cNvSpPr/>
            <p:nvPr/>
          </p:nvSpPr>
          <p:spPr>
            <a:xfrm>
              <a:off x="5029961" y="5289804"/>
              <a:ext cx="1752600" cy="120650"/>
            </a:xfrm>
            <a:custGeom>
              <a:avLst/>
              <a:gdLst/>
              <a:ahLst/>
              <a:cxnLst/>
              <a:rect l="l" t="t" r="r" b="b"/>
              <a:pathLst>
                <a:path w="1752600" h="120650">
                  <a:moveTo>
                    <a:pt x="102997" y="0"/>
                  </a:moveTo>
                  <a:lnTo>
                    <a:pt x="96900" y="3683"/>
                  </a:lnTo>
                  <a:lnTo>
                    <a:pt x="0" y="60198"/>
                  </a:lnTo>
                  <a:lnTo>
                    <a:pt x="102997" y="120269"/>
                  </a:lnTo>
                  <a:lnTo>
                    <a:pt x="110998" y="118237"/>
                  </a:lnTo>
                  <a:lnTo>
                    <a:pt x="114553" y="112014"/>
                  </a:lnTo>
                  <a:lnTo>
                    <a:pt x="118110" y="105918"/>
                  </a:lnTo>
                  <a:lnTo>
                    <a:pt x="116077" y="97917"/>
                  </a:lnTo>
                  <a:lnTo>
                    <a:pt x="109854" y="94361"/>
                  </a:lnTo>
                  <a:lnTo>
                    <a:pt x="73496" y="73152"/>
                  </a:lnTo>
                  <a:lnTo>
                    <a:pt x="25653" y="73152"/>
                  </a:lnTo>
                  <a:lnTo>
                    <a:pt x="25653" y="47244"/>
                  </a:lnTo>
                  <a:lnTo>
                    <a:pt x="73496" y="47244"/>
                  </a:lnTo>
                  <a:lnTo>
                    <a:pt x="109854" y="26035"/>
                  </a:lnTo>
                  <a:lnTo>
                    <a:pt x="116077" y="22479"/>
                  </a:lnTo>
                  <a:lnTo>
                    <a:pt x="118110" y="14478"/>
                  </a:lnTo>
                  <a:lnTo>
                    <a:pt x="114553" y="8382"/>
                  </a:lnTo>
                  <a:lnTo>
                    <a:pt x="110998" y="2159"/>
                  </a:lnTo>
                  <a:lnTo>
                    <a:pt x="102997" y="0"/>
                  </a:lnTo>
                  <a:close/>
                </a:path>
                <a:path w="1752600" h="120650">
                  <a:moveTo>
                    <a:pt x="73496" y="47244"/>
                  </a:moveTo>
                  <a:lnTo>
                    <a:pt x="25653" y="47244"/>
                  </a:lnTo>
                  <a:lnTo>
                    <a:pt x="25653" y="73152"/>
                  </a:lnTo>
                  <a:lnTo>
                    <a:pt x="73496" y="73152"/>
                  </a:lnTo>
                  <a:lnTo>
                    <a:pt x="70448" y="71374"/>
                  </a:lnTo>
                  <a:lnTo>
                    <a:pt x="32130" y="71374"/>
                  </a:lnTo>
                  <a:lnTo>
                    <a:pt x="32130" y="49022"/>
                  </a:lnTo>
                  <a:lnTo>
                    <a:pt x="70448" y="49022"/>
                  </a:lnTo>
                  <a:lnTo>
                    <a:pt x="73496" y="47244"/>
                  </a:lnTo>
                  <a:close/>
                </a:path>
                <a:path w="1752600" h="120650">
                  <a:moveTo>
                    <a:pt x="1752599" y="47244"/>
                  </a:moveTo>
                  <a:lnTo>
                    <a:pt x="73496" y="47244"/>
                  </a:lnTo>
                  <a:lnTo>
                    <a:pt x="51289" y="60198"/>
                  </a:lnTo>
                  <a:lnTo>
                    <a:pt x="73496" y="73152"/>
                  </a:lnTo>
                  <a:lnTo>
                    <a:pt x="1752599" y="73152"/>
                  </a:lnTo>
                  <a:lnTo>
                    <a:pt x="1752599" y="47244"/>
                  </a:lnTo>
                  <a:close/>
                </a:path>
                <a:path w="1752600" h="120650">
                  <a:moveTo>
                    <a:pt x="32130" y="49022"/>
                  </a:moveTo>
                  <a:lnTo>
                    <a:pt x="32130" y="71374"/>
                  </a:lnTo>
                  <a:lnTo>
                    <a:pt x="51289" y="60198"/>
                  </a:lnTo>
                  <a:lnTo>
                    <a:pt x="32130" y="49022"/>
                  </a:lnTo>
                  <a:close/>
                </a:path>
                <a:path w="1752600" h="120650">
                  <a:moveTo>
                    <a:pt x="51289" y="60198"/>
                  </a:moveTo>
                  <a:lnTo>
                    <a:pt x="32130" y="71374"/>
                  </a:lnTo>
                  <a:lnTo>
                    <a:pt x="70448" y="71374"/>
                  </a:lnTo>
                  <a:lnTo>
                    <a:pt x="51289" y="60198"/>
                  </a:lnTo>
                  <a:close/>
                </a:path>
                <a:path w="1752600" h="120650">
                  <a:moveTo>
                    <a:pt x="70448" y="49022"/>
                  </a:moveTo>
                  <a:lnTo>
                    <a:pt x="32130" y="49022"/>
                  </a:lnTo>
                  <a:lnTo>
                    <a:pt x="51289" y="60198"/>
                  </a:lnTo>
                  <a:lnTo>
                    <a:pt x="70448" y="49022"/>
                  </a:lnTo>
                  <a:close/>
                </a:path>
              </a:pathLst>
            </a:custGeom>
            <a:solidFill>
              <a:srgbClr val="FF0000"/>
            </a:solidFill>
          </p:spPr>
          <p:txBody>
            <a:bodyPr wrap="square" lIns="0" tIns="0" rIns="0" bIns="0" rtlCol="0"/>
            <a:lstStyle/>
            <a:p>
              <a:endParaRPr/>
            </a:p>
          </p:txBody>
        </p:sp>
        <p:sp>
          <p:nvSpPr>
            <p:cNvPr id="8" name="object 8"/>
            <p:cNvSpPr/>
            <p:nvPr/>
          </p:nvSpPr>
          <p:spPr>
            <a:xfrm>
              <a:off x="4849367" y="4770119"/>
              <a:ext cx="546100" cy="106680"/>
            </a:xfrm>
            <a:custGeom>
              <a:avLst/>
              <a:gdLst/>
              <a:ahLst/>
              <a:cxnLst/>
              <a:rect l="l" t="t" r="r" b="b"/>
              <a:pathLst>
                <a:path w="546100" h="106679">
                  <a:moveTo>
                    <a:pt x="12192" y="0"/>
                  </a:moveTo>
                  <a:lnTo>
                    <a:pt x="545592" y="0"/>
                  </a:lnTo>
                </a:path>
                <a:path w="546100" h="106679">
                  <a:moveTo>
                    <a:pt x="0" y="106679"/>
                  </a:moveTo>
                  <a:lnTo>
                    <a:pt x="533400" y="106679"/>
                  </a:lnTo>
                </a:path>
              </a:pathLst>
            </a:custGeom>
            <a:ln w="9144">
              <a:solidFill>
                <a:srgbClr val="497DBA"/>
              </a:solidFill>
            </a:ln>
          </p:spPr>
          <p:txBody>
            <a:bodyPr wrap="square" lIns="0" tIns="0" rIns="0" bIns="0" rtlCol="0"/>
            <a:lstStyle/>
            <a:p>
              <a:endParaRPr/>
            </a:p>
          </p:txBody>
        </p:sp>
      </p:grpSp>
      <p:sp>
        <p:nvSpPr>
          <p:cNvPr id="9" name="object 9"/>
          <p:cNvSpPr txBox="1"/>
          <p:nvPr/>
        </p:nvSpPr>
        <p:spPr>
          <a:xfrm>
            <a:off x="6803263" y="5203697"/>
            <a:ext cx="986790" cy="452755"/>
          </a:xfrm>
          <a:prstGeom prst="rect">
            <a:avLst/>
          </a:prstGeom>
        </p:spPr>
        <p:txBody>
          <a:bodyPr vert="horz" wrap="square" lIns="0" tIns="12700" rIns="0" bIns="0" rtlCol="0">
            <a:spAutoFit/>
          </a:bodyPr>
          <a:lstStyle/>
          <a:p>
            <a:pPr marL="12700">
              <a:lnSpc>
                <a:spcPct val="100000"/>
              </a:lnSpc>
              <a:spcBef>
                <a:spcPts val="100"/>
              </a:spcBef>
            </a:pPr>
            <a:r>
              <a:rPr sz="1400" b="1">
                <a:solidFill>
                  <a:srgbClr val="FF0000"/>
                </a:solidFill>
                <a:latin typeface="Calibri"/>
                <a:cs typeface="Calibri"/>
              </a:rPr>
              <a:t>20%</a:t>
            </a:r>
            <a:r>
              <a:rPr sz="1400" b="1" spc="-25">
                <a:solidFill>
                  <a:srgbClr val="FF0000"/>
                </a:solidFill>
                <a:latin typeface="Calibri"/>
                <a:cs typeface="Calibri"/>
              </a:rPr>
              <a:t> </a:t>
            </a:r>
            <a:r>
              <a:rPr sz="1400" b="1">
                <a:solidFill>
                  <a:srgbClr val="FF0000"/>
                </a:solidFill>
                <a:latin typeface="Calibri"/>
                <a:cs typeface="Calibri"/>
              </a:rPr>
              <a:t>of</a:t>
            </a:r>
            <a:r>
              <a:rPr sz="1400" b="1" spc="-30">
                <a:solidFill>
                  <a:srgbClr val="FF0000"/>
                </a:solidFill>
                <a:latin typeface="Calibri"/>
                <a:cs typeface="Calibri"/>
              </a:rPr>
              <a:t> </a:t>
            </a:r>
            <a:r>
              <a:rPr sz="1400" b="1" spc="-10">
                <a:solidFill>
                  <a:srgbClr val="FF0000"/>
                </a:solidFill>
                <a:latin typeface="Calibri"/>
                <a:cs typeface="Calibri"/>
              </a:rPr>
              <a:t>liquid</a:t>
            </a:r>
            <a:endParaRPr sz="1400">
              <a:latin typeface="Calibri"/>
              <a:cs typeface="Calibri"/>
            </a:endParaRPr>
          </a:p>
          <a:p>
            <a:pPr marL="12700">
              <a:lnSpc>
                <a:spcPct val="100000"/>
              </a:lnSpc>
            </a:pPr>
            <a:r>
              <a:rPr sz="1400" b="1" spc="-10">
                <a:solidFill>
                  <a:srgbClr val="FF0000"/>
                </a:solidFill>
                <a:latin typeface="Calibri"/>
                <a:cs typeface="Calibri"/>
              </a:rPr>
              <a:t>depth</a:t>
            </a:r>
            <a:endParaRPr sz="1400">
              <a:latin typeface="Calibri"/>
              <a:cs typeface="Calibri"/>
            </a:endParaRPr>
          </a:p>
        </p:txBody>
      </p:sp>
      <p:sp>
        <p:nvSpPr>
          <p:cNvPr id="10" name="object 10"/>
          <p:cNvSpPr txBox="1"/>
          <p:nvPr/>
        </p:nvSpPr>
        <p:spPr>
          <a:xfrm>
            <a:off x="4912867" y="4838827"/>
            <a:ext cx="424815" cy="239395"/>
          </a:xfrm>
          <a:prstGeom prst="rect">
            <a:avLst/>
          </a:prstGeom>
        </p:spPr>
        <p:txBody>
          <a:bodyPr vert="horz" wrap="square" lIns="0" tIns="12700" rIns="0" bIns="0" rtlCol="0">
            <a:spAutoFit/>
          </a:bodyPr>
          <a:lstStyle/>
          <a:p>
            <a:pPr marL="12700">
              <a:lnSpc>
                <a:spcPct val="100000"/>
              </a:lnSpc>
              <a:spcBef>
                <a:spcPts val="100"/>
              </a:spcBef>
            </a:pPr>
            <a:r>
              <a:rPr sz="1400" b="1" spc="-20">
                <a:latin typeface="Calibri"/>
                <a:cs typeface="Calibri"/>
              </a:rPr>
              <a:t>Scum</a:t>
            </a:r>
            <a:endParaRPr sz="1400">
              <a:latin typeface="Calibri"/>
              <a:cs typeface="Calibri"/>
            </a:endParaRPr>
          </a:p>
        </p:txBody>
      </p:sp>
      <p:sp>
        <p:nvSpPr>
          <p:cNvPr id="11" name="object 11"/>
          <p:cNvSpPr/>
          <p:nvPr/>
        </p:nvSpPr>
        <p:spPr>
          <a:xfrm>
            <a:off x="5132578" y="4114672"/>
            <a:ext cx="665480" cy="686435"/>
          </a:xfrm>
          <a:custGeom>
            <a:avLst/>
            <a:gdLst/>
            <a:ahLst/>
            <a:cxnLst/>
            <a:rect l="l" t="t" r="r" b="b"/>
            <a:pathLst>
              <a:path w="665479" h="686435">
                <a:moveTo>
                  <a:pt x="7238" y="588644"/>
                </a:moveTo>
                <a:lnTo>
                  <a:pt x="1143" y="591946"/>
                </a:lnTo>
                <a:lnTo>
                  <a:pt x="0" y="595883"/>
                </a:lnTo>
                <a:lnTo>
                  <a:pt x="49022" y="685926"/>
                </a:lnTo>
                <a:lnTo>
                  <a:pt x="56707" y="673607"/>
                </a:lnTo>
                <a:lnTo>
                  <a:pt x="55752" y="673607"/>
                </a:lnTo>
                <a:lnTo>
                  <a:pt x="43052" y="673226"/>
                </a:lnTo>
                <a:lnTo>
                  <a:pt x="43180" y="669289"/>
                </a:lnTo>
                <a:lnTo>
                  <a:pt x="44450" y="652907"/>
                </a:lnTo>
                <a:lnTo>
                  <a:pt x="44670" y="651339"/>
                </a:lnTo>
                <a:lnTo>
                  <a:pt x="11175" y="589788"/>
                </a:lnTo>
                <a:lnTo>
                  <a:pt x="7238" y="588644"/>
                </a:lnTo>
                <a:close/>
              </a:path>
              <a:path w="665479" h="686435">
                <a:moveTo>
                  <a:pt x="44670" y="651339"/>
                </a:moveTo>
                <a:lnTo>
                  <a:pt x="44450" y="652907"/>
                </a:lnTo>
                <a:lnTo>
                  <a:pt x="43180" y="669289"/>
                </a:lnTo>
                <a:lnTo>
                  <a:pt x="43052" y="673226"/>
                </a:lnTo>
                <a:lnTo>
                  <a:pt x="55752" y="673607"/>
                </a:lnTo>
                <a:lnTo>
                  <a:pt x="55880" y="670306"/>
                </a:lnTo>
                <a:lnTo>
                  <a:pt x="54991" y="670306"/>
                </a:lnTo>
                <a:lnTo>
                  <a:pt x="44069" y="670051"/>
                </a:lnTo>
                <a:lnTo>
                  <a:pt x="49820" y="660805"/>
                </a:lnTo>
                <a:lnTo>
                  <a:pt x="44670" y="651339"/>
                </a:lnTo>
                <a:close/>
              </a:path>
              <a:path w="665479" h="686435">
                <a:moveTo>
                  <a:pt x="96520" y="591312"/>
                </a:moveTo>
                <a:lnTo>
                  <a:pt x="57982" y="647683"/>
                </a:lnTo>
                <a:lnTo>
                  <a:pt x="55752" y="673607"/>
                </a:lnTo>
                <a:lnTo>
                  <a:pt x="56707" y="673607"/>
                </a:lnTo>
                <a:lnTo>
                  <a:pt x="101473" y="601852"/>
                </a:lnTo>
                <a:lnTo>
                  <a:pt x="103377" y="598932"/>
                </a:lnTo>
                <a:lnTo>
                  <a:pt x="102362" y="594994"/>
                </a:lnTo>
                <a:lnTo>
                  <a:pt x="99441" y="593089"/>
                </a:lnTo>
                <a:lnTo>
                  <a:pt x="96520" y="591312"/>
                </a:lnTo>
                <a:close/>
              </a:path>
              <a:path w="665479" h="686435">
                <a:moveTo>
                  <a:pt x="49820" y="660805"/>
                </a:moveTo>
                <a:lnTo>
                  <a:pt x="44069" y="670051"/>
                </a:lnTo>
                <a:lnTo>
                  <a:pt x="54991" y="670306"/>
                </a:lnTo>
                <a:lnTo>
                  <a:pt x="49820" y="660805"/>
                </a:lnTo>
                <a:close/>
              </a:path>
              <a:path w="665479" h="686435">
                <a:moveTo>
                  <a:pt x="57982" y="647683"/>
                </a:moveTo>
                <a:lnTo>
                  <a:pt x="49820" y="660805"/>
                </a:lnTo>
                <a:lnTo>
                  <a:pt x="54991" y="670306"/>
                </a:lnTo>
                <a:lnTo>
                  <a:pt x="55880" y="670306"/>
                </a:lnTo>
                <a:lnTo>
                  <a:pt x="57023" y="654684"/>
                </a:lnTo>
                <a:lnTo>
                  <a:pt x="57982" y="647683"/>
                </a:lnTo>
                <a:close/>
              </a:path>
              <a:path w="665479" h="686435">
                <a:moveTo>
                  <a:pt x="652272" y="0"/>
                </a:moveTo>
                <a:lnTo>
                  <a:pt x="648462" y="47370"/>
                </a:lnTo>
                <a:lnTo>
                  <a:pt x="637413" y="93725"/>
                </a:lnTo>
                <a:lnTo>
                  <a:pt x="620013" y="138429"/>
                </a:lnTo>
                <a:lnTo>
                  <a:pt x="596900" y="180720"/>
                </a:lnTo>
                <a:lnTo>
                  <a:pt x="558419" y="231901"/>
                </a:lnTo>
                <a:lnTo>
                  <a:pt x="525145" y="264921"/>
                </a:lnTo>
                <a:lnTo>
                  <a:pt x="488442" y="292862"/>
                </a:lnTo>
                <a:lnTo>
                  <a:pt x="449452" y="314451"/>
                </a:lnTo>
                <a:lnTo>
                  <a:pt x="408813" y="329183"/>
                </a:lnTo>
                <a:lnTo>
                  <a:pt x="367411" y="336295"/>
                </a:lnTo>
                <a:lnTo>
                  <a:pt x="339344" y="337184"/>
                </a:lnTo>
                <a:lnTo>
                  <a:pt x="324612" y="338708"/>
                </a:lnTo>
                <a:lnTo>
                  <a:pt x="281177" y="348869"/>
                </a:lnTo>
                <a:lnTo>
                  <a:pt x="239141" y="366775"/>
                </a:lnTo>
                <a:lnTo>
                  <a:pt x="199262" y="391668"/>
                </a:lnTo>
                <a:lnTo>
                  <a:pt x="162306" y="422401"/>
                </a:lnTo>
                <a:lnTo>
                  <a:pt x="118872" y="471169"/>
                </a:lnTo>
                <a:lnTo>
                  <a:pt x="91439" y="512825"/>
                </a:lnTo>
                <a:lnTo>
                  <a:pt x="69342" y="557402"/>
                </a:lnTo>
                <a:lnTo>
                  <a:pt x="53467" y="604393"/>
                </a:lnTo>
                <a:lnTo>
                  <a:pt x="44670" y="651339"/>
                </a:lnTo>
                <a:lnTo>
                  <a:pt x="49820" y="660805"/>
                </a:lnTo>
                <a:lnTo>
                  <a:pt x="57982" y="647683"/>
                </a:lnTo>
                <a:lnTo>
                  <a:pt x="59182" y="638937"/>
                </a:lnTo>
                <a:lnTo>
                  <a:pt x="62102" y="623443"/>
                </a:lnTo>
                <a:lnTo>
                  <a:pt x="75184" y="577595"/>
                </a:lnTo>
                <a:lnTo>
                  <a:pt x="94614" y="533400"/>
                </a:lnTo>
                <a:lnTo>
                  <a:pt x="128650" y="479297"/>
                </a:lnTo>
                <a:lnTo>
                  <a:pt x="170814" y="431800"/>
                </a:lnTo>
                <a:lnTo>
                  <a:pt x="206501" y="402081"/>
                </a:lnTo>
                <a:lnTo>
                  <a:pt x="244729" y="378206"/>
                </a:lnTo>
                <a:lnTo>
                  <a:pt x="284734" y="361060"/>
                </a:lnTo>
                <a:lnTo>
                  <a:pt x="325882" y="351281"/>
                </a:lnTo>
                <a:lnTo>
                  <a:pt x="368808" y="348869"/>
                </a:lnTo>
                <a:lnTo>
                  <a:pt x="383413" y="347344"/>
                </a:lnTo>
                <a:lnTo>
                  <a:pt x="426847" y="337057"/>
                </a:lnTo>
                <a:lnTo>
                  <a:pt x="468884" y="319150"/>
                </a:lnTo>
                <a:lnTo>
                  <a:pt x="508635" y="294258"/>
                </a:lnTo>
                <a:lnTo>
                  <a:pt x="545592" y="263397"/>
                </a:lnTo>
                <a:lnTo>
                  <a:pt x="589026" y="214375"/>
                </a:lnTo>
                <a:lnTo>
                  <a:pt x="616331" y="172974"/>
                </a:lnTo>
                <a:lnTo>
                  <a:pt x="638301" y="128396"/>
                </a:lnTo>
                <a:lnTo>
                  <a:pt x="654176" y="81279"/>
                </a:lnTo>
                <a:lnTo>
                  <a:pt x="663194" y="32765"/>
                </a:lnTo>
                <a:lnTo>
                  <a:pt x="664972" y="253"/>
                </a:lnTo>
                <a:lnTo>
                  <a:pt x="652272" y="0"/>
                </a:lnTo>
                <a:close/>
              </a:path>
            </a:pathLst>
          </a:custGeom>
          <a:solidFill>
            <a:srgbClr val="497DBA"/>
          </a:solidFill>
        </p:spPr>
        <p:txBody>
          <a:bodyPr wrap="square" lIns="0" tIns="0" rIns="0" bIns="0" rtlCol="0"/>
          <a:lstStyle/>
          <a:p>
            <a:endParaRPr/>
          </a:p>
        </p:txBody>
      </p:sp>
      <p:sp>
        <p:nvSpPr>
          <p:cNvPr id="12" name="object 12"/>
          <p:cNvSpPr txBox="1"/>
          <p:nvPr/>
        </p:nvSpPr>
        <p:spPr>
          <a:xfrm>
            <a:off x="5632450" y="3939285"/>
            <a:ext cx="536575" cy="239395"/>
          </a:xfrm>
          <a:prstGeom prst="rect">
            <a:avLst/>
          </a:prstGeom>
        </p:spPr>
        <p:txBody>
          <a:bodyPr vert="horz" wrap="square" lIns="0" tIns="12700" rIns="0" bIns="0" rtlCol="0">
            <a:spAutoFit/>
          </a:bodyPr>
          <a:lstStyle/>
          <a:p>
            <a:pPr marL="12700">
              <a:lnSpc>
                <a:spcPct val="100000"/>
              </a:lnSpc>
              <a:spcBef>
                <a:spcPts val="100"/>
              </a:spcBef>
            </a:pPr>
            <a:r>
              <a:rPr sz="1400" b="1">
                <a:latin typeface="Calibri"/>
                <a:cs typeface="Calibri"/>
              </a:rPr>
              <a:t>50</a:t>
            </a:r>
            <a:r>
              <a:rPr sz="1400" b="1" spc="-20">
                <a:latin typeface="Calibri"/>
                <a:cs typeface="Calibri"/>
              </a:rPr>
              <a:t> </a:t>
            </a:r>
            <a:r>
              <a:rPr sz="1400" b="1" spc="-25">
                <a:latin typeface="Calibri"/>
                <a:cs typeface="Calibri"/>
              </a:rPr>
              <a:t>mm</a:t>
            </a:r>
            <a:endParaRPr sz="1400">
              <a:latin typeface="Calibri"/>
              <a:cs typeface="Calibri"/>
            </a:endParaRPr>
          </a:p>
        </p:txBody>
      </p:sp>
      <p:sp>
        <p:nvSpPr>
          <p:cNvPr id="13" name="Slide Number Placeholder 12">
            <a:extLst>
              <a:ext uri="{FF2B5EF4-FFF2-40B4-BE49-F238E27FC236}">
                <a16:creationId xmlns:a16="http://schemas.microsoft.com/office/drawing/2014/main" id="{69AEB038-19C0-158B-E114-9E20C124FFBE}"/>
              </a:ext>
            </a:extLst>
          </p:cNvPr>
          <p:cNvSpPr>
            <a:spLocks noGrp="1"/>
          </p:cNvSpPr>
          <p:nvPr>
            <p:ph type="sldNum" sz="quarter" idx="7"/>
          </p:nvPr>
        </p:nvSpPr>
        <p:spPr>
          <a:xfrm>
            <a:off x="8401811" y="6465214"/>
            <a:ext cx="437389" cy="240386"/>
          </a:xfrm>
        </p:spPr>
        <p:txBody>
          <a:bodyPr/>
          <a:lstStyle/>
          <a:p>
            <a:pPr marL="115570">
              <a:lnSpc>
                <a:spcPts val="1240"/>
              </a:lnSpc>
            </a:pPr>
            <a:fld id="{81D60167-4931-47E6-BA6A-407CBD079E47}" type="slidenum">
              <a:rPr lang="en-US" spc="-50" smtClean="0"/>
              <a:t>128</a:t>
            </a:fld>
            <a:endParaRPr lang="en-US" spc="-50"/>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589915">
              <a:lnSpc>
                <a:spcPct val="100000"/>
              </a:lnSpc>
              <a:spcBef>
                <a:spcPts val="100"/>
              </a:spcBef>
            </a:pPr>
            <a:r>
              <a:t>Design</a:t>
            </a:r>
            <a:r>
              <a:rPr spc="-80"/>
              <a:t> </a:t>
            </a:r>
            <a:r>
              <a:t>of</a:t>
            </a:r>
            <a:r>
              <a:rPr spc="-60"/>
              <a:t> </a:t>
            </a:r>
            <a:r>
              <a:t>Septic</a:t>
            </a:r>
            <a:r>
              <a:rPr spc="-65"/>
              <a:t> </a:t>
            </a:r>
            <a:r>
              <a:rPr spc="-20"/>
              <a:t>Tank:</a:t>
            </a:r>
            <a:r>
              <a:rPr spc="-55"/>
              <a:t> </a:t>
            </a:r>
            <a:r>
              <a:rPr>
                <a:solidFill>
                  <a:srgbClr val="006FC0"/>
                </a:solidFill>
              </a:rPr>
              <a:t>Outlet</a:t>
            </a:r>
            <a:r>
              <a:rPr spc="-75">
                <a:solidFill>
                  <a:srgbClr val="006FC0"/>
                </a:solidFill>
              </a:rPr>
              <a:t> </a:t>
            </a:r>
            <a:r>
              <a:rPr spc="-10">
                <a:solidFill>
                  <a:srgbClr val="006FC0"/>
                </a:solidFill>
              </a:rPr>
              <a:t>Devices</a:t>
            </a:r>
          </a:p>
        </p:txBody>
      </p:sp>
      <p:sp>
        <p:nvSpPr>
          <p:cNvPr id="3" name="object 3"/>
          <p:cNvSpPr txBox="1"/>
          <p:nvPr/>
        </p:nvSpPr>
        <p:spPr>
          <a:xfrm>
            <a:off x="487172" y="1004061"/>
            <a:ext cx="7853045" cy="757555"/>
          </a:xfrm>
          <a:prstGeom prst="rect">
            <a:avLst/>
          </a:prstGeom>
        </p:spPr>
        <p:txBody>
          <a:bodyPr vert="horz" wrap="square" lIns="0" tIns="12700" rIns="0" bIns="0" rtlCol="0">
            <a:spAutoFit/>
          </a:bodyPr>
          <a:lstStyle/>
          <a:p>
            <a:pPr marL="356870" marR="5080" indent="-344805">
              <a:lnSpc>
                <a:spcPct val="100000"/>
              </a:lnSpc>
              <a:spcBef>
                <a:spcPts val="100"/>
              </a:spcBef>
              <a:buFont typeface="Arial MT"/>
              <a:buChar char="•"/>
              <a:tabLst>
                <a:tab pos="356870" algn="l"/>
              </a:tabLst>
            </a:pPr>
            <a:r>
              <a:rPr sz="2400" b="1">
                <a:solidFill>
                  <a:srgbClr val="00AF50"/>
                </a:solidFill>
                <a:latin typeface="Calibri"/>
                <a:cs typeface="Calibri"/>
              </a:rPr>
              <a:t>Ability</a:t>
            </a:r>
            <a:r>
              <a:rPr sz="2400" b="1" spc="-50">
                <a:solidFill>
                  <a:srgbClr val="00AF50"/>
                </a:solidFill>
                <a:latin typeface="Calibri"/>
                <a:cs typeface="Calibri"/>
              </a:rPr>
              <a:t> </a:t>
            </a:r>
            <a:r>
              <a:rPr sz="2400" b="1">
                <a:solidFill>
                  <a:srgbClr val="00AF50"/>
                </a:solidFill>
                <a:latin typeface="Calibri"/>
                <a:cs typeface="Calibri"/>
              </a:rPr>
              <a:t>of</a:t>
            </a:r>
            <a:r>
              <a:rPr sz="2400" b="1" spc="-55">
                <a:solidFill>
                  <a:srgbClr val="00AF50"/>
                </a:solidFill>
                <a:latin typeface="Calibri"/>
                <a:cs typeface="Calibri"/>
              </a:rPr>
              <a:t> </a:t>
            </a:r>
            <a:r>
              <a:rPr sz="2400" b="1">
                <a:solidFill>
                  <a:srgbClr val="00AF50"/>
                </a:solidFill>
                <a:latin typeface="Calibri"/>
                <a:cs typeface="Calibri"/>
              </a:rPr>
              <a:t>outlet</a:t>
            </a:r>
            <a:r>
              <a:rPr sz="2400" b="1" spc="-45">
                <a:solidFill>
                  <a:srgbClr val="00AF50"/>
                </a:solidFill>
                <a:latin typeface="Calibri"/>
                <a:cs typeface="Calibri"/>
              </a:rPr>
              <a:t> </a:t>
            </a:r>
            <a:r>
              <a:rPr sz="2400" b="1">
                <a:solidFill>
                  <a:srgbClr val="00AF50"/>
                </a:solidFill>
                <a:latin typeface="Calibri"/>
                <a:cs typeface="Calibri"/>
              </a:rPr>
              <a:t>device</a:t>
            </a:r>
            <a:r>
              <a:rPr sz="2400" b="1" spc="-65">
                <a:solidFill>
                  <a:srgbClr val="00AF50"/>
                </a:solidFill>
                <a:latin typeface="Calibri"/>
                <a:cs typeface="Calibri"/>
              </a:rPr>
              <a:t> </a:t>
            </a:r>
            <a:r>
              <a:rPr sz="2400" b="1">
                <a:solidFill>
                  <a:srgbClr val="00AF50"/>
                </a:solidFill>
                <a:latin typeface="Calibri"/>
                <a:cs typeface="Calibri"/>
              </a:rPr>
              <a:t>to</a:t>
            </a:r>
            <a:r>
              <a:rPr sz="2400" b="1" spc="-45">
                <a:solidFill>
                  <a:srgbClr val="00AF50"/>
                </a:solidFill>
                <a:latin typeface="Calibri"/>
                <a:cs typeface="Calibri"/>
              </a:rPr>
              <a:t> </a:t>
            </a:r>
            <a:r>
              <a:rPr sz="2400" b="1">
                <a:solidFill>
                  <a:srgbClr val="00AF50"/>
                </a:solidFill>
                <a:latin typeface="Calibri"/>
                <a:cs typeface="Calibri"/>
              </a:rPr>
              <a:t>retain</a:t>
            </a:r>
            <a:r>
              <a:rPr sz="2400" b="1" spc="-50">
                <a:solidFill>
                  <a:srgbClr val="00AF50"/>
                </a:solidFill>
                <a:latin typeface="Calibri"/>
                <a:cs typeface="Calibri"/>
              </a:rPr>
              <a:t> </a:t>
            </a:r>
            <a:r>
              <a:rPr sz="2400" b="1">
                <a:solidFill>
                  <a:srgbClr val="00AF50"/>
                </a:solidFill>
                <a:latin typeface="Calibri"/>
                <a:cs typeface="Calibri"/>
              </a:rPr>
              <a:t>sludge</a:t>
            </a:r>
            <a:r>
              <a:rPr sz="2400" b="1" spc="-50">
                <a:solidFill>
                  <a:srgbClr val="00AF50"/>
                </a:solidFill>
                <a:latin typeface="Calibri"/>
                <a:cs typeface="Calibri"/>
              </a:rPr>
              <a:t> </a:t>
            </a:r>
            <a:r>
              <a:rPr sz="2400" b="1">
                <a:solidFill>
                  <a:srgbClr val="00AF50"/>
                </a:solidFill>
                <a:latin typeface="Calibri"/>
                <a:cs typeface="Calibri"/>
              </a:rPr>
              <a:t>and</a:t>
            </a:r>
            <a:r>
              <a:rPr sz="2400" b="1" spc="-60">
                <a:solidFill>
                  <a:srgbClr val="00AF50"/>
                </a:solidFill>
                <a:latin typeface="Calibri"/>
                <a:cs typeface="Calibri"/>
              </a:rPr>
              <a:t> </a:t>
            </a:r>
            <a:r>
              <a:rPr sz="2400" b="1">
                <a:solidFill>
                  <a:srgbClr val="00AF50"/>
                </a:solidFill>
                <a:latin typeface="Calibri"/>
                <a:cs typeface="Calibri"/>
              </a:rPr>
              <a:t>scum</a:t>
            </a:r>
            <a:r>
              <a:rPr sz="2400" b="1" spc="-50">
                <a:solidFill>
                  <a:srgbClr val="00AF50"/>
                </a:solidFill>
                <a:latin typeface="Calibri"/>
                <a:cs typeface="Calibri"/>
              </a:rPr>
              <a:t> </a:t>
            </a:r>
            <a:r>
              <a:rPr sz="2400" b="1">
                <a:solidFill>
                  <a:srgbClr val="00AF50"/>
                </a:solidFill>
                <a:latin typeface="Calibri"/>
                <a:cs typeface="Calibri"/>
              </a:rPr>
              <a:t>is</a:t>
            </a:r>
            <a:r>
              <a:rPr sz="2400" b="1" spc="-45">
                <a:solidFill>
                  <a:srgbClr val="00AF50"/>
                </a:solidFill>
                <a:latin typeface="Calibri"/>
                <a:cs typeface="Calibri"/>
              </a:rPr>
              <a:t> </a:t>
            </a:r>
            <a:r>
              <a:rPr sz="2400" b="1">
                <a:solidFill>
                  <a:srgbClr val="00AF50"/>
                </a:solidFill>
                <a:latin typeface="Calibri"/>
                <a:cs typeface="Calibri"/>
              </a:rPr>
              <a:t>a</a:t>
            </a:r>
            <a:r>
              <a:rPr sz="2400" b="1" spc="-65">
                <a:solidFill>
                  <a:srgbClr val="00AF50"/>
                </a:solidFill>
                <a:latin typeface="Calibri"/>
                <a:cs typeface="Calibri"/>
              </a:rPr>
              <a:t> </a:t>
            </a:r>
            <a:r>
              <a:rPr sz="2400" b="1" spc="-10">
                <a:solidFill>
                  <a:srgbClr val="00AF50"/>
                </a:solidFill>
                <a:latin typeface="Calibri"/>
                <a:cs typeface="Calibri"/>
              </a:rPr>
              <a:t>major </a:t>
            </a:r>
            <a:r>
              <a:rPr sz="2400" b="1">
                <a:solidFill>
                  <a:srgbClr val="00AF50"/>
                </a:solidFill>
                <a:latin typeface="Calibri"/>
                <a:cs typeface="Calibri"/>
              </a:rPr>
              <a:t>factor</a:t>
            </a:r>
            <a:r>
              <a:rPr sz="2400" b="1" spc="-70">
                <a:solidFill>
                  <a:srgbClr val="00AF50"/>
                </a:solidFill>
                <a:latin typeface="Calibri"/>
                <a:cs typeface="Calibri"/>
              </a:rPr>
              <a:t> </a:t>
            </a:r>
            <a:r>
              <a:rPr sz="2400" b="1">
                <a:solidFill>
                  <a:srgbClr val="00AF50"/>
                </a:solidFill>
                <a:latin typeface="Calibri"/>
                <a:cs typeface="Calibri"/>
              </a:rPr>
              <a:t>in</a:t>
            </a:r>
            <a:r>
              <a:rPr sz="2400" b="1" spc="-60">
                <a:solidFill>
                  <a:srgbClr val="00AF50"/>
                </a:solidFill>
                <a:latin typeface="Calibri"/>
                <a:cs typeface="Calibri"/>
              </a:rPr>
              <a:t> </a:t>
            </a:r>
            <a:r>
              <a:rPr sz="2400" b="1">
                <a:solidFill>
                  <a:srgbClr val="00AF50"/>
                </a:solidFill>
                <a:latin typeface="Calibri"/>
                <a:cs typeface="Calibri"/>
              </a:rPr>
              <a:t>the</a:t>
            </a:r>
            <a:r>
              <a:rPr sz="2400" b="1" spc="-60">
                <a:solidFill>
                  <a:srgbClr val="00AF50"/>
                </a:solidFill>
                <a:latin typeface="Calibri"/>
                <a:cs typeface="Calibri"/>
              </a:rPr>
              <a:t> </a:t>
            </a:r>
            <a:r>
              <a:rPr sz="2400" b="1">
                <a:solidFill>
                  <a:srgbClr val="00AF50"/>
                </a:solidFill>
                <a:latin typeface="Calibri"/>
                <a:cs typeface="Calibri"/>
              </a:rPr>
              <a:t>overall</a:t>
            </a:r>
            <a:r>
              <a:rPr sz="2400" b="1" spc="-70">
                <a:solidFill>
                  <a:srgbClr val="00AF50"/>
                </a:solidFill>
                <a:latin typeface="Calibri"/>
                <a:cs typeface="Calibri"/>
              </a:rPr>
              <a:t> </a:t>
            </a:r>
            <a:r>
              <a:rPr sz="2400" b="1">
                <a:solidFill>
                  <a:srgbClr val="00AF50"/>
                </a:solidFill>
                <a:latin typeface="Calibri"/>
                <a:cs typeface="Calibri"/>
              </a:rPr>
              <a:t>performance</a:t>
            </a:r>
            <a:r>
              <a:rPr sz="2400" b="1" spc="-70">
                <a:solidFill>
                  <a:srgbClr val="00AF50"/>
                </a:solidFill>
                <a:latin typeface="Calibri"/>
                <a:cs typeface="Calibri"/>
              </a:rPr>
              <a:t> </a:t>
            </a:r>
            <a:r>
              <a:rPr sz="2400" b="1">
                <a:solidFill>
                  <a:srgbClr val="00AF50"/>
                </a:solidFill>
                <a:latin typeface="Calibri"/>
                <a:cs typeface="Calibri"/>
              </a:rPr>
              <a:t>of</a:t>
            </a:r>
            <a:r>
              <a:rPr sz="2400" b="1" spc="-65">
                <a:solidFill>
                  <a:srgbClr val="00AF50"/>
                </a:solidFill>
                <a:latin typeface="Calibri"/>
                <a:cs typeface="Calibri"/>
              </a:rPr>
              <a:t> </a:t>
            </a:r>
            <a:r>
              <a:rPr sz="2400" b="1">
                <a:solidFill>
                  <a:srgbClr val="00AF50"/>
                </a:solidFill>
                <a:latin typeface="Calibri"/>
                <a:cs typeface="Calibri"/>
              </a:rPr>
              <a:t>a</a:t>
            </a:r>
            <a:r>
              <a:rPr sz="2400" b="1" spc="-55">
                <a:solidFill>
                  <a:srgbClr val="00AF50"/>
                </a:solidFill>
                <a:latin typeface="Calibri"/>
                <a:cs typeface="Calibri"/>
              </a:rPr>
              <a:t> </a:t>
            </a:r>
            <a:r>
              <a:rPr sz="2400" b="1">
                <a:solidFill>
                  <a:srgbClr val="00AF50"/>
                </a:solidFill>
                <a:latin typeface="Calibri"/>
                <a:cs typeface="Calibri"/>
              </a:rPr>
              <a:t>septic</a:t>
            </a:r>
            <a:r>
              <a:rPr sz="2400" b="1" spc="-50">
                <a:solidFill>
                  <a:srgbClr val="00AF50"/>
                </a:solidFill>
                <a:latin typeface="Calibri"/>
                <a:cs typeface="Calibri"/>
              </a:rPr>
              <a:t> </a:t>
            </a:r>
            <a:r>
              <a:rPr sz="2400" b="1" spc="-20">
                <a:solidFill>
                  <a:srgbClr val="00AF50"/>
                </a:solidFill>
                <a:latin typeface="Calibri"/>
                <a:cs typeface="Calibri"/>
              </a:rPr>
              <a:t>tank</a:t>
            </a:r>
            <a:endParaRPr sz="2400">
              <a:latin typeface="Calibri"/>
              <a:cs typeface="Calibri"/>
            </a:endParaRPr>
          </a:p>
        </p:txBody>
      </p:sp>
      <p:sp>
        <p:nvSpPr>
          <p:cNvPr id="4" name="object 4"/>
          <p:cNvSpPr txBox="1"/>
          <p:nvPr/>
        </p:nvSpPr>
        <p:spPr>
          <a:xfrm>
            <a:off x="487172" y="2098674"/>
            <a:ext cx="2132330" cy="452120"/>
          </a:xfrm>
          <a:prstGeom prst="rect">
            <a:avLst/>
          </a:prstGeom>
        </p:spPr>
        <p:txBody>
          <a:bodyPr vert="horz" wrap="square" lIns="0" tIns="12065" rIns="0" bIns="0" rtlCol="0">
            <a:spAutoFit/>
          </a:bodyPr>
          <a:lstStyle/>
          <a:p>
            <a:pPr marL="12700">
              <a:lnSpc>
                <a:spcPct val="100000"/>
              </a:lnSpc>
              <a:spcBef>
                <a:spcPts val="95"/>
              </a:spcBef>
            </a:pPr>
            <a:r>
              <a:rPr sz="2800" b="1" u="sng">
                <a:solidFill>
                  <a:srgbClr val="006FC0"/>
                </a:solidFill>
                <a:uFill>
                  <a:solidFill>
                    <a:srgbClr val="006FC0"/>
                  </a:solidFill>
                </a:uFill>
                <a:latin typeface="Calibri"/>
                <a:cs typeface="Calibri"/>
              </a:rPr>
              <a:t>Outlet</a:t>
            </a:r>
            <a:r>
              <a:rPr sz="2800" b="1" u="sng" spc="-60">
                <a:solidFill>
                  <a:srgbClr val="006FC0"/>
                </a:solidFill>
                <a:uFill>
                  <a:solidFill>
                    <a:srgbClr val="006FC0"/>
                  </a:solidFill>
                </a:uFill>
                <a:latin typeface="Calibri"/>
                <a:cs typeface="Calibri"/>
              </a:rPr>
              <a:t> </a:t>
            </a:r>
            <a:r>
              <a:rPr sz="2800" b="1" u="sng" spc="-10">
                <a:solidFill>
                  <a:srgbClr val="006FC0"/>
                </a:solidFill>
                <a:uFill>
                  <a:solidFill>
                    <a:srgbClr val="006FC0"/>
                  </a:solidFill>
                </a:uFill>
                <a:latin typeface="Calibri"/>
                <a:cs typeface="Calibri"/>
              </a:rPr>
              <a:t>Device:</a:t>
            </a:r>
            <a:endParaRPr sz="2800">
              <a:latin typeface="Calibri"/>
              <a:cs typeface="Calibri"/>
            </a:endParaRPr>
          </a:p>
        </p:txBody>
      </p:sp>
      <p:sp>
        <p:nvSpPr>
          <p:cNvPr id="5" name="object 5"/>
          <p:cNvSpPr txBox="1"/>
          <p:nvPr/>
        </p:nvSpPr>
        <p:spPr>
          <a:xfrm>
            <a:off x="937056" y="2344882"/>
            <a:ext cx="4992370" cy="3822065"/>
          </a:xfrm>
          <a:prstGeom prst="rect">
            <a:avLst/>
          </a:prstGeom>
        </p:spPr>
        <p:txBody>
          <a:bodyPr vert="horz" wrap="square" lIns="0" tIns="196215" rIns="0" bIns="0" rtlCol="0">
            <a:spAutoFit/>
          </a:bodyPr>
          <a:lstStyle/>
          <a:p>
            <a:pPr marL="356870" indent="-344170">
              <a:lnSpc>
                <a:spcPct val="100000"/>
              </a:lnSpc>
              <a:spcBef>
                <a:spcPts val="1545"/>
              </a:spcBef>
              <a:buFont typeface="Arial MT"/>
              <a:buChar char="•"/>
              <a:tabLst>
                <a:tab pos="356870" algn="l"/>
              </a:tabLst>
            </a:pPr>
            <a:r>
              <a:rPr sz="2400" b="1">
                <a:solidFill>
                  <a:srgbClr val="00AF50"/>
                </a:solidFill>
                <a:latin typeface="Calibri"/>
                <a:cs typeface="Calibri"/>
              </a:rPr>
              <a:t>A</a:t>
            </a:r>
            <a:r>
              <a:rPr sz="2400" b="1" spc="-55">
                <a:solidFill>
                  <a:srgbClr val="00AF50"/>
                </a:solidFill>
                <a:latin typeface="Calibri"/>
                <a:cs typeface="Calibri"/>
              </a:rPr>
              <a:t> </a:t>
            </a:r>
            <a:r>
              <a:rPr sz="2400" b="1" spc="-10">
                <a:solidFill>
                  <a:srgbClr val="00AF50"/>
                </a:solidFill>
                <a:latin typeface="Calibri"/>
                <a:cs typeface="Calibri"/>
              </a:rPr>
              <a:t>“sanitary</a:t>
            </a:r>
            <a:r>
              <a:rPr sz="2400" b="1" spc="-45">
                <a:solidFill>
                  <a:srgbClr val="00AF50"/>
                </a:solidFill>
                <a:latin typeface="Calibri"/>
                <a:cs typeface="Calibri"/>
              </a:rPr>
              <a:t> </a:t>
            </a:r>
            <a:r>
              <a:rPr sz="2400" b="1">
                <a:solidFill>
                  <a:srgbClr val="00AF50"/>
                </a:solidFill>
                <a:latin typeface="Calibri"/>
                <a:cs typeface="Calibri"/>
              </a:rPr>
              <a:t>tee”</a:t>
            </a:r>
            <a:r>
              <a:rPr sz="2400" b="1" spc="-55">
                <a:solidFill>
                  <a:srgbClr val="00AF50"/>
                </a:solidFill>
                <a:latin typeface="Calibri"/>
                <a:cs typeface="Calibri"/>
              </a:rPr>
              <a:t> </a:t>
            </a:r>
            <a:r>
              <a:rPr sz="2400" b="1">
                <a:solidFill>
                  <a:srgbClr val="00AF50"/>
                </a:solidFill>
                <a:latin typeface="Calibri"/>
                <a:cs typeface="Calibri"/>
              </a:rPr>
              <a:t>(see</a:t>
            </a:r>
            <a:r>
              <a:rPr sz="2400" b="1" spc="-40">
                <a:solidFill>
                  <a:srgbClr val="00AF50"/>
                </a:solidFill>
                <a:latin typeface="Calibri"/>
                <a:cs typeface="Calibri"/>
              </a:rPr>
              <a:t> </a:t>
            </a:r>
            <a:r>
              <a:rPr sz="2400" b="1" spc="-10">
                <a:solidFill>
                  <a:srgbClr val="00AF50"/>
                </a:solidFill>
                <a:latin typeface="Calibri"/>
                <a:cs typeface="Calibri"/>
              </a:rPr>
              <a:t>figure)</a:t>
            </a:r>
            <a:endParaRPr sz="2400">
              <a:latin typeface="Calibri"/>
              <a:cs typeface="Calibri"/>
            </a:endParaRPr>
          </a:p>
          <a:p>
            <a:pPr marL="353695" marR="96520" indent="-341630">
              <a:lnSpc>
                <a:spcPct val="100000"/>
              </a:lnSpc>
              <a:spcBef>
                <a:spcPts val="1440"/>
              </a:spcBef>
              <a:buChar char="•"/>
              <a:tabLst>
                <a:tab pos="353695" algn="l"/>
                <a:tab pos="356870" algn="l"/>
              </a:tabLst>
            </a:pPr>
            <a:r>
              <a:rPr sz="2400">
                <a:solidFill>
                  <a:srgbClr val="00AF50"/>
                </a:solidFill>
                <a:latin typeface="Arial MT"/>
                <a:cs typeface="Arial MT"/>
              </a:rPr>
              <a:t>	</a:t>
            </a:r>
            <a:r>
              <a:rPr sz="2400" b="1">
                <a:solidFill>
                  <a:srgbClr val="00AF50"/>
                </a:solidFill>
                <a:latin typeface="Calibri"/>
                <a:cs typeface="Calibri"/>
              </a:rPr>
              <a:t>Bottom</a:t>
            </a:r>
            <a:r>
              <a:rPr sz="2400" b="1" spc="-75">
                <a:solidFill>
                  <a:srgbClr val="00AF50"/>
                </a:solidFill>
                <a:latin typeface="Calibri"/>
                <a:cs typeface="Calibri"/>
              </a:rPr>
              <a:t> </a:t>
            </a:r>
            <a:r>
              <a:rPr sz="2400" b="1">
                <a:solidFill>
                  <a:srgbClr val="00AF50"/>
                </a:solidFill>
                <a:latin typeface="Calibri"/>
                <a:cs typeface="Calibri"/>
              </a:rPr>
              <a:t>of</a:t>
            </a:r>
            <a:r>
              <a:rPr sz="2400" b="1" spc="-95">
                <a:solidFill>
                  <a:srgbClr val="00AF50"/>
                </a:solidFill>
                <a:latin typeface="Calibri"/>
                <a:cs typeface="Calibri"/>
              </a:rPr>
              <a:t> </a:t>
            </a:r>
            <a:r>
              <a:rPr sz="2400" b="1">
                <a:solidFill>
                  <a:srgbClr val="00AF50"/>
                </a:solidFill>
                <a:latin typeface="Calibri"/>
                <a:cs typeface="Calibri"/>
              </a:rPr>
              <a:t>vertical</a:t>
            </a:r>
            <a:r>
              <a:rPr sz="2400" b="1" spc="-75">
                <a:solidFill>
                  <a:srgbClr val="00AF50"/>
                </a:solidFill>
                <a:latin typeface="Calibri"/>
                <a:cs typeface="Calibri"/>
              </a:rPr>
              <a:t> </a:t>
            </a:r>
            <a:r>
              <a:rPr sz="2400" b="1">
                <a:solidFill>
                  <a:srgbClr val="00AF50"/>
                </a:solidFill>
                <a:latin typeface="Calibri"/>
                <a:cs typeface="Calibri"/>
              </a:rPr>
              <a:t>leg</a:t>
            </a:r>
            <a:r>
              <a:rPr sz="2400" b="1" spc="-90">
                <a:solidFill>
                  <a:srgbClr val="00AF50"/>
                </a:solidFill>
                <a:latin typeface="Calibri"/>
                <a:cs typeface="Calibri"/>
              </a:rPr>
              <a:t> </a:t>
            </a:r>
            <a:r>
              <a:rPr sz="2400" b="1" spc="-10">
                <a:solidFill>
                  <a:srgbClr val="00AF50"/>
                </a:solidFill>
                <a:latin typeface="Calibri"/>
                <a:cs typeface="Calibri"/>
              </a:rPr>
              <a:t>should</a:t>
            </a:r>
            <a:r>
              <a:rPr sz="2400" b="1" spc="600">
                <a:solidFill>
                  <a:srgbClr val="00AF50"/>
                </a:solidFill>
                <a:latin typeface="Calibri"/>
                <a:cs typeface="Calibri"/>
              </a:rPr>
              <a:t> </a:t>
            </a:r>
            <a:r>
              <a:rPr sz="2400" b="1">
                <a:solidFill>
                  <a:srgbClr val="00AF50"/>
                </a:solidFill>
                <a:latin typeface="Calibri"/>
                <a:cs typeface="Calibri"/>
              </a:rPr>
              <a:t>extend</a:t>
            </a:r>
            <a:r>
              <a:rPr sz="2400" b="1" spc="-45">
                <a:solidFill>
                  <a:srgbClr val="00AF50"/>
                </a:solidFill>
                <a:latin typeface="Calibri"/>
                <a:cs typeface="Calibri"/>
              </a:rPr>
              <a:t> </a:t>
            </a:r>
            <a:r>
              <a:rPr sz="2400" b="1">
                <a:solidFill>
                  <a:srgbClr val="00AF50"/>
                </a:solidFill>
                <a:latin typeface="Calibri"/>
                <a:cs typeface="Calibri"/>
              </a:rPr>
              <a:t>up</a:t>
            </a:r>
            <a:r>
              <a:rPr sz="2400" b="1" spc="-40">
                <a:solidFill>
                  <a:srgbClr val="00AF50"/>
                </a:solidFill>
                <a:latin typeface="Calibri"/>
                <a:cs typeface="Calibri"/>
              </a:rPr>
              <a:t> </a:t>
            </a:r>
            <a:r>
              <a:rPr sz="2400" b="1">
                <a:solidFill>
                  <a:srgbClr val="00AF50"/>
                </a:solidFill>
                <a:latin typeface="Calibri"/>
                <a:cs typeface="Calibri"/>
              </a:rPr>
              <a:t>to</a:t>
            </a:r>
            <a:r>
              <a:rPr sz="2400" b="1" spc="-40">
                <a:solidFill>
                  <a:srgbClr val="00AF50"/>
                </a:solidFill>
                <a:latin typeface="Calibri"/>
                <a:cs typeface="Calibri"/>
              </a:rPr>
              <a:t> </a:t>
            </a:r>
            <a:r>
              <a:rPr sz="2400" b="1" spc="-10">
                <a:solidFill>
                  <a:srgbClr val="00AF50"/>
                </a:solidFill>
                <a:latin typeface="Calibri"/>
                <a:cs typeface="Calibri"/>
              </a:rPr>
              <a:t>30-</a:t>
            </a:r>
            <a:r>
              <a:rPr sz="2400" b="1">
                <a:solidFill>
                  <a:srgbClr val="00AF50"/>
                </a:solidFill>
                <a:latin typeface="Calibri"/>
                <a:cs typeface="Calibri"/>
              </a:rPr>
              <a:t>40%</a:t>
            </a:r>
            <a:r>
              <a:rPr sz="2400" b="1" spc="-50">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a:solidFill>
                  <a:srgbClr val="00AF50"/>
                </a:solidFill>
                <a:latin typeface="Calibri"/>
                <a:cs typeface="Calibri"/>
              </a:rPr>
              <a:t>liquid</a:t>
            </a:r>
            <a:r>
              <a:rPr sz="2400" b="1" spc="-50">
                <a:solidFill>
                  <a:srgbClr val="00AF50"/>
                </a:solidFill>
                <a:latin typeface="Calibri"/>
                <a:cs typeface="Calibri"/>
              </a:rPr>
              <a:t> </a:t>
            </a:r>
            <a:r>
              <a:rPr sz="2400" b="1" spc="-10">
                <a:solidFill>
                  <a:srgbClr val="00AF50"/>
                </a:solidFill>
                <a:latin typeface="Calibri"/>
                <a:cs typeface="Calibri"/>
              </a:rPr>
              <a:t>depth </a:t>
            </a:r>
            <a:r>
              <a:rPr sz="2400" b="1">
                <a:solidFill>
                  <a:srgbClr val="00AF50"/>
                </a:solidFill>
                <a:latin typeface="Calibri"/>
                <a:cs typeface="Calibri"/>
              </a:rPr>
              <a:t>(minimum</a:t>
            </a:r>
            <a:r>
              <a:rPr sz="2400" b="1" spc="-55">
                <a:solidFill>
                  <a:srgbClr val="00AF50"/>
                </a:solidFill>
                <a:latin typeface="Calibri"/>
                <a:cs typeface="Calibri"/>
              </a:rPr>
              <a:t> </a:t>
            </a:r>
            <a:r>
              <a:rPr sz="2400" b="1" spc="-20">
                <a:solidFill>
                  <a:srgbClr val="00AF50"/>
                </a:solidFill>
                <a:latin typeface="Calibri"/>
                <a:cs typeface="Calibri"/>
              </a:rPr>
              <a:t>75mm)</a:t>
            </a:r>
            <a:endParaRPr sz="2400">
              <a:latin typeface="Calibri"/>
              <a:cs typeface="Calibri"/>
            </a:endParaRPr>
          </a:p>
          <a:p>
            <a:pPr marL="356870" indent="-344170">
              <a:lnSpc>
                <a:spcPct val="100000"/>
              </a:lnSpc>
              <a:spcBef>
                <a:spcPts val="1085"/>
              </a:spcBef>
              <a:buFont typeface="Arial MT"/>
              <a:buChar char="•"/>
              <a:tabLst>
                <a:tab pos="356870" algn="l"/>
              </a:tabLst>
            </a:pPr>
            <a:r>
              <a:rPr sz="2400" b="1" spc="-45">
                <a:solidFill>
                  <a:srgbClr val="00AF50"/>
                </a:solidFill>
                <a:latin typeface="Calibri"/>
                <a:cs typeface="Calibri"/>
              </a:rPr>
              <a:t>Top</a:t>
            </a:r>
            <a:r>
              <a:rPr sz="2400" b="1" spc="-60">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spc="-10">
                <a:solidFill>
                  <a:srgbClr val="00AF50"/>
                </a:solidFill>
                <a:latin typeface="Calibri"/>
                <a:cs typeface="Calibri"/>
              </a:rPr>
              <a:t>vertical</a:t>
            </a:r>
            <a:r>
              <a:rPr sz="2400" b="1" spc="-55">
                <a:solidFill>
                  <a:srgbClr val="00AF50"/>
                </a:solidFill>
                <a:latin typeface="Calibri"/>
                <a:cs typeface="Calibri"/>
              </a:rPr>
              <a:t> </a:t>
            </a:r>
            <a:r>
              <a:rPr sz="2400" b="1">
                <a:solidFill>
                  <a:srgbClr val="00AF50"/>
                </a:solidFill>
                <a:latin typeface="Calibri"/>
                <a:cs typeface="Calibri"/>
              </a:rPr>
              <a:t>leg</a:t>
            </a:r>
            <a:r>
              <a:rPr sz="2400" b="1" spc="-45">
                <a:solidFill>
                  <a:srgbClr val="00AF50"/>
                </a:solidFill>
                <a:latin typeface="Calibri"/>
                <a:cs typeface="Calibri"/>
              </a:rPr>
              <a:t> </a:t>
            </a:r>
            <a:r>
              <a:rPr sz="2400" b="1">
                <a:solidFill>
                  <a:srgbClr val="00AF50"/>
                </a:solidFill>
                <a:latin typeface="Calibri"/>
                <a:cs typeface="Calibri"/>
              </a:rPr>
              <a:t>must</a:t>
            </a:r>
            <a:r>
              <a:rPr sz="2400" b="1" spc="-35">
                <a:solidFill>
                  <a:srgbClr val="00AF50"/>
                </a:solidFill>
                <a:latin typeface="Calibri"/>
                <a:cs typeface="Calibri"/>
              </a:rPr>
              <a:t> </a:t>
            </a:r>
            <a:r>
              <a:rPr sz="2400" b="1">
                <a:solidFill>
                  <a:srgbClr val="00AF50"/>
                </a:solidFill>
                <a:latin typeface="Calibri"/>
                <a:cs typeface="Calibri"/>
              </a:rPr>
              <a:t>should</a:t>
            </a:r>
            <a:r>
              <a:rPr sz="2400" b="1" spc="-50">
                <a:solidFill>
                  <a:srgbClr val="00AF50"/>
                </a:solidFill>
                <a:latin typeface="Calibri"/>
                <a:cs typeface="Calibri"/>
              </a:rPr>
              <a:t> </a:t>
            </a:r>
            <a:r>
              <a:rPr sz="2400" b="1" spc="-20">
                <a:solidFill>
                  <a:srgbClr val="00AF50"/>
                </a:solidFill>
                <a:latin typeface="Calibri"/>
                <a:cs typeface="Calibri"/>
              </a:rPr>
              <a:t>rise</a:t>
            </a:r>
            <a:endParaRPr sz="2400">
              <a:latin typeface="Calibri"/>
              <a:cs typeface="Calibri"/>
            </a:endParaRPr>
          </a:p>
          <a:p>
            <a:pPr marL="356870">
              <a:lnSpc>
                <a:spcPts val="2870"/>
              </a:lnSpc>
              <a:spcBef>
                <a:spcPts val="25"/>
              </a:spcBef>
            </a:pPr>
            <a:r>
              <a:rPr sz="2400">
                <a:solidFill>
                  <a:srgbClr val="00AF50"/>
                </a:solidFill>
                <a:latin typeface="Symbol"/>
                <a:cs typeface="Symbol"/>
              </a:rPr>
              <a:t></a:t>
            </a:r>
            <a:r>
              <a:rPr sz="2400" spc="-90">
                <a:solidFill>
                  <a:srgbClr val="00AF50"/>
                </a:solidFill>
                <a:latin typeface="Times New Roman"/>
                <a:cs typeface="Times New Roman"/>
              </a:rPr>
              <a:t> </a:t>
            </a:r>
            <a:r>
              <a:rPr sz="2400" b="1">
                <a:solidFill>
                  <a:srgbClr val="00AF50"/>
                </a:solidFill>
                <a:latin typeface="Calibri"/>
                <a:cs typeface="Calibri"/>
              </a:rPr>
              <a:t>50</a:t>
            </a:r>
            <a:r>
              <a:rPr sz="2400" b="1" spc="-25">
                <a:solidFill>
                  <a:srgbClr val="00AF50"/>
                </a:solidFill>
                <a:latin typeface="Calibri"/>
                <a:cs typeface="Calibri"/>
              </a:rPr>
              <a:t> </a:t>
            </a:r>
            <a:r>
              <a:rPr sz="2400" b="1">
                <a:solidFill>
                  <a:srgbClr val="00AF50"/>
                </a:solidFill>
                <a:latin typeface="Calibri"/>
                <a:cs typeface="Calibri"/>
              </a:rPr>
              <a:t>mm</a:t>
            </a:r>
            <a:r>
              <a:rPr sz="2400" b="1" spc="-30">
                <a:solidFill>
                  <a:srgbClr val="00AF50"/>
                </a:solidFill>
                <a:latin typeface="Calibri"/>
                <a:cs typeface="Calibri"/>
              </a:rPr>
              <a:t> </a:t>
            </a:r>
            <a:r>
              <a:rPr sz="2400" b="1">
                <a:solidFill>
                  <a:srgbClr val="00AF50"/>
                </a:solidFill>
                <a:latin typeface="Calibri"/>
                <a:cs typeface="Calibri"/>
              </a:rPr>
              <a:t>above</a:t>
            </a:r>
            <a:r>
              <a:rPr sz="2400" b="1" spc="-25">
                <a:solidFill>
                  <a:srgbClr val="00AF50"/>
                </a:solidFill>
                <a:latin typeface="Calibri"/>
                <a:cs typeface="Calibri"/>
              </a:rPr>
              <a:t> </a:t>
            </a:r>
            <a:r>
              <a:rPr sz="2400" b="1">
                <a:solidFill>
                  <a:srgbClr val="00AF50"/>
                </a:solidFill>
                <a:latin typeface="Calibri"/>
                <a:cs typeface="Calibri"/>
              </a:rPr>
              <a:t>scum</a:t>
            </a:r>
            <a:r>
              <a:rPr sz="2400" b="1" spc="-35">
                <a:solidFill>
                  <a:srgbClr val="00AF50"/>
                </a:solidFill>
                <a:latin typeface="Calibri"/>
                <a:cs typeface="Calibri"/>
              </a:rPr>
              <a:t> </a:t>
            </a:r>
            <a:r>
              <a:rPr sz="2400" b="1" spc="-10">
                <a:solidFill>
                  <a:srgbClr val="00AF50"/>
                </a:solidFill>
                <a:latin typeface="Calibri"/>
                <a:cs typeface="Calibri"/>
              </a:rPr>
              <a:t>level</a:t>
            </a:r>
            <a:endParaRPr sz="2400">
              <a:latin typeface="Calibri"/>
              <a:cs typeface="Calibri"/>
            </a:endParaRPr>
          </a:p>
          <a:p>
            <a:pPr marL="356870">
              <a:lnSpc>
                <a:spcPts val="2870"/>
              </a:lnSpc>
            </a:pPr>
            <a:r>
              <a:rPr sz="2400" b="1">
                <a:solidFill>
                  <a:srgbClr val="00AF50"/>
                </a:solidFill>
                <a:latin typeface="Calibri"/>
                <a:cs typeface="Calibri"/>
              </a:rPr>
              <a:t>(so</a:t>
            </a:r>
            <a:r>
              <a:rPr sz="2400" b="1" spc="-50">
                <a:solidFill>
                  <a:srgbClr val="00AF50"/>
                </a:solidFill>
                <a:latin typeface="Calibri"/>
                <a:cs typeface="Calibri"/>
              </a:rPr>
              <a:t> </a:t>
            </a:r>
            <a:r>
              <a:rPr sz="2400" b="1">
                <a:solidFill>
                  <a:srgbClr val="00AF50"/>
                </a:solidFill>
                <a:latin typeface="Calibri"/>
                <a:cs typeface="Calibri"/>
              </a:rPr>
              <a:t>that</a:t>
            </a:r>
            <a:r>
              <a:rPr sz="2400" b="1" spc="-30">
                <a:solidFill>
                  <a:srgbClr val="00AF50"/>
                </a:solidFill>
                <a:latin typeface="Calibri"/>
                <a:cs typeface="Calibri"/>
              </a:rPr>
              <a:t> </a:t>
            </a:r>
            <a:r>
              <a:rPr sz="2400" b="1" spc="-10">
                <a:solidFill>
                  <a:srgbClr val="00AF50"/>
                </a:solidFill>
                <a:latin typeface="Calibri"/>
                <a:cs typeface="Calibri"/>
              </a:rPr>
              <a:t>relatively</a:t>
            </a:r>
            <a:r>
              <a:rPr sz="2400" b="1" spc="-55">
                <a:solidFill>
                  <a:srgbClr val="00AF50"/>
                </a:solidFill>
                <a:latin typeface="Calibri"/>
                <a:cs typeface="Calibri"/>
              </a:rPr>
              <a:t> </a:t>
            </a:r>
            <a:r>
              <a:rPr sz="2400" b="1">
                <a:solidFill>
                  <a:srgbClr val="00AF50"/>
                </a:solidFill>
                <a:latin typeface="Calibri"/>
                <a:cs typeface="Calibri"/>
              </a:rPr>
              <a:t>clear</a:t>
            </a:r>
            <a:r>
              <a:rPr sz="2400" b="1" spc="-65">
                <a:solidFill>
                  <a:srgbClr val="00AF50"/>
                </a:solidFill>
                <a:latin typeface="Calibri"/>
                <a:cs typeface="Calibri"/>
              </a:rPr>
              <a:t> </a:t>
            </a:r>
            <a:r>
              <a:rPr sz="2400" b="1">
                <a:solidFill>
                  <a:srgbClr val="00AF50"/>
                </a:solidFill>
                <a:latin typeface="Calibri"/>
                <a:cs typeface="Calibri"/>
              </a:rPr>
              <a:t>liquid</a:t>
            </a:r>
            <a:r>
              <a:rPr sz="2400" b="1" spc="-45">
                <a:solidFill>
                  <a:srgbClr val="00AF50"/>
                </a:solidFill>
                <a:latin typeface="Calibri"/>
                <a:cs typeface="Calibri"/>
              </a:rPr>
              <a:t> </a:t>
            </a:r>
            <a:r>
              <a:rPr sz="2400" b="1" spc="-20">
                <a:solidFill>
                  <a:srgbClr val="00AF50"/>
                </a:solidFill>
                <a:latin typeface="Calibri"/>
                <a:cs typeface="Calibri"/>
              </a:rPr>
              <a:t>from</a:t>
            </a:r>
            <a:endParaRPr sz="2400">
              <a:latin typeface="Calibri"/>
              <a:cs typeface="Calibri"/>
            </a:endParaRPr>
          </a:p>
          <a:p>
            <a:pPr marL="494030" marR="5080">
              <a:lnSpc>
                <a:spcPct val="100000"/>
              </a:lnSpc>
            </a:pPr>
            <a:r>
              <a:rPr sz="2400" b="1" spc="-10">
                <a:solidFill>
                  <a:srgbClr val="00AF50"/>
                </a:solidFill>
                <a:latin typeface="Calibri"/>
                <a:cs typeface="Calibri"/>
              </a:rPr>
              <a:t>sedimentation</a:t>
            </a:r>
            <a:r>
              <a:rPr sz="2400" b="1" spc="-60">
                <a:solidFill>
                  <a:srgbClr val="00AF50"/>
                </a:solidFill>
                <a:latin typeface="Calibri"/>
                <a:cs typeface="Calibri"/>
              </a:rPr>
              <a:t> </a:t>
            </a:r>
            <a:r>
              <a:rPr sz="2400" b="1">
                <a:solidFill>
                  <a:srgbClr val="00AF50"/>
                </a:solidFill>
                <a:latin typeface="Calibri"/>
                <a:cs typeface="Calibri"/>
              </a:rPr>
              <a:t>zone</a:t>
            </a:r>
            <a:r>
              <a:rPr sz="2400" b="1" spc="-85">
                <a:solidFill>
                  <a:srgbClr val="00AF50"/>
                </a:solidFill>
                <a:latin typeface="Calibri"/>
                <a:cs typeface="Calibri"/>
              </a:rPr>
              <a:t> </a:t>
            </a:r>
            <a:r>
              <a:rPr sz="2400" b="1">
                <a:solidFill>
                  <a:srgbClr val="00AF50"/>
                </a:solidFill>
                <a:latin typeface="Calibri"/>
                <a:cs typeface="Calibri"/>
              </a:rPr>
              <a:t>could</a:t>
            </a:r>
            <a:r>
              <a:rPr sz="2400" b="1" spc="-80">
                <a:solidFill>
                  <a:srgbClr val="00AF50"/>
                </a:solidFill>
                <a:latin typeface="Calibri"/>
                <a:cs typeface="Calibri"/>
              </a:rPr>
              <a:t> </a:t>
            </a:r>
            <a:r>
              <a:rPr sz="2400" b="1" spc="-25">
                <a:solidFill>
                  <a:srgbClr val="00AF50"/>
                </a:solidFill>
                <a:latin typeface="Calibri"/>
                <a:cs typeface="Calibri"/>
              </a:rPr>
              <a:t>be </a:t>
            </a:r>
            <a:r>
              <a:rPr sz="2400" b="1">
                <a:solidFill>
                  <a:srgbClr val="00AF50"/>
                </a:solidFill>
                <a:latin typeface="Calibri"/>
                <a:cs typeface="Calibri"/>
              </a:rPr>
              <a:t>discharged</a:t>
            </a:r>
            <a:r>
              <a:rPr sz="2400" b="1" spc="-80">
                <a:solidFill>
                  <a:srgbClr val="00AF50"/>
                </a:solidFill>
                <a:latin typeface="Calibri"/>
                <a:cs typeface="Calibri"/>
              </a:rPr>
              <a:t> </a:t>
            </a:r>
            <a:r>
              <a:rPr sz="2400" b="1">
                <a:solidFill>
                  <a:srgbClr val="00AF50"/>
                </a:solidFill>
                <a:latin typeface="Calibri"/>
                <a:cs typeface="Calibri"/>
              </a:rPr>
              <a:t>through</a:t>
            </a:r>
            <a:r>
              <a:rPr sz="2400" b="1" spc="-65">
                <a:solidFill>
                  <a:srgbClr val="00AF50"/>
                </a:solidFill>
                <a:latin typeface="Calibri"/>
                <a:cs typeface="Calibri"/>
              </a:rPr>
              <a:t> </a:t>
            </a:r>
            <a:r>
              <a:rPr sz="2400" b="1">
                <a:solidFill>
                  <a:srgbClr val="00AF50"/>
                </a:solidFill>
                <a:latin typeface="Calibri"/>
                <a:cs typeface="Calibri"/>
              </a:rPr>
              <a:t>the</a:t>
            </a:r>
            <a:r>
              <a:rPr sz="2400" b="1" spc="-60">
                <a:solidFill>
                  <a:srgbClr val="00AF50"/>
                </a:solidFill>
                <a:latin typeface="Calibri"/>
                <a:cs typeface="Calibri"/>
              </a:rPr>
              <a:t> </a:t>
            </a:r>
            <a:r>
              <a:rPr sz="2400" b="1">
                <a:solidFill>
                  <a:srgbClr val="00AF50"/>
                </a:solidFill>
                <a:latin typeface="Calibri"/>
                <a:cs typeface="Calibri"/>
              </a:rPr>
              <a:t>outlet</a:t>
            </a:r>
            <a:r>
              <a:rPr sz="2400" b="1" spc="-75">
                <a:solidFill>
                  <a:srgbClr val="00AF50"/>
                </a:solidFill>
                <a:latin typeface="Calibri"/>
                <a:cs typeface="Calibri"/>
              </a:rPr>
              <a:t> </a:t>
            </a:r>
            <a:r>
              <a:rPr sz="2400" b="1" spc="-10">
                <a:solidFill>
                  <a:srgbClr val="00AF50"/>
                </a:solidFill>
                <a:latin typeface="Calibri"/>
                <a:cs typeface="Calibri"/>
              </a:rPr>
              <a:t>pipe)</a:t>
            </a:r>
            <a:endParaRPr sz="2400">
              <a:latin typeface="Calibri"/>
              <a:cs typeface="Calibri"/>
            </a:endParaRPr>
          </a:p>
        </p:txBody>
      </p:sp>
      <p:grpSp>
        <p:nvGrpSpPr>
          <p:cNvPr id="6" name="object 6"/>
          <p:cNvGrpSpPr/>
          <p:nvPr/>
        </p:nvGrpSpPr>
        <p:grpSpPr>
          <a:xfrm>
            <a:off x="6400800" y="3124848"/>
            <a:ext cx="2362200" cy="2742565"/>
            <a:chOff x="6400800" y="3124848"/>
            <a:chExt cx="2362200" cy="2742565"/>
          </a:xfrm>
        </p:grpSpPr>
        <p:pic>
          <p:nvPicPr>
            <p:cNvPr id="7" name="object 7"/>
            <p:cNvPicPr/>
            <p:nvPr/>
          </p:nvPicPr>
          <p:blipFill>
            <a:blip r:embed="rId2"/>
            <a:stretch>
              <a:fillRect/>
            </a:stretch>
          </p:blipFill>
          <p:spPr>
            <a:xfrm>
              <a:off x="6400800" y="3124848"/>
              <a:ext cx="2362200" cy="2742550"/>
            </a:xfrm>
            <a:prstGeom prst="rect">
              <a:avLst/>
            </a:prstGeom>
          </p:spPr>
        </p:pic>
        <p:sp>
          <p:nvSpPr>
            <p:cNvPr id="8" name="object 8"/>
            <p:cNvSpPr/>
            <p:nvPr/>
          </p:nvSpPr>
          <p:spPr>
            <a:xfrm>
              <a:off x="6858000" y="4648199"/>
              <a:ext cx="384175" cy="106680"/>
            </a:xfrm>
            <a:custGeom>
              <a:avLst/>
              <a:gdLst/>
              <a:ahLst/>
              <a:cxnLst/>
              <a:rect l="l" t="t" r="r" b="b"/>
              <a:pathLst>
                <a:path w="384175" h="106679">
                  <a:moveTo>
                    <a:pt x="0" y="0"/>
                  </a:moveTo>
                  <a:lnTo>
                    <a:pt x="381000" y="0"/>
                  </a:lnTo>
                </a:path>
                <a:path w="384175" h="106679">
                  <a:moveTo>
                    <a:pt x="3048" y="106680"/>
                  </a:moveTo>
                  <a:lnTo>
                    <a:pt x="384048" y="106680"/>
                  </a:lnTo>
                </a:path>
              </a:pathLst>
            </a:custGeom>
            <a:ln w="9144">
              <a:solidFill>
                <a:srgbClr val="497DBA"/>
              </a:solidFill>
            </a:ln>
          </p:spPr>
          <p:txBody>
            <a:bodyPr wrap="square" lIns="0" tIns="0" rIns="0" bIns="0" rtlCol="0"/>
            <a:lstStyle/>
            <a:p>
              <a:endParaRPr/>
            </a:p>
          </p:txBody>
        </p:sp>
      </p:grpSp>
      <p:sp>
        <p:nvSpPr>
          <p:cNvPr id="9" name="object 9"/>
          <p:cNvSpPr txBox="1"/>
          <p:nvPr/>
        </p:nvSpPr>
        <p:spPr>
          <a:xfrm>
            <a:off x="6861809" y="4730241"/>
            <a:ext cx="424815" cy="239395"/>
          </a:xfrm>
          <a:prstGeom prst="rect">
            <a:avLst/>
          </a:prstGeom>
        </p:spPr>
        <p:txBody>
          <a:bodyPr vert="horz" wrap="square" lIns="0" tIns="12700" rIns="0" bIns="0" rtlCol="0">
            <a:spAutoFit/>
          </a:bodyPr>
          <a:lstStyle/>
          <a:p>
            <a:pPr marL="12700">
              <a:lnSpc>
                <a:spcPct val="100000"/>
              </a:lnSpc>
              <a:spcBef>
                <a:spcPts val="100"/>
              </a:spcBef>
            </a:pPr>
            <a:r>
              <a:rPr sz="1400" b="1" spc="-20">
                <a:latin typeface="Calibri"/>
                <a:cs typeface="Calibri"/>
              </a:rPr>
              <a:t>Scum</a:t>
            </a:r>
            <a:endParaRPr sz="1400">
              <a:latin typeface="Calibri"/>
              <a:cs typeface="Calibri"/>
            </a:endParaRPr>
          </a:p>
        </p:txBody>
      </p:sp>
      <p:sp>
        <p:nvSpPr>
          <p:cNvPr id="10" name="object 10"/>
          <p:cNvSpPr/>
          <p:nvPr/>
        </p:nvSpPr>
        <p:spPr>
          <a:xfrm>
            <a:off x="6934072" y="4489450"/>
            <a:ext cx="276860" cy="219075"/>
          </a:xfrm>
          <a:custGeom>
            <a:avLst/>
            <a:gdLst/>
            <a:ahLst/>
            <a:cxnLst/>
            <a:rect l="l" t="t" r="r" b="b"/>
            <a:pathLst>
              <a:path w="276859" h="219075">
                <a:moveTo>
                  <a:pt x="179958" y="124841"/>
                </a:moveTo>
                <a:lnTo>
                  <a:pt x="176910" y="126745"/>
                </a:lnTo>
                <a:lnTo>
                  <a:pt x="173990" y="128650"/>
                </a:lnTo>
                <a:lnTo>
                  <a:pt x="173100" y="132587"/>
                </a:lnTo>
                <a:lnTo>
                  <a:pt x="175005" y="135508"/>
                </a:lnTo>
                <a:lnTo>
                  <a:pt x="228726" y="218820"/>
                </a:lnTo>
                <a:lnTo>
                  <a:pt x="234998" y="206882"/>
                </a:lnTo>
                <a:lnTo>
                  <a:pt x="221869" y="206882"/>
                </a:lnTo>
                <a:lnTo>
                  <a:pt x="221106" y="199898"/>
                </a:lnTo>
                <a:lnTo>
                  <a:pt x="219582" y="190373"/>
                </a:lnTo>
                <a:lnTo>
                  <a:pt x="217424" y="180848"/>
                </a:lnTo>
                <a:lnTo>
                  <a:pt x="216022" y="175663"/>
                </a:lnTo>
                <a:lnTo>
                  <a:pt x="185674" y="128650"/>
                </a:lnTo>
                <a:lnTo>
                  <a:pt x="183769" y="125602"/>
                </a:lnTo>
                <a:lnTo>
                  <a:pt x="179958" y="124841"/>
                </a:lnTo>
                <a:close/>
              </a:path>
              <a:path w="276859" h="219075">
                <a:moveTo>
                  <a:pt x="216022" y="175663"/>
                </a:moveTo>
                <a:lnTo>
                  <a:pt x="217424" y="180848"/>
                </a:lnTo>
                <a:lnTo>
                  <a:pt x="219582" y="190373"/>
                </a:lnTo>
                <a:lnTo>
                  <a:pt x="221106" y="199898"/>
                </a:lnTo>
                <a:lnTo>
                  <a:pt x="221869" y="206882"/>
                </a:lnTo>
                <a:lnTo>
                  <a:pt x="234442" y="205486"/>
                </a:lnTo>
                <a:lnTo>
                  <a:pt x="234213" y="203200"/>
                </a:lnTo>
                <a:lnTo>
                  <a:pt x="222503" y="203200"/>
                </a:lnTo>
                <a:lnTo>
                  <a:pt x="227570" y="193552"/>
                </a:lnTo>
                <a:lnTo>
                  <a:pt x="216022" y="175663"/>
                </a:lnTo>
                <a:close/>
              </a:path>
              <a:path w="276859" h="219075">
                <a:moveTo>
                  <a:pt x="269112" y="120904"/>
                </a:moveTo>
                <a:lnTo>
                  <a:pt x="265175" y="122047"/>
                </a:lnTo>
                <a:lnTo>
                  <a:pt x="263525" y="125094"/>
                </a:lnTo>
                <a:lnTo>
                  <a:pt x="231632" y="185818"/>
                </a:lnTo>
                <a:lnTo>
                  <a:pt x="232028" y="187579"/>
                </a:lnTo>
                <a:lnTo>
                  <a:pt x="233679" y="197866"/>
                </a:lnTo>
                <a:lnTo>
                  <a:pt x="234442" y="205486"/>
                </a:lnTo>
                <a:lnTo>
                  <a:pt x="221869" y="206882"/>
                </a:lnTo>
                <a:lnTo>
                  <a:pt x="234998" y="206882"/>
                </a:lnTo>
                <a:lnTo>
                  <a:pt x="274827" y="131063"/>
                </a:lnTo>
                <a:lnTo>
                  <a:pt x="276478" y="127888"/>
                </a:lnTo>
                <a:lnTo>
                  <a:pt x="275208" y="124079"/>
                </a:lnTo>
                <a:lnTo>
                  <a:pt x="272160" y="122427"/>
                </a:lnTo>
                <a:lnTo>
                  <a:pt x="269112" y="120904"/>
                </a:lnTo>
                <a:close/>
              </a:path>
              <a:path w="276859" h="219075">
                <a:moveTo>
                  <a:pt x="227570" y="193552"/>
                </a:moveTo>
                <a:lnTo>
                  <a:pt x="222503" y="203200"/>
                </a:lnTo>
                <a:lnTo>
                  <a:pt x="233552" y="202819"/>
                </a:lnTo>
                <a:lnTo>
                  <a:pt x="227570" y="193552"/>
                </a:lnTo>
                <a:close/>
              </a:path>
              <a:path w="276859" h="219075">
                <a:moveTo>
                  <a:pt x="231632" y="185818"/>
                </a:moveTo>
                <a:lnTo>
                  <a:pt x="227570" y="193552"/>
                </a:lnTo>
                <a:lnTo>
                  <a:pt x="233552" y="202819"/>
                </a:lnTo>
                <a:lnTo>
                  <a:pt x="222503" y="203200"/>
                </a:lnTo>
                <a:lnTo>
                  <a:pt x="234213" y="203200"/>
                </a:lnTo>
                <a:lnTo>
                  <a:pt x="233679" y="197866"/>
                </a:lnTo>
                <a:lnTo>
                  <a:pt x="232028" y="187579"/>
                </a:lnTo>
                <a:lnTo>
                  <a:pt x="231632" y="185818"/>
                </a:lnTo>
                <a:close/>
              </a:path>
              <a:path w="276859" h="219075">
                <a:moveTo>
                  <a:pt x="253" y="0"/>
                </a:moveTo>
                <a:lnTo>
                  <a:pt x="0" y="12700"/>
                </a:lnTo>
                <a:lnTo>
                  <a:pt x="10668" y="12954"/>
                </a:lnTo>
                <a:lnTo>
                  <a:pt x="20954" y="13969"/>
                </a:lnTo>
                <a:lnTo>
                  <a:pt x="61975" y="22987"/>
                </a:lnTo>
                <a:lnTo>
                  <a:pt x="100965" y="40005"/>
                </a:lnTo>
                <a:lnTo>
                  <a:pt x="136905" y="63626"/>
                </a:lnTo>
                <a:lnTo>
                  <a:pt x="168148" y="92710"/>
                </a:lnTo>
                <a:lnTo>
                  <a:pt x="193548" y="126111"/>
                </a:lnTo>
                <a:lnTo>
                  <a:pt x="211581" y="162306"/>
                </a:lnTo>
                <a:lnTo>
                  <a:pt x="216022" y="175663"/>
                </a:lnTo>
                <a:lnTo>
                  <a:pt x="227570" y="193552"/>
                </a:lnTo>
                <a:lnTo>
                  <a:pt x="231632" y="185818"/>
                </a:lnTo>
                <a:lnTo>
                  <a:pt x="229743" y="177419"/>
                </a:lnTo>
                <a:lnTo>
                  <a:pt x="226822" y="167131"/>
                </a:lnTo>
                <a:lnTo>
                  <a:pt x="203961" y="118872"/>
                </a:lnTo>
                <a:lnTo>
                  <a:pt x="177165" y="83819"/>
                </a:lnTo>
                <a:lnTo>
                  <a:pt x="144272" y="53339"/>
                </a:lnTo>
                <a:lnTo>
                  <a:pt x="106552" y="28575"/>
                </a:lnTo>
                <a:lnTo>
                  <a:pt x="65277" y="10668"/>
                </a:lnTo>
                <a:lnTo>
                  <a:pt x="22098" y="1269"/>
                </a:lnTo>
                <a:lnTo>
                  <a:pt x="10922" y="254"/>
                </a:lnTo>
                <a:lnTo>
                  <a:pt x="253" y="0"/>
                </a:lnTo>
                <a:close/>
              </a:path>
            </a:pathLst>
          </a:custGeom>
          <a:solidFill>
            <a:srgbClr val="497DBA"/>
          </a:solidFill>
        </p:spPr>
        <p:txBody>
          <a:bodyPr wrap="square" lIns="0" tIns="0" rIns="0" bIns="0" rtlCol="0"/>
          <a:lstStyle/>
          <a:p>
            <a:endParaRPr/>
          </a:p>
        </p:txBody>
      </p:sp>
      <p:sp>
        <p:nvSpPr>
          <p:cNvPr id="11" name="object 11"/>
          <p:cNvSpPr txBox="1"/>
          <p:nvPr/>
        </p:nvSpPr>
        <p:spPr>
          <a:xfrm>
            <a:off x="6557009" y="4289297"/>
            <a:ext cx="536575" cy="239395"/>
          </a:xfrm>
          <a:prstGeom prst="rect">
            <a:avLst/>
          </a:prstGeom>
        </p:spPr>
        <p:txBody>
          <a:bodyPr vert="horz" wrap="square" lIns="0" tIns="12700" rIns="0" bIns="0" rtlCol="0">
            <a:spAutoFit/>
          </a:bodyPr>
          <a:lstStyle/>
          <a:p>
            <a:pPr marL="12700">
              <a:lnSpc>
                <a:spcPct val="100000"/>
              </a:lnSpc>
              <a:spcBef>
                <a:spcPts val="100"/>
              </a:spcBef>
            </a:pPr>
            <a:r>
              <a:rPr sz="1400" b="1">
                <a:latin typeface="Calibri"/>
                <a:cs typeface="Calibri"/>
              </a:rPr>
              <a:t>50</a:t>
            </a:r>
            <a:r>
              <a:rPr sz="1400" b="1" spc="-20">
                <a:latin typeface="Calibri"/>
                <a:cs typeface="Calibri"/>
              </a:rPr>
              <a:t> </a:t>
            </a:r>
            <a:r>
              <a:rPr sz="1400" b="1" spc="-25">
                <a:latin typeface="Calibri"/>
                <a:cs typeface="Calibri"/>
              </a:rPr>
              <a:t>mm</a:t>
            </a:r>
            <a:endParaRPr sz="1400">
              <a:latin typeface="Calibri"/>
              <a:cs typeface="Calibri"/>
            </a:endParaRPr>
          </a:p>
        </p:txBody>
      </p:sp>
      <p:sp>
        <p:nvSpPr>
          <p:cNvPr id="12" name="Slide Number Placeholder 11">
            <a:extLst>
              <a:ext uri="{FF2B5EF4-FFF2-40B4-BE49-F238E27FC236}">
                <a16:creationId xmlns:a16="http://schemas.microsoft.com/office/drawing/2014/main" id="{52B22FC1-BF66-EB02-DD28-1159EFE06D14}"/>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129</a:t>
            </a:fld>
            <a:endParaRPr lang="en-US" spc="-5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85800"/>
            <a:ext cx="5690354" cy="1025761"/>
          </a:xfrm>
          <a:prstGeom prst="rect">
            <a:avLst/>
          </a:prstGeom>
        </p:spPr>
        <p:txBody>
          <a:bodyPr vert="horz" wrap="square" lIns="0" tIns="10001" rIns="0" bIns="0" rtlCol="0">
            <a:spAutoFit/>
          </a:bodyPr>
          <a:lstStyle/>
          <a:p>
            <a:pPr marL="9525">
              <a:spcBef>
                <a:spcPts val="79"/>
              </a:spcBef>
            </a:pPr>
            <a:r>
              <a:t>Disease</a:t>
            </a:r>
            <a:r>
              <a:rPr spc="-139"/>
              <a:t> </a:t>
            </a:r>
            <a:r>
              <a:rPr spc="-8"/>
              <a:t>Transmission</a:t>
            </a:r>
            <a:r>
              <a:rPr spc="-75"/>
              <a:t> </a:t>
            </a:r>
            <a:r>
              <a:t>and</a:t>
            </a:r>
            <a:r>
              <a:rPr spc="-49"/>
              <a:t> </a:t>
            </a:r>
            <a:r>
              <a:rPr spc="-8"/>
              <a:t>Sanitation</a:t>
            </a:r>
          </a:p>
        </p:txBody>
      </p:sp>
      <p:sp>
        <p:nvSpPr>
          <p:cNvPr id="3" name="object 3"/>
          <p:cNvSpPr txBox="1"/>
          <p:nvPr/>
        </p:nvSpPr>
        <p:spPr>
          <a:xfrm>
            <a:off x="609600" y="2260491"/>
            <a:ext cx="8001000" cy="3047469"/>
          </a:xfrm>
          <a:prstGeom prst="rect">
            <a:avLst/>
          </a:prstGeom>
        </p:spPr>
        <p:txBody>
          <a:bodyPr vert="horz" wrap="square" lIns="0" tIns="76676" rIns="0" bIns="0" rtlCol="0">
            <a:spAutoFit/>
          </a:bodyPr>
          <a:lstStyle/>
          <a:p>
            <a:pPr marL="9525" algn="l">
              <a:spcBef>
                <a:spcPts val="604"/>
              </a:spcBef>
            </a:pPr>
            <a:r>
              <a:rPr sz="2400" spc="38">
                <a:latin typeface="Trebuchet MS"/>
                <a:cs typeface="Trebuchet MS"/>
              </a:rPr>
              <a:t>Sanitation</a:t>
            </a:r>
            <a:r>
              <a:rPr sz="2400" spc="94">
                <a:latin typeface="Trebuchet MS"/>
                <a:cs typeface="Trebuchet MS"/>
              </a:rPr>
              <a:t> </a:t>
            </a:r>
            <a:r>
              <a:rPr sz="2400" spc="105">
                <a:latin typeface="Trebuchet MS"/>
                <a:cs typeface="Trebuchet MS"/>
              </a:rPr>
              <a:t>can</a:t>
            </a:r>
            <a:r>
              <a:rPr sz="2400" spc="195">
                <a:latin typeface="Trebuchet MS"/>
                <a:cs typeface="Trebuchet MS"/>
              </a:rPr>
              <a:t> </a:t>
            </a:r>
            <a:r>
              <a:rPr sz="2400" spc="-8">
                <a:latin typeface="Trebuchet MS"/>
                <a:cs typeface="Trebuchet MS"/>
              </a:rPr>
              <a:t>greatly</a:t>
            </a:r>
            <a:r>
              <a:rPr sz="2400" spc="-4">
                <a:latin typeface="Trebuchet MS"/>
                <a:cs typeface="Trebuchet MS"/>
              </a:rPr>
              <a:t> </a:t>
            </a:r>
            <a:r>
              <a:rPr sz="2400">
                <a:latin typeface="Trebuchet MS"/>
                <a:cs typeface="Trebuchet MS"/>
              </a:rPr>
              <a:t>prevent</a:t>
            </a:r>
            <a:r>
              <a:rPr sz="2400" spc="-143">
                <a:latin typeface="Trebuchet MS"/>
                <a:cs typeface="Trebuchet MS"/>
              </a:rPr>
              <a:t> </a:t>
            </a:r>
            <a:r>
              <a:rPr sz="2400">
                <a:latin typeface="Trebuchet MS"/>
                <a:cs typeface="Trebuchet MS"/>
              </a:rPr>
              <a:t>the</a:t>
            </a:r>
            <a:r>
              <a:rPr sz="2400" spc="60">
                <a:latin typeface="Trebuchet MS"/>
                <a:cs typeface="Trebuchet MS"/>
              </a:rPr>
              <a:t> </a:t>
            </a:r>
            <a:r>
              <a:rPr sz="2400">
                <a:latin typeface="Trebuchet MS"/>
                <a:cs typeface="Trebuchet MS"/>
              </a:rPr>
              <a:t>spread</a:t>
            </a:r>
            <a:r>
              <a:rPr sz="2400" spc="83">
                <a:latin typeface="Trebuchet MS"/>
                <a:cs typeface="Trebuchet MS"/>
              </a:rPr>
              <a:t> </a:t>
            </a:r>
            <a:r>
              <a:rPr sz="2400">
                <a:latin typeface="Trebuchet MS"/>
                <a:cs typeface="Trebuchet MS"/>
              </a:rPr>
              <a:t>of</a:t>
            </a:r>
            <a:r>
              <a:rPr sz="2400" spc="90">
                <a:latin typeface="Trebuchet MS"/>
                <a:cs typeface="Trebuchet MS"/>
              </a:rPr>
              <a:t> </a:t>
            </a:r>
            <a:r>
              <a:rPr sz="2400">
                <a:latin typeface="Trebuchet MS"/>
                <a:cs typeface="Trebuchet MS"/>
              </a:rPr>
              <a:t>infectious</a:t>
            </a:r>
            <a:r>
              <a:rPr sz="2400" spc="150">
                <a:latin typeface="Trebuchet MS"/>
                <a:cs typeface="Trebuchet MS"/>
              </a:rPr>
              <a:t> </a:t>
            </a:r>
            <a:r>
              <a:rPr sz="2400" spc="-8">
                <a:latin typeface="Trebuchet MS"/>
                <a:cs typeface="Trebuchet MS"/>
              </a:rPr>
              <a:t>diseases:</a:t>
            </a:r>
            <a:endParaRPr lang="en-US" sz="2400" spc="-8">
              <a:latin typeface="Trebuchet MS"/>
              <a:cs typeface="Trebuchet MS"/>
            </a:endParaRPr>
          </a:p>
          <a:p>
            <a:pPr marL="9525" algn="l">
              <a:spcBef>
                <a:spcPts val="604"/>
              </a:spcBef>
            </a:pPr>
            <a:r>
              <a:rPr lang="en-US" sz="2400" spc="-68">
                <a:latin typeface="Trebuchet MS"/>
                <a:cs typeface="Trebuchet MS"/>
              </a:rPr>
              <a:t>1. I</a:t>
            </a:r>
            <a:r>
              <a:rPr sz="2400" spc="-68">
                <a:latin typeface="Trebuchet MS"/>
                <a:cs typeface="Trebuchet MS"/>
              </a:rPr>
              <a:t>ngestion</a:t>
            </a:r>
            <a:r>
              <a:rPr sz="2400" spc="-60">
                <a:latin typeface="Trebuchet MS"/>
                <a:cs typeface="Trebuchet MS"/>
              </a:rPr>
              <a:t> </a:t>
            </a:r>
            <a:r>
              <a:rPr sz="2400" spc="-56">
                <a:latin typeface="Trebuchet MS"/>
                <a:cs typeface="Trebuchet MS"/>
              </a:rPr>
              <a:t>of</a:t>
            </a:r>
            <a:r>
              <a:rPr sz="2400" spc="-131">
                <a:latin typeface="Trebuchet MS"/>
                <a:cs typeface="Trebuchet MS"/>
              </a:rPr>
              <a:t> </a:t>
            </a:r>
            <a:r>
              <a:rPr sz="2400" spc="-53">
                <a:latin typeface="Trebuchet MS"/>
                <a:cs typeface="Trebuchet MS"/>
              </a:rPr>
              <a:t>food</a:t>
            </a:r>
            <a:r>
              <a:rPr sz="2400" spc="-98">
                <a:latin typeface="Trebuchet MS"/>
                <a:cs typeface="Trebuchet MS"/>
              </a:rPr>
              <a:t> </a:t>
            </a:r>
            <a:r>
              <a:rPr sz="2400">
                <a:latin typeface="Trebuchet MS"/>
                <a:cs typeface="Trebuchet MS"/>
              </a:rPr>
              <a:t>or</a:t>
            </a:r>
            <a:r>
              <a:rPr sz="2400" spc="64">
                <a:latin typeface="Trebuchet MS"/>
                <a:cs typeface="Trebuchet MS"/>
              </a:rPr>
              <a:t> </a:t>
            </a:r>
            <a:r>
              <a:rPr sz="2400" spc="-68">
                <a:latin typeface="Trebuchet MS"/>
                <a:cs typeface="Trebuchet MS"/>
              </a:rPr>
              <a:t>drinking</a:t>
            </a:r>
            <a:r>
              <a:rPr sz="2400" spc="-188">
                <a:latin typeface="Trebuchet MS"/>
                <a:cs typeface="Trebuchet MS"/>
              </a:rPr>
              <a:t> </a:t>
            </a:r>
            <a:r>
              <a:rPr sz="2400" spc="-8">
                <a:latin typeface="Trebuchet MS"/>
                <a:cs typeface="Trebuchet MS"/>
              </a:rPr>
              <a:t>waste.</a:t>
            </a:r>
            <a:endParaRPr lang="en-US" sz="2400">
              <a:latin typeface="Trebuchet MS"/>
              <a:cs typeface="Trebuchet MS"/>
            </a:endParaRPr>
          </a:p>
          <a:p>
            <a:pPr marL="9525" algn="l">
              <a:spcBef>
                <a:spcPts val="604"/>
              </a:spcBef>
            </a:pPr>
            <a:r>
              <a:rPr lang="en-US" sz="2400" spc="-68">
                <a:latin typeface="Trebuchet MS"/>
                <a:cs typeface="Trebuchet MS"/>
              </a:rPr>
              <a:t>2. I</a:t>
            </a:r>
            <a:r>
              <a:rPr sz="2400" spc="-68">
                <a:latin typeface="Trebuchet MS"/>
                <a:cs typeface="Trebuchet MS"/>
              </a:rPr>
              <a:t>ngestion</a:t>
            </a:r>
            <a:r>
              <a:rPr sz="2400" spc="-83">
                <a:latin typeface="Trebuchet MS"/>
                <a:cs typeface="Trebuchet MS"/>
              </a:rPr>
              <a:t> </a:t>
            </a:r>
            <a:r>
              <a:rPr sz="2400" spc="-53">
                <a:latin typeface="Trebuchet MS"/>
                <a:cs typeface="Trebuchet MS"/>
              </a:rPr>
              <a:t>of</a:t>
            </a:r>
            <a:r>
              <a:rPr sz="2400" spc="-146">
                <a:latin typeface="Trebuchet MS"/>
                <a:cs typeface="Trebuchet MS"/>
              </a:rPr>
              <a:t> </a:t>
            </a:r>
            <a:r>
              <a:rPr sz="2400" spc="-109">
                <a:latin typeface="Trebuchet MS"/>
                <a:cs typeface="Trebuchet MS"/>
              </a:rPr>
              <a:t>meat</a:t>
            </a:r>
            <a:r>
              <a:rPr sz="2400" spc="-206">
                <a:latin typeface="Trebuchet MS"/>
                <a:cs typeface="Trebuchet MS"/>
              </a:rPr>
              <a:t> </a:t>
            </a:r>
            <a:r>
              <a:rPr sz="2400" spc="-105">
                <a:latin typeface="Trebuchet MS"/>
                <a:cs typeface="Trebuchet MS"/>
              </a:rPr>
              <a:t>infected</a:t>
            </a:r>
            <a:r>
              <a:rPr sz="2400" spc="-191">
                <a:latin typeface="Trebuchet MS"/>
                <a:cs typeface="Trebuchet MS"/>
              </a:rPr>
              <a:t> </a:t>
            </a:r>
            <a:r>
              <a:rPr sz="2400" spc="-41">
                <a:latin typeface="Trebuchet MS"/>
                <a:cs typeface="Trebuchet MS"/>
              </a:rPr>
              <a:t>with</a:t>
            </a:r>
            <a:r>
              <a:rPr sz="2400" spc="15">
                <a:latin typeface="Trebuchet MS"/>
                <a:cs typeface="Trebuchet MS"/>
              </a:rPr>
              <a:t> </a:t>
            </a:r>
            <a:r>
              <a:rPr sz="2400" spc="-86">
                <a:latin typeface="Trebuchet MS"/>
                <a:cs typeface="Trebuchet MS"/>
              </a:rPr>
              <a:t>tape</a:t>
            </a:r>
            <a:r>
              <a:rPr sz="2400" spc="-165">
                <a:latin typeface="Trebuchet MS"/>
                <a:cs typeface="Trebuchet MS"/>
              </a:rPr>
              <a:t> </a:t>
            </a:r>
            <a:r>
              <a:rPr sz="2400" spc="-8">
                <a:latin typeface="Trebuchet MS"/>
                <a:cs typeface="Trebuchet MS"/>
              </a:rPr>
              <a:t>worms.</a:t>
            </a:r>
            <a:endParaRPr lang="en-US" sz="2400">
              <a:latin typeface="Trebuchet MS"/>
              <a:cs typeface="Trebuchet MS"/>
            </a:endParaRPr>
          </a:p>
          <a:p>
            <a:pPr marL="9525" algn="l">
              <a:spcBef>
                <a:spcPts val="604"/>
              </a:spcBef>
            </a:pPr>
            <a:r>
              <a:rPr lang="en-US" sz="2400" spc="-71">
                <a:latin typeface="Trebuchet MS"/>
                <a:cs typeface="Trebuchet MS"/>
              </a:rPr>
              <a:t>3. C</a:t>
            </a:r>
            <a:r>
              <a:rPr sz="2400" spc="-71">
                <a:latin typeface="Trebuchet MS"/>
                <a:cs typeface="Trebuchet MS"/>
              </a:rPr>
              <a:t>ontact</a:t>
            </a:r>
            <a:r>
              <a:rPr sz="2400" spc="-79">
                <a:latin typeface="Trebuchet MS"/>
                <a:cs typeface="Trebuchet MS"/>
              </a:rPr>
              <a:t> </a:t>
            </a:r>
            <a:r>
              <a:rPr sz="2400" spc="-71">
                <a:latin typeface="Trebuchet MS"/>
                <a:cs typeface="Trebuchet MS"/>
              </a:rPr>
              <a:t>with</a:t>
            </a:r>
            <a:r>
              <a:rPr sz="2400" spc="-113">
                <a:latin typeface="Trebuchet MS"/>
                <a:cs typeface="Trebuchet MS"/>
              </a:rPr>
              <a:t> </a:t>
            </a:r>
            <a:r>
              <a:rPr sz="2400" spc="-98">
                <a:latin typeface="Trebuchet MS"/>
                <a:cs typeface="Trebuchet MS"/>
              </a:rPr>
              <a:t>contaminated</a:t>
            </a:r>
            <a:r>
              <a:rPr sz="2400" spc="-75">
                <a:latin typeface="Trebuchet MS"/>
                <a:cs typeface="Trebuchet MS"/>
              </a:rPr>
              <a:t> </a:t>
            </a:r>
            <a:r>
              <a:rPr sz="2400">
                <a:latin typeface="Trebuchet MS"/>
                <a:cs typeface="Trebuchet MS"/>
              </a:rPr>
              <a:t>wat</a:t>
            </a:r>
            <a:r>
              <a:rPr sz="2400" spc="4">
                <a:latin typeface="Trebuchet MS"/>
                <a:cs typeface="Trebuchet MS"/>
              </a:rPr>
              <a:t>e</a:t>
            </a:r>
            <a:r>
              <a:rPr sz="2400" spc="-278">
                <a:latin typeface="Trebuchet MS"/>
                <a:cs typeface="Trebuchet MS"/>
              </a:rPr>
              <a:t>r</a:t>
            </a:r>
            <a:r>
              <a:rPr sz="2400" spc="135">
                <a:latin typeface="Trebuchet MS"/>
                <a:cs typeface="Trebuchet MS"/>
              </a:rPr>
              <a:t>.</a:t>
            </a:r>
            <a:endParaRPr lang="en-US" sz="2400">
              <a:latin typeface="Trebuchet MS"/>
              <a:cs typeface="Trebuchet MS"/>
            </a:endParaRPr>
          </a:p>
          <a:p>
            <a:pPr marL="9525" algn="l">
              <a:spcBef>
                <a:spcPts val="604"/>
              </a:spcBef>
            </a:pPr>
            <a:r>
              <a:rPr lang="en-US" sz="2400" spc="-71">
                <a:latin typeface="Trebuchet MS"/>
                <a:cs typeface="Trebuchet MS"/>
              </a:rPr>
              <a:t>4. C</a:t>
            </a:r>
            <a:r>
              <a:rPr sz="2400" spc="-71">
                <a:latin typeface="Trebuchet MS"/>
                <a:cs typeface="Trebuchet MS"/>
              </a:rPr>
              <a:t>ontact</a:t>
            </a:r>
            <a:r>
              <a:rPr sz="2400" spc="-60">
                <a:latin typeface="Trebuchet MS"/>
                <a:cs typeface="Trebuchet MS"/>
              </a:rPr>
              <a:t> </a:t>
            </a:r>
            <a:r>
              <a:rPr sz="2400" spc="-75">
                <a:latin typeface="Trebuchet MS"/>
                <a:cs typeface="Trebuchet MS"/>
              </a:rPr>
              <a:t>with</a:t>
            </a:r>
            <a:r>
              <a:rPr sz="2400" spc="-98">
                <a:latin typeface="Trebuchet MS"/>
                <a:cs typeface="Trebuchet MS"/>
              </a:rPr>
              <a:t> </a:t>
            </a:r>
            <a:r>
              <a:rPr sz="2400" spc="-94">
                <a:latin typeface="Trebuchet MS"/>
                <a:cs typeface="Trebuchet MS"/>
              </a:rPr>
              <a:t>contaminated</a:t>
            </a:r>
            <a:r>
              <a:rPr sz="2400" spc="-124">
                <a:latin typeface="Trebuchet MS"/>
                <a:cs typeface="Trebuchet MS"/>
              </a:rPr>
              <a:t> </a:t>
            </a:r>
            <a:r>
              <a:rPr sz="2400" spc="-8">
                <a:latin typeface="Trebuchet MS"/>
                <a:cs typeface="Trebuchet MS"/>
              </a:rPr>
              <a:t>soil.</a:t>
            </a:r>
            <a:endParaRPr lang="en-US" sz="2400">
              <a:latin typeface="Trebuchet MS"/>
              <a:cs typeface="Trebuchet MS"/>
            </a:endParaRPr>
          </a:p>
          <a:p>
            <a:pPr marL="9525" algn="l">
              <a:spcBef>
                <a:spcPts val="604"/>
              </a:spcBef>
            </a:pPr>
            <a:r>
              <a:rPr lang="en-US" sz="2400" spc="-68">
                <a:latin typeface="Trebuchet MS"/>
                <a:cs typeface="Trebuchet MS"/>
              </a:rPr>
              <a:t>5. I</a:t>
            </a:r>
            <a:r>
              <a:rPr sz="2400" spc="-68">
                <a:latin typeface="Trebuchet MS"/>
                <a:cs typeface="Trebuchet MS"/>
              </a:rPr>
              <a:t>nsect</a:t>
            </a:r>
            <a:r>
              <a:rPr sz="2400" spc="-79">
                <a:latin typeface="Trebuchet MS"/>
                <a:cs typeface="Trebuchet MS"/>
              </a:rPr>
              <a:t> </a:t>
            </a:r>
            <a:r>
              <a:rPr sz="2400" spc="-8">
                <a:latin typeface="Trebuchet MS"/>
                <a:cs typeface="Trebuchet MS"/>
              </a:rPr>
              <a:t>vectors.</a:t>
            </a:r>
            <a:endParaRPr sz="2400">
              <a:latin typeface="Trebuchet MS"/>
              <a:cs typeface="Trebuchet MS"/>
            </a:endParaRPr>
          </a:p>
        </p:txBody>
      </p:sp>
      <p:sp>
        <p:nvSpPr>
          <p:cNvPr id="4" name="Slide Number Placeholder 3">
            <a:extLst>
              <a:ext uri="{FF2B5EF4-FFF2-40B4-BE49-F238E27FC236}">
                <a16:creationId xmlns:a16="http://schemas.microsoft.com/office/drawing/2014/main" id="{58B9D967-8243-CBF1-268B-2FD358E8217D}"/>
              </a:ext>
            </a:extLst>
          </p:cNvPr>
          <p:cNvSpPr>
            <a:spLocks noGrp="1"/>
          </p:cNvSpPr>
          <p:nvPr>
            <p:ph type="sldNum" sz="quarter" idx="7"/>
          </p:nvPr>
        </p:nvSpPr>
        <p:spPr/>
        <p:txBody>
          <a:bodyPr/>
          <a:lstStyle/>
          <a:p>
            <a:fld id="{B6F15528-21DE-4FAA-801E-634DDDAF4B2B}" type="slidenum">
              <a:rPr lang="en-US" smtClean="0"/>
              <a:t>13</a:t>
            </a:fld>
            <a:endParaRPr lang="en-US"/>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038225">
              <a:lnSpc>
                <a:spcPct val="100000"/>
              </a:lnSpc>
              <a:spcBef>
                <a:spcPts val="95"/>
              </a:spcBef>
            </a:pPr>
            <a:r>
              <a:rPr sz="2800"/>
              <a:t>Design</a:t>
            </a:r>
            <a:r>
              <a:rPr sz="2800" spc="-90"/>
              <a:t> </a:t>
            </a:r>
            <a:r>
              <a:rPr sz="2800"/>
              <a:t>of</a:t>
            </a:r>
            <a:r>
              <a:rPr sz="2800" spc="-105"/>
              <a:t> </a:t>
            </a:r>
            <a:r>
              <a:rPr sz="2800"/>
              <a:t>Septic</a:t>
            </a:r>
            <a:r>
              <a:rPr sz="2800" spc="-75"/>
              <a:t> </a:t>
            </a:r>
            <a:r>
              <a:rPr sz="2800" spc="-25"/>
              <a:t>Tank:</a:t>
            </a:r>
            <a:r>
              <a:rPr sz="2800" spc="-55"/>
              <a:t> </a:t>
            </a:r>
            <a:r>
              <a:rPr sz="2800">
                <a:solidFill>
                  <a:srgbClr val="006FC0"/>
                </a:solidFill>
              </a:rPr>
              <a:t>Partition</a:t>
            </a:r>
            <a:r>
              <a:rPr sz="2800" spc="-85">
                <a:solidFill>
                  <a:srgbClr val="006FC0"/>
                </a:solidFill>
              </a:rPr>
              <a:t> </a:t>
            </a:r>
            <a:r>
              <a:rPr sz="2800" spc="-20">
                <a:solidFill>
                  <a:srgbClr val="006FC0"/>
                </a:solidFill>
              </a:rPr>
              <a:t>Wall</a:t>
            </a:r>
            <a:endParaRPr sz="2800"/>
          </a:p>
        </p:txBody>
      </p:sp>
      <p:sp>
        <p:nvSpPr>
          <p:cNvPr id="3" name="object 3"/>
          <p:cNvSpPr txBox="1"/>
          <p:nvPr/>
        </p:nvSpPr>
        <p:spPr>
          <a:xfrm>
            <a:off x="487172" y="1004061"/>
            <a:ext cx="7907655" cy="2220595"/>
          </a:xfrm>
          <a:prstGeom prst="rect">
            <a:avLst/>
          </a:prstGeom>
        </p:spPr>
        <p:txBody>
          <a:bodyPr vert="horz" wrap="square" lIns="0" tIns="12700" rIns="0" bIns="0" rtlCol="0">
            <a:spAutoFit/>
          </a:bodyPr>
          <a:lstStyle/>
          <a:p>
            <a:pPr marL="236854" marR="240665" indent="-224790">
              <a:lnSpc>
                <a:spcPct val="100000"/>
              </a:lnSpc>
              <a:spcBef>
                <a:spcPts val="100"/>
              </a:spcBef>
              <a:buFont typeface="Arial MT"/>
              <a:buChar char="•"/>
              <a:tabLst>
                <a:tab pos="238125" algn="l"/>
              </a:tabLst>
            </a:pPr>
            <a:r>
              <a:rPr sz="2400" b="1">
                <a:solidFill>
                  <a:srgbClr val="00AF50"/>
                </a:solidFill>
                <a:latin typeface="Calibri"/>
                <a:cs typeface="Calibri"/>
              </a:rPr>
              <a:t>The</a:t>
            </a:r>
            <a:r>
              <a:rPr sz="2400" b="1" spc="-60">
                <a:solidFill>
                  <a:srgbClr val="00AF50"/>
                </a:solidFill>
                <a:latin typeface="Calibri"/>
                <a:cs typeface="Calibri"/>
              </a:rPr>
              <a:t> </a:t>
            </a:r>
            <a:r>
              <a:rPr sz="2400" b="1">
                <a:solidFill>
                  <a:srgbClr val="00AF50"/>
                </a:solidFill>
                <a:latin typeface="Calibri"/>
                <a:cs typeface="Calibri"/>
              </a:rPr>
              <a:t>bottom</a:t>
            </a:r>
            <a:r>
              <a:rPr sz="2400" b="1" spc="-45">
                <a:solidFill>
                  <a:srgbClr val="00AF50"/>
                </a:solidFill>
                <a:latin typeface="Calibri"/>
                <a:cs typeface="Calibri"/>
              </a:rPr>
              <a:t> </a:t>
            </a:r>
            <a:r>
              <a:rPr sz="2400" b="1">
                <a:solidFill>
                  <a:srgbClr val="00AF50"/>
                </a:solidFill>
                <a:latin typeface="Calibri"/>
                <a:cs typeface="Calibri"/>
              </a:rPr>
              <a:t>of</a:t>
            </a:r>
            <a:r>
              <a:rPr sz="2400" b="1" spc="-70">
                <a:solidFill>
                  <a:srgbClr val="00AF50"/>
                </a:solidFill>
                <a:latin typeface="Calibri"/>
                <a:cs typeface="Calibri"/>
              </a:rPr>
              <a:t> </a:t>
            </a:r>
            <a:r>
              <a:rPr sz="2400" b="1">
                <a:solidFill>
                  <a:srgbClr val="00AF50"/>
                </a:solidFill>
                <a:latin typeface="Calibri"/>
                <a:cs typeface="Calibri"/>
              </a:rPr>
              <a:t>partition</a:t>
            </a:r>
            <a:r>
              <a:rPr sz="2400" b="1" spc="-45">
                <a:solidFill>
                  <a:srgbClr val="00AF50"/>
                </a:solidFill>
                <a:latin typeface="Calibri"/>
                <a:cs typeface="Calibri"/>
              </a:rPr>
              <a:t> </a:t>
            </a:r>
            <a:r>
              <a:rPr sz="2400" b="1">
                <a:solidFill>
                  <a:srgbClr val="00AF50"/>
                </a:solidFill>
                <a:latin typeface="Calibri"/>
                <a:cs typeface="Calibri"/>
              </a:rPr>
              <a:t>wall</a:t>
            </a:r>
            <a:r>
              <a:rPr sz="2400" b="1" spc="-55">
                <a:solidFill>
                  <a:srgbClr val="00AF50"/>
                </a:solidFill>
                <a:latin typeface="Calibri"/>
                <a:cs typeface="Calibri"/>
              </a:rPr>
              <a:t> </a:t>
            </a:r>
            <a:r>
              <a:rPr sz="2400" b="1">
                <a:solidFill>
                  <a:srgbClr val="00AF50"/>
                </a:solidFill>
                <a:latin typeface="Calibri"/>
                <a:cs typeface="Calibri"/>
              </a:rPr>
              <a:t>(for</a:t>
            </a:r>
            <a:r>
              <a:rPr sz="2400" b="1" spc="-55">
                <a:solidFill>
                  <a:srgbClr val="00AF50"/>
                </a:solidFill>
                <a:latin typeface="Calibri"/>
                <a:cs typeface="Calibri"/>
              </a:rPr>
              <a:t> </a:t>
            </a:r>
            <a:r>
              <a:rPr sz="2400" b="1" spc="-20">
                <a:solidFill>
                  <a:srgbClr val="00AF50"/>
                </a:solidFill>
                <a:latin typeface="Calibri"/>
                <a:cs typeface="Calibri"/>
              </a:rPr>
              <a:t>two-</a:t>
            </a:r>
            <a:r>
              <a:rPr sz="2400" b="1">
                <a:solidFill>
                  <a:srgbClr val="00AF50"/>
                </a:solidFill>
                <a:latin typeface="Calibri"/>
                <a:cs typeface="Calibri"/>
              </a:rPr>
              <a:t>chamber</a:t>
            </a:r>
            <a:r>
              <a:rPr sz="2400" b="1" spc="-60">
                <a:solidFill>
                  <a:srgbClr val="00AF50"/>
                </a:solidFill>
                <a:latin typeface="Calibri"/>
                <a:cs typeface="Calibri"/>
              </a:rPr>
              <a:t> </a:t>
            </a:r>
            <a:r>
              <a:rPr sz="2400" b="1">
                <a:solidFill>
                  <a:srgbClr val="00AF50"/>
                </a:solidFill>
                <a:latin typeface="Calibri"/>
                <a:cs typeface="Calibri"/>
              </a:rPr>
              <a:t>septic</a:t>
            </a:r>
            <a:r>
              <a:rPr sz="2400" b="1" spc="-45">
                <a:solidFill>
                  <a:srgbClr val="00AF50"/>
                </a:solidFill>
                <a:latin typeface="Calibri"/>
                <a:cs typeface="Calibri"/>
              </a:rPr>
              <a:t> </a:t>
            </a:r>
            <a:r>
              <a:rPr sz="2400" b="1" spc="-10">
                <a:solidFill>
                  <a:srgbClr val="00AF50"/>
                </a:solidFill>
                <a:latin typeface="Calibri"/>
                <a:cs typeface="Calibri"/>
              </a:rPr>
              <a:t>tank) 	</a:t>
            </a:r>
            <a:r>
              <a:rPr sz="2400" b="1">
                <a:solidFill>
                  <a:srgbClr val="00AF50"/>
                </a:solidFill>
                <a:latin typeface="Calibri"/>
                <a:cs typeface="Calibri"/>
              </a:rPr>
              <a:t>should</a:t>
            </a:r>
            <a:r>
              <a:rPr sz="2400" b="1" spc="-40">
                <a:solidFill>
                  <a:srgbClr val="00AF50"/>
                </a:solidFill>
                <a:latin typeface="Calibri"/>
                <a:cs typeface="Calibri"/>
              </a:rPr>
              <a:t> </a:t>
            </a:r>
            <a:r>
              <a:rPr sz="2400" b="1">
                <a:solidFill>
                  <a:srgbClr val="00AF50"/>
                </a:solidFill>
                <a:latin typeface="Calibri"/>
                <a:cs typeface="Calibri"/>
              </a:rPr>
              <a:t>be</a:t>
            </a:r>
            <a:r>
              <a:rPr sz="2400" b="1" spc="-35">
                <a:solidFill>
                  <a:srgbClr val="00AF50"/>
                </a:solidFill>
                <a:latin typeface="Calibri"/>
                <a:cs typeface="Calibri"/>
              </a:rPr>
              <a:t> </a:t>
            </a:r>
            <a:r>
              <a:rPr sz="2400" b="1">
                <a:solidFill>
                  <a:srgbClr val="00AF50"/>
                </a:solidFill>
                <a:latin typeface="Calibri"/>
                <a:cs typeface="Calibri"/>
              </a:rPr>
              <a:t>at</a:t>
            </a:r>
            <a:r>
              <a:rPr sz="2400" b="1" spc="-30">
                <a:solidFill>
                  <a:srgbClr val="00AF50"/>
                </a:solidFill>
                <a:latin typeface="Calibri"/>
                <a:cs typeface="Calibri"/>
              </a:rPr>
              <a:t> </a:t>
            </a:r>
            <a:r>
              <a:rPr sz="2400" b="1">
                <a:solidFill>
                  <a:srgbClr val="00AF50"/>
                </a:solidFill>
                <a:latin typeface="Calibri"/>
                <a:cs typeface="Calibri"/>
              </a:rPr>
              <a:t>least</a:t>
            </a:r>
            <a:r>
              <a:rPr sz="2400" b="1" spc="-40">
                <a:solidFill>
                  <a:srgbClr val="00AF50"/>
                </a:solidFill>
                <a:latin typeface="Calibri"/>
                <a:cs typeface="Calibri"/>
              </a:rPr>
              <a:t> </a:t>
            </a:r>
            <a:r>
              <a:rPr sz="2400" b="1">
                <a:solidFill>
                  <a:srgbClr val="00AF50"/>
                </a:solidFill>
                <a:latin typeface="Calibri"/>
                <a:cs typeface="Calibri"/>
              </a:rPr>
              <a:t>75</a:t>
            </a:r>
            <a:r>
              <a:rPr sz="2400" b="1" spc="-40">
                <a:solidFill>
                  <a:srgbClr val="00AF50"/>
                </a:solidFill>
                <a:latin typeface="Calibri"/>
                <a:cs typeface="Calibri"/>
              </a:rPr>
              <a:t> </a:t>
            </a:r>
            <a:r>
              <a:rPr sz="2400" b="1">
                <a:solidFill>
                  <a:srgbClr val="00AF50"/>
                </a:solidFill>
                <a:latin typeface="Calibri"/>
                <a:cs typeface="Calibri"/>
              </a:rPr>
              <a:t>mm</a:t>
            </a:r>
            <a:r>
              <a:rPr sz="2400" b="1" spc="-45">
                <a:solidFill>
                  <a:srgbClr val="00AF50"/>
                </a:solidFill>
                <a:latin typeface="Calibri"/>
                <a:cs typeface="Calibri"/>
              </a:rPr>
              <a:t> </a:t>
            </a:r>
            <a:r>
              <a:rPr sz="2400" b="1">
                <a:solidFill>
                  <a:srgbClr val="00AF50"/>
                </a:solidFill>
                <a:latin typeface="Calibri"/>
                <a:cs typeface="Calibri"/>
              </a:rPr>
              <a:t>below</a:t>
            </a:r>
            <a:r>
              <a:rPr sz="2400" b="1" spc="-50">
                <a:solidFill>
                  <a:srgbClr val="00AF50"/>
                </a:solidFill>
                <a:latin typeface="Calibri"/>
                <a:cs typeface="Calibri"/>
              </a:rPr>
              <a:t> </a:t>
            </a:r>
            <a:r>
              <a:rPr sz="2400" b="1">
                <a:solidFill>
                  <a:srgbClr val="00AF50"/>
                </a:solidFill>
                <a:latin typeface="Calibri"/>
                <a:cs typeface="Calibri"/>
              </a:rPr>
              <a:t>the</a:t>
            </a:r>
            <a:r>
              <a:rPr sz="2400" b="1" spc="-25">
                <a:solidFill>
                  <a:srgbClr val="00AF50"/>
                </a:solidFill>
                <a:latin typeface="Calibri"/>
                <a:cs typeface="Calibri"/>
              </a:rPr>
              <a:t> </a:t>
            </a:r>
            <a:r>
              <a:rPr sz="2400" b="1">
                <a:solidFill>
                  <a:srgbClr val="00AF50"/>
                </a:solidFill>
                <a:latin typeface="Calibri"/>
                <a:cs typeface="Calibri"/>
              </a:rPr>
              <a:t>bottom</a:t>
            </a:r>
            <a:r>
              <a:rPr sz="2400" b="1" spc="-40">
                <a:solidFill>
                  <a:srgbClr val="00AF50"/>
                </a:solidFill>
                <a:latin typeface="Calibri"/>
                <a:cs typeface="Calibri"/>
              </a:rPr>
              <a:t> </a:t>
            </a:r>
            <a:r>
              <a:rPr sz="2400" b="1">
                <a:solidFill>
                  <a:srgbClr val="00AF50"/>
                </a:solidFill>
                <a:latin typeface="Calibri"/>
                <a:cs typeface="Calibri"/>
              </a:rPr>
              <a:t>of</a:t>
            </a:r>
            <a:r>
              <a:rPr sz="2400" b="1" spc="-35">
                <a:solidFill>
                  <a:srgbClr val="00AF50"/>
                </a:solidFill>
                <a:latin typeface="Calibri"/>
                <a:cs typeface="Calibri"/>
              </a:rPr>
              <a:t> </a:t>
            </a:r>
            <a:r>
              <a:rPr sz="2400" b="1">
                <a:solidFill>
                  <a:srgbClr val="00AF50"/>
                </a:solidFill>
                <a:latin typeface="Calibri"/>
                <a:cs typeface="Calibri"/>
              </a:rPr>
              <a:t>scum</a:t>
            </a:r>
            <a:r>
              <a:rPr sz="2400" b="1" spc="-50">
                <a:solidFill>
                  <a:srgbClr val="00AF50"/>
                </a:solidFill>
                <a:latin typeface="Calibri"/>
                <a:cs typeface="Calibri"/>
              </a:rPr>
              <a:t> </a:t>
            </a:r>
            <a:r>
              <a:rPr sz="2400" b="1" spc="-10">
                <a:solidFill>
                  <a:srgbClr val="00AF50"/>
                </a:solidFill>
                <a:latin typeface="Calibri"/>
                <a:cs typeface="Calibri"/>
              </a:rPr>
              <a:t>level</a:t>
            </a:r>
            <a:endParaRPr sz="2400">
              <a:latin typeface="Calibri"/>
              <a:cs typeface="Calibri"/>
            </a:endParaRPr>
          </a:p>
          <a:p>
            <a:pPr marL="236854" marR="156845" indent="-224790">
              <a:lnSpc>
                <a:spcPct val="100000"/>
              </a:lnSpc>
              <a:buFont typeface="Arial MT"/>
              <a:buChar char="•"/>
              <a:tabLst>
                <a:tab pos="238125" algn="l"/>
              </a:tabLst>
            </a:pPr>
            <a:r>
              <a:rPr sz="2400" b="1">
                <a:solidFill>
                  <a:srgbClr val="006FC0"/>
                </a:solidFill>
                <a:latin typeface="Calibri"/>
                <a:cs typeface="Calibri"/>
              </a:rPr>
              <a:t>The</a:t>
            </a:r>
            <a:r>
              <a:rPr sz="2400" b="1" spc="-50">
                <a:solidFill>
                  <a:srgbClr val="006FC0"/>
                </a:solidFill>
                <a:latin typeface="Calibri"/>
                <a:cs typeface="Calibri"/>
              </a:rPr>
              <a:t> </a:t>
            </a:r>
            <a:r>
              <a:rPr sz="2400" b="1">
                <a:solidFill>
                  <a:srgbClr val="006FC0"/>
                </a:solidFill>
                <a:latin typeface="Calibri"/>
                <a:cs typeface="Calibri"/>
              </a:rPr>
              <a:t>partition</a:t>
            </a:r>
            <a:r>
              <a:rPr sz="2400" b="1" spc="-40">
                <a:solidFill>
                  <a:srgbClr val="006FC0"/>
                </a:solidFill>
                <a:latin typeface="Calibri"/>
                <a:cs typeface="Calibri"/>
              </a:rPr>
              <a:t> </a:t>
            </a:r>
            <a:r>
              <a:rPr sz="2400" b="1">
                <a:solidFill>
                  <a:srgbClr val="006FC0"/>
                </a:solidFill>
                <a:latin typeface="Calibri"/>
                <a:cs typeface="Calibri"/>
              </a:rPr>
              <a:t>wall</a:t>
            </a:r>
            <a:r>
              <a:rPr sz="2400" b="1" spc="-40">
                <a:solidFill>
                  <a:srgbClr val="006FC0"/>
                </a:solidFill>
                <a:latin typeface="Calibri"/>
                <a:cs typeface="Calibri"/>
              </a:rPr>
              <a:t> </a:t>
            </a:r>
            <a:r>
              <a:rPr sz="2400" b="1">
                <a:solidFill>
                  <a:srgbClr val="006FC0"/>
                </a:solidFill>
                <a:latin typeface="Calibri"/>
                <a:cs typeface="Calibri"/>
              </a:rPr>
              <a:t>should</a:t>
            </a:r>
            <a:r>
              <a:rPr sz="2400" b="1" spc="-55">
                <a:solidFill>
                  <a:srgbClr val="006FC0"/>
                </a:solidFill>
                <a:latin typeface="Calibri"/>
                <a:cs typeface="Calibri"/>
              </a:rPr>
              <a:t> </a:t>
            </a:r>
            <a:r>
              <a:rPr sz="2400" b="1">
                <a:solidFill>
                  <a:srgbClr val="006FC0"/>
                </a:solidFill>
                <a:latin typeface="Calibri"/>
                <a:cs typeface="Calibri"/>
              </a:rPr>
              <a:t>have</a:t>
            </a:r>
            <a:r>
              <a:rPr sz="2400" b="1" spc="-45">
                <a:solidFill>
                  <a:srgbClr val="006FC0"/>
                </a:solidFill>
                <a:latin typeface="Calibri"/>
                <a:cs typeface="Calibri"/>
              </a:rPr>
              <a:t> </a:t>
            </a:r>
            <a:r>
              <a:rPr sz="2400" b="1">
                <a:solidFill>
                  <a:srgbClr val="006FC0"/>
                </a:solidFill>
                <a:latin typeface="Calibri"/>
                <a:cs typeface="Calibri"/>
              </a:rPr>
              <a:t>a</a:t>
            </a:r>
            <a:r>
              <a:rPr sz="2400" b="1" spc="-45">
                <a:solidFill>
                  <a:srgbClr val="006FC0"/>
                </a:solidFill>
                <a:latin typeface="Calibri"/>
                <a:cs typeface="Calibri"/>
              </a:rPr>
              <a:t> </a:t>
            </a:r>
            <a:r>
              <a:rPr sz="2400" b="1">
                <a:solidFill>
                  <a:srgbClr val="006FC0"/>
                </a:solidFill>
                <a:latin typeface="Calibri"/>
                <a:cs typeface="Calibri"/>
              </a:rPr>
              <a:t>clear</a:t>
            </a:r>
            <a:r>
              <a:rPr sz="2400" b="1" spc="-65">
                <a:solidFill>
                  <a:srgbClr val="006FC0"/>
                </a:solidFill>
                <a:latin typeface="Calibri"/>
                <a:cs typeface="Calibri"/>
              </a:rPr>
              <a:t> </a:t>
            </a:r>
            <a:r>
              <a:rPr sz="2400" b="1">
                <a:solidFill>
                  <a:srgbClr val="006FC0"/>
                </a:solidFill>
                <a:latin typeface="Calibri"/>
                <a:cs typeface="Calibri"/>
              </a:rPr>
              <a:t>opening</a:t>
            </a:r>
            <a:r>
              <a:rPr sz="2400" b="1" spc="-50">
                <a:solidFill>
                  <a:srgbClr val="006FC0"/>
                </a:solidFill>
                <a:latin typeface="Calibri"/>
                <a:cs typeface="Calibri"/>
              </a:rPr>
              <a:t> </a:t>
            </a:r>
            <a:r>
              <a:rPr sz="2400" b="1">
                <a:solidFill>
                  <a:srgbClr val="006FC0"/>
                </a:solidFill>
                <a:latin typeface="Calibri"/>
                <a:cs typeface="Calibri"/>
              </a:rPr>
              <a:t>of</a:t>
            </a:r>
            <a:r>
              <a:rPr sz="2400" b="1" spc="-45">
                <a:solidFill>
                  <a:srgbClr val="006FC0"/>
                </a:solidFill>
                <a:latin typeface="Calibri"/>
                <a:cs typeface="Calibri"/>
              </a:rPr>
              <a:t> </a:t>
            </a:r>
            <a:r>
              <a:rPr sz="2400" b="1">
                <a:solidFill>
                  <a:srgbClr val="006FC0"/>
                </a:solidFill>
                <a:latin typeface="Calibri"/>
                <a:cs typeface="Calibri"/>
              </a:rPr>
              <a:t>about</a:t>
            </a:r>
            <a:r>
              <a:rPr sz="2400" b="1" spc="-55">
                <a:solidFill>
                  <a:srgbClr val="006FC0"/>
                </a:solidFill>
                <a:latin typeface="Calibri"/>
                <a:cs typeface="Calibri"/>
              </a:rPr>
              <a:t> </a:t>
            </a:r>
            <a:r>
              <a:rPr sz="2400" b="1" spc="-25">
                <a:solidFill>
                  <a:srgbClr val="006FC0"/>
                </a:solidFill>
                <a:latin typeface="Calibri"/>
                <a:cs typeface="Calibri"/>
              </a:rPr>
              <a:t>150 	mm</a:t>
            </a:r>
            <a:endParaRPr sz="2400">
              <a:latin typeface="Calibri"/>
              <a:cs typeface="Calibri"/>
            </a:endParaRPr>
          </a:p>
          <a:p>
            <a:pPr marL="236854" marR="5080" indent="-224790">
              <a:lnSpc>
                <a:spcPct val="100000"/>
              </a:lnSpc>
              <a:buFont typeface="Arial MT"/>
              <a:buChar char="•"/>
              <a:tabLst>
                <a:tab pos="238125" algn="l"/>
              </a:tabLst>
            </a:pPr>
            <a:r>
              <a:rPr sz="2400" b="1">
                <a:solidFill>
                  <a:srgbClr val="00AF50"/>
                </a:solidFill>
                <a:latin typeface="Calibri"/>
                <a:cs typeface="Calibri"/>
              </a:rPr>
              <a:t>If</a:t>
            </a:r>
            <a:r>
              <a:rPr sz="2400" b="1" spc="-50">
                <a:solidFill>
                  <a:srgbClr val="00AF50"/>
                </a:solidFill>
                <a:latin typeface="Calibri"/>
                <a:cs typeface="Calibri"/>
              </a:rPr>
              <a:t> </a:t>
            </a:r>
            <a:r>
              <a:rPr sz="2400" b="1">
                <a:solidFill>
                  <a:srgbClr val="00AF50"/>
                </a:solidFill>
                <a:latin typeface="Calibri"/>
                <a:cs typeface="Calibri"/>
              </a:rPr>
              <a:t>brick</a:t>
            </a:r>
            <a:r>
              <a:rPr sz="2400" b="1" spc="-55">
                <a:solidFill>
                  <a:srgbClr val="00AF50"/>
                </a:solidFill>
                <a:latin typeface="Calibri"/>
                <a:cs typeface="Calibri"/>
              </a:rPr>
              <a:t> </a:t>
            </a:r>
            <a:r>
              <a:rPr sz="2400" b="1">
                <a:solidFill>
                  <a:srgbClr val="00AF50"/>
                </a:solidFill>
                <a:latin typeface="Calibri"/>
                <a:cs typeface="Calibri"/>
              </a:rPr>
              <a:t>partition</a:t>
            </a:r>
            <a:r>
              <a:rPr sz="2400" b="1" spc="-40">
                <a:solidFill>
                  <a:srgbClr val="00AF50"/>
                </a:solidFill>
                <a:latin typeface="Calibri"/>
                <a:cs typeface="Calibri"/>
              </a:rPr>
              <a:t> </a:t>
            </a:r>
            <a:r>
              <a:rPr sz="2400" b="1">
                <a:solidFill>
                  <a:srgbClr val="00AF50"/>
                </a:solidFill>
                <a:latin typeface="Calibri"/>
                <a:cs typeface="Calibri"/>
              </a:rPr>
              <a:t>wall</a:t>
            </a:r>
            <a:r>
              <a:rPr sz="2400" b="1" spc="-40">
                <a:solidFill>
                  <a:srgbClr val="00AF50"/>
                </a:solidFill>
                <a:latin typeface="Calibri"/>
                <a:cs typeface="Calibri"/>
              </a:rPr>
              <a:t> </a:t>
            </a:r>
            <a:r>
              <a:rPr sz="2400" b="1">
                <a:solidFill>
                  <a:srgbClr val="00AF50"/>
                </a:solidFill>
                <a:latin typeface="Calibri"/>
                <a:cs typeface="Calibri"/>
              </a:rPr>
              <a:t>is</a:t>
            </a:r>
            <a:r>
              <a:rPr sz="2400" b="1" spc="-40">
                <a:solidFill>
                  <a:srgbClr val="00AF50"/>
                </a:solidFill>
                <a:latin typeface="Calibri"/>
                <a:cs typeface="Calibri"/>
              </a:rPr>
              <a:t> </a:t>
            </a:r>
            <a:r>
              <a:rPr sz="2400" b="1" spc="-10">
                <a:solidFill>
                  <a:srgbClr val="00AF50"/>
                </a:solidFill>
                <a:latin typeface="Calibri"/>
                <a:cs typeface="Calibri"/>
              </a:rPr>
              <a:t>constructed,</a:t>
            </a:r>
            <a:r>
              <a:rPr sz="2400" b="1" spc="-40">
                <a:solidFill>
                  <a:srgbClr val="00AF50"/>
                </a:solidFill>
                <a:latin typeface="Calibri"/>
                <a:cs typeface="Calibri"/>
              </a:rPr>
              <a:t> </a:t>
            </a:r>
            <a:r>
              <a:rPr sz="2400" b="1">
                <a:solidFill>
                  <a:srgbClr val="00AF50"/>
                </a:solidFill>
                <a:latin typeface="Calibri"/>
                <a:cs typeface="Calibri"/>
              </a:rPr>
              <a:t>openings</a:t>
            </a:r>
            <a:r>
              <a:rPr sz="2400" b="1" spc="-40">
                <a:solidFill>
                  <a:srgbClr val="00AF50"/>
                </a:solidFill>
                <a:latin typeface="Calibri"/>
                <a:cs typeface="Calibri"/>
              </a:rPr>
              <a:t> </a:t>
            </a:r>
            <a:r>
              <a:rPr sz="2400" b="1">
                <a:solidFill>
                  <a:srgbClr val="00AF50"/>
                </a:solidFill>
                <a:latin typeface="Calibri"/>
                <a:cs typeface="Calibri"/>
              </a:rPr>
              <a:t>of</a:t>
            </a:r>
            <a:r>
              <a:rPr sz="2400" b="1" spc="-60">
                <a:solidFill>
                  <a:srgbClr val="00AF50"/>
                </a:solidFill>
                <a:latin typeface="Calibri"/>
                <a:cs typeface="Calibri"/>
              </a:rPr>
              <a:t> </a:t>
            </a:r>
            <a:r>
              <a:rPr sz="2400" b="1" spc="-10">
                <a:solidFill>
                  <a:srgbClr val="00AF50"/>
                </a:solidFill>
                <a:latin typeface="Calibri"/>
                <a:cs typeface="Calibri"/>
              </a:rPr>
              <a:t>appropriate 	</a:t>
            </a:r>
            <a:r>
              <a:rPr sz="2400" b="1">
                <a:solidFill>
                  <a:srgbClr val="00AF50"/>
                </a:solidFill>
                <a:latin typeface="Calibri"/>
                <a:cs typeface="Calibri"/>
              </a:rPr>
              <a:t>size</a:t>
            </a:r>
            <a:r>
              <a:rPr sz="2400" b="1" spc="-75">
                <a:solidFill>
                  <a:srgbClr val="00AF50"/>
                </a:solidFill>
                <a:latin typeface="Calibri"/>
                <a:cs typeface="Calibri"/>
              </a:rPr>
              <a:t> </a:t>
            </a:r>
            <a:r>
              <a:rPr sz="2400" b="1">
                <a:solidFill>
                  <a:srgbClr val="00AF50"/>
                </a:solidFill>
                <a:latin typeface="Calibri"/>
                <a:cs typeface="Calibri"/>
              </a:rPr>
              <a:t>are</a:t>
            </a:r>
            <a:r>
              <a:rPr sz="2400" b="1" spc="-65">
                <a:solidFill>
                  <a:srgbClr val="00AF50"/>
                </a:solidFill>
                <a:latin typeface="Calibri"/>
                <a:cs typeface="Calibri"/>
              </a:rPr>
              <a:t> </a:t>
            </a:r>
            <a:r>
              <a:rPr sz="2400" b="1">
                <a:solidFill>
                  <a:srgbClr val="00AF50"/>
                </a:solidFill>
                <a:latin typeface="Calibri"/>
                <a:cs typeface="Calibri"/>
              </a:rPr>
              <a:t>left</a:t>
            </a:r>
            <a:r>
              <a:rPr sz="2400" b="1" spc="-70">
                <a:solidFill>
                  <a:srgbClr val="00AF50"/>
                </a:solidFill>
                <a:latin typeface="Calibri"/>
                <a:cs typeface="Calibri"/>
              </a:rPr>
              <a:t> </a:t>
            </a:r>
            <a:r>
              <a:rPr sz="2400" b="1">
                <a:solidFill>
                  <a:srgbClr val="00AF50"/>
                </a:solidFill>
                <a:latin typeface="Calibri"/>
                <a:cs typeface="Calibri"/>
              </a:rPr>
              <a:t>for</a:t>
            </a:r>
            <a:r>
              <a:rPr sz="2400" b="1" spc="-65">
                <a:solidFill>
                  <a:srgbClr val="00AF50"/>
                </a:solidFill>
                <a:latin typeface="Calibri"/>
                <a:cs typeface="Calibri"/>
              </a:rPr>
              <a:t> </a:t>
            </a:r>
            <a:r>
              <a:rPr sz="2400" b="1">
                <a:solidFill>
                  <a:srgbClr val="00AF50"/>
                </a:solidFill>
                <a:latin typeface="Calibri"/>
                <a:cs typeface="Calibri"/>
              </a:rPr>
              <a:t>passage</a:t>
            </a:r>
            <a:r>
              <a:rPr sz="2400" b="1" spc="-65">
                <a:solidFill>
                  <a:srgbClr val="00AF50"/>
                </a:solidFill>
                <a:latin typeface="Calibri"/>
                <a:cs typeface="Calibri"/>
              </a:rPr>
              <a:t> </a:t>
            </a:r>
            <a:r>
              <a:rPr sz="2400" b="1">
                <a:solidFill>
                  <a:srgbClr val="00AF50"/>
                </a:solidFill>
                <a:latin typeface="Calibri"/>
                <a:cs typeface="Calibri"/>
              </a:rPr>
              <a:t>of</a:t>
            </a:r>
            <a:r>
              <a:rPr sz="2400" b="1" spc="-70">
                <a:solidFill>
                  <a:srgbClr val="00AF50"/>
                </a:solidFill>
                <a:latin typeface="Calibri"/>
                <a:cs typeface="Calibri"/>
              </a:rPr>
              <a:t> </a:t>
            </a:r>
            <a:r>
              <a:rPr sz="2400" b="1" spc="-10">
                <a:solidFill>
                  <a:srgbClr val="00AF50"/>
                </a:solidFill>
                <a:latin typeface="Calibri"/>
                <a:cs typeface="Calibri"/>
              </a:rPr>
              <a:t>liquid</a:t>
            </a:r>
            <a:endParaRPr sz="2400">
              <a:latin typeface="Calibri"/>
              <a:cs typeface="Calibri"/>
            </a:endParaRPr>
          </a:p>
        </p:txBody>
      </p:sp>
      <p:grpSp>
        <p:nvGrpSpPr>
          <p:cNvPr id="4" name="object 4"/>
          <p:cNvGrpSpPr/>
          <p:nvPr/>
        </p:nvGrpSpPr>
        <p:grpSpPr>
          <a:xfrm>
            <a:off x="2228215" y="3420253"/>
            <a:ext cx="4687570" cy="3200400"/>
            <a:chOff x="1715216" y="3456432"/>
            <a:chExt cx="4687570" cy="3200400"/>
          </a:xfrm>
        </p:grpSpPr>
        <p:pic>
          <p:nvPicPr>
            <p:cNvPr id="5" name="object 5"/>
            <p:cNvPicPr/>
            <p:nvPr/>
          </p:nvPicPr>
          <p:blipFill>
            <a:blip r:embed="rId2"/>
            <a:stretch>
              <a:fillRect/>
            </a:stretch>
          </p:blipFill>
          <p:spPr>
            <a:xfrm>
              <a:off x="1715216" y="3456432"/>
              <a:ext cx="4687107" cy="3200399"/>
            </a:xfrm>
            <a:prstGeom prst="rect">
              <a:avLst/>
            </a:prstGeom>
          </p:spPr>
        </p:pic>
        <p:sp>
          <p:nvSpPr>
            <p:cNvPr id="6" name="object 6"/>
            <p:cNvSpPr/>
            <p:nvPr/>
          </p:nvSpPr>
          <p:spPr>
            <a:xfrm>
              <a:off x="3962400" y="4815840"/>
              <a:ext cx="685800" cy="259079"/>
            </a:xfrm>
            <a:custGeom>
              <a:avLst/>
              <a:gdLst/>
              <a:ahLst/>
              <a:cxnLst/>
              <a:rect l="l" t="t" r="r" b="b"/>
              <a:pathLst>
                <a:path w="685800" h="259077">
                  <a:moveTo>
                    <a:pt x="685800" y="0"/>
                  </a:moveTo>
                  <a:lnTo>
                    <a:pt x="0" y="0"/>
                  </a:lnTo>
                </a:path>
                <a:path w="685800" h="259077">
                  <a:moveTo>
                    <a:pt x="685800" y="259080"/>
                  </a:moveTo>
                  <a:lnTo>
                    <a:pt x="0" y="259080"/>
                  </a:lnTo>
                </a:path>
              </a:pathLst>
            </a:custGeom>
            <a:ln w="9144">
              <a:solidFill>
                <a:srgbClr val="497DBA"/>
              </a:solidFill>
            </a:ln>
          </p:spPr>
          <p:txBody>
            <a:bodyPr wrap="square" lIns="0" tIns="0" rIns="0" bIns="0" rtlCol="0"/>
            <a:lstStyle/>
            <a:p>
              <a:endParaRPr/>
            </a:p>
          </p:txBody>
        </p:sp>
        <p:sp>
          <p:nvSpPr>
            <p:cNvPr id="7" name="object 7"/>
            <p:cNvSpPr/>
            <p:nvPr/>
          </p:nvSpPr>
          <p:spPr>
            <a:xfrm>
              <a:off x="4063110" y="4800600"/>
              <a:ext cx="103505" cy="304800"/>
            </a:xfrm>
            <a:custGeom>
              <a:avLst/>
              <a:gdLst/>
              <a:ahLst/>
              <a:cxnLst/>
              <a:rect l="l" t="t" r="r" b="b"/>
              <a:pathLst>
                <a:path w="103504" h="304800">
                  <a:moveTo>
                    <a:pt x="7112" y="208787"/>
                  </a:moveTo>
                  <a:lnTo>
                    <a:pt x="1015" y="212344"/>
                  </a:lnTo>
                  <a:lnTo>
                    <a:pt x="0" y="216154"/>
                  </a:lnTo>
                  <a:lnTo>
                    <a:pt x="51688" y="304800"/>
                  </a:lnTo>
                  <a:lnTo>
                    <a:pt x="59020" y="292226"/>
                  </a:lnTo>
                  <a:lnTo>
                    <a:pt x="45338" y="292226"/>
                  </a:lnTo>
                  <a:lnTo>
                    <a:pt x="45338" y="268804"/>
                  </a:lnTo>
                  <a:lnTo>
                    <a:pt x="10922" y="209804"/>
                  </a:lnTo>
                  <a:lnTo>
                    <a:pt x="7112" y="208787"/>
                  </a:lnTo>
                  <a:close/>
                </a:path>
                <a:path w="103504" h="304800">
                  <a:moveTo>
                    <a:pt x="45338" y="268804"/>
                  </a:moveTo>
                  <a:lnTo>
                    <a:pt x="45338" y="292226"/>
                  </a:lnTo>
                  <a:lnTo>
                    <a:pt x="58038" y="292226"/>
                  </a:lnTo>
                  <a:lnTo>
                    <a:pt x="58038" y="289051"/>
                  </a:lnTo>
                  <a:lnTo>
                    <a:pt x="46227" y="289051"/>
                  </a:lnTo>
                  <a:lnTo>
                    <a:pt x="51688" y="279690"/>
                  </a:lnTo>
                  <a:lnTo>
                    <a:pt x="45338" y="268804"/>
                  </a:lnTo>
                  <a:close/>
                </a:path>
                <a:path w="103504" h="304800">
                  <a:moveTo>
                    <a:pt x="96265" y="208787"/>
                  </a:moveTo>
                  <a:lnTo>
                    <a:pt x="92455" y="209804"/>
                  </a:lnTo>
                  <a:lnTo>
                    <a:pt x="58038" y="268804"/>
                  </a:lnTo>
                  <a:lnTo>
                    <a:pt x="58038" y="292226"/>
                  </a:lnTo>
                  <a:lnTo>
                    <a:pt x="59020" y="292226"/>
                  </a:lnTo>
                  <a:lnTo>
                    <a:pt x="103377" y="216154"/>
                  </a:lnTo>
                  <a:lnTo>
                    <a:pt x="102362" y="212344"/>
                  </a:lnTo>
                  <a:lnTo>
                    <a:pt x="96265" y="208787"/>
                  </a:lnTo>
                  <a:close/>
                </a:path>
                <a:path w="103504" h="304800">
                  <a:moveTo>
                    <a:pt x="51688" y="279690"/>
                  </a:moveTo>
                  <a:lnTo>
                    <a:pt x="46227" y="289051"/>
                  </a:lnTo>
                  <a:lnTo>
                    <a:pt x="57150" y="289051"/>
                  </a:lnTo>
                  <a:lnTo>
                    <a:pt x="51688" y="279690"/>
                  </a:lnTo>
                  <a:close/>
                </a:path>
                <a:path w="103504" h="304800">
                  <a:moveTo>
                    <a:pt x="58038" y="268804"/>
                  </a:moveTo>
                  <a:lnTo>
                    <a:pt x="51688" y="279690"/>
                  </a:lnTo>
                  <a:lnTo>
                    <a:pt x="57150" y="289051"/>
                  </a:lnTo>
                  <a:lnTo>
                    <a:pt x="58038" y="289051"/>
                  </a:lnTo>
                  <a:lnTo>
                    <a:pt x="58038" y="268804"/>
                  </a:lnTo>
                  <a:close/>
                </a:path>
                <a:path w="103504" h="304800">
                  <a:moveTo>
                    <a:pt x="51688" y="25109"/>
                  </a:moveTo>
                  <a:lnTo>
                    <a:pt x="45338" y="35995"/>
                  </a:lnTo>
                  <a:lnTo>
                    <a:pt x="45338" y="268804"/>
                  </a:lnTo>
                  <a:lnTo>
                    <a:pt x="51688" y="279690"/>
                  </a:lnTo>
                  <a:lnTo>
                    <a:pt x="58038" y="268804"/>
                  </a:lnTo>
                  <a:lnTo>
                    <a:pt x="58038" y="35995"/>
                  </a:lnTo>
                  <a:lnTo>
                    <a:pt x="51688" y="25109"/>
                  </a:lnTo>
                  <a:close/>
                </a:path>
                <a:path w="103504" h="304800">
                  <a:moveTo>
                    <a:pt x="51688" y="0"/>
                  </a:moveTo>
                  <a:lnTo>
                    <a:pt x="0" y="88645"/>
                  </a:lnTo>
                  <a:lnTo>
                    <a:pt x="1015" y="92456"/>
                  </a:lnTo>
                  <a:lnTo>
                    <a:pt x="7112" y="96012"/>
                  </a:lnTo>
                  <a:lnTo>
                    <a:pt x="10922" y="94995"/>
                  </a:lnTo>
                  <a:lnTo>
                    <a:pt x="45338" y="35995"/>
                  </a:lnTo>
                  <a:lnTo>
                    <a:pt x="45338" y="12573"/>
                  </a:lnTo>
                  <a:lnTo>
                    <a:pt x="59020" y="12573"/>
                  </a:lnTo>
                  <a:lnTo>
                    <a:pt x="51688" y="0"/>
                  </a:lnTo>
                  <a:close/>
                </a:path>
                <a:path w="103504" h="304800">
                  <a:moveTo>
                    <a:pt x="59020" y="12573"/>
                  </a:moveTo>
                  <a:lnTo>
                    <a:pt x="58038" y="12573"/>
                  </a:lnTo>
                  <a:lnTo>
                    <a:pt x="58038" y="35995"/>
                  </a:lnTo>
                  <a:lnTo>
                    <a:pt x="92455" y="94995"/>
                  </a:lnTo>
                  <a:lnTo>
                    <a:pt x="96265" y="96012"/>
                  </a:lnTo>
                  <a:lnTo>
                    <a:pt x="102362" y="92456"/>
                  </a:lnTo>
                  <a:lnTo>
                    <a:pt x="103377" y="88645"/>
                  </a:lnTo>
                  <a:lnTo>
                    <a:pt x="59020" y="12573"/>
                  </a:lnTo>
                  <a:close/>
                </a:path>
                <a:path w="103504" h="304800">
                  <a:moveTo>
                    <a:pt x="58038" y="12573"/>
                  </a:moveTo>
                  <a:lnTo>
                    <a:pt x="45338" y="12573"/>
                  </a:lnTo>
                  <a:lnTo>
                    <a:pt x="45338" y="35995"/>
                  </a:lnTo>
                  <a:lnTo>
                    <a:pt x="51688" y="25109"/>
                  </a:lnTo>
                  <a:lnTo>
                    <a:pt x="46227" y="15748"/>
                  </a:lnTo>
                  <a:lnTo>
                    <a:pt x="58038" y="15748"/>
                  </a:lnTo>
                  <a:lnTo>
                    <a:pt x="58038" y="12573"/>
                  </a:lnTo>
                  <a:close/>
                </a:path>
                <a:path w="103504" h="304800">
                  <a:moveTo>
                    <a:pt x="58038" y="15748"/>
                  </a:moveTo>
                  <a:lnTo>
                    <a:pt x="57150" y="15748"/>
                  </a:lnTo>
                  <a:lnTo>
                    <a:pt x="51688" y="25109"/>
                  </a:lnTo>
                  <a:lnTo>
                    <a:pt x="58038" y="35995"/>
                  </a:lnTo>
                  <a:lnTo>
                    <a:pt x="58038" y="15748"/>
                  </a:lnTo>
                  <a:close/>
                </a:path>
                <a:path w="103504" h="304800">
                  <a:moveTo>
                    <a:pt x="57150" y="15748"/>
                  </a:moveTo>
                  <a:lnTo>
                    <a:pt x="46227" y="15748"/>
                  </a:lnTo>
                  <a:lnTo>
                    <a:pt x="51688" y="25109"/>
                  </a:lnTo>
                  <a:lnTo>
                    <a:pt x="57150" y="15748"/>
                  </a:lnTo>
                  <a:close/>
                </a:path>
              </a:pathLst>
            </a:custGeom>
            <a:solidFill>
              <a:srgbClr val="497DBA"/>
            </a:solidFill>
          </p:spPr>
          <p:txBody>
            <a:bodyPr wrap="square" lIns="0" tIns="0" rIns="0" bIns="0" rtlCol="0"/>
            <a:lstStyle/>
            <a:p>
              <a:endParaRPr/>
            </a:p>
          </p:txBody>
        </p:sp>
      </p:grpSp>
      <p:sp>
        <p:nvSpPr>
          <p:cNvPr id="8" name="object 8"/>
          <p:cNvSpPr txBox="1"/>
          <p:nvPr/>
        </p:nvSpPr>
        <p:spPr>
          <a:xfrm>
            <a:off x="3813175" y="4572965"/>
            <a:ext cx="1223010" cy="532765"/>
          </a:xfrm>
          <a:prstGeom prst="rect">
            <a:avLst/>
          </a:prstGeom>
        </p:spPr>
        <p:txBody>
          <a:bodyPr vert="horz" wrap="square" lIns="0" tIns="12700" rIns="0" bIns="0" rtlCol="0">
            <a:spAutoFit/>
          </a:bodyPr>
          <a:lstStyle/>
          <a:p>
            <a:pPr marL="12700">
              <a:lnSpc>
                <a:spcPts val="1995"/>
              </a:lnSpc>
              <a:spcBef>
                <a:spcPts val="100"/>
              </a:spcBef>
            </a:pPr>
            <a:r>
              <a:rPr sz="1800" b="1">
                <a:solidFill>
                  <a:srgbClr val="FF0000"/>
                </a:solidFill>
                <a:latin typeface="Calibri"/>
                <a:cs typeface="Calibri"/>
              </a:rPr>
              <a:t>75 </a:t>
            </a:r>
            <a:r>
              <a:rPr sz="1800" b="1" spc="-25">
                <a:solidFill>
                  <a:srgbClr val="FF0000"/>
                </a:solidFill>
                <a:latin typeface="Calibri"/>
                <a:cs typeface="Calibri"/>
              </a:rPr>
              <a:t>mm</a:t>
            </a:r>
            <a:endParaRPr sz="1800">
              <a:latin typeface="Calibri"/>
              <a:cs typeface="Calibri"/>
            </a:endParaRPr>
          </a:p>
          <a:p>
            <a:pPr marL="438784">
              <a:lnSpc>
                <a:spcPts val="1995"/>
              </a:lnSpc>
            </a:pPr>
            <a:r>
              <a:rPr sz="1800" b="1">
                <a:solidFill>
                  <a:srgbClr val="FF0000"/>
                </a:solidFill>
                <a:latin typeface="Calibri"/>
                <a:cs typeface="Calibri"/>
              </a:rPr>
              <a:t>150</a:t>
            </a:r>
            <a:r>
              <a:rPr sz="1800" b="1" spc="-30">
                <a:solidFill>
                  <a:srgbClr val="FF0000"/>
                </a:solidFill>
                <a:latin typeface="Calibri"/>
                <a:cs typeface="Calibri"/>
              </a:rPr>
              <a:t> </a:t>
            </a:r>
            <a:r>
              <a:rPr sz="1800" b="1" spc="-25">
                <a:solidFill>
                  <a:srgbClr val="FF0000"/>
                </a:solidFill>
                <a:latin typeface="Calibri"/>
                <a:cs typeface="Calibri"/>
              </a:rPr>
              <a:t>mm</a:t>
            </a:r>
            <a:endParaRPr sz="1800">
              <a:latin typeface="Calibri"/>
              <a:cs typeface="Calibri"/>
            </a:endParaRPr>
          </a:p>
        </p:txBody>
      </p:sp>
      <p:sp>
        <p:nvSpPr>
          <p:cNvPr id="9" name="Slide Number Placeholder 8">
            <a:extLst>
              <a:ext uri="{FF2B5EF4-FFF2-40B4-BE49-F238E27FC236}">
                <a16:creationId xmlns:a16="http://schemas.microsoft.com/office/drawing/2014/main" id="{6CED17AA-B574-CA22-CB63-52ECCCA7D7C3}"/>
              </a:ext>
            </a:extLst>
          </p:cNvPr>
          <p:cNvSpPr>
            <a:spLocks noGrp="1"/>
          </p:cNvSpPr>
          <p:nvPr>
            <p:ph type="sldNum" sz="quarter" idx="7"/>
          </p:nvPr>
        </p:nvSpPr>
        <p:spPr>
          <a:xfrm>
            <a:off x="8401811" y="6465214"/>
            <a:ext cx="361189" cy="155438"/>
          </a:xfrm>
        </p:spPr>
        <p:txBody>
          <a:bodyPr/>
          <a:lstStyle/>
          <a:p>
            <a:pPr marL="115570">
              <a:lnSpc>
                <a:spcPts val="1240"/>
              </a:lnSpc>
            </a:pPr>
            <a:fld id="{81D60167-4931-47E6-BA6A-407CBD079E47}" type="slidenum">
              <a:rPr lang="en-US" spc="-50" smtClean="0"/>
              <a:t>130</a:t>
            </a:fld>
            <a:endParaRPr lang="en-US" spc="-50"/>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3338" y="461899"/>
            <a:ext cx="4498975" cy="696595"/>
          </a:xfrm>
          <a:prstGeom prst="rect">
            <a:avLst/>
          </a:prstGeom>
        </p:spPr>
        <p:txBody>
          <a:bodyPr vert="horz" wrap="square" lIns="0" tIns="13335" rIns="0" bIns="0" rtlCol="0">
            <a:spAutoFit/>
          </a:bodyPr>
          <a:lstStyle/>
          <a:p>
            <a:pPr marL="12700">
              <a:lnSpc>
                <a:spcPct val="100000"/>
              </a:lnSpc>
              <a:spcBef>
                <a:spcPts val="105"/>
              </a:spcBef>
            </a:pPr>
            <a:r>
              <a:rPr sz="4400" spc="-10"/>
              <a:t>Venting</a:t>
            </a:r>
            <a:r>
              <a:rPr sz="4400" spc="-114"/>
              <a:t> </a:t>
            </a:r>
            <a:r>
              <a:rPr sz="4400"/>
              <a:t>of</a:t>
            </a:r>
            <a:r>
              <a:rPr sz="4400" spc="-114"/>
              <a:t> </a:t>
            </a:r>
            <a:r>
              <a:rPr sz="4400"/>
              <a:t>Foul</a:t>
            </a:r>
            <a:r>
              <a:rPr sz="4400" spc="-100"/>
              <a:t> </a:t>
            </a:r>
            <a:r>
              <a:rPr sz="4400" spc="-25"/>
              <a:t>Gas</a:t>
            </a:r>
            <a:endParaRPr sz="4400"/>
          </a:p>
        </p:txBody>
      </p:sp>
      <p:sp>
        <p:nvSpPr>
          <p:cNvPr id="3" name="object 3"/>
          <p:cNvSpPr txBox="1"/>
          <p:nvPr/>
        </p:nvSpPr>
        <p:spPr>
          <a:xfrm>
            <a:off x="535940" y="1607946"/>
            <a:ext cx="7986395" cy="3538220"/>
          </a:xfrm>
          <a:prstGeom prst="rect">
            <a:avLst/>
          </a:prstGeom>
        </p:spPr>
        <p:txBody>
          <a:bodyPr vert="horz" wrap="square" lIns="0" tIns="13335" rIns="0" bIns="0" rtlCol="0">
            <a:spAutoFit/>
          </a:bodyPr>
          <a:lstStyle/>
          <a:p>
            <a:pPr marL="355600" marR="84455" indent="-343535" algn="just">
              <a:lnSpc>
                <a:spcPct val="100000"/>
              </a:lnSpc>
              <a:spcBef>
                <a:spcPts val="105"/>
              </a:spcBef>
              <a:buFont typeface="Arial MT"/>
              <a:buChar char="•"/>
              <a:tabLst>
                <a:tab pos="355600" algn="l"/>
              </a:tabLst>
            </a:pPr>
            <a:r>
              <a:rPr sz="3200">
                <a:latin typeface="Calibri"/>
                <a:cs typeface="Calibri"/>
              </a:rPr>
              <a:t>Septic</a:t>
            </a:r>
            <a:r>
              <a:rPr sz="3200" spc="-80">
                <a:latin typeface="Calibri"/>
                <a:cs typeface="Calibri"/>
              </a:rPr>
              <a:t> </a:t>
            </a:r>
            <a:r>
              <a:rPr sz="3200">
                <a:latin typeface="Calibri"/>
                <a:cs typeface="Calibri"/>
              </a:rPr>
              <a:t>tanks</a:t>
            </a:r>
            <a:r>
              <a:rPr sz="3200" spc="-75">
                <a:latin typeface="Calibri"/>
                <a:cs typeface="Calibri"/>
              </a:rPr>
              <a:t> </a:t>
            </a:r>
            <a:r>
              <a:rPr sz="3200">
                <a:latin typeface="Calibri"/>
                <a:cs typeface="Calibri"/>
              </a:rPr>
              <a:t>should</a:t>
            </a:r>
            <a:r>
              <a:rPr sz="3200" spc="-70">
                <a:latin typeface="Calibri"/>
                <a:cs typeface="Calibri"/>
              </a:rPr>
              <a:t> </a:t>
            </a:r>
            <a:r>
              <a:rPr sz="3200">
                <a:latin typeface="Calibri"/>
                <a:cs typeface="Calibri"/>
              </a:rPr>
              <a:t>be</a:t>
            </a:r>
            <a:r>
              <a:rPr sz="3200" spc="-80">
                <a:latin typeface="Calibri"/>
                <a:cs typeface="Calibri"/>
              </a:rPr>
              <a:t> </a:t>
            </a:r>
            <a:r>
              <a:rPr sz="3200">
                <a:latin typeface="Calibri"/>
                <a:cs typeface="Calibri"/>
              </a:rPr>
              <a:t>provided</a:t>
            </a:r>
            <a:r>
              <a:rPr sz="3200" spc="-80">
                <a:latin typeface="Calibri"/>
                <a:cs typeface="Calibri"/>
              </a:rPr>
              <a:t> </a:t>
            </a:r>
            <a:r>
              <a:rPr sz="3200">
                <a:latin typeface="Calibri"/>
                <a:cs typeface="Calibri"/>
              </a:rPr>
              <a:t>with</a:t>
            </a:r>
            <a:r>
              <a:rPr sz="3200" spc="-70">
                <a:latin typeface="Calibri"/>
                <a:cs typeface="Calibri"/>
              </a:rPr>
              <a:t> </a:t>
            </a:r>
            <a:r>
              <a:rPr sz="3200">
                <a:latin typeface="Calibri"/>
                <a:cs typeface="Calibri"/>
              </a:rPr>
              <a:t>a</a:t>
            </a:r>
            <a:r>
              <a:rPr sz="3200" spc="-75">
                <a:latin typeface="Calibri"/>
                <a:cs typeface="Calibri"/>
              </a:rPr>
              <a:t> </a:t>
            </a:r>
            <a:r>
              <a:rPr sz="3200" spc="-20">
                <a:latin typeface="Calibri"/>
                <a:cs typeface="Calibri"/>
              </a:rPr>
              <a:t>vent </a:t>
            </a:r>
            <a:r>
              <a:rPr sz="3200">
                <a:latin typeface="Calibri"/>
                <a:cs typeface="Calibri"/>
              </a:rPr>
              <a:t>pipe</a:t>
            </a:r>
            <a:r>
              <a:rPr sz="3200" spc="-75">
                <a:latin typeface="Calibri"/>
                <a:cs typeface="Calibri"/>
              </a:rPr>
              <a:t> </a:t>
            </a:r>
            <a:r>
              <a:rPr sz="3200">
                <a:latin typeface="Calibri"/>
                <a:cs typeface="Calibri"/>
              </a:rPr>
              <a:t>for</a:t>
            </a:r>
            <a:r>
              <a:rPr sz="3200" spc="-70">
                <a:latin typeface="Calibri"/>
                <a:cs typeface="Calibri"/>
              </a:rPr>
              <a:t> </a:t>
            </a:r>
            <a:r>
              <a:rPr sz="3200">
                <a:latin typeface="Calibri"/>
                <a:cs typeface="Calibri"/>
              </a:rPr>
              <a:t>release</a:t>
            </a:r>
            <a:r>
              <a:rPr sz="3200" spc="-105">
                <a:latin typeface="Calibri"/>
                <a:cs typeface="Calibri"/>
              </a:rPr>
              <a:t> </a:t>
            </a:r>
            <a:r>
              <a:rPr sz="3200">
                <a:latin typeface="Calibri"/>
                <a:cs typeface="Calibri"/>
              </a:rPr>
              <a:t>of</a:t>
            </a:r>
            <a:r>
              <a:rPr sz="3200" spc="-75">
                <a:latin typeface="Calibri"/>
                <a:cs typeface="Calibri"/>
              </a:rPr>
              <a:t> </a:t>
            </a:r>
            <a:r>
              <a:rPr sz="3200">
                <a:latin typeface="Calibri"/>
                <a:cs typeface="Calibri"/>
              </a:rPr>
              <a:t>gases</a:t>
            </a:r>
            <a:r>
              <a:rPr sz="3200" spc="-70">
                <a:latin typeface="Calibri"/>
                <a:cs typeface="Calibri"/>
              </a:rPr>
              <a:t> </a:t>
            </a:r>
            <a:r>
              <a:rPr sz="3200" spc="-10">
                <a:latin typeface="Calibri"/>
                <a:cs typeface="Calibri"/>
              </a:rPr>
              <a:t>generated</a:t>
            </a:r>
            <a:r>
              <a:rPr sz="3200" spc="-90">
                <a:latin typeface="Calibri"/>
                <a:cs typeface="Calibri"/>
              </a:rPr>
              <a:t> </a:t>
            </a:r>
            <a:r>
              <a:rPr sz="3200">
                <a:latin typeface="Calibri"/>
                <a:cs typeface="Calibri"/>
              </a:rPr>
              <a:t>within</a:t>
            </a:r>
            <a:r>
              <a:rPr sz="3200" spc="-70">
                <a:latin typeface="Calibri"/>
                <a:cs typeface="Calibri"/>
              </a:rPr>
              <a:t> </a:t>
            </a:r>
            <a:r>
              <a:rPr sz="3200" spc="-25">
                <a:latin typeface="Calibri"/>
                <a:cs typeface="Calibri"/>
              </a:rPr>
              <a:t>the </a:t>
            </a:r>
            <a:r>
              <a:rPr sz="3200">
                <a:latin typeface="Calibri"/>
                <a:cs typeface="Calibri"/>
              </a:rPr>
              <a:t>septic</a:t>
            </a:r>
            <a:r>
              <a:rPr sz="3200" spc="-70">
                <a:latin typeface="Calibri"/>
                <a:cs typeface="Calibri"/>
              </a:rPr>
              <a:t> </a:t>
            </a:r>
            <a:r>
              <a:rPr sz="3200" spc="-10">
                <a:latin typeface="Calibri"/>
                <a:cs typeface="Calibri"/>
              </a:rPr>
              <a:t>tank.</a:t>
            </a:r>
            <a:endParaRPr sz="3200">
              <a:latin typeface="Calibri"/>
              <a:cs typeface="Calibri"/>
            </a:endParaRPr>
          </a:p>
          <a:p>
            <a:pPr marL="355600" marR="5080" indent="-343535" algn="just">
              <a:lnSpc>
                <a:spcPct val="100000"/>
              </a:lnSpc>
              <a:spcBef>
                <a:spcPts val="765"/>
              </a:spcBef>
              <a:buFont typeface="Arial MT"/>
              <a:buChar char="•"/>
              <a:tabLst>
                <a:tab pos="355600" algn="l"/>
              </a:tabLst>
            </a:pPr>
            <a:r>
              <a:rPr sz="3200">
                <a:latin typeface="Calibri"/>
                <a:cs typeface="Calibri"/>
              </a:rPr>
              <a:t>Design</a:t>
            </a:r>
            <a:r>
              <a:rPr sz="3200" spc="-60">
                <a:latin typeface="Calibri"/>
                <a:cs typeface="Calibri"/>
              </a:rPr>
              <a:t> </a:t>
            </a:r>
            <a:r>
              <a:rPr sz="3200" spc="-10">
                <a:latin typeface="Calibri"/>
                <a:cs typeface="Calibri"/>
              </a:rPr>
              <a:t>considerations</a:t>
            </a:r>
            <a:r>
              <a:rPr sz="3200" spc="-70">
                <a:latin typeface="Calibri"/>
                <a:cs typeface="Calibri"/>
              </a:rPr>
              <a:t> </a:t>
            </a:r>
            <a:r>
              <a:rPr sz="3200">
                <a:latin typeface="Calibri"/>
                <a:cs typeface="Calibri"/>
              </a:rPr>
              <a:t>are</a:t>
            </a:r>
            <a:r>
              <a:rPr sz="3200" spc="-70">
                <a:latin typeface="Calibri"/>
                <a:cs typeface="Calibri"/>
              </a:rPr>
              <a:t> </a:t>
            </a:r>
            <a:r>
              <a:rPr sz="3200">
                <a:latin typeface="Calibri"/>
                <a:cs typeface="Calibri"/>
              </a:rPr>
              <a:t>similar</a:t>
            </a:r>
            <a:r>
              <a:rPr sz="3200" spc="-55">
                <a:latin typeface="Calibri"/>
                <a:cs typeface="Calibri"/>
              </a:rPr>
              <a:t> </a:t>
            </a:r>
            <a:r>
              <a:rPr sz="3200">
                <a:latin typeface="Calibri"/>
                <a:cs typeface="Calibri"/>
              </a:rPr>
              <a:t>to</a:t>
            </a:r>
            <a:r>
              <a:rPr sz="3200" spc="-65">
                <a:latin typeface="Calibri"/>
                <a:cs typeface="Calibri"/>
              </a:rPr>
              <a:t> </a:t>
            </a:r>
            <a:r>
              <a:rPr sz="3200" spc="-10">
                <a:latin typeface="Calibri"/>
                <a:cs typeface="Calibri"/>
              </a:rPr>
              <a:t>those </a:t>
            </a:r>
            <a:r>
              <a:rPr sz="3200">
                <a:latin typeface="Calibri"/>
                <a:cs typeface="Calibri"/>
              </a:rPr>
              <a:t>used</a:t>
            </a:r>
            <a:r>
              <a:rPr sz="3200" spc="-80">
                <a:latin typeface="Calibri"/>
                <a:cs typeface="Calibri"/>
              </a:rPr>
              <a:t> </a:t>
            </a:r>
            <a:r>
              <a:rPr sz="3200">
                <a:latin typeface="Calibri"/>
                <a:cs typeface="Calibri"/>
              </a:rPr>
              <a:t>for</a:t>
            </a:r>
            <a:r>
              <a:rPr sz="3200" spc="-75">
                <a:latin typeface="Calibri"/>
                <a:cs typeface="Calibri"/>
              </a:rPr>
              <a:t> </a:t>
            </a:r>
            <a:r>
              <a:rPr sz="3200">
                <a:latin typeface="Calibri"/>
                <a:cs typeface="Calibri"/>
              </a:rPr>
              <a:t>venting</a:t>
            </a:r>
            <a:r>
              <a:rPr sz="3200" spc="-75">
                <a:latin typeface="Calibri"/>
                <a:cs typeface="Calibri"/>
              </a:rPr>
              <a:t> </a:t>
            </a:r>
            <a:r>
              <a:rPr sz="3200" spc="-10">
                <a:latin typeface="Calibri"/>
                <a:cs typeface="Calibri"/>
              </a:rPr>
              <a:t>system</a:t>
            </a:r>
            <a:r>
              <a:rPr sz="3200" spc="-75">
                <a:latin typeface="Calibri"/>
                <a:cs typeface="Calibri"/>
              </a:rPr>
              <a:t> </a:t>
            </a:r>
            <a:r>
              <a:rPr sz="3200">
                <a:latin typeface="Calibri"/>
                <a:cs typeface="Calibri"/>
              </a:rPr>
              <a:t>in</a:t>
            </a:r>
            <a:r>
              <a:rPr sz="3200" spc="-75">
                <a:latin typeface="Calibri"/>
                <a:cs typeface="Calibri"/>
              </a:rPr>
              <a:t> </a:t>
            </a:r>
            <a:r>
              <a:rPr sz="3200" spc="-10">
                <a:latin typeface="Calibri"/>
                <a:cs typeface="Calibri"/>
              </a:rPr>
              <a:t>pit/pour-flush </a:t>
            </a:r>
            <a:r>
              <a:rPr sz="3200">
                <a:latin typeface="Calibri"/>
                <a:cs typeface="Calibri"/>
              </a:rPr>
              <a:t>latrines;</a:t>
            </a:r>
            <a:r>
              <a:rPr sz="3200" spc="-85">
                <a:latin typeface="Calibri"/>
                <a:cs typeface="Calibri"/>
              </a:rPr>
              <a:t> </a:t>
            </a:r>
            <a:r>
              <a:rPr sz="3200">
                <a:latin typeface="Calibri"/>
                <a:cs typeface="Calibri"/>
              </a:rPr>
              <a:t>commonly</a:t>
            </a:r>
            <a:r>
              <a:rPr sz="3200" spc="-90">
                <a:latin typeface="Calibri"/>
                <a:cs typeface="Calibri"/>
              </a:rPr>
              <a:t> </a:t>
            </a:r>
            <a:r>
              <a:rPr sz="3200">
                <a:latin typeface="Calibri"/>
                <a:cs typeface="Calibri"/>
              </a:rPr>
              <a:t>50</a:t>
            </a:r>
            <a:r>
              <a:rPr sz="3200" spc="-90">
                <a:latin typeface="Calibri"/>
                <a:cs typeface="Calibri"/>
              </a:rPr>
              <a:t> </a:t>
            </a:r>
            <a:r>
              <a:rPr sz="3200">
                <a:latin typeface="Calibri"/>
                <a:cs typeface="Calibri"/>
              </a:rPr>
              <a:t>mm</a:t>
            </a:r>
            <a:r>
              <a:rPr sz="3200" spc="-80">
                <a:latin typeface="Calibri"/>
                <a:cs typeface="Calibri"/>
              </a:rPr>
              <a:t> </a:t>
            </a:r>
            <a:r>
              <a:rPr sz="3200">
                <a:latin typeface="Calibri"/>
                <a:cs typeface="Calibri"/>
              </a:rPr>
              <a:t>diameter</a:t>
            </a:r>
            <a:r>
              <a:rPr sz="3200" spc="-90">
                <a:latin typeface="Calibri"/>
                <a:cs typeface="Calibri"/>
              </a:rPr>
              <a:t> </a:t>
            </a:r>
            <a:r>
              <a:rPr sz="3200">
                <a:latin typeface="Calibri"/>
                <a:cs typeface="Calibri"/>
              </a:rPr>
              <a:t>pipes</a:t>
            </a:r>
            <a:r>
              <a:rPr sz="3200" spc="-90">
                <a:latin typeface="Calibri"/>
                <a:cs typeface="Calibri"/>
              </a:rPr>
              <a:t> </a:t>
            </a:r>
            <a:r>
              <a:rPr sz="3200" spc="-25">
                <a:latin typeface="Calibri"/>
                <a:cs typeface="Calibri"/>
              </a:rPr>
              <a:t>are </a:t>
            </a:r>
            <a:r>
              <a:rPr sz="3200">
                <a:latin typeface="Calibri"/>
                <a:cs typeface="Calibri"/>
              </a:rPr>
              <a:t>used</a:t>
            </a:r>
            <a:r>
              <a:rPr sz="3200" spc="-55">
                <a:latin typeface="Calibri"/>
                <a:cs typeface="Calibri"/>
              </a:rPr>
              <a:t> </a:t>
            </a:r>
            <a:r>
              <a:rPr sz="3200">
                <a:latin typeface="Calibri"/>
                <a:cs typeface="Calibri"/>
              </a:rPr>
              <a:t>for</a:t>
            </a:r>
            <a:r>
              <a:rPr sz="3200" spc="-45">
                <a:latin typeface="Calibri"/>
                <a:cs typeface="Calibri"/>
              </a:rPr>
              <a:t> </a:t>
            </a:r>
            <a:r>
              <a:rPr sz="3200" spc="-10">
                <a:latin typeface="Calibri"/>
                <a:cs typeface="Calibri"/>
              </a:rPr>
              <a:t>venting.</a:t>
            </a:r>
            <a:endParaRPr sz="3200">
              <a:latin typeface="Calibri"/>
              <a:cs typeface="Calibri"/>
            </a:endParaRPr>
          </a:p>
        </p:txBody>
      </p:sp>
      <p:sp>
        <p:nvSpPr>
          <p:cNvPr id="4" name="Slide Number Placeholder 3">
            <a:extLst>
              <a:ext uri="{FF2B5EF4-FFF2-40B4-BE49-F238E27FC236}">
                <a16:creationId xmlns:a16="http://schemas.microsoft.com/office/drawing/2014/main" id="{54E8FBD7-B4E2-F697-3181-38E0CA092EC8}"/>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131</a:t>
            </a:fld>
            <a:endParaRPr lang="en-US" spc="-50" dirty="0"/>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4652" y="130251"/>
            <a:ext cx="5855970" cy="910590"/>
          </a:xfrm>
          <a:prstGeom prst="rect">
            <a:avLst/>
          </a:prstGeom>
        </p:spPr>
        <p:txBody>
          <a:bodyPr vert="horz" wrap="square" lIns="0" tIns="13335" rIns="0" bIns="0" rtlCol="0">
            <a:spAutoFit/>
          </a:bodyPr>
          <a:lstStyle/>
          <a:p>
            <a:pPr marL="878205" marR="5080" indent="-866140">
              <a:lnSpc>
                <a:spcPct val="100000"/>
              </a:lnSpc>
              <a:spcBef>
                <a:spcPts val="105"/>
              </a:spcBef>
            </a:pPr>
            <a:r>
              <a:rPr sz="2900"/>
              <a:t>Improving</a:t>
            </a:r>
            <a:r>
              <a:rPr sz="2900" spc="-105"/>
              <a:t> </a:t>
            </a:r>
            <a:r>
              <a:rPr sz="2900"/>
              <a:t>Septic</a:t>
            </a:r>
            <a:r>
              <a:rPr sz="2900" spc="-80"/>
              <a:t> </a:t>
            </a:r>
            <a:r>
              <a:rPr sz="2900" spc="-40"/>
              <a:t>Tank</a:t>
            </a:r>
            <a:r>
              <a:rPr sz="2900" spc="-95"/>
              <a:t> </a:t>
            </a:r>
            <a:r>
              <a:rPr sz="2900" spc="-10"/>
              <a:t>Effluent</a:t>
            </a:r>
            <a:r>
              <a:rPr sz="2900" spc="-110"/>
              <a:t> </a:t>
            </a:r>
            <a:r>
              <a:rPr sz="2900" spc="-10"/>
              <a:t>Quality </a:t>
            </a:r>
            <a:r>
              <a:rPr sz="2900">
                <a:solidFill>
                  <a:srgbClr val="000000"/>
                </a:solidFill>
              </a:rPr>
              <a:t>[See</a:t>
            </a:r>
            <a:r>
              <a:rPr sz="2900" spc="-45">
                <a:solidFill>
                  <a:srgbClr val="000000"/>
                </a:solidFill>
              </a:rPr>
              <a:t> </a:t>
            </a:r>
            <a:r>
              <a:rPr sz="2900">
                <a:solidFill>
                  <a:srgbClr val="000000"/>
                </a:solidFill>
              </a:rPr>
              <a:t>“Class</a:t>
            </a:r>
            <a:r>
              <a:rPr sz="2900" spc="-40">
                <a:solidFill>
                  <a:srgbClr val="000000"/>
                </a:solidFill>
              </a:rPr>
              <a:t> </a:t>
            </a:r>
            <a:r>
              <a:rPr sz="2900">
                <a:solidFill>
                  <a:srgbClr val="000000"/>
                </a:solidFill>
              </a:rPr>
              <a:t>Note</a:t>
            </a:r>
            <a:r>
              <a:rPr sz="2900" spc="-45">
                <a:solidFill>
                  <a:srgbClr val="000000"/>
                </a:solidFill>
              </a:rPr>
              <a:t> </a:t>
            </a:r>
            <a:r>
              <a:rPr sz="2900">
                <a:solidFill>
                  <a:srgbClr val="000000"/>
                </a:solidFill>
              </a:rPr>
              <a:t>5A:</a:t>
            </a:r>
            <a:r>
              <a:rPr sz="2900" spc="-45">
                <a:solidFill>
                  <a:srgbClr val="000000"/>
                </a:solidFill>
              </a:rPr>
              <a:t> </a:t>
            </a:r>
            <a:r>
              <a:rPr sz="2900" spc="-10">
                <a:solidFill>
                  <a:srgbClr val="000000"/>
                </a:solidFill>
              </a:rPr>
              <a:t>ABR”]</a:t>
            </a:r>
            <a:endParaRPr sz="2900"/>
          </a:p>
        </p:txBody>
      </p:sp>
      <p:sp>
        <p:nvSpPr>
          <p:cNvPr id="3" name="object 3"/>
          <p:cNvSpPr txBox="1"/>
          <p:nvPr/>
        </p:nvSpPr>
        <p:spPr>
          <a:xfrm>
            <a:off x="487172" y="1004061"/>
            <a:ext cx="8134350" cy="2220595"/>
          </a:xfrm>
          <a:prstGeom prst="rect">
            <a:avLst/>
          </a:prstGeom>
        </p:spPr>
        <p:txBody>
          <a:bodyPr vert="horz" wrap="square" lIns="0" tIns="12700" rIns="0" bIns="0" rtlCol="0">
            <a:spAutoFit/>
          </a:bodyPr>
          <a:lstStyle/>
          <a:p>
            <a:pPr marL="356870" marR="241300" indent="-344805">
              <a:lnSpc>
                <a:spcPct val="100000"/>
              </a:lnSpc>
              <a:spcBef>
                <a:spcPts val="100"/>
              </a:spcBef>
              <a:buFont typeface="Arial MT"/>
              <a:buChar char="•"/>
              <a:tabLst>
                <a:tab pos="356870" algn="l"/>
              </a:tabLst>
            </a:pPr>
            <a:r>
              <a:rPr sz="2400" b="1">
                <a:solidFill>
                  <a:srgbClr val="00AF50"/>
                </a:solidFill>
                <a:latin typeface="Calibri"/>
                <a:cs typeface="Calibri"/>
              </a:rPr>
              <a:t>Quality</a:t>
            </a:r>
            <a:r>
              <a:rPr sz="2400" b="1" spc="-70">
                <a:solidFill>
                  <a:srgbClr val="00AF50"/>
                </a:solidFill>
                <a:latin typeface="Calibri"/>
                <a:cs typeface="Calibri"/>
              </a:rPr>
              <a:t> </a:t>
            </a:r>
            <a:r>
              <a:rPr sz="2400" b="1">
                <a:solidFill>
                  <a:srgbClr val="00AF50"/>
                </a:solidFill>
                <a:latin typeface="Calibri"/>
                <a:cs typeface="Calibri"/>
              </a:rPr>
              <a:t>of</a:t>
            </a:r>
            <a:r>
              <a:rPr sz="2400" b="1" spc="-75">
                <a:solidFill>
                  <a:srgbClr val="00AF50"/>
                </a:solidFill>
                <a:latin typeface="Calibri"/>
                <a:cs typeface="Calibri"/>
              </a:rPr>
              <a:t> </a:t>
            </a:r>
            <a:r>
              <a:rPr sz="2400" b="1">
                <a:solidFill>
                  <a:srgbClr val="00AF50"/>
                </a:solidFill>
                <a:latin typeface="Calibri"/>
                <a:cs typeface="Calibri"/>
              </a:rPr>
              <a:t>septic</a:t>
            </a:r>
            <a:r>
              <a:rPr sz="2400" b="1" spc="-75">
                <a:solidFill>
                  <a:srgbClr val="00AF50"/>
                </a:solidFill>
                <a:latin typeface="Calibri"/>
                <a:cs typeface="Calibri"/>
              </a:rPr>
              <a:t> </a:t>
            </a:r>
            <a:r>
              <a:rPr sz="2400" b="1">
                <a:solidFill>
                  <a:srgbClr val="00AF50"/>
                </a:solidFill>
                <a:latin typeface="Calibri"/>
                <a:cs typeface="Calibri"/>
              </a:rPr>
              <a:t>tank</a:t>
            </a:r>
            <a:r>
              <a:rPr sz="2400" b="1" spc="-70">
                <a:solidFill>
                  <a:srgbClr val="00AF50"/>
                </a:solidFill>
                <a:latin typeface="Calibri"/>
                <a:cs typeface="Calibri"/>
              </a:rPr>
              <a:t> </a:t>
            </a:r>
            <a:r>
              <a:rPr sz="2400" b="1">
                <a:solidFill>
                  <a:srgbClr val="00AF50"/>
                </a:solidFill>
                <a:latin typeface="Calibri"/>
                <a:cs typeface="Calibri"/>
              </a:rPr>
              <a:t>effluent</a:t>
            </a:r>
            <a:r>
              <a:rPr sz="2400" b="1" spc="-55">
                <a:solidFill>
                  <a:srgbClr val="00AF50"/>
                </a:solidFill>
                <a:latin typeface="Calibri"/>
                <a:cs typeface="Calibri"/>
              </a:rPr>
              <a:t> </a:t>
            </a:r>
            <a:r>
              <a:rPr sz="2400" b="1">
                <a:solidFill>
                  <a:srgbClr val="00AF50"/>
                </a:solidFill>
                <a:latin typeface="Calibri"/>
                <a:cs typeface="Calibri"/>
              </a:rPr>
              <a:t>can</a:t>
            </a:r>
            <a:r>
              <a:rPr sz="2400" b="1" spc="-85">
                <a:solidFill>
                  <a:srgbClr val="00AF50"/>
                </a:solidFill>
                <a:latin typeface="Calibri"/>
                <a:cs typeface="Calibri"/>
              </a:rPr>
              <a:t> </a:t>
            </a:r>
            <a:r>
              <a:rPr sz="2400" b="1">
                <a:solidFill>
                  <a:srgbClr val="00AF50"/>
                </a:solidFill>
                <a:latin typeface="Calibri"/>
                <a:cs typeface="Calibri"/>
              </a:rPr>
              <a:t>be</a:t>
            </a:r>
            <a:r>
              <a:rPr sz="2400" b="1" spc="-75">
                <a:solidFill>
                  <a:srgbClr val="00AF50"/>
                </a:solidFill>
                <a:latin typeface="Calibri"/>
                <a:cs typeface="Calibri"/>
              </a:rPr>
              <a:t> </a:t>
            </a:r>
            <a:r>
              <a:rPr sz="2400" b="1">
                <a:solidFill>
                  <a:srgbClr val="00AF50"/>
                </a:solidFill>
                <a:latin typeface="Calibri"/>
                <a:cs typeface="Calibri"/>
              </a:rPr>
              <a:t>significantly</a:t>
            </a:r>
            <a:r>
              <a:rPr sz="2400" b="1" spc="-60">
                <a:solidFill>
                  <a:srgbClr val="00AF50"/>
                </a:solidFill>
                <a:latin typeface="Calibri"/>
                <a:cs typeface="Calibri"/>
              </a:rPr>
              <a:t> </a:t>
            </a:r>
            <a:r>
              <a:rPr sz="2400" b="1" spc="-10">
                <a:solidFill>
                  <a:srgbClr val="00AF50"/>
                </a:solidFill>
                <a:latin typeface="Calibri"/>
                <a:cs typeface="Calibri"/>
              </a:rPr>
              <a:t>improved </a:t>
            </a:r>
            <a:r>
              <a:rPr sz="2400" b="1">
                <a:solidFill>
                  <a:srgbClr val="00AF50"/>
                </a:solidFill>
                <a:latin typeface="Calibri"/>
                <a:cs typeface="Calibri"/>
              </a:rPr>
              <a:t>by</a:t>
            </a:r>
            <a:r>
              <a:rPr sz="2400" b="1" spc="-35">
                <a:solidFill>
                  <a:srgbClr val="00AF50"/>
                </a:solidFill>
                <a:latin typeface="Calibri"/>
                <a:cs typeface="Calibri"/>
              </a:rPr>
              <a:t> </a:t>
            </a:r>
            <a:r>
              <a:rPr sz="2400" b="1" spc="-10">
                <a:solidFill>
                  <a:srgbClr val="00AF50"/>
                </a:solidFill>
                <a:latin typeface="Calibri"/>
                <a:cs typeface="Calibri"/>
              </a:rPr>
              <a:t>incorporating</a:t>
            </a:r>
            <a:r>
              <a:rPr sz="2400" b="1" spc="-70">
                <a:solidFill>
                  <a:srgbClr val="00AF50"/>
                </a:solidFill>
                <a:latin typeface="Calibri"/>
                <a:cs typeface="Calibri"/>
              </a:rPr>
              <a:t> </a:t>
            </a:r>
            <a:r>
              <a:rPr sz="2400" b="1">
                <a:solidFill>
                  <a:srgbClr val="00AF50"/>
                </a:solidFill>
                <a:latin typeface="Calibri"/>
                <a:cs typeface="Calibri"/>
              </a:rPr>
              <a:t>and</a:t>
            </a:r>
            <a:r>
              <a:rPr sz="2400" b="1" spc="-35">
                <a:solidFill>
                  <a:srgbClr val="00AF50"/>
                </a:solidFill>
                <a:latin typeface="Calibri"/>
                <a:cs typeface="Calibri"/>
              </a:rPr>
              <a:t> </a:t>
            </a:r>
            <a:r>
              <a:rPr sz="2400" b="1">
                <a:solidFill>
                  <a:srgbClr val="00AF50"/>
                </a:solidFill>
                <a:latin typeface="Calibri"/>
                <a:cs typeface="Calibri"/>
              </a:rPr>
              <a:t>“upflow</a:t>
            </a:r>
            <a:r>
              <a:rPr sz="2400" b="1" spc="-45">
                <a:solidFill>
                  <a:srgbClr val="00AF50"/>
                </a:solidFill>
                <a:latin typeface="Calibri"/>
                <a:cs typeface="Calibri"/>
              </a:rPr>
              <a:t> </a:t>
            </a:r>
            <a:r>
              <a:rPr sz="2400" b="1">
                <a:solidFill>
                  <a:srgbClr val="00AF50"/>
                </a:solidFill>
                <a:latin typeface="Calibri"/>
                <a:cs typeface="Calibri"/>
              </a:rPr>
              <a:t>filter</a:t>
            </a:r>
            <a:r>
              <a:rPr sz="2400" b="1" spc="-40">
                <a:solidFill>
                  <a:srgbClr val="00AF50"/>
                </a:solidFill>
                <a:latin typeface="Calibri"/>
                <a:cs typeface="Calibri"/>
              </a:rPr>
              <a:t> </a:t>
            </a:r>
            <a:r>
              <a:rPr sz="2400" b="1">
                <a:solidFill>
                  <a:srgbClr val="00AF50"/>
                </a:solidFill>
                <a:latin typeface="Calibri"/>
                <a:cs typeface="Calibri"/>
              </a:rPr>
              <a:t>bed”</a:t>
            </a:r>
            <a:r>
              <a:rPr sz="2400" b="1" spc="-30">
                <a:solidFill>
                  <a:srgbClr val="00AF50"/>
                </a:solidFill>
                <a:latin typeface="Calibri"/>
                <a:cs typeface="Calibri"/>
              </a:rPr>
              <a:t> </a:t>
            </a:r>
            <a:r>
              <a:rPr sz="2400" b="1">
                <a:solidFill>
                  <a:srgbClr val="00AF50"/>
                </a:solidFill>
                <a:latin typeface="Calibri"/>
                <a:cs typeface="Calibri"/>
              </a:rPr>
              <a:t>near</a:t>
            </a:r>
            <a:r>
              <a:rPr sz="2400" b="1" spc="-35">
                <a:solidFill>
                  <a:srgbClr val="00AF50"/>
                </a:solidFill>
                <a:latin typeface="Calibri"/>
                <a:cs typeface="Calibri"/>
              </a:rPr>
              <a:t> </a:t>
            </a:r>
            <a:r>
              <a:rPr sz="2400" b="1">
                <a:solidFill>
                  <a:srgbClr val="00AF50"/>
                </a:solidFill>
                <a:latin typeface="Calibri"/>
                <a:cs typeface="Calibri"/>
              </a:rPr>
              <a:t>the</a:t>
            </a:r>
            <a:r>
              <a:rPr sz="2400" b="1" spc="-40">
                <a:solidFill>
                  <a:srgbClr val="00AF50"/>
                </a:solidFill>
                <a:latin typeface="Calibri"/>
                <a:cs typeface="Calibri"/>
              </a:rPr>
              <a:t> </a:t>
            </a:r>
            <a:r>
              <a:rPr sz="2400" b="1">
                <a:solidFill>
                  <a:srgbClr val="00AF50"/>
                </a:solidFill>
                <a:latin typeface="Calibri"/>
                <a:cs typeface="Calibri"/>
              </a:rPr>
              <a:t>outlet</a:t>
            </a:r>
            <a:r>
              <a:rPr sz="2400" b="1" spc="-35">
                <a:solidFill>
                  <a:srgbClr val="00AF50"/>
                </a:solidFill>
                <a:latin typeface="Calibri"/>
                <a:cs typeface="Calibri"/>
              </a:rPr>
              <a:t> </a:t>
            </a:r>
            <a:r>
              <a:rPr sz="2400" b="1" spc="-25">
                <a:solidFill>
                  <a:srgbClr val="00AF50"/>
                </a:solidFill>
                <a:latin typeface="Calibri"/>
                <a:cs typeface="Calibri"/>
              </a:rPr>
              <a:t>of </a:t>
            </a:r>
            <a:r>
              <a:rPr sz="2400" b="1">
                <a:solidFill>
                  <a:srgbClr val="00AF50"/>
                </a:solidFill>
                <a:latin typeface="Calibri"/>
                <a:cs typeface="Calibri"/>
              </a:rPr>
              <a:t>septic</a:t>
            </a:r>
            <a:r>
              <a:rPr sz="2400" b="1" spc="-60">
                <a:solidFill>
                  <a:srgbClr val="00AF50"/>
                </a:solidFill>
                <a:latin typeface="Calibri"/>
                <a:cs typeface="Calibri"/>
              </a:rPr>
              <a:t> </a:t>
            </a:r>
            <a:r>
              <a:rPr sz="2400" b="1">
                <a:solidFill>
                  <a:srgbClr val="00AF50"/>
                </a:solidFill>
                <a:latin typeface="Calibri"/>
                <a:cs typeface="Calibri"/>
              </a:rPr>
              <a:t>tank</a:t>
            </a:r>
            <a:r>
              <a:rPr sz="2400" b="1" spc="-75">
                <a:solidFill>
                  <a:srgbClr val="00AF50"/>
                </a:solidFill>
                <a:latin typeface="Calibri"/>
                <a:cs typeface="Calibri"/>
              </a:rPr>
              <a:t> </a:t>
            </a:r>
            <a:r>
              <a:rPr sz="2400" b="1">
                <a:solidFill>
                  <a:srgbClr val="00AF50"/>
                </a:solidFill>
                <a:latin typeface="Calibri"/>
                <a:cs typeface="Calibri"/>
              </a:rPr>
              <a:t>(see</a:t>
            </a:r>
            <a:r>
              <a:rPr sz="2400" b="1" spc="-50">
                <a:solidFill>
                  <a:srgbClr val="00AF50"/>
                </a:solidFill>
                <a:latin typeface="Calibri"/>
                <a:cs typeface="Calibri"/>
              </a:rPr>
              <a:t> </a:t>
            </a:r>
            <a:r>
              <a:rPr sz="2400" b="1" spc="-10">
                <a:solidFill>
                  <a:srgbClr val="00AF50"/>
                </a:solidFill>
                <a:latin typeface="Calibri"/>
                <a:cs typeface="Calibri"/>
              </a:rPr>
              <a:t>fig).</a:t>
            </a:r>
            <a:endParaRPr sz="2400">
              <a:latin typeface="Calibri"/>
              <a:cs typeface="Calibri"/>
            </a:endParaRPr>
          </a:p>
          <a:p>
            <a:pPr marL="356870" marR="240665" indent="-344805">
              <a:lnSpc>
                <a:spcPct val="100000"/>
              </a:lnSpc>
              <a:buFont typeface="Arial MT"/>
              <a:buChar char="•"/>
              <a:tabLst>
                <a:tab pos="356870" algn="l"/>
              </a:tabLst>
            </a:pPr>
            <a:r>
              <a:rPr sz="2400" b="1">
                <a:solidFill>
                  <a:srgbClr val="006FC0"/>
                </a:solidFill>
                <a:latin typeface="Calibri"/>
                <a:cs typeface="Calibri"/>
              </a:rPr>
              <a:t>BOD</a:t>
            </a:r>
            <a:r>
              <a:rPr sz="2400" b="1" spc="-75">
                <a:solidFill>
                  <a:srgbClr val="006FC0"/>
                </a:solidFill>
                <a:latin typeface="Calibri"/>
                <a:cs typeface="Calibri"/>
              </a:rPr>
              <a:t> </a:t>
            </a:r>
            <a:r>
              <a:rPr sz="2400" b="1">
                <a:solidFill>
                  <a:srgbClr val="006FC0"/>
                </a:solidFill>
                <a:latin typeface="Calibri"/>
                <a:cs typeface="Calibri"/>
              </a:rPr>
              <a:t>reduction</a:t>
            </a:r>
            <a:r>
              <a:rPr sz="2400" b="1" spc="-80">
                <a:solidFill>
                  <a:srgbClr val="006FC0"/>
                </a:solidFill>
                <a:latin typeface="Calibri"/>
                <a:cs typeface="Calibri"/>
              </a:rPr>
              <a:t> </a:t>
            </a:r>
            <a:r>
              <a:rPr sz="2400" b="1">
                <a:solidFill>
                  <a:srgbClr val="006FC0"/>
                </a:solidFill>
                <a:latin typeface="Calibri"/>
                <a:cs typeface="Calibri"/>
              </a:rPr>
              <a:t>takes</a:t>
            </a:r>
            <a:r>
              <a:rPr sz="2400" b="1" spc="-60">
                <a:solidFill>
                  <a:srgbClr val="006FC0"/>
                </a:solidFill>
                <a:latin typeface="Calibri"/>
                <a:cs typeface="Calibri"/>
              </a:rPr>
              <a:t> </a:t>
            </a:r>
            <a:r>
              <a:rPr sz="2400" b="1">
                <a:solidFill>
                  <a:srgbClr val="006FC0"/>
                </a:solidFill>
                <a:latin typeface="Calibri"/>
                <a:cs typeface="Calibri"/>
              </a:rPr>
              <a:t>place</a:t>
            </a:r>
            <a:r>
              <a:rPr sz="2400" b="1" spc="-75">
                <a:solidFill>
                  <a:srgbClr val="006FC0"/>
                </a:solidFill>
                <a:latin typeface="Calibri"/>
                <a:cs typeface="Calibri"/>
              </a:rPr>
              <a:t> </a:t>
            </a:r>
            <a:r>
              <a:rPr sz="2400" b="1">
                <a:solidFill>
                  <a:srgbClr val="006FC0"/>
                </a:solidFill>
                <a:latin typeface="Calibri"/>
                <a:cs typeface="Calibri"/>
              </a:rPr>
              <a:t>through</a:t>
            </a:r>
            <a:r>
              <a:rPr sz="2400" b="1" spc="-65">
                <a:solidFill>
                  <a:srgbClr val="006FC0"/>
                </a:solidFill>
                <a:latin typeface="Calibri"/>
                <a:cs typeface="Calibri"/>
              </a:rPr>
              <a:t> </a:t>
            </a:r>
            <a:r>
              <a:rPr sz="2400" b="1">
                <a:solidFill>
                  <a:srgbClr val="006FC0"/>
                </a:solidFill>
                <a:latin typeface="Calibri"/>
                <a:cs typeface="Calibri"/>
              </a:rPr>
              <a:t>the</a:t>
            </a:r>
            <a:r>
              <a:rPr sz="2400" b="1" spc="-65">
                <a:solidFill>
                  <a:srgbClr val="006FC0"/>
                </a:solidFill>
                <a:latin typeface="Calibri"/>
                <a:cs typeface="Calibri"/>
              </a:rPr>
              <a:t> </a:t>
            </a:r>
            <a:r>
              <a:rPr sz="2400" b="1">
                <a:solidFill>
                  <a:srgbClr val="006FC0"/>
                </a:solidFill>
                <a:latin typeface="Calibri"/>
                <a:cs typeface="Calibri"/>
              </a:rPr>
              <a:t>growth</a:t>
            </a:r>
            <a:r>
              <a:rPr sz="2400" b="1" spc="-100">
                <a:solidFill>
                  <a:srgbClr val="006FC0"/>
                </a:solidFill>
                <a:latin typeface="Calibri"/>
                <a:cs typeface="Calibri"/>
              </a:rPr>
              <a:t> </a:t>
            </a:r>
            <a:r>
              <a:rPr sz="2400" b="1">
                <a:solidFill>
                  <a:srgbClr val="006FC0"/>
                </a:solidFill>
                <a:latin typeface="Calibri"/>
                <a:cs typeface="Calibri"/>
              </a:rPr>
              <a:t>of</a:t>
            </a:r>
            <a:r>
              <a:rPr sz="2400" b="1" spc="-75">
                <a:solidFill>
                  <a:srgbClr val="006FC0"/>
                </a:solidFill>
                <a:latin typeface="Calibri"/>
                <a:cs typeface="Calibri"/>
              </a:rPr>
              <a:t> </a:t>
            </a:r>
            <a:r>
              <a:rPr sz="2400" b="1" spc="-10">
                <a:solidFill>
                  <a:srgbClr val="006FC0"/>
                </a:solidFill>
                <a:latin typeface="Calibri"/>
                <a:cs typeface="Calibri"/>
              </a:rPr>
              <a:t>anaerobic </a:t>
            </a:r>
            <a:r>
              <a:rPr sz="2400" b="1">
                <a:solidFill>
                  <a:srgbClr val="006FC0"/>
                </a:solidFill>
                <a:latin typeface="Calibri"/>
                <a:cs typeface="Calibri"/>
              </a:rPr>
              <a:t>bacteria</a:t>
            </a:r>
            <a:r>
              <a:rPr sz="2400" b="1" spc="-70">
                <a:solidFill>
                  <a:srgbClr val="006FC0"/>
                </a:solidFill>
                <a:latin typeface="Calibri"/>
                <a:cs typeface="Calibri"/>
              </a:rPr>
              <a:t> </a:t>
            </a:r>
            <a:r>
              <a:rPr sz="2400" b="1">
                <a:solidFill>
                  <a:srgbClr val="006FC0"/>
                </a:solidFill>
                <a:latin typeface="Calibri"/>
                <a:cs typeface="Calibri"/>
              </a:rPr>
              <a:t>on</a:t>
            </a:r>
            <a:r>
              <a:rPr sz="2400" b="1" spc="-60">
                <a:solidFill>
                  <a:srgbClr val="006FC0"/>
                </a:solidFill>
                <a:latin typeface="Calibri"/>
                <a:cs typeface="Calibri"/>
              </a:rPr>
              <a:t> </a:t>
            </a:r>
            <a:r>
              <a:rPr sz="2400" b="1">
                <a:solidFill>
                  <a:srgbClr val="006FC0"/>
                </a:solidFill>
                <a:latin typeface="Calibri"/>
                <a:cs typeface="Calibri"/>
              </a:rPr>
              <a:t>the</a:t>
            </a:r>
            <a:r>
              <a:rPr sz="2400" b="1" spc="-55">
                <a:solidFill>
                  <a:srgbClr val="006FC0"/>
                </a:solidFill>
                <a:latin typeface="Calibri"/>
                <a:cs typeface="Calibri"/>
              </a:rPr>
              <a:t> </a:t>
            </a:r>
            <a:r>
              <a:rPr sz="2400" b="1" spc="-10">
                <a:solidFill>
                  <a:srgbClr val="006FC0"/>
                </a:solidFill>
                <a:latin typeface="Calibri"/>
                <a:cs typeface="Calibri"/>
              </a:rPr>
              <a:t>surface</a:t>
            </a:r>
            <a:r>
              <a:rPr sz="2400" b="1" spc="-55">
                <a:solidFill>
                  <a:srgbClr val="006FC0"/>
                </a:solidFill>
                <a:latin typeface="Calibri"/>
                <a:cs typeface="Calibri"/>
              </a:rPr>
              <a:t> </a:t>
            </a:r>
            <a:r>
              <a:rPr sz="2400" b="1">
                <a:solidFill>
                  <a:srgbClr val="006FC0"/>
                </a:solidFill>
                <a:latin typeface="Calibri"/>
                <a:cs typeface="Calibri"/>
              </a:rPr>
              <a:t>of</a:t>
            </a:r>
            <a:r>
              <a:rPr sz="2400" b="1" spc="-80">
                <a:solidFill>
                  <a:srgbClr val="006FC0"/>
                </a:solidFill>
                <a:latin typeface="Calibri"/>
                <a:cs typeface="Calibri"/>
              </a:rPr>
              <a:t> </a:t>
            </a:r>
            <a:r>
              <a:rPr sz="2400" b="1">
                <a:solidFill>
                  <a:srgbClr val="006FC0"/>
                </a:solidFill>
                <a:latin typeface="Calibri"/>
                <a:cs typeface="Calibri"/>
              </a:rPr>
              <a:t>filter</a:t>
            </a:r>
            <a:r>
              <a:rPr sz="2400" b="1" spc="-50">
                <a:solidFill>
                  <a:srgbClr val="006FC0"/>
                </a:solidFill>
                <a:latin typeface="Calibri"/>
                <a:cs typeface="Calibri"/>
              </a:rPr>
              <a:t> </a:t>
            </a:r>
            <a:r>
              <a:rPr sz="2400" b="1" spc="-10">
                <a:solidFill>
                  <a:srgbClr val="006FC0"/>
                </a:solidFill>
                <a:latin typeface="Calibri"/>
                <a:cs typeface="Calibri"/>
              </a:rPr>
              <a:t>aggregate/</a:t>
            </a:r>
            <a:r>
              <a:rPr sz="2400" b="1" spc="-70">
                <a:solidFill>
                  <a:srgbClr val="006FC0"/>
                </a:solidFill>
                <a:latin typeface="Calibri"/>
                <a:cs typeface="Calibri"/>
              </a:rPr>
              <a:t> </a:t>
            </a:r>
            <a:r>
              <a:rPr sz="2400" b="1" spc="-10">
                <a:solidFill>
                  <a:srgbClr val="006FC0"/>
                </a:solidFill>
                <a:latin typeface="Calibri"/>
                <a:cs typeface="Calibri"/>
              </a:rPr>
              <a:t>material.</a:t>
            </a:r>
            <a:endParaRPr sz="2400">
              <a:latin typeface="Calibri"/>
              <a:cs typeface="Calibri"/>
            </a:endParaRPr>
          </a:p>
          <a:p>
            <a:pPr marL="425450" indent="-412750">
              <a:lnSpc>
                <a:spcPct val="100000"/>
              </a:lnSpc>
              <a:buFont typeface="Arial MT"/>
              <a:buChar char="•"/>
              <a:tabLst>
                <a:tab pos="425450" algn="l"/>
              </a:tabLst>
            </a:pPr>
            <a:r>
              <a:rPr sz="2400" b="1">
                <a:solidFill>
                  <a:srgbClr val="00AF50"/>
                </a:solidFill>
                <a:latin typeface="Calibri"/>
                <a:cs typeface="Calibri"/>
              </a:rPr>
              <a:t>BOD</a:t>
            </a:r>
            <a:r>
              <a:rPr sz="2400" b="1" spc="-45">
                <a:solidFill>
                  <a:srgbClr val="00AF50"/>
                </a:solidFill>
                <a:latin typeface="Calibri"/>
                <a:cs typeface="Calibri"/>
              </a:rPr>
              <a:t> </a:t>
            </a:r>
            <a:r>
              <a:rPr sz="2400" b="1">
                <a:solidFill>
                  <a:srgbClr val="00AF50"/>
                </a:solidFill>
                <a:latin typeface="Calibri"/>
                <a:cs typeface="Calibri"/>
              </a:rPr>
              <a:t>reduction</a:t>
            </a:r>
            <a:r>
              <a:rPr sz="2400" b="1" spc="-65">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a:solidFill>
                  <a:srgbClr val="00AF50"/>
                </a:solidFill>
                <a:latin typeface="Calibri"/>
                <a:cs typeface="Calibri"/>
              </a:rPr>
              <a:t>70%</a:t>
            </a:r>
            <a:r>
              <a:rPr sz="2400" b="1" spc="-50">
                <a:solidFill>
                  <a:srgbClr val="00AF50"/>
                </a:solidFill>
                <a:latin typeface="Calibri"/>
                <a:cs typeface="Calibri"/>
              </a:rPr>
              <a:t> </a:t>
            </a:r>
            <a:r>
              <a:rPr sz="2400" b="1">
                <a:solidFill>
                  <a:srgbClr val="00AF50"/>
                </a:solidFill>
                <a:latin typeface="Calibri"/>
                <a:cs typeface="Calibri"/>
              </a:rPr>
              <a:t>has</a:t>
            </a:r>
            <a:r>
              <a:rPr sz="2400" b="1" spc="-40">
                <a:solidFill>
                  <a:srgbClr val="00AF50"/>
                </a:solidFill>
                <a:latin typeface="Calibri"/>
                <a:cs typeface="Calibri"/>
              </a:rPr>
              <a:t> </a:t>
            </a:r>
            <a:r>
              <a:rPr sz="2400" b="1">
                <a:solidFill>
                  <a:srgbClr val="00AF50"/>
                </a:solidFill>
                <a:latin typeface="Calibri"/>
                <a:cs typeface="Calibri"/>
              </a:rPr>
              <a:t>been</a:t>
            </a:r>
            <a:r>
              <a:rPr sz="2400" b="1" spc="-40">
                <a:solidFill>
                  <a:srgbClr val="00AF50"/>
                </a:solidFill>
                <a:latin typeface="Calibri"/>
                <a:cs typeface="Calibri"/>
              </a:rPr>
              <a:t> </a:t>
            </a:r>
            <a:r>
              <a:rPr sz="2400" b="1">
                <a:solidFill>
                  <a:srgbClr val="00AF50"/>
                </a:solidFill>
                <a:latin typeface="Calibri"/>
                <a:cs typeface="Calibri"/>
              </a:rPr>
              <a:t>reported</a:t>
            </a:r>
            <a:r>
              <a:rPr sz="2400" b="1" spc="-45">
                <a:solidFill>
                  <a:srgbClr val="00AF50"/>
                </a:solidFill>
                <a:latin typeface="Calibri"/>
                <a:cs typeface="Calibri"/>
              </a:rPr>
              <a:t> </a:t>
            </a:r>
            <a:r>
              <a:rPr sz="2400" b="1">
                <a:solidFill>
                  <a:srgbClr val="00AF50"/>
                </a:solidFill>
                <a:latin typeface="Calibri"/>
                <a:cs typeface="Calibri"/>
              </a:rPr>
              <a:t>through</a:t>
            </a:r>
            <a:r>
              <a:rPr sz="2400" b="1" spc="-50">
                <a:solidFill>
                  <a:srgbClr val="00AF50"/>
                </a:solidFill>
                <a:latin typeface="Calibri"/>
                <a:cs typeface="Calibri"/>
              </a:rPr>
              <a:t> </a:t>
            </a:r>
            <a:r>
              <a:rPr sz="2400" b="1">
                <a:solidFill>
                  <a:srgbClr val="00AF50"/>
                </a:solidFill>
                <a:latin typeface="Calibri"/>
                <a:cs typeface="Calibri"/>
              </a:rPr>
              <a:t>such</a:t>
            </a:r>
            <a:r>
              <a:rPr sz="2400" b="1" spc="-40">
                <a:solidFill>
                  <a:srgbClr val="00AF50"/>
                </a:solidFill>
                <a:latin typeface="Calibri"/>
                <a:cs typeface="Calibri"/>
              </a:rPr>
              <a:t> </a:t>
            </a:r>
            <a:r>
              <a:rPr sz="2400" b="1" spc="-10">
                <a:solidFill>
                  <a:srgbClr val="00AF50"/>
                </a:solidFill>
                <a:latin typeface="Calibri"/>
                <a:cs typeface="Calibri"/>
              </a:rPr>
              <a:t>filters</a:t>
            </a:r>
            <a:endParaRPr sz="2400">
              <a:latin typeface="Calibri"/>
              <a:cs typeface="Calibri"/>
            </a:endParaRPr>
          </a:p>
        </p:txBody>
      </p:sp>
      <p:pic>
        <p:nvPicPr>
          <p:cNvPr id="4" name="object 4"/>
          <p:cNvPicPr/>
          <p:nvPr/>
        </p:nvPicPr>
        <p:blipFill>
          <a:blip r:embed="rId2"/>
          <a:stretch>
            <a:fillRect/>
          </a:stretch>
        </p:blipFill>
        <p:spPr>
          <a:xfrm>
            <a:off x="549705" y="3300984"/>
            <a:ext cx="7832294" cy="3048000"/>
          </a:xfrm>
          <a:prstGeom prst="rect">
            <a:avLst/>
          </a:prstGeom>
        </p:spPr>
      </p:pic>
      <p:sp>
        <p:nvSpPr>
          <p:cNvPr id="5" name="Slide Number Placeholder 4">
            <a:extLst>
              <a:ext uri="{FF2B5EF4-FFF2-40B4-BE49-F238E27FC236}">
                <a16:creationId xmlns:a16="http://schemas.microsoft.com/office/drawing/2014/main" id="{E4B44E00-D77B-D2F1-471A-7B0E1EF03A72}"/>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132</a:t>
            </a:fld>
            <a:endParaRPr lang="en-US" spc="-50"/>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623060">
              <a:lnSpc>
                <a:spcPct val="100000"/>
              </a:lnSpc>
              <a:spcBef>
                <a:spcPts val="100"/>
              </a:spcBef>
            </a:pPr>
            <a:r>
              <a:t>Septic</a:t>
            </a:r>
            <a:r>
              <a:rPr spc="-90"/>
              <a:t> </a:t>
            </a:r>
            <a:r>
              <a:rPr spc="-30"/>
              <a:t>Tank</a:t>
            </a:r>
            <a:r>
              <a:rPr spc="-85"/>
              <a:t> </a:t>
            </a:r>
            <a:r>
              <a:rPr spc="-10"/>
              <a:t>Construction</a:t>
            </a:r>
          </a:p>
        </p:txBody>
      </p:sp>
      <p:sp>
        <p:nvSpPr>
          <p:cNvPr id="3" name="object 3"/>
          <p:cNvSpPr txBox="1"/>
          <p:nvPr/>
        </p:nvSpPr>
        <p:spPr>
          <a:xfrm>
            <a:off x="472186" y="1036935"/>
            <a:ext cx="8199628" cy="4784130"/>
          </a:xfrm>
          <a:prstGeom prst="rect">
            <a:avLst/>
          </a:prstGeom>
        </p:spPr>
        <p:txBody>
          <a:bodyPr vert="horz" wrap="square" lIns="0" tIns="48895" rIns="0" bIns="0" rtlCol="0">
            <a:spAutoFit/>
          </a:bodyPr>
          <a:lstStyle/>
          <a:p>
            <a:pPr marL="356870" marR="90805" indent="-344805">
              <a:lnSpc>
                <a:spcPct val="90100"/>
              </a:lnSpc>
              <a:spcBef>
                <a:spcPts val="385"/>
              </a:spcBef>
              <a:buFont typeface="Arial MT"/>
              <a:buChar char="•"/>
              <a:tabLst>
                <a:tab pos="356870" algn="l"/>
              </a:tabLst>
            </a:pPr>
            <a:r>
              <a:rPr sz="2800">
                <a:solidFill>
                  <a:srgbClr val="006FC0"/>
                </a:solidFill>
                <a:latin typeface="Calibri"/>
                <a:cs typeface="Calibri"/>
              </a:rPr>
              <a:t>Septic</a:t>
            </a:r>
            <a:r>
              <a:rPr sz="2800" spc="-55">
                <a:solidFill>
                  <a:srgbClr val="006FC0"/>
                </a:solidFill>
                <a:latin typeface="Calibri"/>
                <a:cs typeface="Calibri"/>
              </a:rPr>
              <a:t> </a:t>
            </a:r>
            <a:r>
              <a:rPr sz="2800">
                <a:solidFill>
                  <a:srgbClr val="006FC0"/>
                </a:solidFill>
                <a:latin typeface="Calibri"/>
                <a:cs typeface="Calibri"/>
              </a:rPr>
              <a:t>tanks</a:t>
            </a:r>
            <a:r>
              <a:rPr sz="2800" spc="-60">
                <a:solidFill>
                  <a:srgbClr val="006FC0"/>
                </a:solidFill>
                <a:latin typeface="Calibri"/>
                <a:cs typeface="Calibri"/>
              </a:rPr>
              <a:t> </a:t>
            </a:r>
            <a:r>
              <a:rPr sz="2800">
                <a:solidFill>
                  <a:srgbClr val="006FC0"/>
                </a:solidFill>
                <a:latin typeface="Calibri"/>
                <a:cs typeface="Calibri"/>
              </a:rPr>
              <a:t>should</a:t>
            </a:r>
            <a:r>
              <a:rPr sz="2800" spc="-50">
                <a:solidFill>
                  <a:srgbClr val="006FC0"/>
                </a:solidFill>
                <a:latin typeface="Calibri"/>
                <a:cs typeface="Calibri"/>
              </a:rPr>
              <a:t> </a:t>
            </a:r>
            <a:r>
              <a:rPr sz="2800">
                <a:solidFill>
                  <a:srgbClr val="006FC0"/>
                </a:solidFill>
                <a:latin typeface="Calibri"/>
                <a:cs typeface="Calibri"/>
              </a:rPr>
              <a:t>be</a:t>
            </a:r>
            <a:r>
              <a:rPr sz="2800" spc="-40">
                <a:solidFill>
                  <a:srgbClr val="006FC0"/>
                </a:solidFill>
                <a:latin typeface="Calibri"/>
                <a:cs typeface="Calibri"/>
              </a:rPr>
              <a:t> </a:t>
            </a:r>
            <a:r>
              <a:rPr sz="2800">
                <a:solidFill>
                  <a:srgbClr val="006FC0"/>
                </a:solidFill>
                <a:latin typeface="Calibri"/>
                <a:cs typeface="Calibri"/>
              </a:rPr>
              <a:t>placed</a:t>
            </a:r>
            <a:r>
              <a:rPr sz="2800" spc="-60">
                <a:solidFill>
                  <a:srgbClr val="006FC0"/>
                </a:solidFill>
                <a:latin typeface="Calibri"/>
                <a:cs typeface="Calibri"/>
              </a:rPr>
              <a:t> </a:t>
            </a:r>
            <a:r>
              <a:rPr sz="2800">
                <a:solidFill>
                  <a:srgbClr val="006FC0"/>
                </a:solidFill>
                <a:latin typeface="Calibri"/>
                <a:cs typeface="Calibri"/>
              </a:rPr>
              <a:t>on</a:t>
            </a:r>
            <a:r>
              <a:rPr sz="2800" spc="-45">
                <a:solidFill>
                  <a:srgbClr val="006FC0"/>
                </a:solidFill>
                <a:latin typeface="Calibri"/>
                <a:cs typeface="Calibri"/>
              </a:rPr>
              <a:t> </a:t>
            </a:r>
            <a:r>
              <a:rPr sz="2800">
                <a:solidFill>
                  <a:srgbClr val="006FC0"/>
                </a:solidFill>
                <a:latin typeface="Calibri"/>
                <a:cs typeface="Calibri"/>
              </a:rPr>
              <a:t>level</a:t>
            </a:r>
            <a:r>
              <a:rPr sz="2800" spc="-45">
                <a:solidFill>
                  <a:srgbClr val="006FC0"/>
                </a:solidFill>
                <a:latin typeface="Calibri"/>
                <a:cs typeface="Calibri"/>
              </a:rPr>
              <a:t> </a:t>
            </a:r>
            <a:r>
              <a:rPr sz="2800">
                <a:solidFill>
                  <a:srgbClr val="006FC0"/>
                </a:solidFill>
                <a:latin typeface="Calibri"/>
                <a:cs typeface="Calibri"/>
              </a:rPr>
              <a:t>grade</a:t>
            </a:r>
            <a:r>
              <a:rPr sz="2800" spc="-50">
                <a:solidFill>
                  <a:srgbClr val="006FC0"/>
                </a:solidFill>
                <a:latin typeface="Calibri"/>
                <a:cs typeface="Calibri"/>
              </a:rPr>
              <a:t> </a:t>
            </a:r>
            <a:r>
              <a:rPr sz="2800">
                <a:solidFill>
                  <a:srgbClr val="006FC0"/>
                </a:solidFill>
                <a:latin typeface="Calibri"/>
                <a:cs typeface="Calibri"/>
              </a:rPr>
              <a:t>and</a:t>
            </a:r>
            <a:r>
              <a:rPr sz="2800" spc="-50">
                <a:solidFill>
                  <a:srgbClr val="006FC0"/>
                </a:solidFill>
                <a:latin typeface="Calibri"/>
                <a:cs typeface="Calibri"/>
              </a:rPr>
              <a:t> </a:t>
            </a:r>
            <a:r>
              <a:rPr sz="2800">
                <a:solidFill>
                  <a:srgbClr val="006FC0"/>
                </a:solidFill>
                <a:latin typeface="Calibri"/>
                <a:cs typeface="Calibri"/>
              </a:rPr>
              <a:t>at</a:t>
            </a:r>
            <a:r>
              <a:rPr sz="2800" spc="-50">
                <a:solidFill>
                  <a:srgbClr val="006FC0"/>
                </a:solidFill>
                <a:latin typeface="Calibri"/>
                <a:cs typeface="Calibri"/>
              </a:rPr>
              <a:t> </a:t>
            </a:r>
            <a:r>
              <a:rPr sz="2800">
                <a:solidFill>
                  <a:srgbClr val="006FC0"/>
                </a:solidFill>
                <a:latin typeface="Calibri"/>
                <a:cs typeface="Calibri"/>
              </a:rPr>
              <a:t>a</a:t>
            </a:r>
            <a:r>
              <a:rPr sz="2800" spc="-55">
                <a:solidFill>
                  <a:srgbClr val="006FC0"/>
                </a:solidFill>
                <a:latin typeface="Calibri"/>
                <a:cs typeface="Calibri"/>
              </a:rPr>
              <a:t> </a:t>
            </a:r>
            <a:r>
              <a:rPr sz="2800" spc="-10">
                <a:solidFill>
                  <a:srgbClr val="006FC0"/>
                </a:solidFill>
                <a:latin typeface="Calibri"/>
                <a:cs typeface="Calibri"/>
              </a:rPr>
              <a:t>depth </a:t>
            </a:r>
            <a:r>
              <a:rPr sz="2800">
                <a:solidFill>
                  <a:srgbClr val="006FC0"/>
                </a:solidFill>
                <a:latin typeface="Calibri"/>
                <a:cs typeface="Calibri"/>
              </a:rPr>
              <a:t>that</a:t>
            </a:r>
            <a:r>
              <a:rPr sz="2800" spc="-60">
                <a:solidFill>
                  <a:srgbClr val="006FC0"/>
                </a:solidFill>
                <a:latin typeface="Calibri"/>
                <a:cs typeface="Calibri"/>
              </a:rPr>
              <a:t> </a:t>
            </a:r>
            <a:r>
              <a:rPr sz="2800" spc="-10">
                <a:solidFill>
                  <a:srgbClr val="006FC0"/>
                </a:solidFill>
                <a:latin typeface="Calibri"/>
                <a:cs typeface="Calibri"/>
              </a:rPr>
              <a:t>provides</a:t>
            </a:r>
            <a:r>
              <a:rPr sz="2800" spc="-30">
                <a:solidFill>
                  <a:srgbClr val="006FC0"/>
                </a:solidFill>
                <a:latin typeface="Calibri"/>
                <a:cs typeface="Calibri"/>
              </a:rPr>
              <a:t> </a:t>
            </a:r>
            <a:r>
              <a:rPr sz="2800" spc="-10">
                <a:solidFill>
                  <a:srgbClr val="006FC0"/>
                </a:solidFill>
                <a:latin typeface="Calibri"/>
                <a:cs typeface="Calibri"/>
              </a:rPr>
              <a:t>adequate</a:t>
            </a:r>
            <a:r>
              <a:rPr sz="2800" spc="-40">
                <a:solidFill>
                  <a:srgbClr val="006FC0"/>
                </a:solidFill>
                <a:latin typeface="Calibri"/>
                <a:cs typeface="Calibri"/>
              </a:rPr>
              <a:t> </a:t>
            </a:r>
            <a:r>
              <a:rPr sz="2800" spc="-10">
                <a:solidFill>
                  <a:srgbClr val="006FC0"/>
                </a:solidFill>
                <a:latin typeface="Calibri"/>
                <a:cs typeface="Calibri"/>
              </a:rPr>
              <a:t>gravity</a:t>
            </a:r>
            <a:r>
              <a:rPr sz="2800" spc="-70">
                <a:solidFill>
                  <a:srgbClr val="006FC0"/>
                </a:solidFill>
                <a:latin typeface="Calibri"/>
                <a:cs typeface="Calibri"/>
              </a:rPr>
              <a:t> </a:t>
            </a:r>
            <a:r>
              <a:rPr sz="2800">
                <a:solidFill>
                  <a:srgbClr val="006FC0"/>
                </a:solidFill>
                <a:latin typeface="Calibri"/>
                <a:cs typeface="Calibri"/>
              </a:rPr>
              <a:t>flow</a:t>
            </a:r>
            <a:r>
              <a:rPr sz="2800" spc="-40">
                <a:solidFill>
                  <a:srgbClr val="006FC0"/>
                </a:solidFill>
                <a:latin typeface="Calibri"/>
                <a:cs typeface="Calibri"/>
              </a:rPr>
              <a:t> </a:t>
            </a:r>
            <a:r>
              <a:rPr sz="2800">
                <a:solidFill>
                  <a:srgbClr val="006FC0"/>
                </a:solidFill>
                <a:latin typeface="Calibri"/>
                <a:cs typeface="Calibri"/>
              </a:rPr>
              <a:t>from</a:t>
            </a:r>
            <a:r>
              <a:rPr sz="2800" spc="-45">
                <a:solidFill>
                  <a:srgbClr val="006FC0"/>
                </a:solidFill>
                <a:latin typeface="Calibri"/>
                <a:cs typeface="Calibri"/>
              </a:rPr>
              <a:t> </a:t>
            </a:r>
            <a:r>
              <a:rPr sz="2800">
                <a:solidFill>
                  <a:srgbClr val="006FC0"/>
                </a:solidFill>
                <a:latin typeface="Calibri"/>
                <a:cs typeface="Calibri"/>
              </a:rPr>
              <a:t>home</a:t>
            </a:r>
            <a:r>
              <a:rPr sz="2800" spc="-55">
                <a:solidFill>
                  <a:srgbClr val="006FC0"/>
                </a:solidFill>
                <a:latin typeface="Calibri"/>
                <a:cs typeface="Calibri"/>
              </a:rPr>
              <a:t> </a:t>
            </a:r>
            <a:r>
              <a:rPr sz="2800">
                <a:solidFill>
                  <a:srgbClr val="006FC0"/>
                </a:solidFill>
                <a:latin typeface="Calibri"/>
                <a:cs typeface="Calibri"/>
              </a:rPr>
              <a:t>and</a:t>
            </a:r>
            <a:r>
              <a:rPr sz="2800" spc="-40">
                <a:solidFill>
                  <a:srgbClr val="006FC0"/>
                </a:solidFill>
                <a:latin typeface="Calibri"/>
                <a:cs typeface="Calibri"/>
              </a:rPr>
              <a:t> </a:t>
            </a:r>
            <a:r>
              <a:rPr sz="2800" spc="-10">
                <a:solidFill>
                  <a:srgbClr val="006FC0"/>
                </a:solidFill>
                <a:latin typeface="Calibri"/>
                <a:cs typeface="Calibri"/>
              </a:rPr>
              <a:t>matches </a:t>
            </a:r>
            <a:r>
              <a:rPr sz="2800">
                <a:solidFill>
                  <a:srgbClr val="006FC0"/>
                </a:solidFill>
                <a:latin typeface="Calibri"/>
                <a:cs typeface="Calibri"/>
              </a:rPr>
              <a:t>the</a:t>
            </a:r>
            <a:r>
              <a:rPr sz="2800" spc="-55">
                <a:solidFill>
                  <a:srgbClr val="006FC0"/>
                </a:solidFill>
                <a:latin typeface="Calibri"/>
                <a:cs typeface="Calibri"/>
              </a:rPr>
              <a:t> </a:t>
            </a:r>
            <a:r>
              <a:rPr sz="2800">
                <a:solidFill>
                  <a:srgbClr val="006FC0"/>
                </a:solidFill>
                <a:latin typeface="Calibri"/>
                <a:cs typeface="Calibri"/>
              </a:rPr>
              <a:t>invert</a:t>
            </a:r>
            <a:r>
              <a:rPr sz="2800" spc="-70">
                <a:solidFill>
                  <a:srgbClr val="006FC0"/>
                </a:solidFill>
                <a:latin typeface="Calibri"/>
                <a:cs typeface="Calibri"/>
              </a:rPr>
              <a:t> </a:t>
            </a:r>
            <a:r>
              <a:rPr sz="2800" spc="-10">
                <a:solidFill>
                  <a:srgbClr val="006FC0"/>
                </a:solidFill>
                <a:latin typeface="Calibri"/>
                <a:cs typeface="Calibri"/>
              </a:rPr>
              <a:t>elevation</a:t>
            </a:r>
            <a:r>
              <a:rPr sz="2800" spc="-55">
                <a:solidFill>
                  <a:srgbClr val="006FC0"/>
                </a:solidFill>
                <a:latin typeface="Calibri"/>
                <a:cs typeface="Calibri"/>
              </a:rPr>
              <a:t> </a:t>
            </a:r>
            <a:r>
              <a:rPr sz="2800">
                <a:solidFill>
                  <a:srgbClr val="006FC0"/>
                </a:solidFill>
                <a:latin typeface="Calibri"/>
                <a:cs typeface="Calibri"/>
              </a:rPr>
              <a:t>of</a:t>
            </a:r>
            <a:r>
              <a:rPr sz="2800" spc="-60">
                <a:solidFill>
                  <a:srgbClr val="006FC0"/>
                </a:solidFill>
                <a:latin typeface="Calibri"/>
                <a:cs typeface="Calibri"/>
              </a:rPr>
              <a:t> </a:t>
            </a:r>
            <a:r>
              <a:rPr sz="2800">
                <a:solidFill>
                  <a:srgbClr val="006FC0"/>
                </a:solidFill>
                <a:latin typeface="Calibri"/>
                <a:cs typeface="Calibri"/>
              </a:rPr>
              <a:t>house</a:t>
            </a:r>
            <a:r>
              <a:rPr sz="2800" spc="-45">
                <a:solidFill>
                  <a:srgbClr val="006FC0"/>
                </a:solidFill>
                <a:latin typeface="Calibri"/>
                <a:cs typeface="Calibri"/>
              </a:rPr>
              <a:t> </a:t>
            </a:r>
            <a:r>
              <a:rPr sz="2800" spc="-10">
                <a:solidFill>
                  <a:srgbClr val="006FC0"/>
                </a:solidFill>
                <a:latin typeface="Calibri"/>
                <a:cs typeface="Calibri"/>
              </a:rPr>
              <a:t>sewers.</a:t>
            </a:r>
            <a:endParaRPr sz="2800">
              <a:latin typeface="Calibri"/>
              <a:cs typeface="Calibri"/>
            </a:endParaRPr>
          </a:p>
          <a:p>
            <a:pPr marL="356870" indent="-344170">
              <a:lnSpc>
                <a:spcPct val="100000"/>
              </a:lnSpc>
              <a:spcBef>
                <a:spcPts val="2305"/>
              </a:spcBef>
              <a:buFont typeface="Arial MT"/>
              <a:buChar char="•"/>
              <a:tabLst>
                <a:tab pos="356870" algn="l"/>
              </a:tabLst>
            </a:pPr>
            <a:r>
              <a:rPr sz="2800">
                <a:solidFill>
                  <a:srgbClr val="006FC0"/>
                </a:solidFill>
                <a:latin typeface="Calibri"/>
                <a:cs typeface="Calibri"/>
              </a:rPr>
              <a:t>Septic</a:t>
            </a:r>
            <a:r>
              <a:rPr sz="2800" spc="-65">
                <a:solidFill>
                  <a:srgbClr val="006FC0"/>
                </a:solidFill>
                <a:latin typeface="Calibri"/>
                <a:cs typeface="Calibri"/>
              </a:rPr>
              <a:t> </a:t>
            </a:r>
            <a:r>
              <a:rPr sz="2800">
                <a:solidFill>
                  <a:srgbClr val="006FC0"/>
                </a:solidFill>
                <a:latin typeface="Calibri"/>
                <a:cs typeface="Calibri"/>
              </a:rPr>
              <a:t>tanks</a:t>
            </a:r>
            <a:r>
              <a:rPr sz="2800" spc="-70">
                <a:solidFill>
                  <a:srgbClr val="006FC0"/>
                </a:solidFill>
                <a:latin typeface="Calibri"/>
                <a:cs typeface="Calibri"/>
              </a:rPr>
              <a:t> </a:t>
            </a:r>
            <a:r>
              <a:rPr sz="2800">
                <a:solidFill>
                  <a:srgbClr val="006FC0"/>
                </a:solidFill>
                <a:latin typeface="Calibri"/>
                <a:cs typeface="Calibri"/>
              </a:rPr>
              <a:t>must</a:t>
            </a:r>
            <a:r>
              <a:rPr sz="2800" spc="-70">
                <a:solidFill>
                  <a:srgbClr val="006FC0"/>
                </a:solidFill>
                <a:latin typeface="Calibri"/>
                <a:cs typeface="Calibri"/>
              </a:rPr>
              <a:t> </a:t>
            </a:r>
            <a:r>
              <a:rPr sz="2800">
                <a:solidFill>
                  <a:srgbClr val="006FC0"/>
                </a:solidFill>
                <a:latin typeface="Calibri"/>
                <a:cs typeface="Calibri"/>
              </a:rPr>
              <a:t>be</a:t>
            </a:r>
            <a:r>
              <a:rPr sz="2800" spc="-55">
                <a:solidFill>
                  <a:srgbClr val="006FC0"/>
                </a:solidFill>
                <a:latin typeface="Calibri"/>
                <a:cs typeface="Calibri"/>
              </a:rPr>
              <a:t> </a:t>
            </a:r>
            <a:r>
              <a:rPr sz="2800">
                <a:solidFill>
                  <a:srgbClr val="006FC0"/>
                </a:solidFill>
                <a:latin typeface="Calibri"/>
                <a:cs typeface="Calibri"/>
              </a:rPr>
              <a:t>water</a:t>
            </a:r>
            <a:r>
              <a:rPr sz="2800" spc="-75">
                <a:solidFill>
                  <a:srgbClr val="006FC0"/>
                </a:solidFill>
                <a:latin typeface="Calibri"/>
                <a:cs typeface="Calibri"/>
              </a:rPr>
              <a:t> </a:t>
            </a:r>
            <a:r>
              <a:rPr sz="2800" spc="-10">
                <a:solidFill>
                  <a:srgbClr val="006FC0"/>
                </a:solidFill>
                <a:latin typeface="Calibri"/>
                <a:cs typeface="Calibri"/>
              </a:rPr>
              <a:t>tight.</a:t>
            </a:r>
            <a:endParaRPr sz="2800">
              <a:latin typeface="Calibri"/>
              <a:cs typeface="Calibri"/>
            </a:endParaRPr>
          </a:p>
          <a:p>
            <a:pPr marL="356870" marR="869950" indent="-344805">
              <a:lnSpc>
                <a:spcPts val="3020"/>
              </a:lnSpc>
              <a:spcBef>
                <a:spcPts val="2610"/>
              </a:spcBef>
              <a:buFont typeface="Arial MT"/>
              <a:buChar char="•"/>
              <a:tabLst>
                <a:tab pos="356870" algn="l"/>
              </a:tabLst>
            </a:pPr>
            <a:r>
              <a:rPr sz="2800" b="1">
                <a:latin typeface="Calibri"/>
                <a:cs typeface="Calibri"/>
              </a:rPr>
              <a:t>RCC</a:t>
            </a:r>
            <a:r>
              <a:rPr sz="2800" b="1" spc="-40">
                <a:latin typeface="Calibri"/>
                <a:cs typeface="Calibri"/>
              </a:rPr>
              <a:t> </a:t>
            </a:r>
            <a:r>
              <a:rPr sz="2800" b="1">
                <a:latin typeface="Calibri"/>
                <a:cs typeface="Calibri"/>
              </a:rPr>
              <a:t>and</a:t>
            </a:r>
            <a:r>
              <a:rPr sz="2800" b="1" spc="-60">
                <a:latin typeface="Calibri"/>
                <a:cs typeface="Calibri"/>
              </a:rPr>
              <a:t> </a:t>
            </a:r>
            <a:r>
              <a:rPr sz="2800" b="1">
                <a:latin typeface="Calibri"/>
                <a:cs typeface="Calibri"/>
              </a:rPr>
              <a:t>brick</a:t>
            </a:r>
            <a:r>
              <a:rPr sz="2800" b="1" spc="-40">
                <a:latin typeface="Calibri"/>
                <a:cs typeface="Calibri"/>
              </a:rPr>
              <a:t> </a:t>
            </a:r>
            <a:r>
              <a:rPr sz="2800" b="1">
                <a:latin typeface="Calibri"/>
                <a:cs typeface="Calibri"/>
              </a:rPr>
              <a:t>are</a:t>
            </a:r>
            <a:r>
              <a:rPr sz="2800" b="1" spc="-45">
                <a:latin typeface="Calibri"/>
                <a:cs typeface="Calibri"/>
              </a:rPr>
              <a:t> </a:t>
            </a:r>
            <a:r>
              <a:rPr sz="2800" b="1">
                <a:latin typeface="Calibri"/>
                <a:cs typeface="Calibri"/>
              </a:rPr>
              <a:t>most</a:t>
            </a:r>
            <a:r>
              <a:rPr sz="2800" b="1" spc="-65">
                <a:latin typeface="Calibri"/>
                <a:cs typeface="Calibri"/>
              </a:rPr>
              <a:t> </a:t>
            </a:r>
            <a:r>
              <a:rPr sz="2800" b="1">
                <a:latin typeface="Calibri"/>
                <a:cs typeface="Calibri"/>
              </a:rPr>
              <a:t>common</a:t>
            </a:r>
            <a:r>
              <a:rPr sz="2800" b="1" spc="-80">
                <a:latin typeface="Calibri"/>
                <a:cs typeface="Calibri"/>
              </a:rPr>
              <a:t> </a:t>
            </a:r>
            <a:r>
              <a:rPr sz="2800" b="1" spc="-10">
                <a:latin typeface="Calibri"/>
                <a:cs typeface="Calibri"/>
              </a:rPr>
              <a:t>construction material.</a:t>
            </a:r>
            <a:endParaRPr sz="2800">
              <a:latin typeface="Calibri"/>
              <a:cs typeface="Calibri"/>
            </a:endParaRPr>
          </a:p>
          <a:p>
            <a:pPr marL="356870" indent="-344170">
              <a:lnSpc>
                <a:spcPts val="2985"/>
              </a:lnSpc>
              <a:buFont typeface="Arial MT"/>
              <a:buChar char="•"/>
              <a:tabLst>
                <a:tab pos="356870" algn="l"/>
              </a:tabLst>
            </a:pPr>
            <a:r>
              <a:rPr sz="2800" b="1">
                <a:latin typeface="Calibri"/>
                <a:cs typeface="Calibri"/>
              </a:rPr>
              <a:t>Other</a:t>
            </a:r>
            <a:r>
              <a:rPr sz="2800" b="1" spc="-95">
                <a:latin typeface="Calibri"/>
                <a:cs typeface="Calibri"/>
              </a:rPr>
              <a:t> </a:t>
            </a:r>
            <a:r>
              <a:rPr sz="2800" b="1">
                <a:latin typeface="Calibri"/>
                <a:cs typeface="Calibri"/>
              </a:rPr>
              <a:t>include</a:t>
            </a:r>
            <a:r>
              <a:rPr sz="2800" b="1" spc="-105">
                <a:latin typeface="Calibri"/>
                <a:cs typeface="Calibri"/>
              </a:rPr>
              <a:t> </a:t>
            </a:r>
            <a:r>
              <a:rPr sz="2800" b="1">
                <a:latin typeface="Calibri"/>
                <a:cs typeface="Calibri"/>
              </a:rPr>
              <a:t>Plastic,</a:t>
            </a:r>
            <a:r>
              <a:rPr sz="2800" b="1" spc="-85">
                <a:latin typeface="Calibri"/>
                <a:cs typeface="Calibri"/>
              </a:rPr>
              <a:t> </a:t>
            </a:r>
            <a:r>
              <a:rPr sz="2800" b="1" spc="-10">
                <a:latin typeface="Calibri"/>
                <a:cs typeface="Calibri"/>
              </a:rPr>
              <a:t>Fiberglass</a:t>
            </a:r>
            <a:endParaRPr sz="2800">
              <a:latin typeface="Calibri"/>
              <a:cs typeface="Calibri"/>
            </a:endParaRPr>
          </a:p>
          <a:p>
            <a:pPr marL="356870" marR="5080" indent="-344805">
              <a:lnSpc>
                <a:spcPts val="2590"/>
              </a:lnSpc>
              <a:spcBef>
                <a:spcPts val="2665"/>
              </a:spcBef>
              <a:buFont typeface="Arial MT"/>
              <a:buChar char="•"/>
              <a:tabLst>
                <a:tab pos="356870" algn="l"/>
              </a:tabLst>
            </a:pPr>
            <a:r>
              <a:rPr sz="2800">
                <a:solidFill>
                  <a:srgbClr val="006FC0"/>
                </a:solidFill>
                <a:latin typeface="Calibri"/>
                <a:cs typeface="Calibri"/>
              </a:rPr>
              <a:t>The</a:t>
            </a:r>
            <a:r>
              <a:rPr sz="2800" spc="-65">
                <a:solidFill>
                  <a:srgbClr val="006FC0"/>
                </a:solidFill>
                <a:latin typeface="Calibri"/>
                <a:cs typeface="Calibri"/>
              </a:rPr>
              <a:t> </a:t>
            </a:r>
            <a:r>
              <a:rPr sz="2800">
                <a:solidFill>
                  <a:srgbClr val="006FC0"/>
                </a:solidFill>
                <a:latin typeface="Calibri"/>
                <a:cs typeface="Calibri"/>
              </a:rPr>
              <a:t>Inlet</a:t>
            </a:r>
            <a:r>
              <a:rPr sz="2800" spc="-80">
                <a:solidFill>
                  <a:srgbClr val="006FC0"/>
                </a:solidFill>
                <a:latin typeface="Calibri"/>
                <a:cs typeface="Calibri"/>
              </a:rPr>
              <a:t> </a:t>
            </a:r>
            <a:r>
              <a:rPr sz="2800">
                <a:solidFill>
                  <a:srgbClr val="006FC0"/>
                </a:solidFill>
                <a:latin typeface="Calibri"/>
                <a:cs typeface="Calibri"/>
              </a:rPr>
              <a:t>and</a:t>
            </a:r>
            <a:r>
              <a:rPr sz="2800" spc="-70">
                <a:solidFill>
                  <a:srgbClr val="006FC0"/>
                </a:solidFill>
                <a:latin typeface="Calibri"/>
                <a:cs typeface="Calibri"/>
              </a:rPr>
              <a:t> </a:t>
            </a:r>
            <a:r>
              <a:rPr sz="2800">
                <a:solidFill>
                  <a:srgbClr val="006FC0"/>
                </a:solidFill>
                <a:latin typeface="Calibri"/>
                <a:cs typeface="Calibri"/>
              </a:rPr>
              <a:t>Outlet</a:t>
            </a:r>
            <a:r>
              <a:rPr sz="2800" spc="-75">
                <a:solidFill>
                  <a:srgbClr val="006FC0"/>
                </a:solidFill>
                <a:latin typeface="Calibri"/>
                <a:cs typeface="Calibri"/>
              </a:rPr>
              <a:t> </a:t>
            </a:r>
            <a:r>
              <a:rPr sz="2800">
                <a:solidFill>
                  <a:srgbClr val="006FC0"/>
                </a:solidFill>
                <a:latin typeface="Calibri"/>
                <a:cs typeface="Calibri"/>
              </a:rPr>
              <a:t>devices</a:t>
            </a:r>
            <a:r>
              <a:rPr sz="2800" spc="-70">
                <a:solidFill>
                  <a:srgbClr val="006FC0"/>
                </a:solidFill>
                <a:latin typeface="Calibri"/>
                <a:cs typeface="Calibri"/>
              </a:rPr>
              <a:t> </a:t>
            </a:r>
            <a:r>
              <a:rPr sz="2800">
                <a:solidFill>
                  <a:srgbClr val="006FC0"/>
                </a:solidFill>
                <a:latin typeface="Calibri"/>
                <a:cs typeface="Calibri"/>
              </a:rPr>
              <a:t>must</a:t>
            </a:r>
            <a:r>
              <a:rPr sz="2800" spc="-80">
                <a:solidFill>
                  <a:srgbClr val="006FC0"/>
                </a:solidFill>
                <a:latin typeface="Calibri"/>
                <a:cs typeface="Calibri"/>
              </a:rPr>
              <a:t> </a:t>
            </a:r>
            <a:r>
              <a:rPr sz="2800">
                <a:solidFill>
                  <a:srgbClr val="006FC0"/>
                </a:solidFill>
                <a:latin typeface="Calibri"/>
                <a:cs typeface="Calibri"/>
              </a:rPr>
              <a:t>be</a:t>
            </a:r>
            <a:r>
              <a:rPr sz="2800" spc="-70">
                <a:solidFill>
                  <a:srgbClr val="006FC0"/>
                </a:solidFill>
                <a:latin typeface="Calibri"/>
                <a:cs typeface="Calibri"/>
              </a:rPr>
              <a:t> </a:t>
            </a:r>
            <a:r>
              <a:rPr sz="2800">
                <a:solidFill>
                  <a:srgbClr val="006FC0"/>
                </a:solidFill>
                <a:latin typeface="Calibri"/>
                <a:cs typeface="Calibri"/>
              </a:rPr>
              <a:t>properly</a:t>
            </a:r>
            <a:r>
              <a:rPr sz="2800" spc="-75">
                <a:solidFill>
                  <a:srgbClr val="006FC0"/>
                </a:solidFill>
                <a:latin typeface="Calibri"/>
                <a:cs typeface="Calibri"/>
              </a:rPr>
              <a:t> </a:t>
            </a:r>
            <a:r>
              <a:rPr sz="2800">
                <a:solidFill>
                  <a:srgbClr val="006FC0"/>
                </a:solidFill>
                <a:latin typeface="Calibri"/>
                <a:cs typeface="Calibri"/>
              </a:rPr>
              <a:t>positioned</a:t>
            </a:r>
            <a:r>
              <a:rPr sz="2800" spc="-80">
                <a:solidFill>
                  <a:srgbClr val="006FC0"/>
                </a:solidFill>
                <a:latin typeface="Calibri"/>
                <a:cs typeface="Calibri"/>
              </a:rPr>
              <a:t> </a:t>
            </a:r>
            <a:r>
              <a:rPr sz="2800" spc="-25">
                <a:solidFill>
                  <a:srgbClr val="006FC0"/>
                </a:solidFill>
                <a:latin typeface="Calibri"/>
                <a:cs typeface="Calibri"/>
              </a:rPr>
              <a:t>and </a:t>
            </a:r>
            <a:r>
              <a:rPr sz="2800">
                <a:solidFill>
                  <a:srgbClr val="006FC0"/>
                </a:solidFill>
                <a:latin typeface="Calibri"/>
                <a:cs typeface="Calibri"/>
              </a:rPr>
              <a:t>sealed</a:t>
            </a:r>
            <a:r>
              <a:rPr sz="2800" spc="-70">
                <a:solidFill>
                  <a:srgbClr val="006FC0"/>
                </a:solidFill>
                <a:latin typeface="Calibri"/>
                <a:cs typeface="Calibri"/>
              </a:rPr>
              <a:t> </a:t>
            </a:r>
            <a:r>
              <a:rPr sz="2800">
                <a:solidFill>
                  <a:srgbClr val="006FC0"/>
                </a:solidFill>
                <a:latin typeface="Calibri"/>
                <a:cs typeface="Calibri"/>
              </a:rPr>
              <a:t>with</a:t>
            </a:r>
            <a:r>
              <a:rPr sz="2800" spc="-75">
                <a:solidFill>
                  <a:srgbClr val="006FC0"/>
                </a:solidFill>
                <a:latin typeface="Calibri"/>
                <a:cs typeface="Calibri"/>
              </a:rPr>
              <a:t> </a:t>
            </a:r>
            <a:r>
              <a:rPr sz="2800">
                <a:solidFill>
                  <a:srgbClr val="006FC0"/>
                </a:solidFill>
                <a:latin typeface="Calibri"/>
                <a:cs typeface="Calibri"/>
              </a:rPr>
              <a:t>concrete</a:t>
            </a:r>
            <a:r>
              <a:rPr sz="2800" spc="-75">
                <a:solidFill>
                  <a:srgbClr val="006FC0"/>
                </a:solidFill>
                <a:latin typeface="Calibri"/>
                <a:cs typeface="Calibri"/>
              </a:rPr>
              <a:t> </a:t>
            </a:r>
            <a:r>
              <a:rPr sz="2800">
                <a:solidFill>
                  <a:srgbClr val="006FC0"/>
                </a:solidFill>
                <a:latin typeface="Calibri"/>
                <a:cs typeface="Calibri"/>
              </a:rPr>
              <a:t>other</a:t>
            </a:r>
            <a:r>
              <a:rPr sz="2800" spc="-60">
                <a:solidFill>
                  <a:srgbClr val="006FC0"/>
                </a:solidFill>
                <a:latin typeface="Calibri"/>
                <a:cs typeface="Calibri"/>
              </a:rPr>
              <a:t> </a:t>
            </a:r>
            <a:r>
              <a:rPr sz="2800">
                <a:solidFill>
                  <a:srgbClr val="006FC0"/>
                </a:solidFill>
                <a:latin typeface="Calibri"/>
                <a:cs typeface="Calibri"/>
              </a:rPr>
              <a:t>adhering</a:t>
            </a:r>
            <a:r>
              <a:rPr sz="2800" spc="-80">
                <a:solidFill>
                  <a:srgbClr val="006FC0"/>
                </a:solidFill>
                <a:latin typeface="Calibri"/>
                <a:cs typeface="Calibri"/>
              </a:rPr>
              <a:t> </a:t>
            </a:r>
            <a:r>
              <a:rPr sz="2800" spc="-10">
                <a:solidFill>
                  <a:srgbClr val="006FC0"/>
                </a:solidFill>
                <a:latin typeface="Calibri"/>
                <a:cs typeface="Calibri"/>
              </a:rPr>
              <a:t>material.</a:t>
            </a:r>
            <a:endParaRPr sz="2800">
              <a:latin typeface="Calibri"/>
              <a:cs typeface="Calibri"/>
            </a:endParaRPr>
          </a:p>
        </p:txBody>
      </p:sp>
      <p:sp>
        <p:nvSpPr>
          <p:cNvPr id="4" name="Slide Number Placeholder 3">
            <a:extLst>
              <a:ext uri="{FF2B5EF4-FFF2-40B4-BE49-F238E27FC236}">
                <a16:creationId xmlns:a16="http://schemas.microsoft.com/office/drawing/2014/main" id="{1BE7A227-FE9B-A709-C7F1-7C5318289F20}"/>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133</a:t>
            </a:fld>
            <a:endParaRPr lang="en-US" spc="-50" dirty="0"/>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220854"/>
            <a:ext cx="4408805" cy="910590"/>
          </a:xfrm>
          <a:prstGeom prst="rect">
            <a:avLst/>
          </a:prstGeom>
        </p:spPr>
        <p:txBody>
          <a:bodyPr vert="horz" wrap="square" lIns="0" tIns="13335" rIns="0" bIns="0" rtlCol="0">
            <a:spAutoFit/>
          </a:bodyPr>
          <a:lstStyle/>
          <a:p>
            <a:pPr marL="12700" marR="5080" indent="185420">
              <a:lnSpc>
                <a:spcPct val="100000"/>
              </a:lnSpc>
              <a:spcBef>
                <a:spcPts val="105"/>
              </a:spcBef>
            </a:pPr>
            <a:r>
              <a:rPr sz="2900" spc="-25"/>
              <a:t>Treatment</a:t>
            </a:r>
            <a:r>
              <a:rPr sz="2900" spc="-60"/>
              <a:t> </a:t>
            </a:r>
            <a:r>
              <a:rPr sz="2900"/>
              <a:t>and</a:t>
            </a:r>
            <a:r>
              <a:rPr sz="2900" spc="-45"/>
              <a:t> </a:t>
            </a:r>
            <a:r>
              <a:rPr sz="2900"/>
              <a:t>Disposal</a:t>
            </a:r>
            <a:r>
              <a:rPr sz="2900" spc="-35"/>
              <a:t> </a:t>
            </a:r>
            <a:r>
              <a:rPr sz="2900" spc="-25"/>
              <a:t>of </a:t>
            </a:r>
            <a:r>
              <a:rPr sz="2900"/>
              <a:t>Septic</a:t>
            </a:r>
            <a:r>
              <a:rPr sz="2900" spc="-80"/>
              <a:t> </a:t>
            </a:r>
            <a:r>
              <a:rPr sz="2900" spc="-30"/>
              <a:t>Tank</a:t>
            </a:r>
            <a:r>
              <a:rPr sz="2900" spc="-80"/>
              <a:t> </a:t>
            </a:r>
            <a:r>
              <a:rPr sz="2900"/>
              <a:t>Sludge</a:t>
            </a:r>
            <a:r>
              <a:rPr sz="2900" spc="-80"/>
              <a:t> </a:t>
            </a:r>
            <a:r>
              <a:rPr sz="2900"/>
              <a:t>and</a:t>
            </a:r>
            <a:r>
              <a:rPr sz="2900" spc="-80"/>
              <a:t> </a:t>
            </a:r>
            <a:r>
              <a:rPr sz="2900" spc="-20"/>
              <a:t>Scum</a:t>
            </a:r>
            <a:endParaRPr sz="2900"/>
          </a:p>
        </p:txBody>
      </p:sp>
      <p:sp>
        <p:nvSpPr>
          <p:cNvPr id="3" name="object 3"/>
          <p:cNvSpPr txBox="1"/>
          <p:nvPr/>
        </p:nvSpPr>
        <p:spPr>
          <a:xfrm>
            <a:off x="466408" y="1219200"/>
            <a:ext cx="8211184" cy="5025390"/>
          </a:xfrm>
          <a:prstGeom prst="rect">
            <a:avLst/>
          </a:prstGeom>
        </p:spPr>
        <p:txBody>
          <a:bodyPr vert="horz" wrap="square" lIns="0" tIns="12700" rIns="0" bIns="0" rtlCol="0">
            <a:spAutoFit/>
          </a:bodyPr>
          <a:lstStyle/>
          <a:p>
            <a:pPr marL="356870" marR="262890" indent="-344805" algn="just">
              <a:lnSpc>
                <a:spcPct val="100000"/>
              </a:lnSpc>
              <a:spcBef>
                <a:spcPts val="100"/>
              </a:spcBef>
              <a:buFont typeface="Arial MT"/>
              <a:buChar char="•"/>
              <a:tabLst>
                <a:tab pos="356870" algn="l"/>
              </a:tabLst>
            </a:pPr>
            <a:r>
              <a:rPr sz="2400" b="1">
                <a:solidFill>
                  <a:srgbClr val="00AF50"/>
                </a:solidFill>
                <a:latin typeface="Calibri"/>
                <a:cs typeface="Calibri"/>
              </a:rPr>
              <a:t>In</a:t>
            </a:r>
            <a:r>
              <a:rPr sz="2400" b="1" spc="-80">
                <a:solidFill>
                  <a:srgbClr val="00AF50"/>
                </a:solidFill>
                <a:latin typeface="Calibri"/>
                <a:cs typeface="Calibri"/>
              </a:rPr>
              <a:t> </a:t>
            </a:r>
            <a:r>
              <a:rPr sz="2400" b="1">
                <a:solidFill>
                  <a:srgbClr val="00AF50"/>
                </a:solidFill>
                <a:latin typeface="Calibri"/>
                <a:cs typeface="Calibri"/>
              </a:rPr>
              <a:t>Bangladesh,</a:t>
            </a:r>
            <a:r>
              <a:rPr sz="2400" b="1" spc="-60">
                <a:solidFill>
                  <a:srgbClr val="00AF50"/>
                </a:solidFill>
                <a:latin typeface="Calibri"/>
                <a:cs typeface="Calibri"/>
              </a:rPr>
              <a:t> </a:t>
            </a:r>
            <a:r>
              <a:rPr sz="2400" b="1" spc="-20">
                <a:solidFill>
                  <a:srgbClr val="00AF50"/>
                </a:solidFill>
                <a:latin typeface="Calibri"/>
                <a:cs typeface="Calibri"/>
              </a:rPr>
              <a:t>sewerage</a:t>
            </a:r>
            <a:r>
              <a:rPr sz="2400" b="1" spc="-70">
                <a:solidFill>
                  <a:srgbClr val="00AF50"/>
                </a:solidFill>
                <a:latin typeface="Calibri"/>
                <a:cs typeface="Calibri"/>
              </a:rPr>
              <a:t> </a:t>
            </a:r>
            <a:r>
              <a:rPr sz="2400" b="1" spc="-20">
                <a:solidFill>
                  <a:srgbClr val="00AF50"/>
                </a:solidFill>
                <a:latin typeface="Calibri"/>
                <a:cs typeface="Calibri"/>
              </a:rPr>
              <a:t>system</a:t>
            </a:r>
            <a:r>
              <a:rPr sz="2400" b="1" spc="-75">
                <a:solidFill>
                  <a:srgbClr val="00AF50"/>
                </a:solidFill>
                <a:latin typeface="Calibri"/>
                <a:cs typeface="Calibri"/>
              </a:rPr>
              <a:t> </a:t>
            </a:r>
            <a:r>
              <a:rPr sz="2400" b="1">
                <a:solidFill>
                  <a:srgbClr val="00AF50"/>
                </a:solidFill>
                <a:latin typeface="Calibri"/>
                <a:cs typeface="Calibri"/>
              </a:rPr>
              <a:t>is</a:t>
            </a:r>
            <a:r>
              <a:rPr sz="2400" b="1" spc="-70">
                <a:solidFill>
                  <a:srgbClr val="00AF50"/>
                </a:solidFill>
                <a:latin typeface="Calibri"/>
                <a:cs typeface="Calibri"/>
              </a:rPr>
              <a:t> </a:t>
            </a:r>
            <a:r>
              <a:rPr sz="2400" b="1" spc="-10">
                <a:solidFill>
                  <a:srgbClr val="00AF50"/>
                </a:solidFill>
                <a:latin typeface="Calibri"/>
                <a:cs typeface="Calibri"/>
              </a:rPr>
              <a:t>non-existent</a:t>
            </a:r>
            <a:r>
              <a:rPr sz="2400" b="1" spc="-65">
                <a:solidFill>
                  <a:srgbClr val="00AF50"/>
                </a:solidFill>
                <a:latin typeface="Calibri"/>
                <a:cs typeface="Calibri"/>
              </a:rPr>
              <a:t> </a:t>
            </a:r>
            <a:r>
              <a:rPr sz="2400" b="1">
                <a:solidFill>
                  <a:srgbClr val="00AF50"/>
                </a:solidFill>
                <a:latin typeface="Calibri"/>
                <a:cs typeface="Calibri"/>
              </a:rPr>
              <a:t>except</a:t>
            </a:r>
            <a:r>
              <a:rPr sz="2400" b="1" spc="-70">
                <a:solidFill>
                  <a:srgbClr val="00AF50"/>
                </a:solidFill>
                <a:latin typeface="Calibri"/>
                <a:cs typeface="Calibri"/>
              </a:rPr>
              <a:t> </a:t>
            </a:r>
            <a:r>
              <a:rPr sz="2400" b="1" spc="-25">
                <a:solidFill>
                  <a:srgbClr val="00AF50"/>
                </a:solidFill>
                <a:latin typeface="Calibri"/>
                <a:cs typeface="Calibri"/>
              </a:rPr>
              <a:t>for </a:t>
            </a:r>
            <a:r>
              <a:rPr sz="2400" b="1">
                <a:solidFill>
                  <a:srgbClr val="00AF50"/>
                </a:solidFill>
                <a:latin typeface="Calibri"/>
                <a:cs typeface="Calibri"/>
              </a:rPr>
              <a:t>Dhaka,</a:t>
            </a:r>
            <a:r>
              <a:rPr sz="2400" b="1" spc="-50">
                <a:solidFill>
                  <a:srgbClr val="00AF50"/>
                </a:solidFill>
                <a:latin typeface="Calibri"/>
                <a:cs typeface="Calibri"/>
              </a:rPr>
              <a:t> </a:t>
            </a:r>
            <a:r>
              <a:rPr sz="2400" b="1">
                <a:solidFill>
                  <a:srgbClr val="00AF50"/>
                </a:solidFill>
                <a:latin typeface="Calibri"/>
                <a:cs typeface="Calibri"/>
              </a:rPr>
              <a:t>where</a:t>
            </a:r>
            <a:r>
              <a:rPr sz="2400" b="1" spc="-40">
                <a:solidFill>
                  <a:srgbClr val="00AF50"/>
                </a:solidFill>
                <a:latin typeface="Calibri"/>
                <a:cs typeface="Calibri"/>
              </a:rPr>
              <a:t> </a:t>
            </a:r>
            <a:r>
              <a:rPr sz="2400" b="1">
                <a:solidFill>
                  <a:srgbClr val="00AF50"/>
                </a:solidFill>
                <a:latin typeface="Calibri"/>
                <a:cs typeface="Calibri"/>
              </a:rPr>
              <a:t>it</a:t>
            </a:r>
            <a:r>
              <a:rPr sz="2400" b="1" spc="-40">
                <a:solidFill>
                  <a:srgbClr val="00AF50"/>
                </a:solidFill>
                <a:latin typeface="Calibri"/>
                <a:cs typeface="Calibri"/>
              </a:rPr>
              <a:t> </a:t>
            </a:r>
            <a:r>
              <a:rPr sz="2400" b="1">
                <a:solidFill>
                  <a:srgbClr val="00AF50"/>
                </a:solidFill>
                <a:latin typeface="Calibri"/>
                <a:cs typeface="Calibri"/>
              </a:rPr>
              <a:t>covers</a:t>
            </a:r>
            <a:r>
              <a:rPr sz="2400" b="1" spc="-65">
                <a:solidFill>
                  <a:srgbClr val="00AF50"/>
                </a:solidFill>
                <a:latin typeface="Calibri"/>
                <a:cs typeface="Calibri"/>
              </a:rPr>
              <a:t> </a:t>
            </a:r>
            <a:r>
              <a:rPr sz="2400" b="1">
                <a:solidFill>
                  <a:srgbClr val="00AF50"/>
                </a:solidFill>
                <a:latin typeface="Calibri"/>
                <a:cs typeface="Calibri"/>
              </a:rPr>
              <a:t>only</a:t>
            </a:r>
            <a:r>
              <a:rPr sz="2400" b="1" spc="-55">
                <a:solidFill>
                  <a:srgbClr val="00AF50"/>
                </a:solidFill>
                <a:latin typeface="Calibri"/>
                <a:cs typeface="Calibri"/>
              </a:rPr>
              <a:t> </a:t>
            </a:r>
            <a:r>
              <a:rPr sz="2400" b="1">
                <a:solidFill>
                  <a:srgbClr val="00AF50"/>
                </a:solidFill>
                <a:latin typeface="Calibri"/>
                <a:cs typeface="Calibri"/>
              </a:rPr>
              <a:t>about</a:t>
            </a:r>
            <a:r>
              <a:rPr sz="2400" b="1" spc="-40">
                <a:solidFill>
                  <a:srgbClr val="00AF50"/>
                </a:solidFill>
                <a:latin typeface="Calibri"/>
                <a:cs typeface="Calibri"/>
              </a:rPr>
              <a:t> </a:t>
            </a:r>
            <a:r>
              <a:rPr sz="2400" b="1">
                <a:solidFill>
                  <a:srgbClr val="00AF50"/>
                </a:solidFill>
                <a:latin typeface="Calibri"/>
                <a:cs typeface="Calibri"/>
              </a:rPr>
              <a:t>21</a:t>
            </a:r>
            <a:r>
              <a:rPr sz="2400" b="1" spc="-45">
                <a:solidFill>
                  <a:srgbClr val="00AF50"/>
                </a:solidFill>
                <a:latin typeface="Calibri"/>
                <a:cs typeface="Calibri"/>
              </a:rPr>
              <a:t> </a:t>
            </a:r>
            <a:r>
              <a:rPr sz="2400" b="1">
                <a:solidFill>
                  <a:srgbClr val="00AF50"/>
                </a:solidFill>
                <a:latin typeface="Calibri"/>
                <a:cs typeface="Calibri"/>
              </a:rPr>
              <a:t>percent</a:t>
            </a:r>
            <a:r>
              <a:rPr sz="2400" b="1" spc="-45">
                <a:solidFill>
                  <a:srgbClr val="00AF50"/>
                </a:solidFill>
                <a:latin typeface="Calibri"/>
                <a:cs typeface="Calibri"/>
              </a:rPr>
              <a:t> </a:t>
            </a:r>
            <a:r>
              <a:rPr sz="2400" b="1">
                <a:solidFill>
                  <a:srgbClr val="00AF50"/>
                </a:solidFill>
                <a:latin typeface="Calibri"/>
                <a:cs typeface="Calibri"/>
              </a:rPr>
              <a:t>of</a:t>
            </a:r>
            <a:r>
              <a:rPr sz="2400" b="1" spc="-45">
                <a:solidFill>
                  <a:srgbClr val="00AF50"/>
                </a:solidFill>
                <a:latin typeface="Calibri"/>
                <a:cs typeface="Calibri"/>
              </a:rPr>
              <a:t> </a:t>
            </a:r>
            <a:r>
              <a:rPr sz="2400" b="1" spc="-10">
                <a:solidFill>
                  <a:srgbClr val="00AF50"/>
                </a:solidFill>
                <a:latin typeface="Calibri"/>
                <a:cs typeface="Calibri"/>
              </a:rPr>
              <a:t>population.</a:t>
            </a:r>
            <a:endParaRPr sz="2400">
              <a:latin typeface="Calibri"/>
              <a:cs typeface="Calibri"/>
            </a:endParaRPr>
          </a:p>
          <a:p>
            <a:pPr marL="356870" marR="5080" indent="-344805" algn="just">
              <a:lnSpc>
                <a:spcPct val="100000"/>
              </a:lnSpc>
              <a:spcBef>
                <a:spcPts val="1200"/>
              </a:spcBef>
              <a:buFont typeface="Arial MT"/>
              <a:buChar char="•"/>
              <a:tabLst>
                <a:tab pos="356870" algn="l"/>
              </a:tabLst>
            </a:pPr>
            <a:r>
              <a:rPr sz="2400" b="1">
                <a:solidFill>
                  <a:srgbClr val="006FC0"/>
                </a:solidFill>
                <a:latin typeface="Calibri"/>
                <a:cs typeface="Calibri"/>
              </a:rPr>
              <a:t>Septic</a:t>
            </a:r>
            <a:r>
              <a:rPr sz="2400" b="1" spc="-55">
                <a:solidFill>
                  <a:srgbClr val="006FC0"/>
                </a:solidFill>
                <a:latin typeface="Calibri"/>
                <a:cs typeface="Calibri"/>
              </a:rPr>
              <a:t> </a:t>
            </a:r>
            <a:r>
              <a:rPr sz="2400" b="1">
                <a:solidFill>
                  <a:srgbClr val="006FC0"/>
                </a:solidFill>
                <a:latin typeface="Calibri"/>
                <a:cs typeface="Calibri"/>
              </a:rPr>
              <a:t>tank</a:t>
            </a:r>
            <a:r>
              <a:rPr sz="2400" b="1" spc="-45">
                <a:solidFill>
                  <a:srgbClr val="006FC0"/>
                </a:solidFill>
                <a:latin typeface="Calibri"/>
                <a:cs typeface="Calibri"/>
              </a:rPr>
              <a:t> </a:t>
            </a:r>
            <a:r>
              <a:rPr sz="2400" b="1">
                <a:solidFill>
                  <a:srgbClr val="006FC0"/>
                </a:solidFill>
                <a:latin typeface="Calibri"/>
                <a:cs typeface="Calibri"/>
              </a:rPr>
              <a:t>(with</a:t>
            </a:r>
            <a:r>
              <a:rPr sz="2400" b="1" spc="-50">
                <a:solidFill>
                  <a:srgbClr val="006FC0"/>
                </a:solidFill>
                <a:latin typeface="Calibri"/>
                <a:cs typeface="Calibri"/>
              </a:rPr>
              <a:t> </a:t>
            </a:r>
            <a:r>
              <a:rPr sz="2400" b="1">
                <a:solidFill>
                  <a:srgbClr val="006FC0"/>
                </a:solidFill>
                <a:latin typeface="Calibri"/>
                <a:cs typeface="Calibri"/>
              </a:rPr>
              <a:t>or</a:t>
            </a:r>
            <a:r>
              <a:rPr sz="2400" b="1" spc="-60">
                <a:solidFill>
                  <a:srgbClr val="006FC0"/>
                </a:solidFill>
                <a:latin typeface="Calibri"/>
                <a:cs typeface="Calibri"/>
              </a:rPr>
              <a:t> </a:t>
            </a:r>
            <a:r>
              <a:rPr sz="2400" b="1">
                <a:solidFill>
                  <a:srgbClr val="006FC0"/>
                </a:solidFill>
                <a:latin typeface="Calibri"/>
                <a:cs typeface="Calibri"/>
              </a:rPr>
              <a:t>without</a:t>
            </a:r>
            <a:r>
              <a:rPr sz="2400" b="1" spc="-50">
                <a:solidFill>
                  <a:srgbClr val="006FC0"/>
                </a:solidFill>
                <a:latin typeface="Calibri"/>
                <a:cs typeface="Calibri"/>
              </a:rPr>
              <a:t> </a:t>
            </a:r>
            <a:r>
              <a:rPr sz="2400" b="1" spc="-10">
                <a:solidFill>
                  <a:srgbClr val="006FC0"/>
                </a:solidFill>
                <a:latin typeface="Calibri"/>
                <a:cs typeface="Calibri"/>
              </a:rPr>
              <a:t>soakage</a:t>
            </a:r>
            <a:r>
              <a:rPr sz="2400" b="1" spc="-60">
                <a:solidFill>
                  <a:srgbClr val="006FC0"/>
                </a:solidFill>
                <a:latin typeface="Calibri"/>
                <a:cs typeface="Calibri"/>
              </a:rPr>
              <a:t> </a:t>
            </a:r>
            <a:r>
              <a:rPr sz="2400" b="1">
                <a:solidFill>
                  <a:srgbClr val="006FC0"/>
                </a:solidFill>
                <a:latin typeface="Calibri"/>
                <a:cs typeface="Calibri"/>
              </a:rPr>
              <a:t>pit)</a:t>
            </a:r>
            <a:r>
              <a:rPr sz="2400" b="1" spc="-55">
                <a:solidFill>
                  <a:srgbClr val="006FC0"/>
                </a:solidFill>
                <a:latin typeface="Calibri"/>
                <a:cs typeface="Calibri"/>
              </a:rPr>
              <a:t> </a:t>
            </a:r>
            <a:r>
              <a:rPr sz="2400" b="1">
                <a:solidFill>
                  <a:srgbClr val="006FC0"/>
                </a:solidFill>
                <a:latin typeface="Calibri"/>
                <a:cs typeface="Calibri"/>
              </a:rPr>
              <a:t>is</a:t>
            </a:r>
            <a:r>
              <a:rPr sz="2400" b="1" spc="-45">
                <a:solidFill>
                  <a:srgbClr val="006FC0"/>
                </a:solidFill>
                <a:latin typeface="Calibri"/>
                <a:cs typeface="Calibri"/>
              </a:rPr>
              <a:t> </a:t>
            </a:r>
            <a:r>
              <a:rPr sz="2400" b="1">
                <a:solidFill>
                  <a:srgbClr val="006FC0"/>
                </a:solidFill>
                <a:latin typeface="Calibri"/>
                <a:cs typeface="Calibri"/>
              </a:rPr>
              <a:t>the</a:t>
            </a:r>
            <a:r>
              <a:rPr sz="2400" b="1" spc="-35">
                <a:solidFill>
                  <a:srgbClr val="006FC0"/>
                </a:solidFill>
                <a:latin typeface="Calibri"/>
                <a:cs typeface="Calibri"/>
              </a:rPr>
              <a:t> </a:t>
            </a:r>
            <a:r>
              <a:rPr sz="2400" b="1" spc="-10">
                <a:solidFill>
                  <a:srgbClr val="006FC0"/>
                </a:solidFill>
                <a:latin typeface="Calibri"/>
                <a:cs typeface="Calibri"/>
              </a:rPr>
              <a:t>predominant </a:t>
            </a:r>
            <a:r>
              <a:rPr sz="2400" b="1">
                <a:solidFill>
                  <a:srgbClr val="006FC0"/>
                </a:solidFill>
                <a:latin typeface="Calibri"/>
                <a:cs typeface="Calibri"/>
              </a:rPr>
              <a:t>method</a:t>
            </a:r>
            <a:r>
              <a:rPr sz="2400" b="1" spc="-45">
                <a:solidFill>
                  <a:srgbClr val="006FC0"/>
                </a:solidFill>
                <a:latin typeface="Calibri"/>
                <a:cs typeface="Calibri"/>
              </a:rPr>
              <a:t> </a:t>
            </a:r>
            <a:r>
              <a:rPr sz="2400" b="1">
                <a:solidFill>
                  <a:srgbClr val="006FC0"/>
                </a:solidFill>
                <a:latin typeface="Calibri"/>
                <a:cs typeface="Calibri"/>
              </a:rPr>
              <a:t>of</a:t>
            </a:r>
            <a:r>
              <a:rPr sz="2400" b="1" spc="-65">
                <a:solidFill>
                  <a:srgbClr val="006FC0"/>
                </a:solidFill>
                <a:latin typeface="Calibri"/>
                <a:cs typeface="Calibri"/>
              </a:rPr>
              <a:t> </a:t>
            </a:r>
            <a:r>
              <a:rPr sz="2400" b="1" spc="-20">
                <a:solidFill>
                  <a:srgbClr val="006FC0"/>
                </a:solidFill>
                <a:latin typeface="Calibri"/>
                <a:cs typeface="Calibri"/>
              </a:rPr>
              <a:t>wastewater</a:t>
            </a:r>
            <a:r>
              <a:rPr sz="2400" b="1" spc="-50">
                <a:solidFill>
                  <a:srgbClr val="006FC0"/>
                </a:solidFill>
                <a:latin typeface="Calibri"/>
                <a:cs typeface="Calibri"/>
              </a:rPr>
              <a:t> </a:t>
            </a:r>
            <a:r>
              <a:rPr sz="2400" b="1">
                <a:solidFill>
                  <a:srgbClr val="006FC0"/>
                </a:solidFill>
                <a:latin typeface="Calibri"/>
                <a:cs typeface="Calibri"/>
              </a:rPr>
              <a:t>disposal</a:t>
            </a:r>
            <a:r>
              <a:rPr sz="2400" b="1" spc="-45">
                <a:solidFill>
                  <a:srgbClr val="006FC0"/>
                </a:solidFill>
                <a:latin typeface="Calibri"/>
                <a:cs typeface="Calibri"/>
              </a:rPr>
              <a:t> </a:t>
            </a:r>
            <a:r>
              <a:rPr sz="2400" b="1">
                <a:solidFill>
                  <a:srgbClr val="006FC0"/>
                </a:solidFill>
                <a:latin typeface="Calibri"/>
                <a:cs typeface="Calibri"/>
              </a:rPr>
              <a:t>in</a:t>
            </a:r>
            <a:r>
              <a:rPr sz="2400" b="1" spc="-50">
                <a:solidFill>
                  <a:srgbClr val="006FC0"/>
                </a:solidFill>
                <a:latin typeface="Calibri"/>
                <a:cs typeface="Calibri"/>
              </a:rPr>
              <a:t> </a:t>
            </a:r>
            <a:r>
              <a:rPr sz="2400" b="1">
                <a:solidFill>
                  <a:srgbClr val="006FC0"/>
                </a:solidFill>
                <a:latin typeface="Calibri"/>
                <a:cs typeface="Calibri"/>
              </a:rPr>
              <a:t>urban</a:t>
            </a:r>
            <a:r>
              <a:rPr sz="2400" b="1" spc="-45">
                <a:solidFill>
                  <a:srgbClr val="006FC0"/>
                </a:solidFill>
                <a:latin typeface="Calibri"/>
                <a:cs typeface="Calibri"/>
              </a:rPr>
              <a:t> </a:t>
            </a:r>
            <a:r>
              <a:rPr sz="2400" b="1">
                <a:solidFill>
                  <a:srgbClr val="006FC0"/>
                </a:solidFill>
                <a:latin typeface="Calibri"/>
                <a:cs typeface="Calibri"/>
              </a:rPr>
              <a:t>areas;</a:t>
            </a:r>
            <a:r>
              <a:rPr sz="2400" b="1" spc="-60">
                <a:solidFill>
                  <a:srgbClr val="006FC0"/>
                </a:solidFill>
                <a:latin typeface="Calibri"/>
                <a:cs typeface="Calibri"/>
              </a:rPr>
              <a:t> </a:t>
            </a:r>
            <a:r>
              <a:rPr sz="2400" b="1">
                <a:solidFill>
                  <a:srgbClr val="006FC0"/>
                </a:solidFill>
                <a:latin typeface="Calibri"/>
                <a:cs typeface="Calibri"/>
              </a:rPr>
              <a:t>direct</a:t>
            </a:r>
            <a:r>
              <a:rPr sz="2400" b="1" spc="-55">
                <a:solidFill>
                  <a:srgbClr val="006FC0"/>
                </a:solidFill>
                <a:latin typeface="Calibri"/>
                <a:cs typeface="Calibri"/>
              </a:rPr>
              <a:t> </a:t>
            </a:r>
            <a:r>
              <a:rPr sz="2400" b="1" spc="-10">
                <a:solidFill>
                  <a:srgbClr val="006FC0"/>
                </a:solidFill>
                <a:latin typeface="Calibri"/>
                <a:cs typeface="Calibri"/>
              </a:rPr>
              <a:t>disposal </a:t>
            </a:r>
            <a:r>
              <a:rPr sz="2400" b="1">
                <a:solidFill>
                  <a:srgbClr val="006FC0"/>
                </a:solidFill>
                <a:latin typeface="Calibri"/>
                <a:cs typeface="Calibri"/>
              </a:rPr>
              <a:t>of</a:t>
            </a:r>
            <a:r>
              <a:rPr sz="2400" b="1" spc="-40">
                <a:solidFill>
                  <a:srgbClr val="006FC0"/>
                </a:solidFill>
                <a:latin typeface="Calibri"/>
                <a:cs typeface="Calibri"/>
              </a:rPr>
              <a:t> </a:t>
            </a:r>
            <a:r>
              <a:rPr sz="2400" b="1" spc="-20">
                <a:solidFill>
                  <a:srgbClr val="006FC0"/>
                </a:solidFill>
                <a:latin typeface="Calibri"/>
                <a:cs typeface="Calibri"/>
              </a:rPr>
              <a:t>wastewater</a:t>
            </a:r>
            <a:r>
              <a:rPr sz="2400" b="1" spc="-35">
                <a:solidFill>
                  <a:srgbClr val="006FC0"/>
                </a:solidFill>
                <a:latin typeface="Calibri"/>
                <a:cs typeface="Calibri"/>
              </a:rPr>
              <a:t> </a:t>
            </a:r>
            <a:r>
              <a:rPr sz="2400" b="1">
                <a:solidFill>
                  <a:srgbClr val="006FC0"/>
                </a:solidFill>
                <a:latin typeface="Calibri"/>
                <a:cs typeface="Calibri"/>
              </a:rPr>
              <a:t>into</a:t>
            </a:r>
            <a:r>
              <a:rPr sz="2400" b="1" spc="-30">
                <a:solidFill>
                  <a:srgbClr val="006FC0"/>
                </a:solidFill>
                <a:latin typeface="Calibri"/>
                <a:cs typeface="Calibri"/>
              </a:rPr>
              <a:t> </a:t>
            </a:r>
            <a:r>
              <a:rPr sz="2400" b="1">
                <a:solidFill>
                  <a:srgbClr val="006FC0"/>
                </a:solidFill>
                <a:latin typeface="Calibri"/>
                <a:cs typeface="Calibri"/>
              </a:rPr>
              <a:t>drains</a:t>
            </a:r>
            <a:r>
              <a:rPr sz="2400" b="1" spc="-30">
                <a:solidFill>
                  <a:srgbClr val="006FC0"/>
                </a:solidFill>
                <a:latin typeface="Calibri"/>
                <a:cs typeface="Calibri"/>
              </a:rPr>
              <a:t> </a:t>
            </a:r>
            <a:r>
              <a:rPr sz="2400" b="1">
                <a:solidFill>
                  <a:srgbClr val="006FC0"/>
                </a:solidFill>
                <a:latin typeface="Calibri"/>
                <a:cs typeface="Calibri"/>
              </a:rPr>
              <a:t>and</a:t>
            </a:r>
            <a:r>
              <a:rPr sz="2400" b="1" spc="-45">
                <a:solidFill>
                  <a:srgbClr val="006FC0"/>
                </a:solidFill>
                <a:latin typeface="Calibri"/>
                <a:cs typeface="Calibri"/>
              </a:rPr>
              <a:t> </a:t>
            </a:r>
            <a:r>
              <a:rPr sz="2400" b="1">
                <a:solidFill>
                  <a:srgbClr val="006FC0"/>
                </a:solidFill>
                <a:latin typeface="Calibri"/>
                <a:cs typeface="Calibri"/>
              </a:rPr>
              <a:t>lowland</a:t>
            </a:r>
            <a:r>
              <a:rPr sz="2400" b="1" spc="-50">
                <a:solidFill>
                  <a:srgbClr val="006FC0"/>
                </a:solidFill>
                <a:latin typeface="Calibri"/>
                <a:cs typeface="Calibri"/>
              </a:rPr>
              <a:t> </a:t>
            </a:r>
            <a:r>
              <a:rPr sz="2400" b="1">
                <a:solidFill>
                  <a:srgbClr val="006FC0"/>
                </a:solidFill>
                <a:latin typeface="Calibri"/>
                <a:cs typeface="Calibri"/>
              </a:rPr>
              <a:t>is</a:t>
            </a:r>
            <a:r>
              <a:rPr sz="2400" b="1" spc="-35">
                <a:solidFill>
                  <a:srgbClr val="006FC0"/>
                </a:solidFill>
                <a:latin typeface="Calibri"/>
                <a:cs typeface="Calibri"/>
              </a:rPr>
              <a:t> </a:t>
            </a:r>
            <a:r>
              <a:rPr sz="2400" b="1">
                <a:solidFill>
                  <a:srgbClr val="006FC0"/>
                </a:solidFill>
                <a:latin typeface="Calibri"/>
                <a:cs typeface="Calibri"/>
              </a:rPr>
              <a:t>also</a:t>
            </a:r>
            <a:r>
              <a:rPr sz="2400" b="1" spc="-30">
                <a:solidFill>
                  <a:srgbClr val="006FC0"/>
                </a:solidFill>
                <a:latin typeface="Calibri"/>
                <a:cs typeface="Calibri"/>
              </a:rPr>
              <a:t> </a:t>
            </a:r>
            <a:r>
              <a:rPr sz="2400" b="1" spc="-10">
                <a:solidFill>
                  <a:srgbClr val="006FC0"/>
                </a:solidFill>
                <a:latin typeface="Calibri"/>
                <a:cs typeface="Calibri"/>
              </a:rPr>
              <a:t>common.</a:t>
            </a:r>
            <a:endParaRPr sz="2400">
              <a:latin typeface="Calibri"/>
              <a:cs typeface="Calibri"/>
            </a:endParaRPr>
          </a:p>
          <a:p>
            <a:pPr marL="356870" marR="214629" indent="-344805" algn="just">
              <a:lnSpc>
                <a:spcPct val="100000"/>
              </a:lnSpc>
              <a:spcBef>
                <a:spcPts val="1205"/>
              </a:spcBef>
              <a:buFont typeface="Arial MT"/>
              <a:buChar char="•"/>
              <a:tabLst>
                <a:tab pos="356870" algn="l"/>
              </a:tabLst>
            </a:pPr>
            <a:r>
              <a:rPr sz="2400" b="1">
                <a:solidFill>
                  <a:srgbClr val="00AF50"/>
                </a:solidFill>
                <a:latin typeface="Calibri"/>
                <a:cs typeface="Calibri"/>
              </a:rPr>
              <a:t>Pit</a:t>
            </a:r>
            <a:r>
              <a:rPr sz="2400" b="1" spc="-50">
                <a:solidFill>
                  <a:srgbClr val="00AF50"/>
                </a:solidFill>
                <a:latin typeface="Calibri"/>
                <a:cs typeface="Calibri"/>
              </a:rPr>
              <a:t> </a:t>
            </a:r>
            <a:r>
              <a:rPr sz="2400" b="1">
                <a:solidFill>
                  <a:srgbClr val="00AF50"/>
                </a:solidFill>
                <a:latin typeface="Calibri"/>
                <a:cs typeface="Calibri"/>
              </a:rPr>
              <a:t>latrines</a:t>
            </a:r>
            <a:r>
              <a:rPr sz="2400" b="1" spc="-45">
                <a:solidFill>
                  <a:srgbClr val="00AF50"/>
                </a:solidFill>
                <a:latin typeface="Calibri"/>
                <a:cs typeface="Calibri"/>
              </a:rPr>
              <a:t> </a:t>
            </a:r>
            <a:r>
              <a:rPr sz="2400" b="1">
                <a:solidFill>
                  <a:srgbClr val="00AF50"/>
                </a:solidFill>
                <a:latin typeface="Calibri"/>
                <a:cs typeface="Calibri"/>
              </a:rPr>
              <a:t>are</a:t>
            </a:r>
            <a:r>
              <a:rPr sz="2400" b="1" spc="-60">
                <a:solidFill>
                  <a:srgbClr val="00AF50"/>
                </a:solidFill>
                <a:latin typeface="Calibri"/>
                <a:cs typeface="Calibri"/>
              </a:rPr>
              <a:t> </a:t>
            </a:r>
            <a:r>
              <a:rPr sz="2400" b="1">
                <a:solidFill>
                  <a:srgbClr val="00AF50"/>
                </a:solidFill>
                <a:latin typeface="Calibri"/>
                <a:cs typeface="Calibri"/>
              </a:rPr>
              <a:t>predominant</a:t>
            </a:r>
            <a:r>
              <a:rPr sz="2400" b="1" spc="-60">
                <a:solidFill>
                  <a:srgbClr val="00AF50"/>
                </a:solidFill>
                <a:latin typeface="Calibri"/>
                <a:cs typeface="Calibri"/>
              </a:rPr>
              <a:t> </a:t>
            </a:r>
            <a:r>
              <a:rPr sz="2400" b="1">
                <a:solidFill>
                  <a:srgbClr val="00AF50"/>
                </a:solidFill>
                <a:latin typeface="Calibri"/>
                <a:cs typeface="Calibri"/>
              </a:rPr>
              <a:t>in</a:t>
            </a:r>
            <a:r>
              <a:rPr sz="2400" b="1" spc="-55">
                <a:solidFill>
                  <a:srgbClr val="00AF50"/>
                </a:solidFill>
                <a:latin typeface="Calibri"/>
                <a:cs typeface="Calibri"/>
              </a:rPr>
              <a:t> </a:t>
            </a:r>
            <a:r>
              <a:rPr sz="2400" b="1" spc="-10">
                <a:solidFill>
                  <a:srgbClr val="00AF50"/>
                </a:solidFill>
                <a:latin typeface="Calibri"/>
                <a:cs typeface="Calibri"/>
              </a:rPr>
              <a:t>low-</a:t>
            </a:r>
            <a:r>
              <a:rPr sz="2400" b="1">
                <a:solidFill>
                  <a:srgbClr val="00AF50"/>
                </a:solidFill>
                <a:latin typeface="Calibri"/>
                <a:cs typeface="Calibri"/>
              </a:rPr>
              <a:t>income</a:t>
            </a:r>
            <a:r>
              <a:rPr sz="2400" b="1" spc="-70">
                <a:solidFill>
                  <a:srgbClr val="00AF50"/>
                </a:solidFill>
                <a:latin typeface="Calibri"/>
                <a:cs typeface="Calibri"/>
              </a:rPr>
              <a:t> </a:t>
            </a:r>
            <a:r>
              <a:rPr sz="2400" b="1">
                <a:solidFill>
                  <a:srgbClr val="00AF50"/>
                </a:solidFill>
                <a:latin typeface="Calibri"/>
                <a:cs typeface="Calibri"/>
              </a:rPr>
              <a:t>urban</a:t>
            </a:r>
            <a:r>
              <a:rPr sz="2400" b="1" spc="-50">
                <a:solidFill>
                  <a:srgbClr val="00AF50"/>
                </a:solidFill>
                <a:latin typeface="Calibri"/>
                <a:cs typeface="Calibri"/>
              </a:rPr>
              <a:t> </a:t>
            </a:r>
            <a:r>
              <a:rPr sz="2400" b="1">
                <a:solidFill>
                  <a:srgbClr val="00AF50"/>
                </a:solidFill>
                <a:latin typeface="Calibri"/>
                <a:cs typeface="Calibri"/>
              </a:rPr>
              <a:t>areas</a:t>
            </a:r>
            <a:r>
              <a:rPr sz="2400" b="1" spc="-50">
                <a:solidFill>
                  <a:srgbClr val="00AF50"/>
                </a:solidFill>
                <a:latin typeface="Calibri"/>
                <a:cs typeface="Calibri"/>
              </a:rPr>
              <a:t> </a:t>
            </a:r>
            <a:r>
              <a:rPr sz="2400" b="1" spc="-20">
                <a:solidFill>
                  <a:srgbClr val="00AF50"/>
                </a:solidFill>
                <a:latin typeface="Calibri"/>
                <a:cs typeface="Calibri"/>
              </a:rPr>
              <a:t>(and </a:t>
            </a:r>
            <a:r>
              <a:rPr sz="2400" b="1">
                <a:solidFill>
                  <a:srgbClr val="00AF50"/>
                </a:solidFill>
                <a:latin typeface="Calibri"/>
                <a:cs typeface="Calibri"/>
              </a:rPr>
              <a:t>throughout</a:t>
            </a:r>
            <a:r>
              <a:rPr sz="2400" b="1" spc="-75">
                <a:solidFill>
                  <a:srgbClr val="00AF50"/>
                </a:solidFill>
                <a:latin typeface="Calibri"/>
                <a:cs typeface="Calibri"/>
              </a:rPr>
              <a:t> </a:t>
            </a:r>
            <a:r>
              <a:rPr sz="2400" b="1">
                <a:solidFill>
                  <a:srgbClr val="00AF50"/>
                </a:solidFill>
                <a:latin typeface="Calibri"/>
                <a:cs typeface="Calibri"/>
              </a:rPr>
              <a:t>the</a:t>
            </a:r>
            <a:r>
              <a:rPr sz="2400" b="1" spc="-60">
                <a:solidFill>
                  <a:srgbClr val="00AF50"/>
                </a:solidFill>
                <a:latin typeface="Calibri"/>
                <a:cs typeface="Calibri"/>
              </a:rPr>
              <a:t> </a:t>
            </a:r>
            <a:r>
              <a:rPr sz="2400" b="1">
                <a:solidFill>
                  <a:srgbClr val="00AF50"/>
                </a:solidFill>
                <a:latin typeface="Calibri"/>
                <a:cs typeface="Calibri"/>
              </a:rPr>
              <a:t>rural</a:t>
            </a:r>
            <a:r>
              <a:rPr sz="2400" b="1" spc="-65">
                <a:solidFill>
                  <a:srgbClr val="00AF50"/>
                </a:solidFill>
                <a:latin typeface="Calibri"/>
                <a:cs typeface="Calibri"/>
              </a:rPr>
              <a:t> </a:t>
            </a:r>
            <a:r>
              <a:rPr sz="2400" b="1" spc="-10">
                <a:solidFill>
                  <a:srgbClr val="00AF50"/>
                </a:solidFill>
                <a:latin typeface="Calibri"/>
                <a:cs typeface="Calibri"/>
              </a:rPr>
              <a:t>areas).</a:t>
            </a:r>
            <a:endParaRPr sz="2400">
              <a:latin typeface="Calibri"/>
              <a:cs typeface="Calibri"/>
            </a:endParaRPr>
          </a:p>
          <a:p>
            <a:pPr marL="356870" marR="525780" indent="-344805" algn="just">
              <a:lnSpc>
                <a:spcPct val="100000"/>
              </a:lnSpc>
              <a:spcBef>
                <a:spcPts val="1200"/>
              </a:spcBef>
              <a:buFont typeface="Arial MT"/>
              <a:buChar char="•"/>
              <a:tabLst>
                <a:tab pos="356870" algn="l"/>
              </a:tabLst>
            </a:pPr>
            <a:r>
              <a:rPr sz="2400" b="1">
                <a:solidFill>
                  <a:srgbClr val="006FC0"/>
                </a:solidFill>
                <a:latin typeface="Calibri"/>
                <a:cs typeface="Calibri"/>
              </a:rPr>
              <a:t>Thus,</a:t>
            </a:r>
            <a:r>
              <a:rPr sz="2400" b="1" spc="-50">
                <a:solidFill>
                  <a:srgbClr val="006FC0"/>
                </a:solidFill>
                <a:latin typeface="Calibri"/>
                <a:cs typeface="Calibri"/>
              </a:rPr>
              <a:t> </a:t>
            </a:r>
            <a:r>
              <a:rPr sz="2400" b="1">
                <a:solidFill>
                  <a:srgbClr val="006FC0"/>
                </a:solidFill>
                <a:latin typeface="Calibri"/>
                <a:cs typeface="Calibri"/>
              </a:rPr>
              <a:t>huge</a:t>
            </a:r>
            <a:r>
              <a:rPr sz="2400" b="1" spc="-60">
                <a:solidFill>
                  <a:srgbClr val="006FC0"/>
                </a:solidFill>
                <a:latin typeface="Calibri"/>
                <a:cs typeface="Calibri"/>
              </a:rPr>
              <a:t> </a:t>
            </a:r>
            <a:r>
              <a:rPr sz="2400" b="1">
                <a:solidFill>
                  <a:srgbClr val="006FC0"/>
                </a:solidFill>
                <a:latin typeface="Calibri"/>
                <a:cs typeface="Calibri"/>
              </a:rPr>
              <a:t>quantities</a:t>
            </a:r>
            <a:r>
              <a:rPr sz="2400" b="1" spc="-35">
                <a:solidFill>
                  <a:srgbClr val="006FC0"/>
                </a:solidFill>
                <a:latin typeface="Calibri"/>
                <a:cs typeface="Calibri"/>
              </a:rPr>
              <a:t> </a:t>
            </a:r>
            <a:r>
              <a:rPr sz="2400" b="1">
                <a:solidFill>
                  <a:srgbClr val="006FC0"/>
                </a:solidFill>
                <a:latin typeface="Calibri"/>
                <a:cs typeface="Calibri"/>
              </a:rPr>
              <a:t>of</a:t>
            </a:r>
            <a:r>
              <a:rPr sz="2400" b="1" spc="-60">
                <a:solidFill>
                  <a:srgbClr val="006FC0"/>
                </a:solidFill>
                <a:latin typeface="Calibri"/>
                <a:cs typeface="Calibri"/>
              </a:rPr>
              <a:t> </a:t>
            </a:r>
            <a:r>
              <a:rPr sz="2400" b="1">
                <a:solidFill>
                  <a:srgbClr val="006FC0"/>
                </a:solidFill>
                <a:latin typeface="Calibri"/>
                <a:cs typeface="Calibri"/>
              </a:rPr>
              <a:t>septic</a:t>
            </a:r>
            <a:r>
              <a:rPr sz="2400" b="1" spc="-60">
                <a:solidFill>
                  <a:srgbClr val="006FC0"/>
                </a:solidFill>
                <a:latin typeface="Calibri"/>
                <a:cs typeface="Calibri"/>
              </a:rPr>
              <a:t> </a:t>
            </a:r>
            <a:r>
              <a:rPr sz="2400" b="1">
                <a:solidFill>
                  <a:srgbClr val="006FC0"/>
                </a:solidFill>
                <a:latin typeface="Calibri"/>
                <a:cs typeface="Calibri"/>
              </a:rPr>
              <a:t>tank</a:t>
            </a:r>
            <a:r>
              <a:rPr sz="2400" b="1" spc="-55">
                <a:solidFill>
                  <a:srgbClr val="006FC0"/>
                </a:solidFill>
                <a:latin typeface="Calibri"/>
                <a:cs typeface="Calibri"/>
              </a:rPr>
              <a:t> </a:t>
            </a:r>
            <a:r>
              <a:rPr sz="2400" b="1">
                <a:solidFill>
                  <a:srgbClr val="006FC0"/>
                </a:solidFill>
                <a:latin typeface="Calibri"/>
                <a:cs typeface="Calibri"/>
              </a:rPr>
              <a:t>sludge</a:t>
            </a:r>
            <a:r>
              <a:rPr sz="2400" b="1" spc="-65">
                <a:solidFill>
                  <a:srgbClr val="006FC0"/>
                </a:solidFill>
                <a:latin typeface="Calibri"/>
                <a:cs typeface="Calibri"/>
              </a:rPr>
              <a:t> </a:t>
            </a:r>
            <a:r>
              <a:rPr sz="2400" b="1">
                <a:solidFill>
                  <a:srgbClr val="006FC0"/>
                </a:solidFill>
                <a:latin typeface="Calibri"/>
                <a:cs typeface="Calibri"/>
              </a:rPr>
              <a:t>as</a:t>
            </a:r>
            <a:r>
              <a:rPr sz="2400" b="1" spc="-55">
                <a:solidFill>
                  <a:srgbClr val="006FC0"/>
                </a:solidFill>
                <a:latin typeface="Calibri"/>
                <a:cs typeface="Calibri"/>
              </a:rPr>
              <a:t> </a:t>
            </a:r>
            <a:r>
              <a:rPr sz="2400" b="1">
                <a:solidFill>
                  <a:srgbClr val="006FC0"/>
                </a:solidFill>
                <a:latin typeface="Calibri"/>
                <a:cs typeface="Calibri"/>
              </a:rPr>
              <a:t>well</a:t>
            </a:r>
            <a:r>
              <a:rPr sz="2400" b="1" spc="-55">
                <a:solidFill>
                  <a:srgbClr val="006FC0"/>
                </a:solidFill>
                <a:latin typeface="Calibri"/>
                <a:cs typeface="Calibri"/>
              </a:rPr>
              <a:t> </a:t>
            </a:r>
            <a:r>
              <a:rPr sz="2400" b="1">
                <a:solidFill>
                  <a:srgbClr val="006FC0"/>
                </a:solidFill>
                <a:latin typeface="Calibri"/>
                <a:cs typeface="Calibri"/>
              </a:rPr>
              <a:t>as</a:t>
            </a:r>
            <a:r>
              <a:rPr sz="2400" b="1" spc="-55">
                <a:solidFill>
                  <a:srgbClr val="006FC0"/>
                </a:solidFill>
                <a:latin typeface="Calibri"/>
                <a:cs typeface="Calibri"/>
              </a:rPr>
              <a:t> </a:t>
            </a:r>
            <a:r>
              <a:rPr sz="2400" b="1" spc="-10">
                <a:solidFill>
                  <a:srgbClr val="006FC0"/>
                </a:solidFill>
                <a:latin typeface="Calibri"/>
                <a:cs typeface="Calibri"/>
              </a:rPr>
              <a:t>fecal </a:t>
            </a:r>
            <a:r>
              <a:rPr sz="2400" b="1">
                <a:solidFill>
                  <a:srgbClr val="006FC0"/>
                </a:solidFill>
                <a:latin typeface="Calibri"/>
                <a:cs typeface="Calibri"/>
              </a:rPr>
              <a:t>sludge</a:t>
            </a:r>
            <a:r>
              <a:rPr sz="2400" b="1" spc="-55">
                <a:solidFill>
                  <a:srgbClr val="006FC0"/>
                </a:solidFill>
                <a:latin typeface="Calibri"/>
                <a:cs typeface="Calibri"/>
              </a:rPr>
              <a:t> </a:t>
            </a:r>
            <a:r>
              <a:rPr sz="2400" b="1">
                <a:solidFill>
                  <a:srgbClr val="006FC0"/>
                </a:solidFill>
                <a:latin typeface="Calibri"/>
                <a:cs typeface="Calibri"/>
              </a:rPr>
              <a:t>(from</a:t>
            </a:r>
            <a:r>
              <a:rPr sz="2400" b="1" spc="-55">
                <a:solidFill>
                  <a:srgbClr val="006FC0"/>
                </a:solidFill>
                <a:latin typeface="Calibri"/>
                <a:cs typeface="Calibri"/>
              </a:rPr>
              <a:t> </a:t>
            </a:r>
            <a:r>
              <a:rPr sz="2400" b="1">
                <a:solidFill>
                  <a:srgbClr val="006FC0"/>
                </a:solidFill>
                <a:latin typeface="Calibri"/>
                <a:cs typeface="Calibri"/>
              </a:rPr>
              <a:t>pit</a:t>
            </a:r>
            <a:r>
              <a:rPr sz="2400" b="1" spc="-45">
                <a:solidFill>
                  <a:srgbClr val="006FC0"/>
                </a:solidFill>
                <a:latin typeface="Calibri"/>
                <a:cs typeface="Calibri"/>
              </a:rPr>
              <a:t> </a:t>
            </a:r>
            <a:r>
              <a:rPr sz="2400" b="1">
                <a:solidFill>
                  <a:srgbClr val="006FC0"/>
                </a:solidFill>
                <a:latin typeface="Calibri"/>
                <a:cs typeface="Calibri"/>
              </a:rPr>
              <a:t>latrines)</a:t>
            </a:r>
            <a:r>
              <a:rPr sz="2400" b="1" spc="-35">
                <a:solidFill>
                  <a:srgbClr val="006FC0"/>
                </a:solidFill>
                <a:latin typeface="Calibri"/>
                <a:cs typeface="Calibri"/>
              </a:rPr>
              <a:t> </a:t>
            </a:r>
            <a:r>
              <a:rPr sz="2400" b="1">
                <a:solidFill>
                  <a:srgbClr val="006FC0"/>
                </a:solidFill>
                <a:latin typeface="Calibri"/>
                <a:cs typeface="Calibri"/>
              </a:rPr>
              <a:t>are</a:t>
            </a:r>
            <a:r>
              <a:rPr sz="2400" b="1" spc="-60">
                <a:solidFill>
                  <a:srgbClr val="006FC0"/>
                </a:solidFill>
                <a:latin typeface="Calibri"/>
                <a:cs typeface="Calibri"/>
              </a:rPr>
              <a:t> </a:t>
            </a:r>
            <a:r>
              <a:rPr sz="2400" b="1">
                <a:solidFill>
                  <a:srgbClr val="006FC0"/>
                </a:solidFill>
                <a:latin typeface="Calibri"/>
                <a:cs typeface="Calibri"/>
              </a:rPr>
              <a:t>produced</a:t>
            </a:r>
            <a:r>
              <a:rPr sz="2400" b="1" spc="-60">
                <a:solidFill>
                  <a:srgbClr val="006FC0"/>
                </a:solidFill>
                <a:latin typeface="Calibri"/>
                <a:cs typeface="Calibri"/>
              </a:rPr>
              <a:t> </a:t>
            </a:r>
            <a:r>
              <a:rPr sz="2400" b="1">
                <a:solidFill>
                  <a:srgbClr val="006FC0"/>
                </a:solidFill>
                <a:latin typeface="Calibri"/>
                <a:cs typeface="Calibri"/>
              </a:rPr>
              <a:t>in</a:t>
            </a:r>
            <a:r>
              <a:rPr sz="2400" b="1" spc="-55">
                <a:solidFill>
                  <a:srgbClr val="006FC0"/>
                </a:solidFill>
                <a:latin typeface="Calibri"/>
                <a:cs typeface="Calibri"/>
              </a:rPr>
              <a:t> </a:t>
            </a:r>
            <a:r>
              <a:rPr sz="2400" b="1">
                <a:solidFill>
                  <a:srgbClr val="006FC0"/>
                </a:solidFill>
                <a:latin typeface="Calibri"/>
                <a:cs typeface="Calibri"/>
              </a:rPr>
              <a:t>urban</a:t>
            </a:r>
            <a:r>
              <a:rPr sz="2400" b="1" spc="-55">
                <a:solidFill>
                  <a:srgbClr val="006FC0"/>
                </a:solidFill>
                <a:latin typeface="Calibri"/>
                <a:cs typeface="Calibri"/>
              </a:rPr>
              <a:t> </a:t>
            </a:r>
            <a:r>
              <a:rPr sz="2400" b="1">
                <a:solidFill>
                  <a:srgbClr val="006FC0"/>
                </a:solidFill>
                <a:latin typeface="Calibri"/>
                <a:cs typeface="Calibri"/>
              </a:rPr>
              <a:t>and</a:t>
            </a:r>
            <a:r>
              <a:rPr sz="2400" b="1" spc="-45">
                <a:solidFill>
                  <a:srgbClr val="006FC0"/>
                </a:solidFill>
                <a:latin typeface="Calibri"/>
                <a:cs typeface="Calibri"/>
              </a:rPr>
              <a:t> </a:t>
            </a:r>
            <a:r>
              <a:rPr sz="2400" b="1" spc="-10">
                <a:solidFill>
                  <a:srgbClr val="006FC0"/>
                </a:solidFill>
                <a:latin typeface="Calibri"/>
                <a:cs typeface="Calibri"/>
              </a:rPr>
              <a:t>rural areas.</a:t>
            </a:r>
            <a:endParaRPr sz="2400">
              <a:latin typeface="Calibri"/>
              <a:cs typeface="Calibri"/>
            </a:endParaRPr>
          </a:p>
          <a:p>
            <a:pPr marL="356870" marR="200025" indent="-344805" algn="just">
              <a:lnSpc>
                <a:spcPct val="100000"/>
              </a:lnSpc>
              <a:spcBef>
                <a:spcPts val="1205"/>
              </a:spcBef>
              <a:buFont typeface="Arial MT"/>
              <a:buChar char="•"/>
              <a:tabLst>
                <a:tab pos="356870" algn="l"/>
              </a:tabLst>
            </a:pPr>
            <a:r>
              <a:rPr sz="2400" b="1">
                <a:solidFill>
                  <a:srgbClr val="00AF50"/>
                </a:solidFill>
                <a:latin typeface="Calibri"/>
                <a:cs typeface="Calibri"/>
              </a:rPr>
              <a:t>Sludge</a:t>
            </a:r>
            <a:r>
              <a:rPr sz="2400" b="1" spc="-60">
                <a:solidFill>
                  <a:srgbClr val="00AF50"/>
                </a:solidFill>
                <a:latin typeface="Calibri"/>
                <a:cs typeface="Calibri"/>
              </a:rPr>
              <a:t> </a:t>
            </a:r>
            <a:r>
              <a:rPr sz="2400" b="1">
                <a:solidFill>
                  <a:srgbClr val="00AF50"/>
                </a:solidFill>
                <a:latin typeface="Calibri"/>
                <a:cs typeface="Calibri"/>
              </a:rPr>
              <a:t>(septic</a:t>
            </a:r>
            <a:r>
              <a:rPr sz="2400" b="1" spc="-45">
                <a:solidFill>
                  <a:srgbClr val="00AF50"/>
                </a:solidFill>
                <a:latin typeface="Calibri"/>
                <a:cs typeface="Calibri"/>
              </a:rPr>
              <a:t> </a:t>
            </a:r>
            <a:r>
              <a:rPr sz="2400" b="1">
                <a:solidFill>
                  <a:srgbClr val="00AF50"/>
                </a:solidFill>
                <a:latin typeface="Calibri"/>
                <a:cs typeface="Calibri"/>
              </a:rPr>
              <a:t>tank/</a:t>
            </a:r>
            <a:r>
              <a:rPr sz="2400" b="1" spc="-55">
                <a:solidFill>
                  <a:srgbClr val="00AF50"/>
                </a:solidFill>
                <a:latin typeface="Calibri"/>
                <a:cs typeface="Calibri"/>
              </a:rPr>
              <a:t> </a:t>
            </a:r>
            <a:r>
              <a:rPr sz="2400" b="1">
                <a:solidFill>
                  <a:srgbClr val="00AF50"/>
                </a:solidFill>
                <a:latin typeface="Calibri"/>
                <a:cs typeface="Calibri"/>
              </a:rPr>
              <a:t>fecal)</a:t>
            </a:r>
            <a:r>
              <a:rPr sz="2400" b="1" spc="-60">
                <a:solidFill>
                  <a:srgbClr val="00AF50"/>
                </a:solidFill>
                <a:latin typeface="Calibri"/>
                <a:cs typeface="Calibri"/>
              </a:rPr>
              <a:t> </a:t>
            </a:r>
            <a:r>
              <a:rPr sz="2400" b="1">
                <a:solidFill>
                  <a:srgbClr val="00AF50"/>
                </a:solidFill>
                <a:latin typeface="Calibri"/>
                <a:cs typeface="Calibri"/>
              </a:rPr>
              <a:t>is</a:t>
            </a:r>
            <a:r>
              <a:rPr sz="2400" b="1" spc="-55">
                <a:solidFill>
                  <a:srgbClr val="00AF50"/>
                </a:solidFill>
                <a:latin typeface="Calibri"/>
                <a:cs typeface="Calibri"/>
              </a:rPr>
              <a:t> </a:t>
            </a:r>
            <a:r>
              <a:rPr sz="2400" b="1">
                <a:solidFill>
                  <a:srgbClr val="00AF50"/>
                </a:solidFill>
                <a:latin typeface="Calibri"/>
                <a:cs typeface="Calibri"/>
              </a:rPr>
              <a:t>a</a:t>
            </a:r>
            <a:r>
              <a:rPr sz="2400" b="1" spc="-75">
                <a:solidFill>
                  <a:srgbClr val="00AF50"/>
                </a:solidFill>
                <a:latin typeface="Calibri"/>
                <a:cs typeface="Calibri"/>
              </a:rPr>
              <a:t> </a:t>
            </a:r>
            <a:r>
              <a:rPr sz="2400" b="1">
                <a:solidFill>
                  <a:srgbClr val="00AF50"/>
                </a:solidFill>
                <a:latin typeface="Calibri"/>
                <a:cs typeface="Calibri"/>
              </a:rPr>
              <a:t>major</a:t>
            </a:r>
            <a:r>
              <a:rPr sz="2400" b="1" spc="-65">
                <a:solidFill>
                  <a:srgbClr val="00AF50"/>
                </a:solidFill>
                <a:latin typeface="Calibri"/>
                <a:cs typeface="Calibri"/>
              </a:rPr>
              <a:t> </a:t>
            </a:r>
            <a:r>
              <a:rPr sz="2400" b="1">
                <a:solidFill>
                  <a:srgbClr val="00AF50"/>
                </a:solidFill>
                <a:latin typeface="Calibri"/>
                <a:cs typeface="Calibri"/>
              </a:rPr>
              <a:t>source</a:t>
            </a:r>
            <a:r>
              <a:rPr sz="2400" b="1" spc="-65">
                <a:solidFill>
                  <a:srgbClr val="00AF50"/>
                </a:solidFill>
                <a:latin typeface="Calibri"/>
                <a:cs typeface="Calibri"/>
              </a:rPr>
              <a:t> </a:t>
            </a:r>
            <a:r>
              <a:rPr sz="2400" b="1">
                <a:solidFill>
                  <a:srgbClr val="00AF50"/>
                </a:solidFill>
                <a:latin typeface="Calibri"/>
                <a:cs typeface="Calibri"/>
              </a:rPr>
              <a:t>of</a:t>
            </a:r>
            <a:r>
              <a:rPr sz="2400" b="1" spc="-65">
                <a:solidFill>
                  <a:srgbClr val="00AF50"/>
                </a:solidFill>
                <a:latin typeface="Calibri"/>
                <a:cs typeface="Calibri"/>
              </a:rPr>
              <a:t> </a:t>
            </a:r>
            <a:r>
              <a:rPr sz="2400" b="1">
                <a:solidFill>
                  <a:srgbClr val="00AF50"/>
                </a:solidFill>
                <a:latin typeface="Calibri"/>
                <a:cs typeface="Calibri"/>
              </a:rPr>
              <a:t>pollution,</a:t>
            </a:r>
            <a:r>
              <a:rPr sz="2400" b="1" spc="-55">
                <a:solidFill>
                  <a:srgbClr val="00AF50"/>
                </a:solidFill>
                <a:latin typeface="Calibri"/>
                <a:cs typeface="Calibri"/>
              </a:rPr>
              <a:t> </a:t>
            </a:r>
            <a:r>
              <a:rPr sz="2400" b="1" spc="-25">
                <a:solidFill>
                  <a:srgbClr val="00AF50"/>
                </a:solidFill>
                <a:latin typeface="Calibri"/>
                <a:cs typeface="Calibri"/>
              </a:rPr>
              <a:t>and </a:t>
            </a:r>
            <a:r>
              <a:rPr sz="2400" b="1">
                <a:solidFill>
                  <a:srgbClr val="00AF50"/>
                </a:solidFill>
                <a:latin typeface="Calibri"/>
                <a:cs typeface="Calibri"/>
              </a:rPr>
              <a:t>also</a:t>
            </a:r>
            <a:r>
              <a:rPr sz="2400" b="1" spc="-65">
                <a:solidFill>
                  <a:srgbClr val="00AF50"/>
                </a:solidFill>
                <a:latin typeface="Calibri"/>
                <a:cs typeface="Calibri"/>
              </a:rPr>
              <a:t> </a:t>
            </a:r>
            <a:r>
              <a:rPr sz="2400" b="1">
                <a:solidFill>
                  <a:srgbClr val="00AF50"/>
                </a:solidFill>
                <a:latin typeface="Calibri"/>
                <a:cs typeface="Calibri"/>
              </a:rPr>
              <a:t>major</a:t>
            </a:r>
            <a:r>
              <a:rPr sz="2400" b="1" spc="-65">
                <a:solidFill>
                  <a:srgbClr val="00AF50"/>
                </a:solidFill>
                <a:latin typeface="Calibri"/>
                <a:cs typeface="Calibri"/>
              </a:rPr>
              <a:t> </a:t>
            </a:r>
            <a:r>
              <a:rPr sz="2400" b="1">
                <a:solidFill>
                  <a:srgbClr val="00AF50"/>
                </a:solidFill>
                <a:latin typeface="Calibri"/>
                <a:cs typeface="Calibri"/>
              </a:rPr>
              <a:t>source</a:t>
            </a:r>
            <a:r>
              <a:rPr sz="2400" b="1" spc="-60">
                <a:solidFill>
                  <a:srgbClr val="00AF50"/>
                </a:solidFill>
                <a:latin typeface="Calibri"/>
                <a:cs typeface="Calibri"/>
              </a:rPr>
              <a:t> </a:t>
            </a:r>
            <a:r>
              <a:rPr sz="2400" b="1">
                <a:solidFill>
                  <a:srgbClr val="00AF50"/>
                </a:solidFill>
                <a:latin typeface="Calibri"/>
                <a:cs typeface="Calibri"/>
              </a:rPr>
              <a:t>of</a:t>
            </a:r>
            <a:r>
              <a:rPr sz="2400" b="1" spc="-65">
                <a:solidFill>
                  <a:srgbClr val="00AF50"/>
                </a:solidFill>
                <a:latin typeface="Calibri"/>
                <a:cs typeface="Calibri"/>
              </a:rPr>
              <a:t> </a:t>
            </a:r>
            <a:r>
              <a:rPr sz="2400" b="1">
                <a:solidFill>
                  <a:srgbClr val="00AF50"/>
                </a:solidFill>
                <a:latin typeface="Calibri"/>
                <a:cs typeface="Calibri"/>
              </a:rPr>
              <a:t>methane</a:t>
            </a:r>
            <a:r>
              <a:rPr sz="2400" b="1" spc="-45">
                <a:solidFill>
                  <a:srgbClr val="00AF50"/>
                </a:solidFill>
                <a:latin typeface="Calibri"/>
                <a:cs typeface="Calibri"/>
              </a:rPr>
              <a:t> </a:t>
            </a:r>
            <a:r>
              <a:rPr sz="2400" b="1">
                <a:solidFill>
                  <a:srgbClr val="00AF50"/>
                </a:solidFill>
                <a:latin typeface="Calibri"/>
                <a:cs typeface="Calibri"/>
              </a:rPr>
              <a:t>(a</a:t>
            </a:r>
            <a:r>
              <a:rPr sz="2400" b="1" spc="-50">
                <a:solidFill>
                  <a:srgbClr val="00AF50"/>
                </a:solidFill>
                <a:latin typeface="Calibri"/>
                <a:cs typeface="Calibri"/>
              </a:rPr>
              <a:t> </a:t>
            </a:r>
            <a:r>
              <a:rPr sz="2400" b="1" spc="-10">
                <a:solidFill>
                  <a:srgbClr val="00AF50"/>
                </a:solidFill>
                <a:latin typeface="Calibri"/>
                <a:cs typeface="Calibri"/>
              </a:rPr>
              <a:t>greenhouse</a:t>
            </a:r>
            <a:r>
              <a:rPr sz="2400" b="1" spc="-65">
                <a:solidFill>
                  <a:srgbClr val="00AF50"/>
                </a:solidFill>
                <a:latin typeface="Calibri"/>
                <a:cs typeface="Calibri"/>
              </a:rPr>
              <a:t> </a:t>
            </a:r>
            <a:r>
              <a:rPr sz="2400" b="1">
                <a:solidFill>
                  <a:srgbClr val="00AF50"/>
                </a:solidFill>
                <a:latin typeface="Calibri"/>
                <a:cs typeface="Calibri"/>
              </a:rPr>
              <a:t>gas)</a:t>
            </a:r>
            <a:r>
              <a:rPr sz="2400" b="1" spc="-50">
                <a:solidFill>
                  <a:srgbClr val="00AF50"/>
                </a:solidFill>
                <a:latin typeface="Calibri"/>
                <a:cs typeface="Calibri"/>
              </a:rPr>
              <a:t> </a:t>
            </a:r>
            <a:r>
              <a:rPr sz="2400" b="1" spc="-10">
                <a:solidFill>
                  <a:srgbClr val="00AF50"/>
                </a:solidFill>
                <a:latin typeface="Calibri"/>
                <a:cs typeface="Calibri"/>
              </a:rPr>
              <a:t>emission.</a:t>
            </a:r>
            <a:endParaRPr sz="2400">
              <a:latin typeface="Calibri"/>
              <a:cs typeface="Calibri"/>
            </a:endParaRPr>
          </a:p>
        </p:txBody>
      </p:sp>
      <p:sp>
        <p:nvSpPr>
          <p:cNvPr id="4" name="Slide Number Placeholder 3">
            <a:extLst>
              <a:ext uri="{FF2B5EF4-FFF2-40B4-BE49-F238E27FC236}">
                <a16:creationId xmlns:a16="http://schemas.microsoft.com/office/drawing/2014/main" id="{B7630F7D-2E88-6C3A-0BB6-E4475B6A5D00}"/>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134</a:t>
            </a:fld>
            <a:endParaRPr lang="en-US" spc="-50"/>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800" y="228600"/>
            <a:ext cx="4408805" cy="910590"/>
          </a:xfrm>
          <a:prstGeom prst="rect">
            <a:avLst/>
          </a:prstGeom>
        </p:spPr>
        <p:txBody>
          <a:bodyPr vert="horz" wrap="square" lIns="0" tIns="13335" rIns="0" bIns="0" rtlCol="0">
            <a:spAutoFit/>
          </a:bodyPr>
          <a:lstStyle/>
          <a:p>
            <a:pPr marL="12700" marR="5080" indent="185420">
              <a:lnSpc>
                <a:spcPct val="100000"/>
              </a:lnSpc>
              <a:spcBef>
                <a:spcPts val="105"/>
              </a:spcBef>
            </a:pPr>
            <a:r>
              <a:rPr sz="2900" spc="-25"/>
              <a:t>Treatment</a:t>
            </a:r>
            <a:r>
              <a:rPr sz="2900" spc="-60"/>
              <a:t> </a:t>
            </a:r>
            <a:r>
              <a:rPr sz="2900"/>
              <a:t>and</a:t>
            </a:r>
            <a:r>
              <a:rPr sz="2900" spc="-45"/>
              <a:t> </a:t>
            </a:r>
            <a:r>
              <a:rPr sz="2900"/>
              <a:t>Disposal</a:t>
            </a:r>
            <a:r>
              <a:rPr sz="2900" spc="-35"/>
              <a:t> </a:t>
            </a:r>
            <a:r>
              <a:rPr sz="2900" spc="-25"/>
              <a:t>of </a:t>
            </a:r>
            <a:r>
              <a:rPr sz="2900"/>
              <a:t>Septic</a:t>
            </a:r>
            <a:r>
              <a:rPr sz="2900" spc="-80"/>
              <a:t> </a:t>
            </a:r>
            <a:r>
              <a:rPr sz="2900" spc="-30"/>
              <a:t>Tank</a:t>
            </a:r>
            <a:r>
              <a:rPr sz="2900" spc="-80"/>
              <a:t> </a:t>
            </a:r>
            <a:r>
              <a:rPr sz="2900"/>
              <a:t>Sludge</a:t>
            </a:r>
            <a:r>
              <a:rPr sz="2900" spc="-80"/>
              <a:t> </a:t>
            </a:r>
            <a:r>
              <a:rPr sz="2900"/>
              <a:t>and</a:t>
            </a:r>
            <a:r>
              <a:rPr sz="2900" spc="-80"/>
              <a:t> </a:t>
            </a:r>
            <a:r>
              <a:rPr sz="2900" spc="-20"/>
              <a:t>Scum</a:t>
            </a:r>
            <a:endParaRPr sz="2900"/>
          </a:p>
        </p:txBody>
      </p:sp>
      <p:sp>
        <p:nvSpPr>
          <p:cNvPr id="3" name="object 3"/>
          <p:cNvSpPr txBox="1"/>
          <p:nvPr/>
        </p:nvSpPr>
        <p:spPr>
          <a:xfrm>
            <a:off x="517208" y="1617662"/>
            <a:ext cx="8109584" cy="3622675"/>
          </a:xfrm>
          <a:prstGeom prst="rect">
            <a:avLst/>
          </a:prstGeom>
        </p:spPr>
        <p:txBody>
          <a:bodyPr vert="horz" wrap="square" lIns="0" tIns="12700" rIns="0" bIns="0" rtlCol="0">
            <a:spAutoFit/>
          </a:bodyPr>
          <a:lstStyle/>
          <a:p>
            <a:pPr marL="356870" marR="5080" indent="-344805">
              <a:lnSpc>
                <a:spcPct val="100000"/>
              </a:lnSpc>
              <a:spcBef>
                <a:spcPts val="100"/>
              </a:spcBef>
              <a:buFont typeface="Arial MT"/>
              <a:buChar char="•"/>
              <a:tabLst>
                <a:tab pos="356870" algn="l"/>
              </a:tabLst>
            </a:pPr>
            <a:r>
              <a:rPr sz="2400" b="1">
                <a:solidFill>
                  <a:srgbClr val="00AF50"/>
                </a:solidFill>
                <a:latin typeface="Calibri"/>
                <a:cs typeface="Calibri"/>
              </a:rPr>
              <a:t>Septic</a:t>
            </a:r>
            <a:r>
              <a:rPr sz="2400" b="1" spc="-65">
                <a:solidFill>
                  <a:srgbClr val="00AF50"/>
                </a:solidFill>
                <a:latin typeface="Calibri"/>
                <a:cs typeface="Calibri"/>
              </a:rPr>
              <a:t> </a:t>
            </a:r>
            <a:r>
              <a:rPr sz="2400" b="1">
                <a:solidFill>
                  <a:srgbClr val="00AF50"/>
                </a:solidFill>
                <a:latin typeface="Calibri"/>
                <a:cs typeface="Calibri"/>
              </a:rPr>
              <a:t>tank/</a:t>
            </a:r>
            <a:r>
              <a:rPr sz="2400" b="1" spc="-60">
                <a:solidFill>
                  <a:srgbClr val="00AF50"/>
                </a:solidFill>
                <a:latin typeface="Calibri"/>
                <a:cs typeface="Calibri"/>
              </a:rPr>
              <a:t> </a:t>
            </a:r>
            <a:r>
              <a:rPr sz="2400" b="1">
                <a:solidFill>
                  <a:srgbClr val="00AF50"/>
                </a:solidFill>
                <a:latin typeface="Calibri"/>
                <a:cs typeface="Calibri"/>
              </a:rPr>
              <a:t>fecal</a:t>
            </a:r>
            <a:r>
              <a:rPr sz="2400" b="1" spc="-75">
                <a:solidFill>
                  <a:srgbClr val="00AF50"/>
                </a:solidFill>
                <a:latin typeface="Calibri"/>
                <a:cs typeface="Calibri"/>
              </a:rPr>
              <a:t> </a:t>
            </a:r>
            <a:r>
              <a:rPr sz="2400" b="1">
                <a:solidFill>
                  <a:srgbClr val="00AF50"/>
                </a:solidFill>
                <a:latin typeface="Calibri"/>
                <a:cs typeface="Calibri"/>
              </a:rPr>
              <a:t>sludge</a:t>
            </a:r>
            <a:r>
              <a:rPr sz="2400" b="1" spc="-55">
                <a:solidFill>
                  <a:srgbClr val="00AF50"/>
                </a:solidFill>
                <a:latin typeface="Calibri"/>
                <a:cs typeface="Calibri"/>
              </a:rPr>
              <a:t> </a:t>
            </a:r>
            <a:r>
              <a:rPr sz="2400" b="1">
                <a:solidFill>
                  <a:srgbClr val="00AF50"/>
                </a:solidFill>
                <a:latin typeface="Calibri"/>
                <a:cs typeface="Calibri"/>
              </a:rPr>
              <a:t>should</a:t>
            </a:r>
            <a:r>
              <a:rPr sz="2400" b="1" spc="-65">
                <a:solidFill>
                  <a:srgbClr val="00AF50"/>
                </a:solidFill>
                <a:latin typeface="Calibri"/>
                <a:cs typeface="Calibri"/>
              </a:rPr>
              <a:t> </a:t>
            </a:r>
            <a:r>
              <a:rPr sz="2400" b="1">
                <a:solidFill>
                  <a:srgbClr val="00AF50"/>
                </a:solidFill>
                <a:latin typeface="Calibri"/>
                <a:cs typeface="Calibri"/>
              </a:rPr>
              <a:t>be</a:t>
            </a:r>
            <a:r>
              <a:rPr sz="2400" b="1" spc="-65">
                <a:solidFill>
                  <a:srgbClr val="00AF50"/>
                </a:solidFill>
                <a:latin typeface="Calibri"/>
                <a:cs typeface="Calibri"/>
              </a:rPr>
              <a:t> </a:t>
            </a:r>
            <a:r>
              <a:rPr sz="2400" b="1">
                <a:solidFill>
                  <a:srgbClr val="00AF50"/>
                </a:solidFill>
                <a:latin typeface="Calibri"/>
                <a:cs typeface="Calibri"/>
              </a:rPr>
              <a:t>regularly</a:t>
            </a:r>
            <a:r>
              <a:rPr sz="2400" b="1" spc="-70">
                <a:solidFill>
                  <a:srgbClr val="00AF50"/>
                </a:solidFill>
                <a:latin typeface="Calibri"/>
                <a:cs typeface="Calibri"/>
              </a:rPr>
              <a:t> </a:t>
            </a:r>
            <a:r>
              <a:rPr sz="2400" b="1" spc="-10">
                <a:solidFill>
                  <a:srgbClr val="00AF50"/>
                </a:solidFill>
                <a:latin typeface="Calibri"/>
                <a:cs typeface="Calibri"/>
              </a:rPr>
              <a:t>removed</a:t>
            </a:r>
            <a:r>
              <a:rPr sz="2400" b="1" spc="-75">
                <a:solidFill>
                  <a:srgbClr val="00AF50"/>
                </a:solidFill>
                <a:latin typeface="Calibri"/>
                <a:cs typeface="Calibri"/>
              </a:rPr>
              <a:t> </a:t>
            </a:r>
            <a:r>
              <a:rPr sz="2400" b="1" spc="-25">
                <a:solidFill>
                  <a:srgbClr val="00AF50"/>
                </a:solidFill>
                <a:latin typeface="Calibri"/>
                <a:cs typeface="Calibri"/>
              </a:rPr>
              <a:t>and </a:t>
            </a:r>
            <a:r>
              <a:rPr sz="2400" b="1">
                <a:solidFill>
                  <a:srgbClr val="00AF50"/>
                </a:solidFill>
                <a:latin typeface="Calibri"/>
                <a:cs typeface="Calibri"/>
              </a:rPr>
              <a:t>disposed</a:t>
            </a:r>
            <a:r>
              <a:rPr sz="2400" b="1" spc="-65">
                <a:solidFill>
                  <a:srgbClr val="00AF50"/>
                </a:solidFill>
                <a:latin typeface="Calibri"/>
                <a:cs typeface="Calibri"/>
              </a:rPr>
              <a:t> </a:t>
            </a:r>
            <a:r>
              <a:rPr sz="2400" b="1">
                <a:solidFill>
                  <a:srgbClr val="00AF50"/>
                </a:solidFill>
                <a:latin typeface="Calibri"/>
                <a:cs typeface="Calibri"/>
              </a:rPr>
              <a:t>of</a:t>
            </a:r>
            <a:r>
              <a:rPr sz="2400" b="1" spc="-60">
                <a:solidFill>
                  <a:srgbClr val="00AF50"/>
                </a:solidFill>
                <a:latin typeface="Calibri"/>
                <a:cs typeface="Calibri"/>
              </a:rPr>
              <a:t> </a:t>
            </a:r>
            <a:r>
              <a:rPr sz="2400" b="1">
                <a:solidFill>
                  <a:srgbClr val="00AF50"/>
                </a:solidFill>
                <a:latin typeface="Calibri"/>
                <a:cs typeface="Calibri"/>
              </a:rPr>
              <a:t>in</a:t>
            </a:r>
            <a:r>
              <a:rPr sz="2400" b="1" spc="-65">
                <a:solidFill>
                  <a:srgbClr val="00AF50"/>
                </a:solidFill>
                <a:latin typeface="Calibri"/>
                <a:cs typeface="Calibri"/>
              </a:rPr>
              <a:t> </a:t>
            </a:r>
            <a:r>
              <a:rPr sz="2400" b="1">
                <a:solidFill>
                  <a:srgbClr val="00AF50"/>
                </a:solidFill>
                <a:latin typeface="Calibri"/>
                <a:cs typeface="Calibri"/>
              </a:rPr>
              <a:t>a</a:t>
            </a:r>
            <a:r>
              <a:rPr sz="2400" b="1" spc="-55">
                <a:solidFill>
                  <a:srgbClr val="00AF50"/>
                </a:solidFill>
                <a:latin typeface="Calibri"/>
                <a:cs typeface="Calibri"/>
              </a:rPr>
              <a:t> </a:t>
            </a:r>
            <a:r>
              <a:rPr sz="2400" b="1">
                <a:solidFill>
                  <a:srgbClr val="00AF50"/>
                </a:solidFill>
                <a:latin typeface="Calibri"/>
                <a:cs typeface="Calibri"/>
              </a:rPr>
              <a:t>safe</a:t>
            </a:r>
            <a:r>
              <a:rPr sz="2400" b="1" spc="-60">
                <a:solidFill>
                  <a:srgbClr val="00AF50"/>
                </a:solidFill>
                <a:latin typeface="Calibri"/>
                <a:cs typeface="Calibri"/>
              </a:rPr>
              <a:t> </a:t>
            </a:r>
            <a:r>
              <a:rPr sz="2400" b="1" spc="-25">
                <a:solidFill>
                  <a:srgbClr val="00AF50"/>
                </a:solidFill>
                <a:latin typeface="Calibri"/>
                <a:cs typeface="Calibri"/>
              </a:rPr>
              <a:t>manner.</a:t>
            </a:r>
            <a:r>
              <a:rPr sz="2400" b="1" spc="-45">
                <a:solidFill>
                  <a:srgbClr val="00AF50"/>
                </a:solidFill>
                <a:latin typeface="Calibri"/>
                <a:cs typeface="Calibri"/>
              </a:rPr>
              <a:t> </a:t>
            </a:r>
            <a:r>
              <a:rPr sz="2400" b="1">
                <a:solidFill>
                  <a:srgbClr val="FF0000"/>
                </a:solidFill>
                <a:latin typeface="Calibri"/>
                <a:cs typeface="Calibri"/>
              </a:rPr>
              <a:t>However</a:t>
            </a:r>
            <a:r>
              <a:rPr sz="2400" b="1" spc="-65">
                <a:solidFill>
                  <a:srgbClr val="FF0000"/>
                </a:solidFill>
                <a:latin typeface="Calibri"/>
                <a:cs typeface="Calibri"/>
              </a:rPr>
              <a:t> </a:t>
            </a:r>
            <a:r>
              <a:rPr sz="2400" b="1">
                <a:solidFill>
                  <a:srgbClr val="FF0000"/>
                </a:solidFill>
                <a:latin typeface="Calibri"/>
                <a:cs typeface="Calibri"/>
              </a:rPr>
              <a:t>there</a:t>
            </a:r>
            <a:r>
              <a:rPr sz="2400" b="1" spc="-45">
                <a:solidFill>
                  <a:srgbClr val="FF0000"/>
                </a:solidFill>
                <a:latin typeface="Calibri"/>
                <a:cs typeface="Calibri"/>
              </a:rPr>
              <a:t> </a:t>
            </a:r>
            <a:r>
              <a:rPr sz="2400" b="1">
                <a:solidFill>
                  <a:srgbClr val="FF0000"/>
                </a:solidFill>
                <a:latin typeface="Calibri"/>
                <a:cs typeface="Calibri"/>
              </a:rPr>
              <a:t>is</a:t>
            </a:r>
            <a:r>
              <a:rPr sz="2400" b="1" spc="-55">
                <a:solidFill>
                  <a:srgbClr val="FF0000"/>
                </a:solidFill>
                <a:latin typeface="Calibri"/>
                <a:cs typeface="Calibri"/>
              </a:rPr>
              <a:t> </a:t>
            </a:r>
            <a:r>
              <a:rPr sz="2400" b="1">
                <a:solidFill>
                  <a:srgbClr val="FF0000"/>
                </a:solidFill>
                <a:latin typeface="Calibri"/>
                <a:cs typeface="Calibri"/>
              </a:rPr>
              <a:t>no</a:t>
            </a:r>
            <a:r>
              <a:rPr sz="2400" b="1" spc="-65">
                <a:solidFill>
                  <a:srgbClr val="FF0000"/>
                </a:solidFill>
                <a:latin typeface="Calibri"/>
                <a:cs typeface="Calibri"/>
              </a:rPr>
              <a:t> </a:t>
            </a:r>
            <a:r>
              <a:rPr sz="2400" b="1">
                <a:solidFill>
                  <a:srgbClr val="FF0000"/>
                </a:solidFill>
                <a:latin typeface="Calibri"/>
                <a:cs typeface="Calibri"/>
              </a:rPr>
              <a:t>septic</a:t>
            </a:r>
            <a:r>
              <a:rPr sz="2400" b="1" spc="-50">
                <a:solidFill>
                  <a:srgbClr val="FF0000"/>
                </a:solidFill>
                <a:latin typeface="Calibri"/>
                <a:cs typeface="Calibri"/>
              </a:rPr>
              <a:t> </a:t>
            </a:r>
            <a:r>
              <a:rPr sz="2400" b="1" spc="-20">
                <a:solidFill>
                  <a:srgbClr val="FF0000"/>
                </a:solidFill>
                <a:latin typeface="Calibri"/>
                <a:cs typeface="Calibri"/>
              </a:rPr>
              <a:t>tank </a:t>
            </a:r>
            <a:r>
              <a:rPr sz="2400" b="1">
                <a:solidFill>
                  <a:srgbClr val="FF0000"/>
                </a:solidFill>
                <a:latin typeface="Calibri"/>
                <a:cs typeface="Calibri"/>
              </a:rPr>
              <a:t>sludge</a:t>
            </a:r>
            <a:r>
              <a:rPr sz="2400" b="1" spc="-40">
                <a:solidFill>
                  <a:srgbClr val="FF0000"/>
                </a:solidFill>
                <a:latin typeface="Calibri"/>
                <a:cs typeface="Calibri"/>
              </a:rPr>
              <a:t> </a:t>
            </a:r>
            <a:r>
              <a:rPr sz="2400" b="1" spc="-10">
                <a:solidFill>
                  <a:srgbClr val="FF0000"/>
                </a:solidFill>
                <a:latin typeface="Calibri"/>
                <a:cs typeface="Calibri"/>
              </a:rPr>
              <a:t>treatment/disposal</a:t>
            </a:r>
            <a:r>
              <a:rPr sz="2400" b="1" spc="-5">
                <a:solidFill>
                  <a:srgbClr val="FF0000"/>
                </a:solidFill>
                <a:latin typeface="Calibri"/>
                <a:cs typeface="Calibri"/>
              </a:rPr>
              <a:t> </a:t>
            </a:r>
            <a:r>
              <a:rPr sz="2400" b="1">
                <a:solidFill>
                  <a:srgbClr val="FF0000"/>
                </a:solidFill>
                <a:latin typeface="Calibri"/>
                <a:cs typeface="Calibri"/>
              </a:rPr>
              <a:t>facility</a:t>
            </a:r>
            <a:r>
              <a:rPr sz="2400" b="1" spc="-35">
                <a:solidFill>
                  <a:srgbClr val="FF0000"/>
                </a:solidFill>
                <a:latin typeface="Calibri"/>
                <a:cs typeface="Calibri"/>
              </a:rPr>
              <a:t> </a:t>
            </a:r>
            <a:r>
              <a:rPr sz="2400" b="1">
                <a:solidFill>
                  <a:srgbClr val="FF0000"/>
                </a:solidFill>
                <a:latin typeface="Calibri"/>
                <a:cs typeface="Calibri"/>
              </a:rPr>
              <a:t>in</a:t>
            </a:r>
            <a:r>
              <a:rPr sz="2400" b="1" spc="-40">
                <a:solidFill>
                  <a:srgbClr val="FF0000"/>
                </a:solidFill>
                <a:latin typeface="Calibri"/>
                <a:cs typeface="Calibri"/>
              </a:rPr>
              <a:t> </a:t>
            </a:r>
            <a:r>
              <a:rPr sz="2400" b="1">
                <a:solidFill>
                  <a:srgbClr val="FF0000"/>
                </a:solidFill>
                <a:latin typeface="Calibri"/>
                <a:cs typeface="Calibri"/>
              </a:rPr>
              <a:t>most</a:t>
            </a:r>
            <a:r>
              <a:rPr sz="2400" b="1" spc="-55">
                <a:solidFill>
                  <a:srgbClr val="FF0000"/>
                </a:solidFill>
                <a:latin typeface="Calibri"/>
                <a:cs typeface="Calibri"/>
              </a:rPr>
              <a:t> </a:t>
            </a:r>
            <a:r>
              <a:rPr sz="2400" b="1">
                <a:solidFill>
                  <a:srgbClr val="FF0000"/>
                </a:solidFill>
                <a:latin typeface="Calibri"/>
                <a:cs typeface="Calibri"/>
              </a:rPr>
              <a:t>cities</a:t>
            </a:r>
            <a:r>
              <a:rPr sz="2400" b="1" spc="-35">
                <a:solidFill>
                  <a:srgbClr val="FF0000"/>
                </a:solidFill>
                <a:latin typeface="Calibri"/>
                <a:cs typeface="Calibri"/>
              </a:rPr>
              <a:t> </a:t>
            </a:r>
            <a:r>
              <a:rPr sz="2400" b="1">
                <a:solidFill>
                  <a:srgbClr val="FF0000"/>
                </a:solidFill>
                <a:latin typeface="Calibri"/>
                <a:cs typeface="Calibri"/>
              </a:rPr>
              <a:t>and</a:t>
            </a:r>
            <a:r>
              <a:rPr sz="2400" b="1" spc="-45">
                <a:solidFill>
                  <a:srgbClr val="FF0000"/>
                </a:solidFill>
                <a:latin typeface="Calibri"/>
                <a:cs typeface="Calibri"/>
              </a:rPr>
              <a:t> </a:t>
            </a:r>
            <a:r>
              <a:rPr sz="2400" b="1" spc="-10">
                <a:solidFill>
                  <a:srgbClr val="FF0000"/>
                </a:solidFill>
                <a:latin typeface="Calibri"/>
                <a:cs typeface="Calibri"/>
              </a:rPr>
              <a:t>towns </a:t>
            </a:r>
            <a:r>
              <a:rPr sz="2400" b="1">
                <a:solidFill>
                  <a:srgbClr val="FF0000"/>
                </a:solidFill>
                <a:latin typeface="Calibri"/>
                <a:cs typeface="Calibri"/>
              </a:rPr>
              <a:t>(including</a:t>
            </a:r>
            <a:r>
              <a:rPr sz="2400" b="1" spc="-35">
                <a:solidFill>
                  <a:srgbClr val="FF0000"/>
                </a:solidFill>
                <a:latin typeface="Calibri"/>
                <a:cs typeface="Calibri"/>
              </a:rPr>
              <a:t> </a:t>
            </a:r>
            <a:r>
              <a:rPr sz="2400" b="1">
                <a:solidFill>
                  <a:srgbClr val="FF0000"/>
                </a:solidFill>
                <a:latin typeface="Calibri"/>
                <a:cs typeface="Calibri"/>
              </a:rPr>
              <a:t>in</a:t>
            </a:r>
            <a:r>
              <a:rPr sz="2400" b="1" spc="-30">
                <a:solidFill>
                  <a:srgbClr val="FF0000"/>
                </a:solidFill>
                <a:latin typeface="Calibri"/>
                <a:cs typeface="Calibri"/>
              </a:rPr>
              <a:t> </a:t>
            </a:r>
            <a:r>
              <a:rPr sz="2400" b="1" spc="-10">
                <a:solidFill>
                  <a:srgbClr val="FF0000"/>
                </a:solidFill>
                <a:latin typeface="Calibri"/>
                <a:cs typeface="Calibri"/>
              </a:rPr>
              <a:t>Dhaka).</a:t>
            </a:r>
            <a:endParaRPr sz="2400">
              <a:latin typeface="Calibri"/>
              <a:cs typeface="Calibri"/>
            </a:endParaRPr>
          </a:p>
          <a:p>
            <a:pPr marL="356870" marR="255270" indent="-344805">
              <a:lnSpc>
                <a:spcPct val="100000"/>
              </a:lnSpc>
              <a:spcBef>
                <a:spcPts val="1200"/>
              </a:spcBef>
              <a:buFont typeface="Arial MT"/>
              <a:buChar char="•"/>
              <a:tabLst>
                <a:tab pos="356870" algn="l"/>
              </a:tabLst>
            </a:pPr>
            <a:r>
              <a:rPr sz="2400" b="1" spc="-20">
                <a:solidFill>
                  <a:srgbClr val="006FC0"/>
                </a:solidFill>
                <a:latin typeface="Calibri"/>
                <a:cs typeface="Calibri"/>
              </a:rPr>
              <a:t>Consequently,</a:t>
            </a:r>
            <a:r>
              <a:rPr sz="2400" b="1" spc="-75">
                <a:solidFill>
                  <a:srgbClr val="006FC0"/>
                </a:solidFill>
                <a:latin typeface="Calibri"/>
                <a:cs typeface="Calibri"/>
              </a:rPr>
              <a:t> </a:t>
            </a:r>
            <a:r>
              <a:rPr sz="2400" b="1">
                <a:solidFill>
                  <a:srgbClr val="006FC0"/>
                </a:solidFill>
                <a:latin typeface="Calibri"/>
                <a:cs typeface="Calibri"/>
              </a:rPr>
              <a:t>septic</a:t>
            </a:r>
            <a:r>
              <a:rPr sz="2400" b="1" spc="-70">
                <a:solidFill>
                  <a:srgbClr val="006FC0"/>
                </a:solidFill>
                <a:latin typeface="Calibri"/>
                <a:cs typeface="Calibri"/>
              </a:rPr>
              <a:t> </a:t>
            </a:r>
            <a:r>
              <a:rPr sz="2400" b="1">
                <a:solidFill>
                  <a:srgbClr val="006FC0"/>
                </a:solidFill>
                <a:latin typeface="Calibri"/>
                <a:cs typeface="Calibri"/>
              </a:rPr>
              <a:t>tank/</a:t>
            </a:r>
            <a:r>
              <a:rPr sz="2400" b="1" spc="-85">
                <a:solidFill>
                  <a:srgbClr val="006FC0"/>
                </a:solidFill>
                <a:latin typeface="Calibri"/>
                <a:cs typeface="Calibri"/>
              </a:rPr>
              <a:t> </a:t>
            </a:r>
            <a:r>
              <a:rPr sz="2400" b="1">
                <a:solidFill>
                  <a:srgbClr val="006FC0"/>
                </a:solidFill>
                <a:latin typeface="Calibri"/>
                <a:cs typeface="Calibri"/>
              </a:rPr>
              <a:t>fecal</a:t>
            </a:r>
            <a:r>
              <a:rPr sz="2400" b="1" spc="-95">
                <a:solidFill>
                  <a:srgbClr val="006FC0"/>
                </a:solidFill>
                <a:latin typeface="Calibri"/>
                <a:cs typeface="Calibri"/>
              </a:rPr>
              <a:t> </a:t>
            </a:r>
            <a:r>
              <a:rPr sz="2400" b="1">
                <a:solidFill>
                  <a:srgbClr val="006FC0"/>
                </a:solidFill>
                <a:latin typeface="Calibri"/>
                <a:cs typeface="Calibri"/>
              </a:rPr>
              <a:t>sludge</a:t>
            </a:r>
            <a:r>
              <a:rPr sz="2400" b="1" spc="-85">
                <a:solidFill>
                  <a:srgbClr val="006FC0"/>
                </a:solidFill>
                <a:latin typeface="Calibri"/>
                <a:cs typeface="Calibri"/>
              </a:rPr>
              <a:t> </a:t>
            </a:r>
            <a:r>
              <a:rPr sz="2400" b="1">
                <a:solidFill>
                  <a:srgbClr val="006FC0"/>
                </a:solidFill>
                <a:latin typeface="Calibri"/>
                <a:cs typeface="Calibri"/>
              </a:rPr>
              <a:t>are</a:t>
            </a:r>
            <a:r>
              <a:rPr sz="2400" b="1" spc="-85">
                <a:solidFill>
                  <a:srgbClr val="006FC0"/>
                </a:solidFill>
                <a:latin typeface="Calibri"/>
                <a:cs typeface="Calibri"/>
              </a:rPr>
              <a:t> </a:t>
            </a:r>
            <a:r>
              <a:rPr sz="2400" b="1">
                <a:solidFill>
                  <a:srgbClr val="006FC0"/>
                </a:solidFill>
                <a:latin typeface="Calibri"/>
                <a:cs typeface="Calibri"/>
              </a:rPr>
              <a:t>deposited</a:t>
            </a:r>
            <a:r>
              <a:rPr sz="2400" b="1" spc="-80">
                <a:solidFill>
                  <a:srgbClr val="006FC0"/>
                </a:solidFill>
                <a:latin typeface="Calibri"/>
                <a:cs typeface="Calibri"/>
              </a:rPr>
              <a:t> </a:t>
            </a:r>
            <a:r>
              <a:rPr sz="2400" b="1" spc="-25">
                <a:solidFill>
                  <a:srgbClr val="006FC0"/>
                </a:solidFill>
                <a:latin typeface="Calibri"/>
                <a:cs typeface="Calibri"/>
              </a:rPr>
              <a:t>in </a:t>
            </a:r>
            <a:r>
              <a:rPr sz="2400" b="1">
                <a:solidFill>
                  <a:srgbClr val="006FC0"/>
                </a:solidFill>
                <a:latin typeface="Calibri"/>
                <a:cs typeface="Calibri"/>
              </a:rPr>
              <a:t>lowlands,</a:t>
            </a:r>
            <a:r>
              <a:rPr sz="2400" b="1" spc="-50">
                <a:solidFill>
                  <a:srgbClr val="006FC0"/>
                </a:solidFill>
                <a:latin typeface="Calibri"/>
                <a:cs typeface="Calibri"/>
              </a:rPr>
              <a:t> </a:t>
            </a:r>
            <a:r>
              <a:rPr sz="2400" b="1">
                <a:solidFill>
                  <a:srgbClr val="006FC0"/>
                </a:solidFill>
                <a:latin typeface="Calibri"/>
                <a:cs typeface="Calibri"/>
              </a:rPr>
              <a:t>drains,</a:t>
            </a:r>
            <a:r>
              <a:rPr sz="2400" b="1" spc="-30">
                <a:solidFill>
                  <a:srgbClr val="006FC0"/>
                </a:solidFill>
                <a:latin typeface="Calibri"/>
                <a:cs typeface="Calibri"/>
              </a:rPr>
              <a:t> </a:t>
            </a:r>
            <a:r>
              <a:rPr sz="2400" b="1">
                <a:solidFill>
                  <a:srgbClr val="006FC0"/>
                </a:solidFill>
                <a:latin typeface="Calibri"/>
                <a:cs typeface="Calibri"/>
              </a:rPr>
              <a:t>khals,</a:t>
            </a:r>
            <a:r>
              <a:rPr sz="2400" b="1" spc="-20">
                <a:solidFill>
                  <a:srgbClr val="006FC0"/>
                </a:solidFill>
                <a:latin typeface="Calibri"/>
                <a:cs typeface="Calibri"/>
              </a:rPr>
              <a:t> </a:t>
            </a:r>
            <a:r>
              <a:rPr sz="2400" b="1">
                <a:solidFill>
                  <a:srgbClr val="006FC0"/>
                </a:solidFill>
                <a:latin typeface="Calibri"/>
                <a:cs typeface="Calibri"/>
              </a:rPr>
              <a:t>on</a:t>
            </a:r>
            <a:r>
              <a:rPr sz="2400" b="1" spc="-55">
                <a:solidFill>
                  <a:srgbClr val="006FC0"/>
                </a:solidFill>
                <a:latin typeface="Calibri"/>
                <a:cs typeface="Calibri"/>
              </a:rPr>
              <a:t> </a:t>
            </a:r>
            <a:r>
              <a:rPr sz="2400" b="1">
                <a:solidFill>
                  <a:srgbClr val="006FC0"/>
                </a:solidFill>
                <a:latin typeface="Calibri"/>
                <a:cs typeface="Calibri"/>
              </a:rPr>
              <a:t>road</a:t>
            </a:r>
            <a:r>
              <a:rPr sz="2400" b="1" spc="-50">
                <a:solidFill>
                  <a:srgbClr val="006FC0"/>
                </a:solidFill>
                <a:latin typeface="Calibri"/>
                <a:cs typeface="Calibri"/>
              </a:rPr>
              <a:t> </a:t>
            </a:r>
            <a:r>
              <a:rPr sz="2400" b="1">
                <a:solidFill>
                  <a:srgbClr val="006FC0"/>
                </a:solidFill>
                <a:latin typeface="Calibri"/>
                <a:cs typeface="Calibri"/>
              </a:rPr>
              <a:t>sides,</a:t>
            </a:r>
            <a:r>
              <a:rPr sz="2400" b="1" spc="-30">
                <a:solidFill>
                  <a:srgbClr val="006FC0"/>
                </a:solidFill>
                <a:latin typeface="Calibri"/>
                <a:cs typeface="Calibri"/>
              </a:rPr>
              <a:t> </a:t>
            </a:r>
            <a:r>
              <a:rPr sz="2400" b="1">
                <a:solidFill>
                  <a:srgbClr val="006FC0"/>
                </a:solidFill>
                <a:latin typeface="Calibri"/>
                <a:cs typeface="Calibri"/>
              </a:rPr>
              <a:t>and</a:t>
            </a:r>
            <a:r>
              <a:rPr sz="2400" b="1" spc="-35">
                <a:solidFill>
                  <a:srgbClr val="006FC0"/>
                </a:solidFill>
                <a:latin typeface="Calibri"/>
                <a:cs typeface="Calibri"/>
              </a:rPr>
              <a:t> </a:t>
            </a:r>
            <a:r>
              <a:rPr sz="2400" b="1">
                <a:solidFill>
                  <a:srgbClr val="006FC0"/>
                </a:solidFill>
                <a:latin typeface="Calibri"/>
                <a:cs typeface="Calibri"/>
              </a:rPr>
              <a:t>domestic/</a:t>
            </a:r>
            <a:r>
              <a:rPr sz="2400" b="1" spc="-45">
                <a:solidFill>
                  <a:srgbClr val="006FC0"/>
                </a:solidFill>
                <a:latin typeface="Calibri"/>
                <a:cs typeface="Calibri"/>
              </a:rPr>
              <a:t> </a:t>
            </a:r>
            <a:r>
              <a:rPr sz="2400" b="1" spc="-10">
                <a:solidFill>
                  <a:srgbClr val="006FC0"/>
                </a:solidFill>
                <a:latin typeface="Calibri"/>
                <a:cs typeface="Calibri"/>
              </a:rPr>
              <a:t>storm </a:t>
            </a:r>
            <a:r>
              <a:rPr sz="2400" b="1">
                <a:solidFill>
                  <a:srgbClr val="006FC0"/>
                </a:solidFill>
                <a:latin typeface="Calibri"/>
                <a:cs typeface="Calibri"/>
              </a:rPr>
              <a:t>sewer</a:t>
            </a:r>
            <a:r>
              <a:rPr sz="2400" b="1" spc="-60">
                <a:solidFill>
                  <a:srgbClr val="006FC0"/>
                </a:solidFill>
                <a:latin typeface="Calibri"/>
                <a:cs typeface="Calibri"/>
              </a:rPr>
              <a:t> </a:t>
            </a:r>
            <a:r>
              <a:rPr sz="2400" b="1">
                <a:solidFill>
                  <a:srgbClr val="006FC0"/>
                </a:solidFill>
                <a:latin typeface="Calibri"/>
                <a:cs typeface="Calibri"/>
              </a:rPr>
              <a:t>lines</a:t>
            </a:r>
            <a:r>
              <a:rPr sz="2400" b="1" spc="-50">
                <a:solidFill>
                  <a:srgbClr val="006FC0"/>
                </a:solidFill>
                <a:latin typeface="Calibri"/>
                <a:cs typeface="Calibri"/>
              </a:rPr>
              <a:t> </a:t>
            </a:r>
            <a:r>
              <a:rPr sz="2400" b="1">
                <a:solidFill>
                  <a:srgbClr val="006FC0"/>
                </a:solidFill>
                <a:latin typeface="Calibri"/>
                <a:cs typeface="Calibri"/>
              </a:rPr>
              <a:t>via</a:t>
            </a:r>
            <a:r>
              <a:rPr sz="2400" b="1" spc="-65">
                <a:solidFill>
                  <a:srgbClr val="006FC0"/>
                </a:solidFill>
                <a:latin typeface="Calibri"/>
                <a:cs typeface="Calibri"/>
              </a:rPr>
              <a:t> </a:t>
            </a:r>
            <a:r>
              <a:rPr sz="2400" b="1" spc="-10">
                <a:solidFill>
                  <a:srgbClr val="006FC0"/>
                </a:solidFill>
                <a:latin typeface="Calibri"/>
                <a:cs typeface="Calibri"/>
              </a:rPr>
              <a:t>manholes.</a:t>
            </a:r>
            <a:endParaRPr sz="2400">
              <a:latin typeface="Calibri"/>
              <a:cs typeface="Calibri"/>
            </a:endParaRPr>
          </a:p>
          <a:p>
            <a:pPr marL="356870" marR="107314" indent="-344805">
              <a:lnSpc>
                <a:spcPct val="100000"/>
              </a:lnSpc>
              <a:spcBef>
                <a:spcPts val="1205"/>
              </a:spcBef>
              <a:buFont typeface="Arial MT"/>
              <a:buChar char="•"/>
              <a:tabLst>
                <a:tab pos="356870" algn="l"/>
              </a:tabLst>
            </a:pPr>
            <a:r>
              <a:rPr sz="2400" b="1">
                <a:solidFill>
                  <a:srgbClr val="00AF50"/>
                </a:solidFill>
                <a:latin typeface="Calibri"/>
                <a:cs typeface="Calibri"/>
              </a:rPr>
              <a:t>This</a:t>
            </a:r>
            <a:r>
              <a:rPr sz="2400" b="1" spc="-60">
                <a:solidFill>
                  <a:srgbClr val="00AF50"/>
                </a:solidFill>
                <a:latin typeface="Calibri"/>
                <a:cs typeface="Calibri"/>
              </a:rPr>
              <a:t> </a:t>
            </a:r>
            <a:r>
              <a:rPr sz="2400" b="1" spc="-10">
                <a:solidFill>
                  <a:srgbClr val="00AF50"/>
                </a:solidFill>
                <a:latin typeface="Calibri"/>
                <a:cs typeface="Calibri"/>
              </a:rPr>
              <a:t>hazardous</a:t>
            </a:r>
            <a:r>
              <a:rPr sz="2400" b="1" spc="-70">
                <a:solidFill>
                  <a:srgbClr val="00AF50"/>
                </a:solidFill>
                <a:latin typeface="Calibri"/>
                <a:cs typeface="Calibri"/>
              </a:rPr>
              <a:t> </a:t>
            </a:r>
            <a:r>
              <a:rPr sz="2400" b="1" spc="-10">
                <a:solidFill>
                  <a:srgbClr val="00AF50"/>
                </a:solidFill>
                <a:latin typeface="Calibri"/>
                <a:cs typeface="Calibri"/>
              </a:rPr>
              <a:t>practice</a:t>
            </a:r>
            <a:r>
              <a:rPr sz="2400" b="1" spc="-65">
                <a:solidFill>
                  <a:srgbClr val="00AF50"/>
                </a:solidFill>
                <a:latin typeface="Calibri"/>
                <a:cs typeface="Calibri"/>
              </a:rPr>
              <a:t> </a:t>
            </a:r>
            <a:r>
              <a:rPr sz="2400" b="1">
                <a:solidFill>
                  <a:srgbClr val="00AF50"/>
                </a:solidFill>
                <a:latin typeface="Calibri"/>
                <a:cs typeface="Calibri"/>
              </a:rPr>
              <a:t>promotes</a:t>
            </a:r>
            <a:r>
              <a:rPr sz="2400" b="1" spc="-75">
                <a:solidFill>
                  <a:srgbClr val="00AF50"/>
                </a:solidFill>
                <a:latin typeface="Calibri"/>
                <a:cs typeface="Calibri"/>
              </a:rPr>
              <a:t> </a:t>
            </a:r>
            <a:r>
              <a:rPr sz="2400" b="1">
                <a:solidFill>
                  <a:srgbClr val="00AF50"/>
                </a:solidFill>
                <a:latin typeface="Calibri"/>
                <a:cs typeface="Calibri"/>
              </a:rPr>
              <a:t>spreading</a:t>
            </a:r>
            <a:r>
              <a:rPr sz="2400" b="1" spc="-55">
                <a:solidFill>
                  <a:srgbClr val="00AF50"/>
                </a:solidFill>
                <a:latin typeface="Calibri"/>
                <a:cs typeface="Calibri"/>
              </a:rPr>
              <a:t> </a:t>
            </a:r>
            <a:r>
              <a:rPr sz="2400" b="1">
                <a:solidFill>
                  <a:srgbClr val="00AF50"/>
                </a:solidFill>
                <a:latin typeface="Calibri"/>
                <a:cs typeface="Calibri"/>
              </a:rPr>
              <a:t>of</a:t>
            </a:r>
            <a:r>
              <a:rPr sz="2400" b="1" spc="-70">
                <a:solidFill>
                  <a:srgbClr val="00AF50"/>
                </a:solidFill>
                <a:latin typeface="Calibri"/>
                <a:cs typeface="Calibri"/>
              </a:rPr>
              <a:t> </a:t>
            </a:r>
            <a:r>
              <a:rPr sz="2400" b="1">
                <a:solidFill>
                  <a:srgbClr val="00AF50"/>
                </a:solidFill>
                <a:latin typeface="Calibri"/>
                <a:cs typeface="Calibri"/>
              </a:rPr>
              <a:t>pollution</a:t>
            </a:r>
            <a:r>
              <a:rPr sz="2400" b="1" spc="-55">
                <a:solidFill>
                  <a:srgbClr val="00AF50"/>
                </a:solidFill>
                <a:latin typeface="Calibri"/>
                <a:cs typeface="Calibri"/>
              </a:rPr>
              <a:t> </a:t>
            </a:r>
            <a:r>
              <a:rPr sz="2400" b="1" spc="-25">
                <a:solidFill>
                  <a:srgbClr val="00AF50"/>
                </a:solidFill>
                <a:latin typeface="Calibri"/>
                <a:cs typeface="Calibri"/>
              </a:rPr>
              <a:t>and </a:t>
            </a:r>
            <a:r>
              <a:rPr sz="2400" b="1">
                <a:solidFill>
                  <a:srgbClr val="00AF50"/>
                </a:solidFill>
                <a:latin typeface="Calibri"/>
                <a:cs typeface="Calibri"/>
              </a:rPr>
              <a:t>diseases</a:t>
            </a:r>
            <a:r>
              <a:rPr sz="2400" b="1" spc="-60">
                <a:solidFill>
                  <a:srgbClr val="00AF50"/>
                </a:solidFill>
                <a:latin typeface="Calibri"/>
                <a:cs typeface="Calibri"/>
              </a:rPr>
              <a:t> </a:t>
            </a:r>
            <a:r>
              <a:rPr sz="2400" b="1">
                <a:solidFill>
                  <a:srgbClr val="00AF50"/>
                </a:solidFill>
                <a:latin typeface="Calibri"/>
                <a:cs typeface="Calibri"/>
              </a:rPr>
              <a:t>(and</a:t>
            </a:r>
            <a:r>
              <a:rPr sz="2400" b="1" spc="-65">
                <a:solidFill>
                  <a:srgbClr val="00AF50"/>
                </a:solidFill>
                <a:latin typeface="Calibri"/>
                <a:cs typeface="Calibri"/>
              </a:rPr>
              <a:t> </a:t>
            </a:r>
            <a:r>
              <a:rPr sz="2400" b="1">
                <a:solidFill>
                  <a:srgbClr val="00AF50"/>
                </a:solidFill>
                <a:latin typeface="Calibri"/>
                <a:cs typeface="Calibri"/>
              </a:rPr>
              <a:t>also</a:t>
            </a:r>
            <a:r>
              <a:rPr sz="2400" b="1" spc="-75">
                <a:solidFill>
                  <a:srgbClr val="00AF50"/>
                </a:solidFill>
                <a:latin typeface="Calibri"/>
                <a:cs typeface="Calibri"/>
              </a:rPr>
              <a:t> </a:t>
            </a:r>
            <a:r>
              <a:rPr sz="2400" b="1">
                <a:solidFill>
                  <a:srgbClr val="00AF50"/>
                </a:solidFill>
                <a:latin typeface="Calibri"/>
                <a:cs typeface="Calibri"/>
              </a:rPr>
              <a:t>methane</a:t>
            </a:r>
            <a:r>
              <a:rPr sz="2400" b="1" spc="-70">
                <a:solidFill>
                  <a:srgbClr val="00AF50"/>
                </a:solidFill>
                <a:latin typeface="Calibri"/>
                <a:cs typeface="Calibri"/>
              </a:rPr>
              <a:t> </a:t>
            </a:r>
            <a:r>
              <a:rPr sz="2400" b="1" spc="-10">
                <a:solidFill>
                  <a:srgbClr val="00AF50"/>
                </a:solidFill>
                <a:latin typeface="Calibri"/>
                <a:cs typeface="Calibri"/>
              </a:rPr>
              <a:t>emission).</a:t>
            </a:r>
            <a:endParaRPr sz="2400">
              <a:latin typeface="Calibri"/>
              <a:cs typeface="Calibri"/>
            </a:endParaRPr>
          </a:p>
        </p:txBody>
      </p:sp>
      <p:sp>
        <p:nvSpPr>
          <p:cNvPr id="4" name="Slide Number Placeholder 3">
            <a:extLst>
              <a:ext uri="{FF2B5EF4-FFF2-40B4-BE49-F238E27FC236}">
                <a16:creationId xmlns:a16="http://schemas.microsoft.com/office/drawing/2014/main" id="{A0D02B13-2590-A135-E551-0731FACDFD17}"/>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135</a:t>
            </a:fld>
            <a:endParaRPr lang="en-US" spc="-50"/>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594609" y="304800"/>
            <a:ext cx="3575430" cy="566822"/>
          </a:xfrm>
          <a:prstGeom prst="rect">
            <a:avLst/>
          </a:prstGeom>
        </p:spPr>
        <p:txBody>
          <a:bodyPr vert="horz" wrap="square" lIns="0" tIns="12700" rIns="0" bIns="0" rtlCol="0">
            <a:spAutoFit/>
          </a:bodyPr>
          <a:lstStyle/>
          <a:p>
            <a:pPr marL="391795">
              <a:lnSpc>
                <a:spcPct val="100000"/>
              </a:lnSpc>
              <a:spcBef>
                <a:spcPts val="100"/>
              </a:spcBef>
            </a:pPr>
            <a:r>
              <a:rPr sz="3600"/>
              <a:t>Design</a:t>
            </a:r>
            <a:r>
              <a:rPr sz="3600" spc="-90"/>
              <a:t> </a:t>
            </a:r>
            <a:r>
              <a:rPr sz="3600" spc="-10"/>
              <a:t>Problems</a:t>
            </a:r>
            <a:endParaRPr sz="3600"/>
          </a:p>
        </p:txBody>
      </p:sp>
      <p:sp>
        <p:nvSpPr>
          <p:cNvPr id="3" name="object 3"/>
          <p:cNvSpPr txBox="1"/>
          <p:nvPr/>
        </p:nvSpPr>
        <p:spPr>
          <a:xfrm>
            <a:off x="399287" y="1066800"/>
            <a:ext cx="7966075" cy="1126490"/>
          </a:xfrm>
          <a:prstGeom prst="rect">
            <a:avLst/>
          </a:prstGeom>
        </p:spPr>
        <p:txBody>
          <a:bodyPr vert="horz" wrap="square" lIns="0" tIns="10795" rIns="0" bIns="0" rtlCol="0">
            <a:spAutoFit/>
          </a:bodyPr>
          <a:lstStyle/>
          <a:p>
            <a:pPr marL="469900" marR="5080" indent="-457834">
              <a:lnSpc>
                <a:spcPct val="100499"/>
              </a:lnSpc>
              <a:spcBef>
                <a:spcPts val="85"/>
              </a:spcBef>
            </a:pPr>
            <a:r>
              <a:rPr sz="2400" b="1">
                <a:latin typeface="Calibri"/>
                <a:cs typeface="Calibri"/>
              </a:rPr>
              <a:t>(1)</a:t>
            </a:r>
            <a:r>
              <a:rPr sz="2400" b="1" spc="-40">
                <a:latin typeface="Calibri"/>
                <a:cs typeface="Calibri"/>
              </a:rPr>
              <a:t> </a:t>
            </a:r>
            <a:r>
              <a:rPr sz="2400">
                <a:latin typeface="Calibri"/>
                <a:cs typeface="Calibri"/>
              </a:rPr>
              <a:t>Design</a:t>
            </a:r>
            <a:r>
              <a:rPr sz="2400" spc="-60">
                <a:latin typeface="Calibri"/>
                <a:cs typeface="Calibri"/>
              </a:rPr>
              <a:t> </a:t>
            </a:r>
            <a:r>
              <a:rPr sz="2400">
                <a:latin typeface="Calibri"/>
                <a:cs typeface="Calibri"/>
              </a:rPr>
              <a:t>a</a:t>
            </a:r>
            <a:r>
              <a:rPr sz="2400" spc="-45">
                <a:latin typeface="Calibri"/>
                <a:cs typeface="Calibri"/>
              </a:rPr>
              <a:t> </a:t>
            </a:r>
            <a:r>
              <a:rPr sz="2400">
                <a:latin typeface="Calibri"/>
                <a:cs typeface="Calibri"/>
              </a:rPr>
              <a:t>septic</a:t>
            </a:r>
            <a:r>
              <a:rPr sz="2400" spc="-50">
                <a:latin typeface="Calibri"/>
                <a:cs typeface="Calibri"/>
              </a:rPr>
              <a:t> </a:t>
            </a:r>
            <a:r>
              <a:rPr sz="2400">
                <a:latin typeface="Calibri"/>
                <a:cs typeface="Calibri"/>
              </a:rPr>
              <a:t>tank</a:t>
            </a:r>
            <a:r>
              <a:rPr sz="2400" spc="-55">
                <a:latin typeface="Calibri"/>
                <a:cs typeface="Calibri"/>
              </a:rPr>
              <a:t> </a:t>
            </a:r>
            <a:r>
              <a:rPr sz="2400">
                <a:latin typeface="Calibri"/>
                <a:cs typeface="Calibri"/>
              </a:rPr>
              <a:t>to</a:t>
            </a:r>
            <a:r>
              <a:rPr sz="2400" spc="-50">
                <a:latin typeface="Calibri"/>
                <a:cs typeface="Calibri"/>
              </a:rPr>
              <a:t> </a:t>
            </a:r>
            <a:r>
              <a:rPr sz="2400">
                <a:latin typeface="Calibri"/>
                <a:cs typeface="Calibri"/>
              </a:rPr>
              <a:t>serve</a:t>
            </a:r>
            <a:r>
              <a:rPr sz="2400" spc="-40">
                <a:latin typeface="Calibri"/>
                <a:cs typeface="Calibri"/>
              </a:rPr>
              <a:t> </a:t>
            </a:r>
            <a:r>
              <a:rPr sz="2400">
                <a:latin typeface="Calibri"/>
                <a:cs typeface="Calibri"/>
              </a:rPr>
              <a:t>a</a:t>
            </a:r>
            <a:r>
              <a:rPr sz="2400" spc="-50">
                <a:latin typeface="Calibri"/>
                <a:cs typeface="Calibri"/>
              </a:rPr>
              <a:t> </a:t>
            </a:r>
            <a:r>
              <a:rPr sz="2400">
                <a:latin typeface="Calibri"/>
                <a:cs typeface="Calibri"/>
              </a:rPr>
              <a:t>household</a:t>
            </a:r>
            <a:r>
              <a:rPr sz="2400" spc="-35">
                <a:latin typeface="Calibri"/>
                <a:cs typeface="Calibri"/>
              </a:rPr>
              <a:t> </a:t>
            </a:r>
            <a:r>
              <a:rPr sz="2400">
                <a:latin typeface="Calibri"/>
                <a:cs typeface="Calibri"/>
              </a:rPr>
              <a:t>of</a:t>
            </a:r>
            <a:r>
              <a:rPr sz="2400" spc="-45">
                <a:latin typeface="Calibri"/>
                <a:cs typeface="Calibri"/>
              </a:rPr>
              <a:t> </a:t>
            </a:r>
            <a:r>
              <a:rPr sz="2400">
                <a:latin typeface="Calibri"/>
                <a:cs typeface="Calibri"/>
              </a:rPr>
              <a:t>10</a:t>
            </a:r>
            <a:r>
              <a:rPr sz="2400" spc="-50">
                <a:latin typeface="Calibri"/>
                <a:cs typeface="Calibri"/>
              </a:rPr>
              <a:t> </a:t>
            </a:r>
            <a:r>
              <a:rPr sz="2400">
                <a:latin typeface="Calibri"/>
                <a:cs typeface="Calibri"/>
              </a:rPr>
              <a:t>persons,</a:t>
            </a:r>
            <a:r>
              <a:rPr sz="2400" spc="-40">
                <a:latin typeface="Calibri"/>
                <a:cs typeface="Calibri"/>
              </a:rPr>
              <a:t> </a:t>
            </a:r>
            <a:r>
              <a:rPr sz="2400" spc="-25">
                <a:latin typeface="Calibri"/>
                <a:cs typeface="Calibri"/>
              </a:rPr>
              <a:t>who </a:t>
            </a:r>
            <a:r>
              <a:rPr sz="2400">
                <a:latin typeface="Calibri"/>
                <a:cs typeface="Calibri"/>
              </a:rPr>
              <a:t>produce</a:t>
            </a:r>
            <a:r>
              <a:rPr sz="2400" spc="-30">
                <a:latin typeface="Calibri"/>
                <a:cs typeface="Calibri"/>
              </a:rPr>
              <a:t> </a:t>
            </a:r>
            <a:r>
              <a:rPr sz="2400">
                <a:latin typeface="Calibri"/>
                <a:cs typeface="Calibri"/>
              </a:rPr>
              <a:t>90</a:t>
            </a:r>
            <a:r>
              <a:rPr sz="2400" spc="-55">
                <a:latin typeface="Calibri"/>
                <a:cs typeface="Calibri"/>
              </a:rPr>
              <a:t> </a:t>
            </a:r>
            <a:r>
              <a:rPr sz="2400">
                <a:latin typeface="Calibri"/>
                <a:cs typeface="Calibri"/>
              </a:rPr>
              <a:t>lpcd</a:t>
            </a:r>
            <a:r>
              <a:rPr sz="2400" spc="-35">
                <a:latin typeface="Calibri"/>
                <a:cs typeface="Calibri"/>
              </a:rPr>
              <a:t> </a:t>
            </a:r>
            <a:r>
              <a:rPr sz="2400">
                <a:latin typeface="Calibri"/>
                <a:cs typeface="Calibri"/>
              </a:rPr>
              <a:t>of</a:t>
            </a:r>
            <a:r>
              <a:rPr sz="2400" spc="-35">
                <a:latin typeface="Calibri"/>
                <a:cs typeface="Calibri"/>
              </a:rPr>
              <a:t> </a:t>
            </a:r>
            <a:r>
              <a:rPr sz="2400" spc="-40">
                <a:latin typeface="Calibri"/>
                <a:cs typeface="Calibri"/>
              </a:rPr>
              <a:t>wastewater.</a:t>
            </a:r>
            <a:r>
              <a:rPr sz="2400" spc="-70">
                <a:latin typeface="Calibri"/>
                <a:cs typeface="Calibri"/>
              </a:rPr>
              <a:t> </a:t>
            </a:r>
            <a:r>
              <a:rPr sz="2400">
                <a:latin typeface="Calibri"/>
                <a:cs typeface="Calibri"/>
              </a:rPr>
              <a:t>The</a:t>
            </a:r>
            <a:r>
              <a:rPr sz="2400" spc="-15">
                <a:latin typeface="Calibri"/>
                <a:cs typeface="Calibri"/>
              </a:rPr>
              <a:t> </a:t>
            </a:r>
            <a:r>
              <a:rPr sz="2400">
                <a:latin typeface="Calibri"/>
                <a:cs typeface="Calibri"/>
              </a:rPr>
              <a:t>tank</a:t>
            </a:r>
            <a:r>
              <a:rPr sz="2400" spc="-45">
                <a:latin typeface="Calibri"/>
                <a:cs typeface="Calibri"/>
              </a:rPr>
              <a:t> </a:t>
            </a:r>
            <a:r>
              <a:rPr sz="2400">
                <a:latin typeface="Calibri"/>
                <a:cs typeface="Calibri"/>
              </a:rPr>
              <a:t>is</a:t>
            </a:r>
            <a:r>
              <a:rPr sz="2400" spc="-30">
                <a:latin typeface="Calibri"/>
                <a:cs typeface="Calibri"/>
              </a:rPr>
              <a:t> </a:t>
            </a:r>
            <a:r>
              <a:rPr sz="2400">
                <a:latin typeface="Calibri"/>
                <a:cs typeface="Calibri"/>
              </a:rPr>
              <a:t>to</a:t>
            </a:r>
            <a:r>
              <a:rPr sz="2400" spc="-50">
                <a:latin typeface="Calibri"/>
                <a:cs typeface="Calibri"/>
              </a:rPr>
              <a:t> </a:t>
            </a:r>
            <a:r>
              <a:rPr sz="2400">
                <a:latin typeface="Calibri"/>
                <a:cs typeface="Calibri"/>
              </a:rPr>
              <a:t>be</a:t>
            </a:r>
            <a:r>
              <a:rPr sz="2400" spc="-25">
                <a:latin typeface="Calibri"/>
                <a:cs typeface="Calibri"/>
              </a:rPr>
              <a:t> </a:t>
            </a:r>
            <a:r>
              <a:rPr sz="2400" spc="-10">
                <a:latin typeface="Calibri"/>
                <a:cs typeface="Calibri"/>
              </a:rPr>
              <a:t>desludged </a:t>
            </a:r>
            <a:r>
              <a:rPr sz="2400">
                <a:latin typeface="Calibri"/>
                <a:cs typeface="Calibri"/>
              </a:rPr>
              <a:t>every</a:t>
            </a:r>
            <a:r>
              <a:rPr sz="2400" spc="-45">
                <a:latin typeface="Calibri"/>
                <a:cs typeface="Calibri"/>
              </a:rPr>
              <a:t> </a:t>
            </a:r>
            <a:r>
              <a:rPr sz="2400">
                <a:latin typeface="Calibri"/>
                <a:cs typeface="Calibri"/>
              </a:rPr>
              <a:t>3</a:t>
            </a:r>
            <a:r>
              <a:rPr sz="2400" spc="-45">
                <a:latin typeface="Calibri"/>
                <a:cs typeface="Calibri"/>
              </a:rPr>
              <a:t> </a:t>
            </a:r>
            <a:r>
              <a:rPr sz="2400">
                <a:latin typeface="Calibri"/>
                <a:cs typeface="Calibri"/>
              </a:rPr>
              <a:t>years</a:t>
            </a:r>
            <a:r>
              <a:rPr sz="2400" spc="-70">
                <a:latin typeface="Calibri"/>
                <a:cs typeface="Calibri"/>
              </a:rPr>
              <a:t> </a:t>
            </a:r>
            <a:r>
              <a:rPr sz="2400">
                <a:latin typeface="Calibri"/>
                <a:cs typeface="Calibri"/>
              </a:rPr>
              <a:t>(assume</a:t>
            </a:r>
            <a:r>
              <a:rPr sz="2400" spc="-50">
                <a:latin typeface="Calibri"/>
                <a:cs typeface="Calibri"/>
              </a:rPr>
              <a:t> </a:t>
            </a:r>
            <a:r>
              <a:rPr sz="2400">
                <a:latin typeface="Calibri"/>
                <a:cs typeface="Calibri"/>
              </a:rPr>
              <a:t>an</a:t>
            </a:r>
            <a:r>
              <a:rPr sz="2400" spc="-50">
                <a:latin typeface="Calibri"/>
                <a:cs typeface="Calibri"/>
              </a:rPr>
              <a:t> </a:t>
            </a:r>
            <a:r>
              <a:rPr sz="2400" spc="-20">
                <a:latin typeface="Calibri"/>
                <a:cs typeface="Calibri"/>
              </a:rPr>
              <a:t>average</a:t>
            </a:r>
            <a:r>
              <a:rPr sz="2400" spc="-50">
                <a:latin typeface="Calibri"/>
                <a:cs typeface="Calibri"/>
              </a:rPr>
              <a:t> </a:t>
            </a:r>
            <a:r>
              <a:rPr sz="2400" spc="-10">
                <a:latin typeface="Calibri"/>
                <a:cs typeface="Calibri"/>
              </a:rPr>
              <a:t>temperature</a:t>
            </a:r>
            <a:r>
              <a:rPr sz="2400" spc="-50">
                <a:latin typeface="Calibri"/>
                <a:cs typeface="Calibri"/>
              </a:rPr>
              <a:t> </a:t>
            </a:r>
            <a:r>
              <a:rPr sz="2400">
                <a:latin typeface="Calibri"/>
                <a:cs typeface="Calibri"/>
              </a:rPr>
              <a:t>of</a:t>
            </a:r>
            <a:r>
              <a:rPr sz="2400" spc="-55">
                <a:latin typeface="Calibri"/>
                <a:cs typeface="Calibri"/>
              </a:rPr>
              <a:t> </a:t>
            </a:r>
            <a:r>
              <a:rPr sz="2400">
                <a:latin typeface="Calibri"/>
                <a:cs typeface="Calibri"/>
              </a:rPr>
              <a:t>25</a:t>
            </a:r>
            <a:r>
              <a:rPr sz="2400" spc="-45">
                <a:latin typeface="Calibri"/>
                <a:cs typeface="Calibri"/>
              </a:rPr>
              <a:t> </a:t>
            </a:r>
            <a:r>
              <a:rPr sz="2400" spc="-25">
                <a:latin typeface="Symbol"/>
                <a:cs typeface="Symbol"/>
              </a:rPr>
              <a:t></a:t>
            </a:r>
            <a:r>
              <a:rPr sz="2400" spc="-25">
                <a:latin typeface="Calibri"/>
                <a:cs typeface="Calibri"/>
              </a:rPr>
              <a:t>C)</a:t>
            </a:r>
            <a:r>
              <a:rPr lang="en-US" sz="2400" spc="-25">
                <a:latin typeface="Calibri"/>
                <a:cs typeface="Calibri"/>
              </a:rPr>
              <a:t>.</a:t>
            </a:r>
            <a:endParaRPr sz="2400">
              <a:latin typeface="Calibri"/>
              <a:cs typeface="Calibri"/>
            </a:endParaRPr>
          </a:p>
        </p:txBody>
      </p:sp>
      <p:sp>
        <p:nvSpPr>
          <p:cNvPr id="4" name="Slide Number Placeholder 3">
            <a:extLst>
              <a:ext uri="{FF2B5EF4-FFF2-40B4-BE49-F238E27FC236}">
                <a16:creationId xmlns:a16="http://schemas.microsoft.com/office/drawing/2014/main" id="{E7D4E58F-6AE0-30F9-2EA6-75B6EB83C1D9}"/>
              </a:ext>
            </a:extLst>
          </p:cNvPr>
          <p:cNvSpPr>
            <a:spLocks noGrp="1"/>
          </p:cNvSpPr>
          <p:nvPr>
            <p:ph type="sldNum" sz="quarter" idx="7"/>
          </p:nvPr>
        </p:nvSpPr>
        <p:spPr>
          <a:xfrm>
            <a:off x="8401811" y="6465214"/>
            <a:ext cx="437389" cy="164186"/>
          </a:xfrm>
        </p:spPr>
        <p:txBody>
          <a:bodyPr/>
          <a:lstStyle/>
          <a:p>
            <a:pPr marL="115570">
              <a:lnSpc>
                <a:spcPts val="1240"/>
              </a:lnSpc>
            </a:pPr>
            <a:fld id="{81D60167-4931-47E6-BA6A-407CBD079E47}" type="slidenum">
              <a:rPr lang="en-US" spc="-50" smtClean="0"/>
              <a:t>136</a:t>
            </a:fld>
            <a:endParaRPr lang="en-US" spc="-50"/>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9315" y="341312"/>
            <a:ext cx="7405370" cy="513715"/>
          </a:xfrm>
          <a:prstGeom prst="rect">
            <a:avLst/>
          </a:prstGeom>
        </p:spPr>
        <p:txBody>
          <a:bodyPr vert="horz" wrap="square" lIns="0" tIns="12700" rIns="0" bIns="0" rtlCol="0">
            <a:spAutoFit/>
          </a:bodyPr>
          <a:lstStyle/>
          <a:p>
            <a:pPr marL="1071245">
              <a:lnSpc>
                <a:spcPct val="100000"/>
              </a:lnSpc>
              <a:spcBef>
                <a:spcPts val="100"/>
              </a:spcBef>
            </a:pPr>
            <a:r>
              <a:t>Disposal</a:t>
            </a:r>
            <a:r>
              <a:rPr spc="-60"/>
              <a:t> </a:t>
            </a:r>
            <a:r>
              <a:t>of</a:t>
            </a:r>
            <a:r>
              <a:rPr spc="-75"/>
              <a:t> </a:t>
            </a:r>
            <a:r>
              <a:t>Septic</a:t>
            </a:r>
            <a:r>
              <a:rPr spc="-55"/>
              <a:t> </a:t>
            </a:r>
            <a:r>
              <a:rPr spc="-35"/>
              <a:t>Tank</a:t>
            </a:r>
            <a:r>
              <a:rPr spc="-45"/>
              <a:t> </a:t>
            </a:r>
            <a:r>
              <a:rPr spc="-10"/>
              <a:t>Effluent</a:t>
            </a:r>
          </a:p>
        </p:txBody>
      </p:sp>
      <p:sp>
        <p:nvSpPr>
          <p:cNvPr id="3" name="object 3"/>
          <p:cNvSpPr txBox="1"/>
          <p:nvPr/>
        </p:nvSpPr>
        <p:spPr>
          <a:xfrm>
            <a:off x="459740" y="1077213"/>
            <a:ext cx="7599680" cy="4964430"/>
          </a:xfrm>
          <a:prstGeom prst="rect">
            <a:avLst/>
          </a:prstGeom>
        </p:spPr>
        <p:txBody>
          <a:bodyPr vert="horz" wrap="square" lIns="0" tIns="12065" rIns="0" bIns="0" rtlCol="0">
            <a:spAutoFit/>
          </a:bodyPr>
          <a:lstStyle/>
          <a:p>
            <a:pPr marL="356870" marR="5080" indent="-344805">
              <a:lnSpc>
                <a:spcPct val="100000"/>
              </a:lnSpc>
              <a:spcBef>
                <a:spcPts val="95"/>
              </a:spcBef>
              <a:buFont typeface="Arial MT"/>
              <a:buChar char="•"/>
              <a:tabLst>
                <a:tab pos="356870" algn="l"/>
              </a:tabLst>
            </a:pPr>
            <a:r>
              <a:rPr sz="2800" b="1" spc="-10">
                <a:solidFill>
                  <a:srgbClr val="006FC0"/>
                </a:solidFill>
                <a:latin typeface="Calibri"/>
                <a:cs typeface="Calibri"/>
              </a:rPr>
              <a:t>Effluent</a:t>
            </a:r>
            <a:r>
              <a:rPr sz="2800" b="1" spc="-75">
                <a:solidFill>
                  <a:srgbClr val="006FC0"/>
                </a:solidFill>
                <a:latin typeface="Calibri"/>
                <a:cs typeface="Calibri"/>
              </a:rPr>
              <a:t> </a:t>
            </a:r>
            <a:r>
              <a:rPr sz="2800" b="1">
                <a:solidFill>
                  <a:srgbClr val="006FC0"/>
                </a:solidFill>
                <a:latin typeface="Calibri"/>
                <a:cs typeface="Calibri"/>
              </a:rPr>
              <a:t>from</a:t>
            </a:r>
            <a:r>
              <a:rPr sz="2800" b="1" spc="-55">
                <a:solidFill>
                  <a:srgbClr val="006FC0"/>
                </a:solidFill>
                <a:latin typeface="Calibri"/>
                <a:cs typeface="Calibri"/>
              </a:rPr>
              <a:t> </a:t>
            </a:r>
            <a:r>
              <a:rPr sz="2800" b="1">
                <a:solidFill>
                  <a:srgbClr val="006FC0"/>
                </a:solidFill>
                <a:latin typeface="Calibri"/>
                <a:cs typeface="Calibri"/>
              </a:rPr>
              <a:t>septic</a:t>
            </a:r>
            <a:r>
              <a:rPr sz="2800" b="1" spc="-55">
                <a:solidFill>
                  <a:srgbClr val="006FC0"/>
                </a:solidFill>
                <a:latin typeface="Calibri"/>
                <a:cs typeface="Calibri"/>
              </a:rPr>
              <a:t> </a:t>
            </a:r>
            <a:r>
              <a:rPr sz="2800" b="1">
                <a:solidFill>
                  <a:srgbClr val="006FC0"/>
                </a:solidFill>
                <a:latin typeface="Calibri"/>
                <a:cs typeface="Calibri"/>
              </a:rPr>
              <a:t>tank</a:t>
            </a:r>
            <a:r>
              <a:rPr sz="2800" b="1" spc="-55">
                <a:solidFill>
                  <a:srgbClr val="006FC0"/>
                </a:solidFill>
                <a:latin typeface="Calibri"/>
                <a:cs typeface="Calibri"/>
              </a:rPr>
              <a:t> </a:t>
            </a:r>
            <a:r>
              <a:rPr sz="2800" b="1">
                <a:solidFill>
                  <a:srgbClr val="006FC0"/>
                </a:solidFill>
                <a:latin typeface="Calibri"/>
                <a:cs typeface="Calibri"/>
              </a:rPr>
              <a:t>is</a:t>
            </a:r>
            <a:r>
              <a:rPr sz="2800" b="1" spc="-75">
                <a:solidFill>
                  <a:srgbClr val="006FC0"/>
                </a:solidFill>
                <a:latin typeface="Calibri"/>
                <a:cs typeface="Calibri"/>
              </a:rPr>
              <a:t> </a:t>
            </a:r>
            <a:r>
              <a:rPr sz="2800" b="1">
                <a:solidFill>
                  <a:srgbClr val="006FC0"/>
                </a:solidFill>
                <a:latin typeface="Calibri"/>
                <a:cs typeface="Calibri"/>
              </a:rPr>
              <a:t>only</a:t>
            </a:r>
            <a:r>
              <a:rPr sz="2800" b="1" spc="-60">
                <a:solidFill>
                  <a:srgbClr val="006FC0"/>
                </a:solidFill>
                <a:latin typeface="Calibri"/>
                <a:cs typeface="Calibri"/>
              </a:rPr>
              <a:t> </a:t>
            </a:r>
            <a:r>
              <a:rPr sz="2800" b="1">
                <a:solidFill>
                  <a:srgbClr val="006FC0"/>
                </a:solidFill>
                <a:latin typeface="Calibri"/>
                <a:cs typeface="Calibri"/>
              </a:rPr>
              <a:t>partially</a:t>
            </a:r>
            <a:r>
              <a:rPr sz="2800" b="1" spc="-40">
                <a:solidFill>
                  <a:srgbClr val="006FC0"/>
                </a:solidFill>
                <a:latin typeface="Calibri"/>
                <a:cs typeface="Calibri"/>
              </a:rPr>
              <a:t> </a:t>
            </a:r>
            <a:r>
              <a:rPr sz="2800" b="1" spc="-10">
                <a:solidFill>
                  <a:srgbClr val="006FC0"/>
                </a:solidFill>
                <a:latin typeface="Calibri"/>
                <a:cs typeface="Calibri"/>
              </a:rPr>
              <a:t>treated, </a:t>
            </a:r>
            <a:r>
              <a:rPr sz="2800" b="1">
                <a:solidFill>
                  <a:srgbClr val="006FC0"/>
                </a:solidFill>
                <a:latin typeface="Calibri"/>
                <a:cs typeface="Calibri"/>
              </a:rPr>
              <a:t>and</a:t>
            </a:r>
            <a:r>
              <a:rPr sz="2800" b="1" spc="-85">
                <a:solidFill>
                  <a:srgbClr val="006FC0"/>
                </a:solidFill>
                <a:latin typeface="Calibri"/>
                <a:cs typeface="Calibri"/>
              </a:rPr>
              <a:t> </a:t>
            </a:r>
            <a:r>
              <a:rPr sz="2800" b="1">
                <a:solidFill>
                  <a:srgbClr val="006FC0"/>
                </a:solidFill>
                <a:latin typeface="Calibri"/>
                <a:cs typeface="Calibri"/>
              </a:rPr>
              <a:t>contains</a:t>
            </a:r>
            <a:r>
              <a:rPr sz="2800" b="1" spc="-90">
                <a:solidFill>
                  <a:srgbClr val="006FC0"/>
                </a:solidFill>
                <a:latin typeface="Calibri"/>
                <a:cs typeface="Calibri"/>
              </a:rPr>
              <a:t> </a:t>
            </a:r>
            <a:r>
              <a:rPr sz="2800" b="1" spc="-10">
                <a:solidFill>
                  <a:srgbClr val="006FC0"/>
                </a:solidFill>
                <a:latin typeface="Calibri"/>
                <a:cs typeface="Calibri"/>
              </a:rPr>
              <a:t>relatively</a:t>
            </a:r>
            <a:r>
              <a:rPr sz="2800" b="1" spc="-45">
                <a:solidFill>
                  <a:srgbClr val="006FC0"/>
                </a:solidFill>
                <a:latin typeface="Calibri"/>
                <a:cs typeface="Calibri"/>
              </a:rPr>
              <a:t> </a:t>
            </a:r>
            <a:r>
              <a:rPr sz="2800" b="1">
                <a:solidFill>
                  <a:srgbClr val="006FC0"/>
                </a:solidFill>
                <a:latin typeface="Calibri"/>
                <a:cs typeface="Calibri"/>
              </a:rPr>
              <a:t>high</a:t>
            </a:r>
            <a:r>
              <a:rPr sz="2800" b="1" spc="-85">
                <a:solidFill>
                  <a:srgbClr val="006FC0"/>
                </a:solidFill>
                <a:latin typeface="Calibri"/>
                <a:cs typeface="Calibri"/>
              </a:rPr>
              <a:t> </a:t>
            </a:r>
            <a:r>
              <a:rPr sz="2800" b="1" spc="-10">
                <a:solidFill>
                  <a:srgbClr val="006FC0"/>
                </a:solidFill>
                <a:latin typeface="Calibri"/>
                <a:cs typeface="Calibri"/>
              </a:rPr>
              <a:t>concentrations</a:t>
            </a:r>
            <a:r>
              <a:rPr sz="2800" b="1" spc="-65">
                <a:solidFill>
                  <a:srgbClr val="006FC0"/>
                </a:solidFill>
                <a:latin typeface="Calibri"/>
                <a:cs typeface="Calibri"/>
              </a:rPr>
              <a:t> </a:t>
            </a:r>
            <a:r>
              <a:rPr sz="2800" b="1" spc="-25">
                <a:solidFill>
                  <a:srgbClr val="006FC0"/>
                </a:solidFill>
                <a:latin typeface="Calibri"/>
                <a:cs typeface="Calibri"/>
              </a:rPr>
              <a:t>of </a:t>
            </a:r>
            <a:r>
              <a:rPr sz="2800" b="1" spc="-10">
                <a:solidFill>
                  <a:srgbClr val="006FC0"/>
                </a:solidFill>
                <a:latin typeface="Calibri"/>
                <a:cs typeface="Calibri"/>
              </a:rPr>
              <a:t>microorganisms,</a:t>
            </a:r>
            <a:r>
              <a:rPr sz="2800" b="1" spc="-114">
                <a:solidFill>
                  <a:srgbClr val="006FC0"/>
                </a:solidFill>
                <a:latin typeface="Calibri"/>
                <a:cs typeface="Calibri"/>
              </a:rPr>
              <a:t> </a:t>
            </a:r>
            <a:r>
              <a:rPr sz="2800" b="1">
                <a:solidFill>
                  <a:srgbClr val="006FC0"/>
                </a:solidFill>
                <a:latin typeface="Calibri"/>
                <a:cs typeface="Calibri"/>
              </a:rPr>
              <a:t>BOD,</a:t>
            </a:r>
            <a:r>
              <a:rPr sz="2800" b="1" spc="-75">
                <a:solidFill>
                  <a:srgbClr val="006FC0"/>
                </a:solidFill>
                <a:latin typeface="Calibri"/>
                <a:cs typeface="Calibri"/>
              </a:rPr>
              <a:t> </a:t>
            </a:r>
            <a:r>
              <a:rPr sz="2800" b="1" spc="-160">
                <a:solidFill>
                  <a:srgbClr val="006FC0"/>
                </a:solidFill>
                <a:latin typeface="Calibri"/>
                <a:cs typeface="Calibri"/>
              </a:rPr>
              <a:t>P,</a:t>
            </a:r>
            <a:r>
              <a:rPr sz="2800" b="1" spc="-5">
                <a:solidFill>
                  <a:srgbClr val="006FC0"/>
                </a:solidFill>
                <a:latin typeface="Calibri"/>
                <a:cs typeface="Calibri"/>
              </a:rPr>
              <a:t> </a:t>
            </a:r>
            <a:r>
              <a:rPr sz="2800" b="1">
                <a:solidFill>
                  <a:srgbClr val="006FC0"/>
                </a:solidFill>
                <a:latin typeface="Calibri"/>
                <a:cs typeface="Calibri"/>
              </a:rPr>
              <a:t>N,</a:t>
            </a:r>
            <a:r>
              <a:rPr sz="2800" b="1" spc="-50">
                <a:solidFill>
                  <a:srgbClr val="006FC0"/>
                </a:solidFill>
                <a:latin typeface="Calibri"/>
                <a:cs typeface="Calibri"/>
              </a:rPr>
              <a:t> </a:t>
            </a:r>
            <a:r>
              <a:rPr sz="2800" b="1" spc="-25">
                <a:solidFill>
                  <a:srgbClr val="006FC0"/>
                </a:solidFill>
                <a:latin typeface="Calibri"/>
                <a:cs typeface="Calibri"/>
              </a:rPr>
              <a:t>etc</a:t>
            </a:r>
            <a:endParaRPr sz="2800">
              <a:latin typeface="Calibri"/>
              <a:cs typeface="Calibri"/>
            </a:endParaRPr>
          </a:p>
          <a:p>
            <a:pPr marL="356870" marR="4457065" indent="-344805">
              <a:lnSpc>
                <a:spcPct val="100000"/>
              </a:lnSpc>
              <a:spcBef>
                <a:spcPts val="3360"/>
              </a:spcBef>
              <a:buFont typeface="Arial MT"/>
              <a:buChar char="•"/>
              <a:tabLst>
                <a:tab pos="356870" algn="l"/>
              </a:tabLst>
            </a:pPr>
            <a:r>
              <a:rPr sz="2800" b="1">
                <a:solidFill>
                  <a:srgbClr val="00AF50"/>
                </a:solidFill>
                <a:latin typeface="Calibri"/>
                <a:cs typeface="Calibri"/>
              </a:rPr>
              <a:t>It should</a:t>
            </a:r>
            <a:r>
              <a:rPr sz="2800" b="1" spc="-25">
                <a:solidFill>
                  <a:srgbClr val="00AF50"/>
                </a:solidFill>
                <a:latin typeface="Calibri"/>
                <a:cs typeface="Calibri"/>
              </a:rPr>
              <a:t> </a:t>
            </a:r>
            <a:r>
              <a:rPr sz="2800" b="1">
                <a:solidFill>
                  <a:srgbClr val="00AF50"/>
                </a:solidFill>
                <a:latin typeface="Calibri"/>
                <a:cs typeface="Calibri"/>
              </a:rPr>
              <a:t>not</a:t>
            </a:r>
            <a:r>
              <a:rPr sz="2800" b="1" spc="-10">
                <a:solidFill>
                  <a:srgbClr val="00AF50"/>
                </a:solidFill>
                <a:latin typeface="Calibri"/>
                <a:cs typeface="Calibri"/>
              </a:rPr>
              <a:t> </a:t>
            </a:r>
            <a:r>
              <a:rPr sz="2800" b="1" spc="-25">
                <a:solidFill>
                  <a:srgbClr val="00AF50"/>
                </a:solidFill>
                <a:latin typeface="Calibri"/>
                <a:cs typeface="Calibri"/>
              </a:rPr>
              <a:t>be </a:t>
            </a:r>
            <a:r>
              <a:rPr sz="2800" b="1" spc="-10">
                <a:solidFill>
                  <a:srgbClr val="00AF50"/>
                </a:solidFill>
                <a:latin typeface="Calibri"/>
                <a:cs typeface="Calibri"/>
              </a:rPr>
              <a:t>discharged</a:t>
            </a:r>
            <a:r>
              <a:rPr sz="2800" b="1" spc="-90">
                <a:solidFill>
                  <a:srgbClr val="00AF50"/>
                </a:solidFill>
                <a:latin typeface="Calibri"/>
                <a:cs typeface="Calibri"/>
              </a:rPr>
              <a:t> </a:t>
            </a:r>
            <a:r>
              <a:rPr sz="2800" b="1" spc="-10">
                <a:solidFill>
                  <a:srgbClr val="00AF50"/>
                </a:solidFill>
                <a:latin typeface="Calibri"/>
                <a:cs typeface="Calibri"/>
              </a:rPr>
              <a:t>directly </a:t>
            </a:r>
            <a:r>
              <a:rPr sz="2800" b="1">
                <a:solidFill>
                  <a:srgbClr val="00AF50"/>
                </a:solidFill>
                <a:latin typeface="Calibri"/>
                <a:cs typeface="Calibri"/>
              </a:rPr>
              <a:t>into</a:t>
            </a:r>
            <a:r>
              <a:rPr sz="2800" b="1" spc="-85">
                <a:solidFill>
                  <a:srgbClr val="00AF50"/>
                </a:solidFill>
                <a:latin typeface="Calibri"/>
                <a:cs typeface="Calibri"/>
              </a:rPr>
              <a:t> </a:t>
            </a:r>
            <a:r>
              <a:rPr sz="2800" b="1">
                <a:solidFill>
                  <a:srgbClr val="00AF50"/>
                </a:solidFill>
                <a:latin typeface="Calibri"/>
                <a:cs typeface="Calibri"/>
              </a:rPr>
              <a:t>a</a:t>
            </a:r>
            <a:r>
              <a:rPr sz="2800" b="1" spc="-75">
                <a:solidFill>
                  <a:srgbClr val="00AF50"/>
                </a:solidFill>
                <a:latin typeface="Calibri"/>
                <a:cs typeface="Calibri"/>
              </a:rPr>
              <a:t> </a:t>
            </a:r>
            <a:r>
              <a:rPr sz="2800" b="1">
                <a:solidFill>
                  <a:srgbClr val="00AF50"/>
                </a:solidFill>
                <a:latin typeface="Calibri"/>
                <a:cs typeface="Calibri"/>
              </a:rPr>
              <a:t>water</a:t>
            </a:r>
            <a:r>
              <a:rPr sz="2800" b="1" spc="-75">
                <a:solidFill>
                  <a:srgbClr val="00AF50"/>
                </a:solidFill>
                <a:latin typeface="Calibri"/>
                <a:cs typeface="Calibri"/>
              </a:rPr>
              <a:t> </a:t>
            </a:r>
            <a:r>
              <a:rPr sz="2800" b="1" spc="-20">
                <a:solidFill>
                  <a:srgbClr val="00AF50"/>
                </a:solidFill>
                <a:latin typeface="Calibri"/>
                <a:cs typeface="Calibri"/>
              </a:rPr>
              <a:t>body </a:t>
            </a:r>
            <a:r>
              <a:rPr sz="2800" b="1">
                <a:solidFill>
                  <a:srgbClr val="00AF50"/>
                </a:solidFill>
                <a:latin typeface="Calibri"/>
                <a:cs typeface="Calibri"/>
              </a:rPr>
              <a:t>or</a:t>
            </a:r>
            <a:r>
              <a:rPr sz="2800" b="1" spc="-20">
                <a:solidFill>
                  <a:srgbClr val="00AF50"/>
                </a:solidFill>
                <a:latin typeface="Calibri"/>
                <a:cs typeface="Calibri"/>
              </a:rPr>
              <a:t> </a:t>
            </a:r>
            <a:r>
              <a:rPr sz="2800" b="1">
                <a:solidFill>
                  <a:srgbClr val="00AF50"/>
                </a:solidFill>
                <a:latin typeface="Calibri"/>
                <a:cs typeface="Calibri"/>
              </a:rPr>
              <a:t>on</a:t>
            </a:r>
            <a:r>
              <a:rPr sz="2800" b="1" spc="-15">
                <a:solidFill>
                  <a:srgbClr val="00AF50"/>
                </a:solidFill>
                <a:latin typeface="Calibri"/>
                <a:cs typeface="Calibri"/>
              </a:rPr>
              <a:t> </a:t>
            </a:r>
            <a:r>
              <a:rPr sz="2800" b="1" spc="-10">
                <a:solidFill>
                  <a:srgbClr val="00AF50"/>
                </a:solidFill>
                <a:latin typeface="Calibri"/>
                <a:cs typeface="Calibri"/>
              </a:rPr>
              <a:t>land.</a:t>
            </a:r>
            <a:endParaRPr sz="2800">
              <a:latin typeface="Calibri"/>
              <a:cs typeface="Calibri"/>
            </a:endParaRPr>
          </a:p>
          <a:p>
            <a:pPr marL="356870" indent="-344170">
              <a:lnSpc>
                <a:spcPct val="100000"/>
              </a:lnSpc>
              <a:spcBef>
                <a:spcPts val="1930"/>
              </a:spcBef>
              <a:buFont typeface="Arial MT"/>
              <a:buChar char="•"/>
              <a:tabLst>
                <a:tab pos="356870" algn="l"/>
              </a:tabLst>
            </a:pPr>
            <a:r>
              <a:rPr sz="2800" b="1" spc="-25">
                <a:solidFill>
                  <a:srgbClr val="FF0000"/>
                </a:solidFill>
                <a:latin typeface="Calibri"/>
                <a:cs typeface="Calibri"/>
              </a:rPr>
              <a:t>"Sub-</a:t>
            </a:r>
            <a:r>
              <a:rPr sz="2800" b="1" spc="-10">
                <a:solidFill>
                  <a:srgbClr val="FF0000"/>
                </a:solidFill>
                <a:latin typeface="Calibri"/>
                <a:cs typeface="Calibri"/>
              </a:rPr>
              <a:t>surface</a:t>
            </a:r>
            <a:endParaRPr sz="2800">
              <a:latin typeface="Calibri"/>
              <a:cs typeface="Calibri"/>
            </a:endParaRPr>
          </a:p>
          <a:p>
            <a:pPr marL="356870">
              <a:lnSpc>
                <a:spcPct val="100000"/>
              </a:lnSpc>
            </a:pPr>
            <a:r>
              <a:rPr sz="2800" b="1">
                <a:solidFill>
                  <a:srgbClr val="FF0000"/>
                </a:solidFill>
                <a:latin typeface="Calibri"/>
                <a:cs typeface="Calibri"/>
              </a:rPr>
              <a:t>absorption”</a:t>
            </a:r>
            <a:r>
              <a:rPr sz="2800" b="1" spc="-55">
                <a:solidFill>
                  <a:srgbClr val="FF0000"/>
                </a:solidFill>
                <a:latin typeface="Calibri"/>
                <a:cs typeface="Calibri"/>
              </a:rPr>
              <a:t> </a:t>
            </a:r>
            <a:r>
              <a:rPr sz="2800" b="1">
                <a:solidFill>
                  <a:srgbClr val="006FC0"/>
                </a:solidFill>
                <a:latin typeface="Calibri"/>
                <a:cs typeface="Calibri"/>
              </a:rPr>
              <a:t>is</a:t>
            </a:r>
            <a:r>
              <a:rPr sz="2800" b="1" spc="-65">
                <a:solidFill>
                  <a:srgbClr val="006FC0"/>
                </a:solidFill>
                <a:latin typeface="Calibri"/>
                <a:cs typeface="Calibri"/>
              </a:rPr>
              <a:t> </a:t>
            </a:r>
            <a:r>
              <a:rPr sz="2800" b="1" spc="-10">
                <a:solidFill>
                  <a:srgbClr val="006FC0"/>
                </a:solidFill>
                <a:latin typeface="Calibri"/>
                <a:cs typeface="Calibri"/>
              </a:rPr>
              <a:t>usually</a:t>
            </a:r>
            <a:endParaRPr sz="2800">
              <a:latin typeface="Calibri"/>
              <a:cs typeface="Calibri"/>
            </a:endParaRPr>
          </a:p>
          <a:p>
            <a:pPr marL="356870">
              <a:lnSpc>
                <a:spcPct val="100000"/>
              </a:lnSpc>
            </a:pPr>
            <a:r>
              <a:rPr sz="2800" b="1">
                <a:solidFill>
                  <a:srgbClr val="006FC0"/>
                </a:solidFill>
                <a:latin typeface="Calibri"/>
                <a:cs typeface="Calibri"/>
              </a:rPr>
              <a:t>the</a:t>
            </a:r>
            <a:r>
              <a:rPr sz="2800" b="1" spc="-80">
                <a:solidFill>
                  <a:srgbClr val="006FC0"/>
                </a:solidFill>
                <a:latin typeface="Calibri"/>
                <a:cs typeface="Calibri"/>
              </a:rPr>
              <a:t> </a:t>
            </a:r>
            <a:r>
              <a:rPr sz="2800" b="1">
                <a:solidFill>
                  <a:srgbClr val="006FC0"/>
                </a:solidFill>
                <a:latin typeface="Calibri"/>
                <a:cs typeface="Calibri"/>
              </a:rPr>
              <a:t>best</a:t>
            </a:r>
            <a:r>
              <a:rPr sz="2800" b="1" spc="-80">
                <a:solidFill>
                  <a:srgbClr val="006FC0"/>
                </a:solidFill>
                <a:latin typeface="Calibri"/>
                <a:cs typeface="Calibri"/>
              </a:rPr>
              <a:t> </a:t>
            </a:r>
            <a:r>
              <a:rPr sz="2800" b="1">
                <a:solidFill>
                  <a:srgbClr val="006FC0"/>
                </a:solidFill>
                <a:latin typeface="Calibri"/>
                <a:cs typeface="Calibri"/>
              </a:rPr>
              <a:t>method</a:t>
            </a:r>
            <a:r>
              <a:rPr sz="2800" b="1" spc="-80">
                <a:solidFill>
                  <a:srgbClr val="006FC0"/>
                </a:solidFill>
                <a:latin typeface="Calibri"/>
                <a:cs typeface="Calibri"/>
              </a:rPr>
              <a:t> </a:t>
            </a:r>
            <a:r>
              <a:rPr sz="2800" b="1">
                <a:solidFill>
                  <a:srgbClr val="006FC0"/>
                </a:solidFill>
                <a:latin typeface="Calibri"/>
                <a:cs typeface="Calibri"/>
              </a:rPr>
              <a:t>of</a:t>
            </a:r>
            <a:r>
              <a:rPr sz="2800" b="1" spc="-85">
                <a:solidFill>
                  <a:srgbClr val="006FC0"/>
                </a:solidFill>
                <a:latin typeface="Calibri"/>
                <a:cs typeface="Calibri"/>
              </a:rPr>
              <a:t> </a:t>
            </a:r>
            <a:r>
              <a:rPr sz="2800" b="1">
                <a:solidFill>
                  <a:srgbClr val="006FC0"/>
                </a:solidFill>
                <a:latin typeface="Calibri"/>
                <a:cs typeface="Calibri"/>
              </a:rPr>
              <a:t>septic</a:t>
            </a:r>
            <a:r>
              <a:rPr sz="2800" b="1" spc="-65">
                <a:solidFill>
                  <a:srgbClr val="006FC0"/>
                </a:solidFill>
                <a:latin typeface="Calibri"/>
                <a:cs typeface="Calibri"/>
              </a:rPr>
              <a:t> </a:t>
            </a:r>
            <a:r>
              <a:rPr sz="2800" b="1">
                <a:solidFill>
                  <a:srgbClr val="006FC0"/>
                </a:solidFill>
                <a:latin typeface="Calibri"/>
                <a:cs typeface="Calibri"/>
              </a:rPr>
              <a:t>tank</a:t>
            </a:r>
            <a:r>
              <a:rPr sz="2800" b="1" spc="-75">
                <a:solidFill>
                  <a:srgbClr val="006FC0"/>
                </a:solidFill>
                <a:latin typeface="Calibri"/>
                <a:cs typeface="Calibri"/>
              </a:rPr>
              <a:t> </a:t>
            </a:r>
            <a:r>
              <a:rPr sz="2800" b="1">
                <a:solidFill>
                  <a:srgbClr val="006FC0"/>
                </a:solidFill>
                <a:latin typeface="Calibri"/>
                <a:cs typeface="Calibri"/>
              </a:rPr>
              <a:t>effluent</a:t>
            </a:r>
            <a:r>
              <a:rPr sz="2800" b="1" spc="-60">
                <a:solidFill>
                  <a:srgbClr val="006FC0"/>
                </a:solidFill>
                <a:latin typeface="Calibri"/>
                <a:cs typeface="Calibri"/>
              </a:rPr>
              <a:t> </a:t>
            </a:r>
            <a:r>
              <a:rPr sz="2800" b="1" spc="-10">
                <a:solidFill>
                  <a:srgbClr val="006FC0"/>
                </a:solidFill>
                <a:latin typeface="Calibri"/>
                <a:cs typeface="Calibri"/>
              </a:rPr>
              <a:t>disposal</a:t>
            </a:r>
            <a:endParaRPr sz="2800">
              <a:latin typeface="Calibri"/>
              <a:cs typeface="Calibri"/>
            </a:endParaRPr>
          </a:p>
        </p:txBody>
      </p:sp>
      <p:pic>
        <p:nvPicPr>
          <p:cNvPr id="4" name="object 4"/>
          <p:cNvPicPr/>
          <p:nvPr/>
        </p:nvPicPr>
        <p:blipFill>
          <a:blip r:embed="rId2"/>
          <a:stretch>
            <a:fillRect/>
          </a:stretch>
        </p:blipFill>
        <p:spPr>
          <a:xfrm>
            <a:off x="4309871" y="2362200"/>
            <a:ext cx="4572000" cy="3200400"/>
          </a:xfrm>
          <a:prstGeom prst="rect">
            <a:avLst/>
          </a:prstGeom>
        </p:spPr>
      </p:pic>
      <p:sp>
        <p:nvSpPr>
          <p:cNvPr id="5" name="Slide Number Placeholder 4">
            <a:extLst>
              <a:ext uri="{FF2B5EF4-FFF2-40B4-BE49-F238E27FC236}">
                <a16:creationId xmlns:a16="http://schemas.microsoft.com/office/drawing/2014/main" id="{963FA239-8D08-1806-D4DE-A0ABF050B301}"/>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137</a:t>
            </a:fld>
            <a:endParaRPr lang="en-US" spc="-50"/>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649220">
              <a:lnSpc>
                <a:spcPct val="100000"/>
              </a:lnSpc>
              <a:spcBef>
                <a:spcPts val="100"/>
              </a:spcBef>
            </a:pPr>
            <a:r>
              <a:t>Soakage</a:t>
            </a:r>
            <a:r>
              <a:rPr spc="-120"/>
              <a:t> </a:t>
            </a:r>
            <a:r>
              <a:rPr spc="-20"/>
              <a:t>Pits</a:t>
            </a:r>
          </a:p>
        </p:txBody>
      </p:sp>
      <p:sp>
        <p:nvSpPr>
          <p:cNvPr id="3" name="object 3"/>
          <p:cNvSpPr txBox="1"/>
          <p:nvPr/>
        </p:nvSpPr>
        <p:spPr>
          <a:xfrm>
            <a:off x="535940" y="1001013"/>
            <a:ext cx="5779770" cy="3013075"/>
          </a:xfrm>
          <a:prstGeom prst="rect">
            <a:avLst/>
          </a:prstGeom>
        </p:spPr>
        <p:txBody>
          <a:bodyPr vert="horz" wrap="square" lIns="0" tIns="12065" rIns="0" bIns="0" rtlCol="0">
            <a:spAutoFit/>
          </a:bodyPr>
          <a:lstStyle/>
          <a:p>
            <a:pPr marL="356870" indent="-344170">
              <a:lnSpc>
                <a:spcPct val="100000"/>
              </a:lnSpc>
              <a:spcBef>
                <a:spcPts val="95"/>
              </a:spcBef>
              <a:buFont typeface="Arial MT"/>
              <a:buChar char="•"/>
              <a:tabLst>
                <a:tab pos="356870" algn="l"/>
              </a:tabLst>
            </a:pPr>
            <a:r>
              <a:rPr sz="2800" b="1">
                <a:solidFill>
                  <a:srgbClr val="00AF50"/>
                </a:solidFill>
                <a:latin typeface="Calibri"/>
                <a:cs typeface="Calibri"/>
              </a:rPr>
              <a:t>Most</a:t>
            </a:r>
            <a:r>
              <a:rPr sz="2800" b="1" spc="-50">
                <a:solidFill>
                  <a:srgbClr val="00AF50"/>
                </a:solidFill>
                <a:latin typeface="Calibri"/>
                <a:cs typeface="Calibri"/>
              </a:rPr>
              <a:t> </a:t>
            </a:r>
            <a:r>
              <a:rPr sz="2800" b="1">
                <a:solidFill>
                  <a:srgbClr val="00AF50"/>
                </a:solidFill>
                <a:latin typeface="Calibri"/>
                <a:cs typeface="Calibri"/>
              </a:rPr>
              <a:t>commonly</a:t>
            </a:r>
            <a:r>
              <a:rPr sz="2800" b="1" spc="-75">
                <a:solidFill>
                  <a:srgbClr val="00AF50"/>
                </a:solidFill>
                <a:latin typeface="Calibri"/>
                <a:cs typeface="Calibri"/>
              </a:rPr>
              <a:t> </a:t>
            </a:r>
            <a:r>
              <a:rPr sz="2800" b="1">
                <a:solidFill>
                  <a:srgbClr val="00AF50"/>
                </a:solidFill>
                <a:latin typeface="Calibri"/>
                <a:cs typeface="Calibri"/>
              </a:rPr>
              <a:t>used</a:t>
            </a:r>
            <a:r>
              <a:rPr sz="2800" b="1" spc="-50">
                <a:solidFill>
                  <a:srgbClr val="00AF50"/>
                </a:solidFill>
                <a:latin typeface="Calibri"/>
                <a:cs typeface="Calibri"/>
              </a:rPr>
              <a:t> </a:t>
            </a:r>
            <a:r>
              <a:rPr sz="2800" b="1">
                <a:solidFill>
                  <a:srgbClr val="00AF50"/>
                </a:solidFill>
                <a:latin typeface="Calibri"/>
                <a:cs typeface="Calibri"/>
              </a:rPr>
              <a:t>in</a:t>
            </a:r>
            <a:r>
              <a:rPr sz="2800" b="1" spc="-60">
                <a:solidFill>
                  <a:srgbClr val="00AF50"/>
                </a:solidFill>
                <a:latin typeface="Calibri"/>
                <a:cs typeface="Calibri"/>
              </a:rPr>
              <a:t> </a:t>
            </a:r>
            <a:r>
              <a:rPr sz="2800" b="1" spc="-10">
                <a:solidFill>
                  <a:srgbClr val="00AF50"/>
                </a:solidFill>
                <a:latin typeface="Calibri"/>
                <a:cs typeface="Calibri"/>
              </a:rPr>
              <a:t>Bangladesh.</a:t>
            </a:r>
            <a:endParaRPr sz="2800">
              <a:latin typeface="Calibri"/>
              <a:cs typeface="Calibri"/>
            </a:endParaRPr>
          </a:p>
          <a:p>
            <a:pPr marL="356870" marR="2389505" indent="-344805">
              <a:lnSpc>
                <a:spcPct val="100000"/>
              </a:lnSpc>
              <a:spcBef>
                <a:spcPts val="3365"/>
              </a:spcBef>
              <a:buFont typeface="Arial MT"/>
              <a:buChar char="•"/>
              <a:tabLst>
                <a:tab pos="356870" algn="l"/>
              </a:tabLst>
            </a:pPr>
            <a:r>
              <a:rPr sz="2800" b="1">
                <a:solidFill>
                  <a:srgbClr val="006FC0"/>
                </a:solidFill>
                <a:latin typeface="Calibri"/>
                <a:cs typeface="Calibri"/>
              </a:rPr>
              <a:t>Septic</a:t>
            </a:r>
            <a:r>
              <a:rPr sz="2800" b="1" spc="-65">
                <a:solidFill>
                  <a:srgbClr val="006FC0"/>
                </a:solidFill>
                <a:latin typeface="Calibri"/>
                <a:cs typeface="Calibri"/>
              </a:rPr>
              <a:t> </a:t>
            </a:r>
            <a:r>
              <a:rPr sz="2800" b="1">
                <a:solidFill>
                  <a:srgbClr val="006FC0"/>
                </a:solidFill>
                <a:latin typeface="Calibri"/>
                <a:cs typeface="Calibri"/>
              </a:rPr>
              <a:t>tank</a:t>
            </a:r>
            <a:r>
              <a:rPr sz="2800" b="1" spc="-80">
                <a:solidFill>
                  <a:srgbClr val="006FC0"/>
                </a:solidFill>
                <a:latin typeface="Calibri"/>
                <a:cs typeface="Calibri"/>
              </a:rPr>
              <a:t> </a:t>
            </a:r>
            <a:r>
              <a:rPr sz="2800" b="1" spc="-10">
                <a:solidFill>
                  <a:srgbClr val="006FC0"/>
                </a:solidFill>
                <a:latin typeface="Calibri"/>
                <a:cs typeface="Calibri"/>
              </a:rPr>
              <a:t>effluents </a:t>
            </a:r>
            <a:r>
              <a:rPr sz="2800" b="1">
                <a:solidFill>
                  <a:srgbClr val="006FC0"/>
                </a:solidFill>
                <a:latin typeface="Calibri"/>
                <a:cs typeface="Calibri"/>
              </a:rPr>
              <a:t>flows</a:t>
            </a:r>
            <a:r>
              <a:rPr sz="2800" b="1" spc="-105">
                <a:solidFill>
                  <a:srgbClr val="006FC0"/>
                </a:solidFill>
                <a:latin typeface="Calibri"/>
                <a:cs typeface="Calibri"/>
              </a:rPr>
              <a:t> </a:t>
            </a:r>
            <a:r>
              <a:rPr sz="2800" b="1">
                <a:solidFill>
                  <a:srgbClr val="006FC0"/>
                </a:solidFill>
                <a:latin typeface="Calibri"/>
                <a:cs typeface="Calibri"/>
              </a:rPr>
              <a:t>through</a:t>
            </a:r>
            <a:r>
              <a:rPr sz="2800" b="1" spc="-90">
                <a:solidFill>
                  <a:srgbClr val="006FC0"/>
                </a:solidFill>
                <a:latin typeface="Calibri"/>
                <a:cs typeface="Calibri"/>
              </a:rPr>
              <a:t> </a:t>
            </a:r>
            <a:r>
              <a:rPr sz="2800" b="1" spc="-25">
                <a:solidFill>
                  <a:srgbClr val="006FC0"/>
                </a:solidFill>
                <a:latin typeface="Calibri"/>
                <a:cs typeface="Calibri"/>
              </a:rPr>
              <a:t>pit </a:t>
            </a:r>
            <a:r>
              <a:rPr sz="2800" b="1">
                <a:solidFill>
                  <a:srgbClr val="006FC0"/>
                </a:solidFill>
                <a:latin typeface="Calibri"/>
                <a:cs typeface="Calibri"/>
              </a:rPr>
              <a:t>walls,</a:t>
            </a:r>
            <a:r>
              <a:rPr sz="2800" b="1" spc="-50">
                <a:solidFill>
                  <a:srgbClr val="006FC0"/>
                </a:solidFill>
                <a:latin typeface="Calibri"/>
                <a:cs typeface="Calibri"/>
              </a:rPr>
              <a:t> </a:t>
            </a:r>
            <a:r>
              <a:rPr sz="2800" b="1">
                <a:solidFill>
                  <a:srgbClr val="006FC0"/>
                </a:solidFill>
                <a:latin typeface="Calibri"/>
                <a:cs typeface="Calibri"/>
              </a:rPr>
              <a:t>made</a:t>
            </a:r>
            <a:r>
              <a:rPr sz="2800" b="1" spc="-50">
                <a:solidFill>
                  <a:srgbClr val="006FC0"/>
                </a:solidFill>
                <a:latin typeface="Calibri"/>
                <a:cs typeface="Calibri"/>
              </a:rPr>
              <a:t> </a:t>
            </a:r>
            <a:r>
              <a:rPr sz="2800" b="1">
                <a:solidFill>
                  <a:srgbClr val="006FC0"/>
                </a:solidFill>
                <a:latin typeface="Calibri"/>
                <a:cs typeface="Calibri"/>
              </a:rPr>
              <a:t>of</a:t>
            </a:r>
            <a:r>
              <a:rPr sz="2800" b="1" spc="-60">
                <a:solidFill>
                  <a:srgbClr val="006FC0"/>
                </a:solidFill>
                <a:latin typeface="Calibri"/>
                <a:cs typeface="Calibri"/>
              </a:rPr>
              <a:t> </a:t>
            </a:r>
            <a:r>
              <a:rPr sz="2800" b="1" spc="-20">
                <a:solidFill>
                  <a:srgbClr val="006FC0"/>
                </a:solidFill>
                <a:latin typeface="Calibri"/>
                <a:cs typeface="Calibri"/>
              </a:rPr>
              <a:t>open </a:t>
            </a:r>
            <a:r>
              <a:rPr sz="2800" b="1">
                <a:solidFill>
                  <a:srgbClr val="006FC0"/>
                </a:solidFill>
                <a:latin typeface="Calibri"/>
                <a:cs typeface="Calibri"/>
              </a:rPr>
              <a:t>jointed</a:t>
            </a:r>
            <a:r>
              <a:rPr sz="2800" b="1" spc="-95">
                <a:solidFill>
                  <a:srgbClr val="006FC0"/>
                </a:solidFill>
                <a:latin typeface="Calibri"/>
                <a:cs typeface="Calibri"/>
              </a:rPr>
              <a:t> </a:t>
            </a:r>
            <a:r>
              <a:rPr sz="2800" b="1" spc="-10">
                <a:solidFill>
                  <a:srgbClr val="006FC0"/>
                </a:solidFill>
                <a:latin typeface="Calibri"/>
                <a:cs typeface="Calibri"/>
              </a:rPr>
              <a:t>bricks,</a:t>
            </a:r>
            <a:endParaRPr sz="2800">
              <a:latin typeface="Calibri"/>
              <a:cs typeface="Calibri"/>
            </a:endParaRPr>
          </a:p>
          <a:p>
            <a:pPr marL="356870">
              <a:lnSpc>
                <a:spcPct val="100000"/>
              </a:lnSpc>
            </a:pPr>
            <a:r>
              <a:rPr sz="2800" b="1">
                <a:solidFill>
                  <a:srgbClr val="006FC0"/>
                </a:solidFill>
                <a:latin typeface="Calibri"/>
                <a:cs typeface="Calibri"/>
              </a:rPr>
              <a:t>into</a:t>
            </a:r>
            <a:r>
              <a:rPr sz="2800" b="1" spc="-105">
                <a:solidFill>
                  <a:srgbClr val="006FC0"/>
                </a:solidFill>
                <a:latin typeface="Calibri"/>
                <a:cs typeface="Calibri"/>
              </a:rPr>
              <a:t> </a:t>
            </a:r>
            <a:r>
              <a:rPr sz="2800" b="1">
                <a:solidFill>
                  <a:srgbClr val="006FC0"/>
                </a:solidFill>
                <a:latin typeface="Calibri"/>
                <a:cs typeface="Calibri"/>
              </a:rPr>
              <a:t>surrounding</a:t>
            </a:r>
            <a:r>
              <a:rPr sz="2800" b="1" spc="-90">
                <a:solidFill>
                  <a:srgbClr val="006FC0"/>
                </a:solidFill>
                <a:latin typeface="Calibri"/>
                <a:cs typeface="Calibri"/>
              </a:rPr>
              <a:t> </a:t>
            </a:r>
            <a:r>
              <a:rPr sz="2800" b="1" spc="-20">
                <a:solidFill>
                  <a:srgbClr val="006FC0"/>
                </a:solidFill>
                <a:latin typeface="Calibri"/>
                <a:cs typeface="Calibri"/>
              </a:rPr>
              <a:t>soil</a:t>
            </a:r>
            <a:endParaRPr sz="2800">
              <a:latin typeface="Calibri"/>
              <a:cs typeface="Calibri"/>
            </a:endParaRPr>
          </a:p>
        </p:txBody>
      </p:sp>
      <p:pic>
        <p:nvPicPr>
          <p:cNvPr id="4" name="object 4"/>
          <p:cNvPicPr/>
          <p:nvPr/>
        </p:nvPicPr>
        <p:blipFill>
          <a:blip r:embed="rId2">
            <a:biLevel thresh="50000"/>
          </a:blip>
          <a:srcRect l="3724"/>
          <a:stretch>
            <a:fillRect/>
          </a:stretch>
        </p:blipFill>
        <p:spPr>
          <a:xfrm>
            <a:off x="4571999" y="1927860"/>
            <a:ext cx="4098035" cy="3962400"/>
          </a:xfrm>
          <a:prstGeom prst="rect">
            <a:avLst/>
          </a:prstGeom>
        </p:spPr>
      </p:pic>
      <p:sp>
        <p:nvSpPr>
          <p:cNvPr id="5" name="Slide Number Placeholder 4">
            <a:extLst>
              <a:ext uri="{FF2B5EF4-FFF2-40B4-BE49-F238E27FC236}">
                <a16:creationId xmlns:a16="http://schemas.microsoft.com/office/drawing/2014/main" id="{65B6F61A-CDD3-2A72-E006-B75020E22915}"/>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138</a:t>
            </a:fld>
            <a:endParaRPr lang="en-US" spc="-50"/>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3505" y="461899"/>
            <a:ext cx="4855210" cy="696595"/>
          </a:xfrm>
          <a:prstGeom prst="rect">
            <a:avLst/>
          </a:prstGeom>
        </p:spPr>
        <p:txBody>
          <a:bodyPr vert="horz" wrap="square" lIns="0" tIns="13335" rIns="0" bIns="0" rtlCol="0">
            <a:spAutoFit/>
          </a:bodyPr>
          <a:lstStyle/>
          <a:p>
            <a:pPr marL="12700">
              <a:lnSpc>
                <a:spcPct val="100000"/>
              </a:lnSpc>
              <a:spcBef>
                <a:spcPts val="105"/>
              </a:spcBef>
            </a:pPr>
            <a:r>
              <a:rPr sz="4400" b="0">
                <a:solidFill>
                  <a:srgbClr val="000000"/>
                </a:solidFill>
                <a:latin typeface="Calibri"/>
                <a:cs typeface="Calibri"/>
              </a:rPr>
              <a:t>Types</a:t>
            </a:r>
            <a:r>
              <a:rPr sz="4400" b="0" spc="-155">
                <a:solidFill>
                  <a:srgbClr val="000000"/>
                </a:solidFill>
                <a:latin typeface="Calibri"/>
                <a:cs typeface="Calibri"/>
              </a:rPr>
              <a:t> </a:t>
            </a:r>
            <a:r>
              <a:rPr sz="4400" b="0">
                <a:solidFill>
                  <a:srgbClr val="000000"/>
                </a:solidFill>
                <a:latin typeface="Calibri"/>
                <a:cs typeface="Calibri"/>
              </a:rPr>
              <a:t>of</a:t>
            </a:r>
            <a:r>
              <a:rPr sz="4400" b="0" spc="-160">
                <a:solidFill>
                  <a:srgbClr val="000000"/>
                </a:solidFill>
                <a:latin typeface="Calibri"/>
                <a:cs typeface="Calibri"/>
              </a:rPr>
              <a:t> </a:t>
            </a:r>
            <a:r>
              <a:rPr sz="4400" b="0">
                <a:solidFill>
                  <a:srgbClr val="000000"/>
                </a:solidFill>
                <a:latin typeface="Calibri"/>
                <a:cs typeface="Calibri"/>
              </a:rPr>
              <a:t>Soakage</a:t>
            </a:r>
            <a:r>
              <a:rPr sz="4400" b="0" spc="-170">
                <a:solidFill>
                  <a:srgbClr val="000000"/>
                </a:solidFill>
                <a:latin typeface="Calibri"/>
                <a:cs typeface="Calibri"/>
              </a:rPr>
              <a:t> </a:t>
            </a:r>
            <a:r>
              <a:rPr sz="4400" b="0" spc="-20">
                <a:solidFill>
                  <a:srgbClr val="000000"/>
                </a:solidFill>
                <a:latin typeface="Calibri"/>
                <a:cs typeface="Calibri"/>
              </a:rPr>
              <a:t>Pits</a:t>
            </a:r>
            <a:endParaRPr sz="4400">
              <a:latin typeface="Calibri"/>
              <a:cs typeface="Calibri"/>
            </a:endParaRPr>
          </a:p>
        </p:txBody>
      </p:sp>
      <p:pic>
        <p:nvPicPr>
          <p:cNvPr id="3" name="object 3"/>
          <p:cNvPicPr/>
          <p:nvPr/>
        </p:nvPicPr>
        <p:blipFill>
          <a:blip r:embed="rId2"/>
          <a:stretch>
            <a:fillRect/>
          </a:stretch>
        </p:blipFill>
        <p:spPr>
          <a:xfrm>
            <a:off x="904958" y="1428730"/>
            <a:ext cx="2848618" cy="3847747"/>
          </a:xfrm>
          <a:prstGeom prst="rect">
            <a:avLst/>
          </a:prstGeom>
        </p:spPr>
      </p:pic>
      <p:pic>
        <p:nvPicPr>
          <p:cNvPr id="4" name="object 4"/>
          <p:cNvPicPr/>
          <p:nvPr/>
        </p:nvPicPr>
        <p:blipFill>
          <a:blip r:embed="rId3"/>
          <a:stretch>
            <a:fillRect/>
          </a:stretch>
        </p:blipFill>
        <p:spPr>
          <a:xfrm>
            <a:off x="5026385" y="1352035"/>
            <a:ext cx="2988330" cy="3573265"/>
          </a:xfrm>
          <a:prstGeom prst="rect">
            <a:avLst/>
          </a:prstGeom>
        </p:spPr>
      </p:pic>
      <p:sp>
        <p:nvSpPr>
          <p:cNvPr id="5" name="object 5"/>
          <p:cNvSpPr txBox="1"/>
          <p:nvPr/>
        </p:nvSpPr>
        <p:spPr>
          <a:xfrm>
            <a:off x="1167790" y="5424932"/>
            <a:ext cx="2235835" cy="391160"/>
          </a:xfrm>
          <a:prstGeom prst="rect">
            <a:avLst/>
          </a:prstGeom>
        </p:spPr>
        <p:txBody>
          <a:bodyPr vert="horz" wrap="square" lIns="0" tIns="12700" rIns="0" bIns="0" rtlCol="0">
            <a:spAutoFit/>
          </a:bodyPr>
          <a:lstStyle/>
          <a:p>
            <a:pPr marL="12700">
              <a:lnSpc>
                <a:spcPct val="100000"/>
              </a:lnSpc>
              <a:spcBef>
                <a:spcPts val="100"/>
              </a:spcBef>
            </a:pPr>
            <a:r>
              <a:rPr sz="2400" b="1">
                <a:latin typeface="Calibri"/>
                <a:cs typeface="Calibri"/>
              </a:rPr>
              <a:t>Lined</a:t>
            </a:r>
            <a:r>
              <a:rPr sz="2400" b="1" spc="-30">
                <a:latin typeface="Calibri"/>
                <a:cs typeface="Calibri"/>
              </a:rPr>
              <a:t> </a:t>
            </a:r>
            <a:r>
              <a:rPr sz="2400" b="1" spc="-10">
                <a:latin typeface="Calibri"/>
                <a:cs typeface="Calibri"/>
              </a:rPr>
              <a:t>Soakage</a:t>
            </a:r>
            <a:r>
              <a:rPr sz="2400" b="1" spc="-55">
                <a:latin typeface="Calibri"/>
                <a:cs typeface="Calibri"/>
              </a:rPr>
              <a:t> </a:t>
            </a:r>
            <a:r>
              <a:rPr sz="2400" b="1" spc="-25">
                <a:latin typeface="Calibri"/>
                <a:cs typeface="Calibri"/>
              </a:rPr>
              <a:t>Pit</a:t>
            </a:r>
            <a:endParaRPr sz="2400">
              <a:latin typeface="Calibri"/>
              <a:cs typeface="Calibri"/>
            </a:endParaRPr>
          </a:p>
        </p:txBody>
      </p:sp>
      <p:sp>
        <p:nvSpPr>
          <p:cNvPr id="6" name="object 6"/>
          <p:cNvSpPr txBox="1"/>
          <p:nvPr/>
        </p:nvSpPr>
        <p:spPr>
          <a:xfrm>
            <a:off x="5470905" y="5424932"/>
            <a:ext cx="2321560" cy="756920"/>
          </a:xfrm>
          <a:prstGeom prst="rect">
            <a:avLst/>
          </a:prstGeom>
        </p:spPr>
        <p:txBody>
          <a:bodyPr vert="horz" wrap="square" lIns="0" tIns="12700" rIns="0" bIns="0" rtlCol="0">
            <a:spAutoFit/>
          </a:bodyPr>
          <a:lstStyle/>
          <a:p>
            <a:pPr marL="429895" marR="5080" indent="-417830">
              <a:lnSpc>
                <a:spcPct val="100000"/>
              </a:lnSpc>
              <a:spcBef>
                <a:spcPts val="100"/>
              </a:spcBef>
            </a:pPr>
            <a:r>
              <a:rPr sz="2400" b="1">
                <a:latin typeface="Calibri"/>
                <a:cs typeface="Calibri"/>
              </a:rPr>
              <a:t>Unlined</a:t>
            </a:r>
            <a:r>
              <a:rPr sz="2400" b="1" spc="-45">
                <a:latin typeface="Calibri"/>
                <a:cs typeface="Calibri"/>
              </a:rPr>
              <a:t> </a:t>
            </a:r>
            <a:r>
              <a:rPr sz="2400" b="1" spc="-10">
                <a:latin typeface="Calibri"/>
                <a:cs typeface="Calibri"/>
              </a:rPr>
              <a:t>Backfilled Soakage</a:t>
            </a:r>
            <a:r>
              <a:rPr sz="2400" b="1" spc="-85">
                <a:latin typeface="Calibri"/>
                <a:cs typeface="Calibri"/>
              </a:rPr>
              <a:t> </a:t>
            </a:r>
            <a:r>
              <a:rPr sz="2400" b="1" spc="-25">
                <a:latin typeface="Calibri"/>
                <a:cs typeface="Calibri"/>
              </a:rPr>
              <a:t>Pit</a:t>
            </a:r>
            <a:endParaRPr sz="2400">
              <a:latin typeface="Calibri"/>
              <a:cs typeface="Calibri"/>
            </a:endParaRPr>
          </a:p>
        </p:txBody>
      </p:sp>
      <p:sp>
        <p:nvSpPr>
          <p:cNvPr id="7" name="Slide Number Placeholder 6">
            <a:extLst>
              <a:ext uri="{FF2B5EF4-FFF2-40B4-BE49-F238E27FC236}">
                <a16:creationId xmlns:a16="http://schemas.microsoft.com/office/drawing/2014/main" id="{71BF8778-C0F7-BEA7-872A-613BD8BC060E}"/>
              </a:ext>
            </a:extLst>
          </p:cNvPr>
          <p:cNvSpPr>
            <a:spLocks noGrp="1"/>
          </p:cNvSpPr>
          <p:nvPr>
            <p:ph type="sldNum" sz="quarter" idx="7"/>
          </p:nvPr>
        </p:nvSpPr>
        <p:spPr>
          <a:xfrm>
            <a:off x="8401811" y="6465214"/>
            <a:ext cx="361189" cy="164186"/>
          </a:xfrm>
        </p:spPr>
        <p:txBody>
          <a:bodyPr/>
          <a:lstStyle/>
          <a:p>
            <a:pPr marL="115570">
              <a:lnSpc>
                <a:spcPts val="1240"/>
              </a:lnSpc>
            </a:pPr>
            <a:fld id="{81D60167-4931-47E6-BA6A-407CBD079E47}" type="slidenum">
              <a:rPr lang="en-US" spc="-50" smtClean="0"/>
              <a:t>139</a:t>
            </a:fld>
            <a:endParaRPr lang="en-US" spc="-50"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85800"/>
            <a:ext cx="5690354" cy="1025761"/>
          </a:xfrm>
          <a:prstGeom prst="rect">
            <a:avLst/>
          </a:prstGeom>
        </p:spPr>
        <p:txBody>
          <a:bodyPr vert="horz" wrap="square" lIns="0" tIns="10001" rIns="0" bIns="0" rtlCol="0">
            <a:spAutoFit/>
          </a:bodyPr>
          <a:lstStyle/>
          <a:p>
            <a:pPr marL="9525">
              <a:spcBef>
                <a:spcPts val="79"/>
              </a:spcBef>
            </a:pPr>
            <a:r>
              <a:t>Disease</a:t>
            </a:r>
            <a:r>
              <a:rPr spc="-139"/>
              <a:t> </a:t>
            </a:r>
            <a:r>
              <a:rPr spc="-8"/>
              <a:t>Transmission</a:t>
            </a:r>
            <a:r>
              <a:rPr spc="-75"/>
              <a:t> </a:t>
            </a:r>
            <a:r>
              <a:t>and</a:t>
            </a:r>
            <a:r>
              <a:rPr spc="-49"/>
              <a:t> </a:t>
            </a:r>
            <a:r>
              <a:rPr spc="-8"/>
              <a:t>Sanitation</a:t>
            </a:r>
          </a:p>
        </p:txBody>
      </p:sp>
      <p:grpSp>
        <p:nvGrpSpPr>
          <p:cNvPr id="7" name="object 4">
            <a:extLst>
              <a:ext uri="{FF2B5EF4-FFF2-40B4-BE49-F238E27FC236}">
                <a16:creationId xmlns:a16="http://schemas.microsoft.com/office/drawing/2014/main" id="{F7B45E7A-C655-FE39-DF6A-CD911FBF19E7}"/>
              </a:ext>
            </a:extLst>
          </p:cNvPr>
          <p:cNvGrpSpPr/>
          <p:nvPr/>
        </p:nvGrpSpPr>
        <p:grpSpPr>
          <a:xfrm>
            <a:off x="723567" y="1708383"/>
            <a:ext cx="7697102" cy="4987691"/>
            <a:chOff x="452627" y="1426463"/>
            <a:chExt cx="8239125" cy="5434730"/>
          </a:xfrm>
        </p:grpSpPr>
        <p:pic>
          <p:nvPicPr>
            <p:cNvPr id="8" name="object 5">
              <a:extLst>
                <a:ext uri="{FF2B5EF4-FFF2-40B4-BE49-F238E27FC236}">
                  <a16:creationId xmlns:a16="http://schemas.microsoft.com/office/drawing/2014/main" id="{C4C457AF-3A71-83FC-167F-0C23051D4E19}"/>
                </a:ext>
              </a:extLst>
            </p:cNvPr>
            <p:cNvPicPr/>
            <p:nvPr/>
          </p:nvPicPr>
          <p:blipFill>
            <a:blip r:embed="rId2">
              <a:biLevel thresh="50000"/>
            </a:blip>
            <a:stretch>
              <a:fillRect/>
            </a:stretch>
          </p:blipFill>
          <p:spPr>
            <a:xfrm>
              <a:off x="457263" y="1557673"/>
              <a:ext cx="8229600" cy="5303520"/>
            </a:xfrm>
            <a:prstGeom prst="rect">
              <a:avLst/>
            </a:prstGeom>
          </p:spPr>
        </p:pic>
        <p:sp>
          <p:nvSpPr>
            <p:cNvPr id="9" name="object 6">
              <a:extLst>
                <a:ext uri="{FF2B5EF4-FFF2-40B4-BE49-F238E27FC236}">
                  <a16:creationId xmlns:a16="http://schemas.microsoft.com/office/drawing/2014/main" id="{F00FA5C0-5AC6-8024-0855-9AB977B8D806}"/>
                </a:ext>
              </a:extLst>
            </p:cNvPr>
            <p:cNvSpPr/>
            <p:nvPr/>
          </p:nvSpPr>
          <p:spPr>
            <a:xfrm>
              <a:off x="452627" y="1426463"/>
              <a:ext cx="8239125" cy="5313045"/>
            </a:xfrm>
            <a:custGeom>
              <a:avLst/>
              <a:gdLst/>
              <a:ahLst/>
              <a:cxnLst/>
              <a:rect l="l" t="t" r="r" b="b"/>
              <a:pathLst>
                <a:path w="8239125" h="5313045">
                  <a:moveTo>
                    <a:pt x="0" y="5312664"/>
                  </a:moveTo>
                  <a:lnTo>
                    <a:pt x="8238744" y="5312664"/>
                  </a:lnTo>
                  <a:lnTo>
                    <a:pt x="8238744" y="0"/>
                  </a:lnTo>
                  <a:lnTo>
                    <a:pt x="0" y="0"/>
                  </a:lnTo>
                  <a:lnTo>
                    <a:pt x="0" y="5312664"/>
                  </a:lnTo>
                  <a:close/>
                </a:path>
              </a:pathLst>
            </a:custGeom>
            <a:ln w="9144">
              <a:solidFill>
                <a:srgbClr val="000000"/>
              </a:solidFill>
            </a:ln>
          </p:spPr>
          <p:txBody>
            <a:bodyPr wrap="square" lIns="0" tIns="0" rIns="0" bIns="0" rtlCol="0"/>
            <a:lstStyle/>
            <a:p>
              <a:endParaRPr/>
            </a:p>
          </p:txBody>
        </p:sp>
      </p:grpSp>
      <p:sp>
        <p:nvSpPr>
          <p:cNvPr id="3" name="Slide Number Placeholder 2">
            <a:extLst>
              <a:ext uri="{FF2B5EF4-FFF2-40B4-BE49-F238E27FC236}">
                <a16:creationId xmlns:a16="http://schemas.microsoft.com/office/drawing/2014/main" id="{7F303E91-7EE5-3CE0-81FF-0F40E15B54BB}"/>
              </a:ext>
            </a:extLst>
          </p:cNvPr>
          <p:cNvSpPr>
            <a:spLocks noGrp="1"/>
          </p:cNvSpPr>
          <p:nvPr>
            <p:ph type="sldNum" sz="quarter" idx="7"/>
          </p:nvPr>
        </p:nvSpPr>
        <p:spPr/>
        <p:txBody>
          <a:bodyPr/>
          <a:lstStyle/>
          <a:p>
            <a:fld id="{B6F15528-21DE-4FAA-801E-634DDDAF4B2B}" type="slidenum">
              <a:rPr lang="en-US" smtClean="0"/>
              <a:t>14</a:t>
            </a:fld>
            <a:endParaRPr lang="en-US"/>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231390">
              <a:lnSpc>
                <a:spcPct val="100000"/>
              </a:lnSpc>
              <a:spcBef>
                <a:spcPts val="100"/>
              </a:spcBef>
            </a:pPr>
            <a:r>
              <a:t>Soakage</a:t>
            </a:r>
            <a:r>
              <a:rPr spc="-75"/>
              <a:t> </a:t>
            </a:r>
            <a:r>
              <a:t>Pits</a:t>
            </a:r>
            <a:r>
              <a:rPr spc="-35"/>
              <a:t> </a:t>
            </a:r>
            <a:r>
              <a:rPr sz="1800" spc="-10"/>
              <a:t>(contd.)</a:t>
            </a:r>
            <a:endParaRPr sz="1800"/>
          </a:p>
        </p:txBody>
      </p:sp>
      <p:sp>
        <p:nvSpPr>
          <p:cNvPr id="3" name="object 3"/>
          <p:cNvSpPr txBox="1"/>
          <p:nvPr/>
        </p:nvSpPr>
        <p:spPr>
          <a:xfrm>
            <a:off x="535940" y="1001013"/>
            <a:ext cx="8087359" cy="4293235"/>
          </a:xfrm>
          <a:prstGeom prst="rect">
            <a:avLst/>
          </a:prstGeom>
        </p:spPr>
        <p:txBody>
          <a:bodyPr vert="horz" wrap="square" lIns="0" tIns="12065" rIns="0" bIns="0" rtlCol="0">
            <a:spAutoFit/>
          </a:bodyPr>
          <a:lstStyle/>
          <a:p>
            <a:pPr marL="356870" marR="128270" indent="-344805">
              <a:lnSpc>
                <a:spcPct val="100000"/>
              </a:lnSpc>
              <a:spcBef>
                <a:spcPts val="95"/>
              </a:spcBef>
              <a:buFont typeface="Arial MT"/>
              <a:buChar char="•"/>
              <a:tabLst>
                <a:tab pos="356870" algn="l"/>
              </a:tabLst>
            </a:pPr>
            <a:r>
              <a:rPr sz="2800" b="1" spc="-10">
                <a:solidFill>
                  <a:srgbClr val="00AF50"/>
                </a:solidFill>
                <a:latin typeface="Calibri"/>
                <a:cs typeface="Calibri"/>
              </a:rPr>
              <a:t>Typically</a:t>
            </a:r>
            <a:r>
              <a:rPr sz="2800" b="1" spc="-50">
                <a:solidFill>
                  <a:srgbClr val="00AF50"/>
                </a:solidFill>
                <a:latin typeface="Calibri"/>
                <a:cs typeface="Calibri"/>
              </a:rPr>
              <a:t> </a:t>
            </a:r>
            <a:r>
              <a:rPr sz="2800" b="1">
                <a:solidFill>
                  <a:srgbClr val="00AF50"/>
                </a:solidFill>
                <a:latin typeface="Calibri"/>
                <a:cs typeface="Calibri"/>
              </a:rPr>
              <a:t>soakage</a:t>
            </a:r>
            <a:r>
              <a:rPr sz="2800" b="1" spc="-30">
                <a:solidFill>
                  <a:srgbClr val="00AF50"/>
                </a:solidFill>
                <a:latin typeface="Calibri"/>
                <a:cs typeface="Calibri"/>
              </a:rPr>
              <a:t> </a:t>
            </a:r>
            <a:r>
              <a:rPr sz="2800" b="1">
                <a:solidFill>
                  <a:srgbClr val="00AF50"/>
                </a:solidFill>
                <a:latin typeface="Calibri"/>
                <a:cs typeface="Calibri"/>
              </a:rPr>
              <a:t>pits</a:t>
            </a:r>
            <a:r>
              <a:rPr sz="2800" b="1" spc="-65">
                <a:solidFill>
                  <a:srgbClr val="00AF50"/>
                </a:solidFill>
                <a:latin typeface="Calibri"/>
                <a:cs typeface="Calibri"/>
              </a:rPr>
              <a:t> </a:t>
            </a:r>
            <a:r>
              <a:rPr sz="2800" b="1">
                <a:solidFill>
                  <a:srgbClr val="00AF50"/>
                </a:solidFill>
                <a:latin typeface="Calibri"/>
                <a:cs typeface="Calibri"/>
              </a:rPr>
              <a:t>can</a:t>
            </a:r>
            <a:r>
              <a:rPr sz="2800" b="1" spc="-60">
                <a:solidFill>
                  <a:srgbClr val="00AF50"/>
                </a:solidFill>
                <a:latin typeface="Calibri"/>
                <a:cs typeface="Calibri"/>
              </a:rPr>
              <a:t> </a:t>
            </a:r>
            <a:r>
              <a:rPr sz="2800" b="1">
                <a:solidFill>
                  <a:srgbClr val="00AF50"/>
                </a:solidFill>
                <a:latin typeface="Calibri"/>
                <a:cs typeface="Calibri"/>
              </a:rPr>
              <a:t>be</a:t>
            </a:r>
            <a:r>
              <a:rPr sz="2800" b="1" spc="-55">
                <a:solidFill>
                  <a:srgbClr val="00AF50"/>
                </a:solidFill>
                <a:latin typeface="Calibri"/>
                <a:cs typeface="Calibri"/>
              </a:rPr>
              <a:t> </a:t>
            </a:r>
            <a:r>
              <a:rPr sz="2800" b="1">
                <a:solidFill>
                  <a:srgbClr val="00AF50"/>
                </a:solidFill>
                <a:latin typeface="Calibri"/>
                <a:cs typeface="Calibri"/>
              </a:rPr>
              <a:t>2.0</a:t>
            </a:r>
            <a:r>
              <a:rPr sz="2800" b="1" spc="-50">
                <a:solidFill>
                  <a:srgbClr val="00AF50"/>
                </a:solidFill>
                <a:latin typeface="Calibri"/>
                <a:cs typeface="Calibri"/>
              </a:rPr>
              <a:t> </a:t>
            </a:r>
            <a:r>
              <a:rPr sz="2800" b="1">
                <a:solidFill>
                  <a:srgbClr val="00AF50"/>
                </a:solidFill>
                <a:latin typeface="Calibri"/>
                <a:cs typeface="Calibri"/>
              </a:rPr>
              <a:t>to</a:t>
            </a:r>
            <a:r>
              <a:rPr sz="2800" b="1" spc="-60">
                <a:solidFill>
                  <a:srgbClr val="00AF50"/>
                </a:solidFill>
                <a:latin typeface="Calibri"/>
                <a:cs typeface="Calibri"/>
              </a:rPr>
              <a:t> </a:t>
            </a:r>
            <a:r>
              <a:rPr sz="2800" b="1">
                <a:solidFill>
                  <a:srgbClr val="00AF50"/>
                </a:solidFill>
                <a:latin typeface="Calibri"/>
                <a:cs typeface="Calibri"/>
              </a:rPr>
              <a:t>3.5</a:t>
            </a:r>
            <a:r>
              <a:rPr sz="2800" b="1" spc="-30">
                <a:solidFill>
                  <a:srgbClr val="00AF50"/>
                </a:solidFill>
                <a:latin typeface="Calibri"/>
                <a:cs typeface="Calibri"/>
              </a:rPr>
              <a:t> </a:t>
            </a:r>
            <a:r>
              <a:rPr sz="2800" b="1">
                <a:solidFill>
                  <a:srgbClr val="00AF50"/>
                </a:solidFill>
                <a:latin typeface="Calibri"/>
                <a:cs typeface="Calibri"/>
              </a:rPr>
              <a:t>m</a:t>
            </a:r>
            <a:r>
              <a:rPr sz="2800" b="1" spc="-65">
                <a:solidFill>
                  <a:srgbClr val="00AF50"/>
                </a:solidFill>
                <a:latin typeface="Calibri"/>
                <a:cs typeface="Calibri"/>
              </a:rPr>
              <a:t> </a:t>
            </a:r>
            <a:r>
              <a:rPr sz="2800" b="1" spc="-25">
                <a:solidFill>
                  <a:srgbClr val="00AF50"/>
                </a:solidFill>
                <a:latin typeface="Calibri"/>
                <a:cs typeface="Calibri"/>
              </a:rPr>
              <a:t>in </a:t>
            </a:r>
            <a:r>
              <a:rPr sz="2800" b="1" spc="-30">
                <a:solidFill>
                  <a:srgbClr val="00AF50"/>
                </a:solidFill>
                <a:latin typeface="Calibri"/>
                <a:cs typeface="Calibri"/>
              </a:rPr>
              <a:t>diameter,</a:t>
            </a:r>
            <a:r>
              <a:rPr sz="2800" b="1">
                <a:solidFill>
                  <a:srgbClr val="00AF50"/>
                </a:solidFill>
                <a:latin typeface="Calibri"/>
                <a:cs typeface="Calibri"/>
              </a:rPr>
              <a:t> and</a:t>
            </a:r>
            <a:r>
              <a:rPr sz="2800" b="1" spc="-40">
                <a:solidFill>
                  <a:srgbClr val="00AF50"/>
                </a:solidFill>
                <a:latin typeface="Calibri"/>
                <a:cs typeface="Calibri"/>
              </a:rPr>
              <a:t> </a:t>
            </a:r>
            <a:r>
              <a:rPr sz="2800" b="1">
                <a:solidFill>
                  <a:srgbClr val="00AF50"/>
                </a:solidFill>
                <a:latin typeface="Calibri"/>
                <a:cs typeface="Calibri"/>
              </a:rPr>
              <a:t>3</a:t>
            </a:r>
            <a:r>
              <a:rPr sz="2800" b="1" spc="-35">
                <a:solidFill>
                  <a:srgbClr val="00AF50"/>
                </a:solidFill>
                <a:latin typeface="Calibri"/>
                <a:cs typeface="Calibri"/>
              </a:rPr>
              <a:t> </a:t>
            </a:r>
            <a:r>
              <a:rPr sz="2800" b="1">
                <a:solidFill>
                  <a:srgbClr val="00AF50"/>
                </a:solidFill>
                <a:latin typeface="Calibri"/>
                <a:cs typeface="Calibri"/>
              </a:rPr>
              <a:t>to</a:t>
            </a:r>
            <a:r>
              <a:rPr sz="2800" b="1" spc="-40">
                <a:solidFill>
                  <a:srgbClr val="00AF50"/>
                </a:solidFill>
                <a:latin typeface="Calibri"/>
                <a:cs typeface="Calibri"/>
              </a:rPr>
              <a:t> </a:t>
            </a:r>
            <a:r>
              <a:rPr sz="2800" b="1">
                <a:solidFill>
                  <a:srgbClr val="00AF50"/>
                </a:solidFill>
                <a:latin typeface="Calibri"/>
                <a:cs typeface="Calibri"/>
              </a:rPr>
              <a:t>6</a:t>
            </a:r>
            <a:r>
              <a:rPr sz="2800" b="1" spc="-35">
                <a:solidFill>
                  <a:srgbClr val="00AF50"/>
                </a:solidFill>
                <a:latin typeface="Calibri"/>
                <a:cs typeface="Calibri"/>
              </a:rPr>
              <a:t> </a:t>
            </a:r>
            <a:r>
              <a:rPr sz="2800" b="1">
                <a:solidFill>
                  <a:srgbClr val="00AF50"/>
                </a:solidFill>
                <a:latin typeface="Calibri"/>
                <a:cs typeface="Calibri"/>
              </a:rPr>
              <a:t>m</a:t>
            </a:r>
            <a:r>
              <a:rPr sz="2800" b="1" spc="-40">
                <a:solidFill>
                  <a:srgbClr val="00AF50"/>
                </a:solidFill>
                <a:latin typeface="Calibri"/>
                <a:cs typeface="Calibri"/>
              </a:rPr>
              <a:t> </a:t>
            </a:r>
            <a:r>
              <a:rPr sz="2800" b="1">
                <a:solidFill>
                  <a:srgbClr val="00AF50"/>
                </a:solidFill>
                <a:latin typeface="Calibri"/>
                <a:cs typeface="Calibri"/>
              </a:rPr>
              <a:t>deep,</a:t>
            </a:r>
            <a:r>
              <a:rPr sz="2800" b="1" spc="-30">
                <a:solidFill>
                  <a:srgbClr val="00AF50"/>
                </a:solidFill>
                <a:latin typeface="Calibri"/>
                <a:cs typeface="Calibri"/>
              </a:rPr>
              <a:t> </a:t>
            </a:r>
            <a:r>
              <a:rPr sz="2800" b="1">
                <a:solidFill>
                  <a:srgbClr val="00AF50"/>
                </a:solidFill>
                <a:latin typeface="Calibri"/>
                <a:cs typeface="Calibri"/>
              </a:rPr>
              <a:t>depending</a:t>
            </a:r>
            <a:r>
              <a:rPr sz="2800" b="1" spc="-30">
                <a:solidFill>
                  <a:srgbClr val="00AF50"/>
                </a:solidFill>
                <a:latin typeface="Calibri"/>
                <a:cs typeface="Calibri"/>
              </a:rPr>
              <a:t> </a:t>
            </a:r>
            <a:r>
              <a:rPr sz="2800" b="1">
                <a:solidFill>
                  <a:srgbClr val="00AF50"/>
                </a:solidFill>
                <a:latin typeface="Calibri"/>
                <a:cs typeface="Calibri"/>
              </a:rPr>
              <a:t>on</a:t>
            </a:r>
            <a:r>
              <a:rPr sz="2800" b="1" spc="-40">
                <a:solidFill>
                  <a:srgbClr val="00AF50"/>
                </a:solidFill>
                <a:latin typeface="Calibri"/>
                <a:cs typeface="Calibri"/>
              </a:rPr>
              <a:t> </a:t>
            </a:r>
            <a:r>
              <a:rPr sz="2800" b="1" spc="-10">
                <a:solidFill>
                  <a:srgbClr val="00AF50"/>
                </a:solidFill>
                <a:latin typeface="Calibri"/>
                <a:cs typeface="Calibri"/>
              </a:rPr>
              <a:t>amount </a:t>
            </a:r>
            <a:r>
              <a:rPr sz="2800" b="1">
                <a:solidFill>
                  <a:srgbClr val="00AF50"/>
                </a:solidFill>
                <a:latin typeface="Calibri"/>
                <a:cs typeface="Calibri"/>
              </a:rPr>
              <a:t>of</a:t>
            </a:r>
            <a:r>
              <a:rPr sz="2800" b="1" spc="-70">
                <a:solidFill>
                  <a:srgbClr val="00AF50"/>
                </a:solidFill>
                <a:latin typeface="Calibri"/>
                <a:cs typeface="Calibri"/>
              </a:rPr>
              <a:t> </a:t>
            </a:r>
            <a:r>
              <a:rPr sz="2800" b="1" spc="-20">
                <a:solidFill>
                  <a:srgbClr val="00AF50"/>
                </a:solidFill>
                <a:latin typeface="Calibri"/>
                <a:cs typeface="Calibri"/>
              </a:rPr>
              <a:t>wastewater</a:t>
            </a:r>
            <a:r>
              <a:rPr sz="2800" b="1" spc="-35">
                <a:solidFill>
                  <a:srgbClr val="00AF50"/>
                </a:solidFill>
                <a:latin typeface="Calibri"/>
                <a:cs typeface="Calibri"/>
              </a:rPr>
              <a:t> </a:t>
            </a:r>
            <a:r>
              <a:rPr sz="2800" b="1" spc="-40">
                <a:solidFill>
                  <a:srgbClr val="00AF50"/>
                </a:solidFill>
                <a:latin typeface="Calibri"/>
                <a:cs typeface="Calibri"/>
              </a:rPr>
              <a:t>flow,</a:t>
            </a:r>
            <a:r>
              <a:rPr sz="2800" b="1" spc="-65">
                <a:solidFill>
                  <a:srgbClr val="00AF50"/>
                </a:solidFill>
                <a:latin typeface="Calibri"/>
                <a:cs typeface="Calibri"/>
              </a:rPr>
              <a:t> </a:t>
            </a:r>
            <a:r>
              <a:rPr sz="2800" b="1" spc="-10">
                <a:solidFill>
                  <a:srgbClr val="00AF50"/>
                </a:solidFill>
                <a:latin typeface="Calibri"/>
                <a:cs typeface="Calibri"/>
              </a:rPr>
              <a:t>infiltration</a:t>
            </a:r>
            <a:r>
              <a:rPr sz="2800" b="1" spc="-50">
                <a:solidFill>
                  <a:srgbClr val="00AF50"/>
                </a:solidFill>
                <a:latin typeface="Calibri"/>
                <a:cs typeface="Calibri"/>
              </a:rPr>
              <a:t> </a:t>
            </a:r>
            <a:r>
              <a:rPr sz="2800" b="1">
                <a:solidFill>
                  <a:srgbClr val="00AF50"/>
                </a:solidFill>
                <a:latin typeface="Calibri"/>
                <a:cs typeface="Calibri"/>
              </a:rPr>
              <a:t>capacity</a:t>
            </a:r>
            <a:r>
              <a:rPr sz="2800" b="1" spc="-45">
                <a:solidFill>
                  <a:srgbClr val="00AF50"/>
                </a:solidFill>
                <a:latin typeface="Calibri"/>
                <a:cs typeface="Calibri"/>
              </a:rPr>
              <a:t> </a:t>
            </a:r>
            <a:r>
              <a:rPr sz="2800" b="1">
                <a:solidFill>
                  <a:srgbClr val="00AF50"/>
                </a:solidFill>
                <a:latin typeface="Calibri"/>
                <a:cs typeface="Calibri"/>
              </a:rPr>
              <a:t>of</a:t>
            </a:r>
            <a:r>
              <a:rPr sz="2800" b="1" spc="-65">
                <a:solidFill>
                  <a:srgbClr val="00AF50"/>
                </a:solidFill>
                <a:latin typeface="Calibri"/>
                <a:cs typeface="Calibri"/>
              </a:rPr>
              <a:t> </a:t>
            </a:r>
            <a:r>
              <a:rPr sz="2800" b="1">
                <a:solidFill>
                  <a:srgbClr val="00AF50"/>
                </a:solidFill>
                <a:latin typeface="Calibri"/>
                <a:cs typeface="Calibri"/>
              </a:rPr>
              <a:t>soil,</a:t>
            </a:r>
            <a:r>
              <a:rPr sz="2800" b="1" spc="-60">
                <a:solidFill>
                  <a:srgbClr val="00AF50"/>
                </a:solidFill>
                <a:latin typeface="Calibri"/>
                <a:cs typeface="Calibri"/>
              </a:rPr>
              <a:t> </a:t>
            </a:r>
            <a:r>
              <a:rPr sz="2800" b="1" spc="-25">
                <a:solidFill>
                  <a:srgbClr val="00AF50"/>
                </a:solidFill>
                <a:latin typeface="Calibri"/>
                <a:cs typeface="Calibri"/>
              </a:rPr>
              <a:t>and </a:t>
            </a:r>
            <a:r>
              <a:rPr sz="2800" b="1">
                <a:solidFill>
                  <a:srgbClr val="00AF50"/>
                </a:solidFill>
                <a:latin typeface="Calibri"/>
                <a:cs typeface="Calibri"/>
              </a:rPr>
              <a:t>position</a:t>
            </a:r>
            <a:r>
              <a:rPr sz="2800" b="1" spc="-60">
                <a:solidFill>
                  <a:srgbClr val="00AF50"/>
                </a:solidFill>
                <a:latin typeface="Calibri"/>
                <a:cs typeface="Calibri"/>
              </a:rPr>
              <a:t> </a:t>
            </a:r>
            <a:r>
              <a:rPr sz="2800" b="1">
                <a:solidFill>
                  <a:srgbClr val="00AF50"/>
                </a:solidFill>
                <a:latin typeface="Calibri"/>
                <a:cs typeface="Calibri"/>
              </a:rPr>
              <a:t>of</a:t>
            </a:r>
            <a:r>
              <a:rPr sz="2800" b="1" spc="-60">
                <a:solidFill>
                  <a:srgbClr val="00AF50"/>
                </a:solidFill>
                <a:latin typeface="Calibri"/>
                <a:cs typeface="Calibri"/>
              </a:rPr>
              <a:t> </a:t>
            </a:r>
            <a:r>
              <a:rPr sz="2800" b="1" spc="-10">
                <a:solidFill>
                  <a:srgbClr val="00AF50"/>
                </a:solidFill>
                <a:latin typeface="Calibri"/>
                <a:cs typeface="Calibri"/>
              </a:rPr>
              <a:t>groundwater</a:t>
            </a:r>
            <a:r>
              <a:rPr sz="2800" b="1" spc="-40">
                <a:solidFill>
                  <a:srgbClr val="00AF50"/>
                </a:solidFill>
                <a:latin typeface="Calibri"/>
                <a:cs typeface="Calibri"/>
              </a:rPr>
              <a:t> </a:t>
            </a:r>
            <a:r>
              <a:rPr sz="2800" b="1" spc="-10">
                <a:solidFill>
                  <a:srgbClr val="00AF50"/>
                </a:solidFill>
                <a:latin typeface="Calibri"/>
                <a:cs typeface="Calibri"/>
              </a:rPr>
              <a:t>table.</a:t>
            </a:r>
            <a:endParaRPr sz="2800">
              <a:latin typeface="Calibri"/>
              <a:cs typeface="Calibri"/>
            </a:endParaRPr>
          </a:p>
          <a:p>
            <a:pPr marL="356870" marR="195580" indent="-344805">
              <a:lnSpc>
                <a:spcPct val="100000"/>
              </a:lnSpc>
              <a:spcBef>
                <a:spcPts val="3365"/>
              </a:spcBef>
              <a:buFont typeface="Arial MT"/>
              <a:buChar char="•"/>
              <a:tabLst>
                <a:tab pos="356870" algn="l"/>
              </a:tabLst>
            </a:pPr>
            <a:r>
              <a:rPr sz="2800" b="1">
                <a:solidFill>
                  <a:srgbClr val="006FC0"/>
                </a:solidFill>
                <a:latin typeface="Calibri"/>
                <a:cs typeface="Calibri"/>
              </a:rPr>
              <a:t>Design</a:t>
            </a:r>
            <a:r>
              <a:rPr sz="2800" b="1" spc="-75">
                <a:solidFill>
                  <a:srgbClr val="006FC0"/>
                </a:solidFill>
                <a:latin typeface="Calibri"/>
                <a:cs typeface="Calibri"/>
              </a:rPr>
              <a:t> </a:t>
            </a:r>
            <a:r>
              <a:rPr sz="2800" b="1">
                <a:solidFill>
                  <a:srgbClr val="006FC0"/>
                </a:solidFill>
                <a:latin typeface="Calibri"/>
                <a:cs typeface="Calibri"/>
              </a:rPr>
              <a:t>principle</a:t>
            </a:r>
            <a:r>
              <a:rPr sz="2800" b="1" spc="-60">
                <a:solidFill>
                  <a:srgbClr val="006FC0"/>
                </a:solidFill>
                <a:latin typeface="Calibri"/>
                <a:cs typeface="Calibri"/>
              </a:rPr>
              <a:t> </a:t>
            </a:r>
            <a:r>
              <a:rPr sz="2800" b="1">
                <a:solidFill>
                  <a:srgbClr val="006FC0"/>
                </a:solidFill>
                <a:latin typeface="Calibri"/>
                <a:cs typeface="Calibri"/>
              </a:rPr>
              <a:t>of</a:t>
            </a:r>
            <a:r>
              <a:rPr sz="2800" b="1" spc="-75">
                <a:solidFill>
                  <a:srgbClr val="006FC0"/>
                </a:solidFill>
                <a:latin typeface="Calibri"/>
                <a:cs typeface="Calibri"/>
              </a:rPr>
              <a:t> </a:t>
            </a:r>
            <a:r>
              <a:rPr sz="2800" b="1">
                <a:solidFill>
                  <a:srgbClr val="006FC0"/>
                </a:solidFill>
                <a:latin typeface="Calibri"/>
                <a:cs typeface="Calibri"/>
              </a:rPr>
              <a:t>soakage</a:t>
            </a:r>
            <a:r>
              <a:rPr sz="2800" b="1" spc="-40">
                <a:solidFill>
                  <a:srgbClr val="006FC0"/>
                </a:solidFill>
                <a:latin typeface="Calibri"/>
                <a:cs typeface="Calibri"/>
              </a:rPr>
              <a:t> </a:t>
            </a:r>
            <a:r>
              <a:rPr sz="2800" b="1">
                <a:solidFill>
                  <a:srgbClr val="006FC0"/>
                </a:solidFill>
                <a:latin typeface="Calibri"/>
                <a:cs typeface="Calibri"/>
              </a:rPr>
              <a:t>pit</a:t>
            </a:r>
            <a:r>
              <a:rPr sz="2800" b="1" spc="-75">
                <a:solidFill>
                  <a:srgbClr val="006FC0"/>
                </a:solidFill>
                <a:latin typeface="Calibri"/>
                <a:cs typeface="Calibri"/>
              </a:rPr>
              <a:t> </a:t>
            </a:r>
            <a:r>
              <a:rPr sz="2800" b="1">
                <a:solidFill>
                  <a:srgbClr val="006FC0"/>
                </a:solidFill>
                <a:latin typeface="Calibri"/>
                <a:cs typeface="Calibri"/>
              </a:rPr>
              <a:t>is</a:t>
            </a:r>
            <a:r>
              <a:rPr sz="2800" b="1" spc="-75">
                <a:solidFill>
                  <a:srgbClr val="006FC0"/>
                </a:solidFill>
                <a:latin typeface="Calibri"/>
                <a:cs typeface="Calibri"/>
              </a:rPr>
              <a:t> </a:t>
            </a:r>
            <a:r>
              <a:rPr sz="2800" b="1">
                <a:solidFill>
                  <a:srgbClr val="006FC0"/>
                </a:solidFill>
                <a:latin typeface="Calibri"/>
                <a:cs typeface="Calibri"/>
              </a:rPr>
              <a:t>same</a:t>
            </a:r>
            <a:r>
              <a:rPr sz="2800" b="1" spc="-55">
                <a:solidFill>
                  <a:srgbClr val="006FC0"/>
                </a:solidFill>
                <a:latin typeface="Calibri"/>
                <a:cs typeface="Calibri"/>
              </a:rPr>
              <a:t> </a:t>
            </a:r>
            <a:r>
              <a:rPr sz="2800" b="1">
                <a:solidFill>
                  <a:srgbClr val="006FC0"/>
                </a:solidFill>
                <a:latin typeface="Calibri"/>
                <a:cs typeface="Calibri"/>
              </a:rPr>
              <a:t>as</a:t>
            </a:r>
            <a:r>
              <a:rPr sz="2800" b="1" spc="-60">
                <a:solidFill>
                  <a:srgbClr val="006FC0"/>
                </a:solidFill>
                <a:latin typeface="Calibri"/>
                <a:cs typeface="Calibri"/>
              </a:rPr>
              <a:t> </a:t>
            </a:r>
            <a:r>
              <a:rPr sz="2800" b="1">
                <a:solidFill>
                  <a:srgbClr val="006FC0"/>
                </a:solidFill>
                <a:latin typeface="Calibri"/>
                <a:cs typeface="Calibri"/>
              </a:rPr>
              <a:t>that</a:t>
            </a:r>
            <a:r>
              <a:rPr sz="2800" b="1" spc="-60">
                <a:solidFill>
                  <a:srgbClr val="006FC0"/>
                </a:solidFill>
                <a:latin typeface="Calibri"/>
                <a:cs typeface="Calibri"/>
              </a:rPr>
              <a:t> </a:t>
            </a:r>
            <a:r>
              <a:rPr sz="2800" b="1">
                <a:solidFill>
                  <a:srgbClr val="006FC0"/>
                </a:solidFill>
                <a:latin typeface="Calibri"/>
                <a:cs typeface="Calibri"/>
              </a:rPr>
              <a:t>for</a:t>
            </a:r>
            <a:r>
              <a:rPr sz="2800" b="1" spc="-65">
                <a:solidFill>
                  <a:srgbClr val="006FC0"/>
                </a:solidFill>
                <a:latin typeface="Calibri"/>
                <a:cs typeface="Calibri"/>
              </a:rPr>
              <a:t> </a:t>
            </a:r>
            <a:r>
              <a:rPr sz="2800" b="1" spc="-50">
                <a:solidFill>
                  <a:srgbClr val="006FC0"/>
                </a:solidFill>
                <a:latin typeface="Calibri"/>
                <a:cs typeface="Calibri"/>
              </a:rPr>
              <a:t>a </a:t>
            </a:r>
            <a:r>
              <a:rPr sz="2800" b="1">
                <a:solidFill>
                  <a:srgbClr val="006FC0"/>
                </a:solidFill>
                <a:latin typeface="Calibri"/>
                <a:cs typeface="Calibri"/>
              </a:rPr>
              <a:t>leach</a:t>
            </a:r>
            <a:r>
              <a:rPr sz="2800" b="1" spc="-45">
                <a:solidFill>
                  <a:srgbClr val="006FC0"/>
                </a:solidFill>
                <a:latin typeface="Calibri"/>
                <a:cs typeface="Calibri"/>
              </a:rPr>
              <a:t> </a:t>
            </a:r>
            <a:r>
              <a:rPr sz="2800" b="1">
                <a:solidFill>
                  <a:srgbClr val="006FC0"/>
                </a:solidFill>
                <a:latin typeface="Calibri"/>
                <a:cs typeface="Calibri"/>
              </a:rPr>
              <a:t>pit</a:t>
            </a:r>
            <a:r>
              <a:rPr sz="2800" b="1" spc="-70">
                <a:solidFill>
                  <a:srgbClr val="006FC0"/>
                </a:solidFill>
                <a:latin typeface="Calibri"/>
                <a:cs typeface="Calibri"/>
              </a:rPr>
              <a:t> </a:t>
            </a:r>
            <a:r>
              <a:rPr sz="2800" b="1">
                <a:solidFill>
                  <a:srgbClr val="006FC0"/>
                </a:solidFill>
                <a:latin typeface="Calibri"/>
                <a:cs typeface="Calibri"/>
              </a:rPr>
              <a:t>(for</a:t>
            </a:r>
            <a:r>
              <a:rPr sz="2800" b="1" spc="-60">
                <a:solidFill>
                  <a:srgbClr val="006FC0"/>
                </a:solidFill>
                <a:latin typeface="Calibri"/>
                <a:cs typeface="Calibri"/>
              </a:rPr>
              <a:t> </a:t>
            </a:r>
            <a:r>
              <a:rPr sz="2800" b="1" spc="-10">
                <a:solidFill>
                  <a:srgbClr val="006FC0"/>
                </a:solidFill>
                <a:latin typeface="Calibri"/>
                <a:cs typeface="Calibri"/>
              </a:rPr>
              <a:t>infiltration)</a:t>
            </a:r>
            <a:endParaRPr sz="2800">
              <a:latin typeface="Calibri"/>
              <a:cs typeface="Calibri"/>
            </a:endParaRPr>
          </a:p>
          <a:p>
            <a:pPr marL="356870" marR="5080" indent="-344805">
              <a:lnSpc>
                <a:spcPct val="100000"/>
              </a:lnSpc>
              <a:spcBef>
                <a:spcPts val="3365"/>
              </a:spcBef>
              <a:buFont typeface="Arial MT"/>
              <a:buChar char="•"/>
              <a:tabLst>
                <a:tab pos="356870" algn="l"/>
                <a:tab pos="2756535" algn="l"/>
              </a:tabLst>
            </a:pPr>
            <a:r>
              <a:rPr sz="2800" b="1">
                <a:solidFill>
                  <a:srgbClr val="006FC0"/>
                </a:solidFill>
                <a:latin typeface="Calibri"/>
                <a:cs typeface="Calibri"/>
              </a:rPr>
              <a:t>The</a:t>
            </a:r>
            <a:r>
              <a:rPr sz="2800" b="1" spc="-75">
                <a:solidFill>
                  <a:srgbClr val="006FC0"/>
                </a:solidFill>
                <a:latin typeface="Calibri"/>
                <a:cs typeface="Calibri"/>
              </a:rPr>
              <a:t> </a:t>
            </a:r>
            <a:r>
              <a:rPr sz="2800" b="1">
                <a:solidFill>
                  <a:srgbClr val="006FC0"/>
                </a:solidFill>
                <a:latin typeface="Calibri"/>
                <a:cs typeface="Calibri"/>
              </a:rPr>
              <a:t>soakage</a:t>
            </a:r>
            <a:r>
              <a:rPr sz="2800" b="1" spc="-35">
                <a:solidFill>
                  <a:srgbClr val="006FC0"/>
                </a:solidFill>
                <a:latin typeface="Calibri"/>
                <a:cs typeface="Calibri"/>
              </a:rPr>
              <a:t> </a:t>
            </a:r>
            <a:r>
              <a:rPr sz="2800" b="1">
                <a:solidFill>
                  <a:srgbClr val="006FC0"/>
                </a:solidFill>
                <a:latin typeface="Calibri"/>
                <a:cs typeface="Calibri"/>
              </a:rPr>
              <a:t>pit</a:t>
            </a:r>
            <a:r>
              <a:rPr sz="2800" b="1" spc="-60">
                <a:solidFill>
                  <a:srgbClr val="006FC0"/>
                </a:solidFill>
                <a:latin typeface="Calibri"/>
                <a:cs typeface="Calibri"/>
              </a:rPr>
              <a:t> </a:t>
            </a:r>
            <a:r>
              <a:rPr sz="2800" b="1">
                <a:solidFill>
                  <a:srgbClr val="006FC0"/>
                </a:solidFill>
                <a:latin typeface="Calibri"/>
                <a:cs typeface="Calibri"/>
              </a:rPr>
              <a:t>is</a:t>
            </a:r>
            <a:r>
              <a:rPr sz="2800" b="1" spc="-70">
                <a:solidFill>
                  <a:srgbClr val="006FC0"/>
                </a:solidFill>
                <a:latin typeface="Calibri"/>
                <a:cs typeface="Calibri"/>
              </a:rPr>
              <a:t> </a:t>
            </a:r>
            <a:r>
              <a:rPr sz="2800" b="1">
                <a:solidFill>
                  <a:srgbClr val="006FC0"/>
                </a:solidFill>
                <a:latin typeface="Calibri"/>
                <a:cs typeface="Calibri"/>
              </a:rPr>
              <a:t>usually</a:t>
            </a:r>
            <a:r>
              <a:rPr sz="2800" b="1" spc="-60">
                <a:solidFill>
                  <a:srgbClr val="006FC0"/>
                </a:solidFill>
                <a:latin typeface="Calibri"/>
                <a:cs typeface="Calibri"/>
              </a:rPr>
              <a:t> </a:t>
            </a:r>
            <a:r>
              <a:rPr sz="2800" b="1">
                <a:solidFill>
                  <a:srgbClr val="006FC0"/>
                </a:solidFill>
                <a:latin typeface="Calibri"/>
                <a:cs typeface="Calibri"/>
              </a:rPr>
              <a:t>installed</a:t>
            </a:r>
            <a:r>
              <a:rPr sz="2800" b="1" spc="-50">
                <a:solidFill>
                  <a:srgbClr val="006FC0"/>
                </a:solidFill>
                <a:latin typeface="Calibri"/>
                <a:cs typeface="Calibri"/>
              </a:rPr>
              <a:t> </a:t>
            </a:r>
            <a:r>
              <a:rPr sz="2800" b="1">
                <a:solidFill>
                  <a:srgbClr val="006FC0"/>
                </a:solidFill>
                <a:latin typeface="Calibri"/>
                <a:cs typeface="Calibri"/>
              </a:rPr>
              <a:t>at</a:t>
            </a:r>
            <a:r>
              <a:rPr sz="2800" b="1" spc="-60">
                <a:solidFill>
                  <a:srgbClr val="006FC0"/>
                </a:solidFill>
                <a:latin typeface="Calibri"/>
                <a:cs typeface="Calibri"/>
              </a:rPr>
              <a:t> </a:t>
            </a:r>
            <a:r>
              <a:rPr sz="2800" b="1">
                <a:solidFill>
                  <a:srgbClr val="006FC0"/>
                </a:solidFill>
                <a:latin typeface="Calibri"/>
                <a:cs typeface="Calibri"/>
              </a:rPr>
              <a:t>least</a:t>
            </a:r>
            <a:r>
              <a:rPr sz="2800" b="1" spc="-40">
                <a:solidFill>
                  <a:srgbClr val="006FC0"/>
                </a:solidFill>
                <a:latin typeface="Calibri"/>
                <a:cs typeface="Calibri"/>
              </a:rPr>
              <a:t> </a:t>
            </a:r>
            <a:r>
              <a:rPr sz="2800" b="1">
                <a:solidFill>
                  <a:srgbClr val="006FC0"/>
                </a:solidFill>
                <a:latin typeface="Calibri"/>
                <a:cs typeface="Calibri"/>
              </a:rPr>
              <a:t>3</a:t>
            </a:r>
            <a:r>
              <a:rPr sz="2800" b="1" spc="-60">
                <a:solidFill>
                  <a:srgbClr val="006FC0"/>
                </a:solidFill>
                <a:latin typeface="Calibri"/>
                <a:cs typeface="Calibri"/>
              </a:rPr>
              <a:t> </a:t>
            </a:r>
            <a:r>
              <a:rPr sz="2800" b="1">
                <a:solidFill>
                  <a:srgbClr val="006FC0"/>
                </a:solidFill>
                <a:latin typeface="Calibri"/>
                <a:cs typeface="Calibri"/>
              </a:rPr>
              <a:t>m</a:t>
            </a:r>
            <a:r>
              <a:rPr sz="2800" b="1" spc="-60">
                <a:solidFill>
                  <a:srgbClr val="006FC0"/>
                </a:solidFill>
                <a:latin typeface="Calibri"/>
                <a:cs typeface="Calibri"/>
              </a:rPr>
              <a:t> </a:t>
            </a:r>
            <a:r>
              <a:rPr sz="2800" b="1" spc="-20">
                <a:solidFill>
                  <a:srgbClr val="006FC0"/>
                </a:solidFill>
                <a:latin typeface="Calibri"/>
                <a:cs typeface="Calibri"/>
              </a:rPr>
              <a:t>away </a:t>
            </a:r>
            <a:r>
              <a:rPr sz="2800" b="1">
                <a:solidFill>
                  <a:srgbClr val="006FC0"/>
                </a:solidFill>
                <a:latin typeface="Calibri"/>
                <a:cs typeface="Calibri"/>
              </a:rPr>
              <a:t>from</a:t>
            </a:r>
            <a:r>
              <a:rPr sz="2800" b="1" spc="-55">
                <a:solidFill>
                  <a:srgbClr val="006FC0"/>
                </a:solidFill>
                <a:latin typeface="Calibri"/>
                <a:cs typeface="Calibri"/>
              </a:rPr>
              <a:t> </a:t>
            </a:r>
            <a:r>
              <a:rPr sz="2800" b="1">
                <a:solidFill>
                  <a:srgbClr val="006FC0"/>
                </a:solidFill>
                <a:latin typeface="Calibri"/>
                <a:cs typeface="Calibri"/>
              </a:rPr>
              <a:t>the</a:t>
            </a:r>
            <a:r>
              <a:rPr sz="2800" b="1" spc="-45">
                <a:solidFill>
                  <a:srgbClr val="006FC0"/>
                </a:solidFill>
                <a:latin typeface="Calibri"/>
                <a:cs typeface="Calibri"/>
              </a:rPr>
              <a:t> </a:t>
            </a:r>
            <a:r>
              <a:rPr sz="2800" b="1" spc="-10">
                <a:solidFill>
                  <a:srgbClr val="006FC0"/>
                </a:solidFill>
                <a:latin typeface="Calibri"/>
                <a:cs typeface="Calibri"/>
              </a:rPr>
              <a:t>septic</a:t>
            </a:r>
            <a:r>
              <a:rPr sz="2800" b="1">
                <a:solidFill>
                  <a:srgbClr val="006FC0"/>
                </a:solidFill>
                <a:latin typeface="Calibri"/>
                <a:cs typeface="Calibri"/>
              </a:rPr>
              <a:t>	</a:t>
            </a:r>
            <a:r>
              <a:rPr sz="2800" b="1" spc="-10">
                <a:solidFill>
                  <a:srgbClr val="006FC0"/>
                </a:solidFill>
                <a:latin typeface="Calibri"/>
                <a:cs typeface="Calibri"/>
              </a:rPr>
              <a:t>tank.</a:t>
            </a:r>
            <a:endParaRPr sz="2800">
              <a:latin typeface="Calibri"/>
              <a:cs typeface="Calibri"/>
            </a:endParaRPr>
          </a:p>
        </p:txBody>
      </p:sp>
      <p:sp>
        <p:nvSpPr>
          <p:cNvPr id="4" name="Slide Number Placeholder 3">
            <a:extLst>
              <a:ext uri="{FF2B5EF4-FFF2-40B4-BE49-F238E27FC236}">
                <a16:creationId xmlns:a16="http://schemas.microsoft.com/office/drawing/2014/main" id="{404C61B1-9171-CE4A-6174-0E1EB0817B03}"/>
              </a:ext>
            </a:extLst>
          </p:cNvPr>
          <p:cNvSpPr>
            <a:spLocks noGrp="1"/>
          </p:cNvSpPr>
          <p:nvPr>
            <p:ph type="sldNum" sz="quarter" idx="7"/>
          </p:nvPr>
        </p:nvSpPr>
        <p:spPr>
          <a:xfrm>
            <a:off x="8401811" y="6465214"/>
            <a:ext cx="437389" cy="169534"/>
          </a:xfrm>
        </p:spPr>
        <p:txBody>
          <a:bodyPr/>
          <a:lstStyle/>
          <a:p>
            <a:pPr marL="115570">
              <a:lnSpc>
                <a:spcPts val="1240"/>
              </a:lnSpc>
            </a:pPr>
            <a:fld id="{81D60167-4931-47E6-BA6A-407CBD079E47}" type="slidenum">
              <a:rPr lang="en-US" sz="1600" spc="-50" smtClean="0"/>
              <a:t>140</a:t>
            </a:fld>
            <a:endParaRPr lang="en-US" sz="1600" spc="-50"/>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4085" y="217678"/>
            <a:ext cx="3195955" cy="574040"/>
          </a:xfrm>
          <a:prstGeom prst="rect">
            <a:avLst/>
          </a:prstGeom>
        </p:spPr>
        <p:txBody>
          <a:bodyPr vert="horz" wrap="square" lIns="0" tIns="12700" rIns="0" bIns="0" rtlCol="0">
            <a:spAutoFit/>
          </a:bodyPr>
          <a:lstStyle/>
          <a:p>
            <a:pPr marL="12700">
              <a:lnSpc>
                <a:spcPct val="100000"/>
              </a:lnSpc>
              <a:spcBef>
                <a:spcPts val="100"/>
              </a:spcBef>
            </a:pPr>
            <a:r>
              <a:rPr sz="3600">
                <a:solidFill>
                  <a:srgbClr val="001F5F"/>
                </a:solidFill>
              </a:rPr>
              <a:t>Design</a:t>
            </a:r>
            <a:r>
              <a:rPr sz="3600" spc="-90">
                <a:solidFill>
                  <a:srgbClr val="001F5F"/>
                </a:solidFill>
              </a:rPr>
              <a:t> </a:t>
            </a:r>
            <a:r>
              <a:rPr sz="3600" spc="-10">
                <a:solidFill>
                  <a:srgbClr val="001F5F"/>
                </a:solidFill>
              </a:rPr>
              <a:t>Problems</a:t>
            </a:r>
            <a:endParaRPr sz="3600"/>
          </a:p>
        </p:txBody>
      </p:sp>
      <p:sp>
        <p:nvSpPr>
          <p:cNvPr id="3" name="object 3"/>
          <p:cNvSpPr txBox="1"/>
          <p:nvPr/>
        </p:nvSpPr>
        <p:spPr>
          <a:xfrm>
            <a:off x="447040" y="1004061"/>
            <a:ext cx="8188959" cy="1854835"/>
          </a:xfrm>
          <a:prstGeom prst="rect">
            <a:avLst/>
          </a:prstGeom>
        </p:spPr>
        <p:txBody>
          <a:bodyPr vert="horz" wrap="square" lIns="0" tIns="12700" rIns="0" bIns="0" rtlCol="0">
            <a:spAutoFit/>
          </a:bodyPr>
          <a:lstStyle/>
          <a:p>
            <a:pPr marL="482600" marR="17780" indent="-457834">
              <a:lnSpc>
                <a:spcPct val="100000"/>
              </a:lnSpc>
              <a:spcBef>
                <a:spcPts val="100"/>
              </a:spcBef>
            </a:pPr>
            <a:r>
              <a:rPr sz="2400" b="1">
                <a:latin typeface="Calibri"/>
                <a:cs typeface="Calibri"/>
              </a:rPr>
              <a:t>(1)</a:t>
            </a:r>
            <a:r>
              <a:rPr sz="2400" b="1" spc="-50">
                <a:latin typeface="Calibri"/>
                <a:cs typeface="Calibri"/>
              </a:rPr>
              <a:t> </a:t>
            </a:r>
            <a:r>
              <a:rPr sz="2400" spc="-45">
                <a:latin typeface="Calibri"/>
                <a:cs typeface="Calibri"/>
              </a:rPr>
              <a:t>You</a:t>
            </a:r>
            <a:r>
              <a:rPr sz="2400" spc="-60">
                <a:latin typeface="Calibri"/>
                <a:cs typeface="Calibri"/>
              </a:rPr>
              <a:t> </a:t>
            </a:r>
            <a:r>
              <a:rPr sz="2400">
                <a:latin typeface="Calibri"/>
                <a:cs typeface="Calibri"/>
              </a:rPr>
              <a:t>have</a:t>
            </a:r>
            <a:r>
              <a:rPr sz="2400" spc="-55">
                <a:latin typeface="Calibri"/>
                <a:cs typeface="Calibri"/>
              </a:rPr>
              <a:t> </a:t>
            </a:r>
            <a:r>
              <a:rPr sz="2400">
                <a:latin typeface="Calibri"/>
                <a:cs typeface="Calibri"/>
              </a:rPr>
              <a:t>designed</a:t>
            </a:r>
            <a:r>
              <a:rPr sz="2400" spc="-55">
                <a:latin typeface="Calibri"/>
                <a:cs typeface="Calibri"/>
              </a:rPr>
              <a:t> </a:t>
            </a:r>
            <a:r>
              <a:rPr sz="2400">
                <a:latin typeface="Calibri"/>
                <a:cs typeface="Calibri"/>
              </a:rPr>
              <a:t>a</a:t>
            </a:r>
            <a:r>
              <a:rPr sz="2400" spc="-60">
                <a:latin typeface="Calibri"/>
                <a:cs typeface="Calibri"/>
              </a:rPr>
              <a:t> </a:t>
            </a:r>
            <a:r>
              <a:rPr sz="2400">
                <a:latin typeface="Calibri"/>
                <a:cs typeface="Calibri"/>
              </a:rPr>
              <a:t>septic</a:t>
            </a:r>
            <a:r>
              <a:rPr sz="2400" spc="-65">
                <a:latin typeface="Calibri"/>
                <a:cs typeface="Calibri"/>
              </a:rPr>
              <a:t> </a:t>
            </a:r>
            <a:r>
              <a:rPr sz="2400">
                <a:latin typeface="Calibri"/>
                <a:cs typeface="Calibri"/>
              </a:rPr>
              <a:t>tank</a:t>
            </a:r>
            <a:r>
              <a:rPr sz="2400" spc="-65">
                <a:latin typeface="Calibri"/>
                <a:cs typeface="Calibri"/>
              </a:rPr>
              <a:t> </a:t>
            </a:r>
            <a:r>
              <a:rPr sz="2400">
                <a:latin typeface="Calibri"/>
                <a:cs typeface="Calibri"/>
              </a:rPr>
              <a:t>to</a:t>
            </a:r>
            <a:r>
              <a:rPr sz="2400" spc="-75">
                <a:latin typeface="Calibri"/>
                <a:cs typeface="Calibri"/>
              </a:rPr>
              <a:t> </a:t>
            </a:r>
            <a:r>
              <a:rPr sz="2400">
                <a:latin typeface="Calibri"/>
                <a:cs typeface="Calibri"/>
              </a:rPr>
              <a:t>serve</a:t>
            </a:r>
            <a:r>
              <a:rPr sz="2400" spc="-45">
                <a:latin typeface="Calibri"/>
                <a:cs typeface="Calibri"/>
              </a:rPr>
              <a:t> </a:t>
            </a:r>
            <a:r>
              <a:rPr sz="2400">
                <a:latin typeface="Calibri"/>
                <a:cs typeface="Calibri"/>
              </a:rPr>
              <a:t>a</a:t>
            </a:r>
            <a:r>
              <a:rPr sz="2400" spc="-70">
                <a:latin typeface="Calibri"/>
                <a:cs typeface="Calibri"/>
              </a:rPr>
              <a:t> </a:t>
            </a:r>
            <a:r>
              <a:rPr sz="2400">
                <a:latin typeface="Calibri"/>
                <a:cs typeface="Calibri"/>
              </a:rPr>
              <a:t>household</a:t>
            </a:r>
            <a:r>
              <a:rPr sz="2400" spc="-50">
                <a:latin typeface="Calibri"/>
                <a:cs typeface="Calibri"/>
              </a:rPr>
              <a:t> </a:t>
            </a:r>
            <a:r>
              <a:rPr sz="2400">
                <a:latin typeface="Calibri"/>
                <a:cs typeface="Calibri"/>
              </a:rPr>
              <a:t>of</a:t>
            </a:r>
            <a:r>
              <a:rPr sz="2400" spc="-55">
                <a:latin typeface="Calibri"/>
                <a:cs typeface="Calibri"/>
              </a:rPr>
              <a:t> </a:t>
            </a:r>
            <a:r>
              <a:rPr sz="2400" spc="-25">
                <a:latin typeface="Calibri"/>
                <a:cs typeface="Calibri"/>
              </a:rPr>
              <a:t>10 </a:t>
            </a:r>
            <a:r>
              <a:rPr sz="2400">
                <a:latin typeface="Calibri"/>
                <a:cs typeface="Calibri"/>
              </a:rPr>
              <a:t>persons,</a:t>
            </a:r>
            <a:r>
              <a:rPr sz="2400" spc="-45">
                <a:latin typeface="Calibri"/>
                <a:cs typeface="Calibri"/>
              </a:rPr>
              <a:t> </a:t>
            </a:r>
            <a:r>
              <a:rPr sz="2400">
                <a:latin typeface="Calibri"/>
                <a:cs typeface="Calibri"/>
              </a:rPr>
              <a:t>considering</a:t>
            </a:r>
            <a:r>
              <a:rPr sz="2400" spc="-45">
                <a:latin typeface="Calibri"/>
                <a:cs typeface="Calibri"/>
              </a:rPr>
              <a:t> </a:t>
            </a:r>
            <a:r>
              <a:rPr sz="2400">
                <a:latin typeface="Calibri"/>
                <a:cs typeface="Calibri"/>
              </a:rPr>
              <a:t>a</a:t>
            </a:r>
            <a:r>
              <a:rPr sz="2400" spc="-45">
                <a:latin typeface="Calibri"/>
                <a:cs typeface="Calibri"/>
              </a:rPr>
              <a:t> </a:t>
            </a:r>
            <a:r>
              <a:rPr sz="2400" spc="-20">
                <a:latin typeface="Calibri"/>
                <a:cs typeface="Calibri"/>
              </a:rPr>
              <a:t>wastewater</a:t>
            </a:r>
            <a:r>
              <a:rPr sz="2400" spc="-60">
                <a:latin typeface="Calibri"/>
                <a:cs typeface="Calibri"/>
              </a:rPr>
              <a:t> </a:t>
            </a:r>
            <a:r>
              <a:rPr sz="2400">
                <a:latin typeface="Calibri"/>
                <a:cs typeface="Calibri"/>
              </a:rPr>
              <a:t>flow</a:t>
            </a:r>
            <a:r>
              <a:rPr sz="2400" spc="-35">
                <a:latin typeface="Calibri"/>
                <a:cs typeface="Calibri"/>
              </a:rPr>
              <a:t> </a:t>
            </a:r>
            <a:r>
              <a:rPr sz="2400">
                <a:latin typeface="Calibri"/>
                <a:cs typeface="Calibri"/>
              </a:rPr>
              <a:t>rate</a:t>
            </a:r>
            <a:r>
              <a:rPr sz="2400" spc="-45">
                <a:latin typeface="Calibri"/>
                <a:cs typeface="Calibri"/>
              </a:rPr>
              <a:t> </a:t>
            </a:r>
            <a:r>
              <a:rPr sz="2400">
                <a:latin typeface="Calibri"/>
                <a:cs typeface="Calibri"/>
              </a:rPr>
              <a:t>of</a:t>
            </a:r>
            <a:r>
              <a:rPr sz="2400" spc="-45">
                <a:latin typeface="Calibri"/>
                <a:cs typeface="Calibri"/>
              </a:rPr>
              <a:t> </a:t>
            </a:r>
            <a:r>
              <a:rPr sz="2400">
                <a:latin typeface="Calibri"/>
                <a:cs typeface="Calibri"/>
              </a:rPr>
              <a:t>90</a:t>
            </a:r>
            <a:r>
              <a:rPr sz="2400" spc="-50">
                <a:latin typeface="Calibri"/>
                <a:cs typeface="Calibri"/>
              </a:rPr>
              <a:t> </a:t>
            </a:r>
            <a:r>
              <a:rPr sz="2400">
                <a:latin typeface="Calibri"/>
                <a:cs typeface="Calibri"/>
              </a:rPr>
              <a:t>lpcd</a:t>
            </a:r>
            <a:r>
              <a:rPr sz="2400" spc="-45">
                <a:latin typeface="Calibri"/>
                <a:cs typeface="Calibri"/>
              </a:rPr>
              <a:t> </a:t>
            </a:r>
            <a:r>
              <a:rPr sz="2400" spc="-25">
                <a:latin typeface="Calibri"/>
                <a:cs typeface="Calibri"/>
              </a:rPr>
              <a:t>and </a:t>
            </a:r>
            <a:r>
              <a:rPr sz="2400">
                <a:latin typeface="Calibri"/>
                <a:cs typeface="Calibri"/>
              </a:rPr>
              <a:t>desludging</a:t>
            </a:r>
            <a:r>
              <a:rPr sz="2400" spc="-45">
                <a:latin typeface="Calibri"/>
                <a:cs typeface="Calibri"/>
              </a:rPr>
              <a:t> </a:t>
            </a:r>
            <a:r>
              <a:rPr sz="2400">
                <a:latin typeface="Calibri"/>
                <a:cs typeface="Calibri"/>
              </a:rPr>
              <a:t>period</a:t>
            </a:r>
            <a:r>
              <a:rPr sz="2400" spc="-35">
                <a:latin typeface="Calibri"/>
                <a:cs typeface="Calibri"/>
              </a:rPr>
              <a:t> </a:t>
            </a:r>
            <a:r>
              <a:rPr sz="2400">
                <a:latin typeface="Calibri"/>
                <a:cs typeface="Calibri"/>
              </a:rPr>
              <a:t>of</a:t>
            </a:r>
            <a:r>
              <a:rPr sz="2400" spc="-35">
                <a:latin typeface="Calibri"/>
                <a:cs typeface="Calibri"/>
              </a:rPr>
              <a:t> </a:t>
            </a:r>
            <a:r>
              <a:rPr sz="2400">
                <a:latin typeface="Calibri"/>
                <a:cs typeface="Calibri"/>
              </a:rPr>
              <a:t>3</a:t>
            </a:r>
            <a:r>
              <a:rPr sz="2400" spc="-30">
                <a:latin typeface="Calibri"/>
                <a:cs typeface="Calibri"/>
              </a:rPr>
              <a:t> </a:t>
            </a:r>
            <a:r>
              <a:rPr sz="2400">
                <a:latin typeface="Calibri"/>
                <a:cs typeface="Calibri"/>
              </a:rPr>
              <a:t>years.</a:t>
            </a:r>
            <a:r>
              <a:rPr sz="2400" spc="-50">
                <a:latin typeface="Calibri"/>
                <a:cs typeface="Calibri"/>
              </a:rPr>
              <a:t> </a:t>
            </a:r>
            <a:r>
              <a:rPr sz="2400">
                <a:latin typeface="Calibri"/>
                <a:cs typeface="Calibri"/>
              </a:rPr>
              <a:t>Now</a:t>
            </a:r>
            <a:r>
              <a:rPr sz="2400" spc="-30">
                <a:latin typeface="Calibri"/>
                <a:cs typeface="Calibri"/>
              </a:rPr>
              <a:t> </a:t>
            </a:r>
            <a:r>
              <a:rPr sz="2400">
                <a:latin typeface="Calibri"/>
                <a:cs typeface="Calibri"/>
              </a:rPr>
              <a:t>design</a:t>
            </a:r>
            <a:r>
              <a:rPr sz="2400" spc="-35">
                <a:latin typeface="Calibri"/>
                <a:cs typeface="Calibri"/>
              </a:rPr>
              <a:t> </a:t>
            </a:r>
            <a:r>
              <a:rPr sz="2400">
                <a:latin typeface="Calibri"/>
                <a:cs typeface="Calibri"/>
              </a:rPr>
              <a:t>a</a:t>
            </a:r>
            <a:r>
              <a:rPr sz="2400" spc="-35">
                <a:latin typeface="Calibri"/>
                <a:cs typeface="Calibri"/>
              </a:rPr>
              <a:t> </a:t>
            </a:r>
            <a:r>
              <a:rPr sz="2400">
                <a:latin typeface="Calibri"/>
                <a:cs typeface="Calibri"/>
              </a:rPr>
              <a:t>soakage</a:t>
            </a:r>
            <a:r>
              <a:rPr sz="2400" spc="-30">
                <a:latin typeface="Calibri"/>
                <a:cs typeface="Calibri"/>
              </a:rPr>
              <a:t> </a:t>
            </a:r>
            <a:r>
              <a:rPr sz="2400">
                <a:latin typeface="Calibri"/>
                <a:cs typeface="Calibri"/>
              </a:rPr>
              <a:t>pit</a:t>
            </a:r>
            <a:r>
              <a:rPr sz="2400" spc="-35">
                <a:latin typeface="Calibri"/>
                <a:cs typeface="Calibri"/>
              </a:rPr>
              <a:t> </a:t>
            </a:r>
            <a:r>
              <a:rPr sz="2400">
                <a:latin typeface="Calibri"/>
                <a:cs typeface="Calibri"/>
              </a:rPr>
              <a:t>for</a:t>
            </a:r>
            <a:r>
              <a:rPr sz="2400" spc="-30">
                <a:latin typeface="Calibri"/>
                <a:cs typeface="Calibri"/>
              </a:rPr>
              <a:t> </a:t>
            </a:r>
            <a:r>
              <a:rPr sz="2400" spc="-25">
                <a:latin typeface="Calibri"/>
                <a:cs typeface="Calibri"/>
              </a:rPr>
              <a:t>the </a:t>
            </a:r>
            <a:r>
              <a:rPr sz="2400">
                <a:latin typeface="Calibri"/>
                <a:cs typeface="Calibri"/>
              </a:rPr>
              <a:t>disposal</a:t>
            </a:r>
            <a:r>
              <a:rPr sz="2400" spc="-40">
                <a:latin typeface="Calibri"/>
                <a:cs typeface="Calibri"/>
              </a:rPr>
              <a:t> </a:t>
            </a:r>
            <a:r>
              <a:rPr sz="2400">
                <a:latin typeface="Calibri"/>
                <a:cs typeface="Calibri"/>
              </a:rPr>
              <a:t>of</a:t>
            </a:r>
            <a:r>
              <a:rPr sz="2400" spc="-45">
                <a:latin typeface="Calibri"/>
                <a:cs typeface="Calibri"/>
              </a:rPr>
              <a:t> </a:t>
            </a:r>
            <a:r>
              <a:rPr sz="2400">
                <a:latin typeface="Calibri"/>
                <a:cs typeface="Calibri"/>
              </a:rPr>
              <a:t>septic</a:t>
            </a:r>
            <a:r>
              <a:rPr sz="2400" spc="-50">
                <a:latin typeface="Calibri"/>
                <a:cs typeface="Calibri"/>
              </a:rPr>
              <a:t> </a:t>
            </a:r>
            <a:r>
              <a:rPr sz="2400">
                <a:latin typeface="Calibri"/>
                <a:cs typeface="Calibri"/>
              </a:rPr>
              <a:t>tank</a:t>
            </a:r>
            <a:r>
              <a:rPr sz="2400" spc="-60">
                <a:latin typeface="Calibri"/>
                <a:cs typeface="Calibri"/>
              </a:rPr>
              <a:t> </a:t>
            </a:r>
            <a:r>
              <a:rPr sz="2400" spc="-10">
                <a:latin typeface="Calibri"/>
                <a:cs typeface="Calibri"/>
              </a:rPr>
              <a:t>effluent.</a:t>
            </a:r>
            <a:r>
              <a:rPr sz="2400" spc="-45">
                <a:latin typeface="Calibri"/>
                <a:cs typeface="Calibri"/>
              </a:rPr>
              <a:t> </a:t>
            </a:r>
            <a:r>
              <a:rPr sz="2400">
                <a:latin typeface="Calibri"/>
                <a:cs typeface="Calibri"/>
              </a:rPr>
              <a:t>Consider</a:t>
            </a:r>
            <a:r>
              <a:rPr sz="2400" spc="-35">
                <a:latin typeface="Calibri"/>
                <a:cs typeface="Calibri"/>
              </a:rPr>
              <a:t> </a:t>
            </a:r>
            <a:r>
              <a:rPr sz="2400" spc="-10">
                <a:latin typeface="Calibri"/>
                <a:cs typeface="Calibri"/>
              </a:rPr>
              <a:t>long-</a:t>
            </a:r>
            <a:r>
              <a:rPr sz="2400">
                <a:latin typeface="Calibri"/>
                <a:cs typeface="Calibri"/>
              </a:rPr>
              <a:t>term</a:t>
            </a:r>
            <a:r>
              <a:rPr sz="2400" spc="-50">
                <a:latin typeface="Calibri"/>
                <a:cs typeface="Calibri"/>
              </a:rPr>
              <a:t> </a:t>
            </a:r>
            <a:r>
              <a:rPr sz="2400" spc="-10">
                <a:latin typeface="Calibri"/>
                <a:cs typeface="Calibri"/>
              </a:rPr>
              <a:t>infiltration </a:t>
            </a:r>
            <a:r>
              <a:rPr sz="2400">
                <a:latin typeface="Calibri"/>
                <a:cs typeface="Calibri"/>
              </a:rPr>
              <a:t>capacity</a:t>
            </a:r>
            <a:r>
              <a:rPr sz="2400" spc="-45">
                <a:latin typeface="Calibri"/>
                <a:cs typeface="Calibri"/>
              </a:rPr>
              <a:t> </a:t>
            </a:r>
            <a:r>
              <a:rPr sz="2400">
                <a:latin typeface="Calibri"/>
                <a:cs typeface="Calibri"/>
              </a:rPr>
              <a:t>of</a:t>
            </a:r>
            <a:r>
              <a:rPr sz="2400" spc="-30">
                <a:latin typeface="Calibri"/>
                <a:cs typeface="Calibri"/>
              </a:rPr>
              <a:t> </a:t>
            </a:r>
            <a:r>
              <a:rPr sz="2400">
                <a:latin typeface="Calibri"/>
                <a:cs typeface="Calibri"/>
              </a:rPr>
              <a:t>soil</a:t>
            </a:r>
            <a:r>
              <a:rPr sz="2400" spc="-15">
                <a:latin typeface="Calibri"/>
                <a:cs typeface="Calibri"/>
              </a:rPr>
              <a:t> </a:t>
            </a:r>
            <a:r>
              <a:rPr sz="2400">
                <a:latin typeface="Calibri"/>
                <a:cs typeface="Calibri"/>
              </a:rPr>
              <a:t>to</a:t>
            </a:r>
            <a:r>
              <a:rPr sz="2400" spc="-30">
                <a:latin typeface="Calibri"/>
                <a:cs typeface="Calibri"/>
              </a:rPr>
              <a:t> </a:t>
            </a:r>
            <a:r>
              <a:rPr sz="2400">
                <a:latin typeface="Calibri"/>
                <a:cs typeface="Calibri"/>
              </a:rPr>
              <a:t>be</a:t>
            </a:r>
            <a:r>
              <a:rPr sz="2400" spc="-20">
                <a:latin typeface="Calibri"/>
                <a:cs typeface="Calibri"/>
              </a:rPr>
              <a:t> </a:t>
            </a:r>
            <a:r>
              <a:rPr sz="2400">
                <a:latin typeface="Calibri"/>
                <a:cs typeface="Calibri"/>
              </a:rPr>
              <a:t>30</a:t>
            </a:r>
            <a:r>
              <a:rPr sz="2400" spc="-25">
                <a:latin typeface="Calibri"/>
                <a:cs typeface="Calibri"/>
              </a:rPr>
              <a:t> </a:t>
            </a:r>
            <a:r>
              <a:rPr sz="2400" spc="-10">
                <a:latin typeface="Calibri"/>
                <a:cs typeface="Calibri"/>
              </a:rPr>
              <a:t>l/m</a:t>
            </a:r>
            <a:r>
              <a:rPr sz="2400" spc="-15" baseline="24305">
                <a:latin typeface="Calibri"/>
                <a:cs typeface="Calibri"/>
              </a:rPr>
              <a:t>2</a:t>
            </a:r>
            <a:r>
              <a:rPr sz="2400" spc="-10">
                <a:latin typeface="Calibri"/>
                <a:cs typeface="Calibri"/>
              </a:rPr>
              <a:t>.day.</a:t>
            </a:r>
            <a:endParaRPr sz="2400">
              <a:latin typeface="Calibri"/>
              <a:cs typeface="Calibri"/>
            </a:endParaRPr>
          </a:p>
        </p:txBody>
      </p:sp>
      <p:sp>
        <p:nvSpPr>
          <p:cNvPr id="4" name="Slide Number Placeholder 3">
            <a:extLst>
              <a:ext uri="{FF2B5EF4-FFF2-40B4-BE49-F238E27FC236}">
                <a16:creationId xmlns:a16="http://schemas.microsoft.com/office/drawing/2014/main" id="{17F45CEC-62D3-B268-00CC-9FDC2AB6A773}"/>
              </a:ext>
            </a:extLst>
          </p:cNvPr>
          <p:cNvSpPr>
            <a:spLocks noGrp="1"/>
          </p:cNvSpPr>
          <p:nvPr>
            <p:ph type="sldNum" sz="quarter" idx="7"/>
          </p:nvPr>
        </p:nvSpPr>
        <p:spPr>
          <a:xfrm>
            <a:off x="8229600" y="6465214"/>
            <a:ext cx="416687" cy="323422"/>
          </a:xfrm>
        </p:spPr>
        <p:txBody>
          <a:bodyPr/>
          <a:lstStyle/>
          <a:p>
            <a:pPr marL="115570">
              <a:lnSpc>
                <a:spcPts val="1240"/>
              </a:lnSpc>
            </a:pPr>
            <a:fld id="{81D60167-4931-47E6-BA6A-407CBD079E47}" type="slidenum">
              <a:rPr lang="en-US" sz="1600" spc="-50" smtClean="0"/>
              <a:t>141</a:t>
            </a:fld>
            <a:endParaRPr lang="en-US" sz="1600" spc="-50"/>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8090" y="217678"/>
            <a:ext cx="1608455" cy="574040"/>
          </a:xfrm>
          <a:prstGeom prst="rect">
            <a:avLst/>
          </a:prstGeom>
        </p:spPr>
        <p:txBody>
          <a:bodyPr vert="horz" wrap="square" lIns="0" tIns="12700" rIns="0" bIns="0" rtlCol="0">
            <a:spAutoFit/>
          </a:bodyPr>
          <a:lstStyle/>
          <a:p>
            <a:pPr marL="12700">
              <a:lnSpc>
                <a:spcPct val="100000"/>
              </a:lnSpc>
              <a:spcBef>
                <a:spcPts val="100"/>
              </a:spcBef>
            </a:pPr>
            <a:r>
              <a:rPr sz="3600" spc="-10">
                <a:solidFill>
                  <a:srgbClr val="001F5F"/>
                </a:solidFill>
              </a:rPr>
              <a:t>Solution</a:t>
            </a:r>
            <a:endParaRPr sz="3600"/>
          </a:p>
        </p:txBody>
      </p:sp>
      <p:sp>
        <p:nvSpPr>
          <p:cNvPr id="3" name="object 3"/>
          <p:cNvSpPr txBox="1"/>
          <p:nvPr/>
        </p:nvSpPr>
        <p:spPr>
          <a:xfrm>
            <a:off x="408940" y="967485"/>
            <a:ext cx="8281670" cy="3354704"/>
          </a:xfrm>
          <a:prstGeom prst="rect">
            <a:avLst/>
          </a:prstGeom>
        </p:spPr>
        <p:txBody>
          <a:bodyPr vert="horz" wrap="square" lIns="0" tIns="12700" rIns="0" bIns="0" rtlCol="0">
            <a:spAutoFit/>
          </a:bodyPr>
          <a:lstStyle/>
          <a:p>
            <a:pPr marL="63500">
              <a:lnSpc>
                <a:spcPts val="2735"/>
              </a:lnSpc>
              <a:spcBef>
                <a:spcPts val="100"/>
              </a:spcBef>
            </a:pPr>
            <a:r>
              <a:rPr sz="2400" spc="-20">
                <a:latin typeface="Calibri"/>
                <a:cs typeface="Calibri"/>
              </a:rPr>
              <a:t>Effluent</a:t>
            </a:r>
            <a:r>
              <a:rPr sz="2400" spc="-45">
                <a:latin typeface="Calibri"/>
                <a:cs typeface="Calibri"/>
              </a:rPr>
              <a:t> </a:t>
            </a:r>
            <a:r>
              <a:rPr sz="2400">
                <a:latin typeface="Calibri"/>
                <a:cs typeface="Calibri"/>
              </a:rPr>
              <a:t>flow</a:t>
            </a:r>
            <a:r>
              <a:rPr sz="2400" spc="-35">
                <a:latin typeface="Calibri"/>
                <a:cs typeface="Calibri"/>
              </a:rPr>
              <a:t> </a:t>
            </a:r>
            <a:r>
              <a:rPr sz="2400" spc="-10">
                <a:latin typeface="Calibri"/>
                <a:cs typeface="Calibri"/>
              </a:rPr>
              <a:t>rate</a:t>
            </a:r>
            <a:r>
              <a:rPr sz="2400" spc="-45">
                <a:latin typeface="Calibri"/>
                <a:cs typeface="Calibri"/>
              </a:rPr>
              <a:t> </a:t>
            </a:r>
            <a:r>
              <a:rPr sz="2400">
                <a:latin typeface="Calibri"/>
                <a:cs typeface="Calibri"/>
              </a:rPr>
              <a:t>from</a:t>
            </a:r>
            <a:r>
              <a:rPr sz="2400" spc="-55">
                <a:latin typeface="Calibri"/>
                <a:cs typeface="Calibri"/>
              </a:rPr>
              <a:t> </a:t>
            </a:r>
            <a:r>
              <a:rPr sz="2400">
                <a:latin typeface="Calibri"/>
                <a:cs typeface="Calibri"/>
              </a:rPr>
              <a:t>septic</a:t>
            </a:r>
            <a:r>
              <a:rPr sz="2400" spc="-45">
                <a:latin typeface="Calibri"/>
                <a:cs typeface="Calibri"/>
              </a:rPr>
              <a:t> </a:t>
            </a:r>
            <a:r>
              <a:rPr sz="2400">
                <a:latin typeface="Calibri"/>
                <a:cs typeface="Calibri"/>
              </a:rPr>
              <a:t>tank,</a:t>
            </a:r>
            <a:r>
              <a:rPr sz="2400" spc="-55">
                <a:latin typeface="Calibri"/>
                <a:cs typeface="Calibri"/>
              </a:rPr>
              <a:t> </a:t>
            </a:r>
            <a:r>
              <a:rPr sz="2400">
                <a:latin typeface="Calibri"/>
                <a:cs typeface="Calibri"/>
              </a:rPr>
              <a:t>Q</a:t>
            </a:r>
            <a:r>
              <a:rPr sz="2400" spc="-45">
                <a:latin typeface="Calibri"/>
                <a:cs typeface="Calibri"/>
              </a:rPr>
              <a:t> </a:t>
            </a:r>
            <a:r>
              <a:rPr sz="2400">
                <a:latin typeface="Calibri"/>
                <a:cs typeface="Calibri"/>
              </a:rPr>
              <a:t>=</a:t>
            </a:r>
            <a:r>
              <a:rPr sz="2400" spc="-45">
                <a:latin typeface="Calibri"/>
                <a:cs typeface="Calibri"/>
              </a:rPr>
              <a:t> </a:t>
            </a:r>
            <a:r>
              <a:rPr sz="2400">
                <a:latin typeface="Calibri"/>
                <a:cs typeface="Calibri"/>
              </a:rPr>
              <a:t>10</a:t>
            </a:r>
            <a:r>
              <a:rPr sz="2400" spc="-45">
                <a:latin typeface="Calibri"/>
                <a:cs typeface="Calibri"/>
              </a:rPr>
              <a:t> </a:t>
            </a:r>
            <a:r>
              <a:rPr sz="2400">
                <a:latin typeface="Calibri"/>
                <a:cs typeface="Calibri"/>
              </a:rPr>
              <a:t>persons</a:t>
            </a:r>
            <a:r>
              <a:rPr sz="2400" spc="-40">
                <a:latin typeface="Calibri"/>
                <a:cs typeface="Calibri"/>
              </a:rPr>
              <a:t> </a:t>
            </a:r>
            <a:r>
              <a:rPr sz="2400">
                <a:latin typeface="Calibri"/>
                <a:cs typeface="Calibri"/>
              </a:rPr>
              <a:t>x</a:t>
            </a:r>
            <a:r>
              <a:rPr sz="2400" spc="-55">
                <a:latin typeface="Calibri"/>
                <a:cs typeface="Calibri"/>
              </a:rPr>
              <a:t> </a:t>
            </a:r>
            <a:r>
              <a:rPr sz="2400">
                <a:latin typeface="Calibri"/>
                <a:cs typeface="Calibri"/>
              </a:rPr>
              <a:t>90</a:t>
            </a:r>
            <a:r>
              <a:rPr sz="2400" spc="-35">
                <a:latin typeface="Calibri"/>
                <a:cs typeface="Calibri"/>
              </a:rPr>
              <a:t> </a:t>
            </a:r>
            <a:r>
              <a:rPr sz="2400" spc="-20">
                <a:latin typeface="Calibri"/>
                <a:cs typeface="Calibri"/>
              </a:rPr>
              <a:t>lpcd</a:t>
            </a:r>
            <a:endParaRPr sz="2400">
              <a:latin typeface="Calibri"/>
              <a:cs typeface="Calibri"/>
            </a:endParaRPr>
          </a:p>
          <a:p>
            <a:pPr marL="4677410">
              <a:lnSpc>
                <a:spcPts val="2595"/>
              </a:lnSpc>
            </a:pPr>
            <a:r>
              <a:rPr sz="2400">
                <a:latin typeface="Calibri"/>
                <a:cs typeface="Calibri"/>
              </a:rPr>
              <a:t>=</a:t>
            </a:r>
            <a:r>
              <a:rPr sz="2400" spc="-15">
                <a:latin typeface="Calibri"/>
                <a:cs typeface="Calibri"/>
              </a:rPr>
              <a:t> </a:t>
            </a:r>
            <a:r>
              <a:rPr sz="2400">
                <a:latin typeface="Calibri"/>
                <a:cs typeface="Calibri"/>
              </a:rPr>
              <a:t>900</a:t>
            </a:r>
            <a:r>
              <a:rPr sz="2400" spc="-25">
                <a:latin typeface="Calibri"/>
                <a:cs typeface="Calibri"/>
              </a:rPr>
              <a:t> </a:t>
            </a:r>
            <a:r>
              <a:rPr sz="2400" spc="-20">
                <a:latin typeface="Calibri"/>
                <a:cs typeface="Calibri"/>
              </a:rPr>
              <a:t>L/day</a:t>
            </a:r>
            <a:endParaRPr sz="2400">
              <a:latin typeface="Calibri"/>
              <a:cs typeface="Calibri"/>
            </a:endParaRPr>
          </a:p>
          <a:p>
            <a:pPr marL="63500">
              <a:lnSpc>
                <a:spcPts val="2595"/>
              </a:lnSpc>
            </a:pPr>
            <a:r>
              <a:rPr sz="2400" spc="-10">
                <a:latin typeface="Calibri"/>
                <a:cs typeface="Calibri"/>
              </a:rPr>
              <a:t>Infiltration</a:t>
            </a:r>
            <a:r>
              <a:rPr sz="2400" spc="-55">
                <a:latin typeface="Calibri"/>
                <a:cs typeface="Calibri"/>
              </a:rPr>
              <a:t> </a:t>
            </a:r>
            <a:r>
              <a:rPr sz="2400" spc="-10">
                <a:latin typeface="Calibri"/>
                <a:cs typeface="Calibri"/>
              </a:rPr>
              <a:t>rate,</a:t>
            </a:r>
            <a:r>
              <a:rPr sz="2400" spc="-40">
                <a:latin typeface="Calibri"/>
                <a:cs typeface="Calibri"/>
              </a:rPr>
              <a:t> </a:t>
            </a:r>
            <a:r>
              <a:rPr sz="2400">
                <a:latin typeface="Calibri"/>
                <a:cs typeface="Calibri"/>
              </a:rPr>
              <a:t>I</a:t>
            </a:r>
            <a:r>
              <a:rPr sz="2400" spc="-30">
                <a:latin typeface="Calibri"/>
                <a:cs typeface="Calibri"/>
              </a:rPr>
              <a:t> </a:t>
            </a:r>
            <a:r>
              <a:rPr sz="2400">
                <a:latin typeface="Calibri"/>
                <a:cs typeface="Calibri"/>
              </a:rPr>
              <a:t>=</a:t>
            </a:r>
            <a:r>
              <a:rPr sz="2400" spc="-35">
                <a:latin typeface="Calibri"/>
                <a:cs typeface="Calibri"/>
              </a:rPr>
              <a:t> </a:t>
            </a:r>
            <a:r>
              <a:rPr sz="2400">
                <a:latin typeface="Calibri"/>
                <a:cs typeface="Calibri"/>
              </a:rPr>
              <a:t>30</a:t>
            </a:r>
            <a:r>
              <a:rPr sz="2400" spc="-40">
                <a:latin typeface="Calibri"/>
                <a:cs typeface="Calibri"/>
              </a:rPr>
              <a:t> </a:t>
            </a:r>
            <a:r>
              <a:rPr sz="2400" spc="-10">
                <a:latin typeface="Calibri"/>
                <a:cs typeface="Calibri"/>
              </a:rPr>
              <a:t>l/m</a:t>
            </a:r>
            <a:r>
              <a:rPr sz="2400" spc="-15" baseline="24305">
                <a:latin typeface="Calibri"/>
                <a:cs typeface="Calibri"/>
              </a:rPr>
              <a:t>2</a:t>
            </a:r>
            <a:r>
              <a:rPr sz="2400" spc="-10">
                <a:latin typeface="Calibri"/>
                <a:cs typeface="Calibri"/>
              </a:rPr>
              <a:t>.day</a:t>
            </a:r>
            <a:endParaRPr sz="2400">
              <a:latin typeface="Calibri"/>
              <a:cs typeface="Calibri"/>
            </a:endParaRPr>
          </a:p>
          <a:p>
            <a:pPr marL="63500">
              <a:lnSpc>
                <a:spcPts val="2735"/>
              </a:lnSpc>
              <a:tabLst>
                <a:tab pos="520700" algn="l"/>
              </a:tabLst>
            </a:pPr>
            <a:r>
              <a:rPr sz="2400" spc="-50">
                <a:latin typeface="Symbol"/>
                <a:cs typeface="Symbol"/>
              </a:rPr>
              <a:t></a:t>
            </a:r>
            <a:r>
              <a:rPr sz="2400">
                <a:latin typeface="Times New Roman"/>
                <a:cs typeface="Times New Roman"/>
              </a:rPr>
              <a:t>	</a:t>
            </a:r>
            <a:r>
              <a:rPr sz="2400">
                <a:latin typeface="Calibri"/>
                <a:cs typeface="Calibri"/>
              </a:rPr>
              <a:t>Area</a:t>
            </a:r>
            <a:r>
              <a:rPr sz="2400" spc="-35">
                <a:latin typeface="Calibri"/>
                <a:cs typeface="Calibri"/>
              </a:rPr>
              <a:t> </a:t>
            </a:r>
            <a:r>
              <a:rPr sz="2400" spc="-10">
                <a:latin typeface="Calibri"/>
                <a:cs typeface="Calibri"/>
              </a:rPr>
              <a:t>required</a:t>
            </a:r>
            <a:r>
              <a:rPr sz="2400" spc="-15">
                <a:latin typeface="Calibri"/>
                <a:cs typeface="Calibri"/>
              </a:rPr>
              <a:t> </a:t>
            </a:r>
            <a:r>
              <a:rPr sz="2400">
                <a:latin typeface="Calibri"/>
                <a:cs typeface="Calibri"/>
              </a:rPr>
              <a:t>for</a:t>
            </a:r>
            <a:r>
              <a:rPr sz="2400" spc="-25">
                <a:latin typeface="Calibri"/>
                <a:cs typeface="Calibri"/>
              </a:rPr>
              <a:t> </a:t>
            </a:r>
            <a:r>
              <a:rPr sz="2400" spc="-10">
                <a:latin typeface="Calibri"/>
                <a:cs typeface="Calibri"/>
              </a:rPr>
              <a:t>infiltration</a:t>
            </a:r>
            <a:r>
              <a:rPr sz="2400" spc="-50">
                <a:latin typeface="Calibri"/>
                <a:cs typeface="Calibri"/>
              </a:rPr>
              <a:t> </a:t>
            </a:r>
            <a:r>
              <a:rPr sz="2400">
                <a:latin typeface="Calibri"/>
                <a:cs typeface="Calibri"/>
              </a:rPr>
              <a:t>=</a:t>
            </a:r>
            <a:r>
              <a:rPr sz="2400" spc="-25">
                <a:latin typeface="Calibri"/>
                <a:cs typeface="Calibri"/>
              </a:rPr>
              <a:t> </a:t>
            </a:r>
            <a:r>
              <a:rPr sz="2400" spc="50">
                <a:latin typeface="Calibri"/>
                <a:cs typeface="Calibri"/>
              </a:rPr>
              <a:t>Q/I</a:t>
            </a:r>
            <a:r>
              <a:rPr sz="2400" spc="-50">
                <a:latin typeface="Calibri"/>
                <a:cs typeface="Calibri"/>
              </a:rPr>
              <a:t> </a:t>
            </a:r>
            <a:r>
              <a:rPr sz="2400">
                <a:latin typeface="Calibri"/>
                <a:cs typeface="Calibri"/>
              </a:rPr>
              <a:t>=</a:t>
            </a:r>
            <a:r>
              <a:rPr sz="2400" spc="-30">
                <a:latin typeface="Calibri"/>
                <a:cs typeface="Calibri"/>
              </a:rPr>
              <a:t> </a:t>
            </a:r>
            <a:r>
              <a:rPr sz="2400">
                <a:latin typeface="Calibri"/>
                <a:cs typeface="Calibri"/>
              </a:rPr>
              <a:t>900</a:t>
            </a:r>
            <a:r>
              <a:rPr sz="2400" spc="-35">
                <a:latin typeface="Calibri"/>
                <a:cs typeface="Calibri"/>
              </a:rPr>
              <a:t> </a:t>
            </a:r>
            <a:r>
              <a:rPr sz="2400">
                <a:latin typeface="Calibri"/>
                <a:cs typeface="Calibri"/>
              </a:rPr>
              <a:t>/</a:t>
            </a:r>
            <a:r>
              <a:rPr sz="2400" spc="-30">
                <a:latin typeface="Calibri"/>
                <a:cs typeface="Calibri"/>
              </a:rPr>
              <a:t> </a:t>
            </a:r>
            <a:r>
              <a:rPr sz="2400">
                <a:latin typeface="Calibri"/>
                <a:cs typeface="Calibri"/>
              </a:rPr>
              <a:t>30</a:t>
            </a:r>
            <a:r>
              <a:rPr sz="2400" spc="-35">
                <a:latin typeface="Calibri"/>
                <a:cs typeface="Calibri"/>
              </a:rPr>
              <a:t> </a:t>
            </a:r>
            <a:r>
              <a:rPr sz="2400">
                <a:latin typeface="Calibri"/>
                <a:cs typeface="Calibri"/>
              </a:rPr>
              <a:t>=</a:t>
            </a:r>
            <a:r>
              <a:rPr sz="2400" spc="-30">
                <a:latin typeface="Calibri"/>
                <a:cs typeface="Calibri"/>
              </a:rPr>
              <a:t> </a:t>
            </a:r>
            <a:r>
              <a:rPr sz="2400">
                <a:latin typeface="Calibri"/>
                <a:cs typeface="Calibri"/>
              </a:rPr>
              <a:t>30</a:t>
            </a:r>
            <a:r>
              <a:rPr sz="2400" spc="-35">
                <a:latin typeface="Calibri"/>
                <a:cs typeface="Calibri"/>
              </a:rPr>
              <a:t> </a:t>
            </a:r>
            <a:r>
              <a:rPr sz="2400" spc="-25">
                <a:latin typeface="Calibri"/>
                <a:cs typeface="Calibri"/>
              </a:rPr>
              <a:t>m</a:t>
            </a:r>
            <a:r>
              <a:rPr sz="2400" spc="-37" baseline="24305">
                <a:latin typeface="Calibri"/>
                <a:cs typeface="Calibri"/>
              </a:rPr>
              <a:t>2</a:t>
            </a:r>
            <a:endParaRPr sz="2400" baseline="24305">
              <a:latin typeface="Calibri"/>
              <a:cs typeface="Calibri"/>
            </a:endParaRPr>
          </a:p>
          <a:p>
            <a:pPr marL="63500">
              <a:lnSpc>
                <a:spcPts val="2750"/>
              </a:lnSpc>
              <a:spcBef>
                <a:spcPts val="2300"/>
              </a:spcBef>
            </a:pPr>
            <a:r>
              <a:rPr sz="2400">
                <a:latin typeface="Calibri"/>
                <a:cs typeface="Calibri"/>
              </a:rPr>
              <a:t>Considering</a:t>
            </a:r>
            <a:r>
              <a:rPr sz="2400" spc="-60">
                <a:latin typeface="Calibri"/>
                <a:cs typeface="Calibri"/>
              </a:rPr>
              <a:t> </a:t>
            </a:r>
            <a:r>
              <a:rPr sz="2400">
                <a:latin typeface="Calibri"/>
                <a:cs typeface="Calibri"/>
              </a:rPr>
              <a:t>circular</a:t>
            </a:r>
            <a:r>
              <a:rPr sz="2400" spc="-65">
                <a:latin typeface="Calibri"/>
                <a:cs typeface="Calibri"/>
              </a:rPr>
              <a:t> </a:t>
            </a:r>
            <a:r>
              <a:rPr sz="2400">
                <a:latin typeface="Calibri"/>
                <a:cs typeface="Calibri"/>
              </a:rPr>
              <a:t>soakage</a:t>
            </a:r>
            <a:r>
              <a:rPr sz="2400" spc="-50">
                <a:latin typeface="Calibri"/>
                <a:cs typeface="Calibri"/>
              </a:rPr>
              <a:t> </a:t>
            </a:r>
            <a:r>
              <a:rPr sz="2400">
                <a:latin typeface="Calibri"/>
                <a:cs typeface="Calibri"/>
              </a:rPr>
              <a:t>pit</a:t>
            </a:r>
            <a:r>
              <a:rPr sz="2400" spc="-40">
                <a:latin typeface="Calibri"/>
                <a:cs typeface="Calibri"/>
              </a:rPr>
              <a:t> </a:t>
            </a:r>
            <a:r>
              <a:rPr sz="2400">
                <a:latin typeface="Calibri"/>
                <a:cs typeface="Calibri"/>
              </a:rPr>
              <a:t>of</a:t>
            </a:r>
            <a:r>
              <a:rPr sz="2400" spc="-45">
                <a:latin typeface="Calibri"/>
                <a:cs typeface="Calibri"/>
              </a:rPr>
              <a:t> </a:t>
            </a:r>
            <a:r>
              <a:rPr sz="2400">
                <a:latin typeface="Calibri"/>
                <a:cs typeface="Calibri"/>
              </a:rPr>
              <a:t>diameter</a:t>
            </a:r>
            <a:r>
              <a:rPr sz="2400" spc="-65">
                <a:latin typeface="Calibri"/>
                <a:cs typeface="Calibri"/>
              </a:rPr>
              <a:t> </a:t>
            </a:r>
            <a:r>
              <a:rPr sz="2400">
                <a:latin typeface="Calibri"/>
                <a:cs typeface="Calibri"/>
              </a:rPr>
              <a:t>D</a:t>
            </a:r>
            <a:r>
              <a:rPr sz="2400" spc="-45">
                <a:latin typeface="Calibri"/>
                <a:cs typeface="Calibri"/>
              </a:rPr>
              <a:t> </a:t>
            </a:r>
            <a:r>
              <a:rPr sz="2400">
                <a:latin typeface="Calibri"/>
                <a:cs typeface="Calibri"/>
              </a:rPr>
              <a:t>and</a:t>
            </a:r>
            <a:r>
              <a:rPr sz="2400" spc="-55">
                <a:latin typeface="Calibri"/>
                <a:cs typeface="Calibri"/>
              </a:rPr>
              <a:t> </a:t>
            </a:r>
            <a:r>
              <a:rPr sz="2400" spc="-10">
                <a:latin typeface="Calibri"/>
                <a:cs typeface="Calibri"/>
              </a:rPr>
              <a:t>effective</a:t>
            </a:r>
            <a:r>
              <a:rPr sz="2400" spc="-30">
                <a:latin typeface="Calibri"/>
                <a:cs typeface="Calibri"/>
              </a:rPr>
              <a:t> </a:t>
            </a:r>
            <a:r>
              <a:rPr sz="2400" spc="-10">
                <a:latin typeface="Calibri"/>
                <a:cs typeface="Calibri"/>
              </a:rPr>
              <a:t>depth</a:t>
            </a:r>
            <a:endParaRPr sz="2400">
              <a:latin typeface="Calibri"/>
              <a:cs typeface="Calibri"/>
            </a:endParaRPr>
          </a:p>
          <a:p>
            <a:pPr marL="520700">
              <a:lnSpc>
                <a:spcPts val="2605"/>
              </a:lnSpc>
            </a:pPr>
            <a:r>
              <a:rPr sz="2400">
                <a:latin typeface="Calibri"/>
                <a:cs typeface="Calibri"/>
              </a:rPr>
              <a:t>L,</a:t>
            </a:r>
            <a:r>
              <a:rPr sz="2400" spc="-50">
                <a:latin typeface="Calibri"/>
                <a:cs typeface="Calibri"/>
              </a:rPr>
              <a:t> </a:t>
            </a:r>
            <a:r>
              <a:rPr sz="2400">
                <a:latin typeface="Calibri"/>
                <a:cs typeface="Calibri"/>
              </a:rPr>
              <a:t>area</a:t>
            </a:r>
            <a:r>
              <a:rPr sz="2400" spc="-55">
                <a:latin typeface="Calibri"/>
                <a:cs typeface="Calibri"/>
              </a:rPr>
              <a:t> </a:t>
            </a:r>
            <a:r>
              <a:rPr sz="2400" spc="-10">
                <a:latin typeface="Calibri"/>
                <a:cs typeface="Calibri"/>
              </a:rPr>
              <a:t>available</a:t>
            </a:r>
            <a:r>
              <a:rPr sz="2400" spc="-40">
                <a:latin typeface="Calibri"/>
                <a:cs typeface="Calibri"/>
              </a:rPr>
              <a:t> </a:t>
            </a:r>
            <a:r>
              <a:rPr sz="2400">
                <a:latin typeface="Calibri"/>
                <a:cs typeface="Calibri"/>
              </a:rPr>
              <a:t>for</a:t>
            </a:r>
            <a:r>
              <a:rPr sz="2400" spc="-45">
                <a:latin typeface="Calibri"/>
                <a:cs typeface="Calibri"/>
              </a:rPr>
              <a:t> </a:t>
            </a:r>
            <a:r>
              <a:rPr sz="2400" spc="-10">
                <a:latin typeface="Calibri"/>
                <a:cs typeface="Calibri"/>
              </a:rPr>
              <a:t>infiltration</a:t>
            </a:r>
            <a:r>
              <a:rPr sz="2400" spc="-70">
                <a:latin typeface="Calibri"/>
                <a:cs typeface="Calibri"/>
              </a:rPr>
              <a:t> </a:t>
            </a:r>
            <a:r>
              <a:rPr sz="2400">
                <a:latin typeface="Calibri"/>
                <a:cs typeface="Calibri"/>
              </a:rPr>
              <a:t>=</a:t>
            </a:r>
            <a:r>
              <a:rPr sz="2400" spc="-35">
                <a:latin typeface="Calibri"/>
                <a:cs typeface="Calibri"/>
              </a:rPr>
              <a:t> </a:t>
            </a:r>
            <a:r>
              <a:rPr sz="2400" spc="-10">
                <a:latin typeface="Symbol"/>
                <a:cs typeface="Symbol"/>
              </a:rPr>
              <a:t></a:t>
            </a:r>
            <a:r>
              <a:rPr sz="2400" spc="-10">
                <a:latin typeface="Calibri"/>
                <a:cs typeface="Calibri"/>
              </a:rPr>
              <a:t>.D.L</a:t>
            </a:r>
            <a:endParaRPr sz="2400">
              <a:latin typeface="Calibri"/>
              <a:cs typeface="Calibri"/>
            </a:endParaRPr>
          </a:p>
          <a:p>
            <a:pPr marL="63500">
              <a:lnSpc>
                <a:spcPts val="2735"/>
              </a:lnSpc>
              <a:tabLst>
                <a:tab pos="520700" algn="l"/>
              </a:tabLst>
            </a:pPr>
            <a:r>
              <a:rPr sz="2400" spc="-50">
                <a:latin typeface="Symbol"/>
                <a:cs typeface="Symbol"/>
              </a:rPr>
              <a:t></a:t>
            </a:r>
            <a:r>
              <a:rPr sz="2400">
                <a:latin typeface="Times New Roman"/>
                <a:cs typeface="Times New Roman"/>
              </a:rPr>
              <a:t>	</a:t>
            </a:r>
            <a:r>
              <a:rPr sz="2400">
                <a:latin typeface="Calibri"/>
                <a:cs typeface="Calibri"/>
              </a:rPr>
              <a:t>30</a:t>
            </a:r>
            <a:r>
              <a:rPr sz="2400" spc="-20">
                <a:latin typeface="Calibri"/>
                <a:cs typeface="Calibri"/>
              </a:rPr>
              <a:t> </a:t>
            </a:r>
            <a:r>
              <a:rPr sz="2400">
                <a:latin typeface="Calibri"/>
                <a:cs typeface="Calibri"/>
              </a:rPr>
              <a:t>m</a:t>
            </a:r>
            <a:r>
              <a:rPr sz="2400" baseline="24305">
                <a:latin typeface="Calibri"/>
                <a:cs typeface="Calibri"/>
              </a:rPr>
              <a:t>2</a:t>
            </a:r>
            <a:r>
              <a:rPr sz="2400" spc="247" baseline="24305">
                <a:latin typeface="Calibri"/>
                <a:cs typeface="Calibri"/>
              </a:rPr>
              <a:t> </a:t>
            </a:r>
            <a:r>
              <a:rPr sz="2400">
                <a:latin typeface="Calibri"/>
                <a:cs typeface="Calibri"/>
              </a:rPr>
              <a:t>=</a:t>
            </a:r>
            <a:r>
              <a:rPr sz="2400" spc="-10">
                <a:latin typeface="Calibri"/>
                <a:cs typeface="Calibri"/>
              </a:rPr>
              <a:t> </a:t>
            </a:r>
            <a:r>
              <a:rPr sz="2400" spc="-20">
                <a:latin typeface="Symbol"/>
                <a:cs typeface="Symbol"/>
              </a:rPr>
              <a:t></a:t>
            </a:r>
            <a:r>
              <a:rPr sz="2400" spc="-20">
                <a:latin typeface="Calibri"/>
                <a:cs typeface="Calibri"/>
              </a:rPr>
              <a:t>.D.L</a:t>
            </a:r>
            <a:endParaRPr sz="2400">
              <a:latin typeface="Calibri"/>
              <a:cs typeface="Calibri"/>
            </a:endParaRPr>
          </a:p>
          <a:p>
            <a:pPr marL="63500">
              <a:lnSpc>
                <a:spcPct val="100000"/>
              </a:lnSpc>
              <a:spcBef>
                <a:spcPts val="2280"/>
              </a:spcBef>
            </a:pPr>
            <a:r>
              <a:rPr sz="2400" u="sng">
                <a:uFill>
                  <a:solidFill>
                    <a:srgbClr val="000000"/>
                  </a:solidFill>
                </a:uFill>
                <a:latin typeface="Calibri"/>
                <a:cs typeface="Calibri"/>
              </a:rPr>
              <a:t>Dimensions</a:t>
            </a:r>
            <a:r>
              <a:rPr sz="2400" u="sng" spc="-75">
                <a:uFill>
                  <a:solidFill>
                    <a:srgbClr val="000000"/>
                  </a:solidFill>
                </a:uFill>
                <a:latin typeface="Calibri"/>
                <a:cs typeface="Calibri"/>
              </a:rPr>
              <a:t> </a:t>
            </a:r>
            <a:r>
              <a:rPr sz="2400" u="sng">
                <a:uFill>
                  <a:solidFill>
                    <a:srgbClr val="000000"/>
                  </a:solidFill>
                </a:uFill>
                <a:latin typeface="Calibri"/>
                <a:cs typeface="Calibri"/>
              </a:rPr>
              <a:t>of</a:t>
            </a:r>
            <a:r>
              <a:rPr sz="2400" u="sng" spc="-70">
                <a:uFill>
                  <a:solidFill>
                    <a:srgbClr val="000000"/>
                  </a:solidFill>
                </a:uFill>
                <a:latin typeface="Calibri"/>
                <a:cs typeface="Calibri"/>
              </a:rPr>
              <a:t> </a:t>
            </a:r>
            <a:r>
              <a:rPr sz="2400" u="sng">
                <a:uFill>
                  <a:solidFill>
                    <a:srgbClr val="000000"/>
                  </a:solidFill>
                </a:uFill>
                <a:latin typeface="Calibri"/>
                <a:cs typeface="Calibri"/>
              </a:rPr>
              <a:t>soakage</a:t>
            </a:r>
            <a:r>
              <a:rPr sz="2400" u="sng" spc="-75">
                <a:uFill>
                  <a:solidFill>
                    <a:srgbClr val="000000"/>
                  </a:solidFill>
                </a:uFill>
                <a:latin typeface="Calibri"/>
                <a:cs typeface="Calibri"/>
              </a:rPr>
              <a:t> </a:t>
            </a:r>
            <a:r>
              <a:rPr sz="2400" u="sng" spc="-20">
                <a:uFill>
                  <a:solidFill>
                    <a:srgbClr val="000000"/>
                  </a:solidFill>
                </a:uFill>
                <a:latin typeface="Calibri"/>
                <a:cs typeface="Calibri"/>
              </a:rPr>
              <a:t>pit</a:t>
            </a:r>
            <a:r>
              <a:rPr sz="2400" spc="-20">
                <a:latin typeface="Calibri"/>
                <a:cs typeface="Calibri"/>
              </a:rPr>
              <a:t>:</a:t>
            </a:r>
            <a:endParaRPr sz="2400">
              <a:latin typeface="Calibri"/>
              <a:cs typeface="Calibri"/>
            </a:endParaRPr>
          </a:p>
        </p:txBody>
      </p:sp>
      <p:graphicFrame>
        <p:nvGraphicFramePr>
          <p:cNvPr id="4" name="object 4"/>
          <p:cNvGraphicFramePr>
            <a:graphicFrameLocks noGrp="1"/>
          </p:cNvGraphicFramePr>
          <p:nvPr/>
        </p:nvGraphicFramePr>
        <p:xfrm>
          <a:off x="440690" y="4349241"/>
          <a:ext cx="6449060" cy="1291590"/>
        </p:xfrm>
        <a:graphic>
          <a:graphicData uri="http://schemas.openxmlformats.org/drawingml/2006/table">
            <a:tbl>
              <a:tblPr firstRow="1" bandRow="1">
                <a:tableStyleId>{2D5ABB26-0587-4C30-8999-92F81FD0307C}</a:tableStyleId>
              </a:tblPr>
              <a:tblGrid>
                <a:gridCol w="1405890">
                  <a:extLst>
                    <a:ext uri="{9D8B030D-6E8A-4147-A177-3AD203B41FA5}">
                      <a16:colId xmlns:a16="http://schemas.microsoft.com/office/drawing/2014/main" val="20000"/>
                    </a:ext>
                  </a:extLst>
                </a:gridCol>
                <a:gridCol w="1941195">
                  <a:extLst>
                    <a:ext uri="{9D8B030D-6E8A-4147-A177-3AD203B41FA5}">
                      <a16:colId xmlns:a16="http://schemas.microsoft.com/office/drawing/2014/main" val="20001"/>
                    </a:ext>
                  </a:extLst>
                </a:gridCol>
                <a:gridCol w="3101975">
                  <a:extLst>
                    <a:ext uri="{9D8B030D-6E8A-4147-A177-3AD203B41FA5}">
                      <a16:colId xmlns:a16="http://schemas.microsoft.com/office/drawing/2014/main" val="20002"/>
                    </a:ext>
                  </a:extLst>
                </a:gridCol>
              </a:tblGrid>
              <a:tr h="316865">
                <a:tc>
                  <a:txBody>
                    <a:bodyPr/>
                    <a:lstStyle/>
                    <a:p>
                      <a:pPr marL="31750">
                        <a:lnSpc>
                          <a:spcPts val="2280"/>
                        </a:lnSpc>
                      </a:pPr>
                      <a:r>
                        <a:rPr sz="2400" u="sng">
                          <a:uFill>
                            <a:solidFill>
                              <a:srgbClr val="000000"/>
                            </a:solidFill>
                          </a:uFill>
                          <a:latin typeface="Calibri"/>
                          <a:cs typeface="Calibri"/>
                        </a:rPr>
                        <a:t>Dia</a:t>
                      </a:r>
                      <a:r>
                        <a:rPr sz="2400" u="sng" spc="-25">
                          <a:uFill>
                            <a:solidFill>
                              <a:srgbClr val="000000"/>
                            </a:solidFill>
                          </a:uFill>
                          <a:latin typeface="Calibri"/>
                          <a:cs typeface="Calibri"/>
                        </a:rPr>
                        <a:t> (D)</a:t>
                      </a:r>
                      <a:endParaRPr sz="2400">
                        <a:latin typeface="Calibri"/>
                        <a:cs typeface="Calibri"/>
                      </a:endParaRPr>
                    </a:p>
                  </a:txBody>
                  <a:tcPr marL="0" marR="0" marT="0" marB="0"/>
                </a:tc>
                <a:tc>
                  <a:txBody>
                    <a:bodyPr/>
                    <a:lstStyle/>
                    <a:p>
                      <a:pPr marL="454659">
                        <a:lnSpc>
                          <a:spcPts val="2280"/>
                        </a:lnSpc>
                      </a:pPr>
                      <a:r>
                        <a:rPr sz="2400" u="sng">
                          <a:uFill>
                            <a:solidFill>
                              <a:srgbClr val="000000"/>
                            </a:solidFill>
                          </a:uFill>
                          <a:latin typeface="Calibri"/>
                          <a:cs typeface="Calibri"/>
                        </a:rPr>
                        <a:t>Depth</a:t>
                      </a:r>
                      <a:r>
                        <a:rPr sz="2400" u="sng" spc="-95">
                          <a:uFill>
                            <a:solidFill>
                              <a:srgbClr val="000000"/>
                            </a:solidFill>
                          </a:uFill>
                          <a:latin typeface="Calibri"/>
                          <a:cs typeface="Calibri"/>
                        </a:rPr>
                        <a:t> </a:t>
                      </a:r>
                      <a:r>
                        <a:rPr sz="2400" u="sng" spc="-25">
                          <a:uFill>
                            <a:solidFill>
                              <a:srgbClr val="000000"/>
                            </a:solidFill>
                          </a:uFill>
                          <a:latin typeface="Calibri"/>
                          <a:cs typeface="Calibri"/>
                        </a:rPr>
                        <a:t>(L)</a:t>
                      </a:r>
                      <a:endParaRPr sz="2400">
                        <a:latin typeface="Calibri"/>
                        <a:cs typeface="Calibri"/>
                      </a:endParaRPr>
                    </a:p>
                  </a:txBody>
                  <a:tcPr marL="0" marR="0" marT="0" marB="0"/>
                </a:tc>
                <a:tc>
                  <a:txBody>
                    <a:bodyPr/>
                    <a:lstStyle/>
                    <a:p>
                      <a:pPr marL="342900">
                        <a:lnSpc>
                          <a:spcPts val="2280"/>
                        </a:lnSpc>
                      </a:pPr>
                      <a:r>
                        <a:rPr sz="2400" u="sng" spc="-10">
                          <a:uFill>
                            <a:solidFill>
                              <a:srgbClr val="000000"/>
                            </a:solidFill>
                          </a:uFill>
                          <a:latin typeface="Calibri"/>
                          <a:cs typeface="Calibri"/>
                        </a:rPr>
                        <a:t>Comment</a:t>
                      </a:r>
                      <a:endParaRPr sz="2400">
                        <a:latin typeface="Calibri"/>
                        <a:cs typeface="Calibri"/>
                      </a:endParaRPr>
                    </a:p>
                  </a:txBody>
                  <a:tcPr marL="0" marR="0" marT="0" marB="0"/>
                </a:tc>
                <a:extLst>
                  <a:ext uri="{0D108BD9-81ED-4DB2-BD59-A6C34878D82A}">
                    <a16:rowId xmlns:a16="http://schemas.microsoft.com/office/drawing/2014/main" val="10000"/>
                  </a:ext>
                </a:extLst>
              </a:tr>
              <a:tr h="328930">
                <a:tc>
                  <a:txBody>
                    <a:bodyPr/>
                    <a:lstStyle/>
                    <a:p>
                      <a:pPr marR="447040" algn="r">
                        <a:lnSpc>
                          <a:spcPts val="2375"/>
                        </a:lnSpc>
                      </a:pPr>
                      <a:r>
                        <a:rPr sz="2400">
                          <a:latin typeface="Calibri"/>
                          <a:cs typeface="Calibri"/>
                        </a:rPr>
                        <a:t>1.25</a:t>
                      </a:r>
                      <a:r>
                        <a:rPr sz="2400" spc="-40">
                          <a:latin typeface="Calibri"/>
                          <a:cs typeface="Calibri"/>
                        </a:rPr>
                        <a:t> </a:t>
                      </a:r>
                      <a:r>
                        <a:rPr sz="2400" spc="-50">
                          <a:latin typeface="Calibri"/>
                          <a:cs typeface="Calibri"/>
                        </a:rPr>
                        <a:t>m</a:t>
                      </a:r>
                      <a:endParaRPr sz="2400">
                        <a:latin typeface="Calibri"/>
                        <a:cs typeface="Calibri"/>
                      </a:endParaRPr>
                    </a:p>
                  </a:txBody>
                  <a:tcPr marL="0" marR="0" marT="0" marB="0"/>
                </a:tc>
                <a:tc>
                  <a:txBody>
                    <a:bodyPr/>
                    <a:lstStyle/>
                    <a:p>
                      <a:pPr marL="523240">
                        <a:lnSpc>
                          <a:spcPts val="2375"/>
                        </a:lnSpc>
                      </a:pPr>
                      <a:r>
                        <a:rPr sz="2400">
                          <a:latin typeface="Calibri"/>
                          <a:cs typeface="Calibri"/>
                        </a:rPr>
                        <a:t>7.64</a:t>
                      </a:r>
                      <a:r>
                        <a:rPr sz="2400" spc="-10">
                          <a:latin typeface="Calibri"/>
                          <a:cs typeface="Calibri"/>
                        </a:rPr>
                        <a:t> </a:t>
                      </a:r>
                      <a:r>
                        <a:rPr sz="2400" spc="-50">
                          <a:latin typeface="Calibri"/>
                          <a:cs typeface="Calibri"/>
                        </a:rPr>
                        <a:t>m</a:t>
                      </a:r>
                      <a:endParaRPr sz="2400">
                        <a:latin typeface="Calibri"/>
                        <a:cs typeface="Calibri"/>
                      </a:endParaRPr>
                    </a:p>
                  </a:txBody>
                  <a:tcPr marL="0" marR="0" marT="0" marB="0"/>
                </a:tc>
                <a:tc>
                  <a:txBody>
                    <a:bodyPr/>
                    <a:lstStyle/>
                    <a:p>
                      <a:pPr marL="342900">
                        <a:lnSpc>
                          <a:spcPts val="2375"/>
                        </a:lnSpc>
                      </a:pPr>
                      <a:r>
                        <a:rPr sz="2400">
                          <a:latin typeface="Calibri"/>
                          <a:cs typeface="Calibri"/>
                        </a:rPr>
                        <a:t>Consider</a:t>
                      </a:r>
                      <a:r>
                        <a:rPr sz="2400" spc="-25">
                          <a:latin typeface="Calibri"/>
                          <a:cs typeface="Calibri"/>
                        </a:rPr>
                        <a:t> </a:t>
                      </a:r>
                      <a:r>
                        <a:rPr sz="2400">
                          <a:latin typeface="Calibri"/>
                          <a:cs typeface="Calibri"/>
                        </a:rPr>
                        <a:t>two</a:t>
                      </a:r>
                      <a:r>
                        <a:rPr sz="2400" spc="-20">
                          <a:latin typeface="Calibri"/>
                          <a:cs typeface="Calibri"/>
                        </a:rPr>
                        <a:t> pits</a:t>
                      </a:r>
                      <a:endParaRPr sz="2400">
                        <a:latin typeface="Calibri"/>
                        <a:cs typeface="Calibri"/>
                      </a:endParaRPr>
                    </a:p>
                  </a:txBody>
                  <a:tcPr marL="0" marR="0" marT="0" marB="0"/>
                </a:tc>
                <a:extLst>
                  <a:ext uri="{0D108BD9-81ED-4DB2-BD59-A6C34878D82A}">
                    <a16:rowId xmlns:a16="http://schemas.microsoft.com/office/drawing/2014/main" val="10001"/>
                  </a:ext>
                </a:extLst>
              </a:tr>
              <a:tr h="328930">
                <a:tc>
                  <a:txBody>
                    <a:bodyPr/>
                    <a:lstStyle/>
                    <a:p>
                      <a:pPr marR="447040" algn="r">
                        <a:lnSpc>
                          <a:spcPts val="2375"/>
                        </a:lnSpc>
                      </a:pPr>
                      <a:r>
                        <a:rPr sz="2400">
                          <a:latin typeface="Calibri"/>
                          <a:cs typeface="Calibri"/>
                        </a:rPr>
                        <a:t>1.50</a:t>
                      </a:r>
                      <a:r>
                        <a:rPr sz="2400" spc="-40">
                          <a:latin typeface="Calibri"/>
                          <a:cs typeface="Calibri"/>
                        </a:rPr>
                        <a:t> </a:t>
                      </a:r>
                      <a:r>
                        <a:rPr sz="2400" spc="-50">
                          <a:latin typeface="Calibri"/>
                          <a:cs typeface="Calibri"/>
                        </a:rPr>
                        <a:t>m</a:t>
                      </a:r>
                      <a:endParaRPr sz="2400">
                        <a:latin typeface="Calibri"/>
                        <a:cs typeface="Calibri"/>
                      </a:endParaRPr>
                    </a:p>
                  </a:txBody>
                  <a:tcPr marL="0" marR="0" marT="0" marB="0"/>
                </a:tc>
                <a:tc>
                  <a:txBody>
                    <a:bodyPr/>
                    <a:lstStyle/>
                    <a:p>
                      <a:pPr marL="523240">
                        <a:lnSpc>
                          <a:spcPts val="2375"/>
                        </a:lnSpc>
                      </a:pPr>
                      <a:r>
                        <a:rPr sz="2400">
                          <a:latin typeface="Calibri"/>
                          <a:cs typeface="Calibri"/>
                        </a:rPr>
                        <a:t>6.37</a:t>
                      </a:r>
                      <a:r>
                        <a:rPr sz="2400" spc="-10">
                          <a:latin typeface="Calibri"/>
                          <a:cs typeface="Calibri"/>
                        </a:rPr>
                        <a:t> </a:t>
                      </a:r>
                      <a:r>
                        <a:rPr sz="2400" spc="-50">
                          <a:latin typeface="Calibri"/>
                          <a:cs typeface="Calibri"/>
                        </a:rPr>
                        <a:t>m</a:t>
                      </a:r>
                      <a:endParaRPr sz="2400">
                        <a:latin typeface="Calibri"/>
                        <a:cs typeface="Calibri"/>
                      </a:endParaRPr>
                    </a:p>
                  </a:txBody>
                  <a:tcPr marL="0" marR="0" marT="0" marB="0"/>
                </a:tc>
                <a:tc>
                  <a:txBody>
                    <a:bodyPr/>
                    <a:lstStyle/>
                    <a:p>
                      <a:pPr marL="342900">
                        <a:lnSpc>
                          <a:spcPts val="2375"/>
                        </a:lnSpc>
                      </a:pPr>
                      <a:r>
                        <a:rPr sz="2400">
                          <a:latin typeface="Calibri"/>
                          <a:cs typeface="Calibri"/>
                        </a:rPr>
                        <a:t>May</a:t>
                      </a:r>
                      <a:r>
                        <a:rPr sz="2400" spc="-70">
                          <a:latin typeface="Calibri"/>
                          <a:cs typeface="Calibri"/>
                        </a:rPr>
                        <a:t> </a:t>
                      </a:r>
                      <a:r>
                        <a:rPr sz="2400">
                          <a:latin typeface="Calibri"/>
                          <a:cs typeface="Calibri"/>
                        </a:rPr>
                        <a:t>consider</a:t>
                      </a:r>
                      <a:r>
                        <a:rPr sz="2400" spc="-50">
                          <a:latin typeface="Calibri"/>
                          <a:cs typeface="Calibri"/>
                        </a:rPr>
                        <a:t> </a:t>
                      </a:r>
                      <a:r>
                        <a:rPr sz="2400">
                          <a:latin typeface="Calibri"/>
                          <a:cs typeface="Calibri"/>
                        </a:rPr>
                        <a:t>two</a:t>
                      </a:r>
                      <a:r>
                        <a:rPr sz="2400" spc="-65">
                          <a:latin typeface="Calibri"/>
                          <a:cs typeface="Calibri"/>
                        </a:rPr>
                        <a:t> </a:t>
                      </a:r>
                      <a:r>
                        <a:rPr sz="2400" spc="-20">
                          <a:latin typeface="Calibri"/>
                          <a:cs typeface="Calibri"/>
                        </a:rPr>
                        <a:t>pits</a:t>
                      </a:r>
                      <a:endParaRPr sz="2400">
                        <a:latin typeface="Calibri"/>
                        <a:cs typeface="Calibri"/>
                      </a:endParaRPr>
                    </a:p>
                  </a:txBody>
                  <a:tcPr marL="0" marR="0" marT="0" marB="0"/>
                </a:tc>
                <a:extLst>
                  <a:ext uri="{0D108BD9-81ED-4DB2-BD59-A6C34878D82A}">
                    <a16:rowId xmlns:a16="http://schemas.microsoft.com/office/drawing/2014/main" val="10002"/>
                  </a:ext>
                </a:extLst>
              </a:tr>
              <a:tr h="316865">
                <a:tc>
                  <a:txBody>
                    <a:bodyPr/>
                    <a:lstStyle/>
                    <a:p>
                      <a:pPr marR="447040" algn="r">
                        <a:lnSpc>
                          <a:spcPts val="2375"/>
                        </a:lnSpc>
                      </a:pPr>
                      <a:r>
                        <a:rPr sz="2400">
                          <a:latin typeface="Calibri"/>
                          <a:cs typeface="Calibri"/>
                        </a:rPr>
                        <a:t>2.00</a:t>
                      </a:r>
                      <a:r>
                        <a:rPr sz="2400" spc="-35">
                          <a:latin typeface="Calibri"/>
                          <a:cs typeface="Calibri"/>
                        </a:rPr>
                        <a:t> </a:t>
                      </a:r>
                      <a:r>
                        <a:rPr sz="2400" spc="-50">
                          <a:latin typeface="Calibri"/>
                          <a:cs typeface="Calibri"/>
                        </a:rPr>
                        <a:t>m</a:t>
                      </a:r>
                      <a:endParaRPr sz="2400">
                        <a:latin typeface="Calibri"/>
                        <a:cs typeface="Calibri"/>
                      </a:endParaRPr>
                    </a:p>
                  </a:txBody>
                  <a:tcPr marL="0" marR="0" marT="0" marB="0"/>
                </a:tc>
                <a:tc>
                  <a:txBody>
                    <a:bodyPr/>
                    <a:lstStyle/>
                    <a:p>
                      <a:pPr marL="523240">
                        <a:lnSpc>
                          <a:spcPts val="2375"/>
                        </a:lnSpc>
                      </a:pPr>
                      <a:r>
                        <a:rPr sz="2400">
                          <a:latin typeface="Calibri"/>
                          <a:cs typeface="Calibri"/>
                        </a:rPr>
                        <a:t>4.77</a:t>
                      </a:r>
                      <a:r>
                        <a:rPr sz="2400" spc="-10">
                          <a:latin typeface="Calibri"/>
                          <a:cs typeface="Calibri"/>
                        </a:rPr>
                        <a:t> </a:t>
                      </a:r>
                      <a:r>
                        <a:rPr sz="2400" spc="-50">
                          <a:latin typeface="Calibri"/>
                          <a:cs typeface="Calibri"/>
                        </a:rPr>
                        <a:t>m</a:t>
                      </a:r>
                      <a:endParaRPr sz="2400">
                        <a:latin typeface="Calibri"/>
                        <a:cs typeface="Calibri"/>
                      </a:endParaRPr>
                    </a:p>
                  </a:txBody>
                  <a:tcPr marL="0" marR="0" marT="0" marB="0"/>
                </a:tc>
                <a:tc>
                  <a:txBody>
                    <a:bodyPr/>
                    <a:lstStyle/>
                    <a:p>
                      <a:pPr>
                        <a:lnSpc>
                          <a:spcPct val="100000"/>
                        </a:lnSpc>
                      </a:pPr>
                      <a:endParaRPr sz="1900">
                        <a:latin typeface="Times New Roman"/>
                        <a:cs typeface="Times New Roman"/>
                      </a:endParaRPr>
                    </a:p>
                  </a:txBody>
                  <a:tcPr marL="0" marR="0" marT="0" marB="0"/>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4A1CE963-8E0A-1A2C-FF11-D1222E98B22F}"/>
              </a:ext>
            </a:extLst>
          </p:cNvPr>
          <p:cNvSpPr>
            <a:spLocks noGrp="1"/>
          </p:cNvSpPr>
          <p:nvPr>
            <p:ph type="sldNum" sz="quarter" idx="7"/>
          </p:nvPr>
        </p:nvSpPr>
        <p:spPr>
          <a:xfrm>
            <a:off x="8229601" y="6465214"/>
            <a:ext cx="416686" cy="169534"/>
          </a:xfrm>
        </p:spPr>
        <p:txBody>
          <a:bodyPr/>
          <a:lstStyle/>
          <a:p>
            <a:pPr marL="115570">
              <a:lnSpc>
                <a:spcPts val="1240"/>
              </a:lnSpc>
            </a:pPr>
            <a:fld id="{81D60167-4931-47E6-BA6A-407CBD079E47}" type="slidenum">
              <a:rPr lang="en-US" sz="1600" spc="-50" smtClean="0"/>
              <a:t>142</a:t>
            </a:fld>
            <a:endParaRPr lang="en-US" sz="1600" spc="-50" dirty="0"/>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8090" y="217678"/>
            <a:ext cx="1608455" cy="574040"/>
          </a:xfrm>
          <a:prstGeom prst="rect">
            <a:avLst/>
          </a:prstGeom>
        </p:spPr>
        <p:txBody>
          <a:bodyPr vert="horz" wrap="square" lIns="0" tIns="12700" rIns="0" bIns="0" rtlCol="0">
            <a:spAutoFit/>
          </a:bodyPr>
          <a:lstStyle/>
          <a:p>
            <a:pPr marL="12700">
              <a:lnSpc>
                <a:spcPct val="100000"/>
              </a:lnSpc>
              <a:spcBef>
                <a:spcPts val="100"/>
              </a:spcBef>
            </a:pPr>
            <a:r>
              <a:rPr sz="3600" spc="-10">
                <a:solidFill>
                  <a:srgbClr val="001F5F"/>
                </a:solidFill>
              </a:rPr>
              <a:t>Solution</a:t>
            </a:r>
            <a:endParaRPr sz="3600"/>
          </a:p>
        </p:txBody>
      </p:sp>
      <p:sp>
        <p:nvSpPr>
          <p:cNvPr id="3" name="object 3"/>
          <p:cNvSpPr txBox="1"/>
          <p:nvPr/>
        </p:nvSpPr>
        <p:spPr>
          <a:xfrm>
            <a:off x="408940" y="973581"/>
            <a:ext cx="6882130" cy="1896745"/>
          </a:xfrm>
          <a:prstGeom prst="rect">
            <a:avLst/>
          </a:prstGeom>
        </p:spPr>
        <p:txBody>
          <a:bodyPr vert="horz" wrap="square" lIns="0" tIns="49530" rIns="0" bIns="0" rtlCol="0">
            <a:spAutoFit/>
          </a:bodyPr>
          <a:lstStyle/>
          <a:p>
            <a:pPr marL="63500" marR="43180">
              <a:lnSpc>
                <a:spcPts val="2380"/>
              </a:lnSpc>
              <a:spcBef>
                <a:spcPts val="390"/>
              </a:spcBef>
            </a:pPr>
            <a:r>
              <a:rPr sz="2200">
                <a:latin typeface="Calibri"/>
                <a:cs typeface="Calibri"/>
              </a:rPr>
              <a:t>What</a:t>
            </a:r>
            <a:r>
              <a:rPr sz="2200" spc="-50">
                <a:latin typeface="Calibri"/>
                <a:cs typeface="Calibri"/>
              </a:rPr>
              <a:t> </a:t>
            </a:r>
            <a:r>
              <a:rPr sz="2200">
                <a:latin typeface="Calibri"/>
                <a:cs typeface="Calibri"/>
              </a:rPr>
              <a:t>would</a:t>
            </a:r>
            <a:r>
              <a:rPr sz="2200" spc="-45">
                <a:latin typeface="Calibri"/>
                <a:cs typeface="Calibri"/>
              </a:rPr>
              <a:t> </a:t>
            </a:r>
            <a:r>
              <a:rPr sz="2200">
                <a:latin typeface="Calibri"/>
                <a:cs typeface="Calibri"/>
              </a:rPr>
              <a:t>be</a:t>
            </a:r>
            <a:r>
              <a:rPr sz="2200" spc="-35">
                <a:latin typeface="Calibri"/>
                <a:cs typeface="Calibri"/>
              </a:rPr>
              <a:t> </a:t>
            </a:r>
            <a:r>
              <a:rPr sz="2200">
                <a:latin typeface="Calibri"/>
                <a:cs typeface="Calibri"/>
              </a:rPr>
              <a:t>the</a:t>
            </a:r>
            <a:r>
              <a:rPr sz="2200" spc="-30">
                <a:latin typeface="Calibri"/>
                <a:cs typeface="Calibri"/>
              </a:rPr>
              <a:t> </a:t>
            </a:r>
            <a:r>
              <a:rPr sz="2200">
                <a:latin typeface="Calibri"/>
                <a:cs typeface="Calibri"/>
              </a:rPr>
              <a:t>situation</a:t>
            </a:r>
            <a:r>
              <a:rPr sz="2200" spc="-45">
                <a:latin typeface="Calibri"/>
                <a:cs typeface="Calibri"/>
              </a:rPr>
              <a:t> </a:t>
            </a:r>
            <a:r>
              <a:rPr sz="2200">
                <a:latin typeface="Calibri"/>
                <a:cs typeface="Calibri"/>
              </a:rPr>
              <a:t>if</a:t>
            </a:r>
            <a:r>
              <a:rPr sz="2200" spc="-45">
                <a:latin typeface="Calibri"/>
                <a:cs typeface="Calibri"/>
              </a:rPr>
              <a:t> </a:t>
            </a:r>
            <a:r>
              <a:rPr sz="2200">
                <a:latin typeface="Calibri"/>
                <a:cs typeface="Calibri"/>
              </a:rPr>
              <a:t>the</a:t>
            </a:r>
            <a:r>
              <a:rPr sz="2200" spc="-25">
                <a:latin typeface="Calibri"/>
                <a:cs typeface="Calibri"/>
              </a:rPr>
              <a:t> </a:t>
            </a:r>
            <a:r>
              <a:rPr sz="2200">
                <a:latin typeface="Calibri"/>
                <a:cs typeface="Calibri"/>
              </a:rPr>
              <a:t>soil</a:t>
            </a:r>
            <a:r>
              <a:rPr sz="2200" spc="-40">
                <a:latin typeface="Calibri"/>
                <a:cs typeface="Calibri"/>
              </a:rPr>
              <a:t> </a:t>
            </a:r>
            <a:r>
              <a:rPr sz="2200">
                <a:latin typeface="Calibri"/>
                <a:cs typeface="Calibri"/>
              </a:rPr>
              <a:t>is</a:t>
            </a:r>
            <a:r>
              <a:rPr sz="2200" spc="-50">
                <a:latin typeface="Calibri"/>
                <a:cs typeface="Calibri"/>
              </a:rPr>
              <a:t> </a:t>
            </a:r>
            <a:r>
              <a:rPr sz="2200">
                <a:latin typeface="Calibri"/>
                <a:cs typeface="Calibri"/>
              </a:rPr>
              <a:t>compact</a:t>
            </a:r>
            <a:r>
              <a:rPr sz="2200" spc="-10">
                <a:latin typeface="Calibri"/>
                <a:cs typeface="Calibri"/>
              </a:rPr>
              <a:t> </a:t>
            </a:r>
            <a:r>
              <a:rPr sz="2200">
                <a:latin typeface="Calibri"/>
                <a:cs typeface="Calibri"/>
              </a:rPr>
              <a:t>silty</a:t>
            </a:r>
            <a:r>
              <a:rPr sz="2200" spc="-45">
                <a:latin typeface="Calibri"/>
                <a:cs typeface="Calibri"/>
              </a:rPr>
              <a:t> </a:t>
            </a:r>
            <a:r>
              <a:rPr sz="2200" spc="-20">
                <a:latin typeface="Calibri"/>
                <a:cs typeface="Calibri"/>
              </a:rPr>
              <a:t>loam </a:t>
            </a:r>
            <a:r>
              <a:rPr sz="2200">
                <a:latin typeface="Calibri"/>
                <a:cs typeface="Calibri"/>
              </a:rPr>
              <a:t>with</a:t>
            </a:r>
            <a:r>
              <a:rPr sz="2200" spc="-15">
                <a:latin typeface="Calibri"/>
                <a:cs typeface="Calibri"/>
              </a:rPr>
              <a:t> </a:t>
            </a:r>
            <a:r>
              <a:rPr sz="2200">
                <a:latin typeface="Calibri"/>
                <a:cs typeface="Calibri"/>
              </a:rPr>
              <a:t>I</a:t>
            </a:r>
            <a:r>
              <a:rPr sz="2200" spc="-10">
                <a:latin typeface="Calibri"/>
                <a:cs typeface="Calibri"/>
              </a:rPr>
              <a:t> </a:t>
            </a:r>
            <a:r>
              <a:rPr sz="2200">
                <a:latin typeface="Calibri"/>
                <a:cs typeface="Calibri"/>
              </a:rPr>
              <a:t>=</a:t>
            </a:r>
            <a:r>
              <a:rPr sz="2200" spc="5">
                <a:latin typeface="Calibri"/>
                <a:cs typeface="Calibri"/>
              </a:rPr>
              <a:t> </a:t>
            </a:r>
            <a:r>
              <a:rPr sz="2200">
                <a:latin typeface="Calibri"/>
                <a:cs typeface="Calibri"/>
              </a:rPr>
              <a:t>10</a:t>
            </a:r>
            <a:r>
              <a:rPr sz="2200" spc="-15">
                <a:latin typeface="Calibri"/>
                <a:cs typeface="Calibri"/>
              </a:rPr>
              <a:t> </a:t>
            </a:r>
            <a:r>
              <a:rPr sz="2200" spc="-10">
                <a:latin typeface="Calibri"/>
                <a:cs typeface="Calibri"/>
              </a:rPr>
              <a:t>l/m</a:t>
            </a:r>
            <a:r>
              <a:rPr sz="2175" spc="-15" baseline="24904">
                <a:latin typeface="Calibri"/>
                <a:cs typeface="Calibri"/>
              </a:rPr>
              <a:t>2</a:t>
            </a:r>
            <a:r>
              <a:rPr sz="2200" spc="-10">
                <a:latin typeface="Calibri"/>
                <a:cs typeface="Calibri"/>
              </a:rPr>
              <a:t>.day</a:t>
            </a:r>
            <a:endParaRPr sz="2200">
              <a:latin typeface="Calibri"/>
              <a:cs typeface="Calibri"/>
            </a:endParaRPr>
          </a:p>
          <a:p>
            <a:pPr marL="63500">
              <a:lnSpc>
                <a:spcPts val="2515"/>
              </a:lnSpc>
              <a:spcBef>
                <a:spcPts val="994"/>
              </a:spcBef>
              <a:tabLst>
                <a:tab pos="520700" algn="l"/>
              </a:tabLst>
            </a:pPr>
            <a:r>
              <a:rPr sz="2200" spc="-50">
                <a:latin typeface="Symbol"/>
                <a:cs typeface="Symbol"/>
              </a:rPr>
              <a:t></a:t>
            </a:r>
            <a:r>
              <a:rPr sz="2200">
                <a:latin typeface="Times New Roman"/>
                <a:cs typeface="Times New Roman"/>
              </a:rPr>
              <a:t>	</a:t>
            </a:r>
            <a:r>
              <a:rPr sz="2200">
                <a:latin typeface="Calibri"/>
                <a:cs typeface="Calibri"/>
              </a:rPr>
              <a:t>Area</a:t>
            </a:r>
            <a:r>
              <a:rPr sz="2200" spc="-35">
                <a:latin typeface="Calibri"/>
                <a:cs typeface="Calibri"/>
              </a:rPr>
              <a:t> </a:t>
            </a:r>
            <a:r>
              <a:rPr sz="2200">
                <a:latin typeface="Calibri"/>
                <a:cs typeface="Calibri"/>
              </a:rPr>
              <a:t>required</a:t>
            </a:r>
            <a:r>
              <a:rPr sz="2200" spc="-40">
                <a:latin typeface="Calibri"/>
                <a:cs typeface="Calibri"/>
              </a:rPr>
              <a:t> </a:t>
            </a:r>
            <a:r>
              <a:rPr sz="2200">
                <a:latin typeface="Calibri"/>
                <a:cs typeface="Calibri"/>
              </a:rPr>
              <a:t>for</a:t>
            </a:r>
            <a:r>
              <a:rPr sz="2200" spc="-35">
                <a:latin typeface="Calibri"/>
                <a:cs typeface="Calibri"/>
              </a:rPr>
              <a:t> </a:t>
            </a:r>
            <a:r>
              <a:rPr sz="2200">
                <a:latin typeface="Calibri"/>
                <a:cs typeface="Calibri"/>
              </a:rPr>
              <a:t>infiltration</a:t>
            </a:r>
            <a:r>
              <a:rPr sz="2200" spc="-25">
                <a:latin typeface="Calibri"/>
                <a:cs typeface="Calibri"/>
              </a:rPr>
              <a:t> </a:t>
            </a:r>
            <a:r>
              <a:rPr sz="2200">
                <a:latin typeface="Calibri"/>
                <a:cs typeface="Calibri"/>
              </a:rPr>
              <a:t>=</a:t>
            </a:r>
            <a:r>
              <a:rPr sz="2200" spc="-35">
                <a:latin typeface="Calibri"/>
                <a:cs typeface="Calibri"/>
              </a:rPr>
              <a:t> </a:t>
            </a:r>
            <a:r>
              <a:rPr sz="2200" spc="45">
                <a:latin typeface="Calibri"/>
                <a:cs typeface="Calibri"/>
              </a:rPr>
              <a:t>Q/I</a:t>
            </a:r>
            <a:r>
              <a:rPr sz="2200" spc="-30">
                <a:latin typeface="Calibri"/>
                <a:cs typeface="Calibri"/>
              </a:rPr>
              <a:t> </a:t>
            </a:r>
            <a:r>
              <a:rPr sz="2200">
                <a:latin typeface="Calibri"/>
                <a:cs typeface="Calibri"/>
              </a:rPr>
              <a:t>=</a:t>
            </a:r>
            <a:r>
              <a:rPr sz="2200" spc="-20">
                <a:latin typeface="Calibri"/>
                <a:cs typeface="Calibri"/>
              </a:rPr>
              <a:t> </a:t>
            </a:r>
            <a:r>
              <a:rPr sz="2200">
                <a:latin typeface="Calibri"/>
                <a:cs typeface="Calibri"/>
              </a:rPr>
              <a:t>900</a:t>
            </a:r>
            <a:r>
              <a:rPr sz="2200" spc="-25">
                <a:latin typeface="Calibri"/>
                <a:cs typeface="Calibri"/>
              </a:rPr>
              <a:t> </a:t>
            </a:r>
            <a:r>
              <a:rPr sz="2200">
                <a:latin typeface="Calibri"/>
                <a:cs typeface="Calibri"/>
              </a:rPr>
              <a:t>/</a:t>
            </a:r>
            <a:r>
              <a:rPr sz="2200" spc="-35">
                <a:latin typeface="Calibri"/>
                <a:cs typeface="Calibri"/>
              </a:rPr>
              <a:t> </a:t>
            </a:r>
            <a:r>
              <a:rPr sz="2200">
                <a:latin typeface="Calibri"/>
                <a:cs typeface="Calibri"/>
              </a:rPr>
              <a:t>10</a:t>
            </a:r>
            <a:r>
              <a:rPr sz="2200" spc="-35">
                <a:latin typeface="Calibri"/>
                <a:cs typeface="Calibri"/>
              </a:rPr>
              <a:t> </a:t>
            </a:r>
            <a:r>
              <a:rPr sz="2200">
                <a:latin typeface="Calibri"/>
                <a:cs typeface="Calibri"/>
              </a:rPr>
              <a:t>=</a:t>
            </a:r>
            <a:r>
              <a:rPr sz="2200" spc="-35">
                <a:latin typeface="Calibri"/>
                <a:cs typeface="Calibri"/>
              </a:rPr>
              <a:t> </a:t>
            </a:r>
            <a:r>
              <a:rPr sz="2200">
                <a:latin typeface="Calibri"/>
                <a:cs typeface="Calibri"/>
              </a:rPr>
              <a:t>90</a:t>
            </a:r>
            <a:r>
              <a:rPr sz="2200" spc="-20">
                <a:latin typeface="Calibri"/>
                <a:cs typeface="Calibri"/>
              </a:rPr>
              <a:t> </a:t>
            </a:r>
            <a:r>
              <a:rPr sz="2200" spc="-25">
                <a:latin typeface="Calibri"/>
                <a:cs typeface="Calibri"/>
              </a:rPr>
              <a:t>m</a:t>
            </a:r>
            <a:r>
              <a:rPr sz="2175" spc="-37" baseline="24904">
                <a:latin typeface="Calibri"/>
                <a:cs typeface="Calibri"/>
              </a:rPr>
              <a:t>2</a:t>
            </a:r>
            <a:endParaRPr sz="2175" baseline="24904">
              <a:latin typeface="Calibri"/>
              <a:cs typeface="Calibri"/>
            </a:endParaRPr>
          </a:p>
          <a:p>
            <a:pPr marL="63500">
              <a:lnSpc>
                <a:spcPts val="2515"/>
              </a:lnSpc>
              <a:tabLst>
                <a:tab pos="520700" algn="l"/>
              </a:tabLst>
            </a:pPr>
            <a:r>
              <a:rPr sz="2200" spc="-50">
                <a:latin typeface="Symbol"/>
                <a:cs typeface="Symbol"/>
              </a:rPr>
              <a:t></a:t>
            </a:r>
            <a:r>
              <a:rPr sz="2200">
                <a:latin typeface="Times New Roman"/>
                <a:cs typeface="Times New Roman"/>
              </a:rPr>
              <a:t>	</a:t>
            </a:r>
            <a:r>
              <a:rPr sz="2200">
                <a:latin typeface="Calibri"/>
                <a:cs typeface="Calibri"/>
              </a:rPr>
              <a:t>90</a:t>
            </a:r>
            <a:r>
              <a:rPr sz="2200" spc="-20">
                <a:latin typeface="Calibri"/>
                <a:cs typeface="Calibri"/>
              </a:rPr>
              <a:t> </a:t>
            </a:r>
            <a:r>
              <a:rPr sz="2200">
                <a:latin typeface="Calibri"/>
                <a:cs typeface="Calibri"/>
              </a:rPr>
              <a:t>m</a:t>
            </a:r>
            <a:r>
              <a:rPr sz="2175" baseline="24904">
                <a:latin typeface="Calibri"/>
                <a:cs typeface="Calibri"/>
              </a:rPr>
              <a:t>2</a:t>
            </a:r>
            <a:r>
              <a:rPr sz="2175" spc="247" baseline="24904">
                <a:latin typeface="Calibri"/>
                <a:cs typeface="Calibri"/>
              </a:rPr>
              <a:t> </a:t>
            </a:r>
            <a:r>
              <a:rPr sz="2200">
                <a:latin typeface="Calibri"/>
                <a:cs typeface="Calibri"/>
              </a:rPr>
              <a:t>=</a:t>
            </a:r>
            <a:r>
              <a:rPr sz="2200" spc="-10">
                <a:latin typeface="Calibri"/>
                <a:cs typeface="Calibri"/>
              </a:rPr>
              <a:t> </a:t>
            </a:r>
            <a:r>
              <a:rPr sz="2200" spc="-20">
                <a:latin typeface="Symbol"/>
                <a:cs typeface="Symbol"/>
              </a:rPr>
              <a:t></a:t>
            </a:r>
            <a:r>
              <a:rPr sz="2200" spc="-20">
                <a:latin typeface="Calibri"/>
                <a:cs typeface="Calibri"/>
              </a:rPr>
              <a:t>.D.L</a:t>
            </a:r>
            <a:endParaRPr sz="2200">
              <a:latin typeface="Calibri"/>
              <a:cs typeface="Calibri"/>
            </a:endParaRPr>
          </a:p>
          <a:p>
            <a:pPr marL="63500">
              <a:lnSpc>
                <a:spcPct val="100000"/>
              </a:lnSpc>
              <a:spcBef>
                <a:spcPts val="1019"/>
              </a:spcBef>
            </a:pPr>
            <a:r>
              <a:rPr sz="2200" u="sng" spc="-10">
                <a:uFill>
                  <a:solidFill>
                    <a:srgbClr val="000000"/>
                  </a:solidFill>
                </a:uFill>
                <a:latin typeface="Calibri"/>
                <a:cs typeface="Calibri"/>
              </a:rPr>
              <a:t>Dimensions</a:t>
            </a:r>
            <a:r>
              <a:rPr sz="2200" u="sng" spc="-60">
                <a:uFill>
                  <a:solidFill>
                    <a:srgbClr val="000000"/>
                  </a:solidFill>
                </a:uFill>
                <a:latin typeface="Calibri"/>
                <a:cs typeface="Calibri"/>
              </a:rPr>
              <a:t> </a:t>
            </a:r>
            <a:r>
              <a:rPr sz="2200" u="sng">
                <a:uFill>
                  <a:solidFill>
                    <a:srgbClr val="000000"/>
                  </a:solidFill>
                </a:uFill>
                <a:latin typeface="Calibri"/>
                <a:cs typeface="Calibri"/>
              </a:rPr>
              <a:t>of</a:t>
            </a:r>
            <a:r>
              <a:rPr sz="2200" u="sng" spc="-50">
                <a:uFill>
                  <a:solidFill>
                    <a:srgbClr val="000000"/>
                  </a:solidFill>
                </a:uFill>
                <a:latin typeface="Calibri"/>
                <a:cs typeface="Calibri"/>
              </a:rPr>
              <a:t> </a:t>
            </a:r>
            <a:r>
              <a:rPr sz="2200" u="sng">
                <a:uFill>
                  <a:solidFill>
                    <a:srgbClr val="000000"/>
                  </a:solidFill>
                </a:uFill>
                <a:latin typeface="Calibri"/>
                <a:cs typeface="Calibri"/>
              </a:rPr>
              <a:t>soakage</a:t>
            </a:r>
            <a:r>
              <a:rPr sz="2200" u="sng" spc="-55">
                <a:uFill>
                  <a:solidFill>
                    <a:srgbClr val="000000"/>
                  </a:solidFill>
                </a:uFill>
                <a:latin typeface="Calibri"/>
                <a:cs typeface="Calibri"/>
              </a:rPr>
              <a:t> </a:t>
            </a:r>
            <a:r>
              <a:rPr sz="2200" u="sng" spc="-20">
                <a:uFill>
                  <a:solidFill>
                    <a:srgbClr val="000000"/>
                  </a:solidFill>
                </a:uFill>
                <a:latin typeface="Calibri"/>
                <a:cs typeface="Calibri"/>
              </a:rPr>
              <a:t>pit</a:t>
            </a:r>
            <a:r>
              <a:rPr sz="2200" spc="-20">
                <a:latin typeface="Calibri"/>
                <a:cs typeface="Calibri"/>
              </a:rPr>
              <a:t>:</a:t>
            </a:r>
            <a:endParaRPr sz="2200">
              <a:latin typeface="Calibri"/>
              <a:cs typeface="Calibri"/>
            </a:endParaRPr>
          </a:p>
        </p:txBody>
      </p:sp>
      <p:graphicFrame>
        <p:nvGraphicFramePr>
          <p:cNvPr id="4" name="object 4"/>
          <p:cNvGraphicFramePr>
            <a:graphicFrameLocks noGrp="1"/>
          </p:cNvGraphicFramePr>
          <p:nvPr/>
        </p:nvGraphicFramePr>
        <p:xfrm>
          <a:off x="440690" y="2894101"/>
          <a:ext cx="5478779" cy="1183640"/>
        </p:xfrm>
        <a:graphic>
          <a:graphicData uri="http://schemas.openxmlformats.org/drawingml/2006/table">
            <a:tbl>
              <a:tblPr firstRow="1" bandRow="1">
                <a:tableStyleId>{2D5ABB26-0587-4C30-8999-92F81FD0307C}</a:tableStyleId>
              </a:tblPr>
              <a:tblGrid>
                <a:gridCol w="1367790">
                  <a:extLst>
                    <a:ext uri="{9D8B030D-6E8A-4147-A177-3AD203B41FA5}">
                      <a16:colId xmlns:a16="http://schemas.microsoft.com/office/drawing/2014/main" val="20000"/>
                    </a:ext>
                  </a:extLst>
                </a:gridCol>
                <a:gridCol w="1929764">
                  <a:extLst>
                    <a:ext uri="{9D8B030D-6E8A-4147-A177-3AD203B41FA5}">
                      <a16:colId xmlns:a16="http://schemas.microsoft.com/office/drawing/2014/main" val="20001"/>
                    </a:ext>
                  </a:extLst>
                </a:gridCol>
                <a:gridCol w="2181225">
                  <a:extLst>
                    <a:ext uri="{9D8B030D-6E8A-4147-A177-3AD203B41FA5}">
                      <a16:colId xmlns:a16="http://schemas.microsoft.com/office/drawing/2014/main" val="20002"/>
                    </a:ext>
                  </a:extLst>
                </a:gridCol>
              </a:tblGrid>
              <a:tr h="290195">
                <a:tc>
                  <a:txBody>
                    <a:bodyPr/>
                    <a:lstStyle/>
                    <a:p>
                      <a:pPr marL="31750">
                        <a:lnSpc>
                          <a:spcPts val="2090"/>
                        </a:lnSpc>
                      </a:pPr>
                      <a:r>
                        <a:rPr sz="2200" u="sng">
                          <a:uFill>
                            <a:solidFill>
                              <a:srgbClr val="000000"/>
                            </a:solidFill>
                          </a:uFill>
                          <a:latin typeface="Calibri"/>
                          <a:cs typeface="Calibri"/>
                        </a:rPr>
                        <a:t>Dia</a:t>
                      </a:r>
                      <a:r>
                        <a:rPr sz="2200" u="sng" spc="-10">
                          <a:uFill>
                            <a:solidFill>
                              <a:srgbClr val="000000"/>
                            </a:solidFill>
                          </a:uFill>
                          <a:latin typeface="Calibri"/>
                          <a:cs typeface="Calibri"/>
                        </a:rPr>
                        <a:t> </a:t>
                      </a:r>
                      <a:r>
                        <a:rPr sz="2200" u="sng" spc="-25">
                          <a:uFill>
                            <a:solidFill>
                              <a:srgbClr val="000000"/>
                            </a:solidFill>
                          </a:uFill>
                          <a:latin typeface="Calibri"/>
                          <a:cs typeface="Calibri"/>
                        </a:rPr>
                        <a:t>(D)</a:t>
                      </a:r>
                      <a:endParaRPr sz="2200">
                        <a:latin typeface="Calibri"/>
                        <a:cs typeface="Calibri"/>
                      </a:endParaRPr>
                    </a:p>
                  </a:txBody>
                  <a:tcPr marL="0" marR="0" marT="0" marB="0"/>
                </a:tc>
                <a:tc>
                  <a:txBody>
                    <a:bodyPr/>
                    <a:lstStyle/>
                    <a:p>
                      <a:pPr marL="492759">
                        <a:lnSpc>
                          <a:spcPts val="2090"/>
                        </a:lnSpc>
                      </a:pPr>
                      <a:r>
                        <a:rPr sz="2200" u="sng">
                          <a:uFill>
                            <a:solidFill>
                              <a:srgbClr val="000000"/>
                            </a:solidFill>
                          </a:uFill>
                          <a:latin typeface="Calibri"/>
                          <a:cs typeface="Calibri"/>
                        </a:rPr>
                        <a:t>Depth</a:t>
                      </a:r>
                      <a:r>
                        <a:rPr sz="2200" u="sng" spc="-45">
                          <a:uFill>
                            <a:solidFill>
                              <a:srgbClr val="000000"/>
                            </a:solidFill>
                          </a:uFill>
                          <a:latin typeface="Calibri"/>
                          <a:cs typeface="Calibri"/>
                        </a:rPr>
                        <a:t> </a:t>
                      </a:r>
                      <a:r>
                        <a:rPr sz="2200" u="sng" spc="-25">
                          <a:uFill>
                            <a:solidFill>
                              <a:srgbClr val="000000"/>
                            </a:solidFill>
                          </a:uFill>
                          <a:latin typeface="Calibri"/>
                          <a:cs typeface="Calibri"/>
                        </a:rPr>
                        <a:t>(L)</a:t>
                      </a:r>
                      <a:endParaRPr sz="2200">
                        <a:latin typeface="Calibri"/>
                        <a:cs typeface="Calibri"/>
                      </a:endParaRPr>
                    </a:p>
                  </a:txBody>
                  <a:tcPr marL="0" marR="0" marT="0" marB="0"/>
                </a:tc>
                <a:tc>
                  <a:txBody>
                    <a:bodyPr/>
                    <a:lstStyle/>
                    <a:p>
                      <a:pPr marL="391795">
                        <a:lnSpc>
                          <a:spcPts val="2090"/>
                        </a:lnSpc>
                      </a:pPr>
                      <a:r>
                        <a:rPr sz="2200" u="sng" spc="-10">
                          <a:uFill>
                            <a:solidFill>
                              <a:srgbClr val="000000"/>
                            </a:solidFill>
                          </a:uFill>
                          <a:latin typeface="Calibri"/>
                          <a:cs typeface="Calibri"/>
                        </a:rPr>
                        <a:t>Comment</a:t>
                      </a:r>
                      <a:endParaRPr sz="2200">
                        <a:latin typeface="Calibri"/>
                        <a:cs typeface="Calibri"/>
                      </a:endParaRPr>
                    </a:p>
                  </a:txBody>
                  <a:tcPr marL="0" marR="0" marT="0" marB="0"/>
                </a:tc>
                <a:extLst>
                  <a:ext uri="{0D108BD9-81ED-4DB2-BD59-A6C34878D82A}">
                    <a16:rowId xmlns:a16="http://schemas.microsoft.com/office/drawing/2014/main" val="10000"/>
                  </a:ext>
                </a:extLst>
              </a:tr>
              <a:tr h="301625">
                <a:tc>
                  <a:txBody>
                    <a:bodyPr/>
                    <a:lstStyle/>
                    <a:p>
                      <a:pPr marR="485140" algn="r">
                        <a:lnSpc>
                          <a:spcPts val="2180"/>
                        </a:lnSpc>
                      </a:pPr>
                      <a:r>
                        <a:rPr sz="2200">
                          <a:latin typeface="Calibri"/>
                          <a:cs typeface="Calibri"/>
                        </a:rPr>
                        <a:t>2.00</a:t>
                      </a:r>
                      <a:r>
                        <a:rPr sz="2200" spc="-10">
                          <a:latin typeface="Calibri"/>
                          <a:cs typeface="Calibri"/>
                        </a:rPr>
                        <a:t> </a:t>
                      </a:r>
                      <a:r>
                        <a:rPr sz="2200" spc="-50">
                          <a:latin typeface="Calibri"/>
                          <a:cs typeface="Calibri"/>
                        </a:rPr>
                        <a:t>m</a:t>
                      </a:r>
                      <a:endParaRPr sz="2200">
                        <a:latin typeface="Calibri"/>
                        <a:cs typeface="Calibri"/>
                      </a:endParaRPr>
                    </a:p>
                  </a:txBody>
                  <a:tcPr marL="0" marR="0" marT="0" marB="0"/>
                </a:tc>
                <a:tc>
                  <a:txBody>
                    <a:bodyPr/>
                    <a:lstStyle/>
                    <a:p>
                      <a:pPr marL="492759">
                        <a:lnSpc>
                          <a:spcPts val="2180"/>
                        </a:lnSpc>
                      </a:pPr>
                      <a:r>
                        <a:rPr sz="2200">
                          <a:latin typeface="Calibri"/>
                          <a:cs typeface="Calibri"/>
                        </a:rPr>
                        <a:t>14.3</a:t>
                      </a:r>
                      <a:r>
                        <a:rPr sz="2200" spc="-5">
                          <a:latin typeface="Calibri"/>
                          <a:cs typeface="Calibri"/>
                        </a:rPr>
                        <a:t> </a:t>
                      </a:r>
                      <a:r>
                        <a:rPr sz="2200" spc="-50">
                          <a:latin typeface="Calibri"/>
                          <a:cs typeface="Calibri"/>
                        </a:rPr>
                        <a:t>m</a:t>
                      </a:r>
                      <a:endParaRPr sz="2200">
                        <a:latin typeface="Calibri"/>
                        <a:cs typeface="Calibri"/>
                      </a:endParaRPr>
                    </a:p>
                  </a:txBody>
                  <a:tcPr marL="0" marR="0" marT="0" marB="0"/>
                </a:tc>
                <a:tc>
                  <a:txBody>
                    <a:bodyPr/>
                    <a:lstStyle/>
                    <a:p>
                      <a:pPr marL="391795">
                        <a:lnSpc>
                          <a:spcPts val="2180"/>
                        </a:lnSpc>
                      </a:pPr>
                      <a:r>
                        <a:rPr sz="2200">
                          <a:latin typeface="Calibri"/>
                          <a:cs typeface="Calibri"/>
                        </a:rPr>
                        <a:t>Need</a:t>
                      </a:r>
                      <a:r>
                        <a:rPr sz="2200" spc="-40">
                          <a:latin typeface="Calibri"/>
                          <a:cs typeface="Calibri"/>
                        </a:rPr>
                        <a:t> </a:t>
                      </a:r>
                      <a:r>
                        <a:rPr sz="2200">
                          <a:latin typeface="Calibri"/>
                          <a:cs typeface="Calibri"/>
                        </a:rPr>
                        <a:t>three</a:t>
                      </a:r>
                      <a:r>
                        <a:rPr sz="2200" spc="-60">
                          <a:latin typeface="Calibri"/>
                          <a:cs typeface="Calibri"/>
                        </a:rPr>
                        <a:t> </a:t>
                      </a:r>
                      <a:r>
                        <a:rPr sz="2200" spc="-20">
                          <a:latin typeface="Calibri"/>
                          <a:cs typeface="Calibri"/>
                        </a:rPr>
                        <a:t>pits</a:t>
                      </a:r>
                      <a:endParaRPr sz="2200">
                        <a:latin typeface="Calibri"/>
                        <a:cs typeface="Calibri"/>
                      </a:endParaRPr>
                    </a:p>
                  </a:txBody>
                  <a:tcPr marL="0" marR="0" marT="0" marB="0"/>
                </a:tc>
                <a:extLst>
                  <a:ext uri="{0D108BD9-81ED-4DB2-BD59-A6C34878D82A}">
                    <a16:rowId xmlns:a16="http://schemas.microsoft.com/office/drawing/2014/main" val="10001"/>
                  </a:ext>
                </a:extLst>
              </a:tr>
              <a:tr h="301625">
                <a:tc>
                  <a:txBody>
                    <a:bodyPr/>
                    <a:lstStyle/>
                    <a:p>
                      <a:pPr marR="485140" algn="r">
                        <a:lnSpc>
                          <a:spcPts val="2175"/>
                        </a:lnSpc>
                      </a:pPr>
                      <a:r>
                        <a:rPr sz="2200">
                          <a:latin typeface="Calibri"/>
                          <a:cs typeface="Calibri"/>
                        </a:rPr>
                        <a:t>3.00</a:t>
                      </a:r>
                      <a:r>
                        <a:rPr sz="2200" spc="-10">
                          <a:latin typeface="Calibri"/>
                          <a:cs typeface="Calibri"/>
                        </a:rPr>
                        <a:t> </a:t>
                      </a:r>
                      <a:r>
                        <a:rPr sz="2200" spc="-50">
                          <a:latin typeface="Calibri"/>
                          <a:cs typeface="Calibri"/>
                        </a:rPr>
                        <a:t>m</a:t>
                      </a:r>
                      <a:endParaRPr sz="2200">
                        <a:latin typeface="Calibri"/>
                        <a:cs typeface="Calibri"/>
                      </a:endParaRPr>
                    </a:p>
                  </a:txBody>
                  <a:tcPr marL="0" marR="0" marT="0" marB="0"/>
                </a:tc>
                <a:tc>
                  <a:txBody>
                    <a:bodyPr/>
                    <a:lstStyle/>
                    <a:p>
                      <a:pPr marL="492759">
                        <a:lnSpc>
                          <a:spcPts val="2175"/>
                        </a:lnSpc>
                      </a:pPr>
                      <a:r>
                        <a:rPr sz="2200">
                          <a:latin typeface="Calibri"/>
                          <a:cs typeface="Calibri"/>
                        </a:rPr>
                        <a:t>9.50</a:t>
                      </a:r>
                      <a:r>
                        <a:rPr sz="2200" spc="-5">
                          <a:latin typeface="Calibri"/>
                          <a:cs typeface="Calibri"/>
                        </a:rPr>
                        <a:t> </a:t>
                      </a:r>
                      <a:r>
                        <a:rPr sz="2200" spc="-50">
                          <a:latin typeface="Calibri"/>
                          <a:cs typeface="Calibri"/>
                        </a:rPr>
                        <a:t>m</a:t>
                      </a:r>
                      <a:endParaRPr sz="2200">
                        <a:latin typeface="Calibri"/>
                        <a:cs typeface="Calibri"/>
                      </a:endParaRPr>
                    </a:p>
                  </a:txBody>
                  <a:tcPr marL="0" marR="0" marT="0" marB="0"/>
                </a:tc>
                <a:tc>
                  <a:txBody>
                    <a:bodyPr/>
                    <a:lstStyle/>
                    <a:p>
                      <a:pPr marL="391795">
                        <a:lnSpc>
                          <a:spcPts val="2175"/>
                        </a:lnSpc>
                      </a:pPr>
                      <a:r>
                        <a:rPr sz="2200">
                          <a:latin typeface="Calibri"/>
                          <a:cs typeface="Calibri"/>
                        </a:rPr>
                        <a:t>Need</a:t>
                      </a:r>
                      <a:r>
                        <a:rPr sz="2200" spc="-45">
                          <a:latin typeface="Calibri"/>
                          <a:cs typeface="Calibri"/>
                        </a:rPr>
                        <a:t> </a:t>
                      </a:r>
                      <a:r>
                        <a:rPr sz="2200">
                          <a:latin typeface="Calibri"/>
                          <a:cs typeface="Calibri"/>
                        </a:rPr>
                        <a:t>two</a:t>
                      </a:r>
                      <a:r>
                        <a:rPr sz="2200" spc="-60">
                          <a:latin typeface="Calibri"/>
                          <a:cs typeface="Calibri"/>
                        </a:rPr>
                        <a:t> </a:t>
                      </a:r>
                      <a:r>
                        <a:rPr sz="2200" spc="-20">
                          <a:latin typeface="Calibri"/>
                          <a:cs typeface="Calibri"/>
                        </a:rPr>
                        <a:t>pits</a:t>
                      </a:r>
                      <a:endParaRPr sz="2200">
                        <a:latin typeface="Calibri"/>
                        <a:cs typeface="Calibri"/>
                      </a:endParaRPr>
                    </a:p>
                  </a:txBody>
                  <a:tcPr marL="0" marR="0" marT="0" marB="0"/>
                </a:tc>
                <a:extLst>
                  <a:ext uri="{0D108BD9-81ED-4DB2-BD59-A6C34878D82A}">
                    <a16:rowId xmlns:a16="http://schemas.microsoft.com/office/drawing/2014/main" val="10002"/>
                  </a:ext>
                </a:extLst>
              </a:tr>
              <a:tr h="290195">
                <a:tc>
                  <a:txBody>
                    <a:bodyPr/>
                    <a:lstStyle/>
                    <a:p>
                      <a:pPr marR="485140" algn="r">
                        <a:lnSpc>
                          <a:spcPts val="2175"/>
                        </a:lnSpc>
                      </a:pPr>
                      <a:r>
                        <a:rPr sz="2200">
                          <a:latin typeface="Calibri"/>
                          <a:cs typeface="Calibri"/>
                        </a:rPr>
                        <a:t>3.50</a:t>
                      </a:r>
                      <a:r>
                        <a:rPr sz="2200" spc="-10">
                          <a:latin typeface="Calibri"/>
                          <a:cs typeface="Calibri"/>
                        </a:rPr>
                        <a:t> </a:t>
                      </a:r>
                      <a:r>
                        <a:rPr sz="2200" spc="-50">
                          <a:latin typeface="Calibri"/>
                          <a:cs typeface="Calibri"/>
                        </a:rPr>
                        <a:t>m</a:t>
                      </a:r>
                      <a:endParaRPr sz="2200">
                        <a:latin typeface="Calibri"/>
                        <a:cs typeface="Calibri"/>
                      </a:endParaRPr>
                    </a:p>
                  </a:txBody>
                  <a:tcPr marL="0" marR="0" marT="0" marB="0"/>
                </a:tc>
                <a:tc>
                  <a:txBody>
                    <a:bodyPr/>
                    <a:lstStyle/>
                    <a:p>
                      <a:pPr marL="556260">
                        <a:lnSpc>
                          <a:spcPts val="2175"/>
                        </a:lnSpc>
                      </a:pPr>
                      <a:r>
                        <a:rPr sz="2200">
                          <a:latin typeface="Calibri"/>
                          <a:cs typeface="Calibri"/>
                        </a:rPr>
                        <a:t>8.20</a:t>
                      </a:r>
                      <a:r>
                        <a:rPr sz="2200" spc="-15">
                          <a:latin typeface="Calibri"/>
                          <a:cs typeface="Calibri"/>
                        </a:rPr>
                        <a:t> </a:t>
                      </a:r>
                      <a:r>
                        <a:rPr sz="2200" spc="-50">
                          <a:latin typeface="Calibri"/>
                          <a:cs typeface="Calibri"/>
                        </a:rPr>
                        <a:t>m</a:t>
                      </a:r>
                      <a:endParaRPr sz="2200">
                        <a:latin typeface="Calibri"/>
                        <a:cs typeface="Calibri"/>
                      </a:endParaRPr>
                    </a:p>
                  </a:txBody>
                  <a:tcPr marL="0" marR="0" marT="0" marB="0"/>
                </a:tc>
                <a:tc>
                  <a:txBody>
                    <a:bodyPr/>
                    <a:lstStyle/>
                    <a:p>
                      <a:pPr marL="391795">
                        <a:lnSpc>
                          <a:spcPts val="2175"/>
                        </a:lnSpc>
                      </a:pPr>
                      <a:r>
                        <a:rPr sz="2200">
                          <a:latin typeface="Calibri"/>
                          <a:cs typeface="Calibri"/>
                        </a:rPr>
                        <a:t>Need</a:t>
                      </a:r>
                      <a:r>
                        <a:rPr sz="2200" spc="-45">
                          <a:latin typeface="Calibri"/>
                          <a:cs typeface="Calibri"/>
                        </a:rPr>
                        <a:t> </a:t>
                      </a:r>
                      <a:r>
                        <a:rPr sz="2200">
                          <a:latin typeface="Calibri"/>
                          <a:cs typeface="Calibri"/>
                        </a:rPr>
                        <a:t>two</a:t>
                      </a:r>
                      <a:r>
                        <a:rPr sz="2200" spc="-60">
                          <a:latin typeface="Calibri"/>
                          <a:cs typeface="Calibri"/>
                        </a:rPr>
                        <a:t> </a:t>
                      </a:r>
                      <a:r>
                        <a:rPr sz="2200" spc="-20">
                          <a:latin typeface="Calibri"/>
                          <a:cs typeface="Calibri"/>
                        </a:rPr>
                        <a:t>pits</a:t>
                      </a:r>
                      <a:endParaRPr sz="2200">
                        <a:latin typeface="Calibri"/>
                        <a:cs typeface="Calibri"/>
                      </a:endParaRPr>
                    </a:p>
                  </a:txBody>
                  <a:tcPr marL="0" marR="0" marT="0" marB="0"/>
                </a:tc>
                <a:extLst>
                  <a:ext uri="{0D108BD9-81ED-4DB2-BD59-A6C34878D82A}">
                    <a16:rowId xmlns:a16="http://schemas.microsoft.com/office/drawing/2014/main" val="10003"/>
                  </a:ext>
                </a:extLst>
              </a:tr>
            </a:tbl>
          </a:graphicData>
        </a:graphic>
      </p:graphicFrame>
      <p:sp>
        <p:nvSpPr>
          <p:cNvPr id="5" name="object 5"/>
          <p:cNvSpPr txBox="1"/>
          <p:nvPr/>
        </p:nvSpPr>
        <p:spPr>
          <a:xfrm>
            <a:off x="459740" y="4321302"/>
            <a:ext cx="8057515" cy="1265555"/>
          </a:xfrm>
          <a:prstGeom prst="rect">
            <a:avLst/>
          </a:prstGeom>
        </p:spPr>
        <p:txBody>
          <a:bodyPr vert="horz" wrap="square" lIns="0" tIns="49530" rIns="0" bIns="0" rtlCol="0">
            <a:spAutoFit/>
          </a:bodyPr>
          <a:lstStyle/>
          <a:p>
            <a:pPr marL="12700" marR="5080">
              <a:lnSpc>
                <a:spcPts val="2380"/>
              </a:lnSpc>
              <a:spcBef>
                <a:spcPts val="390"/>
              </a:spcBef>
            </a:pPr>
            <a:r>
              <a:rPr sz="2200">
                <a:latin typeface="Calibri"/>
                <a:cs typeface="Calibri"/>
              </a:rPr>
              <a:t>What</a:t>
            </a:r>
            <a:r>
              <a:rPr sz="2200" spc="-35">
                <a:latin typeface="Calibri"/>
                <a:cs typeface="Calibri"/>
              </a:rPr>
              <a:t> </a:t>
            </a:r>
            <a:r>
              <a:rPr sz="2200">
                <a:latin typeface="Calibri"/>
                <a:cs typeface="Calibri"/>
              </a:rPr>
              <a:t>if</a:t>
            </a:r>
            <a:r>
              <a:rPr sz="2200" spc="-25">
                <a:latin typeface="Calibri"/>
                <a:cs typeface="Calibri"/>
              </a:rPr>
              <a:t> </a:t>
            </a:r>
            <a:r>
              <a:rPr sz="2200">
                <a:latin typeface="Calibri"/>
                <a:cs typeface="Calibri"/>
              </a:rPr>
              <a:t>population</a:t>
            </a:r>
            <a:r>
              <a:rPr sz="2200" spc="-45">
                <a:latin typeface="Calibri"/>
                <a:cs typeface="Calibri"/>
              </a:rPr>
              <a:t> </a:t>
            </a:r>
            <a:r>
              <a:rPr sz="2200">
                <a:latin typeface="Calibri"/>
                <a:cs typeface="Calibri"/>
              </a:rPr>
              <a:t>to</a:t>
            </a:r>
            <a:r>
              <a:rPr sz="2200" spc="-25">
                <a:latin typeface="Calibri"/>
                <a:cs typeface="Calibri"/>
              </a:rPr>
              <a:t> </a:t>
            </a:r>
            <a:r>
              <a:rPr sz="2200">
                <a:latin typeface="Calibri"/>
                <a:cs typeface="Calibri"/>
              </a:rPr>
              <a:t>be</a:t>
            </a:r>
            <a:r>
              <a:rPr sz="2200" spc="-15">
                <a:latin typeface="Calibri"/>
                <a:cs typeface="Calibri"/>
              </a:rPr>
              <a:t> </a:t>
            </a:r>
            <a:r>
              <a:rPr sz="2200">
                <a:latin typeface="Calibri"/>
                <a:cs typeface="Calibri"/>
              </a:rPr>
              <a:t>served</a:t>
            </a:r>
            <a:r>
              <a:rPr sz="2200" spc="-40">
                <a:latin typeface="Calibri"/>
                <a:cs typeface="Calibri"/>
              </a:rPr>
              <a:t> </a:t>
            </a:r>
            <a:r>
              <a:rPr sz="2200">
                <a:latin typeface="Calibri"/>
                <a:cs typeface="Calibri"/>
              </a:rPr>
              <a:t>is</a:t>
            </a:r>
            <a:r>
              <a:rPr sz="2200" spc="-30">
                <a:latin typeface="Calibri"/>
                <a:cs typeface="Calibri"/>
              </a:rPr>
              <a:t> </a:t>
            </a:r>
            <a:r>
              <a:rPr sz="2200">
                <a:latin typeface="Calibri"/>
                <a:cs typeface="Calibri"/>
              </a:rPr>
              <a:t>higher</a:t>
            </a:r>
            <a:r>
              <a:rPr sz="2200" spc="-25">
                <a:latin typeface="Calibri"/>
                <a:cs typeface="Calibri"/>
              </a:rPr>
              <a:t> </a:t>
            </a:r>
            <a:r>
              <a:rPr sz="2200">
                <a:latin typeface="Calibri"/>
                <a:cs typeface="Calibri"/>
              </a:rPr>
              <a:t>30</a:t>
            </a:r>
            <a:r>
              <a:rPr sz="2200" spc="-35">
                <a:latin typeface="Calibri"/>
                <a:cs typeface="Calibri"/>
              </a:rPr>
              <a:t> </a:t>
            </a:r>
            <a:r>
              <a:rPr sz="2200">
                <a:latin typeface="Calibri"/>
                <a:cs typeface="Calibri"/>
              </a:rPr>
              <a:t>or</a:t>
            </a:r>
            <a:r>
              <a:rPr sz="2200" spc="-30">
                <a:latin typeface="Calibri"/>
                <a:cs typeface="Calibri"/>
              </a:rPr>
              <a:t> </a:t>
            </a:r>
            <a:r>
              <a:rPr sz="2200">
                <a:latin typeface="Calibri"/>
                <a:cs typeface="Calibri"/>
              </a:rPr>
              <a:t>50</a:t>
            </a:r>
            <a:r>
              <a:rPr sz="2200" spc="-35">
                <a:latin typeface="Calibri"/>
                <a:cs typeface="Calibri"/>
              </a:rPr>
              <a:t> </a:t>
            </a:r>
            <a:r>
              <a:rPr sz="2200">
                <a:latin typeface="Calibri"/>
                <a:cs typeface="Calibri"/>
              </a:rPr>
              <a:t>or</a:t>
            </a:r>
            <a:r>
              <a:rPr sz="2200" spc="-35">
                <a:latin typeface="Calibri"/>
                <a:cs typeface="Calibri"/>
              </a:rPr>
              <a:t> </a:t>
            </a:r>
            <a:r>
              <a:rPr sz="2200">
                <a:latin typeface="Calibri"/>
                <a:cs typeface="Calibri"/>
              </a:rPr>
              <a:t>100</a:t>
            </a:r>
            <a:r>
              <a:rPr sz="2200" spc="-30">
                <a:latin typeface="Calibri"/>
                <a:cs typeface="Calibri"/>
              </a:rPr>
              <a:t> </a:t>
            </a:r>
            <a:r>
              <a:rPr sz="2200">
                <a:latin typeface="Calibri"/>
                <a:cs typeface="Calibri"/>
              </a:rPr>
              <a:t>(instead</a:t>
            </a:r>
            <a:r>
              <a:rPr sz="2200" spc="-30">
                <a:latin typeface="Calibri"/>
                <a:cs typeface="Calibri"/>
              </a:rPr>
              <a:t> </a:t>
            </a:r>
            <a:r>
              <a:rPr sz="2200">
                <a:latin typeface="Calibri"/>
                <a:cs typeface="Calibri"/>
              </a:rPr>
              <a:t>of</a:t>
            </a:r>
            <a:r>
              <a:rPr sz="2200" spc="-25">
                <a:latin typeface="Calibri"/>
                <a:cs typeface="Calibri"/>
              </a:rPr>
              <a:t> 10 </a:t>
            </a:r>
            <a:r>
              <a:rPr sz="2200">
                <a:latin typeface="Calibri"/>
                <a:cs typeface="Calibri"/>
              </a:rPr>
              <a:t>considered</a:t>
            </a:r>
            <a:r>
              <a:rPr sz="2200" spc="-45">
                <a:latin typeface="Calibri"/>
                <a:cs typeface="Calibri"/>
              </a:rPr>
              <a:t> </a:t>
            </a:r>
            <a:r>
              <a:rPr sz="2200">
                <a:latin typeface="Calibri"/>
                <a:cs typeface="Calibri"/>
              </a:rPr>
              <a:t>in</a:t>
            </a:r>
            <a:r>
              <a:rPr sz="2200" spc="-45">
                <a:latin typeface="Calibri"/>
                <a:cs typeface="Calibri"/>
              </a:rPr>
              <a:t> </a:t>
            </a:r>
            <a:r>
              <a:rPr sz="2200">
                <a:latin typeface="Calibri"/>
                <a:cs typeface="Calibri"/>
              </a:rPr>
              <a:t>this</a:t>
            </a:r>
            <a:r>
              <a:rPr sz="2200" spc="-45">
                <a:latin typeface="Calibri"/>
                <a:cs typeface="Calibri"/>
              </a:rPr>
              <a:t> </a:t>
            </a:r>
            <a:r>
              <a:rPr sz="2200" spc="-10">
                <a:latin typeface="Calibri"/>
                <a:cs typeface="Calibri"/>
              </a:rPr>
              <a:t>example)?</a:t>
            </a:r>
            <a:endParaRPr sz="2200">
              <a:latin typeface="Calibri"/>
              <a:cs typeface="Calibri"/>
            </a:endParaRPr>
          </a:p>
          <a:p>
            <a:pPr marL="301625" indent="-288925">
              <a:lnSpc>
                <a:spcPct val="100000"/>
              </a:lnSpc>
              <a:spcBef>
                <a:spcPts val="2070"/>
              </a:spcBef>
              <a:buFont typeface="Arial MT"/>
              <a:buChar char="•"/>
              <a:tabLst>
                <a:tab pos="301625" algn="l"/>
              </a:tabLst>
            </a:pPr>
            <a:r>
              <a:rPr sz="2200">
                <a:latin typeface="Calibri"/>
                <a:cs typeface="Calibri"/>
              </a:rPr>
              <a:t>Pit</a:t>
            </a:r>
            <a:r>
              <a:rPr sz="2200" spc="-50">
                <a:latin typeface="Calibri"/>
                <a:cs typeface="Calibri"/>
              </a:rPr>
              <a:t> </a:t>
            </a:r>
            <a:r>
              <a:rPr sz="2200">
                <a:latin typeface="Calibri"/>
                <a:cs typeface="Calibri"/>
              </a:rPr>
              <a:t>size/</a:t>
            </a:r>
            <a:r>
              <a:rPr sz="2200" spc="-25">
                <a:latin typeface="Calibri"/>
                <a:cs typeface="Calibri"/>
              </a:rPr>
              <a:t> </a:t>
            </a:r>
            <a:r>
              <a:rPr sz="2200">
                <a:latin typeface="Calibri"/>
                <a:cs typeface="Calibri"/>
              </a:rPr>
              <a:t>number</a:t>
            </a:r>
            <a:r>
              <a:rPr sz="2200" spc="-35">
                <a:latin typeface="Calibri"/>
                <a:cs typeface="Calibri"/>
              </a:rPr>
              <a:t> </a:t>
            </a:r>
            <a:r>
              <a:rPr sz="2200">
                <a:latin typeface="Calibri"/>
                <a:cs typeface="Calibri"/>
              </a:rPr>
              <a:t>would</a:t>
            </a:r>
            <a:r>
              <a:rPr sz="2200" spc="-45">
                <a:latin typeface="Calibri"/>
                <a:cs typeface="Calibri"/>
              </a:rPr>
              <a:t> </a:t>
            </a:r>
            <a:r>
              <a:rPr sz="2200">
                <a:latin typeface="Calibri"/>
                <a:cs typeface="Calibri"/>
              </a:rPr>
              <a:t>become</a:t>
            </a:r>
            <a:r>
              <a:rPr sz="2200" spc="-5">
                <a:latin typeface="Calibri"/>
                <a:cs typeface="Calibri"/>
              </a:rPr>
              <a:t> </a:t>
            </a:r>
            <a:r>
              <a:rPr sz="2200" spc="-10">
                <a:latin typeface="Calibri"/>
                <a:cs typeface="Calibri"/>
              </a:rPr>
              <a:t>unrealistic.</a:t>
            </a:r>
            <a:endParaRPr sz="2200">
              <a:latin typeface="Calibri"/>
              <a:cs typeface="Calibri"/>
            </a:endParaRPr>
          </a:p>
        </p:txBody>
      </p:sp>
      <p:sp>
        <p:nvSpPr>
          <p:cNvPr id="6" name="object 6"/>
          <p:cNvSpPr txBox="1"/>
          <p:nvPr/>
        </p:nvSpPr>
        <p:spPr>
          <a:xfrm>
            <a:off x="459740" y="5528564"/>
            <a:ext cx="8366759" cy="963930"/>
          </a:xfrm>
          <a:prstGeom prst="rect">
            <a:avLst/>
          </a:prstGeom>
        </p:spPr>
        <p:txBody>
          <a:bodyPr vert="horz" wrap="square" lIns="0" tIns="49530" rIns="0" bIns="0" rtlCol="0">
            <a:spAutoFit/>
          </a:bodyPr>
          <a:lstStyle/>
          <a:p>
            <a:pPr marL="238125" marR="5080" indent="-226060">
              <a:lnSpc>
                <a:spcPts val="2380"/>
              </a:lnSpc>
              <a:spcBef>
                <a:spcPts val="390"/>
              </a:spcBef>
              <a:buFont typeface="Arial MT"/>
              <a:buChar char="•"/>
              <a:tabLst>
                <a:tab pos="238125" algn="l"/>
              </a:tabLst>
            </a:pPr>
            <a:r>
              <a:rPr sz="2200">
                <a:latin typeface="Calibri"/>
                <a:cs typeface="Calibri"/>
              </a:rPr>
              <a:t>Thus,</a:t>
            </a:r>
            <a:r>
              <a:rPr sz="2200" spc="-30">
                <a:latin typeface="Calibri"/>
                <a:cs typeface="Calibri"/>
              </a:rPr>
              <a:t> </a:t>
            </a:r>
            <a:r>
              <a:rPr sz="2200">
                <a:latin typeface="Calibri"/>
                <a:cs typeface="Calibri"/>
              </a:rPr>
              <a:t>septic</a:t>
            </a:r>
            <a:r>
              <a:rPr sz="2200" spc="-30">
                <a:latin typeface="Calibri"/>
                <a:cs typeface="Calibri"/>
              </a:rPr>
              <a:t> </a:t>
            </a:r>
            <a:r>
              <a:rPr sz="2200">
                <a:latin typeface="Calibri"/>
                <a:cs typeface="Calibri"/>
              </a:rPr>
              <a:t>tank</a:t>
            </a:r>
            <a:r>
              <a:rPr sz="2200" spc="-30">
                <a:latin typeface="Calibri"/>
                <a:cs typeface="Calibri"/>
              </a:rPr>
              <a:t> </a:t>
            </a:r>
            <a:r>
              <a:rPr sz="2200" spc="-10">
                <a:latin typeface="Calibri"/>
                <a:cs typeface="Calibri"/>
              </a:rPr>
              <a:t>system</a:t>
            </a:r>
            <a:r>
              <a:rPr sz="2200" spc="-20">
                <a:latin typeface="Calibri"/>
                <a:cs typeface="Calibri"/>
              </a:rPr>
              <a:t> </a:t>
            </a:r>
            <a:r>
              <a:rPr sz="2200">
                <a:latin typeface="Calibri"/>
                <a:cs typeface="Calibri"/>
              </a:rPr>
              <a:t>(which</a:t>
            </a:r>
            <a:r>
              <a:rPr sz="2200" spc="-30">
                <a:latin typeface="Calibri"/>
                <a:cs typeface="Calibri"/>
              </a:rPr>
              <a:t> </a:t>
            </a:r>
            <a:r>
              <a:rPr sz="2200">
                <a:latin typeface="Calibri"/>
                <a:cs typeface="Calibri"/>
              </a:rPr>
              <a:t>depends</a:t>
            </a:r>
            <a:r>
              <a:rPr sz="2200" spc="-25">
                <a:latin typeface="Calibri"/>
                <a:cs typeface="Calibri"/>
              </a:rPr>
              <a:t> </a:t>
            </a:r>
            <a:r>
              <a:rPr sz="2200">
                <a:latin typeface="Calibri"/>
                <a:cs typeface="Calibri"/>
              </a:rPr>
              <a:t>on</a:t>
            </a:r>
            <a:r>
              <a:rPr sz="2200" spc="-30">
                <a:latin typeface="Calibri"/>
                <a:cs typeface="Calibri"/>
              </a:rPr>
              <a:t> </a:t>
            </a:r>
            <a:r>
              <a:rPr sz="2200" spc="-10">
                <a:latin typeface="Calibri"/>
                <a:cs typeface="Calibri"/>
              </a:rPr>
              <a:t>infiltration</a:t>
            </a:r>
            <a:r>
              <a:rPr sz="2200" spc="-55">
                <a:latin typeface="Calibri"/>
                <a:cs typeface="Calibri"/>
              </a:rPr>
              <a:t> </a:t>
            </a:r>
            <a:r>
              <a:rPr sz="2200">
                <a:latin typeface="Calibri"/>
                <a:cs typeface="Calibri"/>
              </a:rPr>
              <a:t>capacity</a:t>
            </a:r>
            <a:r>
              <a:rPr sz="2200" spc="-25">
                <a:latin typeface="Calibri"/>
                <a:cs typeface="Calibri"/>
              </a:rPr>
              <a:t> </a:t>
            </a:r>
            <a:r>
              <a:rPr sz="2200">
                <a:latin typeface="Calibri"/>
                <a:cs typeface="Calibri"/>
              </a:rPr>
              <a:t>of</a:t>
            </a:r>
            <a:r>
              <a:rPr sz="2200" spc="-40">
                <a:latin typeface="Calibri"/>
                <a:cs typeface="Calibri"/>
              </a:rPr>
              <a:t> </a:t>
            </a:r>
            <a:r>
              <a:rPr sz="2200" spc="-20">
                <a:latin typeface="Calibri"/>
                <a:cs typeface="Calibri"/>
              </a:rPr>
              <a:t>soil </a:t>
            </a:r>
            <a:r>
              <a:rPr sz="2200">
                <a:latin typeface="Calibri"/>
                <a:cs typeface="Calibri"/>
              </a:rPr>
              <a:t>for</a:t>
            </a:r>
            <a:r>
              <a:rPr sz="2200" spc="-60">
                <a:latin typeface="Calibri"/>
                <a:cs typeface="Calibri"/>
              </a:rPr>
              <a:t> </a:t>
            </a:r>
            <a:r>
              <a:rPr sz="2200">
                <a:latin typeface="Calibri"/>
                <a:cs typeface="Calibri"/>
              </a:rPr>
              <a:t>final</a:t>
            </a:r>
            <a:r>
              <a:rPr sz="2200" spc="-55">
                <a:latin typeface="Calibri"/>
                <a:cs typeface="Calibri"/>
              </a:rPr>
              <a:t> </a:t>
            </a:r>
            <a:r>
              <a:rPr sz="2200">
                <a:latin typeface="Calibri"/>
                <a:cs typeface="Calibri"/>
              </a:rPr>
              <a:t>disposal</a:t>
            </a:r>
            <a:r>
              <a:rPr sz="2200" spc="-65">
                <a:latin typeface="Calibri"/>
                <a:cs typeface="Calibri"/>
              </a:rPr>
              <a:t> </a:t>
            </a:r>
            <a:r>
              <a:rPr sz="2200">
                <a:latin typeface="Calibri"/>
                <a:cs typeface="Calibri"/>
              </a:rPr>
              <a:t>of</a:t>
            </a:r>
            <a:r>
              <a:rPr sz="2200" spc="-45">
                <a:latin typeface="Calibri"/>
                <a:cs typeface="Calibri"/>
              </a:rPr>
              <a:t> </a:t>
            </a:r>
            <a:r>
              <a:rPr sz="2200">
                <a:latin typeface="Calibri"/>
                <a:cs typeface="Calibri"/>
              </a:rPr>
              <a:t>effluent)</a:t>
            </a:r>
            <a:r>
              <a:rPr sz="2200" spc="-35">
                <a:latin typeface="Calibri"/>
                <a:cs typeface="Calibri"/>
              </a:rPr>
              <a:t> </a:t>
            </a:r>
            <a:r>
              <a:rPr sz="2200">
                <a:latin typeface="Calibri"/>
                <a:cs typeface="Calibri"/>
              </a:rPr>
              <a:t>is</a:t>
            </a:r>
            <a:r>
              <a:rPr sz="2200" spc="-50">
                <a:latin typeface="Calibri"/>
                <a:cs typeface="Calibri"/>
              </a:rPr>
              <a:t> </a:t>
            </a:r>
            <a:r>
              <a:rPr sz="2200">
                <a:latin typeface="Calibri"/>
                <a:cs typeface="Calibri"/>
              </a:rPr>
              <a:t>not</a:t>
            </a:r>
            <a:r>
              <a:rPr sz="2200" spc="-50">
                <a:latin typeface="Calibri"/>
                <a:cs typeface="Calibri"/>
              </a:rPr>
              <a:t> </a:t>
            </a:r>
            <a:r>
              <a:rPr sz="2200">
                <a:latin typeface="Calibri"/>
                <a:cs typeface="Calibri"/>
              </a:rPr>
              <a:t>feasible</a:t>
            </a:r>
            <a:r>
              <a:rPr sz="2200" spc="-45">
                <a:latin typeface="Calibri"/>
                <a:cs typeface="Calibri"/>
              </a:rPr>
              <a:t> </a:t>
            </a:r>
            <a:r>
              <a:rPr sz="2200">
                <a:latin typeface="Calibri"/>
                <a:cs typeface="Calibri"/>
              </a:rPr>
              <a:t>for</a:t>
            </a:r>
            <a:r>
              <a:rPr sz="2200" spc="-45">
                <a:latin typeface="Calibri"/>
                <a:cs typeface="Calibri"/>
              </a:rPr>
              <a:t> </a:t>
            </a:r>
            <a:r>
              <a:rPr sz="2200">
                <a:latin typeface="Calibri"/>
                <a:cs typeface="Calibri"/>
              </a:rPr>
              <a:t>densely</a:t>
            </a:r>
            <a:r>
              <a:rPr sz="2200" spc="-45">
                <a:latin typeface="Calibri"/>
                <a:cs typeface="Calibri"/>
              </a:rPr>
              <a:t> </a:t>
            </a:r>
            <a:r>
              <a:rPr sz="2200">
                <a:latin typeface="Calibri"/>
                <a:cs typeface="Calibri"/>
              </a:rPr>
              <a:t>populated</a:t>
            </a:r>
            <a:r>
              <a:rPr sz="2200" spc="-50">
                <a:latin typeface="Calibri"/>
                <a:cs typeface="Calibri"/>
              </a:rPr>
              <a:t> </a:t>
            </a:r>
            <a:r>
              <a:rPr sz="2200" spc="-10">
                <a:latin typeface="Calibri"/>
                <a:cs typeface="Calibri"/>
              </a:rPr>
              <a:t>urban areas</a:t>
            </a:r>
            <a:endParaRPr sz="2200">
              <a:latin typeface="Calibri"/>
              <a:cs typeface="Calibri"/>
            </a:endParaRPr>
          </a:p>
        </p:txBody>
      </p:sp>
      <p:sp>
        <p:nvSpPr>
          <p:cNvPr id="7" name="Slide Number Placeholder 6">
            <a:extLst>
              <a:ext uri="{FF2B5EF4-FFF2-40B4-BE49-F238E27FC236}">
                <a16:creationId xmlns:a16="http://schemas.microsoft.com/office/drawing/2014/main" id="{D86EDC24-D408-67AA-DBCB-A32784A3928D}"/>
              </a:ext>
            </a:extLst>
          </p:cNvPr>
          <p:cNvSpPr>
            <a:spLocks noGrp="1"/>
          </p:cNvSpPr>
          <p:nvPr>
            <p:ph type="sldNum" sz="quarter" idx="7"/>
          </p:nvPr>
        </p:nvSpPr>
        <p:spPr>
          <a:xfrm>
            <a:off x="8153401" y="6465214"/>
            <a:ext cx="492886" cy="169534"/>
          </a:xfrm>
        </p:spPr>
        <p:txBody>
          <a:bodyPr/>
          <a:lstStyle/>
          <a:p>
            <a:pPr marL="115570">
              <a:lnSpc>
                <a:spcPts val="1240"/>
              </a:lnSpc>
            </a:pPr>
            <a:fld id="{81D60167-4931-47E6-BA6A-407CBD079E47}" type="slidenum">
              <a:rPr lang="en-US" sz="1600" spc="-50" smtClean="0"/>
              <a:t>143</a:t>
            </a:fld>
            <a:endParaRPr lang="en-US" sz="1600" spc="-50"/>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E81E-40D3-1FAA-AC7F-51454EEFDE24}"/>
              </a:ext>
            </a:extLst>
          </p:cNvPr>
          <p:cNvSpPr txBox="1"/>
          <p:nvPr/>
        </p:nvSpPr>
        <p:spPr>
          <a:xfrm>
            <a:off x="1943100" y="2286000"/>
            <a:ext cx="5257800" cy="2062103"/>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Wastewater Collection &amp; Transportation</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14-16)</a:t>
            </a:r>
          </a:p>
        </p:txBody>
      </p:sp>
      <p:sp>
        <p:nvSpPr>
          <p:cNvPr id="3" name="Slide Number Placeholder 2">
            <a:extLst>
              <a:ext uri="{FF2B5EF4-FFF2-40B4-BE49-F238E27FC236}">
                <a16:creationId xmlns:a16="http://schemas.microsoft.com/office/drawing/2014/main" id="{A8D27871-6FC9-994D-38B3-59F2FB7495D4}"/>
              </a:ext>
            </a:extLst>
          </p:cNvPr>
          <p:cNvSpPr>
            <a:spLocks noGrp="1"/>
          </p:cNvSpPr>
          <p:nvPr>
            <p:ph type="sldNum" sz="quarter" idx="7"/>
          </p:nvPr>
        </p:nvSpPr>
        <p:spPr/>
        <p:txBody>
          <a:bodyPr/>
          <a:lstStyle/>
          <a:p>
            <a:fld id="{B6F15528-21DE-4FAA-801E-634DDDAF4B2B}" type="slidenum">
              <a:rPr lang="en-US" smtClean="0"/>
              <a:t>144</a:t>
            </a:fld>
            <a:endParaRPr lang="en-US"/>
          </a:p>
        </p:txBody>
      </p:sp>
      <p:pic>
        <p:nvPicPr>
          <p:cNvPr id="4" name="Picture 3">
            <a:extLst>
              <a:ext uri="{FF2B5EF4-FFF2-40B4-BE49-F238E27FC236}">
                <a16:creationId xmlns:a16="http://schemas.microsoft.com/office/drawing/2014/main" id="{6AFE2208-C73D-58E9-7B5E-BD1D3FD5A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09600" y="852090"/>
            <a:ext cx="1882140" cy="425116"/>
          </a:xfrm>
          <a:prstGeom prst="rect">
            <a:avLst/>
          </a:prstGeom>
        </p:spPr>
        <p:txBody>
          <a:bodyPr vert="horz" wrap="square" lIns="0" tIns="9525" rIns="0" bIns="0" rtlCol="0">
            <a:spAutoFit/>
          </a:bodyPr>
          <a:lstStyle/>
          <a:p>
            <a:pPr marL="9525">
              <a:spcBef>
                <a:spcPts val="75"/>
              </a:spcBef>
            </a:pPr>
            <a:r>
              <a:rPr spc="-8"/>
              <a:t>Introduction</a:t>
            </a:r>
          </a:p>
        </p:txBody>
      </p:sp>
      <p:sp>
        <p:nvSpPr>
          <p:cNvPr id="4" name="object 4"/>
          <p:cNvSpPr txBox="1"/>
          <p:nvPr/>
        </p:nvSpPr>
        <p:spPr>
          <a:xfrm>
            <a:off x="456247" y="1736857"/>
            <a:ext cx="8231505" cy="4056495"/>
          </a:xfrm>
          <a:prstGeom prst="rect">
            <a:avLst/>
          </a:prstGeom>
        </p:spPr>
        <p:txBody>
          <a:bodyPr vert="horz" wrap="square" lIns="0" tIns="45720" rIns="0" bIns="0" rtlCol="0">
            <a:spAutoFit/>
          </a:bodyPr>
          <a:lstStyle/>
          <a:p>
            <a:pPr marL="352425" marR="3810" indent="-343376" algn="just">
              <a:lnSpc>
                <a:spcPts val="2265"/>
              </a:lnSpc>
              <a:spcBef>
                <a:spcPts val="360"/>
              </a:spcBef>
              <a:buClr>
                <a:srgbClr val="707AA1"/>
              </a:buClr>
              <a:buSzPct val="75000"/>
              <a:buFont typeface="Wingdings"/>
              <a:buChar char=""/>
              <a:tabLst>
                <a:tab pos="352425" algn="l"/>
              </a:tabLst>
            </a:pPr>
            <a:r>
              <a:rPr sz="2100">
                <a:latin typeface="Sitka Text"/>
                <a:cs typeface="Sitka Text"/>
              </a:rPr>
              <a:t>Most</a:t>
            </a:r>
            <a:r>
              <a:rPr sz="2100" spc="-34">
                <a:latin typeface="Sitka Text"/>
                <a:cs typeface="Sitka Text"/>
              </a:rPr>
              <a:t> </a:t>
            </a:r>
            <a:r>
              <a:rPr sz="2100" spc="-49">
                <a:latin typeface="Sitka Text"/>
                <a:cs typeface="Sitka Text"/>
              </a:rPr>
              <a:t>onsite</a:t>
            </a:r>
            <a:r>
              <a:rPr sz="2100" spc="-56">
                <a:latin typeface="Sitka Text"/>
                <a:cs typeface="Sitka Text"/>
              </a:rPr>
              <a:t> </a:t>
            </a:r>
            <a:r>
              <a:rPr sz="2100" spc="-71">
                <a:latin typeface="Sitka Text"/>
                <a:cs typeface="Sitka Text"/>
              </a:rPr>
              <a:t>sanitation</a:t>
            </a:r>
            <a:r>
              <a:rPr sz="2100" spc="-79">
                <a:latin typeface="Sitka Text"/>
                <a:cs typeface="Sitka Text"/>
              </a:rPr>
              <a:t> </a:t>
            </a:r>
            <a:r>
              <a:rPr sz="2100" spc="-60">
                <a:latin typeface="Sitka Text"/>
                <a:cs typeface="Sitka Text"/>
              </a:rPr>
              <a:t>systems</a:t>
            </a:r>
            <a:r>
              <a:rPr sz="2100" spc="-68">
                <a:latin typeface="Sitka Text"/>
                <a:cs typeface="Sitka Text"/>
              </a:rPr>
              <a:t> </a:t>
            </a:r>
            <a:r>
              <a:rPr sz="2100" spc="-41">
                <a:latin typeface="Sitka Text"/>
                <a:cs typeface="Sitka Text"/>
              </a:rPr>
              <a:t>are</a:t>
            </a:r>
            <a:r>
              <a:rPr sz="2100" spc="-75">
                <a:latin typeface="Sitka Text"/>
                <a:cs typeface="Sitka Text"/>
              </a:rPr>
              <a:t> </a:t>
            </a:r>
            <a:r>
              <a:rPr sz="2100" spc="-71">
                <a:latin typeface="Sitka Text"/>
                <a:cs typeface="Sitka Text"/>
              </a:rPr>
              <a:t>build</a:t>
            </a:r>
            <a:r>
              <a:rPr sz="2100" spc="-79">
                <a:latin typeface="Sitka Text"/>
                <a:cs typeface="Sitka Text"/>
              </a:rPr>
              <a:t> </a:t>
            </a:r>
            <a:r>
              <a:rPr sz="2100" spc="-75">
                <a:latin typeface="Sitka Text"/>
                <a:cs typeface="Sitka Text"/>
              </a:rPr>
              <a:t>relying </a:t>
            </a:r>
            <a:r>
              <a:rPr sz="2100">
                <a:latin typeface="Sitka Text"/>
                <a:cs typeface="Sitka Text"/>
              </a:rPr>
              <a:t>on</a:t>
            </a:r>
            <a:r>
              <a:rPr sz="2100" spc="-23">
                <a:latin typeface="Sitka Text"/>
                <a:cs typeface="Sitka Text"/>
              </a:rPr>
              <a:t> </a:t>
            </a:r>
            <a:r>
              <a:rPr sz="2100" spc="-49">
                <a:latin typeface="Sitka Text"/>
                <a:cs typeface="Sitka Text"/>
              </a:rPr>
              <a:t>the</a:t>
            </a:r>
            <a:r>
              <a:rPr sz="2100" spc="-79">
                <a:latin typeface="Sitka Text"/>
                <a:cs typeface="Sitka Text"/>
              </a:rPr>
              <a:t> </a:t>
            </a:r>
            <a:r>
              <a:rPr sz="2100" spc="-56">
                <a:solidFill>
                  <a:srgbClr val="FF0000"/>
                </a:solidFill>
                <a:latin typeface="Sitka Text"/>
                <a:cs typeface="Sitka Text"/>
              </a:rPr>
              <a:t>infiltration </a:t>
            </a:r>
            <a:r>
              <a:rPr sz="2100" spc="-98">
                <a:solidFill>
                  <a:srgbClr val="FF0000"/>
                </a:solidFill>
                <a:latin typeface="Sitka Text"/>
                <a:cs typeface="Sitka Text"/>
              </a:rPr>
              <a:t>capacity</a:t>
            </a:r>
            <a:r>
              <a:rPr sz="2100" spc="-161">
                <a:solidFill>
                  <a:srgbClr val="FF0000"/>
                </a:solidFill>
                <a:latin typeface="Sitka Text"/>
                <a:cs typeface="Sitka Text"/>
              </a:rPr>
              <a:t> </a:t>
            </a:r>
            <a:r>
              <a:rPr sz="2100" spc="-53">
                <a:solidFill>
                  <a:srgbClr val="FF0000"/>
                </a:solidFill>
                <a:latin typeface="Sitka Text"/>
                <a:cs typeface="Sitka Text"/>
              </a:rPr>
              <a:t>of</a:t>
            </a:r>
            <a:r>
              <a:rPr sz="2100" spc="-94">
                <a:solidFill>
                  <a:srgbClr val="FF0000"/>
                </a:solidFill>
                <a:latin typeface="Sitka Text"/>
                <a:cs typeface="Sitka Text"/>
              </a:rPr>
              <a:t> </a:t>
            </a:r>
            <a:r>
              <a:rPr sz="2100" spc="-8">
                <a:solidFill>
                  <a:srgbClr val="FF0000"/>
                </a:solidFill>
                <a:latin typeface="Sitka Text"/>
                <a:cs typeface="Sitka Text"/>
              </a:rPr>
              <a:t>soils.</a:t>
            </a:r>
            <a:endParaRPr sz="2100">
              <a:latin typeface="Sitka Text"/>
              <a:cs typeface="Sitka Text"/>
            </a:endParaRPr>
          </a:p>
          <a:p>
            <a:pPr marL="352425" marR="198120" indent="-343376" algn="just">
              <a:lnSpc>
                <a:spcPct val="90000"/>
              </a:lnSpc>
              <a:spcBef>
                <a:spcPts val="420"/>
              </a:spcBef>
              <a:buClr>
                <a:srgbClr val="707AA1"/>
              </a:buClr>
              <a:buSzPct val="75000"/>
              <a:buFont typeface="Wingdings"/>
              <a:buChar char=""/>
              <a:tabLst>
                <a:tab pos="352425" algn="l"/>
              </a:tabLst>
            </a:pPr>
            <a:r>
              <a:rPr sz="2100" spc="-68">
                <a:latin typeface="Sitka Text"/>
                <a:cs typeface="Sitka Text"/>
              </a:rPr>
              <a:t>However,</a:t>
            </a:r>
            <a:r>
              <a:rPr sz="2100" spc="-83">
                <a:latin typeface="Sitka Text"/>
                <a:cs typeface="Sitka Text"/>
              </a:rPr>
              <a:t> </a:t>
            </a:r>
            <a:r>
              <a:rPr sz="2100">
                <a:latin typeface="Sitka Text"/>
                <a:cs typeface="Sitka Text"/>
              </a:rPr>
              <a:t>as</a:t>
            </a:r>
            <a:r>
              <a:rPr sz="2100" spc="-98">
                <a:latin typeface="Sitka Text"/>
                <a:cs typeface="Sitka Text"/>
              </a:rPr>
              <a:t> </a:t>
            </a:r>
            <a:r>
              <a:rPr sz="2100" spc="-30">
                <a:latin typeface="Sitka Text"/>
                <a:cs typeface="Sitka Text"/>
              </a:rPr>
              <a:t>the</a:t>
            </a:r>
            <a:r>
              <a:rPr sz="2100" spc="-101">
                <a:latin typeface="Sitka Text"/>
                <a:cs typeface="Sitka Text"/>
              </a:rPr>
              <a:t> </a:t>
            </a:r>
            <a:r>
              <a:rPr sz="2100" spc="-56">
                <a:solidFill>
                  <a:srgbClr val="FF0000"/>
                </a:solidFill>
                <a:latin typeface="Sitka Text"/>
                <a:cs typeface="Sitka Text"/>
              </a:rPr>
              <a:t>population</a:t>
            </a:r>
            <a:r>
              <a:rPr sz="2100" spc="-79">
                <a:solidFill>
                  <a:srgbClr val="FF0000"/>
                </a:solidFill>
                <a:latin typeface="Sitka Text"/>
                <a:cs typeface="Sitka Text"/>
              </a:rPr>
              <a:t> </a:t>
            </a:r>
            <a:r>
              <a:rPr sz="2100" spc="-64">
                <a:solidFill>
                  <a:srgbClr val="FF0000"/>
                </a:solidFill>
                <a:latin typeface="Sitka Text"/>
                <a:cs typeface="Sitka Text"/>
              </a:rPr>
              <a:t>densities</a:t>
            </a:r>
            <a:r>
              <a:rPr sz="2100" spc="-68">
                <a:solidFill>
                  <a:srgbClr val="FF0000"/>
                </a:solidFill>
                <a:latin typeface="Sitka Text"/>
                <a:cs typeface="Sitka Text"/>
              </a:rPr>
              <a:t> </a:t>
            </a:r>
            <a:r>
              <a:rPr sz="2100" spc="-64">
                <a:solidFill>
                  <a:srgbClr val="FF0000"/>
                </a:solidFill>
                <a:latin typeface="Sitka Text"/>
                <a:cs typeface="Sitka Text"/>
              </a:rPr>
              <a:t>increase</a:t>
            </a:r>
            <a:r>
              <a:rPr sz="2100" spc="-83">
                <a:solidFill>
                  <a:srgbClr val="FF0000"/>
                </a:solidFill>
                <a:latin typeface="Sitka Text"/>
                <a:cs typeface="Sitka Text"/>
              </a:rPr>
              <a:t> </a:t>
            </a:r>
            <a:r>
              <a:rPr sz="2100" spc="-30">
                <a:latin typeface="Sitka Text"/>
                <a:cs typeface="Sitka Text"/>
              </a:rPr>
              <a:t>and</a:t>
            </a:r>
            <a:r>
              <a:rPr sz="2100" spc="-98">
                <a:latin typeface="Sitka Text"/>
                <a:cs typeface="Sitka Text"/>
              </a:rPr>
              <a:t> </a:t>
            </a:r>
            <a:r>
              <a:rPr sz="2100" spc="-26">
                <a:latin typeface="Sitka Text"/>
                <a:cs typeface="Sitka Text"/>
              </a:rPr>
              <a:t>the</a:t>
            </a:r>
            <a:r>
              <a:rPr sz="2100" spc="-86">
                <a:latin typeface="Sitka Text"/>
                <a:cs typeface="Sitka Text"/>
              </a:rPr>
              <a:t> </a:t>
            </a:r>
            <a:r>
              <a:rPr sz="2100">
                <a:solidFill>
                  <a:srgbClr val="FF0000"/>
                </a:solidFill>
                <a:latin typeface="Sitka Text"/>
                <a:cs typeface="Sitka Text"/>
              </a:rPr>
              <a:t>per</a:t>
            </a:r>
            <a:r>
              <a:rPr sz="2100" spc="-68">
                <a:solidFill>
                  <a:srgbClr val="FF0000"/>
                </a:solidFill>
                <a:latin typeface="Sitka Text"/>
                <a:cs typeface="Sitka Text"/>
              </a:rPr>
              <a:t> </a:t>
            </a:r>
            <a:r>
              <a:rPr sz="2100" spc="-41">
                <a:solidFill>
                  <a:srgbClr val="FF0000"/>
                </a:solidFill>
                <a:latin typeface="Sitka Text"/>
                <a:cs typeface="Sitka Text"/>
              </a:rPr>
              <a:t>capita </a:t>
            </a:r>
            <a:r>
              <a:rPr sz="2100">
                <a:solidFill>
                  <a:srgbClr val="FF0000"/>
                </a:solidFill>
                <a:latin typeface="Sitka Text"/>
                <a:cs typeface="Sitka Text"/>
              </a:rPr>
              <a:t>water</a:t>
            </a:r>
            <a:r>
              <a:rPr sz="2100" spc="206">
                <a:solidFill>
                  <a:srgbClr val="FF0000"/>
                </a:solidFill>
                <a:latin typeface="Sitka Text"/>
                <a:cs typeface="Sitka Text"/>
              </a:rPr>
              <a:t>  </a:t>
            </a:r>
            <a:r>
              <a:rPr sz="2100" spc="-15">
                <a:solidFill>
                  <a:srgbClr val="FF0000"/>
                </a:solidFill>
                <a:latin typeface="Sitka Text"/>
                <a:cs typeface="Sitka Text"/>
              </a:rPr>
              <a:t>consumption</a:t>
            </a:r>
            <a:r>
              <a:rPr sz="2100" spc="203">
                <a:solidFill>
                  <a:srgbClr val="FF0000"/>
                </a:solidFill>
                <a:latin typeface="Sitka Text"/>
                <a:cs typeface="Sitka Text"/>
              </a:rPr>
              <a:t> </a:t>
            </a:r>
            <a:r>
              <a:rPr sz="2100">
                <a:solidFill>
                  <a:srgbClr val="FF0000"/>
                </a:solidFill>
                <a:latin typeface="Sitka Text"/>
                <a:cs typeface="Sitka Text"/>
              </a:rPr>
              <a:t>rises</a:t>
            </a:r>
            <a:r>
              <a:rPr sz="2100" spc="210">
                <a:solidFill>
                  <a:srgbClr val="FF0000"/>
                </a:solidFill>
                <a:latin typeface="Sitka Text"/>
                <a:cs typeface="Sitka Text"/>
              </a:rPr>
              <a:t> </a:t>
            </a:r>
            <a:r>
              <a:rPr sz="2100">
                <a:latin typeface="Sitka Text"/>
                <a:cs typeface="Sitka Text"/>
              </a:rPr>
              <a:t>due</a:t>
            </a:r>
            <a:r>
              <a:rPr sz="2100" spc="176">
                <a:latin typeface="Sitka Text"/>
                <a:cs typeface="Sitka Text"/>
              </a:rPr>
              <a:t> </a:t>
            </a:r>
            <a:r>
              <a:rPr sz="2100">
                <a:latin typeface="Sitka Text"/>
                <a:cs typeface="Sitka Text"/>
              </a:rPr>
              <a:t>to</a:t>
            </a:r>
            <a:r>
              <a:rPr sz="2100" spc="217">
                <a:latin typeface="Sitka Text"/>
                <a:cs typeface="Sitka Text"/>
              </a:rPr>
              <a:t> </a:t>
            </a:r>
            <a:r>
              <a:rPr sz="2100" spc="-30">
                <a:latin typeface="Sitka Text"/>
                <a:cs typeface="Sitka Text"/>
              </a:rPr>
              <a:t>improvements</a:t>
            </a:r>
            <a:r>
              <a:rPr sz="2100" spc="188">
                <a:latin typeface="Sitka Text"/>
                <a:cs typeface="Sitka Text"/>
              </a:rPr>
              <a:t> </a:t>
            </a:r>
            <a:r>
              <a:rPr sz="2100">
                <a:latin typeface="Sitka Text"/>
                <a:cs typeface="Sitka Text"/>
              </a:rPr>
              <a:t>in</a:t>
            </a:r>
            <a:r>
              <a:rPr sz="2100" spc="180">
                <a:latin typeface="Sitka Text"/>
                <a:cs typeface="Sitka Text"/>
              </a:rPr>
              <a:t> </a:t>
            </a:r>
            <a:r>
              <a:rPr sz="2100">
                <a:latin typeface="Sitka Text"/>
                <a:cs typeface="Sitka Text"/>
              </a:rPr>
              <a:t>the</a:t>
            </a:r>
            <a:r>
              <a:rPr sz="2100" spc="169">
                <a:latin typeface="Sitka Text"/>
                <a:cs typeface="Sitka Text"/>
              </a:rPr>
              <a:t> </a:t>
            </a:r>
            <a:r>
              <a:rPr sz="2100" spc="-8">
                <a:latin typeface="Sitka Text"/>
                <a:cs typeface="Sitka Text"/>
              </a:rPr>
              <a:t>water </a:t>
            </a:r>
            <a:r>
              <a:rPr sz="2100" spc="-64">
                <a:latin typeface="Sitka Text"/>
                <a:cs typeface="Sitka Text"/>
              </a:rPr>
              <a:t>supply,</a:t>
            </a:r>
            <a:r>
              <a:rPr sz="2100" spc="8">
                <a:latin typeface="Sitka Text"/>
                <a:cs typeface="Sitka Text"/>
              </a:rPr>
              <a:t> </a:t>
            </a:r>
            <a:r>
              <a:rPr sz="2100" spc="-53">
                <a:latin typeface="Sitka Text"/>
                <a:cs typeface="Sitka Text"/>
              </a:rPr>
              <a:t>particularly</a:t>
            </a:r>
            <a:r>
              <a:rPr sz="2100" spc="19">
                <a:latin typeface="Sitka Text"/>
                <a:cs typeface="Sitka Text"/>
              </a:rPr>
              <a:t> </a:t>
            </a:r>
            <a:r>
              <a:rPr sz="2100">
                <a:latin typeface="Sitka Text"/>
                <a:cs typeface="Sitka Text"/>
              </a:rPr>
              <a:t>in</a:t>
            </a:r>
            <a:r>
              <a:rPr sz="2100" spc="23">
                <a:latin typeface="Sitka Text"/>
                <a:cs typeface="Sitka Text"/>
              </a:rPr>
              <a:t> </a:t>
            </a:r>
            <a:r>
              <a:rPr sz="2100">
                <a:latin typeface="Sitka Text"/>
                <a:cs typeface="Sitka Text"/>
              </a:rPr>
              <a:t>the</a:t>
            </a:r>
            <a:r>
              <a:rPr sz="2100" spc="56">
                <a:latin typeface="Sitka Text"/>
                <a:cs typeface="Sitka Text"/>
              </a:rPr>
              <a:t>  </a:t>
            </a:r>
            <a:r>
              <a:rPr sz="2100">
                <a:latin typeface="Sitka Text"/>
                <a:cs typeface="Sitka Text"/>
              </a:rPr>
              <a:t>urban</a:t>
            </a:r>
            <a:r>
              <a:rPr sz="2100" spc="34">
                <a:latin typeface="Sitka Text"/>
                <a:cs typeface="Sitka Text"/>
              </a:rPr>
              <a:t> </a:t>
            </a:r>
            <a:r>
              <a:rPr sz="2100" spc="-38">
                <a:latin typeface="Sitka Text"/>
                <a:cs typeface="Sitka Text"/>
              </a:rPr>
              <a:t>centers,</a:t>
            </a:r>
            <a:r>
              <a:rPr sz="2100" spc="19">
                <a:latin typeface="Sitka Text"/>
                <a:cs typeface="Sitka Text"/>
              </a:rPr>
              <a:t> </a:t>
            </a:r>
            <a:r>
              <a:rPr sz="2100">
                <a:latin typeface="Sitka Text"/>
                <a:cs typeface="Sitka Text"/>
              </a:rPr>
              <a:t>on</a:t>
            </a:r>
            <a:r>
              <a:rPr sz="2100" spc="68">
                <a:latin typeface="Sitka Text"/>
                <a:cs typeface="Sitka Text"/>
              </a:rPr>
              <a:t> </a:t>
            </a:r>
            <a:r>
              <a:rPr sz="2100">
                <a:latin typeface="Sitka Text"/>
                <a:cs typeface="Sitka Text"/>
              </a:rPr>
              <a:t>site</a:t>
            </a:r>
            <a:r>
              <a:rPr sz="2100" spc="23">
                <a:latin typeface="Sitka Text"/>
                <a:cs typeface="Sitka Text"/>
              </a:rPr>
              <a:t> </a:t>
            </a:r>
            <a:r>
              <a:rPr sz="2100">
                <a:latin typeface="Sitka Text"/>
                <a:cs typeface="Sitka Text"/>
              </a:rPr>
              <a:t>system</a:t>
            </a:r>
            <a:r>
              <a:rPr sz="2100" spc="34">
                <a:latin typeface="Sitka Text"/>
                <a:cs typeface="Sitka Text"/>
              </a:rPr>
              <a:t> </a:t>
            </a:r>
            <a:r>
              <a:rPr sz="2100" spc="-8">
                <a:latin typeface="Sitka Text"/>
                <a:cs typeface="Sitka Text"/>
              </a:rPr>
              <a:t>often </a:t>
            </a:r>
            <a:r>
              <a:rPr sz="2100" spc="-101">
                <a:latin typeface="Sitka Text"/>
                <a:cs typeface="Sitka Text"/>
              </a:rPr>
              <a:t>fails</a:t>
            </a:r>
            <a:r>
              <a:rPr sz="2100" spc="-165">
                <a:latin typeface="Sitka Text"/>
                <a:cs typeface="Sitka Text"/>
              </a:rPr>
              <a:t> </a:t>
            </a:r>
            <a:r>
              <a:rPr sz="2100" spc="-86">
                <a:latin typeface="Sitka Text"/>
                <a:cs typeface="Sitka Text"/>
              </a:rPr>
              <a:t>because</a:t>
            </a:r>
            <a:r>
              <a:rPr sz="2100" spc="-161">
                <a:latin typeface="Sitka Text"/>
                <a:cs typeface="Sitka Text"/>
              </a:rPr>
              <a:t> </a:t>
            </a:r>
            <a:r>
              <a:rPr sz="2100" spc="-53">
                <a:latin typeface="Sitka Text"/>
                <a:cs typeface="Sitka Text"/>
              </a:rPr>
              <a:t>of</a:t>
            </a:r>
            <a:r>
              <a:rPr sz="2100" spc="-135">
                <a:latin typeface="Sitka Text"/>
                <a:cs typeface="Sitka Text"/>
              </a:rPr>
              <a:t> </a:t>
            </a:r>
            <a:r>
              <a:rPr sz="2100" spc="-98">
                <a:solidFill>
                  <a:srgbClr val="FF0000"/>
                </a:solidFill>
                <a:latin typeface="Sitka Text"/>
                <a:cs typeface="Sitka Text"/>
              </a:rPr>
              <a:t>insufficient</a:t>
            </a:r>
            <a:r>
              <a:rPr sz="2100" spc="-188">
                <a:solidFill>
                  <a:srgbClr val="FF0000"/>
                </a:solidFill>
                <a:latin typeface="Sitka Text"/>
                <a:cs typeface="Sitka Text"/>
              </a:rPr>
              <a:t> </a:t>
            </a:r>
            <a:r>
              <a:rPr sz="2100" spc="-79">
                <a:solidFill>
                  <a:srgbClr val="FF0000"/>
                </a:solidFill>
                <a:latin typeface="Sitka Text"/>
                <a:cs typeface="Sitka Text"/>
              </a:rPr>
              <a:t>land</a:t>
            </a:r>
            <a:r>
              <a:rPr sz="2100" spc="-191">
                <a:solidFill>
                  <a:srgbClr val="FF0000"/>
                </a:solidFill>
                <a:latin typeface="Sitka Text"/>
                <a:cs typeface="Sitka Text"/>
              </a:rPr>
              <a:t> </a:t>
            </a:r>
            <a:r>
              <a:rPr sz="2100" spc="-90">
                <a:solidFill>
                  <a:srgbClr val="FF0000"/>
                </a:solidFill>
                <a:latin typeface="Sitka Text"/>
                <a:cs typeface="Sitka Text"/>
              </a:rPr>
              <a:t>area</a:t>
            </a:r>
            <a:r>
              <a:rPr sz="2100" spc="-176">
                <a:solidFill>
                  <a:srgbClr val="FF0000"/>
                </a:solidFill>
                <a:latin typeface="Sitka Text"/>
                <a:cs typeface="Sitka Text"/>
              </a:rPr>
              <a:t> </a:t>
            </a:r>
            <a:r>
              <a:rPr sz="2100" spc="-26">
                <a:solidFill>
                  <a:srgbClr val="FF0000"/>
                </a:solidFill>
                <a:latin typeface="Sitka Text"/>
                <a:cs typeface="Sitka Text"/>
              </a:rPr>
              <a:t>required</a:t>
            </a:r>
            <a:r>
              <a:rPr sz="2100" spc="281">
                <a:solidFill>
                  <a:srgbClr val="FF0000"/>
                </a:solidFill>
                <a:latin typeface="Sitka Text"/>
                <a:cs typeface="Sitka Text"/>
              </a:rPr>
              <a:t> </a:t>
            </a:r>
            <a:r>
              <a:rPr sz="2100" spc="-38">
                <a:solidFill>
                  <a:srgbClr val="FF0000"/>
                </a:solidFill>
                <a:latin typeface="Sitka Text"/>
                <a:cs typeface="Sitka Text"/>
              </a:rPr>
              <a:t>for</a:t>
            </a:r>
            <a:r>
              <a:rPr sz="2100" spc="-116">
                <a:solidFill>
                  <a:srgbClr val="FF0000"/>
                </a:solidFill>
                <a:latin typeface="Sitka Text"/>
                <a:cs typeface="Sitka Text"/>
              </a:rPr>
              <a:t> </a:t>
            </a:r>
            <a:r>
              <a:rPr sz="2100" spc="-23">
                <a:solidFill>
                  <a:srgbClr val="FF0000"/>
                </a:solidFill>
                <a:latin typeface="Sitka Text"/>
                <a:cs typeface="Sitka Text"/>
              </a:rPr>
              <a:t>infiltration</a:t>
            </a:r>
            <a:r>
              <a:rPr sz="2100" spc="-23">
                <a:latin typeface="Sitka Text"/>
                <a:cs typeface="Sitka Text"/>
              </a:rPr>
              <a:t>.</a:t>
            </a:r>
            <a:endParaRPr sz="2100">
              <a:latin typeface="Sitka Text"/>
              <a:cs typeface="Sitka Text"/>
            </a:endParaRPr>
          </a:p>
          <a:p>
            <a:pPr marL="352425" marR="318611" indent="-343376" algn="just">
              <a:lnSpc>
                <a:spcPts val="2273"/>
              </a:lnSpc>
              <a:spcBef>
                <a:spcPts val="480"/>
              </a:spcBef>
              <a:buClr>
                <a:srgbClr val="707AA1"/>
              </a:buClr>
              <a:buSzPct val="75000"/>
              <a:buFont typeface="Wingdings"/>
              <a:buChar char=""/>
              <a:tabLst>
                <a:tab pos="352425" algn="l"/>
              </a:tabLst>
            </a:pPr>
            <a:r>
              <a:rPr sz="2100">
                <a:latin typeface="Sitka Text"/>
                <a:cs typeface="Sitka Text"/>
              </a:rPr>
              <a:t>Moreover,</a:t>
            </a:r>
            <a:r>
              <a:rPr sz="2100" spc="188">
                <a:latin typeface="Sitka Text"/>
                <a:cs typeface="Sitka Text"/>
              </a:rPr>
              <a:t> </a:t>
            </a:r>
            <a:r>
              <a:rPr sz="2100">
                <a:solidFill>
                  <a:srgbClr val="FF0000"/>
                </a:solidFill>
                <a:latin typeface="Sitka Text"/>
                <a:cs typeface="Sitka Text"/>
              </a:rPr>
              <a:t>soil’s</a:t>
            </a:r>
            <a:r>
              <a:rPr sz="2100" spc="165">
                <a:solidFill>
                  <a:srgbClr val="FF0000"/>
                </a:solidFill>
                <a:latin typeface="Sitka Text"/>
                <a:cs typeface="Sitka Text"/>
              </a:rPr>
              <a:t> </a:t>
            </a:r>
            <a:r>
              <a:rPr sz="2100" spc="-15">
                <a:solidFill>
                  <a:srgbClr val="FF0000"/>
                </a:solidFill>
                <a:latin typeface="Sitka Text"/>
                <a:cs typeface="Sitka Text"/>
              </a:rPr>
              <a:t>capacity</a:t>
            </a:r>
            <a:r>
              <a:rPr sz="2100" spc="165">
                <a:solidFill>
                  <a:srgbClr val="FF0000"/>
                </a:solidFill>
                <a:latin typeface="Sitka Text"/>
                <a:cs typeface="Sitka Text"/>
              </a:rPr>
              <a:t> </a:t>
            </a:r>
            <a:r>
              <a:rPr sz="2100">
                <a:latin typeface="Sitka Text"/>
                <a:cs typeface="Sitka Text"/>
              </a:rPr>
              <a:t>to</a:t>
            </a:r>
            <a:r>
              <a:rPr sz="2100" spc="203">
                <a:latin typeface="Sitka Text"/>
                <a:cs typeface="Sitka Text"/>
              </a:rPr>
              <a:t> </a:t>
            </a:r>
            <a:r>
              <a:rPr sz="2100">
                <a:latin typeface="Sitka Text"/>
                <a:cs typeface="Sitka Text"/>
              </a:rPr>
              <a:t>absorb</a:t>
            </a:r>
            <a:r>
              <a:rPr sz="2100" spc="195">
                <a:latin typeface="Sitka Text"/>
                <a:cs typeface="Sitka Text"/>
              </a:rPr>
              <a:t> </a:t>
            </a:r>
            <a:r>
              <a:rPr sz="2100" spc="-8">
                <a:latin typeface="Sitka Text"/>
                <a:cs typeface="Sitka Text"/>
              </a:rPr>
              <a:t>wastewater</a:t>
            </a:r>
            <a:r>
              <a:rPr sz="2100" spc="172">
                <a:latin typeface="Sitka Text"/>
                <a:cs typeface="Sitka Text"/>
              </a:rPr>
              <a:t> </a:t>
            </a:r>
            <a:r>
              <a:rPr sz="2100">
                <a:latin typeface="Sitka Text"/>
                <a:cs typeface="Sitka Text"/>
              </a:rPr>
              <a:t>with</a:t>
            </a:r>
            <a:r>
              <a:rPr sz="2100" spc="184">
                <a:latin typeface="Sitka Text"/>
                <a:cs typeface="Sitka Text"/>
              </a:rPr>
              <a:t> </a:t>
            </a:r>
            <a:r>
              <a:rPr sz="2100">
                <a:latin typeface="Sitka Text"/>
                <a:cs typeface="Sitka Text"/>
              </a:rPr>
              <a:t>a</a:t>
            </a:r>
            <a:r>
              <a:rPr sz="2100" spc="139">
                <a:latin typeface="Sitka Text"/>
                <a:cs typeface="Sitka Text"/>
              </a:rPr>
              <a:t> </a:t>
            </a:r>
            <a:r>
              <a:rPr sz="2100" spc="-15">
                <a:latin typeface="Sitka Text"/>
                <a:cs typeface="Sitka Text"/>
              </a:rPr>
              <a:t>high </a:t>
            </a:r>
            <a:r>
              <a:rPr sz="2100" spc="-64">
                <a:latin typeface="Sitka Text"/>
                <a:cs typeface="Sitka Text"/>
              </a:rPr>
              <a:t>organic</a:t>
            </a:r>
            <a:r>
              <a:rPr sz="2100" spc="-120">
                <a:latin typeface="Sitka Text"/>
                <a:cs typeface="Sitka Text"/>
              </a:rPr>
              <a:t> </a:t>
            </a:r>
            <a:r>
              <a:rPr sz="2100" spc="-64">
                <a:latin typeface="Sitka Text"/>
                <a:cs typeface="Sitka Text"/>
              </a:rPr>
              <a:t>content</a:t>
            </a:r>
            <a:r>
              <a:rPr sz="2100" spc="-124">
                <a:latin typeface="Sitka Text"/>
                <a:cs typeface="Sitka Text"/>
              </a:rPr>
              <a:t> </a:t>
            </a:r>
            <a:r>
              <a:rPr sz="2100">
                <a:latin typeface="Sitka Text"/>
                <a:cs typeface="Sitka Text"/>
              </a:rPr>
              <a:t>also</a:t>
            </a:r>
            <a:r>
              <a:rPr sz="2100" spc="225">
                <a:latin typeface="Sitka Text"/>
                <a:cs typeface="Sitka Text"/>
              </a:rPr>
              <a:t> </a:t>
            </a:r>
            <a:r>
              <a:rPr sz="2100" spc="-8">
                <a:solidFill>
                  <a:srgbClr val="FF0000"/>
                </a:solidFill>
                <a:latin typeface="Sitka Text"/>
                <a:cs typeface="Sitka Text"/>
              </a:rPr>
              <a:t>decreases.</a:t>
            </a:r>
            <a:endParaRPr sz="2100">
              <a:latin typeface="Sitka Text"/>
              <a:cs typeface="Sitka Text"/>
            </a:endParaRPr>
          </a:p>
          <a:p>
            <a:pPr marL="352425" marR="5715" indent="-343376" algn="just">
              <a:lnSpc>
                <a:spcPts val="2265"/>
              </a:lnSpc>
              <a:spcBef>
                <a:spcPts val="446"/>
              </a:spcBef>
              <a:buClr>
                <a:srgbClr val="707AA1"/>
              </a:buClr>
              <a:buSzPct val="75000"/>
              <a:buFont typeface="Wingdings"/>
              <a:buChar char=""/>
              <a:tabLst>
                <a:tab pos="352425" algn="l"/>
              </a:tabLst>
            </a:pPr>
            <a:r>
              <a:rPr sz="2100" spc="-30">
                <a:latin typeface="Sitka Text"/>
                <a:cs typeface="Sitka Text"/>
              </a:rPr>
              <a:t>Consequently</a:t>
            </a:r>
            <a:r>
              <a:rPr sz="2100" spc="-15">
                <a:latin typeface="Sitka Text"/>
                <a:cs typeface="Sitka Text"/>
              </a:rPr>
              <a:t> </a:t>
            </a:r>
            <a:r>
              <a:rPr sz="2100">
                <a:latin typeface="Sitka Text"/>
                <a:cs typeface="Sitka Text"/>
              </a:rPr>
              <a:t>the</a:t>
            </a:r>
            <a:r>
              <a:rPr sz="2100" spc="-34">
                <a:latin typeface="Sitka Text"/>
                <a:cs typeface="Sitka Text"/>
              </a:rPr>
              <a:t> </a:t>
            </a:r>
            <a:r>
              <a:rPr sz="2100" spc="-19">
                <a:latin typeface="Sitka Text"/>
                <a:cs typeface="Sitka Text"/>
              </a:rPr>
              <a:t>overflow</a:t>
            </a:r>
            <a:r>
              <a:rPr sz="2100" spc="-8">
                <a:latin typeface="Sitka Text"/>
                <a:cs typeface="Sitka Text"/>
              </a:rPr>
              <a:t> </a:t>
            </a:r>
            <a:r>
              <a:rPr sz="2100">
                <a:latin typeface="Sitka Text"/>
                <a:cs typeface="Sitka Text"/>
              </a:rPr>
              <a:t>of</a:t>
            </a:r>
            <a:r>
              <a:rPr sz="2100" spc="-30">
                <a:latin typeface="Sitka Text"/>
                <a:cs typeface="Sitka Text"/>
              </a:rPr>
              <a:t> </a:t>
            </a:r>
            <a:r>
              <a:rPr sz="2100">
                <a:latin typeface="Sitka Text"/>
                <a:cs typeface="Sitka Text"/>
              </a:rPr>
              <a:t>the</a:t>
            </a:r>
            <a:r>
              <a:rPr sz="2100" spc="-34">
                <a:latin typeface="Sitka Text"/>
                <a:cs typeface="Sitka Text"/>
              </a:rPr>
              <a:t> </a:t>
            </a:r>
            <a:r>
              <a:rPr sz="2100">
                <a:latin typeface="Sitka Text"/>
                <a:cs typeface="Sitka Text"/>
              </a:rPr>
              <a:t>pit</a:t>
            </a:r>
            <a:r>
              <a:rPr sz="2100" spc="-26">
                <a:latin typeface="Sitka Text"/>
                <a:cs typeface="Sitka Text"/>
              </a:rPr>
              <a:t> </a:t>
            </a:r>
            <a:r>
              <a:rPr sz="2100" spc="-41">
                <a:latin typeface="Sitka Text"/>
                <a:cs typeface="Sitka Text"/>
              </a:rPr>
              <a:t>latrines</a:t>
            </a:r>
            <a:r>
              <a:rPr sz="2100" spc="-23">
                <a:latin typeface="Sitka Text"/>
                <a:cs typeface="Sitka Text"/>
              </a:rPr>
              <a:t> </a:t>
            </a:r>
            <a:r>
              <a:rPr sz="2100">
                <a:latin typeface="Sitka Text"/>
                <a:cs typeface="Sitka Text"/>
              </a:rPr>
              <a:t>or</a:t>
            </a:r>
            <a:r>
              <a:rPr sz="2100" spc="34">
                <a:latin typeface="Sitka Text"/>
                <a:cs typeface="Sitka Text"/>
              </a:rPr>
              <a:t> </a:t>
            </a:r>
            <a:r>
              <a:rPr sz="2100">
                <a:latin typeface="Sitka Text"/>
                <a:cs typeface="Sitka Text"/>
              </a:rPr>
              <a:t>the</a:t>
            </a:r>
            <a:r>
              <a:rPr sz="2100" spc="-34">
                <a:latin typeface="Sitka Text"/>
                <a:cs typeface="Sitka Text"/>
              </a:rPr>
              <a:t> </a:t>
            </a:r>
            <a:r>
              <a:rPr sz="2100" spc="-23">
                <a:latin typeface="Sitka Text"/>
                <a:cs typeface="Sitka Text"/>
              </a:rPr>
              <a:t>septic </a:t>
            </a:r>
            <a:r>
              <a:rPr sz="2100" spc="-8">
                <a:latin typeface="Sitka Text"/>
                <a:cs typeface="Sitka Text"/>
              </a:rPr>
              <a:t>tanks </a:t>
            </a:r>
            <a:r>
              <a:rPr sz="2100">
                <a:latin typeface="Sitka Text"/>
                <a:cs typeface="Sitka Text"/>
              </a:rPr>
              <a:t>end</a:t>
            </a:r>
            <a:r>
              <a:rPr sz="2100" spc="135">
                <a:latin typeface="Sitka Text"/>
                <a:cs typeface="Sitka Text"/>
              </a:rPr>
              <a:t> </a:t>
            </a:r>
            <a:r>
              <a:rPr sz="2100">
                <a:latin typeface="Sitka Text"/>
                <a:cs typeface="Sitka Text"/>
              </a:rPr>
              <a:t>up</a:t>
            </a:r>
            <a:r>
              <a:rPr sz="2100" spc="139">
                <a:latin typeface="Sitka Text"/>
                <a:cs typeface="Sitka Text"/>
              </a:rPr>
              <a:t> </a:t>
            </a:r>
            <a:r>
              <a:rPr sz="2100">
                <a:latin typeface="Sitka Text"/>
                <a:cs typeface="Sitka Text"/>
              </a:rPr>
              <a:t>in</a:t>
            </a:r>
            <a:r>
              <a:rPr sz="2100" spc="124">
                <a:latin typeface="Sitka Text"/>
                <a:cs typeface="Sitka Text"/>
              </a:rPr>
              <a:t> </a:t>
            </a:r>
            <a:r>
              <a:rPr sz="2100">
                <a:solidFill>
                  <a:srgbClr val="FF0000"/>
                </a:solidFill>
                <a:latin typeface="Sitka Text"/>
                <a:cs typeface="Sitka Text"/>
              </a:rPr>
              <a:t>surface</a:t>
            </a:r>
            <a:r>
              <a:rPr sz="2100" spc="153">
                <a:solidFill>
                  <a:srgbClr val="FF0000"/>
                </a:solidFill>
                <a:latin typeface="Sitka Text"/>
                <a:cs typeface="Sitka Text"/>
              </a:rPr>
              <a:t>  </a:t>
            </a:r>
            <a:r>
              <a:rPr sz="2100">
                <a:solidFill>
                  <a:srgbClr val="FF0000"/>
                </a:solidFill>
                <a:latin typeface="Sitka Text"/>
                <a:cs typeface="Sitka Text"/>
              </a:rPr>
              <a:t>water</a:t>
            </a:r>
            <a:r>
              <a:rPr sz="2100" spc="143">
                <a:solidFill>
                  <a:srgbClr val="FF0000"/>
                </a:solidFill>
                <a:latin typeface="Sitka Text"/>
                <a:cs typeface="Sitka Text"/>
              </a:rPr>
              <a:t> </a:t>
            </a:r>
            <a:r>
              <a:rPr sz="2100" spc="-19">
                <a:solidFill>
                  <a:srgbClr val="FF0000"/>
                </a:solidFill>
                <a:latin typeface="Sitka Text"/>
                <a:cs typeface="Sitka Text"/>
              </a:rPr>
              <a:t>drainage</a:t>
            </a:r>
            <a:r>
              <a:rPr sz="2100" spc="124">
                <a:solidFill>
                  <a:srgbClr val="FF0000"/>
                </a:solidFill>
                <a:latin typeface="Sitka Text"/>
                <a:cs typeface="Sitka Text"/>
              </a:rPr>
              <a:t> </a:t>
            </a:r>
            <a:r>
              <a:rPr sz="2100">
                <a:solidFill>
                  <a:srgbClr val="FF0000"/>
                </a:solidFill>
                <a:latin typeface="Sitka Text"/>
                <a:cs typeface="Sitka Text"/>
              </a:rPr>
              <a:t>networks</a:t>
            </a:r>
            <a:r>
              <a:rPr sz="2100" spc="158">
                <a:solidFill>
                  <a:srgbClr val="FF0000"/>
                </a:solidFill>
                <a:latin typeface="Sitka Text"/>
                <a:cs typeface="Sitka Text"/>
              </a:rPr>
              <a:t> </a:t>
            </a:r>
            <a:r>
              <a:rPr sz="2100">
                <a:latin typeface="Sitka Text"/>
                <a:cs typeface="Sitka Text"/>
              </a:rPr>
              <a:t>causing</a:t>
            </a:r>
            <a:r>
              <a:rPr sz="2100" spc="131">
                <a:latin typeface="Sitka Text"/>
                <a:cs typeface="Sitka Text"/>
              </a:rPr>
              <a:t> </a:t>
            </a:r>
            <a:r>
              <a:rPr sz="2100" spc="-71">
                <a:solidFill>
                  <a:srgbClr val="FF0000"/>
                </a:solidFill>
                <a:latin typeface="Sitka Text"/>
                <a:cs typeface="Sitka Text"/>
              </a:rPr>
              <a:t>unsightly, </a:t>
            </a:r>
            <a:r>
              <a:rPr sz="2100" spc="-83">
                <a:solidFill>
                  <a:srgbClr val="FF0000"/>
                </a:solidFill>
                <a:latin typeface="Sitka Text"/>
                <a:cs typeface="Sitka Text"/>
              </a:rPr>
              <a:t>polluted</a:t>
            </a:r>
            <a:r>
              <a:rPr sz="2100" spc="-75">
                <a:solidFill>
                  <a:srgbClr val="FF0000"/>
                </a:solidFill>
                <a:latin typeface="Sitka Text"/>
                <a:cs typeface="Sitka Text"/>
              </a:rPr>
              <a:t> </a:t>
            </a:r>
            <a:r>
              <a:rPr sz="2100" spc="-86">
                <a:solidFill>
                  <a:srgbClr val="FF0000"/>
                </a:solidFill>
                <a:latin typeface="Sitka Text"/>
                <a:cs typeface="Sitka Text"/>
              </a:rPr>
              <a:t>natural</a:t>
            </a:r>
            <a:r>
              <a:rPr sz="2100" spc="-120">
                <a:solidFill>
                  <a:srgbClr val="FF0000"/>
                </a:solidFill>
                <a:latin typeface="Sitka Text"/>
                <a:cs typeface="Sitka Text"/>
              </a:rPr>
              <a:t> </a:t>
            </a:r>
            <a:r>
              <a:rPr sz="2100" spc="-71">
                <a:solidFill>
                  <a:srgbClr val="FF0000"/>
                </a:solidFill>
                <a:latin typeface="Sitka Text"/>
                <a:cs typeface="Sitka Text"/>
              </a:rPr>
              <a:t>streams</a:t>
            </a:r>
            <a:r>
              <a:rPr sz="2100" spc="-101">
                <a:solidFill>
                  <a:srgbClr val="FF0000"/>
                </a:solidFill>
                <a:latin typeface="Sitka Text"/>
                <a:cs typeface="Sitka Text"/>
              </a:rPr>
              <a:t> </a:t>
            </a:r>
            <a:r>
              <a:rPr sz="2100" spc="-71">
                <a:solidFill>
                  <a:srgbClr val="FF0000"/>
                </a:solidFill>
                <a:latin typeface="Sitka Text"/>
                <a:cs typeface="Sitka Text"/>
              </a:rPr>
              <a:t>and</a:t>
            </a:r>
            <a:r>
              <a:rPr sz="2100" spc="-150">
                <a:solidFill>
                  <a:srgbClr val="FF0000"/>
                </a:solidFill>
                <a:latin typeface="Sitka Text"/>
                <a:cs typeface="Sitka Text"/>
              </a:rPr>
              <a:t> </a:t>
            </a:r>
            <a:r>
              <a:rPr sz="2100" spc="-8">
                <a:solidFill>
                  <a:srgbClr val="FF0000"/>
                </a:solidFill>
                <a:latin typeface="Sitka Text"/>
                <a:cs typeface="Sitka Text"/>
              </a:rPr>
              <a:t>rivers.</a:t>
            </a:r>
            <a:endParaRPr sz="2100">
              <a:latin typeface="Sitka Text"/>
              <a:cs typeface="Sitka Text"/>
            </a:endParaRPr>
          </a:p>
          <a:p>
            <a:pPr marL="352425" indent="-342900" algn="just">
              <a:lnSpc>
                <a:spcPts val="2400"/>
              </a:lnSpc>
              <a:spcBef>
                <a:spcPts val="172"/>
              </a:spcBef>
              <a:buClr>
                <a:srgbClr val="707AA1"/>
              </a:buClr>
              <a:buSzPct val="75000"/>
              <a:buFont typeface="Wingdings"/>
              <a:buChar char=""/>
              <a:tabLst>
                <a:tab pos="352425" algn="l"/>
              </a:tabLst>
            </a:pPr>
            <a:r>
              <a:rPr sz="2100">
                <a:latin typeface="Sitka Text"/>
                <a:cs typeface="Sitka Text"/>
              </a:rPr>
              <a:t>On-site</a:t>
            </a:r>
            <a:r>
              <a:rPr sz="2100" spc="195">
                <a:latin typeface="Sitka Text"/>
                <a:cs typeface="Sitka Text"/>
              </a:rPr>
              <a:t> </a:t>
            </a:r>
            <a:r>
              <a:rPr sz="2100" spc="-45">
                <a:latin typeface="Sitka Text"/>
                <a:cs typeface="Sitka Text"/>
              </a:rPr>
              <a:t>sanitation</a:t>
            </a:r>
            <a:r>
              <a:rPr sz="2100" spc="199">
                <a:latin typeface="Sitka Text"/>
                <a:cs typeface="Sitka Text"/>
              </a:rPr>
              <a:t> </a:t>
            </a:r>
            <a:r>
              <a:rPr sz="2100" spc="-15">
                <a:latin typeface="Sitka Text"/>
                <a:cs typeface="Sitka Text"/>
              </a:rPr>
              <a:t>systems</a:t>
            </a:r>
            <a:r>
              <a:rPr sz="2100" spc="210">
                <a:latin typeface="Sitka Text"/>
                <a:cs typeface="Sitka Text"/>
              </a:rPr>
              <a:t> </a:t>
            </a:r>
            <a:r>
              <a:rPr sz="2100">
                <a:latin typeface="Sitka Text"/>
                <a:cs typeface="Sitka Text"/>
              </a:rPr>
              <a:t>are</a:t>
            </a:r>
            <a:r>
              <a:rPr sz="2100" spc="203">
                <a:latin typeface="Sitka Text"/>
                <a:cs typeface="Sitka Text"/>
              </a:rPr>
              <a:t> </a:t>
            </a:r>
            <a:r>
              <a:rPr sz="2100">
                <a:latin typeface="Sitka Text"/>
                <a:cs typeface="Sitka Text"/>
              </a:rPr>
              <a:t>like</a:t>
            </a:r>
            <a:r>
              <a:rPr sz="2100" spc="191">
                <a:latin typeface="Sitka Text"/>
                <a:cs typeface="Sitka Text"/>
              </a:rPr>
              <a:t> </a:t>
            </a:r>
            <a:r>
              <a:rPr sz="2100">
                <a:latin typeface="Sitka Text"/>
                <a:cs typeface="Sitka Text"/>
              </a:rPr>
              <a:t>to</a:t>
            </a:r>
            <a:r>
              <a:rPr sz="2100" spc="233">
                <a:latin typeface="Sitka Text"/>
                <a:cs typeface="Sitka Text"/>
              </a:rPr>
              <a:t> </a:t>
            </a:r>
            <a:r>
              <a:rPr sz="2100" spc="-26">
                <a:latin typeface="Sitka Text"/>
                <a:cs typeface="Sitka Text"/>
              </a:rPr>
              <a:t>pollute</a:t>
            </a:r>
            <a:r>
              <a:rPr sz="2100" spc="199">
                <a:latin typeface="Sitka Text"/>
                <a:cs typeface="Sitka Text"/>
              </a:rPr>
              <a:t> </a:t>
            </a:r>
            <a:r>
              <a:rPr sz="2100">
                <a:latin typeface="Sitka Text"/>
                <a:cs typeface="Sitka Text"/>
              </a:rPr>
              <a:t>the</a:t>
            </a:r>
            <a:r>
              <a:rPr sz="2100" spc="191">
                <a:latin typeface="Sitka Text"/>
                <a:cs typeface="Sitka Text"/>
              </a:rPr>
              <a:t> </a:t>
            </a:r>
            <a:r>
              <a:rPr sz="2100" spc="-19">
                <a:latin typeface="Sitka Text"/>
                <a:cs typeface="Sitka Text"/>
              </a:rPr>
              <a:t>groundwater</a:t>
            </a:r>
            <a:endParaRPr sz="2100">
              <a:latin typeface="Sitka Text"/>
              <a:cs typeface="Sitka Text"/>
            </a:endParaRPr>
          </a:p>
          <a:p>
            <a:pPr marL="352425" algn="just">
              <a:lnSpc>
                <a:spcPts val="2220"/>
              </a:lnSpc>
            </a:pPr>
            <a:r>
              <a:rPr sz="1950" spc="-64">
                <a:latin typeface="Sitka Text"/>
                <a:cs typeface="Sitka Text"/>
              </a:rPr>
              <a:t>system</a:t>
            </a:r>
            <a:r>
              <a:rPr sz="1950" spc="-139">
                <a:latin typeface="Sitka Text"/>
                <a:cs typeface="Sitka Text"/>
              </a:rPr>
              <a:t> </a:t>
            </a:r>
            <a:r>
              <a:rPr sz="1950" spc="-60">
                <a:latin typeface="Sitka Text"/>
                <a:cs typeface="Sitka Text"/>
              </a:rPr>
              <a:t>when</a:t>
            </a:r>
            <a:r>
              <a:rPr sz="1950" spc="-143">
                <a:latin typeface="Sitka Text"/>
                <a:cs typeface="Sitka Text"/>
              </a:rPr>
              <a:t> </a:t>
            </a:r>
            <a:r>
              <a:rPr sz="1950" spc="-60">
                <a:solidFill>
                  <a:srgbClr val="FF0000"/>
                </a:solidFill>
                <a:latin typeface="Sitka Text"/>
                <a:cs typeface="Sitka Text"/>
              </a:rPr>
              <a:t>the</a:t>
            </a:r>
            <a:r>
              <a:rPr sz="1950" spc="-161">
                <a:solidFill>
                  <a:srgbClr val="FF0000"/>
                </a:solidFill>
                <a:latin typeface="Sitka Text"/>
                <a:cs typeface="Sitka Text"/>
              </a:rPr>
              <a:t> </a:t>
            </a:r>
            <a:r>
              <a:rPr sz="1950">
                <a:solidFill>
                  <a:srgbClr val="FF0000"/>
                </a:solidFill>
                <a:latin typeface="Sitka Text"/>
                <a:cs typeface="Sitka Text"/>
              </a:rPr>
              <a:t>ground</a:t>
            </a:r>
            <a:r>
              <a:rPr sz="1950" spc="161">
                <a:solidFill>
                  <a:srgbClr val="FF0000"/>
                </a:solidFill>
                <a:latin typeface="Sitka Text"/>
                <a:cs typeface="Sitka Text"/>
              </a:rPr>
              <a:t> </a:t>
            </a:r>
            <a:r>
              <a:rPr sz="1950" spc="-60">
                <a:solidFill>
                  <a:srgbClr val="FF0000"/>
                </a:solidFill>
                <a:latin typeface="Sitka Text"/>
                <a:cs typeface="Sitka Text"/>
              </a:rPr>
              <a:t>water</a:t>
            </a:r>
            <a:r>
              <a:rPr sz="1950" spc="-150">
                <a:solidFill>
                  <a:srgbClr val="FF0000"/>
                </a:solidFill>
                <a:latin typeface="Sitka Text"/>
                <a:cs typeface="Sitka Text"/>
              </a:rPr>
              <a:t> </a:t>
            </a:r>
            <a:r>
              <a:rPr sz="1950" spc="-90">
                <a:solidFill>
                  <a:srgbClr val="FF0000"/>
                </a:solidFill>
                <a:latin typeface="Sitka Text"/>
                <a:cs typeface="Sitka Text"/>
              </a:rPr>
              <a:t>table</a:t>
            </a:r>
            <a:r>
              <a:rPr sz="1950" spc="-217">
                <a:solidFill>
                  <a:srgbClr val="FF0000"/>
                </a:solidFill>
                <a:latin typeface="Sitka Text"/>
                <a:cs typeface="Sitka Text"/>
              </a:rPr>
              <a:t> </a:t>
            </a:r>
            <a:r>
              <a:rPr sz="1950">
                <a:solidFill>
                  <a:srgbClr val="FF0000"/>
                </a:solidFill>
                <a:latin typeface="Sitka Text"/>
                <a:cs typeface="Sitka Text"/>
              </a:rPr>
              <a:t>is</a:t>
            </a:r>
            <a:r>
              <a:rPr sz="1950" spc="-53">
                <a:solidFill>
                  <a:srgbClr val="FF0000"/>
                </a:solidFill>
                <a:latin typeface="Sitka Text"/>
                <a:cs typeface="Sitka Text"/>
              </a:rPr>
              <a:t> </a:t>
            </a:r>
            <a:r>
              <a:rPr sz="1950" spc="-8">
                <a:solidFill>
                  <a:srgbClr val="FF0000"/>
                </a:solidFill>
                <a:latin typeface="Sitka Text"/>
                <a:cs typeface="Sitka Text"/>
              </a:rPr>
              <a:t>high</a:t>
            </a:r>
            <a:r>
              <a:rPr sz="1950" spc="-8">
                <a:latin typeface="Sitka Text"/>
                <a:cs typeface="Sitka Text"/>
              </a:rPr>
              <a:t>.</a:t>
            </a:r>
            <a:endParaRPr sz="1950">
              <a:latin typeface="Sitka Text"/>
              <a:cs typeface="Sitka Text"/>
            </a:endParaRPr>
          </a:p>
        </p:txBody>
      </p:sp>
      <p:sp>
        <p:nvSpPr>
          <p:cNvPr id="2" name="Slide Number Placeholder 1">
            <a:extLst>
              <a:ext uri="{FF2B5EF4-FFF2-40B4-BE49-F238E27FC236}">
                <a16:creationId xmlns:a16="http://schemas.microsoft.com/office/drawing/2014/main" id="{DA8EE382-E7A9-1C92-4577-464656590CEC}"/>
              </a:ext>
            </a:extLst>
          </p:cNvPr>
          <p:cNvSpPr>
            <a:spLocks noGrp="1"/>
          </p:cNvSpPr>
          <p:nvPr>
            <p:ph type="sldNum" sz="quarter" idx="7"/>
          </p:nvPr>
        </p:nvSpPr>
        <p:spPr/>
        <p:txBody>
          <a:bodyPr/>
          <a:lstStyle/>
          <a:p>
            <a:fld id="{B6F15528-21DE-4FAA-801E-634DDDAF4B2B}" type="slidenum">
              <a:rPr lang="en-US" smtClean="0"/>
              <a:t>145</a:t>
            </a:fld>
            <a:endParaRPr lang="en-US"/>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4914" y="1580197"/>
            <a:ext cx="8186261" cy="332303"/>
          </a:xfrm>
          <a:prstGeom prst="rect">
            <a:avLst/>
          </a:prstGeom>
        </p:spPr>
        <p:txBody>
          <a:bodyPr vert="horz" wrap="square" lIns="0" tIns="9049" rIns="0" bIns="0" rtlCol="0">
            <a:spAutoFit/>
          </a:bodyPr>
          <a:lstStyle/>
          <a:p>
            <a:pPr marL="352425" indent="-342900">
              <a:spcBef>
                <a:spcPts val="71"/>
              </a:spcBef>
              <a:buClr>
                <a:srgbClr val="707AA1"/>
              </a:buClr>
              <a:buSzPct val="75000"/>
              <a:buFont typeface="Wingdings"/>
              <a:buChar char=""/>
              <a:tabLst>
                <a:tab pos="352425" algn="l"/>
              </a:tabLst>
            </a:pPr>
            <a:r>
              <a:rPr sz="2100">
                <a:latin typeface="Sitka Text"/>
                <a:cs typeface="Sitka Text"/>
              </a:rPr>
              <a:t>The</a:t>
            </a:r>
            <a:r>
              <a:rPr sz="2100" spc="41">
                <a:latin typeface="Sitka Text"/>
                <a:cs typeface="Sitka Text"/>
              </a:rPr>
              <a:t> </a:t>
            </a:r>
            <a:r>
              <a:rPr sz="2100" spc="-8">
                <a:latin typeface="Sitka Text"/>
                <a:cs typeface="Sitka Text"/>
              </a:rPr>
              <a:t>obvious</a:t>
            </a:r>
            <a:r>
              <a:rPr sz="2100" spc="41">
                <a:latin typeface="Sitka Text"/>
                <a:cs typeface="Sitka Text"/>
              </a:rPr>
              <a:t> </a:t>
            </a:r>
            <a:r>
              <a:rPr sz="2100" spc="-68">
                <a:latin typeface="Sitka Text"/>
                <a:cs typeface="Sitka Text"/>
              </a:rPr>
              <a:t>alternative</a:t>
            </a:r>
            <a:r>
              <a:rPr sz="2100" spc="4">
                <a:latin typeface="Sitka Text"/>
                <a:cs typeface="Sitka Text"/>
              </a:rPr>
              <a:t> </a:t>
            </a:r>
            <a:r>
              <a:rPr sz="2100">
                <a:latin typeface="Sitka Text"/>
                <a:cs typeface="Sitka Text"/>
              </a:rPr>
              <a:t>to</a:t>
            </a:r>
            <a:r>
              <a:rPr sz="2100" spc="45">
                <a:latin typeface="Sitka Text"/>
                <a:cs typeface="Sitka Text"/>
              </a:rPr>
              <a:t> </a:t>
            </a:r>
            <a:r>
              <a:rPr sz="2100" spc="-64">
                <a:latin typeface="Sitka Text"/>
                <a:cs typeface="Sitka Text"/>
              </a:rPr>
              <a:t>on-</a:t>
            </a:r>
            <a:r>
              <a:rPr sz="2100">
                <a:latin typeface="Sitka Text"/>
                <a:cs typeface="Sitka Text"/>
              </a:rPr>
              <a:t>site</a:t>
            </a:r>
            <a:r>
              <a:rPr sz="2100" spc="30">
                <a:latin typeface="Sitka Text"/>
                <a:cs typeface="Sitka Text"/>
              </a:rPr>
              <a:t> </a:t>
            </a:r>
            <a:r>
              <a:rPr sz="2100" spc="-53">
                <a:latin typeface="Sitka Text"/>
                <a:cs typeface="Sitka Text"/>
              </a:rPr>
              <a:t>sanitation</a:t>
            </a:r>
            <a:r>
              <a:rPr sz="2100" spc="15">
                <a:latin typeface="Sitka Text"/>
                <a:cs typeface="Sitka Text"/>
              </a:rPr>
              <a:t> </a:t>
            </a:r>
            <a:r>
              <a:rPr sz="2100">
                <a:latin typeface="Sitka Text"/>
                <a:cs typeface="Sitka Text"/>
              </a:rPr>
              <a:t>in</a:t>
            </a:r>
            <a:r>
              <a:rPr sz="2100" spc="19">
                <a:latin typeface="Sitka Text"/>
                <a:cs typeface="Sitka Text"/>
              </a:rPr>
              <a:t> </a:t>
            </a:r>
            <a:r>
              <a:rPr sz="2100">
                <a:latin typeface="Sitka Text"/>
                <a:cs typeface="Sitka Text"/>
              </a:rPr>
              <a:t>such</a:t>
            </a:r>
            <a:r>
              <a:rPr sz="2100" spc="23">
                <a:latin typeface="Sitka Text"/>
                <a:cs typeface="Sitka Text"/>
              </a:rPr>
              <a:t> </a:t>
            </a:r>
            <a:r>
              <a:rPr sz="2100" spc="-45">
                <a:latin typeface="Sitka Text"/>
                <a:cs typeface="Sitka Text"/>
              </a:rPr>
              <a:t>situation</a:t>
            </a:r>
            <a:r>
              <a:rPr sz="2100" spc="23">
                <a:latin typeface="Sitka Text"/>
                <a:cs typeface="Sitka Text"/>
              </a:rPr>
              <a:t> </a:t>
            </a:r>
            <a:r>
              <a:rPr sz="2100" spc="-19">
                <a:latin typeface="Sitka Text"/>
                <a:cs typeface="Sitka Text"/>
              </a:rPr>
              <a:t>is</a:t>
            </a:r>
            <a:endParaRPr sz="2100">
              <a:latin typeface="Sitka Text"/>
              <a:cs typeface="Sitka Text"/>
            </a:endParaRPr>
          </a:p>
        </p:txBody>
      </p:sp>
      <p:sp>
        <p:nvSpPr>
          <p:cNvPr id="5" name="object 5"/>
          <p:cNvSpPr txBox="1"/>
          <p:nvPr/>
        </p:nvSpPr>
        <p:spPr>
          <a:xfrm>
            <a:off x="2318480" y="1912500"/>
            <a:ext cx="6340793" cy="1017106"/>
          </a:xfrm>
          <a:prstGeom prst="rect">
            <a:avLst/>
          </a:prstGeom>
        </p:spPr>
        <p:txBody>
          <a:bodyPr vert="horz" wrap="square" lIns="0" tIns="9049" rIns="0" bIns="0" rtlCol="0">
            <a:spAutoFit/>
          </a:bodyPr>
          <a:lstStyle/>
          <a:p>
            <a:pPr marL="122396">
              <a:spcBef>
                <a:spcPts val="71"/>
              </a:spcBef>
              <a:tabLst>
                <a:tab pos="1439228" algn="l"/>
                <a:tab pos="2393633" algn="l"/>
                <a:tab pos="3362325" algn="l"/>
                <a:tab pos="3740468" algn="l"/>
              </a:tabLst>
            </a:pPr>
            <a:r>
              <a:rPr sz="2100" spc="-8">
                <a:latin typeface="Sitka Text"/>
                <a:cs typeface="Sitka Text"/>
              </a:rPr>
              <a:t>sewerage,</a:t>
            </a:r>
            <a:r>
              <a:rPr sz="2100">
                <a:latin typeface="Sitka Text"/>
                <a:cs typeface="Sitka Text"/>
              </a:rPr>
              <a:t>	</a:t>
            </a:r>
            <a:r>
              <a:rPr sz="2100" spc="-8">
                <a:latin typeface="Sitka Text"/>
                <a:cs typeface="Sitka Text"/>
              </a:rPr>
              <a:t>Widely</a:t>
            </a:r>
            <a:r>
              <a:rPr sz="2100">
                <a:latin typeface="Sitka Text"/>
                <a:cs typeface="Sitka Text"/>
              </a:rPr>
              <a:t>	</a:t>
            </a:r>
            <a:r>
              <a:rPr sz="2100" spc="-8">
                <a:latin typeface="Sitka Text"/>
                <a:cs typeface="Sitka Text"/>
              </a:rPr>
              <a:t>termed</a:t>
            </a:r>
            <a:r>
              <a:rPr sz="2100">
                <a:latin typeface="Sitka Text"/>
                <a:cs typeface="Sitka Text"/>
              </a:rPr>
              <a:t>	</a:t>
            </a:r>
            <a:r>
              <a:rPr sz="2100" spc="-19">
                <a:latin typeface="Sitka Text"/>
                <a:cs typeface="Sitka Text"/>
              </a:rPr>
              <a:t>as</a:t>
            </a:r>
            <a:r>
              <a:rPr sz="2100">
                <a:latin typeface="Sitka Text"/>
                <a:cs typeface="Sitka Text"/>
              </a:rPr>
              <a:t>	</a:t>
            </a:r>
            <a:r>
              <a:rPr sz="2100" i="1" spc="-113">
                <a:solidFill>
                  <a:srgbClr val="FF0000"/>
                </a:solidFill>
                <a:latin typeface="Sitka Text"/>
                <a:cs typeface="Sitka Text"/>
              </a:rPr>
              <a:t>Conventional</a:t>
            </a:r>
            <a:r>
              <a:rPr sz="2100" i="1" spc="53">
                <a:solidFill>
                  <a:srgbClr val="FF0000"/>
                </a:solidFill>
                <a:latin typeface="Sitka Text"/>
                <a:cs typeface="Sitka Text"/>
              </a:rPr>
              <a:t> </a:t>
            </a:r>
            <a:r>
              <a:rPr sz="2100" i="1" spc="-94">
                <a:solidFill>
                  <a:srgbClr val="FF0000"/>
                </a:solidFill>
                <a:latin typeface="Sitka Text"/>
                <a:cs typeface="Sitka Text"/>
              </a:rPr>
              <a:t>Sewerage</a:t>
            </a:r>
            <a:endParaRPr sz="2100">
              <a:latin typeface="Sitka Text"/>
              <a:cs typeface="Sitka Text"/>
            </a:endParaRPr>
          </a:p>
          <a:p>
            <a:pPr>
              <a:spcBef>
                <a:spcPts val="344"/>
              </a:spcBef>
            </a:pPr>
            <a:endParaRPr sz="2100">
              <a:latin typeface="Sitka Text"/>
              <a:cs typeface="Sitka Text"/>
            </a:endParaRPr>
          </a:p>
          <a:p>
            <a:pPr marL="9525">
              <a:spcBef>
                <a:spcPts val="4"/>
              </a:spcBef>
              <a:tabLst>
                <a:tab pos="403384" algn="l"/>
                <a:tab pos="697230" algn="l"/>
                <a:tab pos="1559242" algn="l"/>
                <a:tab pos="2120741" algn="l"/>
                <a:tab pos="3835241" algn="l"/>
                <a:tab pos="4617244" algn="l"/>
                <a:tab pos="5889307" algn="l"/>
              </a:tabLst>
            </a:pPr>
            <a:r>
              <a:rPr sz="2100" spc="-19">
                <a:latin typeface="Sitka Text"/>
                <a:cs typeface="Sitka Text"/>
              </a:rPr>
              <a:t>of</a:t>
            </a:r>
            <a:r>
              <a:rPr sz="2100">
                <a:latin typeface="Sitka Text"/>
                <a:cs typeface="Sitka Text"/>
              </a:rPr>
              <a:t>	</a:t>
            </a:r>
            <a:r>
              <a:rPr sz="2100" spc="-38">
                <a:solidFill>
                  <a:srgbClr val="FF0000"/>
                </a:solidFill>
                <a:latin typeface="Sitka Text"/>
                <a:cs typeface="Sitka Text"/>
              </a:rPr>
              <a:t>a</a:t>
            </a:r>
            <a:r>
              <a:rPr sz="2100">
                <a:solidFill>
                  <a:srgbClr val="FF0000"/>
                </a:solidFill>
                <a:latin typeface="Sitka Text"/>
                <a:cs typeface="Sitka Text"/>
              </a:rPr>
              <a:t>	</a:t>
            </a:r>
            <a:r>
              <a:rPr sz="2100" spc="-8">
                <a:solidFill>
                  <a:srgbClr val="FF0000"/>
                </a:solidFill>
                <a:latin typeface="Sitka Text"/>
                <a:cs typeface="Sitka Text"/>
              </a:rPr>
              <a:t>series</a:t>
            </a:r>
            <a:r>
              <a:rPr sz="2100">
                <a:solidFill>
                  <a:srgbClr val="FF0000"/>
                </a:solidFill>
                <a:latin typeface="Sitka Text"/>
                <a:cs typeface="Sitka Text"/>
              </a:rPr>
              <a:t>	</a:t>
            </a:r>
            <a:r>
              <a:rPr sz="2100" spc="-19">
                <a:solidFill>
                  <a:srgbClr val="FF0000"/>
                </a:solidFill>
                <a:latin typeface="Sitka Text"/>
                <a:cs typeface="Sitka Text"/>
              </a:rPr>
              <a:t>of</a:t>
            </a:r>
            <a:r>
              <a:rPr sz="2100">
                <a:solidFill>
                  <a:srgbClr val="FF0000"/>
                </a:solidFill>
                <a:latin typeface="Sitka Text"/>
                <a:cs typeface="Sitka Text"/>
              </a:rPr>
              <a:t>	</a:t>
            </a:r>
            <a:r>
              <a:rPr sz="2100" spc="-8">
                <a:solidFill>
                  <a:srgbClr val="FF0000"/>
                </a:solidFill>
                <a:latin typeface="Sitka Text"/>
                <a:cs typeface="Sitka Text"/>
              </a:rPr>
              <a:t>underground</a:t>
            </a:r>
            <a:r>
              <a:rPr sz="2100">
                <a:solidFill>
                  <a:srgbClr val="FF0000"/>
                </a:solidFill>
                <a:latin typeface="Sitka Text"/>
                <a:cs typeface="Sitka Text"/>
              </a:rPr>
              <a:t>	</a:t>
            </a:r>
            <a:r>
              <a:rPr sz="2100" spc="-8">
                <a:solidFill>
                  <a:srgbClr val="FF0000"/>
                </a:solidFill>
                <a:latin typeface="Sitka Text"/>
                <a:cs typeface="Sitka Text"/>
              </a:rPr>
              <a:t>pipes</a:t>
            </a:r>
            <a:r>
              <a:rPr sz="2100">
                <a:solidFill>
                  <a:srgbClr val="FF0000"/>
                </a:solidFill>
                <a:latin typeface="Sitka Text"/>
                <a:cs typeface="Sitka Text"/>
              </a:rPr>
              <a:t>	</a:t>
            </a:r>
            <a:r>
              <a:rPr sz="2100" spc="-8">
                <a:latin typeface="Sitka Text"/>
                <a:cs typeface="Sitka Text"/>
              </a:rPr>
              <a:t>collecting</a:t>
            </a:r>
            <a:r>
              <a:rPr sz="2100">
                <a:latin typeface="Sitka Text"/>
                <a:cs typeface="Sitka Text"/>
              </a:rPr>
              <a:t>	</a:t>
            </a:r>
            <a:r>
              <a:rPr sz="2100" spc="-34">
                <a:latin typeface="Sitka Text"/>
                <a:cs typeface="Sitka Text"/>
              </a:rPr>
              <a:t>and</a:t>
            </a:r>
            <a:endParaRPr sz="2100">
              <a:latin typeface="Sitka Text"/>
              <a:cs typeface="Sitka Text"/>
            </a:endParaRPr>
          </a:p>
        </p:txBody>
      </p:sp>
      <p:sp>
        <p:nvSpPr>
          <p:cNvPr id="6" name="object 6"/>
          <p:cNvSpPr txBox="1"/>
          <p:nvPr/>
        </p:nvSpPr>
        <p:spPr>
          <a:xfrm>
            <a:off x="457200" y="1912500"/>
            <a:ext cx="1859280" cy="1365919"/>
          </a:xfrm>
          <a:prstGeom prst="rect">
            <a:avLst/>
          </a:prstGeom>
        </p:spPr>
        <p:txBody>
          <a:bodyPr vert="horz" wrap="square" lIns="0" tIns="9049" rIns="0" bIns="0" rtlCol="0">
            <a:spAutoFit/>
          </a:bodyPr>
          <a:lstStyle/>
          <a:p>
            <a:pPr marL="352425">
              <a:spcBef>
                <a:spcPts val="71"/>
              </a:spcBef>
            </a:pPr>
            <a:r>
              <a:rPr sz="2100" spc="-8">
                <a:latin typeface="Sitka Text"/>
                <a:cs typeface="Sitka Text"/>
              </a:rPr>
              <a:t>waterborne</a:t>
            </a:r>
            <a:endParaRPr sz="2100">
              <a:latin typeface="Sitka Text"/>
              <a:cs typeface="Sitka Text"/>
            </a:endParaRPr>
          </a:p>
          <a:p>
            <a:pPr marL="352425">
              <a:spcBef>
                <a:spcPts val="4"/>
              </a:spcBef>
            </a:pPr>
            <a:r>
              <a:rPr sz="2100" i="1" spc="-23">
                <a:solidFill>
                  <a:srgbClr val="FF0000"/>
                </a:solidFill>
                <a:latin typeface="Sitka Text"/>
                <a:cs typeface="Sitka Text"/>
              </a:rPr>
              <a:t>System.</a:t>
            </a:r>
            <a:endParaRPr sz="2100">
              <a:latin typeface="Sitka Text"/>
              <a:cs typeface="Sitka Text"/>
            </a:endParaRPr>
          </a:p>
          <a:p>
            <a:pPr marL="352425" marR="3810" indent="-343376">
              <a:spcBef>
                <a:spcPts val="450"/>
              </a:spcBef>
              <a:buFont typeface="Wingdings"/>
              <a:buChar char=""/>
              <a:tabLst>
                <a:tab pos="352425" algn="l"/>
                <a:tab pos="410528" algn="l"/>
                <a:tab pos="753427" algn="l"/>
              </a:tabLst>
            </a:pPr>
            <a:r>
              <a:rPr sz="1575">
                <a:solidFill>
                  <a:srgbClr val="707AA1"/>
                </a:solidFill>
                <a:latin typeface="Times New Roman"/>
                <a:cs typeface="Times New Roman"/>
              </a:rPr>
              <a:t>	</a:t>
            </a:r>
            <a:r>
              <a:rPr sz="2100" spc="-19">
                <a:latin typeface="Sitka Text"/>
                <a:cs typeface="Sitka Text"/>
              </a:rPr>
              <a:t>It</a:t>
            </a:r>
            <a:r>
              <a:rPr sz="2100">
                <a:latin typeface="Sitka Text"/>
                <a:cs typeface="Sitka Text"/>
              </a:rPr>
              <a:t>	</a:t>
            </a:r>
            <a:r>
              <a:rPr sz="2100" spc="-8">
                <a:latin typeface="Sitka Text"/>
                <a:cs typeface="Sitka Text"/>
              </a:rPr>
              <a:t>consists </a:t>
            </a:r>
            <a:r>
              <a:rPr sz="2100" spc="-60">
                <a:latin typeface="Sitka Text"/>
                <a:cs typeface="Sitka Text"/>
              </a:rPr>
              <a:t>transporting</a:t>
            </a:r>
            <a:endParaRPr sz="2100">
              <a:latin typeface="Sitka Text"/>
              <a:cs typeface="Sitka Text"/>
            </a:endParaRPr>
          </a:p>
        </p:txBody>
      </p:sp>
      <p:sp>
        <p:nvSpPr>
          <p:cNvPr id="7" name="object 7"/>
          <p:cNvSpPr txBox="1"/>
          <p:nvPr/>
        </p:nvSpPr>
        <p:spPr>
          <a:xfrm>
            <a:off x="2592799" y="2929960"/>
            <a:ext cx="6058376" cy="332303"/>
          </a:xfrm>
          <a:prstGeom prst="rect">
            <a:avLst/>
          </a:prstGeom>
        </p:spPr>
        <p:txBody>
          <a:bodyPr vert="horz" wrap="square" lIns="0" tIns="9049" rIns="0" bIns="0" rtlCol="0">
            <a:spAutoFit/>
          </a:bodyPr>
          <a:lstStyle/>
          <a:p>
            <a:pPr marL="9525">
              <a:spcBef>
                <a:spcPts val="71"/>
              </a:spcBef>
              <a:tabLst>
                <a:tab pos="1686401" algn="l"/>
                <a:tab pos="2842736" algn="l"/>
                <a:tab pos="3571399" algn="l"/>
                <a:tab pos="4817269" algn="l"/>
              </a:tabLst>
            </a:pPr>
            <a:r>
              <a:rPr sz="2100" spc="-8">
                <a:latin typeface="Sitka Text"/>
                <a:cs typeface="Sitka Text"/>
              </a:rPr>
              <a:t>waterborne</a:t>
            </a:r>
            <a:r>
              <a:rPr sz="2100">
                <a:latin typeface="Sitka Text"/>
                <a:cs typeface="Sitka Text"/>
              </a:rPr>
              <a:t>	</a:t>
            </a:r>
            <a:r>
              <a:rPr sz="2100" spc="-8">
                <a:latin typeface="Sitka Text"/>
                <a:cs typeface="Sitka Text"/>
              </a:rPr>
              <a:t>excreta</a:t>
            </a:r>
            <a:r>
              <a:rPr sz="2100">
                <a:latin typeface="Sitka Text"/>
                <a:cs typeface="Sitka Text"/>
              </a:rPr>
              <a:t>	</a:t>
            </a:r>
            <a:r>
              <a:rPr sz="2100" spc="-19">
                <a:latin typeface="Sitka Text"/>
                <a:cs typeface="Sitka Text"/>
              </a:rPr>
              <a:t>and</a:t>
            </a:r>
            <a:r>
              <a:rPr sz="2100">
                <a:latin typeface="Sitka Text"/>
                <a:cs typeface="Sitka Text"/>
              </a:rPr>
              <a:t>	</a:t>
            </a:r>
            <a:r>
              <a:rPr sz="2100" spc="-8">
                <a:latin typeface="Sitka Text"/>
                <a:cs typeface="Sitka Text"/>
              </a:rPr>
              <a:t>other</a:t>
            </a:r>
            <a:r>
              <a:rPr sz="2100">
                <a:latin typeface="Sitka Text"/>
                <a:cs typeface="Sitka Text"/>
              </a:rPr>
              <a:t>	</a:t>
            </a:r>
            <a:r>
              <a:rPr sz="2100" spc="-41">
                <a:latin typeface="Sitka Text"/>
                <a:cs typeface="Sitka Text"/>
              </a:rPr>
              <a:t>household</a:t>
            </a:r>
            <a:endParaRPr sz="2100">
              <a:latin typeface="Sitka Text"/>
              <a:cs typeface="Sitka Text"/>
            </a:endParaRPr>
          </a:p>
        </p:txBody>
      </p:sp>
      <p:sp>
        <p:nvSpPr>
          <p:cNvPr id="8" name="object 8"/>
          <p:cNvSpPr txBox="1"/>
          <p:nvPr/>
        </p:nvSpPr>
        <p:spPr>
          <a:xfrm>
            <a:off x="457201" y="3192813"/>
            <a:ext cx="8195786" cy="2457724"/>
          </a:xfrm>
          <a:prstGeom prst="rect">
            <a:avLst/>
          </a:prstGeom>
        </p:spPr>
        <p:txBody>
          <a:bodyPr vert="horz" wrap="square" lIns="0" tIns="66675" rIns="0" bIns="0" rtlCol="0">
            <a:spAutoFit/>
          </a:bodyPr>
          <a:lstStyle/>
          <a:p>
            <a:pPr marL="352425" algn="just">
              <a:spcBef>
                <a:spcPts val="525"/>
              </a:spcBef>
            </a:pPr>
            <a:r>
              <a:rPr sz="2100" spc="-79">
                <a:latin typeface="Sitka Text"/>
                <a:cs typeface="Sitka Text"/>
              </a:rPr>
              <a:t>wastewater</a:t>
            </a:r>
            <a:r>
              <a:rPr sz="2100" spc="-150">
                <a:latin typeface="Sitka Text"/>
                <a:cs typeface="Sitka Text"/>
              </a:rPr>
              <a:t> </a:t>
            </a:r>
            <a:r>
              <a:rPr sz="2100">
                <a:latin typeface="Sitka Text"/>
                <a:cs typeface="Sitka Text"/>
              </a:rPr>
              <a:t>to</a:t>
            </a:r>
            <a:r>
              <a:rPr sz="2100" spc="-56">
                <a:latin typeface="Sitka Text"/>
                <a:cs typeface="Sitka Text"/>
              </a:rPr>
              <a:t> </a:t>
            </a:r>
            <a:r>
              <a:rPr sz="2100">
                <a:latin typeface="Sitka Text"/>
                <a:cs typeface="Sitka Text"/>
              </a:rPr>
              <a:t>a</a:t>
            </a:r>
            <a:r>
              <a:rPr sz="2100" spc="-56">
                <a:latin typeface="Sitka Text"/>
                <a:cs typeface="Sitka Text"/>
              </a:rPr>
              <a:t> </a:t>
            </a:r>
            <a:r>
              <a:rPr sz="2100" spc="-83">
                <a:latin typeface="Sitka Text"/>
                <a:cs typeface="Sitka Text"/>
              </a:rPr>
              <a:t>distant</a:t>
            </a:r>
            <a:r>
              <a:rPr sz="2100" spc="-158">
                <a:latin typeface="Sitka Text"/>
                <a:cs typeface="Sitka Text"/>
              </a:rPr>
              <a:t> </a:t>
            </a:r>
            <a:r>
              <a:rPr sz="2100" spc="-8">
                <a:latin typeface="Sitka Text"/>
                <a:cs typeface="Sitka Text"/>
              </a:rPr>
              <a:t>place.</a:t>
            </a:r>
            <a:endParaRPr sz="2100">
              <a:latin typeface="Sitka Text"/>
              <a:cs typeface="Sitka Text"/>
            </a:endParaRPr>
          </a:p>
          <a:p>
            <a:pPr marL="352425" marR="3810" indent="-343376" algn="just">
              <a:spcBef>
                <a:spcPts val="450"/>
              </a:spcBef>
              <a:buClr>
                <a:srgbClr val="707AA1"/>
              </a:buClr>
              <a:buSzPct val="75000"/>
              <a:buFont typeface="Wingdings"/>
              <a:buChar char=""/>
              <a:tabLst>
                <a:tab pos="352425" algn="l"/>
              </a:tabLst>
            </a:pPr>
            <a:r>
              <a:rPr sz="2100">
                <a:solidFill>
                  <a:srgbClr val="FF0000"/>
                </a:solidFill>
                <a:latin typeface="Sitka Text"/>
                <a:cs typeface="Sitka Text"/>
              </a:rPr>
              <a:t>Some</a:t>
            </a:r>
            <a:r>
              <a:rPr sz="2100" spc="8">
                <a:solidFill>
                  <a:srgbClr val="FF0000"/>
                </a:solidFill>
                <a:latin typeface="Sitka Text"/>
                <a:cs typeface="Sitka Text"/>
              </a:rPr>
              <a:t> </a:t>
            </a:r>
            <a:r>
              <a:rPr sz="2100" spc="-30">
                <a:solidFill>
                  <a:srgbClr val="FF0000"/>
                </a:solidFill>
                <a:latin typeface="Sitka Text"/>
                <a:cs typeface="Sitka Text"/>
              </a:rPr>
              <a:t>degree</a:t>
            </a:r>
            <a:r>
              <a:rPr sz="2100" spc="-15">
                <a:solidFill>
                  <a:srgbClr val="FF0000"/>
                </a:solidFill>
                <a:latin typeface="Sitka Text"/>
                <a:cs typeface="Sitka Text"/>
              </a:rPr>
              <a:t> </a:t>
            </a:r>
            <a:r>
              <a:rPr sz="2100">
                <a:solidFill>
                  <a:srgbClr val="FF0000"/>
                </a:solidFill>
                <a:latin typeface="Sitka Text"/>
                <a:cs typeface="Sitka Text"/>
              </a:rPr>
              <a:t>of</a:t>
            </a:r>
            <a:r>
              <a:rPr sz="2100" spc="-8">
                <a:solidFill>
                  <a:srgbClr val="FF0000"/>
                </a:solidFill>
                <a:latin typeface="Sitka Text"/>
                <a:cs typeface="Sitka Text"/>
              </a:rPr>
              <a:t> </a:t>
            </a:r>
            <a:r>
              <a:rPr sz="2100" spc="-56">
                <a:solidFill>
                  <a:srgbClr val="FF0000"/>
                </a:solidFill>
                <a:latin typeface="Sitka Text"/>
                <a:cs typeface="Sitka Text"/>
              </a:rPr>
              <a:t>treatment</a:t>
            </a:r>
            <a:r>
              <a:rPr sz="2100" spc="-11">
                <a:solidFill>
                  <a:srgbClr val="FF0000"/>
                </a:solidFill>
                <a:latin typeface="Sitka Text"/>
                <a:cs typeface="Sitka Text"/>
              </a:rPr>
              <a:t> </a:t>
            </a:r>
            <a:r>
              <a:rPr sz="2100">
                <a:latin typeface="Sitka Text"/>
                <a:cs typeface="Sitka Text"/>
              </a:rPr>
              <a:t>is</a:t>
            </a:r>
            <a:r>
              <a:rPr sz="2100" spc="8">
                <a:latin typeface="Sitka Text"/>
                <a:cs typeface="Sitka Text"/>
              </a:rPr>
              <a:t> </a:t>
            </a:r>
            <a:r>
              <a:rPr sz="2100" spc="-26">
                <a:latin typeface="Sitka Text"/>
                <a:cs typeface="Sitka Text"/>
              </a:rPr>
              <a:t>provided</a:t>
            </a:r>
            <a:r>
              <a:rPr sz="2100" spc="11">
                <a:latin typeface="Sitka Text"/>
                <a:cs typeface="Sitka Text"/>
              </a:rPr>
              <a:t> </a:t>
            </a:r>
            <a:r>
              <a:rPr sz="2100">
                <a:latin typeface="Sitka Text"/>
                <a:cs typeface="Sitka Text"/>
              </a:rPr>
              <a:t>to</a:t>
            </a:r>
            <a:r>
              <a:rPr sz="2100" spc="41">
                <a:latin typeface="Sitka Text"/>
                <a:cs typeface="Sitka Text"/>
              </a:rPr>
              <a:t>  </a:t>
            </a:r>
            <a:r>
              <a:rPr sz="2100">
                <a:latin typeface="Sitka Text"/>
                <a:cs typeface="Sitka Text"/>
              </a:rPr>
              <a:t>the</a:t>
            </a:r>
            <a:r>
              <a:rPr sz="2100" spc="-8">
                <a:latin typeface="Sitka Text"/>
                <a:cs typeface="Sitka Text"/>
              </a:rPr>
              <a:t> </a:t>
            </a:r>
            <a:r>
              <a:rPr sz="2100" spc="-53">
                <a:latin typeface="Sitka Text"/>
                <a:cs typeface="Sitka Text"/>
              </a:rPr>
              <a:t>wastewater</a:t>
            </a:r>
            <a:r>
              <a:rPr sz="2100" spc="-8">
                <a:latin typeface="Sitka Text"/>
                <a:cs typeface="Sitka Text"/>
              </a:rPr>
              <a:t> before </a:t>
            </a:r>
            <a:r>
              <a:rPr sz="2100" spc="-38">
                <a:latin typeface="Sitka Text"/>
                <a:cs typeface="Sitka Text"/>
              </a:rPr>
              <a:t>final</a:t>
            </a:r>
            <a:r>
              <a:rPr sz="2100">
                <a:latin typeface="Sitka Text"/>
                <a:cs typeface="Sitka Text"/>
              </a:rPr>
              <a:t> </a:t>
            </a:r>
            <a:r>
              <a:rPr sz="2100" spc="-19">
                <a:latin typeface="Sitka Text"/>
                <a:cs typeface="Sitka Text"/>
              </a:rPr>
              <a:t>disposal</a:t>
            </a:r>
            <a:r>
              <a:rPr sz="2100" spc="53">
                <a:latin typeface="Sitka Text"/>
                <a:cs typeface="Sitka Text"/>
              </a:rPr>
              <a:t> </a:t>
            </a:r>
            <a:r>
              <a:rPr sz="2100">
                <a:latin typeface="Sitka Text"/>
                <a:cs typeface="Sitka Text"/>
              </a:rPr>
              <a:t>into</a:t>
            </a:r>
            <a:r>
              <a:rPr sz="2100" spc="38">
                <a:latin typeface="Sitka Text"/>
                <a:cs typeface="Sitka Text"/>
              </a:rPr>
              <a:t> </a:t>
            </a:r>
            <a:r>
              <a:rPr sz="2100" spc="-26">
                <a:latin typeface="Sitka Text"/>
                <a:cs typeface="Sitka Text"/>
              </a:rPr>
              <a:t>natural</a:t>
            </a:r>
            <a:r>
              <a:rPr sz="2100" spc="38">
                <a:latin typeface="Sitka Text"/>
                <a:cs typeface="Sitka Text"/>
              </a:rPr>
              <a:t> </a:t>
            </a:r>
            <a:r>
              <a:rPr sz="2100" spc="-30">
                <a:latin typeface="Sitka Text"/>
                <a:cs typeface="Sitka Text"/>
              </a:rPr>
              <a:t>watercourses</a:t>
            </a:r>
            <a:r>
              <a:rPr sz="2100" spc="45">
                <a:latin typeface="Sitka Text"/>
                <a:cs typeface="Sitka Text"/>
              </a:rPr>
              <a:t> </a:t>
            </a:r>
            <a:r>
              <a:rPr sz="2100">
                <a:latin typeface="Sitka Text"/>
                <a:cs typeface="Sitka Text"/>
              </a:rPr>
              <a:t>or</a:t>
            </a:r>
            <a:r>
              <a:rPr sz="2100" spc="109">
                <a:latin typeface="Sitka Text"/>
                <a:cs typeface="Sitka Text"/>
              </a:rPr>
              <a:t> </a:t>
            </a:r>
            <a:r>
              <a:rPr sz="2100">
                <a:latin typeface="Sitka Text"/>
                <a:cs typeface="Sitka Text"/>
              </a:rPr>
              <a:t>in</a:t>
            </a:r>
            <a:r>
              <a:rPr sz="2100" spc="26">
                <a:latin typeface="Sitka Text"/>
                <a:cs typeface="Sitka Text"/>
              </a:rPr>
              <a:t> </a:t>
            </a:r>
            <a:r>
              <a:rPr sz="2100">
                <a:latin typeface="Sitka Text"/>
                <a:cs typeface="Sitka Text"/>
              </a:rPr>
              <a:t>some</a:t>
            </a:r>
            <a:r>
              <a:rPr sz="2100" spc="53">
                <a:latin typeface="Sitka Text"/>
                <a:cs typeface="Sitka Text"/>
              </a:rPr>
              <a:t> </a:t>
            </a:r>
            <a:r>
              <a:rPr sz="2100">
                <a:latin typeface="Sitka Text"/>
                <a:cs typeface="Sitka Text"/>
              </a:rPr>
              <a:t>cases</a:t>
            </a:r>
            <a:r>
              <a:rPr sz="2100" spc="64">
                <a:latin typeface="Sitka Text"/>
                <a:cs typeface="Sitka Text"/>
              </a:rPr>
              <a:t>  </a:t>
            </a:r>
            <a:r>
              <a:rPr sz="2100" spc="-15">
                <a:latin typeface="Sitka Text"/>
                <a:cs typeface="Sitka Text"/>
              </a:rPr>
              <a:t>onto </a:t>
            </a:r>
            <a:r>
              <a:rPr sz="2100" spc="-8">
                <a:latin typeface="Sitka Text"/>
                <a:cs typeface="Sitka Text"/>
              </a:rPr>
              <a:t>land.</a:t>
            </a:r>
            <a:endParaRPr sz="2100">
              <a:latin typeface="Sitka Text"/>
              <a:cs typeface="Sitka Text"/>
            </a:endParaRPr>
          </a:p>
          <a:p>
            <a:pPr marL="352425" marR="13811" indent="-343376" algn="just">
              <a:spcBef>
                <a:spcPts val="450"/>
              </a:spcBef>
              <a:buClr>
                <a:srgbClr val="707AA1"/>
              </a:buClr>
              <a:buSzPct val="75000"/>
              <a:buFont typeface="Wingdings"/>
              <a:buChar char=""/>
              <a:tabLst>
                <a:tab pos="352425" algn="l"/>
              </a:tabLst>
            </a:pPr>
            <a:r>
              <a:rPr sz="2100" i="1" spc="-120">
                <a:latin typeface="Sitka Text"/>
                <a:cs typeface="Sitka Text"/>
              </a:rPr>
              <a:t>Unfortunately,</a:t>
            </a:r>
            <a:r>
              <a:rPr sz="2100" i="1" spc="56">
                <a:latin typeface="Sitka Text"/>
                <a:cs typeface="Sitka Text"/>
              </a:rPr>
              <a:t> </a:t>
            </a:r>
            <a:r>
              <a:rPr sz="2100" i="1" spc="-109">
                <a:latin typeface="Sitka Text"/>
                <a:cs typeface="Sitka Text"/>
              </a:rPr>
              <a:t>conventional</a:t>
            </a:r>
            <a:r>
              <a:rPr sz="2100" i="1" spc="56">
                <a:latin typeface="Sitka Text"/>
                <a:cs typeface="Sitka Text"/>
              </a:rPr>
              <a:t> </a:t>
            </a:r>
            <a:r>
              <a:rPr sz="2100" i="1" spc="-98">
                <a:latin typeface="Sitka Text"/>
                <a:cs typeface="Sitka Text"/>
              </a:rPr>
              <a:t>sewerage,</a:t>
            </a:r>
            <a:r>
              <a:rPr sz="2100" i="1" spc="56">
                <a:latin typeface="Sitka Text"/>
                <a:cs typeface="Sitka Text"/>
              </a:rPr>
              <a:t> </a:t>
            </a:r>
            <a:r>
              <a:rPr sz="2100" i="1">
                <a:latin typeface="Sitka Text"/>
                <a:cs typeface="Sitka Text"/>
              </a:rPr>
              <a:t>as</a:t>
            </a:r>
            <a:r>
              <a:rPr sz="2100" i="1" spc="109">
                <a:latin typeface="Sitka Text"/>
                <a:cs typeface="Sitka Text"/>
              </a:rPr>
              <a:t> </a:t>
            </a:r>
            <a:r>
              <a:rPr sz="2100" i="1" spc="-101">
                <a:latin typeface="Sitka Text"/>
                <a:cs typeface="Sitka Text"/>
              </a:rPr>
              <a:t>currently</a:t>
            </a:r>
            <a:r>
              <a:rPr sz="2100" i="1" spc="49">
                <a:latin typeface="Sitka Text"/>
                <a:cs typeface="Sitka Text"/>
              </a:rPr>
              <a:t> </a:t>
            </a:r>
            <a:r>
              <a:rPr sz="2100" i="1" spc="-101">
                <a:latin typeface="Sitka Text"/>
                <a:cs typeface="Sitka Text"/>
              </a:rPr>
              <a:t>practiced,</a:t>
            </a:r>
            <a:r>
              <a:rPr sz="2100" i="1" spc="60">
                <a:latin typeface="Sitka Text"/>
                <a:cs typeface="Sitka Text"/>
              </a:rPr>
              <a:t> </a:t>
            </a:r>
            <a:r>
              <a:rPr sz="2100" i="1">
                <a:solidFill>
                  <a:srgbClr val="FF0000"/>
                </a:solidFill>
                <a:latin typeface="Sitka Text"/>
                <a:cs typeface="Sitka Text"/>
              </a:rPr>
              <a:t>is</a:t>
            </a:r>
            <a:r>
              <a:rPr sz="2100" i="1" spc="75">
                <a:solidFill>
                  <a:srgbClr val="FF0000"/>
                </a:solidFill>
                <a:latin typeface="Sitka Text"/>
                <a:cs typeface="Sitka Text"/>
              </a:rPr>
              <a:t> </a:t>
            </a:r>
            <a:r>
              <a:rPr sz="2100" i="1" spc="-19">
                <a:solidFill>
                  <a:srgbClr val="FF0000"/>
                </a:solidFill>
                <a:latin typeface="Sitka Text"/>
                <a:cs typeface="Sitka Text"/>
              </a:rPr>
              <a:t>very </a:t>
            </a:r>
            <a:r>
              <a:rPr sz="2100" i="1" spc="-113">
                <a:solidFill>
                  <a:srgbClr val="FF0000"/>
                </a:solidFill>
                <a:latin typeface="Sitka Text"/>
                <a:cs typeface="Sitka Text"/>
              </a:rPr>
              <a:t>expensive</a:t>
            </a:r>
            <a:r>
              <a:rPr sz="2100" i="1" spc="-38">
                <a:solidFill>
                  <a:srgbClr val="FF0000"/>
                </a:solidFill>
                <a:latin typeface="Sitka Text"/>
                <a:cs typeface="Sitka Text"/>
              </a:rPr>
              <a:t> </a:t>
            </a:r>
            <a:r>
              <a:rPr sz="2100" i="1" spc="-19">
                <a:latin typeface="Sitka Text"/>
                <a:cs typeface="Sitka Text"/>
              </a:rPr>
              <a:t>and</a:t>
            </a:r>
            <a:r>
              <a:rPr sz="2100" i="1" spc="-131">
                <a:latin typeface="Sitka Text"/>
                <a:cs typeface="Sitka Text"/>
              </a:rPr>
              <a:t> </a:t>
            </a:r>
            <a:r>
              <a:rPr sz="2100" i="1">
                <a:latin typeface="Sitka Text"/>
                <a:cs typeface="Sitka Text"/>
              </a:rPr>
              <a:t>is</a:t>
            </a:r>
            <a:r>
              <a:rPr sz="2100" i="1" spc="-150">
                <a:latin typeface="Sitka Text"/>
                <a:cs typeface="Sitka Text"/>
              </a:rPr>
              <a:t> </a:t>
            </a:r>
            <a:r>
              <a:rPr sz="2100" i="1">
                <a:latin typeface="Sitka Text"/>
                <a:cs typeface="Sitka Text"/>
              </a:rPr>
              <a:t>only</a:t>
            </a:r>
            <a:r>
              <a:rPr sz="2100" i="1" spc="521">
                <a:latin typeface="Sitka Text"/>
                <a:cs typeface="Sitka Text"/>
              </a:rPr>
              <a:t> </a:t>
            </a:r>
            <a:r>
              <a:rPr sz="2100" i="1" spc="-116">
                <a:latin typeface="Sitka Text"/>
                <a:cs typeface="Sitka Text"/>
              </a:rPr>
              <a:t>applicable</a:t>
            </a:r>
            <a:r>
              <a:rPr sz="2100" i="1" spc="-34">
                <a:latin typeface="Sitka Text"/>
                <a:cs typeface="Sitka Text"/>
              </a:rPr>
              <a:t> </a:t>
            </a:r>
            <a:r>
              <a:rPr sz="2100" i="1" spc="-15">
                <a:latin typeface="Sitka Text"/>
                <a:cs typeface="Sitka Text"/>
              </a:rPr>
              <a:t>to</a:t>
            </a:r>
            <a:r>
              <a:rPr sz="2100" i="1" spc="-86">
                <a:latin typeface="Sitka Text"/>
                <a:cs typeface="Sitka Text"/>
              </a:rPr>
              <a:t> </a:t>
            </a:r>
            <a:r>
              <a:rPr sz="2100" i="1" spc="-124">
                <a:solidFill>
                  <a:srgbClr val="FF0000"/>
                </a:solidFill>
                <a:latin typeface="Sitka Text"/>
                <a:cs typeface="Sitka Text"/>
              </a:rPr>
              <a:t>cities,</a:t>
            </a:r>
            <a:r>
              <a:rPr sz="2100" i="1" spc="-26">
                <a:solidFill>
                  <a:srgbClr val="FF0000"/>
                </a:solidFill>
                <a:latin typeface="Sitka Text"/>
                <a:cs typeface="Sitka Text"/>
              </a:rPr>
              <a:t> </a:t>
            </a:r>
            <a:r>
              <a:rPr sz="2100" i="1" spc="-131">
                <a:solidFill>
                  <a:srgbClr val="FF0000"/>
                </a:solidFill>
                <a:latin typeface="Sitka Text"/>
                <a:cs typeface="Sitka Text"/>
              </a:rPr>
              <a:t>commercial,</a:t>
            </a:r>
            <a:r>
              <a:rPr sz="2100" i="1" spc="-19">
                <a:solidFill>
                  <a:srgbClr val="FF0000"/>
                </a:solidFill>
                <a:latin typeface="Sitka Text"/>
                <a:cs typeface="Sitka Text"/>
              </a:rPr>
              <a:t> </a:t>
            </a:r>
            <a:r>
              <a:rPr sz="2100" i="1" spc="-127">
                <a:solidFill>
                  <a:srgbClr val="FF0000"/>
                </a:solidFill>
                <a:latin typeface="Sitka Text"/>
                <a:cs typeface="Sitka Text"/>
              </a:rPr>
              <a:t>residential</a:t>
            </a:r>
            <a:r>
              <a:rPr sz="2100" i="1" spc="-23">
                <a:solidFill>
                  <a:srgbClr val="FF0000"/>
                </a:solidFill>
                <a:latin typeface="Sitka Text"/>
                <a:cs typeface="Sitka Text"/>
              </a:rPr>
              <a:t> </a:t>
            </a:r>
            <a:r>
              <a:rPr sz="2100" i="1" spc="-19">
                <a:solidFill>
                  <a:srgbClr val="FF0000"/>
                </a:solidFill>
                <a:latin typeface="Sitka Text"/>
                <a:cs typeface="Sitka Text"/>
              </a:rPr>
              <a:t>and </a:t>
            </a:r>
            <a:r>
              <a:rPr sz="2100" i="1" spc="-124">
                <a:solidFill>
                  <a:srgbClr val="FF0000"/>
                </a:solidFill>
                <a:latin typeface="Sitka Text"/>
                <a:cs typeface="Sitka Text"/>
              </a:rPr>
              <a:t>industrial</a:t>
            </a:r>
            <a:r>
              <a:rPr sz="2100" i="1" spc="-199">
                <a:solidFill>
                  <a:srgbClr val="FF0000"/>
                </a:solidFill>
                <a:latin typeface="Sitka Text"/>
                <a:cs typeface="Sitka Text"/>
              </a:rPr>
              <a:t> </a:t>
            </a:r>
            <a:r>
              <a:rPr sz="2100" i="1" spc="-101">
                <a:solidFill>
                  <a:srgbClr val="FF0000"/>
                </a:solidFill>
                <a:latin typeface="Sitka Text"/>
                <a:cs typeface="Sitka Text"/>
              </a:rPr>
              <a:t>areas</a:t>
            </a:r>
            <a:r>
              <a:rPr sz="2100" i="1" spc="-153">
                <a:solidFill>
                  <a:srgbClr val="FF0000"/>
                </a:solidFill>
                <a:latin typeface="Sitka Text"/>
                <a:cs typeface="Sitka Text"/>
              </a:rPr>
              <a:t> </a:t>
            </a:r>
            <a:r>
              <a:rPr sz="2100" i="1" spc="-127">
                <a:latin typeface="Sitka Text"/>
                <a:cs typeface="Sitka Text"/>
              </a:rPr>
              <a:t>which</a:t>
            </a:r>
            <a:r>
              <a:rPr sz="2100" i="1" spc="-229">
                <a:latin typeface="Sitka Text"/>
                <a:cs typeface="Sitka Text"/>
              </a:rPr>
              <a:t> </a:t>
            </a:r>
            <a:r>
              <a:rPr sz="2100" i="1" spc="-79">
                <a:latin typeface="Sitka Text"/>
                <a:cs typeface="Sitka Text"/>
              </a:rPr>
              <a:t>can</a:t>
            </a:r>
            <a:r>
              <a:rPr sz="2100" i="1" spc="-153">
                <a:latin typeface="Sitka Text"/>
                <a:cs typeface="Sitka Text"/>
              </a:rPr>
              <a:t> </a:t>
            </a:r>
            <a:r>
              <a:rPr sz="2100" i="1" spc="-135">
                <a:latin typeface="Sitka Text"/>
                <a:cs typeface="Sitka Text"/>
              </a:rPr>
              <a:t>afford</a:t>
            </a:r>
            <a:r>
              <a:rPr sz="2100" i="1" spc="-191">
                <a:latin typeface="Sitka Text"/>
                <a:cs typeface="Sitka Text"/>
              </a:rPr>
              <a:t> </a:t>
            </a:r>
            <a:r>
              <a:rPr sz="2100" i="1" spc="-19">
                <a:latin typeface="Sitka Text"/>
                <a:cs typeface="Sitka Text"/>
              </a:rPr>
              <a:t>it.</a:t>
            </a:r>
            <a:endParaRPr sz="2100">
              <a:latin typeface="Sitka Text"/>
              <a:cs typeface="Sitka Text"/>
            </a:endParaRPr>
          </a:p>
        </p:txBody>
      </p:sp>
      <p:sp>
        <p:nvSpPr>
          <p:cNvPr id="11" name="object 3">
            <a:extLst>
              <a:ext uri="{FF2B5EF4-FFF2-40B4-BE49-F238E27FC236}">
                <a16:creationId xmlns:a16="http://schemas.microsoft.com/office/drawing/2014/main" id="{89BD2A49-15CF-7657-BA4D-F57ABC4A4E5A}"/>
              </a:ext>
            </a:extLst>
          </p:cNvPr>
          <p:cNvSpPr txBox="1"/>
          <p:nvPr/>
        </p:nvSpPr>
        <p:spPr>
          <a:xfrm>
            <a:off x="609600" y="852090"/>
            <a:ext cx="1882140" cy="425116"/>
          </a:xfrm>
          <a:prstGeom prst="rect">
            <a:avLst/>
          </a:prstGeom>
        </p:spPr>
        <p:txBody>
          <a:bodyPr vert="horz" wrap="square" lIns="0" tIns="9525" rIns="0" bIns="0" rtlCol="0">
            <a:spAutoFit/>
          </a:bodyPr>
          <a:lstStyle>
            <a:defPPr>
              <a:defRPr kern="0"/>
            </a:defPPr>
            <a:lvl1pPr>
              <a:defRPr sz="2700" b="1" i="0">
                <a:solidFill>
                  <a:srgbClr val="001F5F"/>
                </a:solidFill>
                <a:latin typeface="Times New Roman"/>
                <a:ea typeface="+mj-ea"/>
                <a:cs typeface="Times New Roman"/>
              </a:defRPr>
            </a:lvl1pPr>
          </a:lstStyle>
          <a:p>
            <a:pPr marL="9525">
              <a:spcBef>
                <a:spcPts val="75"/>
              </a:spcBef>
            </a:pPr>
            <a:r>
              <a:rPr lang="en-US" spc="-8"/>
              <a:t>Introduction</a:t>
            </a:r>
          </a:p>
        </p:txBody>
      </p:sp>
      <p:sp>
        <p:nvSpPr>
          <p:cNvPr id="2" name="Slide Number Placeholder 1">
            <a:extLst>
              <a:ext uri="{FF2B5EF4-FFF2-40B4-BE49-F238E27FC236}">
                <a16:creationId xmlns:a16="http://schemas.microsoft.com/office/drawing/2014/main" id="{66188B12-A5CD-0A00-FBA6-32254B38502F}"/>
              </a:ext>
            </a:extLst>
          </p:cNvPr>
          <p:cNvSpPr>
            <a:spLocks noGrp="1"/>
          </p:cNvSpPr>
          <p:nvPr>
            <p:ph type="sldNum" sz="quarter" idx="7"/>
          </p:nvPr>
        </p:nvSpPr>
        <p:spPr/>
        <p:txBody>
          <a:bodyPr/>
          <a:lstStyle/>
          <a:p>
            <a:fld id="{B6F15528-21DE-4FAA-801E-634DDDAF4B2B}" type="slidenum">
              <a:rPr lang="en-US" smtClean="0"/>
              <a:t>146</a:t>
            </a:fld>
            <a:endParaRPr lang="en-US"/>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28600" y="787867"/>
            <a:ext cx="6325705" cy="425116"/>
          </a:xfrm>
          <a:prstGeom prst="rect">
            <a:avLst/>
          </a:prstGeom>
        </p:spPr>
        <p:txBody>
          <a:bodyPr vert="horz" wrap="square" lIns="0" tIns="9525" rIns="0" bIns="0" rtlCol="0">
            <a:spAutoFit/>
          </a:bodyPr>
          <a:lstStyle/>
          <a:p>
            <a:pPr marL="341948">
              <a:spcBef>
                <a:spcPts val="75"/>
              </a:spcBef>
            </a:pPr>
            <a:r>
              <a:rPr spc="75"/>
              <a:t>Conventional</a:t>
            </a:r>
            <a:r>
              <a:rPr spc="289"/>
              <a:t> </a:t>
            </a:r>
            <a:r>
              <a:t>Sewerage</a:t>
            </a:r>
            <a:r>
              <a:rPr spc="-60"/>
              <a:t> </a:t>
            </a:r>
            <a:r>
              <a:rPr spc="-8"/>
              <a:t>System</a:t>
            </a:r>
          </a:p>
        </p:txBody>
      </p:sp>
      <p:sp>
        <p:nvSpPr>
          <p:cNvPr id="7" name="object 7"/>
          <p:cNvSpPr txBox="1"/>
          <p:nvPr/>
        </p:nvSpPr>
        <p:spPr>
          <a:xfrm>
            <a:off x="609600" y="1676400"/>
            <a:ext cx="7924800" cy="3304911"/>
          </a:xfrm>
          <a:prstGeom prst="rect">
            <a:avLst/>
          </a:prstGeom>
        </p:spPr>
        <p:txBody>
          <a:bodyPr vert="horz" wrap="square" lIns="0" tIns="9049" rIns="0" bIns="0" rtlCol="0">
            <a:spAutoFit/>
          </a:bodyPr>
          <a:lstStyle/>
          <a:p>
            <a:pPr marL="351473" marR="12383" indent="-342424" algn="just">
              <a:spcBef>
                <a:spcPts val="71"/>
              </a:spcBef>
              <a:buClr>
                <a:srgbClr val="707AA1"/>
              </a:buClr>
              <a:buSzPct val="75000"/>
              <a:buFont typeface="Wingdings"/>
              <a:buChar char=""/>
              <a:tabLst>
                <a:tab pos="352425" algn="l"/>
              </a:tabLst>
            </a:pPr>
            <a:r>
              <a:rPr sz="2100">
                <a:latin typeface="Sitka Text"/>
                <a:cs typeface="Sitka Text"/>
              </a:rPr>
              <a:t>The</a:t>
            </a:r>
            <a:r>
              <a:rPr sz="2100" spc="153">
                <a:latin typeface="Sitka Text"/>
                <a:cs typeface="Sitka Text"/>
              </a:rPr>
              <a:t> </a:t>
            </a:r>
            <a:r>
              <a:rPr sz="2100">
                <a:latin typeface="Sitka Text"/>
                <a:cs typeface="Sitka Text"/>
              </a:rPr>
              <a:t>basis</a:t>
            </a:r>
            <a:r>
              <a:rPr sz="2100" spc="127">
                <a:latin typeface="Sitka Text"/>
                <a:cs typeface="Sitka Text"/>
              </a:rPr>
              <a:t> </a:t>
            </a:r>
            <a:r>
              <a:rPr sz="2100" spc="-30">
                <a:latin typeface="Sitka Text"/>
                <a:cs typeface="Sitka Text"/>
              </a:rPr>
              <a:t>functional</a:t>
            </a:r>
            <a:r>
              <a:rPr sz="2100" spc="116">
                <a:latin typeface="Sitka Text"/>
                <a:cs typeface="Sitka Text"/>
              </a:rPr>
              <a:t> </a:t>
            </a:r>
            <a:r>
              <a:rPr sz="2100" spc="-15">
                <a:latin typeface="Sitka Text"/>
                <a:cs typeface="Sitka Text"/>
              </a:rPr>
              <a:t>elements</a:t>
            </a:r>
            <a:r>
              <a:rPr sz="2100" spc="127">
                <a:latin typeface="Sitka Text"/>
                <a:cs typeface="Sitka Text"/>
              </a:rPr>
              <a:t> </a:t>
            </a:r>
            <a:r>
              <a:rPr sz="2100">
                <a:latin typeface="Sitka Text"/>
                <a:cs typeface="Sitka Text"/>
              </a:rPr>
              <a:t>of</a:t>
            </a:r>
            <a:r>
              <a:rPr sz="2100" spc="127">
                <a:latin typeface="Sitka Text"/>
                <a:cs typeface="Sitka Text"/>
              </a:rPr>
              <a:t> </a:t>
            </a:r>
            <a:r>
              <a:rPr sz="2100">
                <a:latin typeface="Sitka Text"/>
                <a:cs typeface="Sitka Text"/>
              </a:rPr>
              <a:t>a</a:t>
            </a:r>
            <a:r>
              <a:rPr sz="2100" spc="90">
                <a:latin typeface="Sitka Text"/>
                <a:cs typeface="Sitka Text"/>
              </a:rPr>
              <a:t> </a:t>
            </a:r>
            <a:r>
              <a:rPr sz="2100" spc="-30">
                <a:latin typeface="Sitka Text"/>
                <a:cs typeface="Sitka Text"/>
              </a:rPr>
              <a:t>conventional</a:t>
            </a:r>
            <a:r>
              <a:rPr sz="2100" spc="131">
                <a:latin typeface="Sitka Text"/>
                <a:cs typeface="Sitka Text"/>
              </a:rPr>
              <a:t> </a:t>
            </a:r>
            <a:r>
              <a:rPr sz="2100" spc="-26">
                <a:latin typeface="Sitka Text"/>
                <a:cs typeface="Sitka Text"/>
              </a:rPr>
              <a:t>sewerage 	</a:t>
            </a:r>
            <a:r>
              <a:rPr sz="2100">
                <a:latin typeface="Sitka Text"/>
                <a:cs typeface="Sitka Text"/>
              </a:rPr>
              <a:t>system</a:t>
            </a:r>
            <a:r>
              <a:rPr sz="2100" spc="458">
                <a:latin typeface="Sitka Text"/>
                <a:cs typeface="Sitka Text"/>
              </a:rPr>
              <a:t> </a:t>
            </a:r>
            <a:r>
              <a:rPr sz="2100">
                <a:latin typeface="Sitka Text"/>
                <a:cs typeface="Sitka Text"/>
              </a:rPr>
              <a:t>include</a:t>
            </a:r>
            <a:r>
              <a:rPr sz="2100" spc="431">
                <a:latin typeface="Sitka Text"/>
                <a:cs typeface="Sitka Text"/>
              </a:rPr>
              <a:t> </a:t>
            </a:r>
            <a:r>
              <a:rPr sz="2100">
                <a:solidFill>
                  <a:srgbClr val="FF0000"/>
                </a:solidFill>
                <a:latin typeface="Sitka Text"/>
                <a:cs typeface="Sitka Text"/>
              </a:rPr>
              <a:t>the</a:t>
            </a:r>
            <a:r>
              <a:rPr sz="2100" spc="443">
                <a:solidFill>
                  <a:srgbClr val="FF0000"/>
                </a:solidFill>
                <a:latin typeface="Sitka Text"/>
                <a:cs typeface="Sitka Text"/>
              </a:rPr>
              <a:t> </a:t>
            </a:r>
            <a:r>
              <a:rPr sz="2100">
                <a:solidFill>
                  <a:srgbClr val="FF0000"/>
                </a:solidFill>
                <a:latin typeface="Sitka Text"/>
                <a:cs typeface="Sitka Text"/>
              </a:rPr>
              <a:t>house</a:t>
            </a:r>
            <a:r>
              <a:rPr sz="2100" spc="461">
                <a:solidFill>
                  <a:srgbClr val="FF0000"/>
                </a:solidFill>
                <a:latin typeface="Sitka Text"/>
                <a:cs typeface="Sitka Text"/>
              </a:rPr>
              <a:t> </a:t>
            </a:r>
            <a:r>
              <a:rPr sz="2100">
                <a:solidFill>
                  <a:srgbClr val="FF0000"/>
                </a:solidFill>
                <a:latin typeface="Sitka Text"/>
                <a:cs typeface="Sitka Text"/>
              </a:rPr>
              <a:t>connection</a:t>
            </a:r>
            <a:r>
              <a:rPr sz="2100" spc="450">
                <a:solidFill>
                  <a:srgbClr val="FF0000"/>
                </a:solidFill>
                <a:latin typeface="Sitka Text"/>
                <a:cs typeface="Sitka Text"/>
              </a:rPr>
              <a:t> </a:t>
            </a:r>
            <a:r>
              <a:rPr sz="2100">
                <a:latin typeface="Sitka Text"/>
                <a:cs typeface="Sitka Text"/>
              </a:rPr>
              <a:t>for</a:t>
            </a:r>
            <a:r>
              <a:rPr sz="2100" spc="469">
                <a:latin typeface="Sitka Text"/>
                <a:cs typeface="Sitka Text"/>
              </a:rPr>
              <a:t> </a:t>
            </a:r>
            <a:r>
              <a:rPr sz="2100">
                <a:latin typeface="Sitka Text"/>
                <a:cs typeface="Sitka Text"/>
              </a:rPr>
              <a:t>collections</a:t>
            </a:r>
            <a:r>
              <a:rPr sz="2100" spc="454">
                <a:latin typeface="Sitka Text"/>
                <a:cs typeface="Sitka Text"/>
              </a:rPr>
              <a:t> </a:t>
            </a:r>
            <a:r>
              <a:rPr sz="2100" spc="-19">
                <a:latin typeface="Sitka Text"/>
                <a:cs typeface="Sitka Text"/>
              </a:rPr>
              <a:t>of 	</a:t>
            </a:r>
            <a:r>
              <a:rPr sz="2100">
                <a:latin typeface="Sitka Text"/>
                <a:cs typeface="Sitka Text"/>
              </a:rPr>
              <a:t>household</a:t>
            </a:r>
            <a:r>
              <a:rPr sz="2100" spc="199">
                <a:latin typeface="Sitka Text"/>
                <a:cs typeface="Sitka Text"/>
              </a:rPr>
              <a:t> </a:t>
            </a:r>
            <a:r>
              <a:rPr sz="2100">
                <a:latin typeface="Sitka Text"/>
                <a:cs typeface="Sitka Text"/>
              </a:rPr>
              <a:t>or</a:t>
            </a:r>
            <a:r>
              <a:rPr sz="2100" spc="240">
                <a:latin typeface="Sitka Text"/>
                <a:cs typeface="Sitka Text"/>
              </a:rPr>
              <a:t> </a:t>
            </a:r>
            <a:r>
              <a:rPr sz="2100" spc="-26">
                <a:latin typeface="Sitka Text"/>
                <a:cs typeface="Sitka Text"/>
              </a:rPr>
              <a:t>industrial</a:t>
            </a:r>
            <a:r>
              <a:rPr sz="2100" spc="172">
                <a:latin typeface="Sitka Text"/>
                <a:cs typeface="Sitka Text"/>
              </a:rPr>
              <a:t> </a:t>
            </a:r>
            <a:r>
              <a:rPr sz="2100" spc="-56">
                <a:latin typeface="Sitka Text"/>
                <a:cs typeface="Sitka Text"/>
              </a:rPr>
              <a:t>wastewater,</a:t>
            </a:r>
            <a:r>
              <a:rPr sz="2100" spc="153">
                <a:latin typeface="Sitka Text"/>
                <a:cs typeface="Sitka Text"/>
              </a:rPr>
              <a:t> </a:t>
            </a:r>
            <a:r>
              <a:rPr sz="2100">
                <a:solidFill>
                  <a:srgbClr val="FF0000"/>
                </a:solidFill>
                <a:latin typeface="Sitka Text"/>
                <a:cs typeface="Sitka Text"/>
              </a:rPr>
              <a:t>a</a:t>
            </a:r>
            <a:r>
              <a:rPr sz="2100" spc="120">
                <a:solidFill>
                  <a:srgbClr val="FF0000"/>
                </a:solidFill>
                <a:latin typeface="Sitka Text"/>
                <a:cs typeface="Sitka Text"/>
              </a:rPr>
              <a:t> </a:t>
            </a:r>
            <a:r>
              <a:rPr sz="2100">
                <a:solidFill>
                  <a:srgbClr val="FF0000"/>
                </a:solidFill>
                <a:latin typeface="Sitka Text"/>
                <a:cs typeface="Sitka Text"/>
              </a:rPr>
              <a:t>network</a:t>
            </a:r>
            <a:r>
              <a:rPr sz="2100" spc="199">
                <a:solidFill>
                  <a:srgbClr val="FF0000"/>
                </a:solidFill>
                <a:latin typeface="Sitka Text"/>
                <a:cs typeface="Sitka Text"/>
              </a:rPr>
              <a:t> </a:t>
            </a:r>
            <a:r>
              <a:rPr sz="2100">
                <a:solidFill>
                  <a:srgbClr val="FF0000"/>
                </a:solidFill>
                <a:latin typeface="Sitka Text"/>
                <a:cs typeface="Sitka Text"/>
              </a:rPr>
              <a:t>of</a:t>
            </a:r>
            <a:r>
              <a:rPr sz="2100" spc="199">
                <a:solidFill>
                  <a:srgbClr val="FF0000"/>
                </a:solidFill>
                <a:latin typeface="Sitka Text"/>
                <a:cs typeface="Sitka Text"/>
              </a:rPr>
              <a:t>  </a:t>
            </a:r>
            <a:r>
              <a:rPr sz="2100" spc="-8">
                <a:solidFill>
                  <a:srgbClr val="FF0000"/>
                </a:solidFill>
                <a:latin typeface="Sitka Text"/>
                <a:cs typeface="Sitka Text"/>
              </a:rPr>
              <a:t>sewer 	</a:t>
            </a:r>
            <a:r>
              <a:rPr sz="2100">
                <a:solidFill>
                  <a:srgbClr val="FF0000"/>
                </a:solidFill>
                <a:latin typeface="Sitka Text"/>
                <a:cs typeface="Sitka Text"/>
              </a:rPr>
              <a:t>systems</a:t>
            </a:r>
            <a:r>
              <a:rPr sz="2100" spc="330">
                <a:solidFill>
                  <a:srgbClr val="FF0000"/>
                </a:solidFill>
                <a:latin typeface="Sitka Text"/>
                <a:cs typeface="Sitka Text"/>
              </a:rPr>
              <a:t> </a:t>
            </a:r>
            <a:r>
              <a:rPr sz="2100">
                <a:latin typeface="Sitka Text"/>
                <a:cs typeface="Sitka Text"/>
              </a:rPr>
              <a:t>for</a:t>
            </a:r>
            <a:r>
              <a:rPr sz="2100" spc="338">
                <a:latin typeface="Sitka Text"/>
                <a:cs typeface="Sitka Text"/>
              </a:rPr>
              <a:t> </a:t>
            </a:r>
            <a:r>
              <a:rPr sz="2100">
                <a:latin typeface="Sitka Text"/>
                <a:cs typeface="Sitka Text"/>
              </a:rPr>
              <a:t>collection</a:t>
            </a:r>
            <a:r>
              <a:rPr sz="2100" spc="326">
                <a:latin typeface="Sitka Text"/>
                <a:cs typeface="Sitka Text"/>
              </a:rPr>
              <a:t> </a:t>
            </a:r>
            <a:r>
              <a:rPr sz="2100">
                <a:latin typeface="Sitka Text"/>
                <a:cs typeface="Sitka Text"/>
              </a:rPr>
              <a:t>and</a:t>
            </a:r>
            <a:r>
              <a:rPr sz="2100" spc="300">
                <a:latin typeface="Sitka Text"/>
                <a:cs typeface="Sitka Text"/>
              </a:rPr>
              <a:t> </a:t>
            </a:r>
            <a:r>
              <a:rPr sz="2100">
                <a:latin typeface="Sitka Text"/>
                <a:cs typeface="Sitka Text"/>
              </a:rPr>
              <a:t>conveying</a:t>
            </a:r>
            <a:r>
              <a:rPr sz="2100" spc="323">
                <a:latin typeface="Sitka Text"/>
                <a:cs typeface="Sitka Text"/>
              </a:rPr>
              <a:t> </a:t>
            </a:r>
            <a:r>
              <a:rPr sz="2100">
                <a:latin typeface="Sitka Text"/>
                <a:cs typeface="Sitka Text"/>
              </a:rPr>
              <a:t>the</a:t>
            </a:r>
            <a:r>
              <a:rPr sz="2100" spc="319">
                <a:latin typeface="Sitka Text"/>
                <a:cs typeface="Sitka Text"/>
              </a:rPr>
              <a:t> </a:t>
            </a:r>
            <a:r>
              <a:rPr sz="2100" spc="-26">
                <a:latin typeface="Sitka Text"/>
                <a:cs typeface="Sitka Text"/>
              </a:rPr>
              <a:t>wastewater,</a:t>
            </a:r>
            <a:r>
              <a:rPr sz="2100" spc="304">
                <a:latin typeface="Sitka Text"/>
                <a:cs typeface="Sitka Text"/>
              </a:rPr>
              <a:t> </a:t>
            </a:r>
            <a:r>
              <a:rPr sz="2100" spc="-38">
                <a:solidFill>
                  <a:srgbClr val="FF0000"/>
                </a:solidFill>
                <a:latin typeface="Sitka Text"/>
                <a:cs typeface="Sitka Text"/>
              </a:rPr>
              <a:t>a 	</a:t>
            </a:r>
            <a:r>
              <a:rPr sz="2100" spc="-94">
                <a:solidFill>
                  <a:srgbClr val="FF0000"/>
                </a:solidFill>
                <a:latin typeface="Sitka Text"/>
                <a:cs typeface="Sitka Text"/>
              </a:rPr>
              <a:t>treatment</a:t>
            </a:r>
            <a:r>
              <a:rPr sz="2100" spc="-56">
                <a:solidFill>
                  <a:srgbClr val="FF0000"/>
                </a:solidFill>
                <a:latin typeface="Sitka Text"/>
                <a:cs typeface="Sitka Text"/>
              </a:rPr>
              <a:t> </a:t>
            </a:r>
            <a:r>
              <a:rPr sz="2100" spc="-94">
                <a:solidFill>
                  <a:srgbClr val="FF0000"/>
                </a:solidFill>
                <a:latin typeface="Sitka Text"/>
                <a:cs typeface="Sitka Text"/>
              </a:rPr>
              <a:t>plant</a:t>
            </a:r>
            <a:r>
              <a:rPr sz="2100" spc="-56">
                <a:solidFill>
                  <a:srgbClr val="FF0000"/>
                </a:solidFill>
                <a:latin typeface="Sitka Text"/>
                <a:cs typeface="Sitka Text"/>
              </a:rPr>
              <a:t> </a:t>
            </a:r>
            <a:r>
              <a:rPr sz="2100">
                <a:latin typeface="Sitka Text"/>
                <a:cs typeface="Sitka Text"/>
              </a:rPr>
              <a:t>for</a:t>
            </a:r>
            <a:r>
              <a:rPr sz="2100" spc="476">
                <a:latin typeface="Sitka Text"/>
                <a:cs typeface="Sitka Text"/>
              </a:rPr>
              <a:t> </a:t>
            </a:r>
            <a:r>
              <a:rPr sz="2100" spc="-68">
                <a:latin typeface="Sitka Text"/>
                <a:cs typeface="Sitka Text"/>
              </a:rPr>
              <a:t>processing</a:t>
            </a:r>
            <a:r>
              <a:rPr sz="2100" spc="-49">
                <a:latin typeface="Sitka Text"/>
                <a:cs typeface="Sitka Text"/>
              </a:rPr>
              <a:t> </a:t>
            </a:r>
            <a:r>
              <a:rPr sz="2100" spc="-83">
                <a:latin typeface="Sitka Text"/>
                <a:cs typeface="Sitka Text"/>
              </a:rPr>
              <a:t>the</a:t>
            </a:r>
            <a:r>
              <a:rPr sz="2100" spc="-68">
                <a:latin typeface="Sitka Text"/>
                <a:cs typeface="Sitka Text"/>
              </a:rPr>
              <a:t> </a:t>
            </a:r>
            <a:r>
              <a:rPr sz="2100" spc="-109">
                <a:latin typeface="Sitka Text"/>
                <a:cs typeface="Sitka Text"/>
              </a:rPr>
              <a:t>wastewater,</a:t>
            </a:r>
            <a:r>
              <a:rPr sz="2100" spc="-41">
                <a:latin typeface="Sitka Text"/>
                <a:cs typeface="Sitka Text"/>
              </a:rPr>
              <a:t> </a:t>
            </a:r>
            <a:r>
              <a:rPr sz="2100" spc="-90">
                <a:latin typeface="Sitka Text"/>
                <a:cs typeface="Sitka Text"/>
              </a:rPr>
              <a:t>and</a:t>
            </a:r>
            <a:r>
              <a:rPr sz="2100" spc="-60">
                <a:latin typeface="Sitka Text"/>
                <a:cs typeface="Sitka Text"/>
              </a:rPr>
              <a:t> </a:t>
            </a:r>
            <a:r>
              <a:rPr sz="2100" spc="-38">
                <a:latin typeface="Sitka Text"/>
                <a:cs typeface="Sitka Text"/>
              </a:rPr>
              <a:t>receiving 	</a:t>
            </a:r>
            <a:r>
              <a:rPr sz="2100" spc="-19">
                <a:latin typeface="Sitka Text"/>
                <a:cs typeface="Sitka Text"/>
              </a:rPr>
              <a:t>environment</a:t>
            </a:r>
            <a:r>
              <a:rPr sz="2100" spc="210">
                <a:latin typeface="Sitka Text"/>
                <a:cs typeface="Sitka Text"/>
              </a:rPr>
              <a:t> </a:t>
            </a:r>
            <a:r>
              <a:rPr sz="2100">
                <a:latin typeface="Sitka Text"/>
                <a:cs typeface="Sitka Text"/>
              </a:rPr>
              <a:t>(water</a:t>
            </a:r>
            <a:r>
              <a:rPr sz="2100" spc="199">
                <a:latin typeface="Sitka Text"/>
                <a:cs typeface="Sitka Text"/>
              </a:rPr>
              <a:t> </a:t>
            </a:r>
            <a:r>
              <a:rPr sz="2100">
                <a:latin typeface="Sitka Text"/>
                <a:cs typeface="Sitka Text"/>
              </a:rPr>
              <a:t>or</a:t>
            </a:r>
            <a:r>
              <a:rPr sz="2100" spc="281">
                <a:latin typeface="Sitka Text"/>
                <a:cs typeface="Sitka Text"/>
              </a:rPr>
              <a:t> </a:t>
            </a:r>
            <a:r>
              <a:rPr sz="2100">
                <a:latin typeface="Sitka Text"/>
                <a:cs typeface="Sitka Text"/>
              </a:rPr>
              <a:t>land)</a:t>
            </a:r>
            <a:r>
              <a:rPr sz="2100" spc="180">
                <a:latin typeface="Sitka Text"/>
                <a:cs typeface="Sitka Text"/>
              </a:rPr>
              <a:t> </a:t>
            </a:r>
            <a:r>
              <a:rPr sz="2100">
                <a:latin typeface="Sitka Text"/>
                <a:cs typeface="Sitka Text"/>
              </a:rPr>
              <a:t>for</a:t>
            </a:r>
            <a:r>
              <a:rPr sz="2100" spc="221">
                <a:latin typeface="Sitka Text"/>
                <a:cs typeface="Sitka Text"/>
              </a:rPr>
              <a:t> </a:t>
            </a:r>
            <a:r>
              <a:rPr sz="2100">
                <a:latin typeface="Sitka Text"/>
                <a:cs typeface="Sitka Text"/>
              </a:rPr>
              <a:t>disposal</a:t>
            </a:r>
            <a:r>
              <a:rPr sz="2100" spc="233">
                <a:latin typeface="Sitka Text"/>
                <a:cs typeface="Sitka Text"/>
              </a:rPr>
              <a:t>  </a:t>
            </a:r>
            <a:r>
              <a:rPr sz="2100">
                <a:latin typeface="Sitka Text"/>
                <a:cs typeface="Sitka Text"/>
              </a:rPr>
              <a:t>of</a:t>
            </a:r>
            <a:r>
              <a:rPr sz="2100" spc="206">
                <a:latin typeface="Sitka Text"/>
                <a:cs typeface="Sitka Text"/>
              </a:rPr>
              <a:t> </a:t>
            </a:r>
            <a:r>
              <a:rPr sz="2100">
                <a:latin typeface="Sitka Text"/>
                <a:cs typeface="Sitka Text"/>
              </a:rPr>
              <a:t>the</a:t>
            </a:r>
            <a:r>
              <a:rPr sz="2100" spc="195">
                <a:latin typeface="Sitka Text"/>
                <a:cs typeface="Sitka Text"/>
              </a:rPr>
              <a:t> </a:t>
            </a:r>
            <a:r>
              <a:rPr sz="2100" spc="-34">
                <a:latin typeface="Sitka Text"/>
                <a:cs typeface="Sitka Text"/>
              </a:rPr>
              <a:t>treated 	wastewater.</a:t>
            </a:r>
            <a:endParaRPr sz="2100">
              <a:latin typeface="Sitka Text"/>
              <a:cs typeface="Sitka Text"/>
            </a:endParaRPr>
          </a:p>
          <a:p>
            <a:pPr marL="352425" marR="3810" indent="-343376" algn="just">
              <a:spcBef>
                <a:spcPts val="458"/>
              </a:spcBef>
              <a:buClr>
                <a:srgbClr val="707AA1"/>
              </a:buClr>
              <a:buSzPct val="75000"/>
              <a:buFont typeface="Wingdings"/>
              <a:buChar char=""/>
              <a:tabLst>
                <a:tab pos="352425" algn="l"/>
              </a:tabLst>
            </a:pPr>
            <a:r>
              <a:rPr sz="2100">
                <a:latin typeface="Sitka Text"/>
                <a:cs typeface="Sitka Text"/>
              </a:rPr>
              <a:t>Of</a:t>
            </a:r>
            <a:r>
              <a:rPr sz="2100" spc="206">
                <a:latin typeface="Sitka Text"/>
                <a:cs typeface="Sitka Text"/>
              </a:rPr>
              <a:t> </a:t>
            </a:r>
            <a:r>
              <a:rPr sz="2100">
                <a:latin typeface="Sitka Text"/>
                <a:cs typeface="Sitka Text"/>
              </a:rPr>
              <a:t>the</a:t>
            </a:r>
            <a:r>
              <a:rPr sz="2100" spc="131">
                <a:latin typeface="Sitka Text"/>
                <a:cs typeface="Sitka Text"/>
              </a:rPr>
              <a:t> </a:t>
            </a:r>
            <a:r>
              <a:rPr sz="2100">
                <a:latin typeface="Sitka Text"/>
                <a:cs typeface="Sitka Text"/>
              </a:rPr>
              <a:t>total</a:t>
            </a:r>
            <a:r>
              <a:rPr sz="2100" spc="131">
                <a:latin typeface="Sitka Text"/>
                <a:cs typeface="Sitka Text"/>
              </a:rPr>
              <a:t> </a:t>
            </a:r>
            <a:r>
              <a:rPr sz="2100" spc="-8">
                <a:latin typeface="Sitka Text"/>
                <a:cs typeface="Sitka Text"/>
              </a:rPr>
              <a:t>system,</a:t>
            </a:r>
            <a:r>
              <a:rPr sz="2100" spc="143">
                <a:latin typeface="Sitka Text"/>
                <a:cs typeface="Sitka Text"/>
              </a:rPr>
              <a:t> </a:t>
            </a:r>
            <a:r>
              <a:rPr sz="2100">
                <a:latin typeface="Sitka Text"/>
                <a:cs typeface="Sitka Text"/>
              </a:rPr>
              <a:t>the</a:t>
            </a:r>
            <a:r>
              <a:rPr sz="2100" spc="135">
                <a:latin typeface="Sitka Text"/>
                <a:cs typeface="Sitka Text"/>
              </a:rPr>
              <a:t> </a:t>
            </a:r>
            <a:r>
              <a:rPr sz="2100">
                <a:latin typeface="Sitka Text"/>
                <a:cs typeface="Sitka Text"/>
              </a:rPr>
              <a:t>major</a:t>
            </a:r>
            <a:r>
              <a:rPr sz="2100" spc="131">
                <a:latin typeface="Sitka Text"/>
                <a:cs typeface="Sitka Text"/>
              </a:rPr>
              <a:t> </a:t>
            </a:r>
            <a:r>
              <a:rPr sz="2100" spc="-34">
                <a:latin typeface="Sitka Text"/>
                <a:cs typeface="Sitka Text"/>
              </a:rPr>
              <a:t>investment</a:t>
            </a:r>
            <a:r>
              <a:rPr sz="2100" spc="143">
                <a:latin typeface="Sitka Text"/>
                <a:cs typeface="Sitka Text"/>
              </a:rPr>
              <a:t> </a:t>
            </a:r>
            <a:r>
              <a:rPr sz="2100">
                <a:latin typeface="Sitka Text"/>
                <a:cs typeface="Sitka Text"/>
              </a:rPr>
              <a:t>is</a:t>
            </a:r>
            <a:r>
              <a:rPr sz="2100" spc="150">
                <a:latin typeface="Sitka Text"/>
                <a:cs typeface="Sitka Text"/>
              </a:rPr>
              <a:t> </a:t>
            </a:r>
            <a:r>
              <a:rPr sz="2100">
                <a:latin typeface="Sitka Text"/>
                <a:cs typeface="Sitka Text"/>
              </a:rPr>
              <a:t>made</a:t>
            </a:r>
            <a:r>
              <a:rPr sz="2100" spc="124">
                <a:latin typeface="Sitka Text"/>
                <a:cs typeface="Sitka Text"/>
              </a:rPr>
              <a:t> </a:t>
            </a:r>
            <a:r>
              <a:rPr sz="2100">
                <a:latin typeface="Sitka Text"/>
                <a:cs typeface="Sitka Text"/>
              </a:rPr>
              <a:t>in</a:t>
            </a:r>
            <a:r>
              <a:rPr sz="2100" spc="139">
                <a:latin typeface="Sitka Text"/>
                <a:cs typeface="Sitka Text"/>
              </a:rPr>
              <a:t> </a:t>
            </a:r>
            <a:r>
              <a:rPr sz="2100" spc="-19">
                <a:latin typeface="Sitka Text"/>
                <a:cs typeface="Sitka Text"/>
              </a:rPr>
              <a:t>the </a:t>
            </a:r>
            <a:r>
              <a:rPr sz="2100" spc="-68">
                <a:solidFill>
                  <a:srgbClr val="FF0000"/>
                </a:solidFill>
                <a:latin typeface="Sitka Text"/>
                <a:cs typeface="Sitka Text"/>
              </a:rPr>
              <a:t>collection</a:t>
            </a:r>
            <a:r>
              <a:rPr sz="2100" spc="-83">
                <a:solidFill>
                  <a:srgbClr val="FF0000"/>
                </a:solidFill>
                <a:latin typeface="Sitka Text"/>
                <a:cs typeface="Sitka Text"/>
              </a:rPr>
              <a:t> </a:t>
            </a:r>
            <a:r>
              <a:rPr sz="2100" spc="-56">
                <a:solidFill>
                  <a:srgbClr val="FF0000"/>
                </a:solidFill>
                <a:latin typeface="Sitka Text"/>
                <a:cs typeface="Sitka Text"/>
              </a:rPr>
              <a:t>and</a:t>
            </a:r>
            <a:r>
              <a:rPr sz="2100" spc="-94">
                <a:solidFill>
                  <a:srgbClr val="FF0000"/>
                </a:solidFill>
                <a:latin typeface="Sitka Text"/>
                <a:cs typeface="Sitka Text"/>
              </a:rPr>
              <a:t> </a:t>
            </a:r>
            <a:r>
              <a:rPr sz="2100" spc="-8">
                <a:solidFill>
                  <a:srgbClr val="FF0000"/>
                </a:solidFill>
                <a:latin typeface="Sitka Text"/>
                <a:cs typeface="Sitka Text"/>
              </a:rPr>
              <a:t>conveyance</a:t>
            </a:r>
            <a:r>
              <a:rPr sz="2100" spc="86">
                <a:solidFill>
                  <a:srgbClr val="FF0000"/>
                </a:solidFill>
                <a:latin typeface="Sitka Text"/>
                <a:cs typeface="Sitka Text"/>
              </a:rPr>
              <a:t> </a:t>
            </a:r>
            <a:r>
              <a:rPr sz="2100">
                <a:solidFill>
                  <a:srgbClr val="FF0000"/>
                </a:solidFill>
                <a:latin typeface="Sitka Text"/>
                <a:cs typeface="Sitka Text"/>
              </a:rPr>
              <a:t>of</a:t>
            </a:r>
            <a:r>
              <a:rPr sz="2100" spc="-150">
                <a:solidFill>
                  <a:srgbClr val="FF0000"/>
                </a:solidFill>
                <a:latin typeface="Sitka Text"/>
                <a:cs typeface="Sitka Text"/>
              </a:rPr>
              <a:t> </a:t>
            </a:r>
            <a:r>
              <a:rPr sz="2100" spc="-75">
                <a:solidFill>
                  <a:srgbClr val="FF0000"/>
                </a:solidFill>
                <a:latin typeface="Sitka Text"/>
                <a:cs typeface="Sitka Text"/>
              </a:rPr>
              <a:t>wastewater </a:t>
            </a:r>
            <a:r>
              <a:rPr sz="2100" spc="-53">
                <a:latin typeface="Sitka Text"/>
                <a:cs typeface="Sitka Text"/>
              </a:rPr>
              <a:t>through</a:t>
            </a:r>
            <a:r>
              <a:rPr sz="2100" spc="-98">
                <a:latin typeface="Sitka Text"/>
                <a:cs typeface="Sitka Text"/>
              </a:rPr>
              <a:t> </a:t>
            </a:r>
            <a:r>
              <a:rPr sz="2100">
                <a:latin typeface="Sitka Text"/>
                <a:cs typeface="Sitka Text"/>
              </a:rPr>
              <a:t>a</a:t>
            </a:r>
            <a:r>
              <a:rPr sz="2100" spc="-150">
                <a:latin typeface="Sitka Text"/>
                <a:cs typeface="Sitka Text"/>
              </a:rPr>
              <a:t> </a:t>
            </a:r>
            <a:r>
              <a:rPr sz="2100" spc="-8">
                <a:latin typeface="Sitka Text"/>
                <a:cs typeface="Sitka Text"/>
              </a:rPr>
              <a:t>network </a:t>
            </a:r>
            <a:r>
              <a:rPr sz="2100" spc="-53">
                <a:latin typeface="Sitka Text"/>
                <a:cs typeface="Sitka Text"/>
              </a:rPr>
              <a:t>of</a:t>
            </a:r>
            <a:r>
              <a:rPr sz="2100" spc="-94">
                <a:latin typeface="Sitka Text"/>
                <a:cs typeface="Sitka Text"/>
              </a:rPr>
              <a:t> </a:t>
            </a:r>
            <a:r>
              <a:rPr sz="2100" spc="-83">
                <a:latin typeface="Sitka Text"/>
                <a:cs typeface="Sitka Text"/>
              </a:rPr>
              <a:t>reticulation</a:t>
            </a:r>
            <a:r>
              <a:rPr sz="2100" spc="-127">
                <a:latin typeface="Sitka Text"/>
                <a:cs typeface="Sitka Text"/>
              </a:rPr>
              <a:t> </a:t>
            </a:r>
            <a:r>
              <a:rPr sz="2100" spc="-8">
                <a:latin typeface="Sitka Text"/>
                <a:cs typeface="Sitka Text"/>
              </a:rPr>
              <a:t>sewers.</a:t>
            </a:r>
            <a:endParaRPr sz="2100">
              <a:latin typeface="Sitka Text"/>
              <a:cs typeface="Sitka Text"/>
            </a:endParaRPr>
          </a:p>
        </p:txBody>
      </p:sp>
      <p:sp>
        <p:nvSpPr>
          <p:cNvPr id="2" name="Slide Number Placeholder 1">
            <a:extLst>
              <a:ext uri="{FF2B5EF4-FFF2-40B4-BE49-F238E27FC236}">
                <a16:creationId xmlns:a16="http://schemas.microsoft.com/office/drawing/2014/main" id="{35E9DCA5-78DD-B054-758B-050E34582BF8}"/>
              </a:ext>
            </a:extLst>
          </p:cNvPr>
          <p:cNvSpPr>
            <a:spLocks noGrp="1"/>
          </p:cNvSpPr>
          <p:nvPr>
            <p:ph type="sldNum" sz="quarter" idx="7"/>
          </p:nvPr>
        </p:nvSpPr>
        <p:spPr/>
        <p:txBody>
          <a:bodyPr/>
          <a:lstStyle/>
          <a:p>
            <a:fld id="{B6F15528-21DE-4FAA-801E-634DDDAF4B2B}" type="slidenum">
              <a:rPr lang="en-US" smtClean="0"/>
              <a:t>147</a:t>
            </a:fld>
            <a:endParaRPr lang="en-US"/>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88518" y="694543"/>
            <a:ext cx="2679859" cy="470802"/>
          </a:xfrm>
          <a:prstGeom prst="rect">
            <a:avLst/>
          </a:prstGeom>
        </p:spPr>
        <p:txBody>
          <a:bodyPr vert="horz" wrap="square" lIns="0" tIns="9049" rIns="0" bIns="0" rtlCol="0">
            <a:spAutoFit/>
          </a:bodyPr>
          <a:lstStyle/>
          <a:p>
            <a:pPr marL="9525">
              <a:spcBef>
                <a:spcPts val="71"/>
              </a:spcBef>
            </a:pPr>
            <a:r>
              <a:rPr sz="3000" spc="-83">
                <a:solidFill>
                  <a:srgbClr val="002060"/>
                </a:solidFill>
              </a:rPr>
              <a:t>Important</a:t>
            </a:r>
            <a:r>
              <a:rPr sz="3000" spc="-338">
                <a:solidFill>
                  <a:srgbClr val="002060"/>
                </a:solidFill>
              </a:rPr>
              <a:t> </a:t>
            </a:r>
            <a:r>
              <a:rPr sz="3000" spc="-79">
                <a:solidFill>
                  <a:srgbClr val="002060"/>
                </a:solidFill>
              </a:rPr>
              <a:t>Terms</a:t>
            </a:r>
            <a:endParaRPr sz="3000">
              <a:solidFill>
                <a:srgbClr val="002060"/>
              </a:solidFill>
            </a:endParaRPr>
          </a:p>
        </p:txBody>
      </p:sp>
      <p:pic>
        <p:nvPicPr>
          <p:cNvPr id="6" name="object 6"/>
          <p:cNvPicPr/>
          <p:nvPr/>
        </p:nvPicPr>
        <p:blipFill>
          <a:blip r:embed="rId2"/>
          <a:stretch>
            <a:fillRect/>
          </a:stretch>
        </p:blipFill>
        <p:spPr>
          <a:xfrm>
            <a:off x="257175" y="1846421"/>
            <a:ext cx="299923" cy="222884"/>
          </a:xfrm>
          <a:prstGeom prst="rect">
            <a:avLst/>
          </a:prstGeom>
        </p:spPr>
      </p:pic>
      <p:pic>
        <p:nvPicPr>
          <p:cNvPr id="7" name="object 7"/>
          <p:cNvPicPr/>
          <p:nvPr/>
        </p:nvPicPr>
        <p:blipFill>
          <a:blip r:embed="rId2"/>
          <a:stretch>
            <a:fillRect/>
          </a:stretch>
        </p:blipFill>
        <p:spPr>
          <a:xfrm>
            <a:off x="257175" y="2767870"/>
            <a:ext cx="299923" cy="222884"/>
          </a:xfrm>
          <a:prstGeom prst="rect">
            <a:avLst/>
          </a:prstGeom>
        </p:spPr>
      </p:pic>
      <p:sp>
        <p:nvSpPr>
          <p:cNvPr id="8" name="object 8"/>
          <p:cNvSpPr/>
          <p:nvPr/>
        </p:nvSpPr>
        <p:spPr>
          <a:xfrm>
            <a:off x="5334476" y="3829146"/>
            <a:ext cx="65246" cy="12859"/>
          </a:xfrm>
          <a:custGeom>
            <a:avLst/>
            <a:gdLst/>
            <a:ahLst/>
            <a:cxnLst/>
            <a:rect l="l" t="t" r="r" b="b"/>
            <a:pathLst>
              <a:path w="86995" h="17145">
                <a:moveTo>
                  <a:pt x="50292" y="0"/>
                </a:moveTo>
                <a:lnTo>
                  <a:pt x="0" y="0"/>
                </a:lnTo>
                <a:lnTo>
                  <a:pt x="0" y="16764"/>
                </a:lnTo>
                <a:lnTo>
                  <a:pt x="50292" y="16764"/>
                </a:lnTo>
                <a:lnTo>
                  <a:pt x="50292" y="0"/>
                </a:lnTo>
                <a:close/>
              </a:path>
              <a:path w="86995" h="17145">
                <a:moveTo>
                  <a:pt x="86868" y="0"/>
                </a:moveTo>
                <a:lnTo>
                  <a:pt x="83820" y="0"/>
                </a:lnTo>
                <a:lnTo>
                  <a:pt x="83820" y="16764"/>
                </a:lnTo>
                <a:lnTo>
                  <a:pt x="86868" y="16764"/>
                </a:lnTo>
                <a:lnTo>
                  <a:pt x="86868" y="0"/>
                </a:lnTo>
                <a:close/>
              </a:path>
            </a:pathLst>
          </a:custGeom>
          <a:solidFill>
            <a:srgbClr val="9FB8CD"/>
          </a:solidFill>
        </p:spPr>
        <p:txBody>
          <a:bodyPr wrap="square" lIns="0" tIns="0" rIns="0" bIns="0" rtlCol="0"/>
          <a:lstStyle/>
          <a:p>
            <a:endParaRPr/>
          </a:p>
        </p:txBody>
      </p:sp>
      <p:pic>
        <p:nvPicPr>
          <p:cNvPr id="9" name="object 9"/>
          <p:cNvPicPr/>
          <p:nvPr/>
        </p:nvPicPr>
        <p:blipFill>
          <a:blip r:embed="rId2"/>
          <a:stretch>
            <a:fillRect/>
          </a:stretch>
        </p:blipFill>
        <p:spPr>
          <a:xfrm>
            <a:off x="188595" y="3929444"/>
            <a:ext cx="299923" cy="222885"/>
          </a:xfrm>
          <a:prstGeom prst="rect">
            <a:avLst/>
          </a:prstGeom>
        </p:spPr>
      </p:pic>
      <p:pic>
        <p:nvPicPr>
          <p:cNvPr id="10" name="object 10"/>
          <p:cNvPicPr/>
          <p:nvPr/>
        </p:nvPicPr>
        <p:blipFill>
          <a:blip r:embed="rId2"/>
          <a:stretch>
            <a:fillRect/>
          </a:stretch>
        </p:blipFill>
        <p:spPr>
          <a:xfrm>
            <a:off x="188595" y="4850435"/>
            <a:ext cx="299923" cy="223113"/>
          </a:xfrm>
          <a:prstGeom prst="rect">
            <a:avLst/>
          </a:prstGeom>
        </p:spPr>
      </p:pic>
      <p:sp>
        <p:nvSpPr>
          <p:cNvPr id="11" name="object 11"/>
          <p:cNvSpPr txBox="1"/>
          <p:nvPr/>
        </p:nvSpPr>
        <p:spPr>
          <a:xfrm>
            <a:off x="335280" y="1524000"/>
            <a:ext cx="8551545" cy="4287328"/>
          </a:xfrm>
          <a:prstGeom prst="rect">
            <a:avLst/>
          </a:prstGeom>
        </p:spPr>
        <p:txBody>
          <a:bodyPr vert="horz" wrap="square" lIns="0" tIns="45720" rIns="0" bIns="0" rtlCol="0">
            <a:spAutoFit/>
          </a:bodyPr>
          <a:lstStyle/>
          <a:p>
            <a:pPr marL="78104" marR="400526" algn="just">
              <a:lnSpc>
                <a:spcPts val="2265"/>
              </a:lnSpc>
              <a:spcBef>
                <a:spcPts val="360"/>
              </a:spcBef>
              <a:tabLst>
                <a:tab pos="1759268" algn="l"/>
              </a:tabLst>
            </a:pPr>
            <a:r>
              <a:rPr sz="2100" b="1" spc="-139">
                <a:solidFill>
                  <a:srgbClr val="00AF50"/>
                </a:solidFill>
                <a:latin typeface="Sitka Text"/>
                <a:cs typeface="Sitka Text"/>
              </a:rPr>
              <a:t>Wastewater:</a:t>
            </a:r>
            <a:r>
              <a:rPr sz="2100" b="1" spc="-203">
                <a:solidFill>
                  <a:srgbClr val="00AF50"/>
                </a:solidFill>
                <a:latin typeface="Sitka Text"/>
                <a:cs typeface="Sitka Text"/>
              </a:rPr>
              <a:t> </a:t>
            </a:r>
            <a:r>
              <a:rPr sz="2100" spc="-41">
                <a:latin typeface="Sitka Text"/>
                <a:cs typeface="Sitka Text"/>
              </a:rPr>
              <a:t>is</a:t>
            </a:r>
            <a:r>
              <a:rPr sz="2100" spc="-86">
                <a:latin typeface="Sitka Text"/>
                <a:cs typeface="Sitka Text"/>
              </a:rPr>
              <a:t> </a:t>
            </a:r>
            <a:r>
              <a:rPr sz="2100" spc="-71">
                <a:latin typeface="Sitka Text"/>
                <a:cs typeface="Sitka Text"/>
              </a:rPr>
              <a:t>the</a:t>
            </a:r>
            <a:r>
              <a:rPr sz="2100" spc="-135">
                <a:latin typeface="Sitka Text"/>
                <a:cs typeface="Sitka Text"/>
              </a:rPr>
              <a:t> </a:t>
            </a:r>
            <a:r>
              <a:rPr sz="2100" spc="-79">
                <a:latin typeface="Sitka Text"/>
                <a:cs typeface="Sitka Text"/>
              </a:rPr>
              <a:t>liquid</a:t>
            </a:r>
            <a:r>
              <a:rPr sz="2100" spc="-116">
                <a:latin typeface="Sitka Text"/>
                <a:cs typeface="Sitka Text"/>
              </a:rPr>
              <a:t> </a:t>
            </a:r>
            <a:r>
              <a:rPr sz="2100" spc="-75">
                <a:latin typeface="Sitka Text"/>
                <a:cs typeface="Sitka Text"/>
              </a:rPr>
              <a:t>waste</a:t>
            </a:r>
            <a:r>
              <a:rPr sz="2100" spc="-116">
                <a:latin typeface="Sitka Text"/>
                <a:cs typeface="Sitka Text"/>
              </a:rPr>
              <a:t> </a:t>
            </a:r>
            <a:r>
              <a:rPr sz="2100" spc="-75">
                <a:latin typeface="Sitka Text"/>
                <a:cs typeface="Sitka Text"/>
              </a:rPr>
              <a:t>conveyed</a:t>
            </a:r>
            <a:r>
              <a:rPr sz="2100" spc="-143">
                <a:latin typeface="Sitka Text"/>
                <a:cs typeface="Sitka Text"/>
              </a:rPr>
              <a:t> </a:t>
            </a:r>
            <a:r>
              <a:rPr sz="2100" spc="-49">
                <a:latin typeface="Sitka Text"/>
                <a:cs typeface="Sitka Text"/>
              </a:rPr>
              <a:t>by</a:t>
            </a:r>
            <a:r>
              <a:rPr sz="2100" spc="-143">
                <a:latin typeface="Sitka Text"/>
                <a:cs typeface="Sitka Text"/>
              </a:rPr>
              <a:t> </a:t>
            </a:r>
            <a:r>
              <a:rPr sz="2100" spc="-19">
                <a:latin typeface="Sitka Text"/>
                <a:cs typeface="Sitka Text"/>
              </a:rPr>
              <a:t>a</a:t>
            </a:r>
            <a:r>
              <a:rPr sz="2100" spc="-259">
                <a:latin typeface="Sitka Text"/>
                <a:cs typeface="Sitka Text"/>
              </a:rPr>
              <a:t> </a:t>
            </a:r>
            <a:r>
              <a:rPr sz="2100" spc="-56">
                <a:latin typeface="Sitka Text"/>
                <a:cs typeface="Sitka Text"/>
              </a:rPr>
              <a:t>sewer</a:t>
            </a:r>
            <a:r>
              <a:rPr sz="2100" spc="-83">
                <a:latin typeface="Sitka Text"/>
                <a:cs typeface="Sitka Text"/>
              </a:rPr>
              <a:t> </a:t>
            </a:r>
            <a:r>
              <a:rPr sz="2100" spc="-71">
                <a:latin typeface="Sitka Text"/>
                <a:cs typeface="Sitka Text"/>
              </a:rPr>
              <a:t>and</a:t>
            </a:r>
            <a:r>
              <a:rPr sz="2100" spc="-161">
                <a:latin typeface="Sitka Text"/>
                <a:cs typeface="Sitka Text"/>
              </a:rPr>
              <a:t> </a:t>
            </a:r>
            <a:r>
              <a:rPr sz="2100" spc="-94">
                <a:latin typeface="Sitka Text"/>
                <a:cs typeface="Sitka Text"/>
              </a:rPr>
              <a:t>may</a:t>
            </a:r>
            <a:r>
              <a:rPr sz="2100" spc="-217">
                <a:latin typeface="Sitka Text"/>
                <a:cs typeface="Sitka Text"/>
              </a:rPr>
              <a:t> </a:t>
            </a:r>
            <a:r>
              <a:rPr sz="2100" spc="-34">
                <a:latin typeface="Sitka Text"/>
                <a:cs typeface="Sitka Text"/>
              </a:rPr>
              <a:t>include </a:t>
            </a:r>
            <a:r>
              <a:rPr sz="2100" spc="-68">
                <a:solidFill>
                  <a:srgbClr val="FF0000"/>
                </a:solidFill>
                <a:latin typeface="Sitka Text"/>
                <a:cs typeface="Sitka Text"/>
              </a:rPr>
              <a:t>domestic</a:t>
            </a:r>
            <a:r>
              <a:rPr sz="2100" spc="-98">
                <a:solidFill>
                  <a:srgbClr val="FF0000"/>
                </a:solidFill>
                <a:latin typeface="Sitka Text"/>
                <a:cs typeface="Sitka Text"/>
              </a:rPr>
              <a:t> </a:t>
            </a:r>
            <a:r>
              <a:rPr sz="2100" spc="-19">
                <a:solidFill>
                  <a:srgbClr val="FF0000"/>
                </a:solidFill>
                <a:latin typeface="Sitka Text"/>
                <a:cs typeface="Sitka Text"/>
              </a:rPr>
              <a:t>and</a:t>
            </a:r>
            <a:r>
              <a:rPr sz="2100">
                <a:solidFill>
                  <a:srgbClr val="FF0000"/>
                </a:solidFill>
                <a:latin typeface="Sitka Text"/>
                <a:cs typeface="Sitka Text"/>
              </a:rPr>
              <a:t>	</a:t>
            </a:r>
            <a:r>
              <a:rPr sz="2100" spc="-79">
                <a:solidFill>
                  <a:srgbClr val="FF0000"/>
                </a:solidFill>
                <a:latin typeface="Sitka Text"/>
                <a:cs typeface="Sitka Text"/>
              </a:rPr>
              <a:t>industrial</a:t>
            </a:r>
            <a:r>
              <a:rPr sz="2100" spc="-150">
                <a:solidFill>
                  <a:srgbClr val="FF0000"/>
                </a:solidFill>
                <a:latin typeface="Sitka Text"/>
                <a:cs typeface="Sitka Text"/>
              </a:rPr>
              <a:t> </a:t>
            </a:r>
            <a:r>
              <a:rPr sz="2100" spc="-75">
                <a:solidFill>
                  <a:srgbClr val="FF0000"/>
                </a:solidFill>
                <a:latin typeface="Sitka Text"/>
                <a:cs typeface="Sitka Text"/>
              </a:rPr>
              <a:t>discharges</a:t>
            </a:r>
            <a:r>
              <a:rPr sz="2100" spc="-98">
                <a:solidFill>
                  <a:srgbClr val="FF0000"/>
                </a:solidFill>
                <a:latin typeface="Sitka Text"/>
                <a:cs typeface="Sitka Text"/>
              </a:rPr>
              <a:t> </a:t>
            </a:r>
            <a:r>
              <a:rPr sz="2100" spc="-56">
                <a:solidFill>
                  <a:srgbClr val="FF0000"/>
                </a:solidFill>
                <a:latin typeface="Sitka Text"/>
                <a:cs typeface="Sitka Text"/>
              </a:rPr>
              <a:t>as</a:t>
            </a:r>
            <a:r>
              <a:rPr sz="2100" spc="-161">
                <a:solidFill>
                  <a:srgbClr val="FF0000"/>
                </a:solidFill>
                <a:latin typeface="Sitka Text"/>
                <a:cs typeface="Sitka Text"/>
              </a:rPr>
              <a:t> </a:t>
            </a:r>
            <a:r>
              <a:rPr sz="2100" spc="-83">
                <a:solidFill>
                  <a:srgbClr val="FF0000"/>
                </a:solidFill>
                <a:latin typeface="Sitka Text"/>
                <a:cs typeface="Sitka Text"/>
              </a:rPr>
              <a:t>well</a:t>
            </a:r>
            <a:r>
              <a:rPr sz="2100" spc="-153">
                <a:solidFill>
                  <a:srgbClr val="FF0000"/>
                </a:solidFill>
                <a:latin typeface="Sitka Text"/>
                <a:cs typeface="Sitka Text"/>
              </a:rPr>
              <a:t> </a:t>
            </a:r>
            <a:r>
              <a:rPr sz="2100" spc="-56">
                <a:solidFill>
                  <a:srgbClr val="FF0000"/>
                </a:solidFill>
                <a:latin typeface="Sitka Text"/>
                <a:cs typeface="Sitka Text"/>
              </a:rPr>
              <a:t>as</a:t>
            </a:r>
            <a:r>
              <a:rPr sz="2100" spc="-153">
                <a:solidFill>
                  <a:srgbClr val="FF0000"/>
                </a:solidFill>
                <a:latin typeface="Sitka Text"/>
                <a:cs typeface="Sitka Text"/>
              </a:rPr>
              <a:t> </a:t>
            </a:r>
            <a:r>
              <a:rPr sz="2100" spc="-26">
                <a:solidFill>
                  <a:srgbClr val="FF0000"/>
                </a:solidFill>
                <a:latin typeface="Sitka Text"/>
                <a:cs typeface="Sitka Text"/>
              </a:rPr>
              <a:t>storm</a:t>
            </a:r>
            <a:r>
              <a:rPr sz="2100" spc="-38">
                <a:solidFill>
                  <a:srgbClr val="FF0000"/>
                </a:solidFill>
                <a:latin typeface="Sitka Text"/>
                <a:cs typeface="Sitka Text"/>
              </a:rPr>
              <a:t> </a:t>
            </a:r>
            <a:r>
              <a:rPr sz="2100" spc="-8">
                <a:solidFill>
                  <a:srgbClr val="FF0000"/>
                </a:solidFill>
                <a:latin typeface="Sitka Text"/>
                <a:cs typeface="Sitka Text"/>
              </a:rPr>
              <a:t>sewage, </a:t>
            </a:r>
            <a:r>
              <a:rPr sz="2100" spc="-98">
                <a:solidFill>
                  <a:srgbClr val="FF0000"/>
                </a:solidFill>
                <a:latin typeface="Sitka Text"/>
                <a:cs typeface="Sitka Text"/>
              </a:rPr>
              <a:t>infiltration,</a:t>
            </a:r>
            <a:r>
              <a:rPr sz="2100" spc="-94">
                <a:solidFill>
                  <a:srgbClr val="FF0000"/>
                </a:solidFill>
                <a:latin typeface="Sitka Text"/>
                <a:cs typeface="Sitka Text"/>
              </a:rPr>
              <a:t> </a:t>
            </a:r>
            <a:r>
              <a:rPr sz="2100" spc="-71">
                <a:solidFill>
                  <a:srgbClr val="FF0000"/>
                </a:solidFill>
                <a:latin typeface="Sitka Text"/>
                <a:cs typeface="Sitka Text"/>
              </a:rPr>
              <a:t>and</a:t>
            </a:r>
            <a:r>
              <a:rPr sz="2100" spc="-34">
                <a:solidFill>
                  <a:srgbClr val="FF0000"/>
                </a:solidFill>
                <a:latin typeface="Sitka Text"/>
                <a:cs typeface="Sitka Text"/>
              </a:rPr>
              <a:t> </a:t>
            </a:r>
            <a:r>
              <a:rPr sz="2100" spc="-8">
                <a:solidFill>
                  <a:srgbClr val="FF0000"/>
                </a:solidFill>
                <a:latin typeface="Sitka Text"/>
                <a:cs typeface="Sitka Text"/>
              </a:rPr>
              <a:t>inflow.</a:t>
            </a:r>
            <a:endParaRPr sz="2100">
              <a:latin typeface="Sitka Text"/>
              <a:cs typeface="Sitka Text"/>
            </a:endParaRPr>
          </a:p>
          <a:p>
            <a:pPr marL="78104" marR="153828" algn="just">
              <a:lnSpc>
                <a:spcPts val="2265"/>
              </a:lnSpc>
              <a:spcBef>
                <a:spcPts val="458"/>
              </a:spcBef>
              <a:tabLst>
                <a:tab pos="1167289" algn="l"/>
                <a:tab pos="1370648" algn="l"/>
              </a:tabLst>
            </a:pPr>
            <a:r>
              <a:rPr sz="2100" b="1" spc="-113">
                <a:solidFill>
                  <a:srgbClr val="00AF50"/>
                </a:solidFill>
                <a:latin typeface="Sitka Text"/>
                <a:cs typeface="Sitka Text"/>
              </a:rPr>
              <a:t>Domestic</a:t>
            </a:r>
            <a:r>
              <a:rPr sz="2100" b="1" spc="-199">
                <a:solidFill>
                  <a:srgbClr val="00AF50"/>
                </a:solidFill>
                <a:latin typeface="Sitka Text"/>
                <a:cs typeface="Sitka Text"/>
              </a:rPr>
              <a:t> </a:t>
            </a:r>
            <a:r>
              <a:rPr sz="2100" b="1" spc="-113">
                <a:solidFill>
                  <a:srgbClr val="00AF50"/>
                </a:solidFill>
                <a:latin typeface="Sitka Text"/>
                <a:cs typeface="Sitka Text"/>
              </a:rPr>
              <a:t>(Sanitary)</a:t>
            </a:r>
            <a:r>
              <a:rPr sz="2100" b="1" spc="-214">
                <a:solidFill>
                  <a:srgbClr val="00AF50"/>
                </a:solidFill>
                <a:latin typeface="Sitka Text"/>
                <a:cs typeface="Sitka Text"/>
              </a:rPr>
              <a:t> </a:t>
            </a:r>
            <a:r>
              <a:rPr sz="2100" b="1" spc="-139">
                <a:solidFill>
                  <a:srgbClr val="00AF50"/>
                </a:solidFill>
                <a:latin typeface="Sitka Text"/>
                <a:cs typeface="Sitka Text"/>
              </a:rPr>
              <a:t>sewage</a:t>
            </a:r>
            <a:r>
              <a:rPr sz="2100" spc="-139">
                <a:solidFill>
                  <a:srgbClr val="00AF50"/>
                </a:solidFill>
                <a:latin typeface="Sitka Text"/>
                <a:cs typeface="Sitka Text"/>
              </a:rPr>
              <a:t>:</a:t>
            </a:r>
            <a:r>
              <a:rPr sz="2100" spc="-251">
                <a:solidFill>
                  <a:srgbClr val="00AF50"/>
                </a:solidFill>
                <a:latin typeface="Sitka Text"/>
                <a:cs typeface="Sitka Text"/>
              </a:rPr>
              <a:t> </a:t>
            </a:r>
            <a:r>
              <a:rPr sz="2100" spc="-41">
                <a:latin typeface="Sitka Text"/>
                <a:cs typeface="Sitka Text"/>
              </a:rPr>
              <a:t>is</a:t>
            </a:r>
            <a:r>
              <a:rPr sz="2100" spc="-75">
                <a:latin typeface="Sitka Text"/>
                <a:cs typeface="Sitka Text"/>
              </a:rPr>
              <a:t> </a:t>
            </a:r>
            <a:r>
              <a:rPr sz="2100" spc="-71">
                <a:latin typeface="Sitka Text"/>
                <a:cs typeface="Sitka Text"/>
              </a:rPr>
              <a:t>the</a:t>
            </a:r>
            <a:r>
              <a:rPr sz="2100" spc="-127">
                <a:latin typeface="Sitka Text"/>
                <a:cs typeface="Sitka Text"/>
              </a:rPr>
              <a:t> </a:t>
            </a:r>
            <a:r>
              <a:rPr sz="2100" spc="-83">
                <a:latin typeface="Sitka Text"/>
                <a:cs typeface="Sitka Text"/>
              </a:rPr>
              <a:t>liquid</a:t>
            </a:r>
            <a:r>
              <a:rPr sz="2100" spc="-135">
                <a:latin typeface="Sitka Text"/>
                <a:cs typeface="Sitka Text"/>
              </a:rPr>
              <a:t> </a:t>
            </a:r>
            <a:r>
              <a:rPr sz="2100" spc="-75">
                <a:latin typeface="Sitka Text"/>
                <a:cs typeface="Sitka Text"/>
              </a:rPr>
              <a:t>waste</a:t>
            </a:r>
            <a:r>
              <a:rPr sz="2100" spc="-109">
                <a:latin typeface="Sitka Text"/>
                <a:cs typeface="Sitka Text"/>
              </a:rPr>
              <a:t> </a:t>
            </a:r>
            <a:r>
              <a:rPr sz="2100" spc="-60">
                <a:latin typeface="Sitka Text"/>
                <a:cs typeface="Sitka Text"/>
              </a:rPr>
              <a:t>which</a:t>
            </a:r>
            <a:r>
              <a:rPr sz="2100" spc="-116">
                <a:latin typeface="Sitka Text"/>
                <a:cs typeface="Sitka Text"/>
              </a:rPr>
              <a:t> </a:t>
            </a:r>
            <a:r>
              <a:rPr sz="2100" spc="-71">
                <a:latin typeface="Sitka Text"/>
                <a:cs typeface="Sitka Text"/>
              </a:rPr>
              <a:t>originates</a:t>
            </a:r>
            <a:r>
              <a:rPr sz="2100" spc="-116">
                <a:latin typeface="Sitka Text"/>
                <a:cs typeface="Sitka Text"/>
              </a:rPr>
              <a:t> </a:t>
            </a:r>
            <a:r>
              <a:rPr sz="2100" spc="-53">
                <a:latin typeface="Sitka Text"/>
                <a:cs typeface="Sitka Text"/>
              </a:rPr>
              <a:t>in</a:t>
            </a:r>
            <a:r>
              <a:rPr sz="2100" spc="-124">
                <a:latin typeface="Sitka Text"/>
                <a:cs typeface="Sitka Text"/>
              </a:rPr>
              <a:t> </a:t>
            </a:r>
            <a:r>
              <a:rPr sz="2100" spc="-19">
                <a:latin typeface="Sitka Text"/>
                <a:cs typeface="Sitka Text"/>
              </a:rPr>
              <a:t>the </a:t>
            </a:r>
            <a:r>
              <a:rPr sz="2100" spc="-8">
                <a:latin typeface="Sitka Text"/>
                <a:cs typeface="Sitka Text"/>
              </a:rPr>
              <a:t>sanitary</a:t>
            </a:r>
            <a:r>
              <a:rPr sz="2100">
                <a:latin typeface="Sitka Text"/>
                <a:cs typeface="Sitka Text"/>
              </a:rPr>
              <a:t>	</a:t>
            </a:r>
            <a:r>
              <a:rPr sz="2100" spc="-86">
                <a:latin typeface="Sitka Text"/>
                <a:cs typeface="Sitka Text"/>
              </a:rPr>
              <a:t>conveniences,</a:t>
            </a:r>
            <a:r>
              <a:rPr sz="2100" spc="-71">
                <a:latin typeface="Sitka Text"/>
                <a:cs typeface="Sitka Text"/>
              </a:rPr>
              <a:t> </a:t>
            </a:r>
            <a:r>
              <a:rPr sz="2100" spc="-135">
                <a:latin typeface="Sitka Text"/>
                <a:cs typeface="Sitka Text"/>
              </a:rPr>
              <a:t>e.g.,</a:t>
            </a:r>
            <a:r>
              <a:rPr sz="2100" spc="-300">
                <a:latin typeface="Sitka Text"/>
                <a:cs typeface="Sitka Text"/>
              </a:rPr>
              <a:t> </a:t>
            </a:r>
            <a:r>
              <a:rPr sz="2100" spc="-64">
                <a:solidFill>
                  <a:srgbClr val="FF0000"/>
                </a:solidFill>
                <a:latin typeface="Sitka Text"/>
                <a:cs typeface="Sitka Text"/>
              </a:rPr>
              <a:t>water</a:t>
            </a:r>
            <a:r>
              <a:rPr sz="2100" spc="-105">
                <a:solidFill>
                  <a:srgbClr val="FF0000"/>
                </a:solidFill>
                <a:latin typeface="Sitka Text"/>
                <a:cs typeface="Sitka Text"/>
              </a:rPr>
              <a:t> </a:t>
            </a:r>
            <a:r>
              <a:rPr sz="2100" spc="-64">
                <a:solidFill>
                  <a:srgbClr val="FF0000"/>
                </a:solidFill>
                <a:latin typeface="Sitka Text"/>
                <a:cs typeface="Sitka Text"/>
              </a:rPr>
              <a:t>closets,</a:t>
            </a:r>
            <a:r>
              <a:rPr sz="2100" spc="-120">
                <a:solidFill>
                  <a:srgbClr val="FF0000"/>
                </a:solidFill>
                <a:latin typeface="Sitka Text"/>
                <a:cs typeface="Sitka Text"/>
              </a:rPr>
              <a:t> </a:t>
            </a:r>
            <a:r>
              <a:rPr sz="2100" spc="-83">
                <a:solidFill>
                  <a:srgbClr val="FF0000"/>
                </a:solidFill>
                <a:latin typeface="Sitka Text"/>
                <a:cs typeface="Sitka Text"/>
              </a:rPr>
              <a:t>urinals,</a:t>
            </a:r>
            <a:r>
              <a:rPr sz="2100" spc="-153">
                <a:solidFill>
                  <a:srgbClr val="FF0000"/>
                </a:solidFill>
                <a:latin typeface="Sitka Text"/>
                <a:cs typeface="Sitka Text"/>
              </a:rPr>
              <a:t> </a:t>
            </a:r>
            <a:r>
              <a:rPr sz="2100" spc="-98">
                <a:solidFill>
                  <a:srgbClr val="FF0000"/>
                </a:solidFill>
                <a:latin typeface="Sitka Text"/>
                <a:cs typeface="Sitka Text"/>
              </a:rPr>
              <a:t>baths,</a:t>
            </a:r>
            <a:r>
              <a:rPr sz="2100" spc="-127">
                <a:solidFill>
                  <a:srgbClr val="FF0000"/>
                </a:solidFill>
                <a:latin typeface="Sitka Text"/>
                <a:cs typeface="Sitka Text"/>
              </a:rPr>
              <a:t> </a:t>
            </a:r>
            <a:r>
              <a:rPr sz="2100" spc="-75">
                <a:solidFill>
                  <a:srgbClr val="FF0000"/>
                </a:solidFill>
                <a:latin typeface="Sitka Text"/>
                <a:cs typeface="Sitka Text"/>
              </a:rPr>
              <a:t>sinks,</a:t>
            </a:r>
            <a:r>
              <a:rPr sz="2100" spc="-105">
                <a:solidFill>
                  <a:srgbClr val="FF0000"/>
                </a:solidFill>
                <a:latin typeface="Sitka Text"/>
                <a:cs typeface="Sitka Text"/>
              </a:rPr>
              <a:t> </a:t>
            </a:r>
            <a:r>
              <a:rPr sz="2100" spc="-94">
                <a:solidFill>
                  <a:srgbClr val="FF0000"/>
                </a:solidFill>
                <a:latin typeface="Sitka Text"/>
                <a:cs typeface="Sitka Text"/>
              </a:rPr>
              <a:t>etc</a:t>
            </a:r>
            <a:r>
              <a:rPr sz="2100" spc="-94">
                <a:latin typeface="Sitka Text"/>
                <a:cs typeface="Sitka Text"/>
              </a:rPr>
              <a:t>.</a:t>
            </a:r>
            <a:r>
              <a:rPr sz="2100" spc="-176">
                <a:latin typeface="Sitka Text"/>
                <a:cs typeface="Sitka Text"/>
              </a:rPr>
              <a:t> </a:t>
            </a:r>
            <a:r>
              <a:rPr sz="2100" spc="-19">
                <a:latin typeface="Sitka Text"/>
                <a:cs typeface="Sitka Text"/>
              </a:rPr>
              <a:t>of </a:t>
            </a:r>
            <a:r>
              <a:rPr sz="2100" spc="-8">
                <a:latin typeface="Sitka Text"/>
                <a:cs typeface="Sitka Text"/>
              </a:rPr>
              <a:t>dwellings,</a:t>
            </a:r>
            <a:r>
              <a:rPr sz="2100">
                <a:latin typeface="Sitka Text"/>
                <a:cs typeface="Sitka Text"/>
              </a:rPr>
              <a:t>	</a:t>
            </a:r>
            <a:r>
              <a:rPr sz="2100" spc="-79">
                <a:latin typeface="Sitka Text"/>
                <a:cs typeface="Sitka Text"/>
              </a:rPr>
              <a:t>commercial</a:t>
            </a:r>
            <a:r>
              <a:rPr sz="2100" spc="-124">
                <a:latin typeface="Sitka Text"/>
                <a:cs typeface="Sitka Text"/>
              </a:rPr>
              <a:t> </a:t>
            </a:r>
            <a:r>
              <a:rPr sz="2100">
                <a:latin typeface="Sitka Text"/>
                <a:cs typeface="Sitka Text"/>
              </a:rPr>
              <a:t>or</a:t>
            </a:r>
            <a:r>
              <a:rPr sz="2100" spc="79">
                <a:latin typeface="Sitka Text"/>
                <a:cs typeface="Sitka Text"/>
              </a:rPr>
              <a:t> </a:t>
            </a:r>
            <a:r>
              <a:rPr sz="2100" spc="-79">
                <a:latin typeface="Sitka Text"/>
                <a:cs typeface="Sitka Text"/>
              </a:rPr>
              <a:t>industrial</a:t>
            </a:r>
            <a:r>
              <a:rPr sz="2100" spc="-116">
                <a:latin typeface="Sitka Text"/>
                <a:cs typeface="Sitka Text"/>
              </a:rPr>
              <a:t> </a:t>
            </a:r>
            <a:r>
              <a:rPr sz="2100" spc="-101">
                <a:latin typeface="Sitka Text"/>
                <a:cs typeface="Sitka Text"/>
              </a:rPr>
              <a:t>facilities</a:t>
            </a:r>
            <a:r>
              <a:rPr sz="2100" spc="-109">
                <a:latin typeface="Sitka Text"/>
                <a:cs typeface="Sitka Text"/>
              </a:rPr>
              <a:t> </a:t>
            </a:r>
            <a:r>
              <a:rPr sz="2100" spc="-71">
                <a:latin typeface="Sitka Text"/>
                <a:cs typeface="Sitka Text"/>
              </a:rPr>
              <a:t>and</a:t>
            </a:r>
            <a:r>
              <a:rPr sz="2100" spc="-161">
                <a:latin typeface="Sitka Text"/>
                <a:cs typeface="Sitka Text"/>
              </a:rPr>
              <a:t> </a:t>
            </a:r>
            <a:r>
              <a:rPr sz="2100" spc="-75">
                <a:latin typeface="Sitka Text"/>
                <a:cs typeface="Sitka Text"/>
              </a:rPr>
              <a:t>institutions.</a:t>
            </a:r>
            <a:r>
              <a:rPr sz="2100" spc="-41">
                <a:latin typeface="Sitka Text"/>
                <a:cs typeface="Sitka Text"/>
              </a:rPr>
              <a:t> </a:t>
            </a:r>
            <a:r>
              <a:rPr sz="2100" spc="-64">
                <a:latin typeface="Sitka Text"/>
                <a:cs typeface="Sitka Text"/>
              </a:rPr>
              <a:t>This</a:t>
            </a:r>
            <a:r>
              <a:rPr sz="2100" spc="-79">
                <a:latin typeface="Sitka Text"/>
                <a:cs typeface="Sitka Text"/>
              </a:rPr>
              <a:t> </a:t>
            </a:r>
            <a:r>
              <a:rPr sz="2100" spc="-19">
                <a:latin typeface="Sitka Text"/>
                <a:cs typeface="Sitka Text"/>
              </a:rPr>
              <a:t>is </a:t>
            </a:r>
            <a:r>
              <a:rPr sz="2100" spc="-79">
                <a:latin typeface="Sitka Text"/>
                <a:cs typeface="Sitka Text"/>
              </a:rPr>
              <a:t>sometimes</a:t>
            </a:r>
            <a:r>
              <a:rPr sz="2100" spc="-75">
                <a:latin typeface="Sitka Text"/>
                <a:cs typeface="Sitka Text"/>
              </a:rPr>
              <a:t> </a:t>
            </a:r>
            <a:r>
              <a:rPr sz="2100" spc="-64">
                <a:latin typeface="Sitka Text"/>
                <a:cs typeface="Sitka Text"/>
              </a:rPr>
              <a:t>also</a:t>
            </a:r>
            <a:r>
              <a:rPr sz="2100" spc="-90">
                <a:latin typeface="Sitka Text"/>
                <a:cs typeface="Sitka Text"/>
              </a:rPr>
              <a:t> </a:t>
            </a:r>
            <a:r>
              <a:rPr sz="2100" spc="-79">
                <a:latin typeface="Sitka Text"/>
                <a:cs typeface="Sitka Text"/>
              </a:rPr>
              <a:t>referred</a:t>
            </a:r>
            <a:r>
              <a:rPr sz="2100" spc="-90">
                <a:latin typeface="Sitka Text"/>
                <a:cs typeface="Sitka Text"/>
              </a:rPr>
              <a:t> </a:t>
            </a:r>
            <a:r>
              <a:rPr sz="2100">
                <a:latin typeface="Sitka Text"/>
                <a:cs typeface="Sitka Text"/>
              </a:rPr>
              <a:t>to</a:t>
            </a:r>
            <a:r>
              <a:rPr sz="2100" spc="-4">
                <a:latin typeface="Sitka Text"/>
                <a:cs typeface="Sitka Text"/>
              </a:rPr>
              <a:t> </a:t>
            </a:r>
            <a:r>
              <a:rPr sz="2100" spc="-56">
                <a:latin typeface="Sitka Text"/>
                <a:cs typeface="Sitka Text"/>
              </a:rPr>
              <a:t>as</a:t>
            </a:r>
            <a:r>
              <a:rPr sz="2100" spc="-143">
                <a:latin typeface="Sitka Text"/>
                <a:cs typeface="Sitka Text"/>
              </a:rPr>
              <a:t> </a:t>
            </a:r>
            <a:r>
              <a:rPr sz="2100" spc="-79">
                <a:solidFill>
                  <a:srgbClr val="FF0000"/>
                </a:solidFill>
                <a:latin typeface="Sitka Text"/>
                <a:cs typeface="Sitka Text"/>
              </a:rPr>
              <a:t>black</a:t>
            </a:r>
            <a:r>
              <a:rPr sz="2100" spc="-146">
                <a:solidFill>
                  <a:srgbClr val="FF0000"/>
                </a:solidFill>
                <a:latin typeface="Sitka Text"/>
                <a:cs typeface="Sitka Text"/>
              </a:rPr>
              <a:t> </a:t>
            </a:r>
            <a:r>
              <a:rPr sz="2100" spc="-8">
                <a:solidFill>
                  <a:srgbClr val="FF0000"/>
                </a:solidFill>
                <a:latin typeface="Sitka Text"/>
                <a:cs typeface="Sitka Text"/>
              </a:rPr>
              <a:t>water</a:t>
            </a:r>
            <a:r>
              <a:rPr sz="2100" spc="-8">
                <a:latin typeface="Sitka Text"/>
                <a:cs typeface="Sitka Text"/>
              </a:rPr>
              <a:t>.</a:t>
            </a:r>
            <a:endParaRPr sz="2100">
              <a:latin typeface="Sitka Text"/>
              <a:cs typeface="Sitka Text"/>
            </a:endParaRPr>
          </a:p>
          <a:p>
            <a:pPr marL="9525" marR="4763" algn="just">
              <a:lnSpc>
                <a:spcPts val="2265"/>
              </a:lnSpc>
              <a:spcBef>
                <a:spcPts val="90"/>
              </a:spcBef>
            </a:pPr>
            <a:r>
              <a:rPr sz="2100" b="1" spc="-131">
                <a:solidFill>
                  <a:srgbClr val="00AF50"/>
                </a:solidFill>
                <a:latin typeface="Sitka Text"/>
                <a:cs typeface="Sitka Text"/>
              </a:rPr>
              <a:t>Industrial</a:t>
            </a:r>
            <a:r>
              <a:rPr sz="2100" b="1" spc="-184">
                <a:solidFill>
                  <a:srgbClr val="00AF50"/>
                </a:solidFill>
                <a:latin typeface="Sitka Text"/>
                <a:cs typeface="Sitka Text"/>
              </a:rPr>
              <a:t> </a:t>
            </a:r>
            <a:r>
              <a:rPr sz="2100" b="1" spc="-153">
                <a:solidFill>
                  <a:srgbClr val="00AF50"/>
                </a:solidFill>
                <a:latin typeface="Sitka Text"/>
                <a:cs typeface="Sitka Text"/>
              </a:rPr>
              <a:t>wastewater</a:t>
            </a:r>
            <a:r>
              <a:rPr sz="2100" spc="-153">
                <a:solidFill>
                  <a:srgbClr val="00AF50"/>
                </a:solidFill>
                <a:latin typeface="Sitka Text"/>
                <a:cs typeface="Sitka Text"/>
              </a:rPr>
              <a:t>:</a:t>
            </a:r>
            <a:r>
              <a:rPr sz="2100" spc="-240">
                <a:solidFill>
                  <a:srgbClr val="00AF50"/>
                </a:solidFill>
                <a:latin typeface="Sitka Text"/>
                <a:cs typeface="Sitka Text"/>
              </a:rPr>
              <a:t> </a:t>
            </a:r>
            <a:r>
              <a:rPr sz="2100" spc="-75">
                <a:latin typeface="Sitka Text"/>
                <a:cs typeface="Sitka Text"/>
              </a:rPr>
              <a:t>includes</a:t>
            </a:r>
            <a:r>
              <a:rPr sz="2100" spc="-116">
                <a:latin typeface="Sitka Text"/>
                <a:cs typeface="Sitka Text"/>
              </a:rPr>
              <a:t> </a:t>
            </a:r>
            <a:r>
              <a:rPr sz="2100" spc="-71">
                <a:latin typeface="Sitka Text"/>
                <a:cs typeface="Sitka Text"/>
              </a:rPr>
              <a:t>the</a:t>
            </a:r>
            <a:r>
              <a:rPr sz="2100" spc="-127">
                <a:latin typeface="Sitka Text"/>
                <a:cs typeface="Sitka Text"/>
              </a:rPr>
              <a:t> </a:t>
            </a:r>
            <a:r>
              <a:rPr sz="2100" spc="-83">
                <a:latin typeface="Sitka Text"/>
                <a:cs typeface="Sitka Text"/>
              </a:rPr>
              <a:t>liquid</a:t>
            </a:r>
            <a:r>
              <a:rPr sz="2100" spc="-135">
                <a:latin typeface="Sitka Text"/>
                <a:cs typeface="Sitka Text"/>
              </a:rPr>
              <a:t> </a:t>
            </a:r>
            <a:r>
              <a:rPr sz="2100" spc="-75">
                <a:latin typeface="Sitka Text"/>
                <a:cs typeface="Sitka Text"/>
              </a:rPr>
              <a:t>discharges</a:t>
            </a:r>
            <a:r>
              <a:rPr sz="2100" spc="-94">
                <a:latin typeface="Sitka Text"/>
                <a:cs typeface="Sitka Text"/>
              </a:rPr>
              <a:t> </a:t>
            </a:r>
            <a:r>
              <a:rPr sz="2100" spc="-64">
                <a:latin typeface="Sitka Text"/>
                <a:cs typeface="Sitka Text"/>
              </a:rPr>
              <a:t>from</a:t>
            </a:r>
            <a:r>
              <a:rPr sz="2100" spc="-83">
                <a:latin typeface="Sitka Text"/>
                <a:cs typeface="Sitka Text"/>
              </a:rPr>
              <a:t> </a:t>
            </a:r>
            <a:r>
              <a:rPr sz="2100" spc="-68">
                <a:latin typeface="Sitka Text"/>
                <a:cs typeface="Sitka Text"/>
              </a:rPr>
              <a:t>spent</a:t>
            </a:r>
            <a:r>
              <a:rPr sz="2100" spc="-98">
                <a:latin typeface="Sitka Text"/>
                <a:cs typeface="Sitka Text"/>
              </a:rPr>
              <a:t> </a:t>
            </a:r>
            <a:r>
              <a:rPr sz="2100" spc="-68">
                <a:latin typeface="Sitka Text"/>
                <a:cs typeface="Sitka Text"/>
              </a:rPr>
              <a:t>water</a:t>
            </a:r>
            <a:r>
              <a:rPr sz="2100" spc="-94">
                <a:latin typeface="Sitka Text"/>
                <a:cs typeface="Sitka Text"/>
              </a:rPr>
              <a:t> </a:t>
            </a:r>
            <a:r>
              <a:rPr sz="2100" spc="-19">
                <a:latin typeface="Sitka Text"/>
                <a:cs typeface="Sitka Text"/>
              </a:rPr>
              <a:t>in </a:t>
            </a:r>
            <a:r>
              <a:rPr sz="2100" spc="-90">
                <a:latin typeface="Sitka Text"/>
                <a:cs typeface="Sitka Text"/>
              </a:rPr>
              <a:t>different</a:t>
            </a:r>
            <a:r>
              <a:rPr sz="2100" spc="-60">
                <a:latin typeface="Sitka Text"/>
                <a:cs typeface="Sitka Text"/>
              </a:rPr>
              <a:t> </a:t>
            </a:r>
            <a:r>
              <a:rPr sz="2100" spc="-79">
                <a:solidFill>
                  <a:srgbClr val="FF0000"/>
                </a:solidFill>
                <a:latin typeface="Sitka Text"/>
                <a:cs typeface="Sitka Text"/>
              </a:rPr>
              <a:t>industrial</a:t>
            </a:r>
            <a:r>
              <a:rPr sz="2100" spc="-109">
                <a:solidFill>
                  <a:srgbClr val="FF0000"/>
                </a:solidFill>
                <a:latin typeface="Sitka Text"/>
                <a:cs typeface="Sitka Text"/>
              </a:rPr>
              <a:t> </a:t>
            </a:r>
            <a:r>
              <a:rPr sz="2100" spc="-56">
                <a:solidFill>
                  <a:srgbClr val="FF0000"/>
                </a:solidFill>
                <a:latin typeface="Sitka Text"/>
                <a:cs typeface="Sitka Text"/>
              </a:rPr>
              <a:t>processes</a:t>
            </a:r>
            <a:r>
              <a:rPr sz="2100" spc="-49">
                <a:solidFill>
                  <a:srgbClr val="FF0000"/>
                </a:solidFill>
                <a:latin typeface="Sitka Text"/>
                <a:cs typeface="Sitka Text"/>
              </a:rPr>
              <a:t> </a:t>
            </a:r>
            <a:r>
              <a:rPr sz="2100" spc="-64">
                <a:latin typeface="Sitka Text"/>
                <a:cs typeface="Sitka Text"/>
              </a:rPr>
              <a:t>such</a:t>
            </a:r>
            <a:r>
              <a:rPr sz="2100" spc="-68">
                <a:latin typeface="Sitka Text"/>
                <a:cs typeface="Sitka Text"/>
              </a:rPr>
              <a:t> </a:t>
            </a:r>
            <a:r>
              <a:rPr sz="2100" spc="-56">
                <a:latin typeface="Sitka Text"/>
                <a:cs typeface="Sitka Text"/>
              </a:rPr>
              <a:t>as</a:t>
            </a:r>
            <a:r>
              <a:rPr sz="2100" spc="-124">
                <a:latin typeface="Sitka Text"/>
                <a:cs typeface="Sitka Text"/>
              </a:rPr>
              <a:t> </a:t>
            </a:r>
            <a:r>
              <a:rPr sz="2100" spc="-90">
                <a:latin typeface="Sitka Text"/>
                <a:cs typeface="Sitka Text"/>
              </a:rPr>
              <a:t>manufacturing</a:t>
            </a:r>
            <a:r>
              <a:rPr sz="2100" spc="-172">
                <a:latin typeface="Sitka Text"/>
                <a:cs typeface="Sitka Text"/>
              </a:rPr>
              <a:t> </a:t>
            </a:r>
            <a:r>
              <a:rPr sz="2100" spc="-64">
                <a:latin typeface="Sitka Text"/>
                <a:cs typeface="Sitka Text"/>
              </a:rPr>
              <a:t>and</a:t>
            </a:r>
            <a:r>
              <a:rPr sz="2100" spc="-150">
                <a:latin typeface="Sitka Text"/>
                <a:cs typeface="Sitka Text"/>
              </a:rPr>
              <a:t> </a:t>
            </a:r>
            <a:r>
              <a:rPr sz="2100" spc="-15">
                <a:latin typeface="Sitka Text"/>
                <a:cs typeface="Sitka Text"/>
              </a:rPr>
              <a:t>food </a:t>
            </a:r>
            <a:r>
              <a:rPr sz="2100" spc="-8">
                <a:latin typeface="Sitka Text"/>
                <a:cs typeface="Sitka Text"/>
              </a:rPr>
              <a:t>processing.</a:t>
            </a:r>
            <a:endParaRPr sz="2100">
              <a:latin typeface="Sitka Text"/>
              <a:cs typeface="Sitka Text"/>
            </a:endParaRPr>
          </a:p>
          <a:p>
            <a:pPr marL="9525" marR="200978" algn="just">
              <a:lnSpc>
                <a:spcPct val="90000"/>
              </a:lnSpc>
              <a:spcBef>
                <a:spcPts val="420"/>
              </a:spcBef>
              <a:tabLst>
                <a:tab pos="1151096" algn="l"/>
                <a:tab pos="2732246" algn="l"/>
                <a:tab pos="4094798" algn="l"/>
              </a:tabLst>
            </a:pPr>
            <a:r>
              <a:rPr sz="2100" b="1" spc="-131">
                <a:solidFill>
                  <a:srgbClr val="00AF50"/>
                </a:solidFill>
                <a:latin typeface="Sitka Text"/>
                <a:cs typeface="Sitka Text"/>
              </a:rPr>
              <a:t>Sullage:</a:t>
            </a:r>
            <a:r>
              <a:rPr sz="2100" b="1" spc="-248">
                <a:solidFill>
                  <a:srgbClr val="00AF50"/>
                </a:solidFill>
                <a:latin typeface="Sitka Text"/>
                <a:cs typeface="Sitka Text"/>
              </a:rPr>
              <a:t> </a:t>
            </a:r>
            <a:r>
              <a:rPr sz="2100" spc="-41">
                <a:latin typeface="Sitka Text"/>
                <a:cs typeface="Sitka Text"/>
              </a:rPr>
              <a:t>is</a:t>
            </a:r>
            <a:r>
              <a:rPr sz="2100" spc="-75">
                <a:latin typeface="Sitka Text"/>
                <a:cs typeface="Sitka Text"/>
              </a:rPr>
              <a:t> the</a:t>
            </a:r>
            <a:r>
              <a:rPr sz="2100" spc="-127">
                <a:latin typeface="Sitka Text"/>
                <a:cs typeface="Sitka Text"/>
              </a:rPr>
              <a:t> </a:t>
            </a:r>
            <a:r>
              <a:rPr sz="2100" spc="-79">
                <a:latin typeface="Sitka Text"/>
                <a:cs typeface="Sitka Text"/>
              </a:rPr>
              <a:t>liquid</a:t>
            </a:r>
            <a:r>
              <a:rPr sz="2100" spc="-105">
                <a:latin typeface="Sitka Text"/>
                <a:cs typeface="Sitka Text"/>
              </a:rPr>
              <a:t> </a:t>
            </a:r>
            <a:r>
              <a:rPr sz="2100" spc="-79">
                <a:latin typeface="Sitka Text"/>
                <a:cs typeface="Sitka Text"/>
              </a:rPr>
              <a:t>discharge</a:t>
            </a:r>
            <a:r>
              <a:rPr sz="2100" spc="-135">
                <a:latin typeface="Sitka Text"/>
                <a:cs typeface="Sitka Text"/>
              </a:rPr>
              <a:t> </a:t>
            </a:r>
            <a:r>
              <a:rPr sz="2100" spc="-64">
                <a:latin typeface="Sitka Text"/>
                <a:cs typeface="Sitka Text"/>
              </a:rPr>
              <a:t>from</a:t>
            </a:r>
            <a:r>
              <a:rPr sz="2100" spc="-86">
                <a:latin typeface="Sitka Text"/>
                <a:cs typeface="Sitka Text"/>
              </a:rPr>
              <a:t> </a:t>
            </a:r>
            <a:r>
              <a:rPr sz="2100" spc="-86">
                <a:solidFill>
                  <a:srgbClr val="FF0000"/>
                </a:solidFill>
                <a:latin typeface="Sitka Text"/>
                <a:cs typeface="Sitka Text"/>
              </a:rPr>
              <a:t>kitchens,</a:t>
            </a:r>
            <a:r>
              <a:rPr sz="2100" spc="-116">
                <a:solidFill>
                  <a:srgbClr val="FF0000"/>
                </a:solidFill>
                <a:latin typeface="Sitka Text"/>
                <a:cs typeface="Sitka Text"/>
              </a:rPr>
              <a:t> </a:t>
            </a:r>
            <a:r>
              <a:rPr sz="2100" spc="-64">
                <a:solidFill>
                  <a:srgbClr val="FF0000"/>
                </a:solidFill>
                <a:latin typeface="Sitka Text"/>
                <a:cs typeface="Sitka Text"/>
              </a:rPr>
              <a:t>wash</a:t>
            </a:r>
            <a:r>
              <a:rPr sz="2100" spc="-124">
                <a:solidFill>
                  <a:srgbClr val="FF0000"/>
                </a:solidFill>
                <a:latin typeface="Sitka Text"/>
                <a:cs typeface="Sitka Text"/>
              </a:rPr>
              <a:t> </a:t>
            </a:r>
            <a:r>
              <a:rPr sz="2100" spc="-75">
                <a:solidFill>
                  <a:srgbClr val="FF0000"/>
                </a:solidFill>
                <a:latin typeface="Sitka Text"/>
                <a:cs typeface="Sitka Text"/>
              </a:rPr>
              <a:t>basins </a:t>
            </a:r>
            <a:r>
              <a:rPr sz="2100" spc="-94">
                <a:solidFill>
                  <a:srgbClr val="FF0000"/>
                </a:solidFill>
                <a:latin typeface="Sitka Text"/>
                <a:cs typeface="Sitka Text"/>
              </a:rPr>
              <a:t>etc.</a:t>
            </a:r>
            <a:r>
              <a:rPr sz="2100" spc="-199">
                <a:solidFill>
                  <a:srgbClr val="FF0000"/>
                </a:solidFill>
                <a:latin typeface="Sitka Text"/>
                <a:cs typeface="Sitka Text"/>
              </a:rPr>
              <a:t> </a:t>
            </a:r>
            <a:r>
              <a:rPr sz="2100" spc="-19">
                <a:latin typeface="Sitka Text"/>
                <a:cs typeface="Sitka Text"/>
              </a:rPr>
              <a:t>and </a:t>
            </a:r>
            <a:r>
              <a:rPr sz="2100" spc="-8">
                <a:latin typeface="Sitka Text"/>
                <a:cs typeface="Sitka Text"/>
              </a:rPr>
              <a:t>excludes</a:t>
            </a:r>
            <a:r>
              <a:rPr sz="2100">
                <a:latin typeface="Sitka Text"/>
                <a:cs typeface="Sitka Text"/>
              </a:rPr>
              <a:t>	</a:t>
            </a:r>
            <a:r>
              <a:rPr sz="2100" spc="-79">
                <a:latin typeface="Sitka Text"/>
                <a:cs typeface="Sitka Text"/>
              </a:rPr>
              <a:t>discharge</a:t>
            </a:r>
            <a:r>
              <a:rPr sz="2100" spc="-143">
                <a:latin typeface="Sitka Text"/>
                <a:cs typeface="Sitka Text"/>
              </a:rPr>
              <a:t> </a:t>
            </a:r>
            <a:r>
              <a:rPr sz="2100" spc="-64">
                <a:latin typeface="Sitka Text"/>
                <a:cs typeface="Sitka Text"/>
              </a:rPr>
              <a:t>from</a:t>
            </a:r>
            <a:r>
              <a:rPr sz="2100" spc="-90">
                <a:latin typeface="Sitka Text"/>
                <a:cs typeface="Sitka Text"/>
              </a:rPr>
              <a:t> </a:t>
            </a:r>
            <a:r>
              <a:rPr sz="2100" spc="60">
                <a:solidFill>
                  <a:srgbClr val="FF0000"/>
                </a:solidFill>
                <a:latin typeface="Sitka Text"/>
                <a:cs typeface="Sitka Text"/>
              </a:rPr>
              <a:t>WCs</a:t>
            </a:r>
            <a:r>
              <a:rPr sz="2100" spc="285">
                <a:solidFill>
                  <a:srgbClr val="FF0000"/>
                </a:solidFill>
                <a:latin typeface="Sitka Text"/>
                <a:cs typeface="Sitka Text"/>
              </a:rPr>
              <a:t> </a:t>
            </a:r>
            <a:r>
              <a:rPr sz="2100" spc="-71">
                <a:solidFill>
                  <a:srgbClr val="FF0000"/>
                </a:solidFill>
                <a:latin typeface="Sitka Text"/>
                <a:cs typeface="Sitka Text"/>
              </a:rPr>
              <a:t>and</a:t>
            </a:r>
            <a:r>
              <a:rPr sz="2100" spc="-165">
                <a:solidFill>
                  <a:srgbClr val="FF0000"/>
                </a:solidFill>
                <a:latin typeface="Sitka Text"/>
                <a:cs typeface="Sitka Text"/>
              </a:rPr>
              <a:t> </a:t>
            </a:r>
            <a:r>
              <a:rPr sz="2100" spc="-83">
                <a:solidFill>
                  <a:srgbClr val="FF0000"/>
                </a:solidFill>
                <a:latin typeface="Sitka Text"/>
                <a:cs typeface="Sitka Text"/>
              </a:rPr>
              <a:t>urinals</a:t>
            </a:r>
            <a:r>
              <a:rPr sz="2100" spc="-83">
                <a:latin typeface="Sitka Text"/>
                <a:cs typeface="Sitka Text"/>
              </a:rPr>
              <a:t>.</a:t>
            </a:r>
            <a:r>
              <a:rPr sz="2100" spc="-158">
                <a:latin typeface="Sitka Text"/>
                <a:cs typeface="Sitka Text"/>
              </a:rPr>
              <a:t> </a:t>
            </a:r>
            <a:r>
              <a:rPr sz="2100" spc="-105">
                <a:latin typeface="Sitka Text"/>
                <a:cs typeface="Sitka Text"/>
              </a:rPr>
              <a:t>Sullage,</a:t>
            </a:r>
            <a:r>
              <a:rPr sz="2100" spc="-169">
                <a:latin typeface="Sitka Text"/>
                <a:cs typeface="Sitka Text"/>
              </a:rPr>
              <a:t> </a:t>
            </a:r>
            <a:r>
              <a:rPr sz="2100" spc="-64">
                <a:latin typeface="Sitka Text"/>
                <a:cs typeface="Sitka Text"/>
              </a:rPr>
              <a:t>also</a:t>
            </a:r>
            <a:r>
              <a:rPr sz="2100" spc="-90">
                <a:latin typeface="Sitka Text"/>
                <a:cs typeface="Sitka Text"/>
              </a:rPr>
              <a:t> </a:t>
            </a:r>
            <a:r>
              <a:rPr sz="2100" spc="-23">
                <a:latin typeface="Sitka Text"/>
                <a:cs typeface="Sitka Text"/>
              </a:rPr>
              <a:t>known</a:t>
            </a:r>
            <a:r>
              <a:rPr sz="2100" spc="-68">
                <a:latin typeface="Sitka Text"/>
                <a:cs typeface="Sitka Text"/>
              </a:rPr>
              <a:t> </a:t>
            </a:r>
            <a:r>
              <a:rPr sz="2100" spc="-56">
                <a:solidFill>
                  <a:srgbClr val="FF0000"/>
                </a:solidFill>
                <a:latin typeface="Sitka Text"/>
                <a:cs typeface="Sitka Text"/>
              </a:rPr>
              <a:t>as</a:t>
            </a:r>
            <a:r>
              <a:rPr sz="2100" spc="-146">
                <a:solidFill>
                  <a:srgbClr val="FF0000"/>
                </a:solidFill>
                <a:latin typeface="Sitka Text"/>
                <a:cs typeface="Sitka Text"/>
              </a:rPr>
              <a:t> </a:t>
            </a:r>
            <a:r>
              <a:rPr sz="2100" spc="-15">
                <a:solidFill>
                  <a:srgbClr val="FF0000"/>
                </a:solidFill>
                <a:latin typeface="Sitka Text"/>
                <a:cs typeface="Sitka Text"/>
              </a:rPr>
              <a:t>grey </a:t>
            </a:r>
            <a:r>
              <a:rPr sz="2100" spc="-113">
                <a:solidFill>
                  <a:srgbClr val="FF0000"/>
                </a:solidFill>
                <a:latin typeface="Sitka Text"/>
                <a:cs typeface="Sitka Text"/>
              </a:rPr>
              <a:t>water</a:t>
            </a:r>
            <a:r>
              <a:rPr sz="2100" spc="-113">
                <a:latin typeface="Sitka Text"/>
                <a:cs typeface="Sitka Text"/>
              </a:rPr>
              <a:t>,</a:t>
            </a:r>
            <a:r>
              <a:rPr sz="2100" spc="-214">
                <a:latin typeface="Sitka Text"/>
                <a:cs typeface="Sitka Text"/>
              </a:rPr>
              <a:t> </a:t>
            </a:r>
            <a:r>
              <a:rPr sz="2100" spc="-34">
                <a:latin typeface="Sitka Text"/>
                <a:cs typeface="Sitka Text"/>
              </a:rPr>
              <a:t>is</a:t>
            </a:r>
            <a:r>
              <a:rPr sz="2100" spc="-83">
                <a:latin typeface="Sitka Text"/>
                <a:cs typeface="Sitka Text"/>
              </a:rPr>
              <a:t> </a:t>
            </a:r>
            <a:r>
              <a:rPr sz="2100" spc="-60">
                <a:latin typeface="Sitka Text"/>
                <a:cs typeface="Sitka Text"/>
              </a:rPr>
              <a:t>less</a:t>
            </a:r>
            <a:r>
              <a:rPr sz="2100" spc="-124">
                <a:latin typeface="Sitka Text"/>
                <a:cs typeface="Sitka Text"/>
              </a:rPr>
              <a:t> </a:t>
            </a:r>
            <a:r>
              <a:rPr sz="2100" spc="-75">
                <a:latin typeface="Sitka Text"/>
                <a:cs typeface="Sitka Text"/>
              </a:rPr>
              <a:t>foul</a:t>
            </a:r>
            <a:r>
              <a:rPr sz="2100" spc="-127">
                <a:latin typeface="Sitka Text"/>
                <a:cs typeface="Sitka Text"/>
              </a:rPr>
              <a:t> </a:t>
            </a:r>
            <a:r>
              <a:rPr sz="2100" spc="-15">
                <a:latin typeface="Sitka Text"/>
                <a:cs typeface="Sitka Text"/>
              </a:rPr>
              <a:t>than</a:t>
            </a:r>
            <a:r>
              <a:rPr sz="2100">
                <a:latin typeface="Sitka Text"/>
                <a:cs typeface="Sitka Text"/>
              </a:rPr>
              <a:t>	</a:t>
            </a:r>
            <a:r>
              <a:rPr sz="2100" spc="-68">
                <a:latin typeface="Sitka Text"/>
                <a:cs typeface="Sitka Text"/>
              </a:rPr>
              <a:t>domestic</a:t>
            </a:r>
            <a:r>
              <a:rPr sz="2100" spc="-86">
                <a:latin typeface="Sitka Text"/>
                <a:cs typeface="Sitka Text"/>
              </a:rPr>
              <a:t> </a:t>
            </a:r>
            <a:r>
              <a:rPr sz="2100" spc="-83">
                <a:latin typeface="Sitka Text"/>
                <a:cs typeface="Sitka Text"/>
              </a:rPr>
              <a:t>sewage</a:t>
            </a:r>
            <a:r>
              <a:rPr sz="2100" spc="-158">
                <a:latin typeface="Sitka Text"/>
                <a:cs typeface="Sitka Text"/>
              </a:rPr>
              <a:t> </a:t>
            </a:r>
            <a:r>
              <a:rPr sz="2100" spc="-71">
                <a:latin typeface="Sitka Text"/>
                <a:cs typeface="Sitka Text"/>
              </a:rPr>
              <a:t>and</a:t>
            </a:r>
            <a:r>
              <a:rPr sz="2100" spc="-153">
                <a:latin typeface="Sitka Text"/>
                <a:cs typeface="Sitka Text"/>
              </a:rPr>
              <a:t> </a:t>
            </a:r>
            <a:r>
              <a:rPr sz="2100" spc="-68">
                <a:latin typeface="Sitka Text"/>
                <a:cs typeface="Sitka Text"/>
              </a:rPr>
              <a:t>can</a:t>
            </a:r>
            <a:r>
              <a:rPr sz="2100" spc="-180">
                <a:latin typeface="Sitka Text"/>
                <a:cs typeface="Sitka Text"/>
              </a:rPr>
              <a:t> </a:t>
            </a:r>
            <a:r>
              <a:rPr sz="2100" spc="-60">
                <a:latin typeface="Sitka Text"/>
                <a:cs typeface="Sitka Text"/>
              </a:rPr>
              <a:t>be</a:t>
            </a:r>
            <a:r>
              <a:rPr sz="2100" spc="-150">
                <a:latin typeface="Sitka Text"/>
                <a:cs typeface="Sitka Text"/>
              </a:rPr>
              <a:t> </a:t>
            </a:r>
            <a:r>
              <a:rPr sz="2100" spc="-79">
                <a:latin typeface="Sitka Text"/>
                <a:cs typeface="Sitka Text"/>
              </a:rPr>
              <a:t>discharged</a:t>
            </a:r>
            <a:r>
              <a:rPr sz="2100" spc="-127">
                <a:latin typeface="Sitka Text"/>
                <a:cs typeface="Sitka Text"/>
              </a:rPr>
              <a:t> </a:t>
            </a:r>
            <a:r>
              <a:rPr sz="2100" spc="-26">
                <a:latin typeface="Sitka Text"/>
                <a:cs typeface="Sitka Text"/>
              </a:rPr>
              <a:t>through </a:t>
            </a:r>
            <a:r>
              <a:rPr sz="2100" spc="-49">
                <a:latin typeface="Sitka Text"/>
                <a:cs typeface="Sitka Text"/>
              </a:rPr>
              <a:t>open</a:t>
            </a:r>
            <a:r>
              <a:rPr sz="2100" spc="-83">
                <a:latin typeface="Sitka Text"/>
                <a:cs typeface="Sitka Text"/>
              </a:rPr>
              <a:t> </a:t>
            </a:r>
            <a:r>
              <a:rPr sz="2100" spc="-79">
                <a:latin typeface="Sitka Text"/>
                <a:cs typeface="Sitka Text"/>
              </a:rPr>
              <a:t>surface</a:t>
            </a:r>
            <a:r>
              <a:rPr sz="2100" spc="-127">
                <a:latin typeface="Sitka Text"/>
                <a:cs typeface="Sitka Text"/>
              </a:rPr>
              <a:t> </a:t>
            </a:r>
            <a:r>
              <a:rPr sz="2100" spc="-60">
                <a:latin typeface="Sitka Text"/>
                <a:cs typeface="Sitka Text"/>
              </a:rPr>
              <a:t>drains</a:t>
            </a:r>
            <a:r>
              <a:rPr sz="2100" spc="-127">
                <a:latin typeface="Sitka Text"/>
                <a:cs typeface="Sitka Text"/>
              </a:rPr>
              <a:t> </a:t>
            </a:r>
            <a:r>
              <a:rPr sz="2100" spc="-53">
                <a:latin typeface="Sitka Text"/>
                <a:cs typeface="Sitka Text"/>
              </a:rPr>
              <a:t>in</a:t>
            </a:r>
            <a:r>
              <a:rPr sz="2100" spc="-143">
                <a:latin typeface="Sitka Text"/>
                <a:cs typeface="Sitka Text"/>
              </a:rPr>
              <a:t> </a:t>
            </a:r>
            <a:r>
              <a:rPr sz="2100" spc="-8">
                <a:latin typeface="Sitka Text"/>
                <a:cs typeface="Sitka Text"/>
              </a:rPr>
              <a:t>unsewered</a:t>
            </a:r>
            <a:r>
              <a:rPr sz="2100">
                <a:latin typeface="Sitka Text"/>
                <a:cs typeface="Sitka Text"/>
              </a:rPr>
              <a:t>	</a:t>
            </a:r>
            <a:r>
              <a:rPr sz="2100" spc="-8">
                <a:latin typeface="Sitka Text"/>
                <a:cs typeface="Sitka Text"/>
              </a:rPr>
              <a:t>areas.</a:t>
            </a:r>
            <a:endParaRPr sz="2100">
              <a:latin typeface="Sitka Text"/>
              <a:cs typeface="Sitka Text"/>
            </a:endParaRPr>
          </a:p>
        </p:txBody>
      </p:sp>
      <p:sp>
        <p:nvSpPr>
          <p:cNvPr id="2" name="Slide Number Placeholder 1">
            <a:extLst>
              <a:ext uri="{FF2B5EF4-FFF2-40B4-BE49-F238E27FC236}">
                <a16:creationId xmlns:a16="http://schemas.microsoft.com/office/drawing/2014/main" id="{5A7305FB-8D5E-5D67-0CD5-257C46455F41}"/>
              </a:ext>
            </a:extLst>
          </p:cNvPr>
          <p:cNvSpPr>
            <a:spLocks noGrp="1"/>
          </p:cNvSpPr>
          <p:nvPr>
            <p:ph type="sldNum" sz="quarter" idx="7"/>
          </p:nvPr>
        </p:nvSpPr>
        <p:spPr/>
        <p:txBody>
          <a:bodyPr/>
          <a:lstStyle/>
          <a:p>
            <a:fld id="{B6F15528-21DE-4FAA-801E-634DDDAF4B2B}" type="slidenum">
              <a:rPr lang="en-US" smtClean="0"/>
              <a:t>148</a:t>
            </a:fld>
            <a:endParaRPr lang="en-US"/>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228600" y="1371600"/>
            <a:ext cx="8612505" cy="4848283"/>
          </a:xfrm>
          <a:prstGeom prst="rect">
            <a:avLst/>
          </a:prstGeom>
        </p:spPr>
        <p:txBody>
          <a:bodyPr vert="horz" wrap="square" lIns="0" tIns="64294" rIns="0" bIns="0" rtlCol="0">
            <a:spAutoFit/>
          </a:bodyPr>
          <a:lstStyle/>
          <a:p>
            <a:pPr marL="180499" marR="38100" algn="just">
              <a:spcBef>
                <a:spcPts val="506"/>
              </a:spcBef>
              <a:tabLst>
                <a:tab pos="501968" algn="l"/>
              </a:tabLst>
            </a:pPr>
            <a:r>
              <a:rPr sz="2000" b="1" i="1" spc="-109">
                <a:solidFill>
                  <a:srgbClr val="00AF50"/>
                </a:solidFill>
                <a:latin typeface="Sitka Text"/>
                <a:cs typeface="Sitka Text"/>
              </a:rPr>
              <a:t>Storm</a:t>
            </a:r>
            <a:r>
              <a:rPr sz="2000" b="1" i="1" spc="-221">
                <a:solidFill>
                  <a:srgbClr val="00AF50"/>
                </a:solidFill>
                <a:latin typeface="Sitka Text"/>
                <a:cs typeface="Sitka Text"/>
              </a:rPr>
              <a:t> </a:t>
            </a:r>
            <a:r>
              <a:rPr sz="2000" b="1" i="1" spc="-143">
                <a:solidFill>
                  <a:srgbClr val="00AF50"/>
                </a:solidFill>
                <a:latin typeface="Sitka Text"/>
                <a:cs typeface="Sitka Text"/>
              </a:rPr>
              <a:t>water</a:t>
            </a:r>
            <a:r>
              <a:rPr sz="2000" i="1" spc="-143">
                <a:latin typeface="Sitka Text"/>
                <a:cs typeface="Sitka Text"/>
              </a:rPr>
              <a:t>:</a:t>
            </a:r>
            <a:r>
              <a:rPr sz="2000" i="1" spc="-296">
                <a:latin typeface="Sitka Text"/>
                <a:cs typeface="Sitka Text"/>
              </a:rPr>
              <a:t> </a:t>
            </a:r>
            <a:r>
              <a:rPr sz="2000" spc="-41">
                <a:latin typeface="Sitka Text"/>
                <a:cs typeface="Sitka Text"/>
              </a:rPr>
              <a:t>is</a:t>
            </a:r>
            <a:r>
              <a:rPr sz="2000" spc="-75">
                <a:latin typeface="Sitka Text"/>
                <a:cs typeface="Sitka Text"/>
              </a:rPr>
              <a:t> </a:t>
            </a:r>
            <a:r>
              <a:rPr sz="2000" spc="-64">
                <a:latin typeface="Sitka Text"/>
                <a:cs typeface="Sitka Text"/>
              </a:rPr>
              <a:t>the</a:t>
            </a:r>
            <a:r>
              <a:rPr sz="2000" spc="-135">
                <a:latin typeface="Sitka Text"/>
                <a:cs typeface="Sitka Text"/>
              </a:rPr>
              <a:t> </a:t>
            </a:r>
            <a:r>
              <a:rPr sz="2000" spc="-83">
                <a:solidFill>
                  <a:srgbClr val="FF0000"/>
                </a:solidFill>
                <a:latin typeface="Sitka Text"/>
                <a:cs typeface="Sitka Text"/>
              </a:rPr>
              <a:t>surface</a:t>
            </a:r>
            <a:r>
              <a:rPr sz="2000" spc="-98">
                <a:solidFill>
                  <a:srgbClr val="FF0000"/>
                </a:solidFill>
                <a:latin typeface="Sitka Text"/>
                <a:cs typeface="Sitka Text"/>
              </a:rPr>
              <a:t> </a:t>
            </a:r>
            <a:r>
              <a:rPr sz="2000" spc="-75">
                <a:solidFill>
                  <a:srgbClr val="FF0000"/>
                </a:solidFill>
                <a:latin typeface="Sitka Text"/>
                <a:cs typeface="Sitka Text"/>
              </a:rPr>
              <a:t>runoff</a:t>
            </a:r>
            <a:r>
              <a:rPr sz="2000" spc="-94">
                <a:solidFill>
                  <a:srgbClr val="FF0000"/>
                </a:solidFill>
                <a:latin typeface="Sitka Text"/>
                <a:cs typeface="Sitka Text"/>
              </a:rPr>
              <a:t> </a:t>
            </a:r>
            <a:r>
              <a:rPr sz="2000" spc="-64">
                <a:latin typeface="Sitka Text"/>
                <a:cs typeface="Sitka Text"/>
              </a:rPr>
              <a:t>during</a:t>
            </a:r>
            <a:r>
              <a:rPr sz="2000" spc="-71">
                <a:latin typeface="Sitka Text"/>
                <a:cs typeface="Sitka Text"/>
              </a:rPr>
              <a:t> </a:t>
            </a:r>
            <a:r>
              <a:rPr sz="2000" spc="-75">
                <a:latin typeface="Sitka Text"/>
                <a:cs typeface="Sitka Text"/>
              </a:rPr>
              <a:t>and</a:t>
            </a:r>
            <a:r>
              <a:rPr sz="2000" spc="-146">
                <a:latin typeface="Sitka Text"/>
                <a:cs typeface="Sitka Text"/>
              </a:rPr>
              <a:t> </a:t>
            </a:r>
            <a:r>
              <a:rPr sz="2000" spc="-94">
                <a:latin typeface="Sitka Text"/>
                <a:cs typeface="Sitka Text"/>
              </a:rPr>
              <a:t>immediately</a:t>
            </a:r>
            <a:r>
              <a:rPr sz="2000" spc="-188">
                <a:latin typeface="Sitka Text"/>
                <a:cs typeface="Sitka Text"/>
              </a:rPr>
              <a:t> </a:t>
            </a:r>
            <a:r>
              <a:rPr sz="2000" spc="-83">
                <a:solidFill>
                  <a:srgbClr val="FF0000"/>
                </a:solidFill>
                <a:latin typeface="Sitka Text"/>
                <a:cs typeface="Sitka Text"/>
              </a:rPr>
              <a:t>after</a:t>
            </a:r>
            <a:r>
              <a:rPr sz="2000" spc="-158">
                <a:solidFill>
                  <a:srgbClr val="FF0000"/>
                </a:solidFill>
                <a:latin typeface="Sitka Text"/>
                <a:cs typeface="Sitka Text"/>
              </a:rPr>
              <a:t> </a:t>
            </a:r>
            <a:r>
              <a:rPr sz="2000" spc="-64">
                <a:solidFill>
                  <a:srgbClr val="FF0000"/>
                </a:solidFill>
                <a:latin typeface="Sitka Text"/>
                <a:cs typeface="Sitka Text"/>
              </a:rPr>
              <a:t>the</a:t>
            </a:r>
            <a:r>
              <a:rPr sz="2000" spc="-139">
                <a:solidFill>
                  <a:srgbClr val="FF0000"/>
                </a:solidFill>
                <a:latin typeface="Sitka Text"/>
                <a:cs typeface="Sitka Text"/>
              </a:rPr>
              <a:t> </a:t>
            </a:r>
            <a:r>
              <a:rPr sz="2000" spc="-109">
                <a:solidFill>
                  <a:srgbClr val="FF0000"/>
                </a:solidFill>
                <a:latin typeface="Sitka Text"/>
                <a:cs typeface="Sitka Text"/>
              </a:rPr>
              <a:t>rainfall</a:t>
            </a:r>
            <a:r>
              <a:rPr sz="2000" spc="-109">
                <a:latin typeface="Sitka Text"/>
                <a:cs typeface="Sitka Text"/>
              </a:rPr>
              <a:t>,</a:t>
            </a:r>
            <a:r>
              <a:rPr sz="2000" spc="-184">
                <a:latin typeface="Sitka Text"/>
                <a:cs typeface="Sitka Text"/>
              </a:rPr>
              <a:t> </a:t>
            </a:r>
            <a:r>
              <a:rPr sz="2000" spc="-8">
                <a:latin typeface="Sitka Text"/>
                <a:cs typeface="Sitka Text"/>
              </a:rPr>
              <a:t>which </a:t>
            </a:r>
            <a:r>
              <a:rPr sz="2000" spc="-60">
                <a:latin typeface="Sitka Text"/>
                <a:cs typeface="Sitka Text"/>
              </a:rPr>
              <a:t>enters</a:t>
            </a:r>
            <a:r>
              <a:rPr sz="2000" spc="-98">
                <a:latin typeface="Sitka Text"/>
                <a:cs typeface="Sitka Text"/>
              </a:rPr>
              <a:t> </a:t>
            </a:r>
            <a:r>
              <a:rPr sz="2000" spc="-49">
                <a:latin typeface="Sitka Text"/>
                <a:cs typeface="Sitka Text"/>
              </a:rPr>
              <a:t>sewers</a:t>
            </a:r>
            <a:r>
              <a:rPr sz="2000" spc="-86">
                <a:latin typeface="Sitka Text"/>
                <a:cs typeface="Sitka Text"/>
              </a:rPr>
              <a:t> </a:t>
            </a:r>
            <a:r>
              <a:rPr sz="2000" spc="-56">
                <a:latin typeface="Sitka Text"/>
                <a:cs typeface="Sitka Text"/>
              </a:rPr>
              <a:t>through</a:t>
            </a:r>
            <a:r>
              <a:rPr sz="2000" spc="-105">
                <a:latin typeface="Sitka Text"/>
                <a:cs typeface="Sitka Text"/>
              </a:rPr>
              <a:t> </a:t>
            </a:r>
            <a:r>
              <a:rPr sz="2000" spc="-98">
                <a:solidFill>
                  <a:srgbClr val="FF0000"/>
                </a:solidFill>
                <a:latin typeface="Sitka Text"/>
                <a:cs typeface="Sitka Text"/>
              </a:rPr>
              <a:t>inlets.</a:t>
            </a:r>
            <a:r>
              <a:rPr sz="2000" spc="-169">
                <a:solidFill>
                  <a:srgbClr val="FF0000"/>
                </a:solidFill>
                <a:latin typeface="Sitka Text"/>
                <a:cs typeface="Sitka Text"/>
              </a:rPr>
              <a:t> </a:t>
            </a:r>
            <a:r>
              <a:rPr sz="2000" spc="-23">
                <a:latin typeface="Sitka Text"/>
                <a:cs typeface="Sitka Text"/>
              </a:rPr>
              <a:t>Storm</a:t>
            </a:r>
            <a:r>
              <a:rPr sz="2000" spc="-41">
                <a:latin typeface="Sitka Text"/>
                <a:cs typeface="Sitka Text"/>
              </a:rPr>
              <a:t> </a:t>
            </a:r>
            <a:r>
              <a:rPr sz="2000" spc="-71">
                <a:latin typeface="Sitka Text"/>
                <a:cs typeface="Sitka Text"/>
              </a:rPr>
              <a:t>water</a:t>
            </a:r>
            <a:r>
              <a:rPr sz="2000" spc="-120">
                <a:latin typeface="Sitka Text"/>
                <a:cs typeface="Sitka Text"/>
              </a:rPr>
              <a:t> </a:t>
            </a:r>
            <a:r>
              <a:rPr sz="2000" spc="-41">
                <a:latin typeface="Sitka Text"/>
                <a:cs typeface="Sitka Text"/>
              </a:rPr>
              <a:t>is</a:t>
            </a:r>
            <a:r>
              <a:rPr sz="2000" spc="-105">
                <a:latin typeface="Sitka Text"/>
                <a:cs typeface="Sitka Text"/>
              </a:rPr>
              <a:t> </a:t>
            </a:r>
            <a:r>
              <a:rPr sz="2000" spc="-38">
                <a:latin typeface="Sitka Text"/>
                <a:cs typeface="Sitka Text"/>
              </a:rPr>
              <a:t>not</a:t>
            </a:r>
            <a:r>
              <a:rPr sz="2000" spc="-75">
                <a:latin typeface="Sitka Text"/>
                <a:cs typeface="Sitka Text"/>
              </a:rPr>
              <a:t> </a:t>
            </a:r>
            <a:r>
              <a:rPr sz="2000" spc="-53">
                <a:latin typeface="Sitka Text"/>
                <a:cs typeface="Sitka Text"/>
              </a:rPr>
              <a:t>as</a:t>
            </a:r>
            <a:r>
              <a:rPr sz="2000" spc="-158">
                <a:latin typeface="Sitka Text"/>
                <a:cs typeface="Sitka Text"/>
              </a:rPr>
              <a:t> </a:t>
            </a:r>
            <a:r>
              <a:rPr sz="2000" spc="-75">
                <a:latin typeface="Sitka Text"/>
                <a:cs typeface="Sitka Text"/>
              </a:rPr>
              <a:t>foul</a:t>
            </a:r>
            <a:r>
              <a:rPr sz="2000" spc="-127">
                <a:latin typeface="Sitka Text"/>
                <a:cs typeface="Sitka Text"/>
              </a:rPr>
              <a:t> </a:t>
            </a:r>
            <a:r>
              <a:rPr sz="2000" spc="-53">
                <a:latin typeface="Sitka Text"/>
                <a:cs typeface="Sitka Text"/>
              </a:rPr>
              <a:t>as</a:t>
            </a:r>
            <a:r>
              <a:rPr sz="2000" spc="-158">
                <a:latin typeface="Sitka Text"/>
                <a:cs typeface="Sitka Text"/>
              </a:rPr>
              <a:t> </a:t>
            </a:r>
            <a:r>
              <a:rPr sz="2000" spc="-75">
                <a:latin typeface="Sitka Text"/>
                <a:cs typeface="Sitka Text"/>
              </a:rPr>
              <a:t>sanitary</a:t>
            </a:r>
            <a:r>
              <a:rPr sz="2000" spc="-116">
                <a:latin typeface="Sitka Text"/>
                <a:cs typeface="Sitka Text"/>
              </a:rPr>
              <a:t> </a:t>
            </a:r>
            <a:r>
              <a:rPr sz="2000">
                <a:latin typeface="Sitka Text"/>
                <a:cs typeface="Sitka Text"/>
              </a:rPr>
              <a:t>or</a:t>
            </a:r>
            <a:r>
              <a:rPr sz="2000" spc="45">
                <a:latin typeface="Sitka Text"/>
                <a:cs typeface="Sitka Text"/>
              </a:rPr>
              <a:t> </a:t>
            </a:r>
            <a:r>
              <a:rPr sz="2000" spc="-8">
                <a:latin typeface="Sitka Text"/>
                <a:cs typeface="Sitka Text"/>
              </a:rPr>
              <a:t>industrial </a:t>
            </a:r>
            <a:r>
              <a:rPr sz="2000" spc="-79">
                <a:latin typeface="Sitka Text"/>
                <a:cs typeface="Sitka Text"/>
              </a:rPr>
              <a:t>sewage</a:t>
            </a:r>
            <a:r>
              <a:rPr sz="2000" spc="-172">
                <a:latin typeface="Sitka Text"/>
                <a:cs typeface="Sitka Text"/>
              </a:rPr>
              <a:t> </a:t>
            </a:r>
            <a:r>
              <a:rPr sz="2000" spc="-75">
                <a:latin typeface="Sitka Text"/>
                <a:cs typeface="Sitka Text"/>
              </a:rPr>
              <a:t>and</a:t>
            </a:r>
            <a:r>
              <a:rPr sz="2000" spc="-158">
                <a:latin typeface="Sitka Text"/>
                <a:cs typeface="Sitka Text"/>
              </a:rPr>
              <a:t> </a:t>
            </a:r>
            <a:r>
              <a:rPr sz="2000" spc="-75">
                <a:latin typeface="Sitka Text"/>
                <a:cs typeface="Sitka Text"/>
              </a:rPr>
              <a:t>hence</a:t>
            </a:r>
            <a:r>
              <a:rPr sz="2000" spc="-124">
                <a:latin typeface="Sitka Text"/>
                <a:cs typeface="Sitka Text"/>
              </a:rPr>
              <a:t> </a:t>
            </a:r>
            <a:r>
              <a:rPr sz="2000" spc="-79">
                <a:latin typeface="Sitka Text"/>
                <a:cs typeface="Sitka Text"/>
              </a:rPr>
              <a:t>can</a:t>
            </a:r>
            <a:r>
              <a:rPr sz="2000" spc="-176">
                <a:latin typeface="Sitka Text"/>
                <a:cs typeface="Sitka Text"/>
              </a:rPr>
              <a:t> </a:t>
            </a:r>
            <a:r>
              <a:rPr sz="2000" spc="-41">
                <a:latin typeface="Sitka Text"/>
                <a:cs typeface="Sitka Text"/>
              </a:rPr>
              <a:t>be</a:t>
            </a:r>
            <a:r>
              <a:rPr sz="2000" spc="-161">
                <a:latin typeface="Sitka Text"/>
                <a:cs typeface="Sitka Text"/>
              </a:rPr>
              <a:t> </a:t>
            </a:r>
            <a:r>
              <a:rPr sz="2000" spc="-64">
                <a:latin typeface="Sitka Text"/>
                <a:cs typeface="Sitka Text"/>
              </a:rPr>
              <a:t>carried</a:t>
            </a:r>
            <a:r>
              <a:rPr sz="2000" spc="-105">
                <a:latin typeface="Sitka Text"/>
                <a:cs typeface="Sitka Text"/>
              </a:rPr>
              <a:t> </a:t>
            </a:r>
            <a:r>
              <a:rPr sz="2000" spc="-56">
                <a:latin typeface="Sitka Text"/>
                <a:cs typeface="Sitka Text"/>
              </a:rPr>
              <a:t>through</a:t>
            </a:r>
            <a:r>
              <a:rPr sz="2000" spc="-90">
                <a:latin typeface="Sitka Text"/>
                <a:cs typeface="Sitka Text"/>
              </a:rPr>
              <a:t> </a:t>
            </a:r>
            <a:r>
              <a:rPr sz="2000" spc="-53">
                <a:solidFill>
                  <a:srgbClr val="FF0000"/>
                </a:solidFill>
                <a:latin typeface="Sitka Text"/>
                <a:cs typeface="Sitka Text"/>
              </a:rPr>
              <a:t>open</a:t>
            </a:r>
            <a:r>
              <a:rPr sz="2000" spc="-71">
                <a:solidFill>
                  <a:srgbClr val="FF0000"/>
                </a:solidFill>
                <a:latin typeface="Sitka Text"/>
                <a:cs typeface="Sitka Text"/>
              </a:rPr>
              <a:t> </a:t>
            </a:r>
            <a:r>
              <a:rPr sz="2000" spc="-64">
                <a:solidFill>
                  <a:srgbClr val="FF0000"/>
                </a:solidFill>
                <a:latin typeface="Sitka Text"/>
                <a:cs typeface="Sitka Text"/>
              </a:rPr>
              <a:t>drains</a:t>
            </a:r>
            <a:r>
              <a:rPr sz="2000" spc="-101">
                <a:solidFill>
                  <a:srgbClr val="FF0000"/>
                </a:solidFill>
                <a:latin typeface="Sitka Text"/>
                <a:cs typeface="Sitka Text"/>
              </a:rPr>
              <a:t> </a:t>
            </a:r>
            <a:r>
              <a:rPr sz="2000">
                <a:solidFill>
                  <a:srgbClr val="FF0000"/>
                </a:solidFill>
                <a:latin typeface="Sitka Text"/>
                <a:cs typeface="Sitka Text"/>
              </a:rPr>
              <a:t>or</a:t>
            </a:r>
            <a:r>
              <a:rPr sz="2000" spc="60">
                <a:solidFill>
                  <a:srgbClr val="FF0000"/>
                </a:solidFill>
                <a:latin typeface="Sitka Text"/>
                <a:cs typeface="Sitka Text"/>
              </a:rPr>
              <a:t> </a:t>
            </a:r>
            <a:r>
              <a:rPr sz="2000" spc="-83">
                <a:solidFill>
                  <a:srgbClr val="FF0000"/>
                </a:solidFill>
                <a:latin typeface="Sitka Text"/>
                <a:cs typeface="Sitka Text"/>
              </a:rPr>
              <a:t>channels</a:t>
            </a:r>
            <a:r>
              <a:rPr sz="2000" spc="-116">
                <a:solidFill>
                  <a:srgbClr val="FF0000"/>
                </a:solidFill>
                <a:latin typeface="Sitka Text"/>
                <a:cs typeface="Sitka Text"/>
              </a:rPr>
              <a:t> </a:t>
            </a:r>
            <a:r>
              <a:rPr sz="2000" spc="-75">
                <a:latin typeface="Sitka Text"/>
                <a:cs typeface="Sitka Text"/>
              </a:rPr>
              <a:t>and</a:t>
            </a:r>
            <a:r>
              <a:rPr sz="2000" spc="-169">
                <a:latin typeface="Sitka Text"/>
                <a:cs typeface="Sitka Text"/>
              </a:rPr>
              <a:t> </a:t>
            </a:r>
            <a:r>
              <a:rPr sz="2000" spc="-8">
                <a:latin typeface="Sitka Text"/>
                <a:cs typeface="Sitka Text"/>
              </a:rPr>
              <a:t>disposed </a:t>
            </a:r>
            <a:r>
              <a:rPr sz="2000" spc="-19">
                <a:latin typeface="Sitka Text"/>
                <a:cs typeface="Sitka Text"/>
              </a:rPr>
              <a:t>of</a:t>
            </a:r>
            <a:r>
              <a:rPr lang="en-US" sz="2000" spc="-19">
                <a:latin typeface="Sitka Text"/>
                <a:cs typeface="Sitka Text"/>
              </a:rPr>
              <a:t> </a:t>
            </a:r>
            <a:r>
              <a:rPr sz="2000" spc="-56">
                <a:latin typeface="Sitka Text"/>
                <a:cs typeface="Sitka Text"/>
              </a:rPr>
              <a:t>in</a:t>
            </a:r>
            <a:r>
              <a:rPr sz="2000" spc="-139">
                <a:latin typeface="Sitka Text"/>
                <a:cs typeface="Sitka Text"/>
              </a:rPr>
              <a:t> </a:t>
            </a:r>
            <a:r>
              <a:rPr sz="2000" spc="-86">
                <a:latin typeface="Sitka Text"/>
                <a:cs typeface="Sitka Text"/>
              </a:rPr>
              <a:t>natural</a:t>
            </a:r>
            <a:r>
              <a:rPr sz="2000" spc="-150">
                <a:latin typeface="Sitka Text"/>
                <a:cs typeface="Sitka Text"/>
              </a:rPr>
              <a:t> </a:t>
            </a:r>
            <a:r>
              <a:rPr sz="2000" spc="-45">
                <a:latin typeface="Sitka Text"/>
                <a:cs typeface="Sitka Text"/>
              </a:rPr>
              <a:t>rivers</a:t>
            </a:r>
            <a:r>
              <a:rPr sz="2000" spc="-101">
                <a:latin typeface="Sitka Text"/>
                <a:cs typeface="Sitka Text"/>
              </a:rPr>
              <a:t> </a:t>
            </a:r>
            <a:r>
              <a:rPr sz="2000">
                <a:latin typeface="Sitka Text"/>
                <a:cs typeface="Sitka Text"/>
              </a:rPr>
              <a:t>or</a:t>
            </a:r>
            <a:r>
              <a:rPr sz="2000" spc="49">
                <a:latin typeface="Sitka Text"/>
                <a:cs typeface="Sitka Text"/>
              </a:rPr>
              <a:t> </a:t>
            </a:r>
            <a:r>
              <a:rPr sz="2000" spc="-64">
                <a:latin typeface="Sitka Text"/>
                <a:cs typeface="Sitka Text"/>
              </a:rPr>
              <a:t>streams</a:t>
            </a:r>
            <a:r>
              <a:rPr sz="2000" spc="-158">
                <a:latin typeface="Sitka Text"/>
                <a:cs typeface="Sitka Text"/>
              </a:rPr>
              <a:t> </a:t>
            </a:r>
            <a:r>
              <a:rPr sz="2000" spc="-56">
                <a:solidFill>
                  <a:srgbClr val="FF0000"/>
                </a:solidFill>
                <a:latin typeface="Sitka Text"/>
                <a:cs typeface="Sitka Text"/>
              </a:rPr>
              <a:t>without</a:t>
            </a:r>
            <a:r>
              <a:rPr sz="2000" spc="23">
                <a:solidFill>
                  <a:srgbClr val="FF0000"/>
                </a:solidFill>
                <a:latin typeface="Sitka Text"/>
                <a:cs typeface="Sitka Text"/>
              </a:rPr>
              <a:t> </a:t>
            </a:r>
            <a:r>
              <a:rPr sz="2000" spc="-8">
                <a:solidFill>
                  <a:srgbClr val="FF0000"/>
                </a:solidFill>
                <a:latin typeface="Sitka Text"/>
                <a:cs typeface="Sitka Text"/>
              </a:rPr>
              <a:t>treatment</a:t>
            </a:r>
            <a:r>
              <a:rPr sz="2000" spc="-8">
                <a:latin typeface="Sitka Text"/>
                <a:cs typeface="Sitka Text"/>
              </a:rPr>
              <a:t>.</a:t>
            </a:r>
            <a:endParaRPr sz="2000">
              <a:latin typeface="Sitka Text"/>
              <a:cs typeface="Sitka Text"/>
            </a:endParaRPr>
          </a:p>
          <a:p>
            <a:pPr marL="180499" marR="126683" algn="just">
              <a:spcBef>
                <a:spcPts val="450"/>
              </a:spcBef>
              <a:tabLst>
                <a:tab pos="566261" algn="l"/>
              </a:tabLst>
            </a:pPr>
            <a:r>
              <a:rPr sz="2000" b="1" i="1" spc="-153">
                <a:solidFill>
                  <a:srgbClr val="00AF50"/>
                </a:solidFill>
                <a:latin typeface="Sitka Text"/>
                <a:cs typeface="Sitka Text"/>
              </a:rPr>
              <a:t>Infiltration</a:t>
            </a:r>
            <a:r>
              <a:rPr sz="2000" i="1" spc="-153">
                <a:latin typeface="Sitka Text"/>
                <a:cs typeface="Sitka Text"/>
              </a:rPr>
              <a:t>:</a:t>
            </a:r>
            <a:r>
              <a:rPr sz="2000" i="1" spc="-270">
                <a:latin typeface="Sitka Text"/>
                <a:cs typeface="Sitka Text"/>
              </a:rPr>
              <a:t> </a:t>
            </a:r>
            <a:r>
              <a:rPr sz="2000" spc="-56">
                <a:latin typeface="Sitka Text"/>
                <a:cs typeface="Sitka Text"/>
              </a:rPr>
              <a:t>in</a:t>
            </a:r>
            <a:r>
              <a:rPr sz="2000" spc="-127">
                <a:latin typeface="Sitka Text"/>
                <a:cs typeface="Sitka Text"/>
              </a:rPr>
              <a:t> </a:t>
            </a:r>
            <a:r>
              <a:rPr sz="2000" spc="-64">
                <a:latin typeface="Sitka Text"/>
                <a:cs typeface="Sitka Text"/>
              </a:rPr>
              <a:t>the</a:t>
            </a:r>
            <a:r>
              <a:rPr sz="2000" spc="-150">
                <a:latin typeface="Sitka Text"/>
                <a:cs typeface="Sitka Text"/>
              </a:rPr>
              <a:t> </a:t>
            </a:r>
            <a:r>
              <a:rPr sz="2000" spc="-71">
                <a:latin typeface="Sitka Text"/>
                <a:cs typeface="Sitka Text"/>
              </a:rPr>
              <a:t>water</a:t>
            </a:r>
            <a:r>
              <a:rPr sz="2000" spc="-116">
                <a:latin typeface="Sitka Text"/>
                <a:cs typeface="Sitka Text"/>
              </a:rPr>
              <a:t> </a:t>
            </a:r>
            <a:r>
              <a:rPr sz="2000" spc="-64">
                <a:latin typeface="Sitka Text"/>
                <a:cs typeface="Sitka Text"/>
              </a:rPr>
              <a:t>which</a:t>
            </a:r>
            <a:r>
              <a:rPr sz="2000" spc="-127">
                <a:latin typeface="Sitka Text"/>
                <a:cs typeface="Sitka Text"/>
              </a:rPr>
              <a:t> </a:t>
            </a:r>
            <a:r>
              <a:rPr sz="2000" spc="-60">
                <a:latin typeface="Sitka Text"/>
                <a:cs typeface="Sitka Text"/>
              </a:rPr>
              <a:t>enters</a:t>
            </a:r>
            <a:r>
              <a:rPr sz="2000" spc="-71">
                <a:latin typeface="Sitka Text"/>
                <a:cs typeface="Sitka Text"/>
              </a:rPr>
              <a:t> </a:t>
            </a:r>
            <a:r>
              <a:rPr sz="2000" spc="-64">
                <a:latin typeface="Sitka Text"/>
                <a:cs typeface="Sitka Text"/>
              </a:rPr>
              <a:t>the</a:t>
            </a:r>
            <a:r>
              <a:rPr sz="2000" spc="-150">
                <a:latin typeface="Sitka Text"/>
                <a:cs typeface="Sitka Text"/>
              </a:rPr>
              <a:t> </a:t>
            </a:r>
            <a:r>
              <a:rPr sz="2000" spc="-49">
                <a:latin typeface="Sitka Text"/>
                <a:cs typeface="Sitka Text"/>
              </a:rPr>
              <a:t>sewers</a:t>
            </a:r>
            <a:r>
              <a:rPr sz="2000" spc="-71">
                <a:latin typeface="Sitka Text"/>
                <a:cs typeface="Sitka Text"/>
              </a:rPr>
              <a:t> </a:t>
            </a:r>
            <a:r>
              <a:rPr sz="2000" spc="-56">
                <a:latin typeface="Sitka Text"/>
                <a:cs typeface="Sitka Text"/>
              </a:rPr>
              <a:t>from</a:t>
            </a:r>
            <a:r>
              <a:rPr sz="2000" spc="-116">
                <a:latin typeface="Sitka Text"/>
                <a:cs typeface="Sitka Text"/>
              </a:rPr>
              <a:t> </a:t>
            </a:r>
            <a:r>
              <a:rPr sz="2000" spc="-64">
                <a:latin typeface="Sitka Text"/>
                <a:cs typeface="Sitka Text"/>
              </a:rPr>
              <a:t>the</a:t>
            </a:r>
            <a:r>
              <a:rPr sz="2000" spc="-139">
                <a:latin typeface="Sitka Text"/>
                <a:cs typeface="Sitka Text"/>
              </a:rPr>
              <a:t> </a:t>
            </a:r>
            <a:r>
              <a:rPr sz="2000" spc="-60">
                <a:latin typeface="Sitka Text"/>
                <a:cs typeface="Sitka Text"/>
              </a:rPr>
              <a:t>ground </a:t>
            </a:r>
            <a:r>
              <a:rPr sz="2000" spc="-56">
                <a:latin typeface="Sitka Text"/>
                <a:cs typeface="Sitka Text"/>
              </a:rPr>
              <a:t>through</a:t>
            </a:r>
            <a:r>
              <a:rPr sz="2000" spc="-79">
                <a:latin typeface="Sitka Text"/>
                <a:cs typeface="Sitka Text"/>
              </a:rPr>
              <a:t> </a:t>
            </a:r>
            <a:r>
              <a:rPr sz="2000" spc="-8">
                <a:solidFill>
                  <a:srgbClr val="FF0000"/>
                </a:solidFill>
                <a:latin typeface="Sitka Text"/>
                <a:cs typeface="Sitka Text"/>
              </a:rPr>
              <a:t>leaks </a:t>
            </a:r>
            <a:r>
              <a:rPr sz="2000" spc="-19">
                <a:solidFill>
                  <a:srgbClr val="FF0000"/>
                </a:solidFill>
                <a:latin typeface="Sitka Text"/>
                <a:cs typeface="Sitka Text"/>
              </a:rPr>
              <a:t>or</a:t>
            </a:r>
            <a:r>
              <a:rPr lang="en-US" sz="2000" spc="-19">
                <a:solidFill>
                  <a:srgbClr val="FF0000"/>
                </a:solidFill>
                <a:latin typeface="Sitka Text"/>
                <a:cs typeface="Sitka Text"/>
              </a:rPr>
              <a:t> </a:t>
            </a:r>
            <a:r>
              <a:rPr sz="2000" spc="-101">
                <a:solidFill>
                  <a:srgbClr val="FF0000"/>
                </a:solidFill>
                <a:latin typeface="Sitka Text"/>
                <a:cs typeface="Sitka Text"/>
              </a:rPr>
              <a:t>faulty</a:t>
            </a:r>
            <a:r>
              <a:rPr sz="2000" spc="-109">
                <a:solidFill>
                  <a:srgbClr val="FF0000"/>
                </a:solidFill>
                <a:latin typeface="Sitka Text"/>
                <a:cs typeface="Sitka Text"/>
              </a:rPr>
              <a:t> </a:t>
            </a:r>
            <a:r>
              <a:rPr sz="2000" spc="-8">
                <a:solidFill>
                  <a:srgbClr val="FF0000"/>
                </a:solidFill>
                <a:latin typeface="Sitka Text"/>
                <a:cs typeface="Sitka Text"/>
              </a:rPr>
              <a:t>joints.</a:t>
            </a:r>
            <a:endParaRPr sz="2000">
              <a:latin typeface="Sitka Text"/>
              <a:cs typeface="Sitka Text"/>
            </a:endParaRPr>
          </a:p>
          <a:p>
            <a:pPr marL="180499" algn="just"/>
            <a:r>
              <a:rPr sz="2000" b="1" i="1" spc="-124">
                <a:solidFill>
                  <a:srgbClr val="00AF50"/>
                </a:solidFill>
                <a:latin typeface="Sitka Text"/>
                <a:cs typeface="Sitka Text"/>
              </a:rPr>
              <a:t>Sewer</a:t>
            </a:r>
            <a:r>
              <a:rPr sz="2000" i="1" spc="-124">
                <a:latin typeface="Sitka Text"/>
                <a:cs typeface="Sitka Text"/>
              </a:rPr>
              <a:t>:</a:t>
            </a:r>
            <a:r>
              <a:rPr sz="2000" i="1" spc="-248">
                <a:latin typeface="Sitka Text"/>
                <a:cs typeface="Sitka Text"/>
              </a:rPr>
              <a:t> </a:t>
            </a:r>
            <a:r>
              <a:rPr sz="2000" spc="-41">
                <a:solidFill>
                  <a:srgbClr val="FF0000"/>
                </a:solidFill>
                <a:latin typeface="Sitka Text"/>
                <a:cs typeface="Sitka Text"/>
              </a:rPr>
              <a:t>is</a:t>
            </a:r>
            <a:r>
              <a:rPr sz="2000" spc="-86">
                <a:solidFill>
                  <a:srgbClr val="FF0000"/>
                </a:solidFill>
                <a:latin typeface="Sitka Text"/>
                <a:cs typeface="Sitka Text"/>
              </a:rPr>
              <a:t> </a:t>
            </a:r>
            <a:r>
              <a:rPr sz="2000" spc="-15">
                <a:solidFill>
                  <a:srgbClr val="FF0000"/>
                </a:solidFill>
                <a:latin typeface="Sitka Text"/>
                <a:cs typeface="Sitka Text"/>
              </a:rPr>
              <a:t>a</a:t>
            </a:r>
            <a:r>
              <a:rPr sz="2000" spc="-251">
                <a:solidFill>
                  <a:srgbClr val="FF0000"/>
                </a:solidFill>
                <a:latin typeface="Sitka Text"/>
                <a:cs typeface="Sitka Text"/>
              </a:rPr>
              <a:t> </a:t>
            </a:r>
            <a:r>
              <a:rPr sz="2000" spc="-71">
                <a:solidFill>
                  <a:srgbClr val="FF0000"/>
                </a:solidFill>
                <a:latin typeface="Sitka Text"/>
                <a:cs typeface="Sitka Text"/>
              </a:rPr>
              <a:t>pipe</a:t>
            </a:r>
            <a:r>
              <a:rPr sz="2000" spc="-146">
                <a:solidFill>
                  <a:srgbClr val="FF0000"/>
                </a:solidFill>
                <a:latin typeface="Sitka Text"/>
                <a:cs typeface="Sitka Text"/>
              </a:rPr>
              <a:t> </a:t>
            </a:r>
            <a:r>
              <a:rPr sz="2000">
                <a:solidFill>
                  <a:srgbClr val="FF0000"/>
                </a:solidFill>
                <a:latin typeface="Sitka Text"/>
                <a:cs typeface="Sitka Text"/>
              </a:rPr>
              <a:t>or</a:t>
            </a:r>
            <a:r>
              <a:rPr sz="2000" spc="71">
                <a:solidFill>
                  <a:srgbClr val="FF0000"/>
                </a:solidFill>
                <a:latin typeface="Sitka Text"/>
                <a:cs typeface="Sitka Text"/>
              </a:rPr>
              <a:t> </a:t>
            </a:r>
            <a:r>
              <a:rPr sz="2000" spc="-86">
                <a:solidFill>
                  <a:srgbClr val="FF0000"/>
                </a:solidFill>
                <a:latin typeface="Sitka Text"/>
                <a:cs typeface="Sitka Text"/>
              </a:rPr>
              <a:t>conduit</a:t>
            </a:r>
            <a:r>
              <a:rPr sz="2000" spc="-86">
                <a:latin typeface="Sitka Text"/>
                <a:cs typeface="Sitka Text"/>
              </a:rPr>
              <a:t>,</a:t>
            </a:r>
            <a:r>
              <a:rPr sz="2000" spc="-98">
                <a:latin typeface="Sitka Text"/>
                <a:cs typeface="Sitka Text"/>
              </a:rPr>
              <a:t> </a:t>
            </a:r>
            <a:r>
              <a:rPr sz="2000" spc="-83">
                <a:latin typeface="Sitka Text"/>
                <a:cs typeface="Sitka Text"/>
              </a:rPr>
              <a:t>generally</a:t>
            </a:r>
            <a:r>
              <a:rPr sz="2000" spc="-180">
                <a:latin typeface="Sitka Text"/>
                <a:cs typeface="Sitka Text"/>
              </a:rPr>
              <a:t> </a:t>
            </a:r>
            <a:r>
              <a:rPr sz="2000" spc="-83">
                <a:solidFill>
                  <a:srgbClr val="FF0000"/>
                </a:solidFill>
                <a:latin typeface="Sitka Text"/>
                <a:cs typeface="Sitka Text"/>
              </a:rPr>
              <a:t>closed,</a:t>
            </a:r>
            <a:r>
              <a:rPr sz="2000" spc="-116">
                <a:solidFill>
                  <a:srgbClr val="FF0000"/>
                </a:solidFill>
                <a:latin typeface="Sitka Text"/>
                <a:cs typeface="Sitka Text"/>
              </a:rPr>
              <a:t> </a:t>
            </a:r>
            <a:r>
              <a:rPr sz="2000" spc="-60">
                <a:solidFill>
                  <a:srgbClr val="FF0000"/>
                </a:solidFill>
                <a:latin typeface="Sitka Text"/>
                <a:cs typeface="Sitka Text"/>
              </a:rPr>
              <a:t>but</a:t>
            </a:r>
            <a:r>
              <a:rPr sz="2000" spc="-127">
                <a:solidFill>
                  <a:srgbClr val="FF0000"/>
                </a:solidFill>
                <a:latin typeface="Sitka Text"/>
                <a:cs typeface="Sitka Text"/>
              </a:rPr>
              <a:t> </a:t>
            </a:r>
            <a:r>
              <a:rPr sz="2000" spc="-68">
                <a:solidFill>
                  <a:srgbClr val="FF0000"/>
                </a:solidFill>
                <a:latin typeface="Sitka Text"/>
                <a:cs typeface="Sitka Text"/>
              </a:rPr>
              <a:t>normally</a:t>
            </a:r>
            <a:r>
              <a:rPr sz="2000" spc="-139">
                <a:solidFill>
                  <a:srgbClr val="FF0000"/>
                </a:solidFill>
                <a:latin typeface="Sitka Text"/>
                <a:cs typeface="Sitka Text"/>
              </a:rPr>
              <a:t> </a:t>
            </a:r>
            <a:r>
              <a:rPr sz="2000" spc="-38">
                <a:solidFill>
                  <a:srgbClr val="FF0000"/>
                </a:solidFill>
                <a:latin typeface="Sitka Text"/>
                <a:cs typeface="Sitka Text"/>
              </a:rPr>
              <a:t>not</a:t>
            </a:r>
            <a:r>
              <a:rPr sz="2000" spc="-60">
                <a:solidFill>
                  <a:srgbClr val="FF0000"/>
                </a:solidFill>
                <a:latin typeface="Sitka Text"/>
                <a:cs typeface="Sitka Text"/>
              </a:rPr>
              <a:t> </a:t>
            </a:r>
            <a:r>
              <a:rPr sz="2000" spc="-83">
                <a:solidFill>
                  <a:srgbClr val="FF0000"/>
                </a:solidFill>
                <a:latin typeface="Sitka Text"/>
                <a:cs typeface="Sitka Text"/>
              </a:rPr>
              <a:t>flowing</a:t>
            </a:r>
            <a:r>
              <a:rPr sz="2000" spc="-101">
                <a:solidFill>
                  <a:srgbClr val="FF0000"/>
                </a:solidFill>
                <a:latin typeface="Sitka Text"/>
                <a:cs typeface="Sitka Text"/>
              </a:rPr>
              <a:t> </a:t>
            </a:r>
            <a:r>
              <a:rPr sz="2000" spc="-113">
                <a:solidFill>
                  <a:srgbClr val="FF0000"/>
                </a:solidFill>
                <a:latin typeface="Sitka Text"/>
                <a:cs typeface="Sitka Text"/>
              </a:rPr>
              <a:t>full</a:t>
            </a:r>
            <a:r>
              <a:rPr sz="2000" spc="-113">
                <a:latin typeface="Sitka Text"/>
                <a:cs typeface="Sitka Text"/>
              </a:rPr>
              <a:t>,</a:t>
            </a:r>
            <a:r>
              <a:rPr sz="2000" spc="-176">
                <a:latin typeface="Sitka Text"/>
                <a:cs typeface="Sitka Text"/>
              </a:rPr>
              <a:t> </a:t>
            </a:r>
            <a:r>
              <a:rPr sz="2000" spc="-8">
                <a:latin typeface="Sitka Text"/>
                <a:cs typeface="Sitka Text"/>
              </a:rPr>
              <a:t>which</a:t>
            </a:r>
            <a:r>
              <a:rPr lang="en-US" sz="2000">
                <a:latin typeface="Sitka Text"/>
                <a:cs typeface="Sitka Text"/>
              </a:rPr>
              <a:t> </a:t>
            </a:r>
            <a:r>
              <a:rPr sz="2000" spc="-60">
                <a:latin typeface="Sitka Text"/>
                <a:cs typeface="Sitka Text"/>
              </a:rPr>
              <a:t>carries</a:t>
            </a:r>
            <a:r>
              <a:rPr sz="2000" spc="-86">
                <a:latin typeface="Sitka Text"/>
                <a:cs typeface="Sitka Text"/>
              </a:rPr>
              <a:t> </a:t>
            </a:r>
            <a:r>
              <a:rPr sz="2000" spc="-8">
                <a:latin typeface="Sitka Text"/>
                <a:cs typeface="Sitka Text"/>
              </a:rPr>
              <a:t>sewage.</a:t>
            </a:r>
            <a:endParaRPr sz="2000">
              <a:latin typeface="Sitka Text"/>
              <a:cs typeface="Sitka Text"/>
            </a:endParaRPr>
          </a:p>
          <a:p>
            <a:pPr marL="180499" marR="664845" algn="just">
              <a:spcBef>
                <a:spcPts val="439"/>
              </a:spcBef>
              <a:tabLst>
                <a:tab pos="1981200" algn="l"/>
              </a:tabLst>
            </a:pPr>
            <a:r>
              <a:rPr sz="2000" b="1" i="1" spc="-109">
                <a:solidFill>
                  <a:srgbClr val="00AF50"/>
                </a:solidFill>
                <a:latin typeface="Sitka Text"/>
                <a:cs typeface="Sitka Text"/>
              </a:rPr>
              <a:t>Sanitary</a:t>
            </a:r>
            <a:r>
              <a:rPr sz="2000" b="1" i="1" spc="-221">
                <a:solidFill>
                  <a:srgbClr val="00AF50"/>
                </a:solidFill>
                <a:latin typeface="Sitka Text"/>
                <a:cs typeface="Sitka Text"/>
              </a:rPr>
              <a:t> </a:t>
            </a:r>
            <a:r>
              <a:rPr sz="2000" b="1" i="1" spc="-127">
                <a:solidFill>
                  <a:srgbClr val="00AF50"/>
                </a:solidFill>
                <a:latin typeface="Sitka Text"/>
                <a:cs typeface="Sitka Text"/>
              </a:rPr>
              <a:t>sewer</a:t>
            </a:r>
            <a:r>
              <a:rPr sz="2000" i="1" spc="-127">
                <a:latin typeface="Sitka Text"/>
                <a:cs typeface="Sitka Text"/>
              </a:rPr>
              <a:t>:</a:t>
            </a:r>
            <a:r>
              <a:rPr sz="2000" i="1" spc="-259">
                <a:latin typeface="Sitka Text"/>
                <a:cs typeface="Sitka Text"/>
              </a:rPr>
              <a:t> </a:t>
            </a:r>
            <a:r>
              <a:rPr sz="2000" spc="-68">
                <a:latin typeface="Sitka Text"/>
                <a:cs typeface="Sitka Text"/>
              </a:rPr>
              <a:t>carries</a:t>
            </a:r>
            <a:r>
              <a:rPr sz="2000" spc="-75">
                <a:latin typeface="Sitka Text"/>
                <a:cs typeface="Sitka Text"/>
              </a:rPr>
              <a:t> </a:t>
            </a:r>
            <a:r>
              <a:rPr sz="2000" spc="-75">
                <a:solidFill>
                  <a:srgbClr val="FF0000"/>
                </a:solidFill>
                <a:latin typeface="Sitka Text"/>
                <a:cs typeface="Sitka Text"/>
              </a:rPr>
              <a:t>sanitary</a:t>
            </a:r>
            <a:r>
              <a:rPr sz="2000" spc="-98">
                <a:solidFill>
                  <a:srgbClr val="FF0000"/>
                </a:solidFill>
                <a:latin typeface="Sitka Text"/>
                <a:cs typeface="Sitka Text"/>
              </a:rPr>
              <a:t> </a:t>
            </a:r>
            <a:r>
              <a:rPr sz="2000" spc="-75">
                <a:solidFill>
                  <a:srgbClr val="FF0000"/>
                </a:solidFill>
                <a:latin typeface="Sitka Text"/>
                <a:cs typeface="Sitka Text"/>
              </a:rPr>
              <a:t>sewerage</a:t>
            </a:r>
            <a:r>
              <a:rPr sz="2000" spc="-143">
                <a:solidFill>
                  <a:srgbClr val="FF0000"/>
                </a:solidFill>
                <a:latin typeface="Sitka Text"/>
                <a:cs typeface="Sitka Text"/>
              </a:rPr>
              <a:t> </a:t>
            </a:r>
            <a:r>
              <a:rPr sz="2000" spc="-75">
                <a:latin typeface="Sitka Text"/>
                <a:cs typeface="Sitka Text"/>
              </a:rPr>
              <a:t>and</a:t>
            </a:r>
            <a:r>
              <a:rPr sz="2000" spc="-161">
                <a:latin typeface="Sitka Text"/>
                <a:cs typeface="Sitka Text"/>
              </a:rPr>
              <a:t> </a:t>
            </a:r>
            <a:r>
              <a:rPr sz="2000" spc="-38">
                <a:latin typeface="Sitka Text"/>
                <a:cs typeface="Sitka Text"/>
              </a:rPr>
              <a:t>is</a:t>
            </a:r>
            <a:r>
              <a:rPr sz="2000" spc="-101">
                <a:latin typeface="Sitka Text"/>
                <a:cs typeface="Sitka Text"/>
              </a:rPr>
              <a:t> </a:t>
            </a:r>
            <a:r>
              <a:rPr sz="2000" spc="-75">
                <a:solidFill>
                  <a:srgbClr val="FF0000"/>
                </a:solidFill>
                <a:latin typeface="Sitka Text"/>
                <a:cs typeface="Sitka Text"/>
              </a:rPr>
              <a:t>designed</a:t>
            </a:r>
            <a:r>
              <a:rPr sz="2000" spc="-139">
                <a:solidFill>
                  <a:srgbClr val="FF0000"/>
                </a:solidFill>
                <a:latin typeface="Sitka Text"/>
                <a:cs typeface="Sitka Text"/>
              </a:rPr>
              <a:t> </a:t>
            </a:r>
            <a:r>
              <a:rPr sz="2000">
                <a:solidFill>
                  <a:srgbClr val="FF0000"/>
                </a:solidFill>
                <a:latin typeface="Sitka Text"/>
                <a:cs typeface="Sitka Text"/>
              </a:rPr>
              <a:t>to</a:t>
            </a:r>
            <a:r>
              <a:rPr sz="2000" spc="-38">
                <a:solidFill>
                  <a:srgbClr val="FF0000"/>
                </a:solidFill>
                <a:latin typeface="Sitka Text"/>
                <a:cs typeface="Sitka Text"/>
              </a:rPr>
              <a:t> </a:t>
            </a:r>
            <a:r>
              <a:rPr sz="2000" spc="-68">
                <a:solidFill>
                  <a:srgbClr val="FF0000"/>
                </a:solidFill>
                <a:latin typeface="Sitka Text"/>
                <a:cs typeface="Sitka Text"/>
              </a:rPr>
              <a:t>exclude</a:t>
            </a:r>
            <a:r>
              <a:rPr sz="2000" spc="-113">
                <a:solidFill>
                  <a:srgbClr val="FF0000"/>
                </a:solidFill>
                <a:latin typeface="Sitka Text"/>
                <a:cs typeface="Sitka Text"/>
              </a:rPr>
              <a:t> </a:t>
            </a:r>
            <a:r>
              <a:rPr sz="2000" spc="-8">
                <a:solidFill>
                  <a:srgbClr val="FF0000"/>
                </a:solidFill>
                <a:latin typeface="Sitka Text"/>
                <a:cs typeface="Sitka Text"/>
              </a:rPr>
              <a:t>storm </a:t>
            </a:r>
            <a:r>
              <a:rPr sz="2000" spc="-56">
                <a:solidFill>
                  <a:srgbClr val="FF0000"/>
                </a:solidFill>
                <a:latin typeface="Sitka Text"/>
                <a:cs typeface="Sitka Text"/>
              </a:rPr>
              <a:t>sewage,</a:t>
            </a:r>
            <a:r>
              <a:rPr sz="2000" spc="274">
                <a:solidFill>
                  <a:srgbClr val="FF0000"/>
                </a:solidFill>
                <a:latin typeface="Sitka Text"/>
                <a:cs typeface="Sitka Text"/>
              </a:rPr>
              <a:t> </a:t>
            </a:r>
            <a:r>
              <a:rPr sz="2000" spc="-98">
                <a:solidFill>
                  <a:srgbClr val="FF0000"/>
                </a:solidFill>
                <a:latin typeface="Sitka Text"/>
                <a:cs typeface="Sitka Text"/>
              </a:rPr>
              <a:t>infiltration,</a:t>
            </a:r>
            <a:r>
              <a:rPr sz="2000" spc="-150">
                <a:solidFill>
                  <a:srgbClr val="FF0000"/>
                </a:solidFill>
                <a:latin typeface="Sitka Text"/>
                <a:cs typeface="Sitka Text"/>
              </a:rPr>
              <a:t> </a:t>
            </a:r>
            <a:r>
              <a:rPr sz="2000" spc="-75">
                <a:solidFill>
                  <a:srgbClr val="FF0000"/>
                </a:solidFill>
                <a:latin typeface="Sitka Text"/>
                <a:cs typeface="Sitka Text"/>
              </a:rPr>
              <a:t>and</a:t>
            </a:r>
            <a:r>
              <a:rPr sz="2000" spc="-172">
                <a:solidFill>
                  <a:srgbClr val="FF0000"/>
                </a:solidFill>
                <a:latin typeface="Sitka Text"/>
                <a:cs typeface="Sitka Text"/>
              </a:rPr>
              <a:t> </a:t>
            </a:r>
            <a:r>
              <a:rPr sz="2000" spc="-83">
                <a:solidFill>
                  <a:srgbClr val="FF0000"/>
                </a:solidFill>
                <a:latin typeface="Sitka Text"/>
                <a:cs typeface="Sitka Text"/>
              </a:rPr>
              <a:t>surface</a:t>
            </a:r>
            <a:r>
              <a:rPr sz="2000" spc="-127">
                <a:solidFill>
                  <a:srgbClr val="FF0000"/>
                </a:solidFill>
                <a:latin typeface="Sitka Text"/>
                <a:cs typeface="Sitka Text"/>
              </a:rPr>
              <a:t> </a:t>
            </a:r>
            <a:r>
              <a:rPr sz="2000" spc="-105">
                <a:solidFill>
                  <a:srgbClr val="FF0000"/>
                </a:solidFill>
                <a:latin typeface="Sitka Text"/>
                <a:cs typeface="Sitka Text"/>
              </a:rPr>
              <a:t>inflow</a:t>
            </a:r>
            <a:r>
              <a:rPr sz="2000" spc="-105">
                <a:latin typeface="Sitka Text"/>
                <a:cs typeface="Sitka Text"/>
              </a:rPr>
              <a:t>.</a:t>
            </a:r>
            <a:r>
              <a:rPr sz="2000" spc="-176">
                <a:latin typeface="Sitka Text"/>
                <a:cs typeface="Sitka Text"/>
              </a:rPr>
              <a:t> </a:t>
            </a:r>
            <a:r>
              <a:rPr sz="2000" spc="-71">
                <a:latin typeface="Sitka Text"/>
                <a:cs typeface="Sitka Text"/>
              </a:rPr>
              <a:t>Industrial</a:t>
            </a:r>
            <a:r>
              <a:rPr sz="2000" spc="-158">
                <a:latin typeface="Sitka Text"/>
                <a:cs typeface="Sitka Text"/>
              </a:rPr>
              <a:t> </a:t>
            </a:r>
            <a:r>
              <a:rPr sz="2000" spc="-75">
                <a:latin typeface="Sitka Text"/>
                <a:cs typeface="Sitka Text"/>
              </a:rPr>
              <a:t>waste</a:t>
            </a:r>
            <a:r>
              <a:rPr sz="2000" spc="-139">
                <a:latin typeface="Sitka Text"/>
                <a:cs typeface="Sitka Text"/>
              </a:rPr>
              <a:t> </a:t>
            </a:r>
            <a:r>
              <a:rPr sz="2000" spc="-86">
                <a:latin typeface="Sitka Text"/>
                <a:cs typeface="Sitka Text"/>
              </a:rPr>
              <a:t>may</a:t>
            </a:r>
            <a:r>
              <a:rPr sz="2000" spc="-233">
                <a:latin typeface="Sitka Text"/>
                <a:cs typeface="Sitka Text"/>
              </a:rPr>
              <a:t> </a:t>
            </a:r>
            <a:r>
              <a:rPr sz="2000" spc="-41">
                <a:latin typeface="Sitka Text"/>
                <a:cs typeface="Sitka Text"/>
              </a:rPr>
              <a:t>be</a:t>
            </a:r>
            <a:r>
              <a:rPr sz="2000" spc="-172">
                <a:latin typeface="Sitka Text"/>
                <a:cs typeface="Sitka Text"/>
              </a:rPr>
              <a:t> </a:t>
            </a:r>
            <a:r>
              <a:rPr sz="2000" spc="-64">
                <a:latin typeface="Sitka Text"/>
                <a:cs typeface="Sitka Text"/>
              </a:rPr>
              <a:t>carried</a:t>
            </a:r>
            <a:r>
              <a:rPr sz="2000" spc="-116">
                <a:latin typeface="Sitka Text"/>
                <a:cs typeface="Sitka Text"/>
              </a:rPr>
              <a:t> </a:t>
            </a:r>
            <a:r>
              <a:rPr sz="2000" spc="-19">
                <a:latin typeface="Sitka Text"/>
                <a:cs typeface="Sitka Text"/>
              </a:rPr>
              <a:t>in </a:t>
            </a:r>
            <a:r>
              <a:rPr sz="2000" spc="-75">
                <a:latin typeface="Sitka Text"/>
                <a:cs typeface="Sitka Text"/>
              </a:rPr>
              <a:t>sanitary</a:t>
            </a:r>
            <a:r>
              <a:rPr sz="2000" spc="-94">
                <a:latin typeface="Sitka Text"/>
                <a:cs typeface="Sitka Text"/>
              </a:rPr>
              <a:t> </a:t>
            </a:r>
            <a:r>
              <a:rPr sz="2000" spc="-8">
                <a:latin typeface="Sitka Text"/>
                <a:cs typeface="Sitka Text"/>
              </a:rPr>
              <a:t>sewers,</a:t>
            </a:r>
            <a:r>
              <a:rPr sz="2000">
                <a:latin typeface="Sitka Text"/>
                <a:cs typeface="Sitka Text"/>
              </a:rPr>
              <a:t>	</a:t>
            </a:r>
            <a:r>
              <a:rPr sz="2000" spc="-86">
                <a:latin typeface="Sitka Text"/>
                <a:cs typeface="Sitka Text"/>
              </a:rPr>
              <a:t>depending</a:t>
            </a:r>
            <a:r>
              <a:rPr sz="2000" spc="-116">
                <a:latin typeface="Sitka Text"/>
                <a:cs typeface="Sitka Text"/>
              </a:rPr>
              <a:t> </a:t>
            </a:r>
            <a:r>
              <a:rPr sz="2000" spc="-49">
                <a:latin typeface="Sitka Text"/>
                <a:cs typeface="Sitka Text"/>
              </a:rPr>
              <a:t>upon</a:t>
            </a:r>
            <a:r>
              <a:rPr sz="2000" spc="-79">
                <a:latin typeface="Sitka Text"/>
                <a:cs typeface="Sitka Text"/>
              </a:rPr>
              <a:t> </a:t>
            </a:r>
            <a:r>
              <a:rPr sz="2000" spc="-45">
                <a:latin typeface="Sitka Text"/>
                <a:cs typeface="Sitka Text"/>
              </a:rPr>
              <a:t>its </a:t>
            </a:r>
            <a:r>
              <a:rPr sz="2000" spc="-34">
                <a:latin typeface="Sitka Text"/>
                <a:cs typeface="Sitka Text"/>
              </a:rPr>
              <a:t>characteristics.</a:t>
            </a:r>
            <a:endParaRPr sz="2000">
              <a:latin typeface="Sitka Text"/>
              <a:cs typeface="Sitka Text"/>
            </a:endParaRPr>
          </a:p>
          <a:p>
            <a:pPr marL="180499" algn="just"/>
            <a:r>
              <a:rPr sz="2000" b="1" i="1" spc="-113">
                <a:solidFill>
                  <a:srgbClr val="00AF50"/>
                </a:solidFill>
                <a:latin typeface="Sitka Text"/>
                <a:cs typeface="Sitka Text"/>
              </a:rPr>
              <a:t>Strom</a:t>
            </a:r>
            <a:r>
              <a:rPr sz="2000" b="1" i="1" spc="-248">
                <a:solidFill>
                  <a:srgbClr val="00AF50"/>
                </a:solidFill>
                <a:latin typeface="Sitka Text"/>
                <a:cs typeface="Sitka Text"/>
              </a:rPr>
              <a:t> </a:t>
            </a:r>
            <a:r>
              <a:rPr sz="2000" b="1" i="1" spc="-135">
                <a:solidFill>
                  <a:srgbClr val="00AF50"/>
                </a:solidFill>
                <a:latin typeface="Sitka Text"/>
                <a:cs typeface="Sitka Text"/>
              </a:rPr>
              <a:t>sewer</a:t>
            </a:r>
            <a:r>
              <a:rPr sz="2000" i="1" spc="-135">
                <a:latin typeface="Sitka Text"/>
                <a:cs typeface="Sitka Text"/>
              </a:rPr>
              <a:t>:</a:t>
            </a:r>
            <a:r>
              <a:rPr sz="2000" i="1" spc="-251">
                <a:latin typeface="Sitka Text"/>
                <a:cs typeface="Sitka Text"/>
              </a:rPr>
              <a:t> </a:t>
            </a:r>
            <a:r>
              <a:rPr sz="2000" spc="-64">
                <a:latin typeface="Sitka Text"/>
                <a:cs typeface="Sitka Text"/>
              </a:rPr>
              <a:t>carries</a:t>
            </a:r>
            <a:r>
              <a:rPr sz="2000" spc="-116">
                <a:latin typeface="Sitka Text"/>
                <a:cs typeface="Sitka Text"/>
              </a:rPr>
              <a:t> </a:t>
            </a:r>
            <a:r>
              <a:rPr sz="2000" spc="-26">
                <a:solidFill>
                  <a:srgbClr val="FF0000"/>
                </a:solidFill>
                <a:latin typeface="Sitka Text"/>
                <a:cs typeface="Sitka Text"/>
              </a:rPr>
              <a:t>storm</a:t>
            </a:r>
            <a:r>
              <a:rPr sz="2000" spc="-38">
                <a:solidFill>
                  <a:srgbClr val="FF0000"/>
                </a:solidFill>
                <a:latin typeface="Sitka Text"/>
                <a:cs typeface="Sitka Text"/>
              </a:rPr>
              <a:t> </a:t>
            </a:r>
            <a:r>
              <a:rPr sz="2000" spc="-79">
                <a:solidFill>
                  <a:srgbClr val="FF0000"/>
                </a:solidFill>
                <a:latin typeface="Sitka Text"/>
                <a:cs typeface="Sitka Text"/>
              </a:rPr>
              <a:t>sewage</a:t>
            </a:r>
            <a:r>
              <a:rPr sz="2000" spc="-165">
                <a:solidFill>
                  <a:srgbClr val="FF0000"/>
                </a:solidFill>
                <a:latin typeface="Sitka Text"/>
                <a:cs typeface="Sitka Text"/>
              </a:rPr>
              <a:t> </a:t>
            </a:r>
            <a:r>
              <a:rPr sz="2000" spc="-68">
                <a:latin typeface="Sitka Text"/>
                <a:cs typeface="Sitka Text"/>
              </a:rPr>
              <a:t>and</a:t>
            </a:r>
            <a:r>
              <a:rPr sz="2000" spc="-172">
                <a:latin typeface="Sitka Text"/>
                <a:cs typeface="Sitka Text"/>
              </a:rPr>
              <a:t> </a:t>
            </a:r>
            <a:r>
              <a:rPr sz="2000" spc="-79">
                <a:latin typeface="Sitka Text"/>
                <a:cs typeface="Sitka Text"/>
              </a:rPr>
              <a:t>any</a:t>
            </a:r>
            <a:r>
              <a:rPr sz="2000" spc="-188">
                <a:latin typeface="Sitka Text"/>
                <a:cs typeface="Sitka Text"/>
              </a:rPr>
              <a:t> </a:t>
            </a:r>
            <a:r>
              <a:rPr sz="2000" spc="-41">
                <a:latin typeface="Sitka Text"/>
                <a:cs typeface="Sitka Text"/>
              </a:rPr>
              <a:t>other</a:t>
            </a:r>
            <a:r>
              <a:rPr sz="2000" spc="-53">
                <a:latin typeface="Sitka Text"/>
                <a:cs typeface="Sitka Text"/>
              </a:rPr>
              <a:t> </a:t>
            </a:r>
            <a:r>
              <a:rPr sz="2000" spc="-75">
                <a:latin typeface="Sitka Text"/>
                <a:cs typeface="Sitka Text"/>
              </a:rPr>
              <a:t>waste</a:t>
            </a:r>
            <a:r>
              <a:rPr sz="2000" spc="-127">
                <a:latin typeface="Sitka Text"/>
                <a:cs typeface="Sitka Text"/>
              </a:rPr>
              <a:t> </a:t>
            </a:r>
            <a:r>
              <a:rPr sz="2000" spc="-60">
                <a:latin typeface="Sitka Text"/>
                <a:cs typeface="Sitka Text"/>
              </a:rPr>
              <a:t>which</a:t>
            </a:r>
            <a:r>
              <a:rPr sz="2000" spc="-135">
                <a:latin typeface="Sitka Text"/>
                <a:cs typeface="Sitka Text"/>
              </a:rPr>
              <a:t> </a:t>
            </a:r>
            <a:r>
              <a:rPr sz="2000" spc="-83">
                <a:latin typeface="Sitka Text"/>
                <a:cs typeface="Sitka Text"/>
              </a:rPr>
              <a:t>may</a:t>
            </a:r>
            <a:r>
              <a:rPr sz="2000" spc="-225">
                <a:latin typeface="Sitka Text"/>
                <a:cs typeface="Sitka Text"/>
              </a:rPr>
              <a:t> </a:t>
            </a:r>
            <a:r>
              <a:rPr sz="2000" spc="-41">
                <a:latin typeface="Sitka Text"/>
                <a:cs typeface="Sitka Text"/>
              </a:rPr>
              <a:t>be</a:t>
            </a:r>
            <a:r>
              <a:rPr sz="2000" spc="-75">
                <a:latin typeface="Sitka Text"/>
                <a:cs typeface="Sitka Text"/>
              </a:rPr>
              <a:t> </a:t>
            </a:r>
            <a:r>
              <a:rPr sz="2000" spc="-38">
                <a:latin typeface="Sitka Text"/>
                <a:cs typeface="Sitka Text"/>
              </a:rPr>
              <a:t>discharged</a:t>
            </a:r>
            <a:r>
              <a:rPr lang="en-US" sz="2000">
                <a:latin typeface="Sitka Text"/>
                <a:cs typeface="Sitka Text"/>
              </a:rPr>
              <a:t> </a:t>
            </a:r>
            <a:r>
              <a:rPr sz="2000" spc="-64">
                <a:latin typeface="Sitka Text"/>
                <a:cs typeface="Sitka Text"/>
              </a:rPr>
              <a:t>into</a:t>
            </a:r>
            <a:r>
              <a:rPr sz="2000" spc="-105">
                <a:latin typeface="Sitka Text"/>
                <a:cs typeface="Sitka Text"/>
              </a:rPr>
              <a:t> </a:t>
            </a:r>
            <a:r>
              <a:rPr sz="2000" spc="-64">
                <a:latin typeface="Sitka Text"/>
                <a:cs typeface="Sitka Text"/>
              </a:rPr>
              <a:t>streets</a:t>
            </a:r>
            <a:r>
              <a:rPr sz="2000" spc="-131">
                <a:latin typeface="Sitka Text"/>
                <a:cs typeface="Sitka Text"/>
              </a:rPr>
              <a:t> </a:t>
            </a:r>
            <a:r>
              <a:rPr sz="2000">
                <a:latin typeface="Sitka Text"/>
                <a:cs typeface="Sitka Text"/>
              </a:rPr>
              <a:t>or</a:t>
            </a:r>
            <a:r>
              <a:rPr sz="2000" spc="38">
                <a:latin typeface="Sitka Text"/>
                <a:cs typeface="Sitka Text"/>
              </a:rPr>
              <a:t> </a:t>
            </a:r>
            <a:r>
              <a:rPr sz="2000" spc="-19">
                <a:latin typeface="Sitka Text"/>
                <a:cs typeface="Sitka Text"/>
              </a:rPr>
              <a:t>onto</a:t>
            </a:r>
            <a:r>
              <a:rPr sz="2000" spc="-56">
                <a:latin typeface="Sitka Text"/>
                <a:cs typeface="Sitka Text"/>
              </a:rPr>
              <a:t> </a:t>
            </a:r>
            <a:r>
              <a:rPr sz="2000" spc="-64">
                <a:latin typeface="Sitka Text"/>
                <a:cs typeface="Sitka Text"/>
              </a:rPr>
              <a:t>the</a:t>
            </a:r>
            <a:r>
              <a:rPr sz="2000" spc="-169">
                <a:latin typeface="Sitka Text"/>
                <a:cs typeface="Sitka Text"/>
              </a:rPr>
              <a:t> </a:t>
            </a:r>
            <a:r>
              <a:rPr sz="2000" spc="-83">
                <a:latin typeface="Sitka Text"/>
                <a:cs typeface="Sitka Text"/>
              </a:rPr>
              <a:t>surface</a:t>
            </a:r>
            <a:r>
              <a:rPr sz="2000" spc="-135">
                <a:latin typeface="Sitka Text"/>
                <a:cs typeface="Sitka Text"/>
              </a:rPr>
              <a:t> </a:t>
            </a:r>
            <a:r>
              <a:rPr sz="2000" spc="-53">
                <a:latin typeface="Sitka Text"/>
                <a:cs typeface="Sitka Text"/>
              </a:rPr>
              <a:t>of</a:t>
            </a:r>
            <a:r>
              <a:rPr sz="2000" spc="-139">
                <a:latin typeface="Sitka Text"/>
                <a:cs typeface="Sitka Text"/>
              </a:rPr>
              <a:t> </a:t>
            </a:r>
            <a:r>
              <a:rPr sz="2000" spc="-38">
                <a:latin typeface="Sitka Text"/>
                <a:cs typeface="Sitka Text"/>
              </a:rPr>
              <a:t>the</a:t>
            </a:r>
            <a:r>
              <a:rPr sz="2000" spc="-23">
                <a:latin typeface="Sitka Text"/>
                <a:cs typeface="Sitka Text"/>
              </a:rPr>
              <a:t> </a:t>
            </a:r>
            <a:r>
              <a:rPr sz="2000" spc="-8">
                <a:latin typeface="Sitka Text"/>
                <a:cs typeface="Sitka Text"/>
              </a:rPr>
              <a:t>ground.</a:t>
            </a:r>
            <a:endParaRPr sz="2000">
              <a:latin typeface="Sitka Text"/>
              <a:cs typeface="Sitka Text"/>
            </a:endParaRPr>
          </a:p>
          <a:p>
            <a:pPr marL="180499" marR="561499" algn="just">
              <a:spcBef>
                <a:spcPts val="435"/>
              </a:spcBef>
            </a:pPr>
            <a:r>
              <a:rPr sz="2000" b="1" i="1" spc="-135">
                <a:solidFill>
                  <a:srgbClr val="00AF50"/>
                </a:solidFill>
                <a:latin typeface="Sitka Text"/>
                <a:cs typeface="Sitka Text"/>
              </a:rPr>
              <a:t>Sewerage</a:t>
            </a:r>
            <a:r>
              <a:rPr sz="2000" i="1" spc="-135">
                <a:latin typeface="Sitka Text"/>
                <a:cs typeface="Sitka Text"/>
              </a:rPr>
              <a:t>:</a:t>
            </a:r>
            <a:r>
              <a:rPr sz="2000" i="1" spc="-236">
                <a:latin typeface="Sitka Text"/>
                <a:cs typeface="Sitka Text"/>
              </a:rPr>
              <a:t> </a:t>
            </a:r>
            <a:r>
              <a:rPr sz="2000" spc="-60">
                <a:latin typeface="Sitka Text"/>
                <a:cs typeface="Sitka Text"/>
              </a:rPr>
              <a:t>refers</a:t>
            </a:r>
            <a:r>
              <a:rPr sz="2000" spc="-135">
                <a:latin typeface="Sitka Text"/>
                <a:cs typeface="Sitka Text"/>
              </a:rPr>
              <a:t> </a:t>
            </a:r>
            <a:r>
              <a:rPr sz="2000">
                <a:latin typeface="Sitka Text"/>
                <a:cs typeface="Sitka Text"/>
              </a:rPr>
              <a:t>to</a:t>
            </a:r>
            <a:r>
              <a:rPr sz="2000" spc="-26">
                <a:latin typeface="Sitka Text"/>
                <a:cs typeface="Sitka Text"/>
              </a:rPr>
              <a:t> </a:t>
            </a:r>
            <a:r>
              <a:rPr sz="2000" spc="-64">
                <a:solidFill>
                  <a:srgbClr val="FF0000"/>
                </a:solidFill>
                <a:latin typeface="Sitka Text"/>
                <a:cs typeface="Sitka Text"/>
              </a:rPr>
              <a:t>the</a:t>
            </a:r>
            <a:r>
              <a:rPr sz="2000" spc="-150">
                <a:solidFill>
                  <a:srgbClr val="FF0000"/>
                </a:solidFill>
                <a:latin typeface="Sitka Text"/>
                <a:cs typeface="Sitka Text"/>
              </a:rPr>
              <a:t> </a:t>
            </a:r>
            <a:r>
              <a:rPr sz="2000" spc="-71">
                <a:solidFill>
                  <a:srgbClr val="FF0000"/>
                </a:solidFill>
                <a:latin typeface="Sitka Text"/>
                <a:cs typeface="Sitka Text"/>
              </a:rPr>
              <a:t>entire</a:t>
            </a:r>
            <a:r>
              <a:rPr sz="2000" spc="-131">
                <a:solidFill>
                  <a:srgbClr val="FF0000"/>
                </a:solidFill>
                <a:latin typeface="Sitka Text"/>
                <a:cs typeface="Sitka Text"/>
              </a:rPr>
              <a:t> </a:t>
            </a:r>
            <a:r>
              <a:rPr sz="2000" spc="-60">
                <a:solidFill>
                  <a:srgbClr val="FF0000"/>
                </a:solidFill>
                <a:latin typeface="Sitka Text"/>
                <a:cs typeface="Sitka Text"/>
              </a:rPr>
              <a:t>system</a:t>
            </a:r>
            <a:r>
              <a:rPr sz="2000" spc="-109">
                <a:solidFill>
                  <a:srgbClr val="FF0000"/>
                </a:solidFill>
                <a:latin typeface="Sitka Text"/>
                <a:cs typeface="Sitka Text"/>
              </a:rPr>
              <a:t> </a:t>
            </a:r>
            <a:r>
              <a:rPr sz="2000" spc="-49">
                <a:solidFill>
                  <a:srgbClr val="FF0000"/>
                </a:solidFill>
                <a:latin typeface="Sitka Text"/>
                <a:cs typeface="Sitka Text"/>
              </a:rPr>
              <a:t>of</a:t>
            </a:r>
            <a:r>
              <a:rPr sz="2000" spc="-120">
                <a:solidFill>
                  <a:srgbClr val="FF0000"/>
                </a:solidFill>
                <a:latin typeface="Sitka Text"/>
                <a:cs typeface="Sitka Text"/>
              </a:rPr>
              <a:t> </a:t>
            </a:r>
            <a:r>
              <a:rPr sz="2000" spc="-86">
                <a:solidFill>
                  <a:srgbClr val="FF0000"/>
                </a:solidFill>
                <a:latin typeface="Sitka Text"/>
                <a:cs typeface="Sitka Text"/>
              </a:rPr>
              <a:t>collection,</a:t>
            </a:r>
            <a:r>
              <a:rPr sz="2000" spc="-90">
                <a:solidFill>
                  <a:srgbClr val="FF0000"/>
                </a:solidFill>
                <a:latin typeface="Sitka Text"/>
                <a:cs typeface="Sitka Text"/>
              </a:rPr>
              <a:t> </a:t>
            </a:r>
            <a:r>
              <a:rPr sz="2000" spc="-83">
                <a:solidFill>
                  <a:srgbClr val="FF0000"/>
                </a:solidFill>
                <a:latin typeface="Sitka Text"/>
                <a:cs typeface="Sitka Text"/>
              </a:rPr>
              <a:t>treatment</a:t>
            </a:r>
            <a:r>
              <a:rPr sz="2000" spc="-161">
                <a:solidFill>
                  <a:srgbClr val="FF0000"/>
                </a:solidFill>
                <a:latin typeface="Sitka Text"/>
                <a:cs typeface="Sitka Text"/>
              </a:rPr>
              <a:t> </a:t>
            </a:r>
            <a:r>
              <a:rPr sz="2000" spc="-75">
                <a:solidFill>
                  <a:srgbClr val="FF0000"/>
                </a:solidFill>
                <a:latin typeface="Sitka Text"/>
                <a:cs typeface="Sitka Text"/>
              </a:rPr>
              <a:t>and</a:t>
            </a:r>
            <a:r>
              <a:rPr sz="2000" spc="-153">
                <a:solidFill>
                  <a:srgbClr val="FF0000"/>
                </a:solidFill>
                <a:latin typeface="Sitka Text"/>
                <a:cs typeface="Sitka Text"/>
              </a:rPr>
              <a:t> </a:t>
            </a:r>
            <a:r>
              <a:rPr sz="2000" spc="-68">
                <a:solidFill>
                  <a:srgbClr val="FF0000"/>
                </a:solidFill>
                <a:latin typeface="Sitka Text"/>
                <a:cs typeface="Sitka Text"/>
              </a:rPr>
              <a:t>disposal</a:t>
            </a:r>
            <a:r>
              <a:rPr sz="2000" spc="-90">
                <a:solidFill>
                  <a:srgbClr val="FF0000"/>
                </a:solidFill>
                <a:latin typeface="Sitka Text"/>
                <a:cs typeface="Sitka Text"/>
              </a:rPr>
              <a:t> </a:t>
            </a:r>
            <a:r>
              <a:rPr sz="2000" spc="-19">
                <a:latin typeface="Sitka Text"/>
                <a:cs typeface="Sitka Text"/>
              </a:rPr>
              <a:t>of </a:t>
            </a:r>
            <a:r>
              <a:rPr sz="2000" spc="-34">
                <a:latin typeface="Sitka Text"/>
                <a:cs typeface="Sitka Text"/>
              </a:rPr>
              <a:t>sewage</a:t>
            </a:r>
            <a:r>
              <a:rPr sz="2000" spc="158">
                <a:latin typeface="Sitka Text"/>
                <a:cs typeface="Sitka Text"/>
              </a:rPr>
              <a:t> </a:t>
            </a:r>
            <a:r>
              <a:rPr sz="2000" spc="-56">
                <a:latin typeface="Sitka Text"/>
                <a:cs typeface="Sitka Text"/>
              </a:rPr>
              <a:t>through</a:t>
            </a:r>
            <a:r>
              <a:rPr sz="2000" spc="-105">
                <a:latin typeface="Sitka Text"/>
                <a:cs typeface="Sitka Text"/>
              </a:rPr>
              <a:t> </a:t>
            </a:r>
            <a:r>
              <a:rPr sz="2000" spc="-15">
                <a:latin typeface="Sitka Text"/>
                <a:cs typeface="Sitka Text"/>
              </a:rPr>
              <a:t>a</a:t>
            </a:r>
            <a:r>
              <a:rPr sz="2000" spc="-266">
                <a:latin typeface="Sitka Text"/>
                <a:cs typeface="Sitka Text"/>
              </a:rPr>
              <a:t> </a:t>
            </a:r>
            <a:r>
              <a:rPr sz="2000" spc="-60">
                <a:latin typeface="Sitka Text"/>
                <a:cs typeface="Sitka Text"/>
              </a:rPr>
              <a:t>system</a:t>
            </a:r>
            <a:r>
              <a:rPr sz="2000" spc="-139">
                <a:latin typeface="Sitka Text"/>
                <a:cs typeface="Sitka Text"/>
              </a:rPr>
              <a:t> </a:t>
            </a:r>
            <a:r>
              <a:rPr sz="2000" spc="-49">
                <a:latin typeface="Sitka Text"/>
                <a:cs typeface="Sitka Text"/>
              </a:rPr>
              <a:t>of</a:t>
            </a:r>
            <a:r>
              <a:rPr sz="2000" spc="-143">
                <a:latin typeface="Sitka Text"/>
                <a:cs typeface="Sitka Text"/>
              </a:rPr>
              <a:t> </a:t>
            </a:r>
            <a:r>
              <a:rPr sz="2000" spc="-83">
                <a:latin typeface="Sitka Text"/>
                <a:cs typeface="Sitka Text"/>
              </a:rPr>
              <a:t>reticulation</a:t>
            </a:r>
            <a:r>
              <a:rPr sz="2000" spc="-225">
                <a:latin typeface="Sitka Text"/>
                <a:cs typeface="Sitka Text"/>
              </a:rPr>
              <a:t> </a:t>
            </a:r>
            <a:r>
              <a:rPr sz="2000" spc="-8">
                <a:latin typeface="Sitka Text"/>
                <a:cs typeface="Sitka Text"/>
              </a:rPr>
              <a:t>sewers.</a:t>
            </a:r>
            <a:endParaRPr sz="2000">
              <a:latin typeface="Sitka Text"/>
              <a:cs typeface="Sitka Text"/>
            </a:endParaRPr>
          </a:p>
        </p:txBody>
      </p:sp>
      <p:sp>
        <p:nvSpPr>
          <p:cNvPr id="9" name="object 5">
            <a:extLst>
              <a:ext uri="{FF2B5EF4-FFF2-40B4-BE49-F238E27FC236}">
                <a16:creationId xmlns:a16="http://schemas.microsoft.com/office/drawing/2014/main" id="{87395F43-C7D7-E0B2-64B9-B472BE5E0E06}"/>
              </a:ext>
            </a:extLst>
          </p:cNvPr>
          <p:cNvSpPr txBox="1"/>
          <p:nvPr/>
        </p:nvSpPr>
        <p:spPr>
          <a:xfrm>
            <a:off x="488518" y="694543"/>
            <a:ext cx="2679859" cy="470802"/>
          </a:xfrm>
          <a:prstGeom prst="rect">
            <a:avLst/>
          </a:prstGeom>
        </p:spPr>
        <p:txBody>
          <a:bodyPr vert="horz" wrap="square" lIns="0" tIns="9049" rIns="0" bIns="0" rtlCol="0">
            <a:spAutoFit/>
          </a:bodyPr>
          <a:lstStyle>
            <a:defPPr>
              <a:defRPr kern="0"/>
            </a:defPPr>
            <a:lvl1pPr>
              <a:defRPr>
                <a:latin typeface="+mj-lt"/>
                <a:ea typeface="+mj-ea"/>
                <a:cs typeface="+mj-cs"/>
              </a:defRPr>
            </a:lvl1pPr>
          </a:lstStyle>
          <a:p>
            <a:pPr marL="9525">
              <a:spcBef>
                <a:spcPts val="71"/>
              </a:spcBef>
            </a:pPr>
            <a:r>
              <a:rPr lang="en-US" sz="3000" b="1" spc="-83">
                <a:solidFill>
                  <a:srgbClr val="002060"/>
                </a:solidFill>
                <a:latin typeface="Times New Roman" panose="02020603050405020304" pitchFamily="18" charset="0"/>
                <a:cs typeface="Times New Roman" panose="02020603050405020304" pitchFamily="18" charset="0"/>
              </a:rPr>
              <a:t>Important</a:t>
            </a:r>
            <a:r>
              <a:rPr lang="en-US" sz="3000" b="1" spc="-338">
                <a:solidFill>
                  <a:srgbClr val="002060"/>
                </a:solidFill>
                <a:latin typeface="Times New Roman" panose="02020603050405020304" pitchFamily="18" charset="0"/>
                <a:cs typeface="Times New Roman" panose="02020603050405020304" pitchFamily="18" charset="0"/>
              </a:rPr>
              <a:t> </a:t>
            </a:r>
            <a:r>
              <a:rPr lang="en-US" sz="3000" b="1" spc="-79">
                <a:solidFill>
                  <a:srgbClr val="002060"/>
                </a:solidFill>
                <a:latin typeface="Times New Roman" panose="02020603050405020304" pitchFamily="18" charset="0"/>
                <a:cs typeface="Times New Roman" panose="02020603050405020304" pitchFamily="18" charset="0"/>
              </a:rPr>
              <a:t>Terms</a:t>
            </a:r>
            <a:endParaRPr lang="en-US" sz="3000" b="1">
              <a:solidFill>
                <a:srgbClr val="00206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BC157D1-FFBE-088A-643E-40FE097F6585}"/>
              </a:ext>
            </a:extLst>
          </p:cNvPr>
          <p:cNvSpPr>
            <a:spLocks noGrp="1"/>
          </p:cNvSpPr>
          <p:nvPr>
            <p:ph type="sldNum" sz="quarter" idx="7"/>
          </p:nvPr>
        </p:nvSpPr>
        <p:spPr/>
        <p:txBody>
          <a:bodyPr/>
          <a:lstStyle/>
          <a:p>
            <a:fld id="{B6F15528-21DE-4FAA-801E-634DDDAF4B2B}" type="slidenum">
              <a:rPr lang="en-US" smtClean="0"/>
              <a:t>149</a:t>
            </a:fld>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4391" y="838200"/>
            <a:ext cx="4153376" cy="517449"/>
          </a:xfrm>
          <a:prstGeom prst="rect">
            <a:avLst/>
          </a:prstGeom>
        </p:spPr>
        <p:txBody>
          <a:bodyPr vert="horz" wrap="square" lIns="0" tIns="9525" rIns="0" bIns="0" rtlCol="0">
            <a:spAutoFit/>
          </a:bodyPr>
          <a:lstStyle/>
          <a:p>
            <a:pPr marL="9525">
              <a:spcBef>
                <a:spcPts val="75"/>
              </a:spcBef>
            </a:pPr>
            <a:r>
              <a:t>Classification</a:t>
            </a:r>
            <a:r>
              <a:rPr spc="-64"/>
              <a:t> </a:t>
            </a:r>
            <a:r>
              <a:t>of</a:t>
            </a:r>
            <a:r>
              <a:rPr spc="-56"/>
              <a:t> </a:t>
            </a:r>
            <a:r>
              <a:rPr spc="-8"/>
              <a:t>wastes</a:t>
            </a:r>
          </a:p>
        </p:txBody>
      </p:sp>
      <p:sp>
        <p:nvSpPr>
          <p:cNvPr id="3" name="object 3"/>
          <p:cNvSpPr txBox="1"/>
          <p:nvPr/>
        </p:nvSpPr>
        <p:spPr>
          <a:xfrm>
            <a:off x="696849" y="1864846"/>
            <a:ext cx="4422934" cy="3037370"/>
          </a:xfrm>
          <a:prstGeom prst="rect">
            <a:avLst/>
          </a:prstGeom>
        </p:spPr>
        <p:txBody>
          <a:bodyPr vert="horz" wrap="square" lIns="0" tIns="66675" rIns="0" bIns="0" rtlCol="0">
            <a:spAutoFit/>
          </a:bodyPr>
          <a:lstStyle/>
          <a:p>
            <a:pPr marL="352425" indent="-342900">
              <a:spcBef>
                <a:spcPts val="525"/>
              </a:spcBef>
              <a:buClr>
                <a:srgbClr val="707AA1"/>
              </a:buClr>
              <a:buSzPct val="75000"/>
              <a:buFont typeface="Wingdings"/>
              <a:buChar char=""/>
              <a:tabLst>
                <a:tab pos="352425" algn="l"/>
              </a:tabLst>
            </a:pPr>
            <a:r>
              <a:rPr sz="2400" spc="-75">
                <a:latin typeface="Trebuchet MS"/>
                <a:cs typeface="Trebuchet MS"/>
              </a:rPr>
              <a:t>Human</a:t>
            </a:r>
            <a:r>
              <a:rPr sz="2400" spc="-98">
                <a:latin typeface="Trebuchet MS"/>
                <a:cs typeface="Trebuchet MS"/>
              </a:rPr>
              <a:t> </a:t>
            </a:r>
            <a:r>
              <a:rPr sz="2400" spc="-105">
                <a:latin typeface="Trebuchet MS"/>
                <a:cs typeface="Trebuchet MS"/>
              </a:rPr>
              <a:t>waste</a:t>
            </a:r>
            <a:r>
              <a:rPr sz="2400" spc="-188">
                <a:latin typeface="Trebuchet MS"/>
                <a:cs typeface="Trebuchet MS"/>
              </a:rPr>
              <a:t> </a:t>
            </a:r>
            <a:r>
              <a:rPr sz="2400">
                <a:latin typeface="Trebuchet MS"/>
                <a:cs typeface="Trebuchet MS"/>
              </a:rPr>
              <a:t>or</a:t>
            </a:r>
            <a:r>
              <a:rPr sz="2400" spc="75">
                <a:latin typeface="Trebuchet MS"/>
                <a:cs typeface="Trebuchet MS"/>
              </a:rPr>
              <a:t> </a:t>
            </a:r>
            <a:r>
              <a:rPr sz="2400" spc="-109">
                <a:latin typeface="Trebuchet MS"/>
                <a:cs typeface="Trebuchet MS"/>
              </a:rPr>
              <a:t>human</a:t>
            </a:r>
            <a:r>
              <a:rPr sz="2400" spc="-210">
                <a:latin typeface="Trebuchet MS"/>
                <a:cs typeface="Trebuchet MS"/>
              </a:rPr>
              <a:t> </a:t>
            </a:r>
            <a:r>
              <a:rPr sz="2400" spc="-60">
                <a:latin typeface="Trebuchet MS"/>
                <a:cs typeface="Trebuchet MS"/>
              </a:rPr>
              <a:t>excreta</a:t>
            </a:r>
            <a:endParaRPr sz="2400">
              <a:latin typeface="Trebuchet MS"/>
              <a:cs typeface="Trebuchet MS"/>
            </a:endParaRPr>
          </a:p>
          <a:p>
            <a:pPr marL="384334" indent="-342900">
              <a:spcBef>
                <a:spcPts val="454"/>
              </a:spcBef>
              <a:buClr>
                <a:srgbClr val="707AA1"/>
              </a:buClr>
              <a:buSzPct val="75000"/>
              <a:buFont typeface="Wingdings"/>
              <a:buChar char=""/>
              <a:tabLst>
                <a:tab pos="384334" algn="l"/>
              </a:tabLst>
            </a:pPr>
            <a:r>
              <a:rPr sz="2400" spc="-94">
                <a:latin typeface="Trebuchet MS"/>
                <a:cs typeface="Trebuchet MS"/>
              </a:rPr>
              <a:t>Municipal</a:t>
            </a:r>
            <a:r>
              <a:rPr sz="2400" spc="-184">
                <a:latin typeface="Trebuchet MS"/>
                <a:cs typeface="Trebuchet MS"/>
              </a:rPr>
              <a:t> </a:t>
            </a:r>
            <a:r>
              <a:rPr sz="2400" spc="-109">
                <a:latin typeface="Trebuchet MS"/>
                <a:cs typeface="Trebuchet MS"/>
              </a:rPr>
              <a:t>sewerage</a:t>
            </a:r>
            <a:r>
              <a:rPr sz="2400" spc="-113">
                <a:latin typeface="Trebuchet MS"/>
                <a:cs typeface="Trebuchet MS"/>
              </a:rPr>
              <a:t> </a:t>
            </a:r>
            <a:r>
              <a:rPr sz="2400" spc="-60">
                <a:latin typeface="Trebuchet MS"/>
                <a:cs typeface="Trebuchet MS"/>
              </a:rPr>
              <a:t>wastewater</a:t>
            </a:r>
            <a:endParaRPr sz="2400">
              <a:latin typeface="Trebuchet MS"/>
              <a:cs typeface="Trebuchet MS"/>
            </a:endParaRPr>
          </a:p>
          <a:p>
            <a:pPr marL="384334" indent="-342900">
              <a:spcBef>
                <a:spcPts val="450"/>
              </a:spcBef>
              <a:buClr>
                <a:srgbClr val="707AA1"/>
              </a:buClr>
              <a:buSzPct val="75000"/>
              <a:buFont typeface="Wingdings"/>
              <a:buChar char=""/>
              <a:tabLst>
                <a:tab pos="384334" algn="l"/>
              </a:tabLst>
            </a:pPr>
            <a:r>
              <a:rPr sz="2400" spc="-53">
                <a:latin typeface="Trebuchet MS"/>
                <a:cs typeface="Trebuchet MS"/>
              </a:rPr>
              <a:t>Domestic</a:t>
            </a:r>
            <a:r>
              <a:rPr sz="2400" spc="-131">
                <a:latin typeface="Trebuchet MS"/>
                <a:cs typeface="Trebuchet MS"/>
              </a:rPr>
              <a:t> </a:t>
            </a:r>
            <a:r>
              <a:rPr sz="2400" spc="-8">
                <a:latin typeface="Trebuchet MS"/>
                <a:cs typeface="Trebuchet MS"/>
              </a:rPr>
              <a:t>sewerage</a:t>
            </a:r>
            <a:endParaRPr sz="2400">
              <a:latin typeface="Trebuchet MS"/>
              <a:cs typeface="Trebuchet MS"/>
            </a:endParaRPr>
          </a:p>
          <a:p>
            <a:pPr marL="384334" indent="-342900">
              <a:spcBef>
                <a:spcPts val="450"/>
              </a:spcBef>
              <a:buClr>
                <a:srgbClr val="707AA1"/>
              </a:buClr>
              <a:buSzPct val="75000"/>
              <a:buFont typeface="Wingdings"/>
              <a:buChar char=""/>
              <a:tabLst>
                <a:tab pos="384334" algn="l"/>
              </a:tabLst>
            </a:pPr>
            <a:r>
              <a:rPr sz="2400" spc="-15">
                <a:latin typeface="Trebuchet MS"/>
                <a:cs typeface="Trebuchet MS"/>
              </a:rPr>
              <a:t>Sullage</a:t>
            </a:r>
            <a:endParaRPr sz="2400">
              <a:latin typeface="Trebuchet MS"/>
              <a:cs typeface="Trebuchet MS"/>
            </a:endParaRPr>
          </a:p>
          <a:p>
            <a:pPr marL="384334" indent="-342900">
              <a:spcBef>
                <a:spcPts val="450"/>
              </a:spcBef>
              <a:buClr>
                <a:srgbClr val="707AA1"/>
              </a:buClr>
              <a:buSzPct val="75000"/>
              <a:buFont typeface="Wingdings"/>
              <a:buChar char=""/>
              <a:tabLst>
                <a:tab pos="384334" algn="l"/>
              </a:tabLst>
            </a:pPr>
            <a:r>
              <a:rPr sz="2400" spc="-94">
                <a:latin typeface="Trebuchet MS"/>
                <a:cs typeface="Trebuchet MS"/>
              </a:rPr>
              <a:t>Industrial</a:t>
            </a:r>
            <a:r>
              <a:rPr sz="2400" spc="-161">
                <a:latin typeface="Trebuchet MS"/>
                <a:cs typeface="Trebuchet MS"/>
              </a:rPr>
              <a:t> </a:t>
            </a:r>
            <a:r>
              <a:rPr sz="2400" spc="-15">
                <a:latin typeface="Trebuchet MS"/>
                <a:cs typeface="Trebuchet MS"/>
              </a:rPr>
              <a:t>waste</a:t>
            </a:r>
            <a:endParaRPr sz="2400">
              <a:latin typeface="Trebuchet MS"/>
              <a:cs typeface="Trebuchet MS"/>
            </a:endParaRPr>
          </a:p>
          <a:p>
            <a:pPr marL="384334" indent="-342900">
              <a:spcBef>
                <a:spcPts val="450"/>
              </a:spcBef>
              <a:buClr>
                <a:srgbClr val="707AA1"/>
              </a:buClr>
              <a:buSzPct val="75000"/>
              <a:buFont typeface="Wingdings"/>
              <a:buChar char=""/>
              <a:tabLst>
                <a:tab pos="384334" algn="l"/>
              </a:tabLst>
            </a:pPr>
            <a:r>
              <a:rPr sz="2400" spc="-53">
                <a:latin typeface="Trebuchet MS"/>
                <a:cs typeface="Trebuchet MS"/>
              </a:rPr>
              <a:t>Storm</a:t>
            </a:r>
            <a:r>
              <a:rPr sz="2400" spc="-120">
                <a:latin typeface="Trebuchet MS"/>
                <a:cs typeface="Trebuchet MS"/>
              </a:rPr>
              <a:t> </a:t>
            </a:r>
            <a:r>
              <a:rPr sz="2400" spc="-15">
                <a:latin typeface="Trebuchet MS"/>
                <a:cs typeface="Trebuchet MS"/>
              </a:rPr>
              <a:t>water</a:t>
            </a:r>
            <a:endParaRPr sz="2400">
              <a:latin typeface="Trebuchet MS"/>
              <a:cs typeface="Trebuchet MS"/>
            </a:endParaRPr>
          </a:p>
          <a:p>
            <a:pPr marL="384334" indent="-342900">
              <a:spcBef>
                <a:spcPts val="454"/>
              </a:spcBef>
              <a:buClr>
                <a:srgbClr val="707AA1"/>
              </a:buClr>
              <a:buSzPct val="75000"/>
              <a:buFont typeface="Wingdings"/>
              <a:buChar char=""/>
              <a:tabLst>
                <a:tab pos="384334" algn="l"/>
              </a:tabLst>
            </a:pPr>
            <a:r>
              <a:rPr sz="2400" spc="-68">
                <a:latin typeface="Trebuchet MS"/>
                <a:cs typeface="Trebuchet MS"/>
              </a:rPr>
              <a:t>Solid</a:t>
            </a:r>
            <a:r>
              <a:rPr sz="2400" spc="-150">
                <a:latin typeface="Trebuchet MS"/>
                <a:cs typeface="Trebuchet MS"/>
              </a:rPr>
              <a:t> </a:t>
            </a:r>
            <a:r>
              <a:rPr sz="2400" spc="-8">
                <a:latin typeface="Trebuchet MS"/>
                <a:cs typeface="Trebuchet MS"/>
              </a:rPr>
              <a:t>waste</a:t>
            </a:r>
            <a:endParaRPr sz="2400">
              <a:latin typeface="Trebuchet MS"/>
              <a:cs typeface="Trebuchet MS"/>
            </a:endParaRPr>
          </a:p>
        </p:txBody>
      </p:sp>
      <p:sp>
        <p:nvSpPr>
          <p:cNvPr id="4" name="Slide Number Placeholder 3">
            <a:extLst>
              <a:ext uri="{FF2B5EF4-FFF2-40B4-BE49-F238E27FC236}">
                <a16:creationId xmlns:a16="http://schemas.microsoft.com/office/drawing/2014/main" id="{A1D4D2C4-36CF-AF2A-D30B-F0A9CE37781E}"/>
              </a:ext>
            </a:extLst>
          </p:cNvPr>
          <p:cNvSpPr>
            <a:spLocks noGrp="1"/>
          </p:cNvSpPr>
          <p:nvPr>
            <p:ph type="sldNum" sz="quarter" idx="7"/>
          </p:nvPr>
        </p:nvSpPr>
        <p:spPr/>
        <p:txBody>
          <a:bodyPr/>
          <a:lstStyle/>
          <a:p>
            <a:fld id="{B6F15528-21DE-4FAA-801E-634DDDAF4B2B}" type="slidenum">
              <a:rPr lang="en-US" smtClean="0"/>
              <a:t>15</a:t>
            </a:fld>
            <a:endParaRPr lang="en-US"/>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152400" y="533400"/>
            <a:ext cx="7315200" cy="425116"/>
          </a:xfrm>
          <a:prstGeom prst="rect">
            <a:avLst/>
          </a:prstGeom>
        </p:spPr>
        <p:txBody>
          <a:bodyPr vert="horz" wrap="square" lIns="0" tIns="9525" rIns="0" bIns="0" rtlCol="0">
            <a:spAutoFit/>
          </a:bodyPr>
          <a:lstStyle/>
          <a:p>
            <a:pPr marL="341948">
              <a:spcBef>
                <a:spcPts val="75"/>
              </a:spcBef>
            </a:pPr>
            <a:r>
              <a:rPr spc="56"/>
              <a:t>Functional</a:t>
            </a:r>
            <a:r>
              <a:rPr spc="176"/>
              <a:t> </a:t>
            </a:r>
            <a:r>
              <a:rPr spc="53"/>
              <a:t>Elements</a:t>
            </a:r>
            <a:r>
              <a:rPr spc="206"/>
              <a:t> </a:t>
            </a:r>
            <a:r>
              <a:t>of</a:t>
            </a:r>
            <a:r>
              <a:rPr spc="26"/>
              <a:t> </a:t>
            </a:r>
            <a:r>
              <a:t>a</a:t>
            </a:r>
            <a:r>
              <a:rPr spc="233"/>
              <a:t> </a:t>
            </a:r>
            <a:r>
              <a:rPr spc="49"/>
              <a:t>Sewerage</a:t>
            </a:r>
            <a:r>
              <a:rPr spc="169"/>
              <a:t> </a:t>
            </a:r>
            <a:r>
              <a:rPr spc="56"/>
              <a:t>System</a:t>
            </a:r>
          </a:p>
        </p:txBody>
      </p:sp>
      <p:sp>
        <p:nvSpPr>
          <p:cNvPr id="10" name="object 10"/>
          <p:cNvSpPr txBox="1"/>
          <p:nvPr/>
        </p:nvSpPr>
        <p:spPr>
          <a:xfrm>
            <a:off x="457200" y="1524000"/>
            <a:ext cx="7770971" cy="3818385"/>
          </a:xfrm>
          <a:prstGeom prst="rect">
            <a:avLst/>
          </a:prstGeom>
        </p:spPr>
        <p:txBody>
          <a:bodyPr vert="horz" wrap="square" lIns="0" tIns="9049" rIns="0" bIns="0" rtlCol="0">
            <a:spAutoFit/>
          </a:bodyPr>
          <a:lstStyle/>
          <a:p>
            <a:pPr marL="364807" algn="just">
              <a:lnSpc>
                <a:spcPts val="2393"/>
              </a:lnSpc>
              <a:spcBef>
                <a:spcPts val="71"/>
              </a:spcBef>
            </a:pPr>
            <a:r>
              <a:rPr sz="2100">
                <a:latin typeface="Sitka Text"/>
                <a:cs typeface="Sitka Text"/>
              </a:rPr>
              <a:t>The</a:t>
            </a:r>
            <a:r>
              <a:rPr sz="2100" spc="120">
                <a:latin typeface="Sitka Text"/>
                <a:cs typeface="Sitka Text"/>
              </a:rPr>
              <a:t> </a:t>
            </a:r>
            <a:r>
              <a:rPr sz="2100" spc="53">
                <a:latin typeface="Sitka Text"/>
                <a:cs typeface="Sitka Text"/>
              </a:rPr>
              <a:t>essential</a:t>
            </a:r>
            <a:r>
              <a:rPr sz="2100" spc="195">
                <a:latin typeface="Sitka Text"/>
                <a:cs typeface="Sitka Text"/>
              </a:rPr>
              <a:t> </a:t>
            </a:r>
            <a:r>
              <a:rPr sz="2100" spc="53">
                <a:latin typeface="Sitka Text"/>
                <a:cs typeface="Sitka Text"/>
              </a:rPr>
              <a:t>functions</a:t>
            </a:r>
            <a:r>
              <a:rPr sz="2100" spc="255">
                <a:latin typeface="Sitka Text"/>
                <a:cs typeface="Sitka Text"/>
              </a:rPr>
              <a:t> </a:t>
            </a:r>
            <a:r>
              <a:rPr sz="2100">
                <a:latin typeface="Sitka Text"/>
                <a:cs typeface="Sitka Text"/>
              </a:rPr>
              <a:t>of</a:t>
            </a:r>
            <a:r>
              <a:rPr sz="2100" spc="26">
                <a:latin typeface="Sitka Text"/>
                <a:cs typeface="Sitka Text"/>
              </a:rPr>
              <a:t> </a:t>
            </a:r>
            <a:r>
              <a:rPr sz="2100">
                <a:latin typeface="Sitka Text"/>
                <a:cs typeface="Sitka Text"/>
              </a:rPr>
              <a:t>a</a:t>
            </a:r>
            <a:r>
              <a:rPr sz="2100" spc="236">
                <a:latin typeface="Sitka Text"/>
                <a:cs typeface="Sitka Text"/>
              </a:rPr>
              <a:t> </a:t>
            </a:r>
            <a:r>
              <a:rPr sz="2100" spc="49">
                <a:latin typeface="Sitka Text"/>
                <a:cs typeface="Sitka Text"/>
              </a:rPr>
              <a:t>sewerage</a:t>
            </a:r>
            <a:r>
              <a:rPr sz="2100" spc="199">
                <a:latin typeface="Sitka Text"/>
                <a:cs typeface="Sitka Text"/>
              </a:rPr>
              <a:t> </a:t>
            </a:r>
            <a:r>
              <a:rPr sz="2100" spc="60">
                <a:latin typeface="Sitka Text"/>
                <a:cs typeface="Sitka Text"/>
              </a:rPr>
              <a:t>system</a:t>
            </a:r>
            <a:r>
              <a:rPr sz="2100" spc="443">
                <a:latin typeface="Sitka Text"/>
                <a:cs typeface="Sitka Text"/>
              </a:rPr>
              <a:t> </a:t>
            </a:r>
            <a:r>
              <a:rPr sz="2100" spc="41">
                <a:latin typeface="Sitka Text"/>
                <a:cs typeface="Sitka Text"/>
              </a:rPr>
              <a:t>include:</a:t>
            </a:r>
            <a:endParaRPr sz="2100">
              <a:latin typeface="Sitka Text"/>
              <a:cs typeface="Sitka Text"/>
            </a:endParaRPr>
          </a:p>
          <a:p>
            <a:pPr marL="899160" indent="-270034" algn="just">
              <a:lnSpc>
                <a:spcPts val="2269"/>
              </a:lnSpc>
              <a:buAutoNum type="romanLcParenR"/>
              <a:tabLst>
                <a:tab pos="899160" algn="l"/>
              </a:tabLst>
            </a:pPr>
            <a:r>
              <a:rPr sz="2100" b="1" i="1">
                <a:latin typeface="Sitka Text"/>
                <a:cs typeface="Sitka Text"/>
              </a:rPr>
              <a:t>Collection</a:t>
            </a:r>
            <a:r>
              <a:rPr sz="2100" b="1" i="1" spc="-41">
                <a:latin typeface="Sitka Text"/>
                <a:cs typeface="Sitka Text"/>
              </a:rPr>
              <a:t> </a:t>
            </a:r>
            <a:r>
              <a:rPr sz="2100" b="1" i="1">
                <a:latin typeface="Sitka Text"/>
                <a:cs typeface="Sitka Text"/>
              </a:rPr>
              <a:t>and</a:t>
            </a:r>
            <a:r>
              <a:rPr sz="2100" b="1" i="1" spc="-45">
                <a:latin typeface="Sitka Text"/>
                <a:cs typeface="Sitka Text"/>
              </a:rPr>
              <a:t> </a:t>
            </a:r>
            <a:r>
              <a:rPr sz="2100" b="1" i="1" spc="-8">
                <a:latin typeface="Sitka Text"/>
                <a:cs typeface="Sitka Text"/>
              </a:rPr>
              <a:t>conveyance;</a:t>
            </a:r>
            <a:endParaRPr sz="2100">
              <a:latin typeface="Sitka Text"/>
              <a:cs typeface="Sitka Text"/>
            </a:endParaRPr>
          </a:p>
          <a:p>
            <a:pPr marL="899160" indent="-345757" algn="just">
              <a:lnSpc>
                <a:spcPts val="2396"/>
              </a:lnSpc>
              <a:buAutoNum type="romanLcParenR"/>
              <a:tabLst>
                <a:tab pos="899160" algn="l"/>
              </a:tabLst>
            </a:pPr>
            <a:r>
              <a:rPr sz="2100" b="1" i="1" spc="-8">
                <a:latin typeface="Sitka Text"/>
                <a:cs typeface="Sitka Text"/>
              </a:rPr>
              <a:t>Treatment;</a:t>
            </a:r>
            <a:r>
              <a:rPr sz="2100" b="1" i="1" spc="-60">
                <a:latin typeface="Sitka Text"/>
                <a:cs typeface="Sitka Text"/>
              </a:rPr>
              <a:t> </a:t>
            </a:r>
            <a:r>
              <a:rPr sz="2100" b="1" i="1">
                <a:latin typeface="Sitka Text"/>
                <a:cs typeface="Sitka Text"/>
              </a:rPr>
              <a:t>and</a:t>
            </a:r>
            <a:r>
              <a:rPr sz="2100" b="1" i="1" spc="-23">
                <a:latin typeface="Sitka Text"/>
                <a:cs typeface="Sitka Text"/>
              </a:rPr>
              <a:t>  </a:t>
            </a:r>
            <a:r>
              <a:rPr sz="2100" b="1" i="1">
                <a:latin typeface="Sitka Text"/>
                <a:cs typeface="Sitka Text"/>
              </a:rPr>
              <a:t>iii)</a:t>
            </a:r>
            <a:r>
              <a:rPr sz="2100" b="1" i="1" spc="-15">
                <a:latin typeface="Sitka Text"/>
                <a:cs typeface="Sitka Text"/>
              </a:rPr>
              <a:t> </a:t>
            </a:r>
            <a:r>
              <a:rPr sz="2100" b="1" i="1" spc="-8">
                <a:latin typeface="Sitka Text"/>
                <a:cs typeface="Sitka Text"/>
              </a:rPr>
              <a:t>Disposal</a:t>
            </a:r>
            <a:endParaRPr lang="en-US" sz="2100" b="1" i="1" spc="-8">
              <a:latin typeface="Sitka Text"/>
              <a:cs typeface="Sitka Text"/>
            </a:endParaRPr>
          </a:p>
          <a:p>
            <a:pPr marL="553403" algn="just">
              <a:lnSpc>
                <a:spcPts val="2396"/>
              </a:lnSpc>
              <a:tabLst>
                <a:tab pos="899160" algn="l"/>
              </a:tabLst>
            </a:pPr>
            <a:endParaRPr sz="2100">
              <a:latin typeface="Sitka Text"/>
              <a:cs typeface="Sitka Text"/>
            </a:endParaRPr>
          </a:p>
          <a:p>
            <a:pPr marL="352425" marR="3810" indent="-343376" algn="just">
              <a:lnSpc>
                <a:spcPts val="2265"/>
              </a:lnSpc>
              <a:spcBef>
                <a:spcPts val="1009"/>
              </a:spcBef>
              <a:buClr>
                <a:srgbClr val="707AA1"/>
              </a:buClr>
              <a:buSzPct val="75000"/>
              <a:buFont typeface="Wingdings"/>
              <a:buChar char=""/>
              <a:tabLst>
                <a:tab pos="352425" algn="l"/>
              </a:tabLst>
            </a:pPr>
            <a:r>
              <a:rPr sz="2100" b="1" i="1" spc="-98">
                <a:solidFill>
                  <a:srgbClr val="00AF50"/>
                </a:solidFill>
                <a:latin typeface="Sitka Text"/>
                <a:cs typeface="Sitka Text"/>
              </a:rPr>
              <a:t>Collection</a:t>
            </a:r>
            <a:r>
              <a:rPr sz="2100" b="1" i="1" spc="161">
                <a:solidFill>
                  <a:srgbClr val="00AF50"/>
                </a:solidFill>
                <a:latin typeface="Sitka Text"/>
                <a:cs typeface="Sitka Text"/>
              </a:rPr>
              <a:t> </a:t>
            </a:r>
            <a:r>
              <a:rPr sz="2100">
                <a:latin typeface="Sitka Text"/>
                <a:cs typeface="Sitka Text"/>
              </a:rPr>
              <a:t>refers</a:t>
            </a:r>
            <a:r>
              <a:rPr sz="2100" spc="229">
                <a:latin typeface="Sitka Text"/>
                <a:cs typeface="Sitka Text"/>
              </a:rPr>
              <a:t> </a:t>
            </a:r>
            <a:r>
              <a:rPr sz="2100">
                <a:latin typeface="Sitka Text"/>
                <a:cs typeface="Sitka Text"/>
              </a:rPr>
              <a:t>to</a:t>
            </a:r>
            <a:r>
              <a:rPr sz="2100" spc="244">
                <a:latin typeface="Sitka Text"/>
                <a:cs typeface="Sitka Text"/>
              </a:rPr>
              <a:t> </a:t>
            </a:r>
            <a:r>
              <a:rPr sz="2100">
                <a:latin typeface="Sitka Text"/>
                <a:cs typeface="Sitka Text"/>
              </a:rPr>
              <a:t>the</a:t>
            </a:r>
            <a:r>
              <a:rPr sz="2100" spc="206">
                <a:latin typeface="Sitka Text"/>
                <a:cs typeface="Sitka Text"/>
              </a:rPr>
              <a:t> </a:t>
            </a:r>
            <a:r>
              <a:rPr sz="2100">
                <a:latin typeface="Sitka Text"/>
                <a:cs typeface="Sitka Text"/>
              </a:rPr>
              <a:t>collection</a:t>
            </a:r>
            <a:r>
              <a:rPr sz="2100" spc="214">
                <a:latin typeface="Sitka Text"/>
                <a:cs typeface="Sitka Text"/>
              </a:rPr>
              <a:t> </a:t>
            </a:r>
            <a:r>
              <a:rPr sz="2100">
                <a:latin typeface="Sitka Text"/>
                <a:cs typeface="Sitka Text"/>
              </a:rPr>
              <a:t>of</a:t>
            </a:r>
            <a:r>
              <a:rPr sz="2100" spc="217">
                <a:latin typeface="Sitka Text"/>
                <a:cs typeface="Sitka Text"/>
              </a:rPr>
              <a:t> </a:t>
            </a:r>
            <a:r>
              <a:rPr sz="2100">
                <a:latin typeface="Sitka Text"/>
                <a:cs typeface="Sitka Text"/>
              </a:rPr>
              <a:t>sewage</a:t>
            </a:r>
            <a:r>
              <a:rPr sz="2100" spc="203">
                <a:latin typeface="Sitka Text"/>
                <a:cs typeface="Sitka Text"/>
              </a:rPr>
              <a:t> </a:t>
            </a:r>
            <a:r>
              <a:rPr sz="2100">
                <a:latin typeface="Sitka Text"/>
                <a:cs typeface="Sitka Text"/>
              </a:rPr>
              <a:t>from</a:t>
            </a:r>
            <a:r>
              <a:rPr sz="2100" spc="225">
                <a:latin typeface="Sitka Text"/>
                <a:cs typeface="Sitka Text"/>
              </a:rPr>
              <a:t> </a:t>
            </a:r>
            <a:r>
              <a:rPr sz="2100" spc="-68">
                <a:latin typeface="Sitka Text"/>
                <a:cs typeface="Sitka Text"/>
              </a:rPr>
              <a:t>different </a:t>
            </a:r>
            <a:r>
              <a:rPr sz="2100">
                <a:solidFill>
                  <a:srgbClr val="FF0000"/>
                </a:solidFill>
                <a:latin typeface="Sitka Text"/>
                <a:cs typeface="Sitka Text"/>
              </a:rPr>
              <a:t>points</a:t>
            </a:r>
            <a:r>
              <a:rPr sz="2100" spc="153">
                <a:solidFill>
                  <a:srgbClr val="FF0000"/>
                </a:solidFill>
                <a:latin typeface="Sitka Text"/>
                <a:cs typeface="Sitka Text"/>
              </a:rPr>
              <a:t> </a:t>
            </a:r>
            <a:r>
              <a:rPr sz="2100">
                <a:solidFill>
                  <a:srgbClr val="FF0000"/>
                </a:solidFill>
                <a:latin typeface="Sitka Text"/>
                <a:cs typeface="Sitka Text"/>
              </a:rPr>
              <a:t>of</a:t>
            </a:r>
            <a:r>
              <a:rPr sz="2100" spc="165">
                <a:solidFill>
                  <a:srgbClr val="FF0000"/>
                </a:solidFill>
                <a:latin typeface="Sitka Text"/>
                <a:cs typeface="Sitka Text"/>
              </a:rPr>
              <a:t>  </a:t>
            </a:r>
            <a:r>
              <a:rPr sz="2100" spc="-23">
                <a:solidFill>
                  <a:srgbClr val="FF0000"/>
                </a:solidFill>
                <a:latin typeface="Sitka Text"/>
                <a:cs typeface="Sitka Text"/>
              </a:rPr>
              <a:t>generation</a:t>
            </a:r>
            <a:r>
              <a:rPr sz="2100" spc="135">
                <a:solidFill>
                  <a:srgbClr val="FF0000"/>
                </a:solidFill>
                <a:latin typeface="Sitka Text"/>
                <a:cs typeface="Sitka Text"/>
              </a:rPr>
              <a:t> </a:t>
            </a:r>
            <a:r>
              <a:rPr sz="2100">
                <a:latin typeface="Sitka Text"/>
                <a:cs typeface="Sitka Text"/>
              </a:rPr>
              <a:t>and</a:t>
            </a:r>
            <a:r>
              <a:rPr sz="2100" spc="120">
                <a:latin typeface="Sitka Text"/>
                <a:cs typeface="Sitka Text"/>
              </a:rPr>
              <a:t> </a:t>
            </a:r>
            <a:r>
              <a:rPr sz="2100" spc="-26">
                <a:latin typeface="Sitka Text"/>
                <a:cs typeface="Sitka Text"/>
              </a:rPr>
              <a:t>conveying</a:t>
            </a:r>
            <a:r>
              <a:rPr sz="2100" spc="127">
                <a:latin typeface="Sitka Text"/>
                <a:cs typeface="Sitka Text"/>
              </a:rPr>
              <a:t> </a:t>
            </a:r>
            <a:r>
              <a:rPr sz="2100">
                <a:latin typeface="Sitka Text"/>
                <a:cs typeface="Sitka Text"/>
              </a:rPr>
              <a:t>sewage</a:t>
            </a:r>
            <a:r>
              <a:rPr sz="2100" spc="127">
                <a:latin typeface="Sitka Text"/>
                <a:cs typeface="Sitka Text"/>
              </a:rPr>
              <a:t> </a:t>
            </a:r>
            <a:r>
              <a:rPr sz="2100">
                <a:latin typeface="Sitka Text"/>
                <a:cs typeface="Sitka Text"/>
              </a:rPr>
              <a:t>to</a:t>
            </a:r>
            <a:r>
              <a:rPr sz="2100" spc="161">
                <a:latin typeface="Sitka Text"/>
                <a:cs typeface="Sitka Text"/>
              </a:rPr>
              <a:t> </a:t>
            </a:r>
            <a:r>
              <a:rPr sz="2100">
                <a:latin typeface="Sitka Text"/>
                <a:cs typeface="Sitka Text"/>
              </a:rPr>
              <a:t>any</a:t>
            </a:r>
            <a:r>
              <a:rPr sz="2100" spc="116">
                <a:latin typeface="Sitka Text"/>
                <a:cs typeface="Sitka Text"/>
              </a:rPr>
              <a:t> </a:t>
            </a:r>
            <a:r>
              <a:rPr sz="2100" spc="-26">
                <a:solidFill>
                  <a:srgbClr val="FF0000"/>
                </a:solidFill>
                <a:latin typeface="Sitka Text"/>
                <a:cs typeface="Sitka Text"/>
              </a:rPr>
              <a:t>desired </a:t>
            </a:r>
            <a:r>
              <a:rPr sz="2100" spc="-68">
                <a:solidFill>
                  <a:srgbClr val="FF0000"/>
                </a:solidFill>
                <a:latin typeface="Sitka Text"/>
                <a:cs typeface="Sitka Text"/>
              </a:rPr>
              <a:t>points</a:t>
            </a:r>
            <a:r>
              <a:rPr sz="2100" spc="-86">
                <a:solidFill>
                  <a:srgbClr val="FF0000"/>
                </a:solidFill>
                <a:latin typeface="Sitka Text"/>
                <a:cs typeface="Sitka Text"/>
              </a:rPr>
              <a:t> </a:t>
            </a:r>
            <a:r>
              <a:rPr sz="2100" spc="-71">
                <a:latin typeface="Sitka Text"/>
                <a:cs typeface="Sitka Text"/>
              </a:rPr>
              <a:t>through</a:t>
            </a:r>
            <a:r>
              <a:rPr sz="2100" spc="-79">
                <a:latin typeface="Sitka Text"/>
                <a:cs typeface="Sitka Text"/>
              </a:rPr>
              <a:t> </a:t>
            </a:r>
            <a:r>
              <a:rPr sz="2100" spc="-19">
                <a:latin typeface="Sitka Text"/>
                <a:cs typeface="Sitka Text"/>
              </a:rPr>
              <a:t>a</a:t>
            </a:r>
            <a:r>
              <a:rPr sz="2100" spc="-293">
                <a:latin typeface="Sitka Text"/>
                <a:cs typeface="Sitka Text"/>
              </a:rPr>
              <a:t> </a:t>
            </a:r>
            <a:r>
              <a:rPr sz="2100">
                <a:latin typeface="Sitka Text"/>
                <a:cs typeface="Sitka Text"/>
              </a:rPr>
              <a:t>network</a:t>
            </a:r>
            <a:r>
              <a:rPr sz="2100" spc="169">
                <a:latin typeface="Sitka Text"/>
                <a:cs typeface="Sitka Text"/>
              </a:rPr>
              <a:t> </a:t>
            </a:r>
            <a:r>
              <a:rPr sz="2100" spc="-60">
                <a:latin typeface="Sitka Text"/>
                <a:cs typeface="Sitka Text"/>
              </a:rPr>
              <a:t>of</a:t>
            </a:r>
            <a:r>
              <a:rPr sz="2100" spc="-135">
                <a:latin typeface="Sitka Text"/>
                <a:cs typeface="Sitka Text"/>
              </a:rPr>
              <a:t> </a:t>
            </a:r>
            <a:r>
              <a:rPr sz="2100" spc="-8">
                <a:latin typeface="Sitka Text"/>
                <a:cs typeface="Sitka Text"/>
              </a:rPr>
              <a:t>sewers.</a:t>
            </a:r>
            <a:endParaRPr sz="2100">
              <a:latin typeface="Sitka Text"/>
              <a:cs typeface="Sitka Text"/>
            </a:endParaRPr>
          </a:p>
          <a:p>
            <a:pPr marL="352425" marR="436721" indent="-343376" algn="just">
              <a:lnSpc>
                <a:spcPts val="2265"/>
              </a:lnSpc>
              <a:spcBef>
                <a:spcPts val="458"/>
              </a:spcBef>
              <a:buClr>
                <a:srgbClr val="707AA1"/>
              </a:buClr>
              <a:buSzPct val="75000"/>
              <a:buFont typeface="Wingdings"/>
              <a:buChar char=""/>
              <a:tabLst>
                <a:tab pos="352425" algn="l"/>
              </a:tabLst>
            </a:pPr>
            <a:r>
              <a:rPr sz="2100" b="1" i="1" spc="-120">
                <a:solidFill>
                  <a:srgbClr val="00AF50"/>
                </a:solidFill>
                <a:latin typeface="Sitka Text"/>
                <a:cs typeface="Sitka Text"/>
              </a:rPr>
              <a:t>Sewage</a:t>
            </a:r>
            <a:r>
              <a:rPr sz="2100" b="1" i="1" spc="-30">
                <a:solidFill>
                  <a:srgbClr val="00AF50"/>
                </a:solidFill>
                <a:latin typeface="Sitka Text"/>
                <a:cs typeface="Sitka Text"/>
              </a:rPr>
              <a:t> </a:t>
            </a:r>
            <a:r>
              <a:rPr sz="2100" b="1" i="1" spc="-158">
                <a:solidFill>
                  <a:srgbClr val="00AF50"/>
                </a:solidFill>
                <a:latin typeface="Sitka Text"/>
                <a:cs typeface="Sitka Text"/>
              </a:rPr>
              <a:t>treatment</a:t>
            </a:r>
            <a:r>
              <a:rPr sz="2100" b="1" i="1" spc="8">
                <a:solidFill>
                  <a:srgbClr val="00AF50"/>
                </a:solidFill>
                <a:latin typeface="Sitka Text"/>
                <a:cs typeface="Sitka Text"/>
              </a:rPr>
              <a:t> </a:t>
            </a:r>
            <a:r>
              <a:rPr sz="2100" spc="-68">
                <a:latin typeface="Sitka Text"/>
                <a:cs typeface="Sitka Text"/>
              </a:rPr>
              <a:t>includes</a:t>
            </a:r>
            <a:r>
              <a:rPr sz="2100" spc="-83">
                <a:latin typeface="Sitka Text"/>
                <a:cs typeface="Sitka Text"/>
              </a:rPr>
              <a:t> </a:t>
            </a:r>
            <a:r>
              <a:rPr sz="2100" spc="-41">
                <a:latin typeface="Sitka Text"/>
                <a:cs typeface="Sitka Text"/>
              </a:rPr>
              <a:t>any</a:t>
            </a:r>
            <a:r>
              <a:rPr sz="2100" spc="-109">
                <a:latin typeface="Sitka Text"/>
                <a:cs typeface="Sitka Text"/>
              </a:rPr>
              <a:t> </a:t>
            </a:r>
            <a:r>
              <a:rPr sz="2100" spc="-26">
                <a:latin typeface="Sitka Text"/>
                <a:cs typeface="Sitka Text"/>
              </a:rPr>
              <a:t>process</a:t>
            </a:r>
            <a:r>
              <a:rPr sz="2100" spc="-120">
                <a:latin typeface="Sitka Text"/>
                <a:cs typeface="Sitka Text"/>
              </a:rPr>
              <a:t> </a:t>
            </a:r>
            <a:r>
              <a:rPr sz="2100" spc="-41">
                <a:latin typeface="Sitka Text"/>
                <a:cs typeface="Sitka Text"/>
              </a:rPr>
              <a:t>which </a:t>
            </a:r>
            <a:r>
              <a:rPr sz="2100" spc="-83">
                <a:latin typeface="Sitka Text"/>
                <a:cs typeface="Sitka Text"/>
              </a:rPr>
              <a:t>may</a:t>
            </a:r>
            <a:r>
              <a:rPr sz="2100" spc="-68">
                <a:latin typeface="Sitka Text"/>
                <a:cs typeface="Sitka Text"/>
              </a:rPr>
              <a:t> </a:t>
            </a:r>
            <a:r>
              <a:rPr sz="2100">
                <a:latin typeface="Sitka Text"/>
                <a:cs typeface="Sitka Text"/>
              </a:rPr>
              <a:t>be</a:t>
            </a:r>
            <a:r>
              <a:rPr sz="2100" spc="-49">
                <a:latin typeface="Sitka Text"/>
                <a:cs typeface="Sitka Text"/>
              </a:rPr>
              <a:t> </a:t>
            </a:r>
            <a:r>
              <a:rPr sz="2100" spc="-15">
                <a:latin typeface="Sitka Text"/>
                <a:cs typeface="Sitka Text"/>
              </a:rPr>
              <a:t>used </a:t>
            </a:r>
            <a:r>
              <a:rPr sz="2100" spc="-38">
                <a:latin typeface="Sitka Text"/>
                <a:cs typeface="Sitka Text"/>
              </a:rPr>
              <a:t>to</a:t>
            </a:r>
            <a:r>
              <a:rPr sz="2100" spc="-113">
                <a:latin typeface="Sitka Text"/>
                <a:cs typeface="Sitka Text"/>
              </a:rPr>
              <a:t> </a:t>
            </a:r>
            <a:r>
              <a:rPr sz="2100" spc="-83">
                <a:latin typeface="Sitka Text"/>
                <a:cs typeface="Sitka Text"/>
              </a:rPr>
              <a:t>modify</a:t>
            </a:r>
            <a:r>
              <a:rPr sz="2100" spc="-143">
                <a:latin typeface="Sitka Text"/>
                <a:cs typeface="Sitka Text"/>
              </a:rPr>
              <a:t> </a:t>
            </a:r>
            <a:r>
              <a:rPr sz="2100" spc="-71">
                <a:latin typeface="Sitka Text"/>
                <a:cs typeface="Sitka Text"/>
              </a:rPr>
              <a:t>the</a:t>
            </a:r>
            <a:r>
              <a:rPr sz="2100" spc="-158">
                <a:latin typeface="Sitka Text"/>
                <a:cs typeface="Sitka Text"/>
              </a:rPr>
              <a:t> </a:t>
            </a:r>
            <a:r>
              <a:rPr sz="2100" spc="-86">
                <a:solidFill>
                  <a:srgbClr val="FF0000"/>
                </a:solidFill>
                <a:latin typeface="Sitka Text"/>
                <a:cs typeface="Sitka Text"/>
              </a:rPr>
              <a:t>characteristics</a:t>
            </a:r>
            <a:r>
              <a:rPr sz="2100" spc="-94">
                <a:solidFill>
                  <a:srgbClr val="FF0000"/>
                </a:solidFill>
                <a:latin typeface="Sitka Text"/>
                <a:cs typeface="Sitka Text"/>
              </a:rPr>
              <a:t> </a:t>
            </a:r>
            <a:r>
              <a:rPr sz="2100" spc="-23">
                <a:solidFill>
                  <a:srgbClr val="FF0000"/>
                </a:solidFill>
                <a:latin typeface="Sitka Text"/>
                <a:cs typeface="Sitka Text"/>
              </a:rPr>
              <a:t>of</a:t>
            </a:r>
            <a:r>
              <a:rPr sz="2100" spc="-49">
                <a:solidFill>
                  <a:srgbClr val="FF0000"/>
                </a:solidFill>
                <a:latin typeface="Sitka Text"/>
                <a:cs typeface="Sitka Text"/>
              </a:rPr>
              <a:t> </a:t>
            </a:r>
            <a:r>
              <a:rPr sz="2100" spc="-8">
                <a:solidFill>
                  <a:srgbClr val="FF0000"/>
                </a:solidFill>
                <a:latin typeface="Sitka Text"/>
                <a:cs typeface="Sitka Text"/>
              </a:rPr>
              <a:t>sewage.</a:t>
            </a:r>
            <a:endParaRPr sz="2100">
              <a:latin typeface="Sitka Text"/>
              <a:cs typeface="Sitka Text"/>
            </a:endParaRPr>
          </a:p>
          <a:p>
            <a:pPr marL="351473" marR="23336" indent="-342424" algn="just">
              <a:lnSpc>
                <a:spcPct val="90000"/>
              </a:lnSpc>
              <a:spcBef>
                <a:spcPts val="420"/>
              </a:spcBef>
              <a:buClr>
                <a:srgbClr val="707AA1"/>
              </a:buClr>
              <a:buSzPct val="75000"/>
              <a:buFont typeface="Wingdings"/>
              <a:buChar char=""/>
              <a:tabLst>
                <a:tab pos="352425" algn="l"/>
              </a:tabLst>
            </a:pPr>
            <a:r>
              <a:rPr sz="2100" b="1" i="1" spc="-109">
                <a:solidFill>
                  <a:srgbClr val="00AF50"/>
                </a:solidFill>
                <a:latin typeface="Sitka Text"/>
                <a:cs typeface="Sitka Text"/>
              </a:rPr>
              <a:t>Sewage</a:t>
            </a:r>
            <a:r>
              <a:rPr sz="2100" b="1" i="1" spc="-41">
                <a:solidFill>
                  <a:srgbClr val="00AF50"/>
                </a:solidFill>
                <a:latin typeface="Sitka Text"/>
                <a:cs typeface="Sitka Text"/>
              </a:rPr>
              <a:t> </a:t>
            </a:r>
            <a:r>
              <a:rPr sz="2100" b="1" i="1" spc="-105">
                <a:solidFill>
                  <a:srgbClr val="00AF50"/>
                </a:solidFill>
                <a:latin typeface="Sitka Text"/>
                <a:cs typeface="Sitka Text"/>
              </a:rPr>
              <a:t>disposal</a:t>
            </a:r>
            <a:r>
              <a:rPr sz="2100" b="1" i="1" spc="-45">
                <a:solidFill>
                  <a:srgbClr val="00AF50"/>
                </a:solidFill>
                <a:latin typeface="Sitka Text"/>
                <a:cs typeface="Sitka Text"/>
              </a:rPr>
              <a:t> </a:t>
            </a:r>
            <a:r>
              <a:rPr sz="2100" spc="-30">
                <a:latin typeface="Sitka Text"/>
                <a:cs typeface="Sitka Text"/>
              </a:rPr>
              <a:t>refers</a:t>
            </a:r>
            <a:r>
              <a:rPr sz="2100" spc="-83">
                <a:latin typeface="Sitka Text"/>
                <a:cs typeface="Sitka Text"/>
              </a:rPr>
              <a:t> </a:t>
            </a:r>
            <a:r>
              <a:rPr sz="2100">
                <a:latin typeface="Sitka Text"/>
                <a:cs typeface="Sitka Text"/>
              </a:rPr>
              <a:t>to</a:t>
            </a:r>
            <a:r>
              <a:rPr sz="2100" spc="8">
                <a:latin typeface="Sitka Text"/>
                <a:cs typeface="Sitka Text"/>
              </a:rPr>
              <a:t> </a:t>
            </a:r>
            <a:r>
              <a:rPr sz="2100">
                <a:latin typeface="Sitka Text"/>
                <a:cs typeface="Sitka Text"/>
              </a:rPr>
              <a:t>the</a:t>
            </a:r>
            <a:r>
              <a:rPr sz="2100" spc="-38">
                <a:latin typeface="Sitka Text"/>
                <a:cs typeface="Sitka Text"/>
              </a:rPr>
              <a:t> </a:t>
            </a:r>
            <a:r>
              <a:rPr sz="2100" spc="-64">
                <a:solidFill>
                  <a:srgbClr val="FF0000"/>
                </a:solidFill>
                <a:latin typeface="Sitka Text"/>
                <a:cs typeface="Sitka Text"/>
              </a:rPr>
              <a:t>discharge</a:t>
            </a:r>
            <a:r>
              <a:rPr sz="2100" spc="-30">
                <a:solidFill>
                  <a:srgbClr val="FF0000"/>
                </a:solidFill>
                <a:latin typeface="Sitka Text"/>
                <a:cs typeface="Sitka Text"/>
              </a:rPr>
              <a:t> </a:t>
            </a:r>
            <a:r>
              <a:rPr sz="2100">
                <a:solidFill>
                  <a:srgbClr val="FF0000"/>
                </a:solidFill>
                <a:latin typeface="Sitka Text"/>
                <a:cs typeface="Sitka Text"/>
              </a:rPr>
              <a:t>of</a:t>
            </a:r>
            <a:r>
              <a:rPr sz="2100" spc="-23">
                <a:solidFill>
                  <a:srgbClr val="FF0000"/>
                </a:solidFill>
                <a:latin typeface="Sitka Text"/>
                <a:cs typeface="Sitka Text"/>
              </a:rPr>
              <a:t> </a:t>
            </a:r>
            <a:r>
              <a:rPr sz="2100" spc="-56">
                <a:solidFill>
                  <a:srgbClr val="FF0000"/>
                </a:solidFill>
                <a:latin typeface="Sitka Text"/>
                <a:cs typeface="Sitka Text"/>
              </a:rPr>
              <a:t>liquid</a:t>
            </a:r>
            <a:r>
              <a:rPr sz="2100" spc="-45">
                <a:solidFill>
                  <a:srgbClr val="FF0000"/>
                </a:solidFill>
                <a:latin typeface="Sitka Text"/>
                <a:cs typeface="Sitka Text"/>
              </a:rPr>
              <a:t> </a:t>
            </a:r>
            <a:r>
              <a:rPr sz="2100" spc="-41">
                <a:solidFill>
                  <a:srgbClr val="FF0000"/>
                </a:solidFill>
                <a:latin typeface="Sitka Text"/>
                <a:cs typeface="Sitka Text"/>
              </a:rPr>
              <a:t>waste</a:t>
            </a:r>
            <a:r>
              <a:rPr sz="2100" spc="-34">
                <a:solidFill>
                  <a:srgbClr val="FF0000"/>
                </a:solidFill>
                <a:latin typeface="Sitka Text"/>
                <a:cs typeface="Sitka Text"/>
              </a:rPr>
              <a:t> </a:t>
            </a:r>
            <a:r>
              <a:rPr sz="2100">
                <a:latin typeface="Sitka Text"/>
                <a:cs typeface="Sitka Text"/>
              </a:rPr>
              <a:t>to</a:t>
            </a:r>
            <a:r>
              <a:rPr sz="2100" spc="4">
                <a:latin typeface="Sitka Text"/>
                <a:cs typeface="Sitka Text"/>
              </a:rPr>
              <a:t> </a:t>
            </a:r>
            <a:r>
              <a:rPr sz="2100" spc="-19">
                <a:latin typeface="Sitka Text"/>
                <a:cs typeface="Sitka Text"/>
              </a:rPr>
              <a:t>the 	</a:t>
            </a:r>
            <a:r>
              <a:rPr sz="2100" spc="-45">
                <a:latin typeface="Sitka Text"/>
                <a:cs typeface="Sitka Text"/>
              </a:rPr>
              <a:t>environment.</a:t>
            </a:r>
            <a:r>
              <a:rPr sz="2100" spc="41">
                <a:latin typeface="Sitka Text"/>
                <a:cs typeface="Sitka Text"/>
              </a:rPr>
              <a:t> </a:t>
            </a:r>
            <a:r>
              <a:rPr sz="2100" spc="-71">
                <a:latin typeface="Sitka Text"/>
                <a:cs typeface="Sitka Text"/>
              </a:rPr>
              <a:t>Normally,</a:t>
            </a:r>
            <a:r>
              <a:rPr sz="2100" spc="-79">
                <a:latin typeface="Sitka Text"/>
                <a:cs typeface="Sitka Text"/>
              </a:rPr>
              <a:t> </a:t>
            </a:r>
            <a:r>
              <a:rPr sz="2100" spc="-45">
                <a:latin typeface="Sitka Text"/>
                <a:cs typeface="Sitka Text"/>
              </a:rPr>
              <a:t>but</a:t>
            </a:r>
            <a:r>
              <a:rPr sz="2100" spc="-105">
                <a:latin typeface="Sitka Text"/>
                <a:cs typeface="Sitka Text"/>
              </a:rPr>
              <a:t> </a:t>
            </a:r>
            <a:r>
              <a:rPr sz="2100">
                <a:latin typeface="Sitka Text"/>
                <a:cs typeface="Sitka Text"/>
              </a:rPr>
              <a:t>not</a:t>
            </a:r>
            <a:r>
              <a:rPr sz="2100" spc="-113">
                <a:latin typeface="Sitka Text"/>
                <a:cs typeface="Sitka Text"/>
              </a:rPr>
              <a:t> </a:t>
            </a:r>
            <a:r>
              <a:rPr sz="2100" spc="-124">
                <a:latin typeface="Sitka Text"/>
                <a:cs typeface="Sitka Text"/>
              </a:rPr>
              <a:t>always,</a:t>
            </a:r>
            <a:r>
              <a:rPr sz="2100" spc="-26">
                <a:latin typeface="Sitka Text"/>
                <a:cs typeface="Sitka Text"/>
              </a:rPr>
              <a:t> </a:t>
            </a:r>
            <a:r>
              <a:rPr sz="2100" spc="-64">
                <a:latin typeface="Sitka Text"/>
                <a:cs typeface="Sitka Text"/>
              </a:rPr>
              <a:t>disposal</a:t>
            </a:r>
            <a:r>
              <a:rPr sz="2100" spc="-86">
                <a:latin typeface="Sitka Text"/>
                <a:cs typeface="Sitka Text"/>
              </a:rPr>
              <a:t> </a:t>
            </a:r>
            <a:r>
              <a:rPr sz="2100" spc="-83">
                <a:latin typeface="Sitka Text"/>
                <a:cs typeface="Sitka Text"/>
              </a:rPr>
              <a:t>implies</a:t>
            </a:r>
            <a:r>
              <a:rPr sz="2100" spc="-68">
                <a:latin typeface="Sitka Text"/>
                <a:cs typeface="Sitka Text"/>
              </a:rPr>
              <a:t> </a:t>
            </a:r>
            <a:r>
              <a:rPr sz="2100" spc="-15">
                <a:latin typeface="Sitka Text"/>
                <a:cs typeface="Sitka Text"/>
              </a:rPr>
              <a:t>some 	</a:t>
            </a:r>
            <a:r>
              <a:rPr sz="2100" spc="-83">
                <a:latin typeface="Sitka Text"/>
                <a:cs typeface="Sitka Text"/>
              </a:rPr>
              <a:t>degree</a:t>
            </a:r>
            <a:r>
              <a:rPr sz="2100" spc="-172">
                <a:latin typeface="Sitka Text"/>
                <a:cs typeface="Sitka Text"/>
              </a:rPr>
              <a:t> </a:t>
            </a:r>
            <a:r>
              <a:rPr sz="2100" spc="-56">
                <a:latin typeface="Sitka Text"/>
                <a:cs typeface="Sitka Text"/>
              </a:rPr>
              <a:t>of</a:t>
            </a:r>
            <a:r>
              <a:rPr sz="2100" spc="-172">
                <a:latin typeface="Sitka Text"/>
                <a:cs typeface="Sitka Text"/>
              </a:rPr>
              <a:t> </a:t>
            </a:r>
            <a:r>
              <a:rPr sz="2100" spc="-98">
                <a:latin typeface="Sitka Text"/>
                <a:cs typeface="Sitka Text"/>
              </a:rPr>
              <a:t>treatment</a:t>
            </a:r>
            <a:r>
              <a:rPr sz="2100" spc="-143">
                <a:latin typeface="Sitka Text"/>
                <a:cs typeface="Sitka Text"/>
              </a:rPr>
              <a:t> </a:t>
            </a:r>
            <a:r>
              <a:rPr sz="2100">
                <a:latin typeface="Sitka Text"/>
                <a:cs typeface="Sitka Text"/>
              </a:rPr>
              <a:t>prior</a:t>
            </a:r>
            <a:r>
              <a:rPr sz="2100" spc="454">
                <a:latin typeface="Sitka Text"/>
                <a:cs typeface="Sitka Text"/>
              </a:rPr>
              <a:t> </a:t>
            </a:r>
            <a:r>
              <a:rPr sz="2100" spc="-8">
                <a:latin typeface="Sitka Text"/>
                <a:cs typeface="Sitka Text"/>
              </a:rPr>
              <a:t>to</a:t>
            </a:r>
            <a:r>
              <a:rPr sz="2100" spc="-109">
                <a:latin typeface="Sitka Text"/>
                <a:cs typeface="Sitka Text"/>
              </a:rPr>
              <a:t> </a:t>
            </a:r>
            <a:r>
              <a:rPr sz="2100" spc="-8">
                <a:latin typeface="Sitka Text"/>
                <a:cs typeface="Sitka Text"/>
              </a:rPr>
              <a:t>discharge.</a:t>
            </a:r>
            <a:endParaRPr sz="2100">
              <a:latin typeface="Sitka Text"/>
              <a:cs typeface="Sitka Text"/>
            </a:endParaRPr>
          </a:p>
        </p:txBody>
      </p:sp>
      <p:sp>
        <p:nvSpPr>
          <p:cNvPr id="2" name="Slide Number Placeholder 1">
            <a:extLst>
              <a:ext uri="{FF2B5EF4-FFF2-40B4-BE49-F238E27FC236}">
                <a16:creationId xmlns:a16="http://schemas.microsoft.com/office/drawing/2014/main" id="{576D8376-D679-F55A-85B3-A71EFCED1F32}"/>
              </a:ext>
            </a:extLst>
          </p:cNvPr>
          <p:cNvSpPr>
            <a:spLocks noGrp="1"/>
          </p:cNvSpPr>
          <p:nvPr>
            <p:ph type="sldNum" sz="quarter" idx="7"/>
          </p:nvPr>
        </p:nvSpPr>
        <p:spPr/>
        <p:txBody>
          <a:bodyPr/>
          <a:lstStyle/>
          <a:p>
            <a:fld id="{B6F15528-21DE-4FAA-801E-634DDDAF4B2B}" type="slidenum">
              <a:rPr lang="en-US" smtClean="0"/>
              <a:t>150</a:t>
            </a:fld>
            <a:endParaRPr lang="en-US"/>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374732" y="540184"/>
            <a:ext cx="6325705" cy="425116"/>
          </a:xfrm>
          <a:prstGeom prst="rect">
            <a:avLst/>
          </a:prstGeom>
        </p:spPr>
        <p:txBody>
          <a:bodyPr vert="horz" wrap="square" lIns="0" tIns="9525" rIns="0" bIns="0" rtlCol="0">
            <a:spAutoFit/>
          </a:bodyPr>
          <a:lstStyle/>
          <a:p>
            <a:pPr marL="9525">
              <a:spcBef>
                <a:spcPts val="75"/>
              </a:spcBef>
            </a:pPr>
            <a:r>
              <a:rPr spc="53"/>
              <a:t>Types</a:t>
            </a:r>
            <a:r>
              <a:rPr spc="255"/>
              <a:t> </a:t>
            </a:r>
            <a:r>
              <a:t>of</a:t>
            </a:r>
            <a:r>
              <a:rPr spc="-64"/>
              <a:t> </a:t>
            </a:r>
            <a:r>
              <a:rPr spc="150"/>
              <a:t>Collection</a:t>
            </a:r>
            <a:r>
              <a:rPr spc="41"/>
              <a:t> </a:t>
            </a:r>
            <a:r>
              <a:rPr sz="2400" spc="-8"/>
              <a:t>Systems</a:t>
            </a:r>
            <a:endParaRPr sz="2400"/>
          </a:p>
        </p:txBody>
      </p:sp>
      <p:grpSp>
        <p:nvGrpSpPr>
          <p:cNvPr id="10" name="object 10"/>
          <p:cNvGrpSpPr/>
          <p:nvPr/>
        </p:nvGrpSpPr>
        <p:grpSpPr>
          <a:xfrm>
            <a:off x="408051" y="1400383"/>
            <a:ext cx="5897880" cy="1093470"/>
            <a:chOff x="359054" y="1093673"/>
            <a:chExt cx="7863840" cy="1457960"/>
          </a:xfrm>
        </p:grpSpPr>
        <p:pic>
          <p:nvPicPr>
            <p:cNvPr id="11" name="object 11"/>
            <p:cNvPicPr/>
            <p:nvPr/>
          </p:nvPicPr>
          <p:blipFill>
            <a:blip r:embed="rId2"/>
            <a:stretch>
              <a:fillRect/>
            </a:stretch>
          </p:blipFill>
          <p:spPr>
            <a:xfrm>
              <a:off x="359054" y="1093673"/>
              <a:ext cx="469087" cy="536752"/>
            </a:xfrm>
            <a:prstGeom prst="rect">
              <a:avLst/>
            </a:prstGeom>
          </p:spPr>
        </p:pic>
        <p:pic>
          <p:nvPicPr>
            <p:cNvPr id="12" name="object 12"/>
            <p:cNvPicPr/>
            <p:nvPr/>
          </p:nvPicPr>
          <p:blipFill>
            <a:blip r:embed="rId3"/>
            <a:stretch>
              <a:fillRect/>
            </a:stretch>
          </p:blipFill>
          <p:spPr>
            <a:xfrm>
              <a:off x="772363" y="1093673"/>
              <a:ext cx="1559559" cy="536752"/>
            </a:xfrm>
            <a:prstGeom prst="rect">
              <a:avLst/>
            </a:prstGeom>
          </p:spPr>
        </p:pic>
        <p:pic>
          <p:nvPicPr>
            <p:cNvPr id="13" name="object 13"/>
            <p:cNvPicPr/>
            <p:nvPr/>
          </p:nvPicPr>
          <p:blipFill>
            <a:blip r:embed="rId4"/>
            <a:stretch>
              <a:fillRect/>
            </a:stretch>
          </p:blipFill>
          <p:spPr>
            <a:xfrm>
              <a:off x="2176017" y="1093673"/>
              <a:ext cx="1603375" cy="536752"/>
            </a:xfrm>
            <a:prstGeom prst="rect">
              <a:avLst/>
            </a:prstGeom>
          </p:spPr>
        </p:pic>
        <p:pic>
          <p:nvPicPr>
            <p:cNvPr id="14" name="object 14"/>
            <p:cNvPicPr/>
            <p:nvPr/>
          </p:nvPicPr>
          <p:blipFill>
            <a:blip r:embed="rId5"/>
            <a:stretch>
              <a:fillRect/>
            </a:stretch>
          </p:blipFill>
          <p:spPr>
            <a:xfrm>
              <a:off x="3721608" y="1093673"/>
              <a:ext cx="1341119" cy="536752"/>
            </a:xfrm>
            <a:prstGeom prst="rect">
              <a:avLst/>
            </a:prstGeom>
          </p:spPr>
        </p:pic>
        <p:pic>
          <p:nvPicPr>
            <p:cNvPr id="15" name="object 15"/>
            <p:cNvPicPr/>
            <p:nvPr/>
          </p:nvPicPr>
          <p:blipFill>
            <a:blip r:embed="rId6"/>
            <a:stretch>
              <a:fillRect/>
            </a:stretch>
          </p:blipFill>
          <p:spPr>
            <a:xfrm>
              <a:off x="359054" y="1554479"/>
              <a:ext cx="517093" cy="536448"/>
            </a:xfrm>
            <a:prstGeom prst="rect">
              <a:avLst/>
            </a:prstGeom>
          </p:spPr>
        </p:pic>
        <p:pic>
          <p:nvPicPr>
            <p:cNvPr id="16" name="object 16"/>
            <p:cNvPicPr/>
            <p:nvPr/>
          </p:nvPicPr>
          <p:blipFill>
            <a:blip r:embed="rId7"/>
            <a:stretch>
              <a:fillRect/>
            </a:stretch>
          </p:blipFill>
          <p:spPr>
            <a:xfrm>
              <a:off x="772363" y="1554479"/>
              <a:ext cx="1901570" cy="536448"/>
            </a:xfrm>
            <a:prstGeom prst="rect">
              <a:avLst/>
            </a:prstGeom>
          </p:spPr>
        </p:pic>
        <p:pic>
          <p:nvPicPr>
            <p:cNvPr id="17" name="object 17"/>
            <p:cNvPicPr/>
            <p:nvPr/>
          </p:nvPicPr>
          <p:blipFill>
            <a:blip r:embed="rId8"/>
            <a:stretch>
              <a:fillRect/>
            </a:stretch>
          </p:blipFill>
          <p:spPr>
            <a:xfrm>
              <a:off x="2483865" y="1554479"/>
              <a:ext cx="1603375" cy="536448"/>
            </a:xfrm>
            <a:prstGeom prst="rect">
              <a:avLst/>
            </a:prstGeom>
          </p:spPr>
        </p:pic>
        <p:pic>
          <p:nvPicPr>
            <p:cNvPr id="18" name="object 18"/>
            <p:cNvPicPr/>
            <p:nvPr/>
          </p:nvPicPr>
          <p:blipFill>
            <a:blip r:embed="rId9"/>
            <a:stretch>
              <a:fillRect/>
            </a:stretch>
          </p:blipFill>
          <p:spPr>
            <a:xfrm>
              <a:off x="4018787" y="1554479"/>
              <a:ext cx="1341501" cy="536448"/>
            </a:xfrm>
            <a:prstGeom prst="rect">
              <a:avLst/>
            </a:prstGeom>
          </p:spPr>
        </p:pic>
        <p:pic>
          <p:nvPicPr>
            <p:cNvPr id="19" name="object 19"/>
            <p:cNvPicPr/>
            <p:nvPr/>
          </p:nvPicPr>
          <p:blipFill>
            <a:blip r:embed="rId10"/>
            <a:stretch>
              <a:fillRect/>
            </a:stretch>
          </p:blipFill>
          <p:spPr>
            <a:xfrm>
              <a:off x="359054" y="2014727"/>
              <a:ext cx="1799082" cy="536448"/>
            </a:xfrm>
            <a:prstGeom prst="rect">
              <a:avLst/>
            </a:prstGeom>
          </p:spPr>
        </p:pic>
        <p:pic>
          <p:nvPicPr>
            <p:cNvPr id="20" name="object 20"/>
            <p:cNvPicPr/>
            <p:nvPr/>
          </p:nvPicPr>
          <p:blipFill>
            <a:blip r:embed="rId11"/>
            <a:stretch>
              <a:fillRect/>
            </a:stretch>
          </p:blipFill>
          <p:spPr>
            <a:xfrm>
              <a:off x="2029714" y="2014727"/>
              <a:ext cx="1901952" cy="536448"/>
            </a:xfrm>
            <a:prstGeom prst="rect">
              <a:avLst/>
            </a:prstGeom>
          </p:spPr>
        </p:pic>
        <p:pic>
          <p:nvPicPr>
            <p:cNvPr id="21" name="object 21"/>
            <p:cNvPicPr/>
            <p:nvPr/>
          </p:nvPicPr>
          <p:blipFill>
            <a:blip r:embed="rId12"/>
            <a:stretch>
              <a:fillRect/>
            </a:stretch>
          </p:blipFill>
          <p:spPr>
            <a:xfrm>
              <a:off x="3741420" y="2014727"/>
              <a:ext cx="644144" cy="536448"/>
            </a:xfrm>
            <a:prstGeom prst="rect">
              <a:avLst/>
            </a:prstGeom>
          </p:spPr>
        </p:pic>
        <p:pic>
          <p:nvPicPr>
            <p:cNvPr id="22" name="object 22"/>
            <p:cNvPicPr/>
            <p:nvPr/>
          </p:nvPicPr>
          <p:blipFill>
            <a:blip r:embed="rId13"/>
            <a:stretch>
              <a:fillRect/>
            </a:stretch>
          </p:blipFill>
          <p:spPr>
            <a:xfrm>
              <a:off x="4224528" y="2014727"/>
              <a:ext cx="1390014" cy="536448"/>
            </a:xfrm>
            <a:prstGeom prst="rect">
              <a:avLst/>
            </a:prstGeom>
          </p:spPr>
        </p:pic>
        <p:pic>
          <p:nvPicPr>
            <p:cNvPr id="23" name="object 23"/>
            <p:cNvPicPr/>
            <p:nvPr/>
          </p:nvPicPr>
          <p:blipFill>
            <a:blip r:embed="rId14"/>
            <a:stretch>
              <a:fillRect/>
            </a:stretch>
          </p:blipFill>
          <p:spPr>
            <a:xfrm>
              <a:off x="5488178" y="2014727"/>
              <a:ext cx="1453896" cy="536448"/>
            </a:xfrm>
            <a:prstGeom prst="rect">
              <a:avLst/>
            </a:prstGeom>
          </p:spPr>
        </p:pic>
        <p:pic>
          <p:nvPicPr>
            <p:cNvPr id="24" name="object 24"/>
            <p:cNvPicPr/>
            <p:nvPr/>
          </p:nvPicPr>
          <p:blipFill>
            <a:blip r:embed="rId15"/>
            <a:stretch>
              <a:fillRect/>
            </a:stretch>
          </p:blipFill>
          <p:spPr>
            <a:xfrm>
              <a:off x="6894829" y="2014727"/>
              <a:ext cx="1327530" cy="536448"/>
            </a:xfrm>
            <a:prstGeom prst="rect">
              <a:avLst/>
            </a:prstGeom>
          </p:spPr>
        </p:pic>
      </p:grpSp>
      <p:grpSp>
        <p:nvGrpSpPr>
          <p:cNvPr id="25" name="object 25"/>
          <p:cNvGrpSpPr/>
          <p:nvPr/>
        </p:nvGrpSpPr>
        <p:grpSpPr>
          <a:xfrm>
            <a:off x="444922" y="3072982"/>
            <a:ext cx="3346609" cy="402431"/>
            <a:chOff x="359054" y="2935477"/>
            <a:chExt cx="4462145" cy="536575"/>
          </a:xfrm>
        </p:grpSpPr>
        <p:pic>
          <p:nvPicPr>
            <p:cNvPr id="26" name="object 26"/>
            <p:cNvPicPr/>
            <p:nvPr/>
          </p:nvPicPr>
          <p:blipFill>
            <a:blip r:embed="rId16"/>
            <a:stretch>
              <a:fillRect/>
            </a:stretch>
          </p:blipFill>
          <p:spPr>
            <a:xfrm>
              <a:off x="359054" y="2935477"/>
              <a:ext cx="1559941" cy="536448"/>
            </a:xfrm>
            <a:prstGeom prst="rect">
              <a:avLst/>
            </a:prstGeom>
          </p:spPr>
        </p:pic>
        <p:pic>
          <p:nvPicPr>
            <p:cNvPr id="27" name="object 27"/>
            <p:cNvPicPr/>
            <p:nvPr/>
          </p:nvPicPr>
          <p:blipFill>
            <a:blip r:embed="rId17"/>
            <a:stretch>
              <a:fillRect/>
            </a:stretch>
          </p:blipFill>
          <p:spPr>
            <a:xfrm>
              <a:off x="1763013" y="2935477"/>
              <a:ext cx="1603375" cy="536448"/>
            </a:xfrm>
            <a:prstGeom prst="rect">
              <a:avLst/>
            </a:prstGeom>
          </p:spPr>
        </p:pic>
        <p:pic>
          <p:nvPicPr>
            <p:cNvPr id="28" name="object 28"/>
            <p:cNvPicPr/>
            <p:nvPr/>
          </p:nvPicPr>
          <p:blipFill>
            <a:blip r:embed="rId18"/>
            <a:stretch>
              <a:fillRect/>
            </a:stretch>
          </p:blipFill>
          <p:spPr>
            <a:xfrm>
              <a:off x="3308604" y="2935477"/>
              <a:ext cx="1334135" cy="536448"/>
            </a:xfrm>
            <a:prstGeom prst="rect">
              <a:avLst/>
            </a:prstGeom>
          </p:spPr>
        </p:pic>
        <p:pic>
          <p:nvPicPr>
            <p:cNvPr id="29" name="object 29"/>
            <p:cNvPicPr/>
            <p:nvPr/>
          </p:nvPicPr>
          <p:blipFill>
            <a:blip r:embed="rId19"/>
            <a:stretch>
              <a:fillRect/>
            </a:stretch>
          </p:blipFill>
          <p:spPr>
            <a:xfrm>
              <a:off x="4475987" y="2935477"/>
              <a:ext cx="345186" cy="536448"/>
            </a:xfrm>
            <a:prstGeom prst="rect">
              <a:avLst/>
            </a:prstGeom>
          </p:spPr>
        </p:pic>
      </p:grpSp>
      <p:sp>
        <p:nvSpPr>
          <p:cNvPr id="30" name="object 30"/>
          <p:cNvSpPr txBox="1">
            <a:spLocks noGrp="1"/>
          </p:cNvSpPr>
          <p:nvPr>
            <p:ph type="body" idx="1"/>
          </p:nvPr>
        </p:nvSpPr>
        <p:spPr>
          <a:xfrm>
            <a:off x="408051" y="3126027"/>
            <a:ext cx="8256409" cy="2476928"/>
          </a:xfrm>
          <a:prstGeom prst="rect">
            <a:avLst/>
          </a:prstGeom>
        </p:spPr>
        <p:txBody>
          <a:bodyPr vert="horz" wrap="square" lIns="0" tIns="40481" rIns="0" bIns="0" rtlCol="0">
            <a:spAutoFit/>
          </a:bodyPr>
          <a:lstStyle/>
          <a:p>
            <a:pPr marL="9525" marR="60960" indent="3259931" algn="just">
              <a:lnSpc>
                <a:spcPct val="90200"/>
              </a:lnSpc>
              <a:spcBef>
                <a:spcPts val="319"/>
              </a:spcBef>
            </a:pPr>
            <a:r>
              <a:rPr spc="-8"/>
              <a:t>Separate</a:t>
            </a:r>
            <a:r>
              <a:rPr spc="-64"/>
              <a:t> </a:t>
            </a:r>
            <a:r>
              <a:rPr spc="-8"/>
              <a:t>sewerage</a:t>
            </a:r>
            <a:r>
              <a:rPr spc="-75"/>
              <a:t> </a:t>
            </a:r>
            <a:r>
              <a:t>consists</a:t>
            </a:r>
            <a:r>
              <a:rPr spc="-34"/>
              <a:t> </a:t>
            </a:r>
            <a:r>
              <a:t>in</a:t>
            </a:r>
            <a:r>
              <a:rPr spc="-64"/>
              <a:t> </a:t>
            </a:r>
            <a:r>
              <a:t>the</a:t>
            </a:r>
            <a:r>
              <a:rPr spc="-56"/>
              <a:t> </a:t>
            </a:r>
            <a:r>
              <a:rPr spc="-8">
                <a:solidFill>
                  <a:srgbClr val="FF0000"/>
                </a:solidFill>
              </a:rPr>
              <a:t>separate </a:t>
            </a:r>
            <a:r>
              <a:rPr>
                <a:solidFill>
                  <a:srgbClr val="FF0000"/>
                </a:solidFill>
              </a:rPr>
              <a:t>collection</a:t>
            </a:r>
            <a:r>
              <a:rPr spc="-56">
                <a:solidFill>
                  <a:srgbClr val="FF0000"/>
                </a:solidFill>
              </a:rPr>
              <a:t> </a:t>
            </a:r>
            <a:r>
              <a:t>of</a:t>
            </a:r>
            <a:r>
              <a:rPr spc="-64"/>
              <a:t> </a:t>
            </a:r>
            <a:r>
              <a:rPr>
                <a:solidFill>
                  <a:srgbClr val="FF0000"/>
                </a:solidFill>
              </a:rPr>
              <a:t>municipal</a:t>
            </a:r>
            <a:r>
              <a:rPr spc="-53">
                <a:solidFill>
                  <a:srgbClr val="FF0000"/>
                </a:solidFill>
              </a:rPr>
              <a:t> </a:t>
            </a:r>
            <a:r>
              <a:rPr spc="-19">
                <a:solidFill>
                  <a:srgbClr val="FF0000"/>
                </a:solidFill>
              </a:rPr>
              <a:t>wastewaters</a:t>
            </a:r>
            <a:r>
              <a:rPr spc="-68">
                <a:solidFill>
                  <a:srgbClr val="FF0000"/>
                </a:solidFill>
              </a:rPr>
              <a:t> </a:t>
            </a:r>
            <a:r>
              <a:t>(black</a:t>
            </a:r>
            <a:r>
              <a:rPr spc="-56"/>
              <a:t> </a:t>
            </a:r>
            <a:r>
              <a:t>water</a:t>
            </a:r>
            <a:r>
              <a:rPr spc="-71"/>
              <a:t> </a:t>
            </a:r>
            <a:r>
              <a:t>from</a:t>
            </a:r>
            <a:r>
              <a:rPr spc="-56"/>
              <a:t> </a:t>
            </a:r>
            <a:r>
              <a:t>toilets,</a:t>
            </a:r>
            <a:r>
              <a:rPr spc="-71"/>
              <a:t> </a:t>
            </a:r>
            <a:r>
              <a:t>grey</a:t>
            </a:r>
            <a:r>
              <a:rPr spc="-75"/>
              <a:t> </a:t>
            </a:r>
            <a:r>
              <a:t>water</a:t>
            </a:r>
            <a:r>
              <a:rPr spc="-79"/>
              <a:t> </a:t>
            </a:r>
            <a:r>
              <a:rPr spc="-19"/>
              <a:t>and </a:t>
            </a:r>
            <a:r>
              <a:t>industrial</a:t>
            </a:r>
            <a:r>
              <a:rPr spc="-34"/>
              <a:t> </a:t>
            </a:r>
            <a:r>
              <a:rPr spc="-15"/>
              <a:t>wastewater)</a:t>
            </a:r>
            <a:r>
              <a:rPr spc="-64"/>
              <a:t> </a:t>
            </a:r>
            <a:r>
              <a:t>and</a:t>
            </a:r>
            <a:r>
              <a:rPr spc="-56"/>
              <a:t> </a:t>
            </a:r>
            <a:r>
              <a:rPr>
                <a:solidFill>
                  <a:srgbClr val="FF0000"/>
                </a:solidFill>
              </a:rPr>
              <a:t>surface</a:t>
            </a:r>
            <a:r>
              <a:rPr spc="-56">
                <a:solidFill>
                  <a:srgbClr val="FF0000"/>
                </a:solidFill>
              </a:rPr>
              <a:t> </a:t>
            </a:r>
            <a:r>
              <a:rPr spc="-19">
                <a:solidFill>
                  <a:srgbClr val="FF0000"/>
                </a:solidFill>
              </a:rPr>
              <a:t>run-</a:t>
            </a:r>
            <a:r>
              <a:rPr>
                <a:solidFill>
                  <a:srgbClr val="FF0000"/>
                </a:solidFill>
              </a:rPr>
              <a:t>off</a:t>
            </a:r>
            <a:r>
              <a:rPr spc="-38">
                <a:solidFill>
                  <a:srgbClr val="FF0000"/>
                </a:solidFill>
              </a:rPr>
              <a:t> </a:t>
            </a:r>
            <a:r>
              <a:rPr spc="-15"/>
              <a:t>(rainwater</a:t>
            </a:r>
            <a:r>
              <a:rPr spc="-64"/>
              <a:t> </a:t>
            </a:r>
            <a:r>
              <a:t>and</a:t>
            </a:r>
            <a:r>
              <a:rPr spc="-53"/>
              <a:t> </a:t>
            </a:r>
            <a:r>
              <a:t>storm</a:t>
            </a:r>
            <a:r>
              <a:rPr spc="-49"/>
              <a:t> </a:t>
            </a:r>
            <a:r>
              <a:rPr spc="-8"/>
              <a:t>water).</a:t>
            </a:r>
          </a:p>
          <a:p>
            <a:pPr algn="just">
              <a:spcBef>
                <a:spcPts val="604"/>
              </a:spcBef>
            </a:pPr>
            <a:endParaRPr spc="-8"/>
          </a:p>
          <a:p>
            <a:pPr marL="9525" marR="3810" algn="just">
              <a:lnSpc>
                <a:spcPct val="90000"/>
              </a:lnSpc>
              <a:spcBef>
                <a:spcPts val="4"/>
              </a:spcBef>
            </a:pPr>
            <a:r>
              <a:t>The</a:t>
            </a:r>
            <a:r>
              <a:rPr spc="-60"/>
              <a:t> </a:t>
            </a:r>
            <a:r>
              <a:rPr spc="-8"/>
              <a:t>separate</a:t>
            </a:r>
            <a:r>
              <a:rPr spc="-60"/>
              <a:t> </a:t>
            </a:r>
            <a:r>
              <a:rPr>
                <a:solidFill>
                  <a:srgbClr val="FF0000"/>
                </a:solidFill>
              </a:rPr>
              <a:t>collection</a:t>
            </a:r>
            <a:r>
              <a:rPr spc="-53">
                <a:solidFill>
                  <a:srgbClr val="FF0000"/>
                </a:solidFill>
              </a:rPr>
              <a:t> </a:t>
            </a:r>
            <a:r>
              <a:rPr spc="-8">
                <a:solidFill>
                  <a:srgbClr val="FF0000"/>
                </a:solidFill>
              </a:rPr>
              <a:t>prevent</a:t>
            </a:r>
            <a:r>
              <a:rPr spc="-53">
                <a:solidFill>
                  <a:srgbClr val="FF0000"/>
                </a:solidFill>
              </a:rPr>
              <a:t> </a:t>
            </a:r>
            <a:r>
              <a:rPr>
                <a:solidFill>
                  <a:srgbClr val="FF0000"/>
                </a:solidFill>
              </a:rPr>
              <a:t>the</a:t>
            </a:r>
            <a:r>
              <a:rPr spc="-56">
                <a:solidFill>
                  <a:srgbClr val="FF0000"/>
                </a:solidFill>
              </a:rPr>
              <a:t> </a:t>
            </a:r>
            <a:r>
              <a:rPr>
                <a:solidFill>
                  <a:srgbClr val="FF0000"/>
                </a:solidFill>
              </a:rPr>
              <a:t>overflow</a:t>
            </a:r>
            <a:r>
              <a:rPr spc="-60">
                <a:solidFill>
                  <a:srgbClr val="FF0000"/>
                </a:solidFill>
              </a:rPr>
              <a:t> </a:t>
            </a:r>
            <a:r>
              <a:t>of</a:t>
            </a:r>
            <a:r>
              <a:rPr spc="-60"/>
              <a:t> </a:t>
            </a:r>
            <a:r>
              <a:t>sewer</a:t>
            </a:r>
            <a:r>
              <a:rPr spc="-60"/>
              <a:t> </a:t>
            </a:r>
            <a:r>
              <a:rPr spc="-15"/>
              <a:t>systems</a:t>
            </a:r>
            <a:r>
              <a:rPr spc="-49"/>
              <a:t> </a:t>
            </a:r>
            <a:r>
              <a:t>and</a:t>
            </a:r>
            <a:r>
              <a:rPr spc="-53"/>
              <a:t> </a:t>
            </a:r>
            <a:r>
              <a:rPr spc="-8"/>
              <a:t>treatment stations</a:t>
            </a:r>
            <a:r>
              <a:rPr spc="-41"/>
              <a:t> </a:t>
            </a:r>
            <a:r>
              <a:t>during</a:t>
            </a:r>
            <a:r>
              <a:rPr spc="-23"/>
              <a:t> </a:t>
            </a:r>
            <a:r>
              <a:rPr spc="-8">
                <a:solidFill>
                  <a:srgbClr val="FF0000"/>
                </a:solidFill>
              </a:rPr>
              <a:t>rainy</a:t>
            </a:r>
            <a:r>
              <a:rPr spc="-49">
                <a:solidFill>
                  <a:srgbClr val="FF0000"/>
                </a:solidFill>
              </a:rPr>
              <a:t> </a:t>
            </a:r>
            <a:r>
              <a:rPr>
                <a:solidFill>
                  <a:srgbClr val="FF0000"/>
                </a:solidFill>
              </a:rPr>
              <a:t>periods</a:t>
            </a:r>
            <a:r>
              <a:rPr spc="-30">
                <a:solidFill>
                  <a:srgbClr val="FF0000"/>
                </a:solidFill>
              </a:rPr>
              <a:t> </a:t>
            </a:r>
            <a:r>
              <a:t>and</a:t>
            </a:r>
            <a:r>
              <a:rPr spc="-49"/>
              <a:t> </a:t>
            </a:r>
            <a:r>
              <a:t>the</a:t>
            </a:r>
            <a:r>
              <a:rPr spc="-45"/>
              <a:t> </a:t>
            </a:r>
            <a:r>
              <a:rPr>
                <a:solidFill>
                  <a:srgbClr val="FF0000"/>
                </a:solidFill>
              </a:rPr>
              <a:t>mixing</a:t>
            </a:r>
            <a:r>
              <a:rPr spc="-41">
                <a:solidFill>
                  <a:srgbClr val="FF0000"/>
                </a:solidFill>
              </a:rPr>
              <a:t> </a:t>
            </a:r>
            <a:r>
              <a:rPr>
                <a:solidFill>
                  <a:srgbClr val="FF0000"/>
                </a:solidFill>
              </a:rPr>
              <a:t>of</a:t>
            </a:r>
            <a:r>
              <a:rPr spc="-56">
                <a:solidFill>
                  <a:srgbClr val="FF0000"/>
                </a:solidFill>
              </a:rPr>
              <a:t> </a:t>
            </a:r>
            <a:r>
              <a:rPr>
                <a:solidFill>
                  <a:srgbClr val="FF0000"/>
                </a:solidFill>
              </a:rPr>
              <a:t>the</a:t>
            </a:r>
            <a:r>
              <a:rPr spc="-49">
                <a:solidFill>
                  <a:srgbClr val="FF0000"/>
                </a:solidFill>
              </a:rPr>
              <a:t> </a:t>
            </a:r>
            <a:r>
              <a:rPr>
                <a:solidFill>
                  <a:srgbClr val="FF0000"/>
                </a:solidFill>
              </a:rPr>
              <a:t>relatively</a:t>
            </a:r>
            <a:r>
              <a:rPr spc="-60">
                <a:solidFill>
                  <a:srgbClr val="FF0000"/>
                </a:solidFill>
              </a:rPr>
              <a:t> </a:t>
            </a:r>
            <a:r>
              <a:rPr>
                <a:solidFill>
                  <a:srgbClr val="FF0000"/>
                </a:solidFill>
              </a:rPr>
              <a:t>little</a:t>
            </a:r>
            <a:r>
              <a:rPr spc="-53">
                <a:solidFill>
                  <a:srgbClr val="FF0000"/>
                </a:solidFill>
              </a:rPr>
              <a:t> </a:t>
            </a:r>
            <a:r>
              <a:rPr spc="-8">
                <a:solidFill>
                  <a:srgbClr val="FF0000"/>
                </a:solidFill>
              </a:rPr>
              <a:t>polluted </a:t>
            </a:r>
            <a:r>
              <a:rPr>
                <a:solidFill>
                  <a:srgbClr val="FF0000"/>
                </a:solidFill>
              </a:rPr>
              <a:t>surface</a:t>
            </a:r>
            <a:r>
              <a:rPr spc="-56">
                <a:solidFill>
                  <a:srgbClr val="FF0000"/>
                </a:solidFill>
              </a:rPr>
              <a:t> </a:t>
            </a:r>
            <a:r>
              <a:rPr spc="-19">
                <a:solidFill>
                  <a:srgbClr val="FF0000"/>
                </a:solidFill>
              </a:rPr>
              <a:t>run-</a:t>
            </a:r>
            <a:r>
              <a:rPr>
                <a:solidFill>
                  <a:srgbClr val="FF0000"/>
                </a:solidFill>
              </a:rPr>
              <a:t>off</a:t>
            </a:r>
            <a:r>
              <a:rPr spc="-41">
                <a:solidFill>
                  <a:srgbClr val="FF0000"/>
                </a:solidFill>
              </a:rPr>
              <a:t> </a:t>
            </a:r>
            <a:r>
              <a:t>with</a:t>
            </a:r>
            <a:r>
              <a:rPr spc="-60"/>
              <a:t> </a:t>
            </a:r>
            <a:r>
              <a:t>chemical</a:t>
            </a:r>
            <a:r>
              <a:rPr spc="-64"/>
              <a:t> </a:t>
            </a:r>
            <a:r>
              <a:t>and</a:t>
            </a:r>
            <a:r>
              <a:rPr spc="-49"/>
              <a:t> </a:t>
            </a:r>
            <a:r>
              <a:t>microbial</a:t>
            </a:r>
            <a:r>
              <a:rPr spc="-49"/>
              <a:t> </a:t>
            </a:r>
            <a:r>
              <a:rPr spc="-8"/>
              <a:t>pollutants</a:t>
            </a:r>
            <a:r>
              <a:rPr spc="-41"/>
              <a:t> </a:t>
            </a:r>
            <a:r>
              <a:t>from</a:t>
            </a:r>
            <a:r>
              <a:rPr spc="-53"/>
              <a:t> </a:t>
            </a:r>
            <a:r>
              <a:t>the</a:t>
            </a:r>
            <a:r>
              <a:rPr spc="-56"/>
              <a:t> </a:t>
            </a:r>
            <a:r>
              <a:rPr spc="-8"/>
              <a:t>municipal wastewater.</a:t>
            </a:r>
          </a:p>
        </p:txBody>
      </p:sp>
      <p:sp>
        <p:nvSpPr>
          <p:cNvPr id="2" name="Slide Number Placeholder 1">
            <a:extLst>
              <a:ext uri="{FF2B5EF4-FFF2-40B4-BE49-F238E27FC236}">
                <a16:creationId xmlns:a16="http://schemas.microsoft.com/office/drawing/2014/main" id="{5AE69535-A120-2EA4-932E-DE90BAFCB03F}"/>
              </a:ext>
            </a:extLst>
          </p:cNvPr>
          <p:cNvSpPr>
            <a:spLocks noGrp="1"/>
          </p:cNvSpPr>
          <p:nvPr>
            <p:ph type="sldNum" sz="quarter" idx="7"/>
          </p:nvPr>
        </p:nvSpPr>
        <p:spPr/>
        <p:txBody>
          <a:bodyPr/>
          <a:lstStyle/>
          <a:p>
            <a:fld id="{B6F15528-21DE-4FAA-801E-634DDDAF4B2B}" type="slidenum">
              <a:rPr lang="en-US" smtClean="0"/>
              <a:t>151</a:t>
            </a:fld>
            <a:endParaRPr lang="en-US"/>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15440" y="1039673"/>
            <a:ext cx="8793004" cy="4286250"/>
            <a:chOff x="293217" y="283209"/>
            <a:chExt cx="11724005" cy="5715000"/>
          </a:xfrm>
        </p:grpSpPr>
        <p:pic>
          <p:nvPicPr>
            <p:cNvPr id="3" name="object 3"/>
            <p:cNvPicPr/>
            <p:nvPr/>
          </p:nvPicPr>
          <p:blipFill>
            <a:blip r:embed="rId2"/>
            <a:stretch>
              <a:fillRect/>
            </a:stretch>
          </p:blipFill>
          <p:spPr>
            <a:xfrm>
              <a:off x="293217" y="283209"/>
              <a:ext cx="2777871" cy="574547"/>
            </a:xfrm>
            <a:prstGeom prst="rect">
              <a:avLst/>
            </a:prstGeom>
          </p:spPr>
        </p:pic>
        <p:pic>
          <p:nvPicPr>
            <p:cNvPr id="4" name="object 4"/>
            <p:cNvPicPr/>
            <p:nvPr/>
          </p:nvPicPr>
          <p:blipFill>
            <a:blip r:embed="rId3"/>
            <a:stretch>
              <a:fillRect/>
            </a:stretch>
          </p:blipFill>
          <p:spPr>
            <a:xfrm>
              <a:off x="2885820" y="283209"/>
              <a:ext cx="1690243" cy="574547"/>
            </a:xfrm>
            <a:prstGeom prst="rect">
              <a:avLst/>
            </a:prstGeom>
          </p:spPr>
        </p:pic>
        <p:pic>
          <p:nvPicPr>
            <p:cNvPr id="5" name="object 5"/>
            <p:cNvPicPr/>
            <p:nvPr/>
          </p:nvPicPr>
          <p:blipFill>
            <a:blip r:embed="rId4"/>
            <a:stretch>
              <a:fillRect/>
            </a:stretch>
          </p:blipFill>
          <p:spPr>
            <a:xfrm>
              <a:off x="4407154" y="283209"/>
              <a:ext cx="1729994" cy="574547"/>
            </a:xfrm>
            <a:prstGeom prst="rect">
              <a:avLst/>
            </a:prstGeom>
          </p:spPr>
        </p:pic>
        <p:pic>
          <p:nvPicPr>
            <p:cNvPr id="6" name="object 6"/>
            <p:cNvPicPr/>
            <p:nvPr/>
          </p:nvPicPr>
          <p:blipFill>
            <a:blip r:embed="rId5"/>
            <a:stretch>
              <a:fillRect/>
            </a:stretch>
          </p:blipFill>
          <p:spPr>
            <a:xfrm>
              <a:off x="6076187" y="283209"/>
              <a:ext cx="1436878" cy="574547"/>
            </a:xfrm>
            <a:prstGeom prst="rect">
              <a:avLst/>
            </a:prstGeom>
          </p:spPr>
        </p:pic>
        <p:pic>
          <p:nvPicPr>
            <p:cNvPr id="7" name="object 7"/>
            <p:cNvPicPr/>
            <p:nvPr/>
          </p:nvPicPr>
          <p:blipFill>
            <a:blip r:embed="rId6"/>
            <a:stretch>
              <a:fillRect/>
            </a:stretch>
          </p:blipFill>
          <p:spPr>
            <a:xfrm>
              <a:off x="521817" y="808685"/>
              <a:ext cx="1767586" cy="460552"/>
            </a:xfrm>
            <a:prstGeom prst="rect">
              <a:avLst/>
            </a:prstGeom>
          </p:spPr>
        </p:pic>
        <p:pic>
          <p:nvPicPr>
            <p:cNvPr id="8" name="object 8"/>
            <p:cNvPicPr/>
            <p:nvPr/>
          </p:nvPicPr>
          <p:blipFill>
            <a:blip r:embed="rId7"/>
            <a:stretch>
              <a:fillRect/>
            </a:stretch>
          </p:blipFill>
          <p:spPr>
            <a:xfrm>
              <a:off x="2142109" y="808685"/>
              <a:ext cx="274319" cy="460552"/>
            </a:xfrm>
            <a:prstGeom prst="rect">
              <a:avLst/>
            </a:prstGeom>
          </p:spPr>
        </p:pic>
        <p:pic>
          <p:nvPicPr>
            <p:cNvPr id="9" name="object 9"/>
            <p:cNvPicPr/>
            <p:nvPr/>
          </p:nvPicPr>
          <p:blipFill>
            <a:blip r:embed="rId8"/>
            <a:stretch>
              <a:fillRect/>
            </a:stretch>
          </p:blipFill>
          <p:spPr>
            <a:xfrm>
              <a:off x="2279269" y="808685"/>
              <a:ext cx="707745" cy="460552"/>
            </a:xfrm>
            <a:prstGeom prst="rect">
              <a:avLst/>
            </a:prstGeom>
          </p:spPr>
        </p:pic>
        <p:pic>
          <p:nvPicPr>
            <p:cNvPr id="10" name="object 10"/>
            <p:cNvPicPr/>
            <p:nvPr/>
          </p:nvPicPr>
          <p:blipFill>
            <a:blip r:embed="rId9"/>
            <a:stretch>
              <a:fillRect/>
            </a:stretch>
          </p:blipFill>
          <p:spPr>
            <a:xfrm>
              <a:off x="2869057" y="808685"/>
              <a:ext cx="1736090" cy="460552"/>
            </a:xfrm>
            <a:prstGeom prst="rect">
              <a:avLst/>
            </a:prstGeom>
          </p:spPr>
        </p:pic>
        <p:pic>
          <p:nvPicPr>
            <p:cNvPr id="11" name="object 11"/>
            <p:cNvPicPr/>
            <p:nvPr/>
          </p:nvPicPr>
          <p:blipFill>
            <a:blip r:embed="rId10"/>
            <a:stretch>
              <a:fillRect/>
            </a:stretch>
          </p:blipFill>
          <p:spPr>
            <a:xfrm>
              <a:off x="4460493" y="808685"/>
              <a:ext cx="790575" cy="460552"/>
            </a:xfrm>
            <a:prstGeom prst="rect">
              <a:avLst/>
            </a:prstGeom>
          </p:spPr>
        </p:pic>
        <p:pic>
          <p:nvPicPr>
            <p:cNvPr id="12" name="object 12"/>
            <p:cNvPicPr/>
            <p:nvPr/>
          </p:nvPicPr>
          <p:blipFill>
            <a:blip r:embed="rId11"/>
            <a:stretch>
              <a:fillRect/>
            </a:stretch>
          </p:blipFill>
          <p:spPr>
            <a:xfrm>
              <a:off x="5092954" y="808685"/>
              <a:ext cx="1856104" cy="460552"/>
            </a:xfrm>
            <a:prstGeom prst="rect">
              <a:avLst/>
            </a:prstGeom>
          </p:spPr>
        </p:pic>
        <p:pic>
          <p:nvPicPr>
            <p:cNvPr id="13" name="object 13"/>
            <p:cNvPicPr/>
            <p:nvPr/>
          </p:nvPicPr>
          <p:blipFill>
            <a:blip r:embed="rId12"/>
            <a:stretch>
              <a:fillRect/>
            </a:stretch>
          </p:blipFill>
          <p:spPr>
            <a:xfrm>
              <a:off x="6806183" y="808685"/>
              <a:ext cx="2598039" cy="460552"/>
            </a:xfrm>
            <a:prstGeom prst="rect">
              <a:avLst/>
            </a:prstGeom>
          </p:spPr>
        </p:pic>
        <p:pic>
          <p:nvPicPr>
            <p:cNvPr id="14" name="object 14"/>
            <p:cNvPicPr/>
            <p:nvPr/>
          </p:nvPicPr>
          <p:blipFill>
            <a:blip r:embed="rId13"/>
            <a:stretch>
              <a:fillRect/>
            </a:stretch>
          </p:blipFill>
          <p:spPr>
            <a:xfrm>
              <a:off x="9241789" y="808685"/>
              <a:ext cx="2279396" cy="460552"/>
            </a:xfrm>
            <a:prstGeom prst="rect">
              <a:avLst/>
            </a:prstGeom>
          </p:spPr>
        </p:pic>
        <p:pic>
          <p:nvPicPr>
            <p:cNvPr id="15" name="object 15"/>
            <p:cNvPicPr/>
            <p:nvPr/>
          </p:nvPicPr>
          <p:blipFill>
            <a:blip r:embed="rId14"/>
            <a:stretch>
              <a:fillRect/>
            </a:stretch>
          </p:blipFill>
          <p:spPr>
            <a:xfrm>
              <a:off x="521817" y="1101851"/>
              <a:ext cx="4238752" cy="460248"/>
            </a:xfrm>
            <a:prstGeom prst="rect">
              <a:avLst/>
            </a:prstGeom>
          </p:spPr>
        </p:pic>
        <p:pic>
          <p:nvPicPr>
            <p:cNvPr id="16" name="object 16"/>
            <p:cNvPicPr/>
            <p:nvPr/>
          </p:nvPicPr>
          <p:blipFill>
            <a:blip r:embed="rId15"/>
            <a:stretch>
              <a:fillRect/>
            </a:stretch>
          </p:blipFill>
          <p:spPr>
            <a:xfrm>
              <a:off x="4614418" y="1101851"/>
              <a:ext cx="274320" cy="460248"/>
            </a:xfrm>
            <a:prstGeom prst="rect">
              <a:avLst/>
            </a:prstGeom>
          </p:spPr>
        </p:pic>
        <p:pic>
          <p:nvPicPr>
            <p:cNvPr id="17" name="object 17"/>
            <p:cNvPicPr/>
            <p:nvPr/>
          </p:nvPicPr>
          <p:blipFill>
            <a:blip r:embed="rId16"/>
            <a:stretch>
              <a:fillRect/>
            </a:stretch>
          </p:blipFill>
          <p:spPr>
            <a:xfrm>
              <a:off x="4751578" y="1101851"/>
              <a:ext cx="2220976" cy="460248"/>
            </a:xfrm>
            <a:prstGeom prst="rect">
              <a:avLst/>
            </a:prstGeom>
          </p:spPr>
        </p:pic>
        <p:pic>
          <p:nvPicPr>
            <p:cNvPr id="18" name="object 18"/>
            <p:cNvPicPr/>
            <p:nvPr/>
          </p:nvPicPr>
          <p:blipFill>
            <a:blip r:embed="rId17"/>
            <a:stretch>
              <a:fillRect/>
            </a:stretch>
          </p:blipFill>
          <p:spPr>
            <a:xfrm>
              <a:off x="521817" y="1522476"/>
              <a:ext cx="2754757" cy="460248"/>
            </a:xfrm>
            <a:prstGeom prst="rect">
              <a:avLst/>
            </a:prstGeom>
          </p:spPr>
        </p:pic>
        <p:pic>
          <p:nvPicPr>
            <p:cNvPr id="19" name="object 19"/>
            <p:cNvPicPr/>
            <p:nvPr/>
          </p:nvPicPr>
          <p:blipFill>
            <a:blip r:embed="rId18"/>
            <a:stretch>
              <a:fillRect/>
            </a:stretch>
          </p:blipFill>
          <p:spPr>
            <a:xfrm>
              <a:off x="3138804" y="1522476"/>
              <a:ext cx="2847721" cy="460248"/>
            </a:xfrm>
            <a:prstGeom prst="rect">
              <a:avLst/>
            </a:prstGeom>
          </p:spPr>
        </p:pic>
        <p:pic>
          <p:nvPicPr>
            <p:cNvPr id="20" name="object 20"/>
            <p:cNvPicPr/>
            <p:nvPr/>
          </p:nvPicPr>
          <p:blipFill>
            <a:blip r:embed="rId19"/>
            <a:stretch>
              <a:fillRect/>
            </a:stretch>
          </p:blipFill>
          <p:spPr>
            <a:xfrm>
              <a:off x="521817" y="1941576"/>
              <a:ext cx="828675" cy="460248"/>
            </a:xfrm>
            <a:prstGeom prst="rect">
              <a:avLst/>
            </a:prstGeom>
          </p:spPr>
        </p:pic>
        <p:pic>
          <p:nvPicPr>
            <p:cNvPr id="21" name="object 21"/>
            <p:cNvPicPr/>
            <p:nvPr/>
          </p:nvPicPr>
          <p:blipFill>
            <a:blip r:embed="rId20"/>
            <a:stretch>
              <a:fillRect/>
            </a:stretch>
          </p:blipFill>
          <p:spPr>
            <a:xfrm>
              <a:off x="1184757" y="1941576"/>
              <a:ext cx="1601342" cy="460248"/>
            </a:xfrm>
            <a:prstGeom prst="rect">
              <a:avLst/>
            </a:prstGeom>
          </p:spPr>
        </p:pic>
        <p:pic>
          <p:nvPicPr>
            <p:cNvPr id="22" name="object 22"/>
            <p:cNvPicPr/>
            <p:nvPr/>
          </p:nvPicPr>
          <p:blipFill>
            <a:blip r:embed="rId21"/>
            <a:stretch>
              <a:fillRect/>
            </a:stretch>
          </p:blipFill>
          <p:spPr>
            <a:xfrm>
              <a:off x="521817" y="2360371"/>
              <a:ext cx="678687" cy="460552"/>
            </a:xfrm>
            <a:prstGeom prst="rect">
              <a:avLst/>
            </a:prstGeom>
          </p:spPr>
        </p:pic>
        <p:pic>
          <p:nvPicPr>
            <p:cNvPr id="23" name="object 23"/>
            <p:cNvPicPr/>
            <p:nvPr/>
          </p:nvPicPr>
          <p:blipFill>
            <a:blip r:embed="rId22"/>
            <a:stretch>
              <a:fillRect/>
            </a:stretch>
          </p:blipFill>
          <p:spPr>
            <a:xfrm>
              <a:off x="1030833" y="2360371"/>
              <a:ext cx="3042666" cy="460552"/>
            </a:xfrm>
            <a:prstGeom prst="rect">
              <a:avLst/>
            </a:prstGeom>
          </p:spPr>
        </p:pic>
        <p:pic>
          <p:nvPicPr>
            <p:cNvPr id="24" name="object 24"/>
            <p:cNvPicPr/>
            <p:nvPr/>
          </p:nvPicPr>
          <p:blipFill>
            <a:blip r:embed="rId23"/>
            <a:stretch>
              <a:fillRect/>
            </a:stretch>
          </p:blipFill>
          <p:spPr>
            <a:xfrm>
              <a:off x="3928618" y="2360371"/>
              <a:ext cx="4811649" cy="460552"/>
            </a:xfrm>
            <a:prstGeom prst="rect">
              <a:avLst/>
            </a:prstGeom>
          </p:spPr>
        </p:pic>
        <p:pic>
          <p:nvPicPr>
            <p:cNvPr id="25" name="object 25"/>
            <p:cNvPicPr/>
            <p:nvPr/>
          </p:nvPicPr>
          <p:blipFill>
            <a:blip r:embed="rId24"/>
            <a:stretch>
              <a:fillRect/>
            </a:stretch>
          </p:blipFill>
          <p:spPr>
            <a:xfrm>
              <a:off x="521817" y="2781554"/>
              <a:ext cx="3743960" cy="460248"/>
            </a:xfrm>
            <a:prstGeom prst="rect">
              <a:avLst/>
            </a:prstGeom>
          </p:spPr>
        </p:pic>
        <p:pic>
          <p:nvPicPr>
            <p:cNvPr id="26" name="object 26"/>
            <p:cNvPicPr/>
            <p:nvPr/>
          </p:nvPicPr>
          <p:blipFill>
            <a:blip r:embed="rId25"/>
            <a:stretch>
              <a:fillRect/>
            </a:stretch>
          </p:blipFill>
          <p:spPr>
            <a:xfrm>
              <a:off x="521817" y="3200654"/>
              <a:ext cx="1767586" cy="460248"/>
            </a:xfrm>
            <a:prstGeom prst="rect">
              <a:avLst/>
            </a:prstGeom>
          </p:spPr>
        </p:pic>
        <p:pic>
          <p:nvPicPr>
            <p:cNvPr id="27" name="object 27"/>
            <p:cNvPicPr/>
            <p:nvPr/>
          </p:nvPicPr>
          <p:blipFill>
            <a:blip r:embed="rId26"/>
            <a:stretch>
              <a:fillRect/>
            </a:stretch>
          </p:blipFill>
          <p:spPr>
            <a:xfrm>
              <a:off x="2142109" y="3200654"/>
              <a:ext cx="274319" cy="460248"/>
            </a:xfrm>
            <a:prstGeom prst="rect">
              <a:avLst/>
            </a:prstGeom>
          </p:spPr>
        </p:pic>
        <p:pic>
          <p:nvPicPr>
            <p:cNvPr id="28" name="object 28"/>
            <p:cNvPicPr/>
            <p:nvPr/>
          </p:nvPicPr>
          <p:blipFill>
            <a:blip r:embed="rId27"/>
            <a:stretch>
              <a:fillRect/>
            </a:stretch>
          </p:blipFill>
          <p:spPr>
            <a:xfrm>
              <a:off x="2279269" y="3200654"/>
              <a:ext cx="5573522" cy="460248"/>
            </a:xfrm>
            <a:prstGeom prst="rect">
              <a:avLst/>
            </a:prstGeom>
          </p:spPr>
        </p:pic>
        <p:pic>
          <p:nvPicPr>
            <p:cNvPr id="29" name="object 29"/>
            <p:cNvPicPr/>
            <p:nvPr/>
          </p:nvPicPr>
          <p:blipFill>
            <a:blip r:embed="rId28"/>
            <a:stretch>
              <a:fillRect/>
            </a:stretch>
          </p:blipFill>
          <p:spPr>
            <a:xfrm>
              <a:off x="7709916" y="3200654"/>
              <a:ext cx="2807716" cy="460248"/>
            </a:xfrm>
            <a:prstGeom prst="rect">
              <a:avLst/>
            </a:prstGeom>
          </p:spPr>
        </p:pic>
        <p:pic>
          <p:nvPicPr>
            <p:cNvPr id="30" name="object 30"/>
            <p:cNvPicPr/>
            <p:nvPr/>
          </p:nvPicPr>
          <p:blipFill>
            <a:blip r:embed="rId29"/>
            <a:stretch>
              <a:fillRect/>
            </a:stretch>
          </p:blipFill>
          <p:spPr>
            <a:xfrm>
              <a:off x="521817" y="3493338"/>
              <a:ext cx="1626362" cy="460552"/>
            </a:xfrm>
            <a:prstGeom prst="rect">
              <a:avLst/>
            </a:prstGeom>
          </p:spPr>
        </p:pic>
        <p:pic>
          <p:nvPicPr>
            <p:cNvPr id="31" name="object 31"/>
            <p:cNvPicPr/>
            <p:nvPr/>
          </p:nvPicPr>
          <p:blipFill>
            <a:blip r:embed="rId30"/>
            <a:stretch>
              <a:fillRect/>
            </a:stretch>
          </p:blipFill>
          <p:spPr>
            <a:xfrm>
              <a:off x="2012569" y="3493338"/>
              <a:ext cx="2874136" cy="460552"/>
            </a:xfrm>
            <a:prstGeom prst="rect">
              <a:avLst/>
            </a:prstGeom>
          </p:spPr>
        </p:pic>
        <p:pic>
          <p:nvPicPr>
            <p:cNvPr id="32" name="object 32"/>
            <p:cNvPicPr/>
            <p:nvPr/>
          </p:nvPicPr>
          <p:blipFill>
            <a:blip r:embed="rId31"/>
            <a:stretch>
              <a:fillRect/>
            </a:stretch>
          </p:blipFill>
          <p:spPr>
            <a:xfrm>
              <a:off x="4756149" y="3493338"/>
              <a:ext cx="1525651" cy="460552"/>
            </a:xfrm>
            <a:prstGeom prst="rect">
              <a:avLst/>
            </a:prstGeom>
          </p:spPr>
        </p:pic>
        <p:pic>
          <p:nvPicPr>
            <p:cNvPr id="33" name="object 33"/>
            <p:cNvPicPr/>
            <p:nvPr/>
          </p:nvPicPr>
          <p:blipFill>
            <a:blip r:embed="rId32"/>
            <a:stretch>
              <a:fillRect/>
            </a:stretch>
          </p:blipFill>
          <p:spPr>
            <a:xfrm>
              <a:off x="293217" y="3879214"/>
              <a:ext cx="3275965" cy="574548"/>
            </a:xfrm>
            <a:prstGeom prst="rect">
              <a:avLst/>
            </a:prstGeom>
          </p:spPr>
        </p:pic>
        <p:pic>
          <p:nvPicPr>
            <p:cNvPr id="34" name="object 34"/>
            <p:cNvPicPr/>
            <p:nvPr/>
          </p:nvPicPr>
          <p:blipFill>
            <a:blip r:embed="rId3"/>
            <a:stretch>
              <a:fillRect/>
            </a:stretch>
          </p:blipFill>
          <p:spPr>
            <a:xfrm>
              <a:off x="3387216" y="3879214"/>
              <a:ext cx="1690242" cy="574548"/>
            </a:xfrm>
            <a:prstGeom prst="rect">
              <a:avLst/>
            </a:prstGeom>
          </p:spPr>
        </p:pic>
        <p:pic>
          <p:nvPicPr>
            <p:cNvPr id="35" name="object 35"/>
            <p:cNvPicPr/>
            <p:nvPr/>
          </p:nvPicPr>
          <p:blipFill>
            <a:blip r:embed="rId4"/>
            <a:stretch>
              <a:fillRect/>
            </a:stretch>
          </p:blipFill>
          <p:spPr>
            <a:xfrm>
              <a:off x="4908549" y="3879214"/>
              <a:ext cx="1730248" cy="574548"/>
            </a:xfrm>
            <a:prstGeom prst="rect">
              <a:avLst/>
            </a:prstGeom>
          </p:spPr>
        </p:pic>
        <p:pic>
          <p:nvPicPr>
            <p:cNvPr id="36" name="object 36"/>
            <p:cNvPicPr/>
            <p:nvPr/>
          </p:nvPicPr>
          <p:blipFill>
            <a:blip r:embed="rId5"/>
            <a:stretch>
              <a:fillRect/>
            </a:stretch>
          </p:blipFill>
          <p:spPr>
            <a:xfrm>
              <a:off x="6577584" y="3879214"/>
              <a:ext cx="1436877" cy="574548"/>
            </a:xfrm>
            <a:prstGeom prst="rect">
              <a:avLst/>
            </a:prstGeom>
          </p:spPr>
        </p:pic>
        <p:pic>
          <p:nvPicPr>
            <p:cNvPr id="37" name="object 37"/>
            <p:cNvPicPr/>
            <p:nvPr/>
          </p:nvPicPr>
          <p:blipFill>
            <a:blip r:embed="rId33"/>
            <a:stretch>
              <a:fillRect/>
            </a:stretch>
          </p:blipFill>
          <p:spPr>
            <a:xfrm>
              <a:off x="521817" y="4406519"/>
              <a:ext cx="3466211" cy="460248"/>
            </a:xfrm>
            <a:prstGeom prst="rect">
              <a:avLst/>
            </a:prstGeom>
          </p:spPr>
        </p:pic>
        <p:pic>
          <p:nvPicPr>
            <p:cNvPr id="38" name="object 38"/>
            <p:cNvPicPr/>
            <p:nvPr/>
          </p:nvPicPr>
          <p:blipFill>
            <a:blip r:embed="rId34"/>
            <a:stretch>
              <a:fillRect/>
            </a:stretch>
          </p:blipFill>
          <p:spPr>
            <a:xfrm>
              <a:off x="3860037" y="4406519"/>
              <a:ext cx="746760" cy="460248"/>
            </a:xfrm>
            <a:prstGeom prst="rect">
              <a:avLst/>
            </a:prstGeom>
          </p:spPr>
        </p:pic>
        <p:pic>
          <p:nvPicPr>
            <p:cNvPr id="39" name="object 39"/>
            <p:cNvPicPr/>
            <p:nvPr/>
          </p:nvPicPr>
          <p:blipFill>
            <a:blip r:embed="rId15"/>
            <a:stretch>
              <a:fillRect/>
            </a:stretch>
          </p:blipFill>
          <p:spPr>
            <a:xfrm>
              <a:off x="4457445" y="4406519"/>
              <a:ext cx="274320" cy="460248"/>
            </a:xfrm>
            <a:prstGeom prst="rect">
              <a:avLst/>
            </a:prstGeom>
          </p:spPr>
        </p:pic>
        <p:pic>
          <p:nvPicPr>
            <p:cNvPr id="40" name="object 40"/>
            <p:cNvPicPr/>
            <p:nvPr/>
          </p:nvPicPr>
          <p:blipFill>
            <a:blip r:embed="rId35"/>
            <a:stretch>
              <a:fillRect/>
            </a:stretch>
          </p:blipFill>
          <p:spPr>
            <a:xfrm>
              <a:off x="4594605" y="4406519"/>
              <a:ext cx="1987803" cy="460248"/>
            </a:xfrm>
            <a:prstGeom prst="rect">
              <a:avLst/>
            </a:prstGeom>
          </p:spPr>
        </p:pic>
        <p:pic>
          <p:nvPicPr>
            <p:cNvPr id="41" name="object 41"/>
            <p:cNvPicPr/>
            <p:nvPr/>
          </p:nvPicPr>
          <p:blipFill>
            <a:blip r:embed="rId36"/>
            <a:stretch>
              <a:fillRect/>
            </a:stretch>
          </p:blipFill>
          <p:spPr>
            <a:xfrm>
              <a:off x="6440424" y="4406519"/>
              <a:ext cx="324611" cy="460248"/>
            </a:xfrm>
            <a:prstGeom prst="rect">
              <a:avLst/>
            </a:prstGeom>
          </p:spPr>
        </p:pic>
        <p:pic>
          <p:nvPicPr>
            <p:cNvPr id="42" name="object 42"/>
            <p:cNvPicPr/>
            <p:nvPr/>
          </p:nvPicPr>
          <p:blipFill>
            <a:blip r:embed="rId37"/>
            <a:stretch>
              <a:fillRect/>
            </a:stretch>
          </p:blipFill>
          <p:spPr>
            <a:xfrm>
              <a:off x="6656831" y="4406519"/>
              <a:ext cx="4426331" cy="460248"/>
            </a:xfrm>
            <a:prstGeom prst="rect">
              <a:avLst/>
            </a:prstGeom>
          </p:spPr>
        </p:pic>
        <p:pic>
          <p:nvPicPr>
            <p:cNvPr id="43" name="object 43"/>
            <p:cNvPicPr/>
            <p:nvPr/>
          </p:nvPicPr>
          <p:blipFill>
            <a:blip r:embed="rId38"/>
            <a:stretch>
              <a:fillRect/>
            </a:stretch>
          </p:blipFill>
          <p:spPr>
            <a:xfrm>
              <a:off x="521817" y="4825619"/>
              <a:ext cx="2590292" cy="460247"/>
            </a:xfrm>
            <a:prstGeom prst="rect">
              <a:avLst/>
            </a:prstGeom>
          </p:spPr>
        </p:pic>
        <p:pic>
          <p:nvPicPr>
            <p:cNvPr id="44" name="object 44"/>
            <p:cNvPicPr/>
            <p:nvPr/>
          </p:nvPicPr>
          <p:blipFill>
            <a:blip r:embed="rId36"/>
            <a:stretch>
              <a:fillRect/>
            </a:stretch>
          </p:blipFill>
          <p:spPr>
            <a:xfrm>
              <a:off x="2975736" y="4825619"/>
              <a:ext cx="324612" cy="460247"/>
            </a:xfrm>
            <a:prstGeom prst="rect">
              <a:avLst/>
            </a:prstGeom>
          </p:spPr>
        </p:pic>
        <p:pic>
          <p:nvPicPr>
            <p:cNvPr id="45" name="object 45"/>
            <p:cNvPicPr/>
            <p:nvPr/>
          </p:nvPicPr>
          <p:blipFill>
            <a:blip r:embed="rId39"/>
            <a:stretch>
              <a:fillRect/>
            </a:stretch>
          </p:blipFill>
          <p:spPr>
            <a:xfrm>
              <a:off x="3192144" y="4825619"/>
              <a:ext cx="2366391" cy="460247"/>
            </a:xfrm>
            <a:prstGeom prst="rect">
              <a:avLst/>
            </a:prstGeom>
          </p:spPr>
        </p:pic>
        <p:pic>
          <p:nvPicPr>
            <p:cNvPr id="46" name="object 46"/>
            <p:cNvPicPr/>
            <p:nvPr/>
          </p:nvPicPr>
          <p:blipFill>
            <a:blip r:embed="rId40"/>
            <a:stretch>
              <a:fillRect/>
            </a:stretch>
          </p:blipFill>
          <p:spPr>
            <a:xfrm>
              <a:off x="5515101" y="4825619"/>
              <a:ext cx="6501638" cy="460247"/>
            </a:xfrm>
            <a:prstGeom prst="rect">
              <a:avLst/>
            </a:prstGeom>
          </p:spPr>
        </p:pic>
        <p:pic>
          <p:nvPicPr>
            <p:cNvPr id="47" name="object 47"/>
            <p:cNvPicPr/>
            <p:nvPr/>
          </p:nvPicPr>
          <p:blipFill>
            <a:blip r:embed="rId41"/>
            <a:stretch>
              <a:fillRect/>
            </a:stretch>
          </p:blipFill>
          <p:spPr>
            <a:xfrm>
              <a:off x="521817" y="5117922"/>
              <a:ext cx="2198116" cy="460552"/>
            </a:xfrm>
            <a:prstGeom prst="rect">
              <a:avLst/>
            </a:prstGeom>
          </p:spPr>
        </p:pic>
        <p:pic>
          <p:nvPicPr>
            <p:cNvPr id="48" name="object 48"/>
            <p:cNvPicPr/>
            <p:nvPr/>
          </p:nvPicPr>
          <p:blipFill>
            <a:blip r:embed="rId42"/>
            <a:stretch>
              <a:fillRect/>
            </a:stretch>
          </p:blipFill>
          <p:spPr>
            <a:xfrm>
              <a:off x="521817" y="5537606"/>
              <a:ext cx="1463421" cy="460247"/>
            </a:xfrm>
            <a:prstGeom prst="rect">
              <a:avLst/>
            </a:prstGeom>
          </p:spPr>
        </p:pic>
        <p:pic>
          <p:nvPicPr>
            <p:cNvPr id="49" name="object 49"/>
            <p:cNvPicPr/>
            <p:nvPr/>
          </p:nvPicPr>
          <p:blipFill>
            <a:blip r:embed="rId43"/>
            <a:stretch>
              <a:fillRect/>
            </a:stretch>
          </p:blipFill>
          <p:spPr>
            <a:xfrm>
              <a:off x="1838833" y="5537606"/>
              <a:ext cx="4550156" cy="460247"/>
            </a:xfrm>
            <a:prstGeom prst="rect">
              <a:avLst/>
            </a:prstGeom>
          </p:spPr>
        </p:pic>
      </p:grpSp>
      <p:sp>
        <p:nvSpPr>
          <p:cNvPr id="50" name="object 50"/>
          <p:cNvSpPr txBox="1"/>
          <p:nvPr/>
        </p:nvSpPr>
        <p:spPr>
          <a:xfrm>
            <a:off x="210388" y="1489672"/>
            <a:ext cx="99536" cy="4192814"/>
          </a:xfrm>
          <a:prstGeom prst="rect">
            <a:avLst/>
          </a:prstGeom>
        </p:spPr>
        <p:txBody>
          <a:bodyPr vert="horz" wrap="square" lIns="0" tIns="9525" rIns="0" bIns="0" rtlCol="0">
            <a:spAutoFit/>
          </a:bodyPr>
          <a:lstStyle/>
          <a:p>
            <a:pPr marL="9525">
              <a:spcBef>
                <a:spcPts val="75"/>
              </a:spcBef>
            </a:pPr>
            <a:r>
              <a:rPr spc="-38">
                <a:latin typeface="Arial MT"/>
                <a:cs typeface="Arial MT"/>
              </a:rPr>
              <a:t>•</a:t>
            </a:r>
            <a:endParaRPr>
              <a:latin typeface="Arial MT"/>
              <a:cs typeface="Arial MT"/>
            </a:endParaRPr>
          </a:p>
          <a:p>
            <a:pPr marL="9525">
              <a:spcBef>
                <a:spcPts val="2055"/>
              </a:spcBef>
            </a:pPr>
            <a:r>
              <a:rPr spc="-38">
                <a:solidFill>
                  <a:srgbClr val="FF0000"/>
                </a:solidFill>
                <a:latin typeface="Arial MT"/>
                <a:cs typeface="Arial MT"/>
              </a:rPr>
              <a:t>•</a:t>
            </a:r>
            <a:endParaRPr>
              <a:latin typeface="Arial MT"/>
              <a:cs typeface="Arial MT"/>
            </a:endParaRPr>
          </a:p>
          <a:p>
            <a:pPr marL="9525">
              <a:spcBef>
                <a:spcPts val="315"/>
              </a:spcBef>
            </a:pPr>
            <a:r>
              <a:rPr spc="-38">
                <a:latin typeface="Arial MT"/>
                <a:cs typeface="Arial MT"/>
              </a:rPr>
              <a:t>•</a:t>
            </a:r>
            <a:endParaRPr>
              <a:latin typeface="Arial MT"/>
              <a:cs typeface="Arial MT"/>
            </a:endParaRPr>
          </a:p>
          <a:p>
            <a:pPr marL="9525">
              <a:spcBef>
                <a:spcPts val="315"/>
              </a:spcBef>
            </a:pPr>
            <a:r>
              <a:rPr spc="-38">
                <a:latin typeface="Arial MT"/>
                <a:cs typeface="Arial MT"/>
              </a:rPr>
              <a:t>•</a:t>
            </a:r>
            <a:endParaRPr>
              <a:latin typeface="Arial MT"/>
              <a:cs typeface="Arial MT"/>
            </a:endParaRPr>
          </a:p>
          <a:p>
            <a:pPr marL="9525">
              <a:spcBef>
                <a:spcPts val="326"/>
              </a:spcBef>
            </a:pPr>
            <a:r>
              <a:rPr spc="-38">
                <a:solidFill>
                  <a:srgbClr val="FF0000"/>
                </a:solidFill>
                <a:latin typeface="Arial MT"/>
                <a:cs typeface="Arial MT"/>
              </a:rPr>
              <a:t>•</a:t>
            </a:r>
            <a:endParaRPr>
              <a:latin typeface="Arial MT"/>
              <a:cs typeface="Arial MT"/>
            </a:endParaRPr>
          </a:p>
          <a:p>
            <a:pPr marL="9525">
              <a:spcBef>
                <a:spcPts val="315"/>
              </a:spcBef>
            </a:pPr>
            <a:r>
              <a:rPr spc="-38">
                <a:latin typeface="Arial MT"/>
                <a:cs typeface="Arial MT"/>
              </a:rPr>
              <a:t>•</a:t>
            </a:r>
            <a:endParaRPr>
              <a:latin typeface="Arial MT"/>
              <a:cs typeface="Arial MT"/>
            </a:endParaRPr>
          </a:p>
          <a:p>
            <a:pPr>
              <a:lnSpc>
                <a:spcPct val="100000"/>
              </a:lnSpc>
            </a:pPr>
            <a:endParaRPr>
              <a:latin typeface="Arial MT"/>
              <a:cs typeface="Arial MT"/>
            </a:endParaRPr>
          </a:p>
          <a:p>
            <a:pPr>
              <a:spcBef>
                <a:spcPts val="818"/>
              </a:spcBef>
            </a:pPr>
            <a:endParaRPr>
              <a:latin typeface="Arial MT"/>
              <a:cs typeface="Arial MT"/>
            </a:endParaRPr>
          </a:p>
          <a:p>
            <a:pPr marL="9525">
              <a:spcBef>
                <a:spcPts val="4"/>
              </a:spcBef>
            </a:pPr>
            <a:r>
              <a:rPr spc="-38">
                <a:latin typeface="Arial MT"/>
                <a:cs typeface="Arial MT"/>
              </a:rPr>
              <a:t>•</a:t>
            </a:r>
            <a:endParaRPr>
              <a:latin typeface="Arial MT"/>
              <a:cs typeface="Arial MT"/>
            </a:endParaRPr>
          </a:p>
          <a:p>
            <a:pPr marL="9525">
              <a:spcBef>
                <a:spcPts val="315"/>
              </a:spcBef>
            </a:pPr>
            <a:r>
              <a:rPr spc="-38">
                <a:solidFill>
                  <a:srgbClr val="FF0000"/>
                </a:solidFill>
                <a:latin typeface="Arial MT"/>
                <a:cs typeface="Arial MT"/>
              </a:rPr>
              <a:t>•</a:t>
            </a:r>
            <a:endParaRPr>
              <a:latin typeface="Arial MT"/>
              <a:cs typeface="Arial MT"/>
            </a:endParaRPr>
          </a:p>
          <a:p>
            <a:pPr marL="9525">
              <a:spcBef>
                <a:spcPts val="2044"/>
              </a:spcBef>
            </a:pPr>
            <a:r>
              <a:rPr spc="-38">
                <a:latin typeface="Arial MT"/>
                <a:cs typeface="Arial MT"/>
              </a:rPr>
              <a:t>•</a:t>
            </a:r>
            <a:endParaRPr>
              <a:latin typeface="Arial MT"/>
              <a:cs typeface="Arial MT"/>
            </a:endParaRPr>
          </a:p>
          <a:p>
            <a:pPr marL="9525">
              <a:spcBef>
                <a:spcPts val="323"/>
              </a:spcBef>
            </a:pPr>
            <a:r>
              <a:rPr spc="-38">
                <a:latin typeface="Arial MT"/>
                <a:cs typeface="Arial MT"/>
              </a:rPr>
              <a:t>•</a:t>
            </a:r>
            <a:endParaRPr>
              <a:latin typeface="Arial MT"/>
              <a:cs typeface="Arial MT"/>
            </a:endParaRPr>
          </a:p>
        </p:txBody>
      </p:sp>
      <p:grpSp>
        <p:nvGrpSpPr>
          <p:cNvPr id="51" name="object 51"/>
          <p:cNvGrpSpPr/>
          <p:nvPr/>
        </p:nvGrpSpPr>
        <p:grpSpPr>
          <a:xfrm>
            <a:off x="391363" y="5325923"/>
            <a:ext cx="8552021" cy="345281"/>
            <a:chOff x="521817" y="5958230"/>
            <a:chExt cx="11402695" cy="460375"/>
          </a:xfrm>
        </p:grpSpPr>
        <p:pic>
          <p:nvPicPr>
            <p:cNvPr id="52" name="object 52"/>
            <p:cNvPicPr/>
            <p:nvPr/>
          </p:nvPicPr>
          <p:blipFill>
            <a:blip r:embed="rId44"/>
            <a:stretch>
              <a:fillRect/>
            </a:stretch>
          </p:blipFill>
          <p:spPr>
            <a:xfrm>
              <a:off x="521817" y="5958230"/>
              <a:ext cx="7155815" cy="460248"/>
            </a:xfrm>
            <a:prstGeom prst="rect">
              <a:avLst/>
            </a:prstGeom>
          </p:spPr>
        </p:pic>
        <p:pic>
          <p:nvPicPr>
            <p:cNvPr id="53" name="object 53"/>
            <p:cNvPicPr/>
            <p:nvPr/>
          </p:nvPicPr>
          <p:blipFill>
            <a:blip r:embed="rId45"/>
            <a:stretch>
              <a:fillRect/>
            </a:stretch>
          </p:blipFill>
          <p:spPr>
            <a:xfrm>
              <a:off x="7531608" y="5958230"/>
              <a:ext cx="4392803" cy="460248"/>
            </a:xfrm>
            <a:prstGeom prst="rect">
              <a:avLst/>
            </a:prstGeom>
          </p:spPr>
        </p:pic>
      </p:grpSp>
      <p:sp>
        <p:nvSpPr>
          <p:cNvPr id="54" name="Slide Number Placeholder 53">
            <a:extLst>
              <a:ext uri="{FF2B5EF4-FFF2-40B4-BE49-F238E27FC236}">
                <a16:creationId xmlns:a16="http://schemas.microsoft.com/office/drawing/2014/main" id="{C5F034E4-6FED-1B06-58DA-33977DB5A9CB}"/>
              </a:ext>
            </a:extLst>
          </p:cNvPr>
          <p:cNvSpPr>
            <a:spLocks noGrp="1"/>
          </p:cNvSpPr>
          <p:nvPr>
            <p:ph type="sldNum" sz="quarter" idx="7"/>
          </p:nvPr>
        </p:nvSpPr>
        <p:spPr/>
        <p:txBody>
          <a:bodyPr/>
          <a:lstStyle/>
          <a:p>
            <a:fld id="{B6F15528-21DE-4FAA-801E-634DDDAF4B2B}" type="slidenum">
              <a:rPr lang="en-US" smtClean="0"/>
              <a:t>152</a:t>
            </a:fld>
            <a:endParaRPr lang="en-US"/>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86892" y="1140511"/>
            <a:ext cx="3845719" cy="592455"/>
            <a:chOff x="795223" y="376427"/>
            <a:chExt cx="5127625" cy="789940"/>
          </a:xfrm>
        </p:grpSpPr>
        <p:pic>
          <p:nvPicPr>
            <p:cNvPr id="3" name="object 3"/>
            <p:cNvPicPr/>
            <p:nvPr/>
          </p:nvPicPr>
          <p:blipFill>
            <a:blip r:embed="rId2"/>
            <a:stretch>
              <a:fillRect/>
            </a:stretch>
          </p:blipFill>
          <p:spPr>
            <a:xfrm>
              <a:off x="816684" y="545266"/>
              <a:ext cx="1580742" cy="305733"/>
            </a:xfrm>
            <a:prstGeom prst="rect">
              <a:avLst/>
            </a:prstGeom>
          </p:spPr>
        </p:pic>
        <p:pic>
          <p:nvPicPr>
            <p:cNvPr id="4" name="object 4"/>
            <p:cNvPicPr/>
            <p:nvPr/>
          </p:nvPicPr>
          <p:blipFill>
            <a:blip r:embed="rId3"/>
            <a:stretch>
              <a:fillRect/>
            </a:stretch>
          </p:blipFill>
          <p:spPr>
            <a:xfrm>
              <a:off x="795223" y="408177"/>
              <a:ext cx="1790319" cy="536448"/>
            </a:xfrm>
            <a:prstGeom prst="rect">
              <a:avLst/>
            </a:prstGeom>
          </p:spPr>
        </p:pic>
        <p:pic>
          <p:nvPicPr>
            <p:cNvPr id="5" name="object 5"/>
            <p:cNvPicPr/>
            <p:nvPr/>
          </p:nvPicPr>
          <p:blipFill>
            <a:blip r:embed="rId4"/>
            <a:stretch>
              <a:fillRect/>
            </a:stretch>
          </p:blipFill>
          <p:spPr>
            <a:xfrm>
              <a:off x="2513076" y="376427"/>
              <a:ext cx="1888236" cy="789432"/>
            </a:xfrm>
            <a:prstGeom prst="rect">
              <a:avLst/>
            </a:prstGeom>
          </p:spPr>
        </p:pic>
        <p:pic>
          <p:nvPicPr>
            <p:cNvPr id="6" name="object 6"/>
            <p:cNvPicPr/>
            <p:nvPr/>
          </p:nvPicPr>
          <p:blipFill>
            <a:blip r:embed="rId5"/>
            <a:stretch>
              <a:fillRect/>
            </a:stretch>
          </p:blipFill>
          <p:spPr>
            <a:xfrm>
              <a:off x="2734056" y="408177"/>
              <a:ext cx="1596517" cy="536448"/>
            </a:xfrm>
            <a:prstGeom prst="rect">
              <a:avLst/>
            </a:prstGeom>
          </p:spPr>
        </p:pic>
        <p:pic>
          <p:nvPicPr>
            <p:cNvPr id="7" name="object 7"/>
            <p:cNvPicPr/>
            <p:nvPr/>
          </p:nvPicPr>
          <p:blipFill>
            <a:blip r:embed="rId6"/>
            <a:stretch>
              <a:fillRect/>
            </a:stretch>
          </p:blipFill>
          <p:spPr>
            <a:xfrm>
              <a:off x="4280915" y="376427"/>
              <a:ext cx="1524000" cy="789432"/>
            </a:xfrm>
            <a:prstGeom prst="rect">
              <a:avLst/>
            </a:prstGeom>
          </p:spPr>
        </p:pic>
        <p:pic>
          <p:nvPicPr>
            <p:cNvPr id="8" name="object 8"/>
            <p:cNvPicPr/>
            <p:nvPr/>
          </p:nvPicPr>
          <p:blipFill>
            <a:blip r:embed="rId7"/>
            <a:stretch>
              <a:fillRect/>
            </a:stretch>
          </p:blipFill>
          <p:spPr>
            <a:xfrm>
              <a:off x="4502150" y="408177"/>
              <a:ext cx="1230376" cy="536448"/>
            </a:xfrm>
            <a:prstGeom prst="rect">
              <a:avLst/>
            </a:prstGeom>
          </p:spPr>
        </p:pic>
        <p:pic>
          <p:nvPicPr>
            <p:cNvPr id="9" name="object 9"/>
            <p:cNvPicPr/>
            <p:nvPr/>
          </p:nvPicPr>
          <p:blipFill>
            <a:blip r:embed="rId8"/>
            <a:stretch>
              <a:fillRect/>
            </a:stretch>
          </p:blipFill>
          <p:spPr>
            <a:xfrm>
              <a:off x="5335523" y="376427"/>
              <a:ext cx="586739" cy="789432"/>
            </a:xfrm>
            <a:prstGeom prst="rect">
              <a:avLst/>
            </a:prstGeom>
          </p:spPr>
        </p:pic>
        <p:pic>
          <p:nvPicPr>
            <p:cNvPr id="10" name="object 10"/>
            <p:cNvPicPr/>
            <p:nvPr/>
          </p:nvPicPr>
          <p:blipFill>
            <a:blip r:embed="rId9"/>
            <a:stretch>
              <a:fillRect/>
            </a:stretch>
          </p:blipFill>
          <p:spPr>
            <a:xfrm>
              <a:off x="5556758" y="408177"/>
              <a:ext cx="234696" cy="536448"/>
            </a:xfrm>
            <a:prstGeom prst="rect">
              <a:avLst/>
            </a:prstGeom>
          </p:spPr>
        </p:pic>
      </p:grpSp>
      <p:pic>
        <p:nvPicPr>
          <p:cNvPr id="11" name="object 11"/>
          <p:cNvPicPr/>
          <p:nvPr/>
        </p:nvPicPr>
        <p:blipFill>
          <a:blip r:embed="rId10"/>
          <a:stretch>
            <a:fillRect/>
          </a:stretch>
        </p:blipFill>
        <p:spPr>
          <a:xfrm>
            <a:off x="4517613" y="1206818"/>
            <a:ext cx="1144429" cy="345186"/>
          </a:xfrm>
          <a:prstGeom prst="rect">
            <a:avLst/>
          </a:prstGeom>
        </p:spPr>
      </p:pic>
      <p:pic>
        <p:nvPicPr>
          <p:cNvPr id="12" name="object 12"/>
          <p:cNvPicPr/>
          <p:nvPr/>
        </p:nvPicPr>
        <p:blipFill>
          <a:blip r:embed="rId11"/>
          <a:stretch>
            <a:fillRect/>
          </a:stretch>
        </p:blipFill>
        <p:spPr>
          <a:xfrm>
            <a:off x="5776055" y="1206818"/>
            <a:ext cx="1017365" cy="345186"/>
          </a:xfrm>
          <a:prstGeom prst="rect">
            <a:avLst/>
          </a:prstGeom>
        </p:spPr>
      </p:pic>
      <p:pic>
        <p:nvPicPr>
          <p:cNvPr id="13" name="object 13"/>
          <p:cNvPicPr/>
          <p:nvPr/>
        </p:nvPicPr>
        <p:blipFill>
          <a:blip r:embed="rId12"/>
          <a:stretch>
            <a:fillRect/>
          </a:stretch>
        </p:blipFill>
        <p:spPr>
          <a:xfrm>
            <a:off x="6921531" y="1206818"/>
            <a:ext cx="838638" cy="345186"/>
          </a:xfrm>
          <a:prstGeom prst="rect">
            <a:avLst/>
          </a:prstGeom>
        </p:spPr>
      </p:pic>
      <p:grpSp>
        <p:nvGrpSpPr>
          <p:cNvPr id="14" name="object 14"/>
          <p:cNvGrpSpPr/>
          <p:nvPr/>
        </p:nvGrpSpPr>
        <p:grpSpPr>
          <a:xfrm>
            <a:off x="7897939" y="1206818"/>
            <a:ext cx="556736" cy="345281"/>
            <a:chOff x="10530585" y="466090"/>
            <a:chExt cx="742315" cy="460375"/>
          </a:xfrm>
        </p:grpSpPr>
        <p:pic>
          <p:nvPicPr>
            <p:cNvPr id="15" name="object 15"/>
            <p:cNvPicPr/>
            <p:nvPr/>
          </p:nvPicPr>
          <p:blipFill>
            <a:blip r:embed="rId13"/>
            <a:stretch>
              <a:fillRect/>
            </a:stretch>
          </p:blipFill>
          <p:spPr>
            <a:xfrm>
              <a:off x="10530585" y="466090"/>
              <a:ext cx="292607" cy="460248"/>
            </a:xfrm>
            <a:prstGeom prst="rect">
              <a:avLst/>
            </a:prstGeom>
          </p:spPr>
        </p:pic>
        <p:pic>
          <p:nvPicPr>
            <p:cNvPr id="16" name="object 16"/>
            <p:cNvPicPr/>
            <p:nvPr/>
          </p:nvPicPr>
          <p:blipFill>
            <a:blip r:embed="rId14"/>
            <a:stretch>
              <a:fillRect/>
            </a:stretch>
          </p:blipFill>
          <p:spPr>
            <a:xfrm>
              <a:off x="10676889" y="466090"/>
              <a:ext cx="173735" cy="460248"/>
            </a:xfrm>
            <a:prstGeom prst="rect">
              <a:avLst/>
            </a:prstGeom>
          </p:spPr>
        </p:pic>
        <p:pic>
          <p:nvPicPr>
            <p:cNvPr id="17" name="object 17"/>
            <p:cNvPicPr/>
            <p:nvPr/>
          </p:nvPicPr>
          <p:blipFill>
            <a:blip r:embed="rId15"/>
            <a:stretch>
              <a:fillRect/>
            </a:stretch>
          </p:blipFill>
          <p:spPr>
            <a:xfrm>
              <a:off x="10763757" y="466090"/>
              <a:ext cx="268224" cy="460248"/>
            </a:xfrm>
            <a:prstGeom prst="rect">
              <a:avLst/>
            </a:prstGeom>
          </p:spPr>
        </p:pic>
        <p:pic>
          <p:nvPicPr>
            <p:cNvPr id="18" name="object 18"/>
            <p:cNvPicPr/>
            <p:nvPr/>
          </p:nvPicPr>
          <p:blipFill>
            <a:blip r:embed="rId16"/>
            <a:stretch>
              <a:fillRect/>
            </a:stretch>
          </p:blipFill>
          <p:spPr>
            <a:xfrm>
              <a:off x="10897869" y="466090"/>
              <a:ext cx="170688" cy="460248"/>
            </a:xfrm>
            <a:prstGeom prst="rect">
              <a:avLst/>
            </a:prstGeom>
          </p:spPr>
        </p:pic>
        <p:pic>
          <p:nvPicPr>
            <p:cNvPr id="19" name="object 19"/>
            <p:cNvPicPr/>
            <p:nvPr/>
          </p:nvPicPr>
          <p:blipFill>
            <a:blip r:embed="rId17"/>
            <a:stretch>
              <a:fillRect/>
            </a:stretch>
          </p:blipFill>
          <p:spPr>
            <a:xfrm>
              <a:off x="10983213" y="466090"/>
              <a:ext cx="289559" cy="460248"/>
            </a:xfrm>
            <a:prstGeom prst="rect">
              <a:avLst/>
            </a:prstGeom>
          </p:spPr>
        </p:pic>
      </p:grpSp>
      <p:grpSp>
        <p:nvGrpSpPr>
          <p:cNvPr id="20" name="object 20"/>
          <p:cNvGrpSpPr/>
          <p:nvPr/>
        </p:nvGrpSpPr>
        <p:grpSpPr>
          <a:xfrm>
            <a:off x="596418" y="1463993"/>
            <a:ext cx="2250281" cy="345281"/>
            <a:chOff x="795223" y="808990"/>
            <a:chExt cx="3000375" cy="460375"/>
          </a:xfrm>
        </p:grpSpPr>
        <p:pic>
          <p:nvPicPr>
            <p:cNvPr id="21" name="object 21"/>
            <p:cNvPicPr/>
            <p:nvPr/>
          </p:nvPicPr>
          <p:blipFill>
            <a:blip r:embed="rId18"/>
            <a:stretch>
              <a:fillRect/>
            </a:stretch>
          </p:blipFill>
          <p:spPr>
            <a:xfrm>
              <a:off x="795223" y="808990"/>
              <a:ext cx="283464" cy="460248"/>
            </a:xfrm>
            <a:prstGeom prst="rect">
              <a:avLst/>
            </a:prstGeom>
          </p:spPr>
        </p:pic>
        <p:pic>
          <p:nvPicPr>
            <p:cNvPr id="22" name="object 22"/>
            <p:cNvPicPr/>
            <p:nvPr/>
          </p:nvPicPr>
          <p:blipFill>
            <a:blip r:embed="rId19"/>
            <a:stretch>
              <a:fillRect/>
            </a:stretch>
          </p:blipFill>
          <p:spPr>
            <a:xfrm>
              <a:off x="936955" y="808990"/>
              <a:ext cx="1770888" cy="460248"/>
            </a:xfrm>
            <a:prstGeom prst="rect">
              <a:avLst/>
            </a:prstGeom>
          </p:spPr>
        </p:pic>
        <p:pic>
          <p:nvPicPr>
            <p:cNvPr id="23" name="object 23"/>
            <p:cNvPicPr/>
            <p:nvPr/>
          </p:nvPicPr>
          <p:blipFill>
            <a:blip r:embed="rId20"/>
            <a:stretch>
              <a:fillRect/>
            </a:stretch>
          </p:blipFill>
          <p:spPr>
            <a:xfrm>
              <a:off x="2744723" y="808990"/>
              <a:ext cx="1050251" cy="460248"/>
            </a:xfrm>
            <a:prstGeom prst="rect">
              <a:avLst/>
            </a:prstGeom>
          </p:spPr>
        </p:pic>
      </p:grpSp>
      <p:grpSp>
        <p:nvGrpSpPr>
          <p:cNvPr id="24" name="object 24"/>
          <p:cNvGrpSpPr/>
          <p:nvPr/>
        </p:nvGrpSpPr>
        <p:grpSpPr>
          <a:xfrm>
            <a:off x="2885122" y="1463993"/>
            <a:ext cx="1942148" cy="345281"/>
            <a:chOff x="3846829" y="808990"/>
            <a:chExt cx="2589530" cy="460375"/>
          </a:xfrm>
        </p:grpSpPr>
        <p:pic>
          <p:nvPicPr>
            <p:cNvPr id="25" name="object 25"/>
            <p:cNvPicPr/>
            <p:nvPr/>
          </p:nvPicPr>
          <p:blipFill>
            <a:blip r:embed="rId21"/>
            <a:stretch>
              <a:fillRect/>
            </a:stretch>
          </p:blipFill>
          <p:spPr>
            <a:xfrm>
              <a:off x="3846829" y="808990"/>
              <a:ext cx="1109472" cy="460248"/>
            </a:xfrm>
            <a:prstGeom prst="rect">
              <a:avLst/>
            </a:prstGeom>
          </p:spPr>
        </p:pic>
        <p:pic>
          <p:nvPicPr>
            <p:cNvPr id="26" name="object 26"/>
            <p:cNvPicPr/>
            <p:nvPr/>
          </p:nvPicPr>
          <p:blipFill>
            <a:blip r:embed="rId22"/>
            <a:stretch>
              <a:fillRect/>
            </a:stretch>
          </p:blipFill>
          <p:spPr>
            <a:xfrm>
              <a:off x="4982209" y="808990"/>
              <a:ext cx="597408" cy="460248"/>
            </a:xfrm>
            <a:prstGeom prst="rect">
              <a:avLst/>
            </a:prstGeom>
          </p:spPr>
        </p:pic>
        <p:pic>
          <p:nvPicPr>
            <p:cNvPr id="27" name="object 27"/>
            <p:cNvPicPr/>
            <p:nvPr/>
          </p:nvPicPr>
          <p:blipFill>
            <a:blip r:embed="rId23"/>
            <a:stretch>
              <a:fillRect/>
            </a:stretch>
          </p:blipFill>
          <p:spPr>
            <a:xfrm>
              <a:off x="5614669" y="808990"/>
              <a:ext cx="821499" cy="460248"/>
            </a:xfrm>
            <a:prstGeom prst="rect">
              <a:avLst/>
            </a:prstGeom>
          </p:spPr>
        </p:pic>
      </p:grpSp>
      <p:grpSp>
        <p:nvGrpSpPr>
          <p:cNvPr id="28" name="object 28"/>
          <p:cNvGrpSpPr/>
          <p:nvPr/>
        </p:nvGrpSpPr>
        <p:grpSpPr>
          <a:xfrm>
            <a:off x="4862798" y="1463993"/>
            <a:ext cx="3594735" cy="345281"/>
            <a:chOff x="6483730" y="808990"/>
            <a:chExt cx="4792980" cy="460375"/>
          </a:xfrm>
        </p:grpSpPr>
        <p:pic>
          <p:nvPicPr>
            <p:cNvPr id="29" name="object 29"/>
            <p:cNvPicPr/>
            <p:nvPr/>
          </p:nvPicPr>
          <p:blipFill>
            <a:blip r:embed="rId24"/>
            <a:stretch>
              <a:fillRect/>
            </a:stretch>
          </p:blipFill>
          <p:spPr>
            <a:xfrm>
              <a:off x="6483730" y="808990"/>
              <a:ext cx="1414399" cy="460248"/>
            </a:xfrm>
            <a:prstGeom prst="rect">
              <a:avLst/>
            </a:prstGeom>
          </p:spPr>
        </p:pic>
        <p:pic>
          <p:nvPicPr>
            <p:cNvPr id="30" name="object 30"/>
            <p:cNvPicPr/>
            <p:nvPr/>
          </p:nvPicPr>
          <p:blipFill>
            <a:blip r:embed="rId25"/>
            <a:stretch>
              <a:fillRect/>
            </a:stretch>
          </p:blipFill>
          <p:spPr>
            <a:xfrm>
              <a:off x="7925434" y="808990"/>
              <a:ext cx="416051" cy="460248"/>
            </a:xfrm>
            <a:prstGeom prst="rect">
              <a:avLst/>
            </a:prstGeom>
          </p:spPr>
        </p:pic>
        <p:pic>
          <p:nvPicPr>
            <p:cNvPr id="31" name="object 31"/>
            <p:cNvPicPr/>
            <p:nvPr/>
          </p:nvPicPr>
          <p:blipFill>
            <a:blip r:embed="rId26"/>
            <a:stretch>
              <a:fillRect/>
            </a:stretch>
          </p:blipFill>
          <p:spPr>
            <a:xfrm>
              <a:off x="8385936" y="808990"/>
              <a:ext cx="1983358" cy="460248"/>
            </a:xfrm>
            <a:prstGeom prst="rect">
              <a:avLst/>
            </a:prstGeom>
          </p:spPr>
        </p:pic>
        <p:pic>
          <p:nvPicPr>
            <p:cNvPr id="32" name="object 32"/>
            <p:cNvPicPr/>
            <p:nvPr/>
          </p:nvPicPr>
          <p:blipFill>
            <a:blip r:embed="rId27"/>
            <a:stretch>
              <a:fillRect/>
            </a:stretch>
          </p:blipFill>
          <p:spPr>
            <a:xfrm>
              <a:off x="10387329" y="808990"/>
              <a:ext cx="888796" cy="460248"/>
            </a:xfrm>
            <a:prstGeom prst="rect">
              <a:avLst/>
            </a:prstGeom>
          </p:spPr>
        </p:pic>
      </p:grpSp>
      <p:grpSp>
        <p:nvGrpSpPr>
          <p:cNvPr id="33" name="object 33"/>
          <p:cNvGrpSpPr/>
          <p:nvPr/>
        </p:nvGrpSpPr>
        <p:grpSpPr>
          <a:xfrm>
            <a:off x="596417" y="1710843"/>
            <a:ext cx="2763203" cy="345757"/>
            <a:chOff x="795223" y="1138123"/>
            <a:chExt cx="3684270" cy="461009"/>
          </a:xfrm>
        </p:grpSpPr>
        <p:pic>
          <p:nvPicPr>
            <p:cNvPr id="34" name="object 34"/>
            <p:cNvPicPr/>
            <p:nvPr/>
          </p:nvPicPr>
          <p:blipFill>
            <a:blip r:embed="rId28"/>
            <a:stretch>
              <a:fillRect/>
            </a:stretch>
          </p:blipFill>
          <p:spPr>
            <a:xfrm>
              <a:off x="795223" y="1138123"/>
              <a:ext cx="685800" cy="460552"/>
            </a:xfrm>
            <a:prstGeom prst="rect">
              <a:avLst/>
            </a:prstGeom>
          </p:spPr>
        </p:pic>
        <p:pic>
          <p:nvPicPr>
            <p:cNvPr id="35" name="object 35"/>
            <p:cNvPicPr/>
            <p:nvPr/>
          </p:nvPicPr>
          <p:blipFill>
            <a:blip r:embed="rId29"/>
            <a:stretch>
              <a:fillRect/>
            </a:stretch>
          </p:blipFill>
          <p:spPr>
            <a:xfrm>
              <a:off x="1505712" y="1138123"/>
              <a:ext cx="1971141" cy="460552"/>
            </a:xfrm>
            <a:prstGeom prst="rect">
              <a:avLst/>
            </a:prstGeom>
          </p:spPr>
        </p:pic>
        <p:pic>
          <p:nvPicPr>
            <p:cNvPr id="36" name="object 36"/>
            <p:cNvPicPr/>
            <p:nvPr/>
          </p:nvPicPr>
          <p:blipFill>
            <a:blip r:embed="rId30"/>
            <a:stretch>
              <a:fillRect/>
            </a:stretch>
          </p:blipFill>
          <p:spPr>
            <a:xfrm>
              <a:off x="3496056" y="1138123"/>
              <a:ext cx="934885" cy="460552"/>
            </a:xfrm>
            <a:prstGeom prst="rect">
              <a:avLst/>
            </a:prstGeom>
          </p:spPr>
        </p:pic>
        <p:pic>
          <p:nvPicPr>
            <p:cNvPr id="37" name="object 37"/>
            <p:cNvPicPr/>
            <p:nvPr/>
          </p:nvPicPr>
          <p:blipFill>
            <a:blip r:embed="rId31"/>
            <a:stretch>
              <a:fillRect/>
            </a:stretch>
          </p:blipFill>
          <p:spPr>
            <a:xfrm>
              <a:off x="4275073" y="1138123"/>
              <a:ext cx="204215" cy="460552"/>
            </a:xfrm>
            <a:prstGeom prst="rect">
              <a:avLst/>
            </a:prstGeom>
          </p:spPr>
        </p:pic>
      </p:grpSp>
      <p:grpSp>
        <p:nvGrpSpPr>
          <p:cNvPr id="38" name="object 38"/>
          <p:cNvGrpSpPr/>
          <p:nvPr/>
        </p:nvGrpSpPr>
        <p:grpSpPr>
          <a:xfrm>
            <a:off x="3404045" y="1710843"/>
            <a:ext cx="5059204" cy="345757"/>
            <a:chOff x="4538726" y="1138123"/>
            <a:chExt cx="6745605" cy="461009"/>
          </a:xfrm>
        </p:grpSpPr>
        <p:pic>
          <p:nvPicPr>
            <p:cNvPr id="39" name="object 39"/>
            <p:cNvPicPr/>
            <p:nvPr/>
          </p:nvPicPr>
          <p:blipFill>
            <a:blip r:embed="rId32"/>
            <a:stretch>
              <a:fillRect/>
            </a:stretch>
          </p:blipFill>
          <p:spPr>
            <a:xfrm>
              <a:off x="4538726" y="1138123"/>
              <a:ext cx="2870073" cy="460552"/>
            </a:xfrm>
            <a:prstGeom prst="rect">
              <a:avLst/>
            </a:prstGeom>
          </p:spPr>
        </p:pic>
        <p:pic>
          <p:nvPicPr>
            <p:cNvPr id="40" name="object 40"/>
            <p:cNvPicPr/>
            <p:nvPr/>
          </p:nvPicPr>
          <p:blipFill>
            <a:blip r:embed="rId33"/>
            <a:stretch>
              <a:fillRect/>
            </a:stretch>
          </p:blipFill>
          <p:spPr>
            <a:xfrm>
              <a:off x="7440802" y="1138123"/>
              <a:ext cx="1913636" cy="460552"/>
            </a:xfrm>
            <a:prstGeom prst="rect">
              <a:avLst/>
            </a:prstGeom>
          </p:spPr>
        </p:pic>
        <p:pic>
          <p:nvPicPr>
            <p:cNvPr id="41" name="object 41"/>
            <p:cNvPicPr/>
            <p:nvPr/>
          </p:nvPicPr>
          <p:blipFill>
            <a:blip r:embed="rId34"/>
            <a:stretch>
              <a:fillRect/>
            </a:stretch>
          </p:blipFill>
          <p:spPr>
            <a:xfrm>
              <a:off x="9375013" y="1138123"/>
              <a:ext cx="1908733" cy="460552"/>
            </a:xfrm>
            <a:prstGeom prst="rect">
              <a:avLst/>
            </a:prstGeom>
          </p:spPr>
        </p:pic>
      </p:grpSp>
      <p:grpSp>
        <p:nvGrpSpPr>
          <p:cNvPr id="42" name="object 42"/>
          <p:cNvGrpSpPr/>
          <p:nvPr/>
        </p:nvGrpSpPr>
        <p:grpSpPr>
          <a:xfrm>
            <a:off x="596417" y="1989760"/>
            <a:ext cx="7862888" cy="1573054"/>
            <a:chOff x="795223" y="1467611"/>
            <a:chExt cx="10483850" cy="2097405"/>
          </a:xfrm>
        </p:grpSpPr>
        <p:pic>
          <p:nvPicPr>
            <p:cNvPr id="43" name="object 43"/>
            <p:cNvPicPr/>
            <p:nvPr/>
          </p:nvPicPr>
          <p:blipFill>
            <a:blip r:embed="rId35"/>
            <a:stretch>
              <a:fillRect/>
            </a:stretch>
          </p:blipFill>
          <p:spPr>
            <a:xfrm>
              <a:off x="795223" y="1467611"/>
              <a:ext cx="2301671" cy="460248"/>
            </a:xfrm>
            <a:prstGeom prst="rect">
              <a:avLst/>
            </a:prstGeom>
          </p:spPr>
        </p:pic>
        <p:pic>
          <p:nvPicPr>
            <p:cNvPr id="44" name="object 44"/>
            <p:cNvPicPr/>
            <p:nvPr/>
          </p:nvPicPr>
          <p:blipFill>
            <a:blip r:embed="rId36"/>
            <a:stretch>
              <a:fillRect/>
            </a:stretch>
          </p:blipFill>
          <p:spPr>
            <a:xfrm>
              <a:off x="3116579" y="1467611"/>
              <a:ext cx="2160523" cy="460248"/>
            </a:xfrm>
            <a:prstGeom prst="rect">
              <a:avLst/>
            </a:prstGeom>
          </p:spPr>
        </p:pic>
        <p:pic>
          <p:nvPicPr>
            <p:cNvPr id="45" name="object 45"/>
            <p:cNvPicPr/>
            <p:nvPr/>
          </p:nvPicPr>
          <p:blipFill>
            <a:blip r:embed="rId37"/>
            <a:stretch>
              <a:fillRect/>
            </a:stretch>
          </p:blipFill>
          <p:spPr>
            <a:xfrm>
              <a:off x="5291582" y="1467611"/>
              <a:ext cx="1288757" cy="460248"/>
            </a:xfrm>
            <a:prstGeom prst="rect">
              <a:avLst/>
            </a:prstGeom>
          </p:spPr>
        </p:pic>
        <p:pic>
          <p:nvPicPr>
            <p:cNvPr id="46" name="object 46"/>
            <p:cNvPicPr/>
            <p:nvPr/>
          </p:nvPicPr>
          <p:blipFill>
            <a:blip r:embed="rId38"/>
            <a:stretch>
              <a:fillRect/>
            </a:stretch>
          </p:blipFill>
          <p:spPr>
            <a:xfrm>
              <a:off x="6418198" y="1467611"/>
              <a:ext cx="274320" cy="460248"/>
            </a:xfrm>
            <a:prstGeom prst="rect">
              <a:avLst/>
            </a:prstGeom>
          </p:spPr>
        </p:pic>
        <p:pic>
          <p:nvPicPr>
            <p:cNvPr id="47" name="object 47"/>
            <p:cNvPicPr/>
            <p:nvPr/>
          </p:nvPicPr>
          <p:blipFill>
            <a:blip r:embed="rId39"/>
            <a:stretch>
              <a:fillRect/>
            </a:stretch>
          </p:blipFill>
          <p:spPr>
            <a:xfrm>
              <a:off x="6555358" y="1467611"/>
              <a:ext cx="4583836" cy="460248"/>
            </a:xfrm>
            <a:prstGeom prst="rect">
              <a:avLst/>
            </a:prstGeom>
          </p:spPr>
        </p:pic>
        <p:pic>
          <p:nvPicPr>
            <p:cNvPr id="48" name="object 48"/>
            <p:cNvPicPr/>
            <p:nvPr/>
          </p:nvPicPr>
          <p:blipFill>
            <a:blip r:embed="rId40"/>
            <a:stretch>
              <a:fillRect/>
            </a:stretch>
          </p:blipFill>
          <p:spPr>
            <a:xfrm>
              <a:off x="11027410" y="1467611"/>
              <a:ext cx="201168" cy="460248"/>
            </a:xfrm>
            <a:prstGeom prst="rect">
              <a:avLst/>
            </a:prstGeom>
          </p:spPr>
        </p:pic>
        <p:pic>
          <p:nvPicPr>
            <p:cNvPr id="49" name="object 49"/>
            <p:cNvPicPr/>
            <p:nvPr/>
          </p:nvPicPr>
          <p:blipFill>
            <a:blip r:embed="rId41"/>
            <a:stretch>
              <a:fillRect/>
            </a:stretch>
          </p:blipFill>
          <p:spPr>
            <a:xfrm>
              <a:off x="795223" y="1796795"/>
              <a:ext cx="2708071" cy="460248"/>
            </a:xfrm>
            <a:prstGeom prst="rect">
              <a:avLst/>
            </a:prstGeom>
          </p:spPr>
        </p:pic>
        <p:pic>
          <p:nvPicPr>
            <p:cNvPr id="50" name="object 50"/>
            <p:cNvPicPr/>
            <p:nvPr/>
          </p:nvPicPr>
          <p:blipFill>
            <a:blip r:embed="rId42"/>
            <a:stretch>
              <a:fillRect/>
            </a:stretch>
          </p:blipFill>
          <p:spPr>
            <a:xfrm>
              <a:off x="3456432" y="1796795"/>
              <a:ext cx="1136053" cy="460248"/>
            </a:xfrm>
            <a:prstGeom prst="rect">
              <a:avLst/>
            </a:prstGeom>
          </p:spPr>
        </p:pic>
        <p:pic>
          <p:nvPicPr>
            <p:cNvPr id="51" name="object 51"/>
            <p:cNvPicPr/>
            <p:nvPr/>
          </p:nvPicPr>
          <p:blipFill>
            <a:blip r:embed="rId43"/>
            <a:stretch>
              <a:fillRect/>
            </a:stretch>
          </p:blipFill>
          <p:spPr>
            <a:xfrm>
              <a:off x="4520438" y="1796795"/>
              <a:ext cx="939164" cy="460248"/>
            </a:xfrm>
            <a:prstGeom prst="rect">
              <a:avLst/>
            </a:prstGeom>
          </p:spPr>
        </p:pic>
        <p:pic>
          <p:nvPicPr>
            <p:cNvPr id="52" name="object 52"/>
            <p:cNvPicPr/>
            <p:nvPr/>
          </p:nvPicPr>
          <p:blipFill>
            <a:blip r:embed="rId44"/>
            <a:stretch>
              <a:fillRect/>
            </a:stretch>
          </p:blipFill>
          <p:spPr>
            <a:xfrm>
              <a:off x="5389118" y="1796795"/>
              <a:ext cx="1643253" cy="460248"/>
            </a:xfrm>
            <a:prstGeom prst="rect">
              <a:avLst/>
            </a:prstGeom>
          </p:spPr>
        </p:pic>
        <p:pic>
          <p:nvPicPr>
            <p:cNvPr id="53" name="object 53"/>
            <p:cNvPicPr/>
            <p:nvPr/>
          </p:nvPicPr>
          <p:blipFill>
            <a:blip r:embed="rId45"/>
            <a:stretch>
              <a:fillRect/>
            </a:stretch>
          </p:blipFill>
          <p:spPr>
            <a:xfrm>
              <a:off x="6883019" y="1796795"/>
              <a:ext cx="204216" cy="460248"/>
            </a:xfrm>
            <a:prstGeom prst="rect">
              <a:avLst/>
            </a:prstGeom>
          </p:spPr>
        </p:pic>
        <p:pic>
          <p:nvPicPr>
            <p:cNvPr id="54" name="object 54"/>
            <p:cNvPicPr/>
            <p:nvPr/>
          </p:nvPicPr>
          <p:blipFill>
            <a:blip r:embed="rId46"/>
            <a:stretch>
              <a:fillRect/>
            </a:stretch>
          </p:blipFill>
          <p:spPr>
            <a:xfrm>
              <a:off x="7102475" y="1796795"/>
              <a:ext cx="484631" cy="460248"/>
            </a:xfrm>
            <a:prstGeom prst="rect">
              <a:avLst/>
            </a:prstGeom>
          </p:spPr>
        </p:pic>
        <p:pic>
          <p:nvPicPr>
            <p:cNvPr id="55" name="object 55"/>
            <p:cNvPicPr/>
            <p:nvPr/>
          </p:nvPicPr>
          <p:blipFill>
            <a:blip r:embed="rId47"/>
            <a:stretch>
              <a:fillRect/>
            </a:stretch>
          </p:blipFill>
          <p:spPr>
            <a:xfrm>
              <a:off x="7542911" y="1796795"/>
              <a:ext cx="1137881" cy="460248"/>
            </a:xfrm>
            <a:prstGeom prst="rect">
              <a:avLst/>
            </a:prstGeom>
          </p:spPr>
        </p:pic>
        <p:pic>
          <p:nvPicPr>
            <p:cNvPr id="56" name="object 56"/>
            <p:cNvPicPr/>
            <p:nvPr/>
          </p:nvPicPr>
          <p:blipFill>
            <a:blip r:embed="rId48"/>
            <a:stretch>
              <a:fillRect/>
            </a:stretch>
          </p:blipFill>
          <p:spPr>
            <a:xfrm>
              <a:off x="8608440" y="1796795"/>
              <a:ext cx="778255" cy="460248"/>
            </a:xfrm>
            <a:prstGeom prst="rect">
              <a:avLst/>
            </a:prstGeom>
          </p:spPr>
        </p:pic>
        <p:pic>
          <p:nvPicPr>
            <p:cNvPr id="57" name="object 57"/>
            <p:cNvPicPr/>
            <p:nvPr/>
          </p:nvPicPr>
          <p:blipFill>
            <a:blip r:embed="rId49"/>
            <a:stretch>
              <a:fillRect/>
            </a:stretch>
          </p:blipFill>
          <p:spPr>
            <a:xfrm>
              <a:off x="9311004" y="1796795"/>
              <a:ext cx="514350" cy="460248"/>
            </a:xfrm>
            <a:prstGeom prst="rect">
              <a:avLst/>
            </a:prstGeom>
          </p:spPr>
        </p:pic>
        <p:pic>
          <p:nvPicPr>
            <p:cNvPr id="58" name="object 58"/>
            <p:cNvPicPr/>
            <p:nvPr/>
          </p:nvPicPr>
          <p:blipFill>
            <a:blip r:embed="rId50"/>
            <a:stretch>
              <a:fillRect/>
            </a:stretch>
          </p:blipFill>
          <p:spPr>
            <a:xfrm>
              <a:off x="9771252" y="1796795"/>
              <a:ext cx="1507362" cy="460248"/>
            </a:xfrm>
            <a:prstGeom prst="rect">
              <a:avLst/>
            </a:prstGeom>
          </p:spPr>
        </p:pic>
        <p:pic>
          <p:nvPicPr>
            <p:cNvPr id="59" name="object 59"/>
            <p:cNvPicPr/>
            <p:nvPr/>
          </p:nvPicPr>
          <p:blipFill>
            <a:blip r:embed="rId51"/>
            <a:stretch>
              <a:fillRect/>
            </a:stretch>
          </p:blipFill>
          <p:spPr>
            <a:xfrm>
              <a:off x="795223" y="2125979"/>
              <a:ext cx="269747" cy="460248"/>
            </a:xfrm>
            <a:prstGeom prst="rect">
              <a:avLst/>
            </a:prstGeom>
          </p:spPr>
        </p:pic>
        <p:pic>
          <p:nvPicPr>
            <p:cNvPr id="60" name="object 60"/>
            <p:cNvPicPr/>
            <p:nvPr/>
          </p:nvPicPr>
          <p:blipFill>
            <a:blip r:embed="rId52"/>
            <a:stretch>
              <a:fillRect/>
            </a:stretch>
          </p:blipFill>
          <p:spPr>
            <a:xfrm>
              <a:off x="1096975" y="2125979"/>
              <a:ext cx="2396032" cy="460248"/>
            </a:xfrm>
            <a:prstGeom prst="rect">
              <a:avLst/>
            </a:prstGeom>
          </p:spPr>
        </p:pic>
        <p:pic>
          <p:nvPicPr>
            <p:cNvPr id="61" name="object 61"/>
            <p:cNvPicPr/>
            <p:nvPr/>
          </p:nvPicPr>
          <p:blipFill>
            <a:blip r:embed="rId53"/>
            <a:stretch>
              <a:fillRect/>
            </a:stretch>
          </p:blipFill>
          <p:spPr>
            <a:xfrm>
              <a:off x="3506723" y="2125979"/>
              <a:ext cx="1359357" cy="460248"/>
            </a:xfrm>
            <a:prstGeom prst="rect">
              <a:avLst/>
            </a:prstGeom>
          </p:spPr>
        </p:pic>
        <p:pic>
          <p:nvPicPr>
            <p:cNvPr id="62" name="object 62"/>
            <p:cNvPicPr/>
            <p:nvPr/>
          </p:nvPicPr>
          <p:blipFill>
            <a:blip r:embed="rId54"/>
            <a:stretch>
              <a:fillRect/>
            </a:stretch>
          </p:blipFill>
          <p:spPr>
            <a:xfrm>
              <a:off x="4878577" y="2125979"/>
              <a:ext cx="6029642" cy="460248"/>
            </a:xfrm>
            <a:prstGeom prst="rect">
              <a:avLst/>
            </a:prstGeom>
          </p:spPr>
        </p:pic>
        <p:pic>
          <p:nvPicPr>
            <p:cNvPr id="63" name="object 63"/>
            <p:cNvPicPr/>
            <p:nvPr/>
          </p:nvPicPr>
          <p:blipFill>
            <a:blip r:embed="rId55"/>
            <a:stretch>
              <a:fillRect/>
            </a:stretch>
          </p:blipFill>
          <p:spPr>
            <a:xfrm>
              <a:off x="10867389" y="2125979"/>
              <a:ext cx="390905" cy="460248"/>
            </a:xfrm>
            <a:prstGeom prst="rect">
              <a:avLst/>
            </a:prstGeom>
          </p:spPr>
        </p:pic>
        <p:pic>
          <p:nvPicPr>
            <p:cNvPr id="64" name="object 64"/>
            <p:cNvPicPr/>
            <p:nvPr/>
          </p:nvPicPr>
          <p:blipFill>
            <a:blip r:embed="rId56"/>
            <a:stretch>
              <a:fillRect/>
            </a:stretch>
          </p:blipFill>
          <p:spPr>
            <a:xfrm>
              <a:off x="795223" y="2455113"/>
              <a:ext cx="986091" cy="460552"/>
            </a:xfrm>
            <a:prstGeom prst="rect">
              <a:avLst/>
            </a:prstGeom>
          </p:spPr>
        </p:pic>
        <p:pic>
          <p:nvPicPr>
            <p:cNvPr id="65" name="object 65"/>
            <p:cNvPicPr/>
            <p:nvPr/>
          </p:nvPicPr>
          <p:blipFill>
            <a:blip r:embed="rId57"/>
            <a:stretch>
              <a:fillRect/>
            </a:stretch>
          </p:blipFill>
          <p:spPr>
            <a:xfrm>
              <a:off x="1728215" y="2455113"/>
              <a:ext cx="894283" cy="460552"/>
            </a:xfrm>
            <a:prstGeom prst="rect">
              <a:avLst/>
            </a:prstGeom>
          </p:spPr>
        </p:pic>
        <p:pic>
          <p:nvPicPr>
            <p:cNvPr id="66" name="object 66"/>
            <p:cNvPicPr/>
            <p:nvPr/>
          </p:nvPicPr>
          <p:blipFill>
            <a:blip r:embed="rId58"/>
            <a:stretch>
              <a:fillRect/>
            </a:stretch>
          </p:blipFill>
          <p:spPr>
            <a:xfrm>
              <a:off x="2473451" y="2455113"/>
              <a:ext cx="204215" cy="460552"/>
            </a:xfrm>
            <a:prstGeom prst="rect">
              <a:avLst/>
            </a:prstGeom>
          </p:spPr>
        </p:pic>
        <p:pic>
          <p:nvPicPr>
            <p:cNvPr id="67" name="object 67"/>
            <p:cNvPicPr/>
            <p:nvPr/>
          </p:nvPicPr>
          <p:blipFill>
            <a:blip r:embed="rId59"/>
            <a:stretch>
              <a:fillRect/>
            </a:stretch>
          </p:blipFill>
          <p:spPr>
            <a:xfrm>
              <a:off x="795223" y="2911094"/>
              <a:ext cx="2225929" cy="460248"/>
            </a:xfrm>
            <a:prstGeom prst="rect">
              <a:avLst/>
            </a:prstGeom>
          </p:spPr>
        </p:pic>
        <p:pic>
          <p:nvPicPr>
            <p:cNvPr id="68" name="object 68"/>
            <p:cNvPicPr/>
            <p:nvPr/>
          </p:nvPicPr>
          <p:blipFill>
            <a:blip r:embed="rId60"/>
            <a:stretch>
              <a:fillRect/>
            </a:stretch>
          </p:blipFill>
          <p:spPr>
            <a:xfrm>
              <a:off x="2682240" y="2884931"/>
              <a:ext cx="1866900" cy="679703"/>
            </a:xfrm>
            <a:prstGeom prst="rect">
              <a:avLst/>
            </a:prstGeom>
          </p:spPr>
        </p:pic>
        <p:pic>
          <p:nvPicPr>
            <p:cNvPr id="69" name="object 69"/>
            <p:cNvPicPr/>
            <p:nvPr/>
          </p:nvPicPr>
          <p:blipFill>
            <a:blip r:embed="rId61"/>
            <a:stretch>
              <a:fillRect/>
            </a:stretch>
          </p:blipFill>
          <p:spPr>
            <a:xfrm>
              <a:off x="2872740" y="2911094"/>
              <a:ext cx="1624202" cy="460248"/>
            </a:xfrm>
            <a:prstGeom prst="rect">
              <a:avLst/>
            </a:prstGeom>
          </p:spPr>
        </p:pic>
        <p:pic>
          <p:nvPicPr>
            <p:cNvPr id="70" name="object 70"/>
            <p:cNvPicPr/>
            <p:nvPr/>
          </p:nvPicPr>
          <p:blipFill>
            <a:blip r:embed="rId62"/>
            <a:stretch>
              <a:fillRect/>
            </a:stretch>
          </p:blipFill>
          <p:spPr>
            <a:xfrm>
              <a:off x="4143756" y="2884931"/>
              <a:ext cx="1613915" cy="679703"/>
            </a:xfrm>
            <a:prstGeom prst="rect">
              <a:avLst/>
            </a:prstGeom>
          </p:spPr>
        </p:pic>
        <p:pic>
          <p:nvPicPr>
            <p:cNvPr id="71" name="object 71"/>
            <p:cNvPicPr/>
            <p:nvPr/>
          </p:nvPicPr>
          <p:blipFill>
            <a:blip r:embed="rId63"/>
            <a:stretch>
              <a:fillRect/>
            </a:stretch>
          </p:blipFill>
          <p:spPr>
            <a:xfrm>
              <a:off x="4334509" y="2911094"/>
              <a:ext cx="1359535" cy="460248"/>
            </a:xfrm>
            <a:prstGeom prst="rect">
              <a:avLst/>
            </a:prstGeom>
          </p:spPr>
        </p:pic>
        <p:pic>
          <p:nvPicPr>
            <p:cNvPr id="72" name="object 72"/>
            <p:cNvPicPr/>
            <p:nvPr/>
          </p:nvPicPr>
          <p:blipFill>
            <a:blip r:embed="rId64"/>
            <a:stretch>
              <a:fillRect/>
            </a:stretch>
          </p:blipFill>
          <p:spPr>
            <a:xfrm>
              <a:off x="5445252" y="2884931"/>
              <a:ext cx="1299972" cy="679703"/>
            </a:xfrm>
            <a:prstGeom prst="rect">
              <a:avLst/>
            </a:prstGeom>
          </p:spPr>
        </p:pic>
        <p:pic>
          <p:nvPicPr>
            <p:cNvPr id="73" name="object 73"/>
            <p:cNvPicPr/>
            <p:nvPr/>
          </p:nvPicPr>
          <p:blipFill>
            <a:blip r:embed="rId65"/>
            <a:stretch>
              <a:fillRect/>
            </a:stretch>
          </p:blipFill>
          <p:spPr>
            <a:xfrm>
              <a:off x="5636006" y="2911094"/>
              <a:ext cx="1044041" cy="460248"/>
            </a:xfrm>
            <a:prstGeom prst="rect">
              <a:avLst/>
            </a:prstGeom>
          </p:spPr>
        </p:pic>
      </p:grpSp>
      <p:sp>
        <p:nvSpPr>
          <p:cNvPr id="74" name="object 74"/>
          <p:cNvSpPr txBox="1"/>
          <p:nvPr/>
        </p:nvSpPr>
        <p:spPr>
          <a:xfrm>
            <a:off x="568165" y="3428257"/>
            <a:ext cx="7404735" cy="1718900"/>
          </a:xfrm>
          <a:prstGeom prst="rect">
            <a:avLst/>
          </a:prstGeom>
        </p:spPr>
        <p:txBody>
          <a:bodyPr vert="horz" wrap="square" lIns="0" tIns="76676" rIns="0" bIns="0" rtlCol="0">
            <a:spAutoFit/>
          </a:bodyPr>
          <a:lstStyle/>
          <a:p>
            <a:pPr marL="180022" indent="-170497" algn="just">
              <a:spcBef>
                <a:spcPts val="604"/>
              </a:spcBef>
              <a:buFont typeface="Arial MT"/>
              <a:buChar char="•"/>
              <a:tabLst>
                <a:tab pos="180022" algn="l"/>
              </a:tabLst>
            </a:pPr>
            <a:r>
              <a:rPr spc="-8">
                <a:latin typeface="Sitka Text"/>
                <a:cs typeface="Sitka Text"/>
              </a:rPr>
              <a:t>Convenience</a:t>
            </a:r>
            <a:endParaRPr>
              <a:latin typeface="Sitka Text"/>
              <a:cs typeface="Sitka Text"/>
            </a:endParaRPr>
          </a:p>
          <a:p>
            <a:pPr marL="180022" indent="-170497" algn="just">
              <a:spcBef>
                <a:spcPts val="533"/>
              </a:spcBef>
              <a:buFont typeface="Arial MT"/>
              <a:buChar char="•"/>
              <a:tabLst>
                <a:tab pos="180022" algn="l"/>
              </a:tabLst>
            </a:pPr>
            <a:r>
              <a:rPr>
                <a:latin typeface="Sitka Text"/>
                <a:cs typeface="Sitka Text"/>
              </a:rPr>
              <a:t>Less</a:t>
            </a:r>
            <a:r>
              <a:rPr spc="-30">
                <a:latin typeface="Sitka Text"/>
                <a:cs typeface="Sitka Text"/>
              </a:rPr>
              <a:t> </a:t>
            </a:r>
            <a:r>
              <a:rPr spc="-8">
                <a:latin typeface="Sitka Text"/>
                <a:cs typeface="Sitka Text"/>
              </a:rPr>
              <a:t>maintenance</a:t>
            </a:r>
            <a:endParaRPr>
              <a:latin typeface="Sitka Text"/>
              <a:cs typeface="Sitka Text"/>
            </a:endParaRPr>
          </a:p>
          <a:p>
            <a:pPr marL="180022" indent="-170497" algn="just">
              <a:spcBef>
                <a:spcPts val="540"/>
              </a:spcBef>
              <a:buFont typeface="Arial MT"/>
              <a:buChar char="•"/>
              <a:tabLst>
                <a:tab pos="180022" algn="l"/>
              </a:tabLst>
            </a:pPr>
            <a:r>
              <a:rPr>
                <a:latin typeface="Sitka Text"/>
                <a:cs typeface="Sitka Text"/>
              </a:rPr>
              <a:t>Grey</a:t>
            </a:r>
            <a:r>
              <a:rPr spc="-30">
                <a:latin typeface="Sitka Text"/>
                <a:cs typeface="Sitka Text"/>
              </a:rPr>
              <a:t> </a:t>
            </a:r>
            <a:r>
              <a:rPr>
                <a:latin typeface="Sitka Text"/>
                <a:cs typeface="Sitka Text"/>
              </a:rPr>
              <a:t>water</a:t>
            </a:r>
            <a:r>
              <a:rPr spc="-26">
                <a:latin typeface="Sitka Text"/>
                <a:cs typeface="Sitka Text"/>
              </a:rPr>
              <a:t> </a:t>
            </a:r>
            <a:r>
              <a:rPr>
                <a:latin typeface="Sitka Text"/>
                <a:cs typeface="Sitka Text"/>
              </a:rPr>
              <a:t>and</a:t>
            </a:r>
            <a:r>
              <a:rPr spc="-38">
                <a:latin typeface="Sitka Text"/>
                <a:cs typeface="Sitka Text"/>
              </a:rPr>
              <a:t> </a:t>
            </a:r>
            <a:r>
              <a:rPr>
                <a:latin typeface="Sitka Text"/>
                <a:cs typeface="Sitka Text"/>
              </a:rPr>
              <a:t>possibly</a:t>
            </a:r>
            <a:r>
              <a:rPr spc="-11">
                <a:latin typeface="Sitka Text"/>
                <a:cs typeface="Sitka Text"/>
              </a:rPr>
              <a:t> </a:t>
            </a:r>
            <a:r>
              <a:rPr>
                <a:latin typeface="Sitka Text"/>
                <a:cs typeface="Sitka Text"/>
              </a:rPr>
              <a:t>storm</a:t>
            </a:r>
            <a:r>
              <a:rPr spc="-34">
                <a:latin typeface="Sitka Text"/>
                <a:cs typeface="Sitka Text"/>
              </a:rPr>
              <a:t> </a:t>
            </a:r>
            <a:r>
              <a:rPr>
                <a:latin typeface="Sitka Text"/>
                <a:cs typeface="Sitka Text"/>
              </a:rPr>
              <a:t>water</a:t>
            </a:r>
            <a:r>
              <a:rPr spc="-23">
                <a:latin typeface="Sitka Text"/>
                <a:cs typeface="Sitka Text"/>
              </a:rPr>
              <a:t> </a:t>
            </a:r>
            <a:r>
              <a:rPr>
                <a:latin typeface="Sitka Text"/>
                <a:cs typeface="Sitka Text"/>
              </a:rPr>
              <a:t>can</a:t>
            </a:r>
            <a:r>
              <a:rPr spc="-34">
                <a:latin typeface="Sitka Text"/>
                <a:cs typeface="Sitka Text"/>
              </a:rPr>
              <a:t> </a:t>
            </a:r>
            <a:r>
              <a:rPr>
                <a:latin typeface="Sitka Text"/>
                <a:cs typeface="Sitka Text"/>
              </a:rPr>
              <a:t>be</a:t>
            </a:r>
            <a:r>
              <a:rPr spc="-34">
                <a:latin typeface="Sitka Text"/>
                <a:cs typeface="Sitka Text"/>
              </a:rPr>
              <a:t> </a:t>
            </a:r>
            <a:r>
              <a:rPr>
                <a:latin typeface="Sitka Text"/>
                <a:cs typeface="Sitka Text"/>
              </a:rPr>
              <a:t>managed</a:t>
            </a:r>
            <a:r>
              <a:rPr spc="-30">
                <a:latin typeface="Sitka Text"/>
                <a:cs typeface="Sitka Text"/>
              </a:rPr>
              <a:t> </a:t>
            </a:r>
            <a:r>
              <a:rPr spc="-8">
                <a:latin typeface="Sitka Text"/>
                <a:cs typeface="Sitka Text"/>
              </a:rPr>
              <a:t>concurrently</a:t>
            </a:r>
            <a:endParaRPr>
              <a:latin typeface="Sitka Text"/>
              <a:cs typeface="Sitka Text"/>
            </a:endParaRPr>
          </a:p>
          <a:p>
            <a:pPr marL="180022" indent="-170497" algn="just">
              <a:spcBef>
                <a:spcPts val="533"/>
              </a:spcBef>
              <a:buFont typeface="Arial MT"/>
              <a:buChar char="•"/>
              <a:tabLst>
                <a:tab pos="180022" algn="l"/>
              </a:tabLst>
            </a:pPr>
            <a:r>
              <a:rPr>
                <a:latin typeface="Sitka Text"/>
                <a:cs typeface="Sitka Text"/>
              </a:rPr>
              <a:t>Can</a:t>
            </a:r>
            <a:r>
              <a:rPr spc="-41">
                <a:latin typeface="Sitka Text"/>
                <a:cs typeface="Sitka Text"/>
              </a:rPr>
              <a:t> </a:t>
            </a:r>
            <a:r>
              <a:rPr>
                <a:latin typeface="Sitka Text"/>
                <a:cs typeface="Sitka Text"/>
              </a:rPr>
              <a:t>handle</a:t>
            </a:r>
            <a:r>
              <a:rPr spc="-38">
                <a:latin typeface="Sitka Text"/>
                <a:cs typeface="Sitka Text"/>
              </a:rPr>
              <a:t> </a:t>
            </a:r>
            <a:r>
              <a:rPr>
                <a:latin typeface="Sitka Text"/>
                <a:cs typeface="Sitka Text"/>
              </a:rPr>
              <a:t>large</a:t>
            </a:r>
            <a:r>
              <a:rPr spc="-26">
                <a:latin typeface="Sitka Text"/>
                <a:cs typeface="Sitka Text"/>
              </a:rPr>
              <a:t> </a:t>
            </a:r>
            <a:r>
              <a:rPr>
                <a:latin typeface="Sitka Text"/>
                <a:cs typeface="Sitka Text"/>
              </a:rPr>
              <a:t>volumes</a:t>
            </a:r>
            <a:r>
              <a:rPr spc="-56">
                <a:latin typeface="Sitka Text"/>
                <a:cs typeface="Sitka Text"/>
              </a:rPr>
              <a:t> </a:t>
            </a:r>
            <a:r>
              <a:rPr>
                <a:latin typeface="Sitka Text"/>
                <a:cs typeface="Sitka Text"/>
              </a:rPr>
              <a:t>of</a:t>
            </a:r>
            <a:r>
              <a:rPr spc="-49">
                <a:latin typeface="Sitka Text"/>
                <a:cs typeface="Sitka Text"/>
              </a:rPr>
              <a:t> </a:t>
            </a:r>
            <a:r>
              <a:rPr spc="-15">
                <a:latin typeface="Sitka Text"/>
                <a:cs typeface="Sitka Text"/>
              </a:rPr>
              <a:t>flow</a:t>
            </a:r>
            <a:endParaRPr>
              <a:latin typeface="Sitka Text"/>
              <a:cs typeface="Sitka Text"/>
            </a:endParaRPr>
          </a:p>
          <a:p>
            <a:pPr marL="180022" indent="-170497" algn="just">
              <a:spcBef>
                <a:spcPts val="533"/>
              </a:spcBef>
              <a:buFont typeface="Arial MT"/>
              <a:buChar char="•"/>
              <a:tabLst>
                <a:tab pos="180022" algn="l"/>
              </a:tabLst>
            </a:pPr>
            <a:r>
              <a:rPr>
                <a:latin typeface="Sitka Text"/>
                <a:cs typeface="Sitka Text"/>
              </a:rPr>
              <a:t>No</a:t>
            </a:r>
            <a:r>
              <a:rPr spc="-68">
                <a:latin typeface="Sitka Text"/>
                <a:cs typeface="Sitka Text"/>
              </a:rPr>
              <a:t> </a:t>
            </a:r>
            <a:r>
              <a:rPr>
                <a:latin typeface="Sitka Text"/>
                <a:cs typeface="Sitka Text"/>
              </a:rPr>
              <a:t>problems</a:t>
            </a:r>
            <a:r>
              <a:rPr spc="-53">
                <a:latin typeface="Sitka Text"/>
                <a:cs typeface="Sitka Text"/>
              </a:rPr>
              <a:t> </a:t>
            </a:r>
            <a:r>
              <a:rPr>
                <a:latin typeface="Sitka Text"/>
                <a:cs typeface="Sitka Text"/>
              </a:rPr>
              <a:t>related</a:t>
            </a:r>
            <a:r>
              <a:rPr spc="-60">
                <a:latin typeface="Sitka Text"/>
                <a:cs typeface="Sitka Text"/>
              </a:rPr>
              <a:t> </a:t>
            </a:r>
            <a:r>
              <a:rPr>
                <a:latin typeface="Sitka Text"/>
                <a:cs typeface="Sitka Text"/>
              </a:rPr>
              <a:t>to</a:t>
            </a:r>
            <a:r>
              <a:rPr spc="-68">
                <a:latin typeface="Sitka Text"/>
                <a:cs typeface="Sitka Text"/>
              </a:rPr>
              <a:t> </a:t>
            </a:r>
            <a:r>
              <a:rPr>
                <a:latin typeface="Sitka Text"/>
                <a:cs typeface="Sitka Text"/>
              </a:rPr>
              <a:t>discharging</a:t>
            </a:r>
            <a:r>
              <a:rPr spc="-64">
                <a:latin typeface="Sitka Text"/>
                <a:cs typeface="Sitka Text"/>
              </a:rPr>
              <a:t> </a:t>
            </a:r>
            <a:r>
              <a:rPr>
                <a:latin typeface="Sitka Text"/>
                <a:cs typeface="Sitka Text"/>
              </a:rPr>
              <a:t>industrial</a:t>
            </a:r>
            <a:r>
              <a:rPr spc="-60">
                <a:latin typeface="Sitka Text"/>
                <a:cs typeface="Sitka Text"/>
              </a:rPr>
              <a:t> </a:t>
            </a:r>
            <a:r>
              <a:rPr spc="-8">
                <a:latin typeface="Sitka Text"/>
                <a:cs typeface="Sitka Text"/>
              </a:rPr>
              <a:t>wastewater</a:t>
            </a:r>
            <a:endParaRPr>
              <a:latin typeface="Sitka Text"/>
              <a:cs typeface="Sitka Text"/>
            </a:endParaRPr>
          </a:p>
        </p:txBody>
      </p:sp>
      <p:sp>
        <p:nvSpPr>
          <p:cNvPr id="75" name="Slide Number Placeholder 74">
            <a:extLst>
              <a:ext uri="{FF2B5EF4-FFF2-40B4-BE49-F238E27FC236}">
                <a16:creationId xmlns:a16="http://schemas.microsoft.com/office/drawing/2014/main" id="{2276298B-D21C-F16B-228E-29ECA2A52E9D}"/>
              </a:ext>
            </a:extLst>
          </p:cNvPr>
          <p:cNvSpPr>
            <a:spLocks noGrp="1"/>
          </p:cNvSpPr>
          <p:nvPr>
            <p:ph type="sldNum" sz="quarter" idx="7"/>
          </p:nvPr>
        </p:nvSpPr>
        <p:spPr/>
        <p:txBody>
          <a:bodyPr/>
          <a:lstStyle/>
          <a:p>
            <a:fld id="{B6F15528-21DE-4FAA-801E-634DDDAF4B2B}" type="slidenum">
              <a:rPr lang="en-US" smtClean="0"/>
              <a:t>153</a:t>
            </a:fld>
            <a:endParaRPr lang="en-US"/>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800" y="838200"/>
            <a:ext cx="5579269" cy="592455"/>
            <a:chOff x="929639" y="283463"/>
            <a:chExt cx="7439025" cy="789940"/>
          </a:xfrm>
        </p:grpSpPr>
        <p:pic>
          <p:nvPicPr>
            <p:cNvPr id="3" name="object 3"/>
            <p:cNvPicPr/>
            <p:nvPr/>
          </p:nvPicPr>
          <p:blipFill>
            <a:blip r:embed="rId2"/>
            <a:stretch>
              <a:fillRect/>
            </a:stretch>
          </p:blipFill>
          <p:spPr>
            <a:xfrm>
              <a:off x="929639" y="313943"/>
              <a:ext cx="3055239" cy="536447"/>
            </a:xfrm>
            <a:prstGeom prst="rect">
              <a:avLst/>
            </a:prstGeom>
          </p:spPr>
        </p:pic>
        <p:pic>
          <p:nvPicPr>
            <p:cNvPr id="4" name="object 4"/>
            <p:cNvPicPr/>
            <p:nvPr/>
          </p:nvPicPr>
          <p:blipFill>
            <a:blip r:embed="rId3"/>
            <a:stretch>
              <a:fillRect/>
            </a:stretch>
          </p:blipFill>
          <p:spPr>
            <a:xfrm>
              <a:off x="3593591" y="283463"/>
              <a:ext cx="2180843" cy="789431"/>
            </a:xfrm>
            <a:prstGeom prst="rect">
              <a:avLst/>
            </a:prstGeom>
          </p:spPr>
        </p:pic>
        <p:pic>
          <p:nvPicPr>
            <p:cNvPr id="5" name="object 5"/>
            <p:cNvPicPr/>
            <p:nvPr/>
          </p:nvPicPr>
          <p:blipFill>
            <a:blip r:embed="rId4"/>
            <a:stretch>
              <a:fillRect/>
            </a:stretch>
          </p:blipFill>
          <p:spPr>
            <a:xfrm>
              <a:off x="3815207" y="313943"/>
              <a:ext cx="1901570" cy="536447"/>
            </a:xfrm>
            <a:prstGeom prst="rect">
              <a:avLst/>
            </a:prstGeom>
          </p:spPr>
        </p:pic>
        <p:pic>
          <p:nvPicPr>
            <p:cNvPr id="6" name="object 6"/>
            <p:cNvPicPr/>
            <p:nvPr/>
          </p:nvPicPr>
          <p:blipFill>
            <a:blip r:embed="rId5"/>
            <a:stretch>
              <a:fillRect/>
            </a:stretch>
          </p:blipFill>
          <p:spPr>
            <a:xfrm>
              <a:off x="5305043" y="283463"/>
              <a:ext cx="1892807" cy="789431"/>
            </a:xfrm>
            <a:prstGeom prst="rect">
              <a:avLst/>
            </a:prstGeom>
          </p:spPr>
        </p:pic>
        <p:pic>
          <p:nvPicPr>
            <p:cNvPr id="7" name="object 7"/>
            <p:cNvPicPr/>
            <p:nvPr/>
          </p:nvPicPr>
          <p:blipFill>
            <a:blip r:embed="rId6"/>
            <a:stretch>
              <a:fillRect/>
            </a:stretch>
          </p:blipFill>
          <p:spPr>
            <a:xfrm>
              <a:off x="5526912" y="313943"/>
              <a:ext cx="1601342" cy="536447"/>
            </a:xfrm>
            <a:prstGeom prst="rect">
              <a:avLst/>
            </a:prstGeom>
          </p:spPr>
        </p:pic>
        <p:pic>
          <p:nvPicPr>
            <p:cNvPr id="8" name="object 8"/>
            <p:cNvPicPr/>
            <p:nvPr/>
          </p:nvPicPr>
          <p:blipFill>
            <a:blip r:embed="rId7"/>
            <a:stretch>
              <a:fillRect/>
            </a:stretch>
          </p:blipFill>
          <p:spPr>
            <a:xfrm>
              <a:off x="6839711" y="283463"/>
              <a:ext cx="1528572" cy="789431"/>
            </a:xfrm>
            <a:prstGeom prst="rect">
              <a:avLst/>
            </a:prstGeom>
          </p:spPr>
        </p:pic>
        <p:pic>
          <p:nvPicPr>
            <p:cNvPr id="9" name="object 9"/>
            <p:cNvPicPr/>
            <p:nvPr/>
          </p:nvPicPr>
          <p:blipFill>
            <a:blip r:embed="rId8"/>
            <a:stretch>
              <a:fillRect/>
            </a:stretch>
          </p:blipFill>
          <p:spPr>
            <a:xfrm>
              <a:off x="7061580" y="313943"/>
              <a:ext cx="1236065" cy="536447"/>
            </a:xfrm>
            <a:prstGeom prst="rect">
              <a:avLst/>
            </a:prstGeom>
          </p:spPr>
        </p:pic>
      </p:grpSp>
      <p:sp>
        <p:nvSpPr>
          <p:cNvPr id="10" name="object 10"/>
          <p:cNvSpPr txBox="1"/>
          <p:nvPr/>
        </p:nvSpPr>
        <p:spPr>
          <a:xfrm>
            <a:off x="676275" y="1223964"/>
            <a:ext cx="7583329" cy="1888659"/>
          </a:xfrm>
          <a:prstGeom prst="rect">
            <a:avLst/>
          </a:prstGeom>
        </p:spPr>
        <p:txBody>
          <a:bodyPr vert="horz" wrap="square" lIns="0" tIns="77153" rIns="0" bIns="0" rtlCol="0">
            <a:spAutoFit/>
          </a:bodyPr>
          <a:lstStyle/>
          <a:p>
            <a:pPr marL="180499" indent="-170974">
              <a:spcBef>
                <a:spcPts val="608"/>
              </a:spcBef>
              <a:buFont typeface="Arial MT"/>
              <a:buChar char="•"/>
              <a:tabLst>
                <a:tab pos="180499" algn="l"/>
              </a:tabLst>
            </a:pPr>
            <a:r>
              <a:rPr>
                <a:latin typeface="Sitka Text"/>
                <a:cs typeface="Sitka Text"/>
              </a:rPr>
              <a:t>Very</a:t>
            </a:r>
            <a:r>
              <a:rPr spc="-41">
                <a:latin typeface="Sitka Text"/>
                <a:cs typeface="Sitka Text"/>
              </a:rPr>
              <a:t> </a:t>
            </a:r>
            <a:r>
              <a:rPr>
                <a:latin typeface="Sitka Text"/>
                <a:cs typeface="Sitka Text"/>
              </a:rPr>
              <a:t>high</a:t>
            </a:r>
            <a:r>
              <a:rPr spc="-53">
                <a:latin typeface="Sitka Text"/>
                <a:cs typeface="Sitka Text"/>
              </a:rPr>
              <a:t> </a:t>
            </a:r>
            <a:r>
              <a:rPr>
                <a:latin typeface="Sitka Text"/>
                <a:cs typeface="Sitka Text"/>
              </a:rPr>
              <a:t>capital</a:t>
            </a:r>
            <a:r>
              <a:rPr spc="-38">
                <a:latin typeface="Sitka Text"/>
                <a:cs typeface="Sitka Text"/>
              </a:rPr>
              <a:t> </a:t>
            </a:r>
            <a:r>
              <a:rPr>
                <a:latin typeface="Sitka Text"/>
                <a:cs typeface="Sitka Text"/>
              </a:rPr>
              <a:t>costs;</a:t>
            </a:r>
            <a:r>
              <a:rPr spc="-45">
                <a:latin typeface="Sitka Text"/>
                <a:cs typeface="Sitka Text"/>
              </a:rPr>
              <a:t> </a:t>
            </a:r>
            <a:r>
              <a:rPr>
                <a:latin typeface="Sitka Text"/>
                <a:cs typeface="Sitka Text"/>
              </a:rPr>
              <a:t>high</a:t>
            </a:r>
            <a:r>
              <a:rPr spc="-45">
                <a:latin typeface="Sitka Text"/>
                <a:cs typeface="Sitka Text"/>
              </a:rPr>
              <a:t> </a:t>
            </a:r>
            <a:r>
              <a:rPr>
                <a:latin typeface="Sitka Text"/>
                <a:cs typeface="Sitka Text"/>
              </a:rPr>
              <a:t>operation</a:t>
            </a:r>
            <a:r>
              <a:rPr spc="-53">
                <a:latin typeface="Sitka Text"/>
                <a:cs typeface="Sitka Text"/>
              </a:rPr>
              <a:t> </a:t>
            </a:r>
            <a:r>
              <a:rPr>
                <a:latin typeface="Sitka Text"/>
                <a:cs typeface="Sitka Text"/>
              </a:rPr>
              <a:t>and</a:t>
            </a:r>
            <a:r>
              <a:rPr spc="-41">
                <a:latin typeface="Sitka Text"/>
                <a:cs typeface="Sitka Text"/>
              </a:rPr>
              <a:t> </a:t>
            </a:r>
            <a:r>
              <a:rPr>
                <a:latin typeface="Sitka Text"/>
                <a:cs typeface="Sitka Text"/>
              </a:rPr>
              <a:t>maintenance</a:t>
            </a:r>
            <a:r>
              <a:rPr spc="-53">
                <a:latin typeface="Sitka Text"/>
                <a:cs typeface="Sitka Text"/>
              </a:rPr>
              <a:t> </a:t>
            </a:r>
            <a:r>
              <a:rPr spc="-8">
                <a:latin typeface="Sitka Text"/>
                <a:cs typeface="Sitka Text"/>
              </a:rPr>
              <a:t>costs</a:t>
            </a:r>
            <a:endParaRPr>
              <a:latin typeface="Sitka Text"/>
              <a:cs typeface="Sitka Text"/>
            </a:endParaRPr>
          </a:p>
          <a:p>
            <a:pPr marL="180022" marR="3810" indent="-170974">
              <a:lnSpc>
                <a:spcPts val="1943"/>
              </a:lnSpc>
              <a:spcBef>
                <a:spcPts val="776"/>
              </a:spcBef>
              <a:buFont typeface="Arial MT"/>
              <a:buChar char="•"/>
              <a:tabLst>
                <a:tab pos="180975" algn="l"/>
              </a:tabLst>
            </a:pPr>
            <a:r>
              <a:rPr>
                <a:latin typeface="Sitka Text"/>
                <a:cs typeface="Sitka Text"/>
              </a:rPr>
              <a:t>A</a:t>
            </a:r>
            <a:r>
              <a:rPr spc="-38">
                <a:latin typeface="Sitka Text"/>
                <a:cs typeface="Sitka Text"/>
              </a:rPr>
              <a:t> </a:t>
            </a:r>
            <a:r>
              <a:rPr>
                <a:latin typeface="Sitka Text"/>
                <a:cs typeface="Sitka Text"/>
              </a:rPr>
              <a:t>minimum</a:t>
            </a:r>
            <a:r>
              <a:rPr spc="-34">
                <a:latin typeface="Sitka Text"/>
                <a:cs typeface="Sitka Text"/>
              </a:rPr>
              <a:t> </a:t>
            </a:r>
            <a:r>
              <a:rPr>
                <a:latin typeface="Sitka Text"/>
                <a:cs typeface="Sitka Text"/>
              </a:rPr>
              <a:t>velocity</a:t>
            </a:r>
            <a:r>
              <a:rPr spc="-30">
                <a:latin typeface="Sitka Text"/>
                <a:cs typeface="Sitka Text"/>
              </a:rPr>
              <a:t> </a:t>
            </a:r>
            <a:r>
              <a:rPr>
                <a:latin typeface="Sitka Text"/>
                <a:cs typeface="Sitka Text"/>
              </a:rPr>
              <a:t>must</a:t>
            </a:r>
            <a:r>
              <a:rPr spc="-34">
                <a:latin typeface="Sitka Text"/>
                <a:cs typeface="Sitka Text"/>
              </a:rPr>
              <a:t> </a:t>
            </a:r>
            <a:r>
              <a:rPr>
                <a:latin typeface="Sitka Text"/>
                <a:cs typeface="Sitka Text"/>
              </a:rPr>
              <a:t>be</a:t>
            </a:r>
            <a:r>
              <a:rPr spc="-34">
                <a:latin typeface="Sitka Text"/>
                <a:cs typeface="Sitka Text"/>
              </a:rPr>
              <a:t> </a:t>
            </a:r>
            <a:r>
              <a:rPr spc="-8">
                <a:latin typeface="Sitka Text"/>
                <a:cs typeface="Sitka Text"/>
              </a:rPr>
              <a:t>maintained</a:t>
            </a:r>
            <a:r>
              <a:rPr spc="-38">
                <a:latin typeface="Sitka Text"/>
                <a:cs typeface="Sitka Text"/>
              </a:rPr>
              <a:t> </a:t>
            </a:r>
            <a:r>
              <a:rPr>
                <a:latin typeface="Sitka Text"/>
                <a:cs typeface="Sitka Text"/>
              </a:rPr>
              <a:t>to</a:t>
            </a:r>
            <a:r>
              <a:rPr spc="-38">
                <a:latin typeface="Sitka Text"/>
                <a:cs typeface="Sitka Text"/>
              </a:rPr>
              <a:t> </a:t>
            </a:r>
            <a:r>
              <a:rPr>
                <a:latin typeface="Sitka Text"/>
                <a:cs typeface="Sitka Text"/>
              </a:rPr>
              <a:t>prevent</a:t>
            </a:r>
            <a:r>
              <a:rPr spc="-15">
                <a:latin typeface="Sitka Text"/>
                <a:cs typeface="Sitka Text"/>
              </a:rPr>
              <a:t> </a:t>
            </a:r>
            <a:r>
              <a:rPr>
                <a:latin typeface="Sitka Text"/>
                <a:cs typeface="Sitka Text"/>
              </a:rPr>
              <a:t>the</a:t>
            </a:r>
            <a:r>
              <a:rPr spc="-34">
                <a:latin typeface="Sitka Text"/>
                <a:cs typeface="Sitka Text"/>
              </a:rPr>
              <a:t> </a:t>
            </a:r>
            <a:r>
              <a:rPr>
                <a:latin typeface="Sitka Text"/>
                <a:cs typeface="Sitka Text"/>
              </a:rPr>
              <a:t>deposition</a:t>
            </a:r>
            <a:r>
              <a:rPr spc="-38">
                <a:latin typeface="Sitka Text"/>
                <a:cs typeface="Sitka Text"/>
              </a:rPr>
              <a:t> </a:t>
            </a:r>
            <a:r>
              <a:rPr spc="-19">
                <a:latin typeface="Sitka Text"/>
                <a:cs typeface="Sitka Text"/>
              </a:rPr>
              <a:t>of 	</a:t>
            </a:r>
            <a:r>
              <a:rPr>
                <a:latin typeface="Sitka Text"/>
                <a:cs typeface="Sitka Text"/>
              </a:rPr>
              <a:t>solids</a:t>
            </a:r>
            <a:r>
              <a:rPr spc="-30">
                <a:latin typeface="Sitka Text"/>
                <a:cs typeface="Sitka Text"/>
              </a:rPr>
              <a:t> </a:t>
            </a:r>
            <a:r>
              <a:rPr>
                <a:latin typeface="Sitka Text"/>
                <a:cs typeface="Sitka Text"/>
              </a:rPr>
              <a:t>in</a:t>
            </a:r>
            <a:r>
              <a:rPr spc="-34">
                <a:latin typeface="Sitka Text"/>
                <a:cs typeface="Sitka Text"/>
              </a:rPr>
              <a:t> </a:t>
            </a:r>
            <a:r>
              <a:rPr>
                <a:latin typeface="Sitka Text"/>
                <a:cs typeface="Sitka Text"/>
              </a:rPr>
              <a:t>the</a:t>
            </a:r>
            <a:r>
              <a:rPr spc="-34">
                <a:latin typeface="Sitka Text"/>
                <a:cs typeface="Sitka Text"/>
              </a:rPr>
              <a:t> </a:t>
            </a:r>
            <a:r>
              <a:rPr spc="-15">
                <a:latin typeface="Sitka Text"/>
                <a:cs typeface="Sitka Text"/>
              </a:rPr>
              <a:t>sewer</a:t>
            </a:r>
            <a:endParaRPr>
              <a:latin typeface="Sitka Text"/>
              <a:cs typeface="Sitka Text"/>
            </a:endParaRPr>
          </a:p>
          <a:p>
            <a:pPr marL="180499" indent="-170974">
              <a:spcBef>
                <a:spcPts val="506"/>
              </a:spcBef>
              <a:buFont typeface="Arial MT"/>
              <a:buChar char="•"/>
              <a:tabLst>
                <a:tab pos="180499" algn="l"/>
              </a:tabLst>
            </a:pPr>
            <a:r>
              <a:rPr>
                <a:latin typeface="Sitka Text"/>
                <a:cs typeface="Sitka Text"/>
              </a:rPr>
              <a:t>Difficult</a:t>
            </a:r>
            <a:r>
              <a:rPr spc="-38">
                <a:latin typeface="Sitka Text"/>
                <a:cs typeface="Sitka Text"/>
              </a:rPr>
              <a:t> </a:t>
            </a:r>
            <a:r>
              <a:rPr>
                <a:latin typeface="Sitka Text"/>
                <a:cs typeface="Sitka Text"/>
              </a:rPr>
              <a:t>and</a:t>
            </a:r>
            <a:r>
              <a:rPr spc="-41">
                <a:latin typeface="Sitka Text"/>
                <a:cs typeface="Sitka Text"/>
              </a:rPr>
              <a:t> </a:t>
            </a:r>
            <a:r>
              <a:rPr>
                <a:latin typeface="Sitka Text"/>
                <a:cs typeface="Sitka Text"/>
              </a:rPr>
              <a:t>costly</a:t>
            </a:r>
            <a:r>
              <a:rPr spc="-30">
                <a:latin typeface="Sitka Text"/>
                <a:cs typeface="Sitka Text"/>
              </a:rPr>
              <a:t> </a:t>
            </a:r>
            <a:r>
              <a:rPr>
                <a:latin typeface="Sitka Text"/>
                <a:cs typeface="Sitka Text"/>
              </a:rPr>
              <a:t>to</a:t>
            </a:r>
            <a:r>
              <a:rPr spc="-45">
                <a:latin typeface="Sitka Text"/>
                <a:cs typeface="Sitka Text"/>
              </a:rPr>
              <a:t> </a:t>
            </a:r>
            <a:r>
              <a:rPr>
                <a:latin typeface="Sitka Text"/>
                <a:cs typeface="Sitka Text"/>
              </a:rPr>
              <a:t>extend</a:t>
            </a:r>
            <a:r>
              <a:rPr spc="-26">
                <a:latin typeface="Sitka Text"/>
                <a:cs typeface="Sitka Text"/>
              </a:rPr>
              <a:t> </a:t>
            </a:r>
            <a:r>
              <a:rPr>
                <a:latin typeface="Sitka Text"/>
                <a:cs typeface="Sitka Text"/>
              </a:rPr>
              <a:t>as</a:t>
            </a:r>
            <a:r>
              <a:rPr spc="-38">
                <a:latin typeface="Sitka Text"/>
                <a:cs typeface="Sitka Text"/>
              </a:rPr>
              <a:t> </a:t>
            </a:r>
            <a:r>
              <a:rPr>
                <a:latin typeface="Sitka Text"/>
                <a:cs typeface="Sitka Text"/>
              </a:rPr>
              <a:t>a</a:t>
            </a:r>
            <a:r>
              <a:rPr spc="-30">
                <a:latin typeface="Sitka Text"/>
                <a:cs typeface="Sitka Text"/>
              </a:rPr>
              <a:t> </a:t>
            </a:r>
            <a:r>
              <a:rPr>
                <a:latin typeface="Sitka Text"/>
                <a:cs typeface="Sitka Text"/>
              </a:rPr>
              <a:t>community</a:t>
            </a:r>
            <a:r>
              <a:rPr spc="-49">
                <a:latin typeface="Sitka Text"/>
                <a:cs typeface="Sitka Text"/>
              </a:rPr>
              <a:t> </a:t>
            </a:r>
            <a:r>
              <a:rPr>
                <a:latin typeface="Sitka Text"/>
                <a:cs typeface="Sitka Text"/>
              </a:rPr>
              <a:t>changes</a:t>
            </a:r>
            <a:r>
              <a:rPr spc="-30">
                <a:latin typeface="Sitka Text"/>
                <a:cs typeface="Sitka Text"/>
              </a:rPr>
              <a:t> </a:t>
            </a:r>
            <a:r>
              <a:rPr>
                <a:latin typeface="Sitka Text"/>
                <a:cs typeface="Sitka Text"/>
              </a:rPr>
              <a:t>and</a:t>
            </a:r>
            <a:r>
              <a:rPr spc="-41">
                <a:latin typeface="Sitka Text"/>
                <a:cs typeface="Sitka Text"/>
              </a:rPr>
              <a:t> </a:t>
            </a:r>
            <a:r>
              <a:rPr spc="-8">
                <a:latin typeface="Sitka Text"/>
                <a:cs typeface="Sitka Text"/>
              </a:rPr>
              <a:t>grows</a:t>
            </a:r>
            <a:endParaRPr>
              <a:latin typeface="Sitka Text"/>
              <a:cs typeface="Sitka Text"/>
            </a:endParaRPr>
          </a:p>
          <a:p>
            <a:pPr marL="180022" indent="-170497">
              <a:lnSpc>
                <a:spcPts val="2055"/>
              </a:lnSpc>
              <a:spcBef>
                <a:spcPts val="540"/>
              </a:spcBef>
              <a:buFont typeface="Arial MT"/>
              <a:buChar char="•"/>
              <a:tabLst>
                <a:tab pos="180022" algn="l"/>
              </a:tabLst>
            </a:pPr>
            <a:r>
              <a:rPr>
                <a:latin typeface="Sitka Text"/>
                <a:cs typeface="Sitka Text"/>
              </a:rPr>
              <a:t>Difficult</a:t>
            </a:r>
            <a:r>
              <a:rPr spc="-23">
                <a:latin typeface="Sitka Text"/>
                <a:cs typeface="Sitka Text"/>
              </a:rPr>
              <a:t> </a:t>
            </a:r>
            <a:r>
              <a:rPr>
                <a:latin typeface="Sitka Text"/>
                <a:cs typeface="Sitka Text"/>
              </a:rPr>
              <a:t>to</a:t>
            </a:r>
            <a:r>
              <a:rPr spc="-23">
                <a:latin typeface="Sitka Text"/>
                <a:cs typeface="Sitka Text"/>
              </a:rPr>
              <a:t> </a:t>
            </a:r>
            <a:r>
              <a:rPr>
                <a:latin typeface="Sitka Text"/>
                <a:cs typeface="Sitka Text"/>
              </a:rPr>
              <a:t>construct</a:t>
            </a:r>
            <a:r>
              <a:rPr spc="-19">
                <a:latin typeface="Sitka Text"/>
                <a:cs typeface="Sitka Text"/>
              </a:rPr>
              <a:t> </a:t>
            </a:r>
            <a:r>
              <a:rPr>
                <a:latin typeface="Sitka Text"/>
                <a:cs typeface="Sitka Text"/>
              </a:rPr>
              <a:t>in</a:t>
            </a:r>
            <a:r>
              <a:rPr spc="-34">
                <a:latin typeface="Sitka Text"/>
                <a:cs typeface="Sitka Text"/>
              </a:rPr>
              <a:t> </a:t>
            </a:r>
            <a:r>
              <a:rPr spc="-8">
                <a:latin typeface="Sitka Text"/>
                <a:cs typeface="Sitka Text"/>
              </a:rPr>
              <a:t>high-</a:t>
            </a:r>
            <a:r>
              <a:rPr>
                <a:latin typeface="Sitka Text"/>
                <a:cs typeface="Sitka Text"/>
              </a:rPr>
              <a:t>density</a:t>
            </a:r>
            <a:r>
              <a:rPr spc="-23">
                <a:latin typeface="Sitka Text"/>
                <a:cs typeface="Sitka Text"/>
              </a:rPr>
              <a:t> </a:t>
            </a:r>
            <a:r>
              <a:rPr>
                <a:latin typeface="Sitka Text"/>
                <a:cs typeface="Sitka Text"/>
              </a:rPr>
              <a:t>areas, difficult</a:t>
            </a:r>
            <a:r>
              <a:rPr spc="-15">
                <a:latin typeface="Sitka Text"/>
                <a:cs typeface="Sitka Text"/>
              </a:rPr>
              <a:t> </a:t>
            </a:r>
            <a:r>
              <a:rPr>
                <a:latin typeface="Sitka Text"/>
                <a:cs typeface="Sitka Text"/>
              </a:rPr>
              <a:t>and</a:t>
            </a:r>
            <a:r>
              <a:rPr spc="-23">
                <a:latin typeface="Sitka Text"/>
                <a:cs typeface="Sitka Text"/>
              </a:rPr>
              <a:t> </a:t>
            </a:r>
            <a:r>
              <a:rPr>
                <a:latin typeface="Sitka Text"/>
                <a:cs typeface="Sitka Text"/>
              </a:rPr>
              <a:t>costly</a:t>
            </a:r>
            <a:r>
              <a:rPr spc="-23">
                <a:latin typeface="Sitka Text"/>
                <a:cs typeface="Sitka Text"/>
              </a:rPr>
              <a:t> </a:t>
            </a:r>
            <a:r>
              <a:rPr spc="-19">
                <a:latin typeface="Sitka Text"/>
                <a:cs typeface="Sitka Text"/>
              </a:rPr>
              <a:t>to</a:t>
            </a:r>
            <a:endParaRPr>
              <a:latin typeface="Sitka Text"/>
              <a:cs typeface="Sitka Text"/>
            </a:endParaRPr>
          </a:p>
          <a:p>
            <a:pPr marL="180975">
              <a:lnSpc>
                <a:spcPts val="2055"/>
              </a:lnSpc>
            </a:pPr>
            <a:r>
              <a:rPr spc="-8">
                <a:latin typeface="Sitka Text"/>
                <a:cs typeface="Sitka Text"/>
              </a:rPr>
              <a:t>maintain</a:t>
            </a:r>
            <a:endParaRPr>
              <a:latin typeface="Sitka Text"/>
              <a:cs typeface="Sitka Text"/>
            </a:endParaRPr>
          </a:p>
        </p:txBody>
      </p:sp>
      <p:pic>
        <p:nvPicPr>
          <p:cNvPr id="11" name="object 11"/>
          <p:cNvPicPr/>
          <p:nvPr/>
        </p:nvPicPr>
        <p:blipFill>
          <a:blip r:embed="rId9"/>
          <a:stretch>
            <a:fillRect/>
          </a:stretch>
        </p:blipFill>
        <p:spPr>
          <a:xfrm>
            <a:off x="1886902" y="3533396"/>
            <a:ext cx="5370195" cy="2934462"/>
          </a:xfrm>
          <a:prstGeom prst="rect">
            <a:avLst/>
          </a:prstGeom>
        </p:spPr>
      </p:pic>
      <p:sp>
        <p:nvSpPr>
          <p:cNvPr id="12" name="Slide Number Placeholder 11">
            <a:extLst>
              <a:ext uri="{FF2B5EF4-FFF2-40B4-BE49-F238E27FC236}">
                <a16:creationId xmlns:a16="http://schemas.microsoft.com/office/drawing/2014/main" id="{5F99EEBC-B11B-FECB-E299-708706081B5D}"/>
              </a:ext>
            </a:extLst>
          </p:cNvPr>
          <p:cNvSpPr>
            <a:spLocks noGrp="1"/>
          </p:cNvSpPr>
          <p:nvPr>
            <p:ph type="sldNum" sz="quarter" idx="7"/>
          </p:nvPr>
        </p:nvSpPr>
        <p:spPr/>
        <p:txBody>
          <a:bodyPr/>
          <a:lstStyle/>
          <a:p>
            <a:fld id="{B6F15528-21DE-4FAA-801E-634DDDAF4B2B}" type="slidenum">
              <a:rPr lang="en-US" smtClean="0"/>
              <a:t>154</a:t>
            </a:fld>
            <a:endParaRPr lang="en-US"/>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3726" y="2124837"/>
            <a:ext cx="8908733" cy="3607594"/>
            <a:chOff x="124968" y="1690116"/>
            <a:chExt cx="11878310" cy="4810125"/>
          </a:xfrm>
        </p:grpSpPr>
        <p:pic>
          <p:nvPicPr>
            <p:cNvPr id="3" name="object 3"/>
            <p:cNvPicPr/>
            <p:nvPr/>
          </p:nvPicPr>
          <p:blipFill>
            <a:blip r:embed="rId2"/>
            <a:stretch>
              <a:fillRect/>
            </a:stretch>
          </p:blipFill>
          <p:spPr>
            <a:xfrm>
              <a:off x="124968" y="1690116"/>
              <a:ext cx="5715000" cy="4287012"/>
            </a:xfrm>
            <a:prstGeom prst="rect">
              <a:avLst/>
            </a:prstGeom>
          </p:spPr>
        </p:pic>
        <p:pic>
          <p:nvPicPr>
            <p:cNvPr id="4" name="object 4"/>
            <p:cNvPicPr/>
            <p:nvPr/>
          </p:nvPicPr>
          <p:blipFill>
            <a:blip r:embed="rId3"/>
            <a:stretch>
              <a:fillRect/>
            </a:stretch>
          </p:blipFill>
          <p:spPr>
            <a:xfrm>
              <a:off x="5839968" y="1690116"/>
              <a:ext cx="6163055" cy="3957828"/>
            </a:xfrm>
            <a:prstGeom prst="rect">
              <a:avLst/>
            </a:prstGeom>
          </p:spPr>
        </p:pic>
        <p:pic>
          <p:nvPicPr>
            <p:cNvPr id="5" name="object 5"/>
            <p:cNvPicPr/>
            <p:nvPr/>
          </p:nvPicPr>
          <p:blipFill>
            <a:blip r:embed="rId4"/>
            <a:stretch>
              <a:fillRect/>
            </a:stretch>
          </p:blipFill>
          <p:spPr>
            <a:xfrm>
              <a:off x="7587996" y="5873822"/>
              <a:ext cx="1005840" cy="197181"/>
            </a:xfrm>
            <a:prstGeom prst="rect">
              <a:avLst/>
            </a:prstGeom>
          </p:spPr>
        </p:pic>
        <p:pic>
          <p:nvPicPr>
            <p:cNvPr id="6" name="object 6"/>
            <p:cNvPicPr/>
            <p:nvPr/>
          </p:nvPicPr>
          <p:blipFill>
            <a:blip r:embed="rId5"/>
            <a:stretch>
              <a:fillRect/>
            </a:stretch>
          </p:blipFill>
          <p:spPr>
            <a:xfrm>
              <a:off x="7577074" y="5786018"/>
              <a:ext cx="1197521" cy="344424"/>
            </a:xfrm>
            <a:prstGeom prst="rect">
              <a:avLst/>
            </a:prstGeom>
          </p:spPr>
        </p:pic>
        <p:pic>
          <p:nvPicPr>
            <p:cNvPr id="7" name="object 7"/>
            <p:cNvPicPr/>
            <p:nvPr/>
          </p:nvPicPr>
          <p:blipFill>
            <a:blip r:embed="rId6"/>
            <a:stretch>
              <a:fillRect/>
            </a:stretch>
          </p:blipFill>
          <p:spPr>
            <a:xfrm>
              <a:off x="8510015" y="5763768"/>
              <a:ext cx="1187196" cy="513588"/>
            </a:xfrm>
            <a:prstGeom prst="rect">
              <a:avLst/>
            </a:prstGeom>
          </p:spPr>
        </p:pic>
        <p:pic>
          <p:nvPicPr>
            <p:cNvPr id="8" name="object 8"/>
            <p:cNvPicPr/>
            <p:nvPr/>
          </p:nvPicPr>
          <p:blipFill>
            <a:blip r:embed="rId7"/>
            <a:stretch>
              <a:fillRect/>
            </a:stretch>
          </p:blipFill>
          <p:spPr>
            <a:xfrm>
              <a:off x="8654796" y="5786018"/>
              <a:ext cx="989266" cy="344424"/>
            </a:xfrm>
            <a:prstGeom prst="rect">
              <a:avLst/>
            </a:prstGeom>
          </p:spPr>
        </p:pic>
        <p:pic>
          <p:nvPicPr>
            <p:cNvPr id="9" name="object 9"/>
            <p:cNvPicPr/>
            <p:nvPr/>
          </p:nvPicPr>
          <p:blipFill>
            <a:blip r:embed="rId8"/>
            <a:stretch>
              <a:fillRect/>
            </a:stretch>
          </p:blipFill>
          <p:spPr>
            <a:xfrm>
              <a:off x="9453372" y="5763768"/>
              <a:ext cx="955548" cy="513588"/>
            </a:xfrm>
            <a:prstGeom prst="rect">
              <a:avLst/>
            </a:prstGeom>
          </p:spPr>
        </p:pic>
        <p:pic>
          <p:nvPicPr>
            <p:cNvPr id="10" name="object 10"/>
            <p:cNvPicPr/>
            <p:nvPr/>
          </p:nvPicPr>
          <p:blipFill>
            <a:blip r:embed="rId9"/>
            <a:stretch>
              <a:fillRect/>
            </a:stretch>
          </p:blipFill>
          <p:spPr>
            <a:xfrm>
              <a:off x="9598151" y="5786018"/>
              <a:ext cx="755650" cy="344424"/>
            </a:xfrm>
            <a:prstGeom prst="rect">
              <a:avLst/>
            </a:prstGeom>
          </p:spPr>
        </p:pic>
        <p:pic>
          <p:nvPicPr>
            <p:cNvPr id="11" name="object 11"/>
            <p:cNvPicPr/>
            <p:nvPr/>
          </p:nvPicPr>
          <p:blipFill>
            <a:blip r:embed="rId10"/>
            <a:stretch>
              <a:fillRect/>
            </a:stretch>
          </p:blipFill>
          <p:spPr>
            <a:xfrm>
              <a:off x="1709673" y="6155436"/>
              <a:ext cx="951649" cy="344424"/>
            </a:xfrm>
            <a:prstGeom prst="rect">
              <a:avLst/>
            </a:prstGeom>
          </p:spPr>
        </p:pic>
        <p:pic>
          <p:nvPicPr>
            <p:cNvPr id="12" name="object 12"/>
            <p:cNvPicPr/>
            <p:nvPr/>
          </p:nvPicPr>
          <p:blipFill>
            <a:blip r:embed="rId11"/>
            <a:stretch>
              <a:fillRect/>
            </a:stretch>
          </p:blipFill>
          <p:spPr>
            <a:xfrm>
              <a:off x="2566162" y="6155436"/>
              <a:ext cx="1765693" cy="344424"/>
            </a:xfrm>
            <a:prstGeom prst="rect">
              <a:avLst/>
            </a:prstGeom>
          </p:spPr>
        </p:pic>
      </p:grpSp>
      <p:sp>
        <p:nvSpPr>
          <p:cNvPr id="13" name="Slide Number Placeholder 12">
            <a:extLst>
              <a:ext uri="{FF2B5EF4-FFF2-40B4-BE49-F238E27FC236}">
                <a16:creationId xmlns:a16="http://schemas.microsoft.com/office/drawing/2014/main" id="{0AAD0A72-CA2A-5790-6FE8-28AF5B8FB9C3}"/>
              </a:ext>
            </a:extLst>
          </p:cNvPr>
          <p:cNvSpPr>
            <a:spLocks noGrp="1"/>
          </p:cNvSpPr>
          <p:nvPr>
            <p:ph type="sldNum" sz="quarter" idx="7"/>
          </p:nvPr>
        </p:nvSpPr>
        <p:spPr/>
        <p:txBody>
          <a:bodyPr/>
          <a:lstStyle/>
          <a:p>
            <a:fld id="{B6F15528-21DE-4FAA-801E-634DDDAF4B2B}" type="slidenum">
              <a:rPr lang="en-US" smtClean="0"/>
              <a:t>155</a:t>
            </a:fld>
            <a:endParaRPr lang="en-US"/>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10518" y="764891"/>
            <a:ext cx="4190082" cy="440505"/>
          </a:xfrm>
          <a:prstGeom prst="rect">
            <a:avLst/>
          </a:prstGeom>
        </p:spPr>
        <p:txBody>
          <a:bodyPr vert="horz" wrap="square" lIns="0" tIns="9525" rIns="0" bIns="0" rtlCol="0">
            <a:spAutoFit/>
          </a:bodyPr>
          <a:lstStyle/>
          <a:p>
            <a:pPr marL="9525">
              <a:spcBef>
                <a:spcPts val="75"/>
              </a:spcBef>
            </a:pPr>
            <a:r>
              <a:rPr sz="2800">
                <a:solidFill>
                  <a:srgbClr val="00AF50"/>
                </a:solidFill>
              </a:rPr>
              <a:t>Partially</a:t>
            </a:r>
            <a:r>
              <a:rPr sz="2800" spc="-15">
                <a:solidFill>
                  <a:srgbClr val="00AF50"/>
                </a:solidFill>
              </a:rPr>
              <a:t> </a:t>
            </a:r>
            <a:r>
              <a:rPr sz="2800">
                <a:solidFill>
                  <a:srgbClr val="00AF50"/>
                </a:solidFill>
              </a:rPr>
              <a:t>Separate</a:t>
            </a:r>
            <a:r>
              <a:rPr sz="2800" spc="-15">
                <a:solidFill>
                  <a:srgbClr val="00AF50"/>
                </a:solidFill>
              </a:rPr>
              <a:t> </a:t>
            </a:r>
            <a:r>
              <a:rPr sz="2800" spc="-8">
                <a:solidFill>
                  <a:srgbClr val="00AF50"/>
                </a:solidFill>
              </a:rPr>
              <a:t>System</a:t>
            </a:r>
            <a:endParaRPr sz="2800"/>
          </a:p>
        </p:txBody>
      </p:sp>
      <p:sp>
        <p:nvSpPr>
          <p:cNvPr id="4" name="object 4"/>
          <p:cNvSpPr txBox="1"/>
          <p:nvPr/>
        </p:nvSpPr>
        <p:spPr>
          <a:xfrm>
            <a:off x="610518" y="1512161"/>
            <a:ext cx="7847682" cy="4124527"/>
          </a:xfrm>
          <a:prstGeom prst="rect">
            <a:avLst/>
          </a:prstGeom>
        </p:spPr>
        <p:txBody>
          <a:bodyPr vert="horz" wrap="square" lIns="0" tIns="40958" rIns="0" bIns="0" rtlCol="0">
            <a:spAutoFit/>
          </a:bodyPr>
          <a:lstStyle/>
          <a:p>
            <a:pPr marL="9525" marR="3810" algn="just">
              <a:lnSpc>
                <a:spcPct val="90000"/>
              </a:lnSpc>
              <a:spcBef>
                <a:spcPts val="323"/>
              </a:spcBef>
            </a:pPr>
            <a:r>
              <a:rPr sz="2100">
                <a:latin typeface="Sitka Text"/>
                <a:cs typeface="Sitka Text"/>
              </a:rPr>
              <a:t>A</a:t>
            </a:r>
            <a:r>
              <a:rPr sz="2100" spc="-15">
                <a:latin typeface="Sitka Text"/>
                <a:cs typeface="Sitka Text"/>
              </a:rPr>
              <a:t>  </a:t>
            </a:r>
            <a:r>
              <a:rPr sz="2100">
                <a:latin typeface="Sitka Text"/>
                <a:cs typeface="Sitka Text"/>
              </a:rPr>
              <a:t>partially</a:t>
            </a:r>
            <a:r>
              <a:rPr sz="2100" spc="-11">
                <a:latin typeface="Sitka Text"/>
                <a:cs typeface="Sitka Text"/>
              </a:rPr>
              <a:t>  </a:t>
            </a:r>
            <a:r>
              <a:rPr sz="2100">
                <a:latin typeface="Sitka Text"/>
                <a:cs typeface="Sitka Text"/>
              </a:rPr>
              <a:t>separate</a:t>
            </a:r>
            <a:r>
              <a:rPr sz="2100" spc="-8">
                <a:latin typeface="Sitka Text"/>
                <a:cs typeface="Sitka Text"/>
              </a:rPr>
              <a:t>  </a:t>
            </a:r>
            <a:r>
              <a:rPr sz="2100">
                <a:latin typeface="Sitka Text"/>
                <a:cs typeface="Sitka Text"/>
              </a:rPr>
              <a:t>system</a:t>
            </a:r>
            <a:r>
              <a:rPr sz="2100" spc="-4">
                <a:latin typeface="Sitka Text"/>
                <a:cs typeface="Sitka Text"/>
              </a:rPr>
              <a:t>  </a:t>
            </a:r>
            <a:r>
              <a:rPr sz="2100">
                <a:latin typeface="Sitka Text"/>
                <a:cs typeface="Sitka Text"/>
              </a:rPr>
              <a:t>is</a:t>
            </a:r>
            <a:r>
              <a:rPr sz="2100" spc="-11">
                <a:latin typeface="Sitka Text"/>
                <a:cs typeface="Sitka Text"/>
              </a:rPr>
              <a:t>  </a:t>
            </a:r>
            <a:r>
              <a:rPr sz="2100">
                <a:latin typeface="Sitka Text"/>
                <a:cs typeface="Sitka Text"/>
              </a:rPr>
              <a:t>a</a:t>
            </a:r>
            <a:r>
              <a:rPr sz="2100" spc="-11">
                <a:latin typeface="Sitka Text"/>
                <a:cs typeface="Sitka Text"/>
              </a:rPr>
              <a:t>  </a:t>
            </a:r>
            <a:r>
              <a:rPr sz="2100">
                <a:latin typeface="Sitka Text"/>
                <a:cs typeface="Sitka Text"/>
              </a:rPr>
              <a:t>modification</a:t>
            </a:r>
            <a:r>
              <a:rPr sz="2100" spc="-8">
                <a:latin typeface="Sitka Text"/>
                <a:cs typeface="Sitka Text"/>
              </a:rPr>
              <a:t>  </a:t>
            </a:r>
            <a:r>
              <a:rPr sz="2100">
                <a:latin typeface="Sitka Text"/>
                <a:cs typeface="Sitka Text"/>
              </a:rPr>
              <a:t>of</a:t>
            </a:r>
            <a:r>
              <a:rPr sz="2100" spc="-11">
                <a:latin typeface="Sitka Text"/>
                <a:cs typeface="Sitka Text"/>
              </a:rPr>
              <a:t>  </a:t>
            </a:r>
            <a:r>
              <a:rPr sz="2100">
                <a:latin typeface="Sitka Text"/>
                <a:cs typeface="Sitka Text"/>
              </a:rPr>
              <a:t>the</a:t>
            </a:r>
            <a:r>
              <a:rPr sz="2100" spc="-11">
                <a:latin typeface="Sitka Text"/>
                <a:cs typeface="Sitka Text"/>
              </a:rPr>
              <a:t>  </a:t>
            </a:r>
            <a:r>
              <a:rPr sz="2100" spc="-8">
                <a:solidFill>
                  <a:srgbClr val="FF0000"/>
                </a:solidFill>
                <a:latin typeface="Sitka Text"/>
                <a:cs typeface="Sitka Text"/>
              </a:rPr>
              <a:t>separate </a:t>
            </a:r>
            <a:r>
              <a:rPr sz="2100">
                <a:solidFill>
                  <a:srgbClr val="FF0000"/>
                </a:solidFill>
                <a:latin typeface="Sitka Text"/>
                <a:cs typeface="Sitka Text"/>
              </a:rPr>
              <a:t>system</a:t>
            </a:r>
            <a:r>
              <a:rPr sz="2100" spc="-30">
                <a:solidFill>
                  <a:srgbClr val="FF0000"/>
                </a:solidFill>
                <a:latin typeface="Sitka Text"/>
                <a:cs typeface="Sitka Text"/>
              </a:rPr>
              <a:t> </a:t>
            </a:r>
            <a:r>
              <a:rPr sz="2100">
                <a:latin typeface="Sitka Text"/>
                <a:cs typeface="Sitka Text"/>
              </a:rPr>
              <a:t>in</a:t>
            </a:r>
            <a:r>
              <a:rPr sz="2100" spc="-34">
                <a:latin typeface="Sitka Text"/>
                <a:cs typeface="Sitka Text"/>
              </a:rPr>
              <a:t> </a:t>
            </a:r>
            <a:r>
              <a:rPr sz="2100">
                <a:latin typeface="Sitka Text"/>
                <a:cs typeface="Sitka Text"/>
              </a:rPr>
              <a:t>which</a:t>
            </a:r>
            <a:r>
              <a:rPr sz="2100" spc="-19">
                <a:latin typeface="Sitka Text"/>
                <a:cs typeface="Sitka Text"/>
              </a:rPr>
              <a:t> </a:t>
            </a:r>
            <a:r>
              <a:rPr sz="2100">
                <a:latin typeface="Sitka Text"/>
                <a:cs typeface="Sitka Text"/>
              </a:rPr>
              <a:t>the</a:t>
            </a:r>
            <a:r>
              <a:rPr sz="2100" spc="-26">
                <a:latin typeface="Sitka Text"/>
                <a:cs typeface="Sitka Text"/>
              </a:rPr>
              <a:t> </a:t>
            </a:r>
            <a:r>
              <a:rPr sz="2100">
                <a:solidFill>
                  <a:srgbClr val="FF0000"/>
                </a:solidFill>
                <a:latin typeface="Sitka Text"/>
                <a:cs typeface="Sitka Text"/>
              </a:rPr>
              <a:t>separate</a:t>
            </a:r>
            <a:r>
              <a:rPr sz="2100" spc="-19">
                <a:solidFill>
                  <a:srgbClr val="FF0000"/>
                </a:solidFill>
                <a:latin typeface="Sitka Text"/>
                <a:cs typeface="Sitka Text"/>
              </a:rPr>
              <a:t> </a:t>
            </a:r>
            <a:r>
              <a:rPr sz="2100">
                <a:solidFill>
                  <a:srgbClr val="FF0000"/>
                </a:solidFill>
                <a:latin typeface="Sitka Text"/>
                <a:cs typeface="Sitka Text"/>
              </a:rPr>
              <a:t>sewer</a:t>
            </a:r>
            <a:r>
              <a:rPr sz="2100" spc="-30">
                <a:solidFill>
                  <a:srgbClr val="FF0000"/>
                </a:solidFill>
                <a:latin typeface="Sitka Text"/>
                <a:cs typeface="Sitka Text"/>
              </a:rPr>
              <a:t> </a:t>
            </a:r>
            <a:r>
              <a:rPr sz="2100">
                <a:solidFill>
                  <a:srgbClr val="FF0000"/>
                </a:solidFill>
                <a:latin typeface="Sitka Text"/>
                <a:cs typeface="Sitka Text"/>
              </a:rPr>
              <a:t>discharging</a:t>
            </a:r>
            <a:r>
              <a:rPr sz="2100" spc="-30">
                <a:solidFill>
                  <a:srgbClr val="FF0000"/>
                </a:solidFill>
                <a:latin typeface="Sitka Text"/>
                <a:cs typeface="Sitka Text"/>
              </a:rPr>
              <a:t> </a:t>
            </a:r>
            <a:r>
              <a:rPr sz="2100">
                <a:solidFill>
                  <a:srgbClr val="FF0000"/>
                </a:solidFill>
                <a:latin typeface="Sitka Text"/>
                <a:cs typeface="Sitka Text"/>
              </a:rPr>
              <a:t>domestic</a:t>
            </a:r>
            <a:r>
              <a:rPr sz="2100" spc="-23">
                <a:solidFill>
                  <a:srgbClr val="FF0000"/>
                </a:solidFill>
                <a:latin typeface="Sitka Text"/>
                <a:cs typeface="Sitka Text"/>
              </a:rPr>
              <a:t> </a:t>
            </a:r>
            <a:r>
              <a:rPr sz="2100" spc="-8">
                <a:solidFill>
                  <a:srgbClr val="FF0000"/>
                </a:solidFill>
                <a:latin typeface="Sitka Text"/>
                <a:cs typeface="Sitka Text"/>
              </a:rPr>
              <a:t>sewage </a:t>
            </a:r>
            <a:r>
              <a:rPr sz="2100">
                <a:solidFill>
                  <a:srgbClr val="FF0000"/>
                </a:solidFill>
                <a:latin typeface="Sitka Text"/>
                <a:cs typeface="Sitka Text"/>
              </a:rPr>
              <a:t>and</a:t>
            </a:r>
            <a:r>
              <a:rPr sz="2100" spc="94">
                <a:solidFill>
                  <a:srgbClr val="FF0000"/>
                </a:solidFill>
                <a:latin typeface="Sitka Text"/>
                <a:cs typeface="Sitka Text"/>
              </a:rPr>
              <a:t>  </a:t>
            </a:r>
            <a:r>
              <a:rPr sz="2100">
                <a:solidFill>
                  <a:srgbClr val="FF0000"/>
                </a:solidFill>
                <a:latin typeface="Sitka Text"/>
                <a:cs typeface="Sitka Text"/>
              </a:rPr>
              <a:t>industrial</a:t>
            </a:r>
            <a:r>
              <a:rPr sz="2100" spc="98">
                <a:solidFill>
                  <a:srgbClr val="FF0000"/>
                </a:solidFill>
                <a:latin typeface="Sitka Text"/>
                <a:cs typeface="Sitka Text"/>
              </a:rPr>
              <a:t>  </a:t>
            </a:r>
            <a:r>
              <a:rPr sz="2100">
                <a:solidFill>
                  <a:srgbClr val="FF0000"/>
                </a:solidFill>
                <a:latin typeface="Sitka Text"/>
                <a:cs typeface="Sitka Text"/>
              </a:rPr>
              <a:t>wastes</a:t>
            </a:r>
            <a:r>
              <a:rPr sz="2100" spc="101">
                <a:solidFill>
                  <a:srgbClr val="FF0000"/>
                </a:solidFill>
                <a:latin typeface="Sitka Text"/>
                <a:cs typeface="Sitka Text"/>
              </a:rPr>
              <a:t>  </a:t>
            </a:r>
            <a:r>
              <a:rPr sz="2100">
                <a:latin typeface="Sitka Text"/>
                <a:cs typeface="Sitka Text"/>
              </a:rPr>
              <a:t>also</a:t>
            </a:r>
            <a:r>
              <a:rPr sz="2100" spc="98">
                <a:latin typeface="Sitka Text"/>
                <a:cs typeface="Sitka Text"/>
              </a:rPr>
              <a:t>  </a:t>
            </a:r>
            <a:r>
              <a:rPr sz="2100">
                <a:latin typeface="Sitka Text"/>
                <a:cs typeface="Sitka Text"/>
              </a:rPr>
              <a:t>contain</a:t>
            </a:r>
            <a:r>
              <a:rPr sz="2100" spc="94">
                <a:latin typeface="Sitka Text"/>
                <a:cs typeface="Sitka Text"/>
              </a:rPr>
              <a:t>  </a:t>
            </a:r>
            <a:r>
              <a:rPr sz="2100">
                <a:latin typeface="Sitka Text"/>
                <a:cs typeface="Sitka Text"/>
              </a:rPr>
              <a:t>a</a:t>
            </a:r>
            <a:r>
              <a:rPr sz="2100" spc="101">
                <a:latin typeface="Sitka Text"/>
                <a:cs typeface="Sitka Text"/>
              </a:rPr>
              <a:t>  </a:t>
            </a:r>
            <a:r>
              <a:rPr sz="2100">
                <a:latin typeface="Sitka Text"/>
                <a:cs typeface="Sitka Text"/>
              </a:rPr>
              <a:t>portion</a:t>
            </a:r>
            <a:r>
              <a:rPr sz="2100" spc="98">
                <a:latin typeface="Sitka Text"/>
                <a:cs typeface="Sitka Text"/>
              </a:rPr>
              <a:t>  </a:t>
            </a:r>
            <a:r>
              <a:rPr sz="2100">
                <a:latin typeface="Sitka Text"/>
                <a:cs typeface="Sitka Text"/>
              </a:rPr>
              <a:t>of</a:t>
            </a:r>
            <a:r>
              <a:rPr sz="2100" spc="94">
                <a:latin typeface="Sitka Text"/>
                <a:cs typeface="Sitka Text"/>
              </a:rPr>
              <a:t>  </a:t>
            </a:r>
            <a:r>
              <a:rPr sz="2100">
                <a:latin typeface="Sitka Text"/>
                <a:cs typeface="Sitka Text"/>
              </a:rPr>
              <a:t>the</a:t>
            </a:r>
            <a:r>
              <a:rPr sz="2100" spc="105">
                <a:latin typeface="Sitka Text"/>
                <a:cs typeface="Sitka Text"/>
              </a:rPr>
              <a:t>  </a:t>
            </a:r>
            <a:r>
              <a:rPr sz="2100" spc="-8">
                <a:latin typeface="Sitka Text"/>
                <a:cs typeface="Sitka Text"/>
              </a:rPr>
              <a:t>surface </a:t>
            </a:r>
            <a:r>
              <a:rPr sz="2100">
                <a:latin typeface="Sitka Text"/>
                <a:cs typeface="Sitka Text"/>
              </a:rPr>
              <a:t>drained</a:t>
            </a:r>
            <a:r>
              <a:rPr sz="2100" spc="-53">
                <a:latin typeface="Sitka Text"/>
                <a:cs typeface="Sitka Text"/>
              </a:rPr>
              <a:t> </a:t>
            </a:r>
            <a:r>
              <a:rPr sz="2100">
                <a:latin typeface="Sitka Text"/>
                <a:cs typeface="Sitka Text"/>
              </a:rPr>
              <a:t>from</a:t>
            </a:r>
            <a:r>
              <a:rPr sz="2100" spc="-34">
                <a:latin typeface="Sitka Text"/>
                <a:cs typeface="Sitka Text"/>
              </a:rPr>
              <a:t> </a:t>
            </a:r>
            <a:r>
              <a:rPr sz="2100" spc="-19">
                <a:solidFill>
                  <a:srgbClr val="FF0000"/>
                </a:solidFill>
                <a:latin typeface="Sitka Text"/>
                <a:cs typeface="Sitka Text"/>
              </a:rPr>
              <a:t>back-</a:t>
            </a:r>
            <a:r>
              <a:rPr sz="2100">
                <a:solidFill>
                  <a:srgbClr val="FF0000"/>
                </a:solidFill>
                <a:latin typeface="Sitka Text"/>
                <a:cs typeface="Sitka Text"/>
              </a:rPr>
              <a:t>paved</a:t>
            </a:r>
            <a:r>
              <a:rPr sz="2100" spc="-19">
                <a:solidFill>
                  <a:srgbClr val="FF0000"/>
                </a:solidFill>
                <a:latin typeface="Sitka Text"/>
                <a:cs typeface="Sitka Text"/>
              </a:rPr>
              <a:t> </a:t>
            </a:r>
            <a:r>
              <a:rPr sz="2100">
                <a:solidFill>
                  <a:srgbClr val="FF0000"/>
                </a:solidFill>
                <a:latin typeface="Sitka Text"/>
                <a:cs typeface="Sitka Text"/>
              </a:rPr>
              <a:t>yards</a:t>
            </a:r>
            <a:r>
              <a:rPr sz="2100" spc="-45">
                <a:solidFill>
                  <a:srgbClr val="FF0000"/>
                </a:solidFill>
                <a:latin typeface="Sitka Text"/>
                <a:cs typeface="Sitka Text"/>
              </a:rPr>
              <a:t> </a:t>
            </a:r>
            <a:r>
              <a:rPr sz="2100">
                <a:solidFill>
                  <a:srgbClr val="FF0000"/>
                </a:solidFill>
                <a:latin typeface="Sitka Text"/>
                <a:cs typeface="Sitka Text"/>
              </a:rPr>
              <a:t>and</a:t>
            </a:r>
            <a:r>
              <a:rPr sz="2100" spc="-41">
                <a:solidFill>
                  <a:srgbClr val="FF0000"/>
                </a:solidFill>
                <a:latin typeface="Sitka Text"/>
                <a:cs typeface="Sitka Text"/>
              </a:rPr>
              <a:t> </a:t>
            </a:r>
            <a:r>
              <a:rPr sz="2100">
                <a:solidFill>
                  <a:srgbClr val="FF0000"/>
                </a:solidFill>
                <a:latin typeface="Sitka Text"/>
                <a:cs typeface="Sitka Text"/>
              </a:rPr>
              <a:t>roofs</a:t>
            </a:r>
            <a:r>
              <a:rPr sz="2100" spc="-30">
                <a:solidFill>
                  <a:srgbClr val="FF0000"/>
                </a:solidFill>
                <a:latin typeface="Sitka Text"/>
                <a:cs typeface="Sitka Text"/>
              </a:rPr>
              <a:t> </a:t>
            </a:r>
            <a:r>
              <a:rPr sz="2100">
                <a:solidFill>
                  <a:srgbClr val="FF0000"/>
                </a:solidFill>
                <a:latin typeface="Sitka Text"/>
                <a:cs typeface="Sitka Text"/>
              </a:rPr>
              <a:t>of</a:t>
            </a:r>
            <a:r>
              <a:rPr sz="2100" spc="-38">
                <a:solidFill>
                  <a:srgbClr val="FF0000"/>
                </a:solidFill>
                <a:latin typeface="Sitka Text"/>
                <a:cs typeface="Sitka Text"/>
              </a:rPr>
              <a:t> </a:t>
            </a:r>
            <a:r>
              <a:rPr sz="2100">
                <a:solidFill>
                  <a:srgbClr val="FF0000"/>
                </a:solidFill>
                <a:latin typeface="Sitka Text"/>
                <a:cs typeface="Sitka Text"/>
              </a:rPr>
              <a:t>the</a:t>
            </a:r>
            <a:r>
              <a:rPr sz="2100" spc="-41">
                <a:solidFill>
                  <a:srgbClr val="FF0000"/>
                </a:solidFill>
                <a:latin typeface="Sitka Text"/>
                <a:cs typeface="Sitka Text"/>
              </a:rPr>
              <a:t> </a:t>
            </a:r>
            <a:r>
              <a:rPr sz="2100" spc="-8">
                <a:solidFill>
                  <a:srgbClr val="FF0000"/>
                </a:solidFill>
                <a:latin typeface="Sitka Text"/>
                <a:cs typeface="Sitka Text"/>
              </a:rPr>
              <a:t>house</a:t>
            </a:r>
            <a:r>
              <a:rPr sz="2100" spc="-8">
                <a:latin typeface="Sitka Text"/>
                <a:cs typeface="Sitka Text"/>
              </a:rPr>
              <a:t>.</a:t>
            </a:r>
            <a:endParaRPr sz="2100">
              <a:latin typeface="Sitka Text"/>
              <a:cs typeface="Sitka Text"/>
            </a:endParaRPr>
          </a:p>
          <a:p>
            <a:pPr marL="9525" algn="just">
              <a:spcBef>
                <a:spcPts val="495"/>
              </a:spcBef>
            </a:pPr>
            <a:r>
              <a:rPr sz="2100" b="1" spc="-8">
                <a:latin typeface="Sitka Text"/>
                <a:cs typeface="Sitka Text"/>
              </a:rPr>
              <a:t>Advantages</a:t>
            </a:r>
            <a:endParaRPr sz="2100">
              <a:latin typeface="Sitka Text"/>
              <a:cs typeface="Sitka Text"/>
            </a:endParaRPr>
          </a:p>
          <a:p>
            <a:pPr marL="180022" indent="-170497" algn="just">
              <a:spcBef>
                <a:spcPts val="495"/>
              </a:spcBef>
              <a:buFont typeface="Arial MT"/>
              <a:buChar char="•"/>
              <a:tabLst>
                <a:tab pos="180022" algn="l"/>
              </a:tabLst>
            </a:pPr>
            <a:r>
              <a:rPr sz="2100">
                <a:latin typeface="Sitka Text"/>
                <a:cs typeface="Sitka Text"/>
              </a:rPr>
              <a:t>It</a:t>
            </a:r>
            <a:r>
              <a:rPr sz="2100" spc="-56">
                <a:latin typeface="Sitka Text"/>
                <a:cs typeface="Sitka Text"/>
              </a:rPr>
              <a:t> </a:t>
            </a:r>
            <a:r>
              <a:rPr sz="2100">
                <a:latin typeface="Sitka Text"/>
                <a:cs typeface="Sitka Text"/>
              </a:rPr>
              <a:t>provides</a:t>
            </a:r>
            <a:r>
              <a:rPr sz="2100" spc="-41">
                <a:latin typeface="Sitka Text"/>
                <a:cs typeface="Sitka Text"/>
              </a:rPr>
              <a:t> </a:t>
            </a:r>
            <a:r>
              <a:rPr sz="2100">
                <a:latin typeface="Sitka Text"/>
                <a:cs typeface="Sitka Text"/>
              </a:rPr>
              <a:t>reasonable</a:t>
            </a:r>
            <a:r>
              <a:rPr sz="2100" spc="-30">
                <a:latin typeface="Sitka Text"/>
                <a:cs typeface="Sitka Text"/>
              </a:rPr>
              <a:t> </a:t>
            </a:r>
            <a:r>
              <a:rPr sz="2100">
                <a:latin typeface="Sitka Text"/>
                <a:cs typeface="Sitka Text"/>
              </a:rPr>
              <a:t>sizes</a:t>
            </a:r>
            <a:r>
              <a:rPr sz="2100" spc="-38">
                <a:latin typeface="Sitka Text"/>
                <a:cs typeface="Sitka Text"/>
              </a:rPr>
              <a:t> </a:t>
            </a:r>
            <a:r>
              <a:rPr sz="2100">
                <a:latin typeface="Sitka Text"/>
                <a:cs typeface="Sitka Text"/>
              </a:rPr>
              <a:t>of</a:t>
            </a:r>
            <a:r>
              <a:rPr sz="2100" spc="-56">
                <a:latin typeface="Sitka Text"/>
                <a:cs typeface="Sitka Text"/>
              </a:rPr>
              <a:t> </a:t>
            </a:r>
            <a:r>
              <a:rPr sz="2100">
                <a:latin typeface="Sitka Text"/>
                <a:cs typeface="Sitka Text"/>
              </a:rPr>
              <a:t>sewers</a:t>
            </a:r>
            <a:r>
              <a:rPr sz="2100" spc="-41">
                <a:latin typeface="Sitka Text"/>
                <a:cs typeface="Sitka Text"/>
              </a:rPr>
              <a:t> </a:t>
            </a:r>
            <a:r>
              <a:rPr sz="2100">
                <a:latin typeface="Sitka Text"/>
                <a:cs typeface="Sitka Text"/>
              </a:rPr>
              <a:t>and</a:t>
            </a:r>
            <a:r>
              <a:rPr sz="2100" spc="-60">
                <a:latin typeface="Sitka Text"/>
                <a:cs typeface="Sitka Text"/>
              </a:rPr>
              <a:t> </a:t>
            </a:r>
            <a:r>
              <a:rPr sz="2100">
                <a:latin typeface="Sitka Text"/>
                <a:cs typeface="Sitka Text"/>
              </a:rPr>
              <a:t>is</a:t>
            </a:r>
            <a:r>
              <a:rPr sz="2100" spc="-53">
                <a:latin typeface="Sitka Text"/>
                <a:cs typeface="Sitka Text"/>
              </a:rPr>
              <a:t> </a:t>
            </a:r>
            <a:r>
              <a:rPr sz="2100" spc="-8">
                <a:latin typeface="Sitka Text"/>
                <a:cs typeface="Sitka Text"/>
              </a:rPr>
              <a:t>economical.</a:t>
            </a:r>
            <a:endParaRPr sz="2100">
              <a:latin typeface="Sitka Text"/>
              <a:cs typeface="Sitka Text"/>
            </a:endParaRPr>
          </a:p>
          <a:p>
            <a:pPr marL="180022" marR="4763" indent="-170974" algn="just">
              <a:lnSpc>
                <a:spcPts val="2265"/>
              </a:lnSpc>
              <a:spcBef>
                <a:spcPts val="795"/>
              </a:spcBef>
              <a:buFont typeface="Arial MT"/>
              <a:buChar char="•"/>
              <a:tabLst>
                <a:tab pos="180975" algn="l"/>
                <a:tab pos="776288" algn="l"/>
                <a:tab pos="2150745" algn="l"/>
                <a:tab pos="3359944" algn="l"/>
                <a:tab pos="4144328" algn="l"/>
                <a:tab pos="5506879" algn="l"/>
                <a:tab pos="6547009" algn="l"/>
                <a:tab pos="7470934" algn="l"/>
                <a:tab pos="7849076" algn="l"/>
              </a:tabLst>
            </a:pPr>
            <a:r>
              <a:rPr sz="2100" spc="-19">
                <a:latin typeface="Sitka Text"/>
                <a:cs typeface="Sitka Text"/>
              </a:rPr>
              <a:t>The</a:t>
            </a:r>
            <a:r>
              <a:rPr sz="2100">
                <a:latin typeface="Sitka Text"/>
                <a:cs typeface="Sitka Text"/>
              </a:rPr>
              <a:t>	</a:t>
            </a:r>
            <a:r>
              <a:rPr sz="2100" spc="-8">
                <a:latin typeface="Sitka Text"/>
                <a:cs typeface="Sitka Text"/>
              </a:rPr>
              <a:t>rainwater</a:t>
            </a:r>
            <a:r>
              <a:rPr sz="2100">
                <a:latin typeface="Sitka Text"/>
                <a:cs typeface="Sitka Text"/>
              </a:rPr>
              <a:t>	</a:t>
            </a:r>
            <a:r>
              <a:rPr sz="2100" spc="-8">
                <a:latin typeface="Sitka Text"/>
                <a:cs typeface="Sitka Text"/>
              </a:rPr>
              <a:t>provides</a:t>
            </a:r>
            <a:r>
              <a:rPr sz="2100">
                <a:latin typeface="Sitka Text"/>
                <a:cs typeface="Sitka Text"/>
              </a:rPr>
              <a:t>	</a:t>
            </a:r>
            <a:r>
              <a:rPr sz="2100" spc="-15">
                <a:latin typeface="Sitka Text"/>
                <a:cs typeface="Sitka Text"/>
              </a:rPr>
              <a:t>some</a:t>
            </a:r>
            <a:r>
              <a:rPr sz="2100">
                <a:latin typeface="Sitka Text"/>
                <a:cs typeface="Sitka Text"/>
              </a:rPr>
              <a:t>	</a:t>
            </a:r>
            <a:r>
              <a:rPr sz="2100" spc="-8">
                <a:latin typeface="Sitka Text"/>
                <a:cs typeface="Sitka Text"/>
              </a:rPr>
              <a:t>safeguard</a:t>
            </a:r>
            <a:r>
              <a:rPr sz="2100">
                <a:latin typeface="Sitka Text"/>
                <a:cs typeface="Sitka Text"/>
              </a:rPr>
              <a:t>	</a:t>
            </a:r>
            <a:r>
              <a:rPr sz="2100" spc="-8">
                <a:latin typeface="Sitka Text"/>
                <a:cs typeface="Sitka Text"/>
              </a:rPr>
              <a:t>against</a:t>
            </a:r>
            <a:r>
              <a:rPr sz="2100">
                <a:latin typeface="Sitka Text"/>
                <a:cs typeface="Sitka Text"/>
              </a:rPr>
              <a:t>	</a:t>
            </a:r>
            <a:r>
              <a:rPr sz="2100" spc="-8">
                <a:solidFill>
                  <a:srgbClr val="FF0000"/>
                </a:solidFill>
                <a:latin typeface="Sitka Text"/>
                <a:cs typeface="Sitka Text"/>
              </a:rPr>
              <a:t>silting</a:t>
            </a:r>
            <a:r>
              <a:rPr sz="2100">
                <a:solidFill>
                  <a:srgbClr val="FF0000"/>
                </a:solidFill>
                <a:latin typeface="Sitka Text"/>
                <a:cs typeface="Sitka Text"/>
              </a:rPr>
              <a:t>	</a:t>
            </a:r>
            <a:r>
              <a:rPr sz="2100" spc="-19">
                <a:solidFill>
                  <a:srgbClr val="FF0000"/>
                </a:solidFill>
                <a:latin typeface="Sitka Text"/>
                <a:cs typeface="Sitka Text"/>
              </a:rPr>
              <a:t>in</a:t>
            </a:r>
            <a:r>
              <a:rPr sz="2100">
                <a:solidFill>
                  <a:srgbClr val="FF0000"/>
                </a:solidFill>
                <a:latin typeface="Sitka Text"/>
                <a:cs typeface="Sitka Text"/>
              </a:rPr>
              <a:t>	</a:t>
            </a:r>
            <a:r>
              <a:rPr sz="2100" spc="-19">
                <a:solidFill>
                  <a:srgbClr val="FF0000"/>
                </a:solidFill>
                <a:latin typeface="Sitka Text"/>
                <a:cs typeface="Sitka Text"/>
              </a:rPr>
              <a:t>the 	</a:t>
            </a:r>
            <a:r>
              <a:rPr sz="2100" spc="-8">
                <a:solidFill>
                  <a:srgbClr val="FF0000"/>
                </a:solidFill>
                <a:latin typeface="Sitka Text"/>
                <a:cs typeface="Sitka Text"/>
              </a:rPr>
              <a:t>sewer.</a:t>
            </a:r>
            <a:endParaRPr sz="2100">
              <a:latin typeface="Sitka Text"/>
              <a:cs typeface="Sitka Text"/>
            </a:endParaRPr>
          </a:p>
          <a:p>
            <a:pPr marL="9525" algn="just">
              <a:spcBef>
                <a:spcPts val="465"/>
              </a:spcBef>
            </a:pPr>
            <a:r>
              <a:rPr sz="2100" b="1" spc="-8">
                <a:latin typeface="Sitka Text"/>
                <a:cs typeface="Sitka Text"/>
              </a:rPr>
              <a:t>Disadvantages</a:t>
            </a:r>
            <a:endParaRPr sz="2100">
              <a:latin typeface="Sitka Text"/>
              <a:cs typeface="Sitka Text"/>
            </a:endParaRPr>
          </a:p>
          <a:p>
            <a:pPr marL="180499" indent="-170974" algn="just">
              <a:spcBef>
                <a:spcPts val="495"/>
              </a:spcBef>
              <a:buFont typeface="Arial MT"/>
              <a:buChar char="•"/>
              <a:tabLst>
                <a:tab pos="180499" algn="l"/>
              </a:tabLst>
            </a:pPr>
            <a:r>
              <a:rPr sz="2100">
                <a:solidFill>
                  <a:srgbClr val="FF0000"/>
                </a:solidFill>
                <a:latin typeface="Sitka Text"/>
                <a:cs typeface="Sitka Text"/>
              </a:rPr>
              <a:t>Low</a:t>
            </a:r>
            <a:r>
              <a:rPr sz="2100" spc="-49">
                <a:solidFill>
                  <a:srgbClr val="FF0000"/>
                </a:solidFill>
                <a:latin typeface="Sitka Text"/>
                <a:cs typeface="Sitka Text"/>
              </a:rPr>
              <a:t> </a:t>
            </a:r>
            <a:r>
              <a:rPr sz="2100">
                <a:solidFill>
                  <a:srgbClr val="FF0000"/>
                </a:solidFill>
                <a:latin typeface="Sitka Text"/>
                <a:cs typeface="Sitka Text"/>
              </a:rPr>
              <a:t>velocity</a:t>
            </a:r>
            <a:r>
              <a:rPr sz="2100" spc="-26">
                <a:solidFill>
                  <a:srgbClr val="FF0000"/>
                </a:solidFill>
                <a:latin typeface="Sitka Text"/>
                <a:cs typeface="Sitka Text"/>
              </a:rPr>
              <a:t> </a:t>
            </a:r>
            <a:r>
              <a:rPr sz="2100">
                <a:solidFill>
                  <a:srgbClr val="FF0000"/>
                </a:solidFill>
                <a:latin typeface="Sitka Text"/>
                <a:cs typeface="Sitka Text"/>
              </a:rPr>
              <a:t>during</a:t>
            </a:r>
            <a:r>
              <a:rPr sz="2100" spc="-45">
                <a:solidFill>
                  <a:srgbClr val="FF0000"/>
                </a:solidFill>
                <a:latin typeface="Sitka Text"/>
                <a:cs typeface="Sitka Text"/>
              </a:rPr>
              <a:t> </a:t>
            </a:r>
            <a:r>
              <a:rPr sz="2100">
                <a:solidFill>
                  <a:srgbClr val="FF0000"/>
                </a:solidFill>
                <a:latin typeface="Sitka Text"/>
                <a:cs typeface="Sitka Text"/>
              </a:rPr>
              <a:t>the</a:t>
            </a:r>
            <a:r>
              <a:rPr sz="2100" spc="-45">
                <a:solidFill>
                  <a:srgbClr val="FF0000"/>
                </a:solidFill>
                <a:latin typeface="Sitka Text"/>
                <a:cs typeface="Sitka Text"/>
              </a:rPr>
              <a:t> </a:t>
            </a:r>
            <a:r>
              <a:rPr sz="2100">
                <a:solidFill>
                  <a:srgbClr val="FF0000"/>
                </a:solidFill>
                <a:latin typeface="Sitka Text"/>
                <a:cs typeface="Sitka Text"/>
              </a:rPr>
              <a:t>dry</a:t>
            </a:r>
            <a:r>
              <a:rPr sz="2100" spc="-49">
                <a:solidFill>
                  <a:srgbClr val="FF0000"/>
                </a:solidFill>
                <a:latin typeface="Sitka Text"/>
                <a:cs typeface="Sitka Text"/>
              </a:rPr>
              <a:t> </a:t>
            </a:r>
            <a:r>
              <a:rPr sz="2100" spc="-8">
                <a:solidFill>
                  <a:srgbClr val="FF0000"/>
                </a:solidFill>
                <a:latin typeface="Sitka Text"/>
                <a:cs typeface="Sitka Text"/>
              </a:rPr>
              <a:t>period</a:t>
            </a:r>
            <a:r>
              <a:rPr sz="2100" spc="-8">
                <a:latin typeface="Sitka Text"/>
                <a:cs typeface="Sitka Text"/>
              </a:rPr>
              <a:t>.</a:t>
            </a:r>
            <a:endParaRPr sz="2100">
              <a:latin typeface="Sitka Text"/>
              <a:cs typeface="Sitka Text"/>
            </a:endParaRPr>
          </a:p>
          <a:p>
            <a:pPr marL="180499" indent="-170974" algn="just">
              <a:spcBef>
                <a:spcPts val="506"/>
              </a:spcBef>
              <a:buFont typeface="Arial MT"/>
              <a:buChar char="•"/>
              <a:tabLst>
                <a:tab pos="180499" algn="l"/>
              </a:tabLst>
            </a:pPr>
            <a:r>
              <a:rPr sz="2100">
                <a:latin typeface="Sitka Text"/>
                <a:cs typeface="Sitka Text"/>
              </a:rPr>
              <a:t>Storm</a:t>
            </a:r>
            <a:r>
              <a:rPr sz="2100" spc="-49">
                <a:latin typeface="Sitka Text"/>
                <a:cs typeface="Sitka Text"/>
              </a:rPr>
              <a:t> </a:t>
            </a:r>
            <a:r>
              <a:rPr sz="2100">
                <a:latin typeface="Sitka Text"/>
                <a:cs typeface="Sitka Text"/>
              </a:rPr>
              <a:t>overflows</a:t>
            </a:r>
            <a:r>
              <a:rPr sz="2100" spc="-26">
                <a:latin typeface="Sitka Text"/>
                <a:cs typeface="Sitka Text"/>
              </a:rPr>
              <a:t> </a:t>
            </a:r>
            <a:r>
              <a:rPr sz="2100">
                <a:latin typeface="Sitka Text"/>
                <a:cs typeface="Sitka Text"/>
              </a:rPr>
              <a:t>may</a:t>
            </a:r>
            <a:r>
              <a:rPr sz="2100" spc="-56">
                <a:latin typeface="Sitka Text"/>
                <a:cs typeface="Sitka Text"/>
              </a:rPr>
              <a:t> </a:t>
            </a:r>
            <a:r>
              <a:rPr sz="2100">
                <a:latin typeface="Sitka Text"/>
                <a:cs typeface="Sitka Text"/>
              </a:rPr>
              <a:t>be</a:t>
            </a:r>
            <a:r>
              <a:rPr sz="2100" spc="-53">
                <a:latin typeface="Sitka Text"/>
                <a:cs typeface="Sitka Text"/>
              </a:rPr>
              <a:t> </a:t>
            </a:r>
            <a:r>
              <a:rPr sz="2100">
                <a:latin typeface="Sitka Text"/>
                <a:cs typeface="Sitka Text"/>
              </a:rPr>
              <a:t>found</a:t>
            </a:r>
            <a:r>
              <a:rPr sz="2100" spc="-56">
                <a:latin typeface="Sitka Text"/>
                <a:cs typeface="Sitka Text"/>
              </a:rPr>
              <a:t> </a:t>
            </a:r>
            <a:r>
              <a:rPr sz="2100" spc="-8">
                <a:latin typeface="Sitka Text"/>
                <a:cs typeface="Sitka Text"/>
              </a:rPr>
              <a:t>necessary.</a:t>
            </a:r>
            <a:endParaRPr sz="2100">
              <a:latin typeface="Sitka Text"/>
              <a:cs typeface="Sitka Text"/>
            </a:endParaRPr>
          </a:p>
        </p:txBody>
      </p:sp>
      <p:sp>
        <p:nvSpPr>
          <p:cNvPr id="2" name="Slide Number Placeholder 1">
            <a:extLst>
              <a:ext uri="{FF2B5EF4-FFF2-40B4-BE49-F238E27FC236}">
                <a16:creationId xmlns:a16="http://schemas.microsoft.com/office/drawing/2014/main" id="{6EBF0048-8627-DA10-AD1D-C04937EFCA6B}"/>
              </a:ext>
            </a:extLst>
          </p:cNvPr>
          <p:cNvSpPr>
            <a:spLocks noGrp="1"/>
          </p:cNvSpPr>
          <p:nvPr>
            <p:ph type="sldNum" sz="quarter" idx="7"/>
          </p:nvPr>
        </p:nvSpPr>
        <p:spPr/>
        <p:txBody>
          <a:bodyPr/>
          <a:lstStyle/>
          <a:p>
            <a:fld id="{B6F15528-21DE-4FAA-801E-634DDDAF4B2B}" type="slidenum">
              <a:rPr lang="en-US" smtClean="0"/>
              <a:t>156</a:t>
            </a:fld>
            <a:endParaRPr lang="en-US"/>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375855" y="2286000"/>
            <a:ext cx="2392290" cy="517930"/>
          </a:xfrm>
          <a:prstGeom prst="rect">
            <a:avLst/>
          </a:prstGeom>
        </p:spPr>
        <p:txBody>
          <a:bodyPr vert="horz" wrap="square" lIns="0" tIns="10001" rIns="0" bIns="0" rtlCol="0">
            <a:spAutoFit/>
          </a:bodyPr>
          <a:lstStyle/>
          <a:p>
            <a:pPr marL="9525">
              <a:spcBef>
                <a:spcPts val="79"/>
              </a:spcBef>
            </a:pPr>
            <a:r>
              <a:rPr sz="3300" b="0" spc="-8">
                <a:solidFill>
                  <a:srgbClr val="FF0000"/>
                </a:solidFill>
                <a:latin typeface="Sitka Text"/>
                <a:cs typeface="Sitka Text"/>
              </a:rPr>
              <a:t>Assign</a:t>
            </a:r>
            <a:r>
              <a:rPr lang="en-US" sz="3300" b="0" spc="-8">
                <a:solidFill>
                  <a:srgbClr val="FF0000"/>
                </a:solidFill>
                <a:latin typeface="Sitka Text"/>
                <a:cs typeface="Sitka Text"/>
              </a:rPr>
              <a:t>m</a:t>
            </a:r>
            <a:r>
              <a:rPr sz="3300" b="0" spc="-8">
                <a:solidFill>
                  <a:srgbClr val="FF0000"/>
                </a:solidFill>
                <a:latin typeface="Sitka Text"/>
                <a:cs typeface="Sitka Text"/>
              </a:rPr>
              <a:t>ent</a:t>
            </a:r>
            <a:endParaRPr sz="3300">
              <a:latin typeface="Sitka Text"/>
              <a:cs typeface="Sitka Text"/>
            </a:endParaRPr>
          </a:p>
        </p:txBody>
      </p:sp>
      <p:sp>
        <p:nvSpPr>
          <p:cNvPr id="3" name="object 3"/>
          <p:cNvSpPr txBox="1"/>
          <p:nvPr/>
        </p:nvSpPr>
        <p:spPr>
          <a:xfrm>
            <a:off x="929792" y="3128486"/>
            <a:ext cx="7622858" cy="332303"/>
          </a:xfrm>
          <a:prstGeom prst="rect">
            <a:avLst/>
          </a:prstGeom>
        </p:spPr>
        <p:txBody>
          <a:bodyPr vert="horz" wrap="square" lIns="0" tIns="9049" rIns="0" bIns="0" rtlCol="0">
            <a:spAutoFit/>
          </a:bodyPr>
          <a:lstStyle/>
          <a:p>
            <a:pPr marL="9525">
              <a:spcBef>
                <a:spcPts val="71"/>
              </a:spcBef>
            </a:pPr>
            <a:r>
              <a:rPr sz="2100" b="1">
                <a:solidFill>
                  <a:srgbClr val="00AF50"/>
                </a:solidFill>
                <a:latin typeface="Times New Roman"/>
                <a:cs typeface="Times New Roman"/>
              </a:rPr>
              <a:t>Suitable</a:t>
            </a:r>
            <a:r>
              <a:rPr sz="2100" b="1" spc="-53">
                <a:solidFill>
                  <a:srgbClr val="00AF50"/>
                </a:solidFill>
                <a:latin typeface="Times New Roman"/>
                <a:cs typeface="Times New Roman"/>
              </a:rPr>
              <a:t> </a:t>
            </a:r>
            <a:r>
              <a:rPr sz="2100" b="1">
                <a:solidFill>
                  <a:srgbClr val="00AF50"/>
                </a:solidFill>
                <a:latin typeface="Times New Roman"/>
                <a:cs typeface="Times New Roman"/>
              </a:rPr>
              <a:t>Conditions</a:t>
            </a:r>
            <a:r>
              <a:rPr sz="2100" b="1" spc="-49">
                <a:solidFill>
                  <a:srgbClr val="00AF50"/>
                </a:solidFill>
                <a:latin typeface="Times New Roman"/>
                <a:cs typeface="Times New Roman"/>
              </a:rPr>
              <a:t> </a:t>
            </a:r>
            <a:r>
              <a:rPr sz="2100" b="1">
                <a:solidFill>
                  <a:srgbClr val="00AF50"/>
                </a:solidFill>
                <a:latin typeface="Times New Roman"/>
                <a:cs typeface="Times New Roman"/>
              </a:rPr>
              <a:t>for</a:t>
            </a:r>
            <a:r>
              <a:rPr sz="2100" b="1" spc="-79">
                <a:solidFill>
                  <a:srgbClr val="00AF50"/>
                </a:solidFill>
                <a:latin typeface="Times New Roman"/>
                <a:cs typeface="Times New Roman"/>
              </a:rPr>
              <a:t> </a:t>
            </a:r>
            <a:r>
              <a:rPr sz="2100" b="1">
                <a:solidFill>
                  <a:srgbClr val="00AF50"/>
                </a:solidFill>
                <a:latin typeface="Times New Roman"/>
                <a:cs typeface="Times New Roman"/>
              </a:rPr>
              <a:t>choosing</a:t>
            </a:r>
            <a:r>
              <a:rPr sz="2100" b="1" spc="-53">
                <a:solidFill>
                  <a:srgbClr val="00AF50"/>
                </a:solidFill>
                <a:latin typeface="Times New Roman"/>
                <a:cs typeface="Times New Roman"/>
              </a:rPr>
              <a:t> </a:t>
            </a:r>
            <a:r>
              <a:rPr sz="2100" b="1">
                <a:solidFill>
                  <a:srgbClr val="00AF50"/>
                </a:solidFill>
                <a:latin typeface="Times New Roman"/>
                <a:cs typeface="Times New Roman"/>
              </a:rPr>
              <a:t>a</a:t>
            </a:r>
            <a:r>
              <a:rPr sz="2100" b="1" spc="-49">
                <a:solidFill>
                  <a:srgbClr val="00AF50"/>
                </a:solidFill>
                <a:latin typeface="Times New Roman"/>
                <a:cs typeface="Times New Roman"/>
              </a:rPr>
              <a:t> </a:t>
            </a:r>
            <a:r>
              <a:rPr sz="2100" b="1">
                <a:solidFill>
                  <a:srgbClr val="00AF50"/>
                </a:solidFill>
                <a:latin typeface="Times New Roman"/>
                <a:cs typeface="Times New Roman"/>
              </a:rPr>
              <a:t>specific</a:t>
            </a:r>
            <a:r>
              <a:rPr sz="2100" b="1" spc="-53">
                <a:solidFill>
                  <a:srgbClr val="00AF50"/>
                </a:solidFill>
                <a:latin typeface="Times New Roman"/>
                <a:cs typeface="Times New Roman"/>
              </a:rPr>
              <a:t> </a:t>
            </a:r>
            <a:r>
              <a:rPr sz="2100" b="1">
                <a:solidFill>
                  <a:srgbClr val="00AF50"/>
                </a:solidFill>
                <a:latin typeface="Times New Roman"/>
                <a:cs typeface="Times New Roman"/>
              </a:rPr>
              <a:t>type</a:t>
            </a:r>
            <a:r>
              <a:rPr sz="2100" b="1" spc="-26">
                <a:solidFill>
                  <a:srgbClr val="00AF50"/>
                </a:solidFill>
                <a:latin typeface="Times New Roman"/>
                <a:cs typeface="Times New Roman"/>
              </a:rPr>
              <a:t> </a:t>
            </a:r>
            <a:r>
              <a:rPr sz="2100" b="1">
                <a:solidFill>
                  <a:srgbClr val="00AF50"/>
                </a:solidFill>
                <a:latin typeface="Times New Roman"/>
                <a:cs typeface="Times New Roman"/>
              </a:rPr>
              <a:t>of</a:t>
            </a:r>
            <a:r>
              <a:rPr sz="2100" b="1" spc="-38">
                <a:solidFill>
                  <a:srgbClr val="00AF50"/>
                </a:solidFill>
                <a:latin typeface="Times New Roman"/>
                <a:cs typeface="Times New Roman"/>
              </a:rPr>
              <a:t> </a:t>
            </a:r>
            <a:r>
              <a:rPr sz="2100" b="1">
                <a:solidFill>
                  <a:srgbClr val="00AF50"/>
                </a:solidFill>
                <a:latin typeface="Times New Roman"/>
                <a:cs typeface="Times New Roman"/>
              </a:rPr>
              <a:t>sewerage</a:t>
            </a:r>
            <a:r>
              <a:rPr sz="2100" b="1" spc="-41">
                <a:solidFill>
                  <a:srgbClr val="00AF50"/>
                </a:solidFill>
                <a:latin typeface="Times New Roman"/>
                <a:cs typeface="Times New Roman"/>
              </a:rPr>
              <a:t> </a:t>
            </a:r>
            <a:r>
              <a:rPr sz="2100" b="1" spc="-8">
                <a:solidFill>
                  <a:srgbClr val="00AF50"/>
                </a:solidFill>
                <a:latin typeface="Times New Roman"/>
                <a:cs typeface="Times New Roman"/>
              </a:rPr>
              <a:t>system</a:t>
            </a:r>
            <a:endParaRPr sz="2100">
              <a:latin typeface="Times New Roman"/>
              <a:cs typeface="Times New Roman"/>
            </a:endParaRPr>
          </a:p>
        </p:txBody>
      </p:sp>
      <p:sp>
        <p:nvSpPr>
          <p:cNvPr id="4" name="Slide Number Placeholder 3">
            <a:extLst>
              <a:ext uri="{FF2B5EF4-FFF2-40B4-BE49-F238E27FC236}">
                <a16:creationId xmlns:a16="http://schemas.microsoft.com/office/drawing/2014/main" id="{2DC3B6A3-2985-2153-DFD2-4E1EC4F47AE0}"/>
              </a:ext>
            </a:extLst>
          </p:cNvPr>
          <p:cNvSpPr>
            <a:spLocks noGrp="1"/>
          </p:cNvSpPr>
          <p:nvPr>
            <p:ph type="sldNum" sz="quarter" idx="7"/>
          </p:nvPr>
        </p:nvSpPr>
        <p:spPr/>
        <p:txBody>
          <a:bodyPr/>
          <a:lstStyle/>
          <a:p>
            <a:fld id="{B6F15528-21DE-4FAA-801E-634DDDAF4B2B}" type="slidenum">
              <a:rPr lang="en-US" smtClean="0"/>
              <a:t>157</a:t>
            </a:fld>
            <a:endParaRPr lang="en-US"/>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549029"/>
            <a:ext cx="8236268" cy="5759942"/>
          </a:xfrm>
          <a:prstGeom prst="rect">
            <a:avLst/>
          </a:prstGeom>
        </p:spPr>
        <p:txBody>
          <a:bodyPr vert="horz" wrap="square" lIns="0" tIns="35719" rIns="0" bIns="0" rtlCol="0">
            <a:spAutoFit/>
          </a:bodyPr>
          <a:lstStyle/>
          <a:p>
            <a:pPr marL="9525" marR="276701" algn="just">
              <a:lnSpc>
                <a:spcPts val="1620"/>
              </a:lnSpc>
              <a:spcBef>
                <a:spcPts val="281"/>
              </a:spcBef>
            </a:pPr>
            <a:r>
              <a:rPr b="1">
                <a:latin typeface="Times New Roman" panose="02020603050405020304" pitchFamily="18" charset="0"/>
                <a:cs typeface="Times New Roman" panose="02020603050405020304" pitchFamily="18" charset="0"/>
              </a:rPr>
              <a:t>Types</a:t>
            </a:r>
            <a:r>
              <a:rPr b="1" spc="-4">
                <a:latin typeface="Times New Roman" panose="02020603050405020304" pitchFamily="18" charset="0"/>
                <a:cs typeface="Times New Roman" panose="02020603050405020304" pitchFamily="18" charset="0"/>
              </a:rPr>
              <a:t> </a:t>
            </a:r>
            <a:r>
              <a:rPr b="1">
                <a:latin typeface="Times New Roman" panose="02020603050405020304" pitchFamily="18" charset="0"/>
                <a:cs typeface="Times New Roman" panose="02020603050405020304" pitchFamily="18" charset="0"/>
              </a:rPr>
              <a:t>of</a:t>
            </a:r>
            <a:r>
              <a:rPr b="1" spc="-30">
                <a:latin typeface="Times New Roman" panose="02020603050405020304" pitchFamily="18" charset="0"/>
                <a:cs typeface="Times New Roman" panose="02020603050405020304" pitchFamily="18" charset="0"/>
              </a:rPr>
              <a:t> </a:t>
            </a:r>
            <a:r>
              <a:rPr b="1">
                <a:latin typeface="Times New Roman" panose="02020603050405020304" pitchFamily="18" charset="0"/>
                <a:cs typeface="Times New Roman" panose="02020603050405020304" pitchFamily="18" charset="0"/>
              </a:rPr>
              <a:t>Sewer:</a:t>
            </a:r>
            <a:r>
              <a:rPr b="1" spc="19">
                <a:latin typeface="Times New Roman" panose="02020603050405020304" pitchFamily="18" charset="0"/>
                <a:cs typeface="Times New Roman" panose="02020603050405020304" pitchFamily="18" charset="0"/>
              </a:rPr>
              <a:t> </a:t>
            </a:r>
            <a:r>
              <a:rPr spc="-86">
                <a:latin typeface="Times New Roman" panose="02020603050405020304" pitchFamily="18" charset="0"/>
                <a:cs typeface="Times New Roman" panose="02020603050405020304" pitchFamily="18" charset="0"/>
              </a:rPr>
              <a:t>The</a:t>
            </a:r>
            <a:r>
              <a:rPr spc="-248">
                <a:latin typeface="Times New Roman" panose="02020603050405020304" pitchFamily="18" charset="0"/>
                <a:cs typeface="Times New Roman" panose="02020603050405020304" pitchFamily="18" charset="0"/>
              </a:rPr>
              <a:t> </a:t>
            </a:r>
            <a:r>
              <a:rPr spc="-124">
                <a:latin typeface="Times New Roman" panose="02020603050405020304" pitchFamily="18" charset="0"/>
                <a:cs typeface="Times New Roman" panose="02020603050405020304" pitchFamily="18" charset="0"/>
              </a:rPr>
              <a:t>types</a:t>
            </a:r>
            <a:r>
              <a:rPr spc="-233">
                <a:latin typeface="Times New Roman" panose="02020603050405020304" pitchFamily="18" charset="0"/>
                <a:cs typeface="Times New Roman" panose="02020603050405020304" pitchFamily="18" charset="0"/>
              </a:rPr>
              <a:t> </a:t>
            </a:r>
            <a:r>
              <a:rPr spc="-83">
                <a:latin typeface="Times New Roman" panose="02020603050405020304" pitchFamily="18" charset="0"/>
                <a:cs typeface="Times New Roman" panose="02020603050405020304" pitchFamily="18" charset="0"/>
              </a:rPr>
              <a:t>and</a:t>
            </a:r>
            <a:r>
              <a:rPr spc="-195">
                <a:latin typeface="Times New Roman" panose="02020603050405020304" pitchFamily="18" charset="0"/>
                <a:cs typeface="Times New Roman" panose="02020603050405020304" pitchFamily="18" charset="0"/>
              </a:rPr>
              <a:t> </a:t>
            </a:r>
            <a:r>
              <a:rPr spc="-90">
                <a:latin typeface="Times New Roman" panose="02020603050405020304" pitchFamily="18" charset="0"/>
                <a:cs typeface="Times New Roman" panose="02020603050405020304" pitchFamily="18" charset="0"/>
              </a:rPr>
              <a:t>sizes</a:t>
            </a:r>
            <a:r>
              <a:rPr spc="-184">
                <a:latin typeface="Times New Roman" panose="02020603050405020304" pitchFamily="18" charset="0"/>
                <a:cs typeface="Times New Roman" panose="02020603050405020304" pitchFamily="18" charset="0"/>
              </a:rPr>
              <a:t> </a:t>
            </a:r>
            <a:r>
              <a:rPr spc="-79">
                <a:latin typeface="Times New Roman" panose="02020603050405020304" pitchFamily="18" charset="0"/>
                <a:cs typeface="Times New Roman" panose="02020603050405020304" pitchFamily="18" charset="0"/>
              </a:rPr>
              <a:t>of</a:t>
            </a:r>
            <a:r>
              <a:rPr spc="-300">
                <a:latin typeface="Times New Roman" panose="02020603050405020304" pitchFamily="18" charset="0"/>
                <a:cs typeface="Times New Roman" panose="02020603050405020304" pitchFamily="18" charset="0"/>
              </a:rPr>
              <a:t> </a:t>
            </a:r>
            <a:r>
              <a:rPr spc="-109">
                <a:latin typeface="Times New Roman" panose="02020603050405020304" pitchFamily="18" charset="0"/>
                <a:cs typeface="Times New Roman" panose="02020603050405020304" pitchFamily="18" charset="0"/>
              </a:rPr>
              <a:t>sewers</a:t>
            </a:r>
            <a:r>
              <a:rPr spc="-248">
                <a:latin typeface="Times New Roman" panose="02020603050405020304" pitchFamily="18" charset="0"/>
                <a:cs typeface="Times New Roman" panose="02020603050405020304" pitchFamily="18" charset="0"/>
              </a:rPr>
              <a:t> </a:t>
            </a:r>
            <a:r>
              <a:rPr spc="-105">
                <a:latin typeface="Times New Roman" panose="02020603050405020304" pitchFamily="18" charset="0"/>
                <a:cs typeface="Times New Roman" panose="02020603050405020304" pitchFamily="18" charset="0"/>
              </a:rPr>
              <a:t>vary</a:t>
            </a:r>
            <a:r>
              <a:rPr spc="-233">
                <a:latin typeface="Times New Roman" panose="02020603050405020304" pitchFamily="18" charset="0"/>
                <a:cs typeface="Times New Roman" panose="02020603050405020304" pitchFamily="18" charset="0"/>
              </a:rPr>
              <a:t> </a:t>
            </a:r>
            <a:r>
              <a:rPr spc="-101">
                <a:latin typeface="Times New Roman" panose="02020603050405020304" pitchFamily="18" charset="0"/>
                <a:cs typeface="Times New Roman" panose="02020603050405020304" pitchFamily="18" charset="0"/>
              </a:rPr>
              <a:t>with</a:t>
            </a:r>
            <a:r>
              <a:rPr lang="en-US" spc="-101">
                <a:latin typeface="Times New Roman" panose="02020603050405020304" pitchFamily="18" charset="0"/>
                <a:cs typeface="Times New Roman" panose="02020603050405020304" pitchFamily="18" charset="0"/>
              </a:rPr>
              <a:t> </a:t>
            </a:r>
            <a:r>
              <a:rPr spc="-101">
                <a:solidFill>
                  <a:srgbClr val="FF0000"/>
                </a:solidFill>
                <a:latin typeface="Times New Roman" panose="02020603050405020304" pitchFamily="18" charset="0"/>
                <a:cs typeface="Times New Roman" panose="02020603050405020304" pitchFamily="18" charset="0"/>
              </a:rPr>
              <a:t>size</a:t>
            </a:r>
            <a:r>
              <a:rPr spc="-195">
                <a:solidFill>
                  <a:srgbClr val="FF0000"/>
                </a:solidFill>
                <a:latin typeface="Times New Roman" panose="02020603050405020304" pitchFamily="18" charset="0"/>
                <a:cs typeface="Times New Roman" panose="02020603050405020304" pitchFamily="18" charset="0"/>
              </a:rPr>
              <a:t> </a:t>
            </a:r>
            <a:r>
              <a:rPr spc="-79">
                <a:solidFill>
                  <a:srgbClr val="FF0000"/>
                </a:solidFill>
                <a:latin typeface="Times New Roman" panose="02020603050405020304" pitchFamily="18" charset="0"/>
                <a:cs typeface="Times New Roman" panose="02020603050405020304" pitchFamily="18" charset="0"/>
              </a:rPr>
              <a:t>of</a:t>
            </a:r>
            <a:r>
              <a:rPr spc="-296">
                <a:solidFill>
                  <a:srgbClr val="FF0000"/>
                </a:solidFill>
                <a:latin typeface="Times New Roman" panose="02020603050405020304" pitchFamily="18" charset="0"/>
                <a:cs typeface="Times New Roman" panose="02020603050405020304" pitchFamily="18" charset="0"/>
              </a:rPr>
              <a:t> </a:t>
            </a:r>
            <a:r>
              <a:rPr spc="-113">
                <a:solidFill>
                  <a:srgbClr val="FF0000"/>
                </a:solidFill>
                <a:latin typeface="Times New Roman" panose="02020603050405020304" pitchFamily="18" charset="0"/>
                <a:cs typeface="Times New Roman" panose="02020603050405020304" pitchFamily="18" charset="0"/>
              </a:rPr>
              <a:t>the</a:t>
            </a:r>
            <a:r>
              <a:rPr spc="-289">
                <a:solidFill>
                  <a:srgbClr val="FF0000"/>
                </a:solidFill>
                <a:latin typeface="Times New Roman" panose="02020603050405020304" pitchFamily="18" charset="0"/>
                <a:cs typeface="Times New Roman" panose="02020603050405020304" pitchFamily="18" charset="0"/>
              </a:rPr>
              <a:t> </a:t>
            </a:r>
            <a:r>
              <a:rPr spc="-139">
                <a:solidFill>
                  <a:srgbClr val="FF0000"/>
                </a:solidFill>
                <a:latin typeface="Times New Roman" panose="02020603050405020304" pitchFamily="18" charset="0"/>
                <a:cs typeface="Times New Roman" panose="02020603050405020304" pitchFamily="18" charset="0"/>
              </a:rPr>
              <a:t>collection</a:t>
            </a:r>
            <a:r>
              <a:rPr spc="-278">
                <a:solidFill>
                  <a:srgbClr val="FF0000"/>
                </a:solidFill>
                <a:latin typeface="Times New Roman" panose="02020603050405020304" pitchFamily="18" charset="0"/>
                <a:cs typeface="Times New Roman" panose="02020603050405020304" pitchFamily="18" charset="0"/>
              </a:rPr>
              <a:t> </a:t>
            </a:r>
            <a:r>
              <a:rPr spc="-120">
                <a:solidFill>
                  <a:srgbClr val="FF0000"/>
                </a:solidFill>
                <a:latin typeface="Times New Roman" panose="02020603050405020304" pitchFamily="18" charset="0"/>
                <a:cs typeface="Times New Roman" panose="02020603050405020304" pitchFamily="18" charset="0"/>
              </a:rPr>
              <a:t>system</a:t>
            </a:r>
            <a:r>
              <a:rPr spc="-206">
                <a:solidFill>
                  <a:srgbClr val="FF0000"/>
                </a:solidFill>
                <a:latin typeface="Times New Roman" panose="02020603050405020304" pitchFamily="18" charset="0"/>
                <a:cs typeface="Times New Roman" panose="02020603050405020304" pitchFamily="18" charset="0"/>
              </a:rPr>
              <a:t> </a:t>
            </a:r>
            <a:r>
              <a:rPr spc="-83">
                <a:latin typeface="Times New Roman" panose="02020603050405020304" pitchFamily="18" charset="0"/>
                <a:cs typeface="Times New Roman" panose="02020603050405020304" pitchFamily="18" charset="0"/>
              </a:rPr>
              <a:t>and</a:t>
            </a:r>
            <a:r>
              <a:rPr spc="-206">
                <a:latin typeface="Times New Roman" panose="02020603050405020304" pitchFamily="18" charset="0"/>
                <a:cs typeface="Times New Roman" panose="02020603050405020304" pitchFamily="18" charset="0"/>
              </a:rPr>
              <a:t> </a:t>
            </a:r>
            <a:r>
              <a:rPr spc="-113">
                <a:latin typeface="Times New Roman" panose="02020603050405020304" pitchFamily="18" charset="0"/>
                <a:cs typeface="Times New Roman" panose="02020603050405020304" pitchFamily="18" charset="0"/>
              </a:rPr>
              <a:t>the</a:t>
            </a:r>
            <a:r>
              <a:rPr spc="-278">
                <a:latin typeface="Times New Roman" panose="02020603050405020304" pitchFamily="18" charset="0"/>
                <a:cs typeface="Times New Roman" panose="02020603050405020304" pitchFamily="18" charset="0"/>
              </a:rPr>
              <a:t> </a:t>
            </a:r>
            <a:r>
              <a:rPr spc="-124">
                <a:solidFill>
                  <a:srgbClr val="FF0000"/>
                </a:solidFill>
                <a:latin typeface="Times New Roman" panose="02020603050405020304" pitchFamily="18" charset="0"/>
                <a:cs typeface="Times New Roman" panose="02020603050405020304" pitchFamily="18" charset="0"/>
              </a:rPr>
              <a:t>location</a:t>
            </a:r>
            <a:r>
              <a:rPr spc="-270">
                <a:solidFill>
                  <a:srgbClr val="FF0000"/>
                </a:solidFill>
                <a:latin typeface="Times New Roman" panose="02020603050405020304" pitchFamily="18" charset="0"/>
                <a:cs typeface="Times New Roman" panose="02020603050405020304" pitchFamily="18" charset="0"/>
              </a:rPr>
              <a:t> </a:t>
            </a:r>
            <a:r>
              <a:rPr spc="-19">
                <a:solidFill>
                  <a:srgbClr val="FF0000"/>
                </a:solidFill>
                <a:latin typeface="Times New Roman" panose="02020603050405020304" pitchFamily="18" charset="0"/>
                <a:cs typeface="Times New Roman" panose="02020603050405020304" pitchFamily="18" charset="0"/>
              </a:rPr>
              <a:t>of </a:t>
            </a:r>
            <a:r>
              <a:rPr spc="-113">
                <a:solidFill>
                  <a:srgbClr val="FF0000"/>
                </a:solidFill>
                <a:latin typeface="Times New Roman" panose="02020603050405020304" pitchFamily="18" charset="0"/>
                <a:cs typeface="Times New Roman" panose="02020603050405020304" pitchFamily="18" charset="0"/>
              </a:rPr>
              <a:t>the</a:t>
            </a:r>
            <a:r>
              <a:rPr spc="-270">
                <a:solidFill>
                  <a:srgbClr val="FF0000"/>
                </a:solidFill>
                <a:latin typeface="Times New Roman" panose="02020603050405020304" pitchFamily="18" charset="0"/>
                <a:cs typeface="Times New Roman" panose="02020603050405020304" pitchFamily="18" charset="0"/>
              </a:rPr>
              <a:t> </a:t>
            </a:r>
            <a:r>
              <a:rPr spc="-139">
                <a:solidFill>
                  <a:srgbClr val="FF0000"/>
                </a:solidFill>
                <a:latin typeface="Times New Roman" panose="02020603050405020304" pitchFamily="18" charset="0"/>
                <a:cs typeface="Times New Roman" panose="02020603050405020304" pitchFamily="18" charset="0"/>
              </a:rPr>
              <a:t>wastewater</a:t>
            </a:r>
            <a:r>
              <a:rPr spc="-293">
                <a:solidFill>
                  <a:srgbClr val="FF0000"/>
                </a:solidFill>
                <a:latin typeface="Times New Roman" panose="02020603050405020304" pitchFamily="18" charset="0"/>
                <a:cs typeface="Times New Roman" panose="02020603050405020304" pitchFamily="18" charset="0"/>
              </a:rPr>
              <a:t> </a:t>
            </a:r>
            <a:r>
              <a:rPr lang="en-US" spc="-293">
                <a:solidFill>
                  <a:srgbClr val="FF0000"/>
                </a:solidFill>
                <a:latin typeface="Times New Roman" panose="02020603050405020304" pitchFamily="18" charset="0"/>
                <a:cs typeface="Times New Roman" panose="02020603050405020304" pitchFamily="18" charset="0"/>
              </a:rPr>
              <a:t> </a:t>
            </a:r>
            <a:r>
              <a:rPr spc="-143">
                <a:solidFill>
                  <a:srgbClr val="FF0000"/>
                </a:solidFill>
                <a:latin typeface="Times New Roman" panose="02020603050405020304" pitchFamily="18" charset="0"/>
                <a:cs typeface="Times New Roman" panose="02020603050405020304" pitchFamily="18" charset="0"/>
              </a:rPr>
              <a:t>treatment</a:t>
            </a:r>
            <a:r>
              <a:rPr spc="-278">
                <a:solidFill>
                  <a:srgbClr val="FF0000"/>
                </a:solidFill>
                <a:latin typeface="Times New Roman" panose="02020603050405020304" pitchFamily="18" charset="0"/>
                <a:cs typeface="Times New Roman" panose="02020603050405020304" pitchFamily="18" charset="0"/>
              </a:rPr>
              <a:t> </a:t>
            </a:r>
            <a:r>
              <a:rPr lang="en-US" spc="-278">
                <a:solidFill>
                  <a:srgbClr val="FF0000"/>
                </a:solidFill>
                <a:latin typeface="Times New Roman" panose="02020603050405020304" pitchFamily="18" charset="0"/>
                <a:cs typeface="Times New Roman" panose="02020603050405020304" pitchFamily="18" charset="0"/>
              </a:rPr>
              <a:t> </a:t>
            </a:r>
            <a:r>
              <a:rPr spc="-143">
                <a:solidFill>
                  <a:srgbClr val="FF0000"/>
                </a:solidFill>
                <a:latin typeface="Times New Roman" panose="02020603050405020304" pitchFamily="18" charset="0"/>
                <a:cs typeface="Times New Roman" panose="02020603050405020304" pitchFamily="18" charset="0"/>
              </a:rPr>
              <a:t>facilities</a:t>
            </a:r>
            <a:r>
              <a:rPr spc="-143">
                <a:latin typeface="Times New Roman" panose="02020603050405020304" pitchFamily="18" charset="0"/>
                <a:cs typeface="Times New Roman" panose="02020603050405020304" pitchFamily="18" charset="0"/>
              </a:rPr>
              <a:t>.</a:t>
            </a:r>
            <a:r>
              <a:rPr spc="-259">
                <a:latin typeface="Times New Roman" panose="02020603050405020304" pitchFamily="18" charset="0"/>
                <a:cs typeface="Times New Roman" panose="02020603050405020304" pitchFamily="18" charset="0"/>
              </a:rPr>
              <a:t> </a:t>
            </a:r>
            <a:r>
              <a:rPr spc="-105">
                <a:latin typeface="Times New Roman" panose="02020603050405020304" pitchFamily="18" charset="0"/>
                <a:cs typeface="Times New Roman" panose="02020603050405020304" pitchFamily="18" charset="0"/>
              </a:rPr>
              <a:t>The</a:t>
            </a:r>
            <a:r>
              <a:rPr spc="-263">
                <a:latin typeface="Times New Roman" panose="02020603050405020304" pitchFamily="18" charset="0"/>
                <a:cs typeface="Times New Roman" panose="02020603050405020304" pitchFamily="18" charset="0"/>
              </a:rPr>
              <a:t> </a:t>
            </a:r>
            <a:r>
              <a:rPr spc="-120">
                <a:latin typeface="Times New Roman" panose="02020603050405020304" pitchFamily="18" charset="0"/>
                <a:cs typeface="Times New Roman" panose="02020603050405020304" pitchFamily="18" charset="0"/>
              </a:rPr>
              <a:t>principal</a:t>
            </a:r>
            <a:r>
              <a:rPr spc="-203">
                <a:latin typeface="Times New Roman" panose="02020603050405020304" pitchFamily="18" charset="0"/>
                <a:cs typeface="Times New Roman" panose="02020603050405020304" pitchFamily="18" charset="0"/>
              </a:rPr>
              <a:t> </a:t>
            </a:r>
            <a:r>
              <a:rPr spc="-113">
                <a:latin typeface="Times New Roman" panose="02020603050405020304" pitchFamily="18" charset="0"/>
                <a:cs typeface="Times New Roman" panose="02020603050405020304" pitchFamily="18" charset="0"/>
              </a:rPr>
              <a:t>types</a:t>
            </a:r>
            <a:r>
              <a:rPr spc="-214">
                <a:latin typeface="Times New Roman" panose="02020603050405020304" pitchFamily="18" charset="0"/>
                <a:cs typeface="Times New Roman" panose="02020603050405020304" pitchFamily="18" charset="0"/>
              </a:rPr>
              <a:t> </a:t>
            </a:r>
            <a:r>
              <a:rPr spc="-79">
                <a:latin typeface="Times New Roman" panose="02020603050405020304" pitchFamily="18" charset="0"/>
                <a:cs typeface="Times New Roman" panose="02020603050405020304" pitchFamily="18" charset="0"/>
              </a:rPr>
              <a:t>of</a:t>
            </a:r>
            <a:r>
              <a:rPr spc="-281">
                <a:latin typeface="Times New Roman" panose="02020603050405020304" pitchFamily="18" charset="0"/>
                <a:cs typeface="Times New Roman" panose="02020603050405020304" pitchFamily="18" charset="0"/>
              </a:rPr>
              <a:t> </a:t>
            </a:r>
            <a:r>
              <a:rPr spc="-109">
                <a:latin typeface="Times New Roman" panose="02020603050405020304" pitchFamily="18" charset="0"/>
                <a:cs typeface="Times New Roman" panose="02020603050405020304" pitchFamily="18" charset="0"/>
              </a:rPr>
              <a:t>sewers</a:t>
            </a:r>
            <a:r>
              <a:rPr spc="-236">
                <a:latin typeface="Times New Roman" panose="02020603050405020304" pitchFamily="18" charset="0"/>
                <a:cs typeface="Times New Roman" panose="02020603050405020304" pitchFamily="18" charset="0"/>
              </a:rPr>
              <a:t> </a:t>
            </a:r>
            <a:r>
              <a:rPr spc="-120">
                <a:latin typeface="Times New Roman" panose="02020603050405020304" pitchFamily="18" charset="0"/>
                <a:cs typeface="Times New Roman" panose="02020603050405020304" pitchFamily="18" charset="0"/>
              </a:rPr>
              <a:t>found</a:t>
            </a:r>
            <a:r>
              <a:rPr spc="-248">
                <a:latin typeface="Times New Roman" panose="02020603050405020304" pitchFamily="18" charset="0"/>
                <a:cs typeface="Times New Roman" panose="02020603050405020304" pitchFamily="18" charset="0"/>
              </a:rPr>
              <a:t> </a:t>
            </a:r>
            <a:r>
              <a:rPr spc="-83">
                <a:latin typeface="Times New Roman" panose="02020603050405020304" pitchFamily="18" charset="0"/>
                <a:cs typeface="Times New Roman" panose="02020603050405020304" pitchFamily="18" charset="0"/>
              </a:rPr>
              <a:t>in</a:t>
            </a:r>
            <a:r>
              <a:rPr spc="-236">
                <a:latin typeface="Times New Roman" panose="02020603050405020304" pitchFamily="18" charset="0"/>
                <a:cs typeface="Times New Roman" panose="02020603050405020304" pitchFamily="18" charset="0"/>
              </a:rPr>
              <a:t> </a:t>
            </a:r>
            <a:r>
              <a:rPr spc="-109">
                <a:latin typeface="Times New Roman" panose="02020603050405020304" pitchFamily="18" charset="0"/>
                <a:cs typeface="Times New Roman" panose="02020603050405020304" pitchFamily="18" charset="0"/>
              </a:rPr>
              <a:t>most</a:t>
            </a:r>
            <a:r>
              <a:rPr spc="-221">
                <a:latin typeface="Times New Roman" panose="02020603050405020304" pitchFamily="18" charset="0"/>
                <a:cs typeface="Times New Roman" panose="02020603050405020304" pitchFamily="18" charset="0"/>
              </a:rPr>
              <a:t> </a:t>
            </a:r>
            <a:r>
              <a:rPr spc="-139">
                <a:latin typeface="Times New Roman" panose="02020603050405020304" pitchFamily="18" charset="0"/>
                <a:cs typeface="Times New Roman" panose="02020603050405020304" pitchFamily="18" charset="0"/>
              </a:rPr>
              <a:t>collection</a:t>
            </a:r>
            <a:r>
              <a:rPr spc="83">
                <a:latin typeface="Times New Roman" panose="02020603050405020304" pitchFamily="18" charset="0"/>
                <a:cs typeface="Times New Roman" panose="02020603050405020304" pitchFamily="18" charset="0"/>
              </a:rPr>
              <a:t> </a:t>
            </a:r>
            <a:r>
              <a:rPr spc="-116">
                <a:latin typeface="Times New Roman" panose="02020603050405020304" pitchFamily="18" charset="0"/>
                <a:cs typeface="Times New Roman" panose="02020603050405020304" pitchFamily="18" charset="0"/>
              </a:rPr>
              <a:t>systems</a:t>
            </a:r>
            <a:r>
              <a:rPr spc="-214">
                <a:latin typeface="Times New Roman" panose="02020603050405020304" pitchFamily="18" charset="0"/>
                <a:cs typeface="Times New Roman" panose="02020603050405020304" pitchFamily="18" charset="0"/>
              </a:rPr>
              <a:t> </a:t>
            </a:r>
            <a:r>
              <a:rPr spc="-86">
                <a:latin typeface="Times New Roman" panose="02020603050405020304" pitchFamily="18" charset="0"/>
                <a:cs typeface="Times New Roman" panose="02020603050405020304" pitchFamily="18" charset="0"/>
              </a:rPr>
              <a:t>are</a:t>
            </a:r>
            <a:r>
              <a:rPr spc="-214">
                <a:latin typeface="Times New Roman" panose="02020603050405020304" pitchFamily="18" charset="0"/>
                <a:cs typeface="Times New Roman" panose="02020603050405020304" pitchFamily="18" charset="0"/>
              </a:rPr>
              <a:t> </a:t>
            </a:r>
            <a:r>
              <a:rPr spc="-19">
                <a:latin typeface="Times New Roman" panose="02020603050405020304" pitchFamily="18" charset="0"/>
                <a:cs typeface="Times New Roman" panose="02020603050405020304" pitchFamily="18" charset="0"/>
              </a:rPr>
              <a:t>as </a:t>
            </a:r>
            <a:r>
              <a:rPr spc="-56">
                <a:latin typeface="Times New Roman" panose="02020603050405020304" pitchFamily="18" charset="0"/>
                <a:cs typeface="Times New Roman" panose="02020603050405020304" pitchFamily="18" charset="0"/>
              </a:rPr>
              <a:t>follows:</a:t>
            </a:r>
            <a:endParaRPr lang="en-US" spc="-56">
              <a:latin typeface="Times New Roman" panose="02020603050405020304" pitchFamily="18" charset="0"/>
              <a:cs typeface="Times New Roman" panose="02020603050405020304" pitchFamily="18" charset="0"/>
            </a:endParaRPr>
          </a:p>
          <a:p>
            <a:pPr marL="9525" marR="276701" algn="just">
              <a:lnSpc>
                <a:spcPts val="1620"/>
              </a:lnSpc>
              <a:spcBef>
                <a:spcPts val="281"/>
              </a:spcBef>
            </a:pPr>
            <a:endParaRPr>
              <a:latin typeface="Times New Roman" panose="02020603050405020304" pitchFamily="18" charset="0"/>
              <a:cs typeface="Times New Roman" panose="02020603050405020304" pitchFamily="18" charset="0"/>
            </a:endParaRPr>
          </a:p>
          <a:p>
            <a:pPr marL="275749" marR="187166" indent="-257651" algn="just">
              <a:lnSpc>
                <a:spcPct val="120000"/>
              </a:lnSpc>
              <a:spcBef>
                <a:spcPts val="236"/>
              </a:spcBef>
              <a:buClr>
                <a:srgbClr val="707AA1"/>
              </a:buClr>
              <a:buSzPct val="75000"/>
              <a:buFont typeface="Wingdings"/>
              <a:buChar char=""/>
              <a:tabLst>
                <a:tab pos="275749" algn="l"/>
              </a:tabLst>
            </a:pPr>
            <a:r>
              <a:rPr b="1">
                <a:solidFill>
                  <a:srgbClr val="00AF50"/>
                </a:solidFill>
                <a:latin typeface="Times New Roman" panose="02020603050405020304" pitchFamily="18" charset="0"/>
                <a:cs typeface="Times New Roman" panose="02020603050405020304" pitchFamily="18" charset="0"/>
              </a:rPr>
              <a:t>Building</a:t>
            </a:r>
            <a:r>
              <a:rPr b="1" spc="-8">
                <a:solidFill>
                  <a:srgbClr val="00AF50"/>
                </a:solidFill>
                <a:latin typeface="Times New Roman" panose="02020603050405020304" pitchFamily="18" charset="0"/>
                <a:cs typeface="Times New Roman" panose="02020603050405020304" pitchFamily="18" charset="0"/>
              </a:rPr>
              <a:t> </a:t>
            </a:r>
            <a:r>
              <a:rPr b="1">
                <a:solidFill>
                  <a:srgbClr val="00AF50"/>
                </a:solidFill>
                <a:latin typeface="Times New Roman" panose="02020603050405020304" pitchFamily="18" charset="0"/>
                <a:cs typeface="Times New Roman" panose="02020603050405020304" pitchFamily="18" charset="0"/>
              </a:rPr>
              <a:t>sewers:</a:t>
            </a:r>
            <a:r>
              <a:rPr b="1" spc="-23">
                <a:solidFill>
                  <a:srgbClr val="00AF50"/>
                </a:solidFill>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also</a:t>
            </a:r>
            <a:r>
              <a:rPr spc="-38">
                <a:latin typeface="Times New Roman" panose="02020603050405020304" pitchFamily="18" charset="0"/>
                <a:cs typeface="Times New Roman" panose="02020603050405020304" pitchFamily="18" charset="0"/>
              </a:rPr>
              <a:t> </a:t>
            </a:r>
            <a:r>
              <a:rPr spc="-60">
                <a:latin typeface="Times New Roman" panose="02020603050405020304" pitchFamily="18" charset="0"/>
                <a:cs typeface="Times New Roman" panose="02020603050405020304" pitchFamily="18" charset="0"/>
              </a:rPr>
              <a:t>called</a:t>
            </a:r>
            <a:r>
              <a:rPr spc="-49">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house</a:t>
            </a:r>
            <a:r>
              <a:rPr spc="-26">
                <a:solidFill>
                  <a:srgbClr val="FF0000"/>
                </a:solidFill>
                <a:latin typeface="Times New Roman" panose="02020603050405020304" pitchFamily="18" charset="0"/>
                <a:cs typeface="Times New Roman" panose="02020603050405020304" pitchFamily="18" charset="0"/>
              </a:rPr>
              <a:t> </a:t>
            </a:r>
            <a:r>
              <a:rPr spc="-56">
                <a:solidFill>
                  <a:srgbClr val="FF0000"/>
                </a:solidFill>
                <a:latin typeface="Times New Roman" panose="02020603050405020304" pitchFamily="18" charset="0"/>
                <a:cs typeface="Times New Roman" panose="02020603050405020304" pitchFamily="18" charset="0"/>
              </a:rPr>
              <a:t>connection</a:t>
            </a:r>
            <a:r>
              <a:rPr spc="-56">
                <a:latin typeface="Times New Roman" panose="02020603050405020304" pitchFamily="18" charset="0"/>
                <a:cs typeface="Times New Roman" panose="02020603050405020304" pitchFamily="18" charset="0"/>
              </a:rPr>
              <a:t>,</a:t>
            </a:r>
            <a:r>
              <a:rPr spc="-45">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are</a:t>
            </a:r>
            <a:r>
              <a:rPr spc="-45">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used</a:t>
            </a:r>
            <a:r>
              <a:rPr spc="-38">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to</a:t>
            </a:r>
            <a:r>
              <a:rPr spc="-23">
                <a:latin typeface="Times New Roman" panose="02020603050405020304" pitchFamily="18" charset="0"/>
                <a:cs typeface="Times New Roman" panose="02020603050405020304" pitchFamily="18" charset="0"/>
              </a:rPr>
              <a:t> </a:t>
            </a:r>
            <a:r>
              <a:rPr spc="-30">
                <a:latin typeface="Times New Roman" panose="02020603050405020304" pitchFamily="18" charset="0"/>
                <a:cs typeface="Times New Roman" panose="02020603050405020304" pitchFamily="18" charset="0"/>
              </a:rPr>
              <a:t>convey</a:t>
            </a:r>
            <a:r>
              <a:rPr spc="-49">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wastewater</a:t>
            </a:r>
            <a:r>
              <a:rPr spc="-19">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from</a:t>
            </a:r>
            <a:r>
              <a:rPr spc="-34">
                <a:latin typeface="Times New Roman" panose="02020603050405020304" pitchFamily="18" charset="0"/>
                <a:cs typeface="Times New Roman" panose="02020603050405020304" pitchFamily="18" charset="0"/>
              </a:rPr>
              <a:t> </a:t>
            </a:r>
            <a:r>
              <a:rPr spc="-19">
                <a:latin typeface="Times New Roman" panose="02020603050405020304" pitchFamily="18" charset="0"/>
                <a:cs typeface="Times New Roman" panose="02020603050405020304" pitchFamily="18" charset="0"/>
              </a:rPr>
              <a:t>the </a:t>
            </a:r>
            <a:r>
              <a:rPr spc="-38">
                <a:latin typeface="Times New Roman" panose="02020603050405020304" pitchFamily="18" charset="0"/>
                <a:cs typeface="Times New Roman" panose="02020603050405020304" pitchFamily="18" charset="0"/>
              </a:rPr>
              <a:t>building</a:t>
            </a:r>
            <a:r>
              <a:rPr spc="41">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to</a:t>
            </a:r>
            <a:r>
              <a:rPr spc="71">
                <a:latin typeface="Times New Roman" panose="02020603050405020304" pitchFamily="18" charset="0"/>
                <a:cs typeface="Times New Roman" panose="02020603050405020304" pitchFamily="18" charset="0"/>
              </a:rPr>
              <a:t> </a:t>
            </a:r>
            <a:r>
              <a:rPr spc="-41">
                <a:latin typeface="Times New Roman" panose="02020603050405020304" pitchFamily="18" charset="0"/>
                <a:cs typeface="Times New Roman" panose="02020603050405020304" pitchFamily="18" charset="0"/>
              </a:rPr>
              <a:t>lateral</a:t>
            </a:r>
            <a:r>
              <a:rPr spc="38">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or</a:t>
            </a:r>
            <a:r>
              <a:rPr spc="109">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branch</a:t>
            </a:r>
            <a:r>
              <a:rPr spc="53">
                <a:latin typeface="Times New Roman" panose="02020603050405020304" pitchFamily="18" charset="0"/>
                <a:cs typeface="Times New Roman" panose="02020603050405020304" pitchFamily="18" charset="0"/>
              </a:rPr>
              <a:t> </a:t>
            </a:r>
            <a:r>
              <a:rPr spc="-15">
                <a:latin typeface="Times New Roman" panose="02020603050405020304" pitchFamily="18" charset="0"/>
                <a:cs typeface="Times New Roman" panose="02020603050405020304" pitchFamily="18" charset="0"/>
              </a:rPr>
              <a:t>sewers,</a:t>
            </a:r>
            <a:r>
              <a:rPr spc="49">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or</a:t>
            </a:r>
            <a:r>
              <a:rPr spc="109">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any</a:t>
            </a:r>
            <a:r>
              <a:rPr spc="38">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other</a:t>
            </a:r>
            <a:r>
              <a:rPr spc="60">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sewer</a:t>
            </a:r>
            <a:r>
              <a:rPr spc="60">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except</a:t>
            </a:r>
            <a:r>
              <a:rPr spc="41">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another</a:t>
            </a:r>
            <a:r>
              <a:rPr spc="53">
                <a:latin typeface="Times New Roman" panose="02020603050405020304" pitchFamily="18" charset="0"/>
                <a:cs typeface="Times New Roman" panose="02020603050405020304" pitchFamily="18" charset="0"/>
              </a:rPr>
              <a:t> </a:t>
            </a:r>
            <a:r>
              <a:rPr spc="-34">
                <a:latin typeface="Times New Roman" panose="02020603050405020304" pitchFamily="18" charset="0"/>
                <a:cs typeface="Times New Roman" panose="02020603050405020304" pitchFamily="18" charset="0"/>
              </a:rPr>
              <a:t>building</a:t>
            </a:r>
            <a:r>
              <a:rPr spc="38">
                <a:latin typeface="Times New Roman" panose="02020603050405020304" pitchFamily="18" charset="0"/>
                <a:cs typeface="Times New Roman" panose="02020603050405020304" pitchFamily="18" charset="0"/>
              </a:rPr>
              <a:t> </a:t>
            </a:r>
            <a:r>
              <a:rPr spc="-41">
                <a:latin typeface="Times New Roman" panose="02020603050405020304" pitchFamily="18" charset="0"/>
                <a:cs typeface="Times New Roman" panose="02020603050405020304" pitchFamily="18" charset="0"/>
              </a:rPr>
              <a:t>sewer. </a:t>
            </a:r>
            <a:r>
              <a:rPr spc="-75">
                <a:latin typeface="Times New Roman" panose="02020603050405020304" pitchFamily="18" charset="0"/>
                <a:cs typeface="Times New Roman" panose="02020603050405020304" pitchFamily="18" charset="0"/>
              </a:rPr>
              <a:t>Building</a:t>
            </a:r>
            <a:r>
              <a:rPr spc="-153">
                <a:latin typeface="Times New Roman" panose="02020603050405020304" pitchFamily="18" charset="0"/>
                <a:cs typeface="Times New Roman" panose="02020603050405020304" pitchFamily="18" charset="0"/>
              </a:rPr>
              <a:t> </a:t>
            </a:r>
            <a:r>
              <a:rPr spc="-53">
                <a:latin typeface="Times New Roman" panose="02020603050405020304" pitchFamily="18" charset="0"/>
                <a:cs typeface="Times New Roman" panose="02020603050405020304" pitchFamily="18" charset="0"/>
              </a:rPr>
              <a:t>sewers</a:t>
            </a:r>
            <a:r>
              <a:rPr spc="-71">
                <a:latin typeface="Times New Roman" panose="02020603050405020304" pitchFamily="18" charset="0"/>
                <a:cs typeface="Times New Roman" panose="02020603050405020304" pitchFamily="18" charset="0"/>
              </a:rPr>
              <a:t> normally</a:t>
            </a:r>
            <a:r>
              <a:rPr spc="-79">
                <a:latin typeface="Times New Roman" panose="02020603050405020304" pitchFamily="18" charset="0"/>
                <a:cs typeface="Times New Roman" panose="02020603050405020304" pitchFamily="18" charset="0"/>
              </a:rPr>
              <a:t> </a:t>
            </a:r>
            <a:r>
              <a:rPr spc="-86">
                <a:latin typeface="Times New Roman" panose="02020603050405020304" pitchFamily="18" charset="0"/>
                <a:cs typeface="Times New Roman" panose="02020603050405020304" pitchFamily="18" charset="0"/>
              </a:rPr>
              <a:t>begin</a:t>
            </a:r>
            <a:r>
              <a:rPr spc="-127">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outside</a:t>
            </a:r>
            <a:r>
              <a:rPr spc="-68">
                <a:solidFill>
                  <a:srgbClr val="FF0000"/>
                </a:solidFill>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the</a:t>
            </a:r>
            <a:r>
              <a:rPr spc="-143">
                <a:solidFill>
                  <a:srgbClr val="FF0000"/>
                </a:solidFill>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building.</a:t>
            </a:r>
            <a:endParaRPr>
              <a:latin typeface="Times New Roman" panose="02020603050405020304" pitchFamily="18" charset="0"/>
              <a:cs typeface="Times New Roman" panose="02020603050405020304" pitchFamily="18" charset="0"/>
            </a:endParaRPr>
          </a:p>
          <a:p>
            <a:pPr marL="275749" marR="41433" indent="-257651" algn="just">
              <a:lnSpc>
                <a:spcPct val="120000"/>
              </a:lnSpc>
              <a:spcBef>
                <a:spcPts val="454"/>
              </a:spcBef>
              <a:buClr>
                <a:srgbClr val="707AA1"/>
              </a:buClr>
              <a:buSzPct val="75000"/>
              <a:buFont typeface="Wingdings"/>
              <a:buChar char=""/>
              <a:tabLst>
                <a:tab pos="275749" algn="l"/>
              </a:tabLst>
            </a:pPr>
            <a:r>
              <a:rPr b="1">
                <a:solidFill>
                  <a:srgbClr val="00AF50"/>
                </a:solidFill>
                <a:latin typeface="Times New Roman" panose="02020603050405020304" pitchFamily="18" charset="0"/>
                <a:cs typeface="Times New Roman" panose="02020603050405020304" pitchFamily="18" charset="0"/>
              </a:rPr>
              <a:t>Lateral</a:t>
            </a:r>
            <a:r>
              <a:rPr b="1" spc="83">
                <a:solidFill>
                  <a:srgbClr val="00AF50"/>
                </a:solidFill>
                <a:latin typeface="Times New Roman" panose="02020603050405020304" pitchFamily="18" charset="0"/>
                <a:cs typeface="Times New Roman" panose="02020603050405020304" pitchFamily="18" charset="0"/>
              </a:rPr>
              <a:t> </a:t>
            </a:r>
            <a:r>
              <a:rPr b="1">
                <a:solidFill>
                  <a:srgbClr val="00AF50"/>
                </a:solidFill>
                <a:latin typeface="Times New Roman" panose="02020603050405020304" pitchFamily="18" charset="0"/>
                <a:cs typeface="Times New Roman" panose="02020603050405020304" pitchFamily="18" charset="0"/>
              </a:rPr>
              <a:t>or</a:t>
            </a:r>
            <a:r>
              <a:rPr b="1" spc="98">
                <a:solidFill>
                  <a:srgbClr val="00AF50"/>
                </a:solidFill>
                <a:latin typeface="Times New Roman" panose="02020603050405020304" pitchFamily="18" charset="0"/>
                <a:cs typeface="Times New Roman" panose="02020603050405020304" pitchFamily="18" charset="0"/>
              </a:rPr>
              <a:t> </a:t>
            </a:r>
            <a:r>
              <a:rPr b="1">
                <a:solidFill>
                  <a:srgbClr val="00AF50"/>
                </a:solidFill>
                <a:latin typeface="Times New Roman" panose="02020603050405020304" pitchFamily="18" charset="0"/>
                <a:cs typeface="Times New Roman" panose="02020603050405020304" pitchFamily="18" charset="0"/>
              </a:rPr>
              <a:t>branch</a:t>
            </a:r>
            <a:r>
              <a:rPr b="1" spc="71">
                <a:solidFill>
                  <a:srgbClr val="00AF50"/>
                </a:solidFill>
                <a:latin typeface="Times New Roman" panose="02020603050405020304" pitchFamily="18" charset="0"/>
                <a:cs typeface="Times New Roman" panose="02020603050405020304" pitchFamily="18" charset="0"/>
              </a:rPr>
              <a:t> </a:t>
            </a:r>
            <a:r>
              <a:rPr b="1">
                <a:solidFill>
                  <a:srgbClr val="00AF50"/>
                </a:solidFill>
                <a:latin typeface="Times New Roman" panose="02020603050405020304" pitchFamily="18" charset="0"/>
                <a:cs typeface="Times New Roman" panose="02020603050405020304" pitchFamily="18" charset="0"/>
              </a:rPr>
              <a:t>sewer:</a:t>
            </a:r>
            <a:r>
              <a:rPr b="1" spc="56">
                <a:solidFill>
                  <a:srgbClr val="00AF50"/>
                </a:solidFill>
                <a:latin typeface="Times New Roman" panose="02020603050405020304" pitchFamily="18" charset="0"/>
                <a:cs typeface="Times New Roman" panose="02020603050405020304" pitchFamily="18" charset="0"/>
              </a:rPr>
              <a:t> </a:t>
            </a:r>
            <a:r>
              <a:rPr spc="-41">
                <a:latin typeface="Times New Roman" panose="02020603050405020304" pitchFamily="18" charset="0"/>
                <a:cs typeface="Times New Roman" panose="02020603050405020304" pitchFamily="18" charset="0"/>
              </a:rPr>
              <a:t>Lateral</a:t>
            </a:r>
            <a:r>
              <a:rPr spc="23">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sewers</a:t>
            </a:r>
            <a:r>
              <a:rPr spc="34">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from</a:t>
            </a:r>
            <a:r>
              <a:rPr spc="34">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the</a:t>
            </a:r>
            <a:r>
              <a:rPr spc="11">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first</a:t>
            </a:r>
            <a:r>
              <a:rPr spc="23">
                <a:solidFill>
                  <a:srgbClr val="FF0000"/>
                </a:solidFill>
                <a:latin typeface="Times New Roman" panose="02020603050405020304" pitchFamily="18" charset="0"/>
                <a:cs typeface="Times New Roman" panose="02020603050405020304" pitchFamily="18" charset="0"/>
              </a:rPr>
              <a:t> </a:t>
            </a:r>
            <a:r>
              <a:rPr spc="-56">
                <a:solidFill>
                  <a:srgbClr val="FF0000"/>
                </a:solidFill>
                <a:latin typeface="Times New Roman" panose="02020603050405020304" pitchFamily="18" charset="0"/>
                <a:cs typeface="Times New Roman" panose="02020603050405020304" pitchFamily="18" charset="0"/>
              </a:rPr>
              <a:t>element</a:t>
            </a:r>
            <a:r>
              <a:rPr spc="8">
                <a:solidFill>
                  <a:srgbClr val="FF0000"/>
                </a:solidFill>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of</a:t>
            </a:r>
            <a:r>
              <a:rPr spc="23">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a:t>
            </a:r>
            <a:r>
              <a:rPr spc="-23">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community</a:t>
            </a:r>
            <a:r>
              <a:rPr spc="53">
                <a:latin typeface="Times New Roman" panose="02020603050405020304" pitchFamily="18" charset="0"/>
                <a:cs typeface="Times New Roman" panose="02020603050405020304" pitchFamily="18" charset="0"/>
              </a:rPr>
              <a:t>  </a:t>
            </a:r>
            <a:r>
              <a:rPr spc="-26">
                <a:latin typeface="Times New Roman" panose="02020603050405020304" pitchFamily="18" charset="0"/>
                <a:cs typeface="Times New Roman" panose="02020603050405020304" pitchFamily="18" charset="0"/>
              </a:rPr>
              <a:t>sewage </a:t>
            </a:r>
            <a:r>
              <a:rPr spc="-71">
                <a:latin typeface="Times New Roman" panose="02020603050405020304" pitchFamily="18" charset="0"/>
                <a:cs typeface="Times New Roman" panose="02020603050405020304" pitchFamily="18" charset="0"/>
              </a:rPr>
              <a:t>collection</a:t>
            </a:r>
            <a:r>
              <a:rPr spc="-38">
                <a:latin typeface="Times New Roman" panose="02020603050405020304" pitchFamily="18" charset="0"/>
                <a:cs typeface="Times New Roman" panose="02020603050405020304" pitchFamily="18" charset="0"/>
              </a:rPr>
              <a:t> </a:t>
            </a:r>
            <a:r>
              <a:rPr spc="-56">
                <a:latin typeface="Times New Roman" panose="02020603050405020304" pitchFamily="18" charset="0"/>
                <a:cs typeface="Times New Roman" panose="02020603050405020304" pitchFamily="18" charset="0"/>
              </a:rPr>
              <a:t>system</a:t>
            </a:r>
            <a:r>
              <a:rPr spc="-53">
                <a:latin typeface="Times New Roman" panose="02020603050405020304" pitchFamily="18" charset="0"/>
                <a:cs typeface="Times New Roman" panose="02020603050405020304" pitchFamily="18" charset="0"/>
              </a:rPr>
              <a:t> </a:t>
            </a:r>
            <a:r>
              <a:rPr spc="-75">
                <a:latin typeface="Times New Roman" panose="02020603050405020304" pitchFamily="18" charset="0"/>
                <a:cs typeface="Times New Roman" panose="02020603050405020304" pitchFamily="18" charset="0"/>
              </a:rPr>
              <a:t>and</a:t>
            </a:r>
            <a:r>
              <a:rPr spc="-34">
                <a:latin typeface="Times New Roman" panose="02020603050405020304" pitchFamily="18" charset="0"/>
                <a:cs typeface="Times New Roman" panose="02020603050405020304" pitchFamily="18" charset="0"/>
              </a:rPr>
              <a:t> </a:t>
            </a:r>
            <a:r>
              <a:rPr spc="-64">
                <a:latin typeface="Times New Roman" panose="02020603050405020304" pitchFamily="18" charset="0"/>
                <a:cs typeface="Times New Roman" panose="02020603050405020304" pitchFamily="18" charset="0"/>
              </a:rPr>
              <a:t>are</a:t>
            </a:r>
            <a:r>
              <a:rPr spc="-41">
                <a:latin typeface="Times New Roman" panose="02020603050405020304" pitchFamily="18" charset="0"/>
                <a:cs typeface="Times New Roman" panose="02020603050405020304" pitchFamily="18" charset="0"/>
              </a:rPr>
              <a:t> </a:t>
            </a:r>
            <a:r>
              <a:rPr spc="-79">
                <a:latin typeface="Times New Roman" panose="02020603050405020304" pitchFamily="18" charset="0"/>
                <a:cs typeface="Times New Roman" panose="02020603050405020304" pitchFamily="18" charset="0"/>
              </a:rPr>
              <a:t>usually</a:t>
            </a:r>
            <a:r>
              <a:rPr spc="-30">
                <a:latin typeface="Times New Roman" panose="02020603050405020304" pitchFamily="18" charset="0"/>
                <a:cs typeface="Times New Roman" panose="02020603050405020304" pitchFamily="18" charset="0"/>
              </a:rPr>
              <a:t> </a:t>
            </a:r>
            <a:r>
              <a:rPr spc="-34">
                <a:latin typeface="Times New Roman" panose="02020603050405020304" pitchFamily="18" charset="0"/>
                <a:cs typeface="Times New Roman" panose="02020603050405020304" pitchFamily="18" charset="0"/>
              </a:rPr>
              <a:t>in</a:t>
            </a:r>
            <a:r>
              <a:rPr spc="-75">
                <a:latin typeface="Times New Roman" panose="02020603050405020304" pitchFamily="18" charset="0"/>
                <a:cs typeface="Times New Roman" panose="02020603050405020304" pitchFamily="18" charset="0"/>
              </a:rPr>
              <a:t> </a:t>
            </a:r>
            <a:r>
              <a:rPr spc="-68">
                <a:latin typeface="Times New Roman" panose="02020603050405020304" pitchFamily="18" charset="0"/>
                <a:cs typeface="Times New Roman" panose="02020603050405020304" pitchFamily="18" charset="0"/>
              </a:rPr>
              <a:t>streets.</a:t>
            </a:r>
            <a:r>
              <a:rPr spc="-41">
                <a:latin typeface="Times New Roman" panose="02020603050405020304" pitchFamily="18" charset="0"/>
                <a:cs typeface="Times New Roman" panose="02020603050405020304" pitchFamily="18" charset="0"/>
              </a:rPr>
              <a:t> </a:t>
            </a:r>
            <a:r>
              <a:rPr spc="-49">
                <a:latin typeface="Times New Roman" panose="02020603050405020304" pitchFamily="18" charset="0"/>
                <a:cs typeface="Times New Roman" panose="02020603050405020304" pitchFamily="18" charset="0"/>
              </a:rPr>
              <a:t>They</a:t>
            </a:r>
            <a:r>
              <a:rPr spc="-56">
                <a:latin typeface="Times New Roman" panose="02020603050405020304" pitchFamily="18" charset="0"/>
                <a:cs typeface="Times New Roman" panose="02020603050405020304" pitchFamily="18" charset="0"/>
              </a:rPr>
              <a:t> are</a:t>
            </a:r>
            <a:r>
              <a:rPr spc="-53">
                <a:latin typeface="Times New Roman" panose="02020603050405020304" pitchFamily="18" charset="0"/>
                <a:cs typeface="Times New Roman" panose="02020603050405020304" pitchFamily="18" charset="0"/>
              </a:rPr>
              <a:t> </a:t>
            </a:r>
            <a:r>
              <a:rPr spc="-41">
                <a:latin typeface="Times New Roman" panose="02020603050405020304" pitchFamily="18" charset="0"/>
                <a:cs typeface="Times New Roman" panose="02020603050405020304" pitchFamily="18" charset="0"/>
              </a:rPr>
              <a:t>used</a:t>
            </a:r>
            <a:r>
              <a:rPr spc="-68">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to</a:t>
            </a:r>
            <a:r>
              <a:rPr spc="-109">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collect</a:t>
            </a:r>
            <a:r>
              <a:rPr spc="-34">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sewage</a:t>
            </a:r>
            <a:r>
              <a:rPr spc="251">
                <a:solidFill>
                  <a:srgbClr val="FF0000"/>
                </a:solidFill>
                <a:latin typeface="Times New Roman" panose="02020603050405020304" pitchFamily="18" charset="0"/>
                <a:cs typeface="Times New Roman" panose="02020603050405020304" pitchFamily="18" charset="0"/>
              </a:rPr>
              <a:t> </a:t>
            </a:r>
            <a:r>
              <a:rPr spc="-45">
                <a:solidFill>
                  <a:srgbClr val="FF0000"/>
                </a:solidFill>
                <a:latin typeface="Times New Roman" panose="02020603050405020304" pitchFamily="18" charset="0"/>
                <a:cs typeface="Times New Roman" panose="02020603050405020304" pitchFamily="18" charset="0"/>
              </a:rPr>
              <a:t>from</a:t>
            </a:r>
            <a:r>
              <a:rPr spc="-53">
                <a:solidFill>
                  <a:srgbClr val="FF0000"/>
                </a:solidFill>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one</a:t>
            </a:r>
            <a:r>
              <a:rPr spc="-45">
                <a:solidFill>
                  <a:srgbClr val="FF0000"/>
                </a:solidFill>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or</a:t>
            </a:r>
            <a:r>
              <a:rPr spc="23">
                <a:solidFill>
                  <a:srgbClr val="FF0000"/>
                </a:solidFill>
                <a:latin typeface="Times New Roman" panose="02020603050405020304" pitchFamily="18" charset="0"/>
                <a:cs typeface="Times New Roman" panose="02020603050405020304" pitchFamily="18" charset="0"/>
              </a:rPr>
              <a:t> </a:t>
            </a:r>
            <a:r>
              <a:rPr spc="-15">
                <a:solidFill>
                  <a:srgbClr val="FF0000"/>
                </a:solidFill>
                <a:latin typeface="Times New Roman" panose="02020603050405020304" pitchFamily="18" charset="0"/>
                <a:cs typeface="Times New Roman" panose="02020603050405020304" pitchFamily="18" charset="0"/>
              </a:rPr>
              <a:t>more </a:t>
            </a:r>
            <a:r>
              <a:rPr spc="-83">
                <a:solidFill>
                  <a:srgbClr val="FF0000"/>
                </a:solidFill>
                <a:latin typeface="Times New Roman" panose="02020603050405020304" pitchFamily="18" charset="0"/>
                <a:cs typeface="Times New Roman" panose="02020603050405020304" pitchFamily="18" charset="0"/>
              </a:rPr>
              <a:t>building</a:t>
            </a:r>
            <a:r>
              <a:rPr spc="-176">
                <a:solidFill>
                  <a:srgbClr val="FF0000"/>
                </a:solidFill>
                <a:latin typeface="Times New Roman" panose="02020603050405020304" pitchFamily="18" charset="0"/>
                <a:cs typeface="Times New Roman" panose="02020603050405020304" pitchFamily="18" charset="0"/>
              </a:rPr>
              <a:t> </a:t>
            </a:r>
            <a:r>
              <a:rPr spc="-53">
                <a:solidFill>
                  <a:srgbClr val="FF0000"/>
                </a:solidFill>
                <a:latin typeface="Times New Roman" panose="02020603050405020304" pitchFamily="18" charset="0"/>
                <a:cs typeface="Times New Roman" panose="02020603050405020304" pitchFamily="18" charset="0"/>
              </a:rPr>
              <a:t>sewers</a:t>
            </a:r>
            <a:r>
              <a:rPr spc="-86">
                <a:solidFill>
                  <a:srgbClr val="FF0000"/>
                </a:solidFill>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and</a:t>
            </a:r>
            <a:r>
              <a:rPr spc="-165">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convey</a:t>
            </a:r>
            <a:r>
              <a:rPr spc="-131">
                <a:latin typeface="Times New Roman" panose="02020603050405020304" pitchFamily="18" charset="0"/>
                <a:cs typeface="Times New Roman" panose="02020603050405020304" pitchFamily="18" charset="0"/>
              </a:rPr>
              <a:t> </a:t>
            </a:r>
            <a:r>
              <a:rPr spc="-56">
                <a:latin typeface="Times New Roman" panose="02020603050405020304" pitchFamily="18" charset="0"/>
                <a:cs typeface="Times New Roman" panose="02020603050405020304" pitchFamily="18" charset="0"/>
              </a:rPr>
              <a:t>it</a:t>
            </a:r>
            <a:r>
              <a:rPr spc="-165">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to</a:t>
            </a:r>
            <a:r>
              <a:rPr spc="-41">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a:t>
            </a:r>
            <a:r>
              <a:rPr spc="-259">
                <a:latin typeface="Times New Roman" panose="02020603050405020304" pitchFamily="18" charset="0"/>
                <a:cs typeface="Times New Roman" panose="02020603050405020304" pitchFamily="18" charset="0"/>
              </a:rPr>
              <a:t> </a:t>
            </a:r>
            <a:r>
              <a:rPr spc="-83">
                <a:latin typeface="Times New Roman" panose="02020603050405020304" pitchFamily="18" charset="0"/>
                <a:cs typeface="Times New Roman" panose="02020603050405020304" pitchFamily="18" charset="0"/>
              </a:rPr>
              <a:t>main</a:t>
            </a:r>
            <a:r>
              <a:rPr spc="-143">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sewer.</a:t>
            </a:r>
            <a:endParaRPr>
              <a:latin typeface="Times New Roman" panose="02020603050405020304" pitchFamily="18" charset="0"/>
              <a:cs typeface="Times New Roman" panose="02020603050405020304" pitchFamily="18" charset="0"/>
            </a:endParaRPr>
          </a:p>
          <a:p>
            <a:pPr marL="275273" indent="-256699" algn="just">
              <a:spcBef>
                <a:spcPts val="656"/>
              </a:spcBef>
              <a:buClr>
                <a:srgbClr val="707AA1"/>
              </a:buClr>
              <a:buSzPct val="75000"/>
              <a:buFont typeface="Wingdings"/>
              <a:buChar char=""/>
              <a:tabLst>
                <a:tab pos="275273" algn="l"/>
              </a:tabLst>
            </a:pPr>
            <a:r>
              <a:rPr b="1">
                <a:solidFill>
                  <a:srgbClr val="00AF50"/>
                </a:solidFill>
                <a:latin typeface="Times New Roman" panose="02020603050405020304" pitchFamily="18" charset="0"/>
                <a:cs typeface="Times New Roman" panose="02020603050405020304" pitchFamily="18" charset="0"/>
              </a:rPr>
              <a:t>Main</a:t>
            </a:r>
            <a:r>
              <a:rPr b="1" spc="94">
                <a:solidFill>
                  <a:srgbClr val="00AF50"/>
                </a:solidFill>
                <a:latin typeface="Times New Roman" panose="02020603050405020304" pitchFamily="18" charset="0"/>
                <a:cs typeface="Times New Roman" panose="02020603050405020304" pitchFamily="18" charset="0"/>
              </a:rPr>
              <a:t> </a:t>
            </a:r>
            <a:r>
              <a:rPr b="1" spc="-34">
                <a:solidFill>
                  <a:srgbClr val="00AF50"/>
                </a:solidFill>
                <a:latin typeface="Times New Roman" panose="02020603050405020304" pitchFamily="18" charset="0"/>
                <a:cs typeface="Times New Roman" panose="02020603050405020304" pitchFamily="18" charset="0"/>
              </a:rPr>
              <a:t>sewer: </a:t>
            </a:r>
            <a:r>
              <a:rPr spc="-45">
                <a:latin typeface="Times New Roman" panose="02020603050405020304" pitchFamily="18" charset="0"/>
                <a:cs typeface="Times New Roman" panose="02020603050405020304" pitchFamily="18" charset="0"/>
              </a:rPr>
              <a:t>Main</a:t>
            </a:r>
            <a:r>
              <a:rPr spc="-53">
                <a:latin typeface="Times New Roman" panose="02020603050405020304" pitchFamily="18" charset="0"/>
                <a:cs typeface="Times New Roman" panose="02020603050405020304" pitchFamily="18" charset="0"/>
              </a:rPr>
              <a:t> sewers</a:t>
            </a:r>
            <a:r>
              <a:rPr spc="-64">
                <a:latin typeface="Times New Roman" panose="02020603050405020304" pitchFamily="18" charset="0"/>
                <a:cs typeface="Times New Roman" panose="02020603050405020304" pitchFamily="18" charset="0"/>
              </a:rPr>
              <a:t> are</a:t>
            </a:r>
            <a:r>
              <a:rPr spc="-94">
                <a:latin typeface="Times New Roman" panose="02020603050405020304" pitchFamily="18" charset="0"/>
                <a:cs typeface="Times New Roman" panose="02020603050405020304" pitchFamily="18" charset="0"/>
              </a:rPr>
              <a:t> </a:t>
            </a:r>
            <a:r>
              <a:rPr spc="-56">
                <a:latin typeface="Times New Roman" panose="02020603050405020304" pitchFamily="18" charset="0"/>
                <a:cs typeface="Times New Roman" panose="02020603050405020304" pitchFamily="18" charset="0"/>
              </a:rPr>
              <a:t>used</a:t>
            </a:r>
            <a:r>
              <a:rPr spc="-75">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to</a:t>
            </a:r>
            <a:r>
              <a:rPr spc="-49">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convey</a:t>
            </a:r>
            <a:r>
              <a:rPr spc="-86">
                <a:latin typeface="Times New Roman" panose="02020603050405020304" pitchFamily="18" charset="0"/>
                <a:cs typeface="Times New Roman" panose="02020603050405020304" pitchFamily="18" charset="0"/>
              </a:rPr>
              <a:t> </a:t>
            </a:r>
            <a:r>
              <a:rPr spc="-83">
                <a:latin typeface="Times New Roman" panose="02020603050405020304" pitchFamily="18" charset="0"/>
                <a:cs typeface="Times New Roman" panose="02020603050405020304" pitchFamily="18" charset="0"/>
              </a:rPr>
              <a:t>sewage</a:t>
            </a:r>
            <a:r>
              <a:rPr spc="-98">
                <a:latin typeface="Times New Roman" panose="02020603050405020304" pitchFamily="18" charset="0"/>
                <a:cs typeface="Times New Roman" panose="02020603050405020304" pitchFamily="18" charset="0"/>
              </a:rPr>
              <a:t> </a:t>
            </a:r>
            <a:r>
              <a:rPr spc="-60">
                <a:solidFill>
                  <a:srgbClr val="FF0000"/>
                </a:solidFill>
                <a:latin typeface="Times New Roman" panose="02020603050405020304" pitchFamily="18" charset="0"/>
                <a:cs typeface="Times New Roman" panose="02020603050405020304" pitchFamily="18" charset="0"/>
              </a:rPr>
              <a:t>from </a:t>
            </a:r>
            <a:r>
              <a:rPr spc="-38">
                <a:solidFill>
                  <a:srgbClr val="FF0000"/>
                </a:solidFill>
                <a:latin typeface="Times New Roman" panose="02020603050405020304" pitchFamily="18" charset="0"/>
                <a:cs typeface="Times New Roman" panose="02020603050405020304" pitchFamily="18" charset="0"/>
              </a:rPr>
              <a:t>one</a:t>
            </a:r>
            <a:r>
              <a:rPr spc="-56">
                <a:solidFill>
                  <a:srgbClr val="FF0000"/>
                </a:solidFill>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or</a:t>
            </a:r>
            <a:r>
              <a:rPr spc="56">
                <a:solidFill>
                  <a:srgbClr val="FF0000"/>
                </a:solidFill>
                <a:latin typeface="Times New Roman" panose="02020603050405020304" pitchFamily="18" charset="0"/>
                <a:cs typeface="Times New Roman" panose="02020603050405020304" pitchFamily="18" charset="0"/>
              </a:rPr>
              <a:t> </a:t>
            </a:r>
            <a:r>
              <a:rPr spc="-49">
                <a:solidFill>
                  <a:srgbClr val="FF0000"/>
                </a:solidFill>
                <a:latin typeface="Times New Roman" panose="02020603050405020304" pitchFamily="18" charset="0"/>
                <a:cs typeface="Times New Roman" panose="02020603050405020304" pitchFamily="18" charset="0"/>
              </a:rPr>
              <a:t>more</a:t>
            </a:r>
            <a:r>
              <a:rPr spc="-56">
                <a:solidFill>
                  <a:srgbClr val="FF0000"/>
                </a:solidFill>
                <a:latin typeface="Times New Roman" panose="02020603050405020304" pitchFamily="18" charset="0"/>
                <a:cs typeface="Times New Roman" panose="02020603050405020304" pitchFamily="18" charset="0"/>
              </a:rPr>
              <a:t> </a:t>
            </a:r>
            <a:r>
              <a:rPr spc="-98">
                <a:solidFill>
                  <a:srgbClr val="FF0000"/>
                </a:solidFill>
                <a:latin typeface="Times New Roman" panose="02020603050405020304" pitchFamily="18" charset="0"/>
                <a:cs typeface="Times New Roman" panose="02020603050405020304" pitchFamily="18" charset="0"/>
              </a:rPr>
              <a:t>lateral</a:t>
            </a:r>
            <a:r>
              <a:rPr spc="-86">
                <a:solidFill>
                  <a:srgbClr val="FF0000"/>
                </a:solidFill>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sewers</a:t>
            </a:r>
            <a:r>
              <a:rPr spc="-83">
                <a:solidFill>
                  <a:srgbClr val="FF0000"/>
                </a:solidFill>
                <a:latin typeface="Times New Roman" panose="02020603050405020304" pitchFamily="18" charset="0"/>
                <a:cs typeface="Times New Roman" panose="02020603050405020304" pitchFamily="18" charset="0"/>
              </a:rPr>
              <a:t> </a:t>
            </a:r>
            <a:r>
              <a:rPr spc="-30">
                <a:latin typeface="Times New Roman" panose="02020603050405020304" pitchFamily="18" charset="0"/>
                <a:cs typeface="Times New Roman" panose="02020603050405020304" pitchFamily="18" charset="0"/>
              </a:rPr>
              <a:t>to</a:t>
            </a:r>
            <a:r>
              <a:rPr spc="-68">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trunk</a:t>
            </a:r>
            <a:r>
              <a:rPr lang="en-US">
                <a:latin typeface="Times New Roman" panose="02020603050405020304" pitchFamily="18" charset="0"/>
                <a:cs typeface="Times New Roman" panose="02020603050405020304" pitchFamily="18" charset="0"/>
              </a:rPr>
              <a:t> </a:t>
            </a:r>
            <a:r>
              <a:rPr spc="-53">
                <a:solidFill>
                  <a:srgbClr val="FF0000"/>
                </a:solidFill>
                <a:latin typeface="Times New Roman" panose="02020603050405020304" pitchFamily="18" charset="0"/>
                <a:cs typeface="Times New Roman" panose="02020603050405020304" pitchFamily="18" charset="0"/>
              </a:rPr>
              <a:t>sewers</a:t>
            </a:r>
            <a:r>
              <a:rPr spc="-90">
                <a:solidFill>
                  <a:srgbClr val="FF0000"/>
                </a:solidFill>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or</a:t>
            </a:r>
            <a:r>
              <a:rPr spc="49">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to</a:t>
            </a:r>
            <a:r>
              <a:rPr spc="-53">
                <a:latin typeface="Times New Roman" panose="02020603050405020304" pitchFamily="18" charset="0"/>
                <a:cs typeface="Times New Roman" panose="02020603050405020304" pitchFamily="18" charset="0"/>
              </a:rPr>
              <a:t> </a:t>
            </a:r>
            <a:r>
              <a:rPr spc="-68">
                <a:latin typeface="Times New Roman" panose="02020603050405020304" pitchFamily="18" charset="0"/>
                <a:cs typeface="Times New Roman" panose="02020603050405020304" pitchFamily="18" charset="0"/>
              </a:rPr>
              <a:t>interceptor</a:t>
            </a:r>
            <a:r>
              <a:rPr spc="-135">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sewers.</a:t>
            </a:r>
            <a:endParaRPr>
              <a:latin typeface="Times New Roman" panose="02020603050405020304" pitchFamily="18" charset="0"/>
              <a:cs typeface="Times New Roman" panose="02020603050405020304" pitchFamily="18" charset="0"/>
            </a:endParaRPr>
          </a:p>
          <a:p>
            <a:pPr marL="275749" marR="123825" indent="-257651" algn="just">
              <a:lnSpc>
                <a:spcPct val="120000"/>
              </a:lnSpc>
              <a:spcBef>
                <a:spcPts val="450"/>
              </a:spcBef>
              <a:buClr>
                <a:srgbClr val="707AA1"/>
              </a:buClr>
              <a:buSzPct val="75000"/>
              <a:buFont typeface="Wingdings"/>
              <a:buChar char=""/>
              <a:tabLst>
                <a:tab pos="275749" algn="l"/>
                <a:tab pos="7291388" algn="l"/>
              </a:tabLst>
            </a:pPr>
            <a:r>
              <a:rPr b="1">
                <a:solidFill>
                  <a:srgbClr val="00AF50"/>
                </a:solidFill>
                <a:latin typeface="Times New Roman" panose="02020603050405020304" pitchFamily="18" charset="0"/>
                <a:cs typeface="Times New Roman" panose="02020603050405020304" pitchFamily="18" charset="0"/>
              </a:rPr>
              <a:t>Trunk</a:t>
            </a:r>
            <a:r>
              <a:rPr b="1" spc="-98">
                <a:solidFill>
                  <a:srgbClr val="00AF50"/>
                </a:solidFill>
                <a:latin typeface="Times New Roman" panose="02020603050405020304" pitchFamily="18" charset="0"/>
                <a:cs typeface="Times New Roman" panose="02020603050405020304" pitchFamily="18" charset="0"/>
              </a:rPr>
              <a:t> </a:t>
            </a:r>
            <a:r>
              <a:rPr b="1" spc="-23">
                <a:solidFill>
                  <a:srgbClr val="00AF50"/>
                </a:solidFill>
                <a:latin typeface="Times New Roman" panose="02020603050405020304" pitchFamily="18" charset="0"/>
                <a:cs typeface="Times New Roman" panose="02020603050405020304" pitchFamily="18" charset="0"/>
              </a:rPr>
              <a:t>sewers:</a:t>
            </a:r>
            <a:r>
              <a:rPr b="1" spc="-11">
                <a:solidFill>
                  <a:srgbClr val="00AF50"/>
                </a:solidFill>
                <a:latin typeface="Times New Roman" panose="02020603050405020304" pitchFamily="18" charset="0"/>
                <a:cs typeface="Times New Roman" panose="02020603050405020304" pitchFamily="18" charset="0"/>
              </a:rPr>
              <a:t> </a:t>
            </a:r>
            <a:r>
              <a:rPr spc="-26">
                <a:latin typeface="Times New Roman" panose="02020603050405020304" pitchFamily="18" charset="0"/>
                <a:cs typeface="Times New Roman" panose="02020603050405020304" pitchFamily="18" charset="0"/>
              </a:rPr>
              <a:t>These </a:t>
            </a:r>
            <a:r>
              <a:rPr spc="-53">
                <a:latin typeface="Times New Roman" panose="02020603050405020304" pitchFamily="18" charset="0"/>
                <a:cs typeface="Times New Roman" panose="02020603050405020304" pitchFamily="18" charset="0"/>
              </a:rPr>
              <a:t>are</a:t>
            </a:r>
            <a:r>
              <a:rPr spc="-56">
                <a:latin typeface="Times New Roman" panose="02020603050405020304" pitchFamily="18" charset="0"/>
                <a:cs typeface="Times New Roman" panose="02020603050405020304" pitchFamily="18" charset="0"/>
              </a:rPr>
              <a:t> </a:t>
            </a:r>
            <a:r>
              <a:rPr spc="-75">
                <a:solidFill>
                  <a:srgbClr val="FF0000"/>
                </a:solidFill>
                <a:latin typeface="Times New Roman" panose="02020603050405020304" pitchFamily="18" charset="0"/>
                <a:cs typeface="Times New Roman" panose="02020603050405020304" pitchFamily="18" charset="0"/>
              </a:rPr>
              <a:t>large</a:t>
            </a:r>
            <a:r>
              <a:rPr spc="-34">
                <a:solidFill>
                  <a:srgbClr val="FF0000"/>
                </a:solidFill>
                <a:latin typeface="Times New Roman" panose="02020603050405020304" pitchFamily="18" charset="0"/>
                <a:cs typeface="Times New Roman" panose="02020603050405020304" pitchFamily="18" charset="0"/>
              </a:rPr>
              <a:t> </a:t>
            </a:r>
            <a:r>
              <a:rPr spc="-38">
                <a:solidFill>
                  <a:srgbClr val="FF0000"/>
                </a:solidFill>
                <a:latin typeface="Times New Roman" panose="02020603050405020304" pitchFamily="18" charset="0"/>
                <a:cs typeface="Times New Roman" panose="02020603050405020304" pitchFamily="18" charset="0"/>
              </a:rPr>
              <a:t>sewers</a:t>
            </a:r>
            <a:r>
              <a:rPr spc="-34">
                <a:solidFill>
                  <a:srgbClr val="FF0000"/>
                </a:solidFill>
                <a:latin typeface="Times New Roman" panose="02020603050405020304" pitchFamily="18" charset="0"/>
                <a:cs typeface="Times New Roman" panose="02020603050405020304" pitchFamily="18" charset="0"/>
              </a:rPr>
              <a:t> </a:t>
            </a:r>
            <a:r>
              <a:rPr spc="-79">
                <a:solidFill>
                  <a:srgbClr val="FF0000"/>
                </a:solidFill>
                <a:latin typeface="Times New Roman" panose="02020603050405020304" pitchFamily="18" charset="0"/>
                <a:cs typeface="Times New Roman" panose="02020603050405020304" pitchFamily="18" charset="0"/>
              </a:rPr>
              <a:t>that</a:t>
            </a:r>
            <a:r>
              <a:rPr spc="-38">
                <a:solidFill>
                  <a:srgbClr val="FF0000"/>
                </a:solidFill>
                <a:latin typeface="Times New Roman" panose="02020603050405020304" pitchFamily="18" charset="0"/>
                <a:cs typeface="Times New Roman" panose="02020603050405020304" pitchFamily="18" charset="0"/>
              </a:rPr>
              <a:t> </a:t>
            </a:r>
            <a:r>
              <a:rPr spc="-49">
                <a:solidFill>
                  <a:srgbClr val="FF0000"/>
                </a:solidFill>
                <a:latin typeface="Times New Roman" panose="02020603050405020304" pitchFamily="18" charset="0"/>
                <a:cs typeface="Times New Roman" panose="02020603050405020304" pitchFamily="18" charset="0"/>
              </a:rPr>
              <a:t>are</a:t>
            </a:r>
            <a:r>
              <a:rPr spc="-53">
                <a:solidFill>
                  <a:srgbClr val="FF0000"/>
                </a:solidFill>
                <a:latin typeface="Times New Roman" panose="02020603050405020304" pitchFamily="18" charset="0"/>
                <a:cs typeface="Times New Roman" panose="02020603050405020304" pitchFamily="18" charset="0"/>
              </a:rPr>
              <a:t> </a:t>
            </a:r>
            <a:r>
              <a:rPr spc="-41">
                <a:solidFill>
                  <a:srgbClr val="FF0000"/>
                </a:solidFill>
                <a:latin typeface="Times New Roman" panose="02020603050405020304" pitchFamily="18" charset="0"/>
                <a:cs typeface="Times New Roman" panose="02020603050405020304" pitchFamily="18" charset="0"/>
              </a:rPr>
              <a:t>used</a:t>
            </a:r>
            <a:r>
              <a:rPr spc="-45">
                <a:solidFill>
                  <a:srgbClr val="FF0000"/>
                </a:solidFill>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to</a:t>
            </a:r>
            <a:r>
              <a:rPr spc="-11">
                <a:solidFill>
                  <a:srgbClr val="FF0000"/>
                </a:solidFill>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convey</a:t>
            </a:r>
            <a:r>
              <a:rPr spc="-41">
                <a:solidFill>
                  <a:srgbClr val="FF0000"/>
                </a:solidFill>
                <a:latin typeface="Times New Roman" panose="02020603050405020304" pitchFamily="18" charset="0"/>
                <a:cs typeface="Times New Roman" panose="02020603050405020304" pitchFamily="18" charset="0"/>
              </a:rPr>
              <a:t> </a:t>
            </a:r>
            <a:r>
              <a:rPr spc="-83">
                <a:solidFill>
                  <a:srgbClr val="FF0000"/>
                </a:solidFill>
                <a:latin typeface="Times New Roman" panose="02020603050405020304" pitchFamily="18" charset="0"/>
                <a:cs typeface="Times New Roman" panose="02020603050405020304" pitchFamily="18" charset="0"/>
              </a:rPr>
              <a:t>sewage</a:t>
            </a:r>
            <a:r>
              <a:rPr spc="-34">
                <a:solidFill>
                  <a:srgbClr val="FF0000"/>
                </a:solidFill>
                <a:latin typeface="Times New Roman" panose="02020603050405020304" pitchFamily="18" charset="0"/>
                <a:cs typeface="Times New Roman" panose="02020603050405020304" pitchFamily="18" charset="0"/>
              </a:rPr>
              <a:t> </a:t>
            </a:r>
            <a:r>
              <a:rPr spc="-38">
                <a:solidFill>
                  <a:srgbClr val="FF0000"/>
                </a:solidFill>
                <a:latin typeface="Times New Roman" panose="02020603050405020304" pitchFamily="18" charset="0"/>
                <a:cs typeface="Times New Roman" panose="02020603050405020304" pitchFamily="18" charset="0"/>
              </a:rPr>
              <a:t>from </a:t>
            </a:r>
            <a:r>
              <a:rPr spc="-15">
                <a:solidFill>
                  <a:srgbClr val="FF0000"/>
                </a:solidFill>
                <a:latin typeface="Times New Roman" panose="02020603050405020304" pitchFamily="18" charset="0"/>
                <a:cs typeface="Times New Roman" panose="02020603050405020304" pitchFamily="18" charset="0"/>
              </a:rPr>
              <a:t>main</a:t>
            </a:r>
            <a:r>
              <a:rPr lang="en-US" spc="-15">
                <a:solidFill>
                  <a:srgbClr val="FF0000"/>
                </a:solidFill>
                <a:latin typeface="Times New Roman" panose="02020603050405020304" pitchFamily="18" charset="0"/>
                <a:cs typeface="Times New Roman" panose="02020603050405020304" pitchFamily="18" charset="0"/>
              </a:rPr>
              <a:t> </a:t>
            </a:r>
            <a:r>
              <a:rPr spc="-41">
                <a:solidFill>
                  <a:srgbClr val="FF0000"/>
                </a:solidFill>
                <a:latin typeface="Times New Roman" panose="02020603050405020304" pitchFamily="18" charset="0"/>
                <a:cs typeface="Times New Roman" panose="02020603050405020304" pitchFamily="18" charset="0"/>
              </a:rPr>
              <a:t>sewers</a:t>
            </a:r>
            <a:r>
              <a:rPr spc="-34">
                <a:solidFill>
                  <a:srgbClr val="FF0000"/>
                </a:solidFill>
                <a:latin typeface="Times New Roman" panose="02020603050405020304" pitchFamily="18" charset="0"/>
                <a:cs typeface="Times New Roman" panose="02020603050405020304" pitchFamily="18" charset="0"/>
              </a:rPr>
              <a:t> </a:t>
            </a:r>
            <a:r>
              <a:rPr spc="-41">
                <a:latin typeface="Times New Roman" panose="02020603050405020304" pitchFamily="18" charset="0"/>
                <a:cs typeface="Times New Roman" panose="02020603050405020304" pitchFamily="18" charset="0"/>
              </a:rPr>
              <a:t>to </a:t>
            </a:r>
            <a:r>
              <a:rPr spc="-86">
                <a:solidFill>
                  <a:srgbClr val="FF0000"/>
                </a:solidFill>
                <a:latin typeface="Times New Roman" panose="02020603050405020304" pitchFamily="18" charset="0"/>
                <a:cs typeface="Times New Roman" panose="02020603050405020304" pitchFamily="18" charset="0"/>
              </a:rPr>
              <a:t>treatment</a:t>
            </a:r>
            <a:r>
              <a:rPr spc="-172">
                <a:solidFill>
                  <a:srgbClr val="FF0000"/>
                </a:solidFill>
                <a:latin typeface="Times New Roman" panose="02020603050405020304" pitchFamily="18" charset="0"/>
                <a:cs typeface="Times New Roman" panose="02020603050405020304" pitchFamily="18" charset="0"/>
              </a:rPr>
              <a:t> </a:t>
            </a:r>
            <a:r>
              <a:rPr spc="-79">
                <a:solidFill>
                  <a:srgbClr val="FF0000"/>
                </a:solidFill>
                <a:latin typeface="Times New Roman" panose="02020603050405020304" pitchFamily="18" charset="0"/>
                <a:cs typeface="Times New Roman" panose="02020603050405020304" pitchFamily="18" charset="0"/>
              </a:rPr>
              <a:t>plants</a:t>
            </a:r>
            <a:r>
              <a:rPr spc="-158">
                <a:solidFill>
                  <a:srgbClr val="FF0000"/>
                </a:solidFill>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or</a:t>
            </a:r>
            <a:r>
              <a:rPr spc="41">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their</a:t>
            </a:r>
            <a:r>
              <a:rPr spc="-101">
                <a:latin typeface="Times New Roman" panose="02020603050405020304" pitchFamily="18" charset="0"/>
                <a:cs typeface="Times New Roman" panose="02020603050405020304" pitchFamily="18" charset="0"/>
              </a:rPr>
              <a:t> </a:t>
            </a:r>
            <a:r>
              <a:rPr spc="-64">
                <a:latin typeface="Times New Roman" panose="02020603050405020304" pitchFamily="18" charset="0"/>
                <a:cs typeface="Times New Roman" panose="02020603050405020304" pitchFamily="18" charset="0"/>
              </a:rPr>
              <a:t>disposal</a:t>
            </a:r>
            <a:r>
              <a:rPr spc="-127">
                <a:latin typeface="Times New Roman" panose="02020603050405020304" pitchFamily="18" charset="0"/>
                <a:cs typeface="Times New Roman" panose="02020603050405020304" pitchFamily="18" charset="0"/>
              </a:rPr>
              <a:t> </a:t>
            </a:r>
            <a:r>
              <a:rPr spc="-101">
                <a:latin typeface="Times New Roman" panose="02020603050405020304" pitchFamily="18" charset="0"/>
                <a:cs typeface="Times New Roman" panose="02020603050405020304" pitchFamily="18" charset="0"/>
              </a:rPr>
              <a:t>facilities</a:t>
            </a:r>
            <a:r>
              <a:rPr spc="-169">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or</a:t>
            </a:r>
            <a:r>
              <a:rPr spc="38">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to</a:t>
            </a:r>
            <a:r>
              <a:rPr spc="-41">
                <a:latin typeface="Times New Roman" panose="02020603050405020304" pitchFamily="18" charset="0"/>
                <a:cs typeface="Times New Roman" panose="02020603050405020304" pitchFamily="18" charset="0"/>
              </a:rPr>
              <a:t> </a:t>
            </a:r>
            <a:r>
              <a:rPr spc="-68">
                <a:latin typeface="Times New Roman" panose="02020603050405020304" pitchFamily="18" charset="0"/>
                <a:cs typeface="Times New Roman" panose="02020603050405020304" pitchFamily="18" charset="0"/>
              </a:rPr>
              <a:t>larger</a:t>
            </a:r>
            <a:r>
              <a:rPr spc="-139">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intercepting</a:t>
            </a:r>
            <a:r>
              <a:rPr spc="199">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sewers.</a:t>
            </a:r>
            <a:endParaRPr>
              <a:latin typeface="Times New Roman" panose="02020603050405020304" pitchFamily="18" charset="0"/>
              <a:cs typeface="Times New Roman" panose="02020603050405020304" pitchFamily="18" charset="0"/>
            </a:endParaRPr>
          </a:p>
          <a:p>
            <a:pPr marL="275749" indent="-257175" algn="just">
              <a:spcBef>
                <a:spcPts val="810"/>
              </a:spcBef>
              <a:buClr>
                <a:srgbClr val="707AA1"/>
              </a:buClr>
              <a:buSzPct val="75000"/>
              <a:buFont typeface="Wingdings"/>
              <a:buChar char=""/>
              <a:tabLst>
                <a:tab pos="275749" algn="l"/>
                <a:tab pos="7535704" algn="l"/>
              </a:tabLst>
            </a:pPr>
            <a:r>
              <a:rPr b="1">
                <a:solidFill>
                  <a:srgbClr val="00AF50"/>
                </a:solidFill>
                <a:latin typeface="Times New Roman" panose="02020603050405020304" pitchFamily="18" charset="0"/>
                <a:cs typeface="Times New Roman" panose="02020603050405020304" pitchFamily="18" charset="0"/>
              </a:rPr>
              <a:t>Intercepting</a:t>
            </a:r>
            <a:r>
              <a:rPr b="1" spc="23">
                <a:solidFill>
                  <a:srgbClr val="00AF50"/>
                </a:solidFill>
                <a:latin typeface="Times New Roman" panose="02020603050405020304" pitchFamily="18" charset="0"/>
                <a:cs typeface="Times New Roman" panose="02020603050405020304" pitchFamily="18" charset="0"/>
              </a:rPr>
              <a:t> </a:t>
            </a:r>
            <a:r>
              <a:rPr b="1" spc="-8">
                <a:solidFill>
                  <a:srgbClr val="00AF50"/>
                </a:solidFill>
                <a:latin typeface="Times New Roman" panose="02020603050405020304" pitchFamily="18" charset="0"/>
                <a:cs typeface="Times New Roman" panose="02020603050405020304" pitchFamily="18" charset="0"/>
              </a:rPr>
              <a:t>sewers:</a:t>
            </a:r>
            <a:r>
              <a:rPr b="1">
                <a:solidFill>
                  <a:srgbClr val="00AF50"/>
                </a:solidFill>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These </a:t>
            </a:r>
            <a:r>
              <a:rPr>
                <a:latin typeface="Times New Roman" panose="02020603050405020304" pitchFamily="18" charset="0"/>
                <a:cs typeface="Times New Roman" panose="02020603050405020304" pitchFamily="18" charset="0"/>
              </a:rPr>
              <a:t>are</a:t>
            </a:r>
            <a:r>
              <a:rPr spc="-38">
                <a:latin typeface="Times New Roman" panose="02020603050405020304" pitchFamily="18" charset="0"/>
                <a:cs typeface="Times New Roman" panose="02020603050405020304" pitchFamily="18" charset="0"/>
              </a:rPr>
              <a:t> </a:t>
            </a:r>
            <a:r>
              <a:rPr spc="-45">
                <a:latin typeface="Times New Roman" panose="02020603050405020304" pitchFamily="18" charset="0"/>
                <a:cs typeface="Times New Roman" panose="02020603050405020304" pitchFamily="18" charset="0"/>
              </a:rPr>
              <a:t>large</a:t>
            </a:r>
            <a:r>
              <a:rPr spc="-41">
                <a:latin typeface="Times New Roman" panose="02020603050405020304" pitchFamily="18" charset="0"/>
                <a:cs typeface="Times New Roman" panose="02020603050405020304" pitchFamily="18" charset="0"/>
              </a:rPr>
              <a:t> </a:t>
            </a:r>
            <a:r>
              <a:rPr spc="-15">
                <a:latin typeface="Times New Roman" panose="02020603050405020304" pitchFamily="18" charset="0"/>
                <a:cs typeface="Times New Roman" panose="02020603050405020304" pitchFamily="18" charset="0"/>
              </a:rPr>
              <a:t>sewer</a:t>
            </a:r>
            <a:r>
              <a:rPr spc="-11">
                <a:latin typeface="Times New Roman" panose="02020603050405020304" pitchFamily="18" charset="0"/>
                <a:cs typeface="Times New Roman" panose="02020603050405020304" pitchFamily="18" charset="0"/>
              </a:rPr>
              <a:t> </a:t>
            </a:r>
            <a:r>
              <a:rPr spc="-45">
                <a:latin typeface="Times New Roman" panose="02020603050405020304" pitchFamily="18" charset="0"/>
                <a:cs typeface="Times New Roman" panose="02020603050405020304" pitchFamily="18" charset="0"/>
              </a:rPr>
              <a:t>that</a:t>
            </a:r>
            <a:r>
              <a:rPr spc="-49">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are</a:t>
            </a:r>
            <a:r>
              <a:rPr spc="-34">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used</a:t>
            </a:r>
            <a:r>
              <a:rPr spc="-19">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to</a:t>
            </a:r>
            <a:r>
              <a:rPr spc="-4">
                <a:solidFill>
                  <a:srgbClr val="FF0000"/>
                </a:solidFill>
                <a:latin typeface="Times New Roman" panose="02020603050405020304" pitchFamily="18" charset="0"/>
                <a:cs typeface="Times New Roman" panose="02020603050405020304" pitchFamily="18" charset="0"/>
              </a:rPr>
              <a:t> </a:t>
            </a:r>
            <a:r>
              <a:rPr spc="-60">
                <a:solidFill>
                  <a:srgbClr val="FF0000"/>
                </a:solidFill>
                <a:latin typeface="Times New Roman" panose="02020603050405020304" pitchFamily="18" charset="0"/>
                <a:cs typeface="Times New Roman" panose="02020603050405020304" pitchFamily="18" charset="0"/>
              </a:rPr>
              <a:t>intercept</a:t>
            </a:r>
            <a:r>
              <a:rPr spc="-34">
                <a:solidFill>
                  <a:srgbClr val="FF0000"/>
                </a:solidFill>
                <a:latin typeface="Times New Roman" panose="02020603050405020304" pitchFamily="18" charset="0"/>
                <a:cs typeface="Times New Roman" panose="02020603050405020304" pitchFamily="18" charset="0"/>
              </a:rPr>
              <a:t> </a:t>
            </a:r>
            <a:r>
              <a:rPr spc="-30">
                <a:solidFill>
                  <a:srgbClr val="FF0000"/>
                </a:solidFill>
                <a:latin typeface="Times New Roman" panose="02020603050405020304" pitchFamily="18" charset="0"/>
                <a:cs typeface="Times New Roman" panose="02020603050405020304" pitchFamily="18" charset="0"/>
              </a:rPr>
              <a:t>number</a:t>
            </a:r>
            <a:r>
              <a:rPr spc="-19">
                <a:solidFill>
                  <a:srgbClr val="FF0000"/>
                </a:solidFill>
                <a:latin typeface="Times New Roman" panose="02020603050405020304" pitchFamily="18" charset="0"/>
                <a:cs typeface="Times New Roman" panose="02020603050405020304" pitchFamily="18" charset="0"/>
              </a:rPr>
              <a:t> of</a:t>
            </a:r>
            <a:r>
              <a:rPr>
                <a:solidFill>
                  <a:srgbClr val="FF0000"/>
                </a:solidFill>
                <a:latin typeface="Times New Roman" panose="02020603050405020304" pitchFamily="18" charset="0"/>
                <a:cs typeface="Times New Roman" panose="02020603050405020304" pitchFamily="18" charset="0"/>
              </a:rPr>
              <a:t>	</a:t>
            </a:r>
            <a:r>
              <a:rPr spc="-38">
                <a:solidFill>
                  <a:srgbClr val="FF0000"/>
                </a:solidFill>
                <a:latin typeface="Times New Roman" panose="02020603050405020304" pitchFamily="18" charset="0"/>
                <a:cs typeface="Times New Roman" panose="02020603050405020304" pitchFamily="18" charset="0"/>
              </a:rPr>
              <a:t>main</a:t>
            </a:r>
            <a:r>
              <a:rPr spc="-64">
                <a:solidFill>
                  <a:srgbClr val="FF0000"/>
                </a:solidFill>
                <a:latin typeface="Times New Roman" panose="02020603050405020304" pitchFamily="18" charset="0"/>
                <a:cs typeface="Times New Roman" panose="02020603050405020304" pitchFamily="18" charset="0"/>
              </a:rPr>
              <a:t> </a:t>
            </a:r>
            <a:r>
              <a:rPr spc="-19">
                <a:latin typeface="Times New Roman" panose="02020603050405020304" pitchFamily="18" charset="0"/>
                <a:cs typeface="Times New Roman" panose="02020603050405020304" pitchFamily="18" charset="0"/>
              </a:rPr>
              <a:t>or</a:t>
            </a:r>
            <a:endParaRPr>
              <a:latin typeface="Times New Roman" panose="02020603050405020304" pitchFamily="18" charset="0"/>
              <a:cs typeface="Times New Roman" panose="02020603050405020304" pitchFamily="18" charset="0"/>
            </a:endParaRPr>
          </a:p>
          <a:p>
            <a:pPr marL="275749" algn="just">
              <a:spcBef>
                <a:spcPts val="360"/>
              </a:spcBef>
            </a:pPr>
            <a:r>
              <a:rPr spc="-49">
                <a:latin typeface="Times New Roman" panose="02020603050405020304" pitchFamily="18" charset="0"/>
                <a:cs typeface="Times New Roman" panose="02020603050405020304" pitchFamily="18" charset="0"/>
              </a:rPr>
              <a:t>trunk</a:t>
            </a:r>
            <a:r>
              <a:rPr spc="-105">
                <a:latin typeface="Times New Roman" panose="02020603050405020304" pitchFamily="18" charset="0"/>
                <a:cs typeface="Times New Roman" panose="02020603050405020304" pitchFamily="18" charset="0"/>
              </a:rPr>
              <a:t> </a:t>
            </a:r>
            <a:r>
              <a:rPr spc="-53">
                <a:latin typeface="Times New Roman" panose="02020603050405020304" pitchFamily="18" charset="0"/>
                <a:cs typeface="Times New Roman" panose="02020603050405020304" pitchFamily="18" charset="0"/>
              </a:rPr>
              <a:t>sewers</a:t>
            </a:r>
            <a:r>
              <a:rPr spc="-101">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and</a:t>
            </a:r>
            <a:r>
              <a:rPr spc="-165">
                <a:latin typeface="Times New Roman" panose="02020603050405020304" pitchFamily="18" charset="0"/>
                <a:cs typeface="Times New Roman" panose="02020603050405020304" pitchFamily="18" charset="0"/>
              </a:rPr>
              <a:t> </a:t>
            </a:r>
            <a:r>
              <a:rPr spc="-71">
                <a:latin typeface="Times New Roman" panose="02020603050405020304" pitchFamily="18" charset="0"/>
                <a:cs typeface="Times New Roman" panose="02020603050405020304" pitchFamily="18" charset="0"/>
              </a:rPr>
              <a:t>convey</a:t>
            </a:r>
            <a:r>
              <a:rPr spc="-146">
                <a:latin typeface="Times New Roman" panose="02020603050405020304" pitchFamily="18" charset="0"/>
                <a:cs typeface="Times New Roman" panose="02020603050405020304" pitchFamily="18" charset="0"/>
              </a:rPr>
              <a:t> </a:t>
            </a:r>
            <a:r>
              <a:rPr spc="-64">
                <a:latin typeface="Times New Roman" panose="02020603050405020304" pitchFamily="18" charset="0"/>
                <a:cs typeface="Times New Roman" panose="02020603050405020304" pitchFamily="18" charset="0"/>
              </a:rPr>
              <a:t>the</a:t>
            </a:r>
            <a:r>
              <a:rPr spc="-146">
                <a:latin typeface="Times New Roman" panose="02020603050405020304" pitchFamily="18" charset="0"/>
                <a:cs typeface="Times New Roman" panose="02020603050405020304" pitchFamily="18" charset="0"/>
              </a:rPr>
              <a:t> </a:t>
            </a:r>
            <a:r>
              <a:rPr spc="-75">
                <a:latin typeface="Times New Roman" panose="02020603050405020304" pitchFamily="18" charset="0"/>
                <a:cs typeface="Times New Roman" panose="02020603050405020304" pitchFamily="18" charset="0"/>
              </a:rPr>
              <a:t>wastewater</a:t>
            </a:r>
            <a:r>
              <a:rPr spc="-172">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to</a:t>
            </a:r>
            <a:r>
              <a:rPr spc="-60">
                <a:latin typeface="Times New Roman" panose="02020603050405020304" pitchFamily="18" charset="0"/>
                <a:cs typeface="Times New Roman" panose="02020603050405020304" pitchFamily="18" charset="0"/>
              </a:rPr>
              <a:t> </a:t>
            </a:r>
            <a:r>
              <a:rPr spc="-86">
                <a:latin typeface="Times New Roman" panose="02020603050405020304" pitchFamily="18" charset="0"/>
                <a:cs typeface="Times New Roman" panose="02020603050405020304" pitchFamily="18" charset="0"/>
              </a:rPr>
              <a:t>treatment</a:t>
            </a:r>
            <a:r>
              <a:rPr spc="-176">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or</a:t>
            </a:r>
            <a:r>
              <a:rPr spc="34">
                <a:latin typeface="Times New Roman" panose="02020603050405020304" pitchFamily="18" charset="0"/>
                <a:cs typeface="Times New Roman" panose="02020603050405020304" pitchFamily="18" charset="0"/>
              </a:rPr>
              <a:t> </a:t>
            </a:r>
            <a:r>
              <a:rPr spc="-49">
                <a:latin typeface="Times New Roman" panose="02020603050405020304" pitchFamily="18" charset="0"/>
                <a:cs typeface="Times New Roman" panose="02020603050405020304" pitchFamily="18" charset="0"/>
              </a:rPr>
              <a:t>other</a:t>
            </a:r>
            <a:r>
              <a:rPr spc="-64">
                <a:latin typeface="Times New Roman" panose="02020603050405020304" pitchFamily="18" charset="0"/>
                <a:cs typeface="Times New Roman" panose="02020603050405020304" pitchFamily="18" charset="0"/>
              </a:rPr>
              <a:t> </a:t>
            </a:r>
            <a:r>
              <a:rPr spc="-41">
                <a:latin typeface="Times New Roman" panose="02020603050405020304" pitchFamily="18" charset="0"/>
                <a:cs typeface="Times New Roman" panose="02020603050405020304" pitchFamily="18" charset="0"/>
              </a:rPr>
              <a:t>disposal</a:t>
            </a:r>
            <a:r>
              <a:rPr spc="270">
                <a:latin typeface="Times New Roman" panose="02020603050405020304" pitchFamily="18" charset="0"/>
                <a:cs typeface="Times New Roman" panose="02020603050405020304" pitchFamily="18" charset="0"/>
              </a:rPr>
              <a:t> </a:t>
            </a:r>
            <a:r>
              <a:rPr spc="-15">
                <a:latin typeface="Times New Roman" panose="02020603050405020304" pitchFamily="18" charset="0"/>
                <a:cs typeface="Times New Roman" panose="02020603050405020304" pitchFamily="18" charset="0"/>
              </a:rPr>
              <a:t>facilities.</a:t>
            </a:r>
            <a:endParaRPr>
              <a:latin typeface="Times New Roman" panose="02020603050405020304" pitchFamily="18" charset="0"/>
              <a:cs typeface="Times New Roman" panose="02020603050405020304" pitchFamily="18" charset="0"/>
            </a:endParaRPr>
          </a:p>
          <a:p>
            <a:pPr marL="275749" marR="230981" indent="-257651" algn="just">
              <a:lnSpc>
                <a:spcPct val="120000"/>
              </a:lnSpc>
              <a:spcBef>
                <a:spcPts val="450"/>
              </a:spcBef>
              <a:buClr>
                <a:srgbClr val="707AA1"/>
              </a:buClr>
              <a:buSzPct val="75000"/>
              <a:buFont typeface="Wingdings"/>
              <a:buChar char=""/>
              <a:tabLst>
                <a:tab pos="275749" algn="l"/>
                <a:tab pos="7226141" algn="l"/>
              </a:tabLst>
            </a:pPr>
            <a:r>
              <a:rPr b="1">
                <a:solidFill>
                  <a:srgbClr val="00AF50"/>
                </a:solidFill>
                <a:latin typeface="Times New Roman" panose="02020603050405020304" pitchFamily="18" charset="0"/>
                <a:cs typeface="Times New Roman" panose="02020603050405020304" pitchFamily="18" charset="0"/>
              </a:rPr>
              <a:t>Outfall</a:t>
            </a:r>
            <a:r>
              <a:rPr b="1" spc="83">
                <a:solidFill>
                  <a:srgbClr val="00AF50"/>
                </a:solidFill>
                <a:latin typeface="Times New Roman" panose="02020603050405020304" pitchFamily="18" charset="0"/>
                <a:cs typeface="Times New Roman" panose="02020603050405020304" pitchFamily="18" charset="0"/>
              </a:rPr>
              <a:t> </a:t>
            </a:r>
            <a:r>
              <a:rPr b="1" spc="-19">
                <a:solidFill>
                  <a:srgbClr val="00AF50"/>
                </a:solidFill>
                <a:latin typeface="Times New Roman" panose="02020603050405020304" pitchFamily="18" charset="0"/>
                <a:cs typeface="Times New Roman" panose="02020603050405020304" pitchFamily="18" charset="0"/>
              </a:rPr>
              <a:t>sewers:</a:t>
            </a:r>
            <a:r>
              <a:rPr b="1" spc="30">
                <a:solidFill>
                  <a:srgbClr val="00AF50"/>
                </a:solidFill>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These</a:t>
            </a:r>
            <a:r>
              <a:rPr spc="30">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are</a:t>
            </a:r>
            <a:r>
              <a:rPr spc="8">
                <a:latin typeface="Times New Roman" panose="02020603050405020304" pitchFamily="18" charset="0"/>
                <a:cs typeface="Times New Roman" panose="02020603050405020304" pitchFamily="18" charset="0"/>
              </a:rPr>
              <a:t> </a:t>
            </a:r>
            <a:r>
              <a:rPr spc="-8">
                <a:latin typeface="Times New Roman" panose="02020603050405020304" pitchFamily="18" charset="0"/>
                <a:cs typeface="Times New Roman" panose="02020603050405020304" pitchFamily="18" charset="0"/>
              </a:rPr>
              <a:t>the</a:t>
            </a:r>
            <a:r>
              <a:rPr spc="-4">
                <a:latin typeface="Times New Roman" panose="02020603050405020304" pitchFamily="18" charset="0"/>
                <a:cs typeface="Times New Roman" panose="02020603050405020304" pitchFamily="18" charset="0"/>
              </a:rPr>
              <a:t> </a:t>
            </a:r>
            <a:r>
              <a:rPr spc="-56">
                <a:latin typeface="Times New Roman" panose="02020603050405020304" pitchFamily="18" charset="0"/>
                <a:cs typeface="Times New Roman" panose="02020603050405020304" pitchFamily="18" charset="0"/>
              </a:rPr>
              <a:t>lengths</a:t>
            </a:r>
            <a:r>
              <a:rPr spc="-4">
                <a:latin typeface="Times New Roman" panose="02020603050405020304" pitchFamily="18" charset="0"/>
                <a:cs typeface="Times New Roman" panose="02020603050405020304" pitchFamily="18" charset="0"/>
              </a:rPr>
              <a:t> </a:t>
            </a:r>
            <a:r>
              <a:rPr>
                <a:latin typeface="Times New Roman" panose="02020603050405020304" pitchFamily="18" charset="0"/>
                <a:cs typeface="Times New Roman" panose="02020603050405020304" pitchFamily="18" charset="0"/>
              </a:rPr>
              <a:t>of</a:t>
            </a:r>
            <a:r>
              <a:rPr spc="8">
                <a:latin typeface="Times New Roman" panose="02020603050405020304" pitchFamily="18" charset="0"/>
                <a:cs typeface="Times New Roman" panose="02020603050405020304" pitchFamily="18" charset="0"/>
              </a:rPr>
              <a:t> </a:t>
            </a:r>
            <a:r>
              <a:rPr spc="-45">
                <a:solidFill>
                  <a:srgbClr val="FF0000"/>
                </a:solidFill>
                <a:latin typeface="Times New Roman" panose="02020603050405020304" pitchFamily="18" charset="0"/>
                <a:cs typeface="Times New Roman" panose="02020603050405020304" pitchFamily="18" charset="0"/>
              </a:rPr>
              <a:t>main</a:t>
            </a:r>
            <a:r>
              <a:rPr spc="-11">
                <a:solidFill>
                  <a:srgbClr val="FF0000"/>
                </a:solidFill>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or</a:t>
            </a:r>
            <a:r>
              <a:rPr spc="83">
                <a:solidFill>
                  <a:srgbClr val="FF0000"/>
                </a:solidFill>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trunk</a:t>
            </a:r>
            <a:r>
              <a:rPr spc="34">
                <a:solidFill>
                  <a:srgbClr val="FF0000"/>
                </a:solidFill>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or</a:t>
            </a:r>
            <a:r>
              <a:rPr spc="79">
                <a:solidFill>
                  <a:srgbClr val="FF0000"/>
                </a:solidFill>
                <a:latin typeface="Times New Roman" panose="02020603050405020304" pitchFamily="18" charset="0"/>
                <a:cs typeface="Times New Roman" panose="02020603050405020304" pitchFamily="18" charset="0"/>
              </a:rPr>
              <a:t> </a:t>
            </a:r>
            <a:r>
              <a:rPr spc="-53">
                <a:solidFill>
                  <a:srgbClr val="FF0000"/>
                </a:solidFill>
                <a:latin typeface="Times New Roman" panose="02020603050405020304" pitchFamily="18" charset="0"/>
                <a:cs typeface="Times New Roman" panose="02020603050405020304" pitchFamily="18" charset="0"/>
              </a:rPr>
              <a:t>interceptor</a:t>
            </a:r>
            <a:r>
              <a:rPr spc="19">
                <a:solidFill>
                  <a:srgbClr val="FF0000"/>
                </a:solidFill>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sewers</a:t>
            </a:r>
            <a:r>
              <a:rPr>
                <a:solidFill>
                  <a:srgbClr val="FF0000"/>
                </a:solidFill>
                <a:latin typeface="Times New Roman" panose="02020603050405020304" pitchFamily="18" charset="0"/>
                <a:cs typeface="Times New Roman" panose="02020603050405020304" pitchFamily="18" charset="0"/>
              </a:rPr>
              <a:t>	</a:t>
            </a:r>
            <a:r>
              <a:rPr spc="-26">
                <a:latin typeface="Times New Roman" panose="02020603050405020304" pitchFamily="18" charset="0"/>
                <a:cs typeface="Times New Roman" panose="02020603050405020304" pitchFamily="18" charset="0"/>
              </a:rPr>
              <a:t>which</a:t>
            </a:r>
            <a:r>
              <a:rPr spc="-60">
                <a:latin typeface="Times New Roman" panose="02020603050405020304" pitchFamily="18" charset="0"/>
                <a:cs typeface="Times New Roman" panose="02020603050405020304" pitchFamily="18" charset="0"/>
              </a:rPr>
              <a:t> </a:t>
            </a:r>
            <a:r>
              <a:rPr spc="-68">
                <a:latin typeface="Times New Roman" panose="02020603050405020304" pitchFamily="18" charset="0"/>
                <a:cs typeface="Times New Roman" panose="02020603050405020304" pitchFamily="18" charset="0"/>
              </a:rPr>
              <a:t>lie </a:t>
            </a:r>
            <a:r>
              <a:rPr spc="-79">
                <a:latin typeface="Times New Roman" panose="02020603050405020304" pitchFamily="18" charset="0"/>
                <a:cs typeface="Times New Roman" panose="02020603050405020304" pitchFamily="18" charset="0"/>
              </a:rPr>
              <a:t>between</a:t>
            </a:r>
            <a:r>
              <a:rPr spc="-158">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connections</a:t>
            </a:r>
            <a:r>
              <a:rPr spc="-94">
                <a:solidFill>
                  <a:srgbClr val="FF0000"/>
                </a:solidFill>
                <a:latin typeface="Times New Roman" panose="02020603050405020304" pitchFamily="18" charset="0"/>
                <a:cs typeface="Times New Roman" panose="02020603050405020304" pitchFamily="18" charset="0"/>
              </a:rPr>
              <a:t> </a:t>
            </a:r>
            <a:r>
              <a:rPr spc="-71">
                <a:solidFill>
                  <a:srgbClr val="FF0000"/>
                </a:solidFill>
                <a:latin typeface="Times New Roman" panose="02020603050405020304" pitchFamily="18" charset="0"/>
                <a:cs typeface="Times New Roman" panose="02020603050405020304" pitchFamily="18" charset="0"/>
              </a:rPr>
              <a:t>and</a:t>
            </a:r>
            <a:r>
              <a:rPr spc="-153">
                <a:solidFill>
                  <a:srgbClr val="FF0000"/>
                </a:solidFill>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the</a:t>
            </a:r>
            <a:r>
              <a:rPr spc="-139">
                <a:solidFill>
                  <a:srgbClr val="FF0000"/>
                </a:solidFill>
                <a:latin typeface="Times New Roman" panose="02020603050405020304" pitchFamily="18" charset="0"/>
                <a:cs typeface="Times New Roman" panose="02020603050405020304" pitchFamily="18" charset="0"/>
              </a:rPr>
              <a:t> </a:t>
            </a:r>
            <a:r>
              <a:rPr spc="-105">
                <a:solidFill>
                  <a:srgbClr val="FF0000"/>
                </a:solidFill>
                <a:latin typeface="Times New Roman" panose="02020603050405020304" pitchFamily="18" charset="0"/>
                <a:cs typeface="Times New Roman" panose="02020603050405020304" pitchFamily="18" charset="0"/>
              </a:rPr>
              <a:t>final</a:t>
            </a:r>
            <a:r>
              <a:rPr spc="-195">
                <a:solidFill>
                  <a:srgbClr val="FF0000"/>
                </a:solidFill>
                <a:latin typeface="Times New Roman" panose="02020603050405020304" pitchFamily="18" charset="0"/>
                <a:cs typeface="Times New Roman" panose="02020603050405020304" pitchFamily="18" charset="0"/>
              </a:rPr>
              <a:t> </a:t>
            </a:r>
            <a:r>
              <a:rPr spc="-64">
                <a:solidFill>
                  <a:srgbClr val="FF0000"/>
                </a:solidFill>
                <a:latin typeface="Times New Roman" panose="02020603050405020304" pitchFamily="18" charset="0"/>
                <a:cs typeface="Times New Roman" panose="02020603050405020304" pitchFamily="18" charset="0"/>
              </a:rPr>
              <a:t>point</a:t>
            </a:r>
            <a:r>
              <a:rPr spc="-90">
                <a:solidFill>
                  <a:srgbClr val="FF0000"/>
                </a:solidFill>
                <a:latin typeface="Times New Roman" panose="02020603050405020304" pitchFamily="18" charset="0"/>
                <a:cs typeface="Times New Roman" panose="02020603050405020304" pitchFamily="18" charset="0"/>
              </a:rPr>
              <a:t> </a:t>
            </a:r>
            <a:r>
              <a:rPr spc="-38">
                <a:solidFill>
                  <a:srgbClr val="FF0000"/>
                </a:solidFill>
                <a:latin typeface="Times New Roman" panose="02020603050405020304" pitchFamily="18" charset="0"/>
                <a:cs typeface="Times New Roman" panose="02020603050405020304" pitchFamily="18" charset="0"/>
              </a:rPr>
              <a:t>of</a:t>
            </a:r>
            <a:r>
              <a:rPr spc="-120">
                <a:solidFill>
                  <a:srgbClr val="FF0000"/>
                </a:solidFill>
                <a:latin typeface="Times New Roman" panose="02020603050405020304" pitchFamily="18" charset="0"/>
                <a:cs typeface="Times New Roman" panose="02020603050405020304" pitchFamily="18" charset="0"/>
              </a:rPr>
              <a:t> </a:t>
            </a:r>
            <a:r>
              <a:rPr spc="-71">
                <a:solidFill>
                  <a:srgbClr val="FF0000"/>
                </a:solidFill>
                <a:latin typeface="Times New Roman" panose="02020603050405020304" pitchFamily="18" charset="0"/>
                <a:cs typeface="Times New Roman" panose="02020603050405020304" pitchFamily="18" charset="0"/>
              </a:rPr>
              <a:t>disposal</a:t>
            </a:r>
            <a:r>
              <a:rPr spc="-75">
                <a:solidFill>
                  <a:srgbClr val="FF0000"/>
                </a:solidFill>
                <a:latin typeface="Times New Roman" panose="02020603050405020304" pitchFamily="18" charset="0"/>
                <a:cs typeface="Times New Roman" panose="02020603050405020304" pitchFamily="18" charset="0"/>
              </a:rPr>
              <a:t> </a:t>
            </a:r>
            <a:r>
              <a:rPr>
                <a:solidFill>
                  <a:srgbClr val="FF0000"/>
                </a:solidFill>
                <a:latin typeface="Times New Roman" panose="02020603050405020304" pitchFamily="18" charset="0"/>
                <a:cs typeface="Times New Roman" panose="02020603050405020304" pitchFamily="18" charset="0"/>
              </a:rPr>
              <a:t>or</a:t>
            </a:r>
            <a:r>
              <a:rPr spc="139">
                <a:solidFill>
                  <a:srgbClr val="FF0000"/>
                </a:solidFill>
                <a:latin typeface="Times New Roman" panose="02020603050405020304" pitchFamily="18" charset="0"/>
                <a:cs typeface="Times New Roman" panose="02020603050405020304" pitchFamily="18" charset="0"/>
              </a:rPr>
              <a:t> </a:t>
            </a:r>
            <a:r>
              <a:rPr spc="-86">
                <a:solidFill>
                  <a:srgbClr val="FF0000"/>
                </a:solidFill>
                <a:latin typeface="Times New Roman" panose="02020603050405020304" pitchFamily="18" charset="0"/>
                <a:cs typeface="Times New Roman" panose="02020603050405020304" pitchFamily="18" charset="0"/>
              </a:rPr>
              <a:t>treatment</a:t>
            </a:r>
            <a:r>
              <a:rPr spc="-139">
                <a:solidFill>
                  <a:srgbClr val="FF0000"/>
                </a:solidFill>
                <a:latin typeface="Times New Roman" panose="02020603050405020304" pitchFamily="18" charset="0"/>
                <a:cs typeface="Times New Roman" panose="02020603050405020304" pitchFamily="18" charset="0"/>
              </a:rPr>
              <a:t> </a:t>
            </a:r>
            <a:r>
              <a:rPr spc="-8">
                <a:solidFill>
                  <a:srgbClr val="FF0000"/>
                </a:solidFill>
                <a:latin typeface="Times New Roman" panose="02020603050405020304" pitchFamily="18" charset="0"/>
                <a:cs typeface="Times New Roman" panose="02020603050405020304" pitchFamily="18" charset="0"/>
              </a:rPr>
              <a:t>plant.</a:t>
            </a:r>
            <a:endParaRPr>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ECC6E1F-028F-D690-C5F6-CE0A1B3E56E0}"/>
              </a:ext>
            </a:extLst>
          </p:cNvPr>
          <p:cNvSpPr>
            <a:spLocks noGrp="1"/>
          </p:cNvSpPr>
          <p:nvPr>
            <p:ph type="sldNum" sz="quarter" idx="7"/>
          </p:nvPr>
        </p:nvSpPr>
        <p:spPr/>
        <p:txBody>
          <a:bodyPr/>
          <a:lstStyle/>
          <a:p>
            <a:fld id="{B6F15528-21DE-4FAA-801E-634DDDAF4B2B}" type="slidenum">
              <a:rPr lang="en-US" smtClean="0"/>
              <a:t>158</a:t>
            </a:fld>
            <a:endParaRPr lang="en-US"/>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09600" y="685800"/>
            <a:ext cx="7848600" cy="2008082"/>
          </a:xfrm>
          <a:prstGeom prst="rect">
            <a:avLst/>
          </a:prstGeom>
        </p:spPr>
        <p:txBody>
          <a:bodyPr vert="horz" wrap="square" lIns="0" tIns="10001" rIns="0" bIns="0" rtlCol="0">
            <a:spAutoFit/>
          </a:bodyPr>
          <a:lstStyle/>
          <a:p>
            <a:pPr marL="9525" algn="just">
              <a:spcBef>
                <a:spcPts val="79"/>
              </a:spcBef>
            </a:pPr>
            <a:r>
              <a:rPr sz="2400">
                <a:latin typeface="Arial"/>
                <a:cs typeface="Arial"/>
              </a:rPr>
              <a:t>Small</a:t>
            </a:r>
            <a:r>
              <a:rPr sz="2400" spc="-11">
                <a:latin typeface="Arial"/>
                <a:cs typeface="Arial"/>
              </a:rPr>
              <a:t> </a:t>
            </a:r>
            <a:r>
              <a:rPr sz="2400">
                <a:latin typeface="Arial"/>
                <a:cs typeface="Arial"/>
              </a:rPr>
              <a:t>Bore</a:t>
            </a:r>
            <a:r>
              <a:rPr sz="2400" spc="-19">
                <a:latin typeface="Arial"/>
                <a:cs typeface="Arial"/>
              </a:rPr>
              <a:t> </a:t>
            </a:r>
            <a:r>
              <a:rPr sz="2400" spc="-8">
                <a:latin typeface="Arial"/>
                <a:cs typeface="Arial"/>
              </a:rPr>
              <a:t>Sewerage</a:t>
            </a:r>
            <a:r>
              <a:rPr sz="2400" spc="-153">
                <a:latin typeface="Arial"/>
                <a:cs typeface="Arial"/>
              </a:rPr>
              <a:t> </a:t>
            </a:r>
            <a:r>
              <a:rPr sz="2400" spc="-8">
                <a:latin typeface="Arial"/>
                <a:cs typeface="Arial"/>
              </a:rPr>
              <a:t>System</a:t>
            </a:r>
            <a:endParaRPr sz="2400">
              <a:latin typeface="Arial"/>
              <a:cs typeface="Arial"/>
            </a:endParaRPr>
          </a:p>
          <a:p>
            <a:pPr marL="18574" marR="3810" algn="just">
              <a:spcBef>
                <a:spcPts val="68"/>
              </a:spcBef>
            </a:pPr>
            <a:r>
              <a:rPr sz="2100" b="0">
                <a:solidFill>
                  <a:srgbClr val="000000"/>
                </a:solidFill>
                <a:latin typeface="Sitka Text"/>
                <a:cs typeface="Sitka Text"/>
              </a:rPr>
              <a:t>In</a:t>
            </a:r>
            <a:r>
              <a:rPr sz="2100" b="0" spc="19">
                <a:solidFill>
                  <a:srgbClr val="000000"/>
                </a:solidFill>
                <a:latin typeface="Sitka Text"/>
                <a:cs typeface="Sitka Text"/>
              </a:rPr>
              <a:t> </a:t>
            </a:r>
            <a:r>
              <a:rPr sz="2100" b="0">
                <a:solidFill>
                  <a:srgbClr val="000000"/>
                </a:solidFill>
                <a:latin typeface="Sitka Text"/>
                <a:cs typeface="Sitka Text"/>
              </a:rPr>
              <a:t>order</a:t>
            </a:r>
            <a:r>
              <a:rPr sz="2100" b="0" spc="38">
                <a:solidFill>
                  <a:srgbClr val="000000"/>
                </a:solidFill>
                <a:latin typeface="Sitka Text"/>
                <a:cs typeface="Sitka Text"/>
              </a:rPr>
              <a:t> </a:t>
            </a:r>
            <a:r>
              <a:rPr sz="2100" b="0">
                <a:solidFill>
                  <a:srgbClr val="000000"/>
                </a:solidFill>
                <a:latin typeface="Sitka Text"/>
                <a:cs typeface="Sitka Text"/>
              </a:rPr>
              <a:t>to</a:t>
            </a:r>
            <a:r>
              <a:rPr sz="2100" b="0" spc="38">
                <a:solidFill>
                  <a:srgbClr val="000000"/>
                </a:solidFill>
                <a:latin typeface="Sitka Text"/>
                <a:cs typeface="Sitka Text"/>
              </a:rPr>
              <a:t> </a:t>
            </a:r>
            <a:r>
              <a:rPr sz="2100" b="0" spc="-8">
                <a:solidFill>
                  <a:srgbClr val="000000"/>
                </a:solidFill>
                <a:latin typeface="Sitka Text"/>
                <a:cs typeface="Sitka Text"/>
              </a:rPr>
              <a:t>extend</a:t>
            </a:r>
            <a:r>
              <a:rPr sz="2100" b="0" spc="11">
                <a:solidFill>
                  <a:srgbClr val="000000"/>
                </a:solidFill>
                <a:latin typeface="Sitka Text"/>
                <a:cs typeface="Sitka Text"/>
              </a:rPr>
              <a:t> </a:t>
            </a:r>
            <a:r>
              <a:rPr sz="2100" b="0" spc="-60">
                <a:solidFill>
                  <a:srgbClr val="000000"/>
                </a:solidFill>
                <a:latin typeface="Sitka Text"/>
                <a:cs typeface="Sitka Text"/>
              </a:rPr>
              <a:t>adequate</a:t>
            </a:r>
            <a:r>
              <a:rPr sz="2100" b="0" spc="-11">
                <a:solidFill>
                  <a:srgbClr val="000000"/>
                </a:solidFill>
                <a:latin typeface="Sitka Text"/>
                <a:cs typeface="Sitka Text"/>
              </a:rPr>
              <a:t> </a:t>
            </a:r>
            <a:r>
              <a:rPr sz="2100" b="0" spc="-45">
                <a:solidFill>
                  <a:srgbClr val="000000"/>
                </a:solidFill>
                <a:latin typeface="Sitka Text"/>
                <a:cs typeface="Sitka Text"/>
              </a:rPr>
              <a:t>sanitation</a:t>
            </a:r>
            <a:r>
              <a:rPr sz="2100" b="0" spc="4">
                <a:solidFill>
                  <a:srgbClr val="000000"/>
                </a:solidFill>
                <a:latin typeface="Sitka Text"/>
                <a:cs typeface="Sitka Text"/>
              </a:rPr>
              <a:t> </a:t>
            </a:r>
            <a:r>
              <a:rPr sz="2100" b="0" spc="-15">
                <a:solidFill>
                  <a:srgbClr val="000000"/>
                </a:solidFill>
                <a:latin typeface="Sitka Text"/>
                <a:cs typeface="Sitka Text"/>
              </a:rPr>
              <a:t>services</a:t>
            </a:r>
            <a:r>
              <a:rPr sz="2100" b="0" spc="23">
                <a:solidFill>
                  <a:srgbClr val="000000"/>
                </a:solidFill>
                <a:latin typeface="Sitka Text"/>
                <a:cs typeface="Sitka Text"/>
              </a:rPr>
              <a:t> </a:t>
            </a:r>
            <a:r>
              <a:rPr sz="2100" b="0">
                <a:solidFill>
                  <a:srgbClr val="000000"/>
                </a:solidFill>
                <a:latin typeface="Sitka Text"/>
                <a:cs typeface="Sitka Text"/>
              </a:rPr>
              <a:t>to</a:t>
            </a:r>
            <a:r>
              <a:rPr sz="2100" b="0" spc="30">
                <a:solidFill>
                  <a:srgbClr val="000000"/>
                </a:solidFill>
                <a:latin typeface="Sitka Text"/>
                <a:cs typeface="Sitka Text"/>
              </a:rPr>
              <a:t> </a:t>
            </a:r>
            <a:r>
              <a:rPr sz="2100" b="0" spc="-26">
                <a:solidFill>
                  <a:srgbClr val="FF0000"/>
                </a:solidFill>
                <a:latin typeface="Sitka Text"/>
                <a:cs typeface="Sitka Text"/>
              </a:rPr>
              <a:t>medium</a:t>
            </a:r>
            <a:r>
              <a:rPr sz="2100" b="0" spc="4">
                <a:solidFill>
                  <a:srgbClr val="FF0000"/>
                </a:solidFill>
                <a:latin typeface="Sitka Text"/>
                <a:cs typeface="Sitka Text"/>
              </a:rPr>
              <a:t> </a:t>
            </a:r>
            <a:r>
              <a:rPr sz="2100" b="0" spc="-19">
                <a:solidFill>
                  <a:srgbClr val="FF0000"/>
                </a:solidFill>
                <a:latin typeface="Sitka Text"/>
                <a:cs typeface="Sitka Text"/>
              </a:rPr>
              <a:t>to </a:t>
            </a:r>
            <a:r>
              <a:rPr sz="2100" b="0" spc="-71">
                <a:solidFill>
                  <a:srgbClr val="FF0000"/>
                </a:solidFill>
                <a:latin typeface="Sitka Text"/>
                <a:cs typeface="Sitka Text"/>
              </a:rPr>
              <a:t>low-</a:t>
            </a:r>
            <a:r>
              <a:rPr sz="2100" b="0">
                <a:solidFill>
                  <a:srgbClr val="FF0000"/>
                </a:solidFill>
                <a:latin typeface="Sitka Text"/>
                <a:cs typeface="Sitka Text"/>
              </a:rPr>
              <a:t>income</a:t>
            </a:r>
            <a:r>
              <a:rPr sz="2100" b="0" spc="270">
                <a:solidFill>
                  <a:srgbClr val="FF0000"/>
                </a:solidFill>
                <a:latin typeface="Sitka Text"/>
                <a:cs typeface="Sitka Text"/>
              </a:rPr>
              <a:t> </a:t>
            </a:r>
            <a:r>
              <a:rPr sz="2100" b="0" spc="-79">
                <a:solidFill>
                  <a:srgbClr val="FF0000"/>
                </a:solidFill>
                <a:latin typeface="Sitka Text"/>
                <a:cs typeface="Sitka Text"/>
              </a:rPr>
              <a:t>communities</a:t>
            </a:r>
            <a:r>
              <a:rPr sz="2100" b="0" spc="-79">
                <a:solidFill>
                  <a:srgbClr val="000000"/>
                </a:solidFill>
                <a:latin typeface="Sitka Text"/>
                <a:cs typeface="Sitka Text"/>
              </a:rPr>
              <a:t>,</a:t>
            </a:r>
            <a:r>
              <a:rPr sz="2100" b="0" spc="-71">
                <a:solidFill>
                  <a:srgbClr val="000000"/>
                </a:solidFill>
                <a:latin typeface="Sitka Text"/>
                <a:cs typeface="Sitka Text"/>
              </a:rPr>
              <a:t> </a:t>
            </a:r>
            <a:r>
              <a:rPr sz="2100" b="0" spc="-83">
                <a:solidFill>
                  <a:srgbClr val="000000"/>
                </a:solidFill>
                <a:latin typeface="Sitka Text"/>
                <a:cs typeface="Sitka Text"/>
              </a:rPr>
              <a:t>small</a:t>
            </a:r>
            <a:r>
              <a:rPr sz="2100" b="0" spc="-68">
                <a:solidFill>
                  <a:srgbClr val="000000"/>
                </a:solidFill>
                <a:latin typeface="Sitka Text"/>
                <a:cs typeface="Sitka Text"/>
              </a:rPr>
              <a:t> </a:t>
            </a:r>
            <a:r>
              <a:rPr sz="2100" b="0" spc="-19">
                <a:solidFill>
                  <a:srgbClr val="000000"/>
                </a:solidFill>
                <a:latin typeface="Sitka Text"/>
                <a:cs typeface="Sitka Text"/>
              </a:rPr>
              <a:t>bore</a:t>
            </a:r>
            <a:r>
              <a:rPr sz="2100" b="0" spc="-94">
                <a:solidFill>
                  <a:srgbClr val="000000"/>
                </a:solidFill>
                <a:latin typeface="Sitka Text"/>
                <a:cs typeface="Sitka Text"/>
              </a:rPr>
              <a:t> </a:t>
            </a:r>
            <a:r>
              <a:rPr sz="2100" b="0" spc="-75">
                <a:solidFill>
                  <a:srgbClr val="000000"/>
                </a:solidFill>
                <a:latin typeface="Sitka Text"/>
                <a:cs typeface="Sitka Text"/>
              </a:rPr>
              <a:t>sewerage </a:t>
            </a:r>
            <a:r>
              <a:rPr sz="2100" b="0" spc="-23">
                <a:solidFill>
                  <a:srgbClr val="000000"/>
                </a:solidFill>
                <a:latin typeface="Sitka Text"/>
                <a:cs typeface="Sitka Text"/>
              </a:rPr>
              <a:t>(SBS)</a:t>
            </a:r>
            <a:r>
              <a:rPr sz="2100" b="0" spc="-94">
                <a:solidFill>
                  <a:srgbClr val="000000"/>
                </a:solidFill>
                <a:latin typeface="Sitka Text"/>
                <a:cs typeface="Sitka Text"/>
              </a:rPr>
              <a:t> </a:t>
            </a:r>
            <a:r>
              <a:rPr sz="2100" b="0" spc="-56">
                <a:solidFill>
                  <a:srgbClr val="000000"/>
                </a:solidFill>
                <a:latin typeface="Sitka Text"/>
                <a:cs typeface="Sitka Text"/>
              </a:rPr>
              <a:t>system</a:t>
            </a:r>
            <a:r>
              <a:rPr sz="2100" b="0" spc="-94">
                <a:solidFill>
                  <a:srgbClr val="000000"/>
                </a:solidFill>
                <a:latin typeface="Sitka Text"/>
                <a:cs typeface="Sitka Text"/>
              </a:rPr>
              <a:t> </a:t>
            </a:r>
            <a:r>
              <a:rPr sz="2100" b="0" spc="-19">
                <a:solidFill>
                  <a:srgbClr val="000000"/>
                </a:solidFill>
                <a:latin typeface="Sitka Text"/>
                <a:cs typeface="Sitka Text"/>
              </a:rPr>
              <a:t>is </a:t>
            </a:r>
            <a:r>
              <a:rPr sz="2100" b="0" spc="-68">
                <a:solidFill>
                  <a:srgbClr val="000000"/>
                </a:solidFill>
                <a:latin typeface="Sitka Text"/>
                <a:cs typeface="Sitka Text"/>
              </a:rPr>
              <a:t>introduced.</a:t>
            </a:r>
            <a:r>
              <a:rPr sz="2100" b="0" spc="-75">
                <a:solidFill>
                  <a:srgbClr val="000000"/>
                </a:solidFill>
                <a:latin typeface="Sitka Text"/>
                <a:cs typeface="Sitka Text"/>
              </a:rPr>
              <a:t> </a:t>
            </a:r>
            <a:r>
              <a:rPr sz="2100" b="0">
                <a:solidFill>
                  <a:srgbClr val="000000"/>
                </a:solidFill>
                <a:latin typeface="Sitka Text"/>
                <a:cs typeface="Sitka Text"/>
              </a:rPr>
              <a:t>This</a:t>
            </a:r>
            <a:r>
              <a:rPr sz="2100" b="0" spc="-23">
                <a:solidFill>
                  <a:srgbClr val="000000"/>
                </a:solidFill>
                <a:latin typeface="Sitka Text"/>
                <a:cs typeface="Sitka Text"/>
              </a:rPr>
              <a:t> </a:t>
            </a:r>
            <a:r>
              <a:rPr sz="2100" b="0">
                <a:solidFill>
                  <a:srgbClr val="000000"/>
                </a:solidFill>
                <a:latin typeface="Sitka Text"/>
                <a:cs typeface="Sitka Text"/>
              </a:rPr>
              <a:t>is</a:t>
            </a:r>
            <a:r>
              <a:rPr sz="2100" b="0" spc="-56">
                <a:solidFill>
                  <a:srgbClr val="000000"/>
                </a:solidFill>
                <a:latin typeface="Sitka Text"/>
                <a:cs typeface="Sitka Text"/>
              </a:rPr>
              <a:t> </a:t>
            </a:r>
            <a:r>
              <a:rPr sz="2100" b="0">
                <a:solidFill>
                  <a:srgbClr val="000000"/>
                </a:solidFill>
                <a:latin typeface="Sitka Text"/>
                <a:cs typeface="Sitka Text"/>
              </a:rPr>
              <a:t>a</a:t>
            </a:r>
            <a:r>
              <a:rPr sz="2100" b="0" spc="-120">
                <a:solidFill>
                  <a:srgbClr val="000000"/>
                </a:solidFill>
                <a:latin typeface="Sitka Text"/>
                <a:cs typeface="Sitka Text"/>
              </a:rPr>
              <a:t> </a:t>
            </a:r>
            <a:r>
              <a:rPr sz="2100" b="0" spc="-56">
                <a:solidFill>
                  <a:srgbClr val="000000"/>
                </a:solidFill>
                <a:latin typeface="Sitka Text"/>
                <a:cs typeface="Sitka Text"/>
              </a:rPr>
              <a:t>recent</a:t>
            </a:r>
            <a:r>
              <a:rPr sz="2100" b="0" spc="-68">
                <a:solidFill>
                  <a:srgbClr val="000000"/>
                </a:solidFill>
                <a:latin typeface="Sitka Text"/>
                <a:cs typeface="Sitka Text"/>
              </a:rPr>
              <a:t> </a:t>
            </a:r>
            <a:r>
              <a:rPr sz="2100" b="0" spc="-71">
                <a:solidFill>
                  <a:srgbClr val="000000"/>
                </a:solidFill>
                <a:latin typeface="Sitka Text"/>
                <a:cs typeface="Sitka Text"/>
              </a:rPr>
              <a:t>sanitation</a:t>
            </a:r>
            <a:r>
              <a:rPr sz="2100" b="0" spc="-75">
                <a:solidFill>
                  <a:srgbClr val="000000"/>
                </a:solidFill>
                <a:latin typeface="Sitka Text"/>
                <a:cs typeface="Sitka Text"/>
              </a:rPr>
              <a:t> </a:t>
            </a:r>
            <a:r>
              <a:rPr sz="2100" b="0" spc="-53">
                <a:solidFill>
                  <a:srgbClr val="000000"/>
                </a:solidFill>
                <a:latin typeface="Sitka Text"/>
                <a:cs typeface="Sitka Text"/>
              </a:rPr>
              <a:t>technology</a:t>
            </a:r>
            <a:r>
              <a:rPr sz="2100" b="0" spc="-64">
                <a:solidFill>
                  <a:srgbClr val="000000"/>
                </a:solidFill>
                <a:latin typeface="Sitka Text"/>
                <a:cs typeface="Sitka Text"/>
              </a:rPr>
              <a:t> </a:t>
            </a:r>
            <a:r>
              <a:rPr sz="2100" b="0" spc="-60">
                <a:solidFill>
                  <a:srgbClr val="000000"/>
                </a:solidFill>
                <a:latin typeface="Sitka Text"/>
                <a:cs typeface="Sitka Text"/>
              </a:rPr>
              <a:t>that</a:t>
            </a:r>
            <a:r>
              <a:rPr sz="2100" b="0" spc="-83">
                <a:solidFill>
                  <a:srgbClr val="000000"/>
                </a:solidFill>
                <a:latin typeface="Sitka Text"/>
                <a:cs typeface="Sitka Text"/>
              </a:rPr>
              <a:t> </a:t>
            </a:r>
            <a:r>
              <a:rPr sz="2100" b="0" spc="-53">
                <a:solidFill>
                  <a:srgbClr val="000000"/>
                </a:solidFill>
                <a:latin typeface="Sitka Text"/>
                <a:cs typeface="Sitka Text"/>
              </a:rPr>
              <a:t>offers</a:t>
            </a:r>
            <a:r>
              <a:rPr sz="2100" b="0" spc="-64">
                <a:solidFill>
                  <a:srgbClr val="000000"/>
                </a:solidFill>
                <a:latin typeface="Sitka Text"/>
                <a:cs typeface="Sitka Text"/>
              </a:rPr>
              <a:t> </a:t>
            </a:r>
            <a:r>
              <a:rPr sz="2100" b="0" spc="-19">
                <a:solidFill>
                  <a:srgbClr val="000000"/>
                </a:solidFill>
                <a:latin typeface="Sitka Text"/>
                <a:cs typeface="Sitka Text"/>
              </a:rPr>
              <a:t>all </a:t>
            </a:r>
            <a:r>
              <a:rPr sz="2100" b="0">
                <a:solidFill>
                  <a:srgbClr val="000000"/>
                </a:solidFill>
                <a:latin typeface="Sitka Text"/>
                <a:cs typeface="Sitka Text"/>
              </a:rPr>
              <a:t>the</a:t>
            </a:r>
            <a:r>
              <a:rPr sz="2100" b="0" spc="-150">
                <a:solidFill>
                  <a:srgbClr val="000000"/>
                </a:solidFill>
                <a:latin typeface="Sitka Text"/>
                <a:cs typeface="Sitka Text"/>
              </a:rPr>
              <a:t> </a:t>
            </a:r>
            <a:r>
              <a:rPr sz="2100" b="0" spc="-75">
                <a:solidFill>
                  <a:srgbClr val="000000"/>
                </a:solidFill>
                <a:latin typeface="Sitka Text"/>
                <a:cs typeface="Sitka Text"/>
              </a:rPr>
              <a:t>advantages </a:t>
            </a:r>
            <a:r>
              <a:rPr sz="2100" b="0">
                <a:solidFill>
                  <a:srgbClr val="000000"/>
                </a:solidFill>
                <a:latin typeface="Sitka Text"/>
                <a:cs typeface="Sitka Text"/>
              </a:rPr>
              <a:t>of</a:t>
            </a:r>
            <a:r>
              <a:rPr sz="2100" b="0" spc="-101">
                <a:solidFill>
                  <a:srgbClr val="000000"/>
                </a:solidFill>
                <a:latin typeface="Sitka Text"/>
                <a:cs typeface="Sitka Text"/>
              </a:rPr>
              <a:t> </a:t>
            </a:r>
            <a:r>
              <a:rPr sz="2100" b="0">
                <a:solidFill>
                  <a:srgbClr val="FF0000"/>
                </a:solidFill>
                <a:latin typeface="Sitka Text"/>
                <a:cs typeface="Sitka Text"/>
              </a:rPr>
              <a:t>conventional</a:t>
            </a:r>
            <a:r>
              <a:rPr sz="2100" b="0" spc="446">
                <a:solidFill>
                  <a:srgbClr val="FF0000"/>
                </a:solidFill>
                <a:latin typeface="Sitka Text"/>
                <a:cs typeface="Sitka Text"/>
              </a:rPr>
              <a:t> </a:t>
            </a:r>
            <a:r>
              <a:rPr sz="2100" b="0" spc="-38">
                <a:solidFill>
                  <a:srgbClr val="FF0000"/>
                </a:solidFill>
                <a:latin typeface="Sitka Text"/>
                <a:cs typeface="Sitka Text"/>
              </a:rPr>
              <a:t>waterborne</a:t>
            </a:r>
            <a:r>
              <a:rPr sz="2100" b="0" spc="-98">
                <a:solidFill>
                  <a:srgbClr val="FF0000"/>
                </a:solidFill>
                <a:latin typeface="Sitka Text"/>
                <a:cs typeface="Sitka Text"/>
              </a:rPr>
              <a:t> </a:t>
            </a:r>
            <a:r>
              <a:rPr sz="2100" b="0" spc="-41">
                <a:solidFill>
                  <a:srgbClr val="FF0000"/>
                </a:solidFill>
                <a:latin typeface="Sitka Text"/>
                <a:cs typeface="Sitka Text"/>
              </a:rPr>
              <a:t>sewerage</a:t>
            </a:r>
            <a:r>
              <a:rPr sz="2100" b="0" spc="-109">
                <a:solidFill>
                  <a:srgbClr val="FF0000"/>
                </a:solidFill>
                <a:latin typeface="Sitka Text"/>
                <a:cs typeface="Sitka Text"/>
              </a:rPr>
              <a:t> </a:t>
            </a:r>
            <a:r>
              <a:rPr sz="2100" b="0" spc="-8">
                <a:solidFill>
                  <a:srgbClr val="000000"/>
                </a:solidFill>
                <a:latin typeface="Sitka Text"/>
                <a:cs typeface="Sitka Text"/>
              </a:rPr>
              <a:t>systems </a:t>
            </a:r>
            <a:r>
              <a:rPr sz="2100" b="0" spc="-71">
                <a:solidFill>
                  <a:srgbClr val="000000"/>
                </a:solidFill>
                <a:latin typeface="Sitka Text"/>
                <a:cs typeface="Sitka Text"/>
              </a:rPr>
              <a:t>but</a:t>
            </a:r>
            <a:r>
              <a:rPr sz="2100" b="0" spc="-146">
                <a:solidFill>
                  <a:srgbClr val="000000"/>
                </a:solidFill>
                <a:latin typeface="Sitka Text"/>
                <a:cs typeface="Sitka Text"/>
              </a:rPr>
              <a:t> </a:t>
            </a:r>
            <a:r>
              <a:rPr sz="2100" b="0" spc="-71">
                <a:solidFill>
                  <a:srgbClr val="000000"/>
                </a:solidFill>
                <a:latin typeface="Sitka Text"/>
                <a:cs typeface="Sitka Text"/>
              </a:rPr>
              <a:t>at</a:t>
            </a:r>
            <a:r>
              <a:rPr sz="2100" b="0" spc="-225">
                <a:solidFill>
                  <a:srgbClr val="000000"/>
                </a:solidFill>
                <a:latin typeface="Sitka Text"/>
                <a:cs typeface="Sitka Text"/>
              </a:rPr>
              <a:t> </a:t>
            </a:r>
            <a:r>
              <a:rPr sz="2100" b="0" spc="-19">
                <a:solidFill>
                  <a:srgbClr val="000000"/>
                </a:solidFill>
                <a:latin typeface="Sitka Text"/>
                <a:cs typeface="Sitka Text"/>
              </a:rPr>
              <a:t>a</a:t>
            </a:r>
            <a:r>
              <a:rPr sz="2100" b="0" spc="-266">
                <a:solidFill>
                  <a:srgbClr val="000000"/>
                </a:solidFill>
                <a:latin typeface="Sitka Text"/>
                <a:cs typeface="Sitka Text"/>
              </a:rPr>
              <a:t> </a:t>
            </a:r>
            <a:r>
              <a:rPr sz="2100" b="0" spc="-71">
                <a:solidFill>
                  <a:srgbClr val="FF0000"/>
                </a:solidFill>
                <a:latin typeface="Sitka Text"/>
                <a:cs typeface="Sitka Text"/>
              </a:rPr>
              <a:t>much</a:t>
            </a:r>
            <a:r>
              <a:rPr sz="2100" b="0" spc="-150">
                <a:solidFill>
                  <a:srgbClr val="FF0000"/>
                </a:solidFill>
                <a:latin typeface="Sitka Text"/>
                <a:cs typeface="Sitka Text"/>
              </a:rPr>
              <a:t> </a:t>
            </a:r>
            <a:r>
              <a:rPr sz="2100" b="0" spc="-49">
                <a:solidFill>
                  <a:srgbClr val="FF0000"/>
                </a:solidFill>
                <a:latin typeface="Sitka Text"/>
                <a:cs typeface="Sitka Text"/>
              </a:rPr>
              <a:t>lower</a:t>
            </a:r>
            <a:r>
              <a:rPr sz="2100" b="0" spc="-101">
                <a:solidFill>
                  <a:srgbClr val="FF0000"/>
                </a:solidFill>
                <a:latin typeface="Sitka Text"/>
                <a:cs typeface="Sitka Text"/>
              </a:rPr>
              <a:t> </a:t>
            </a:r>
            <a:r>
              <a:rPr sz="2100" b="0" spc="-41">
                <a:solidFill>
                  <a:srgbClr val="FF0000"/>
                </a:solidFill>
                <a:latin typeface="Sitka Text"/>
                <a:cs typeface="Sitka Text"/>
              </a:rPr>
              <a:t>cost</a:t>
            </a:r>
            <a:r>
              <a:rPr sz="2100" b="0" spc="-109">
                <a:solidFill>
                  <a:srgbClr val="FF0000"/>
                </a:solidFill>
                <a:latin typeface="Sitka Text"/>
                <a:cs typeface="Sitka Text"/>
              </a:rPr>
              <a:t> </a:t>
            </a:r>
            <a:r>
              <a:rPr sz="2100" b="0" spc="-75">
                <a:solidFill>
                  <a:srgbClr val="000000"/>
                </a:solidFill>
                <a:latin typeface="Sitka Text"/>
                <a:cs typeface="Sitka Text"/>
              </a:rPr>
              <a:t>than</a:t>
            </a:r>
            <a:r>
              <a:rPr sz="2100" b="0" spc="-176">
                <a:solidFill>
                  <a:srgbClr val="000000"/>
                </a:solidFill>
                <a:latin typeface="Sitka Text"/>
                <a:cs typeface="Sitka Text"/>
              </a:rPr>
              <a:t> </a:t>
            </a:r>
            <a:r>
              <a:rPr sz="2100" b="0" spc="-71">
                <a:solidFill>
                  <a:srgbClr val="000000"/>
                </a:solidFill>
                <a:latin typeface="Sitka Text"/>
                <a:cs typeface="Sitka Text"/>
              </a:rPr>
              <a:t>the</a:t>
            </a:r>
            <a:r>
              <a:rPr sz="2100" b="0" spc="-153">
                <a:solidFill>
                  <a:srgbClr val="000000"/>
                </a:solidFill>
                <a:latin typeface="Sitka Text"/>
                <a:cs typeface="Sitka Text"/>
              </a:rPr>
              <a:t> </a:t>
            </a:r>
            <a:r>
              <a:rPr sz="2100" b="0" spc="-49">
                <a:solidFill>
                  <a:srgbClr val="000000"/>
                </a:solidFill>
                <a:latin typeface="Sitka Text"/>
                <a:cs typeface="Sitka Text"/>
              </a:rPr>
              <a:t>conventional</a:t>
            </a:r>
            <a:r>
              <a:rPr sz="2100" b="0" spc="255">
                <a:solidFill>
                  <a:srgbClr val="000000"/>
                </a:solidFill>
                <a:latin typeface="Sitka Text"/>
                <a:cs typeface="Sitka Text"/>
              </a:rPr>
              <a:t> </a:t>
            </a:r>
            <a:r>
              <a:rPr sz="2100" b="0" spc="-8">
                <a:solidFill>
                  <a:srgbClr val="000000"/>
                </a:solidFill>
                <a:latin typeface="Sitka Text"/>
                <a:cs typeface="Sitka Text"/>
              </a:rPr>
              <a:t>ones.</a:t>
            </a:r>
            <a:endParaRPr sz="2100">
              <a:latin typeface="Sitka Text"/>
              <a:cs typeface="Sitka Text"/>
            </a:endParaRPr>
          </a:p>
        </p:txBody>
      </p:sp>
      <p:sp>
        <p:nvSpPr>
          <p:cNvPr id="10" name="object 10"/>
          <p:cNvSpPr txBox="1"/>
          <p:nvPr/>
        </p:nvSpPr>
        <p:spPr>
          <a:xfrm>
            <a:off x="609600" y="2971800"/>
            <a:ext cx="8001000" cy="2326919"/>
          </a:xfrm>
          <a:prstGeom prst="rect">
            <a:avLst/>
          </a:prstGeom>
        </p:spPr>
        <p:txBody>
          <a:bodyPr vert="horz" wrap="square" lIns="0" tIns="66675" rIns="0" bIns="0" rtlCol="0">
            <a:spAutoFit/>
          </a:bodyPr>
          <a:lstStyle/>
          <a:p>
            <a:pPr marL="9525">
              <a:spcBef>
                <a:spcPts val="525"/>
              </a:spcBef>
            </a:pPr>
            <a:r>
              <a:rPr sz="2100" b="1">
                <a:solidFill>
                  <a:srgbClr val="001F5F"/>
                </a:solidFill>
                <a:latin typeface="Sitka Text"/>
                <a:cs typeface="Sitka Text"/>
              </a:rPr>
              <a:t>SBS</a:t>
            </a:r>
            <a:r>
              <a:rPr sz="2100" b="1" spc="-98">
                <a:solidFill>
                  <a:srgbClr val="001F5F"/>
                </a:solidFill>
                <a:latin typeface="Sitka Text"/>
                <a:cs typeface="Sitka Text"/>
              </a:rPr>
              <a:t> </a:t>
            </a:r>
            <a:r>
              <a:rPr sz="2100" b="1" spc="-64">
                <a:solidFill>
                  <a:srgbClr val="001F5F"/>
                </a:solidFill>
                <a:latin typeface="Sitka Text"/>
                <a:cs typeface="Sitka Text"/>
              </a:rPr>
              <a:t>system</a:t>
            </a:r>
            <a:r>
              <a:rPr sz="2100" b="1" spc="-127">
                <a:solidFill>
                  <a:srgbClr val="001F5F"/>
                </a:solidFill>
                <a:latin typeface="Sitka Text"/>
                <a:cs typeface="Sitka Text"/>
              </a:rPr>
              <a:t> </a:t>
            </a:r>
            <a:r>
              <a:rPr sz="2100" b="1" spc="-8">
                <a:solidFill>
                  <a:srgbClr val="001F5F"/>
                </a:solidFill>
                <a:latin typeface="Sitka Text"/>
                <a:cs typeface="Sitka Text"/>
              </a:rPr>
              <a:t>elements:</a:t>
            </a:r>
            <a:endParaRPr sz="2100">
              <a:latin typeface="Sitka Text"/>
              <a:cs typeface="Sitka Text"/>
            </a:endParaRPr>
          </a:p>
          <a:p>
            <a:pPr marL="9525">
              <a:spcBef>
                <a:spcPts val="450"/>
              </a:spcBef>
            </a:pPr>
            <a:r>
              <a:rPr sz="2100" spc="-49">
                <a:latin typeface="Sitka Text"/>
                <a:cs typeface="Sitka Text"/>
              </a:rPr>
              <a:t>There</a:t>
            </a:r>
            <a:r>
              <a:rPr sz="2100" spc="-101">
                <a:latin typeface="Sitka Text"/>
                <a:cs typeface="Sitka Text"/>
              </a:rPr>
              <a:t> </a:t>
            </a:r>
            <a:r>
              <a:rPr sz="2100" spc="-68">
                <a:latin typeface="Sitka Text"/>
                <a:cs typeface="Sitka Text"/>
              </a:rPr>
              <a:t>are</a:t>
            </a:r>
            <a:r>
              <a:rPr sz="2100" spc="-161">
                <a:latin typeface="Sitka Text"/>
                <a:cs typeface="Sitka Text"/>
              </a:rPr>
              <a:t> </a:t>
            </a:r>
            <a:r>
              <a:rPr sz="2100" spc="-75">
                <a:solidFill>
                  <a:srgbClr val="FF0000"/>
                </a:solidFill>
                <a:latin typeface="Sitka Text"/>
                <a:cs typeface="Sitka Text"/>
              </a:rPr>
              <a:t>three</a:t>
            </a:r>
            <a:r>
              <a:rPr sz="2100" spc="-116">
                <a:solidFill>
                  <a:srgbClr val="FF0000"/>
                </a:solidFill>
                <a:latin typeface="Sitka Text"/>
                <a:cs typeface="Sitka Text"/>
              </a:rPr>
              <a:t> </a:t>
            </a:r>
            <a:r>
              <a:rPr sz="2100" spc="-83">
                <a:solidFill>
                  <a:srgbClr val="FF0000"/>
                </a:solidFill>
                <a:latin typeface="Sitka Text"/>
                <a:cs typeface="Sitka Text"/>
              </a:rPr>
              <a:t>elements</a:t>
            </a:r>
            <a:r>
              <a:rPr sz="2100" spc="-124">
                <a:solidFill>
                  <a:srgbClr val="FF0000"/>
                </a:solidFill>
                <a:latin typeface="Sitka Text"/>
                <a:cs typeface="Sitka Text"/>
              </a:rPr>
              <a:t> </a:t>
            </a:r>
            <a:r>
              <a:rPr sz="2100">
                <a:latin typeface="Sitka Text"/>
                <a:cs typeface="Sitka Text"/>
              </a:rPr>
              <a:t>to</a:t>
            </a:r>
            <a:r>
              <a:rPr sz="2100" spc="-143">
                <a:latin typeface="Sitka Text"/>
                <a:cs typeface="Sitka Text"/>
              </a:rPr>
              <a:t> </a:t>
            </a:r>
            <a:r>
              <a:rPr sz="2100" spc="-19">
                <a:latin typeface="Sitka Text"/>
                <a:cs typeface="Sitka Text"/>
              </a:rPr>
              <a:t>a</a:t>
            </a:r>
            <a:r>
              <a:rPr sz="2100" spc="-274">
                <a:latin typeface="Sitka Text"/>
                <a:cs typeface="Sitka Text"/>
              </a:rPr>
              <a:t> </a:t>
            </a:r>
            <a:r>
              <a:rPr sz="2100" spc="-90">
                <a:latin typeface="Sitka Text"/>
                <a:cs typeface="Sitka Text"/>
              </a:rPr>
              <a:t>small</a:t>
            </a:r>
            <a:r>
              <a:rPr sz="2100" spc="-153">
                <a:latin typeface="Sitka Text"/>
                <a:cs typeface="Sitka Text"/>
              </a:rPr>
              <a:t> </a:t>
            </a:r>
            <a:r>
              <a:rPr sz="2100" spc="-41">
                <a:latin typeface="Sitka Text"/>
                <a:cs typeface="Sitka Text"/>
              </a:rPr>
              <a:t>bore</a:t>
            </a:r>
            <a:r>
              <a:rPr sz="2100" spc="-90">
                <a:latin typeface="Sitka Text"/>
                <a:cs typeface="Sitka Text"/>
              </a:rPr>
              <a:t> </a:t>
            </a:r>
            <a:r>
              <a:rPr sz="2100" spc="-79">
                <a:latin typeface="Sitka Text"/>
                <a:cs typeface="Sitka Text"/>
              </a:rPr>
              <a:t>sewerage</a:t>
            </a:r>
            <a:r>
              <a:rPr sz="2100" spc="-143">
                <a:latin typeface="Sitka Text"/>
                <a:cs typeface="Sitka Text"/>
              </a:rPr>
              <a:t> </a:t>
            </a:r>
            <a:r>
              <a:rPr sz="2100" spc="-86">
                <a:latin typeface="Sitka Text"/>
                <a:cs typeface="Sitka Text"/>
              </a:rPr>
              <a:t>system.</a:t>
            </a:r>
            <a:r>
              <a:rPr sz="2100" spc="-172">
                <a:latin typeface="Sitka Text"/>
                <a:cs typeface="Sitka Text"/>
              </a:rPr>
              <a:t> </a:t>
            </a:r>
            <a:endParaRPr lang="en-US" sz="2100" spc="-172">
              <a:latin typeface="Sitka Text"/>
              <a:cs typeface="Sitka Text"/>
            </a:endParaRPr>
          </a:p>
          <a:p>
            <a:pPr marL="9525">
              <a:spcBef>
                <a:spcPts val="450"/>
              </a:spcBef>
            </a:pPr>
            <a:r>
              <a:rPr sz="2100" spc="-8">
                <a:latin typeface="Sitka Text"/>
                <a:cs typeface="Sitka Text"/>
              </a:rPr>
              <a:t>These</a:t>
            </a:r>
            <a:r>
              <a:rPr sz="2100" spc="56">
                <a:latin typeface="Sitka Text"/>
                <a:cs typeface="Sitka Text"/>
              </a:rPr>
              <a:t> </a:t>
            </a:r>
            <a:r>
              <a:rPr sz="2100" spc="-19">
                <a:latin typeface="Sitka Text"/>
                <a:cs typeface="Sitka Text"/>
              </a:rPr>
              <a:t>are</a:t>
            </a:r>
            <a:r>
              <a:rPr lang="en-US" sz="2100" spc="-19">
                <a:latin typeface="Sitka Text"/>
                <a:cs typeface="Sitka Text"/>
              </a:rPr>
              <a:t>-</a:t>
            </a:r>
            <a:endParaRPr sz="2100">
              <a:latin typeface="Sitka Text"/>
              <a:cs typeface="Sitka Text"/>
            </a:endParaRPr>
          </a:p>
          <a:p>
            <a:pPr marL="266700" indent="-257175">
              <a:spcBef>
                <a:spcPts val="450"/>
              </a:spcBef>
              <a:buFont typeface="Wingdings"/>
              <a:buChar char=""/>
              <a:tabLst>
                <a:tab pos="266700" algn="l"/>
              </a:tabLst>
            </a:pPr>
            <a:r>
              <a:rPr sz="2100" spc="-79">
                <a:latin typeface="Sitka Text"/>
                <a:cs typeface="Sitka Text"/>
              </a:rPr>
              <a:t>Septic</a:t>
            </a:r>
            <a:r>
              <a:rPr sz="2100" spc="-64">
                <a:latin typeface="Sitka Text"/>
                <a:cs typeface="Sitka Text"/>
              </a:rPr>
              <a:t> </a:t>
            </a:r>
            <a:r>
              <a:rPr sz="2100" spc="-8">
                <a:latin typeface="Sitka Text"/>
                <a:cs typeface="Sitka Text"/>
              </a:rPr>
              <a:t>tanks;</a:t>
            </a:r>
            <a:endParaRPr sz="2100">
              <a:latin typeface="Sitka Text"/>
              <a:cs typeface="Sitka Text"/>
            </a:endParaRPr>
          </a:p>
          <a:p>
            <a:pPr marL="266700" indent="-257175">
              <a:spcBef>
                <a:spcPts val="450"/>
              </a:spcBef>
              <a:buFont typeface="Wingdings"/>
              <a:buChar char=""/>
              <a:tabLst>
                <a:tab pos="266700" algn="l"/>
              </a:tabLst>
            </a:pPr>
            <a:r>
              <a:rPr sz="2100" spc="-90">
                <a:latin typeface="Sitka Text"/>
                <a:cs typeface="Sitka Text"/>
              </a:rPr>
              <a:t>Small</a:t>
            </a:r>
            <a:r>
              <a:rPr sz="2100" spc="-150">
                <a:latin typeface="Sitka Text"/>
                <a:cs typeface="Sitka Text"/>
              </a:rPr>
              <a:t> </a:t>
            </a:r>
            <a:r>
              <a:rPr sz="2100" spc="-41">
                <a:latin typeface="Sitka Text"/>
                <a:cs typeface="Sitka Text"/>
              </a:rPr>
              <a:t>bore</a:t>
            </a:r>
            <a:r>
              <a:rPr sz="2100" spc="-53">
                <a:latin typeface="Sitka Text"/>
                <a:cs typeface="Sitka Text"/>
              </a:rPr>
              <a:t> </a:t>
            </a:r>
            <a:r>
              <a:rPr sz="2100" spc="-56">
                <a:latin typeface="Sitka Text"/>
                <a:cs typeface="Sitka Text"/>
              </a:rPr>
              <a:t>sewer</a:t>
            </a:r>
            <a:r>
              <a:rPr sz="2100" spc="-94">
                <a:latin typeface="Sitka Text"/>
                <a:cs typeface="Sitka Text"/>
              </a:rPr>
              <a:t> </a:t>
            </a:r>
            <a:r>
              <a:rPr sz="2100" spc="-68">
                <a:latin typeface="Sitka Text"/>
                <a:cs typeface="Sitka Text"/>
              </a:rPr>
              <a:t>network;</a:t>
            </a:r>
            <a:r>
              <a:rPr sz="2100" spc="-135">
                <a:latin typeface="Sitka Text"/>
                <a:cs typeface="Sitka Text"/>
              </a:rPr>
              <a:t> </a:t>
            </a:r>
            <a:r>
              <a:rPr sz="2100" spc="-19">
                <a:latin typeface="Sitka Text"/>
                <a:cs typeface="Sitka Text"/>
              </a:rPr>
              <a:t>and</a:t>
            </a:r>
            <a:endParaRPr sz="2100">
              <a:latin typeface="Sitka Text"/>
              <a:cs typeface="Sitka Text"/>
            </a:endParaRPr>
          </a:p>
          <a:p>
            <a:pPr marL="266700" indent="-257175">
              <a:spcBef>
                <a:spcPts val="450"/>
              </a:spcBef>
              <a:buFont typeface="Wingdings"/>
              <a:buChar char=""/>
              <a:tabLst>
                <a:tab pos="266700" algn="l"/>
              </a:tabLst>
            </a:pPr>
            <a:r>
              <a:rPr sz="2100" spc="-94">
                <a:latin typeface="Sitka Text"/>
                <a:cs typeface="Sitka Text"/>
              </a:rPr>
              <a:t>Treatment</a:t>
            </a:r>
            <a:r>
              <a:rPr sz="2100" spc="-90">
                <a:latin typeface="Sitka Text"/>
                <a:cs typeface="Sitka Text"/>
              </a:rPr>
              <a:t> </a:t>
            </a:r>
            <a:r>
              <a:rPr sz="2100" spc="-8">
                <a:latin typeface="Sitka Text"/>
                <a:cs typeface="Sitka Text"/>
              </a:rPr>
              <a:t>plant.</a:t>
            </a:r>
            <a:endParaRPr sz="2100">
              <a:latin typeface="Sitka Text"/>
              <a:cs typeface="Sitka Text"/>
            </a:endParaRPr>
          </a:p>
        </p:txBody>
      </p:sp>
      <p:sp>
        <p:nvSpPr>
          <p:cNvPr id="2" name="Slide Number Placeholder 1">
            <a:extLst>
              <a:ext uri="{FF2B5EF4-FFF2-40B4-BE49-F238E27FC236}">
                <a16:creationId xmlns:a16="http://schemas.microsoft.com/office/drawing/2014/main" id="{4BEA1387-07A0-0E28-397D-75E0D3840469}"/>
              </a:ext>
            </a:extLst>
          </p:cNvPr>
          <p:cNvSpPr>
            <a:spLocks noGrp="1"/>
          </p:cNvSpPr>
          <p:nvPr>
            <p:ph type="sldNum" sz="quarter" idx="7"/>
          </p:nvPr>
        </p:nvSpPr>
        <p:spPr/>
        <p:txBody>
          <a:bodyPr/>
          <a:lstStyle/>
          <a:p>
            <a:fld id="{B6F15528-21DE-4FAA-801E-634DDDAF4B2B}" type="slidenum">
              <a:rPr lang="en-US" smtClean="0"/>
              <a:t>159</a:t>
            </a:fld>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838200"/>
            <a:ext cx="5690354" cy="517930"/>
          </a:xfrm>
          <a:prstGeom prst="rect">
            <a:avLst/>
          </a:prstGeom>
        </p:spPr>
        <p:txBody>
          <a:bodyPr vert="horz" wrap="square" lIns="0" tIns="10001" rIns="0" bIns="0" rtlCol="0">
            <a:spAutoFit/>
          </a:bodyPr>
          <a:lstStyle/>
          <a:p>
            <a:pPr marL="9525">
              <a:spcBef>
                <a:spcPts val="79"/>
              </a:spcBef>
            </a:pPr>
            <a:r>
              <a:t>Sanitation</a:t>
            </a:r>
            <a:r>
              <a:rPr spc="-153"/>
              <a:t> </a:t>
            </a:r>
            <a:r>
              <a:rPr spc="-8"/>
              <a:t>Systems</a:t>
            </a:r>
          </a:p>
        </p:txBody>
      </p:sp>
      <p:sp>
        <p:nvSpPr>
          <p:cNvPr id="3" name="object 3"/>
          <p:cNvSpPr txBox="1"/>
          <p:nvPr/>
        </p:nvSpPr>
        <p:spPr>
          <a:xfrm>
            <a:off x="533400" y="1600200"/>
            <a:ext cx="8077200" cy="3731599"/>
          </a:xfrm>
          <a:prstGeom prst="rect">
            <a:avLst/>
          </a:prstGeom>
        </p:spPr>
        <p:txBody>
          <a:bodyPr vert="horz" wrap="square" lIns="0" tIns="40958" rIns="0" bIns="0" rtlCol="0">
            <a:spAutoFit/>
          </a:bodyPr>
          <a:lstStyle/>
          <a:p>
            <a:pPr marL="9525" marR="3810" algn="just">
              <a:lnSpc>
                <a:spcPct val="90000"/>
              </a:lnSpc>
              <a:spcBef>
                <a:spcPts val="323"/>
              </a:spcBef>
              <a:tabLst>
                <a:tab pos="5896451" algn="l"/>
                <a:tab pos="7039928" algn="l"/>
              </a:tabLst>
            </a:pPr>
            <a:r>
              <a:rPr sz="2400">
                <a:latin typeface="Trebuchet MS"/>
                <a:cs typeface="Trebuchet MS"/>
              </a:rPr>
              <a:t>A</a:t>
            </a:r>
            <a:r>
              <a:rPr sz="2400" spc="-158">
                <a:latin typeface="Trebuchet MS"/>
                <a:cs typeface="Trebuchet MS"/>
              </a:rPr>
              <a:t> </a:t>
            </a:r>
            <a:r>
              <a:rPr sz="2400">
                <a:latin typeface="Trebuchet MS"/>
                <a:cs typeface="Trebuchet MS"/>
              </a:rPr>
              <a:t>sanitation</a:t>
            </a:r>
            <a:r>
              <a:rPr sz="2400" spc="-127">
                <a:latin typeface="Trebuchet MS"/>
                <a:cs typeface="Trebuchet MS"/>
              </a:rPr>
              <a:t> </a:t>
            </a:r>
            <a:r>
              <a:rPr sz="2400">
                <a:latin typeface="Trebuchet MS"/>
                <a:cs typeface="Trebuchet MS"/>
              </a:rPr>
              <a:t>system</a:t>
            </a:r>
            <a:r>
              <a:rPr sz="2400" spc="-79">
                <a:latin typeface="Trebuchet MS"/>
                <a:cs typeface="Trebuchet MS"/>
              </a:rPr>
              <a:t> </a:t>
            </a:r>
            <a:r>
              <a:rPr sz="2400">
                <a:latin typeface="Trebuchet MS"/>
                <a:cs typeface="Trebuchet MS"/>
              </a:rPr>
              <a:t>involves</a:t>
            </a:r>
            <a:r>
              <a:rPr sz="2400" spc="-105">
                <a:latin typeface="Trebuchet MS"/>
                <a:cs typeface="Trebuchet MS"/>
              </a:rPr>
              <a:t> </a:t>
            </a:r>
            <a:r>
              <a:rPr sz="2400">
                <a:latin typeface="Trebuchet MS"/>
                <a:cs typeface="Trebuchet MS"/>
              </a:rPr>
              <a:t>all</a:t>
            </a:r>
            <a:r>
              <a:rPr sz="2400" spc="-101">
                <a:latin typeface="Trebuchet MS"/>
                <a:cs typeface="Trebuchet MS"/>
              </a:rPr>
              <a:t> </a:t>
            </a:r>
            <a:r>
              <a:rPr sz="2400" spc="-8">
                <a:latin typeface="Trebuchet MS"/>
                <a:cs typeface="Trebuchet MS"/>
              </a:rPr>
              <a:t>arrangement</a:t>
            </a:r>
            <a:r>
              <a:rPr sz="2400" spc="-116">
                <a:latin typeface="Trebuchet MS"/>
                <a:cs typeface="Trebuchet MS"/>
              </a:rPr>
              <a:t> </a:t>
            </a:r>
            <a:r>
              <a:rPr sz="2400">
                <a:latin typeface="Trebuchet MS"/>
                <a:cs typeface="Trebuchet MS"/>
              </a:rPr>
              <a:t>necessary</a:t>
            </a:r>
            <a:r>
              <a:rPr sz="2400" spc="-101">
                <a:latin typeface="Trebuchet MS"/>
                <a:cs typeface="Trebuchet MS"/>
              </a:rPr>
              <a:t> </a:t>
            </a:r>
            <a:r>
              <a:rPr sz="2400" spc="-19">
                <a:solidFill>
                  <a:srgbClr val="C00000"/>
                </a:solidFill>
                <a:latin typeface="Trebuchet MS"/>
                <a:cs typeface="Trebuchet MS"/>
              </a:rPr>
              <a:t>to</a:t>
            </a:r>
            <a:r>
              <a:rPr lang="en-US" sz="2400" spc="-19">
                <a:solidFill>
                  <a:srgbClr val="C00000"/>
                </a:solidFill>
                <a:latin typeface="Trebuchet MS"/>
                <a:cs typeface="Trebuchet MS"/>
              </a:rPr>
              <a:t> </a:t>
            </a:r>
            <a:r>
              <a:rPr sz="2400" spc="-8">
                <a:solidFill>
                  <a:srgbClr val="C00000"/>
                </a:solidFill>
                <a:latin typeface="Trebuchet MS"/>
                <a:cs typeface="Trebuchet MS"/>
              </a:rPr>
              <a:t>store, </a:t>
            </a:r>
            <a:r>
              <a:rPr sz="2400">
                <a:solidFill>
                  <a:srgbClr val="C00000"/>
                </a:solidFill>
                <a:latin typeface="Trebuchet MS"/>
                <a:cs typeface="Trebuchet MS"/>
              </a:rPr>
              <a:t>collection,</a:t>
            </a:r>
            <a:r>
              <a:rPr sz="2400" spc="-116">
                <a:solidFill>
                  <a:srgbClr val="C00000"/>
                </a:solidFill>
                <a:latin typeface="Trebuchet MS"/>
                <a:cs typeface="Trebuchet MS"/>
              </a:rPr>
              <a:t> </a:t>
            </a:r>
            <a:r>
              <a:rPr sz="2400">
                <a:solidFill>
                  <a:srgbClr val="C00000"/>
                </a:solidFill>
                <a:latin typeface="Trebuchet MS"/>
                <a:cs typeface="Trebuchet MS"/>
              </a:rPr>
              <a:t>process</a:t>
            </a:r>
            <a:r>
              <a:rPr sz="2400" spc="-90">
                <a:solidFill>
                  <a:srgbClr val="C00000"/>
                </a:solidFill>
                <a:latin typeface="Trebuchet MS"/>
                <a:cs typeface="Trebuchet MS"/>
              </a:rPr>
              <a:t> </a:t>
            </a:r>
            <a:r>
              <a:rPr sz="2400">
                <a:solidFill>
                  <a:srgbClr val="C00000"/>
                </a:solidFill>
                <a:latin typeface="Trebuchet MS"/>
                <a:cs typeface="Trebuchet MS"/>
              </a:rPr>
              <a:t>and</a:t>
            </a:r>
            <a:r>
              <a:rPr sz="2400" spc="-98">
                <a:solidFill>
                  <a:srgbClr val="C00000"/>
                </a:solidFill>
                <a:latin typeface="Trebuchet MS"/>
                <a:cs typeface="Trebuchet MS"/>
              </a:rPr>
              <a:t> </a:t>
            </a:r>
            <a:r>
              <a:rPr sz="2400">
                <a:solidFill>
                  <a:srgbClr val="C00000"/>
                </a:solidFill>
                <a:latin typeface="Trebuchet MS"/>
                <a:cs typeface="Trebuchet MS"/>
              </a:rPr>
              <a:t>deliver</a:t>
            </a:r>
            <a:r>
              <a:rPr sz="2400" spc="-109">
                <a:solidFill>
                  <a:srgbClr val="C00000"/>
                </a:solidFill>
                <a:latin typeface="Trebuchet MS"/>
                <a:cs typeface="Trebuchet MS"/>
              </a:rPr>
              <a:t> </a:t>
            </a:r>
            <a:r>
              <a:rPr sz="2400">
                <a:latin typeface="Trebuchet MS"/>
                <a:cs typeface="Trebuchet MS"/>
              </a:rPr>
              <a:t>human</a:t>
            </a:r>
            <a:r>
              <a:rPr sz="2400" spc="-90">
                <a:latin typeface="Trebuchet MS"/>
                <a:cs typeface="Trebuchet MS"/>
              </a:rPr>
              <a:t> </a:t>
            </a:r>
            <a:r>
              <a:rPr sz="2400">
                <a:latin typeface="Trebuchet MS"/>
                <a:cs typeface="Trebuchet MS"/>
              </a:rPr>
              <a:t>wastes</a:t>
            </a:r>
            <a:r>
              <a:rPr sz="2400" spc="-94">
                <a:latin typeface="Trebuchet MS"/>
                <a:cs typeface="Trebuchet MS"/>
              </a:rPr>
              <a:t> </a:t>
            </a:r>
            <a:r>
              <a:rPr sz="2400" spc="-19">
                <a:latin typeface="Trebuchet MS"/>
                <a:cs typeface="Trebuchet MS"/>
              </a:rPr>
              <a:t>or</a:t>
            </a:r>
            <a:r>
              <a:rPr lang="en-US" sz="2400" spc="-19">
                <a:latin typeface="Trebuchet MS"/>
                <a:cs typeface="Trebuchet MS"/>
              </a:rPr>
              <a:t> </a:t>
            </a:r>
            <a:r>
              <a:rPr sz="2400">
                <a:latin typeface="Trebuchet MS"/>
                <a:cs typeface="Trebuchet MS"/>
              </a:rPr>
              <a:t>other</a:t>
            </a:r>
            <a:r>
              <a:rPr sz="2400" spc="-79">
                <a:latin typeface="Trebuchet MS"/>
                <a:cs typeface="Trebuchet MS"/>
              </a:rPr>
              <a:t> </a:t>
            </a:r>
            <a:r>
              <a:rPr sz="2400">
                <a:latin typeface="Trebuchet MS"/>
                <a:cs typeface="Trebuchet MS"/>
              </a:rPr>
              <a:t>forms</a:t>
            </a:r>
            <a:r>
              <a:rPr sz="2400" spc="-86">
                <a:latin typeface="Trebuchet MS"/>
                <a:cs typeface="Trebuchet MS"/>
              </a:rPr>
              <a:t> </a:t>
            </a:r>
            <a:r>
              <a:rPr sz="2400" spc="-19">
                <a:latin typeface="Trebuchet MS"/>
                <a:cs typeface="Trebuchet MS"/>
              </a:rPr>
              <a:t>of </a:t>
            </a:r>
            <a:r>
              <a:rPr sz="2400">
                <a:latin typeface="Trebuchet MS"/>
                <a:cs typeface="Trebuchet MS"/>
              </a:rPr>
              <a:t>wastes</a:t>
            </a:r>
            <a:r>
              <a:rPr sz="2400" spc="-56">
                <a:latin typeface="Trebuchet MS"/>
                <a:cs typeface="Trebuchet MS"/>
              </a:rPr>
              <a:t> </a:t>
            </a:r>
            <a:r>
              <a:rPr sz="2400">
                <a:latin typeface="Trebuchet MS"/>
                <a:cs typeface="Trebuchet MS"/>
              </a:rPr>
              <a:t>back</a:t>
            </a:r>
            <a:r>
              <a:rPr sz="2400" spc="-53">
                <a:latin typeface="Trebuchet MS"/>
                <a:cs typeface="Trebuchet MS"/>
              </a:rPr>
              <a:t> </a:t>
            </a:r>
            <a:r>
              <a:rPr sz="2400">
                <a:latin typeface="Trebuchet MS"/>
                <a:cs typeface="Trebuchet MS"/>
              </a:rPr>
              <a:t>to</a:t>
            </a:r>
            <a:r>
              <a:rPr sz="2400" spc="-68">
                <a:latin typeface="Trebuchet MS"/>
                <a:cs typeface="Trebuchet MS"/>
              </a:rPr>
              <a:t> </a:t>
            </a:r>
            <a:r>
              <a:rPr sz="2400">
                <a:latin typeface="Trebuchet MS"/>
                <a:cs typeface="Trebuchet MS"/>
              </a:rPr>
              <a:t>nature</a:t>
            </a:r>
            <a:r>
              <a:rPr sz="2400" spc="-60">
                <a:latin typeface="Trebuchet MS"/>
                <a:cs typeface="Trebuchet MS"/>
              </a:rPr>
              <a:t> </a:t>
            </a:r>
            <a:r>
              <a:rPr sz="2400">
                <a:solidFill>
                  <a:srgbClr val="C00000"/>
                </a:solidFill>
                <a:latin typeface="Trebuchet MS"/>
                <a:cs typeface="Trebuchet MS"/>
              </a:rPr>
              <a:t>in</a:t>
            </a:r>
            <a:r>
              <a:rPr sz="2400" spc="-71">
                <a:solidFill>
                  <a:srgbClr val="C00000"/>
                </a:solidFill>
                <a:latin typeface="Trebuchet MS"/>
                <a:cs typeface="Trebuchet MS"/>
              </a:rPr>
              <a:t> </a:t>
            </a:r>
            <a:r>
              <a:rPr sz="2400">
                <a:solidFill>
                  <a:srgbClr val="C00000"/>
                </a:solidFill>
                <a:latin typeface="Trebuchet MS"/>
                <a:cs typeface="Trebuchet MS"/>
              </a:rPr>
              <a:t>a</a:t>
            </a:r>
            <a:r>
              <a:rPr sz="2400" spc="-60">
                <a:solidFill>
                  <a:srgbClr val="C00000"/>
                </a:solidFill>
                <a:latin typeface="Trebuchet MS"/>
                <a:cs typeface="Trebuchet MS"/>
              </a:rPr>
              <a:t> </a:t>
            </a:r>
            <a:r>
              <a:rPr sz="2400">
                <a:solidFill>
                  <a:srgbClr val="C00000"/>
                </a:solidFill>
                <a:latin typeface="Trebuchet MS"/>
                <a:cs typeface="Trebuchet MS"/>
              </a:rPr>
              <a:t>safe</a:t>
            </a:r>
            <a:r>
              <a:rPr sz="2400" spc="38">
                <a:solidFill>
                  <a:srgbClr val="C00000"/>
                </a:solidFill>
                <a:latin typeface="Trebuchet MS"/>
                <a:cs typeface="Trebuchet MS"/>
              </a:rPr>
              <a:t> </a:t>
            </a:r>
            <a:r>
              <a:rPr sz="2400" spc="-8">
                <a:solidFill>
                  <a:srgbClr val="C00000"/>
                </a:solidFill>
                <a:latin typeface="Trebuchet MS"/>
                <a:cs typeface="Trebuchet MS"/>
              </a:rPr>
              <a:t>manner.</a:t>
            </a:r>
            <a:endParaRPr sz="2400">
              <a:latin typeface="Trebuchet MS"/>
              <a:cs typeface="Trebuchet MS"/>
            </a:endParaRPr>
          </a:p>
          <a:p>
            <a:pPr algn="just">
              <a:spcBef>
                <a:spcPts val="19"/>
              </a:spcBef>
            </a:pPr>
            <a:endParaRPr sz="2400">
              <a:latin typeface="Trebuchet MS"/>
              <a:cs typeface="Trebuchet MS"/>
            </a:endParaRPr>
          </a:p>
          <a:p>
            <a:pPr marL="9525" marR="294323" algn="just">
              <a:lnSpc>
                <a:spcPts val="2265"/>
              </a:lnSpc>
              <a:tabLst>
                <a:tab pos="5911215" algn="l"/>
              </a:tabLst>
            </a:pPr>
            <a:r>
              <a:rPr sz="2400" spc="-8">
                <a:latin typeface="Trebuchet MS"/>
                <a:cs typeface="Trebuchet MS"/>
              </a:rPr>
              <a:t>Sanitation</a:t>
            </a:r>
            <a:r>
              <a:rPr sz="2400" spc="-71">
                <a:latin typeface="Trebuchet MS"/>
                <a:cs typeface="Trebuchet MS"/>
              </a:rPr>
              <a:t> </a:t>
            </a:r>
            <a:r>
              <a:rPr sz="2400">
                <a:latin typeface="Trebuchet MS"/>
                <a:cs typeface="Trebuchet MS"/>
              </a:rPr>
              <a:t>systems</a:t>
            </a:r>
            <a:r>
              <a:rPr sz="2400" spc="-64">
                <a:latin typeface="Trebuchet MS"/>
                <a:cs typeface="Trebuchet MS"/>
              </a:rPr>
              <a:t> </a:t>
            </a:r>
            <a:r>
              <a:rPr sz="2400">
                <a:latin typeface="Trebuchet MS"/>
                <a:cs typeface="Trebuchet MS"/>
              </a:rPr>
              <a:t>with</a:t>
            </a:r>
            <a:r>
              <a:rPr sz="2400" spc="-86">
                <a:latin typeface="Trebuchet MS"/>
                <a:cs typeface="Trebuchet MS"/>
              </a:rPr>
              <a:t> </a:t>
            </a:r>
            <a:r>
              <a:rPr sz="2400">
                <a:latin typeface="Trebuchet MS"/>
                <a:cs typeface="Trebuchet MS"/>
              </a:rPr>
              <a:t>respect</a:t>
            </a:r>
            <a:r>
              <a:rPr sz="2400" spc="-109">
                <a:latin typeface="Trebuchet MS"/>
                <a:cs typeface="Trebuchet MS"/>
              </a:rPr>
              <a:t> </a:t>
            </a:r>
            <a:r>
              <a:rPr sz="2400">
                <a:latin typeface="Trebuchet MS"/>
                <a:cs typeface="Trebuchet MS"/>
              </a:rPr>
              <a:t>to</a:t>
            </a:r>
            <a:r>
              <a:rPr sz="2400" spc="-101">
                <a:latin typeface="Trebuchet MS"/>
                <a:cs typeface="Trebuchet MS"/>
              </a:rPr>
              <a:t> </a:t>
            </a:r>
            <a:r>
              <a:rPr sz="2400">
                <a:latin typeface="Trebuchet MS"/>
                <a:cs typeface="Trebuchet MS"/>
              </a:rPr>
              <a:t>human</a:t>
            </a:r>
            <a:r>
              <a:rPr sz="2400" spc="-86">
                <a:latin typeface="Trebuchet MS"/>
                <a:cs typeface="Trebuchet MS"/>
              </a:rPr>
              <a:t> </a:t>
            </a:r>
            <a:r>
              <a:rPr sz="2400" spc="-8">
                <a:latin typeface="Trebuchet MS"/>
                <a:cs typeface="Trebuchet MS"/>
              </a:rPr>
              <a:t>waste</a:t>
            </a:r>
            <a:r>
              <a:rPr lang="en-US" sz="2400" spc="-8">
                <a:latin typeface="Trebuchet MS"/>
                <a:cs typeface="Trebuchet MS"/>
              </a:rPr>
              <a:t> </a:t>
            </a:r>
            <a:r>
              <a:rPr sz="2400" spc="-8">
                <a:latin typeface="Trebuchet MS"/>
                <a:cs typeface="Trebuchet MS"/>
              </a:rPr>
              <a:t>management </a:t>
            </a:r>
            <a:r>
              <a:rPr sz="2400">
                <a:latin typeface="Trebuchet MS"/>
                <a:cs typeface="Trebuchet MS"/>
              </a:rPr>
              <a:t>has</a:t>
            </a:r>
            <a:r>
              <a:rPr sz="2400" spc="-71">
                <a:latin typeface="Trebuchet MS"/>
                <a:cs typeface="Trebuchet MS"/>
              </a:rPr>
              <a:t> </a:t>
            </a:r>
            <a:r>
              <a:rPr sz="2400">
                <a:latin typeface="Trebuchet MS"/>
                <a:cs typeface="Trebuchet MS"/>
              </a:rPr>
              <a:t>the</a:t>
            </a:r>
            <a:r>
              <a:rPr sz="2400" spc="-79">
                <a:latin typeface="Trebuchet MS"/>
                <a:cs typeface="Trebuchet MS"/>
              </a:rPr>
              <a:t> </a:t>
            </a:r>
            <a:r>
              <a:rPr sz="2400">
                <a:latin typeface="Trebuchet MS"/>
                <a:cs typeface="Trebuchet MS"/>
              </a:rPr>
              <a:t>following</a:t>
            </a:r>
            <a:r>
              <a:rPr sz="2400" spc="-90">
                <a:latin typeface="Trebuchet MS"/>
                <a:cs typeface="Trebuchet MS"/>
              </a:rPr>
              <a:t> </a:t>
            </a:r>
            <a:r>
              <a:rPr sz="2400">
                <a:latin typeface="Trebuchet MS"/>
                <a:cs typeface="Trebuchet MS"/>
              </a:rPr>
              <a:t>function</a:t>
            </a:r>
            <a:r>
              <a:rPr sz="2400" spc="-75">
                <a:latin typeface="Trebuchet MS"/>
                <a:cs typeface="Trebuchet MS"/>
              </a:rPr>
              <a:t> </a:t>
            </a:r>
            <a:r>
              <a:rPr sz="2400">
                <a:latin typeface="Trebuchet MS"/>
                <a:cs typeface="Trebuchet MS"/>
              </a:rPr>
              <a:t>to</a:t>
            </a:r>
            <a:r>
              <a:rPr sz="2400" spc="-49">
                <a:latin typeface="Trebuchet MS"/>
                <a:cs typeface="Trebuchet MS"/>
              </a:rPr>
              <a:t> </a:t>
            </a:r>
            <a:r>
              <a:rPr sz="2400" spc="-8">
                <a:latin typeface="Trebuchet MS"/>
                <a:cs typeface="Trebuchet MS"/>
              </a:rPr>
              <a:t>perform</a:t>
            </a:r>
            <a:r>
              <a:rPr sz="2400" spc="-8">
                <a:solidFill>
                  <a:srgbClr val="464652"/>
                </a:solidFill>
                <a:latin typeface="Trebuchet MS"/>
                <a:cs typeface="Trebuchet MS"/>
              </a:rPr>
              <a:t>:</a:t>
            </a:r>
            <a:endParaRPr sz="2400">
              <a:latin typeface="Trebuchet MS"/>
              <a:cs typeface="Trebuchet MS"/>
            </a:endParaRPr>
          </a:p>
          <a:p>
            <a:pPr marL="224314" indent="-214789" algn="just">
              <a:spcBef>
                <a:spcPts val="1414"/>
              </a:spcBef>
              <a:buFont typeface="Wingdings"/>
              <a:buChar char=""/>
              <a:tabLst>
                <a:tab pos="224314" algn="l"/>
              </a:tabLst>
            </a:pPr>
            <a:r>
              <a:rPr sz="2400" spc="-60">
                <a:latin typeface="Trebuchet MS"/>
                <a:cs typeface="Trebuchet MS"/>
              </a:rPr>
              <a:t>Excretion</a:t>
            </a:r>
            <a:r>
              <a:rPr sz="2400" spc="-90">
                <a:latin typeface="Trebuchet MS"/>
                <a:cs typeface="Trebuchet MS"/>
              </a:rPr>
              <a:t> </a:t>
            </a:r>
            <a:r>
              <a:rPr sz="2400" spc="-83">
                <a:latin typeface="Trebuchet MS"/>
                <a:cs typeface="Trebuchet MS"/>
              </a:rPr>
              <a:t>and</a:t>
            </a:r>
            <a:r>
              <a:rPr sz="2400" spc="-131">
                <a:latin typeface="Trebuchet MS"/>
                <a:cs typeface="Trebuchet MS"/>
              </a:rPr>
              <a:t> </a:t>
            </a:r>
            <a:r>
              <a:rPr sz="2400" spc="-8">
                <a:latin typeface="Trebuchet MS"/>
                <a:cs typeface="Trebuchet MS"/>
              </a:rPr>
              <a:t>storage</a:t>
            </a:r>
            <a:endParaRPr sz="2400">
              <a:latin typeface="Trebuchet MS"/>
              <a:cs typeface="Trebuchet MS"/>
            </a:endParaRPr>
          </a:p>
          <a:p>
            <a:pPr marL="224314" indent="-214789" algn="just">
              <a:spcBef>
                <a:spcPts val="236"/>
              </a:spcBef>
              <a:buFont typeface="Wingdings"/>
              <a:buChar char=""/>
              <a:tabLst>
                <a:tab pos="224314" algn="l"/>
              </a:tabLst>
            </a:pPr>
            <a:r>
              <a:rPr sz="2400" spc="-53">
                <a:latin typeface="Trebuchet MS"/>
                <a:cs typeface="Trebuchet MS"/>
              </a:rPr>
              <a:t>Collection</a:t>
            </a:r>
            <a:r>
              <a:rPr sz="2400" spc="-86">
                <a:latin typeface="Trebuchet MS"/>
                <a:cs typeface="Trebuchet MS"/>
              </a:rPr>
              <a:t> </a:t>
            </a:r>
            <a:r>
              <a:rPr sz="2400" spc="-83">
                <a:latin typeface="Trebuchet MS"/>
                <a:cs typeface="Trebuchet MS"/>
              </a:rPr>
              <a:t>and</a:t>
            </a:r>
            <a:r>
              <a:rPr sz="2400" spc="-139">
                <a:latin typeface="Trebuchet MS"/>
                <a:cs typeface="Trebuchet MS"/>
              </a:rPr>
              <a:t> </a:t>
            </a:r>
            <a:r>
              <a:rPr sz="2400" spc="-8">
                <a:latin typeface="Trebuchet MS"/>
                <a:cs typeface="Trebuchet MS"/>
              </a:rPr>
              <a:t>transportation</a:t>
            </a:r>
            <a:endParaRPr sz="2400">
              <a:latin typeface="Trebuchet MS"/>
              <a:cs typeface="Trebuchet MS"/>
            </a:endParaRPr>
          </a:p>
          <a:p>
            <a:pPr marL="224314" indent="-214789" algn="just">
              <a:spcBef>
                <a:spcPts val="233"/>
              </a:spcBef>
              <a:buFont typeface="Wingdings"/>
              <a:buChar char=""/>
              <a:tabLst>
                <a:tab pos="224314" algn="l"/>
              </a:tabLst>
            </a:pPr>
            <a:r>
              <a:rPr sz="2400" spc="-68">
                <a:latin typeface="Trebuchet MS"/>
                <a:cs typeface="Trebuchet MS"/>
              </a:rPr>
              <a:t>Process/Treatment</a:t>
            </a:r>
            <a:endParaRPr sz="2400">
              <a:latin typeface="Trebuchet MS"/>
              <a:cs typeface="Trebuchet MS"/>
            </a:endParaRPr>
          </a:p>
          <a:p>
            <a:pPr marL="224314" indent="-214789" algn="just">
              <a:spcBef>
                <a:spcPts val="236"/>
              </a:spcBef>
              <a:buFont typeface="Wingdings"/>
              <a:buChar char=""/>
              <a:tabLst>
                <a:tab pos="224314" algn="l"/>
              </a:tabLst>
            </a:pPr>
            <a:r>
              <a:rPr sz="2400" spc="-49">
                <a:latin typeface="Trebuchet MS"/>
                <a:cs typeface="Trebuchet MS"/>
              </a:rPr>
              <a:t>Disposal/Recycle.</a:t>
            </a:r>
            <a:endParaRPr sz="2400">
              <a:latin typeface="Trebuchet MS"/>
              <a:cs typeface="Trebuchet MS"/>
            </a:endParaRPr>
          </a:p>
        </p:txBody>
      </p:sp>
      <p:sp>
        <p:nvSpPr>
          <p:cNvPr id="4" name="Slide Number Placeholder 3">
            <a:extLst>
              <a:ext uri="{FF2B5EF4-FFF2-40B4-BE49-F238E27FC236}">
                <a16:creationId xmlns:a16="http://schemas.microsoft.com/office/drawing/2014/main" id="{D0DD4FF2-6E0A-04F0-FD8C-996C9879D9E5}"/>
              </a:ext>
            </a:extLst>
          </p:cNvPr>
          <p:cNvSpPr>
            <a:spLocks noGrp="1"/>
          </p:cNvSpPr>
          <p:nvPr>
            <p:ph type="sldNum" sz="quarter" idx="7"/>
          </p:nvPr>
        </p:nvSpPr>
        <p:spPr/>
        <p:txBody>
          <a:bodyPr/>
          <a:lstStyle/>
          <a:p>
            <a:fld id="{B6F15528-21DE-4FAA-801E-634DDDAF4B2B}" type="slidenum">
              <a:rPr lang="en-US" smtClean="0"/>
              <a:t>16</a:t>
            </a:fld>
            <a:endParaRPr lang="en-US"/>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9600" y="609600"/>
            <a:ext cx="7781449" cy="3607237"/>
          </a:xfrm>
          <a:prstGeom prst="rect">
            <a:avLst/>
          </a:prstGeom>
        </p:spPr>
        <p:txBody>
          <a:bodyPr vert="horz" wrap="square" lIns="0" tIns="36671" rIns="0" bIns="0" rtlCol="0">
            <a:spAutoFit/>
          </a:bodyPr>
          <a:lstStyle/>
          <a:p>
            <a:pPr marL="180022" marR="3810" indent="-170974" algn="just">
              <a:lnSpc>
                <a:spcPct val="90000"/>
              </a:lnSpc>
              <a:spcBef>
                <a:spcPts val="289"/>
              </a:spcBef>
              <a:buFont typeface="Arial MT"/>
              <a:buChar char="•"/>
              <a:tabLst>
                <a:tab pos="180975" algn="l"/>
              </a:tabLst>
            </a:pPr>
            <a:r>
              <a:rPr sz="2000" spc="-34">
                <a:latin typeface="Sitka Text"/>
                <a:cs typeface="Sitka Text"/>
              </a:rPr>
              <a:t>The</a:t>
            </a:r>
            <a:r>
              <a:rPr sz="2000" spc="375">
                <a:latin typeface="Sitka Text"/>
                <a:cs typeface="Sitka Text"/>
              </a:rPr>
              <a:t> </a:t>
            </a:r>
            <a:r>
              <a:rPr sz="2000" spc="-26">
                <a:latin typeface="Sitka Text"/>
                <a:cs typeface="Sitka Text"/>
              </a:rPr>
              <a:t>SBS</a:t>
            </a:r>
            <a:r>
              <a:rPr sz="2000" spc="390">
                <a:latin typeface="Sitka Text"/>
                <a:cs typeface="Sitka Text"/>
              </a:rPr>
              <a:t> </a:t>
            </a:r>
            <a:r>
              <a:rPr sz="2000" spc="-60">
                <a:latin typeface="Sitka Text"/>
                <a:cs typeface="Sitka Text"/>
              </a:rPr>
              <a:t>system</a:t>
            </a:r>
            <a:r>
              <a:rPr sz="2000" spc="349">
                <a:latin typeface="Sitka Text"/>
                <a:cs typeface="Sitka Text"/>
              </a:rPr>
              <a:t> </a:t>
            </a:r>
            <a:r>
              <a:rPr sz="2000" spc="-71">
                <a:latin typeface="Sitka Text"/>
                <a:cs typeface="Sitka Text"/>
              </a:rPr>
              <a:t>collects</a:t>
            </a:r>
            <a:r>
              <a:rPr sz="2000" spc="338">
                <a:latin typeface="Sitka Text"/>
                <a:cs typeface="Sitka Text"/>
              </a:rPr>
              <a:t> </a:t>
            </a:r>
            <a:r>
              <a:rPr sz="2000" spc="-75">
                <a:latin typeface="Sitka Text"/>
                <a:cs typeface="Sitka Text"/>
              </a:rPr>
              <a:t>wastewater</a:t>
            </a:r>
            <a:r>
              <a:rPr sz="2000" spc="341">
                <a:latin typeface="Sitka Text"/>
                <a:cs typeface="Sitka Text"/>
              </a:rPr>
              <a:t> </a:t>
            </a:r>
            <a:r>
              <a:rPr sz="2000" spc="-75">
                <a:latin typeface="Sitka Text"/>
                <a:cs typeface="Sitka Text"/>
              </a:rPr>
              <a:t>discharges</a:t>
            </a:r>
            <a:r>
              <a:rPr sz="2000" spc="330">
                <a:latin typeface="Sitka Text"/>
                <a:cs typeface="Sitka Text"/>
              </a:rPr>
              <a:t> </a:t>
            </a:r>
            <a:r>
              <a:rPr sz="2000" spc="-49">
                <a:latin typeface="Sitka Text"/>
                <a:cs typeface="Sitka Text"/>
              </a:rPr>
              <a:t>from</a:t>
            </a:r>
            <a:r>
              <a:rPr sz="2000" spc="349">
                <a:latin typeface="Sitka Text"/>
                <a:cs typeface="Sitka Text"/>
              </a:rPr>
              <a:t> </a:t>
            </a:r>
            <a:r>
              <a:rPr sz="2000" spc="-83">
                <a:latin typeface="Sitka Text"/>
                <a:cs typeface="Sitka Text"/>
              </a:rPr>
              <a:t>all</a:t>
            </a:r>
            <a:r>
              <a:rPr sz="2000" spc="289">
                <a:latin typeface="Sitka Text"/>
                <a:cs typeface="Sitka Text"/>
              </a:rPr>
              <a:t> </a:t>
            </a:r>
            <a:r>
              <a:rPr sz="2000" spc="-60">
                <a:latin typeface="Sitka Text"/>
                <a:cs typeface="Sitka Text"/>
              </a:rPr>
              <a:t>the</a:t>
            </a:r>
            <a:r>
              <a:rPr sz="2000" spc="330">
                <a:latin typeface="Sitka Text"/>
                <a:cs typeface="Sitka Text"/>
              </a:rPr>
              <a:t> </a:t>
            </a:r>
            <a:r>
              <a:rPr sz="2000" spc="-68">
                <a:latin typeface="Sitka Text"/>
                <a:cs typeface="Sitka Text"/>
              </a:rPr>
              <a:t>fixtures</a:t>
            </a:r>
            <a:r>
              <a:rPr sz="2000" spc="334">
                <a:latin typeface="Sitka Text"/>
                <a:cs typeface="Sitka Text"/>
              </a:rPr>
              <a:t> </a:t>
            </a:r>
            <a:r>
              <a:rPr sz="2000" spc="-83">
                <a:latin typeface="Sitka Text"/>
                <a:cs typeface="Sitka Text"/>
              </a:rPr>
              <a:t>in 	</a:t>
            </a:r>
            <a:r>
              <a:rPr sz="2000" spc="-53">
                <a:solidFill>
                  <a:srgbClr val="FF0000"/>
                </a:solidFill>
                <a:latin typeface="Sitka Text"/>
                <a:cs typeface="Sitka Text"/>
              </a:rPr>
              <a:t>households</a:t>
            </a:r>
            <a:r>
              <a:rPr sz="2000" spc="971">
                <a:solidFill>
                  <a:srgbClr val="FF0000"/>
                </a:solidFill>
                <a:latin typeface="Sitka Text"/>
                <a:cs typeface="Sitka Text"/>
              </a:rPr>
              <a:t> </a:t>
            </a:r>
            <a:r>
              <a:rPr sz="2000" spc="-19">
                <a:latin typeface="Sitka Text"/>
                <a:cs typeface="Sitka Text"/>
              </a:rPr>
              <a:t>(or</a:t>
            </a:r>
            <a:r>
              <a:rPr sz="2000" spc="221">
                <a:latin typeface="Sitka Text"/>
                <a:cs typeface="Sitka Text"/>
              </a:rPr>
              <a:t> </a:t>
            </a:r>
            <a:r>
              <a:rPr sz="2000" spc="-41">
                <a:latin typeface="Sitka Text"/>
                <a:cs typeface="Sitka Text"/>
              </a:rPr>
              <a:t>other</a:t>
            </a:r>
            <a:r>
              <a:rPr sz="2000" spc="203">
                <a:latin typeface="Sitka Text"/>
                <a:cs typeface="Sitka Text"/>
              </a:rPr>
              <a:t> </a:t>
            </a:r>
            <a:r>
              <a:rPr sz="2000" spc="-64">
                <a:latin typeface="Sitka Text"/>
                <a:cs typeface="Sitka Text"/>
              </a:rPr>
              <a:t>premises)</a:t>
            </a:r>
            <a:r>
              <a:rPr sz="2000" spc="188">
                <a:latin typeface="Sitka Text"/>
                <a:cs typeface="Sitka Text"/>
              </a:rPr>
              <a:t> </a:t>
            </a:r>
            <a:r>
              <a:rPr sz="2000" spc="-83">
                <a:latin typeface="Sitka Text"/>
                <a:cs typeface="Sitka Text"/>
              </a:rPr>
              <a:t>i</a:t>
            </a:r>
            <a:r>
              <a:rPr sz="2000">
                <a:latin typeface="Sitka Text"/>
                <a:cs typeface="Sitka Text"/>
              </a:rPr>
              <a:t>n</a:t>
            </a:r>
            <a:r>
              <a:rPr sz="2000" spc="161">
                <a:latin typeface="Sitka Text"/>
                <a:cs typeface="Sitka Text"/>
              </a:rPr>
              <a:t> </a:t>
            </a:r>
            <a:r>
              <a:rPr sz="2000" spc="-11">
                <a:latin typeface="Sitka Text"/>
                <a:cs typeface="Sitka Text"/>
              </a:rPr>
              <a:t>a</a:t>
            </a:r>
            <a:r>
              <a:rPr sz="2000" spc="116">
                <a:latin typeface="Sitka Text"/>
                <a:cs typeface="Sitka Text"/>
              </a:rPr>
              <a:t> </a:t>
            </a:r>
            <a:r>
              <a:rPr sz="2000" spc="-71">
                <a:latin typeface="Sitka Text"/>
                <a:cs typeface="Sitka Text"/>
              </a:rPr>
              <a:t>similar</a:t>
            </a:r>
            <a:r>
              <a:rPr sz="2000" spc="176">
                <a:latin typeface="Sitka Text"/>
                <a:cs typeface="Sitka Text"/>
              </a:rPr>
              <a:t> </a:t>
            </a:r>
            <a:r>
              <a:rPr sz="2000" spc="-71">
                <a:latin typeface="Sitka Text"/>
                <a:cs typeface="Sitka Text"/>
              </a:rPr>
              <a:t>fashion</a:t>
            </a:r>
            <a:r>
              <a:rPr sz="2000" spc="172">
                <a:latin typeface="Sitka Text"/>
                <a:cs typeface="Sitka Text"/>
              </a:rPr>
              <a:t> </a:t>
            </a:r>
            <a:r>
              <a:rPr sz="2000" spc="-30">
                <a:latin typeface="Sitka Text"/>
                <a:cs typeface="Sitka Text"/>
              </a:rPr>
              <a:t>to</a:t>
            </a:r>
            <a:r>
              <a:rPr sz="2000" spc="210">
                <a:latin typeface="Sitka Text"/>
                <a:cs typeface="Sitka Text"/>
              </a:rPr>
              <a:t> </a:t>
            </a:r>
            <a:r>
              <a:rPr sz="2000" spc="-64">
                <a:latin typeface="Sitka Text"/>
                <a:cs typeface="Sitka Text"/>
              </a:rPr>
              <a:t>the</a:t>
            </a:r>
            <a:r>
              <a:rPr sz="2000" spc="169">
                <a:latin typeface="Sitka Text"/>
                <a:cs typeface="Sitka Text"/>
              </a:rPr>
              <a:t> </a:t>
            </a:r>
            <a:r>
              <a:rPr sz="2000" spc="-71">
                <a:latin typeface="Sitka Text"/>
                <a:cs typeface="Sitka Text"/>
              </a:rPr>
              <a:t>conventional</a:t>
            </a:r>
            <a:r>
              <a:rPr sz="2000" spc="-8">
                <a:latin typeface="Sitka Text"/>
                <a:cs typeface="Sitka Text"/>
              </a:rPr>
              <a:t> 	</a:t>
            </a:r>
            <a:r>
              <a:rPr sz="2000" spc="-71">
                <a:latin typeface="Sitka Text"/>
                <a:cs typeface="Sitka Text"/>
              </a:rPr>
              <a:t>sewerage</a:t>
            </a:r>
            <a:r>
              <a:rPr sz="2000" spc="293">
                <a:latin typeface="Sitka Text"/>
                <a:cs typeface="Sitka Text"/>
              </a:rPr>
              <a:t> </a:t>
            </a:r>
            <a:r>
              <a:rPr sz="2000" spc="-64">
                <a:latin typeface="Sitka Text"/>
                <a:cs typeface="Sitka Text"/>
              </a:rPr>
              <a:t>system.</a:t>
            </a:r>
            <a:r>
              <a:rPr sz="2000" spc="304">
                <a:latin typeface="Sitka Text"/>
                <a:cs typeface="Sitka Text"/>
              </a:rPr>
              <a:t> </a:t>
            </a:r>
            <a:r>
              <a:rPr sz="2000" spc="-49">
                <a:latin typeface="Sitka Text"/>
                <a:cs typeface="Sitka Text"/>
              </a:rPr>
              <a:t>The</a:t>
            </a:r>
            <a:r>
              <a:rPr sz="2000" spc="1189">
                <a:latin typeface="Sitka Text"/>
                <a:cs typeface="Sitka Text"/>
              </a:rPr>
              <a:t> </a:t>
            </a:r>
            <a:r>
              <a:rPr sz="2000" spc="-75">
                <a:latin typeface="Sitka Text"/>
                <a:cs typeface="Sitka Text"/>
              </a:rPr>
              <a:t>basic</a:t>
            </a:r>
            <a:r>
              <a:rPr sz="2000" spc="289">
                <a:latin typeface="Sitka Text"/>
                <a:cs typeface="Sitka Text"/>
              </a:rPr>
              <a:t> </a:t>
            </a:r>
            <a:r>
              <a:rPr sz="2000" spc="-90">
                <a:latin typeface="Sitka Text"/>
                <a:cs typeface="Sitka Text"/>
              </a:rPr>
              <a:t>difference</a:t>
            </a:r>
            <a:r>
              <a:rPr sz="2000" spc="285">
                <a:latin typeface="Sitka Text"/>
                <a:cs typeface="Sitka Text"/>
              </a:rPr>
              <a:t> </a:t>
            </a:r>
            <a:r>
              <a:rPr sz="2000" spc="-83">
                <a:latin typeface="Sitka Text"/>
                <a:cs typeface="Sitka Text"/>
              </a:rPr>
              <a:t>between</a:t>
            </a:r>
            <a:r>
              <a:rPr sz="2000" spc="289">
                <a:latin typeface="Sitka Text"/>
                <a:cs typeface="Sitka Text"/>
              </a:rPr>
              <a:t> </a:t>
            </a:r>
            <a:r>
              <a:rPr sz="2000" spc="-60">
                <a:latin typeface="Sitka Text"/>
                <a:cs typeface="Sitka Text"/>
              </a:rPr>
              <a:t>the</a:t>
            </a:r>
            <a:r>
              <a:rPr sz="2000" spc="293">
                <a:latin typeface="Sitka Text"/>
                <a:cs typeface="Sitka Text"/>
              </a:rPr>
              <a:t> </a:t>
            </a:r>
            <a:r>
              <a:rPr sz="2000" spc="-38">
                <a:latin typeface="Sitka Text"/>
                <a:cs typeface="Sitka Text"/>
              </a:rPr>
              <a:t>two</a:t>
            </a:r>
            <a:r>
              <a:rPr sz="2000" spc="338">
                <a:latin typeface="Sitka Text"/>
                <a:cs typeface="Sitka Text"/>
              </a:rPr>
              <a:t> </a:t>
            </a:r>
            <a:r>
              <a:rPr sz="2000" spc="-60">
                <a:latin typeface="Sitka Text"/>
                <a:cs typeface="Sitka Text"/>
              </a:rPr>
              <a:t>systems</a:t>
            </a:r>
            <a:r>
              <a:rPr sz="2000" spc="311">
                <a:latin typeface="Sitka Text"/>
                <a:cs typeface="Sitka Text"/>
              </a:rPr>
              <a:t> </a:t>
            </a:r>
            <a:r>
              <a:rPr sz="2000" spc="-34">
                <a:latin typeface="Sitka Text"/>
                <a:cs typeface="Sitka Text"/>
              </a:rPr>
              <a:t>is</a:t>
            </a:r>
            <a:r>
              <a:rPr sz="2000" spc="300">
                <a:latin typeface="Sitka Text"/>
                <a:cs typeface="Sitka Text"/>
              </a:rPr>
              <a:t> </a:t>
            </a:r>
            <a:r>
              <a:rPr sz="2000" spc="-56">
                <a:latin typeface="Sitka Text"/>
                <a:cs typeface="Sitka Text"/>
              </a:rPr>
              <a:t>the</a:t>
            </a:r>
            <a:r>
              <a:rPr sz="2000">
                <a:latin typeface="Sitka Text"/>
                <a:cs typeface="Sitka Text"/>
              </a:rPr>
              <a:t> 	</a:t>
            </a:r>
            <a:r>
              <a:rPr sz="2000" spc="-53">
                <a:solidFill>
                  <a:srgbClr val="FF0000"/>
                </a:solidFill>
                <a:latin typeface="Sitka Text"/>
                <a:cs typeface="Sitka Text"/>
              </a:rPr>
              <a:t>incorporation</a:t>
            </a:r>
            <a:r>
              <a:rPr sz="2000" spc="45">
                <a:solidFill>
                  <a:srgbClr val="FF0000"/>
                </a:solidFill>
                <a:latin typeface="Sitka Text"/>
                <a:cs typeface="Sitka Text"/>
              </a:rPr>
              <a:t> </a:t>
            </a:r>
            <a:r>
              <a:rPr sz="2000" spc="-71">
                <a:solidFill>
                  <a:srgbClr val="FF0000"/>
                </a:solidFill>
                <a:latin typeface="Sitka Text"/>
                <a:cs typeface="Sitka Text"/>
              </a:rPr>
              <a:t>o</a:t>
            </a:r>
            <a:r>
              <a:rPr sz="2000">
                <a:solidFill>
                  <a:srgbClr val="FF0000"/>
                </a:solidFill>
                <a:latin typeface="Sitka Text"/>
                <a:cs typeface="Sitka Text"/>
              </a:rPr>
              <a:t>f</a:t>
            </a:r>
            <a:r>
              <a:rPr sz="2000" spc="8">
                <a:solidFill>
                  <a:srgbClr val="FF0000"/>
                </a:solidFill>
                <a:latin typeface="Sitka Text"/>
                <a:cs typeface="Sitka Text"/>
              </a:rPr>
              <a:t> </a:t>
            </a:r>
            <a:r>
              <a:rPr sz="2000" spc="-71">
                <a:solidFill>
                  <a:srgbClr val="FF0000"/>
                </a:solidFill>
                <a:latin typeface="Sitka Text"/>
                <a:cs typeface="Sitka Text"/>
              </a:rPr>
              <a:t>septic</a:t>
            </a:r>
            <a:r>
              <a:rPr sz="2000" spc="19">
                <a:solidFill>
                  <a:srgbClr val="FF0000"/>
                </a:solidFill>
                <a:latin typeface="Sitka Text"/>
                <a:cs typeface="Sitka Text"/>
              </a:rPr>
              <a:t> </a:t>
            </a:r>
            <a:r>
              <a:rPr sz="2000" spc="-68">
                <a:solidFill>
                  <a:srgbClr val="FF0000"/>
                </a:solidFill>
                <a:latin typeface="Sitka Text"/>
                <a:cs typeface="Sitka Text"/>
              </a:rPr>
              <a:t>tanks</a:t>
            </a:r>
            <a:r>
              <a:rPr sz="2000" spc="608">
                <a:solidFill>
                  <a:srgbClr val="FF0000"/>
                </a:solidFill>
                <a:latin typeface="Sitka Text"/>
                <a:cs typeface="Sitka Text"/>
              </a:rPr>
              <a:t> </a:t>
            </a:r>
            <a:r>
              <a:rPr sz="2000" spc="-68">
                <a:latin typeface="Sitka Text"/>
                <a:cs typeface="Sitka Text"/>
              </a:rPr>
              <a:t>within</a:t>
            </a:r>
            <a:r>
              <a:rPr sz="2000" spc="8">
                <a:latin typeface="Sitka Text"/>
                <a:cs typeface="Sitka Text"/>
              </a:rPr>
              <a:t> </a:t>
            </a:r>
            <a:r>
              <a:rPr sz="2000" spc="-64">
                <a:latin typeface="Sitka Text"/>
                <a:cs typeface="Sitka Text"/>
              </a:rPr>
              <a:t>the</a:t>
            </a:r>
            <a:r>
              <a:rPr sz="2000" spc="-4">
                <a:latin typeface="Sitka Text"/>
                <a:cs typeface="Sitka Text"/>
              </a:rPr>
              <a:t> </a:t>
            </a:r>
            <a:r>
              <a:rPr sz="2000" spc="-86">
                <a:latin typeface="Sitka Text"/>
                <a:cs typeface="Sitka Text"/>
              </a:rPr>
              <a:t>individual</a:t>
            </a:r>
            <a:r>
              <a:rPr sz="2000" spc="11">
                <a:latin typeface="Sitka Text"/>
                <a:cs typeface="Sitka Text"/>
              </a:rPr>
              <a:t> </a:t>
            </a:r>
            <a:r>
              <a:rPr sz="2000" spc="-64">
                <a:latin typeface="Sitka Text"/>
                <a:cs typeface="Sitka Text"/>
              </a:rPr>
              <a:t>premises</a:t>
            </a:r>
            <a:r>
              <a:rPr sz="2000" spc="23">
                <a:latin typeface="Sitka Text"/>
                <a:cs typeface="Sitka Text"/>
              </a:rPr>
              <a:t> </a:t>
            </a:r>
            <a:r>
              <a:rPr sz="2000" spc="-53">
                <a:latin typeface="Sitka Text"/>
                <a:cs typeface="Sitka Text"/>
              </a:rPr>
              <a:t>as</a:t>
            </a:r>
            <a:r>
              <a:rPr sz="2000" spc="15">
                <a:latin typeface="Sitka Text"/>
                <a:cs typeface="Sitka Text"/>
              </a:rPr>
              <a:t> </a:t>
            </a:r>
            <a:r>
              <a:rPr sz="2000" spc="-60">
                <a:latin typeface="Sitka Text"/>
                <a:cs typeface="Sitka Text"/>
              </a:rPr>
              <a:t>part</a:t>
            </a:r>
            <a:r>
              <a:rPr sz="2000" spc="8">
                <a:latin typeface="Sitka Text"/>
                <a:cs typeface="Sitka Text"/>
              </a:rPr>
              <a:t> </a:t>
            </a:r>
            <a:r>
              <a:rPr sz="2000" spc="-71">
                <a:latin typeface="Sitka Text"/>
                <a:cs typeface="Sitka Text"/>
              </a:rPr>
              <a:t>o</a:t>
            </a:r>
            <a:r>
              <a:rPr sz="2000">
                <a:latin typeface="Sitka Text"/>
                <a:cs typeface="Sitka Text"/>
              </a:rPr>
              <a:t>f</a:t>
            </a:r>
            <a:r>
              <a:rPr sz="2000" spc="8">
                <a:latin typeface="Sitka Text"/>
                <a:cs typeface="Sitka Text"/>
              </a:rPr>
              <a:t> </a:t>
            </a:r>
            <a:r>
              <a:rPr sz="2000" spc="-60">
                <a:latin typeface="Sitka Text"/>
                <a:cs typeface="Sitka Text"/>
              </a:rPr>
              <a:t>the</a:t>
            </a:r>
            <a:r>
              <a:rPr sz="2000">
                <a:latin typeface="Sitka Text"/>
                <a:cs typeface="Sitka Text"/>
              </a:rPr>
              <a:t> 	</a:t>
            </a:r>
            <a:r>
              <a:rPr sz="2000" spc="-23">
                <a:latin typeface="Sitka Text"/>
                <a:cs typeface="Sitka Text"/>
              </a:rPr>
              <a:t>SB</a:t>
            </a:r>
            <a:r>
              <a:rPr sz="2000">
                <a:latin typeface="Sitka Text"/>
                <a:cs typeface="Sitka Text"/>
              </a:rPr>
              <a:t>S</a:t>
            </a:r>
            <a:r>
              <a:rPr sz="2000" spc="-49">
                <a:latin typeface="Sitka Text"/>
                <a:cs typeface="Sitka Text"/>
              </a:rPr>
              <a:t> </a:t>
            </a:r>
            <a:r>
              <a:rPr sz="2000" spc="-64">
                <a:latin typeface="Sitka Text"/>
                <a:cs typeface="Sitka Text"/>
              </a:rPr>
              <a:t>system.</a:t>
            </a:r>
            <a:r>
              <a:rPr sz="2000" spc="-109">
                <a:latin typeface="Sitka Text"/>
                <a:cs typeface="Sitka Text"/>
              </a:rPr>
              <a:t> </a:t>
            </a:r>
            <a:r>
              <a:rPr sz="2000" spc="-49">
                <a:latin typeface="Sitka Text"/>
                <a:cs typeface="Sitka Text"/>
              </a:rPr>
              <a:t>The</a:t>
            </a:r>
            <a:r>
              <a:rPr sz="2000" spc="-120">
                <a:latin typeface="Sitka Text"/>
                <a:cs typeface="Sitka Text"/>
              </a:rPr>
              <a:t> </a:t>
            </a:r>
            <a:r>
              <a:rPr sz="2000" spc="-75">
                <a:latin typeface="Sitka Text"/>
                <a:cs typeface="Sitka Text"/>
              </a:rPr>
              <a:t>wastewater</a:t>
            </a:r>
            <a:r>
              <a:rPr sz="2000" spc="-120">
                <a:latin typeface="Sitka Text"/>
                <a:cs typeface="Sitka Text"/>
              </a:rPr>
              <a:t> </a:t>
            </a:r>
            <a:r>
              <a:rPr sz="2000" spc="-75">
                <a:latin typeface="Sitka Text"/>
                <a:cs typeface="Sitka Text"/>
              </a:rPr>
              <a:t>collected</a:t>
            </a:r>
            <a:r>
              <a:rPr sz="2000" spc="349">
                <a:latin typeface="Sitka Text"/>
                <a:cs typeface="Sitka Text"/>
              </a:rPr>
              <a:t> </a:t>
            </a:r>
            <a:r>
              <a:rPr sz="2000" spc="-83">
                <a:latin typeface="Sitka Text"/>
                <a:cs typeface="Sitka Text"/>
              </a:rPr>
              <a:t>i</a:t>
            </a:r>
            <a:r>
              <a:rPr sz="2000">
                <a:latin typeface="Sitka Text"/>
                <a:cs typeface="Sitka Text"/>
              </a:rPr>
              <a:t>n</a:t>
            </a:r>
            <a:r>
              <a:rPr sz="2000" spc="-127">
                <a:latin typeface="Sitka Text"/>
                <a:cs typeface="Sitka Text"/>
              </a:rPr>
              <a:t> </a:t>
            </a:r>
            <a:r>
              <a:rPr sz="2000" spc="-64">
                <a:latin typeface="Sitka Text"/>
                <a:cs typeface="Sitka Text"/>
              </a:rPr>
              <a:t>the</a:t>
            </a:r>
            <a:r>
              <a:rPr sz="2000" spc="-120">
                <a:latin typeface="Sitka Text"/>
                <a:cs typeface="Sitka Text"/>
              </a:rPr>
              <a:t> </a:t>
            </a:r>
            <a:r>
              <a:rPr sz="2000" spc="-71">
                <a:latin typeface="Sitka Text"/>
                <a:cs typeface="Sitka Text"/>
              </a:rPr>
              <a:t>septic</a:t>
            </a:r>
            <a:r>
              <a:rPr sz="2000" spc="-116">
                <a:latin typeface="Sitka Text"/>
                <a:cs typeface="Sitka Text"/>
              </a:rPr>
              <a:t> </a:t>
            </a:r>
            <a:r>
              <a:rPr sz="2000" spc="-71">
                <a:latin typeface="Sitka Text"/>
                <a:cs typeface="Sitka Text"/>
              </a:rPr>
              <a:t>tank</a:t>
            </a:r>
            <a:r>
              <a:rPr sz="2000" spc="-131">
                <a:latin typeface="Sitka Text"/>
                <a:cs typeface="Sitka Text"/>
              </a:rPr>
              <a:t> </a:t>
            </a:r>
            <a:r>
              <a:rPr sz="2000" spc="-41">
                <a:latin typeface="Sitka Text"/>
                <a:cs typeface="Sitka Text"/>
              </a:rPr>
              <a:t>is</a:t>
            </a:r>
            <a:r>
              <a:rPr sz="2000" spc="-105">
                <a:latin typeface="Sitka Text"/>
                <a:cs typeface="Sitka Text"/>
              </a:rPr>
              <a:t> </a:t>
            </a:r>
            <a:r>
              <a:rPr sz="2000" spc="-68">
                <a:latin typeface="Sitka Text"/>
                <a:cs typeface="Sitka Text"/>
              </a:rPr>
              <a:t>then</a:t>
            </a:r>
            <a:r>
              <a:rPr sz="2000" spc="-120">
                <a:latin typeface="Sitka Text"/>
                <a:cs typeface="Sitka Text"/>
              </a:rPr>
              <a:t> </a:t>
            </a:r>
            <a:r>
              <a:rPr sz="2000" spc="-56">
                <a:latin typeface="Sitka Text"/>
                <a:cs typeface="Sitka Text"/>
              </a:rPr>
              <a:t>transported</a:t>
            </a:r>
            <a:r>
              <a:rPr sz="2000" spc="-8">
                <a:latin typeface="Sitka Text"/>
                <a:cs typeface="Sitka Text"/>
              </a:rPr>
              <a:t> 	</a:t>
            </a:r>
            <a:r>
              <a:rPr sz="2000" spc="-53">
                <a:solidFill>
                  <a:srgbClr val="FF0000"/>
                </a:solidFill>
                <a:latin typeface="Sitka Text"/>
                <a:cs typeface="Sitka Text"/>
              </a:rPr>
              <a:t>under</a:t>
            </a:r>
            <a:r>
              <a:rPr sz="2000" spc="-113">
                <a:solidFill>
                  <a:srgbClr val="FF0000"/>
                </a:solidFill>
                <a:latin typeface="Sitka Text"/>
                <a:cs typeface="Sitka Text"/>
              </a:rPr>
              <a:t> </a:t>
            </a:r>
            <a:r>
              <a:rPr sz="2000" spc="-83">
                <a:solidFill>
                  <a:srgbClr val="FF0000"/>
                </a:solidFill>
                <a:latin typeface="Sitka Text"/>
                <a:cs typeface="Sitka Text"/>
              </a:rPr>
              <a:t>gravity</a:t>
            </a:r>
            <a:r>
              <a:rPr sz="2000" spc="-139">
                <a:solidFill>
                  <a:srgbClr val="FF0000"/>
                </a:solidFill>
                <a:latin typeface="Sitka Text"/>
                <a:cs typeface="Sitka Text"/>
              </a:rPr>
              <a:t> </a:t>
            </a:r>
            <a:r>
              <a:rPr sz="2000" spc="-56">
                <a:latin typeface="Sitka Text"/>
                <a:cs typeface="Sitka Text"/>
              </a:rPr>
              <a:t>through</a:t>
            </a:r>
            <a:r>
              <a:rPr sz="2000" spc="-113">
                <a:latin typeface="Sitka Text"/>
                <a:cs typeface="Sitka Text"/>
              </a:rPr>
              <a:t> </a:t>
            </a:r>
            <a:r>
              <a:rPr sz="2000" spc="-11">
                <a:latin typeface="Sitka Text"/>
                <a:cs typeface="Sitka Text"/>
              </a:rPr>
              <a:t>a</a:t>
            </a:r>
            <a:r>
              <a:rPr sz="2000" spc="-191">
                <a:latin typeface="Sitka Text"/>
                <a:cs typeface="Sitka Text"/>
              </a:rPr>
              <a:t> </a:t>
            </a:r>
            <a:r>
              <a:rPr sz="2000" spc="-45">
                <a:latin typeface="Sitka Text"/>
                <a:cs typeface="Sitka Text"/>
              </a:rPr>
              <a:t>network</a:t>
            </a:r>
            <a:r>
              <a:rPr sz="2000" spc="-83">
                <a:latin typeface="Sitka Text"/>
                <a:cs typeface="Sitka Text"/>
              </a:rPr>
              <a:t> </a:t>
            </a:r>
            <a:r>
              <a:rPr sz="2000" spc="-71">
                <a:latin typeface="Sitka Text"/>
                <a:cs typeface="Sitka Text"/>
              </a:rPr>
              <a:t>o</a:t>
            </a:r>
            <a:r>
              <a:rPr sz="2000">
                <a:latin typeface="Sitka Text"/>
                <a:cs typeface="Sitka Text"/>
              </a:rPr>
              <a:t>f</a:t>
            </a:r>
            <a:r>
              <a:rPr sz="2000" spc="330">
                <a:latin typeface="Sitka Text"/>
                <a:cs typeface="Sitka Text"/>
              </a:rPr>
              <a:t> </a:t>
            </a:r>
            <a:r>
              <a:rPr sz="2000" spc="-75">
                <a:latin typeface="Sitka Text"/>
                <a:cs typeface="Sitka Text"/>
              </a:rPr>
              <a:t>reticulation</a:t>
            </a:r>
            <a:r>
              <a:rPr sz="2000" spc="-127">
                <a:latin typeface="Sitka Text"/>
                <a:cs typeface="Sitka Text"/>
              </a:rPr>
              <a:t> </a:t>
            </a:r>
            <a:r>
              <a:rPr sz="2000" spc="-53">
                <a:latin typeface="Sitka Text"/>
                <a:cs typeface="Sitka Text"/>
              </a:rPr>
              <a:t>sewers</a:t>
            </a:r>
            <a:r>
              <a:rPr sz="2000" spc="-98">
                <a:latin typeface="Sitka Text"/>
                <a:cs typeface="Sitka Text"/>
              </a:rPr>
              <a:t> </a:t>
            </a:r>
            <a:r>
              <a:rPr sz="2000" spc="-30">
                <a:latin typeface="Sitka Text"/>
                <a:cs typeface="Sitka Text"/>
              </a:rPr>
              <a:t>to</a:t>
            </a:r>
            <a:r>
              <a:rPr sz="2000" spc="-68">
                <a:latin typeface="Sitka Text"/>
                <a:cs typeface="Sitka Text"/>
              </a:rPr>
              <a:t> </a:t>
            </a:r>
            <a:r>
              <a:rPr sz="2000" spc="-11">
                <a:latin typeface="Sitka Text"/>
                <a:cs typeface="Sitka Text"/>
              </a:rPr>
              <a:t>a</a:t>
            </a:r>
            <a:r>
              <a:rPr sz="2000" spc="-191">
                <a:latin typeface="Sitka Text"/>
                <a:cs typeface="Sitka Text"/>
              </a:rPr>
              <a:t> </a:t>
            </a:r>
            <a:r>
              <a:rPr sz="2000" spc="-79">
                <a:latin typeface="Sitka Text"/>
                <a:cs typeface="Sitka Text"/>
              </a:rPr>
              <a:t>treatment</a:t>
            </a:r>
            <a:r>
              <a:rPr sz="2000" spc="-135">
                <a:latin typeface="Sitka Text"/>
                <a:cs typeface="Sitka Text"/>
              </a:rPr>
              <a:t> </a:t>
            </a:r>
            <a:r>
              <a:rPr sz="2000" spc="-90">
                <a:latin typeface="Sitka Text"/>
                <a:cs typeface="Sitka Text"/>
              </a:rPr>
              <a:t>plant</a:t>
            </a:r>
            <a:r>
              <a:rPr sz="2000" spc="-8">
                <a:latin typeface="Sitka Text"/>
                <a:cs typeface="Sitka Text"/>
              </a:rPr>
              <a:t> </a:t>
            </a:r>
            <a:r>
              <a:rPr sz="2000" spc="-64">
                <a:latin typeface="Sitka Text"/>
                <a:cs typeface="Sitka Text"/>
              </a:rPr>
              <a:t>comprising</a:t>
            </a:r>
            <a:r>
              <a:rPr sz="2000" spc="-90">
                <a:latin typeface="Sitka Text"/>
                <a:cs typeface="Sitka Text"/>
              </a:rPr>
              <a:t> </a:t>
            </a:r>
            <a:r>
              <a:rPr sz="2000" spc="-11">
                <a:latin typeface="Sitka Text"/>
                <a:cs typeface="Sitka Text"/>
              </a:rPr>
              <a:t>a</a:t>
            </a:r>
            <a:r>
              <a:rPr sz="2000" spc="-263">
                <a:latin typeface="Sitka Text"/>
                <a:cs typeface="Sitka Text"/>
              </a:rPr>
              <a:t> </a:t>
            </a:r>
            <a:r>
              <a:rPr sz="2000" spc="-56">
                <a:latin typeface="Sitka Text"/>
                <a:cs typeface="Sitka Text"/>
              </a:rPr>
              <a:t>series</a:t>
            </a:r>
            <a:r>
              <a:rPr sz="2000" spc="-90">
                <a:latin typeface="Sitka Text"/>
                <a:cs typeface="Sitka Text"/>
              </a:rPr>
              <a:t> </a:t>
            </a:r>
            <a:r>
              <a:rPr sz="2000" spc="-71">
                <a:latin typeface="Sitka Text"/>
                <a:cs typeface="Sitka Text"/>
              </a:rPr>
              <a:t>o</a:t>
            </a:r>
            <a:r>
              <a:rPr sz="2000">
                <a:latin typeface="Sitka Text"/>
                <a:cs typeface="Sitka Text"/>
              </a:rPr>
              <a:t>f</a:t>
            </a:r>
            <a:r>
              <a:rPr sz="2000" spc="-146">
                <a:latin typeface="Sitka Text"/>
                <a:cs typeface="Sitka Text"/>
              </a:rPr>
              <a:t> </a:t>
            </a:r>
            <a:r>
              <a:rPr sz="2000" spc="-83">
                <a:latin typeface="Sitka Text"/>
                <a:cs typeface="Sitka Text"/>
              </a:rPr>
              <a:t>stabilization</a:t>
            </a:r>
            <a:r>
              <a:rPr sz="2000" spc="-195">
                <a:latin typeface="Sitka Text"/>
                <a:cs typeface="Sitka Text"/>
              </a:rPr>
              <a:t> </a:t>
            </a:r>
            <a:r>
              <a:rPr sz="2000" spc="-75">
                <a:latin typeface="Sitka Text"/>
                <a:cs typeface="Sitka Text"/>
              </a:rPr>
              <a:t>lagoons</a:t>
            </a:r>
            <a:endParaRPr sz="2000">
              <a:latin typeface="Sitka Text"/>
              <a:cs typeface="Sitka Text"/>
            </a:endParaRPr>
          </a:p>
          <a:p>
            <a:pPr marL="180022" marR="15240" indent="-170974" algn="just">
              <a:lnSpc>
                <a:spcPts val="1943"/>
              </a:lnSpc>
              <a:spcBef>
                <a:spcPts val="788"/>
              </a:spcBef>
              <a:buFont typeface="Arial MT"/>
              <a:buChar char="•"/>
              <a:tabLst>
                <a:tab pos="180975" algn="l"/>
              </a:tabLst>
            </a:pPr>
            <a:r>
              <a:rPr sz="2000">
                <a:latin typeface="Sitka Text"/>
                <a:cs typeface="Sitka Text"/>
              </a:rPr>
              <a:t>In</a:t>
            </a:r>
            <a:r>
              <a:rPr sz="2000" spc="281">
                <a:latin typeface="Sitka Text"/>
                <a:cs typeface="Sitka Text"/>
              </a:rPr>
              <a:t> </a:t>
            </a:r>
            <a:r>
              <a:rPr sz="2000">
                <a:latin typeface="Sitka Text"/>
                <a:cs typeface="Sitka Text"/>
              </a:rPr>
              <a:t>the</a:t>
            </a:r>
            <a:r>
              <a:rPr sz="2000" spc="281">
                <a:latin typeface="Sitka Text"/>
                <a:cs typeface="Sitka Text"/>
              </a:rPr>
              <a:t> </a:t>
            </a:r>
            <a:r>
              <a:rPr sz="2000">
                <a:latin typeface="Sitka Text"/>
                <a:cs typeface="Sitka Text"/>
              </a:rPr>
              <a:t>case</a:t>
            </a:r>
            <a:r>
              <a:rPr sz="2000" spc="285">
                <a:latin typeface="Sitka Text"/>
                <a:cs typeface="Sitka Text"/>
              </a:rPr>
              <a:t> </a:t>
            </a:r>
            <a:r>
              <a:rPr sz="2000">
                <a:latin typeface="Sitka Text"/>
                <a:cs typeface="Sitka Text"/>
              </a:rPr>
              <a:t>of</a:t>
            </a:r>
            <a:r>
              <a:rPr sz="2000" spc="285">
                <a:latin typeface="Sitka Text"/>
                <a:cs typeface="Sitka Text"/>
              </a:rPr>
              <a:t> </a:t>
            </a:r>
            <a:r>
              <a:rPr sz="2000">
                <a:latin typeface="Sitka Text"/>
                <a:cs typeface="Sitka Text"/>
              </a:rPr>
              <a:t>an</a:t>
            </a:r>
            <a:r>
              <a:rPr sz="2000" spc="285">
                <a:latin typeface="Sitka Text"/>
                <a:cs typeface="Sitka Text"/>
              </a:rPr>
              <a:t> </a:t>
            </a:r>
            <a:r>
              <a:rPr sz="2000">
                <a:latin typeface="Sitka Text"/>
                <a:cs typeface="Sitka Text"/>
              </a:rPr>
              <a:t>existing</a:t>
            </a:r>
            <a:r>
              <a:rPr sz="2000" spc="285">
                <a:latin typeface="Sitka Text"/>
                <a:cs typeface="Sitka Text"/>
              </a:rPr>
              <a:t> </a:t>
            </a:r>
            <a:r>
              <a:rPr sz="2000">
                <a:latin typeface="Sitka Text"/>
                <a:cs typeface="Sitka Text"/>
              </a:rPr>
              <a:t>septic</a:t>
            </a:r>
            <a:r>
              <a:rPr sz="2000" spc="289">
                <a:latin typeface="Sitka Text"/>
                <a:cs typeface="Sitka Text"/>
              </a:rPr>
              <a:t> </a:t>
            </a:r>
            <a:r>
              <a:rPr sz="2000">
                <a:latin typeface="Sitka Text"/>
                <a:cs typeface="Sitka Text"/>
              </a:rPr>
              <a:t>tank</a:t>
            </a:r>
            <a:r>
              <a:rPr sz="2000" spc="289">
                <a:latin typeface="Sitka Text"/>
                <a:cs typeface="Sitka Text"/>
              </a:rPr>
              <a:t> </a:t>
            </a:r>
            <a:r>
              <a:rPr sz="2000">
                <a:latin typeface="Sitka Text"/>
                <a:cs typeface="Sitka Text"/>
              </a:rPr>
              <a:t>system</a:t>
            </a:r>
            <a:r>
              <a:rPr sz="2000" spc="278">
                <a:latin typeface="Sitka Text"/>
                <a:cs typeface="Sitka Text"/>
              </a:rPr>
              <a:t> </a:t>
            </a:r>
            <a:r>
              <a:rPr sz="2000">
                <a:latin typeface="Sitka Text"/>
                <a:cs typeface="Sitka Text"/>
              </a:rPr>
              <a:t>the</a:t>
            </a:r>
            <a:r>
              <a:rPr sz="2000" spc="300">
                <a:latin typeface="Sitka Text"/>
                <a:cs typeface="Sitka Text"/>
              </a:rPr>
              <a:t> </a:t>
            </a:r>
            <a:r>
              <a:rPr sz="2000">
                <a:latin typeface="Sitka Text"/>
                <a:cs typeface="Sitka Text"/>
              </a:rPr>
              <a:t>sewer</a:t>
            </a:r>
            <a:r>
              <a:rPr sz="2000" spc="293">
                <a:latin typeface="Sitka Text"/>
                <a:cs typeface="Sitka Text"/>
              </a:rPr>
              <a:t> </a:t>
            </a:r>
            <a:r>
              <a:rPr sz="2000" spc="-8">
                <a:latin typeface="Sitka Text"/>
                <a:cs typeface="Sitka Text"/>
              </a:rPr>
              <a:t>installation 	</a:t>
            </a:r>
            <a:r>
              <a:rPr sz="2000">
                <a:latin typeface="Sitka Text"/>
                <a:cs typeface="Sitka Text"/>
              </a:rPr>
              <a:t>commences</a:t>
            </a:r>
            <a:r>
              <a:rPr sz="2000" spc="101">
                <a:latin typeface="Sitka Text"/>
                <a:cs typeface="Sitka Text"/>
              </a:rPr>
              <a:t> </a:t>
            </a:r>
            <a:r>
              <a:rPr sz="2000">
                <a:latin typeface="Sitka Text"/>
                <a:cs typeface="Sitka Text"/>
              </a:rPr>
              <a:t>immediately</a:t>
            </a:r>
            <a:r>
              <a:rPr sz="2000" spc="116">
                <a:latin typeface="Sitka Text"/>
                <a:cs typeface="Sitka Text"/>
              </a:rPr>
              <a:t> </a:t>
            </a:r>
            <a:r>
              <a:rPr sz="2000">
                <a:latin typeface="Sitka Text"/>
                <a:cs typeface="Sitka Text"/>
              </a:rPr>
              <a:t>downstream</a:t>
            </a:r>
            <a:r>
              <a:rPr sz="2000" spc="116">
                <a:latin typeface="Sitka Text"/>
                <a:cs typeface="Sitka Text"/>
              </a:rPr>
              <a:t> </a:t>
            </a:r>
            <a:r>
              <a:rPr sz="2000">
                <a:latin typeface="Sitka Text"/>
                <a:cs typeface="Sitka Text"/>
              </a:rPr>
              <a:t>of</a:t>
            </a:r>
            <a:r>
              <a:rPr sz="2000" spc="116">
                <a:latin typeface="Sitka Text"/>
                <a:cs typeface="Sitka Text"/>
              </a:rPr>
              <a:t> </a:t>
            </a:r>
            <a:r>
              <a:rPr sz="2000">
                <a:latin typeface="Sitka Text"/>
                <a:cs typeface="Sitka Text"/>
              </a:rPr>
              <a:t>the</a:t>
            </a:r>
            <a:r>
              <a:rPr sz="2000" spc="109">
                <a:latin typeface="Sitka Text"/>
                <a:cs typeface="Sitka Text"/>
              </a:rPr>
              <a:t> </a:t>
            </a:r>
            <a:r>
              <a:rPr sz="2000">
                <a:latin typeface="Sitka Text"/>
                <a:cs typeface="Sitka Text"/>
              </a:rPr>
              <a:t>existing</a:t>
            </a:r>
            <a:r>
              <a:rPr sz="2000" spc="113">
                <a:latin typeface="Sitka Text"/>
                <a:cs typeface="Sitka Text"/>
              </a:rPr>
              <a:t> </a:t>
            </a:r>
            <a:r>
              <a:rPr sz="2000">
                <a:latin typeface="Sitka Text"/>
                <a:cs typeface="Sitka Text"/>
              </a:rPr>
              <a:t>septic</a:t>
            </a:r>
            <a:r>
              <a:rPr sz="2000" spc="113">
                <a:latin typeface="Sitka Text"/>
                <a:cs typeface="Sitka Text"/>
              </a:rPr>
              <a:t> </a:t>
            </a:r>
            <a:r>
              <a:rPr sz="2000">
                <a:latin typeface="Sitka Text"/>
                <a:cs typeface="Sitka Text"/>
              </a:rPr>
              <a:t>tank,</a:t>
            </a:r>
            <a:r>
              <a:rPr sz="2000" spc="105">
                <a:latin typeface="Sitka Text"/>
                <a:cs typeface="Sitka Text"/>
              </a:rPr>
              <a:t> </a:t>
            </a:r>
            <a:r>
              <a:rPr sz="2000" spc="-19">
                <a:latin typeface="Sitka Text"/>
                <a:cs typeface="Sitka Text"/>
              </a:rPr>
              <a:t>and 	</a:t>
            </a:r>
            <a:r>
              <a:rPr sz="2000">
                <a:latin typeface="Sitka Text"/>
                <a:cs typeface="Sitka Text"/>
              </a:rPr>
              <a:t>new</a:t>
            </a:r>
            <a:r>
              <a:rPr sz="2000" spc="195">
                <a:latin typeface="Sitka Text"/>
                <a:cs typeface="Sitka Text"/>
              </a:rPr>
              <a:t> </a:t>
            </a:r>
            <a:r>
              <a:rPr sz="2000">
                <a:latin typeface="Sitka Text"/>
                <a:cs typeface="Sitka Text"/>
              </a:rPr>
              <a:t>developments</a:t>
            </a:r>
            <a:r>
              <a:rPr sz="2000" spc="203">
                <a:latin typeface="Sitka Text"/>
                <a:cs typeface="Sitka Text"/>
              </a:rPr>
              <a:t> </a:t>
            </a:r>
            <a:r>
              <a:rPr sz="2000">
                <a:latin typeface="Sitka Text"/>
                <a:cs typeface="Sitka Text"/>
              </a:rPr>
              <a:t>must</a:t>
            </a:r>
            <a:r>
              <a:rPr sz="2000" spc="184">
                <a:latin typeface="Sitka Text"/>
                <a:cs typeface="Sitka Text"/>
              </a:rPr>
              <a:t> </a:t>
            </a:r>
            <a:r>
              <a:rPr sz="2000">
                <a:latin typeface="Sitka Text"/>
                <a:cs typeface="Sitka Text"/>
              </a:rPr>
              <a:t>install</a:t>
            </a:r>
            <a:r>
              <a:rPr sz="2000" spc="203">
                <a:latin typeface="Sitka Text"/>
                <a:cs typeface="Sitka Text"/>
              </a:rPr>
              <a:t> </a:t>
            </a:r>
            <a:r>
              <a:rPr sz="2000">
                <a:latin typeface="Sitka Text"/>
                <a:cs typeface="Sitka Text"/>
              </a:rPr>
              <a:t>septic</a:t>
            </a:r>
            <a:r>
              <a:rPr sz="2000" spc="195">
                <a:latin typeface="Sitka Text"/>
                <a:cs typeface="Sitka Text"/>
              </a:rPr>
              <a:t> </a:t>
            </a:r>
            <a:r>
              <a:rPr sz="2000">
                <a:latin typeface="Sitka Text"/>
                <a:cs typeface="Sitka Text"/>
              </a:rPr>
              <a:t>tanks</a:t>
            </a:r>
            <a:r>
              <a:rPr sz="2000" spc="199">
                <a:latin typeface="Sitka Text"/>
                <a:cs typeface="Sitka Text"/>
              </a:rPr>
              <a:t> </a:t>
            </a:r>
            <a:r>
              <a:rPr sz="2000">
                <a:latin typeface="Sitka Text"/>
                <a:cs typeface="Sitka Text"/>
              </a:rPr>
              <a:t>to</a:t>
            </a:r>
            <a:r>
              <a:rPr sz="2000" spc="199">
                <a:latin typeface="Sitka Text"/>
                <a:cs typeface="Sitka Text"/>
              </a:rPr>
              <a:t> </a:t>
            </a:r>
            <a:r>
              <a:rPr sz="2000">
                <a:latin typeface="Sitka Text"/>
                <a:cs typeface="Sitka Text"/>
              </a:rPr>
              <a:t>be</a:t>
            </a:r>
            <a:r>
              <a:rPr sz="2000" spc="199">
                <a:latin typeface="Sitka Text"/>
                <a:cs typeface="Sitka Text"/>
              </a:rPr>
              <a:t> </a:t>
            </a:r>
            <a:r>
              <a:rPr sz="2000">
                <a:latin typeface="Sitka Text"/>
                <a:cs typeface="Sitka Text"/>
              </a:rPr>
              <a:t>able</a:t>
            </a:r>
            <a:r>
              <a:rPr sz="2000" spc="191">
                <a:latin typeface="Sitka Text"/>
                <a:cs typeface="Sitka Text"/>
              </a:rPr>
              <a:t> </a:t>
            </a:r>
            <a:r>
              <a:rPr sz="2000">
                <a:latin typeface="Sitka Text"/>
                <a:cs typeface="Sitka Text"/>
              </a:rPr>
              <a:t>to</a:t>
            </a:r>
            <a:r>
              <a:rPr sz="2000" spc="195">
                <a:latin typeface="Sitka Text"/>
                <a:cs typeface="Sitka Text"/>
              </a:rPr>
              <a:t> </a:t>
            </a:r>
            <a:r>
              <a:rPr sz="2000">
                <a:latin typeface="Sitka Text"/>
                <a:cs typeface="Sitka Text"/>
              </a:rPr>
              <a:t>connect</a:t>
            </a:r>
            <a:r>
              <a:rPr sz="2000" spc="195">
                <a:latin typeface="Sitka Text"/>
                <a:cs typeface="Sitka Text"/>
              </a:rPr>
              <a:t> </a:t>
            </a:r>
            <a:r>
              <a:rPr sz="2000" spc="-19">
                <a:latin typeface="Sitka Text"/>
                <a:cs typeface="Sitka Text"/>
              </a:rPr>
              <a:t>to </a:t>
            </a:r>
            <a:r>
              <a:rPr sz="2000">
                <a:latin typeface="Sitka Text"/>
                <a:cs typeface="Sitka Text"/>
              </a:rPr>
              <a:t>the</a:t>
            </a:r>
            <a:r>
              <a:rPr sz="2000" spc="-15">
                <a:latin typeface="Sitka Text"/>
                <a:cs typeface="Sitka Text"/>
              </a:rPr>
              <a:t> </a:t>
            </a:r>
            <a:r>
              <a:rPr sz="2000">
                <a:latin typeface="Sitka Text"/>
                <a:cs typeface="Sitka Text"/>
              </a:rPr>
              <a:t>SBS</a:t>
            </a:r>
            <a:r>
              <a:rPr sz="2000" spc="-8">
                <a:latin typeface="Sitka Text"/>
                <a:cs typeface="Sitka Text"/>
              </a:rPr>
              <a:t> system.</a:t>
            </a:r>
            <a:endParaRPr sz="2000">
              <a:latin typeface="Sitka Text"/>
              <a:cs typeface="Sitka Text"/>
            </a:endParaRPr>
          </a:p>
        </p:txBody>
      </p:sp>
      <p:pic>
        <p:nvPicPr>
          <p:cNvPr id="3" name="object 3"/>
          <p:cNvPicPr/>
          <p:nvPr/>
        </p:nvPicPr>
        <p:blipFill>
          <a:blip r:embed="rId2"/>
          <a:stretch>
            <a:fillRect/>
          </a:stretch>
        </p:blipFill>
        <p:spPr>
          <a:xfrm>
            <a:off x="2681668" y="4267200"/>
            <a:ext cx="4328732" cy="2387798"/>
          </a:xfrm>
          <a:prstGeom prst="rect">
            <a:avLst/>
          </a:prstGeom>
        </p:spPr>
      </p:pic>
      <p:sp>
        <p:nvSpPr>
          <p:cNvPr id="4" name="Slide Number Placeholder 3">
            <a:extLst>
              <a:ext uri="{FF2B5EF4-FFF2-40B4-BE49-F238E27FC236}">
                <a16:creationId xmlns:a16="http://schemas.microsoft.com/office/drawing/2014/main" id="{A9735173-76FB-62FE-9B5D-F903EA4CB403}"/>
              </a:ext>
            </a:extLst>
          </p:cNvPr>
          <p:cNvSpPr>
            <a:spLocks noGrp="1"/>
          </p:cNvSpPr>
          <p:nvPr>
            <p:ph type="sldNum" sz="quarter" idx="7"/>
          </p:nvPr>
        </p:nvSpPr>
        <p:spPr/>
        <p:txBody>
          <a:bodyPr/>
          <a:lstStyle/>
          <a:p>
            <a:fld id="{B6F15528-21DE-4FAA-801E-634DDDAF4B2B}" type="slidenum">
              <a:rPr lang="en-US" smtClean="0"/>
              <a:t>160</a:t>
            </a:fld>
            <a:endParaRPr lang="en-US"/>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1D58B-7E0A-53DD-474B-F605094867F8}"/>
              </a:ext>
            </a:extLst>
          </p:cNvPr>
          <p:cNvSpPr>
            <a:spLocks noGrp="1"/>
          </p:cNvSpPr>
          <p:nvPr>
            <p:ph type="sldNum" sz="quarter" idx="7"/>
          </p:nvPr>
        </p:nvSpPr>
        <p:spPr/>
        <p:txBody>
          <a:bodyPr/>
          <a:lstStyle/>
          <a:p>
            <a:fld id="{B6F15528-21DE-4FAA-801E-634DDDAF4B2B}" type="slidenum">
              <a:rPr lang="en-US" smtClean="0"/>
              <a:t>161</a:t>
            </a:fld>
            <a:endParaRPr lang="en-US"/>
          </a:p>
        </p:txBody>
      </p:sp>
      <p:sp>
        <p:nvSpPr>
          <p:cNvPr id="3" name="TextBox 2">
            <a:extLst>
              <a:ext uri="{FF2B5EF4-FFF2-40B4-BE49-F238E27FC236}">
                <a16:creationId xmlns:a16="http://schemas.microsoft.com/office/drawing/2014/main" id="{9B8EE18A-144B-B196-9AB2-743FB3C49EEB}"/>
              </a:ext>
            </a:extLst>
          </p:cNvPr>
          <p:cNvSpPr txBox="1"/>
          <p:nvPr/>
        </p:nvSpPr>
        <p:spPr>
          <a:xfrm>
            <a:off x="1676400" y="2644170"/>
            <a:ext cx="5791200"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latin typeface="Arial" panose="020B0604020202020204" pitchFamily="34" charset="0"/>
                <a:cs typeface="Arial" panose="020B0604020202020204" pitchFamily="34" charset="0"/>
              </a:rPr>
              <a:t>Thanks for Your Attention!!!</a:t>
            </a:r>
          </a:p>
        </p:txBody>
      </p:sp>
    </p:spTree>
    <p:extLst>
      <p:ext uri="{BB962C8B-B14F-4D97-AF65-F5344CB8AC3E}">
        <p14:creationId xmlns:p14="http://schemas.microsoft.com/office/powerpoint/2010/main" val="10147388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779" y="838200"/>
            <a:ext cx="5690354" cy="517930"/>
          </a:xfrm>
          <a:prstGeom prst="rect">
            <a:avLst/>
          </a:prstGeom>
        </p:spPr>
        <p:txBody>
          <a:bodyPr vert="horz" wrap="square" lIns="0" tIns="10001" rIns="0" bIns="0" rtlCol="0">
            <a:spAutoFit/>
          </a:bodyPr>
          <a:lstStyle/>
          <a:p>
            <a:pPr marL="9525">
              <a:spcBef>
                <a:spcPts val="79"/>
              </a:spcBef>
            </a:pPr>
            <a:r>
              <a:t>Sanitation</a:t>
            </a:r>
            <a:r>
              <a:rPr spc="-153"/>
              <a:t> </a:t>
            </a:r>
            <a:r>
              <a:rPr spc="-8"/>
              <a:t>Systems</a:t>
            </a:r>
          </a:p>
        </p:txBody>
      </p:sp>
      <p:sp>
        <p:nvSpPr>
          <p:cNvPr id="3" name="object 3"/>
          <p:cNvSpPr txBox="1">
            <a:spLocks noGrp="1"/>
          </p:cNvSpPr>
          <p:nvPr>
            <p:ph type="body" idx="1"/>
          </p:nvPr>
        </p:nvSpPr>
        <p:spPr>
          <a:xfrm>
            <a:off x="521779" y="1828800"/>
            <a:ext cx="8241221" cy="3410068"/>
          </a:xfrm>
          <a:prstGeom prst="rect">
            <a:avLst/>
          </a:prstGeom>
        </p:spPr>
        <p:txBody>
          <a:bodyPr vert="horz" wrap="square" lIns="0" tIns="9049" rIns="0" bIns="0" rtlCol="0">
            <a:spAutoFit/>
          </a:bodyPr>
          <a:lstStyle/>
          <a:p>
            <a:pPr marL="215265" marR="225266" indent="-170974" algn="just">
              <a:spcBef>
                <a:spcPts val="71"/>
              </a:spcBef>
              <a:buFont typeface="Arial MT"/>
              <a:buChar char="•"/>
              <a:tabLst>
                <a:tab pos="216218" algn="l"/>
                <a:tab pos="3447574" algn="l"/>
                <a:tab pos="7308056" algn="l"/>
              </a:tabLst>
            </a:pPr>
            <a:r>
              <a:rPr sz="2400" i="1" spc="-176">
                <a:solidFill>
                  <a:srgbClr val="00AF50"/>
                </a:solidFill>
              </a:rPr>
              <a:t>On-</a:t>
            </a:r>
            <a:r>
              <a:rPr sz="2400" i="1" spc="-139">
                <a:solidFill>
                  <a:srgbClr val="00AF50"/>
                </a:solidFill>
              </a:rPr>
              <a:t>site</a:t>
            </a:r>
            <a:r>
              <a:rPr sz="2400" i="1" spc="-296">
                <a:solidFill>
                  <a:srgbClr val="00AF50"/>
                </a:solidFill>
              </a:rPr>
              <a:t> </a:t>
            </a:r>
            <a:r>
              <a:rPr sz="2400">
                <a:solidFill>
                  <a:srgbClr val="000000"/>
                </a:solidFill>
              </a:rPr>
              <a:t>:</a:t>
            </a:r>
            <a:r>
              <a:rPr sz="2400" spc="-443">
                <a:solidFill>
                  <a:srgbClr val="000000"/>
                </a:solidFill>
              </a:rPr>
              <a:t> </a:t>
            </a:r>
            <a:r>
              <a:rPr sz="2400" spc="-68">
                <a:solidFill>
                  <a:srgbClr val="000000"/>
                </a:solidFill>
              </a:rPr>
              <a:t>When</a:t>
            </a:r>
            <a:r>
              <a:rPr sz="2400" spc="-131">
                <a:solidFill>
                  <a:srgbClr val="000000"/>
                </a:solidFill>
              </a:rPr>
              <a:t> </a:t>
            </a:r>
            <a:r>
              <a:rPr sz="2400" spc="-56">
                <a:solidFill>
                  <a:srgbClr val="000000"/>
                </a:solidFill>
              </a:rPr>
              <a:t>the</a:t>
            </a:r>
            <a:r>
              <a:rPr sz="2400" spc="-34">
                <a:solidFill>
                  <a:srgbClr val="000000"/>
                </a:solidFill>
              </a:rPr>
              <a:t> </a:t>
            </a:r>
            <a:r>
              <a:rPr sz="2400" spc="-86">
                <a:solidFill>
                  <a:srgbClr val="000000"/>
                </a:solidFill>
              </a:rPr>
              <a:t>waste</a:t>
            </a:r>
            <a:r>
              <a:rPr sz="2400" spc="-109">
                <a:solidFill>
                  <a:srgbClr val="000000"/>
                </a:solidFill>
              </a:rPr>
              <a:t> </a:t>
            </a:r>
            <a:r>
              <a:rPr sz="2400" spc="-75">
                <a:solidFill>
                  <a:srgbClr val="000000"/>
                </a:solidFill>
              </a:rPr>
              <a:t>are</a:t>
            </a:r>
            <a:r>
              <a:rPr sz="2400" spc="-161">
                <a:solidFill>
                  <a:srgbClr val="000000"/>
                </a:solidFill>
              </a:rPr>
              <a:t> </a:t>
            </a:r>
            <a:r>
              <a:rPr sz="2400" spc="-105"/>
              <a:t>collected,</a:t>
            </a:r>
            <a:r>
              <a:rPr sz="2400" spc="-146"/>
              <a:t> </a:t>
            </a:r>
            <a:r>
              <a:rPr sz="2400" spc="-94"/>
              <a:t>treated</a:t>
            </a:r>
            <a:r>
              <a:rPr sz="2400" spc="-139"/>
              <a:t> </a:t>
            </a:r>
            <a:r>
              <a:rPr sz="2400" spc="-83"/>
              <a:t>and</a:t>
            </a:r>
            <a:r>
              <a:rPr sz="2400" spc="-176"/>
              <a:t> </a:t>
            </a:r>
            <a:r>
              <a:rPr sz="2400" spc="-68"/>
              <a:t>disposed</a:t>
            </a:r>
            <a:r>
              <a:rPr sz="2400" spc="-53"/>
              <a:t> </a:t>
            </a:r>
            <a:r>
              <a:rPr sz="2400" spc="-19"/>
              <a:t>of</a:t>
            </a:r>
            <a:r>
              <a:rPr lang="en-US" sz="2400" spc="-19"/>
              <a:t> </a:t>
            </a:r>
            <a:r>
              <a:rPr sz="2400" spc="-150">
                <a:solidFill>
                  <a:srgbClr val="000000"/>
                </a:solidFill>
              </a:rPr>
              <a:t>at </a:t>
            </a:r>
            <a:r>
              <a:rPr sz="2400" spc="-68"/>
              <a:t>the</a:t>
            </a:r>
            <a:r>
              <a:rPr sz="2400" spc="-153"/>
              <a:t> </a:t>
            </a:r>
            <a:r>
              <a:rPr sz="2400" spc="-64"/>
              <a:t>point</a:t>
            </a:r>
            <a:r>
              <a:rPr sz="2400" spc="-94"/>
              <a:t> </a:t>
            </a:r>
            <a:r>
              <a:rPr sz="2400" spc="-56"/>
              <a:t>of</a:t>
            </a:r>
            <a:r>
              <a:rPr sz="2400" spc="-131"/>
              <a:t> </a:t>
            </a:r>
            <a:r>
              <a:rPr sz="2400" spc="-94"/>
              <a:t>generation</a:t>
            </a:r>
            <a:r>
              <a:rPr sz="2400" spc="-94">
                <a:solidFill>
                  <a:srgbClr val="000000"/>
                </a:solidFill>
              </a:rPr>
              <a:t>,</a:t>
            </a:r>
            <a:r>
              <a:rPr sz="2400" spc="-146">
                <a:solidFill>
                  <a:srgbClr val="000000"/>
                </a:solidFill>
              </a:rPr>
              <a:t> </a:t>
            </a:r>
            <a:r>
              <a:rPr sz="2400" spc="-64">
                <a:solidFill>
                  <a:srgbClr val="000000"/>
                </a:solidFill>
              </a:rPr>
              <a:t>it</a:t>
            </a:r>
            <a:r>
              <a:rPr sz="2400" spc="-180">
                <a:solidFill>
                  <a:srgbClr val="000000"/>
                </a:solidFill>
              </a:rPr>
              <a:t> </a:t>
            </a:r>
            <a:r>
              <a:rPr sz="2400" spc="-19">
                <a:solidFill>
                  <a:srgbClr val="000000"/>
                </a:solidFill>
              </a:rPr>
              <a:t>is</a:t>
            </a:r>
            <a:r>
              <a:rPr lang="en-US" sz="2400" spc="-19">
                <a:solidFill>
                  <a:srgbClr val="000000"/>
                </a:solidFill>
              </a:rPr>
              <a:t> </a:t>
            </a:r>
            <a:r>
              <a:rPr sz="2400" spc="-105">
                <a:solidFill>
                  <a:srgbClr val="000000"/>
                </a:solidFill>
              </a:rPr>
              <a:t>called</a:t>
            </a:r>
            <a:r>
              <a:rPr sz="2400" spc="-150">
                <a:solidFill>
                  <a:srgbClr val="000000"/>
                </a:solidFill>
              </a:rPr>
              <a:t> </a:t>
            </a:r>
            <a:r>
              <a:rPr sz="2400" spc="-68">
                <a:solidFill>
                  <a:srgbClr val="000000"/>
                </a:solidFill>
              </a:rPr>
              <a:t>an</a:t>
            </a:r>
            <a:r>
              <a:rPr sz="2400" spc="-191">
                <a:solidFill>
                  <a:srgbClr val="000000"/>
                </a:solidFill>
              </a:rPr>
              <a:t> </a:t>
            </a:r>
            <a:r>
              <a:rPr sz="2400" spc="-71">
                <a:solidFill>
                  <a:srgbClr val="000000"/>
                </a:solidFill>
              </a:rPr>
              <a:t>on-</a:t>
            </a:r>
            <a:r>
              <a:rPr sz="2400" spc="-64">
                <a:solidFill>
                  <a:srgbClr val="000000"/>
                </a:solidFill>
              </a:rPr>
              <a:t>site</a:t>
            </a:r>
            <a:r>
              <a:rPr sz="2400" spc="-86">
                <a:solidFill>
                  <a:srgbClr val="000000"/>
                </a:solidFill>
              </a:rPr>
              <a:t> </a:t>
            </a:r>
            <a:r>
              <a:rPr sz="2400" spc="-94">
                <a:solidFill>
                  <a:srgbClr val="000000"/>
                </a:solidFill>
              </a:rPr>
              <a:t>system,</a:t>
            </a:r>
            <a:r>
              <a:rPr sz="2400" spc="-153">
                <a:solidFill>
                  <a:srgbClr val="000000"/>
                </a:solidFill>
              </a:rPr>
              <a:t> </a:t>
            </a:r>
            <a:r>
              <a:rPr sz="2400" spc="-127">
                <a:solidFill>
                  <a:srgbClr val="000000"/>
                </a:solidFill>
              </a:rPr>
              <a:t>e.g.</a:t>
            </a:r>
            <a:r>
              <a:rPr sz="2400" spc="-326">
                <a:solidFill>
                  <a:srgbClr val="000000"/>
                </a:solidFill>
              </a:rPr>
              <a:t> </a:t>
            </a:r>
            <a:r>
              <a:rPr sz="2400" spc="-19"/>
              <a:t>Pit </a:t>
            </a:r>
            <a:r>
              <a:rPr sz="2400" spc="-94"/>
              <a:t>latrine</a:t>
            </a:r>
            <a:r>
              <a:rPr sz="2400" spc="-165"/>
              <a:t> </a:t>
            </a:r>
            <a:r>
              <a:rPr sz="2400" spc="-83"/>
              <a:t>and</a:t>
            </a:r>
            <a:r>
              <a:rPr sz="2400" spc="-180"/>
              <a:t> </a:t>
            </a:r>
            <a:r>
              <a:rPr sz="2400" spc="-83"/>
              <a:t>Septic</a:t>
            </a:r>
            <a:r>
              <a:rPr sz="2400" spc="-131"/>
              <a:t> </a:t>
            </a:r>
            <a:r>
              <a:rPr sz="2400" spc="-75"/>
              <a:t>tank</a:t>
            </a:r>
            <a:r>
              <a:rPr sz="2400" spc="-38"/>
              <a:t> </a:t>
            </a:r>
            <a:r>
              <a:rPr sz="2400" spc="-8"/>
              <a:t>system.</a:t>
            </a:r>
          </a:p>
          <a:p>
            <a:pPr marL="953" algn="just">
              <a:spcBef>
                <a:spcPts val="614"/>
              </a:spcBef>
              <a:buFont typeface="Arial MT"/>
              <a:buChar char="•"/>
            </a:pPr>
            <a:endParaRPr sz="2400" spc="-8"/>
          </a:p>
          <a:p>
            <a:pPr marL="216218" marR="5239" indent="-206216" algn="just">
              <a:buFont typeface="Arial MT"/>
              <a:buChar char="•"/>
              <a:tabLst>
                <a:tab pos="216218" algn="l"/>
                <a:tab pos="1542098" algn="l"/>
                <a:tab pos="1594485" algn="l"/>
                <a:tab pos="4158615" algn="l"/>
                <a:tab pos="5298281" algn="l"/>
                <a:tab pos="5619750" algn="l"/>
              </a:tabLst>
            </a:pPr>
            <a:r>
              <a:rPr sz="2400" spc="-53">
                <a:solidFill>
                  <a:srgbClr val="000000"/>
                </a:solidFill>
              </a:rPr>
              <a:t>On-</a:t>
            </a:r>
            <a:r>
              <a:rPr sz="2400" spc="-19">
                <a:solidFill>
                  <a:srgbClr val="000000"/>
                </a:solidFill>
              </a:rPr>
              <a:t>site</a:t>
            </a:r>
            <a:r>
              <a:rPr sz="2400" spc="-56">
                <a:solidFill>
                  <a:srgbClr val="000000"/>
                </a:solidFill>
              </a:rPr>
              <a:t> </a:t>
            </a:r>
            <a:r>
              <a:rPr sz="2400" spc="-86">
                <a:solidFill>
                  <a:srgbClr val="000000"/>
                </a:solidFill>
              </a:rPr>
              <a:t>sanitation</a:t>
            </a:r>
            <a:r>
              <a:rPr sz="2400" spc="-139">
                <a:solidFill>
                  <a:srgbClr val="000000"/>
                </a:solidFill>
              </a:rPr>
              <a:t> </a:t>
            </a:r>
            <a:r>
              <a:rPr sz="2400" spc="-68">
                <a:solidFill>
                  <a:srgbClr val="000000"/>
                </a:solidFill>
              </a:rPr>
              <a:t>systems</a:t>
            </a:r>
            <a:r>
              <a:rPr sz="2400" spc="-131">
                <a:solidFill>
                  <a:srgbClr val="000000"/>
                </a:solidFill>
              </a:rPr>
              <a:t> </a:t>
            </a:r>
            <a:r>
              <a:rPr sz="2400" spc="-75">
                <a:solidFill>
                  <a:srgbClr val="000000"/>
                </a:solidFill>
              </a:rPr>
              <a:t>are</a:t>
            </a:r>
            <a:r>
              <a:rPr sz="2400" spc="-195">
                <a:solidFill>
                  <a:srgbClr val="000000"/>
                </a:solidFill>
              </a:rPr>
              <a:t> </a:t>
            </a:r>
            <a:r>
              <a:rPr sz="2400" spc="-19">
                <a:solidFill>
                  <a:srgbClr val="000000"/>
                </a:solidFill>
              </a:rPr>
              <a:t>not</a:t>
            </a:r>
            <a:r>
              <a:rPr lang="en-US" sz="2400" spc="-19">
                <a:solidFill>
                  <a:srgbClr val="000000"/>
                </a:solidFill>
              </a:rPr>
              <a:t> </a:t>
            </a:r>
            <a:r>
              <a:rPr sz="2400" spc="-113">
                <a:solidFill>
                  <a:srgbClr val="000000"/>
                </a:solidFill>
              </a:rPr>
              <a:t>feasible</a:t>
            </a:r>
            <a:r>
              <a:rPr sz="2400" spc="-217">
                <a:solidFill>
                  <a:srgbClr val="000000"/>
                </a:solidFill>
              </a:rPr>
              <a:t> </a:t>
            </a:r>
            <a:r>
              <a:rPr sz="2400" spc="-94">
                <a:solidFill>
                  <a:srgbClr val="000000"/>
                </a:solidFill>
              </a:rPr>
              <a:t>because</a:t>
            </a:r>
            <a:r>
              <a:rPr sz="2400" spc="-135">
                <a:solidFill>
                  <a:srgbClr val="000000"/>
                </a:solidFill>
              </a:rPr>
              <a:t> </a:t>
            </a:r>
            <a:r>
              <a:rPr sz="2400" spc="-53">
                <a:solidFill>
                  <a:srgbClr val="000000"/>
                </a:solidFill>
              </a:rPr>
              <a:t>of</a:t>
            </a:r>
            <a:r>
              <a:rPr sz="2400" spc="-120">
                <a:solidFill>
                  <a:srgbClr val="000000"/>
                </a:solidFill>
              </a:rPr>
              <a:t> </a:t>
            </a:r>
            <a:r>
              <a:rPr sz="2400" spc="-15"/>
              <a:t>high </a:t>
            </a:r>
            <a:r>
              <a:rPr sz="2400" spc="-8"/>
              <a:t>population</a:t>
            </a:r>
            <a:r>
              <a:rPr lang="en-US" sz="2400" spc="-8"/>
              <a:t> </a:t>
            </a:r>
            <a:r>
              <a:rPr sz="2400" spc="-139"/>
              <a:t>density,</a:t>
            </a:r>
            <a:r>
              <a:rPr sz="2400" spc="-217"/>
              <a:t> </a:t>
            </a:r>
            <a:r>
              <a:rPr sz="2400" spc="-71"/>
              <a:t>high</a:t>
            </a:r>
            <a:r>
              <a:rPr sz="2400" spc="-165"/>
              <a:t> </a:t>
            </a:r>
            <a:r>
              <a:rPr sz="2400" spc="-83"/>
              <a:t>water</a:t>
            </a:r>
            <a:r>
              <a:rPr sz="2400" spc="-94"/>
              <a:t> </a:t>
            </a:r>
            <a:r>
              <a:rPr sz="2400" spc="-8"/>
              <a:t>consumption,</a:t>
            </a:r>
            <a:r>
              <a:rPr lang="en-US" sz="2400" spc="-8"/>
              <a:t> </a:t>
            </a:r>
            <a:r>
              <a:rPr sz="2400" spc="-38"/>
              <a:t>low</a:t>
            </a:r>
            <a:r>
              <a:rPr sz="2400" spc="-79"/>
              <a:t> </a:t>
            </a:r>
            <a:r>
              <a:rPr sz="2400" spc="-98"/>
              <a:t>infiltration</a:t>
            </a:r>
            <a:r>
              <a:rPr sz="2400" spc="-116"/>
              <a:t> </a:t>
            </a:r>
            <a:r>
              <a:rPr sz="2400" spc="-75"/>
              <a:t>rate</a:t>
            </a:r>
            <a:r>
              <a:rPr sz="2400" spc="-143"/>
              <a:t> </a:t>
            </a:r>
            <a:r>
              <a:rPr sz="2400" spc="-41"/>
              <a:t>of </a:t>
            </a:r>
            <a:r>
              <a:rPr sz="2400" spc="-53"/>
              <a:t>soil</a:t>
            </a:r>
            <a:r>
              <a:rPr sz="2400" spc="-105"/>
              <a:t> </a:t>
            </a:r>
            <a:r>
              <a:rPr sz="2400"/>
              <a:t>or</a:t>
            </a:r>
            <a:r>
              <a:rPr sz="2400" spc="45"/>
              <a:t> </a:t>
            </a:r>
            <a:r>
              <a:rPr sz="2400" spc="-15"/>
              <a:t>high</a:t>
            </a:r>
            <a:r>
              <a:rPr lang="en-US" sz="2400" spc="-15"/>
              <a:t> </a:t>
            </a:r>
            <a:r>
              <a:rPr sz="2400" spc="-53"/>
              <a:t>ground</a:t>
            </a:r>
            <a:r>
              <a:rPr sz="2400" spc="-113"/>
              <a:t> </a:t>
            </a:r>
            <a:r>
              <a:rPr sz="2400" spc="-86"/>
              <a:t>water</a:t>
            </a:r>
            <a:r>
              <a:rPr sz="2400" spc="-98"/>
              <a:t> </a:t>
            </a:r>
            <a:r>
              <a:rPr sz="2400" spc="-120"/>
              <a:t>table,</a:t>
            </a:r>
            <a:r>
              <a:rPr sz="2400" spc="-217"/>
              <a:t> </a:t>
            </a:r>
            <a:r>
              <a:rPr sz="2400" spc="-79">
                <a:solidFill>
                  <a:srgbClr val="000000"/>
                </a:solidFill>
              </a:rPr>
              <a:t>wastes</a:t>
            </a:r>
            <a:r>
              <a:rPr sz="2400" spc="-109">
                <a:solidFill>
                  <a:srgbClr val="000000"/>
                </a:solidFill>
              </a:rPr>
              <a:t> </a:t>
            </a:r>
            <a:r>
              <a:rPr sz="2400" spc="-105">
                <a:solidFill>
                  <a:srgbClr val="000000"/>
                </a:solidFill>
              </a:rPr>
              <a:t>have</a:t>
            </a:r>
            <a:r>
              <a:rPr sz="2400" spc="-225">
                <a:solidFill>
                  <a:srgbClr val="000000"/>
                </a:solidFill>
              </a:rPr>
              <a:t> </a:t>
            </a:r>
            <a:r>
              <a:rPr sz="2400" spc="-19">
                <a:solidFill>
                  <a:srgbClr val="000000"/>
                </a:solidFill>
              </a:rPr>
              <a:t>to</a:t>
            </a:r>
            <a:r>
              <a:rPr sz="2400">
                <a:solidFill>
                  <a:srgbClr val="000000"/>
                </a:solidFill>
              </a:rPr>
              <a:t>	</a:t>
            </a:r>
            <a:r>
              <a:rPr sz="2400" spc="-60">
                <a:solidFill>
                  <a:srgbClr val="000000"/>
                </a:solidFill>
              </a:rPr>
              <a:t>be</a:t>
            </a:r>
            <a:r>
              <a:rPr sz="2400" spc="-180">
                <a:solidFill>
                  <a:srgbClr val="000000"/>
                </a:solidFill>
              </a:rPr>
              <a:t> </a:t>
            </a:r>
            <a:r>
              <a:rPr sz="2400" spc="-90">
                <a:solidFill>
                  <a:srgbClr val="000000"/>
                </a:solidFill>
              </a:rPr>
              <a:t>collected</a:t>
            </a:r>
            <a:r>
              <a:rPr sz="2400" spc="-127">
                <a:solidFill>
                  <a:srgbClr val="000000"/>
                </a:solidFill>
              </a:rPr>
              <a:t> </a:t>
            </a:r>
            <a:r>
              <a:rPr sz="2400" spc="-19">
                <a:solidFill>
                  <a:srgbClr val="000000"/>
                </a:solidFill>
              </a:rPr>
              <a:t>and </a:t>
            </a:r>
            <a:r>
              <a:rPr sz="2400" spc="-60">
                <a:solidFill>
                  <a:srgbClr val="000000"/>
                </a:solidFill>
              </a:rPr>
              <a:t>transported</a:t>
            </a:r>
            <a:r>
              <a:rPr sz="2400" spc="-90">
                <a:solidFill>
                  <a:srgbClr val="000000"/>
                </a:solidFill>
              </a:rPr>
              <a:t> </a:t>
            </a:r>
            <a:r>
              <a:rPr sz="2400" spc="-86">
                <a:solidFill>
                  <a:srgbClr val="000000"/>
                </a:solidFill>
              </a:rPr>
              <a:t>off-</a:t>
            </a:r>
            <a:r>
              <a:rPr sz="2400" spc="-169">
                <a:solidFill>
                  <a:srgbClr val="000000"/>
                </a:solidFill>
              </a:rPr>
              <a:t> </a:t>
            </a:r>
            <a:r>
              <a:rPr sz="2400" spc="-79">
                <a:solidFill>
                  <a:srgbClr val="000000"/>
                </a:solidFill>
              </a:rPr>
              <a:t>site</a:t>
            </a:r>
            <a:r>
              <a:rPr sz="2400" spc="-143">
                <a:solidFill>
                  <a:srgbClr val="000000"/>
                </a:solidFill>
              </a:rPr>
              <a:t> </a:t>
            </a:r>
            <a:r>
              <a:rPr sz="2400" spc="-41">
                <a:solidFill>
                  <a:srgbClr val="000000"/>
                </a:solidFill>
              </a:rPr>
              <a:t>for</a:t>
            </a:r>
            <a:r>
              <a:rPr sz="2400" spc="-83">
                <a:solidFill>
                  <a:srgbClr val="000000"/>
                </a:solidFill>
              </a:rPr>
              <a:t> </a:t>
            </a:r>
            <a:r>
              <a:rPr sz="2400" spc="-98">
                <a:solidFill>
                  <a:srgbClr val="000000"/>
                </a:solidFill>
              </a:rPr>
              <a:t>treatment</a:t>
            </a:r>
            <a:r>
              <a:rPr sz="2400" spc="-131">
                <a:solidFill>
                  <a:srgbClr val="000000"/>
                </a:solidFill>
              </a:rPr>
              <a:t> </a:t>
            </a:r>
            <a:r>
              <a:rPr sz="2400" spc="-105">
                <a:solidFill>
                  <a:srgbClr val="000000"/>
                </a:solidFill>
              </a:rPr>
              <a:t>and/or</a:t>
            </a:r>
            <a:r>
              <a:rPr sz="2400" spc="-64">
                <a:solidFill>
                  <a:srgbClr val="000000"/>
                </a:solidFill>
              </a:rPr>
              <a:t> </a:t>
            </a:r>
            <a:r>
              <a:rPr sz="2400" spc="-8">
                <a:solidFill>
                  <a:srgbClr val="000000"/>
                </a:solidFill>
              </a:rPr>
              <a:t>disposal</a:t>
            </a:r>
          </a:p>
        </p:txBody>
      </p:sp>
      <p:sp>
        <p:nvSpPr>
          <p:cNvPr id="4" name="Slide Number Placeholder 3">
            <a:extLst>
              <a:ext uri="{FF2B5EF4-FFF2-40B4-BE49-F238E27FC236}">
                <a16:creationId xmlns:a16="http://schemas.microsoft.com/office/drawing/2014/main" id="{FB069DD0-FAC1-DDAD-DDED-4808E58CB3EE}"/>
              </a:ext>
            </a:extLst>
          </p:cNvPr>
          <p:cNvSpPr>
            <a:spLocks noGrp="1"/>
          </p:cNvSpPr>
          <p:nvPr>
            <p:ph type="sldNum" sz="quarter" idx="7"/>
          </p:nvPr>
        </p:nvSpPr>
        <p:spPr/>
        <p:txBody>
          <a:bodyPr/>
          <a:lstStyle/>
          <a:p>
            <a:fld id="{B6F15528-21DE-4FAA-801E-634DDDAF4B2B}" type="slidenum">
              <a:rPr lang="en-US" smtClean="0"/>
              <a:t>17</a:t>
            </a:fld>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789765"/>
            <a:ext cx="5690354" cy="517930"/>
          </a:xfrm>
          <a:prstGeom prst="rect">
            <a:avLst/>
          </a:prstGeom>
        </p:spPr>
        <p:txBody>
          <a:bodyPr vert="horz" wrap="square" lIns="0" tIns="10001" rIns="0" bIns="0" rtlCol="0">
            <a:spAutoFit/>
          </a:bodyPr>
          <a:lstStyle/>
          <a:p>
            <a:pPr marL="9525">
              <a:spcBef>
                <a:spcPts val="79"/>
              </a:spcBef>
            </a:pPr>
            <a:r>
              <a:t>Sanitation</a:t>
            </a:r>
            <a:r>
              <a:rPr spc="-153"/>
              <a:t> </a:t>
            </a:r>
            <a:r>
              <a:rPr spc="-8"/>
              <a:t>Systems</a:t>
            </a:r>
          </a:p>
        </p:txBody>
      </p:sp>
      <p:sp>
        <p:nvSpPr>
          <p:cNvPr id="3" name="object 3"/>
          <p:cNvSpPr txBox="1"/>
          <p:nvPr/>
        </p:nvSpPr>
        <p:spPr>
          <a:xfrm>
            <a:off x="533400" y="1676400"/>
            <a:ext cx="8001000" cy="4267322"/>
          </a:xfrm>
          <a:prstGeom prst="rect">
            <a:avLst/>
          </a:prstGeom>
        </p:spPr>
        <p:txBody>
          <a:bodyPr vert="horz" wrap="square" lIns="0" tIns="45720" rIns="0" bIns="0" rtlCol="0">
            <a:spAutoFit/>
          </a:bodyPr>
          <a:lstStyle/>
          <a:p>
            <a:pPr marL="180022" marR="48577" indent="-170974">
              <a:lnSpc>
                <a:spcPct val="90200"/>
              </a:lnSpc>
              <a:spcBef>
                <a:spcPts val="360"/>
              </a:spcBef>
              <a:buFont typeface="Arial MT"/>
              <a:buChar char="•"/>
              <a:tabLst>
                <a:tab pos="180975" algn="l"/>
                <a:tab pos="4151948" algn="l"/>
                <a:tab pos="4231005" algn="l"/>
              </a:tabLst>
            </a:pPr>
            <a:r>
              <a:rPr sz="2400" i="1" spc="-210">
                <a:solidFill>
                  <a:srgbClr val="00AF50"/>
                </a:solidFill>
                <a:latin typeface="Trebuchet MS"/>
                <a:cs typeface="Trebuchet MS"/>
              </a:rPr>
              <a:t>Off-</a:t>
            </a:r>
            <a:r>
              <a:rPr sz="2400" i="1" spc="-176">
                <a:solidFill>
                  <a:srgbClr val="00AF50"/>
                </a:solidFill>
                <a:latin typeface="Trebuchet MS"/>
                <a:cs typeface="Trebuchet MS"/>
              </a:rPr>
              <a:t>site</a:t>
            </a:r>
            <a:r>
              <a:rPr sz="2400" i="1" spc="-176">
                <a:latin typeface="Trebuchet MS"/>
                <a:cs typeface="Trebuchet MS"/>
              </a:rPr>
              <a:t>:</a:t>
            </a:r>
            <a:r>
              <a:rPr sz="2400" i="1" spc="-368">
                <a:latin typeface="Trebuchet MS"/>
                <a:cs typeface="Trebuchet MS"/>
              </a:rPr>
              <a:t> </a:t>
            </a:r>
            <a:r>
              <a:rPr sz="2400" spc="-68">
                <a:latin typeface="Trebuchet MS"/>
                <a:cs typeface="Trebuchet MS"/>
              </a:rPr>
              <a:t>When</a:t>
            </a:r>
            <a:r>
              <a:rPr sz="2400" spc="-127">
                <a:latin typeface="Trebuchet MS"/>
                <a:cs typeface="Trebuchet MS"/>
              </a:rPr>
              <a:t> </a:t>
            </a:r>
            <a:r>
              <a:rPr sz="2400" spc="-79">
                <a:latin typeface="Trebuchet MS"/>
                <a:cs typeface="Trebuchet MS"/>
              </a:rPr>
              <a:t>these</a:t>
            </a:r>
            <a:r>
              <a:rPr sz="2400" spc="-124">
                <a:latin typeface="Trebuchet MS"/>
                <a:cs typeface="Trebuchet MS"/>
              </a:rPr>
              <a:t> </a:t>
            </a:r>
            <a:r>
              <a:rPr sz="2400" spc="-86">
                <a:latin typeface="Trebuchet MS"/>
                <a:cs typeface="Trebuchet MS"/>
              </a:rPr>
              <a:t>waste</a:t>
            </a:r>
            <a:r>
              <a:rPr sz="2400" spc="-94">
                <a:latin typeface="Trebuchet MS"/>
                <a:cs typeface="Trebuchet MS"/>
              </a:rPr>
              <a:t> </a:t>
            </a:r>
            <a:r>
              <a:rPr sz="2400" spc="-41">
                <a:latin typeface="Trebuchet MS"/>
                <a:cs typeface="Trebuchet MS"/>
              </a:rPr>
              <a:t>is</a:t>
            </a:r>
            <a:r>
              <a:rPr sz="2400" spc="-120">
                <a:latin typeface="Trebuchet MS"/>
                <a:cs typeface="Trebuchet MS"/>
              </a:rPr>
              <a:t> </a:t>
            </a:r>
            <a:r>
              <a:rPr sz="2400" spc="-90">
                <a:solidFill>
                  <a:srgbClr val="C00000"/>
                </a:solidFill>
                <a:latin typeface="Trebuchet MS"/>
                <a:cs typeface="Trebuchet MS"/>
              </a:rPr>
              <a:t>collected</a:t>
            </a:r>
            <a:r>
              <a:rPr sz="2400" spc="-143">
                <a:solidFill>
                  <a:srgbClr val="C00000"/>
                </a:solidFill>
                <a:latin typeface="Trebuchet MS"/>
                <a:cs typeface="Trebuchet MS"/>
              </a:rPr>
              <a:t> </a:t>
            </a:r>
            <a:r>
              <a:rPr sz="2400" spc="-83">
                <a:solidFill>
                  <a:srgbClr val="C00000"/>
                </a:solidFill>
                <a:latin typeface="Trebuchet MS"/>
                <a:cs typeface="Trebuchet MS"/>
              </a:rPr>
              <a:t>and</a:t>
            </a:r>
            <a:r>
              <a:rPr sz="2400" spc="-161">
                <a:solidFill>
                  <a:srgbClr val="C00000"/>
                </a:solidFill>
                <a:latin typeface="Trebuchet MS"/>
                <a:cs typeface="Trebuchet MS"/>
              </a:rPr>
              <a:t> </a:t>
            </a:r>
            <a:r>
              <a:rPr sz="2400" spc="-60">
                <a:solidFill>
                  <a:srgbClr val="C00000"/>
                </a:solidFill>
                <a:latin typeface="Trebuchet MS"/>
                <a:cs typeface="Trebuchet MS"/>
              </a:rPr>
              <a:t>transported</a:t>
            </a:r>
            <a:r>
              <a:rPr sz="2400" spc="-86">
                <a:solidFill>
                  <a:srgbClr val="C00000"/>
                </a:solidFill>
                <a:latin typeface="Trebuchet MS"/>
                <a:cs typeface="Trebuchet MS"/>
              </a:rPr>
              <a:t> </a:t>
            </a:r>
            <a:r>
              <a:rPr sz="2400" spc="-19">
                <a:latin typeface="Trebuchet MS"/>
                <a:cs typeface="Trebuchet MS"/>
              </a:rPr>
              <a:t>to 	</a:t>
            </a:r>
            <a:r>
              <a:rPr sz="2400" spc="-71">
                <a:latin typeface="Trebuchet MS"/>
                <a:cs typeface="Trebuchet MS"/>
              </a:rPr>
              <a:t>somewhere</a:t>
            </a:r>
            <a:r>
              <a:rPr sz="2400" spc="-101">
                <a:latin typeface="Trebuchet MS"/>
                <a:cs typeface="Trebuchet MS"/>
              </a:rPr>
              <a:t> </a:t>
            </a:r>
            <a:r>
              <a:rPr sz="2400" spc="-79">
                <a:latin typeface="Trebuchet MS"/>
                <a:cs typeface="Trebuchet MS"/>
              </a:rPr>
              <a:t>else</a:t>
            </a:r>
            <a:r>
              <a:rPr sz="2400" spc="-165">
                <a:latin typeface="Trebuchet MS"/>
                <a:cs typeface="Trebuchet MS"/>
              </a:rPr>
              <a:t> </a:t>
            </a:r>
            <a:r>
              <a:rPr sz="2400" spc="-45">
                <a:latin typeface="Trebuchet MS"/>
                <a:cs typeface="Trebuchet MS"/>
              </a:rPr>
              <a:t>for</a:t>
            </a:r>
            <a:r>
              <a:rPr sz="2400" spc="-86">
                <a:latin typeface="Trebuchet MS"/>
                <a:cs typeface="Trebuchet MS"/>
              </a:rPr>
              <a:t> </a:t>
            </a:r>
            <a:r>
              <a:rPr sz="2400" spc="-98">
                <a:solidFill>
                  <a:srgbClr val="C00000"/>
                </a:solidFill>
                <a:latin typeface="Trebuchet MS"/>
                <a:cs typeface="Trebuchet MS"/>
              </a:rPr>
              <a:t>treatment</a:t>
            </a:r>
            <a:r>
              <a:rPr sz="2400" spc="-120">
                <a:solidFill>
                  <a:srgbClr val="C00000"/>
                </a:solidFill>
                <a:latin typeface="Trebuchet MS"/>
                <a:cs typeface="Trebuchet MS"/>
              </a:rPr>
              <a:t> </a:t>
            </a:r>
            <a:r>
              <a:rPr sz="2400" spc="-19">
                <a:solidFill>
                  <a:srgbClr val="C00000"/>
                </a:solidFill>
                <a:latin typeface="Trebuchet MS"/>
                <a:cs typeface="Trebuchet MS"/>
              </a:rPr>
              <a:t>and</a:t>
            </a:r>
            <a:r>
              <a:rPr lang="en-US" sz="2400" spc="-19">
                <a:solidFill>
                  <a:srgbClr val="C00000"/>
                </a:solidFill>
                <a:latin typeface="Trebuchet MS"/>
                <a:cs typeface="Trebuchet MS"/>
              </a:rPr>
              <a:t> </a:t>
            </a:r>
            <a:r>
              <a:rPr sz="2400" spc="-79">
                <a:solidFill>
                  <a:srgbClr val="C00000"/>
                </a:solidFill>
                <a:latin typeface="Trebuchet MS"/>
                <a:cs typeface="Trebuchet MS"/>
              </a:rPr>
              <a:t>disposed</a:t>
            </a:r>
            <a:r>
              <a:rPr sz="2400" spc="-79">
                <a:latin typeface="Trebuchet MS"/>
                <a:cs typeface="Trebuchet MS"/>
              </a:rPr>
              <a:t>,</a:t>
            </a:r>
            <a:r>
              <a:rPr sz="2400" spc="-135">
                <a:latin typeface="Trebuchet MS"/>
                <a:cs typeface="Trebuchet MS"/>
              </a:rPr>
              <a:t> </a:t>
            </a:r>
            <a:r>
              <a:rPr sz="2400" spc="-68">
                <a:latin typeface="Trebuchet MS"/>
                <a:cs typeface="Trebuchet MS"/>
              </a:rPr>
              <a:t>the</a:t>
            </a:r>
            <a:r>
              <a:rPr sz="2400" spc="-161">
                <a:latin typeface="Trebuchet MS"/>
                <a:cs typeface="Trebuchet MS"/>
              </a:rPr>
              <a:t> </a:t>
            </a:r>
            <a:r>
              <a:rPr sz="2400" spc="-75">
                <a:latin typeface="Trebuchet MS"/>
                <a:cs typeface="Trebuchet MS"/>
              </a:rPr>
              <a:t>system</a:t>
            </a:r>
            <a:r>
              <a:rPr sz="2400" spc="-109">
                <a:latin typeface="Trebuchet MS"/>
                <a:cs typeface="Trebuchet MS"/>
              </a:rPr>
              <a:t> </a:t>
            </a:r>
            <a:r>
              <a:rPr sz="2400" spc="-45">
                <a:latin typeface="Trebuchet MS"/>
                <a:cs typeface="Trebuchet MS"/>
              </a:rPr>
              <a:t>is</a:t>
            </a:r>
            <a:r>
              <a:rPr sz="2400" spc="-113">
                <a:latin typeface="Trebuchet MS"/>
                <a:cs typeface="Trebuchet MS"/>
              </a:rPr>
              <a:t> </a:t>
            </a:r>
            <a:r>
              <a:rPr sz="2400" spc="-105">
                <a:latin typeface="Trebuchet MS"/>
                <a:cs typeface="Trebuchet MS"/>
              </a:rPr>
              <a:t>called</a:t>
            </a:r>
            <a:r>
              <a:rPr sz="2400" spc="-206">
                <a:latin typeface="Trebuchet MS"/>
                <a:cs typeface="Trebuchet MS"/>
              </a:rPr>
              <a:t> </a:t>
            </a:r>
            <a:r>
              <a:rPr sz="2400" spc="-23">
                <a:latin typeface="Trebuchet MS"/>
                <a:cs typeface="Trebuchet MS"/>
              </a:rPr>
              <a:t>off-</a:t>
            </a:r>
            <a:r>
              <a:rPr sz="2400" spc="-101">
                <a:latin typeface="Trebuchet MS"/>
                <a:cs typeface="Trebuchet MS"/>
              </a:rPr>
              <a:t>site,</a:t>
            </a:r>
            <a:r>
              <a:rPr sz="2400" spc="-165">
                <a:latin typeface="Trebuchet MS"/>
                <a:cs typeface="Trebuchet MS"/>
              </a:rPr>
              <a:t> </a:t>
            </a:r>
            <a:r>
              <a:rPr sz="2400" spc="-127">
                <a:latin typeface="Trebuchet MS"/>
                <a:cs typeface="Trebuchet MS"/>
              </a:rPr>
              <a:t>e.g.</a:t>
            </a:r>
            <a:r>
              <a:rPr sz="2400" spc="-315">
                <a:latin typeface="Trebuchet MS"/>
                <a:cs typeface="Trebuchet MS"/>
              </a:rPr>
              <a:t> </a:t>
            </a:r>
            <a:r>
              <a:rPr sz="2400" spc="-79">
                <a:solidFill>
                  <a:srgbClr val="C00000"/>
                </a:solidFill>
                <a:latin typeface="Trebuchet MS"/>
                <a:cs typeface="Trebuchet MS"/>
              </a:rPr>
              <a:t>bucket</a:t>
            </a:r>
            <a:r>
              <a:rPr sz="2400" spc="-153">
                <a:solidFill>
                  <a:srgbClr val="C00000"/>
                </a:solidFill>
                <a:latin typeface="Trebuchet MS"/>
                <a:cs typeface="Trebuchet MS"/>
              </a:rPr>
              <a:t> </a:t>
            </a:r>
            <a:r>
              <a:rPr sz="2400" spc="-94">
                <a:solidFill>
                  <a:srgbClr val="C00000"/>
                </a:solidFill>
                <a:latin typeface="Trebuchet MS"/>
                <a:cs typeface="Trebuchet MS"/>
              </a:rPr>
              <a:t>latrine</a:t>
            </a:r>
            <a:r>
              <a:rPr sz="2400" spc="-146">
                <a:solidFill>
                  <a:srgbClr val="C00000"/>
                </a:solidFill>
                <a:latin typeface="Trebuchet MS"/>
                <a:cs typeface="Trebuchet MS"/>
              </a:rPr>
              <a:t> </a:t>
            </a:r>
            <a:r>
              <a:rPr sz="2400" spc="-71">
                <a:solidFill>
                  <a:srgbClr val="C00000"/>
                </a:solidFill>
                <a:latin typeface="Trebuchet MS"/>
                <a:cs typeface="Trebuchet MS"/>
              </a:rPr>
              <a:t>systems</a:t>
            </a:r>
            <a:r>
              <a:rPr sz="2400" spc="-169">
                <a:solidFill>
                  <a:srgbClr val="C00000"/>
                </a:solidFill>
                <a:latin typeface="Trebuchet MS"/>
                <a:cs typeface="Trebuchet MS"/>
              </a:rPr>
              <a:t> </a:t>
            </a:r>
            <a:r>
              <a:rPr sz="2400" spc="-19">
                <a:solidFill>
                  <a:srgbClr val="C00000"/>
                </a:solidFill>
                <a:latin typeface="Trebuchet MS"/>
                <a:cs typeface="Trebuchet MS"/>
              </a:rPr>
              <a:t>and</a:t>
            </a:r>
            <a:r>
              <a:rPr lang="en-US" sz="2400" spc="-19">
                <a:solidFill>
                  <a:srgbClr val="C00000"/>
                </a:solidFill>
                <a:latin typeface="Trebuchet MS"/>
                <a:cs typeface="Trebuchet MS"/>
              </a:rPr>
              <a:t> </a:t>
            </a:r>
            <a:r>
              <a:rPr sz="2400" spc="-83">
                <a:solidFill>
                  <a:srgbClr val="C00000"/>
                </a:solidFill>
                <a:latin typeface="Trebuchet MS"/>
                <a:cs typeface="Trebuchet MS"/>
              </a:rPr>
              <a:t>conventional</a:t>
            </a:r>
            <a:r>
              <a:rPr sz="2400" spc="-86">
                <a:solidFill>
                  <a:srgbClr val="C00000"/>
                </a:solidFill>
                <a:latin typeface="Trebuchet MS"/>
                <a:cs typeface="Trebuchet MS"/>
              </a:rPr>
              <a:t> </a:t>
            </a:r>
            <a:r>
              <a:rPr sz="2400" spc="-90">
                <a:solidFill>
                  <a:srgbClr val="C00000"/>
                </a:solidFill>
                <a:latin typeface="Trebuchet MS"/>
                <a:cs typeface="Trebuchet MS"/>
              </a:rPr>
              <a:t>sewerage</a:t>
            </a:r>
            <a:r>
              <a:rPr sz="2400" spc="-131">
                <a:solidFill>
                  <a:srgbClr val="C00000"/>
                </a:solidFill>
                <a:latin typeface="Trebuchet MS"/>
                <a:cs typeface="Trebuchet MS"/>
              </a:rPr>
              <a:t> </a:t>
            </a:r>
            <a:r>
              <a:rPr sz="2400" spc="-8">
                <a:solidFill>
                  <a:srgbClr val="C00000"/>
                </a:solidFill>
                <a:latin typeface="Trebuchet MS"/>
                <a:cs typeface="Trebuchet MS"/>
              </a:rPr>
              <a:t>systems</a:t>
            </a:r>
            <a:r>
              <a:rPr sz="2400" spc="-8">
                <a:latin typeface="Trebuchet MS"/>
                <a:cs typeface="Trebuchet MS"/>
              </a:rPr>
              <a:t>.</a:t>
            </a:r>
            <a:endParaRPr sz="2400">
              <a:latin typeface="Trebuchet MS"/>
              <a:cs typeface="Trebuchet MS"/>
            </a:endParaRPr>
          </a:p>
          <a:p>
            <a:pPr>
              <a:spcBef>
                <a:spcPts val="19"/>
              </a:spcBef>
              <a:buFont typeface="Arial MT"/>
              <a:buChar char="•"/>
            </a:pPr>
            <a:endParaRPr sz="2400">
              <a:latin typeface="Trebuchet MS"/>
              <a:cs typeface="Trebuchet MS"/>
            </a:endParaRPr>
          </a:p>
          <a:p>
            <a:pPr marL="180022" marR="349091" indent="-170974">
              <a:lnSpc>
                <a:spcPts val="2265"/>
              </a:lnSpc>
              <a:buFont typeface="Arial MT"/>
              <a:buChar char="•"/>
              <a:tabLst>
                <a:tab pos="180975" algn="l"/>
                <a:tab pos="3208973" algn="l"/>
                <a:tab pos="3588544" algn="l"/>
                <a:tab pos="6768941" algn="l"/>
              </a:tabLst>
            </a:pPr>
            <a:r>
              <a:rPr sz="2400" spc="-38">
                <a:latin typeface="Trebuchet MS"/>
                <a:cs typeface="Trebuchet MS"/>
              </a:rPr>
              <a:t>The</a:t>
            </a:r>
            <a:r>
              <a:rPr sz="2400" spc="-83">
                <a:latin typeface="Trebuchet MS"/>
                <a:cs typeface="Trebuchet MS"/>
              </a:rPr>
              <a:t> </a:t>
            </a:r>
            <a:r>
              <a:rPr sz="2400" spc="-90">
                <a:latin typeface="Trebuchet MS"/>
                <a:cs typeface="Trebuchet MS"/>
              </a:rPr>
              <a:t>basic</a:t>
            </a:r>
            <a:r>
              <a:rPr sz="2400" spc="-139">
                <a:latin typeface="Trebuchet MS"/>
                <a:cs typeface="Trebuchet MS"/>
              </a:rPr>
              <a:t> </a:t>
            </a:r>
            <a:r>
              <a:rPr sz="2400" spc="-86">
                <a:latin typeface="Trebuchet MS"/>
                <a:cs typeface="Trebuchet MS"/>
              </a:rPr>
              <a:t>elements</a:t>
            </a:r>
            <a:r>
              <a:rPr sz="2400" spc="-161">
                <a:latin typeface="Trebuchet MS"/>
                <a:cs typeface="Trebuchet MS"/>
              </a:rPr>
              <a:t> </a:t>
            </a:r>
            <a:r>
              <a:rPr sz="2400" spc="-53">
                <a:latin typeface="Trebuchet MS"/>
                <a:cs typeface="Trebuchet MS"/>
              </a:rPr>
              <a:t>of</a:t>
            </a:r>
            <a:r>
              <a:rPr sz="2400" spc="-135">
                <a:latin typeface="Trebuchet MS"/>
                <a:cs typeface="Trebuchet MS"/>
              </a:rPr>
              <a:t> </a:t>
            </a:r>
            <a:r>
              <a:rPr sz="2400" spc="-101">
                <a:latin typeface="Trebuchet MS"/>
                <a:cs typeface="Trebuchet MS"/>
              </a:rPr>
              <a:t>off-</a:t>
            </a:r>
            <a:r>
              <a:rPr sz="2400" spc="-15">
                <a:latin typeface="Trebuchet MS"/>
                <a:cs typeface="Trebuchet MS"/>
              </a:rPr>
              <a:t>si</a:t>
            </a:r>
            <a:r>
              <a:rPr lang="en-US" sz="2400" spc="-15">
                <a:latin typeface="Trebuchet MS"/>
                <a:cs typeface="Trebuchet MS"/>
              </a:rPr>
              <a:t>te </a:t>
            </a:r>
            <a:r>
              <a:rPr sz="2400" spc="-86">
                <a:latin typeface="Trebuchet MS"/>
                <a:cs typeface="Trebuchet MS"/>
              </a:rPr>
              <a:t>sanitation</a:t>
            </a:r>
            <a:r>
              <a:rPr sz="2400" spc="-113">
                <a:latin typeface="Trebuchet MS"/>
                <a:cs typeface="Trebuchet MS"/>
              </a:rPr>
              <a:t> </a:t>
            </a:r>
            <a:r>
              <a:rPr sz="2400" spc="-79">
                <a:latin typeface="Trebuchet MS"/>
                <a:cs typeface="Trebuchet MS"/>
              </a:rPr>
              <a:t>system</a:t>
            </a:r>
            <a:r>
              <a:rPr lang="en-US" sz="2400" spc="-90">
                <a:latin typeface="Trebuchet MS"/>
                <a:cs typeface="Trebuchet MS"/>
              </a:rPr>
              <a:t> </a:t>
            </a:r>
            <a:r>
              <a:rPr sz="2400" spc="-8">
                <a:latin typeface="Trebuchet MS"/>
                <a:cs typeface="Trebuchet MS"/>
              </a:rPr>
              <a:t>therefore</a:t>
            </a:r>
            <a:r>
              <a:rPr sz="2400">
                <a:latin typeface="Trebuchet MS"/>
                <a:cs typeface="Trebuchet MS"/>
              </a:rPr>
              <a:t>	</a:t>
            </a:r>
            <a:r>
              <a:rPr sz="2400" spc="-75">
                <a:latin typeface="Trebuchet MS"/>
                <a:cs typeface="Trebuchet MS"/>
              </a:rPr>
              <a:t>include </a:t>
            </a:r>
            <a:r>
              <a:rPr sz="2400" spc="-86">
                <a:solidFill>
                  <a:srgbClr val="C00000"/>
                </a:solidFill>
                <a:latin typeface="Trebuchet MS"/>
                <a:cs typeface="Trebuchet MS"/>
              </a:rPr>
              <a:t>collection,</a:t>
            </a:r>
            <a:r>
              <a:rPr sz="2400" spc="-296">
                <a:solidFill>
                  <a:srgbClr val="C00000"/>
                </a:solidFill>
                <a:latin typeface="Trebuchet MS"/>
                <a:cs typeface="Trebuchet MS"/>
              </a:rPr>
              <a:t> </a:t>
            </a:r>
            <a:r>
              <a:rPr sz="2400" spc="-8">
                <a:solidFill>
                  <a:srgbClr val="C00000"/>
                </a:solidFill>
                <a:latin typeface="Trebuchet MS"/>
                <a:cs typeface="Trebuchet MS"/>
              </a:rPr>
              <a:t>transportation,</a:t>
            </a:r>
            <a:r>
              <a:rPr lang="en-US" sz="2400" spc="-8">
                <a:solidFill>
                  <a:srgbClr val="C00000"/>
                </a:solidFill>
                <a:latin typeface="Trebuchet MS"/>
                <a:cs typeface="Trebuchet MS"/>
              </a:rPr>
              <a:t> </a:t>
            </a:r>
            <a:r>
              <a:rPr sz="2400" spc="-113">
                <a:solidFill>
                  <a:srgbClr val="C00000"/>
                </a:solidFill>
                <a:latin typeface="Trebuchet MS"/>
                <a:cs typeface="Trebuchet MS"/>
              </a:rPr>
              <a:t>treatment,</a:t>
            </a:r>
            <a:r>
              <a:rPr sz="2400" spc="-143">
                <a:solidFill>
                  <a:srgbClr val="C00000"/>
                </a:solidFill>
                <a:latin typeface="Trebuchet MS"/>
                <a:cs typeface="Trebuchet MS"/>
              </a:rPr>
              <a:t> </a:t>
            </a:r>
            <a:r>
              <a:rPr sz="2400" spc="-75">
                <a:solidFill>
                  <a:srgbClr val="C00000"/>
                </a:solidFill>
                <a:latin typeface="Trebuchet MS"/>
                <a:cs typeface="Trebuchet MS"/>
              </a:rPr>
              <a:t>disposal</a:t>
            </a:r>
            <a:r>
              <a:rPr sz="2400" spc="-86">
                <a:solidFill>
                  <a:srgbClr val="C00000"/>
                </a:solidFill>
                <a:latin typeface="Trebuchet MS"/>
                <a:cs typeface="Trebuchet MS"/>
              </a:rPr>
              <a:t> </a:t>
            </a:r>
            <a:r>
              <a:rPr sz="2400" spc="-101">
                <a:solidFill>
                  <a:srgbClr val="C00000"/>
                </a:solidFill>
                <a:latin typeface="Trebuchet MS"/>
                <a:cs typeface="Trebuchet MS"/>
              </a:rPr>
              <a:t>and/or</a:t>
            </a:r>
            <a:r>
              <a:rPr sz="2400" spc="-214">
                <a:solidFill>
                  <a:srgbClr val="C00000"/>
                </a:solidFill>
                <a:latin typeface="Trebuchet MS"/>
                <a:cs typeface="Trebuchet MS"/>
              </a:rPr>
              <a:t> </a:t>
            </a:r>
            <a:r>
              <a:rPr sz="2400" spc="-8">
                <a:solidFill>
                  <a:srgbClr val="C00000"/>
                </a:solidFill>
                <a:latin typeface="Trebuchet MS"/>
                <a:cs typeface="Trebuchet MS"/>
              </a:rPr>
              <a:t>reuse.</a:t>
            </a:r>
            <a:endParaRPr sz="2400">
              <a:latin typeface="Trebuchet MS"/>
              <a:cs typeface="Trebuchet MS"/>
            </a:endParaRPr>
          </a:p>
          <a:p>
            <a:pPr marL="180022" marR="3810" indent="-170974">
              <a:lnSpc>
                <a:spcPct val="90000"/>
              </a:lnSpc>
              <a:spcBef>
                <a:spcPts val="2393"/>
              </a:spcBef>
              <a:buFont typeface="Arial MT"/>
              <a:buChar char="•"/>
              <a:tabLst>
                <a:tab pos="180975" algn="l"/>
                <a:tab pos="1666875" algn="l"/>
                <a:tab pos="2276475" algn="l"/>
                <a:tab pos="3525679" algn="l"/>
                <a:tab pos="5316855" algn="l"/>
                <a:tab pos="6038374" algn="l"/>
              </a:tabLst>
            </a:pPr>
            <a:r>
              <a:rPr sz="2400" spc="-38">
                <a:latin typeface="Trebuchet MS"/>
                <a:cs typeface="Trebuchet MS"/>
              </a:rPr>
              <a:t>The</a:t>
            </a:r>
            <a:r>
              <a:rPr sz="2400" spc="-83">
                <a:latin typeface="Trebuchet MS"/>
                <a:cs typeface="Trebuchet MS"/>
              </a:rPr>
              <a:t> </a:t>
            </a:r>
            <a:r>
              <a:rPr sz="2400" spc="-86">
                <a:latin typeface="Trebuchet MS"/>
                <a:cs typeface="Trebuchet MS"/>
              </a:rPr>
              <a:t>waste</a:t>
            </a:r>
            <a:r>
              <a:rPr sz="2400" spc="-146">
                <a:latin typeface="Trebuchet MS"/>
                <a:cs typeface="Trebuchet MS"/>
              </a:rPr>
              <a:t> </a:t>
            </a:r>
            <a:r>
              <a:rPr sz="2400" spc="-41">
                <a:latin typeface="Trebuchet MS"/>
                <a:cs typeface="Trebuchet MS"/>
              </a:rPr>
              <a:t>is</a:t>
            </a:r>
            <a:r>
              <a:rPr sz="2400" spc="-120">
                <a:latin typeface="Trebuchet MS"/>
                <a:cs typeface="Trebuchet MS"/>
              </a:rPr>
              <a:t> </a:t>
            </a:r>
            <a:r>
              <a:rPr sz="2400" spc="-90">
                <a:latin typeface="Trebuchet MS"/>
                <a:cs typeface="Trebuchet MS"/>
              </a:rPr>
              <a:t>collected</a:t>
            </a:r>
            <a:r>
              <a:rPr sz="2400" spc="-139">
                <a:latin typeface="Trebuchet MS"/>
                <a:cs typeface="Trebuchet MS"/>
              </a:rPr>
              <a:t> </a:t>
            </a:r>
            <a:r>
              <a:rPr sz="2400" spc="-8">
                <a:latin typeface="Trebuchet MS"/>
                <a:cs typeface="Trebuchet MS"/>
              </a:rPr>
              <a:t>either</a:t>
            </a:r>
            <a:r>
              <a:rPr lang="en-US" sz="2400" spc="-8">
                <a:latin typeface="Trebuchet MS"/>
                <a:cs typeface="Trebuchet MS"/>
              </a:rPr>
              <a:t> </a:t>
            </a:r>
            <a:r>
              <a:rPr sz="2400" spc="-64">
                <a:latin typeface="Trebuchet MS"/>
                <a:cs typeface="Trebuchet MS"/>
              </a:rPr>
              <a:t>through</a:t>
            </a:r>
            <a:r>
              <a:rPr sz="2400" spc="-113">
                <a:latin typeface="Trebuchet MS"/>
                <a:cs typeface="Trebuchet MS"/>
              </a:rPr>
              <a:t> </a:t>
            </a:r>
            <a:r>
              <a:rPr sz="2400" spc="-49">
                <a:solidFill>
                  <a:srgbClr val="C00000"/>
                </a:solidFill>
                <a:latin typeface="Trebuchet MS"/>
                <a:cs typeface="Trebuchet MS"/>
              </a:rPr>
              <a:t>house</a:t>
            </a:r>
            <a:r>
              <a:rPr sz="2400" spc="-113">
                <a:solidFill>
                  <a:srgbClr val="C00000"/>
                </a:solidFill>
                <a:latin typeface="Trebuchet MS"/>
                <a:cs typeface="Trebuchet MS"/>
              </a:rPr>
              <a:t> </a:t>
            </a:r>
            <a:r>
              <a:rPr sz="2400" spc="-64">
                <a:solidFill>
                  <a:srgbClr val="C00000"/>
                </a:solidFill>
                <a:latin typeface="Trebuchet MS"/>
                <a:cs typeface="Trebuchet MS"/>
              </a:rPr>
              <a:t>sewer</a:t>
            </a:r>
            <a:r>
              <a:rPr sz="2400" spc="-124">
                <a:solidFill>
                  <a:srgbClr val="C00000"/>
                </a:solidFill>
                <a:latin typeface="Trebuchet MS"/>
                <a:cs typeface="Trebuchet MS"/>
              </a:rPr>
              <a:t> </a:t>
            </a:r>
            <a:r>
              <a:rPr sz="2400">
                <a:solidFill>
                  <a:srgbClr val="C00000"/>
                </a:solidFill>
                <a:latin typeface="Trebuchet MS"/>
                <a:cs typeface="Trebuchet MS"/>
              </a:rPr>
              <a:t>or</a:t>
            </a:r>
            <a:r>
              <a:rPr sz="2400" spc="-158">
                <a:solidFill>
                  <a:srgbClr val="C00000"/>
                </a:solidFill>
                <a:latin typeface="Trebuchet MS"/>
                <a:cs typeface="Trebuchet MS"/>
              </a:rPr>
              <a:t> </a:t>
            </a:r>
            <a:r>
              <a:rPr sz="2400" spc="-68">
                <a:solidFill>
                  <a:srgbClr val="C00000"/>
                </a:solidFill>
                <a:latin typeface="Trebuchet MS"/>
                <a:cs typeface="Trebuchet MS"/>
              </a:rPr>
              <a:t>manually</a:t>
            </a:r>
            <a:r>
              <a:rPr sz="2400" spc="176">
                <a:solidFill>
                  <a:srgbClr val="C00000"/>
                </a:solidFill>
                <a:latin typeface="Trebuchet MS"/>
                <a:cs typeface="Trebuchet MS"/>
              </a:rPr>
              <a:t> </a:t>
            </a:r>
            <a:r>
              <a:rPr sz="2400" spc="-26">
                <a:solidFill>
                  <a:srgbClr val="C00000"/>
                </a:solidFill>
                <a:latin typeface="Trebuchet MS"/>
                <a:cs typeface="Trebuchet MS"/>
              </a:rPr>
              <a:t>using 	</a:t>
            </a:r>
            <a:r>
              <a:rPr sz="2400" spc="-83">
                <a:solidFill>
                  <a:srgbClr val="C00000"/>
                </a:solidFill>
                <a:latin typeface="Trebuchet MS"/>
                <a:cs typeface="Trebuchet MS"/>
              </a:rPr>
              <a:t>buckets</a:t>
            </a:r>
            <a:r>
              <a:rPr sz="2400" spc="-127">
                <a:solidFill>
                  <a:srgbClr val="C00000"/>
                </a:solidFill>
                <a:latin typeface="Trebuchet MS"/>
                <a:cs typeface="Trebuchet MS"/>
              </a:rPr>
              <a:t> </a:t>
            </a:r>
            <a:r>
              <a:rPr sz="2400">
                <a:solidFill>
                  <a:srgbClr val="C00000"/>
                </a:solidFill>
                <a:latin typeface="Trebuchet MS"/>
                <a:cs typeface="Trebuchet MS"/>
              </a:rPr>
              <a:t>or</a:t>
            </a:r>
            <a:r>
              <a:rPr sz="2400" spc="30">
                <a:solidFill>
                  <a:srgbClr val="C00000"/>
                </a:solidFill>
                <a:latin typeface="Trebuchet MS"/>
                <a:cs typeface="Trebuchet MS"/>
              </a:rPr>
              <a:t> </a:t>
            </a:r>
            <a:r>
              <a:rPr sz="2400" spc="-8">
                <a:solidFill>
                  <a:srgbClr val="C00000"/>
                </a:solidFill>
                <a:latin typeface="Trebuchet MS"/>
                <a:cs typeface="Trebuchet MS"/>
              </a:rPr>
              <a:t>vaults</a:t>
            </a:r>
            <a:r>
              <a:rPr sz="2400" spc="-8">
                <a:latin typeface="Trebuchet MS"/>
                <a:cs typeface="Trebuchet MS"/>
              </a:rPr>
              <a:t>,</a:t>
            </a:r>
            <a:r>
              <a:rPr lang="en-US" sz="2400" spc="-8">
                <a:latin typeface="Trebuchet MS"/>
                <a:cs typeface="Trebuchet MS"/>
              </a:rPr>
              <a:t> </a:t>
            </a:r>
            <a:r>
              <a:rPr sz="2400" spc="-64">
                <a:latin typeface="Trebuchet MS"/>
                <a:cs typeface="Trebuchet MS"/>
              </a:rPr>
              <a:t>transported</a:t>
            </a:r>
            <a:r>
              <a:rPr sz="2400" spc="-90">
                <a:latin typeface="Trebuchet MS"/>
                <a:cs typeface="Trebuchet MS"/>
              </a:rPr>
              <a:t> </a:t>
            </a:r>
            <a:r>
              <a:rPr sz="2400" spc="-75">
                <a:latin typeface="Trebuchet MS"/>
                <a:cs typeface="Trebuchet MS"/>
              </a:rPr>
              <a:t>either</a:t>
            </a:r>
            <a:r>
              <a:rPr sz="2400" spc="-127">
                <a:latin typeface="Trebuchet MS"/>
                <a:cs typeface="Trebuchet MS"/>
              </a:rPr>
              <a:t> </a:t>
            </a:r>
            <a:r>
              <a:rPr sz="2400" spc="-56">
                <a:latin typeface="Trebuchet MS"/>
                <a:cs typeface="Trebuchet MS"/>
              </a:rPr>
              <a:t>by</a:t>
            </a:r>
            <a:r>
              <a:rPr sz="2400" spc="-176">
                <a:latin typeface="Trebuchet MS"/>
                <a:cs typeface="Trebuchet MS"/>
              </a:rPr>
              <a:t> </a:t>
            </a:r>
            <a:r>
              <a:rPr sz="2400" spc="-101">
                <a:solidFill>
                  <a:srgbClr val="C00000"/>
                </a:solidFill>
                <a:latin typeface="Trebuchet MS"/>
                <a:cs typeface="Trebuchet MS"/>
              </a:rPr>
              <a:t>cart,</a:t>
            </a:r>
            <a:r>
              <a:rPr sz="2400" spc="-158">
                <a:solidFill>
                  <a:srgbClr val="C00000"/>
                </a:solidFill>
                <a:latin typeface="Trebuchet MS"/>
                <a:cs typeface="Trebuchet MS"/>
              </a:rPr>
              <a:t> </a:t>
            </a:r>
            <a:r>
              <a:rPr sz="2400" spc="-8">
                <a:solidFill>
                  <a:srgbClr val="C00000"/>
                </a:solidFill>
                <a:latin typeface="Trebuchet MS"/>
                <a:cs typeface="Trebuchet MS"/>
              </a:rPr>
              <a:t>truck</a:t>
            </a:r>
            <a:r>
              <a:rPr sz="2400">
                <a:solidFill>
                  <a:srgbClr val="C00000"/>
                </a:solidFill>
                <a:latin typeface="Trebuchet MS"/>
                <a:cs typeface="Trebuchet MS"/>
              </a:rPr>
              <a:t>	or</a:t>
            </a:r>
            <a:r>
              <a:rPr sz="2400" spc="30">
                <a:solidFill>
                  <a:srgbClr val="C00000"/>
                </a:solidFill>
                <a:latin typeface="Trebuchet MS"/>
                <a:cs typeface="Trebuchet MS"/>
              </a:rPr>
              <a:t> </a:t>
            </a:r>
            <a:r>
              <a:rPr sz="2400" spc="-68">
                <a:solidFill>
                  <a:srgbClr val="C00000"/>
                </a:solidFill>
                <a:latin typeface="Trebuchet MS"/>
                <a:cs typeface="Trebuchet MS"/>
              </a:rPr>
              <a:t>sewer</a:t>
            </a:r>
            <a:r>
              <a:rPr sz="2400" spc="-101">
                <a:solidFill>
                  <a:srgbClr val="C00000"/>
                </a:solidFill>
                <a:latin typeface="Trebuchet MS"/>
                <a:cs typeface="Trebuchet MS"/>
              </a:rPr>
              <a:t> </a:t>
            </a:r>
            <a:r>
              <a:rPr sz="2400" spc="-8">
                <a:solidFill>
                  <a:srgbClr val="C00000"/>
                </a:solidFill>
                <a:latin typeface="Trebuchet MS"/>
                <a:cs typeface="Trebuchet MS"/>
              </a:rPr>
              <a:t>system </a:t>
            </a:r>
            <a:r>
              <a:rPr sz="2400">
                <a:latin typeface="Trebuchet MS"/>
                <a:cs typeface="Trebuchet MS"/>
              </a:rPr>
              <a:t>to</a:t>
            </a:r>
            <a:r>
              <a:rPr sz="2400" spc="-127">
                <a:latin typeface="Trebuchet MS"/>
                <a:cs typeface="Trebuchet MS"/>
              </a:rPr>
              <a:t> </a:t>
            </a:r>
            <a:r>
              <a:rPr sz="2400" spc="-15">
                <a:latin typeface="Trebuchet MS"/>
                <a:cs typeface="Trebuchet MS"/>
              </a:rPr>
              <a:t>a</a:t>
            </a:r>
            <a:r>
              <a:rPr sz="2400" spc="-304">
                <a:latin typeface="Trebuchet MS"/>
                <a:cs typeface="Trebuchet MS"/>
              </a:rPr>
              <a:t> </a:t>
            </a:r>
            <a:r>
              <a:rPr sz="2400" spc="-8">
                <a:latin typeface="Trebuchet MS"/>
                <a:cs typeface="Trebuchet MS"/>
              </a:rPr>
              <a:t>suitable</a:t>
            </a:r>
            <a:r>
              <a:rPr lang="en-US" sz="2400" spc="-8">
                <a:latin typeface="Trebuchet MS"/>
                <a:cs typeface="Trebuchet MS"/>
              </a:rPr>
              <a:t> </a:t>
            </a:r>
            <a:r>
              <a:rPr sz="2400" spc="-86">
                <a:latin typeface="Trebuchet MS"/>
                <a:cs typeface="Trebuchet MS"/>
              </a:rPr>
              <a:t>distant</a:t>
            </a:r>
            <a:r>
              <a:rPr sz="2400" spc="-143">
                <a:latin typeface="Trebuchet MS"/>
                <a:cs typeface="Trebuchet MS"/>
              </a:rPr>
              <a:t> </a:t>
            </a:r>
            <a:r>
              <a:rPr sz="2400" spc="-105">
                <a:latin typeface="Trebuchet MS"/>
                <a:cs typeface="Trebuchet MS"/>
              </a:rPr>
              <a:t>place</a:t>
            </a:r>
            <a:r>
              <a:rPr sz="2400" spc="-180">
                <a:latin typeface="Trebuchet MS"/>
                <a:cs typeface="Trebuchet MS"/>
              </a:rPr>
              <a:t> </a:t>
            </a:r>
            <a:r>
              <a:rPr sz="2400" spc="-68">
                <a:latin typeface="Trebuchet MS"/>
                <a:cs typeface="Trebuchet MS"/>
              </a:rPr>
              <a:t>where</a:t>
            </a:r>
            <a:r>
              <a:rPr sz="2400" spc="-127">
                <a:latin typeface="Trebuchet MS"/>
                <a:cs typeface="Trebuchet MS"/>
              </a:rPr>
              <a:t> </a:t>
            </a:r>
            <a:r>
              <a:rPr sz="2400" spc="-64">
                <a:latin typeface="Trebuchet MS"/>
                <a:cs typeface="Trebuchet MS"/>
              </a:rPr>
              <a:t>it</a:t>
            </a:r>
            <a:r>
              <a:rPr sz="2400" spc="-184">
                <a:latin typeface="Trebuchet MS"/>
                <a:cs typeface="Trebuchet MS"/>
              </a:rPr>
              <a:t> </a:t>
            </a:r>
            <a:r>
              <a:rPr sz="2400" spc="-45">
                <a:latin typeface="Trebuchet MS"/>
                <a:cs typeface="Trebuchet MS"/>
              </a:rPr>
              <a:t>is</a:t>
            </a:r>
            <a:r>
              <a:rPr sz="2400" spc="-109">
                <a:latin typeface="Trebuchet MS"/>
                <a:cs typeface="Trebuchet MS"/>
              </a:rPr>
              <a:t> </a:t>
            </a:r>
            <a:r>
              <a:rPr sz="2400" spc="-8">
                <a:solidFill>
                  <a:srgbClr val="C00000"/>
                </a:solidFill>
                <a:latin typeface="Trebuchet MS"/>
                <a:cs typeface="Trebuchet MS"/>
              </a:rPr>
              <a:t>treated</a:t>
            </a:r>
            <a:r>
              <a:rPr lang="en-US" sz="2400" spc="-8">
                <a:solidFill>
                  <a:srgbClr val="C00000"/>
                </a:solidFill>
                <a:latin typeface="Trebuchet MS"/>
                <a:cs typeface="Trebuchet MS"/>
              </a:rPr>
              <a:t> </a:t>
            </a:r>
            <a:r>
              <a:rPr sz="2400" spc="-15">
                <a:solidFill>
                  <a:srgbClr val="C00000"/>
                </a:solidFill>
                <a:latin typeface="Trebuchet MS"/>
                <a:cs typeface="Trebuchet MS"/>
              </a:rPr>
              <a:t>prior</a:t>
            </a:r>
            <a:r>
              <a:rPr sz="2400" spc="-131">
                <a:solidFill>
                  <a:srgbClr val="C00000"/>
                </a:solidFill>
                <a:latin typeface="Trebuchet MS"/>
                <a:cs typeface="Trebuchet MS"/>
              </a:rPr>
              <a:t> </a:t>
            </a:r>
            <a:r>
              <a:rPr sz="2400">
                <a:solidFill>
                  <a:srgbClr val="C00000"/>
                </a:solidFill>
                <a:latin typeface="Trebuchet MS"/>
                <a:cs typeface="Trebuchet MS"/>
              </a:rPr>
              <a:t>to</a:t>
            </a:r>
            <a:r>
              <a:rPr sz="2400" spc="-120">
                <a:solidFill>
                  <a:srgbClr val="C00000"/>
                </a:solidFill>
                <a:latin typeface="Trebuchet MS"/>
                <a:cs typeface="Trebuchet MS"/>
              </a:rPr>
              <a:t> </a:t>
            </a:r>
            <a:r>
              <a:rPr sz="2400" spc="-75">
                <a:solidFill>
                  <a:srgbClr val="C00000"/>
                </a:solidFill>
                <a:latin typeface="Trebuchet MS"/>
                <a:cs typeface="Trebuchet MS"/>
              </a:rPr>
              <a:t>disposal</a:t>
            </a:r>
            <a:r>
              <a:rPr sz="2400" spc="-109">
                <a:solidFill>
                  <a:srgbClr val="C00000"/>
                </a:solidFill>
                <a:latin typeface="Trebuchet MS"/>
                <a:cs typeface="Trebuchet MS"/>
              </a:rPr>
              <a:t> </a:t>
            </a:r>
            <a:r>
              <a:rPr sz="2400" spc="-19">
                <a:solidFill>
                  <a:srgbClr val="C00000"/>
                </a:solidFill>
                <a:latin typeface="Trebuchet MS"/>
                <a:cs typeface="Trebuchet MS"/>
              </a:rPr>
              <a:t>or </a:t>
            </a:r>
            <a:r>
              <a:rPr sz="2400" spc="-8">
                <a:solidFill>
                  <a:srgbClr val="C00000"/>
                </a:solidFill>
                <a:latin typeface="Trebuchet MS"/>
                <a:cs typeface="Trebuchet MS"/>
              </a:rPr>
              <a:t>reuse.</a:t>
            </a:r>
            <a:endParaRPr sz="2400">
              <a:latin typeface="Trebuchet MS"/>
              <a:cs typeface="Trebuchet MS"/>
            </a:endParaRPr>
          </a:p>
        </p:txBody>
      </p:sp>
      <p:sp>
        <p:nvSpPr>
          <p:cNvPr id="4" name="Slide Number Placeholder 3">
            <a:extLst>
              <a:ext uri="{FF2B5EF4-FFF2-40B4-BE49-F238E27FC236}">
                <a16:creationId xmlns:a16="http://schemas.microsoft.com/office/drawing/2014/main" id="{D0BEB82D-82B7-5D1A-4E04-DA0FE6D575F8}"/>
              </a:ext>
            </a:extLst>
          </p:cNvPr>
          <p:cNvSpPr>
            <a:spLocks noGrp="1"/>
          </p:cNvSpPr>
          <p:nvPr>
            <p:ph type="sldNum" sz="quarter" idx="7"/>
          </p:nvPr>
        </p:nvSpPr>
        <p:spPr/>
        <p:txBody>
          <a:bodyPr/>
          <a:lstStyle/>
          <a:p>
            <a:fld id="{B6F15528-21DE-4FAA-801E-634DDDAF4B2B}" type="slidenum">
              <a:rPr lang="en-US" smtClean="0"/>
              <a:t>18</a:t>
            </a:fld>
            <a:endParaRPr lang="en-US"/>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09600"/>
            <a:ext cx="5690354" cy="517930"/>
          </a:xfrm>
          <a:prstGeom prst="rect">
            <a:avLst/>
          </a:prstGeom>
        </p:spPr>
        <p:txBody>
          <a:bodyPr vert="horz" wrap="square" lIns="0" tIns="10001" rIns="0" bIns="0" rtlCol="0">
            <a:spAutoFit/>
          </a:bodyPr>
          <a:lstStyle/>
          <a:p>
            <a:pPr marL="9525">
              <a:spcBef>
                <a:spcPts val="79"/>
              </a:spcBef>
            </a:pPr>
            <a:r>
              <a:t>Sanitation</a:t>
            </a:r>
            <a:r>
              <a:rPr spc="-153"/>
              <a:t> </a:t>
            </a:r>
            <a:r>
              <a:rPr spc="-8"/>
              <a:t>Systems</a:t>
            </a:r>
          </a:p>
        </p:txBody>
      </p:sp>
      <p:sp>
        <p:nvSpPr>
          <p:cNvPr id="3" name="object 3"/>
          <p:cNvSpPr txBox="1"/>
          <p:nvPr/>
        </p:nvSpPr>
        <p:spPr>
          <a:xfrm>
            <a:off x="496529" y="1600200"/>
            <a:ext cx="8150942" cy="3433793"/>
          </a:xfrm>
          <a:prstGeom prst="rect">
            <a:avLst/>
          </a:prstGeom>
        </p:spPr>
        <p:txBody>
          <a:bodyPr vert="horz" wrap="square" lIns="0" tIns="37624" rIns="0" bIns="0" rtlCol="0">
            <a:spAutoFit/>
          </a:bodyPr>
          <a:lstStyle/>
          <a:p>
            <a:pPr marL="349091" marR="3810" indent="-292894">
              <a:lnSpc>
                <a:spcPct val="104299"/>
              </a:lnSpc>
              <a:spcBef>
                <a:spcPts val="296"/>
              </a:spcBef>
              <a:buFont typeface="Arial MT"/>
              <a:buChar char="•"/>
              <a:tabLst>
                <a:tab pos="349091" algn="l"/>
              </a:tabLst>
            </a:pPr>
            <a:r>
              <a:rPr sz="2400" i="1" spc="-60">
                <a:solidFill>
                  <a:srgbClr val="00AF50"/>
                </a:solidFill>
                <a:latin typeface="Trebuchet MS"/>
                <a:cs typeface="Trebuchet MS"/>
              </a:rPr>
              <a:t>Dry</a:t>
            </a:r>
            <a:r>
              <a:rPr sz="2400" i="1" spc="-169">
                <a:solidFill>
                  <a:srgbClr val="00AF50"/>
                </a:solidFill>
                <a:latin typeface="Trebuchet MS"/>
                <a:cs typeface="Trebuchet MS"/>
              </a:rPr>
              <a:t> </a:t>
            </a:r>
            <a:r>
              <a:rPr sz="2400" i="1" spc="-161">
                <a:solidFill>
                  <a:srgbClr val="00AF50"/>
                </a:solidFill>
                <a:latin typeface="Trebuchet MS"/>
                <a:cs typeface="Trebuchet MS"/>
              </a:rPr>
              <a:t>system</a:t>
            </a:r>
            <a:r>
              <a:rPr sz="2400" i="1" spc="-161">
                <a:latin typeface="Trebuchet MS"/>
                <a:cs typeface="Trebuchet MS"/>
              </a:rPr>
              <a:t>:</a:t>
            </a:r>
            <a:r>
              <a:rPr sz="2400" i="1" spc="-344">
                <a:latin typeface="Trebuchet MS"/>
                <a:cs typeface="Trebuchet MS"/>
              </a:rPr>
              <a:t> </a:t>
            </a:r>
            <a:r>
              <a:rPr sz="2400" spc="-23">
                <a:latin typeface="Trebuchet MS"/>
                <a:cs typeface="Trebuchet MS"/>
              </a:rPr>
              <a:t>In</a:t>
            </a:r>
            <a:r>
              <a:rPr sz="2400" spc="-116">
                <a:latin typeface="Trebuchet MS"/>
                <a:cs typeface="Trebuchet MS"/>
              </a:rPr>
              <a:t> </a:t>
            </a:r>
            <a:r>
              <a:rPr sz="2400" spc="-8">
                <a:latin typeface="Trebuchet MS"/>
                <a:cs typeface="Trebuchet MS"/>
              </a:rPr>
              <a:t>dry</a:t>
            </a:r>
            <a:r>
              <a:rPr sz="2400" spc="-71">
                <a:latin typeface="Trebuchet MS"/>
                <a:cs typeface="Trebuchet MS"/>
              </a:rPr>
              <a:t> </a:t>
            </a:r>
            <a:r>
              <a:rPr sz="2400" spc="-94">
                <a:latin typeface="Trebuchet MS"/>
                <a:cs typeface="Trebuchet MS"/>
              </a:rPr>
              <a:t>system,</a:t>
            </a:r>
            <a:r>
              <a:rPr sz="2400" spc="-188">
                <a:latin typeface="Trebuchet MS"/>
                <a:cs typeface="Trebuchet MS"/>
              </a:rPr>
              <a:t> </a:t>
            </a:r>
            <a:r>
              <a:rPr sz="2400">
                <a:latin typeface="Trebuchet MS"/>
                <a:cs typeface="Trebuchet MS"/>
              </a:rPr>
              <a:t>no</a:t>
            </a:r>
            <a:r>
              <a:rPr sz="2400" spc="-53">
                <a:latin typeface="Trebuchet MS"/>
                <a:cs typeface="Trebuchet MS"/>
              </a:rPr>
              <a:t> </a:t>
            </a:r>
            <a:r>
              <a:rPr sz="2400" spc="-86">
                <a:latin typeface="Trebuchet MS"/>
                <a:cs typeface="Trebuchet MS"/>
              </a:rPr>
              <a:t>water</a:t>
            </a:r>
            <a:r>
              <a:rPr sz="2400" spc="-116">
                <a:latin typeface="Trebuchet MS"/>
                <a:cs typeface="Trebuchet MS"/>
              </a:rPr>
              <a:t> </a:t>
            </a:r>
            <a:r>
              <a:rPr sz="2400" spc="-45">
                <a:latin typeface="Trebuchet MS"/>
                <a:cs typeface="Trebuchet MS"/>
              </a:rPr>
              <a:t>is</a:t>
            </a:r>
            <a:r>
              <a:rPr sz="2400" spc="-131">
                <a:latin typeface="Trebuchet MS"/>
                <a:cs typeface="Trebuchet MS"/>
              </a:rPr>
              <a:t> </a:t>
            </a:r>
            <a:r>
              <a:rPr sz="2400" spc="-60">
                <a:latin typeface="Trebuchet MS"/>
                <a:cs typeface="Trebuchet MS"/>
              </a:rPr>
              <a:t>used</a:t>
            </a:r>
            <a:r>
              <a:rPr sz="2400" spc="-139">
                <a:latin typeface="Trebuchet MS"/>
                <a:cs typeface="Trebuchet MS"/>
              </a:rPr>
              <a:t> </a:t>
            </a:r>
            <a:r>
              <a:rPr sz="2400" spc="-34">
                <a:latin typeface="Trebuchet MS"/>
                <a:cs typeface="Trebuchet MS"/>
              </a:rPr>
              <a:t>for</a:t>
            </a:r>
            <a:r>
              <a:rPr sz="2400" spc="-94">
                <a:latin typeface="Trebuchet MS"/>
                <a:cs typeface="Trebuchet MS"/>
              </a:rPr>
              <a:t> </a:t>
            </a:r>
            <a:r>
              <a:rPr sz="2400" spc="-68">
                <a:latin typeface="Trebuchet MS"/>
                <a:cs typeface="Trebuchet MS"/>
              </a:rPr>
              <a:t>the</a:t>
            </a:r>
            <a:r>
              <a:rPr sz="2400" spc="-188">
                <a:latin typeface="Trebuchet MS"/>
                <a:cs typeface="Trebuchet MS"/>
              </a:rPr>
              <a:t> </a:t>
            </a:r>
            <a:r>
              <a:rPr sz="2400" spc="-75">
                <a:latin typeface="Trebuchet MS"/>
                <a:cs typeface="Trebuchet MS"/>
              </a:rPr>
              <a:t>dilution</a:t>
            </a:r>
            <a:r>
              <a:rPr sz="2400" spc="-158">
                <a:latin typeface="Trebuchet MS"/>
                <a:cs typeface="Trebuchet MS"/>
              </a:rPr>
              <a:t> </a:t>
            </a:r>
            <a:r>
              <a:rPr sz="2400" spc="-19">
                <a:latin typeface="Trebuchet MS"/>
                <a:cs typeface="Trebuchet MS"/>
              </a:rPr>
              <a:t>of </a:t>
            </a:r>
            <a:r>
              <a:rPr sz="2400" spc="-8">
                <a:latin typeface="Trebuchet MS"/>
                <a:cs typeface="Trebuchet MS"/>
              </a:rPr>
              <a:t>the</a:t>
            </a:r>
            <a:r>
              <a:rPr sz="2400" spc="19">
                <a:latin typeface="Trebuchet MS"/>
                <a:cs typeface="Trebuchet MS"/>
              </a:rPr>
              <a:t> </a:t>
            </a:r>
            <a:r>
              <a:rPr sz="2400" spc="-146">
                <a:latin typeface="Trebuchet MS"/>
                <a:cs typeface="Trebuchet MS"/>
              </a:rPr>
              <a:t>wat</a:t>
            </a:r>
            <a:r>
              <a:rPr sz="2400" spc="-139">
                <a:latin typeface="Trebuchet MS"/>
                <a:cs typeface="Trebuchet MS"/>
              </a:rPr>
              <a:t>e</a:t>
            </a:r>
            <a:r>
              <a:rPr sz="2400" spc="-416">
                <a:latin typeface="Trebuchet MS"/>
                <a:cs typeface="Trebuchet MS"/>
              </a:rPr>
              <a:t>r</a:t>
            </a:r>
            <a:r>
              <a:rPr sz="2400" spc="-11">
                <a:latin typeface="Trebuchet MS"/>
                <a:cs typeface="Trebuchet MS"/>
              </a:rPr>
              <a:t>.</a:t>
            </a:r>
            <a:r>
              <a:rPr sz="2400" spc="-26">
                <a:latin typeface="Trebuchet MS"/>
                <a:cs typeface="Trebuchet MS"/>
              </a:rPr>
              <a:t> </a:t>
            </a:r>
            <a:r>
              <a:rPr sz="2400" spc="-60">
                <a:latin typeface="Trebuchet MS"/>
                <a:cs typeface="Trebuchet MS"/>
              </a:rPr>
              <a:t>They</a:t>
            </a:r>
            <a:r>
              <a:rPr sz="2400" spc="-98">
                <a:latin typeface="Trebuchet MS"/>
                <a:cs typeface="Trebuchet MS"/>
              </a:rPr>
              <a:t> </a:t>
            </a:r>
            <a:r>
              <a:rPr sz="2400" spc="-71">
                <a:latin typeface="Trebuchet MS"/>
                <a:cs typeface="Trebuchet MS"/>
              </a:rPr>
              <a:t>are</a:t>
            </a:r>
            <a:r>
              <a:rPr sz="2400" spc="-176">
                <a:latin typeface="Trebuchet MS"/>
                <a:cs typeface="Trebuchet MS"/>
              </a:rPr>
              <a:t> </a:t>
            </a:r>
            <a:r>
              <a:rPr sz="2400" spc="-90">
                <a:latin typeface="Trebuchet MS"/>
                <a:cs typeface="Trebuchet MS"/>
              </a:rPr>
              <a:t>usually</a:t>
            </a:r>
            <a:r>
              <a:rPr sz="2400" spc="-169">
                <a:latin typeface="Trebuchet MS"/>
                <a:cs typeface="Trebuchet MS"/>
              </a:rPr>
              <a:t> </a:t>
            </a:r>
            <a:r>
              <a:rPr sz="2400" spc="-101">
                <a:latin typeface="Trebuchet MS"/>
                <a:cs typeface="Trebuchet MS"/>
              </a:rPr>
              <a:t>applied</a:t>
            </a:r>
            <a:r>
              <a:rPr sz="2400" spc="-188">
                <a:latin typeface="Trebuchet MS"/>
                <a:cs typeface="Trebuchet MS"/>
              </a:rPr>
              <a:t> </a:t>
            </a:r>
            <a:r>
              <a:rPr sz="2400" spc="-53">
                <a:latin typeface="Trebuchet MS"/>
                <a:cs typeface="Trebuchet MS"/>
              </a:rPr>
              <a:t>in</a:t>
            </a:r>
            <a:r>
              <a:rPr sz="2400" spc="-169">
                <a:latin typeface="Trebuchet MS"/>
                <a:cs typeface="Trebuchet MS"/>
              </a:rPr>
              <a:t> </a:t>
            </a:r>
            <a:r>
              <a:rPr sz="2400" spc="-79">
                <a:latin typeface="Trebuchet MS"/>
                <a:cs typeface="Trebuchet MS"/>
              </a:rPr>
              <a:t>unsewered</a:t>
            </a:r>
            <a:r>
              <a:rPr sz="2400" spc="-105">
                <a:latin typeface="Trebuchet MS"/>
                <a:cs typeface="Trebuchet MS"/>
              </a:rPr>
              <a:t> </a:t>
            </a:r>
            <a:r>
              <a:rPr sz="2400" spc="-86">
                <a:latin typeface="Trebuchet MS"/>
                <a:cs typeface="Trebuchet MS"/>
              </a:rPr>
              <a:t>areas</a:t>
            </a:r>
            <a:r>
              <a:rPr sz="2400" spc="-158">
                <a:latin typeface="Trebuchet MS"/>
                <a:cs typeface="Trebuchet MS"/>
              </a:rPr>
              <a:t> </a:t>
            </a:r>
            <a:r>
              <a:rPr sz="2400" spc="-75">
                <a:latin typeface="Trebuchet MS"/>
                <a:cs typeface="Trebuchet MS"/>
              </a:rPr>
              <a:t>with</a:t>
            </a:r>
            <a:r>
              <a:rPr sz="2400" spc="-131">
                <a:latin typeface="Trebuchet MS"/>
                <a:cs typeface="Trebuchet MS"/>
              </a:rPr>
              <a:t> </a:t>
            </a:r>
            <a:r>
              <a:rPr sz="2400" spc="-19">
                <a:latin typeface="Trebuchet MS"/>
                <a:cs typeface="Trebuchet MS"/>
              </a:rPr>
              <a:t>no </a:t>
            </a:r>
            <a:r>
              <a:rPr sz="2400" spc="-83">
                <a:latin typeface="Trebuchet MS"/>
                <a:cs typeface="Trebuchet MS"/>
              </a:rPr>
              <a:t>piped</a:t>
            </a:r>
            <a:r>
              <a:rPr sz="2400" spc="-180">
                <a:latin typeface="Trebuchet MS"/>
                <a:cs typeface="Trebuchet MS"/>
              </a:rPr>
              <a:t> </a:t>
            </a:r>
            <a:r>
              <a:rPr sz="2400" spc="-86">
                <a:latin typeface="Trebuchet MS"/>
                <a:cs typeface="Trebuchet MS"/>
              </a:rPr>
              <a:t>water</a:t>
            </a:r>
            <a:r>
              <a:rPr sz="2400" spc="-124">
                <a:latin typeface="Trebuchet MS"/>
                <a:cs typeface="Trebuchet MS"/>
              </a:rPr>
              <a:t> </a:t>
            </a:r>
            <a:r>
              <a:rPr sz="2400" spc="-101">
                <a:latin typeface="Trebuchet MS"/>
                <a:cs typeface="Trebuchet MS"/>
              </a:rPr>
              <a:t>supply,</a:t>
            </a:r>
            <a:r>
              <a:rPr sz="2400" spc="217">
                <a:latin typeface="Trebuchet MS"/>
                <a:cs typeface="Trebuchet MS"/>
              </a:rPr>
              <a:t> </a:t>
            </a:r>
            <a:r>
              <a:rPr sz="2400" spc="-143">
                <a:latin typeface="Trebuchet MS"/>
                <a:cs typeface="Trebuchet MS"/>
              </a:rPr>
              <a:t>e.g.,</a:t>
            </a:r>
            <a:r>
              <a:rPr sz="2400" spc="-375">
                <a:latin typeface="Trebuchet MS"/>
                <a:cs typeface="Trebuchet MS"/>
              </a:rPr>
              <a:t> </a:t>
            </a:r>
            <a:r>
              <a:rPr sz="2400" spc="-109">
                <a:latin typeface="Trebuchet MS"/>
                <a:cs typeface="Trebuchet MS"/>
              </a:rPr>
              <a:t>Pit</a:t>
            </a:r>
            <a:r>
              <a:rPr sz="2400" spc="-180">
                <a:latin typeface="Trebuchet MS"/>
                <a:cs typeface="Trebuchet MS"/>
              </a:rPr>
              <a:t> </a:t>
            </a:r>
            <a:r>
              <a:rPr sz="2400" spc="-94">
                <a:latin typeface="Trebuchet MS"/>
                <a:cs typeface="Trebuchet MS"/>
              </a:rPr>
              <a:t>latrine</a:t>
            </a:r>
            <a:r>
              <a:rPr sz="2400" spc="-172">
                <a:latin typeface="Trebuchet MS"/>
                <a:cs typeface="Trebuchet MS"/>
              </a:rPr>
              <a:t> </a:t>
            </a:r>
            <a:r>
              <a:rPr sz="2400" spc="-68">
                <a:latin typeface="Trebuchet MS"/>
                <a:cs typeface="Trebuchet MS"/>
              </a:rPr>
              <a:t>systems</a:t>
            </a:r>
            <a:r>
              <a:rPr sz="2400" spc="-143">
                <a:latin typeface="Trebuchet MS"/>
                <a:cs typeface="Trebuchet MS"/>
              </a:rPr>
              <a:t> </a:t>
            </a:r>
            <a:r>
              <a:rPr sz="2400" spc="-68">
                <a:latin typeface="Trebuchet MS"/>
                <a:cs typeface="Trebuchet MS"/>
              </a:rPr>
              <a:t>(on-site)</a:t>
            </a:r>
            <a:r>
              <a:rPr sz="2400" spc="-124">
                <a:latin typeface="Trebuchet MS"/>
                <a:cs typeface="Trebuchet MS"/>
              </a:rPr>
              <a:t> </a:t>
            </a:r>
            <a:r>
              <a:rPr sz="2400" spc="-83">
                <a:latin typeface="Trebuchet MS"/>
                <a:cs typeface="Trebuchet MS"/>
              </a:rPr>
              <a:t>and</a:t>
            </a:r>
            <a:r>
              <a:rPr sz="2400" spc="-191">
                <a:latin typeface="Trebuchet MS"/>
                <a:cs typeface="Trebuchet MS"/>
              </a:rPr>
              <a:t> </a:t>
            </a:r>
            <a:r>
              <a:rPr sz="2400" spc="-8">
                <a:latin typeface="Trebuchet MS"/>
                <a:cs typeface="Trebuchet MS"/>
              </a:rPr>
              <a:t>Bucket </a:t>
            </a:r>
            <a:r>
              <a:rPr sz="2400" spc="-94">
                <a:latin typeface="Trebuchet MS"/>
                <a:cs typeface="Trebuchet MS"/>
              </a:rPr>
              <a:t>latrine</a:t>
            </a:r>
            <a:r>
              <a:rPr sz="2400" spc="-176">
                <a:latin typeface="Trebuchet MS"/>
                <a:cs typeface="Trebuchet MS"/>
              </a:rPr>
              <a:t> </a:t>
            </a:r>
            <a:r>
              <a:rPr sz="2400" spc="-68">
                <a:latin typeface="Trebuchet MS"/>
                <a:cs typeface="Trebuchet MS"/>
              </a:rPr>
              <a:t>systems</a:t>
            </a:r>
            <a:r>
              <a:rPr sz="2400" spc="-139">
                <a:latin typeface="Trebuchet MS"/>
                <a:cs typeface="Trebuchet MS"/>
              </a:rPr>
              <a:t> </a:t>
            </a:r>
            <a:r>
              <a:rPr sz="2400" spc="-26">
                <a:latin typeface="Trebuchet MS"/>
                <a:cs typeface="Trebuchet MS"/>
              </a:rPr>
              <a:t>(off</a:t>
            </a:r>
            <a:r>
              <a:rPr sz="2400" spc="-64">
                <a:latin typeface="Trebuchet MS"/>
                <a:cs typeface="Trebuchet MS"/>
              </a:rPr>
              <a:t> </a:t>
            </a:r>
            <a:r>
              <a:rPr sz="2400" spc="-8">
                <a:latin typeface="Trebuchet MS"/>
                <a:cs typeface="Trebuchet MS"/>
              </a:rPr>
              <a:t>site).</a:t>
            </a:r>
            <a:endParaRPr sz="2400">
              <a:latin typeface="Trebuchet MS"/>
              <a:cs typeface="Trebuchet MS"/>
            </a:endParaRPr>
          </a:p>
          <a:p>
            <a:pPr>
              <a:spcBef>
                <a:spcPts val="79"/>
              </a:spcBef>
            </a:pPr>
            <a:endParaRPr sz="2400">
              <a:latin typeface="Trebuchet MS"/>
              <a:cs typeface="Trebuchet MS"/>
            </a:endParaRPr>
          </a:p>
          <a:p>
            <a:pPr marL="352425" marR="9525" indent="-343376">
              <a:spcBef>
                <a:spcPts val="4"/>
              </a:spcBef>
              <a:buFont typeface="Arial MT"/>
              <a:buChar char="•"/>
              <a:tabLst>
                <a:tab pos="352425" algn="l"/>
                <a:tab pos="4385310" algn="l"/>
              </a:tabLst>
            </a:pPr>
            <a:r>
              <a:rPr sz="2400" i="1" spc="-161">
                <a:solidFill>
                  <a:srgbClr val="00AF50"/>
                </a:solidFill>
                <a:latin typeface="Trebuchet MS"/>
                <a:cs typeface="Trebuchet MS"/>
              </a:rPr>
              <a:t>Wet</a:t>
            </a:r>
            <a:r>
              <a:rPr sz="2400" i="1" spc="-248">
                <a:solidFill>
                  <a:srgbClr val="00AF50"/>
                </a:solidFill>
                <a:latin typeface="Trebuchet MS"/>
                <a:cs typeface="Trebuchet MS"/>
              </a:rPr>
              <a:t> </a:t>
            </a:r>
            <a:r>
              <a:rPr sz="2400" i="1" spc="-161">
                <a:solidFill>
                  <a:srgbClr val="00AF50"/>
                </a:solidFill>
                <a:latin typeface="Trebuchet MS"/>
                <a:cs typeface="Trebuchet MS"/>
              </a:rPr>
              <a:t>system</a:t>
            </a:r>
            <a:r>
              <a:rPr sz="2400" i="1" spc="-161">
                <a:latin typeface="Trebuchet MS"/>
                <a:cs typeface="Trebuchet MS"/>
              </a:rPr>
              <a:t>:</a:t>
            </a:r>
            <a:r>
              <a:rPr sz="2400" i="1" spc="-300">
                <a:latin typeface="Trebuchet MS"/>
                <a:cs typeface="Trebuchet MS"/>
              </a:rPr>
              <a:t> </a:t>
            </a:r>
            <a:r>
              <a:rPr sz="2400" spc="-30">
                <a:latin typeface="Trebuchet MS"/>
                <a:cs typeface="Trebuchet MS"/>
              </a:rPr>
              <a:t>In</a:t>
            </a:r>
            <a:r>
              <a:rPr sz="2400" spc="-105">
                <a:latin typeface="Trebuchet MS"/>
                <a:cs typeface="Trebuchet MS"/>
              </a:rPr>
              <a:t> </a:t>
            </a:r>
            <a:r>
              <a:rPr sz="2400" spc="-68">
                <a:latin typeface="Trebuchet MS"/>
                <a:cs typeface="Trebuchet MS"/>
              </a:rPr>
              <a:t>the</a:t>
            </a:r>
            <a:r>
              <a:rPr sz="2400" spc="-161">
                <a:latin typeface="Trebuchet MS"/>
                <a:cs typeface="Trebuchet MS"/>
              </a:rPr>
              <a:t> </a:t>
            </a:r>
            <a:r>
              <a:rPr sz="2400" spc="-75">
                <a:latin typeface="Trebuchet MS"/>
                <a:cs typeface="Trebuchet MS"/>
              </a:rPr>
              <a:t>wet</a:t>
            </a:r>
            <a:r>
              <a:rPr sz="2400" spc="-150">
                <a:latin typeface="Trebuchet MS"/>
                <a:cs typeface="Trebuchet MS"/>
              </a:rPr>
              <a:t> </a:t>
            </a:r>
            <a:r>
              <a:rPr sz="2400" spc="-79">
                <a:latin typeface="Trebuchet MS"/>
                <a:cs typeface="Trebuchet MS"/>
              </a:rPr>
              <a:t>system</a:t>
            </a:r>
            <a:r>
              <a:rPr sz="2400" spc="-98">
                <a:latin typeface="Trebuchet MS"/>
                <a:cs typeface="Trebuchet MS"/>
              </a:rPr>
              <a:t> </a:t>
            </a:r>
            <a:r>
              <a:rPr sz="2400" spc="-75">
                <a:latin typeface="Trebuchet MS"/>
                <a:cs typeface="Trebuchet MS"/>
              </a:rPr>
              <a:t>the</a:t>
            </a:r>
            <a:r>
              <a:rPr sz="2400" spc="-169">
                <a:latin typeface="Trebuchet MS"/>
                <a:cs typeface="Trebuchet MS"/>
              </a:rPr>
              <a:t> </a:t>
            </a:r>
            <a:r>
              <a:rPr sz="2400" spc="-86">
                <a:latin typeface="Trebuchet MS"/>
                <a:cs typeface="Trebuchet MS"/>
              </a:rPr>
              <a:t>waste</a:t>
            </a:r>
            <a:r>
              <a:rPr sz="2400" spc="-146">
                <a:latin typeface="Trebuchet MS"/>
                <a:cs typeface="Trebuchet MS"/>
              </a:rPr>
              <a:t> </a:t>
            </a:r>
            <a:r>
              <a:rPr sz="2400" spc="-41">
                <a:latin typeface="Trebuchet MS"/>
                <a:cs typeface="Trebuchet MS"/>
              </a:rPr>
              <a:t>is</a:t>
            </a:r>
            <a:r>
              <a:rPr sz="2400" spc="-116">
                <a:latin typeface="Trebuchet MS"/>
                <a:cs typeface="Trebuchet MS"/>
              </a:rPr>
              <a:t> </a:t>
            </a:r>
            <a:r>
              <a:rPr sz="2400" spc="-94">
                <a:latin typeface="Trebuchet MS"/>
                <a:cs typeface="Trebuchet MS"/>
              </a:rPr>
              <a:t>diluted</a:t>
            </a:r>
            <a:r>
              <a:rPr sz="2400" spc="-139">
                <a:latin typeface="Trebuchet MS"/>
                <a:cs typeface="Trebuchet MS"/>
              </a:rPr>
              <a:t> </a:t>
            </a:r>
            <a:r>
              <a:rPr sz="2400" spc="-71">
                <a:latin typeface="Trebuchet MS"/>
                <a:cs typeface="Trebuchet MS"/>
              </a:rPr>
              <a:t>with</a:t>
            </a:r>
            <a:r>
              <a:rPr sz="2400" spc="-131">
                <a:latin typeface="Trebuchet MS"/>
                <a:cs typeface="Trebuchet MS"/>
              </a:rPr>
              <a:t> </a:t>
            </a:r>
            <a:r>
              <a:rPr sz="2400" spc="-15">
                <a:latin typeface="Trebuchet MS"/>
                <a:cs typeface="Trebuchet MS"/>
              </a:rPr>
              <a:t>flushes </a:t>
            </a:r>
            <a:r>
              <a:rPr sz="2400" spc="-53">
                <a:latin typeface="Trebuchet MS"/>
                <a:cs typeface="Trebuchet MS"/>
              </a:rPr>
              <a:t>of</a:t>
            </a:r>
            <a:r>
              <a:rPr sz="2400" spc="-158">
                <a:latin typeface="Trebuchet MS"/>
                <a:cs typeface="Trebuchet MS"/>
              </a:rPr>
              <a:t> </a:t>
            </a:r>
            <a:r>
              <a:rPr sz="2400" spc="-94">
                <a:latin typeface="Trebuchet MS"/>
                <a:cs typeface="Trebuchet MS"/>
              </a:rPr>
              <a:t>wat</a:t>
            </a:r>
            <a:r>
              <a:rPr sz="2400" spc="-90">
                <a:latin typeface="Trebuchet MS"/>
                <a:cs typeface="Trebuchet MS"/>
              </a:rPr>
              <a:t>e</a:t>
            </a:r>
            <a:r>
              <a:rPr sz="2400" spc="-371">
                <a:latin typeface="Trebuchet MS"/>
                <a:cs typeface="Trebuchet MS"/>
              </a:rPr>
              <a:t>r</a:t>
            </a:r>
            <a:r>
              <a:rPr sz="2400" spc="41">
                <a:latin typeface="Trebuchet MS"/>
                <a:cs typeface="Trebuchet MS"/>
              </a:rPr>
              <a:t>.</a:t>
            </a:r>
            <a:r>
              <a:rPr sz="2400" spc="49">
                <a:latin typeface="Trebuchet MS"/>
                <a:cs typeface="Trebuchet MS"/>
              </a:rPr>
              <a:t> </a:t>
            </a:r>
            <a:r>
              <a:rPr sz="2400" spc="-26">
                <a:latin typeface="Trebuchet MS"/>
                <a:cs typeface="Trebuchet MS"/>
              </a:rPr>
              <a:t>Wet</a:t>
            </a:r>
            <a:r>
              <a:rPr sz="2400" spc="-53">
                <a:latin typeface="Trebuchet MS"/>
                <a:cs typeface="Trebuchet MS"/>
              </a:rPr>
              <a:t> </a:t>
            </a:r>
            <a:r>
              <a:rPr sz="2400" spc="-68">
                <a:latin typeface="Trebuchet MS"/>
                <a:cs typeface="Trebuchet MS"/>
              </a:rPr>
              <a:t>systems</a:t>
            </a:r>
            <a:r>
              <a:rPr sz="2400" spc="-143">
                <a:latin typeface="Trebuchet MS"/>
                <a:cs typeface="Trebuchet MS"/>
              </a:rPr>
              <a:t> </a:t>
            </a:r>
            <a:r>
              <a:rPr sz="2400" spc="-75">
                <a:latin typeface="Trebuchet MS"/>
                <a:cs typeface="Trebuchet MS"/>
              </a:rPr>
              <a:t>are</a:t>
            </a:r>
            <a:r>
              <a:rPr sz="2400" spc="-184">
                <a:latin typeface="Trebuchet MS"/>
                <a:cs typeface="Trebuchet MS"/>
              </a:rPr>
              <a:t> </a:t>
            </a:r>
            <a:r>
              <a:rPr sz="2400" spc="-94">
                <a:latin typeface="Trebuchet MS"/>
                <a:cs typeface="Trebuchet MS"/>
              </a:rPr>
              <a:t>suitable</a:t>
            </a:r>
            <a:r>
              <a:rPr sz="2400" spc="-199">
                <a:latin typeface="Trebuchet MS"/>
                <a:cs typeface="Trebuchet MS"/>
              </a:rPr>
              <a:t> </a:t>
            </a:r>
            <a:r>
              <a:rPr sz="2400" spc="-68">
                <a:latin typeface="Trebuchet MS"/>
                <a:cs typeface="Trebuchet MS"/>
              </a:rPr>
              <a:t>where</a:t>
            </a:r>
            <a:r>
              <a:rPr sz="2400" spc="-158">
                <a:latin typeface="Trebuchet MS"/>
                <a:cs typeface="Trebuchet MS"/>
              </a:rPr>
              <a:t> </a:t>
            </a:r>
            <a:r>
              <a:rPr sz="2400" spc="-83">
                <a:latin typeface="Trebuchet MS"/>
                <a:cs typeface="Trebuchet MS"/>
              </a:rPr>
              <a:t>piped</a:t>
            </a:r>
            <a:r>
              <a:rPr sz="2400" spc="-180">
                <a:latin typeface="Trebuchet MS"/>
                <a:cs typeface="Trebuchet MS"/>
              </a:rPr>
              <a:t> </a:t>
            </a:r>
            <a:r>
              <a:rPr sz="2400" spc="-83">
                <a:latin typeface="Trebuchet MS"/>
                <a:cs typeface="Trebuchet MS"/>
              </a:rPr>
              <a:t>water</a:t>
            </a:r>
            <a:r>
              <a:rPr sz="2400" spc="-135">
                <a:latin typeface="Trebuchet MS"/>
                <a:cs typeface="Trebuchet MS"/>
              </a:rPr>
              <a:t> </a:t>
            </a:r>
            <a:r>
              <a:rPr sz="2400" spc="-8">
                <a:latin typeface="Trebuchet MS"/>
                <a:cs typeface="Trebuchet MS"/>
              </a:rPr>
              <a:t>supply </a:t>
            </a:r>
            <a:r>
              <a:rPr sz="2400" spc="-68">
                <a:latin typeface="Trebuchet MS"/>
                <a:cs typeface="Trebuchet MS"/>
              </a:rPr>
              <a:t>systems</a:t>
            </a:r>
            <a:r>
              <a:rPr sz="2400" spc="-143">
                <a:latin typeface="Trebuchet MS"/>
                <a:cs typeface="Trebuchet MS"/>
              </a:rPr>
              <a:t> </a:t>
            </a:r>
            <a:r>
              <a:rPr sz="2400" spc="-75">
                <a:latin typeface="Trebuchet MS"/>
                <a:cs typeface="Trebuchet MS"/>
              </a:rPr>
              <a:t>are</a:t>
            </a:r>
            <a:r>
              <a:rPr sz="2400" spc="-184">
                <a:latin typeface="Trebuchet MS"/>
                <a:cs typeface="Trebuchet MS"/>
              </a:rPr>
              <a:t> </a:t>
            </a:r>
            <a:r>
              <a:rPr sz="2400" spc="-105">
                <a:latin typeface="Trebuchet MS"/>
                <a:cs typeface="Trebuchet MS"/>
              </a:rPr>
              <a:t>available,</a:t>
            </a:r>
            <a:r>
              <a:rPr sz="2400" spc="169">
                <a:latin typeface="Trebuchet MS"/>
                <a:cs typeface="Trebuchet MS"/>
              </a:rPr>
              <a:t> </a:t>
            </a:r>
            <a:r>
              <a:rPr sz="2400" spc="-143">
                <a:latin typeface="Trebuchet MS"/>
                <a:cs typeface="Trebuchet MS"/>
              </a:rPr>
              <a:t>e.g.,</a:t>
            </a:r>
            <a:r>
              <a:rPr sz="2400" spc="-375">
                <a:latin typeface="Trebuchet MS"/>
                <a:cs typeface="Trebuchet MS"/>
              </a:rPr>
              <a:t> </a:t>
            </a:r>
            <a:r>
              <a:rPr sz="2400" spc="-86">
                <a:latin typeface="Trebuchet MS"/>
                <a:cs typeface="Trebuchet MS"/>
              </a:rPr>
              <a:t>Septic</a:t>
            </a:r>
            <a:r>
              <a:rPr sz="2400" spc="-158">
                <a:latin typeface="Trebuchet MS"/>
                <a:cs typeface="Trebuchet MS"/>
              </a:rPr>
              <a:t> </a:t>
            </a:r>
            <a:r>
              <a:rPr sz="2400" spc="-83">
                <a:latin typeface="Trebuchet MS"/>
                <a:cs typeface="Trebuchet MS"/>
              </a:rPr>
              <a:t>tank</a:t>
            </a:r>
            <a:r>
              <a:rPr sz="2400" spc="-172">
                <a:latin typeface="Trebuchet MS"/>
                <a:cs typeface="Trebuchet MS"/>
              </a:rPr>
              <a:t> </a:t>
            </a:r>
            <a:r>
              <a:rPr sz="2400" spc="-79">
                <a:latin typeface="Trebuchet MS"/>
                <a:cs typeface="Trebuchet MS"/>
              </a:rPr>
              <a:t>system</a:t>
            </a:r>
            <a:r>
              <a:rPr sz="2400" spc="-116">
                <a:latin typeface="Trebuchet MS"/>
                <a:cs typeface="Trebuchet MS"/>
              </a:rPr>
              <a:t> </a:t>
            </a:r>
            <a:r>
              <a:rPr sz="2400" spc="-23">
                <a:latin typeface="Trebuchet MS"/>
                <a:cs typeface="Trebuchet MS"/>
              </a:rPr>
              <a:t>(on</a:t>
            </a:r>
            <a:r>
              <a:rPr sz="2400" spc="-113">
                <a:latin typeface="Trebuchet MS"/>
                <a:cs typeface="Trebuchet MS"/>
              </a:rPr>
              <a:t> </a:t>
            </a:r>
            <a:r>
              <a:rPr sz="2400" spc="-79">
                <a:latin typeface="Trebuchet MS"/>
                <a:cs typeface="Trebuchet MS"/>
              </a:rPr>
              <a:t>site)</a:t>
            </a:r>
            <a:r>
              <a:rPr sz="2400" spc="-135">
                <a:latin typeface="Trebuchet MS"/>
                <a:cs typeface="Trebuchet MS"/>
              </a:rPr>
              <a:t> </a:t>
            </a:r>
            <a:r>
              <a:rPr sz="2400" spc="-19">
                <a:latin typeface="Trebuchet MS"/>
                <a:cs typeface="Trebuchet MS"/>
              </a:rPr>
              <a:t>and </a:t>
            </a:r>
            <a:r>
              <a:rPr sz="2400" spc="-83">
                <a:latin typeface="Trebuchet MS"/>
                <a:cs typeface="Trebuchet MS"/>
              </a:rPr>
              <a:t>conventional</a:t>
            </a:r>
            <a:r>
              <a:rPr sz="2400" spc="-86">
                <a:latin typeface="Trebuchet MS"/>
                <a:cs typeface="Trebuchet MS"/>
              </a:rPr>
              <a:t> </a:t>
            </a:r>
            <a:r>
              <a:rPr sz="2400" spc="-83">
                <a:latin typeface="Trebuchet MS"/>
                <a:cs typeface="Trebuchet MS"/>
              </a:rPr>
              <a:t>sewerage</a:t>
            </a:r>
            <a:r>
              <a:rPr sz="2400" spc="-176">
                <a:latin typeface="Trebuchet MS"/>
                <a:cs typeface="Trebuchet MS"/>
              </a:rPr>
              <a:t> </a:t>
            </a:r>
            <a:r>
              <a:rPr sz="2400" spc="-79">
                <a:latin typeface="Trebuchet MS"/>
                <a:cs typeface="Trebuchet MS"/>
              </a:rPr>
              <a:t>system</a:t>
            </a:r>
            <a:r>
              <a:rPr sz="2400" spc="-94">
                <a:latin typeface="Trebuchet MS"/>
                <a:cs typeface="Trebuchet MS"/>
              </a:rPr>
              <a:t> </a:t>
            </a:r>
            <a:r>
              <a:rPr sz="2400" spc="-8">
                <a:latin typeface="Trebuchet MS"/>
                <a:cs typeface="Trebuchet MS"/>
              </a:rPr>
              <a:t>(off-site).</a:t>
            </a:r>
            <a:endParaRPr sz="2400">
              <a:latin typeface="Trebuchet MS"/>
              <a:cs typeface="Trebuchet MS"/>
            </a:endParaRPr>
          </a:p>
        </p:txBody>
      </p:sp>
      <p:sp>
        <p:nvSpPr>
          <p:cNvPr id="4" name="Slide Number Placeholder 3">
            <a:extLst>
              <a:ext uri="{FF2B5EF4-FFF2-40B4-BE49-F238E27FC236}">
                <a16:creationId xmlns:a16="http://schemas.microsoft.com/office/drawing/2014/main" id="{ED6140DB-25BA-7B09-36A9-3C33FA69F916}"/>
              </a:ext>
            </a:extLst>
          </p:cNvPr>
          <p:cNvSpPr>
            <a:spLocks noGrp="1"/>
          </p:cNvSpPr>
          <p:nvPr>
            <p:ph type="sldNum" sz="quarter" idx="7"/>
          </p:nvPr>
        </p:nvSpPr>
        <p:spPr/>
        <p:txBody>
          <a:bodyPr/>
          <a:lstStyle/>
          <a:p>
            <a:fld id="{B6F15528-21DE-4FAA-801E-634DDDAF4B2B}" type="slidenum">
              <a:rPr lang="en-US" smtClean="0"/>
              <a:t>19</a:t>
            </a:fld>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1734A5-59E9-7AC4-3576-E8562611A699}"/>
              </a:ext>
            </a:extLst>
          </p:cNvPr>
          <p:cNvSpPr txBox="1"/>
          <p:nvPr/>
        </p:nvSpPr>
        <p:spPr>
          <a:xfrm>
            <a:off x="734494" y="3505200"/>
            <a:ext cx="7780856" cy="27690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Course Learning Outcomes (CLOs):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After completing this course, students will be able to-</a:t>
            </a:r>
            <a:endParaRPr lang="en-US" sz="1700" b="1" dirty="0">
              <a:latin typeface="Times New Roman" panose="02020603050405020304" pitchFamily="18" charset="0"/>
              <a:cs typeface="Times New Roman" panose="02020603050405020304" pitchFamily="18" charset="0"/>
            </a:endParaRPr>
          </a:p>
          <a:p>
            <a:pPr>
              <a:lnSpc>
                <a:spcPct val="150000"/>
              </a:lnSpc>
            </a:pPr>
            <a:r>
              <a:rPr lang="en-US" sz="1700" b="1" dirty="0">
                <a:latin typeface="Times New Roman" panose="02020603050405020304" pitchFamily="18" charset="0"/>
                <a:cs typeface="Times New Roman" panose="02020603050405020304" pitchFamily="18" charset="0"/>
              </a:rPr>
              <a:t>CLO 01 Understand</a:t>
            </a:r>
            <a:r>
              <a:rPr lang="en-US" sz="1700" dirty="0">
                <a:latin typeface="Times New Roman" panose="02020603050405020304" pitchFamily="18" charset="0"/>
                <a:cs typeface="Times New Roman" panose="02020603050405020304" pitchFamily="18" charset="0"/>
              </a:rPr>
              <a:t> environmental sanitation system.</a:t>
            </a:r>
          </a:p>
          <a:p>
            <a:pPr>
              <a:lnSpc>
                <a:spcPct val="150000"/>
              </a:lnSpc>
            </a:pPr>
            <a:r>
              <a:rPr lang="en-US" sz="1700" b="1" dirty="0">
                <a:latin typeface="Times New Roman" panose="02020603050405020304" pitchFamily="18" charset="0"/>
                <a:cs typeface="Times New Roman" panose="02020603050405020304" pitchFamily="18" charset="0"/>
              </a:rPr>
              <a:t>CLO 02 Understand</a:t>
            </a:r>
            <a:r>
              <a:rPr lang="en-US" sz="1700" dirty="0">
                <a:latin typeface="Times New Roman" panose="02020603050405020304" pitchFamily="18" charset="0"/>
                <a:cs typeface="Times New Roman" panose="02020603050405020304" pitchFamily="18" charset="0"/>
              </a:rPr>
              <a:t> the uses of wastewater collection and transportation.</a:t>
            </a:r>
          </a:p>
          <a:p>
            <a:pPr>
              <a:lnSpc>
                <a:spcPct val="150000"/>
              </a:lnSpc>
            </a:pPr>
            <a:r>
              <a:rPr lang="en-US" sz="1700" b="1" dirty="0">
                <a:latin typeface="Times New Roman" panose="02020603050405020304" pitchFamily="18" charset="0"/>
                <a:cs typeface="Times New Roman" panose="02020603050405020304" pitchFamily="18" charset="0"/>
              </a:rPr>
              <a:t>CLO 03 Apply</a:t>
            </a:r>
            <a:r>
              <a:rPr lang="en-US" sz="1700" dirty="0">
                <a:latin typeface="Times New Roman" panose="02020603050405020304" pitchFamily="18" charset="0"/>
                <a:cs typeface="Times New Roman" panose="02020603050405020304" pitchFamily="18" charset="0"/>
              </a:rPr>
              <a:t> various on-site human waste management systems for construction. </a:t>
            </a:r>
          </a:p>
          <a:p>
            <a:pPr>
              <a:lnSpc>
                <a:spcPct val="150000"/>
              </a:lnSpc>
            </a:pPr>
            <a:r>
              <a:rPr lang="en-US" sz="1700" b="1" dirty="0">
                <a:latin typeface="Times New Roman" panose="02020603050405020304" pitchFamily="18" charset="0"/>
                <a:cs typeface="Times New Roman" panose="02020603050405020304" pitchFamily="18" charset="0"/>
              </a:rPr>
              <a:t>CLO 04 Evaluate</a:t>
            </a:r>
            <a:r>
              <a:rPr lang="en-US" sz="1700" dirty="0">
                <a:latin typeface="Times New Roman" panose="02020603050405020304" pitchFamily="18" charset="0"/>
                <a:cs typeface="Times New Roman" panose="02020603050405020304" pitchFamily="18" charset="0"/>
              </a:rPr>
              <a:t> solid waste management.</a:t>
            </a:r>
          </a:p>
          <a:p>
            <a:pPr>
              <a:lnSpc>
                <a:spcPct val="150000"/>
              </a:lnSpc>
            </a:pPr>
            <a:r>
              <a:rPr lang="en-US" sz="1700" b="1" dirty="0">
                <a:latin typeface="Times New Roman" panose="02020603050405020304" pitchFamily="18" charset="0"/>
                <a:cs typeface="Times New Roman" panose="02020603050405020304" pitchFamily="18" charset="0"/>
              </a:rPr>
              <a:t>CLO 05 Design</a:t>
            </a:r>
            <a:r>
              <a:rPr lang="en-US" sz="1700" dirty="0">
                <a:latin typeface="Times New Roman" panose="02020603050405020304" pitchFamily="18" charset="0"/>
                <a:cs typeface="Times New Roman" panose="02020603050405020304" pitchFamily="18" charset="0"/>
              </a:rPr>
              <a:t> pit latrines.</a:t>
            </a:r>
          </a:p>
          <a:p>
            <a:pPr>
              <a:lnSpc>
                <a:spcPct val="150000"/>
              </a:lnSpc>
            </a:pPr>
            <a:r>
              <a:rPr lang="en-US" sz="1700" b="1" dirty="0">
                <a:latin typeface="Times New Roman" panose="02020603050405020304" pitchFamily="18" charset="0"/>
                <a:cs typeface="Times New Roman" panose="02020603050405020304" pitchFamily="18" charset="0"/>
              </a:rPr>
              <a:t>CLO 06</a:t>
            </a:r>
            <a:r>
              <a:rPr lang="en-US" sz="1700"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Design</a:t>
            </a:r>
            <a:r>
              <a:rPr lang="en-US" sz="1700" dirty="0">
                <a:latin typeface="Times New Roman" panose="02020603050405020304" pitchFamily="18" charset="0"/>
                <a:cs typeface="Times New Roman" panose="02020603050405020304" pitchFamily="18" charset="0"/>
              </a:rPr>
              <a:t> septic tank system.</a:t>
            </a:r>
          </a:p>
        </p:txBody>
      </p:sp>
      <p:sp>
        <p:nvSpPr>
          <p:cNvPr id="2" name="Slide Number Placeholder 1">
            <a:extLst>
              <a:ext uri="{FF2B5EF4-FFF2-40B4-BE49-F238E27FC236}">
                <a16:creationId xmlns:a16="http://schemas.microsoft.com/office/drawing/2014/main" id="{D47BC2E6-921E-F18C-1EEE-ED7FB5FC3516}"/>
              </a:ext>
            </a:extLst>
          </p:cNvPr>
          <p:cNvSpPr>
            <a:spLocks noGrp="1"/>
          </p:cNvSpPr>
          <p:nvPr>
            <p:ph type="sldNum" sz="quarter" idx="12"/>
          </p:nvPr>
        </p:nvSpPr>
        <p:spPr/>
        <p:txBody>
          <a:bodyPr/>
          <a:lstStyle/>
          <a:p>
            <a:fld id="{74D176D1-BC84-44D9-9E2B-F40FD01EB285}" type="slidenum">
              <a:rPr lang="en-US" sz="1600" smtClean="0"/>
              <a:t>2</a:t>
            </a:fld>
            <a:endParaRPr lang="en-US" sz="1600"/>
          </a:p>
        </p:txBody>
      </p:sp>
      <p:sp>
        <p:nvSpPr>
          <p:cNvPr id="3" name="TextBox 2">
            <a:extLst>
              <a:ext uri="{FF2B5EF4-FFF2-40B4-BE49-F238E27FC236}">
                <a16:creationId xmlns:a16="http://schemas.microsoft.com/office/drawing/2014/main" id="{3F99E2D0-D900-3FA7-1653-F1CA19C07091}"/>
              </a:ext>
            </a:extLst>
          </p:cNvPr>
          <p:cNvSpPr txBox="1"/>
          <p:nvPr/>
        </p:nvSpPr>
        <p:spPr>
          <a:xfrm>
            <a:off x="737118" y="905798"/>
            <a:ext cx="7672388" cy="27440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algn="ctr">
              <a:lnSpc>
                <a:spcPct val="115000"/>
              </a:lnSpc>
              <a:spcAft>
                <a:spcPts val="750"/>
              </a:spcAft>
            </a:pPr>
            <a:r>
              <a:rPr lang="en-US" sz="3200" b="1" dirty="0">
                <a:solidFill>
                  <a:srgbClr val="000000"/>
                </a:solidFill>
                <a:latin typeface="Times New Roman" panose="02020603050405020304" pitchFamily="18" charset="0"/>
                <a:ea typeface="Times New Roman" panose="02020603050405020304" pitchFamily="18" charset="0"/>
              </a:rPr>
              <a:t>Environmental Engineering-II</a:t>
            </a:r>
          </a:p>
          <a:p>
            <a:pPr marL="342900" algn="ctr"/>
            <a:endParaRPr lang="en-US" sz="3200" b="1" dirty="0">
              <a:solidFill>
                <a:srgbClr val="0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COURSE CODE: CE 4401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a:rPr>
              <a:t>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CREDIT: 04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MID EXAMINATION: 2 HOURS                                                         CIE MARKS: 120</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75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SEMESTER END EXAMINATION: 3 HOURS                                    SEE MARKS: 80</a:t>
            </a:r>
          </a:p>
          <a:p>
            <a:pPr marL="342900" algn="ctr">
              <a:lnSpc>
                <a:spcPct val="115000"/>
              </a:lnSpc>
              <a:spcAft>
                <a:spcPts val="750"/>
              </a:spcAft>
            </a:pPr>
            <a:endParaRPr lang="en-US"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239149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8">
            <a:extLst>
              <a:ext uri="{FF2B5EF4-FFF2-40B4-BE49-F238E27FC236}">
                <a16:creationId xmlns:a16="http://schemas.microsoft.com/office/drawing/2014/main" id="{E10E8560-7849-F256-7608-61504E1BA977}"/>
              </a:ext>
            </a:extLst>
          </p:cNvPr>
          <p:cNvPicPr/>
          <p:nvPr/>
        </p:nvPicPr>
        <p:blipFill>
          <a:blip r:embed="rId2">
            <a:biLevel thresh="50000"/>
          </a:blip>
          <a:stretch>
            <a:fillRect/>
          </a:stretch>
        </p:blipFill>
        <p:spPr>
          <a:xfrm>
            <a:off x="1005269" y="1676400"/>
            <a:ext cx="7133462" cy="4572000"/>
          </a:xfrm>
          <a:prstGeom prst="rect">
            <a:avLst/>
          </a:prstGeom>
        </p:spPr>
      </p:pic>
      <p:sp>
        <p:nvSpPr>
          <p:cNvPr id="5" name="object 2">
            <a:extLst>
              <a:ext uri="{FF2B5EF4-FFF2-40B4-BE49-F238E27FC236}">
                <a16:creationId xmlns:a16="http://schemas.microsoft.com/office/drawing/2014/main" id="{79892EF6-9F9C-6DC3-1BE4-A22BC6CA82F8}"/>
              </a:ext>
            </a:extLst>
          </p:cNvPr>
          <p:cNvSpPr txBox="1"/>
          <p:nvPr/>
        </p:nvSpPr>
        <p:spPr>
          <a:xfrm>
            <a:off x="457200" y="381000"/>
            <a:ext cx="7772400" cy="871873"/>
          </a:xfrm>
          <a:prstGeom prst="rect">
            <a:avLst/>
          </a:prstGeom>
        </p:spPr>
        <p:txBody>
          <a:bodyPr vert="horz" wrap="square" lIns="0" tIns="10001" rIns="0" bIns="0" rtlCol="0">
            <a:spAutoFit/>
          </a:bodyPr>
          <a:lstStyle>
            <a:defPPr>
              <a:defRPr kern="0"/>
            </a:defPPr>
            <a:lvl1pPr>
              <a:defRPr>
                <a:latin typeface="+mj-lt"/>
                <a:ea typeface="+mj-ea"/>
                <a:cs typeface="+mj-cs"/>
              </a:defRPr>
            </a:lvl1pPr>
          </a:lstStyle>
          <a:p>
            <a:pPr marL="9525">
              <a:spcBef>
                <a:spcPts val="79"/>
              </a:spcBef>
            </a:pPr>
            <a:r>
              <a:rPr lang="en-US" sz="2800" b="1">
                <a:solidFill>
                  <a:srgbClr val="002060"/>
                </a:solidFill>
                <a:latin typeface="Times New Roman" panose="02020603050405020304" pitchFamily="18" charset="0"/>
                <a:cs typeface="Times New Roman" panose="02020603050405020304" pitchFamily="18" charset="0"/>
              </a:rPr>
              <a:t>Sanitation</a:t>
            </a:r>
            <a:r>
              <a:rPr lang="en-US" sz="2800" b="1" spc="-153">
                <a:solidFill>
                  <a:srgbClr val="002060"/>
                </a:solidFill>
                <a:latin typeface="Times New Roman" panose="02020603050405020304" pitchFamily="18" charset="0"/>
                <a:cs typeface="Times New Roman" panose="02020603050405020304" pitchFamily="18" charset="0"/>
              </a:rPr>
              <a:t> </a:t>
            </a:r>
            <a:r>
              <a:rPr lang="en-US" sz="2800" b="1" spc="-8">
                <a:solidFill>
                  <a:srgbClr val="002060"/>
                </a:solidFill>
                <a:latin typeface="Times New Roman" panose="02020603050405020304" pitchFamily="18" charset="0"/>
                <a:cs typeface="Times New Roman" panose="02020603050405020304" pitchFamily="18" charset="0"/>
              </a:rPr>
              <a:t>Systems Based on Population Density and Water Supply</a:t>
            </a:r>
          </a:p>
        </p:txBody>
      </p:sp>
      <p:sp>
        <p:nvSpPr>
          <p:cNvPr id="6" name="TextBox 5">
            <a:extLst>
              <a:ext uri="{FF2B5EF4-FFF2-40B4-BE49-F238E27FC236}">
                <a16:creationId xmlns:a16="http://schemas.microsoft.com/office/drawing/2014/main" id="{757EDD01-4723-AE7F-0169-4776DEE91856}"/>
              </a:ext>
            </a:extLst>
          </p:cNvPr>
          <p:cNvSpPr txBox="1"/>
          <p:nvPr/>
        </p:nvSpPr>
        <p:spPr>
          <a:xfrm>
            <a:off x="685800" y="1524000"/>
            <a:ext cx="1143000" cy="369332"/>
          </a:xfrm>
          <a:prstGeom prst="rect">
            <a:avLst/>
          </a:prstGeom>
          <a:solidFill>
            <a:schemeClr val="bg1"/>
          </a:solidFill>
        </p:spPr>
        <p:txBody>
          <a:bodyPr wrap="square" rtlCol="0">
            <a:spAutoFit/>
          </a:bodyPr>
          <a:lstStyle/>
          <a:p>
            <a:endParaRPr lang="en-US"/>
          </a:p>
        </p:txBody>
      </p:sp>
      <p:sp>
        <p:nvSpPr>
          <p:cNvPr id="2" name="Slide Number Placeholder 1">
            <a:extLst>
              <a:ext uri="{FF2B5EF4-FFF2-40B4-BE49-F238E27FC236}">
                <a16:creationId xmlns:a16="http://schemas.microsoft.com/office/drawing/2014/main" id="{1169CC47-0927-BFFC-58EA-37233A22C666}"/>
              </a:ext>
            </a:extLst>
          </p:cNvPr>
          <p:cNvSpPr>
            <a:spLocks noGrp="1"/>
          </p:cNvSpPr>
          <p:nvPr>
            <p:ph type="sldNum" sz="quarter" idx="7"/>
          </p:nvPr>
        </p:nvSpPr>
        <p:spPr/>
        <p:txBody>
          <a:bodyPr/>
          <a:lstStyle/>
          <a:p>
            <a:fld id="{B6F15528-21DE-4FAA-801E-634DDDAF4B2B}" type="slidenum">
              <a:rPr lang="en-US" smtClean="0"/>
              <a:t>20</a:t>
            </a:fld>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470108"/>
            <a:ext cx="5690354" cy="932467"/>
          </a:xfrm>
          <a:prstGeom prst="rect">
            <a:avLst/>
          </a:prstGeom>
        </p:spPr>
        <p:txBody>
          <a:bodyPr vert="horz" wrap="square" lIns="0" tIns="9049" rIns="0" bIns="0" rtlCol="0">
            <a:spAutoFit/>
          </a:bodyPr>
          <a:lstStyle/>
          <a:p>
            <a:pPr marL="9525">
              <a:spcBef>
                <a:spcPts val="71"/>
              </a:spcBef>
            </a:pPr>
            <a:r>
              <a:rPr sz="3000"/>
              <a:t>Important</a:t>
            </a:r>
            <a:r>
              <a:rPr sz="3000" spc="-68"/>
              <a:t> </a:t>
            </a:r>
            <a:r>
              <a:rPr sz="3000"/>
              <a:t>factors</a:t>
            </a:r>
            <a:r>
              <a:rPr sz="3000" spc="-86"/>
              <a:t> </a:t>
            </a:r>
            <a:r>
              <a:rPr sz="3000"/>
              <a:t>for</a:t>
            </a:r>
            <a:r>
              <a:rPr sz="3000" spc="-113"/>
              <a:t> </a:t>
            </a:r>
            <a:r>
              <a:rPr sz="3000"/>
              <a:t>sanitation</a:t>
            </a:r>
            <a:r>
              <a:rPr sz="3000" spc="-116"/>
              <a:t> </a:t>
            </a:r>
            <a:r>
              <a:rPr sz="3000"/>
              <a:t>in</a:t>
            </a:r>
            <a:r>
              <a:rPr sz="3000" spc="-188"/>
              <a:t> </a:t>
            </a:r>
            <a:r>
              <a:rPr sz="3000" spc="-8"/>
              <a:t>Bangladesh</a:t>
            </a:r>
            <a:endParaRPr sz="3000"/>
          </a:p>
        </p:txBody>
      </p:sp>
      <p:sp>
        <p:nvSpPr>
          <p:cNvPr id="3" name="object 3"/>
          <p:cNvSpPr txBox="1"/>
          <p:nvPr/>
        </p:nvSpPr>
        <p:spPr>
          <a:xfrm>
            <a:off x="535858" y="1524000"/>
            <a:ext cx="8074742" cy="4770345"/>
          </a:xfrm>
          <a:prstGeom prst="rect">
            <a:avLst/>
          </a:prstGeom>
        </p:spPr>
        <p:txBody>
          <a:bodyPr vert="horz" wrap="square" lIns="0" tIns="40958" rIns="0" bIns="0" rtlCol="0">
            <a:spAutoFit/>
          </a:bodyPr>
          <a:lstStyle/>
          <a:p>
            <a:pPr marL="352425" marR="40481" indent="-343376" algn="just">
              <a:lnSpc>
                <a:spcPct val="90000"/>
              </a:lnSpc>
              <a:spcBef>
                <a:spcPts val="323"/>
              </a:spcBef>
              <a:buClr>
                <a:srgbClr val="707AA1"/>
              </a:buClr>
              <a:buSzPct val="75000"/>
              <a:buFont typeface="Wingdings"/>
              <a:buChar char=""/>
              <a:tabLst>
                <a:tab pos="352425" algn="l"/>
                <a:tab pos="1337786" algn="l"/>
                <a:tab pos="1544479" algn="l"/>
                <a:tab pos="1799273" algn="l"/>
                <a:tab pos="2354104" algn="l"/>
                <a:tab pos="4264343" algn="l"/>
                <a:tab pos="4651534" algn="l"/>
                <a:tab pos="5700236" algn="l"/>
                <a:tab pos="6483191" algn="l"/>
              </a:tabLst>
            </a:pPr>
            <a:r>
              <a:rPr sz="2400" i="1" spc="-101">
                <a:solidFill>
                  <a:srgbClr val="C00000"/>
                </a:solidFill>
                <a:latin typeface="Trebuchet MS"/>
                <a:cs typeface="Trebuchet MS"/>
              </a:rPr>
              <a:t>Housing</a:t>
            </a:r>
            <a:r>
              <a:rPr sz="2400" i="1" spc="-161">
                <a:solidFill>
                  <a:srgbClr val="C00000"/>
                </a:solidFill>
                <a:latin typeface="Trebuchet MS"/>
                <a:cs typeface="Trebuchet MS"/>
              </a:rPr>
              <a:t> </a:t>
            </a:r>
            <a:r>
              <a:rPr sz="2400" i="1" spc="-153">
                <a:solidFill>
                  <a:srgbClr val="C00000"/>
                </a:solidFill>
                <a:latin typeface="Trebuchet MS"/>
                <a:cs typeface="Trebuchet MS"/>
              </a:rPr>
              <a:t>density</a:t>
            </a:r>
            <a:r>
              <a:rPr sz="2400" i="1" spc="-153">
                <a:latin typeface="Trebuchet MS"/>
                <a:cs typeface="Trebuchet MS"/>
              </a:rPr>
              <a:t>:</a:t>
            </a:r>
            <a:r>
              <a:rPr sz="2400" i="1" spc="-334">
                <a:latin typeface="Trebuchet MS"/>
                <a:cs typeface="Trebuchet MS"/>
              </a:rPr>
              <a:t> </a:t>
            </a:r>
            <a:r>
              <a:rPr sz="2400" spc="-83">
                <a:latin typeface="Trebuchet MS"/>
                <a:cs typeface="Trebuchet MS"/>
              </a:rPr>
              <a:t>Simple</a:t>
            </a:r>
            <a:r>
              <a:rPr sz="2400" spc="-101">
                <a:latin typeface="Trebuchet MS"/>
                <a:cs typeface="Trebuchet MS"/>
              </a:rPr>
              <a:t> </a:t>
            </a:r>
            <a:r>
              <a:rPr sz="2400" spc="-71">
                <a:latin typeface="Trebuchet MS"/>
                <a:cs typeface="Trebuchet MS"/>
              </a:rPr>
              <a:t>pit</a:t>
            </a:r>
            <a:r>
              <a:rPr sz="2400" spc="-143">
                <a:latin typeface="Trebuchet MS"/>
                <a:cs typeface="Trebuchet MS"/>
              </a:rPr>
              <a:t> </a:t>
            </a:r>
            <a:r>
              <a:rPr sz="2400" spc="-8">
                <a:latin typeface="Trebuchet MS"/>
                <a:cs typeface="Trebuchet MS"/>
              </a:rPr>
              <a:t>latrines</a:t>
            </a:r>
            <a:r>
              <a:rPr lang="en-US" sz="2400" spc="-8">
                <a:latin typeface="Trebuchet MS"/>
                <a:cs typeface="Trebuchet MS"/>
              </a:rPr>
              <a:t> </a:t>
            </a:r>
            <a:r>
              <a:rPr sz="2400" spc="-71">
                <a:latin typeface="Trebuchet MS"/>
                <a:cs typeface="Trebuchet MS"/>
              </a:rPr>
              <a:t>are</a:t>
            </a:r>
            <a:r>
              <a:rPr sz="2400" spc="-165">
                <a:latin typeface="Trebuchet MS"/>
                <a:cs typeface="Trebuchet MS"/>
              </a:rPr>
              <a:t> </a:t>
            </a:r>
            <a:r>
              <a:rPr sz="2400" spc="-86">
                <a:latin typeface="Trebuchet MS"/>
                <a:cs typeface="Trebuchet MS"/>
              </a:rPr>
              <a:t>suitable</a:t>
            </a:r>
            <a:r>
              <a:rPr sz="2400" spc="-180">
                <a:latin typeface="Trebuchet MS"/>
                <a:cs typeface="Trebuchet MS"/>
              </a:rPr>
              <a:t> </a:t>
            </a:r>
            <a:r>
              <a:rPr sz="2400" spc="-34">
                <a:latin typeface="Trebuchet MS"/>
                <a:cs typeface="Trebuchet MS"/>
              </a:rPr>
              <a:t>for</a:t>
            </a:r>
            <a:r>
              <a:rPr sz="2400" spc="-98">
                <a:latin typeface="Trebuchet MS"/>
                <a:cs typeface="Trebuchet MS"/>
              </a:rPr>
              <a:t> </a:t>
            </a:r>
            <a:r>
              <a:rPr sz="2400" spc="-56">
                <a:latin typeface="Trebuchet MS"/>
                <a:cs typeface="Trebuchet MS"/>
              </a:rPr>
              <a:t>use</a:t>
            </a:r>
            <a:r>
              <a:rPr sz="2400" spc="-105">
                <a:latin typeface="Trebuchet MS"/>
                <a:cs typeface="Trebuchet MS"/>
              </a:rPr>
              <a:t> </a:t>
            </a:r>
            <a:r>
              <a:rPr sz="2400" spc="-49">
                <a:latin typeface="Trebuchet MS"/>
                <a:cs typeface="Trebuchet MS"/>
              </a:rPr>
              <a:t>in</a:t>
            </a:r>
            <a:r>
              <a:rPr sz="2400" spc="-143">
                <a:latin typeface="Trebuchet MS"/>
                <a:cs typeface="Trebuchet MS"/>
              </a:rPr>
              <a:t> </a:t>
            </a:r>
            <a:r>
              <a:rPr sz="2400" spc="-8">
                <a:solidFill>
                  <a:srgbClr val="006FC0"/>
                </a:solidFill>
                <a:latin typeface="Trebuchet MS"/>
                <a:cs typeface="Trebuchet MS"/>
              </a:rPr>
              <a:t>rural </a:t>
            </a:r>
            <a:r>
              <a:rPr sz="2400" spc="-83">
                <a:solidFill>
                  <a:srgbClr val="006FC0"/>
                </a:solidFill>
                <a:latin typeface="Trebuchet MS"/>
                <a:cs typeface="Trebuchet MS"/>
              </a:rPr>
              <a:t>areas</a:t>
            </a:r>
            <a:r>
              <a:rPr sz="2400" spc="-139">
                <a:solidFill>
                  <a:srgbClr val="006FC0"/>
                </a:solidFill>
                <a:latin typeface="Trebuchet MS"/>
                <a:cs typeface="Trebuchet MS"/>
              </a:rPr>
              <a:t> </a:t>
            </a:r>
            <a:r>
              <a:rPr sz="2400" spc="-19">
                <a:solidFill>
                  <a:srgbClr val="006FC0"/>
                </a:solidFill>
                <a:latin typeface="Trebuchet MS"/>
                <a:cs typeface="Trebuchet MS"/>
              </a:rPr>
              <a:t>and</a:t>
            </a:r>
            <a:r>
              <a:rPr sz="2400">
                <a:solidFill>
                  <a:srgbClr val="006FC0"/>
                </a:solidFill>
                <a:latin typeface="Trebuchet MS"/>
                <a:cs typeface="Trebuchet MS"/>
              </a:rPr>
              <a:t>	</a:t>
            </a:r>
            <a:r>
              <a:rPr sz="2400" spc="-30">
                <a:solidFill>
                  <a:srgbClr val="006FC0"/>
                </a:solidFill>
                <a:latin typeface="Trebuchet MS"/>
                <a:cs typeface="Trebuchet MS"/>
              </a:rPr>
              <a:t>low</a:t>
            </a:r>
            <a:r>
              <a:rPr lang="en-US" sz="2400" spc="-94">
                <a:solidFill>
                  <a:srgbClr val="006FC0"/>
                </a:solidFill>
                <a:latin typeface="Trebuchet MS"/>
                <a:cs typeface="Trebuchet MS"/>
              </a:rPr>
              <a:t> </a:t>
            </a:r>
            <a:r>
              <a:rPr sz="2400" spc="-79">
                <a:solidFill>
                  <a:srgbClr val="006FC0"/>
                </a:solidFill>
                <a:latin typeface="Trebuchet MS"/>
                <a:cs typeface="Trebuchet MS"/>
              </a:rPr>
              <a:t>density</a:t>
            </a:r>
            <a:r>
              <a:rPr sz="2400" spc="-116">
                <a:solidFill>
                  <a:srgbClr val="006FC0"/>
                </a:solidFill>
                <a:latin typeface="Trebuchet MS"/>
                <a:cs typeface="Trebuchet MS"/>
              </a:rPr>
              <a:t> </a:t>
            </a:r>
            <a:r>
              <a:rPr sz="2400" spc="-64">
                <a:solidFill>
                  <a:srgbClr val="006FC0"/>
                </a:solidFill>
                <a:latin typeface="Trebuchet MS"/>
                <a:cs typeface="Trebuchet MS"/>
              </a:rPr>
              <a:t>urban</a:t>
            </a:r>
            <a:r>
              <a:rPr sz="2400" spc="-150">
                <a:solidFill>
                  <a:srgbClr val="006FC0"/>
                </a:solidFill>
                <a:latin typeface="Trebuchet MS"/>
                <a:cs typeface="Trebuchet MS"/>
              </a:rPr>
              <a:t> </a:t>
            </a:r>
            <a:r>
              <a:rPr sz="2400" spc="-83">
                <a:solidFill>
                  <a:srgbClr val="006FC0"/>
                </a:solidFill>
                <a:latin typeface="Trebuchet MS"/>
                <a:cs typeface="Trebuchet MS"/>
              </a:rPr>
              <a:t>areas</a:t>
            </a:r>
            <a:r>
              <a:rPr sz="2400" spc="-158">
                <a:solidFill>
                  <a:srgbClr val="006FC0"/>
                </a:solidFill>
                <a:latin typeface="Trebuchet MS"/>
                <a:cs typeface="Trebuchet MS"/>
              </a:rPr>
              <a:t> </a:t>
            </a:r>
            <a:r>
              <a:rPr sz="2400" spc="-45">
                <a:latin typeface="Trebuchet MS"/>
                <a:cs typeface="Trebuchet MS"/>
              </a:rPr>
              <a:t>up</a:t>
            </a:r>
            <a:r>
              <a:rPr sz="2400" spc="-139">
                <a:latin typeface="Trebuchet MS"/>
                <a:cs typeface="Trebuchet MS"/>
              </a:rPr>
              <a:t> </a:t>
            </a:r>
            <a:r>
              <a:rPr sz="2400">
                <a:latin typeface="Trebuchet MS"/>
                <a:cs typeface="Trebuchet MS"/>
              </a:rPr>
              <a:t>to</a:t>
            </a:r>
            <a:r>
              <a:rPr sz="2400" spc="-64">
                <a:latin typeface="Trebuchet MS"/>
                <a:cs typeface="Trebuchet MS"/>
              </a:rPr>
              <a:t> </a:t>
            </a:r>
            <a:r>
              <a:rPr sz="2400" spc="-8">
                <a:latin typeface="Trebuchet MS"/>
                <a:cs typeface="Trebuchet MS"/>
              </a:rPr>
              <a:t>about</a:t>
            </a:r>
            <a:r>
              <a:rPr lang="en-US" sz="2400" spc="-8">
                <a:latin typeface="Trebuchet MS"/>
                <a:cs typeface="Trebuchet MS"/>
              </a:rPr>
              <a:t> </a:t>
            </a:r>
            <a:r>
              <a:rPr sz="2400" spc="-8">
                <a:solidFill>
                  <a:srgbClr val="00AF50"/>
                </a:solidFill>
                <a:latin typeface="Trebuchet MS"/>
                <a:cs typeface="Trebuchet MS"/>
              </a:rPr>
              <a:t>300</a:t>
            </a:r>
            <a:r>
              <a:rPr sz="2400" spc="-105">
                <a:solidFill>
                  <a:srgbClr val="00AF50"/>
                </a:solidFill>
                <a:latin typeface="Trebuchet MS"/>
                <a:cs typeface="Trebuchet MS"/>
              </a:rPr>
              <a:t> </a:t>
            </a:r>
            <a:r>
              <a:rPr sz="2400" spc="-75">
                <a:solidFill>
                  <a:srgbClr val="00AF50"/>
                </a:solidFill>
                <a:latin typeface="Trebuchet MS"/>
                <a:cs typeface="Trebuchet MS"/>
              </a:rPr>
              <a:t>people</a:t>
            </a:r>
            <a:r>
              <a:rPr sz="2400" spc="-150">
                <a:solidFill>
                  <a:srgbClr val="00AF50"/>
                </a:solidFill>
                <a:latin typeface="Trebuchet MS"/>
                <a:cs typeface="Trebuchet MS"/>
              </a:rPr>
              <a:t> </a:t>
            </a:r>
            <a:r>
              <a:rPr sz="2400" spc="-19">
                <a:solidFill>
                  <a:srgbClr val="00AF50"/>
                </a:solidFill>
                <a:latin typeface="Trebuchet MS"/>
                <a:cs typeface="Trebuchet MS"/>
              </a:rPr>
              <a:t>per </a:t>
            </a:r>
            <a:r>
              <a:rPr sz="2400" spc="-94">
                <a:solidFill>
                  <a:srgbClr val="00AF50"/>
                </a:solidFill>
                <a:latin typeface="Trebuchet MS"/>
                <a:cs typeface="Trebuchet MS"/>
              </a:rPr>
              <a:t>hectare</a:t>
            </a:r>
            <a:r>
              <a:rPr sz="2400" spc="-94">
                <a:latin typeface="Trebuchet MS"/>
                <a:cs typeface="Trebuchet MS"/>
              </a:rPr>
              <a:t>.</a:t>
            </a:r>
            <a:r>
              <a:rPr sz="2400" spc="-278">
                <a:latin typeface="Trebuchet MS"/>
                <a:cs typeface="Trebuchet MS"/>
              </a:rPr>
              <a:t> </a:t>
            </a:r>
            <a:r>
              <a:rPr sz="2400" spc="-8">
                <a:solidFill>
                  <a:srgbClr val="00AF50"/>
                </a:solidFill>
                <a:latin typeface="Trebuchet MS"/>
                <a:cs typeface="Trebuchet MS"/>
              </a:rPr>
              <a:t>Average</a:t>
            </a:r>
            <a:r>
              <a:rPr sz="2400">
                <a:solidFill>
                  <a:srgbClr val="00AF50"/>
                </a:solidFill>
                <a:latin typeface="Trebuchet MS"/>
                <a:cs typeface="Trebuchet MS"/>
              </a:rPr>
              <a:t>	</a:t>
            </a:r>
            <a:r>
              <a:rPr sz="2400" spc="-49">
                <a:solidFill>
                  <a:srgbClr val="00AF50"/>
                </a:solidFill>
                <a:latin typeface="Trebuchet MS"/>
                <a:cs typeface="Trebuchet MS"/>
              </a:rPr>
              <a:t>household</a:t>
            </a:r>
            <a:r>
              <a:rPr sz="2400" spc="-105">
                <a:solidFill>
                  <a:srgbClr val="00AF50"/>
                </a:solidFill>
                <a:latin typeface="Trebuchet MS"/>
                <a:cs typeface="Trebuchet MS"/>
              </a:rPr>
              <a:t> </a:t>
            </a:r>
            <a:r>
              <a:rPr sz="2400" spc="-86">
                <a:solidFill>
                  <a:srgbClr val="00AF50"/>
                </a:solidFill>
                <a:latin typeface="Trebuchet MS"/>
                <a:cs typeface="Trebuchet MS"/>
              </a:rPr>
              <a:t>size,</a:t>
            </a:r>
            <a:r>
              <a:rPr sz="2400" spc="-176">
                <a:solidFill>
                  <a:srgbClr val="00AF50"/>
                </a:solidFill>
                <a:latin typeface="Trebuchet MS"/>
                <a:cs typeface="Trebuchet MS"/>
              </a:rPr>
              <a:t> </a:t>
            </a:r>
            <a:r>
              <a:rPr sz="2400" spc="-53">
                <a:solidFill>
                  <a:srgbClr val="00AF50"/>
                </a:solidFill>
                <a:latin typeface="Trebuchet MS"/>
                <a:cs typeface="Trebuchet MS"/>
              </a:rPr>
              <a:t>housing</a:t>
            </a:r>
            <a:r>
              <a:rPr sz="2400" spc="-98">
                <a:solidFill>
                  <a:srgbClr val="00AF50"/>
                </a:solidFill>
                <a:latin typeface="Trebuchet MS"/>
                <a:cs typeface="Trebuchet MS"/>
              </a:rPr>
              <a:t> </a:t>
            </a:r>
            <a:r>
              <a:rPr sz="2400" spc="-90">
                <a:solidFill>
                  <a:srgbClr val="00AF50"/>
                </a:solidFill>
                <a:latin typeface="Trebuchet MS"/>
                <a:cs typeface="Trebuchet MS"/>
              </a:rPr>
              <a:t>design,</a:t>
            </a:r>
            <a:r>
              <a:rPr sz="2400" spc="-188">
                <a:solidFill>
                  <a:srgbClr val="00AF50"/>
                </a:solidFill>
                <a:latin typeface="Trebuchet MS"/>
                <a:cs typeface="Trebuchet MS"/>
              </a:rPr>
              <a:t> </a:t>
            </a:r>
            <a:r>
              <a:rPr sz="2400" spc="-15">
                <a:solidFill>
                  <a:srgbClr val="00AF50"/>
                </a:solidFill>
                <a:latin typeface="Trebuchet MS"/>
                <a:cs typeface="Trebuchet MS"/>
              </a:rPr>
              <a:t>plot</a:t>
            </a:r>
            <a:r>
              <a:rPr lang="en-US" sz="2400" spc="-15">
                <a:solidFill>
                  <a:srgbClr val="00AF50"/>
                </a:solidFill>
                <a:latin typeface="Trebuchet MS"/>
                <a:cs typeface="Trebuchet MS"/>
              </a:rPr>
              <a:t> </a:t>
            </a:r>
            <a:r>
              <a:rPr sz="2400" spc="-86">
                <a:solidFill>
                  <a:srgbClr val="00AF50"/>
                </a:solidFill>
                <a:latin typeface="Trebuchet MS"/>
                <a:cs typeface="Trebuchet MS"/>
              </a:rPr>
              <a:t>layout</a:t>
            </a:r>
            <a:r>
              <a:rPr sz="2400" spc="-146">
                <a:solidFill>
                  <a:srgbClr val="00AF50"/>
                </a:solidFill>
                <a:latin typeface="Trebuchet MS"/>
                <a:cs typeface="Trebuchet MS"/>
              </a:rPr>
              <a:t> </a:t>
            </a:r>
            <a:r>
              <a:rPr sz="2400" spc="-19">
                <a:solidFill>
                  <a:srgbClr val="00AF50"/>
                </a:solidFill>
                <a:latin typeface="Trebuchet MS"/>
                <a:cs typeface="Trebuchet MS"/>
              </a:rPr>
              <a:t>and </a:t>
            </a:r>
            <a:r>
              <a:rPr sz="2400" spc="-83">
                <a:solidFill>
                  <a:srgbClr val="00AF50"/>
                </a:solidFill>
                <a:latin typeface="Trebuchet MS"/>
                <a:cs typeface="Trebuchet MS"/>
              </a:rPr>
              <a:t>area</a:t>
            </a:r>
            <a:r>
              <a:rPr sz="2400" spc="-199">
                <a:solidFill>
                  <a:srgbClr val="00AF50"/>
                </a:solidFill>
                <a:latin typeface="Trebuchet MS"/>
                <a:cs typeface="Trebuchet MS"/>
              </a:rPr>
              <a:t> </a:t>
            </a:r>
            <a:r>
              <a:rPr sz="2400" spc="-94">
                <a:latin typeface="Trebuchet MS"/>
                <a:cs typeface="Trebuchet MS"/>
              </a:rPr>
              <a:t>have</a:t>
            </a:r>
            <a:r>
              <a:rPr sz="2400" spc="-214">
                <a:latin typeface="Trebuchet MS"/>
                <a:cs typeface="Trebuchet MS"/>
              </a:rPr>
              <a:t> </a:t>
            </a:r>
            <a:r>
              <a:rPr sz="2400" spc="-15">
                <a:latin typeface="Trebuchet MS"/>
                <a:cs typeface="Trebuchet MS"/>
              </a:rPr>
              <a:t>a</a:t>
            </a:r>
            <a:r>
              <a:rPr sz="2400" spc="-270">
                <a:latin typeface="Trebuchet MS"/>
                <a:cs typeface="Trebuchet MS"/>
              </a:rPr>
              <a:t> </a:t>
            </a:r>
            <a:r>
              <a:rPr sz="2400" spc="-75">
                <a:latin typeface="Trebuchet MS"/>
                <a:cs typeface="Trebuchet MS"/>
              </a:rPr>
              <a:t>large</a:t>
            </a:r>
            <a:r>
              <a:rPr sz="2400" spc="-195">
                <a:latin typeface="Trebuchet MS"/>
                <a:cs typeface="Trebuchet MS"/>
              </a:rPr>
              <a:t> </a:t>
            </a:r>
            <a:r>
              <a:rPr sz="2400" spc="-71">
                <a:latin typeface="Trebuchet MS"/>
                <a:cs typeface="Trebuchet MS"/>
              </a:rPr>
              <a:t>influence.</a:t>
            </a:r>
            <a:r>
              <a:rPr sz="2400" spc="120">
                <a:latin typeface="Trebuchet MS"/>
                <a:cs typeface="Trebuchet MS"/>
              </a:rPr>
              <a:t> </a:t>
            </a:r>
            <a:r>
              <a:rPr sz="2400">
                <a:latin typeface="Trebuchet MS"/>
                <a:cs typeface="Trebuchet MS"/>
              </a:rPr>
              <a:t>At </a:t>
            </a:r>
            <a:r>
              <a:rPr sz="2400" spc="-64">
                <a:latin typeface="Trebuchet MS"/>
                <a:cs typeface="Trebuchet MS"/>
              </a:rPr>
              <a:t>higher</a:t>
            </a:r>
            <a:r>
              <a:rPr sz="2400" spc="-158">
                <a:latin typeface="Trebuchet MS"/>
                <a:cs typeface="Trebuchet MS"/>
              </a:rPr>
              <a:t> </a:t>
            </a:r>
            <a:r>
              <a:rPr sz="2400" spc="-75">
                <a:latin typeface="Trebuchet MS"/>
                <a:cs typeface="Trebuchet MS"/>
              </a:rPr>
              <a:t>densities</a:t>
            </a:r>
            <a:r>
              <a:rPr sz="2400" spc="-105">
                <a:latin typeface="Trebuchet MS"/>
                <a:cs typeface="Trebuchet MS"/>
              </a:rPr>
              <a:t> </a:t>
            </a:r>
            <a:r>
              <a:rPr sz="2400" spc="-86">
                <a:solidFill>
                  <a:srgbClr val="006FC0"/>
                </a:solidFill>
                <a:latin typeface="Trebuchet MS"/>
                <a:cs typeface="Trebuchet MS"/>
              </a:rPr>
              <a:t>alternating</a:t>
            </a:r>
            <a:r>
              <a:rPr sz="2400" spc="-195">
                <a:solidFill>
                  <a:srgbClr val="006FC0"/>
                </a:solidFill>
                <a:latin typeface="Trebuchet MS"/>
                <a:cs typeface="Trebuchet MS"/>
              </a:rPr>
              <a:t> </a:t>
            </a:r>
            <a:r>
              <a:rPr sz="2400" spc="-8">
                <a:solidFill>
                  <a:srgbClr val="006FC0"/>
                </a:solidFill>
                <a:latin typeface="Trebuchet MS"/>
                <a:cs typeface="Trebuchet MS"/>
              </a:rPr>
              <a:t>double </a:t>
            </a:r>
            <a:r>
              <a:rPr sz="2400" spc="-71">
                <a:solidFill>
                  <a:srgbClr val="006FC0"/>
                </a:solidFill>
                <a:latin typeface="Trebuchet MS"/>
                <a:cs typeface="Trebuchet MS"/>
              </a:rPr>
              <a:t>pit</a:t>
            </a:r>
            <a:r>
              <a:rPr sz="2400" spc="-161">
                <a:solidFill>
                  <a:srgbClr val="006FC0"/>
                </a:solidFill>
                <a:latin typeface="Trebuchet MS"/>
                <a:cs typeface="Trebuchet MS"/>
              </a:rPr>
              <a:t> </a:t>
            </a:r>
            <a:r>
              <a:rPr sz="2400" spc="-83">
                <a:solidFill>
                  <a:srgbClr val="006FC0"/>
                </a:solidFill>
                <a:latin typeface="Trebuchet MS"/>
                <a:cs typeface="Trebuchet MS"/>
              </a:rPr>
              <a:t>latrines</a:t>
            </a:r>
            <a:r>
              <a:rPr sz="2400" spc="-98">
                <a:solidFill>
                  <a:srgbClr val="006FC0"/>
                </a:solidFill>
                <a:latin typeface="Trebuchet MS"/>
                <a:cs typeface="Trebuchet MS"/>
              </a:rPr>
              <a:t> </a:t>
            </a:r>
            <a:r>
              <a:rPr sz="2400" spc="-98">
                <a:latin typeface="Trebuchet MS"/>
                <a:cs typeface="Trebuchet MS"/>
              </a:rPr>
              <a:t>may</a:t>
            </a:r>
            <a:r>
              <a:rPr sz="2400" spc="-210">
                <a:latin typeface="Trebuchet MS"/>
                <a:cs typeface="Trebuchet MS"/>
              </a:rPr>
              <a:t> </a:t>
            </a:r>
            <a:r>
              <a:rPr sz="2400" spc="-56">
                <a:latin typeface="Trebuchet MS"/>
                <a:cs typeface="Trebuchet MS"/>
              </a:rPr>
              <a:t>be</a:t>
            </a:r>
            <a:r>
              <a:rPr sz="2400" spc="-161">
                <a:latin typeface="Trebuchet MS"/>
                <a:cs typeface="Trebuchet MS"/>
              </a:rPr>
              <a:t> </a:t>
            </a:r>
            <a:r>
              <a:rPr sz="2400" spc="-113">
                <a:latin typeface="Trebuchet MS"/>
                <a:cs typeface="Trebuchet MS"/>
              </a:rPr>
              <a:t>feasible,</a:t>
            </a:r>
            <a:r>
              <a:rPr sz="2400" spc="-188">
                <a:latin typeface="Trebuchet MS"/>
                <a:cs typeface="Trebuchet MS"/>
              </a:rPr>
              <a:t> </a:t>
            </a:r>
            <a:r>
              <a:rPr sz="2400" spc="-68">
                <a:latin typeface="Trebuchet MS"/>
                <a:cs typeface="Trebuchet MS"/>
              </a:rPr>
              <a:t>but</a:t>
            </a:r>
            <a:r>
              <a:rPr sz="2400" spc="-127">
                <a:latin typeface="Trebuchet MS"/>
                <a:cs typeface="Trebuchet MS"/>
              </a:rPr>
              <a:t> </a:t>
            </a:r>
            <a:r>
              <a:rPr sz="2400" spc="-8">
                <a:latin typeface="Trebuchet MS"/>
                <a:cs typeface="Trebuchet MS"/>
              </a:rPr>
              <a:t>other</a:t>
            </a:r>
            <a:r>
              <a:rPr lang="en-US" sz="2400" spc="-8">
                <a:latin typeface="Trebuchet MS"/>
                <a:cs typeface="Trebuchet MS"/>
              </a:rPr>
              <a:t> </a:t>
            </a:r>
            <a:r>
              <a:rPr sz="2400" spc="-64">
                <a:latin typeface="Trebuchet MS"/>
                <a:cs typeface="Trebuchet MS"/>
              </a:rPr>
              <a:t>options,</a:t>
            </a:r>
            <a:r>
              <a:rPr sz="2400" spc="-98">
                <a:latin typeface="Trebuchet MS"/>
                <a:cs typeface="Trebuchet MS"/>
              </a:rPr>
              <a:t> </a:t>
            </a:r>
            <a:r>
              <a:rPr sz="2400" spc="-60">
                <a:latin typeface="Trebuchet MS"/>
                <a:cs typeface="Trebuchet MS"/>
              </a:rPr>
              <a:t>such</a:t>
            </a:r>
            <a:r>
              <a:rPr sz="2400" spc="-86">
                <a:latin typeface="Trebuchet MS"/>
                <a:cs typeface="Trebuchet MS"/>
              </a:rPr>
              <a:t> </a:t>
            </a:r>
            <a:r>
              <a:rPr sz="2400" spc="-60">
                <a:latin typeface="Trebuchet MS"/>
                <a:cs typeface="Trebuchet MS"/>
              </a:rPr>
              <a:t>as</a:t>
            </a:r>
            <a:r>
              <a:rPr sz="2400" spc="-146">
                <a:latin typeface="Trebuchet MS"/>
                <a:cs typeface="Trebuchet MS"/>
              </a:rPr>
              <a:t> </a:t>
            </a:r>
            <a:r>
              <a:rPr sz="2400" spc="-90">
                <a:solidFill>
                  <a:srgbClr val="00AF50"/>
                </a:solidFill>
                <a:latin typeface="Trebuchet MS"/>
                <a:cs typeface="Trebuchet MS"/>
              </a:rPr>
              <a:t>small</a:t>
            </a:r>
            <a:r>
              <a:rPr sz="2400" spc="-150">
                <a:solidFill>
                  <a:srgbClr val="00AF50"/>
                </a:solidFill>
                <a:latin typeface="Trebuchet MS"/>
                <a:cs typeface="Trebuchet MS"/>
              </a:rPr>
              <a:t> </a:t>
            </a:r>
            <a:r>
              <a:rPr sz="2400" spc="-15">
                <a:solidFill>
                  <a:srgbClr val="00AF50"/>
                </a:solidFill>
                <a:latin typeface="Trebuchet MS"/>
                <a:cs typeface="Trebuchet MS"/>
              </a:rPr>
              <a:t>bore </a:t>
            </a:r>
            <a:r>
              <a:rPr sz="2400" spc="-8">
                <a:solidFill>
                  <a:srgbClr val="00AF50"/>
                </a:solidFill>
                <a:latin typeface="Trebuchet MS"/>
                <a:cs typeface="Trebuchet MS"/>
              </a:rPr>
              <a:t>sewers,</a:t>
            </a:r>
            <a:r>
              <a:rPr lang="en-US" sz="2400" spc="-8">
                <a:solidFill>
                  <a:srgbClr val="00AF50"/>
                </a:solidFill>
                <a:latin typeface="Trebuchet MS"/>
                <a:cs typeface="Trebuchet MS"/>
              </a:rPr>
              <a:t> </a:t>
            </a:r>
            <a:r>
              <a:rPr sz="2400" spc="-71">
                <a:solidFill>
                  <a:srgbClr val="00AF50"/>
                </a:solidFill>
                <a:latin typeface="Trebuchet MS"/>
                <a:cs typeface="Trebuchet MS"/>
              </a:rPr>
              <a:t>community</a:t>
            </a:r>
            <a:r>
              <a:rPr sz="2400" spc="-150">
                <a:solidFill>
                  <a:srgbClr val="00AF50"/>
                </a:solidFill>
                <a:latin typeface="Trebuchet MS"/>
                <a:cs typeface="Trebuchet MS"/>
              </a:rPr>
              <a:t> </a:t>
            </a:r>
            <a:r>
              <a:rPr sz="2400" spc="-86">
                <a:solidFill>
                  <a:srgbClr val="00AF50"/>
                </a:solidFill>
                <a:latin typeface="Trebuchet MS"/>
                <a:cs typeface="Trebuchet MS"/>
              </a:rPr>
              <a:t>latrine</a:t>
            </a:r>
            <a:r>
              <a:rPr sz="2400" spc="-176">
                <a:solidFill>
                  <a:srgbClr val="00AF50"/>
                </a:solidFill>
                <a:latin typeface="Trebuchet MS"/>
                <a:cs typeface="Trebuchet MS"/>
              </a:rPr>
              <a:t> </a:t>
            </a:r>
            <a:r>
              <a:rPr sz="2400" spc="-64">
                <a:solidFill>
                  <a:srgbClr val="00AF50"/>
                </a:solidFill>
                <a:latin typeface="Trebuchet MS"/>
                <a:cs typeface="Trebuchet MS"/>
              </a:rPr>
              <a:t>cum</a:t>
            </a:r>
            <a:r>
              <a:rPr sz="2400" spc="-150">
                <a:solidFill>
                  <a:srgbClr val="00AF50"/>
                </a:solidFill>
                <a:latin typeface="Trebuchet MS"/>
                <a:cs typeface="Trebuchet MS"/>
              </a:rPr>
              <a:t> </a:t>
            </a:r>
            <a:r>
              <a:rPr sz="2400" spc="-75">
                <a:solidFill>
                  <a:srgbClr val="00AF50"/>
                </a:solidFill>
                <a:latin typeface="Trebuchet MS"/>
                <a:cs typeface="Trebuchet MS"/>
              </a:rPr>
              <a:t>biogas</a:t>
            </a:r>
            <a:r>
              <a:rPr sz="2400" spc="-124">
                <a:solidFill>
                  <a:srgbClr val="00AF50"/>
                </a:solidFill>
                <a:latin typeface="Trebuchet MS"/>
                <a:cs typeface="Trebuchet MS"/>
              </a:rPr>
              <a:t> </a:t>
            </a:r>
            <a:r>
              <a:rPr sz="2400" spc="-53">
                <a:solidFill>
                  <a:srgbClr val="00AF50"/>
                </a:solidFill>
                <a:latin typeface="Trebuchet MS"/>
                <a:cs typeface="Trebuchet MS"/>
              </a:rPr>
              <a:t>plant,</a:t>
            </a:r>
            <a:r>
              <a:rPr sz="2400" spc="199">
                <a:solidFill>
                  <a:srgbClr val="00AF50"/>
                </a:solidFill>
                <a:latin typeface="Trebuchet MS"/>
                <a:cs typeface="Trebuchet MS"/>
              </a:rPr>
              <a:t> </a:t>
            </a:r>
            <a:r>
              <a:rPr sz="2400" spc="-94">
                <a:latin typeface="Trebuchet MS"/>
                <a:cs typeface="Trebuchet MS"/>
              </a:rPr>
              <a:t>etc.</a:t>
            </a:r>
            <a:r>
              <a:rPr sz="2400" spc="-217">
                <a:latin typeface="Trebuchet MS"/>
                <a:cs typeface="Trebuchet MS"/>
              </a:rPr>
              <a:t> </a:t>
            </a:r>
            <a:r>
              <a:rPr sz="2400" spc="-98">
                <a:latin typeface="Trebuchet MS"/>
                <a:cs typeface="Trebuchet MS"/>
              </a:rPr>
              <a:t>may</a:t>
            </a:r>
            <a:r>
              <a:rPr sz="2400" spc="-229">
                <a:latin typeface="Trebuchet MS"/>
                <a:cs typeface="Trebuchet MS"/>
              </a:rPr>
              <a:t> </a:t>
            </a:r>
            <a:r>
              <a:rPr sz="2400" spc="-56">
                <a:latin typeface="Trebuchet MS"/>
                <a:cs typeface="Trebuchet MS"/>
              </a:rPr>
              <a:t>be</a:t>
            </a:r>
            <a:r>
              <a:rPr sz="2400" spc="-184">
                <a:latin typeface="Trebuchet MS"/>
                <a:cs typeface="Trebuchet MS"/>
              </a:rPr>
              <a:t> </a:t>
            </a:r>
            <a:r>
              <a:rPr sz="2400" spc="-15">
                <a:latin typeface="Trebuchet MS"/>
                <a:cs typeface="Trebuchet MS"/>
              </a:rPr>
              <a:t>more </a:t>
            </a:r>
            <a:r>
              <a:rPr sz="2400" spc="-8">
                <a:latin typeface="Trebuchet MS"/>
                <a:cs typeface="Trebuchet MS"/>
              </a:rPr>
              <a:t>appropriate</a:t>
            </a:r>
            <a:r>
              <a:rPr lang="en-US" sz="2400" spc="-8">
                <a:latin typeface="Trebuchet MS"/>
                <a:cs typeface="Trebuchet MS"/>
              </a:rPr>
              <a:t> </a:t>
            </a:r>
            <a:r>
              <a:rPr sz="2400" spc="-8">
                <a:latin typeface="Trebuchet MS"/>
                <a:cs typeface="Trebuchet MS"/>
              </a:rPr>
              <a:t>solution.</a:t>
            </a:r>
            <a:endParaRPr sz="2400">
              <a:latin typeface="Trebuchet MS"/>
              <a:cs typeface="Trebuchet MS"/>
            </a:endParaRPr>
          </a:p>
          <a:p>
            <a:pPr algn="just">
              <a:spcBef>
                <a:spcPts val="281"/>
              </a:spcBef>
              <a:buClr>
                <a:srgbClr val="707AA1"/>
              </a:buClr>
              <a:buFont typeface="Wingdings"/>
              <a:buChar char=""/>
            </a:pPr>
            <a:endParaRPr sz="2400">
              <a:latin typeface="Trebuchet MS"/>
              <a:cs typeface="Trebuchet MS"/>
            </a:endParaRPr>
          </a:p>
          <a:p>
            <a:pPr marL="352425" marR="3810" indent="-343376" algn="just">
              <a:lnSpc>
                <a:spcPct val="90000"/>
              </a:lnSpc>
              <a:buClr>
                <a:srgbClr val="707AA1"/>
              </a:buClr>
              <a:buSzPct val="75000"/>
              <a:buFont typeface="Wingdings"/>
              <a:buChar char=""/>
              <a:tabLst>
                <a:tab pos="352425" algn="l"/>
                <a:tab pos="1738789" algn="l"/>
                <a:tab pos="3471863" algn="l"/>
                <a:tab pos="4174808" algn="l"/>
              </a:tabLst>
            </a:pPr>
            <a:r>
              <a:rPr sz="2400" i="1" spc="-135">
                <a:solidFill>
                  <a:srgbClr val="C00000"/>
                </a:solidFill>
                <a:latin typeface="Trebuchet MS"/>
                <a:cs typeface="Trebuchet MS"/>
              </a:rPr>
              <a:t>Water</a:t>
            </a:r>
            <a:r>
              <a:rPr sz="2400" i="1" spc="-210">
                <a:solidFill>
                  <a:srgbClr val="C00000"/>
                </a:solidFill>
                <a:latin typeface="Trebuchet MS"/>
                <a:cs typeface="Trebuchet MS"/>
              </a:rPr>
              <a:t> </a:t>
            </a:r>
            <a:r>
              <a:rPr sz="2400" i="1" spc="-127">
                <a:solidFill>
                  <a:srgbClr val="C00000"/>
                </a:solidFill>
                <a:latin typeface="Trebuchet MS"/>
                <a:cs typeface="Trebuchet MS"/>
              </a:rPr>
              <a:t>supply</a:t>
            </a:r>
            <a:r>
              <a:rPr sz="2400" i="1" spc="-210">
                <a:solidFill>
                  <a:srgbClr val="C00000"/>
                </a:solidFill>
                <a:latin typeface="Trebuchet MS"/>
                <a:cs typeface="Trebuchet MS"/>
              </a:rPr>
              <a:t> </a:t>
            </a:r>
            <a:r>
              <a:rPr sz="2400" i="1" spc="-131">
                <a:solidFill>
                  <a:srgbClr val="C00000"/>
                </a:solidFill>
                <a:latin typeface="Trebuchet MS"/>
                <a:cs typeface="Trebuchet MS"/>
              </a:rPr>
              <a:t>service</a:t>
            </a:r>
            <a:r>
              <a:rPr sz="2400" i="1" spc="-270">
                <a:solidFill>
                  <a:srgbClr val="C00000"/>
                </a:solidFill>
                <a:latin typeface="Trebuchet MS"/>
                <a:cs typeface="Trebuchet MS"/>
              </a:rPr>
              <a:t> </a:t>
            </a:r>
            <a:r>
              <a:rPr sz="2400" i="1" spc="-169">
                <a:solidFill>
                  <a:srgbClr val="C00000"/>
                </a:solidFill>
                <a:latin typeface="Trebuchet MS"/>
                <a:cs typeface="Trebuchet MS"/>
              </a:rPr>
              <a:t>level</a:t>
            </a:r>
            <a:r>
              <a:rPr sz="2400" spc="-169">
                <a:latin typeface="Trebuchet MS"/>
                <a:cs typeface="Trebuchet MS"/>
              </a:rPr>
              <a:t>:</a:t>
            </a:r>
            <a:r>
              <a:rPr sz="2400" spc="-349">
                <a:latin typeface="Trebuchet MS"/>
                <a:cs typeface="Trebuchet MS"/>
              </a:rPr>
              <a:t> </a:t>
            </a:r>
            <a:r>
              <a:rPr sz="2400" spc="-23">
                <a:latin typeface="Trebuchet MS"/>
                <a:cs typeface="Trebuchet MS"/>
              </a:rPr>
              <a:t>In</a:t>
            </a:r>
            <a:r>
              <a:rPr sz="2400" spc="-79">
                <a:latin typeface="Trebuchet MS"/>
                <a:cs typeface="Trebuchet MS"/>
              </a:rPr>
              <a:t> </a:t>
            </a:r>
            <a:r>
              <a:rPr sz="2400" spc="-8">
                <a:latin typeface="Trebuchet MS"/>
                <a:cs typeface="Trebuchet MS"/>
              </a:rPr>
              <a:t>areas</a:t>
            </a:r>
            <a:r>
              <a:rPr lang="en-US" sz="2400" spc="-8">
                <a:latin typeface="Trebuchet MS"/>
                <a:cs typeface="Trebuchet MS"/>
              </a:rPr>
              <a:t> </a:t>
            </a:r>
            <a:r>
              <a:rPr sz="2400" spc="-79">
                <a:solidFill>
                  <a:srgbClr val="00AF50"/>
                </a:solidFill>
                <a:latin typeface="Trebuchet MS"/>
                <a:cs typeface="Trebuchet MS"/>
              </a:rPr>
              <a:t>water</a:t>
            </a:r>
            <a:r>
              <a:rPr sz="2400" spc="-113">
                <a:solidFill>
                  <a:srgbClr val="00AF50"/>
                </a:solidFill>
                <a:latin typeface="Trebuchet MS"/>
                <a:cs typeface="Trebuchet MS"/>
              </a:rPr>
              <a:t> </a:t>
            </a:r>
            <a:r>
              <a:rPr sz="2400" spc="-56">
                <a:solidFill>
                  <a:srgbClr val="00AF50"/>
                </a:solidFill>
                <a:latin typeface="Trebuchet MS"/>
                <a:cs typeface="Trebuchet MS"/>
              </a:rPr>
              <a:t>use</a:t>
            </a:r>
            <a:r>
              <a:rPr sz="2400" spc="-109">
                <a:solidFill>
                  <a:srgbClr val="00AF50"/>
                </a:solidFill>
                <a:latin typeface="Trebuchet MS"/>
                <a:cs typeface="Trebuchet MS"/>
              </a:rPr>
              <a:t> </a:t>
            </a:r>
            <a:r>
              <a:rPr sz="2400" spc="-41">
                <a:solidFill>
                  <a:srgbClr val="00AF50"/>
                </a:solidFill>
                <a:latin typeface="Trebuchet MS"/>
                <a:cs typeface="Trebuchet MS"/>
              </a:rPr>
              <a:t>is</a:t>
            </a:r>
            <a:r>
              <a:rPr sz="2400" spc="-101">
                <a:solidFill>
                  <a:srgbClr val="00AF50"/>
                </a:solidFill>
                <a:latin typeface="Trebuchet MS"/>
                <a:cs typeface="Trebuchet MS"/>
              </a:rPr>
              <a:t> </a:t>
            </a:r>
            <a:r>
              <a:rPr sz="2400" spc="-30">
                <a:solidFill>
                  <a:srgbClr val="00AF50"/>
                </a:solidFill>
                <a:latin typeface="Trebuchet MS"/>
                <a:cs typeface="Trebuchet MS"/>
              </a:rPr>
              <a:t>low</a:t>
            </a:r>
            <a:r>
              <a:rPr sz="2400" spc="-90">
                <a:solidFill>
                  <a:srgbClr val="00AF50"/>
                </a:solidFill>
                <a:latin typeface="Trebuchet MS"/>
                <a:cs typeface="Trebuchet MS"/>
              </a:rPr>
              <a:t> </a:t>
            </a:r>
            <a:r>
              <a:rPr sz="2400" spc="-64">
                <a:solidFill>
                  <a:srgbClr val="00AF50"/>
                </a:solidFill>
                <a:latin typeface="Trebuchet MS"/>
                <a:cs typeface="Trebuchet MS"/>
              </a:rPr>
              <a:t>(less</a:t>
            </a:r>
            <a:r>
              <a:rPr sz="2400" spc="-139">
                <a:solidFill>
                  <a:srgbClr val="00AF50"/>
                </a:solidFill>
                <a:latin typeface="Trebuchet MS"/>
                <a:cs typeface="Trebuchet MS"/>
              </a:rPr>
              <a:t> </a:t>
            </a:r>
            <a:r>
              <a:rPr sz="2400" spc="-15">
                <a:solidFill>
                  <a:srgbClr val="00AF50"/>
                </a:solidFill>
                <a:latin typeface="Trebuchet MS"/>
                <a:cs typeface="Trebuchet MS"/>
              </a:rPr>
              <a:t>than </a:t>
            </a:r>
            <a:r>
              <a:rPr sz="2400" spc="-90">
                <a:solidFill>
                  <a:srgbClr val="00AF50"/>
                </a:solidFill>
                <a:latin typeface="Trebuchet MS"/>
                <a:cs typeface="Trebuchet MS"/>
              </a:rPr>
              <a:t>30l/c/d)</a:t>
            </a:r>
            <a:r>
              <a:rPr sz="2400" spc="109">
                <a:solidFill>
                  <a:srgbClr val="00AF50"/>
                </a:solidFill>
                <a:latin typeface="Trebuchet MS"/>
                <a:cs typeface="Trebuchet MS"/>
              </a:rPr>
              <a:t> </a:t>
            </a:r>
            <a:r>
              <a:rPr sz="2400" spc="-75">
                <a:latin typeface="Trebuchet MS"/>
                <a:cs typeface="Trebuchet MS"/>
              </a:rPr>
              <a:t>and</a:t>
            </a:r>
            <a:r>
              <a:rPr sz="2400" spc="-172">
                <a:latin typeface="Trebuchet MS"/>
                <a:cs typeface="Trebuchet MS"/>
              </a:rPr>
              <a:t> </a:t>
            </a:r>
            <a:r>
              <a:rPr sz="2400" spc="-64">
                <a:latin typeface="Trebuchet MS"/>
                <a:cs typeface="Trebuchet MS"/>
              </a:rPr>
              <a:t>where</a:t>
            </a:r>
            <a:r>
              <a:rPr sz="2400" spc="-143">
                <a:latin typeface="Trebuchet MS"/>
                <a:cs typeface="Trebuchet MS"/>
              </a:rPr>
              <a:t> </a:t>
            </a:r>
            <a:r>
              <a:rPr sz="2400" spc="-79">
                <a:latin typeface="Trebuchet MS"/>
                <a:cs typeface="Trebuchet MS"/>
              </a:rPr>
              <a:t>water</a:t>
            </a:r>
            <a:r>
              <a:rPr sz="2400" spc="-120">
                <a:latin typeface="Trebuchet MS"/>
                <a:cs typeface="Trebuchet MS"/>
              </a:rPr>
              <a:t> </a:t>
            </a:r>
            <a:r>
              <a:rPr sz="2400" spc="-60">
                <a:latin typeface="Trebuchet MS"/>
                <a:cs typeface="Trebuchet MS"/>
              </a:rPr>
              <a:t>has</a:t>
            </a:r>
            <a:r>
              <a:rPr sz="2400" spc="-150">
                <a:latin typeface="Trebuchet MS"/>
                <a:cs typeface="Trebuchet MS"/>
              </a:rPr>
              <a:t> </a:t>
            </a:r>
            <a:r>
              <a:rPr sz="2400">
                <a:latin typeface="Trebuchet MS"/>
                <a:cs typeface="Trebuchet MS"/>
              </a:rPr>
              <a:t>to</a:t>
            </a:r>
            <a:r>
              <a:rPr sz="2400" spc="-83">
                <a:latin typeface="Trebuchet MS"/>
                <a:cs typeface="Trebuchet MS"/>
              </a:rPr>
              <a:t> </a:t>
            </a:r>
            <a:r>
              <a:rPr sz="2400" spc="-56">
                <a:latin typeface="Trebuchet MS"/>
                <a:cs typeface="Trebuchet MS"/>
              </a:rPr>
              <a:t>be</a:t>
            </a:r>
            <a:r>
              <a:rPr sz="2400" spc="-184">
                <a:latin typeface="Trebuchet MS"/>
                <a:cs typeface="Trebuchet MS"/>
              </a:rPr>
              <a:t> </a:t>
            </a:r>
            <a:r>
              <a:rPr sz="2400" spc="-75">
                <a:solidFill>
                  <a:srgbClr val="00AF50"/>
                </a:solidFill>
                <a:latin typeface="Trebuchet MS"/>
                <a:cs typeface="Trebuchet MS"/>
              </a:rPr>
              <a:t>hand-</a:t>
            </a:r>
            <a:r>
              <a:rPr sz="2400" spc="-146">
                <a:solidFill>
                  <a:srgbClr val="00AF50"/>
                </a:solidFill>
                <a:latin typeface="Trebuchet MS"/>
                <a:cs typeface="Trebuchet MS"/>
              </a:rPr>
              <a:t> </a:t>
            </a:r>
            <a:r>
              <a:rPr sz="2400" spc="-71">
                <a:solidFill>
                  <a:srgbClr val="00AF50"/>
                </a:solidFill>
                <a:latin typeface="Trebuchet MS"/>
                <a:cs typeface="Trebuchet MS"/>
              </a:rPr>
              <a:t>carried</a:t>
            </a:r>
            <a:r>
              <a:rPr sz="2400" spc="-120">
                <a:solidFill>
                  <a:srgbClr val="00AF50"/>
                </a:solidFill>
                <a:latin typeface="Trebuchet MS"/>
                <a:cs typeface="Trebuchet MS"/>
              </a:rPr>
              <a:t> </a:t>
            </a:r>
            <a:r>
              <a:rPr sz="2400" spc="-64">
                <a:solidFill>
                  <a:srgbClr val="00AF50"/>
                </a:solidFill>
                <a:latin typeface="Trebuchet MS"/>
                <a:cs typeface="Trebuchet MS"/>
              </a:rPr>
              <a:t>from</a:t>
            </a:r>
            <a:r>
              <a:rPr sz="2400" spc="-135">
                <a:solidFill>
                  <a:srgbClr val="00AF50"/>
                </a:solidFill>
                <a:latin typeface="Trebuchet MS"/>
                <a:cs typeface="Trebuchet MS"/>
              </a:rPr>
              <a:t> </a:t>
            </a:r>
            <a:r>
              <a:rPr sz="2400" spc="-8">
                <a:solidFill>
                  <a:srgbClr val="00AF50"/>
                </a:solidFill>
                <a:latin typeface="Trebuchet MS"/>
                <a:cs typeface="Trebuchet MS"/>
              </a:rPr>
              <a:t>public </a:t>
            </a:r>
            <a:r>
              <a:rPr sz="2400" spc="-86">
                <a:solidFill>
                  <a:srgbClr val="00AF50"/>
                </a:solidFill>
                <a:latin typeface="Trebuchet MS"/>
                <a:cs typeface="Trebuchet MS"/>
              </a:rPr>
              <a:t>stand-</a:t>
            </a:r>
            <a:r>
              <a:rPr sz="2400" spc="-15">
                <a:solidFill>
                  <a:srgbClr val="00AF50"/>
                </a:solidFill>
                <a:latin typeface="Trebuchet MS"/>
                <a:cs typeface="Trebuchet MS"/>
              </a:rPr>
              <a:t>post</a:t>
            </a:r>
            <a:r>
              <a:rPr sz="2400" spc="-15">
                <a:latin typeface="Trebuchet MS"/>
                <a:cs typeface="Trebuchet MS"/>
              </a:rPr>
              <a:t>,</a:t>
            </a:r>
            <a:r>
              <a:rPr sz="2400">
                <a:latin typeface="Trebuchet MS"/>
                <a:cs typeface="Trebuchet MS"/>
              </a:rPr>
              <a:t>	</a:t>
            </a:r>
            <a:r>
              <a:rPr sz="2400" spc="-90">
                <a:solidFill>
                  <a:srgbClr val="006FC0"/>
                </a:solidFill>
                <a:latin typeface="Trebuchet MS"/>
                <a:cs typeface="Trebuchet MS"/>
              </a:rPr>
              <a:t>tubewell</a:t>
            </a:r>
            <a:r>
              <a:rPr sz="2400" spc="-169">
                <a:solidFill>
                  <a:srgbClr val="006FC0"/>
                </a:solidFill>
                <a:latin typeface="Trebuchet MS"/>
                <a:cs typeface="Trebuchet MS"/>
              </a:rPr>
              <a:t> </a:t>
            </a:r>
            <a:r>
              <a:rPr sz="2400">
                <a:solidFill>
                  <a:srgbClr val="006FC0"/>
                </a:solidFill>
                <a:latin typeface="Trebuchet MS"/>
                <a:cs typeface="Trebuchet MS"/>
              </a:rPr>
              <a:t>or</a:t>
            </a:r>
            <a:r>
              <a:rPr sz="2400" spc="68">
                <a:solidFill>
                  <a:srgbClr val="006FC0"/>
                </a:solidFill>
                <a:latin typeface="Trebuchet MS"/>
                <a:cs typeface="Trebuchet MS"/>
              </a:rPr>
              <a:t> </a:t>
            </a:r>
            <a:r>
              <a:rPr sz="2400" spc="-71">
                <a:solidFill>
                  <a:srgbClr val="006FC0"/>
                </a:solidFill>
                <a:latin typeface="Trebuchet MS"/>
                <a:cs typeface="Trebuchet MS"/>
              </a:rPr>
              <a:t>community</a:t>
            </a:r>
            <a:r>
              <a:rPr sz="2400" spc="-116">
                <a:solidFill>
                  <a:srgbClr val="006FC0"/>
                </a:solidFill>
                <a:latin typeface="Trebuchet MS"/>
                <a:cs typeface="Trebuchet MS"/>
              </a:rPr>
              <a:t> </a:t>
            </a:r>
            <a:r>
              <a:rPr sz="2400" spc="-94">
                <a:solidFill>
                  <a:srgbClr val="006FC0"/>
                </a:solidFill>
                <a:latin typeface="Trebuchet MS"/>
                <a:cs typeface="Trebuchet MS"/>
              </a:rPr>
              <a:t>wells</a:t>
            </a:r>
            <a:r>
              <a:rPr sz="2400" spc="-158">
                <a:solidFill>
                  <a:srgbClr val="006FC0"/>
                </a:solidFill>
                <a:latin typeface="Trebuchet MS"/>
                <a:cs typeface="Trebuchet MS"/>
              </a:rPr>
              <a:t> </a:t>
            </a:r>
            <a:r>
              <a:rPr sz="2400" spc="-83">
                <a:latin typeface="Trebuchet MS"/>
                <a:cs typeface="Trebuchet MS"/>
              </a:rPr>
              <a:t>are</a:t>
            </a:r>
            <a:r>
              <a:rPr sz="2400" spc="-172">
                <a:latin typeface="Trebuchet MS"/>
                <a:cs typeface="Trebuchet MS"/>
              </a:rPr>
              <a:t> </a:t>
            </a:r>
            <a:r>
              <a:rPr sz="2400" spc="-105">
                <a:latin typeface="Trebuchet MS"/>
                <a:cs typeface="Trebuchet MS"/>
              </a:rPr>
              <a:t>feasible.</a:t>
            </a:r>
            <a:r>
              <a:rPr sz="2400" spc="-135">
                <a:latin typeface="Trebuchet MS"/>
                <a:cs typeface="Trebuchet MS"/>
              </a:rPr>
              <a:t> </a:t>
            </a:r>
            <a:r>
              <a:rPr sz="2400" spc="-101">
                <a:latin typeface="Trebuchet MS"/>
                <a:cs typeface="Trebuchet MS"/>
              </a:rPr>
              <a:t>Pit</a:t>
            </a:r>
            <a:r>
              <a:rPr sz="2400" spc="-131">
                <a:latin typeface="Trebuchet MS"/>
                <a:cs typeface="Trebuchet MS"/>
              </a:rPr>
              <a:t> </a:t>
            </a:r>
            <a:r>
              <a:rPr sz="2400" spc="-8">
                <a:latin typeface="Trebuchet MS"/>
                <a:cs typeface="Trebuchet MS"/>
              </a:rPr>
              <a:t>latrines </a:t>
            </a:r>
            <a:r>
              <a:rPr sz="2400" spc="-45">
                <a:latin typeface="Trebuchet MS"/>
                <a:cs typeface="Trebuchet MS"/>
              </a:rPr>
              <a:t>of</a:t>
            </a:r>
            <a:r>
              <a:rPr sz="2400" spc="-143">
                <a:latin typeface="Trebuchet MS"/>
                <a:cs typeface="Trebuchet MS"/>
              </a:rPr>
              <a:t> </a:t>
            </a:r>
            <a:r>
              <a:rPr sz="2400" spc="-30">
                <a:latin typeface="Trebuchet MS"/>
                <a:cs typeface="Trebuchet MS"/>
              </a:rPr>
              <a:t>one</a:t>
            </a:r>
            <a:r>
              <a:rPr sz="2400" spc="-98">
                <a:latin typeface="Trebuchet MS"/>
                <a:cs typeface="Trebuchet MS"/>
              </a:rPr>
              <a:t> </a:t>
            </a:r>
            <a:r>
              <a:rPr sz="2400" spc="-75">
                <a:latin typeface="Trebuchet MS"/>
                <a:cs typeface="Trebuchet MS"/>
              </a:rPr>
              <a:t>type</a:t>
            </a:r>
            <a:r>
              <a:rPr sz="2400" spc="-165">
                <a:latin typeface="Trebuchet MS"/>
                <a:cs typeface="Trebuchet MS"/>
              </a:rPr>
              <a:t> </a:t>
            </a:r>
            <a:r>
              <a:rPr sz="2400">
                <a:latin typeface="Trebuchet MS"/>
                <a:cs typeface="Trebuchet MS"/>
              </a:rPr>
              <a:t>or</a:t>
            </a:r>
            <a:r>
              <a:rPr sz="2400" spc="38">
                <a:latin typeface="Trebuchet MS"/>
                <a:cs typeface="Trebuchet MS"/>
              </a:rPr>
              <a:t> </a:t>
            </a:r>
            <a:r>
              <a:rPr sz="2400" spc="-68">
                <a:latin typeface="Trebuchet MS"/>
                <a:cs typeface="Trebuchet MS"/>
              </a:rPr>
              <a:t>another</a:t>
            </a:r>
            <a:r>
              <a:rPr sz="2400" spc="-83">
                <a:latin typeface="Trebuchet MS"/>
                <a:cs typeface="Trebuchet MS"/>
              </a:rPr>
              <a:t> </a:t>
            </a:r>
            <a:r>
              <a:rPr sz="2400" spc="-19">
                <a:latin typeface="Trebuchet MS"/>
                <a:cs typeface="Trebuchet MS"/>
              </a:rPr>
              <a:t>ar</a:t>
            </a:r>
            <a:r>
              <a:rPr lang="en-US" sz="2400" spc="-19">
                <a:latin typeface="Trebuchet MS"/>
                <a:cs typeface="Trebuchet MS"/>
              </a:rPr>
              <a:t>e </a:t>
            </a:r>
            <a:r>
              <a:rPr sz="2400" spc="-98">
                <a:latin typeface="Trebuchet MS"/>
                <a:cs typeface="Trebuchet MS"/>
              </a:rPr>
              <a:t>technically</a:t>
            </a:r>
            <a:r>
              <a:rPr sz="2400" spc="-120">
                <a:latin typeface="Trebuchet MS"/>
                <a:cs typeface="Trebuchet MS"/>
              </a:rPr>
              <a:t> </a:t>
            </a:r>
            <a:r>
              <a:rPr sz="2400" spc="-105">
                <a:latin typeface="Trebuchet MS"/>
                <a:cs typeface="Trebuchet MS"/>
              </a:rPr>
              <a:t>feasible</a:t>
            </a:r>
            <a:r>
              <a:rPr sz="2400" spc="-116">
                <a:latin typeface="Trebuchet MS"/>
                <a:cs typeface="Trebuchet MS"/>
              </a:rPr>
              <a:t> </a:t>
            </a:r>
            <a:r>
              <a:rPr sz="2400" spc="-79">
                <a:latin typeface="Trebuchet MS"/>
                <a:cs typeface="Trebuchet MS"/>
              </a:rPr>
              <a:t>sanitation</a:t>
            </a:r>
            <a:r>
              <a:rPr sz="2400" spc="11">
                <a:latin typeface="Trebuchet MS"/>
                <a:cs typeface="Trebuchet MS"/>
              </a:rPr>
              <a:t> </a:t>
            </a:r>
            <a:r>
              <a:rPr sz="2400" spc="-38">
                <a:latin typeface="Trebuchet MS"/>
                <a:cs typeface="Trebuchet MS"/>
              </a:rPr>
              <a:t>options.</a:t>
            </a:r>
            <a:endParaRPr sz="2400">
              <a:latin typeface="Trebuchet MS"/>
              <a:cs typeface="Trebuchet MS"/>
            </a:endParaRPr>
          </a:p>
        </p:txBody>
      </p:sp>
      <p:sp>
        <p:nvSpPr>
          <p:cNvPr id="4" name="Slide Number Placeholder 3">
            <a:extLst>
              <a:ext uri="{FF2B5EF4-FFF2-40B4-BE49-F238E27FC236}">
                <a16:creationId xmlns:a16="http://schemas.microsoft.com/office/drawing/2014/main" id="{5A8845DC-A6C0-A146-0659-C71882CE4B83}"/>
              </a:ext>
            </a:extLst>
          </p:cNvPr>
          <p:cNvSpPr>
            <a:spLocks noGrp="1"/>
          </p:cNvSpPr>
          <p:nvPr>
            <p:ph type="sldNum" sz="quarter" idx="7"/>
          </p:nvPr>
        </p:nvSpPr>
        <p:spPr/>
        <p:txBody>
          <a:bodyPr/>
          <a:lstStyle/>
          <a:p>
            <a:fld id="{B6F15528-21DE-4FAA-801E-634DDDAF4B2B}" type="slidenum">
              <a:rPr lang="en-US" smtClean="0"/>
              <a:t>21</a:t>
            </a:fld>
            <a:endParaRPr lang="en-US"/>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33400"/>
            <a:ext cx="5690354" cy="932467"/>
          </a:xfrm>
          <a:prstGeom prst="rect">
            <a:avLst/>
          </a:prstGeom>
        </p:spPr>
        <p:txBody>
          <a:bodyPr vert="horz" wrap="square" lIns="0" tIns="9049" rIns="0" bIns="0" rtlCol="0">
            <a:spAutoFit/>
          </a:bodyPr>
          <a:lstStyle/>
          <a:p>
            <a:pPr marL="9525">
              <a:spcBef>
                <a:spcPts val="71"/>
              </a:spcBef>
            </a:pPr>
            <a:r>
              <a:rPr sz="3000"/>
              <a:t>Important</a:t>
            </a:r>
            <a:r>
              <a:rPr sz="3000" spc="-64"/>
              <a:t> </a:t>
            </a:r>
            <a:r>
              <a:rPr sz="3000"/>
              <a:t>factors</a:t>
            </a:r>
            <a:r>
              <a:rPr sz="3000" spc="-86"/>
              <a:t> </a:t>
            </a:r>
            <a:r>
              <a:rPr sz="3000"/>
              <a:t>for</a:t>
            </a:r>
            <a:r>
              <a:rPr sz="3000" spc="-101"/>
              <a:t> </a:t>
            </a:r>
            <a:r>
              <a:rPr sz="3000"/>
              <a:t>sanitation</a:t>
            </a:r>
            <a:r>
              <a:rPr sz="3000" spc="-109"/>
              <a:t> </a:t>
            </a:r>
            <a:r>
              <a:rPr sz="3000"/>
              <a:t>in</a:t>
            </a:r>
            <a:r>
              <a:rPr sz="3000" spc="-184"/>
              <a:t> </a:t>
            </a:r>
            <a:r>
              <a:rPr sz="3000" spc="-8"/>
              <a:t>Bangladesh</a:t>
            </a:r>
            <a:endParaRPr sz="3000"/>
          </a:p>
        </p:txBody>
      </p:sp>
      <p:sp>
        <p:nvSpPr>
          <p:cNvPr id="3" name="object 3"/>
          <p:cNvSpPr txBox="1"/>
          <p:nvPr/>
        </p:nvSpPr>
        <p:spPr>
          <a:xfrm>
            <a:off x="533400" y="1752600"/>
            <a:ext cx="7924800" cy="3937456"/>
          </a:xfrm>
          <a:prstGeom prst="rect">
            <a:avLst/>
          </a:prstGeom>
        </p:spPr>
        <p:txBody>
          <a:bodyPr vert="horz" wrap="square" lIns="0" tIns="46196" rIns="0" bIns="0" rtlCol="0">
            <a:spAutoFit/>
          </a:bodyPr>
          <a:lstStyle/>
          <a:p>
            <a:pPr marL="352425" marR="3810" indent="-343376" algn="just">
              <a:lnSpc>
                <a:spcPct val="90100"/>
              </a:lnSpc>
              <a:spcBef>
                <a:spcPts val="363"/>
              </a:spcBef>
              <a:buClr>
                <a:srgbClr val="707AA1"/>
              </a:buClr>
              <a:buSzPct val="75000"/>
              <a:buFont typeface="Wingdings"/>
              <a:buChar char=""/>
              <a:tabLst>
                <a:tab pos="352425" algn="l"/>
                <a:tab pos="889635" algn="l"/>
                <a:tab pos="2461259" algn="l"/>
                <a:tab pos="2922270" algn="l"/>
                <a:tab pos="5374005" algn="l"/>
              </a:tabLst>
            </a:pPr>
            <a:r>
              <a:rPr sz="2400" i="1" spc="-153">
                <a:solidFill>
                  <a:srgbClr val="C00000"/>
                </a:solidFill>
                <a:latin typeface="Trebuchet MS"/>
                <a:cs typeface="Trebuchet MS"/>
              </a:rPr>
              <a:t>Difficulties</a:t>
            </a:r>
            <a:r>
              <a:rPr sz="2400" i="1" spc="-263">
                <a:solidFill>
                  <a:srgbClr val="C00000"/>
                </a:solidFill>
                <a:latin typeface="Trebuchet MS"/>
                <a:cs typeface="Trebuchet MS"/>
              </a:rPr>
              <a:t> </a:t>
            </a:r>
            <a:r>
              <a:rPr sz="2400" i="1" spc="-131">
                <a:solidFill>
                  <a:srgbClr val="C00000"/>
                </a:solidFill>
                <a:latin typeface="Trebuchet MS"/>
                <a:cs typeface="Trebuchet MS"/>
              </a:rPr>
              <a:t>associated</a:t>
            </a:r>
            <a:r>
              <a:rPr sz="2400" i="1" spc="-233">
                <a:solidFill>
                  <a:srgbClr val="C00000"/>
                </a:solidFill>
                <a:latin typeface="Trebuchet MS"/>
                <a:cs typeface="Trebuchet MS"/>
              </a:rPr>
              <a:t> </a:t>
            </a:r>
            <a:r>
              <a:rPr sz="2400" i="1" spc="-153">
                <a:solidFill>
                  <a:srgbClr val="C00000"/>
                </a:solidFill>
                <a:latin typeface="Trebuchet MS"/>
                <a:cs typeface="Trebuchet MS"/>
              </a:rPr>
              <a:t>with</a:t>
            </a:r>
            <a:r>
              <a:rPr sz="2400" i="1" spc="-353">
                <a:solidFill>
                  <a:srgbClr val="C00000"/>
                </a:solidFill>
                <a:latin typeface="Trebuchet MS"/>
                <a:cs typeface="Trebuchet MS"/>
              </a:rPr>
              <a:t> </a:t>
            </a:r>
            <a:r>
              <a:rPr sz="2400" i="1" spc="-19">
                <a:solidFill>
                  <a:srgbClr val="C00000"/>
                </a:solidFill>
                <a:latin typeface="Trebuchet MS"/>
                <a:cs typeface="Trebuchet MS"/>
              </a:rPr>
              <a:t>pit</a:t>
            </a:r>
            <a:r>
              <a:rPr sz="2400" i="1" spc="127">
                <a:solidFill>
                  <a:srgbClr val="C00000"/>
                </a:solidFill>
                <a:latin typeface="Trebuchet MS"/>
                <a:cs typeface="Trebuchet MS"/>
              </a:rPr>
              <a:t> </a:t>
            </a:r>
            <a:r>
              <a:rPr sz="2400" i="1" spc="-150">
                <a:solidFill>
                  <a:srgbClr val="C00000"/>
                </a:solidFill>
                <a:latin typeface="Trebuchet MS"/>
                <a:cs typeface="Trebuchet MS"/>
              </a:rPr>
              <a:t>latrines</a:t>
            </a:r>
            <a:r>
              <a:rPr sz="2400" spc="-150">
                <a:latin typeface="Trebuchet MS"/>
                <a:cs typeface="Trebuchet MS"/>
              </a:rPr>
              <a:t>:</a:t>
            </a:r>
            <a:r>
              <a:rPr sz="2400" spc="-285">
                <a:latin typeface="Trebuchet MS"/>
                <a:cs typeface="Trebuchet MS"/>
              </a:rPr>
              <a:t> </a:t>
            </a:r>
            <a:r>
              <a:rPr sz="2400" spc="-53">
                <a:latin typeface="Trebuchet MS"/>
                <a:cs typeface="Trebuchet MS"/>
              </a:rPr>
              <a:t>Digging</a:t>
            </a:r>
            <a:r>
              <a:rPr sz="2400" spc="-135">
                <a:latin typeface="Trebuchet MS"/>
                <a:cs typeface="Trebuchet MS"/>
              </a:rPr>
              <a:t> </a:t>
            </a:r>
            <a:r>
              <a:rPr sz="2400" spc="-71">
                <a:latin typeface="Trebuchet MS"/>
                <a:cs typeface="Trebuchet MS"/>
              </a:rPr>
              <a:t>pits</a:t>
            </a:r>
            <a:r>
              <a:rPr sz="2400" spc="-127">
                <a:latin typeface="Trebuchet MS"/>
                <a:cs typeface="Trebuchet MS"/>
              </a:rPr>
              <a:t> </a:t>
            </a:r>
            <a:r>
              <a:rPr sz="2400" spc="-53">
                <a:solidFill>
                  <a:srgbClr val="00AF50"/>
                </a:solidFill>
                <a:latin typeface="Trebuchet MS"/>
                <a:cs typeface="Trebuchet MS"/>
              </a:rPr>
              <a:t>in</a:t>
            </a:r>
            <a:r>
              <a:rPr sz="2400" spc="-161">
                <a:solidFill>
                  <a:srgbClr val="00AF50"/>
                </a:solidFill>
                <a:latin typeface="Trebuchet MS"/>
                <a:cs typeface="Trebuchet MS"/>
              </a:rPr>
              <a:t> </a:t>
            </a:r>
            <a:r>
              <a:rPr sz="2400" spc="-8">
                <a:solidFill>
                  <a:srgbClr val="00AF50"/>
                </a:solidFill>
                <a:latin typeface="Trebuchet MS"/>
                <a:cs typeface="Trebuchet MS"/>
              </a:rPr>
              <a:t>loose </a:t>
            </a:r>
            <a:r>
              <a:rPr sz="2400" spc="-19">
                <a:solidFill>
                  <a:srgbClr val="00AF50"/>
                </a:solidFill>
                <a:latin typeface="Trebuchet MS"/>
                <a:cs typeface="Trebuchet MS"/>
              </a:rPr>
              <a:t>and</a:t>
            </a:r>
            <a:r>
              <a:rPr sz="2400">
                <a:solidFill>
                  <a:srgbClr val="00AF50"/>
                </a:solidFill>
                <a:latin typeface="Trebuchet MS"/>
                <a:cs typeface="Trebuchet MS"/>
              </a:rPr>
              <a:t>	</a:t>
            </a:r>
            <a:r>
              <a:rPr sz="2400" spc="-75">
                <a:solidFill>
                  <a:srgbClr val="00AF50"/>
                </a:solidFill>
                <a:latin typeface="Trebuchet MS"/>
                <a:cs typeface="Trebuchet MS"/>
              </a:rPr>
              <a:t>unconsolidated</a:t>
            </a:r>
            <a:r>
              <a:rPr sz="2400" spc="-135">
                <a:solidFill>
                  <a:srgbClr val="00AF50"/>
                </a:solidFill>
                <a:latin typeface="Trebuchet MS"/>
                <a:cs typeface="Trebuchet MS"/>
              </a:rPr>
              <a:t> </a:t>
            </a:r>
            <a:r>
              <a:rPr sz="2400" spc="-45">
                <a:solidFill>
                  <a:srgbClr val="00AF50"/>
                </a:solidFill>
                <a:latin typeface="Trebuchet MS"/>
                <a:cs typeface="Trebuchet MS"/>
              </a:rPr>
              <a:t>soils</a:t>
            </a:r>
            <a:r>
              <a:rPr sz="2400" spc="-64">
                <a:solidFill>
                  <a:srgbClr val="00AF50"/>
                </a:solidFill>
                <a:latin typeface="Trebuchet MS"/>
                <a:cs typeface="Trebuchet MS"/>
              </a:rPr>
              <a:t> </a:t>
            </a:r>
            <a:r>
              <a:rPr sz="2400" spc="-127">
                <a:latin typeface="Trebuchet MS"/>
                <a:cs typeface="Trebuchet MS"/>
              </a:rPr>
              <a:t>(e.g.,</a:t>
            </a:r>
            <a:r>
              <a:rPr sz="2400" spc="-281">
                <a:latin typeface="Trebuchet MS"/>
                <a:cs typeface="Trebuchet MS"/>
              </a:rPr>
              <a:t> </a:t>
            </a:r>
            <a:r>
              <a:rPr sz="2400" spc="-68">
                <a:latin typeface="Trebuchet MS"/>
                <a:cs typeface="Trebuchet MS"/>
              </a:rPr>
              <a:t>sand</a:t>
            </a:r>
            <a:r>
              <a:rPr sz="2400" spc="-116">
                <a:latin typeface="Trebuchet MS"/>
                <a:cs typeface="Trebuchet MS"/>
              </a:rPr>
              <a:t> </a:t>
            </a:r>
            <a:r>
              <a:rPr sz="2400">
                <a:latin typeface="Trebuchet MS"/>
                <a:cs typeface="Trebuchet MS"/>
              </a:rPr>
              <a:t>or</a:t>
            </a:r>
            <a:r>
              <a:rPr sz="2400" spc="68">
                <a:latin typeface="Trebuchet MS"/>
                <a:cs typeface="Trebuchet MS"/>
              </a:rPr>
              <a:t> </a:t>
            </a:r>
            <a:r>
              <a:rPr sz="2400" spc="-8">
                <a:latin typeface="Trebuchet MS"/>
                <a:cs typeface="Trebuchet MS"/>
              </a:rPr>
              <a:t>fine-</a:t>
            </a:r>
            <a:r>
              <a:rPr sz="2400" spc="-83">
                <a:latin typeface="Trebuchet MS"/>
                <a:cs typeface="Trebuchet MS"/>
              </a:rPr>
              <a:t>grained</a:t>
            </a:r>
            <a:r>
              <a:rPr sz="2400" spc="-120">
                <a:latin typeface="Trebuchet MS"/>
                <a:cs typeface="Trebuchet MS"/>
              </a:rPr>
              <a:t> </a:t>
            </a:r>
            <a:r>
              <a:rPr sz="2400" spc="-94">
                <a:latin typeface="Trebuchet MS"/>
                <a:cs typeface="Trebuchet MS"/>
              </a:rPr>
              <a:t>alluvium)</a:t>
            </a:r>
            <a:r>
              <a:rPr sz="2400" spc="-165">
                <a:latin typeface="Trebuchet MS"/>
                <a:cs typeface="Trebuchet MS"/>
              </a:rPr>
              <a:t> </a:t>
            </a:r>
            <a:r>
              <a:rPr sz="2400" spc="-19">
                <a:latin typeface="Trebuchet MS"/>
                <a:cs typeface="Trebuchet MS"/>
              </a:rPr>
              <a:t>is </a:t>
            </a:r>
            <a:r>
              <a:rPr sz="2400" spc="-105">
                <a:latin typeface="Trebuchet MS"/>
                <a:cs typeface="Trebuchet MS"/>
              </a:rPr>
              <a:t>difficult</a:t>
            </a:r>
            <a:r>
              <a:rPr sz="2400" spc="-161">
                <a:latin typeface="Trebuchet MS"/>
                <a:cs typeface="Trebuchet MS"/>
              </a:rPr>
              <a:t> </a:t>
            </a:r>
            <a:r>
              <a:rPr sz="2400" spc="-75">
                <a:latin typeface="Trebuchet MS"/>
                <a:cs typeface="Trebuchet MS"/>
              </a:rPr>
              <a:t>and</a:t>
            </a:r>
            <a:r>
              <a:rPr sz="2400" spc="-135">
                <a:latin typeface="Trebuchet MS"/>
                <a:cs typeface="Trebuchet MS"/>
              </a:rPr>
              <a:t> </a:t>
            </a:r>
            <a:r>
              <a:rPr sz="2400" spc="-8">
                <a:solidFill>
                  <a:srgbClr val="00AF50"/>
                </a:solidFill>
                <a:latin typeface="Trebuchet MS"/>
                <a:cs typeface="Trebuchet MS"/>
              </a:rPr>
              <a:t>lining</a:t>
            </a:r>
            <a:r>
              <a:rPr lang="en-US" sz="2400" spc="-8">
                <a:solidFill>
                  <a:srgbClr val="00AF50"/>
                </a:solidFill>
                <a:latin typeface="Trebuchet MS"/>
                <a:cs typeface="Trebuchet MS"/>
              </a:rPr>
              <a:t> </a:t>
            </a:r>
            <a:r>
              <a:rPr sz="2400" spc="-60">
                <a:latin typeface="Trebuchet MS"/>
                <a:cs typeface="Trebuchet MS"/>
              </a:rPr>
              <a:t>must</a:t>
            </a:r>
            <a:r>
              <a:rPr sz="2400" spc="-143">
                <a:latin typeface="Trebuchet MS"/>
                <a:cs typeface="Trebuchet MS"/>
              </a:rPr>
              <a:t> </a:t>
            </a:r>
            <a:r>
              <a:rPr sz="2400" spc="-26">
                <a:latin typeface="Trebuchet MS"/>
                <a:cs typeface="Trebuchet MS"/>
              </a:rPr>
              <a:t>not</a:t>
            </a:r>
            <a:r>
              <a:rPr sz="2400" spc="-131">
                <a:latin typeface="Trebuchet MS"/>
                <a:cs typeface="Trebuchet MS"/>
              </a:rPr>
              <a:t> </a:t>
            </a:r>
            <a:r>
              <a:rPr sz="2400" spc="-83">
                <a:latin typeface="Trebuchet MS"/>
                <a:cs typeface="Trebuchet MS"/>
              </a:rPr>
              <a:t>prevent</a:t>
            </a:r>
            <a:r>
              <a:rPr sz="2400" spc="-139">
                <a:latin typeface="Trebuchet MS"/>
                <a:cs typeface="Trebuchet MS"/>
              </a:rPr>
              <a:t> </a:t>
            </a:r>
            <a:r>
              <a:rPr sz="2400" spc="-68">
                <a:latin typeface="Trebuchet MS"/>
                <a:cs typeface="Trebuchet MS"/>
              </a:rPr>
              <a:t>the</a:t>
            </a:r>
            <a:r>
              <a:rPr sz="2400" spc="-172">
                <a:latin typeface="Trebuchet MS"/>
                <a:cs typeface="Trebuchet MS"/>
              </a:rPr>
              <a:t> </a:t>
            </a:r>
            <a:r>
              <a:rPr sz="2400" spc="-86">
                <a:latin typeface="Trebuchet MS"/>
                <a:cs typeface="Trebuchet MS"/>
              </a:rPr>
              <a:t>seepage</a:t>
            </a:r>
            <a:r>
              <a:rPr sz="2400" spc="-199">
                <a:latin typeface="Trebuchet MS"/>
                <a:cs typeface="Trebuchet MS"/>
              </a:rPr>
              <a:t> </a:t>
            </a:r>
            <a:r>
              <a:rPr sz="2400" spc="-49">
                <a:latin typeface="Trebuchet MS"/>
                <a:cs typeface="Trebuchet MS"/>
              </a:rPr>
              <a:t>of</a:t>
            </a:r>
            <a:r>
              <a:rPr sz="2400" spc="-139">
                <a:latin typeface="Trebuchet MS"/>
                <a:cs typeface="Trebuchet MS"/>
              </a:rPr>
              <a:t> </a:t>
            </a:r>
            <a:r>
              <a:rPr sz="2400" spc="-64">
                <a:latin typeface="Trebuchet MS"/>
                <a:cs typeface="Trebuchet MS"/>
              </a:rPr>
              <a:t>faecal</a:t>
            </a:r>
            <a:r>
              <a:rPr sz="2400" spc="105">
                <a:latin typeface="Trebuchet MS"/>
                <a:cs typeface="Trebuchet MS"/>
              </a:rPr>
              <a:t> </a:t>
            </a:r>
            <a:r>
              <a:rPr sz="2400" spc="-34">
                <a:latin typeface="Trebuchet MS"/>
                <a:cs typeface="Trebuchet MS"/>
              </a:rPr>
              <a:t>liquids </a:t>
            </a:r>
            <a:r>
              <a:rPr sz="2400" spc="-26">
                <a:latin typeface="Trebuchet MS"/>
                <a:cs typeface="Trebuchet MS"/>
              </a:rPr>
              <a:t>out</a:t>
            </a:r>
            <a:r>
              <a:rPr sz="2400" spc="-90">
                <a:latin typeface="Trebuchet MS"/>
                <a:cs typeface="Trebuchet MS"/>
              </a:rPr>
              <a:t> </a:t>
            </a:r>
            <a:r>
              <a:rPr sz="2400" spc="-45">
                <a:latin typeface="Trebuchet MS"/>
                <a:cs typeface="Trebuchet MS"/>
              </a:rPr>
              <a:t>of</a:t>
            </a:r>
            <a:r>
              <a:rPr sz="2400" spc="-146">
                <a:latin typeface="Trebuchet MS"/>
                <a:cs typeface="Trebuchet MS"/>
              </a:rPr>
              <a:t> </a:t>
            </a:r>
            <a:r>
              <a:rPr sz="2400" spc="-68">
                <a:latin typeface="Trebuchet MS"/>
                <a:cs typeface="Trebuchet MS"/>
              </a:rPr>
              <a:t>the</a:t>
            </a:r>
            <a:r>
              <a:rPr sz="2400" spc="-150">
                <a:latin typeface="Trebuchet MS"/>
                <a:cs typeface="Trebuchet MS"/>
              </a:rPr>
              <a:t> </a:t>
            </a:r>
            <a:r>
              <a:rPr sz="2400" spc="-71">
                <a:latin typeface="Trebuchet MS"/>
                <a:cs typeface="Trebuchet MS"/>
              </a:rPr>
              <a:t>pit</a:t>
            </a:r>
            <a:r>
              <a:rPr sz="2400" spc="-176">
                <a:latin typeface="Trebuchet MS"/>
                <a:cs typeface="Trebuchet MS"/>
              </a:rPr>
              <a:t> </a:t>
            </a:r>
            <a:r>
              <a:rPr sz="2400" spc="-49">
                <a:latin typeface="Trebuchet MS"/>
                <a:cs typeface="Trebuchet MS"/>
              </a:rPr>
              <a:t>into</a:t>
            </a:r>
            <a:r>
              <a:rPr sz="2400" spc="-113">
                <a:latin typeface="Trebuchet MS"/>
                <a:cs typeface="Trebuchet MS"/>
              </a:rPr>
              <a:t> </a:t>
            </a:r>
            <a:r>
              <a:rPr sz="2400" spc="-19">
                <a:latin typeface="Trebuchet MS"/>
                <a:cs typeface="Trebuchet MS"/>
              </a:rPr>
              <a:t>the</a:t>
            </a:r>
            <a:r>
              <a:rPr lang="en-US" sz="2400" spc="-19">
                <a:latin typeface="Trebuchet MS"/>
                <a:cs typeface="Trebuchet MS"/>
              </a:rPr>
              <a:t> </a:t>
            </a:r>
            <a:r>
              <a:rPr sz="2400" spc="-56">
                <a:latin typeface="Trebuchet MS"/>
                <a:cs typeface="Trebuchet MS"/>
              </a:rPr>
              <a:t>surrounding</a:t>
            </a:r>
            <a:r>
              <a:rPr sz="2400" spc="-83">
                <a:latin typeface="Trebuchet MS"/>
                <a:cs typeface="Trebuchet MS"/>
              </a:rPr>
              <a:t> </a:t>
            </a:r>
            <a:r>
              <a:rPr sz="2400" spc="-8">
                <a:latin typeface="Trebuchet MS"/>
                <a:cs typeface="Trebuchet MS"/>
              </a:rPr>
              <a:t>soil.</a:t>
            </a:r>
            <a:endParaRPr sz="2400">
              <a:latin typeface="Trebuchet MS"/>
              <a:cs typeface="Trebuchet MS"/>
            </a:endParaRPr>
          </a:p>
          <a:p>
            <a:pPr algn="just">
              <a:spcBef>
                <a:spcPts val="116"/>
              </a:spcBef>
              <a:buClr>
                <a:srgbClr val="707AA1"/>
              </a:buClr>
              <a:buFont typeface="Wingdings"/>
              <a:buChar char=""/>
            </a:pPr>
            <a:endParaRPr sz="2400">
              <a:latin typeface="Trebuchet MS"/>
              <a:cs typeface="Trebuchet MS"/>
            </a:endParaRPr>
          </a:p>
          <a:p>
            <a:pPr marL="352425" marR="259080" indent="-343376" algn="just">
              <a:lnSpc>
                <a:spcPct val="100200"/>
              </a:lnSpc>
              <a:buClr>
                <a:srgbClr val="707AA1"/>
              </a:buClr>
              <a:buSzPct val="75000"/>
              <a:buFont typeface="Wingdings"/>
              <a:buChar char=""/>
              <a:tabLst>
                <a:tab pos="352425" algn="l"/>
                <a:tab pos="1191101" algn="l"/>
                <a:tab pos="2286476" algn="l"/>
                <a:tab pos="3337084" algn="l"/>
                <a:tab pos="6687503" algn="l"/>
              </a:tabLst>
            </a:pPr>
            <a:r>
              <a:rPr sz="2400" i="1" spc="-139">
                <a:solidFill>
                  <a:srgbClr val="C00000"/>
                </a:solidFill>
                <a:latin typeface="Trebuchet MS"/>
                <a:cs typeface="Trebuchet MS"/>
              </a:rPr>
              <a:t>Operation</a:t>
            </a:r>
            <a:r>
              <a:rPr sz="2400" i="1" spc="-248">
                <a:solidFill>
                  <a:srgbClr val="C00000"/>
                </a:solidFill>
                <a:latin typeface="Trebuchet MS"/>
                <a:cs typeface="Trebuchet MS"/>
              </a:rPr>
              <a:t> </a:t>
            </a:r>
            <a:r>
              <a:rPr sz="2400" i="1" spc="-94">
                <a:solidFill>
                  <a:srgbClr val="C00000"/>
                </a:solidFill>
                <a:latin typeface="Trebuchet MS"/>
                <a:cs typeface="Trebuchet MS"/>
              </a:rPr>
              <a:t>and</a:t>
            </a:r>
            <a:r>
              <a:rPr sz="2400" i="1" spc="-225">
                <a:solidFill>
                  <a:srgbClr val="C00000"/>
                </a:solidFill>
                <a:latin typeface="Trebuchet MS"/>
                <a:cs typeface="Trebuchet MS"/>
              </a:rPr>
              <a:t> </a:t>
            </a:r>
            <a:r>
              <a:rPr sz="2400" i="1" spc="-120">
                <a:solidFill>
                  <a:srgbClr val="C00000"/>
                </a:solidFill>
                <a:latin typeface="Trebuchet MS"/>
                <a:cs typeface="Trebuchet MS"/>
              </a:rPr>
              <a:t>maintenance</a:t>
            </a:r>
            <a:r>
              <a:rPr sz="2400" spc="-120">
                <a:latin typeface="Trebuchet MS"/>
                <a:cs typeface="Trebuchet MS"/>
              </a:rPr>
              <a:t>:</a:t>
            </a:r>
            <a:r>
              <a:rPr sz="2400" spc="203">
                <a:latin typeface="Trebuchet MS"/>
                <a:cs typeface="Trebuchet MS"/>
              </a:rPr>
              <a:t> </a:t>
            </a:r>
            <a:r>
              <a:rPr sz="2400" spc="-86">
                <a:solidFill>
                  <a:srgbClr val="00AF50"/>
                </a:solidFill>
                <a:latin typeface="Trebuchet MS"/>
                <a:cs typeface="Trebuchet MS"/>
              </a:rPr>
              <a:t>Squatting</a:t>
            </a:r>
            <a:r>
              <a:rPr sz="2400" spc="-150">
                <a:solidFill>
                  <a:srgbClr val="00AF50"/>
                </a:solidFill>
                <a:latin typeface="Trebuchet MS"/>
                <a:cs typeface="Trebuchet MS"/>
              </a:rPr>
              <a:t> </a:t>
            </a:r>
            <a:r>
              <a:rPr sz="2400" spc="-71">
                <a:solidFill>
                  <a:srgbClr val="00AF50"/>
                </a:solidFill>
                <a:latin typeface="Trebuchet MS"/>
                <a:cs typeface="Trebuchet MS"/>
              </a:rPr>
              <a:t>slabs</a:t>
            </a:r>
            <a:r>
              <a:rPr sz="2400" spc="-150">
                <a:solidFill>
                  <a:srgbClr val="00AF50"/>
                </a:solidFill>
                <a:latin typeface="Trebuchet MS"/>
                <a:cs typeface="Trebuchet MS"/>
              </a:rPr>
              <a:t> </a:t>
            </a:r>
            <a:r>
              <a:rPr sz="2400" spc="-90">
                <a:latin typeface="Trebuchet MS"/>
                <a:cs typeface="Trebuchet MS"/>
              </a:rPr>
              <a:t>easily</a:t>
            </a:r>
            <a:r>
              <a:rPr sz="2400" spc="-165">
                <a:latin typeface="Trebuchet MS"/>
                <a:cs typeface="Trebuchet MS"/>
              </a:rPr>
              <a:t> </a:t>
            </a:r>
            <a:r>
              <a:rPr sz="2400" spc="-8">
                <a:latin typeface="Trebuchet MS"/>
                <a:cs typeface="Trebuchet MS"/>
              </a:rPr>
              <a:t>become fouled</a:t>
            </a:r>
            <a:r>
              <a:rPr lang="en-US" sz="2400" spc="-8">
                <a:latin typeface="Trebuchet MS"/>
                <a:cs typeface="Trebuchet MS"/>
              </a:rPr>
              <a:t> </a:t>
            </a:r>
            <a:r>
              <a:rPr sz="2400" spc="-75">
                <a:latin typeface="Trebuchet MS"/>
                <a:cs typeface="Trebuchet MS"/>
              </a:rPr>
              <a:t>and</a:t>
            </a:r>
            <a:r>
              <a:rPr sz="2400" spc="-172">
                <a:latin typeface="Trebuchet MS"/>
                <a:cs typeface="Trebuchet MS"/>
              </a:rPr>
              <a:t> </a:t>
            </a:r>
            <a:r>
              <a:rPr sz="2400" spc="-83">
                <a:latin typeface="Trebuchet MS"/>
                <a:cs typeface="Trebuchet MS"/>
              </a:rPr>
              <a:t>pour-</a:t>
            </a:r>
            <a:r>
              <a:rPr sz="2400" spc="-68">
                <a:latin typeface="Trebuchet MS"/>
                <a:cs typeface="Trebuchet MS"/>
              </a:rPr>
              <a:t>flush</a:t>
            </a:r>
            <a:r>
              <a:rPr sz="2400" spc="-143">
                <a:latin typeface="Trebuchet MS"/>
                <a:cs typeface="Trebuchet MS"/>
              </a:rPr>
              <a:t> </a:t>
            </a:r>
            <a:r>
              <a:rPr sz="2400" spc="-49">
                <a:latin typeface="Trebuchet MS"/>
                <a:cs typeface="Trebuchet MS"/>
              </a:rPr>
              <a:t>bowls</a:t>
            </a:r>
            <a:r>
              <a:rPr sz="2400" spc="-109">
                <a:latin typeface="Trebuchet MS"/>
                <a:cs typeface="Trebuchet MS"/>
              </a:rPr>
              <a:t> </a:t>
            </a:r>
            <a:r>
              <a:rPr sz="2400" spc="-98">
                <a:latin typeface="Trebuchet MS"/>
                <a:cs typeface="Trebuchet MS"/>
              </a:rPr>
              <a:t>may</a:t>
            </a:r>
            <a:r>
              <a:rPr sz="2400" spc="-221">
                <a:latin typeface="Trebuchet MS"/>
                <a:cs typeface="Trebuchet MS"/>
              </a:rPr>
              <a:t> </a:t>
            </a:r>
            <a:r>
              <a:rPr sz="2400" spc="-23">
                <a:latin typeface="Trebuchet MS"/>
                <a:cs typeface="Trebuchet MS"/>
              </a:rPr>
              <a:t>block</a:t>
            </a:r>
            <a:r>
              <a:rPr sz="2400" spc="23">
                <a:latin typeface="Trebuchet MS"/>
                <a:cs typeface="Trebuchet MS"/>
              </a:rPr>
              <a:t> </a:t>
            </a:r>
            <a:r>
              <a:rPr sz="2400" spc="-98">
                <a:latin typeface="Trebuchet MS"/>
                <a:cs typeface="Trebuchet MS"/>
              </a:rPr>
              <a:t>up.</a:t>
            </a:r>
            <a:r>
              <a:rPr sz="2400" spc="-172">
                <a:latin typeface="Trebuchet MS"/>
                <a:cs typeface="Trebuchet MS"/>
              </a:rPr>
              <a:t> </a:t>
            </a:r>
            <a:r>
              <a:rPr sz="2400" spc="-30">
                <a:latin typeface="Trebuchet MS"/>
                <a:cs typeface="Trebuchet MS"/>
              </a:rPr>
              <a:t>The</a:t>
            </a:r>
            <a:r>
              <a:rPr sz="2400" spc="-83">
                <a:latin typeface="Trebuchet MS"/>
                <a:cs typeface="Trebuchet MS"/>
              </a:rPr>
              <a:t> </a:t>
            </a:r>
            <a:r>
              <a:rPr sz="2400" spc="-79">
                <a:solidFill>
                  <a:srgbClr val="00AF50"/>
                </a:solidFill>
                <a:latin typeface="Trebuchet MS"/>
                <a:cs typeface="Trebuchet MS"/>
              </a:rPr>
              <a:t>water</a:t>
            </a:r>
            <a:r>
              <a:rPr sz="2400" spc="-127">
                <a:solidFill>
                  <a:srgbClr val="00AF50"/>
                </a:solidFill>
                <a:latin typeface="Trebuchet MS"/>
                <a:cs typeface="Trebuchet MS"/>
              </a:rPr>
              <a:t> </a:t>
            </a:r>
            <a:r>
              <a:rPr sz="2400" spc="-101">
                <a:solidFill>
                  <a:srgbClr val="00AF50"/>
                </a:solidFill>
                <a:latin typeface="Trebuchet MS"/>
                <a:cs typeface="Trebuchet MS"/>
              </a:rPr>
              <a:t>seal</a:t>
            </a:r>
            <a:r>
              <a:rPr sz="2400" spc="-101">
                <a:latin typeface="Trebuchet MS"/>
                <a:cs typeface="Trebuchet MS"/>
              </a:rPr>
              <a:t>,</a:t>
            </a:r>
            <a:r>
              <a:rPr sz="2400" spc="-236">
                <a:latin typeface="Trebuchet MS"/>
                <a:cs typeface="Trebuchet MS"/>
              </a:rPr>
              <a:t> </a:t>
            </a:r>
            <a:r>
              <a:rPr sz="2400" spc="-19">
                <a:latin typeface="Trebuchet MS"/>
                <a:cs typeface="Trebuchet MS"/>
              </a:rPr>
              <a:t>the </a:t>
            </a:r>
            <a:r>
              <a:rPr sz="2400" spc="-86">
                <a:latin typeface="Trebuchet MS"/>
                <a:cs typeface="Trebuchet MS"/>
              </a:rPr>
              <a:t>essential</a:t>
            </a:r>
            <a:r>
              <a:rPr sz="2400" spc="-101">
                <a:latin typeface="Trebuchet MS"/>
                <a:cs typeface="Trebuchet MS"/>
              </a:rPr>
              <a:t> </a:t>
            </a:r>
            <a:r>
              <a:rPr sz="2400" spc="-60">
                <a:latin typeface="Trebuchet MS"/>
                <a:cs typeface="Trebuchet MS"/>
              </a:rPr>
              <a:t>part</a:t>
            </a:r>
            <a:r>
              <a:rPr sz="2400" spc="-127">
                <a:latin typeface="Trebuchet MS"/>
                <a:cs typeface="Trebuchet MS"/>
              </a:rPr>
              <a:t> </a:t>
            </a:r>
            <a:r>
              <a:rPr sz="2400" spc="-19">
                <a:latin typeface="Trebuchet MS"/>
                <a:cs typeface="Trebuchet MS"/>
              </a:rPr>
              <a:t>of</a:t>
            </a:r>
            <a:r>
              <a:rPr lang="en-US" sz="2400" spc="-19">
                <a:latin typeface="Trebuchet MS"/>
                <a:cs typeface="Trebuchet MS"/>
              </a:rPr>
              <a:t> </a:t>
            </a:r>
            <a:r>
              <a:rPr sz="2400" spc="-68">
                <a:latin typeface="Trebuchet MS"/>
                <a:cs typeface="Trebuchet MS"/>
              </a:rPr>
              <a:t>the</a:t>
            </a:r>
            <a:r>
              <a:rPr sz="2400" spc="-124">
                <a:latin typeface="Trebuchet MS"/>
                <a:cs typeface="Trebuchet MS"/>
              </a:rPr>
              <a:t> </a:t>
            </a:r>
            <a:r>
              <a:rPr sz="2400" spc="-83">
                <a:latin typeface="Trebuchet MS"/>
                <a:cs typeface="Trebuchet MS"/>
              </a:rPr>
              <a:t>pour-</a:t>
            </a:r>
            <a:r>
              <a:rPr sz="2400" spc="-68">
                <a:latin typeface="Trebuchet MS"/>
                <a:cs typeface="Trebuchet MS"/>
              </a:rPr>
              <a:t>flush</a:t>
            </a:r>
            <a:r>
              <a:rPr sz="2400" spc="-113">
                <a:latin typeface="Trebuchet MS"/>
                <a:cs typeface="Trebuchet MS"/>
              </a:rPr>
              <a:t> </a:t>
            </a:r>
            <a:r>
              <a:rPr sz="2400" spc="-71">
                <a:latin typeface="Trebuchet MS"/>
                <a:cs typeface="Trebuchet MS"/>
              </a:rPr>
              <a:t>pit</a:t>
            </a:r>
            <a:r>
              <a:rPr sz="2400" spc="-135">
                <a:latin typeface="Trebuchet MS"/>
                <a:cs typeface="Trebuchet MS"/>
              </a:rPr>
              <a:t> </a:t>
            </a:r>
            <a:r>
              <a:rPr sz="2400" spc="-94">
                <a:latin typeface="Trebuchet MS"/>
                <a:cs typeface="Trebuchet MS"/>
              </a:rPr>
              <a:t>latrine,</a:t>
            </a:r>
            <a:r>
              <a:rPr sz="2400" spc="-180">
                <a:latin typeface="Trebuchet MS"/>
                <a:cs typeface="Trebuchet MS"/>
              </a:rPr>
              <a:t> </a:t>
            </a:r>
            <a:r>
              <a:rPr sz="2400" spc="-71">
                <a:latin typeface="Trebuchet MS"/>
                <a:cs typeface="Trebuchet MS"/>
              </a:rPr>
              <a:t>often</a:t>
            </a:r>
            <a:r>
              <a:rPr sz="2400" spc="-131">
                <a:latin typeface="Trebuchet MS"/>
                <a:cs typeface="Trebuchet MS"/>
              </a:rPr>
              <a:t> </a:t>
            </a:r>
            <a:r>
              <a:rPr sz="2400" spc="-8">
                <a:latin typeface="Trebuchet MS"/>
                <a:cs typeface="Trebuchet MS"/>
              </a:rPr>
              <a:t>breaks</a:t>
            </a:r>
            <a:r>
              <a:rPr sz="2400">
                <a:latin typeface="Trebuchet MS"/>
                <a:cs typeface="Trebuchet MS"/>
              </a:rPr>
              <a:t>	</a:t>
            </a:r>
            <a:r>
              <a:rPr sz="2400" spc="-64">
                <a:latin typeface="Trebuchet MS"/>
                <a:cs typeface="Trebuchet MS"/>
              </a:rPr>
              <a:t>down. </a:t>
            </a:r>
            <a:r>
              <a:rPr sz="2400" spc="-75">
                <a:latin typeface="Trebuchet MS"/>
                <a:cs typeface="Trebuchet MS"/>
              </a:rPr>
              <a:t>Sometimes</a:t>
            </a:r>
            <a:r>
              <a:rPr sz="2400" spc="-86">
                <a:latin typeface="Trebuchet MS"/>
                <a:cs typeface="Trebuchet MS"/>
              </a:rPr>
              <a:t> </a:t>
            </a:r>
            <a:r>
              <a:rPr sz="2400" spc="-41">
                <a:solidFill>
                  <a:srgbClr val="00AF50"/>
                </a:solidFill>
                <a:latin typeface="Trebuchet MS"/>
                <a:cs typeface="Trebuchet MS"/>
              </a:rPr>
              <a:t>other</a:t>
            </a:r>
            <a:r>
              <a:rPr sz="2400" spc="-60">
                <a:solidFill>
                  <a:srgbClr val="00AF50"/>
                </a:solidFill>
                <a:latin typeface="Trebuchet MS"/>
                <a:cs typeface="Trebuchet MS"/>
              </a:rPr>
              <a:t> </a:t>
            </a:r>
            <a:r>
              <a:rPr sz="2400" spc="-8">
                <a:solidFill>
                  <a:srgbClr val="00AF50"/>
                </a:solidFill>
                <a:latin typeface="Trebuchet MS"/>
                <a:cs typeface="Trebuchet MS"/>
              </a:rPr>
              <a:t>garbage</a:t>
            </a:r>
            <a:r>
              <a:rPr lang="en-US" sz="2400" spc="-8">
                <a:solidFill>
                  <a:srgbClr val="00AF50"/>
                </a:solidFill>
                <a:latin typeface="Trebuchet MS"/>
                <a:cs typeface="Trebuchet MS"/>
              </a:rPr>
              <a:t> </a:t>
            </a:r>
            <a:r>
              <a:rPr sz="2400" spc="-45">
                <a:solidFill>
                  <a:srgbClr val="00AF50"/>
                </a:solidFill>
                <a:latin typeface="Trebuchet MS"/>
                <a:cs typeface="Trebuchet MS"/>
              </a:rPr>
              <a:t>thrown</a:t>
            </a:r>
            <a:r>
              <a:rPr sz="2400" spc="-105">
                <a:solidFill>
                  <a:srgbClr val="00AF50"/>
                </a:solidFill>
                <a:latin typeface="Trebuchet MS"/>
                <a:cs typeface="Trebuchet MS"/>
              </a:rPr>
              <a:t> </a:t>
            </a:r>
            <a:r>
              <a:rPr sz="2400" spc="-60">
                <a:solidFill>
                  <a:srgbClr val="00AF50"/>
                </a:solidFill>
                <a:latin typeface="Trebuchet MS"/>
                <a:cs typeface="Trebuchet MS"/>
              </a:rPr>
              <a:t>into</a:t>
            </a:r>
            <a:r>
              <a:rPr sz="2400" spc="-113">
                <a:solidFill>
                  <a:srgbClr val="00AF50"/>
                </a:solidFill>
                <a:latin typeface="Trebuchet MS"/>
                <a:cs typeface="Trebuchet MS"/>
              </a:rPr>
              <a:t> </a:t>
            </a:r>
            <a:r>
              <a:rPr sz="2400" spc="-75">
                <a:solidFill>
                  <a:srgbClr val="00AF50"/>
                </a:solidFill>
                <a:latin typeface="Trebuchet MS"/>
                <a:cs typeface="Trebuchet MS"/>
              </a:rPr>
              <a:t>pan</a:t>
            </a:r>
            <a:r>
              <a:rPr sz="2400" spc="-188">
                <a:solidFill>
                  <a:srgbClr val="00AF50"/>
                </a:solidFill>
                <a:latin typeface="Trebuchet MS"/>
                <a:cs typeface="Trebuchet MS"/>
              </a:rPr>
              <a:t> </a:t>
            </a:r>
            <a:r>
              <a:rPr sz="2400" spc="-56">
                <a:latin typeface="Trebuchet MS"/>
                <a:cs typeface="Trebuchet MS"/>
              </a:rPr>
              <a:t>blocks</a:t>
            </a:r>
            <a:r>
              <a:rPr sz="2400" spc="-101">
                <a:latin typeface="Trebuchet MS"/>
                <a:cs typeface="Trebuchet MS"/>
              </a:rPr>
              <a:t> </a:t>
            </a:r>
            <a:r>
              <a:rPr sz="2400" spc="-38">
                <a:latin typeface="Trebuchet MS"/>
                <a:cs typeface="Trebuchet MS"/>
              </a:rPr>
              <a:t>the</a:t>
            </a:r>
            <a:r>
              <a:rPr sz="2400" spc="-30">
                <a:latin typeface="Trebuchet MS"/>
                <a:cs typeface="Trebuchet MS"/>
              </a:rPr>
              <a:t> </a:t>
            </a:r>
            <a:r>
              <a:rPr sz="2400" spc="-8">
                <a:latin typeface="Trebuchet MS"/>
                <a:cs typeface="Trebuchet MS"/>
              </a:rPr>
              <a:t>latrine.</a:t>
            </a:r>
            <a:endParaRPr sz="2400">
              <a:latin typeface="Trebuchet MS"/>
              <a:cs typeface="Trebuchet MS"/>
            </a:endParaRPr>
          </a:p>
        </p:txBody>
      </p:sp>
      <p:sp>
        <p:nvSpPr>
          <p:cNvPr id="4" name="Slide Number Placeholder 3">
            <a:extLst>
              <a:ext uri="{FF2B5EF4-FFF2-40B4-BE49-F238E27FC236}">
                <a16:creationId xmlns:a16="http://schemas.microsoft.com/office/drawing/2014/main" id="{13D21FE9-CE82-81FF-3563-DF94D656B345}"/>
              </a:ext>
            </a:extLst>
          </p:cNvPr>
          <p:cNvSpPr>
            <a:spLocks noGrp="1"/>
          </p:cNvSpPr>
          <p:nvPr>
            <p:ph type="sldNum" sz="quarter" idx="7"/>
          </p:nvPr>
        </p:nvSpPr>
        <p:spPr/>
        <p:txBody>
          <a:bodyPr/>
          <a:lstStyle/>
          <a:p>
            <a:fld id="{B6F15528-21DE-4FAA-801E-634DDDAF4B2B}" type="slidenum">
              <a:rPr lang="en-US" smtClean="0"/>
              <a:t>22</a:t>
            </a:fld>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592964"/>
            <a:ext cx="5690354" cy="932467"/>
          </a:xfrm>
          <a:prstGeom prst="rect">
            <a:avLst/>
          </a:prstGeom>
        </p:spPr>
        <p:txBody>
          <a:bodyPr vert="horz" wrap="square" lIns="0" tIns="9049" rIns="0" bIns="0" rtlCol="0">
            <a:spAutoFit/>
          </a:bodyPr>
          <a:lstStyle/>
          <a:p>
            <a:pPr marL="9525">
              <a:spcBef>
                <a:spcPts val="71"/>
              </a:spcBef>
            </a:pPr>
            <a:r>
              <a:rPr sz="3000"/>
              <a:t>Important</a:t>
            </a:r>
            <a:r>
              <a:rPr sz="3000" spc="-64"/>
              <a:t> </a:t>
            </a:r>
            <a:r>
              <a:rPr sz="3000"/>
              <a:t>factors</a:t>
            </a:r>
            <a:r>
              <a:rPr sz="3000" spc="-83"/>
              <a:t> </a:t>
            </a:r>
            <a:r>
              <a:rPr sz="3000"/>
              <a:t>for</a:t>
            </a:r>
            <a:r>
              <a:rPr sz="3000" spc="-101"/>
              <a:t> </a:t>
            </a:r>
            <a:r>
              <a:rPr sz="3000"/>
              <a:t>sanitation</a:t>
            </a:r>
            <a:r>
              <a:rPr sz="3000" spc="-113"/>
              <a:t> </a:t>
            </a:r>
            <a:r>
              <a:rPr sz="3000"/>
              <a:t>in</a:t>
            </a:r>
            <a:r>
              <a:rPr sz="3000" spc="-184"/>
              <a:t> </a:t>
            </a:r>
            <a:r>
              <a:rPr sz="3000" spc="-8"/>
              <a:t>Bangladesh</a:t>
            </a:r>
            <a:endParaRPr sz="3000"/>
          </a:p>
        </p:txBody>
      </p:sp>
      <p:pic>
        <p:nvPicPr>
          <p:cNvPr id="3" name="object 3"/>
          <p:cNvPicPr/>
          <p:nvPr/>
        </p:nvPicPr>
        <p:blipFill>
          <a:blip r:embed="rId2"/>
          <a:stretch>
            <a:fillRect/>
          </a:stretch>
        </p:blipFill>
        <p:spPr>
          <a:xfrm>
            <a:off x="706374" y="2277046"/>
            <a:ext cx="322326" cy="240029"/>
          </a:xfrm>
          <a:prstGeom prst="rect">
            <a:avLst/>
          </a:prstGeom>
        </p:spPr>
      </p:pic>
      <p:pic>
        <p:nvPicPr>
          <p:cNvPr id="4" name="object 4"/>
          <p:cNvPicPr/>
          <p:nvPr/>
        </p:nvPicPr>
        <p:blipFill>
          <a:blip r:embed="rId2"/>
          <a:stretch>
            <a:fillRect/>
          </a:stretch>
        </p:blipFill>
        <p:spPr>
          <a:xfrm>
            <a:off x="706374" y="3510629"/>
            <a:ext cx="322326" cy="240030"/>
          </a:xfrm>
          <a:prstGeom prst="rect">
            <a:avLst/>
          </a:prstGeom>
        </p:spPr>
      </p:pic>
      <p:sp>
        <p:nvSpPr>
          <p:cNvPr id="5" name="object 5"/>
          <p:cNvSpPr txBox="1"/>
          <p:nvPr/>
        </p:nvSpPr>
        <p:spPr>
          <a:xfrm>
            <a:off x="304800" y="1735267"/>
            <a:ext cx="8305800" cy="4030783"/>
          </a:xfrm>
          <a:prstGeom prst="rect">
            <a:avLst/>
          </a:prstGeom>
        </p:spPr>
        <p:txBody>
          <a:bodyPr vert="horz" wrap="square" lIns="0" tIns="77153" rIns="0" bIns="0" rtlCol="0">
            <a:spAutoFit/>
          </a:bodyPr>
          <a:lstStyle/>
          <a:p>
            <a:pPr marL="215265" marR="143351" algn="just">
              <a:lnSpc>
                <a:spcPct val="80200"/>
              </a:lnSpc>
              <a:spcBef>
                <a:spcPts val="608"/>
              </a:spcBef>
              <a:tabLst>
                <a:tab pos="680561" algn="l"/>
                <a:tab pos="953453" algn="l"/>
                <a:tab pos="3340418" algn="l"/>
                <a:tab pos="4172903" algn="l"/>
                <a:tab pos="4736306" algn="l"/>
              </a:tabLst>
            </a:pPr>
            <a:r>
              <a:rPr sz="2400" i="1" spc="-116">
                <a:solidFill>
                  <a:srgbClr val="C00000"/>
                </a:solidFill>
                <a:latin typeface="Trebuchet MS"/>
                <a:cs typeface="Trebuchet MS"/>
              </a:rPr>
              <a:t>Soil</a:t>
            </a:r>
            <a:r>
              <a:rPr sz="2400" i="1" spc="-255">
                <a:solidFill>
                  <a:srgbClr val="C00000"/>
                </a:solidFill>
                <a:latin typeface="Trebuchet MS"/>
                <a:cs typeface="Trebuchet MS"/>
              </a:rPr>
              <a:t> </a:t>
            </a:r>
            <a:r>
              <a:rPr sz="2400" i="1" spc="-165">
                <a:solidFill>
                  <a:srgbClr val="C00000"/>
                </a:solidFill>
                <a:latin typeface="Trebuchet MS"/>
                <a:cs typeface="Trebuchet MS"/>
              </a:rPr>
              <a:t>permeability</a:t>
            </a:r>
            <a:r>
              <a:rPr sz="2400" spc="-165">
                <a:latin typeface="Trebuchet MS"/>
                <a:cs typeface="Trebuchet MS"/>
              </a:rPr>
              <a:t>:</a:t>
            </a:r>
            <a:r>
              <a:rPr sz="2400" spc="-270">
                <a:latin typeface="Trebuchet MS"/>
                <a:cs typeface="Trebuchet MS"/>
              </a:rPr>
              <a:t> </a:t>
            </a:r>
            <a:r>
              <a:rPr sz="2400" spc="-41">
                <a:latin typeface="Trebuchet MS"/>
                <a:cs typeface="Trebuchet MS"/>
              </a:rPr>
              <a:t>Soils</a:t>
            </a:r>
            <a:r>
              <a:rPr sz="2400" spc="-45">
                <a:latin typeface="Trebuchet MS"/>
                <a:cs typeface="Trebuchet MS"/>
              </a:rPr>
              <a:t> </a:t>
            </a:r>
            <a:r>
              <a:rPr sz="2400" spc="-15">
                <a:latin typeface="Trebuchet MS"/>
                <a:cs typeface="Trebuchet MS"/>
              </a:rPr>
              <a:t>with</a:t>
            </a:r>
            <a:r>
              <a:rPr lang="en-US" sz="2400" spc="-15">
                <a:latin typeface="Trebuchet MS"/>
                <a:cs typeface="Trebuchet MS"/>
              </a:rPr>
              <a:t> </a:t>
            </a:r>
            <a:r>
              <a:rPr sz="2400" spc="-86">
                <a:solidFill>
                  <a:srgbClr val="00AF50"/>
                </a:solidFill>
                <a:latin typeface="Trebuchet MS"/>
                <a:cs typeface="Trebuchet MS"/>
              </a:rPr>
              <a:t>permeability</a:t>
            </a:r>
            <a:r>
              <a:rPr sz="2400" spc="-165">
                <a:solidFill>
                  <a:srgbClr val="00AF50"/>
                </a:solidFill>
                <a:latin typeface="Trebuchet MS"/>
                <a:cs typeface="Trebuchet MS"/>
              </a:rPr>
              <a:t> </a:t>
            </a:r>
            <a:r>
              <a:rPr sz="2400" spc="-56">
                <a:solidFill>
                  <a:srgbClr val="00AF50"/>
                </a:solidFill>
                <a:latin typeface="Trebuchet MS"/>
                <a:cs typeface="Trebuchet MS"/>
              </a:rPr>
              <a:t>below</a:t>
            </a:r>
            <a:r>
              <a:rPr sz="2400" spc="-101">
                <a:solidFill>
                  <a:srgbClr val="00AF50"/>
                </a:solidFill>
                <a:latin typeface="Trebuchet MS"/>
                <a:cs typeface="Trebuchet MS"/>
              </a:rPr>
              <a:t> </a:t>
            </a:r>
            <a:r>
              <a:rPr sz="2400" spc="-60">
                <a:solidFill>
                  <a:srgbClr val="00AF50"/>
                </a:solidFill>
                <a:latin typeface="Trebuchet MS"/>
                <a:cs typeface="Trebuchet MS"/>
              </a:rPr>
              <a:t>2.5</a:t>
            </a:r>
            <a:r>
              <a:rPr sz="2400" spc="-176">
                <a:solidFill>
                  <a:srgbClr val="00AF50"/>
                </a:solidFill>
                <a:latin typeface="Trebuchet MS"/>
                <a:cs typeface="Trebuchet MS"/>
              </a:rPr>
              <a:t> </a:t>
            </a:r>
            <a:r>
              <a:rPr sz="2400" spc="-64">
                <a:solidFill>
                  <a:srgbClr val="00AF50"/>
                </a:solidFill>
                <a:latin typeface="Trebuchet MS"/>
                <a:cs typeface="Trebuchet MS"/>
              </a:rPr>
              <a:t>mm</a:t>
            </a:r>
            <a:r>
              <a:rPr sz="2400" spc="-143">
                <a:solidFill>
                  <a:srgbClr val="00AF50"/>
                </a:solidFill>
                <a:latin typeface="Trebuchet MS"/>
                <a:cs typeface="Trebuchet MS"/>
              </a:rPr>
              <a:t> </a:t>
            </a:r>
            <a:r>
              <a:rPr sz="2400" spc="-41">
                <a:solidFill>
                  <a:srgbClr val="00AF50"/>
                </a:solidFill>
                <a:latin typeface="Trebuchet MS"/>
                <a:cs typeface="Trebuchet MS"/>
              </a:rPr>
              <a:t>per</a:t>
            </a:r>
            <a:r>
              <a:rPr sz="2400" spc="-86">
                <a:solidFill>
                  <a:srgbClr val="00AF50"/>
                </a:solidFill>
                <a:latin typeface="Trebuchet MS"/>
                <a:cs typeface="Trebuchet MS"/>
              </a:rPr>
              <a:t> </a:t>
            </a:r>
            <a:r>
              <a:rPr sz="2400" spc="-15">
                <a:solidFill>
                  <a:srgbClr val="00AF50"/>
                </a:solidFill>
                <a:latin typeface="Trebuchet MS"/>
                <a:cs typeface="Trebuchet MS"/>
              </a:rPr>
              <a:t>hour </a:t>
            </a:r>
            <a:r>
              <a:rPr sz="2400" spc="-79">
                <a:latin typeface="Trebuchet MS"/>
                <a:cs typeface="Trebuchet MS"/>
              </a:rPr>
              <a:t>(expansive</a:t>
            </a:r>
            <a:r>
              <a:rPr sz="2400" spc="-143">
                <a:latin typeface="Trebuchet MS"/>
                <a:cs typeface="Trebuchet MS"/>
              </a:rPr>
              <a:t> </a:t>
            </a:r>
            <a:r>
              <a:rPr sz="2400" spc="-90">
                <a:latin typeface="Trebuchet MS"/>
                <a:cs typeface="Trebuchet MS"/>
              </a:rPr>
              <a:t>clay)</a:t>
            </a:r>
            <a:r>
              <a:rPr sz="2400" spc="-195">
                <a:latin typeface="Trebuchet MS"/>
                <a:cs typeface="Trebuchet MS"/>
              </a:rPr>
              <a:t> </a:t>
            </a:r>
            <a:r>
              <a:rPr sz="2400" spc="-64">
                <a:latin typeface="Trebuchet MS"/>
                <a:cs typeface="Trebuchet MS"/>
              </a:rPr>
              <a:t>are</a:t>
            </a:r>
            <a:r>
              <a:rPr sz="2400" spc="-150">
                <a:latin typeface="Trebuchet MS"/>
                <a:cs typeface="Trebuchet MS"/>
              </a:rPr>
              <a:t> </a:t>
            </a:r>
            <a:r>
              <a:rPr sz="2400" spc="-83">
                <a:latin typeface="Trebuchet MS"/>
                <a:cs typeface="Trebuchet MS"/>
              </a:rPr>
              <a:t>unsuitable</a:t>
            </a:r>
            <a:r>
              <a:rPr sz="2400" spc="-184">
                <a:latin typeface="Trebuchet MS"/>
                <a:cs typeface="Trebuchet MS"/>
              </a:rPr>
              <a:t> </a:t>
            </a:r>
            <a:r>
              <a:rPr sz="2400" spc="-34">
                <a:latin typeface="Trebuchet MS"/>
                <a:cs typeface="Trebuchet MS"/>
              </a:rPr>
              <a:t>for</a:t>
            </a:r>
            <a:r>
              <a:rPr sz="2400" spc="-64">
                <a:latin typeface="Trebuchet MS"/>
                <a:cs typeface="Trebuchet MS"/>
              </a:rPr>
              <a:t> </a:t>
            </a:r>
            <a:r>
              <a:rPr sz="2400" spc="-19">
                <a:solidFill>
                  <a:srgbClr val="00AF50"/>
                </a:solidFill>
                <a:latin typeface="Trebuchet MS"/>
                <a:cs typeface="Trebuchet MS"/>
              </a:rPr>
              <a:t>pit</a:t>
            </a:r>
            <a:r>
              <a:rPr lang="en-US" sz="2400" spc="-19">
                <a:solidFill>
                  <a:srgbClr val="00AF50"/>
                </a:solidFill>
                <a:latin typeface="Trebuchet MS"/>
                <a:cs typeface="Trebuchet MS"/>
              </a:rPr>
              <a:t> </a:t>
            </a:r>
            <a:r>
              <a:rPr sz="2400" spc="-90">
                <a:solidFill>
                  <a:srgbClr val="00AF50"/>
                </a:solidFill>
                <a:latin typeface="Trebuchet MS"/>
                <a:cs typeface="Trebuchet MS"/>
              </a:rPr>
              <a:t>latrines</a:t>
            </a:r>
            <a:r>
              <a:rPr sz="2400" spc="-90">
                <a:latin typeface="Trebuchet MS"/>
                <a:cs typeface="Trebuchet MS"/>
              </a:rPr>
              <a:t>,</a:t>
            </a:r>
            <a:r>
              <a:rPr sz="2400" spc="-165">
                <a:latin typeface="Trebuchet MS"/>
                <a:cs typeface="Trebuchet MS"/>
              </a:rPr>
              <a:t> </a:t>
            </a:r>
            <a:r>
              <a:rPr sz="2400" spc="-41">
                <a:latin typeface="Trebuchet MS"/>
                <a:cs typeface="Trebuchet MS"/>
              </a:rPr>
              <a:t>as</a:t>
            </a:r>
            <a:r>
              <a:rPr sz="2400" spc="-161">
                <a:latin typeface="Trebuchet MS"/>
                <a:cs typeface="Trebuchet MS"/>
              </a:rPr>
              <a:t> </a:t>
            </a:r>
            <a:r>
              <a:rPr sz="2400" spc="-64">
                <a:latin typeface="Trebuchet MS"/>
                <a:cs typeface="Trebuchet MS"/>
              </a:rPr>
              <a:t>the</a:t>
            </a:r>
            <a:r>
              <a:rPr sz="2400" spc="-146">
                <a:latin typeface="Trebuchet MS"/>
                <a:cs typeface="Trebuchet MS"/>
              </a:rPr>
              <a:t> </a:t>
            </a:r>
            <a:r>
              <a:rPr sz="2400" spc="-83">
                <a:latin typeface="Trebuchet MS"/>
                <a:cs typeface="Trebuchet MS"/>
              </a:rPr>
              <a:t>liquid</a:t>
            </a:r>
            <a:r>
              <a:rPr sz="2400" spc="-139">
                <a:latin typeface="Trebuchet MS"/>
                <a:cs typeface="Trebuchet MS"/>
              </a:rPr>
              <a:t> </a:t>
            </a:r>
            <a:r>
              <a:rPr sz="2400" spc="-75">
                <a:latin typeface="Trebuchet MS"/>
                <a:cs typeface="Trebuchet MS"/>
              </a:rPr>
              <a:t>fraction</a:t>
            </a:r>
            <a:r>
              <a:rPr sz="2400" spc="-139">
                <a:latin typeface="Trebuchet MS"/>
                <a:cs typeface="Trebuchet MS"/>
              </a:rPr>
              <a:t> </a:t>
            </a:r>
            <a:r>
              <a:rPr sz="2400" spc="-19">
                <a:latin typeface="Trebuchet MS"/>
                <a:cs typeface="Trebuchet MS"/>
              </a:rPr>
              <a:t>of the</a:t>
            </a:r>
            <a:r>
              <a:rPr lang="en-US" sz="2400" spc="-19">
                <a:latin typeface="Trebuchet MS"/>
                <a:cs typeface="Trebuchet MS"/>
              </a:rPr>
              <a:t> </a:t>
            </a:r>
            <a:r>
              <a:rPr sz="2400" spc="-71">
                <a:latin typeface="Trebuchet MS"/>
                <a:cs typeface="Trebuchet MS"/>
              </a:rPr>
              <a:t>excreta</a:t>
            </a:r>
            <a:r>
              <a:rPr sz="2400" spc="-146">
                <a:latin typeface="Trebuchet MS"/>
                <a:cs typeface="Trebuchet MS"/>
              </a:rPr>
              <a:t> </a:t>
            </a:r>
            <a:r>
              <a:rPr sz="2400" spc="-38">
                <a:latin typeface="Trebuchet MS"/>
                <a:cs typeface="Trebuchet MS"/>
              </a:rPr>
              <a:t>is</a:t>
            </a:r>
            <a:r>
              <a:rPr sz="2400" spc="-127">
                <a:latin typeface="Trebuchet MS"/>
                <a:cs typeface="Trebuchet MS"/>
              </a:rPr>
              <a:t> </a:t>
            </a:r>
            <a:r>
              <a:rPr sz="2400" spc="-86">
                <a:latin typeface="Trebuchet MS"/>
                <a:cs typeface="Trebuchet MS"/>
              </a:rPr>
              <a:t>unable</a:t>
            </a:r>
            <a:r>
              <a:rPr sz="2400" spc="-176">
                <a:latin typeface="Trebuchet MS"/>
                <a:cs typeface="Trebuchet MS"/>
              </a:rPr>
              <a:t> </a:t>
            </a:r>
            <a:r>
              <a:rPr sz="2400">
                <a:latin typeface="Trebuchet MS"/>
                <a:cs typeface="Trebuchet MS"/>
              </a:rPr>
              <a:t>to</a:t>
            </a:r>
            <a:r>
              <a:rPr sz="2400" spc="-49">
                <a:latin typeface="Trebuchet MS"/>
                <a:cs typeface="Trebuchet MS"/>
              </a:rPr>
              <a:t> </a:t>
            </a:r>
            <a:r>
              <a:rPr sz="2400" spc="-94">
                <a:latin typeface="Trebuchet MS"/>
                <a:cs typeface="Trebuchet MS"/>
              </a:rPr>
              <a:t>infiltrate</a:t>
            </a:r>
            <a:r>
              <a:rPr sz="2400" spc="-203">
                <a:latin typeface="Trebuchet MS"/>
                <a:cs typeface="Trebuchet MS"/>
              </a:rPr>
              <a:t> </a:t>
            </a:r>
            <a:r>
              <a:rPr sz="2400" spc="-53">
                <a:latin typeface="Trebuchet MS"/>
                <a:cs typeface="Trebuchet MS"/>
              </a:rPr>
              <a:t>into</a:t>
            </a:r>
            <a:r>
              <a:rPr sz="2400" spc="-98">
                <a:latin typeface="Trebuchet MS"/>
                <a:cs typeface="Trebuchet MS"/>
              </a:rPr>
              <a:t> </a:t>
            </a:r>
            <a:r>
              <a:rPr sz="2400" spc="-8" err="1">
                <a:latin typeface="Trebuchet MS"/>
                <a:cs typeface="Trebuchet MS"/>
              </a:rPr>
              <a:t>soil,</a:t>
            </a:r>
            <a:r>
              <a:rPr sz="2400" spc="-75" err="1">
                <a:latin typeface="Trebuchet MS"/>
                <a:cs typeface="Trebuchet MS"/>
              </a:rPr>
              <a:t>thereby</a:t>
            </a:r>
            <a:r>
              <a:rPr sz="2400" spc="-161">
                <a:latin typeface="Trebuchet MS"/>
                <a:cs typeface="Trebuchet MS"/>
              </a:rPr>
              <a:t> </a:t>
            </a:r>
            <a:r>
              <a:rPr sz="2400" spc="-94">
                <a:latin typeface="Trebuchet MS"/>
                <a:cs typeface="Trebuchet MS"/>
              </a:rPr>
              <a:t>leading</a:t>
            </a:r>
            <a:r>
              <a:rPr sz="2400" spc="-191">
                <a:latin typeface="Trebuchet MS"/>
                <a:cs typeface="Trebuchet MS"/>
              </a:rPr>
              <a:t> </a:t>
            </a:r>
            <a:r>
              <a:rPr sz="2400">
                <a:latin typeface="Trebuchet MS"/>
                <a:cs typeface="Trebuchet MS"/>
              </a:rPr>
              <a:t>to</a:t>
            </a:r>
            <a:r>
              <a:rPr sz="2400" spc="-64">
                <a:latin typeface="Trebuchet MS"/>
                <a:cs typeface="Trebuchet MS"/>
              </a:rPr>
              <a:t> </a:t>
            </a:r>
            <a:r>
              <a:rPr sz="2400" spc="-41">
                <a:latin typeface="Trebuchet MS"/>
                <a:cs typeface="Trebuchet MS"/>
              </a:rPr>
              <a:t>overflow </a:t>
            </a:r>
            <a:r>
              <a:rPr sz="2400" spc="-49">
                <a:latin typeface="Trebuchet MS"/>
                <a:cs typeface="Trebuchet MS"/>
              </a:rPr>
              <a:t>of</a:t>
            </a:r>
            <a:r>
              <a:rPr sz="2400" spc="-124">
                <a:latin typeface="Trebuchet MS"/>
                <a:cs typeface="Trebuchet MS"/>
              </a:rPr>
              <a:t> </a:t>
            </a:r>
            <a:r>
              <a:rPr sz="2400" spc="-19">
                <a:latin typeface="Trebuchet MS"/>
                <a:cs typeface="Trebuchet MS"/>
              </a:rPr>
              <a:t>the</a:t>
            </a:r>
            <a:r>
              <a:rPr lang="en-US" sz="2400" spc="-19">
                <a:latin typeface="Trebuchet MS"/>
                <a:cs typeface="Trebuchet MS"/>
              </a:rPr>
              <a:t> </a:t>
            </a:r>
            <a:r>
              <a:rPr sz="2400" spc="-8">
                <a:latin typeface="Trebuchet MS"/>
                <a:cs typeface="Trebuchet MS"/>
              </a:rPr>
              <a:t>pits.</a:t>
            </a:r>
            <a:endParaRPr sz="2400">
              <a:latin typeface="Trebuchet MS"/>
              <a:cs typeface="Trebuchet MS"/>
            </a:endParaRPr>
          </a:p>
          <a:p>
            <a:pPr marL="215265" marR="3810" algn="just">
              <a:lnSpc>
                <a:spcPct val="80400"/>
              </a:lnSpc>
              <a:spcBef>
                <a:spcPts val="1924"/>
              </a:spcBef>
              <a:tabLst>
                <a:tab pos="2637472" algn="l"/>
                <a:tab pos="2758440" algn="l"/>
                <a:tab pos="3088958" algn="l"/>
                <a:tab pos="3436620" algn="l"/>
                <a:tab pos="6747986" algn="l"/>
                <a:tab pos="6969919" algn="l"/>
              </a:tabLst>
            </a:pPr>
            <a:r>
              <a:rPr sz="2400" i="1" spc="-153">
                <a:solidFill>
                  <a:srgbClr val="C00000"/>
                </a:solidFill>
                <a:latin typeface="Trebuchet MS"/>
                <a:cs typeface="Trebuchet MS"/>
              </a:rPr>
              <a:t>Groundwater</a:t>
            </a:r>
            <a:r>
              <a:rPr sz="2400" i="1" spc="-214">
                <a:solidFill>
                  <a:srgbClr val="C00000"/>
                </a:solidFill>
                <a:latin typeface="Trebuchet MS"/>
                <a:cs typeface="Trebuchet MS"/>
              </a:rPr>
              <a:t> </a:t>
            </a:r>
            <a:r>
              <a:rPr sz="2400" i="1" spc="-169">
                <a:solidFill>
                  <a:srgbClr val="C00000"/>
                </a:solidFill>
                <a:latin typeface="Trebuchet MS"/>
                <a:cs typeface="Trebuchet MS"/>
              </a:rPr>
              <a:t>pollution</a:t>
            </a:r>
            <a:r>
              <a:rPr sz="2400" i="1" spc="-169">
                <a:latin typeface="Trebuchet MS"/>
                <a:cs typeface="Trebuchet MS"/>
              </a:rPr>
              <a:t>:</a:t>
            </a:r>
            <a:r>
              <a:rPr sz="2400" i="1" spc="-248">
                <a:latin typeface="Trebuchet MS"/>
                <a:cs typeface="Trebuchet MS"/>
              </a:rPr>
              <a:t> </a:t>
            </a:r>
            <a:r>
              <a:rPr sz="2400" spc="-19">
                <a:latin typeface="Trebuchet MS"/>
                <a:cs typeface="Trebuchet MS"/>
              </a:rPr>
              <a:t>The</a:t>
            </a:r>
            <a:r>
              <a:rPr lang="en-US" sz="2400" spc="-19">
                <a:latin typeface="Trebuchet MS"/>
                <a:cs typeface="Trebuchet MS"/>
              </a:rPr>
              <a:t> </a:t>
            </a:r>
            <a:r>
              <a:rPr sz="2400" spc="-60">
                <a:latin typeface="Trebuchet MS"/>
                <a:cs typeface="Trebuchet MS"/>
              </a:rPr>
              <a:t>deposition</a:t>
            </a:r>
            <a:r>
              <a:rPr sz="2400" spc="-135">
                <a:latin typeface="Trebuchet MS"/>
                <a:cs typeface="Trebuchet MS"/>
              </a:rPr>
              <a:t> </a:t>
            </a:r>
            <a:r>
              <a:rPr sz="2400" spc="-49">
                <a:latin typeface="Trebuchet MS"/>
                <a:cs typeface="Trebuchet MS"/>
              </a:rPr>
              <a:t>of</a:t>
            </a:r>
            <a:r>
              <a:rPr sz="2400" spc="-131">
                <a:latin typeface="Trebuchet MS"/>
                <a:cs typeface="Trebuchet MS"/>
              </a:rPr>
              <a:t> </a:t>
            </a:r>
            <a:r>
              <a:rPr sz="2400" spc="-71">
                <a:latin typeface="Trebuchet MS"/>
                <a:cs typeface="Trebuchet MS"/>
              </a:rPr>
              <a:t>excreta</a:t>
            </a:r>
            <a:r>
              <a:rPr sz="2400" spc="-172">
                <a:latin typeface="Trebuchet MS"/>
                <a:cs typeface="Trebuchet MS"/>
              </a:rPr>
              <a:t> </a:t>
            </a:r>
            <a:r>
              <a:rPr sz="2400" spc="-53">
                <a:latin typeface="Trebuchet MS"/>
                <a:cs typeface="Trebuchet MS"/>
              </a:rPr>
              <a:t>in</a:t>
            </a:r>
            <a:r>
              <a:rPr sz="2400" spc="-153">
                <a:latin typeface="Trebuchet MS"/>
                <a:cs typeface="Trebuchet MS"/>
              </a:rPr>
              <a:t> </a:t>
            </a:r>
            <a:r>
              <a:rPr sz="2400" spc="-60">
                <a:latin typeface="Trebuchet MS"/>
                <a:cs typeface="Trebuchet MS"/>
              </a:rPr>
              <a:t>pits</a:t>
            </a:r>
            <a:r>
              <a:rPr sz="2400" spc="-158">
                <a:latin typeface="Trebuchet MS"/>
                <a:cs typeface="Trebuchet MS"/>
              </a:rPr>
              <a:t> </a:t>
            </a:r>
            <a:r>
              <a:rPr sz="2400">
                <a:latin typeface="Trebuchet MS"/>
                <a:cs typeface="Trebuchet MS"/>
              </a:rPr>
              <a:t>may</a:t>
            </a:r>
            <a:r>
              <a:rPr sz="2400" spc="101">
                <a:latin typeface="Trebuchet MS"/>
                <a:cs typeface="Trebuchet MS"/>
              </a:rPr>
              <a:t> </a:t>
            </a:r>
            <a:r>
              <a:rPr sz="2400" spc="-8">
                <a:latin typeface="Trebuchet MS"/>
                <a:cs typeface="Trebuchet MS"/>
              </a:rPr>
              <a:t>pollute </a:t>
            </a:r>
            <a:r>
              <a:rPr sz="2400" spc="-68">
                <a:latin typeface="Trebuchet MS"/>
                <a:cs typeface="Trebuchet MS"/>
              </a:rPr>
              <a:t>water</a:t>
            </a:r>
            <a:r>
              <a:rPr sz="2400" spc="-105">
                <a:latin typeface="Trebuchet MS"/>
                <a:cs typeface="Trebuchet MS"/>
              </a:rPr>
              <a:t> </a:t>
            </a:r>
            <a:r>
              <a:rPr sz="2400" spc="-68">
                <a:latin typeface="Trebuchet MS"/>
                <a:cs typeface="Trebuchet MS"/>
              </a:rPr>
              <a:t>sources,</a:t>
            </a:r>
            <a:r>
              <a:rPr sz="2400" spc="-109">
                <a:latin typeface="Trebuchet MS"/>
                <a:cs typeface="Trebuchet MS"/>
              </a:rPr>
              <a:t> </a:t>
            </a:r>
            <a:r>
              <a:rPr sz="2400" spc="-8">
                <a:latin typeface="Trebuchet MS"/>
                <a:cs typeface="Trebuchet MS"/>
              </a:rPr>
              <a:t>particularly</a:t>
            </a:r>
            <a:r>
              <a:rPr lang="en-US" sz="2400" spc="-8">
                <a:latin typeface="Trebuchet MS"/>
                <a:cs typeface="Trebuchet MS"/>
              </a:rPr>
              <a:t> </a:t>
            </a:r>
            <a:r>
              <a:rPr sz="2400" spc="-90">
                <a:latin typeface="Trebuchet MS"/>
                <a:cs typeface="Trebuchet MS"/>
              </a:rPr>
              <a:t>wells,</a:t>
            </a:r>
            <a:r>
              <a:rPr sz="2400" spc="-158">
                <a:latin typeface="Trebuchet MS"/>
                <a:cs typeface="Trebuchet MS"/>
              </a:rPr>
              <a:t> </a:t>
            </a:r>
            <a:r>
              <a:rPr sz="2400" spc="-101">
                <a:latin typeface="Trebuchet MS"/>
                <a:cs typeface="Trebuchet MS"/>
              </a:rPr>
              <a:t>tube-</a:t>
            </a:r>
            <a:r>
              <a:rPr sz="2400" spc="-90">
                <a:latin typeface="Trebuchet MS"/>
                <a:cs typeface="Trebuchet MS"/>
              </a:rPr>
              <a:t>wells,</a:t>
            </a:r>
            <a:r>
              <a:rPr sz="2400" spc="-180">
                <a:latin typeface="Trebuchet MS"/>
                <a:cs typeface="Trebuchet MS"/>
              </a:rPr>
              <a:t> </a:t>
            </a:r>
            <a:r>
              <a:rPr sz="2400" spc="-75">
                <a:latin typeface="Trebuchet MS"/>
                <a:cs typeface="Trebuchet MS"/>
              </a:rPr>
              <a:t>pond,</a:t>
            </a:r>
            <a:r>
              <a:rPr sz="2400" spc="-98">
                <a:latin typeface="Trebuchet MS"/>
                <a:cs typeface="Trebuchet MS"/>
              </a:rPr>
              <a:t> </a:t>
            </a:r>
            <a:r>
              <a:rPr sz="2400" spc="-109">
                <a:latin typeface="Trebuchet MS"/>
                <a:cs typeface="Trebuchet MS"/>
              </a:rPr>
              <a:t>etc.,</a:t>
            </a:r>
            <a:r>
              <a:rPr sz="2400" spc="-251">
                <a:latin typeface="Trebuchet MS"/>
                <a:cs typeface="Trebuchet MS"/>
              </a:rPr>
              <a:t> </a:t>
            </a:r>
            <a:r>
              <a:rPr sz="2400" spc="-8">
                <a:latin typeface="Trebuchet MS"/>
                <a:cs typeface="Trebuchet MS"/>
              </a:rPr>
              <a:t>located</a:t>
            </a:r>
            <a:r>
              <a:rPr lang="en-US" sz="2400" spc="-8">
                <a:latin typeface="Trebuchet MS"/>
                <a:cs typeface="Trebuchet MS"/>
              </a:rPr>
              <a:t> </a:t>
            </a:r>
            <a:r>
              <a:rPr sz="2400" spc="-113">
                <a:latin typeface="Trebuchet MS"/>
                <a:cs typeface="Trebuchet MS"/>
              </a:rPr>
              <a:t>nearby. </a:t>
            </a:r>
            <a:r>
              <a:rPr sz="2400" spc="-64">
                <a:latin typeface="Trebuchet MS"/>
                <a:cs typeface="Trebuchet MS"/>
              </a:rPr>
              <a:t>The</a:t>
            </a:r>
            <a:r>
              <a:rPr sz="2400" spc="-161">
                <a:latin typeface="Trebuchet MS"/>
                <a:cs typeface="Trebuchet MS"/>
              </a:rPr>
              <a:t> </a:t>
            </a:r>
            <a:r>
              <a:rPr sz="2400" spc="-71">
                <a:latin typeface="Trebuchet MS"/>
                <a:cs typeface="Trebuchet MS"/>
              </a:rPr>
              <a:t>danger</a:t>
            </a:r>
            <a:r>
              <a:rPr sz="2400" spc="-153">
                <a:latin typeface="Trebuchet MS"/>
                <a:cs typeface="Trebuchet MS"/>
              </a:rPr>
              <a:t> </a:t>
            </a:r>
            <a:r>
              <a:rPr sz="2400" spc="-49">
                <a:latin typeface="Trebuchet MS"/>
                <a:cs typeface="Trebuchet MS"/>
              </a:rPr>
              <a:t>of</a:t>
            </a:r>
            <a:r>
              <a:rPr sz="2400" spc="-109">
                <a:latin typeface="Trebuchet MS"/>
                <a:cs typeface="Trebuchet MS"/>
              </a:rPr>
              <a:t> </a:t>
            </a:r>
            <a:r>
              <a:rPr sz="2400" spc="-8">
                <a:latin typeface="Trebuchet MS"/>
                <a:cs typeface="Trebuchet MS"/>
              </a:rPr>
              <a:t>pollution</a:t>
            </a:r>
            <a:r>
              <a:rPr lang="en-US" sz="2400" spc="-8">
                <a:latin typeface="Trebuchet MS"/>
                <a:cs typeface="Trebuchet MS"/>
              </a:rPr>
              <a:t> </a:t>
            </a:r>
            <a:r>
              <a:rPr sz="2400" spc="-75">
                <a:latin typeface="Trebuchet MS"/>
                <a:cs typeface="Trebuchet MS"/>
              </a:rPr>
              <a:t>increases</a:t>
            </a:r>
            <a:r>
              <a:rPr sz="2400" spc="-161">
                <a:latin typeface="Trebuchet MS"/>
                <a:cs typeface="Trebuchet MS"/>
              </a:rPr>
              <a:t> </a:t>
            </a:r>
            <a:r>
              <a:rPr sz="2400" spc="-64">
                <a:latin typeface="Trebuchet MS"/>
                <a:cs typeface="Trebuchet MS"/>
              </a:rPr>
              <a:t>if</a:t>
            </a:r>
            <a:r>
              <a:rPr sz="2400" spc="-255">
                <a:latin typeface="Trebuchet MS"/>
                <a:cs typeface="Trebuchet MS"/>
              </a:rPr>
              <a:t> </a:t>
            </a:r>
            <a:r>
              <a:rPr sz="2400" spc="-64">
                <a:latin typeface="Trebuchet MS"/>
                <a:cs typeface="Trebuchet MS"/>
              </a:rPr>
              <a:t>the</a:t>
            </a:r>
            <a:r>
              <a:rPr sz="2400" spc="-176">
                <a:latin typeface="Trebuchet MS"/>
                <a:cs typeface="Trebuchet MS"/>
              </a:rPr>
              <a:t> </a:t>
            </a:r>
            <a:r>
              <a:rPr sz="2400" spc="-68">
                <a:latin typeface="Trebuchet MS"/>
                <a:cs typeface="Trebuchet MS"/>
              </a:rPr>
              <a:t>pit</a:t>
            </a:r>
            <a:r>
              <a:rPr sz="2400" spc="-169">
                <a:latin typeface="Trebuchet MS"/>
                <a:cs typeface="Trebuchet MS"/>
              </a:rPr>
              <a:t> </a:t>
            </a:r>
            <a:r>
              <a:rPr sz="2400" spc="-38">
                <a:latin typeface="Trebuchet MS"/>
                <a:cs typeface="Trebuchet MS"/>
              </a:rPr>
              <a:t>is</a:t>
            </a:r>
            <a:r>
              <a:rPr sz="2400" spc="-127">
                <a:latin typeface="Trebuchet MS"/>
                <a:cs typeface="Trebuchet MS"/>
              </a:rPr>
              <a:t> </a:t>
            </a:r>
            <a:r>
              <a:rPr sz="2400" spc="-64">
                <a:latin typeface="Trebuchet MS"/>
                <a:cs typeface="Trebuchet MS"/>
              </a:rPr>
              <a:t>dug</a:t>
            </a:r>
            <a:r>
              <a:rPr sz="2400" spc="-158">
                <a:latin typeface="Trebuchet MS"/>
                <a:cs typeface="Trebuchet MS"/>
              </a:rPr>
              <a:t> </a:t>
            </a:r>
            <a:r>
              <a:rPr sz="2400" spc="-34">
                <a:latin typeface="Trebuchet MS"/>
                <a:cs typeface="Trebuchet MS"/>
              </a:rPr>
              <a:t>down</a:t>
            </a:r>
            <a:r>
              <a:rPr sz="2400" spc="-56">
                <a:latin typeface="Trebuchet MS"/>
                <a:cs typeface="Trebuchet MS"/>
              </a:rPr>
              <a:t> </a:t>
            </a:r>
            <a:r>
              <a:rPr sz="2400">
                <a:latin typeface="Trebuchet MS"/>
                <a:cs typeface="Trebuchet MS"/>
              </a:rPr>
              <a:t>to</a:t>
            </a:r>
            <a:r>
              <a:rPr sz="2400" spc="-56">
                <a:latin typeface="Trebuchet MS"/>
                <a:cs typeface="Trebuchet MS"/>
              </a:rPr>
              <a:t> </a:t>
            </a:r>
            <a:r>
              <a:rPr sz="2400" spc="-19">
                <a:latin typeface="Trebuchet MS"/>
                <a:cs typeface="Trebuchet MS"/>
              </a:rPr>
              <a:t>the</a:t>
            </a:r>
            <a:r>
              <a:rPr sz="2400">
                <a:latin typeface="Trebuchet MS"/>
                <a:cs typeface="Trebuchet MS"/>
              </a:rPr>
              <a:t>	</a:t>
            </a:r>
            <a:r>
              <a:rPr sz="2400" spc="-8">
                <a:latin typeface="Trebuchet MS"/>
                <a:cs typeface="Trebuchet MS"/>
              </a:rPr>
              <a:t>water </a:t>
            </a:r>
            <a:r>
              <a:rPr sz="2400" spc="-86">
                <a:latin typeface="Trebuchet MS"/>
                <a:cs typeface="Trebuchet MS"/>
              </a:rPr>
              <a:t>table</a:t>
            </a:r>
            <a:r>
              <a:rPr sz="2400" spc="-233">
                <a:latin typeface="Trebuchet MS"/>
                <a:cs typeface="Trebuchet MS"/>
              </a:rPr>
              <a:t> </a:t>
            </a:r>
            <a:r>
              <a:rPr sz="2400">
                <a:latin typeface="Trebuchet MS"/>
                <a:cs typeface="Trebuchet MS"/>
              </a:rPr>
              <a:t>or</a:t>
            </a:r>
            <a:r>
              <a:rPr sz="2400" spc="41">
                <a:latin typeface="Trebuchet MS"/>
                <a:cs typeface="Trebuchet MS"/>
              </a:rPr>
              <a:t> </a:t>
            </a:r>
            <a:r>
              <a:rPr sz="2400">
                <a:latin typeface="Trebuchet MS"/>
                <a:cs typeface="Trebuchet MS"/>
              </a:rPr>
              <a:t>to</a:t>
            </a:r>
            <a:r>
              <a:rPr sz="2400" spc="-68">
                <a:latin typeface="Trebuchet MS"/>
                <a:cs typeface="Trebuchet MS"/>
              </a:rPr>
              <a:t> </a:t>
            </a:r>
            <a:r>
              <a:rPr sz="2400" spc="-71">
                <a:latin typeface="Trebuchet MS"/>
                <a:cs typeface="Trebuchet MS"/>
              </a:rPr>
              <a:t>fissured</a:t>
            </a:r>
            <a:r>
              <a:rPr sz="2400" spc="-143">
                <a:latin typeface="Trebuchet MS"/>
                <a:cs typeface="Trebuchet MS"/>
              </a:rPr>
              <a:t> </a:t>
            </a:r>
            <a:r>
              <a:rPr sz="2400" spc="-19">
                <a:latin typeface="Trebuchet MS"/>
                <a:cs typeface="Trebuchet MS"/>
              </a:rPr>
              <a:t>o</a:t>
            </a:r>
            <a:r>
              <a:rPr lang="en-US" sz="2400" spc="-19">
                <a:latin typeface="Trebuchet MS"/>
                <a:cs typeface="Trebuchet MS"/>
              </a:rPr>
              <a:t>r </a:t>
            </a:r>
            <a:r>
              <a:rPr sz="2400" spc="-79">
                <a:latin typeface="Trebuchet MS"/>
                <a:cs typeface="Trebuchet MS"/>
              </a:rPr>
              <a:t>weathered</a:t>
            </a:r>
            <a:r>
              <a:rPr sz="2400" spc="-101">
                <a:latin typeface="Trebuchet MS"/>
                <a:cs typeface="Trebuchet MS"/>
              </a:rPr>
              <a:t> </a:t>
            </a:r>
            <a:r>
              <a:rPr sz="2400" spc="-8">
                <a:latin typeface="Trebuchet MS"/>
                <a:cs typeface="Trebuchet MS"/>
              </a:rPr>
              <a:t>rock.</a:t>
            </a:r>
            <a:endParaRPr sz="2400">
              <a:latin typeface="Trebuchet MS"/>
              <a:cs typeface="Trebuchet MS"/>
            </a:endParaRPr>
          </a:p>
          <a:p>
            <a:pPr algn="just">
              <a:spcBef>
                <a:spcPts val="746"/>
              </a:spcBef>
            </a:pPr>
            <a:endParaRPr sz="2400">
              <a:latin typeface="Trebuchet MS"/>
              <a:cs typeface="Trebuchet MS"/>
            </a:endParaRPr>
          </a:p>
          <a:p>
            <a:pPr marL="9525" marR="66675" algn="just">
              <a:lnSpc>
                <a:spcPct val="80000"/>
              </a:lnSpc>
              <a:tabLst>
                <a:tab pos="1293019" algn="l"/>
                <a:tab pos="4047173" algn="l"/>
                <a:tab pos="5258753" algn="l"/>
              </a:tabLst>
            </a:pPr>
            <a:r>
              <a:rPr sz="2400">
                <a:latin typeface="Trebuchet MS"/>
                <a:cs typeface="Trebuchet MS"/>
              </a:rPr>
              <a:t>Users</a:t>
            </a:r>
            <a:r>
              <a:rPr sz="2400" spc="-75">
                <a:latin typeface="Trebuchet MS"/>
                <a:cs typeface="Trebuchet MS"/>
              </a:rPr>
              <a:t> </a:t>
            </a:r>
            <a:r>
              <a:rPr sz="2400" spc="-68">
                <a:latin typeface="Trebuchet MS"/>
                <a:cs typeface="Trebuchet MS"/>
              </a:rPr>
              <a:t>are</a:t>
            </a:r>
            <a:r>
              <a:rPr sz="2400" spc="-176">
                <a:latin typeface="Trebuchet MS"/>
                <a:cs typeface="Trebuchet MS"/>
              </a:rPr>
              <a:t> </a:t>
            </a:r>
            <a:r>
              <a:rPr sz="2400" spc="-75">
                <a:latin typeface="Trebuchet MS"/>
                <a:cs typeface="Trebuchet MS"/>
              </a:rPr>
              <a:t>required</a:t>
            </a:r>
            <a:r>
              <a:rPr sz="2400" spc="-131">
                <a:latin typeface="Trebuchet MS"/>
                <a:cs typeface="Trebuchet MS"/>
              </a:rPr>
              <a:t> </a:t>
            </a:r>
            <a:r>
              <a:rPr sz="2400">
                <a:latin typeface="Trebuchet MS"/>
                <a:cs typeface="Trebuchet MS"/>
              </a:rPr>
              <a:t>to</a:t>
            </a:r>
            <a:r>
              <a:rPr sz="2400" spc="-90">
                <a:latin typeface="Trebuchet MS"/>
                <a:cs typeface="Trebuchet MS"/>
              </a:rPr>
              <a:t> locate</a:t>
            </a:r>
            <a:r>
              <a:rPr sz="2400" spc="-180">
                <a:latin typeface="Trebuchet MS"/>
                <a:cs typeface="Trebuchet MS"/>
              </a:rPr>
              <a:t> </a:t>
            </a:r>
            <a:r>
              <a:rPr sz="2400" spc="-15">
                <a:latin typeface="Trebuchet MS"/>
                <a:cs typeface="Trebuchet MS"/>
              </a:rPr>
              <a:t>pits</a:t>
            </a:r>
            <a:r>
              <a:rPr lang="en-US" sz="2400" spc="-15">
                <a:latin typeface="Trebuchet MS"/>
                <a:cs typeface="Trebuchet MS"/>
              </a:rPr>
              <a:t> </a:t>
            </a:r>
            <a:r>
              <a:rPr sz="2400" spc="-71">
                <a:latin typeface="Trebuchet MS"/>
                <a:cs typeface="Trebuchet MS"/>
              </a:rPr>
              <a:t>at</a:t>
            </a:r>
            <a:r>
              <a:rPr sz="2400" spc="-248">
                <a:latin typeface="Trebuchet MS"/>
                <a:cs typeface="Trebuchet MS"/>
              </a:rPr>
              <a:t> </a:t>
            </a:r>
            <a:r>
              <a:rPr sz="2400" spc="-90">
                <a:latin typeface="Trebuchet MS"/>
                <a:cs typeface="Trebuchet MS"/>
              </a:rPr>
              <a:t>least</a:t>
            </a:r>
            <a:r>
              <a:rPr sz="2400" spc="-214">
                <a:latin typeface="Trebuchet MS"/>
                <a:cs typeface="Trebuchet MS"/>
              </a:rPr>
              <a:t> </a:t>
            </a:r>
            <a:r>
              <a:rPr sz="2400">
                <a:solidFill>
                  <a:srgbClr val="00AF50"/>
                </a:solidFill>
                <a:latin typeface="Trebuchet MS"/>
                <a:cs typeface="Trebuchet MS"/>
              </a:rPr>
              <a:t>10</a:t>
            </a:r>
            <a:r>
              <a:rPr sz="2400" spc="-90">
                <a:solidFill>
                  <a:srgbClr val="00AF50"/>
                </a:solidFill>
                <a:latin typeface="Trebuchet MS"/>
                <a:cs typeface="Trebuchet MS"/>
              </a:rPr>
              <a:t> </a:t>
            </a:r>
            <a:r>
              <a:rPr sz="2400">
                <a:solidFill>
                  <a:srgbClr val="00AF50"/>
                </a:solidFill>
                <a:latin typeface="Trebuchet MS"/>
                <a:cs typeface="Trebuchet MS"/>
              </a:rPr>
              <a:t>m</a:t>
            </a:r>
            <a:r>
              <a:rPr sz="2400" spc="-176">
                <a:solidFill>
                  <a:srgbClr val="00AF50"/>
                </a:solidFill>
                <a:latin typeface="Trebuchet MS"/>
                <a:cs typeface="Trebuchet MS"/>
              </a:rPr>
              <a:t> </a:t>
            </a:r>
            <a:r>
              <a:rPr sz="2400" spc="-113">
                <a:solidFill>
                  <a:srgbClr val="00AF50"/>
                </a:solidFill>
                <a:latin typeface="Trebuchet MS"/>
                <a:cs typeface="Trebuchet MS"/>
              </a:rPr>
              <a:t>away</a:t>
            </a:r>
            <a:r>
              <a:rPr sz="2400" spc="-296">
                <a:solidFill>
                  <a:srgbClr val="00AF50"/>
                </a:solidFill>
                <a:latin typeface="Trebuchet MS"/>
                <a:cs typeface="Trebuchet MS"/>
              </a:rPr>
              <a:t> </a:t>
            </a:r>
            <a:r>
              <a:rPr sz="2400" spc="-15">
                <a:solidFill>
                  <a:srgbClr val="00AF50"/>
                </a:solidFill>
                <a:latin typeface="Trebuchet MS"/>
                <a:cs typeface="Trebuchet MS"/>
              </a:rPr>
              <a:t>from </a:t>
            </a:r>
            <a:r>
              <a:rPr sz="2400" spc="-8">
                <a:solidFill>
                  <a:srgbClr val="00AF50"/>
                </a:solidFill>
                <a:latin typeface="Trebuchet MS"/>
                <a:cs typeface="Trebuchet MS"/>
              </a:rPr>
              <a:t>tubewells</a:t>
            </a:r>
            <a:r>
              <a:rPr lang="en-US" sz="2400" spc="-8">
                <a:solidFill>
                  <a:srgbClr val="00AF50"/>
                </a:solidFill>
                <a:latin typeface="Trebuchet MS"/>
                <a:cs typeface="Trebuchet MS"/>
              </a:rPr>
              <a:t> </a:t>
            </a:r>
            <a:r>
              <a:rPr sz="2400">
                <a:solidFill>
                  <a:srgbClr val="00AF50"/>
                </a:solidFill>
                <a:latin typeface="Trebuchet MS"/>
                <a:cs typeface="Trebuchet MS"/>
              </a:rPr>
              <a:t>or </a:t>
            </a:r>
            <a:r>
              <a:rPr sz="2400" spc="-34">
                <a:solidFill>
                  <a:srgbClr val="00AF50"/>
                </a:solidFill>
                <a:latin typeface="Trebuchet MS"/>
                <a:cs typeface="Trebuchet MS"/>
              </a:rPr>
              <a:t>other</a:t>
            </a:r>
            <a:r>
              <a:rPr sz="2400" spc="-113">
                <a:solidFill>
                  <a:srgbClr val="00AF50"/>
                </a:solidFill>
                <a:latin typeface="Trebuchet MS"/>
                <a:cs typeface="Trebuchet MS"/>
              </a:rPr>
              <a:t> </a:t>
            </a:r>
            <a:r>
              <a:rPr sz="2400" spc="-75">
                <a:solidFill>
                  <a:srgbClr val="00AF50"/>
                </a:solidFill>
                <a:latin typeface="Trebuchet MS"/>
                <a:cs typeface="Trebuchet MS"/>
              </a:rPr>
              <a:t>water</a:t>
            </a:r>
            <a:r>
              <a:rPr sz="2400" spc="-153">
                <a:solidFill>
                  <a:srgbClr val="00AF50"/>
                </a:solidFill>
                <a:latin typeface="Trebuchet MS"/>
                <a:cs typeface="Trebuchet MS"/>
              </a:rPr>
              <a:t> </a:t>
            </a:r>
            <a:r>
              <a:rPr sz="2400" spc="-41">
                <a:solidFill>
                  <a:srgbClr val="00AF50"/>
                </a:solidFill>
                <a:latin typeface="Trebuchet MS"/>
                <a:cs typeface="Trebuchet MS"/>
              </a:rPr>
              <a:t>sources</a:t>
            </a:r>
            <a:r>
              <a:rPr sz="2400" spc="-116">
                <a:solidFill>
                  <a:srgbClr val="00AF50"/>
                </a:solidFill>
                <a:latin typeface="Trebuchet MS"/>
                <a:cs typeface="Trebuchet MS"/>
              </a:rPr>
              <a:t> </a:t>
            </a:r>
            <a:r>
              <a:rPr sz="2400">
                <a:latin typeface="Trebuchet MS"/>
                <a:cs typeface="Trebuchet MS"/>
              </a:rPr>
              <a:t>to</a:t>
            </a:r>
            <a:r>
              <a:rPr sz="2400" spc="-94">
                <a:latin typeface="Trebuchet MS"/>
                <a:cs typeface="Trebuchet MS"/>
              </a:rPr>
              <a:t> </a:t>
            </a:r>
            <a:r>
              <a:rPr sz="2400" spc="-8">
                <a:latin typeface="Trebuchet MS"/>
                <a:cs typeface="Trebuchet MS"/>
              </a:rPr>
              <a:t>avoid</a:t>
            </a:r>
            <a:r>
              <a:rPr lang="en-US" sz="2400" spc="-8">
                <a:latin typeface="Trebuchet MS"/>
                <a:cs typeface="Trebuchet MS"/>
              </a:rPr>
              <a:t> </a:t>
            </a:r>
            <a:r>
              <a:rPr sz="2400" spc="-86">
                <a:latin typeface="Trebuchet MS"/>
                <a:cs typeface="Trebuchet MS"/>
              </a:rPr>
              <a:t>potential</a:t>
            </a:r>
            <a:r>
              <a:rPr sz="2400" spc="-127">
                <a:latin typeface="Trebuchet MS"/>
                <a:cs typeface="Trebuchet MS"/>
              </a:rPr>
              <a:t> </a:t>
            </a:r>
            <a:r>
              <a:rPr sz="2400" spc="-75">
                <a:latin typeface="Trebuchet MS"/>
                <a:cs typeface="Trebuchet MS"/>
              </a:rPr>
              <a:t>pollutions.</a:t>
            </a:r>
            <a:endParaRPr sz="2400">
              <a:latin typeface="Trebuchet MS"/>
              <a:cs typeface="Trebuchet MS"/>
            </a:endParaRPr>
          </a:p>
        </p:txBody>
      </p:sp>
      <p:sp>
        <p:nvSpPr>
          <p:cNvPr id="6" name="Slide Number Placeholder 5">
            <a:extLst>
              <a:ext uri="{FF2B5EF4-FFF2-40B4-BE49-F238E27FC236}">
                <a16:creationId xmlns:a16="http://schemas.microsoft.com/office/drawing/2014/main" id="{FDDCD8FC-5272-FF49-57A5-26D28DBA6295}"/>
              </a:ext>
            </a:extLst>
          </p:cNvPr>
          <p:cNvSpPr>
            <a:spLocks noGrp="1"/>
          </p:cNvSpPr>
          <p:nvPr>
            <p:ph type="sldNum" sz="quarter" idx="7"/>
          </p:nvPr>
        </p:nvSpPr>
        <p:spPr/>
        <p:txBody>
          <a:bodyPr/>
          <a:lstStyle/>
          <a:p>
            <a:fld id="{B6F15528-21DE-4FAA-801E-634DDDAF4B2B}" type="slidenum">
              <a:rPr lang="en-US" smtClean="0"/>
              <a:t>23</a:t>
            </a:fld>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5779" y="1345597"/>
            <a:ext cx="5690354" cy="517930"/>
          </a:xfrm>
          <a:prstGeom prst="rect">
            <a:avLst/>
          </a:prstGeom>
        </p:spPr>
        <p:txBody>
          <a:bodyPr vert="horz" wrap="square" lIns="0" tIns="10001" rIns="0" bIns="0" rtlCol="0">
            <a:spAutoFit/>
          </a:bodyPr>
          <a:lstStyle/>
          <a:p>
            <a:pPr marL="9525">
              <a:spcBef>
                <a:spcPts val="79"/>
              </a:spcBef>
            </a:pPr>
            <a:r>
              <a:t>Reference</a:t>
            </a:r>
            <a:r>
              <a:rPr spc="-94"/>
              <a:t> </a:t>
            </a:r>
            <a:r>
              <a:rPr spc="-15"/>
              <a:t>Book</a:t>
            </a:r>
          </a:p>
        </p:txBody>
      </p:sp>
      <p:pic>
        <p:nvPicPr>
          <p:cNvPr id="3" name="object 3"/>
          <p:cNvPicPr/>
          <p:nvPr/>
        </p:nvPicPr>
        <p:blipFill>
          <a:blip r:embed="rId2"/>
          <a:stretch>
            <a:fillRect/>
          </a:stretch>
        </p:blipFill>
        <p:spPr>
          <a:xfrm>
            <a:off x="5325237" y="1875662"/>
            <a:ext cx="2703195" cy="3593592"/>
          </a:xfrm>
          <a:prstGeom prst="rect">
            <a:avLst/>
          </a:prstGeom>
        </p:spPr>
      </p:pic>
      <p:sp>
        <p:nvSpPr>
          <p:cNvPr id="4" name="object 4"/>
          <p:cNvSpPr txBox="1"/>
          <p:nvPr/>
        </p:nvSpPr>
        <p:spPr>
          <a:xfrm>
            <a:off x="315087" y="2235804"/>
            <a:ext cx="4897279" cy="1684435"/>
          </a:xfrm>
          <a:prstGeom prst="rect">
            <a:avLst/>
          </a:prstGeom>
        </p:spPr>
        <p:txBody>
          <a:bodyPr vert="horz" wrap="square" lIns="0" tIns="9525" rIns="0" bIns="0" rtlCol="0">
            <a:spAutoFit/>
          </a:bodyPr>
          <a:lstStyle/>
          <a:p>
            <a:pPr algn="ctr">
              <a:spcBef>
                <a:spcPts val="75"/>
              </a:spcBef>
            </a:pPr>
            <a:r>
              <a:rPr spc="-79">
                <a:solidFill>
                  <a:srgbClr val="001F5F"/>
                </a:solidFill>
                <a:latin typeface="Times New Roman"/>
                <a:cs typeface="Times New Roman"/>
              </a:rPr>
              <a:t>WATER</a:t>
            </a:r>
            <a:r>
              <a:rPr spc="-34">
                <a:solidFill>
                  <a:srgbClr val="001F5F"/>
                </a:solidFill>
                <a:latin typeface="Times New Roman"/>
                <a:cs typeface="Times New Roman"/>
              </a:rPr>
              <a:t> </a:t>
            </a:r>
            <a:r>
              <a:rPr spc="-38">
                <a:solidFill>
                  <a:srgbClr val="001F5F"/>
                </a:solidFill>
                <a:latin typeface="Times New Roman"/>
                <a:cs typeface="Times New Roman"/>
              </a:rPr>
              <a:t>SUPPLY</a:t>
            </a:r>
            <a:r>
              <a:rPr spc="-75">
                <a:solidFill>
                  <a:srgbClr val="001F5F"/>
                </a:solidFill>
                <a:latin typeface="Times New Roman"/>
                <a:cs typeface="Times New Roman"/>
              </a:rPr>
              <a:t> </a:t>
            </a:r>
            <a:r>
              <a:rPr>
                <a:solidFill>
                  <a:srgbClr val="001F5F"/>
                </a:solidFill>
                <a:latin typeface="Times New Roman"/>
                <a:cs typeface="Times New Roman"/>
              </a:rPr>
              <a:t>&amp;</a:t>
            </a:r>
            <a:r>
              <a:rPr spc="-45">
                <a:solidFill>
                  <a:srgbClr val="001F5F"/>
                </a:solidFill>
                <a:latin typeface="Times New Roman"/>
                <a:cs typeface="Times New Roman"/>
              </a:rPr>
              <a:t> </a:t>
            </a:r>
            <a:r>
              <a:rPr spc="-38">
                <a:solidFill>
                  <a:srgbClr val="001F5F"/>
                </a:solidFill>
                <a:latin typeface="Times New Roman"/>
                <a:cs typeface="Times New Roman"/>
              </a:rPr>
              <a:t>SANITATION</a:t>
            </a:r>
            <a:r>
              <a:rPr spc="-11">
                <a:solidFill>
                  <a:srgbClr val="001F5F"/>
                </a:solidFill>
                <a:latin typeface="Times New Roman"/>
                <a:cs typeface="Times New Roman"/>
              </a:rPr>
              <a:t> </a:t>
            </a:r>
            <a:r>
              <a:rPr spc="-8">
                <a:solidFill>
                  <a:srgbClr val="001F5F"/>
                </a:solidFill>
                <a:latin typeface="Times New Roman"/>
                <a:cs typeface="Times New Roman"/>
              </a:rPr>
              <a:t>ENGINEERING</a:t>
            </a:r>
            <a:endParaRPr>
              <a:latin typeface="Times New Roman"/>
              <a:cs typeface="Times New Roman"/>
            </a:endParaRPr>
          </a:p>
          <a:p>
            <a:pPr marL="1187768" marR="1183005" algn="ctr"/>
            <a:r>
              <a:rPr>
                <a:solidFill>
                  <a:srgbClr val="001F5F"/>
                </a:solidFill>
                <a:latin typeface="Times New Roman"/>
                <a:cs typeface="Times New Roman"/>
              </a:rPr>
              <a:t>by</a:t>
            </a:r>
            <a:r>
              <a:rPr spc="-11">
                <a:solidFill>
                  <a:srgbClr val="001F5F"/>
                </a:solidFill>
                <a:latin typeface="Times New Roman"/>
                <a:cs typeface="Times New Roman"/>
              </a:rPr>
              <a:t> </a:t>
            </a:r>
            <a:r>
              <a:rPr>
                <a:solidFill>
                  <a:srgbClr val="001F5F"/>
                </a:solidFill>
                <a:latin typeface="Times New Roman"/>
                <a:cs typeface="Times New Roman"/>
              </a:rPr>
              <a:t>M.</a:t>
            </a:r>
            <a:r>
              <a:rPr spc="-11">
                <a:solidFill>
                  <a:srgbClr val="001F5F"/>
                </a:solidFill>
                <a:latin typeface="Times New Roman"/>
                <a:cs typeface="Times New Roman"/>
              </a:rPr>
              <a:t> </a:t>
            </a:r>
            <a:r>
              <a:rPr>
                <a:solidFill>
                  <a:srgbClr val="001F5F"/>
                </a:solidFill>
                <a:latin typeface="Times New Roman"/>
                <a:cs typeface="Times New Roman"/>
              </a:rPr>
              <a:t>Feroze</a:t>
            </a:r>
            <a:r>
              <a:rPr spc="-113">
                <a:solidFill>
                  <a:srgbClr val="001F5F"/>
                </a:solidFill>
                <a:latin typeface="Times New Roman"/>
                <a:cs typeface="Times New Roman"/>
              </a:rPr>
              <a:t> </a:t>
            </a:r>
            <a:r>
              <a:rPr>
                <a:solidFill>
                  <a:srgbClr val="001F5F"/>
                </a:solidFill>
                <a:latin typeface="Times New Roman"/>
                <a:cs typeface="Times New Roman"/>
              </a:rPr>
              <a:t>Ahmed,</a:t>
            </a:r>
            <a:r>
              <a:rPr spc="4">
                <a:solidFill>
                  <a:srgbClr val="001F5F"/>
                </a:solidFill>
                <a:latin typeface="Times New Roman"/>
                <a:cs typeface="Times New Roman"/>
              </a:rPr>
              <a:t> </a:t>
            </a:r>
            <a:r>
              <a:rPr spc="-15">
                <a:solidFill>
                  <a:srgbClr val="001F5F"/>
                </a:solidFill>
                <a:latin typeface="Times New Roman"/>
                <a:cs typeface="Times New Roman"/>
              </a:rPr>
              <a:t>Ph.D </a:t>
            </a:r>
            <a:r>
              <a:rPr spc="-38">
                <a:solidFill>
                  <a:srgbClr val="001F5F"/>
                </a:solidFill>
                <a:latin typeface="Times New Roman"/>
                <a:cs typeface="Times New Roman"/>
              </a:rPr>
              <a:t>&amp;</a:t>
            </a:r>
            <a:endParaRPr>
              <a:latin typeface="Times New Roman"/>
              <a:cs typeface="Times New Roman"/>
            </a:endParaRPr>
          </a:p>
          <a:p>
            <a:pPr algn="ctr">
              <a:lnSpc>
                <a:spcPct val="100000"/>
              </a:lnSpc>
            </a:pPr>
            <a:r>
              <a:rPr>
                <a:solidFill>
                  <a:srgbClr val="001F5F"/>
                </a:solidFill>
                <a:latin typeface="Times New Roman"/>
                <a:cs typeface="Times New Roman"/>
              </a:rPr>
              <a:t>Md.</a:t>
            </a:r>
            <a:r>
              <a:rPr spc="-26">
                <a:solidFill>
                  <a:srgbClr val="001F5F"/>
                </a:solidFill>
                <a:latin typeface="Times New Roman"/>
                <a:cs typeface="Times New Roman"/>
              </a:rPr>
              <a:t> </a:t>
            </a:r>
            <a:r>
              <a:rPr>
                <a:solidFill>
                  <a:srgbClr val="001F5F"/>
                </a:solidFill>
                <a:latin typeface="Times New Roman"/>
                <a:cs typeface="Times New Roman"/>
              </a:rPr>
              <a:t>Mujibur</a:t>
            </a:r>
            <a:r>
              <a:rPr spc="-38">
                <a:solidFill>
                  <a:srgbClr val="001F5F"/>
                </a:solidFill>
                <a:latin typeface="Times New Roman"/>
                <a:cs typeface="Times New Roman"/>
              </a:rPr>
              <a:t> </a:t>
            </a:r>
            <a:r>
              <a:rPr>
                <a:solidFill>
                  <a:srgbClr val="001F5F"/>
                </a:solidFill>
                <a:latin typeface="Times New Roman"/>
                <a:cs typeface="Times New Roman"/>
              </a:rPr>
              <a:t>Rahman,</a:t>
            </a:r>
            <a:r>
              <a:rPr spc="-11">
                <a:solidFill>
                  <a:srgbClr val="001F5F"/>
                </a:solidFill>
                <a:latin typeface="Times New Roman"/>
                <a:cs typeface="Times New Roman"/>
              </a:rPr>
              <a:t> </a:t>
            </a:r>
            <a:r>
              <a:rPr spc="-15">
                <a:solidFill>
                  <a:srgbClr val="001F5F"/>
                </a:solidFill>
                <a:latin typeface="Times New Roman"/>
                <a:cs typeface="Times New Roman"/>
              </a:rPr>
              <a:t>Ph.D</a:t>
            </a:r>
            <a:endParaRPr>
              <a:latin typeface="Times New Roman"/>
              <a:cs typeface="Times New Roman"/>
            </a:endParaRPr>
          </a:p>
          <a:p>
            <a:pPr>
              <a:spcBef>
                <a:spcPts val="90"/>
              </a:spcBef>
            </a:pPr>
            <a:endParaRPr>
              <a:latin typeface="Times New Roman"/>
              <a:cs typeface="Times New Roman"/>
            </a:endParaRPr>
          </a:p>
          <a:p>
            <a:pPr algn="ctr">
              <a:lnSpc>
                <a:spcPct val="100000"/>
              </a:lnSpc>
            </a:pPr>
            <a:r>
              <a:rPr spc="-8">
                <a:solidFill>
                  <a:srgbClr val="001F5F"/>
                </a:solidFill>
                <a:latin typeface="Times New Roman"/>
                <a:cs typeface="Times New Roman"/>
              </a:rPr>
              <a:t>[ITN-Bangladesh</a:t>
            </a:r>
            <a:r>
              <a:rPr spc="-8">
                <a:latin typeface="Times New Roman"/>
                <a:cs typeface="Times New Roman"/>
              </a:rPr>
              <a:t>]</a:t>
            </a:r>
            <a:endParaRPr>
              <a:latin typeface="Times New Roman"/>
              <a:cs typeface="Times New Roman"/>
            </a:endParaRPr>
          </a:p>
        </p:txBody>
      </p:sp>
      <p:sp>
        <p:nvSpPr>
          <p:cNvPr id="5" name="Slide Number Placeholder 4">
            <a:extLst>
              <a:ext uri="{FF2B5EF4-FFF2-40B4-BE49-F238E27FC236}">
                <a16:creationId xmlns:a16="http://schemas.microsoft.com/office/drawing/2014/main" id="{A72B306F-0989-DA9E-5DFC-97B584751F34}"/>
              </a:ext>
            </a:extLst>
          </p:cNvPr>
          <p:cNvSpPr>
            <a:spLocks noGrp="1"/>
          </p:cNvSpPr>
          <p:nvPr>
            <p:ph type="sldNum" sz="quarter" idx="7"/>
          </p:nvPr>
        </p:nvSpPr>
        <p:spPr/>
        <p:txBody>
          <a:bodyPr/>
          <a:lstStyle/>
          <a:p>
            <a:fld id="{B6F15528-21DE-4FAA-801E-634DDDAF4B2B}" type="slidenum">
              <a:rPr lang="en-US" smtClean="0"/>
              <a:t>24</a:t>
            </a:fld>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E81E-40D3-1FAA-AC7F-51454EEFDE24}"/>
              </a:ext>
            </a:extLst>
          </p:cNvPr>
          <p:cNvSpPr txBox="1"/>
          <p:nvPr/>
        </p:nvSpPr>
        <p:spPr>
          <a:xfrm>
            <a:off x="1943100" y="2209800"/>
            <a:ext cx="5257800" cy="2062103"/>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On Site Human Waste Management (1)</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3-4)</a:t>
            </a:r>
          </a:p>
        </p:txBody>
      </p:sp>
      <p:sp>
        <p:nvSpPr>
          <p:cNvPr id="3" name="Slide Number Placeholder 2">
            <a:extLst>
              <a:ext uri="{FF2B5EF4-FFF2-40B4-BE49-F238E27FC236}">
                <a16:creationId xmlns:a16="http://schemas.microsoft.com/office/drawing/2014/main" id="{6D31DD27-38E9-38AD-E223-6457E8BFD1FB}"/>
              </a:ext>
            </a:extLst>
          </p:cNvPr>
          <p:cNvSpPr>
            <a:spLocks noGrp="1"/>
          </p:cNvSpPr>
          <p:nvPr>
            <p:ph type="sldNum" sz="quarter" idx="7"/>
          </p:nvPr>
        </p:nvSpPr>
        <p:spPr/>
        <p:txBody>
          <a:bodyPr/>
          <a:lstStyle/>
          <a:p>
            <a:fld id="{B6F15528-21DE-4FAA-801E-634DDDAF4B2B}" type="slidenum">
              <a:rPr lang="en-US" smtClean="0"/>
              <a:t>25</a:t>
            </a:fld>
            <a:endParaRPr lang="en-US"/>
          </a:p>
        </p:txBody>
      </p:sp>
      <p:pic>
        <p:nvPicPr>
          <p:cNvPr id="4" name="Picture 3">
            <a:extLst>
              <a:ext uri="{FF2B5EF4-FFF2-40B4-BE49-F238E27FC236}">
                <a16:creationId xmlns:a16="http://schemas.microsoft.com/office/drawing/2014/main" id="{00B8BD7E-CC49-0A01-E659-69A837B9F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7962" y="275081"/>
            <a:ext cx="8229600" cy="944880"/>
          </a:xfrm>
          <a:prstGeom prst="rect">
            <a:avLst/>
          </a:prstGeom>
          <a:ln w="25907">
            <a:solidFill>
              <a:srgbClr val="000000"/>
            </a:solidFill>
          </a:ln>
        </p:spPr>
        <p:txBody>
          <a:bodyPr vert="horz" wrap="square" lIns="0" tIns="0" rIns="0" bIns="0" rtlCol="0">
            <a:spAutoFit/>
          </a:bodyPr>
          <a:lstStyle/>
          <a:p>
            <a:pPr algn="ctr">
              <a:lnSpc>
                <a:spcPts val="3515"/>
              </a:lnSpc>
            </a:pPr>
            <a:r>
              <a:rPr sz="3200" b="1">
                <a:latin typeface="Calibri"/>
                <a:cs typeface="Calibri"/>
              </a:rPr>
              <a:t>OSS:</a:t>
            </a:r>
            <a:r>
              <a:rPr sz="3200" b="1" spc="-60">
                <a:latin typeface="Calibri"/>
                <a:cs typeface="Calibri"/>
              </a:rPr>
              <a:t> </a:t>
            </a:r>
            <a:r>
              <a:rPr sz="3200" b="1">
                <a:latin typeface="Calibri"/>
                <a:cs typeface="Calibri"/>
              </a:rPr>
              <a:t>User</a:t>
            </a:r>
            <a:r>
              <a:rPr sz="3200" b="1" spc="-80">
                <a:latin typeface="Calibri"/>
                <a:cs typeface="Calibri"/>
              </a:rPr>
              <a:t> </a:t>
            </a:r>
            <a:r>
              <a:rPr sz="3200" b="1">
                <a:latin typeface="Calibri"/>
                <a:cs typeface="Calibri"/>
              </a:rPr>
              <a:t>Interface;</a:t>
            </a:r>
            <a:r>
              <a:rPr sz="3200" b="1" spc="-70">
                <a:latin typeface="Calibri"/>
                <a:cs typeface="Calibri"/>
              </a:rPr>
              <a:t> </a:t>
            </a:r>
            <a:r>
              <a:rPr sz="3200" b="1">
                <a:latin typeface="Calibri"/>
                <a:cs typeface="Calibri"/>
              </a:rPr>
              <a:t>Containment;</a:t>
            </a:r>
            <a:r>
              <a:rPr sz="3200" b="1" spc="-90">
                <a:latin typeface="Calibri"/>
                <a:cs typeface="Calibri"/>
              </a:rPr>
              <a:t> </a:t>
            </a:r>
            <a:r>
              <a:rPr sz="3200" b="1">
                <a:latin typeface="Calibri"/>
                <a:cs typeface="Calibri"/>
              </a:rPr>
              <a:t>OSS</a:t>
            </a:r>
            <a:r>
              <a:rPr sz="3200" b="1" spc="-60">
                <a:latin typeface="Calibri"/>
                <a:cs typeface="Calibri"/>
              </a:rPr>
              <a:t> </a:t>
            </a:r>
            <a:r>
              <a:rPr sz="3200" b="1" spc="-10">
                <a:latin typeface="Calibri"/>
                <a:cs typeface="Calibri"/>
              </a:rPr>
              <a:t>Facility;</a:t>
            </a:r>
            <a:endParaRPr sz="3200">
              <a:latin typeface="Calibri"/>
              <a:cs typeface="Calibri"/>
            </a:endParaRPr>
          </a:p>
          <a:p>
            <a:pPr algn="ctr">
              <a:lnSpc>
                <a:spcPct val="100000"/>
              </a:lnSpc>
            </a:pPr>
            <a:r>
              <a:rPr sz="3200" b="1">
                <a:latin typeface="Calibri"/>
                <a:cs typeface="Calibri"/>
              </a:rPr>
              <a:t>FSM</a:t>
            </a:r>
            <a:r>
              <a:rPr sz="3200" b="1" spc="-70">
                <a:latin typeface="Calibri"/>
                <a:cs typeface="Calibri"/>
              </a:rPr>
              <a:t> </a:t>
            </a:r>
            <a:r>
              <a:rPr sz="3200" b="1" spc="-10">
                <a:latin typeface="Calibri"/>
                <a:cs typeface="Calibri"/>
              </a:rPr>
              <a:t>Services</a:t>
            </a:r>
            <a:endParaRPr sz="3200">
              <a:latin typeface="Calibri"/>
              <a:cs typeface="Calibri"/>
            </a:endParaRPr>
          </a:p>
        </p:txBody>
      </p:sp>
      <p:sp>
        <p:nvSpPr>
          <p:cNvPr id="3" name="object 3"/>
          <p:cNvSpPr/>
          <p:nvPr/>
        </p:nvSpPr>
        <p:spPr>
          <a:xfrm>
            <a:off x="457962" y="1600961"/>
            <a:ext cx="8229600" cy="4526280"/>
          </a:xfrm>
          <a:custGeom>
            <a:avLst/>
            <a:gdLst/>
            <a:ahLst/>
            <a:cxnLst/>
            <a:rect l="l" t="t" r="r" b="b"/>
            <a:pathLst>
              <a:path w="8229600" h="4526280">
                <a:moveTo>
                  <a:pt x="0" y="4526280"/>
                </a:moveTo>
                <a:lnTo>
                  <a:pt x="8229600" y="4526280"/>
                </a:lnTo>
                <a:lnTo>
                  <a:pt x="8229600" y="0"/>
                </a:lnTo>
                <a:lnTo>
                  <a:pt x="0" y="0"/>
                </a:lnTo>
                <a:lnTo>
                  <a:pt x="0" y="4526280"/>
                </a:lnTo>
                <a:close/>
              </a:path>
            </a:pathLst>
          </a:custGeom>
          <a:ln w="19812">
            <a:solidFill>
              <a:srgbClr val="000000"/>
            </a:solidFill>
          </a:ln>
        </p:spPr>
        <p:txBody>
          <a:bodyPr wrap="square" lIns="0" tIns="0" rIns="0" bIns="0" rtlCol="0"/>
          <a:lstStyle/>
          <a:p>
            <a:endParaRPr/>
          </a:p>
        </p:txBody>
      </p:sp>
      <p:sp>
        <p:nvSpPr>
          <p:cNvPr id="4" name="object 4"/>
          <p:cNvSpPr txBox="1"/>
          <p:nvPr/>
        </p:nvSpPr>
        <p:spPr>
          <a:xfrm>
            <a:off x="535940" y="1518031"/>
            <a:ext cx="7787640" cy="4415790"/>
          </a:xfrm>
          <a:prstGeom prst="rect">
            <a:avLst/>
          </a:prstGeom>
        </p:spPr>
        <p:txBody>
          <a:bodyPr vert="horz" wrap="square" lIns="0" tIns="104140" rIns="0" bIns="0" rtlCol="0">
            <a:spAutoFit/>
          </a:bodyPr>
          <a:lstStyle/>
          <a:p>
            <a:pPr marL="355600" indent="-342900">
              <a:lnSpc>
                <a:spcPct val="100000"/>
              </a:lnSpc>
              <a:spcBef>
                <a:spcPts val="820"/>
              </a:spcBef>
              <a:buFont typeface="Arial MT"/>
              <a:buChar char="•"/>
              <a:tabLst>
                <a:tab pos="355600" algn="l"/>
              </a:tabLst>
            </a:pPr>
            <a:r>
              <a:rPr sz="3000" b="1">
                <a:latin typeface="Calibri"/>
                <a:cs typeface="Calibri"/>
              </a:rPr>
              <a:t>User</a:t>
            </a:r>
            <a:r>
              <a:rPr sz="3000" b="1" spc="-80">
                <a:latin typeface="Calibri"/>
                <a:cs typeface="Calibri"/>
              </a:rPr>
              <a:t> </a:t>
            </a:r>
            <a:r>
              <a:rPr sz="3000" b="1" spc="-10">
                <a:latin typeface="Calibri"/>
                <a:cs typeface="Calibri"/>
              </a:rPr>
              <a:t>interface</a:t>
            </a:r>
            <a:endParaRPr sz="3000">
              <a:latin typeface="Calibri"/>
              <a:cs typeface="Calibri"/>
            </a:endParaRPr>
          </a:p>
          <a:p>
            <a:pPr marL="355600" indent="-342900">
              <a:lnSpc>
                <a:spcPct val="100000"/>
              </a:lnSpc>
              <a:spcBef>
                <a:spcPts val="720"/>
              </a:spcBef>
              <a:buFont typeface="Arial MT"/>
              <a:buChar char="•"/>
              <a:tabLst>
                <a:tab pos="355600" algn="l"/>
              </a:tabLst>
            </a:pPr>
            <a:r>
              <a:rPr sz="3000" b="1" spc="-10">
                <a:latin typeface="Calibri"/>
                <a:cs typeface="Calibri"/>
              </a:rPr>
              <a:t>Containment</a:t>
            </a:r>
            <a:r>
              <a:rPr sz="3000" b="1" spc="-80">
                <a:latin typeface="Calibri"/>
                <a:cs typeface="Calibri"/>
              </a:rPr>
              <a:t> </a:t>
            </a:r>
            <a:r>
              <a:rPr sz="3000" b="1">
                <a:latin typeface="Calibri"/>
                <a:cs typeface="Calibri"/>
              </a:rPr>
              <a:t>(septic</a:t>
            </a:r>
            <a:r>
              <a:rPr sz="3000" b="1" spc="-75">
                <a:latin typeface="Calibri"/>
                <a:cs typeface="Calibri"/>
              </a:rPr>
              <a:t> </a:t>
            </a:r>
            <a:r>
              <a:rPr sz="3000" b="1">
                <a:latin typeface="Calibri"/>
                <a:cs typeface="Calibri"/>
              </a:rPr>
              <a:t>tank;</a:t>
            </a:r>
            <a:r>
              <a:rPr sz="3000" b="1" spc="-95">
                <a:latin typeface="Calibri"/>
                <a:cs typeface="Calibri"/>
              </a:rPr>
              <a:t> </a:t>
            </a:r>
            <a:r>
              <a:rPr sz="3000" b="1" spc="-20">
                <a:latin typeface="Calibri"/>
                <a:cs typeface="Calibri"/>
              </a:rPr>
              <a:t>pit)</a:t>
            </a:r>
            <a:endParaRPr sz="3000">
              <a:latin typeface="Calibri"/>
              <a:cs typeface="Calibri"/>
            </a:endParaRPr>
          </a:p>
          <a:p>
            <a:pPr marL="355600" marR="1152525" indent="-343535">
              <a:lnSpc>
                <a:spcPts val="4320"/>
              </a:lnSpc>
              <a:spcBef>
                <a:spcPts val="260"/>
              </a:spcBef>
              <a:buFont typeface="Arial MT"/>
              <a:buChar char="•"/>
              <a:tabLst>
                <a:tab pos="1841500" algn="l"/>
              </a:tabLst>
            </a:pPr>
            <a:r>
              <a:rPr sz="3000" b="1">
                <a:latin typeface="Calibri"/>
                <a:cs typeface="Calibri"/>
              </a:rPr>
              <a:t>Latrine/OSS</a:t>
            </a:r>
            <a:r>
              <a:rPr sz="3000" b="1" spc="-114">
                <a:latin typeface="Calibri"/>
                <a:cs typeface="Calibri"/>
              </a:rPr>
              <a:t> </a:t>
            </a:r>
            <a:r>
              <a:rPr sz="3000" b="1">
                <a:latin typeface="Calibri"/>
                <a:cs typeface="Calibri"/>
              </a:rPr>
              <a:t>Facilities:</a:t>
            </a:r>
            <a:r>
              <a:rPr sz="3000" b="1" spc="-75">
                <a:latin typeface="Calibri"/>
                <a:cs typeface="Calibri"/>
              </a:rPr>
              <a:t> </a:t>
            </a:r>
            <a:r>
              <a:rPr sz="3000">
                <a:latin typeface="Calibri"/>
                <a:cs typeface="Calibri"/>
              </a:rPr>
              <a:t>usually</a:t>
            </a:r>
            <a:r>
              <a:rPr sz="3000" spc="-95">
                <a:latin typeface="Calibri"/>
                <a:cs typeface="Calibri"/>
              </a:rPr>
              <a:t> </a:t>
            </a:r>
            <a:r>
              <a:rPr sz="3000" spc="-20">
                <a:latin typeface="Calibri"/>
                <a:cs typeface="Calibri"/>
              </a:rPr>
              <a:t>refers</a:t>
            </a:r>
            <a:r>
              <a:rPr sz="3000" spc="-75">
                <a:latin typeface="Calibri"/>
                <a:cs typeface="Calibri"/>
              </a:rPr>
              <a:t> </a:t>
            </a:r>
            <a:r>
              <a:rPr sz="3000" spc="-25">
                <a:latin typeface="Calibri"/>
                <a:cs typeface="Calibri"/>
              </a:rPr>
              <a:t>to 	</a:t>
            </a:r>
            <a:r>
              <a:rPr sz="3000">
                <a:latin typeface="Calibri"/>
                <a:cs typeface="Calibri"/>
              </a:rPr>
              <a:t>[User</a:t>
            </a:r>
            <a:r>
              <a:rPr sz="3000" spc="-70">
                <a:latin typeface="Calibri"/>
                <a:cs typeface="Calibri"/>
              </a:rPr>
              <a:t> </a:t>
            </a:r>
            <a:r>
              <a:rPr sz="3000">
                <a:latin typeface="Calibri"/>
                <a:cs typeface="Calibri"/>
              </a:rPr>
              <a:t>interface</a:t>
            </a:r>
            <a:r>
              <a:rPr sz="3000" spc="-75">
                <a:latin typeface="Calibri"/>
                <a:cs typeface="Calibri"/>
              </a:rPr>
              <a:t> </a:t>
            </a:r>
            <a:r>
              <a:rPr sz="3000">
                <a:latin typeface="Calibri"/>
                <a:cs typeface="Calibri"/>
              </a:rPr>
              <a:t>+</a:t>
            </a:r>
            <a:r>
              <a:rPr sz="3000" spc="-80">
                <a:latin typeface="Calibri"/>
                <a:cs typeface="Calibri"/>
              </a:rPr>
              <a:t> </a:t>
            </a:r>
            <a:r>
              <a:rPr sz="3000" spc="-10">
                <a:latin typeface="Calibri"/>
                <a:cs typeface="Calibri"/>
              </a:rPr>
              <a:t>Containment]</a:t>
            </a:r>
            <a:endParaRPr sz="3000">
              <a:latin typeface="Calibri"/>
              <a:cs typeface="Calibri"/>
            </a:endParaRPr>
          </a:p>
          <a:p>
            <a:pPr marL="355600" indent="-342900">
              <a:lnSpc>
                <a:spcPct val="100000"/>
              </a:lnSpc>
              <a:spcBef>
                <a:spcPts val="459"/>
              </a:spcBef>
              <a:buFont typeface="Arial MT"/>
              <a:buChar char="•"/>
              <a:tabLst>
                <a:tab pos="355600" algn="l"/>
              </a:tabLst>
            </a:pPr>
            <a:r>
              <a:rPr sz="3000" b="1">
                <a:latin typeface="Calibri"/>
                <a:cs typeface="Calibri"/>
              </a:rPr>
              <a:t>FSM</a:t>
            </a:r>
            <a:r>
              <a:rPr sz="3000" b="1" spc="-60">
                <a:latin typeface="Calibri"/>
                <a:cs typeface="Calibri"/>
              </a:rPr>
              <a:t> </a:t>
            </a:r>
            <a:r>
              <a:rPr sz="3000" b="1" spc="-10">
                <a:latin typeface="Calibri"/>
                <a:cs typeface="Calibri"/>
              </a:rPr>
              <a:t>Services:</a:t>
            </a:r>
            <a:endParaRPr sz="3000">
              <a:latin typeface="Calibri"/>
              <a:cs typeface="Calibri"/>
            </a:endParaRPr>
          </a:p>
          <a:p>
            <a:pPr marL="927100">
              <a:lnSpc>
                <a:spcPct val="100000"/>
              </a:lnSpc>
              <a:spcBef>
                <a:spcPts val="725"/>
              </a:spcBef>
            </a:pPr>
            <a:r>
              <a:rPr sz="3000">
                <a:latin typeface="Calibri"/>
                <a:cs typeface="Calibri"/>
              </a:rPr>
              <a:t>Emptying,</a:t>
            </a:r>
            <a:r>
              <a:rPr sz="3000" spc="-85">
                <a:latin typeface="Calibri"/>
                <a:cs typeface="Calibri"/>
              </a:rPr>
              <a:t> </a:t>
            </a:r>
            <a:r>
              <a:rPr sz="3000">
                <a:latin typeface="Calibri"/>
                <a:cs typeface="Calibri"/>
              </a:rPr>
              <a:t>transport,</a:t>
            </a:r>
            <a:r>
              <a:rPr sz="3000" spc="-80">
                <a:latin typeface="Calibri"/>
                <a:cs typeface="Calibri"/>
              </a:rPr>
              <a:t> </a:t>
            </a:r>
            <a:r>
              <a:rPr sz="3000">
                <a:latin typeface="Calibri"/>
                <a:cs typeface="Calibri"/>
              </a:rPr>
              <a:t>treatment</a:t>
            </a:r>
            <a:r>
              <a:rPr sz="3000" spc="-120">
                <a:latin typeface="Calibri"/>
                <a:cs typeface="Calibri"/>
              </a:rPr>
              <a:t> </a:t>
            </a:r>
            <a:r>
              <a:rPr sz="3000">
                <a:latin typeface="Calibri"/>
                <a:cs typeface="Calibri"/>
              </a:rPr>
              <a:t>and</a:t>
            </a:r>
            <a:r>
              <a:rPr sz="3000" spc="-85">
                <a:latin typeface="Calibri"/>
                <a:cs typeface="Calibri"/>
              </a:rPr>
              <a:t> </a:t>
            </a:r>
            <a:r>
              <a:rPr sz="3000" spc="-10">
                <a:latin typeface="Calibri"/>
                <a:cs typeface="Calibri"/>
              </a:rPr>
              <a:t>disposal</a:t>
            </a:r>
            <a:endParaRPr sz="3000">
              <a:latin typeface="Calibri"/>
              <a:cs typeface="Calibri"/>
            </a:endParaRPr>
          </a:p>
          <a:p>
            <a:pPr marL="355600" indent="-342900">
              <a:lnSpc>
                <a:spcPct val="100000"/>
              </a:lnSpc>
              <a:spcBef>
                <a:spcPts val="720"/>
              </a:spcBef>
              <a:buFont typeface="Arial MT"/>
              <a:buChar char="•"/>
              <a:tabLst>
                <a:tab pos="355600" algn="l"/>
              </a:tabLst>
            </a:pPr>
            <a:r>
              <a:rPr sz="3000" b="1">
                <a:latin typeface="Calibri"/>
                <a:cs typeface="Calibri"/>
              </a:rPr>
              <a:t>Onsite</a:t>
            </a:r>
            <a:r>
              <a:rPr sz="3000" b="1" spc="-114">
                <a:latin typeface="Calibri"/>
                <a:cs typeface="Calibri"/>
              </a:rPr>
              <a:t> </a:t>
            </a:r>
            <a:r>
              <a:rPr sz="3000" b="1">
                <a:latin typeface="Calibri"/>
                <a:cs typeface="Calibri"/>
              </a:rPr>
              <a:t>Sanitation</a:t>
            </a:r>
            <a:r>
              <a:rPr sz="3000" b="1" spc="-114">
                <a:latin typeface="Calibri"/>
                <a:cs typeface="Calibri"/>
              </a:rPr>
              <a:t> </a:t>
            </a:r>
            <a:r>
              <a:rPr sz="3000" b="1" spc="-10">
                <a:latin typeface="Calibri"/>
                <a:cs typeface="Calibri"/>
              </a:rPr>
              <a:t>system</a:t>
            </a:r>
            <a:r>
              <a:rPr sz="3000" b="1" spc="-95">
                <a:latin typeface="Calibri"/>
                <a:cs typeface="Calibri"/>
              </a:rPr>
              <a:t> </a:t>
            </a:r>
            <a:r>
              <a:rPr sz="3000" b="1" spc="-10">
                <a:latin typeface="Calibri"/>
                <a:cs typeface="Calibri"/>
              </a:rPr>
              <a:t>(OSS):</a:t>
            </a:r>
            <a:endParaRPr sz="3000">
              <a:latin typeface="Calibri"/>
              <a:cs typeface="Calibri"/>
            </a:endParaRPr>
          </a:p>
          <a:p>
            <a:pPr marL="927100">
              <a:lnSpc>
                <a:spcPct val="100000"/>
              </a:lnSpc>
              <a:spcBef>
                <a:spcPts val="720"/>
              </a:spcBef>
            </a:pPr>
            <a:r>
              <a:rPr sz="3000">
                <a:latin typeface="Calibri"/>
                <a:cs typeface="Calibri"/>
              </a:rPr>
              <a:t>[User</a:t>
            </a:r>
            <a:r>
              <a:rPr sz="3000" spc="-75">
                <a:latin typeface="Calibri"/>
                <a:cs typeface="Calibri"/>
              </a:rPr>
              <a:t> </a:t>
            </a:r>
            <a:r>
              <a:rPr sz="3000">
                <a:latin typeface="Calibri"/>
                <a:cs typeface="Calibri"/>
              </a:rPr>
              <a:t>interface</a:t>
            </a:r>
            <a:r>
              <a:rPr sz="3000" spc="-65">
                <a:latin typeface="Calibri"/>
                <a:cs typeface="Calibri"/>
              </a:rPr>
              <a:t> </a:t>
            </a:r>
            <a:r>
              <a:rPr sz="3000">
                <a:latin typeface="Calibri"/>
                <a:cs typeface="Calibri"/>
              </a:rPr>
              <a:t>+</a:t>
            </a:r>
            <a:r>
              <a:rPr sz="3000" spc="-70">
                <a:latin typeface="Calibri"/>
                <a:cs typeface="Calibri"/>
              </a:rPr>
              <a:t> </a:t>
            </a:r>
            <a:r>
              <a:rPr sz="3000" spc="-10">
                <a:latin typeface="Calibri"/>
                <a:cs typeface="Calibri"/>
              </a:rPr>
              <a:t>Containment</a:t>
            </a:r>
            <a:r>
              <a:rPr sz="3000" spc="-70">
                <a:latin typeface="Calibri"/>
                <a:cs typeface="Calibri"/>
              </a:rPr>
              <a:t> </a:t>
            </a:r>
            <a:r>
              <a:rPr sz="3000">
                <a:latin typeface="Calibri"/>
                <a:cs typeface="Calibri"/>
              </a:rPr>
              <a:t>+</a:t>
            </a:r>
            <a:r>
              <a:rPr sz="3000" spc="-70">
                <a:latin typeface="Calibri"/>
                <a:cs typeface="Calibri"/>
              </a:rPr>
              <a:t> </a:t>
            </a:r>
            <a:r>
              <a:rPr sz="3000" spc="-20">
                <a:latin typeface="Calibri"/>
                <a:cs typeface="Calibri"/>
              </a:rPr>
              <a:t>FSM]</a:t>
            </a:r>
            <a:endParaRPr sz="3000">
              <a:latin typeface="Calibri"/>
              <a:cs typeface="Calibri"/>
            </a:endParaRPr>
          </a:p>
        </p:txBody>
      </p:sp>
      <p:sp>
        <p:nvSpPr>
          <p:cNvPr id="5" name="Slide Number Placeholder 4">
            <a:extLst>
              <a:ext uri="{FF2B5EF4-FFF2-40B4-BE49-F238E27FC236}">
                <a16:creationId xmlns:a16="http://schemas.microsoft.com/office/drawing/2014/main" id="{727C779A-12BF-7ADC-635D-2F3D31EE5B2A}"/>
              </a:ext>
            </a:extLst>
          </p:cNvPr>
          <p:cNvSpPr>
            <a:spLocks noGrp="1"/>
          </p:cNvSpPr>
          <p:nvPr>
            <p:ph type="sldNum" sz="quarter" idx="7"/>
          </p:nvPr>
        </p:nvSpPr>
        <p:spPr/>
        <p:txBody>
          <a:bodyPr/>
          <a:lstStyle/>
          <a:p>
            <a:fld id="{B6F15528-21DE-4FAA-801E-634DDDAF4B2B}" type="slidenum">
              <a:rPr lang="en-US" smtClean="0"/>
              <a:t>26</a:t>
            </a:fld>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4441" y="1912429"/>
            <a:ext cx="8056880" cy="2847340"/>
            <a:chOff x="484441" y="1912429"/>
            <a:chExt cx="8056880" cy="2847340"/>
          </a:xfrm>
        </p:grpSpPr>
        <p:pic>
          <p:nvPicPr>
            <p:cNvPr id="3" name="object 3"/>
            <p:cNvPicPr/>
            <p:nvPr/>
          </p:nvPicPr>
          <p:blipFill>
            <a:blip r:embed="rId2"/>
            <a:stretch>
              <a:fillRect/>
            </a:stretch>
          </p:blipFill>
          <p:spPr>
            <a:xfrm>
              <a:off x="640969" y="2200046"/>
              <a:ext cx="7900305" cy="2376133"/>
            </a:xfrm>
            <a:prstGeom prst="rect">
              <a:avLst/>
            </a:prstGeom>
          </p:spPr>
        </p:pic>
        <p:sp>
          <p:nvSpPr>
            <p:cNvPr id="4" name="object 4"/>
            <p:cNvSpPr/>
            <p:nvPr/>
          </p:nvSpPr>
          <p:spPr>
            <a:xfrm>
              <a:off x="500634" y="1928622"/>
              <a:ext cx="1481455" cy="1653539"/>
            </a:xfrm>
            <a:custGeom>
              <a:avLst/>
              <a:gdLst/>
              <a:ahLst/>
              <a:cxnLst/>
              <a:rect l="l" t="t" r="r" b="b"/>
              <a:pathLst>
                <a:path w="1481455" h="1653539">
                  <a:moveTo>
                    <a:pt x="0" y="826769"/>
                  </a:moveTo>
                  <a:lnTo>
                    <a:pt x="1351" y="776410"/>
                  </a:lnTo>
                  <a:lnTo>
                    <a:pt x="5355" y="726848"/>
                  </a:lnTo>
                  <a:lnTo>
                    <a:pt x="11933" y="678169"/>
                  </a:lnTo>
                  <a:lnTo>
                    <a:pt x="21007" y="630461"/>
                  </a:lnTo>
                  <a:lnTo>
                    <a:pt x="32502" y="583810"/>
                  </a:lnTo>
                  <a:lnTo>
                    <a:pt x="46338" y="538302"/>
                  </a:lnTo>
                  <a:lnTo>
                    <a:pt x="62438" y="494024"/>
                  </a:lnTo>
                  <a:lnTo>
                    <a:pt x="80726" y="451062"/>
                  </a:lnTo>
                  <a:lnTo>
                    <a:pt x="101123" y="409504"/>
                  </a:lnTo>
                  <a:lnTo>
                    <a:pt x="123551" y="369435"/>
                  </a:lnTo>
                  <a:lnTo>
                    <a:pt x="147935" y="330942"/>
                  </a:lnTo>
                  <a:lnTo>
                    <a:pt x="174195" y="294112"/>
                  </a:lnTo>
                  <a:lnTo>
                    <a:pt x="202255" y="259030"/>
                  </a:lnTo>
                  <a:lnTo>
                    <a:pt x="232038" y="225785"/>
                  </a:lnTo>
                  <a:lnTo>
                    <a:pt x="263464" y="194461"/>
                  </a:lnTo>
                  <a:lnTo>
                    <a:pt x="296458" y="165146"/>
                  </a:lnTo>
                  <a:lnTo>
                    <a:pt x="330942" y="137926"/>
                  </a:lnTo>
                  <a:lnTo>
                    <a:pt x="366838" y="112888"/>
                  </a:lnTo>
                  <a:lnTo>
                    <a:pt x="404068" y="90119"/>
                  </a:lnTo>
                  <a:lnTo>
                    <a:pt x="442556" y="69704"/>
                  </a:lnTo>
                  <a:lnTo>
                    <a:pt x="482223" y="51730"/>
                  </a:lnTo>
                  <a:lnTo>
                    <a:pt x="522993" y="36284"/>
                  </a:lnTo>
                  <a:lnTo>
                    <a:pt x="564787" y="23452"/>
                  </a:lnTo>
                  <a:lnTo>
                    <a:pt x="607529" y="13321"/>
                  </a:lnTo>
                  <a:lnTo>
                    <a:pt x="651141" y="5978"/>
                  </a:lnTo>
                  <a:lnTo>
                    <a:pt x="695545" y="1509"/>
                  </a:lnTo>
                  <a:lnTo>
                    <a:pt x="740663" y="0"/>
                  </a:lnTo>
                  <a:lnTo>
                    <a:pt x="785784" y="1509"/>
                  </a:lnTo>
                  <a:lnTo>
                    <a:pt x="830189" y="5978"/>
                  </a:lnTo>
                  <a:lnTo>
                    <a:pt x="873801" y="13321"/>
                  </a:lnTo>
                  <a:lnTo>
                    <a:pt x="916544" y="23452"/>
                  </a:lnTo>
                  <a:lnTo>
                    <a:pt x="958339" y="36284"/>
                  </a:lnTo>
                  <a:lnTo>
                    <a:pt x="999109" y="51730"/>
                  </a:lnTo>
                  <a:lnTo>
                    <a:pt x="1038777" y="69704"/>
                  </a:lnTo>
                  <a:lnTo>
                    <a:pt x="1077265" y="90119"/>
                  </a:lnTo>
                  <a:lnTo>
                    <a:pt x="1114495" y="112888"/>
                  </a:lnTo>
                  <a:lnTo>
                    <a:pt x="1150391" y="137926"/>
                  </a:lnTo>
                  <a:lnTo>
                    <a:pt x="1184874" y="165146"/>
                  </a:lnTo>
                  <a:lnTo>
                    <a:pt x="1217868" y="194461"/>
                  </a:lnTo>
                  <a:lnTo>
                    <a:pt x="1249294" y="225785"/>
                  </a:lnTo>
                  <a:lnTo>
                    <a:pt x="1279076" y="259030"/>
                  </a:lnTo>
                  <a:lnTo>
                    <a:pt x="1307136" y="294112"/>
                  </a:lnTo>
                  <a:lnTo>
                    <a:pt x="1333396" y="330942"/>
                  </a:lnTo>
                  <a:lnTo>
                    <a:pt x="1357779" y="369435"/>
                  </a:lnTo>
                  <a:lnTo>
                    <a:pt x="1380207" y="409504"/>
                  </a:lnTo>
                  <a:lnTo>
                    <a:pt x="1400604" y="451062"/>
                  </a:lnTo>
                  <a:lnTo>
                    <a:pt x="1418891" y="494024"/>
                  </a:lnTo>
                  <a:lnTo>
                    <a:pt x="1434991" y="538302"/>
                  </a:lnTo>
                  <a:lnTo>
                    <a:pt x="1448826" y="583810"/>
                  </a:lnTo>
                  <a:lnTo>
                    <a:pt x="1460320" y="630461"/>
                  </a:lnTo>
                  <a:lnTo>
                    <a:pt x="1469395" y="678169"/>
                  </a:lnTo>
                  <a:lnTo>
                    <a:pt x="1475972" y="726848"/>
                  </a:lnTo>
                  <a:lnTo>
                    <a:pt x="1479976" y="776410"/>
                  </a:lnTo>
                  <a:lnTo>
                    <a:pt x="1481328" y="826769"/>
                  </a:lnTo>
                  <a:lnTo>
                    <a:pt x="1479976" y="877129"/>
                  </a:lnTo>
                  <a:lnTo>
                    <a:pt x="1475972" y="926691"/>
                  </a:lnTo>
                  <a:lnTo>
                    <a:pt x="1469395" y="975370"/>
                  </a:lnTo>
                  <a:lnTo>
                    <a:pt x="1460320" y="1023078"/>
                  </a:lnTo>
                  <a:lnTo>
                    <a:pt x="1448826" y="1069729"/>
                  </a:lnTo>
                  <a:lnTo>
                    <a:pt x="1434991" y="1115237"/>
                  </a:lnTo>
                  <a:lnTo>
                    <a:pt x="1418891" y="1159515"/>
                  </a:lnTo>
                  <a:lnTo>
                    <a:pt x="1400604" y="1202477"/>
                  </a:lnTo>
                  <a:lnTo>
                    <a:pt x="1380207" y="1244035"/>
                  </a:lnTo>
                  <a:lnTo>
                    <a:pt x="1357779" y="1284104"/>
                  </a:lnTo>
                  <a:lnTo>
                    <a:pt x="1333396" y="1322597"/>
                  </a:lnTo>
                  <a:lnTo>
                    <a:pt x="1307136" y="1359427"/>
                  </a:lnTo>
                  <a:lnTo>
                    <a:pt x="1279076" y="1394509"/>
                  </a:lnTo>
                  <a:lnTo>
                    <a:pt x="1249294" y="1427754"/>
                  </a:lnTo>
                  <a:lnTo>
                    <a:pt x="1217868" y="1459078"/>
                  </a:lnTo>
                  <a:lnTo>
                    <a:pt x="1184874" y="1488393"/>
                  </a:lnTo>
                  <a:lnTo>
                    <a:pt x="1150391" y="1515613"/>
                  </a:lnTo>
                  <a:lnTo>
                    <a:pt x="1114495" y="1540651"/>
                  </a:lnTo>
                  <a:lnTo>
                    <a:pt x="1077265" y="1563420"/>
                  </a:lnTo>
                  <a:lnTo>
                    <a:pt x="1038777" y="1583835"/>
                  </a:lnTo>
                  <a:lnTo>
                    <a:pt x="999109" y="1601809"/>
                  </a:lnTo>
                  <a:lnTo>
                    <a:pt x="958339" y="1617255"/>
                  </a:lnTo>
                  <a:lnTo>
                    <a:pt x="916544" y="1630087"/>
                  </a:lnTo>
                  <a:lnTo>
                    <a:pt x="873801" y="1640218"/>
                  </a:lnTo>
                  <a:lnTo>
                    <a:pt x="830189" y="1647561"/>
                  </a:lnTo>
                  <a:lnTo>
                    <a:pt x="785784" y="1652030"/>
                  </a:lnTo>
                  <a:lnTo>
                    <a:pt x="740663" y="1653539"/>
                  </a:lnTo>
                  <a:lnTo>
                    <a:pt x="695545" y="1652030"/>
                  </a:lnTo>
                  <a:lnTo>
                    <a:pt x="651141" y="1647561"/>
                  </a:lnTo>
                  <a:lnTo>
                    <a:pt x="607529" y="1640218"/>
                  </a:lnTo>
                  <a:lnTo>
                    <a:pt x="564787" y="1630087"/>
                  </a:lnTo>
                  <a:lnTo>
                    <a:pt x="522993" y="1617255"/>
                  </a:lnTo>
                  <a:lnTo>
                    <a:pt x="482223" y="1601809"/>
                  </a:lnTo>
                  <a:lnTo>
                    <a:pt x="442556" y="1583835"/>
                  </a:lnTo>
                  <a:lnTo>
                    <a:pt x="404068" y="1563420"/>
                  </a:lnTo>
                  <a:lnTo>
                    <a:pt x="366838" y="1540651"/>
                  </a:lnTo>
                  <a:lnTo>
                    <a:pt x="330942" y="1515613"/>
                  </a:lnTo>
                  <a:lnTo>
                    <a:pt x="296458" y="1488393"/>
                  </a:lnTo>
                  <a:lnTo>
                    <a:pt x="263464" y="1459078"/>
                  </a:lnTo>
                  <a:lnTo>
                    <a:pt x="232038" y="1427754"/>
                  </a:lnTo>
                  <a:lnTo>
                    <a:pt x="202255" y="1394509"/>
                  </a:lnTo>
                  <a:lnTo>
                    <a:pt x="174195" y="1359427"/>
                  </a:lnTo>
                  <a:lnTo>
                    <a:pt x="147935" y="1322597"/>
                  </a:lnTo>
                  <a:lnTo>
                    <a:pt x="123551" y="1284104"/>
                  </a:lnTo>
                  <a:lnTo>
                    <a:pt x="101123" y="1244035"/>
                  </a:lnTo>
                  <a:lnTo>
                    <a:pt x="80726" y="1202477"/>
                  </a:lnTo>
                  <a:lnTo>
                    <a:pt x="62438" y="1159515"/>
                  </a:lnTo>
                  <a:lnTo>
                    <a:pt x="46338" y="1115237"/>
                  </a:lnTo>
                  <a:lnTo>
                    <a:pt x="32502" y="1069729"/>
                  </a:lnTo>
                  <a:lnTo>
                    <a:pt x="21007" y="1023078"/>
                  </a:lnTo>
                  <a:lnTo>
                    <a:pt x="11933" y="975370"/>
                  </a:lnTo>
                  <a:lnTo>
                    <a:pt x="5355" y="926691"/>
                  </a:lnTo>
                  <a:lnTo>
                    <a:pt x="1351" y="877129"/>
                  </a:lnTo>
                  <a:lnTo>
                    <a:pt x="0" y="826769"/>
                  </a:lnTo>
                  <a:close/>
                </a:path>
              </a:pathLst>
            </a:custGeom>
            <a:ln w="32004">
              <a:solidFill>
                <a:srgbClr val="C00000"/>
              </a:solidFill>
            </a:ln>
          </p:spPr>
          <p:txBody>
            <a:bodyPr wrap="square" lIns="0" tIns="0" rIns="0" bIns="0" rtlCol="0"/>
            <a:lstStyle/>
            <a:p>
              <a:endParaRPr/>
            </a:p>
          </p:txBody>
        </p:sp>
        <p:sp>
          <p:nvSpPr>
            <p:cNvPr id="5" name="object 5"/>
            <p:cNvSpPr/>
            <p:nvPr/>
          </p:nvSpPr>
          <p:spPr>
            <a:xfrm>
              <a:off x="1943862" y="2868930"/>
              <a:ext cx="1481455" cy="1874520"/>
            </a:xfrm>
            <a:custGeom>
              <a:avLst/>
              <a:gdLst/>
              <a:ahLst/>
              <a:cxnLst/>
              <a:rect l="l" t="t" r="r" b="b"/>
              <a:pathLst>
                <a:path w="1481454" h="1874520">
                  <a:moveTo>
                    <a:pt x="0" y="937260"/>
                  </a:moveTo>
                  <a:lnTo>
                    <a:pt x="1172" y="884072"/>
                  </a:lnTo>
                  <a:lnTo>
                    <a:pt x="4648" y="831664"/>
                  </a:lnTo>
                  <a:lnTo>
                    <a:pt x="10364" y="780113"/>
                  </a:lnTo>
                  <a:lnTo>
                    <a:pt x="18259" y="729498"/>
                  </a:lnTo>
                  <a:lnTo>
                    <a:pt x="28269" y="679900"/>
                  </a:lnTo>
                  <a:lnTo>
                    <a:pt x="40332" y="631397"/>
                  </a:lnTo>
                  <a:lnTo>
                    <a:pt x="54386" y="584068"/>
                  </a:lnTo>
                  <a:lnTo>
                    <a:pt x="70368" y="537992"/>
                  </a:lnTo>
                  <a:lnTo>
                    <a:pt x="88216" y="493248"/>
                  </a:lnTo>
                  <a:lnTo>
                    <a:pt x="107866" y="449916"/>
                  </a:lnTo>
                  <a:lnTo>
                    <a:pt x="129258" y="408075"/>
                  </a:lnTo>
                  <a:lnTo>
                    <a:pt x="152327" y="367803"/>
                  </a:lnTo>
                  <a:lnTo>
                    <a:pt x="177012" y="329180"/>
                  </a:lnTo>
                  <a:lnTo>
                    <a:pt x="203250" y="292285"/>
                  </a:lnTo>
                  <a:lnTo>
                    <a:pt x="230978" y="257197"/>
                  </a:lnTo>
                  <a:lnTo>
                    <a:pt x="260134" y="223995"/>
                  </a:lnTo>
                  <a:lnTo>
                    <a:pt x="290656" y="192758"/>
                  </a:lnTo>
                  <a:lnTo>
                    <a:pt x="322480" y="163566"/>
                  </a:lnTo>
                  <a:lnTo>
                    <a:pt x="355545" y="136497"/>
                  </a:lnTo>
                  <a:lnTo>
                    <a:pt x="389788" y="111630"/>
                  </a:lnTo>
                  <a:lnTo>
                    <a:pt x="425147" y="89045"/>
                  </a:lnTo>
                  <a:lnTo>
                    <a:pt x="461558" y="68821"/>
                  </a:lnTo>
                  <a:lnTo>
                    <a:pt x="498959" y="51037"/>
                  </a:lnTo>
                  <a:lnTo>
                    <a:pt x="537288" y="35772"/>
                  </a:lnTo>
                  <a:lnTo>
                    <a:pt x="576483" y="23105"/>
                  </a:lnTo>
                  <a:lnTo>
                    <a:pt x="616480" y="13115"/>
                  </a:lnTo>
                  <a:lnTo>
                    <a:pt x="657218" y="5881"/>
                  </a:lnTo>
                  <a:lnTo>
                    <a:pt x="698633" y="1483"/>
                  </a:lnTo>
                  <a:lnTo>
                    <a:pt x="740663" y="0"/>
                  </a:lnTo>
                  <a:lnTo>
                    <a:pt x="782694" y="1483"/>
                  </a:lnTo>
                  <a:lnTo>
                    <a:pt x="824109" y="5881"/>
                  </a:lnTo>
                  <a:lnTo>
                    <a:pt x="864847" y="13115"/>
                  </a:lnTo>
                  <a:lnTo>
                    <a:pt x="904844" y="23105"/>
                  </a:lnTo>
                  <a:lnTo>
                    <a:pt x="944039" y="35772"/>
                  </a:lnTo>
                  <a:lnTo>
                    <a:pt x="982368" y="51037"/>
                  </a:lnTo>
                  <a:lnTo>
                    <a:pt x="1019769" y="68821"/>
                  </a:lnTo>
                  <a:lnTo>
                    <a:pt x="1056180" y="89045"/>
                  </a:lnTo>
                  <a:lnTo>
                    <a:pt x="1091539" y="111630"/>
                  </a:lnTo>
                  <a:lnTo>
                    <a:pt x="1125782" y="136497"/>
                  </a:lnTo>
                  <a:lnTo>
                    <a:pt x="1158847" y="163566"/>
                  </a:lnTo>
                  <a:lnTo>
                    <a:pt x="1190671" y="192758"/>
                  </a:lnTo>
                  <a:lnTo>
                    <a:pt x="1221193" y="223995"/>
                  </a:lnTo>
                  <a:lnTo>
                    <a:pt x="1250349" y="257197"/>
                  </a:lnTo>
                  <a:lnTo>
                    <a:pt x="1278077" y="292285"/>
                  </a:lnTo>
                  <a:lnTo>
                    <a:pt x="1304315" y="329180"/>
                  </a:lnTo>
                  <a:lnTo>
                    <a:pt x="1329000" y="367803"/>
                  </a:lnTo>
                  <a:lnTo>
                    <a:pt x="1352069" y="408075"/>
                  </a:lnTo>
                  <a:lnTo>
                    <a:pt x="1373461" y="449916"/>
                  </a:lnTo>
                  <a:lnTo>
                    <a:pt x="1393111" y="493248"/>
                  </a:lnTo>
                  <a:lnTo>
                    <a:pt x="1410959" y="537992"/>
                  </a:lnTo>
                  <a:lnTo>
                    <a:pt x="1426941" y="584068"/>
                  </a:lnTo>
                  <a:lnTo>
                    <a:pt x="1440995" y="631397"/>
                  </a:lnTo>
                  <a:lnTo>
                    <a:pt x="1453058" y="679900"/>
                  </a:lnTo>
                  <a:lnTo>
                    <a:pt x="1463068" y="729498"/>
                  </a:lnTo>
                  <a:lnTo>
                    <a:pt x="1470963" y="780113"/>
                  </a:lnTo>
                  <a:lnTo>
                    <a:pt x="1476679" y="831664"/>
                  </a:lnTo>
                  <a:lnTo>
                    <a:pt x="1480155" y="884072"/>
                  </a:lnTo>
                  <a:lnTo>
                    <a:pt x="1481327" y="937260"/>
                  </a:lnTo>
                  <a:lnTo>
                    <a:pt x="1480155" y="990447"/>
                  </a:lnTo>
                  <a:lnTo>
                    <a:pt x="1476679" y="1042855"/>
                  </a:lnTo>
                  <a:lnTo>
                    <a:pt x="1470963" y="1094406"/>
                  </a:lnTo>
                  <a:lnTo>
                    <a:pt x="1463068" y="1145021"/>
                  </a:lnTo>
                  <a:lnTo>
                    <a:pt x="1453058" y="1194619"/>
                  </a:lnTo>
                  <a:lnTo>
                    <a:pt x="1440995" y="1243122"/>
                  </a:lnTo>
                  <a:lnTo>
                    <a:pt x="1426941" y="1290451"/>
                  </a:lnTo>
                  <a:lnTo>
                    <a:pt x="1410959" y="1336527"/>
                  </a:lnTo>
                  <a:lnTo>
                    <a:pt x="1393111" y="1381271"/>
                  </a:lnTo>
                  <a:lnTo>
                    <a:pt x="1373461" y="1424603"/>
                  </a:lnTo>
                  <a:lnTo>
                    <a:pt x="1352069" y="1466444"/>
                  </a:lnTo>
                  <a:lnTo>
                    <a:pt x="1329000" y="1506716"/>
                  </a:lnTo>
                  <a:lnTo>
                    <a:pt x="1304315" y="1545339"/>
                  </a:lnTo>
                  <a:lnTo>
                    <a:pt x="1278077" y="1582234"/>
                  </a:lnTo>
                  <a:lnTo>
                    <a:pt x="1250349" y="1617322"/>
                  </a:lnTo>
                  <a:lnTo>
                    <a:pt x="1221193" y="1650524"/>
                  </a:lnTo>
                  <a:lnTo>
                    <a:pt x="1190671" y="1681761"/>
                  </a:lnTo>
                  <a:lnTo>
                    <a:pt x="1158847" y="1710953"/>
                  </a:lnTo>
                  <a:lnTo>
                    <a:pt x="1125782" y="1738022"/>
                  </a:lnTo>
                  <a:lnTo>
                    <a:pt x="1091539" y="1762889"/>
                  </a:lnTo>
                  <a:lnTo>
                    <a:pt x="1056180" y="1785474"/>
                  </a:lnTo>
                  <a:lnTo>
                    <a:pt x="1019769" y="1805698"/>
                  </a:lnTo>
                  <a:lnTo>
                    <a:pt x="982368" y="1823482"/>
                  </a:lnTo>
                  <a:lnTo>
                    <a:pt x="944039" y="1838747"/>
                  </a:lnTo>
                  <a:lnTo>
                    <a:pt x="904844" y="1851414"/>
                  </a:lnTo>
                  <a:lnTo>
                    <a:pt x="864847" y="1861404"/>
                  </a:lnTo>
                  <a:lnTo>
                    <a:pt x="824109" y="1868638"/>
                  </a:lnTo>
                  <a:lnTo>
                    <a:pt x="782694" y="1873036"/>
                  </a:lnTo>
                  <a:lnTo>
                    <a:pt x="740663" y="1874520"/>
                  </a:lnTo>
                  <a:lnTo>
                    <a:pt x="698633" y="1873036"/>
                  </a:lnTo>
                  <a:lnTo>
                    <a:pt x="657218" y="1868638"/>
                  </a:lnTo>
                  <a:lnTo>
                    <a:pt x="616480" y="1861404"/>
                  </a:lnTo>
                  <a:lnTo>
                    <a:pt x="576483" y="1851414"/>
                  </a:lnTo>
                  <a:lnTo>
                    <a:pt x="537288" y="1838747"/>
                  </a:lnTo>
                  <a:lnTo>
                    <a:pt x="498959" y="1823482"/>
                  </a:lnTo>
                  <a:lnTo>
                    <a:pt x="461558" y="1805698"/>
                  </a:lnTo>
                  <a:lnTo>
                    <a:pt x="425147" y="1785474"/>
                  </a:lnTo>
                  <a:lnTo>
                    <a:pt x="389788" y="1762889"/>
                  </a:lnTo>
                  <a:lnTo>
                    <a:pt x="355545" y="1738022"/>
                  </a:lnTo>
                  <a:lnTo>
                    <a:pt x="322480" y="1710953"/>
                  </a:lnTo>
                  <a:lnTo>
                    <a:pt x="290656" y="1681761"/>
                  </a:lnTo>
                  <a:lnTo>
                    <a:pt x="260134" y="1650524"/>
                  </a:lnTo>
                  <a:lnTo>
                    <a:pt x="230978" y="1617322"/>
                  </a:lnTo>
                  <a:lnTo>
                    <a:pt x="203250" y="1582234"/>
                  </a:lnTo>
                  <a:lnTo>
                    <a:pt x="177012" y="1545339"/>
                  </a:lnTo>
                  <a:lnTo>
                    <a:pt x="152327" y="1506716"/>
                  </a:lnTo>
                  <a:lnTo>
                    <a:pt x="129258" y="1466444"/>
                  </a:lnTo>
                  <a:lnTo>
                    <a:pt x="107866" y="1424603"/>
                  </a:lnTo>
                  <a:lnTo>
                    <a:pt x="88216" y="1381271"/>
                  </a:lnTo>
                  <a:lnTo>
                    <a:pt x="70368" y="1336527"/>
                  </a:lnTo>
                  <a:lnTo>
                    <a:pt x="54386" y="1290451"/>
                  </a:lnTo>
                  <a:lnTo>
                    <a:pt x="40332" y="1243122"/>
                  </a:lnTo>
                  <a:lnTo>
                    <a:pt x="28269" y="1194619"/>
                  </a:lnTo>
                  <a:lnTo>
                    <a:pt x="18259" y="1145021"/>
                  </a:lnTo>
                  <a:lnTo>
                    <a:pt x="10364" y="1094406"/>
                  </a:lnTo>
                  <a:lnTo>
                    <a:pt x="4648" y="1042855"/>
                  </a:lnTo>
                  <a:lnTo>
                    <a:pt x="1172" y="990447"/>
                  </a:lnTo>
                  <a:lnTo>
                    <a:pt x="0" y="937260"/>
                  </a:lnTo>
                  <a:close/>
                </a:path>
              </a:pathLst>
            </a:custGeom>
            <a:ln w="32004">
              <a:solidFill>
                <a:srgbClr val="00AF50"/>
              </a:solidFill>
            </a:ln>
          </p:spPr>
          <p:txBody>
            <a:bodyPr wrap="square" lIns="0" tIns="0" rIns="0" bIns="0" rtlCol="0"/>
            <a:lstStyle/>
            <a:p>
              <a:endParaRPr/>
            </a:p>
          </p:txBody>
        </p:sp>
      </p:grpSp>
      <p:sp>
        <p:nvSpPr>
          <p:cNvPr id="6" name="object 6"/>
          <p:cNvSpPr txBox="1"/>
          <p:nvPr/>
        </p:nvSpPr>
        <p:spPr>
          <a:xfrm>
            <a:off x="626770" y="1576832"/>
            <a:ext cx="1360170"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C00000"/>
                </a:solidFill>
                <a:latin typeface="Calibri"/>
                <a:cs typeface="Calibri"/>
              </a:rPr>
              <a:t>User</a:t>
            </a:r>
            <a:r>
              <a:rPr sz="1800" b="1" spc="-25">
                <a:solidFill>
                  <a:srgbClr val="C00000"/>
                </a:solidFill>
                <a:latin typeface="Calibri"/>
                <a:cs typeface="Calibri"/>
              </a:rPr>
              <a:t> </a:t>
            </a:r>
            <a:r>
              <a:rPr sz="1800" b="1" spc="-10">
                <a:solidFill>
                  <a:srgbClr val="C00000"/>
                </a:solidFill>
                <a:latin typeface="Calibri"/>
                <a:cs typeface="Calibri"/>
              </a:rPr>
              <a:t>Interface</a:t>
            </a:r>
            <a:endParaRPr sz="1800">
              <a:latin typeface="Calibri"/>
              <a:cs typeface="Calibri"/>
            </a:endParaRPr>
          </a:p>
        </p:txBody>
      </p:sp>
      <p:sp>
        <p:nvSpPr>
          <p:cNvPr id="7" name="object 7"/>
          <p:cNvSpPr/>
          <p:nvPr/>
        </p:nvSpPr>
        <p:spPr>
          <a:xfrm>
            <a:off x="343661" y="1488186"/>
            <a:ext cx="3276600" cy="4246880"/>
          </a:xfrm>
          <a:custGeom>
            <a:avLst/>
            <a:gdLst/>
            <a:ahLst/>
            <a:cxnLst/>
            <a:rect l="l" t="t" r="r" b="b"/>
            <a:pathLst>
              <a:path w="3276600" h="4246880">
                <a:moveTo>
                  <a:pt x="0" y="546100"/>
                </a:moveTo>
                <a:lnTo>
                  <a:pt x="2004" y="498977"/>
                </a:lnTo>
                <a:lnTo>
                  <a:pt x="7908" y="452968"/>
                </a:lnTo>
                <a:lnTo>
                  <a:pt x="17549" y="408236"/>
                </a:lnTo>
                <a:lnTo>
                  <a:pt x="30761" y="364946"/>
                </a:lnTo>
                <a:lnTo>
                  <a:pt x="47381" y="323262"/>
                </a:lnTo>
                <a:lnTo>
                  <a:pt x="67245" y="283346"/>
                </a:lnTo>
                <a:lnTo>
                  <a:pt x="90190" y="245364"/>
                </a:lnTo>
                <a:lnTo>
                  <a:pt x="116051" y="209478"/>
                </a:lnTo>
                <a:lnTo>
                  <a:pt x="144664" y="175853"/>
                </a:lnTo>
                <a:lnTo>
                  <a:pt x="175865" y="144653"/>
                </a:lnTo>
                <a:lnTo>
                  <a:pt x="209491" y="116042"/>
                </a:lnTo>
                <a:lnTo>
                  <a:pt x="245378" y="90183"/>
                </a:lnTo>
                <a:lnTo>
                  <a:pt x="283361" y="67240"/>
                </a:lnTo>
                <a:lnTo>
                  <a:pt x="323278" y="47377"/>
                </a:lnTo>
                <a:lnTo>
                  <a:pt x="364963" y="30758"/>
                </a:lnTo>
                <a:lnTo>
                  <a:pt x="408252" y="17547"/>
                </a:lnTo>
                <a:lnTo>
                  <a:pt x="452983" y="7908"/>
                </a:lnTo>
                <a:lnTo>
                  <a:pt x="498991" y="2004"/>
                </a:lnTo>
                <a:lnTo>
                  <a:pt x="546112" y="0"/>
                </a:lnTo>
                <a:lnTo>
                  <a:pt x="1365250" y="0"/>
                </a:lnTo>
                <a:lnTo>
                  <a:pt x="2730500" y="0"/>
                </a:lnTo>
                <a:lnTo>
                  <a:pt x="2777622" y="2004"/>
                </a:lnTo>
                <a:lnTo>
                  <a:pt x="2823631" y="7908"/>
                </a:lnTo>
                <a:lnTo>
                  <a:pt x="2868363" y="17547"/>
                </a:lnTo>
                <a:lnTo>
                  <a:pt x="2911653" y="30758"/>
                </a:lnTo>
                <a:lnTo>
                  <a:pt x="2953337" y="47377"/>
                </a:lnTo>
                <a:lnTo>
                  <a:pt x="2993253" y="67240"/>
                </a:lnTo>
                <a:lnTo>
                  <a:pt x="3031235" y="90183"/>
                </a:lnTo>
                <a:lnTo>
                  <a:pt x="3067121" y="116042"/>
                </a:lnTo>
                <a:lnTo>
                  <a:pt x="3100746" y="144653"/>
                </a:lnTo>
                <a:lnTo>
                  <a:pt x="3131946" y="175853"/>
                </a:lnTo>
                <a:lnTo>
                  <a:pt x="3160557" y="209478"/>
                </a:lnTo>
                <a:lnTo>
                  <a:pt x="3186416" y="245364"/>
                </a:lnTo>
                <a:lnTo>
                  <a:pt x="3209359" y="283346"/>
                </a:lnTo>
                <a:lnTo>
                  <a:pt x="3229222" y="323262"/>
                </a:lnTo>
                <a:lnTo>
                  <a:pt x="3245841" y="364946"/>
                </a:lnTo>
                <a:lnTo>
                  <a:pt x="3259052" y="408236"/>
                </a:lnTo>
                <a:lnTo>
                  <a:pt x="3268691" y="452968"/>
                </a:lnTo>
                <a:lnTo>
                  <a:pt x="3274595" y="498977"/>
                </a:lnTo>
                <a:lnTo>
                  <a:pt x="3276600" y="546100"/>
                </a:lnTo>
                <a:lnTo>
                  <a:pt x="3276600" y="2202053"/>
                </a:lnTo>
                <a:lnTo>
                  <a:pt x="3276600" y="3145790"/>
                </a:lnTo>
                <a:lnTo>
                  <a:pt x="3276600" y="3228847"/>
                </a:lnTo>
                <a:lnTo>
                  <a:pt x="3274595" y="3275970"/>
                </a:lnTo>
                <a:lnTo>
                  <a:pt x="3268691" y="3321979"/>
                </a:lnTo>
                <a:lnTo>
                  <a:pt x="3259052" y="3366711"/>
                </a:lnTo>
                <a:lnTo>
                  <a:pt x="3245841" y="3410001"/>
                </a:lnTo>
                <a:lnTo>
                  <a:pt x="3229222" y="3451685"/>
                </a:lnTo>
                <a:lnTo>
                  <a:pt x="3209359" y="3491601"/>
                </a:lnTo>
                <a:lnTo>
                  <a:pt x="3186416" y="3529583"/>
                </a:lnTo>
                <a:lnTo>
                  <a:pt x="3160557" y="3565469"/>
                </a:lnTo>
                <a:lnTo>
                  <a:pt x="3131946" y="3599094"/>
                </a:lnTo>
                <a:lnTo>
                  <a:pt x="3100746" y="3630294"/>
                </a:lnTo>
                <a:lnTo>
                  <a:pt x="3067121" y="3658905"/>
                </a:lnTo>
                <a:lnTo>
                  <a:pt x="3031235" y="3684764"/>
                </a:lnTo>
                <a:lnTo>
                  <a:pt x="2993253" y="3707707"/>
                </a:lnTo>
                <a:lnTo>
                  <a:pt x="2953337" y="3727570"/>
                </a:lnTo>
                <a:lnTo>
                  <a:pt x="2911653" y="3744189"/>
                </a:lnTo>
                <a:lnTo>
                  <a:pt x="2868363" y="3757400"/>
                </a:lnTo>
                <a:lnTo>
                  <a:pt x="2823631" y="3767039"/>
                </a:lnTo>
                <a:lnTo>
                  <a:pt x="2777622" y="3772943"/>
                </a:lnTo>
                <a:lnTo>
                  <a:pt x="2730500" y="3774948"/>
                </a:lnTo>
                <a:lnTo>
                  <a:pt x="1365250" y="3774948"/>
                </a:lnTo>
                <a:lnTo>
                  <a:pt x="955675" y="4246816"/>
                </a:lnTo>
                <a:lnTo>
                  <a:pt x="546100" y="3774948"/>
                </a:lnTo>
                <a:lnTo>
                  <a:pt x="498991" y="3772943"/>
                </a:lnTo>
                <a:lnTo>
                  <a:pt x="452983" y="3767039"/>
                </a:lnTo>
                <a:lnTo>
                  <a:pt x="408252" y="3757400"/>
                </a:lnTo>
                <a:lnTo>
                  <a:pt x="364963" y="3744189"/>
                </a:lnTo>
                <a:lnTo>
                  <a:pt x="323278" y="3727570"/>
                </a:lnTo>
                <a:lnTo>
                  <a:pt x="283361" y="3707707"/>
                </a:lnTo>
                <a:lnTo>
                  <a:pt x="245378" y="3684764"/>
                </a:lnTo>
                <a:lnTo>
                  <a:pt x="209491" y="3658905"/>
                </a:lnTo>
                <a:lnTo>
                  <a:pt x="175865" y="3630294"/>
                </a:lnTo>
                <a:lnTo>
                  <a:pt x="144664" y="3599094"/>
                </a:lnTo>
                <a:lnTo>
                  <a:pt x="116051" y="3565469"/>
                </a:lnTo>
                <a:lnTo>
                  <a:pt x="90190" y="3529583"/>
                </a:lnTo>
                <a:lnTo>
                  <a:pt x="67245" y="3491601"/>
                </a:lnTo>
                <a:lnTo>
                  <a:pt x="47381" y="3451685"/>
                </a:lnTo>
                <a:lnTo>
                  <a:pt x="30761" y="3410001"/>
                </a:lnTo>
                <a:lnTo>
                  <a:pt x="17549" y="3366711"/>
                </a:lnTo>
                <a:lnTo>
                  <a:pt x="7908" y="3321979"/>
                </a:lnTo>
                <a:lnTo>
                  <a:pt x="2004" y="3275970"/>
                </a:lnTo>
                <a:lnTo>
                  <a:pt x="0" y="3228847"/>
                </a:lnTo>
                <a:lnTo>
                  <a:pt x="0" y="3145790"/>
                </a:lnTo>
                <a:lnTo>
                  <a:pt x="0" y="2202053"/>
                </a:lnTo>
                <a:lnTo>
                  <a:pt x="0" y="546100"/>
                </a:lnTo>
                <a:close/>
              </a:path>
            </a:pathLst>
          </a:custGeom>
          <a:ln w="38100">
            <a:solidFill>
              <a:srgbClr val="000000"/>
            </a:solidFill>
          </a:ln>
        </p:spPr>
        <p:txBody>
          <a:bodyPr wrap="square" lIns="0" tIns="0" rIns="0" bIns="0" rtlCol="0"/>
          <a:lstStyle/>
          <a:p>
            <a:endParaRPr/>
          </a:p>
        </p:txBody>
      </p:sp>
      <p:sp>
        <p:nvSpPr>
          <p:cNvPr id="8" name="object 8"/>
          <p:cNvSpPr txBox="1"/>
          <p:nvPr/>
        </p:nvSpPr>
        <p:spPr>
          <a:xfrm>
            <a:off x="794410" y="5751982"/>
            <a:ext cx="995680" cy="574675"/>
          </a:xfrm>
          <a:prstGeom prst="rect">
            <a:avLst/>
          </a:prstGeom>
        </p:spPr>
        <p:txBody>
          <a:bodyPr vert="horz" wrap="square" lIns="0" tIns="12700" rIns="0" bIns="0" rtlCol="0">
            <a:spAutoFit/>
          </a:bodyPr>
          <a:lstStyle/>
          <a:p>
            <a:pPr algn="ctr">
              <a:lnSpc>
                <a:spcPct val="100000"/>
              </a:lnSpc>
              <a:spcBef>
                <a:spcPts val="100"/>
              </a:spcBef>
            </a:pPr>
            <a:r>
              <a:rPr sz="1800" b="1" spc="-10">
                <a:latin typeface="Calibri"/>
                <a:cs typeface="Calibri"/>
              </a:rPr>
              <a:t>Sanitation</a:t>
            </a:r>
            <a:endParaRPr sz="1800">
              <a:latin typeface="Calibri"/>
              <a:cs typeface="Calibri"/>
            </a:endParaRPr>
          </a:p>
          <a:p>
            <a:pPr algn="ctr">
              <a:lnSpc>
                <a:spcPct val="100000"/>
              </a:lnSpc>
              <a:spcBef>
                <a:spcPts val="5"/>
              </a:spcBef>
            </a:pPr>
            <a:r>
              <a:rPr sz="1800" b="1" spc="-10">
                <a:latin typeface="Calibri"/>
                <a:cs typeface="Calibri"/>
              </a:rPr>
              <a:t>Facility</a:t>
            </a:r>
            <a:endParaRPr sz="1800">
              <a:latin typeface="Calibri"/>
              <a:cs typeface="Calibri"/>
            </a:endParaRPr>
          </a:p>
        </p:txBody>
      </p:sp>
      <p:sp>
        <p:nvSpPr>
          <p:cNvPr id="9" name="object 9"/>
          <p:cNvSpPr/>
          <p:nvPr/>
        </p:nvSpPr>
        <p:spPr>
          <a:xfrm>
            <a:off x="3739134" y="1928622"/>
            <a:ext cx="5111750" cy="3094990"/>
          </a:xfrm>
          <a:custGeom>
            <a:avLst/>
            <a:gdLst/>
            <a:ahLst/>
            <a:cxnLst/>
            <a:rect l="l" t="t" r="r" b="b"/>
            <a:pathLst>
              <a:path w="5111750" h="3094990">
                <a:moveTo>
                  <a:pt x="0" y="458469"/>
                </a:moveTo>
                <a:lnTo>
                  <a:pt x="2366" y="411588"/>
                </a:lnTo>
                <a:lnTo>
                  <a:pt x="9313" y="366063"/>
                </a:lnTo>
                <a:lnTo>
                  <a:pt x="20609" y="322123"/>
                </a:lnTo>
                <a:lnTo>
                  <a:pt x="36024" y="279999"/>
                </a:lnTo>
                <a:lnTo>
                  <a:pt x="55328" y="239921"/>
                </a:lnTo>
                <a:lnTo>
                  <a:pt x="78291" y="202120"/>
                </a:lnTo>
                <a:lnTo>
                  <a:pt x="104681" y="166827"/>
                </a:lnTo>
                <a:lnTo>
                  <a:pt x="134270" y="134270"/>
                </a:lnTo>
                <a:lnTo>
                  <a:pt x="166827" y="104681"/>
                </a:lnTo>
                <a:lnTo>
                  <a:pt x="202120" y="78291"/>
                </a:lnTo>
                <a:lnTo>
                  <a:pt x="239921" y="55328"/>
                </a:lnTo>
                <a:lnTo>
                  <a:pt x="279999" y="36024"/>
                </a:lnTo>
                <a:lnTo>
                  <a:pt x="322123" y="20609"/>
                </a:lnTo>
                <a:lnTo>
                  <a:pt x="366063" y="9313"/>
                </a:lnTo>
                <a:lnTo>
                  <a:pt x="411588" y="2366"/>
                </a:lnTo>
                <a:lnTo>
                  <a:pt x="458469" y="0"/>
                </a:lnTo>
                <a:lnTo>
                  <a:pt x="851915" y="0"/>
                </a:lnTo>
                <a:lnTo>
                  <a:pt x="2129790" y="0"/>
                </a:lnTo>
                <a:lnTo>
                  <a:pt x="4653025" y="0"/>
                </a:lnTo>
                <a:lnTo>
                  <a:pt x="4699907" y="2366"/>
                </a:lnTo>
                <a:lnTo>
                  <a:pt x="4745432" y="9313"/>
                </a:lnTo>
                <a:lnTo>
                  <a:pt x="4789372" y="20609"/>
                </a:lnTo>
                <a:lnTo>
                  <a:pt x="4831496" y="36024"/>
                </a:lnTo>
                <a:lnTo>
                  <a:pt x="4871574" y="55328"/>
                </a:lnTo>
                <a:lnTo>
                  <a:pt x="4909375" y="78291"/>
                </a:lnTo>
                <a:lnTo>
                  <a:pt x="4944668" y="104681"/>
                </a:lnTo>
                <a:lnTo>
                  <a:pt x="4977225" y="134270"/>
                </a:lnTo>
                <a:lnTo>
                  <a:pt x="5006814" y="166827"/>
                </a:lnTo>
                <a:lnTo>
                  <a:pt x="5033204" y="202120"/>
                </a:lnTo>
                <a:lnTo>
                  <a:pt x="5056167" y="239921"/>
                </a:lnTo>
                <a:lnTo>
                  <a:pt x="5075471" y="279999"/>
                </a:lnTo>
                <a:lnTo>
                  <a:pt x="5090886" y="322123"/>
                </a:lnTo>
                <a:lnTo>
                  <a:pt x="5102182" y="366063"/>
                </a:lnTo>
                <a:lnTo>
                  <a:pt x="5109129" y="411588"/>
                </a:lnTo>
                <a:lnTo>
                  <a:pt x="5111495" y="458469"/>
                </a:lnTo>
                <a:lnTo>
                  <a:pt x="5111495" y="1604644"/>
                </a:lnTo>
                <a:lnTo>
                  <a:pt x="5111495" y="2292350"/>
                </a:lnTo>
                <a:lnTo>
                  <a:pt x="5109129" y="2339231"/>
                </a:lnTo>
                <a:lnTo>
                  <a:pt x="5102182" y="2384756"/>
                </a:lnTo>
                <a:lnTo>
                  <a:pt x="5090886" y="2428696"/>
                </a:lnTo>
                <a:lnTo>
                  <a:pt x="5075471" y="2470820"/>
                </a:lnTo>
                <a:lnTo>
                  <a:pt x="5056167" y="2510898"/>
                </a:lnTo>
                <a:lnTo>
                  <a:pt x="5033204" y="2548699"/>
                </a:lnTo>
                <a:lnTo>
                  <a:pt x="5006814" y="2583992"/>
                </a:lnTo>
                <a:lnTo>
                  <a:pt x="4977225" y="2616549"/>
                </a:lnTo>
                <a:lnTo>
                  <a:pt x="4944668" y="2646138"/>
                </a:lnTo>
                <a:lnTo>
                  <a:pt x="4909375" y="2672528"/>
                </a:lnTo>
                <a:lnTo>
                  <a:pt x="4871574" y="2695491"/>
                </a:lnTo>
                <a:lnTo>
                  <a:pt x="4831496" y="2714795"/>
                </a:lnTo>
                <a:lnTo>
                  <a:pt x="4789372" y="2730210"/>
                </a:lnTo>
                <a:lnTo>
                  <a:pt x="4745432" y="2741506"/>
                </a:lnTo>
                <a:lnTo>
                  <a:pt x="4699907" y="2748453"/>
                </a:lnTo>
                <a:lnTo>
                  <a:pt x="4653025" y="2750820"/>
                </a:lnTo>
                <a:lnTo>
                  <a:pt x="2129790" y="2750820"/>
                </a:lnTo>
                <a:lnTo>
                  <a:pt x="1490852" y="3094609"/>
                </a:lnTo>
                <a:lnTo>
                  <a:pt x="851915" y="2750820"/>
                </a:lnTo>
                <a:lnTo>
                  <a:pt x="458469" y="2750820"/>
                </a:lnTo>
                <a:lnTo>
                  <a:pt x="411588" y="2748453"/>
                </a:lnTo>
                <a:lnTo>
                  <a:pt x="366063" y="2741506"/>
                </a:lnTo>
                <a:lnTo>
                  <a:pt x="322123" y="2730210"/>
                </a:lnTo>
                <a:lnTo>
                  <a:pt x="279999" y="2714795"/>
                </a:lnTo>
                <a:lnTo>
                  <a:pt x="239921" y="2695491"/>
                </a:lnTo>
                <a:lnTo>
                  <a:pt x="202120" y="2672528"/>
                </a:lnTo>
                <a:lnTo>
                  <a:pt x="166827" y="2646138"/>
                </a:lnTo>
                <a:lnTo>
                  <a:pt x="134270" y="2616549"/>
                </a:lnTo>
                <a:lnTo>
                  <a:pt x="104681" y="2583992"/>
                </a:lnTo>
                <a:lnTo>
                  <a:pt x="78291" y="2548699"/>
                </a:lnTo>
                <a:lnTo>
                  <a:pt x="55328" y="2510898"/>
                </a:lnTo>
                <a:lnTo>
                  <a:pt x="36024" y="2470820"/>
                </a:lnTo>
                <a:lnTo>
                  <a:pt x="20609" y="2428696"/>
                </a:lnTo>
                <a:lnTo>
                  <a:pt x="9313" y="2384756"/>
                </a:lnTo>
                <a:lnTo>
                  <a:pt x="2366" y="2339231"/>
                </a:lnTo>
                <a:lnTo>
                  <a:pt x="0" y="2292350"/>
                </a:lnTo>
                <a:lnTo>
                  <a:pt x="0" y="1604644"/>
                </a:lnTo>
                <a:lnTo>
                  <a:pt x="0" y="458469"/>
                </a:lnTo>
                <a:close/>
              </a:path>
            </a:pathLst>
          </a:custGeom>
          <a:ln w="38100">
            <a:solidFill>
              <a:srgbClr val="548ED4"/>
            </a:solidFill>
          </a:ln>
        </p:spPr>
        <p:txBody>
          <a:bodyPr wrap="square" lIns="0" tIns="0" rIns="0" bIns="0" rtlCol="0"/>
          <a:lstStyle/>
          <a:p>
            <a:endParaRPr/>
          </a:p>
        </p:txBody>
      </p:sp>
      <p:sp>
        <p:nvSpPr>
          <p:cNvPr id="10" name="object 10"/>
          <p:cNvSpPr txBox="1"/>
          <p:nvPr/>
        </p:nvSpPr>
        <p:spPr>
          <a:xfrm>
            <a:off x="2188845" y="4635141"/>
            <a:ext cx="3707765" cy="747395"/>
          </a:xfrm>
          <a:prstGeom prst="rect">
            <a:avLst/>
          </a:prstGeom>
        </p:spPr>
        <p:txBody>
          <a:bodyPr vert="horz" wrap="square" lIns="0" tIns="99060" rIns="0" bIns="0" rtlCol="0">
            <a:spAutoFit/>
          </a:bodyPr>
          <a:lstStyle/>
          <a:p>
            <a:pPr marL="12700">
              <a:lnSpc>
                <a:spcPct val="100000"/>
              </a:lnSpc>
              <a:spcBef>
                <a:spcPts val="780"/>
              </a:spcBef>
            </a:pPr>
            <a:r>
              <a:rPr sz="1800" b="1" spc="-10">
                <a:solidFill>
                  <a:srgbClr val="00AF50"/>
                </a:solidFill>
                <a:latin typeface="Calibri"/>
                <a:cs typeface="Calibri"/>
              </a:rPr>
              <a:t>Containment</a:t>
            </a:r>
            <a:endParaRPr sz="1800">
              <a:latin typeface="Calibri"/>
              <a:cs typeface="Calibri"/>
            </a:endParaRPr>
          </a:p>
          <a:p>
            <a:pPr marL="2456815">
              <a:lnSpc>
                <a:spcPct val="100000"/>
              </a:lnSpc>
              <a:spcBef>
                <a:spcPts val="680"/>
              </a:spcBef>
            </a:pPr>
            <a:r>
              <a:rPr sz="1800" b="1">
                <a:solidFill>
                  <a:srgbClr val="006FC0"/>
                </a:solidFill>
                <a:latin typeface="Calibri"/>
                <a:cs typeface="Calibri"/>
              </a:rPr>
              <a:t>FSM</a:t>
            </a:r>
            <a:r>
              <a:rPr sz="1800" b="1" spc="-40">
                <a:solidFill>
                  <a:srgbClr val="006FC0"/>
                </a:solidFill>
                <a:latin typeface="Calibri"/>
                <a:cs typeface="Calibri"/>
              </a:rPr>
              <a:t> </a:t>
            </a:r>
            <a:r>
              <a:rPr sz="1800" b="1" spc="-10">
                <a:solidFill>
                  <a:srgbClr val="006FC0"/>
                </a:solidFill>
                <a:latin typeface="Calibri"/>
                <a:cs typeface="Calibri"/>
              </a:rPr>
              <a:t>Services</a:t>
            </a:r>
            <a:endParaRPr sz="1800">
              <a:latin typeface="Calibri"/>
              <a:cs typeface="Calibri"/>
            </a:endParaRPr>
          </a:p>
        </p:txBody>
      </p:sp>
      <p:sp>
        <p:nvSpPr>
          <p:cNvPr id="11" name="object 11"/>
          <p:cNvSpPr txBox="1"/>
          <p:nvPr/>
        </p:nvSpPr>
        <p:spPr>
          <a:xfrm>
            <a:off x="2224277" y="5743194"/>
            <a:ext cx="5777865" cy="462280"/>
          </a:xfrm>
          <a:prstGeom prst="rect">
            <a:avLst/>
          </a:prstGeom>
          <a:ln w="25907">
            <a:solidFill>
              <a:srgbClr val="000000"/>
            </a:solidFill>
          </a:ln>
        </p:spPr>
        <p:txBody>
          <a:bodyPr vert="horz" wrap="square" lIns="0" tIns="27305" rIns="0" bIns="0" rtlCol="0">
            <a:spAutoFit/>
          </a:bodyPr>
          <a:lstStyle/>
          <a:p>
            <a:pPr marL="288925">
              <a:lnSpc>
                <a:spcPct val="100000"/>
              </a:lnSpc>
              <a:spcBef>
                <a:spcPts val="215"/>
              </a:spcBef>
            </a:pPr>
            <a:r>
              <a:rPr sz="2400" b="1">
                <a:latin typeface="Calibri"/>
                <a:cs typeface="Calibri"/>
              </a:rPr>
              <a:t>Complete</a:t>
            </a:r>
            <a:r>
              <a:rPr sz="2400" b="1" spc="-114">
                <a:latin typeface="Calibri"/>
                <a:cs typeface="Calibri"/>
              </a:rPr>
              <a:t> </a:t>
            </a:r>
            <a:r>
              <a:rPr sz="2400" b="1">
                <a:latin typeface="Calibri"/>
                <a:cs typeface="Calibri"/>
              </a:rPr>
              <a:t>Onsite</a:t>
            </a:r>
            <a:r>
              <a:rPr sz="2400" b="1" spc="-90">
                <a:latin typeface="Calibri"/>
                <a:cs typeface="Calibri"/>
              </a:rPr>
              <a:t> </a:t>
            </a:r>
            <a:r>
              <a:rPr sz="2400" b="1">
                <a:latin typeface="Calibri"/>
                <a:cs typeface="Calibri"/>
              </a:rPr>
              <a:t>Sanitation</a:t>
            </a:r>
            <a:r>
              <a:rPr sz="2400" b="1" spc="-90">
                <a:latin typeface="Calibri"/>
                <a:cs typeface="Calibri"/>
              </a:rPr>
              <a:t> </a:t>
            </a:r>
            <a:r>
              <a:rPr sz="2400" b="1" spc="-20">
                <a:latin typeface="Calibri"/>
                <a:cs typeface="Calibri"/>
              </a:rPr>
              <a:t>System</a:t>
            </a:r>
            <a:r>
              <a:rPr sz="2400" b="1" spc="-110">
                <a:latin typeface="Calibri"/>
                <a:cs typeface="Calibri"/>
              </a:rPr>
              <a:t> </a:t>
            </a:r>
            <a:r>
              <a:rPr sz="2400" b="1" spc="-10">
                <a:latin typeface="Calibri"/>
                <a:cs typeface="Calibri"/>
              </a:rPr>
              <a:t>(OSS)</a:t>
            </a:r>
            <a:endParaRPr sz="2400">
              <a:latin typeface="Calibri"/>
              <a:cs typeface="Calibri"/>
            </a:endParaRPr>
          </a:p>
        </p:txBody>
      </p:sp>
      <p:sp>
        <p:nvSpPr>
          <p:cNvPr id="12" name="object 12"/>
          <p:cNvSpPr txBox="1"/>
          <p:nvPr/>
        </p:nvSpPr>
        <p:spPr>
          <a:xfrm>
            <a:off x="457200" y="274320"/>
            <a:ext cx="8229600" cy="944880"/>
          </a:xfrm>
          <a:prstGeom prst="rect">
            <a:avLst/>
          </a:prstGeom>
          <a:ln w="15240">
            <a:solidFill>
              <a:srgbClr val="000000"/>
            </a:solidFill>
          </a:ln>
        </p:spPr>
        <p:txBody>
          <a:bodyPr vert="horz" wrap="square" lIns="0" tIns="0" rIns="0" bIns="0" rtlCol="0">
            <a:spAutoFit/>
          </a:bodyPr>
          <a:lstStyle/>
          <a:p>
            <a:pPr marL="1905" algn="ctr">
              <a:lnSpc>
                <a:spcPts val="3645"/>
              </a:lnSpc>
            </a:pPr>
            <a:r>
              <a:rPr sz="3200" b="1">
                <a:latin typeface="Calibri"/>
                <a:cs typeface="Calibri"/>
              </a:rPr>
              <a:t>OSS:</a:t>
            </a:r>
            <a:r>
              <a:rPr sz="3200" b="1" spc="-75">
                <a:latin typeface="Calibri"/>
                <a:cs typeface="Calibri"/>
              </a:rPr>
              <a:t> </a:t>
            </a:r>
            <a:r>
              <a:rPr sz="3200" b="1">
                <a:latin typeface="Calibri"/>
                <a:cs typeface="Calibri"/>
              </a:rPr>
              <a:t>User</a:t>
            </a:r>
            <a:r>
              <a:rPr sz="3200" b="1" spc="-90">
                <a:latin typeface="Calibri"/>
                <a:cs typeface="Calibri"/>
              </a:rPr>
              <a:t> </a:t>
            </a:r>
            <a:r>
              <a:rPr sz="3200" b="1">
                <a:latin typeface="Calibri"/>
                <a:cs typeface="Calibri"/>
              </a:rPr>
              <a:t>Interface;</a:t>
            </a:r>
            <a:r>
              <a:rPr sz="3200" b="1" spc="-80">
                <a:latin typeface="Calibri"/>
                <a:cs typeface="Calibri"/>
              </a:rPr>
              <a:t> </a:t>
            </a:r>
            <a:r>
              <a:rPr sz="3200" b="1">
                <a:latin typeface="Calibri"/>
                <a:cs typeface="Calibri"/>
              </a:rPr>
              <a:t>Containment</a:t>
            </a:r>
            <a:r>
              <a:rPr sz="3200" b="1" spc="-105">
                <a:latin typeface="Calibri"/>
                <a:cs typeface="Calibri"/>
              </a:rPr>
              <a:t> </a:t>
            </a:r>
            <a:r>
              <a:rPr sz="3200" b="1" spc="-25">
                <a:latin typeface="Calibri"/>
                <a:cs typeface="Calibri"/>
              </a:rPr>
              <a:t>and</a:t>
            </a:r>
            <a:endParaRPr sz="3200">
              <a:latin typeface="Calibri"/>
              <a:cs typeface="Calibri"/>
            </a:endParaRPr>
          </a:p>
          <a:p>
            <a:pPr marL="1270" algn="ctr">
              <a:lnSpc>
                <a:spcPts val="3795"/>
              </a:lnSpc>
            </a:pPr>
            <a:r>
              <a:rPr sz="3200" b="1">
                <a:latin typeface="Calibri"/>
                <a:cs typeface="Calibri"/>
              </a:rPr>
              <a:t>Sanitation</a:t>
            </a:r>
            <a:r>
              <a:rPr sz="3200" b="1" spc="-105">
                <a:latin typeface="Calibri"/>
                <a:cs typeface="Calibri"/>
              </a:rPr>
              <a:t> </a:t>
            </a:r>
            <a:r>
              <a:rPr sz="3200" b="1" spc="-10">
                <a:latin typeface="Calibri"/>
                <a:cs typeface="Calibri"/>
              </a:rPr>
              <a:t>System</a:t>
            </a:r>
            <a:endParaRPr sz="3200">
              <a:latin typeface="Calibri"/>
              <a:cs typeface="Calibri"/>
            </a:endParaRPr>
          </a:p>
        </p:txBody>
      </p:sp>
      <p:sp>
        <p:nvSpPr>
          <p:cNvPr id="13" name="Slide Number Placeholder 12">
            <a:extLst>
              <a:ext uri="{FF2B5EF4-FFF2-40B4-BE49-F238E27FC236}">
                <a16:creationId xmlns:a16="http://schemas.microsoft.com/office/drawing/2014/main" id="{96B305C7-4F56-CE7E-3E94-E5D5D710F735}"/>
              </a:ext>
            </a:extLst>
          </p:cNvPr>
          <p:cNvSpPr>
            <a:spLocks noGrp="1"/>
          </p:cNvSpPr>
          <p:nvPr>
            <p:ph type="sldNum" sz="quarter" idx="7"/>
          </p:nvPr>
        </p:nvSpPr>
        <p:spPr/>
        <p:txBody>
          <a:bodyPr/>
          <a:lstStyle/>
          <a:p>
            <a:fld id="{B6F15528-21DE-4FAA-801E-634DDDAF4B2B}" type="slidenum">
              <a:rPr lang="en-US" smtClean="0"/>
              <a:t>27</a:t>
            </a:fld>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04800"/>
            <a:ext cx="8229600" cy="762000"/>
          </a:xfrm>
          <a:prstGeom prst="rect">
            <a:avLst/>
          </a:prstGeom>
          <a:ln w="9144">
            <a:solidFill>
              <a:srgbClr val="000000"/>
            </a:solidFill>
          </a:ln>
        </p:spPr>
        <p:txBody>
          <a:bodyPr vert="horz" wrap="square" lIns="0" tIns="111760" rIns="0" bIns="0" rtlCol="0">
            <a:spAutoFit/>
          </a:bodyPr>
          <a:lstStyle/>
          <a:p>
            <a:pPr marL="243204">
              <a:lnSpc>
                <a:spcPct val="100000"/>
              </a:lnSpc>
              <a:spcBef>
                <a:spcPts val="880"/>
              </a:spcBef>
            </a:pPr>
            <a:r>
              <a:rPr spc="-10">
                <a:solidFill>
                  <a:srgbClr val="000000"/>
                </a:solidFill>
              </a:rPr>
              <a:t>Preferred</a:t>
            </a:r>
            <a:r>
              <a:rPr spc="-90">
                <a:solidFill>
                  <a:srgbClr val="000000"/>
                </a:solidFill>
              </a:rPr>
              <a:t> </a:t>
            </a:r>
            <a:r>
              <a:rPr>
                <a:solidFill>
                  <a:srgbClr val="000000"/>
                </a:solidFill>
              </a:rPr>
              <a:t>Sanitation</a:t>
            </a:r>
            <a:r>
              <a:rPr spc="-95">
                <a:solidFill>
                  <a:srgbClr val="000000"/>
                </a:solidFill>
              </a:rPr>
              <a:t> </a:t>
            </a:r>
            <a:r>
              <a:rPr spc="-10">
                <a:solidFill>
                  <a:srgbClr val="000000"/>
                </a:solidFill>
              </a:rPr>
              <a:t>Facility:</a:t>
            </a:r>
            <a:r>
              <a:rPr spc="-114">
                <a:solidFill>
                  <a:srgbClr val="000000"/>
                </a:solidFill>
              </a:rPr>
              <a:t> </a:t>
            </a:r>
            <a:r>
              <a:rPr>
                <a:solidFill>
                  <a:srgbClr val="000000"/>
                </a:solidFill>
              </a:rPr>
              <a:t>Hygienic</a:t>
            </a:r>
            <a:r>
              <a:rPr spc="-90">
                <a:solidFill>
                  <a:srgbClr val="000000"/>
                </a:solidFill>
              </a:rPr>
              <a:t> </a:t>
            </a:r>
            <a:r>
              <a:rPr spc="-10">
                <a:solidFill>
                  <a:srgbClr val="000000"/>
                </a:solidFill>
              </a:rPr>
              <a:t>Latrines</a:t>
            </a:r>
          </a:p>
        </p:txBody>
      </p:sp>
      <p:sp>
        <p:nvSpPr>
          <p:cNvPr id="3" name="object 3"/>
          <p:cNvSpPr/>
          <p:nvPr/>
        </p:nvSpPr>
        <p:spPr>
          <a:xfrm>
            <a:off x="448055" y="1386839"/>
            <a:ext cx="8229600" cy="4970145"/>
          </a:xfrm>
          <a:custGeom>
            <a:avLst/>
            <a:gdLst/>
            <a:ahLst/>
            <a:cxnLst/>
            <a:rect l="l" t="t" r="r" b="b"/>
            <a:pathLst>
              <a:path w="8229600" h="4970145">
                <a:moveTo>
                  <a:pt x="0" y="4969764"/>
                </a:moveTo>
                <a:lnTo>
                  <a:pt x="8229600" y="4969764"/>
                </a:lnTo>
                <a:lnTo>
                  <a:pt x="8229600" y="0"/>
                </a:lnTo>
                <a:lnTo>
                  <a:pt x="0" y="0"/>
                </a:lnTo>
                <a:lnTo>
                  <a:pt x="0" y="4969764"/>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526491" y="1400632"/>
            <a:ext cx="8072755" cy="3534410"/>
          </a:xfrm>
          <a:prstGeom prst="rect">
            <a:avLst/>
          </a:prstGeom>
        </p:spPr>
        <p:txBody>
          <a:bodyPr vert="horz" wrap="square" lIns="0" tIns="12700" rIns="0" bIns="0" rtlCol="0">
            <a:spAutoFit/>
          </a:bodyPr>
          <a:lstStyle/>
          <a:p>
            <a:pPr marL="354330" marR="5080" indent="-342265" algn="just">
              <a:lnSpc>
                <a:spcPct val="100000"/>
              </a:lnSpc>
              <a:spcBef>
                <a:spcPts val="100"/>
              </a:spcBef>
              <a:buFont typeface="Arial MT"/>
              <a:buChar char="•"/>
              <a:tabLst>
                <a:tab pos="356870" algn="l"/>
              </a:tabLst>
            </a:pPr>
            <a:r>
              <a:rPr sz="2400" b="1">
                <a:latin typeface="Calibri"/>
                <a:cs typeface="Calibri"/>
              </a:rPr>
              <a:t>A</a:t>
            </a:r>
            <a:r>
              <a:rPr sz="2400" b="1" spc="-15">
                <a:latin typeface="Calibri"/>
                <a:cs typeface="Calibri"/>
              </a:rPr>
              <a:t> </a:t>
            </a:r>
            <a:r>
              <a:rPr sz="2400" b="1">
                <a:latin typeface="Calibri"/>
                <a:cs typeface="Calibri"/>
              </a:rPr>
              <a:t>wide</a:t>
            </a:r>
            <a:r>
              <a:rPr sz="2400" b="1" spc="-5">
                <a:latin typeface="Calibri"/>
                <a:cs typeface="Calibri"/>
              </a:rPr>
              <a:t> </a:t>
            </a:r>
            <a:r>
              <a:rPr sz="2400" b="1">
                <a:latin typeface="Calibri"/>
                <a:cs typeface="Calibri"/>
              </a:rPr>
              <a:t>range</a:t>
            </a:r>
            <a:r>
              <a:rPr sz="2400" b="1" spc="-5">
                <a:latin typeface="Calibri"/>
                <a:cs typeface="Calibri"/>
              </a:rPr>
              <a:t> </a:t>
            </a:r>
            <a:r>
              <a:rPr sz="2400" b="1">
                <a:latin typeface="Calibri"/>
                <a:cs typeface="Calibri"/>
              </a:rPr>
              <a:t>of</a:t>
            </a:r>
            <a:r>
              <a:rPr sz="2400" b="1" spc="-15">
                <a:latin typeface="Calibri"/>
                <a:cs typeface="Calibri"/>
              </a:rPr>
              <a:t> </a:t>
            </a:r>
            <a:r>
              <a:rPr sz="2400" b="1" spc="-10">
                <a:latin typeface="Calibri"/>
                <a:cs typeface="Calibri"/>
              </a:rPr>
              <a:t>on-</a:t>
            </a:r>
            <a:r>
              <a:rPr sz="2400" b="1">
                <a:latin typeface="Calibri"/>
                <a:cs typeface="Calibri"/>
              </a:rPr>
              <a:t>site</a:t>
            </a:r>
            <a:r>
              <a:rPr sz="2400" b="1" spc="-10">
                <a:latin typeface="Calibri"/>
                <a:cs typeface="Calibri"/>
              </a:rPr>
              <a:t> </a:t>
            </a:r>
            <a:r>
              <a:rPr sz="2400" b="1">
                <a:latin typeface="Calibri"/>
                <a:cs typeface="Calibri"/>
              </a:rPr>
              <a:t>sanitation</a:t>
            </a:r>
            <a:r>
              <a:rPr sz="2400" b="1" spc="-10">
                <a:latin typeface="Calibri"/>
                <a:cs typeface="Calibri"/>
              </a:rPr>
              <a:t> </a:t>
            </a:r>
            <a:r>
              <a:rPr sz="2400" b="1">
                <a:latin typeface="Calibri"/>
                <a:cs typeface="Calibri"/>
              </a:rPr>
              <a:t>technologies</a:t>
            </a:r>
            <a:r>
              <a:rPr sz="2400" b="1" spc="-10">
                <a:latin typeface="Calibri"/>
                <a:cs typeface="Calibri"/>
              </a:rPr>
              <a:t> </a:t>
            </a:r>
            <a:r>
              <a:rPr sz="2400" b="1">
                <a:latin typeface="Calibri"/>
                <a:cs typeface="Calibri"/>
              </a:rPr>
              <a:t>exist</a:t>
            </a:r>
            <a:r>
              <a:rPr sz="2400" b="1" spc="-15">
                <a:latin typeface="Calibri"/>
                <a:cs typeface="Calibri"/>
              </a:rPr>
              <a:t> </a:t>
            </a:r>
            <a:r>
              <a:rPr sz="2400" b="1">
                <a:latin typeface="Calibri"/>
                <a:cs typeface="Calibri"/>
              </a:rPr>
              <a:t>and</a:t>
            </a:r>
            <a:r>
              <a:rPr sz="2400" b="1" spc="-20">
                <a:latin typeface="Calibri"/>
                <a:cs typeface="Calibri"/>
              </a:rPr>
              <a:t> </a:t>
            </a:r>
            <a:r>
              <a:rPr sz="2400" b="1" spc="-25">
                <a:latin typeface="Calibri"/>
                <a:cs typeface="Calibri"/>
              </a:rPr>
              <a:t>can 	</a:t>
            </a:r>
            <a:r>
              <a:rPr sz="2400" b="1">
                <a:latin typeface="Calibri"/>
                <a:cs typeface="Calibri"/>
              </a:rPr>
              <a:t>be</a:t>
            </a:r>
            <a:r>
              <a:rPr sz="2400" b="1" spc="-25">
                <a:latin typeface="Calibri"/>
                <a:cs typeface="Calibri"/>
              </a:rPr>
              <a:t> </a:t>
            </a:r>
            <a:r>
              <a:rPr sz="2400" b="1">
                <a:latin typeface="Calibri"/>
                <a:cs typeface="Calibri"/>
              </a:rPr>
              <a:t>selected</a:t>
            </a:r>
            <a:r>
              <a:rPr sz="2400" b="1" spc="-15">
                <a:latin typeface="Calibri"/>
                <a:cs typeface="Calibri"/>
              </a:rPr>
              <a:t> </a:t>
            </a:r>
            <a:r>
              <a:rPr sz="2400" b="1">
                <a:latin typeface="Calibri"/>
                <a:cs typeface="Calibri"/>
              </a:rPr>
              <a:t>for</a:t>
            </a:r>
            <a:r>
              <a:rPr sz="2400" b="1" spc="-25">
                <a:latin typeface="Calibri"/>
                <a:cs typeface="Calibri"/>
              </a:rPr>
              <a:t> </a:t>
            </a:r>
            <a:r>
              <a:rPr sz="2400" b="1">
                <a:latin typeface="Calibri"/>
                <a:cs typeface="Calibri"/>
              </a:rPr>
              <a:t>use</a:t>
            </a:r>
            <a:r>
              <a:rPr sz="2400" b="1" spc="-30">
                <a:latin typeface="Calibri"/>
                <a:cs typeface="Calibri"/>
              </a:rPr>
              <a:t> </a:t>
            </a:r>
            <a:r>
              <a:rPr sz="2400" b="1">
                <a:latin typeface="Calibri"/>
                <a:cs typeface="Calibri"/>
              </a:rPr>
              <a:t>in</a:t>
            </a:r>
            <a:r>
              <a:rPr sz="2400" b="1" spc="-30">
                <a:latin typeface="Calibri"/>
                <a:cs typeface="Calibri"/>
              </a:rPr>
              <a:t> </a:t>
            </a:r>
            <a:r>
              <a:rPr sz="2400" b="1" spc="-10">
                <a:latin typeface="Calibri"/>
                <a:cs typeface="Calibri"/>
              </a:rPr>
              <a:t>different</a:t>
            </a:r>
            <a:r>
              <a:rPr sz="2400" b="1" spc="-20">
                <a:latin typeface="Calibri"/>
                <a:cs typeface="Calibri"/>
              </a:rPr>
              <a:t> </a:t>
            </a:r>
            <a:r>
              <a:rPr sz="2400" b="1">
                <a:latin typeface="Calibri"/>
                <a:cs typeface="Calibri"/>
              </a:rPr>
              <a:t>hydrological,</a:t>
            </a:r>
            <a:r>
              <a:rPr sz="2400" b="1" spc="-20">
                <a:latin typeface="Calibri"/>
                <a:cs typeface="Calibri"/>
              </a:rPr>
              <a:t> </a:t>
            </a:r>
            <a:r>
              <a:rPr sz="2400" b="1" spc="-10">
                <a:latin typeface="Calibri"/>
                <a:cs typeface="Calibri"/>
              </a:rPr>
              <a:t>socio-economic, 	</a:t>
            </a:r>
            <a:r>
              <a:rPr sz="2400" b="1">
                <a:latin typeface="Calibri"/>
                <a:cs typeface="Calibri"/>
              </a:rPr>
              <a:t>and</a:t>
            </a:r>
            <a:r>
              <a:rPr sz="2400" b="1" spc="-75">
                <a:latin typeface="Calibri"/>
                <a:cs typeface="Calibri"/>
              </a:rPr>
              <a:t> </a:t>
            </a:r>
            <a:r>
              <a:rPr sz="2400" b="1">
                <a:latin typeface="Calibri"/>
                <a:cs typeface="Calibri"/>
              </a:rPr>
              <a:t>cultural</a:t>
            </a:r>
            <a:r>
              <a:rPr sz="2400" b="1" spc="-65">
                <a:latin typeface="Calibri"/>
                <a:cs typeface="Calibri"/>
              </a:rPr>
              <a:t> </a:t>
            </a:r>
            <a:r>
              <a:rPr sz="2400" b="1" spc="-10">
                <a:latin typeface="Calibri"/>
                <a:cs typeface="Calibri"/>
              </a:rPr>
              <a:t>conditions.</a:t>
            </a:r>
            <a:endParaRPr sz="2400">
              <a:latin typeface="Calibri"/>
              <a:cs typeface="Calibri"/>
            </a:endParaRPr>
          </a:p>
          <a:p>
            <a:pPr>
              <a:lnSpc>
                <a:spcPct val="100000"/>
              </a:lnSpc>
              <a:spcBef>
                <a:spcPts val="1105"/>
              </a:spcBef>
              <a:buFont typeface="Arial MT"/>
              <a:buChar char="•"/>
            </a:pPr>
            <a:endParaRPr sz="2400">
              <a:latin typeface="Calibri"/>
              <a:cs typeface="Calibri"/>
            </a:endParaRPr>
          </a:p>
          <a:p>
            <a:pPr marL="356870" indent="-344170">
              <a:lnSpc>
                <a:spcPct val="100000"/>
              </a:lnSpc>
              <a:spcBef>
                <a:spcPts val="5"/>
              </a:spcBef>
              <a:buFont typeface="Arial MT"/>
              <a:buChar char="•"/>
              <a:tabLst>
                <a:tab pos="356870" algn="l"/>
              </a:tabLst>
            </a:pPr>
            <a:r>
              <a:rPr sz="2400" b="1">
                <a:latin typeface="Calibri"/>
                <a:cs typeface="Calibri"/>
              </a:rPr>
              <a:t>How</a:t>
            </a:r>
            <a:r>
              <a:rPr sz="2400" b="1" spc="-50">
                <a:latin typeface="Calibri"/>
                <a:cs typeface="Calibri"/>
              </a:rPr>
              <a:t> </a:t>
            </a:r>
            <a:r>
              <a:rPr sz="2400" b="1">
                <a:latin typeface="Calibri"/>
                <a:cs typeface="Calibri"/>
              </a:rPr>
              <a:t>do</a:t>
            </a:r>
            <a:r>
              <a:rPr sz="2400" b="1" spc="-40">
                <a:latin typeface="Calibri"/>
                <a:cs typeface="Calibri"/>
              </a:rPr>
              <a:t> </a:t>
            </a:r>
            <a:r>
              <a:rPr sz="2400" b="1">
                <a:latin typeface="Calibri"/>
                <a:cs typeface="Calibri"/>
              </a:rPr>
              <a:t>you</a:t>
            </a:r>
            <a:r>
              <a:rPr sz="2400" b="1" spc="-45">
                <a:latin typeface="Calibri"/>
                <a:cs typeface="Calibri"/>
              </a:rPr>
              <a:t> </a:t>
            </a:r>
            <a:r>
              <a:rPr sz="2400" b="1">
                <a:latin typeface="Calibri"/>
                <a:cs typeface="Calibri"/>
              </a:rPr>
              <a:t>define</a:t>
            </a:r>
            <a:r>
              <a:rPr sz="2400" b="1" spc="-25">
                <a:latin typeface="Calibri"/>
                <a:cs typeface="Calibri"/>
              </a:rPr>
              <a:t> </a:t>
            </a:r>
            <a:r>
              <a:rPr sz="2400" b="1">
                <a:latin typeface="Calibri"/>
                <a:cs typeface="Calibri"/>
              </a:rPr>
              <a:t>a</a:t>
            </a:r>
            <a:r>
              <a:rPr sz="2400" b="1" spc="-40">
                <a:latin typeface="Calibri"/>
                <a:cs typeface="Calibri"/>
              </a:rPr>
              <a:t> </a:t>
            </a:r>
            <a:r>
              <a:rPr sz="2400" b="1">
                <a:latin typeface="Calibri"/>
                <a:cs typeface="Calibri"/>
              </a:rPr>
              <a:t>good</a:t>
            </a:r>
            <a:r>
              <a:rPr sz="2400" b="1" spc="-50">
                <a:latin typeface="Calibri"/>
                <a:cs typeface="Calibri"/>
              </a:rPr>
              <a:t> </a:t>
            </a:r>
            <a:r>
              <a:rPr sz="2400" b="1" spc="-10">
                <a:latin typeface="Calibri"/>
                <a:cs typeface="Calibri"/>
              </a:rPr>
              <a:t>sanitation</a:t>
            </a:r>
            <a:r>
              <a:rPr sz="2400" b="1" spc="-25">
                <a:latin typeface="Calibri"/>
                <a:cs typeface="Calibri"/>
              </a:rPr>
              <a:t> </a:t>
            </a:r>
            <a:r>
              <a:rPr sz="2400" b="1" spc="-10">
                <a:latin typeface="Calibri"/>
                <a:cs typeface="Calibri"/>
              </a:rPr>
              <a:t>facility?</a:t>
            </a:r>
            <a:endParaRPr sz="2400">
              <a:latin typeface="Calibri"/>
              <a:cs typeface="Calibri"/>
            </a:endParaRPr>
          </a:p>
          <a:p>
            <a:pPr marL="704215">
              <a:lnSpc>
                <a:spcPct val="100000"/>
              </a:lnSpc>
              <a:spcBef>
                <a:spcPts val="640"/>
              </a:spcBef>
            </a:pPr>
            <a:r>
              <a:rPr sz="2800" b="1">
                <a:latin typeface="Calibri"/>
                <a:cs typeface="Calibri"/>
              </a:rPr>
              <a:t>Commonly</a:t>
            </a:r>
            <a:r>
              <a:rPr sz="2800" b="1" spc="-85">
                <a:latin typeface="Calibri"/>
                <a:cs typeface="Calibri"/>
              </a:rPr>
              <a:t> </a:t>
            </a:r>
            <a:r>
              <a:rPr sz="2800" b="1" spc="-10">
                <a:latin typeface="Calibri"/>
                <a:cs typeface="Calibri"/>
              </a:rPr>
              <a:t>referred</a:t>
            </a:r>
            <a:r>
              <a:rPr sz="2800" b="1" spc="-40">
                <a:latin typeface="Calibri"/>
                <a:cs typeface="Calibri"/>
              </a:rPr>
              <a:t> </a:t>
            </a:r>
            <a:r>
              <a:rPr sz="2800" b="1">
                <a:latin typeface="Calibri"/>
                <a:cs typeface="Calibri"/>
              </a:rPr>
              <a:t>to</a:t>
            </a:r>
            <a:r>
              <a:rPr sz="2800" b="1" spc="-85">
                <a:latin typeface="Calibri"/>
                <a:cs typeface="Calibri"/>
              </a:rPr>
              <a:t> </a:t>
            </a:r>
            <a:r>
              <a:rPr sz="2800" b="1">
                <a:latin typeface="Calibri"/>
                <a:cs typeface="Calibri"/>
              </a:rPr>
              <a:t>as</a:t>
            </a:r>
            <a:r>
              <a:rPr sz="2800" b="1" spc="-70">
                <a:latin typeface="Calibri"/>
                <a:cs typeface="Calibri"/>
              </a:rPr>
              <a:t> </a:t>
            </a:r>
            <a:r>
              <a:rPr sz="2800" b="1">
                <a:latin typeface="Calibri"/>
                <a:cs typeface="Calibri"/>
              </a:rPr>
              <a:t>a</a:t>
            </a:r>
            <a:r>
              <a:rPr sz="2800" b="1" spc="-75">
                <a:latin typeface="Calibri"/>
                <a:cs typeface="Calibri"/>
              </a:rPr>
              <a:t> </a:t>
            </a:r>
            <a:r>
              <a:rPr sz="2800" b="1" spc="-10">
                <a:latin typeface="Calibri"/>
                <a:cs typeface="Calibri"/>
              </a:rPr>
              <a:t>“hygienic</a:t>
            </a:r>
            <a:r>
              <a:rPr sz="2800" b="1" spc="-65">
                <a:latin typeface="Calibri"/>
                <a:cs typeface="Calibri"/>
              </a:rPr>
              <a:t> </a:t>
            </a:r>
            <a:r>
              <a:rPr sz="2800" b="1" spc="-10">
                <a:latin typeface="Calibri"/>
                <a:cs typeface="Calibri"/>
              </a:rPr>
              <a:t>latrine”</a:t>
            </a:r>
            <a:endParaRPr sz="2800">
              <a:latin typeface="Calibri"/>
              <a:cs typeface="Calibri"/>
            </a:endParaRPr>
          </a:p>
          <a:p>
            <a:pPr>
              <a:lnSpc>
                <a:spcPct val="100000"/>
              </a:lnSpc>
              <a:spcBef>
                <a:spcPts val="1290"/>
              </a:spcBef>
            </a:pPr>
            <a:endParaRPr sz="2800">
              <a:latin typeface="Calibri"/>
              <a:cs typeface="Calibri"/>
            </a:endParaRPr>
          </a:p>
          <a:p>
            <a:pPr marL="356870" indent="-344170">
              <a:lnSpc>
                <a:spcPct val="100000"/>
              </a:lnSpc>
              <a:buFont typeface="Arial MT"/>
              <a:buChar char="•"/>
              <a:tabLst>
                <a:tab pos="356870" algn="l"/>
              </a:tabLst>
            </a:pPr>
            <a:r>
              <a:rPr sz="2800" b="1">
                <a:latin typeface="Calibri"/>
                <a:cs typeface="Calibri"/>
              </a:rPr>
              <a:t>What</a:t>
            </a:r>
            <a:r>
              <a:rPr sz="2800" b="1" spc="-40">
                <a:latin typeface="Calibri"/>
                <a:cs typeface="Calibri"/>
              </a:rPr>
              <a:t> </a:t>
            </a:r>
            <a:r>
              <a:rPr sz="2800" b="1">
                <a:latin typeface="Calibri"/>
                <a:cs typeface="Calibri"/>
              </a:rPr>
              <a:t>is</a:t>
            </a:r>
            <a:r>
              <a:rPr sz="2800" b="1" spc="-55">
                <a:latin typeface="Calibri"/>
                <a:cs typeface="Calibri"/>
              </a:rPr>
              <a:t> </a:t>
            </a:r>
            <a:r>
              <a:rPr sz="2800" b="1">
                <a:latin typeface="Calibri"/>
                <a:cs typeface="Calibri"/>
              </a:rPr>
              <a:t>a</a:t>
            </a:r>
            <a:r>
              <a:rPr sz="2800" b="1" spc="-40">
                <a:latin typeface="Calibri"/>
                <a:cs typeface="Calibri"/>
              </a:rPr>
              <a:t> </a:t>
            </a:r>
            <a:r>
              <a:rPr sz="2800" b="1" spc="-10">
                <a:latin typeface="Calibri"/>
                <a:cs typeface="Calibri"/>
              </a:rPr>
              <a:t>“hygienic</a:t>
            </a:r>
            <a:r>
              <a:rPr sz="2800" b="1" spc="-30">
                <a:latin typeface="Calibri"/>
                <a:cs typeface="Calibri"/>
              </a:rPr>
              <a:t> </a:t>
            </a:r>
            <a:r>
              <a:rPr sz="2800" b="1" spc="-10">
                <a:latin typeface="Calibri"/>
                <a:cs typeface="Calibri"/>
              </a:rPr>
              <a:t>latrine”?</a:t>
            </a:r>
            <a:endParaRPr sz="2800">
              <a:latin typeface="Calibri"/>
              <a:cs typeface="Calibri"/>
            </a:endParaRPr>
          </a:p>
        </p:txBody>
      </p:sp>
      <p:sp>
        <p:nvSpPr>
          <p:cNvPr id="5" name="Slide Number Placeholder 4">
            <a:extLst>
              <a:ext uri="{FF2B5EF4-FFF2-40B4-BE49-F238E27FC236}">
                <a16:creationId xmlns:a16="http://schemas.microsoft.com/office/drawing/2014/main" id="{1BD628B8-E390-FD8A-D73C-60B2F7C9F94F}"/>
              </a:ext>
            </a:extLst>
          </p:cNvPr>
          <p:cNvSpPr>
            <a:spLocks noGrp="1"/>
          </p:cNvSpPr>
          <p:nvPr>
            <p:ph type="sldNum" sz="quarter" idx="7"/>
          </p:nvPr>
        </p:nvSpPr>
        <p:spPr/>
        <p:txBody>
          <a:bodyPr/>
          <a:lstStyle/>
          <a:p>
            <a:fld id="{B6F15528-21DE-4FAA-801E-634DDDAF4B2B}" type="slidenum">
              <a:rPr lang="en-US" smtClean="0"/>
              <a:t>28</a:t>
            </a:fld>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92964"/>
            <a:ext cx="8229600" cy="762000"/>
          </a:xfrm>
          <a:prstGeom prst="rect">
            <a:avLst/>
          </a:prstGeom>
          <a:ln w="9144">
            <a:solidFill>
              <a:srgbClr val="000000"/>
            </a:solidFill>
          </a:ln>
        </p:spPr>
        <p:txBody>
          <a:bodyPr vert="horz" wrap="square" lIns="0" tIns="112395" rIns="0" bIns="0" rtlCol="0">
            <a:spAutoFit/>
          </a:bodyPr>
          <a:lstStyle/>
          <a:p>
            <a:pPr algn="ctr">
              <a:lnSpc>
                <a:spcPct val="100000"/>
              </a:lnSpc>
              <a:spcBef>
                <a:spcPts val="885"/>
              </a:spcBef>
            </a:pPr>
            <a:r>
              <a:t>Hanging</a:t>
            </a:r>
            <a:r>
              <a:rPr spc="-50"/>
              <a:t> </a:t>
            </a:r>
            <a:r>
              <a:t>Latrine</a:t>
            </a:r>
            <a:r>
              <a:rPr spc="-65"/>
              <a:t> </a:t>
            </a:r>
            <a:r>
              <a:t>in</a:t>
            </a:r>
            <a:r>
              <a:rPr spc="-20"/>
              <a:t> </a:t>
            </a:r>
            <a:r>
              <a:t>an</a:t>
            </a:r>
            <a:r>
              <a:rPr spc="-30"/>
              <a:t> </a:t>
            </a:r>
            <a:r>
              <a:t>Urban</a:t>
            </a:r>
            <a:r>
              <a:rPr spc="-60"/>
              <a:t> </a:t>
            </a:r>
            <a:r>
              <a:rPr spc="-20"/>
              <a:t>Slum</a:t>
            </a:r>
          </a:p>
        </p:txBody>
      </p:sp>
      <p:pic>
        <p:nvPicPr>
          <p:cNvPr id="3" name="object 3"/>
          <p:cNvPicPr/>
          <p:nvPr/>
        </p:nvPicPr>
        <p:blipFill>
          <a:blip r:embed="rId2"/>
          <a:stretch>
            <a:fillRect/>
          </a:stretch>
        </p:blipFill>
        <p:spPr>
          <a:xfrm>
            <a:off x="1219200" y="1143000"/>
            <a:ext cx="6755892" cy="4526280"/>
          </a:xfrm>
          <a:prstGeom prst="rect">
            <a:avLst/>
          </a:prstGeom>
        </p:spPr>
      </p:pic>
      <p:sp>
        <p:nvSpPr>
          <p:cNvPr id="4" name="Slide Number Placeholder 3">
            <a:extLst>
              <a:ext uri="{FF2B5EF4-FFF2-40B4-BE49-F238E27FC236}">
                <a16:creationId xmlns:a16="http://schemas.microsoft.com/office/drawing/2014/main" id="{99AAB9AB-4408-A5A0-7517-74E54DB5CD45}"/>
              </a:ext>
            </a:extLst>
          </p:cNvPr>
          <p:cNvSpPr>
            <a:spLocks noGrp="1"/>
          </p:cNvSpPr>
          <p:nvPr>
            <p:ph type="sldNum" sz="quarter" idx="7"/>
          </p:nvPr>
        </p:nvSpPr>
        <p:spPr/>
        <p:txBody>
          <a:bodyPr/>
          <a:lstStyle/>
          <a:p>
            <a:fld id="{B6F15528-21DE-4FAA-801E-634DDDAF4B2B}" type="slidenum">
              <a:rPr lang="en-US" smtClean="0"/>
              <a:t>29</a:t>
            </a:fld>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F22E-2D2C-CBAB-6F72-A3B4C116409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5AC4B6-19DA-5BE5-7C14-C813E60125A3}"/>
              </a:ext>
            </a:extLst>
          </p:cNvPr>
          <p:cNvGraphicFramePr>
            <a:graphicFrameLocks noGrp="1"/>
          </p:cNvGraphicFramePr>
          <p:nvPr>
            <p:extLst>
              <p:ext uri="{D42A27DB-BD31-4B8C-83A1-F6EECF244321}">
                <p14:modId xmlns:p14="http://schemas.microsoft.com/office/powerpoint/2010/main" val="3100641846"/>
              </p:ext>
            </p:extLst>
          </p:nvPr>
        </p:nvGraphicFramePr>
        <p:xfrm>
          <a:off x="832247" y="812924"/>
          <a:ext cx="7479506" cy="5232152"/>
        </p:xfrm>
        <a:graphic>
          <a:graphicData uri="http://schemas.openxmlformats.org/drawingml/2006/table">
            <a:tbl>
              <a:tblPr firstRow="1" bandRow="1">
                <a:tableStyleId>{5DA37D80-6434-44D0-A028-1B22A696006F}</a:tableStyleId>
              </a:tblPr>
              <a:tblGrid>
                <a:gridCol w="657539">
                  <a:extLst>
                    <a:ext uri="{9D8B030D-6E8A-4147-A177-3AD203B41FA5}">
                      <a16:colId xmlns:a16="http://schemas.microsoft.com/office/drawing/2014/main" val="2056097806"/>
                    </a:ext>
                  </a:extLst>
                </a:gridCol>
                <a:gridCol w="5305322">
                  <a:extLst>
                    <a:ext uri="{9D8B030D-6E8A-4147-A177-3AD203B41FA5}">
                      <a16:colId xmlns:a16="http://schemas.microsoft.com/office/drawing/2014/main" val="3595974617"/>
                    </a:ext>
                  </a:extLst>
                </a:gridCol>
                <a:gridCol w="706465">
                  <a:extLst>
                    <a:ext uri="{9D8B030D-6E8A-4147-A177-3AD203B41FA5}">
                      <a16:colId xmlns:a16="http://schemas.microsoft.com/office/drawing/2014/main" val="4151318229"/>
                    </a:ext>
                  </a:extLst>
                </a:gridCol>
                <a:gridCol w="810180">
                  <a:extLst>
                    <a:ext uri="{9D8B030D-6E8A-4147-A177-3AD203B41FA5}">
                      <a16:colId xmlns:a16="http://schemas.microsoft.com/office/drawing/2014/main" val="2560881849"/>
                    </a:ext>
                  </a:extLst>
                </a:gridCol>
              </a:tblGrid>
              <a:tr h="500132">
                <a:tc>
                  <a:txBody>
                    <a:bodyPr/>
                    <a:lstStyle/>
                    <a:p>
                      <a:pPr algn="ctr"/>
                      <a:r>
                        <a:rPr lang="en-GB" sz="1600">
                          <a:latin typeface="Times New Roman" panose="02020603050405020304" pitchFamily="18" charset="0"/>
                          <a:cs typeface="Times New Roman" panose="02020603050405020304" pitchFamily="18" charset="0"/>
                        </a:rPr>
                        <a:t>Sl.</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Course Contents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Hours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CLOs</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706305422"/>
                  </a:ext>
                </a:extLst>
              </a:tr>
              <a:tr h="503171">
                <a:tc>
                  <a:txBody>
                    <a:bodyPr/>
                    <a:lstStyle/>
                    <a:p>
                      <a:pPr algn="ctr"/>
                      <a:r>
                        <a:rPr lang="en-GB" sz="1600">
                          <a:latin typeface="Times New Roman" panose="02020603050405020304" pitchFamily="18" charset="0"/>
                          <a:cs typeface="Times New Roman" panose="02020603050405020304" pitchFamily="18" charset="0"/>
                        </a:rPr>
                        <a:t>1</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lvl="0" algn="just"/>
                      <a:r>
                        <a:rPr lang="en-US" sz="1600">
                          <a:latin typeface="Times New Roman" panose="02020603050405020304" pitchFamily="18" charset="0"/>
                          <a:cs typeface="Times New Roman" panose="02020603050405020304" pitchFamily="18" charset="0"/>
                        </a:rPr>
                        <a:t>Sanitation and health, definition and objectives, disease transmission and sanitation, classification of waste, sanitation systems, important factors for sanitation in Bangladesh. </a:t>
                      </a: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1</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885970766"/>
                  </a:ext>
                </a:extLst>
              </a:tr>
              <a:tr h="891540">
                <a:tc>
                  <a:txBody>
                    <a:bodyPr/>
                    <a:lstStyle/>
                    <a:p>
                      <a:pPr algn="ctr"/>
                      <a:r>
                        <a:rPr lang="en-GB" sz="1600">
                          <a:latin typeface="Times New Roman" panose="02020603050405020304" pitchFamily="18" charset="0"/>
                          <a:cs typeface="Times New Roman" panose="02020603050405020304" pitchFamily="18" charset="0"/>
                        </a:rPr>
                        <a:t>2</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GB" sz="1600" kern="1200">
                          <a:solidFill>
                            <a:schemeClr val="tx1"/>
                          </a:solidFill>
                          <a:effectLst/>
                          <a:latin typeface="Times New Roman" panose="02020603050405020304" pitchFamily="18" charset="0"/>
                          <a:ea typeface="+mn-ea"/>
                          <a:cs typeface="Times New Roman" panose="02020603050405020304" pitchFamily="18" charset="0"/>
                        </a:rPr>
                        <a:t>OSS, typical sanitation in rural and urban areas, hygiene latrines, pit latrines (simple, VIP, ROEC), operation and maintenance of pit latrine, general design consideration, design of pit latrine, compost latrines.</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8</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CLO 3, CLO 5</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563825923"/>
                  </a:ext>
                </a:extLst>
              </a:tr>
              <a:tr h="685800">
                <a:tc>
                  <a:txBody>
                    <a:bodyPr/>
                    <a:lstStyle/>
                    <a:p>
                      <a:pPr algn="ctr"/>
                      <a:r>
                        <a:rPr lang="en-GB" sz="1600">
                          <a:latin typeface="Times New Roman" panose="02020603050405020304" pitchFamily="18" charset="0"/>
                          <a:cs typeface="Times New Roman" panose="02020603050405020304" pitchFamily="18" charset="0"/>
                        </a:rPr>
                        <a:t>3</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r>
                        <a:rPr lang="en-US" sz="1600">
                          <a:effectLst/>
                          <a:latin typeface="Times New Roman" panose="02020603050405020304" pitchFamily="18" charset="0"/>
                          <a:cs typeface="Times New Roman" panose="02020603050405020304" pitchFamily="18" charset="0"/>
                        </a:rPr>
                        <a:t>Definition of solid waste management (SWM), types of solid waste, functional elements of SWM, generation, on site handling, processing and storage of solid waste, collection of solid waste, sanitary landfill, leachate generation.</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8</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4</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401257568"/>
                  </a:ext>
                </a:extLst>
              </a:tr>
              <a:tr h="485210">
                <a:tc>
                  <a:txBody>
                    <a:bodyPr/>
                    <a:lstStyle/>
                    <a:p>
                      <a:pPr algn="ctr"/>
                      <a:r>
                        <a:rPr lang="en-GB" sz="1600">
                          <a:latin typeface="Times New Roman" panose="02020603050405020304" pitchFamily="18" charset="0"/>
                          <a:cs typeface="Times New Roman" panose="02020603050405020304" pitchFamily="18" charset="0"/>
                        </a:rPr>
                        <a:t>4</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just" defTabSz="914400" rtl="0" eaLnBrk="1" fontAlgn="auto" latinLnBrk="0" hangingPunct="1">
                        <a:lnSpc>
                          <a:spcPct val="100000"/>
                        </a:lnSpc>
                        <a:spcBef>
                          <a:spcPct val="0"/>
                        </a:spcBef>
                        <a:spcAft>
                          <a:spcPct val="0"/>
                        </a:spcAft>
                        <a:buClrTx/>
                        <a:buSzTx/>
                        <a:buFontTx/>
                        <a:buNone/>
                        <a:defRPr/>
                      </a:pPr>
                      <a:r>
                        <a:rPr lang="en-US" sz="1600">
                          <a:latin typeface="Times New Roman" panose="02020603050405020304" pitchFamily="18" charset="0"/>
                          <a:cs typeface="Times New Roman" panose="02020603050405020304" pitchFamily="18" charset="0"/>
                        </a:rPr>
                        <a:t>Septic tank system, performance of a septic tank, processes in a septic tank, use of a septic tank, design of a septic tank, septic tank construction, disposal of sludge and scum, soakage pit. </a:t>
                      </a: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6</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3266141247"/>
                  </a:ext>
                </a:extLst>
              </a:tr>
              <a:tr h="377190">
                <a:tc>
                  <a:txBody>
                    <a:bodyPr/>
                    <a:lstStyle/>
                    <a:p>
                      <a:pPr algn="ctr"/>
                      <a:r>
                        <a:rPr lang="en-GB" sz="1600">
                          <a:latin typeface="Times New Roman" panose="02020603050405020304" pitchFamily="18" charset="0"/>
                          <a:cs typeface="Times New Roman" panose="02020603050405020304" pitchFamily="18" charset="0"/>
                        </a:rPr>
                        <a:t>5</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600">
                          <a:latin typeface="Times New Roman" panose="02020603050405020304" pitchFamily="18" charset="0"/>
                          <a:cs typeface="Times New Roman" panose="02020603050405020304" pitchFamily="18" charset="0"/>
                        </a:rPr>
                        <a:t>Conventional sewerage system, important terms, functional elements of a sewerage system, types of collection system, types of sewer, small bore sewerage system.</a:t>
                      </a:r>
                    </a:p>
                  </a:txBody>
                  <a:tcPr marL="68580" marR="68580" marT="34290" marB="34290"/>
                </a:tc>
                <a:tc>
                  <a:txBody>
                    <a:bodyPr/>
                    <a:lstStyle/>
                    <a:p>
                      <a:pPr algn="ctr"/>
                      <a:r>
                        <a:rPr lang="en-GB" sz="1600">
                          <a:latin typeface="Times New Roman" panose="02020603050405020304" pitchFamily="18" charset="0"/>
                          <a:cs typeface="Times New Roman" panose="02020603050405020304" pitchFamily="18" charset="0"/>
                        </a:rPr>
                        <a:t>6</a:t>
                      </a:r>
                      <a:endParaRPr lang="en-US" sz="16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a:latin typeface="Times New Roman" panose="02020603050405020304" pitchFamily="18" charset="0"/>
                          <a:cs typeface="Times New Roman" panose="02020603050405020304" pitchFamily="18" charset="0"/>
                        </a:rPr>
                        <a:t>CLO 2</a:t>
                      </a:r>
                      <a:endParaRPr lang="en-US" sz="160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75591230"/>
                  </a:ext>
                </a:extLst>
              </a:tr>
            </a:tbl>
          </a:graphicData>
        </a:graphic>
      </p:graphicFrame>
      <p:sp>
        <p:nvSpPr>
          <p:cNvPr id="3" name="Slide Number Placeholder 2">
            <a:extLst>
              <a:ext uri="{FF2B5EF4-FFF2-40B4-BE49-F238E27FC236}">
                <a16:creationId xmlns:a16="http://schemas.microsoft.com/office/drawing/2014/main" id="{83B0AE59-3CB1-194F-1938-8DAE62DFE1CB}"/>
              </a:ext>
            </a:extLst>
          </p:cNvPr>
          <p:cNvSpPr>
            <a:spLocks noGrp="1"/>
          </p:cNvSpPr>
          <p:nvPr>
            <p:ph type="sldNum" sz="quarter" idx="12"/>
          </p:nvPr>
        </p:nvSpPr>
        <p:spPr/>
        <p:txBody>
          <a:bodyPr/>
          <a:lstStyle/>
          <a:p>
            <a:fld id="{74D176D1-BC84-44D9-9E2B-F40FD01EB285}" type="slidenum">
              <a:rPr lang="en-US" sz="1600" smtClean="0"/>
              <a:t>3</a:t>
            </a:fld>
            <a:endParaRPr lang="en-US" sz="1600"/>
          </a:p>
        </p:txBody>
      </p:sp>
    </p:spTree>
    <p:extLst>
      <p:ext uri="{BB962C8B-B14F-4D97-AF65-F5344CB8AC3E}">
        <p14:creationId xmlns:p14="http://schemas.microsoft.com/office/powerpoint/2010/main" val="722073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3923"/>
            <a:ext cx="8229600" cy="913130"/>
          </a:xfrm>
          <a:prstGeom prst="rect">
            <a:avLst/>
          </a:prstGeom>
          <a:ln w="9144">
            <a:solidFill>
              <a:srgbClr val="000000"/>
            </a:solidFill>
          </a:ln>
        </p:spPr>
        <p:txBody>
          <a:bodyPr vert="horz" wrap="square" lIns="0" tIns="187325" rIns="0" bIns="0" rtlCol="0">
            <a:spAutoFit/>
          </a:bodyPr>
          <a:lstStyle/>
          <a:p>
            <a:pPr marL="636270">
              <a:lnSpc>
                <a:spcPct val="100000"/>
              </a:lnSpc>
              <a:spcBef>
                <a:spcPts val="1475"/>
              </a:spcBef>
            </a:pPr>
            <a:r>
              <a:t>Typical</a:t>
            </a:r>
            <a:r>
              <a:rPr spc="-114"/>
              <a:t> </a:t>
            </a:r>
            <a:r>
              <a:t>Sanitation</a:t>
            </a:r>
            <a:r>
              <a:rPr spc="-135"/>
              <a:t> </a:t>
            </a:r>
            <a:r>
              <a:t>Facilities</a:t>
            </a:r>
            <a:r>
              <a:rPr spc="-100"/>
              <a:t> </a:t>
            </a:r>
            <a:r>
              <a:t>in</a:t>
            </a:r>
            <a:r>
              <a:rPr spc="-114"/>
              <a:t> </a:t>
            </a:r>
            <a:r>
              <a:t>Rural</a:t>
            </a:r>
            <a:r>
              <a:rPr spc="-114"/>
              <a:t> </a:t>
            </a:r>
            <a:r>
              <a:rPr spc="-10"/>
              <a:t>Areas</a:t>
            </a:r>
          </a:p>
        </p:txBody>
      </p:sp>
      <p:pic>
        <p:nvPicPr>
          <p:cNvPr id="3" name="object 3"/>
          <p:cNvPicPr/>
          <p:nvPr/>
        </p:nvPicPr>
        <p:blipFill>
          <a:blip r:embed="rId2"/>
          <a:stretch>
            <a:fillRect/>
          </a:stretch>
        </p:blipFill>
        <p:spPr>
          <a:xfrm>
            <a:off x="609600" y="1371600"/>
            <a:ext cx="3386328" cy="4526280"/>
          </a:xfrm>
          <a:prstGeom prst="rect">
            <a:avLst/>
          </a:prstGeom>
        </p:spPr>
      </p:pic>
      <p:pic>
        <p:nvPicPr>
          <p:cNvPr id="4" name="object 4"/>
          <p:cNvPicPr/>
          <p:nvPr/>
        </p:nvPicPr>
        <p:blipFill>
          <a:blip r:embed="rId3"/>
          <a:stretch>
            <a:fillRect/>
          </a:stretch>
        </p:blipFill>
        <p:spPr>
          <a:xfrm>
            <a:off x="4800600" y="1359407"/>
            <a:ext cx="3386328" cy="4526280"/>
          </a:xfrm>
          <a:prstGeom prst="rect">
            <a:avLst/>
          </a:prstGeom>
        </p:spPr>
      </p:pic>
      <p:sp>
        <p:nvSpPr>
          <p:cNvPr id="5" name="Slide Number Placeholder 4">
            <a:extLst>
              <a:ext uri="{FF2B5EF4-FFF2-40B4-BE49-F238E27FC236}">
                <a16:creationId xmlns:a16="http://schemas.microsoft.com/office/drawing/2014/main" id="{5E5CDF36-BFBB-5B98-C3C6-4246588D05A8}"/>
              </a:ext>
            </a:extLst>
          </p:cNvPr>
          <p:cNvSpPr>
            <a:spLocks noGrp="1"/>
          </p:cNvSpPr>
          <p:nvPr>
            <p:ph type="sldNum" sz="quarter" idx="7"/>
          </p:nvPr>
        </p:nvSpPr>
        <p:spPr/>
        <p:txBody>
          <a:bodyPr/>
          <a:lstStyle/>
          <a:p>
            <a:fld id="{B6F15528-21DE-4FAA-801E-634DDDAF4B2B}" type="slidenum">
              <a:rPr lang="en-US" smtClean="0"/>
              <a:t>30</a:t>
            </a:fld>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3923"/>
            <a:ext cx="8229600" cy="913130"/>
          </a:xfrm>
          <a:prstGeom prst="rect">
            <a:avLst/>
          </a:prstGeom>
          <a:ln w="9144">
            <a:solidFill>
              <a:srgbClr val="000000"/>
            </a:solidFill>
          </a:ln>
        </p:spPr>
        <p:txBody>
          <a:bodyPr vert="horz" wrap="square" lIns="0" tIns="187325" rIns="0" bIns="0" rtlCol="0">
            <a:spAutoFit/>
          </a:bodyPr>
          <a:lstStyle/>
          <a:p>
            <a:pPr marL="636270">
              <a:lnSpc>
                <a:spcPct val="100000"/>
              </a:lnSpc>
              <a:spcBef>
                <a:spcPts val="1475"/>
              </a:spcBef>
            </a:pPr>
            <a:r>
              <a:t>Typical</a:t>
            </a:r>
            <a:r>
              <a:rPr spc="-114"/>
              <a:t> </a:t>
            </a:r>
            <a:r>
              <a:t>Sanitation</a:t>
            </a:r>
            <a:r>
              <a:rPr spc="-135"/>
              <a:t> </a:t>
            </a:r>
            <a:r>
              <a:t>Facilities</a:t>
            </a:r>
            <a:r>
              <a:rPr spc="-100"/>
              <a:t> </a:t>
            </a:r>
            <a:r>
              <a:t>in</a:t>
            </a:r>
            <a:r>
              <a:rPr spc="-114"/>
              <a:t> </a:t>
            </a:r>
            <a:r>
              <a:t>Rural</a:t>
            </a:r>
            <a:r>
              <a:rPr spc="-114"/>
              <a:t> </a:t>
            </a:r>
            <a:r>
              <a:rPr spc="-10"/>
              <a:t>Areas</a:t>
            </a:r>
          </a:p>
        </p:txBody>
      </p:sp>
      <p:pic>
        <p:nvPicPr>
          <p:cNvPr id="3" name="object 3"/>
          <p:cNvPicPr/>
          <p:nvPr/>
        </p:nvPicPr>
        <p:blipFill>
          <a:blip r:embed="rId2"/>
          <a:stretch>
            <a:fillRect/>
          </a:stretch>
        </p:blipFill>
        <p:spPr>
          <a:xfrm>
            <a:off x="914400" y="1295400"/>
            <a:ext cx="3386328" cy="4526280"/>
          </a:xfrm>
          <a:prstGeom prst="rect">
            <a:avLst/>
          </a:prstGeom>
        </p:spPr>
      </p:pic>
      <p:pic>
        <p:nvPicPr>
          <p:cNvPr id="4" name="object 4"/>
          <p:cNvPicPr/>
          <p:nvPr/>
        </p:nvPicPr>
        <p:blipFill>
          <a:blip r:embed="rId3"/>
          <a:stretch>
            <a:fillRect/>
          </a:stretch>
        </p:blipFill>
        <p:spPr>
          <a:xfrm>
            <a:off x="4876800" y="1251203"/>
            <a:ext cx="3386328" cy="4526280"/>
          </a:xfrm>
          <a:prstGeom prst="rect">
            <a:avLst/>
          </a:prstGeom>
        </p:spPr>
      </p:pic>
      <p:sp>
        <p:nvSpPr>
          <p:cNvPr id="5" name="Slide Number Placeholder 4">
            <a:extLst>
              <a:ext uri="{FF2B5EF4-FFF2-40B4-BE49-F238E27FC236}">
                <a16:creationId xmlns:a16="http://schemas.microsoft.com/office/drawing/2014/main" id="{BC507F86-E5CF-B3CD-E8F8-FD5568FA195D}"/>
              </a:ext>
            </a:extLst>
          </p:cNvPr>
          <p:cNvSpPr>
            <a:spLocks noGrp="1"/>
          </p:cNvSpPr>
          <p:nvPr>
            <p:ph type="sldNum" sz="quarter" idx="7"/>
          </p:nvPr>
        </p:nvSpPr>
        <p:spPr/>
        <p:txBody>
          <a:bodyPr/>
          <a:lstStyle/>
          <a:p>
            <a:fld id="{B6F15528-21DE-4FAA-801E-634DDDAF4B2B}" type="slidenum">
              <a:rPr lang="en-US" smtClean="0"/>
              <a:t>31</a:t>
            </a:fld>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85928"/>
            <a:ext cx="8229600" cy="957580"/>
          </a:xfrm>
          <a:prstGeom prst="rect">
            <a:avLst/>
          </a:prstGeom>
          <a:ln w="9144">
            <a:solidFill>
              <a:srgbClr val="000000"/>
            </a:solidFill>
          </a:ln>
        </p:spPr>
        <p:txBody>
          <a:bodyPr vert="horz" wrap="square" lIns="0" tIns="28575" rIns="0" bIns="0" rtlCol="0">
            <a:spAutoFit/>
          </a:bodyPr>
          <a:lstStyle/>
          <a:p>
            <a:pPr marL="2613025" marR="522605" indent="-2084070">
              <a:lnSpc>
                <a:spcPct val="100000"/>
              </a:lnSpc>
              <a:spcBef>
                <a:spcPts val="225"/>
              </a:spcBef>
            </a:pPr>
            <a:r>
              <a:rPr sz="2800" spc="-10"/>
              <a:t>Typical</a:t>
            </a:r>
            <a:r>
              <a:rPr sz="2800" spc="-80"/>
              <a:t> </a:t>
            </a:r>
            <a:r>
              <a:rPr sz="2800" spc="-10"/>
              <a:t>Sanitation</a:t>
            </a:r>
            <a:r>
              <a:rPr sz="2800" spc="-80"/>
              <a:t> </a:t>
            </a:r>
            <a:r>
              <a:rPr sz="2800" spc="-10"/>
              <a:t>Facilities</a:t>
            </a:r>
            <a:r>
              <a:rPr sz="2800" spc="-75"/>
              <a:t> </a:t>
            </a:r>
            <a:r>
              <a:rPr sz="2800"/>
              <a:t>in</a:t>
            </a:r>
            <a:r>
              <a:rPr sz="2800" spc="-85"/>
              <a:t> </a:t>
            </a:r>
            <a:r>
              <a:rPr sz="2800"/>
              <a:t>Rural/</a:t>
            </a:r>
            <a:r>
              <a:rPr sz="2800" spc="-90"/>
              <a:t> </a:t>
            </a:r>
            <a:r>
              <a:rPr sz="2800" spc="-10"/>
              <a:t>Low-Middle </a:t>
            </a:r>
            <a:r>
              <a:rPr sz="2800"/>
              <a:t>Income</a:t>
            </a:r>
            <a:r>
              <a:rPr sz="2800" spc="-85"/>
              <a:t> </a:t>
            </a:r>
            <a:r>
              <a:rPr sz="2800"/>
              <a:t>Urban</a:t>
            </a:r>
            <a:r>
              <a:rPr sz="2800" spc="-85"/>
              <a:t> </a:t>
            </a:r>
            <a:r>
              <a:rPr sz="2800" spc="-10"/>
              <a:t>Areas</a:t>
            </a:r>
            <a:endParaRPr sz="2800"/>
          </a:p>
        </p:txBody>
      </p:sp>
      <p:pic>
        <p:nvPicPr>
          <p:cNvPr id="3" name="object 3"/>
          <p:cNvPicPr/>
          <p:nvPr/>
        </p:nvPicPr>
        <p:blipFill>
          <a:blip r:embed="rId2"/>
          <a:stretch>
            <a:fillRect/>
          </a:stretch>
        </p:blipFill>
        <p:spPr>
          <a:xfrm>
            <a:off x="2819400" y="1371600"/>
            <a:ext cx="3762755" cy="5029200"/>
          </a:xfrm>
          <a:prstGeom prst="rect">
            <a:avLst/>
          </a:prstGeom>
        </p:spPr>
      </p:pic>
      <p:sp>
        <p:nvSpPr>
          <p:cNvPr id="4" name="Slide Number Placeholder 3">
            <a:extLst>
              <a:ext uri="{FF2B5EF4-FFF2-40B4-BE49-F238E27FC236}">
                <a16:creationId xmlns:a16="http://schemas.microsoft.com/office/drawing/2014/main" id="{E8935A0C-BAF4-9DF4-845F-BEBF44FA39B0}"/>
              </a:ext>
            </a:extLst>
          </p:cNvPr>
          <p:cNvSpPr>
            <a:spLocks noGrp="1"/>
          </p:cNvSpPr>
          <p:nvPr>
            <p:ph type="sldNum" sz="quarter" idx="7"/>
          </p:nvPr>
        </p:nvSpPr>
        <p:spPr/>
        <p:txBody>
          <a:bodyPr/>
          <a:lstStyle/>
          <a:p>
            <a:fld id="{B6F15528-21DE-4FAA-801E-634DDDAF4B2B}" type="slidenum">
              <a:rPr lang="en-US" smtClean="0"/>
              <a:t>32</a:t>
            </a:fld>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74320"/>
            <a:ext cx="8229600" cy="1021080"/>
          </a:xfrm>
          <a:prstGeom prst="rect">
            <a:avLst/>
          </a:prstGeom>
          <a:ln w="9144">
            <a:solidFill>
              <a:srgbClr val="000000"/>
            </a:solidFill>
          </a:ln>
        </p:spPr>
        <p:txBody>
          <a:bodyPr vert="horz" wrap="square" lIns="0" tIns="207645" rIns="0" bIns="0" rtlCol="0">
            <a:spAutoFit/>
          </a:bodyPr>
          <a:lstStyle/>
          <a:p>
            <a:pPr algn="ctr">
              <a:lnSpc>
                <a:spcPct val="100000"/>
              </a:lnSpc>
              <a:spcBef>
                <a:spcPts val="1635"/>
              </a:spcBef>
            </a:pPr>
            <a:r>
              <a:rPr sz="3600" spc="-10"/>
              <a:t>Typical</a:t>
            </a:r>
            <a:r>
              <a:rPr sz="3600" spc="-114"/>
              <a:t> </a:t>
            </a:r>
            <a:r>
              <a:rPr sz="3600"/>
              <a:t>toilets</a:t>
            </a:r>
            <a:r>
              <a:rPr sz="3600" spc="-110"/>
              <a:t> </a:t>
            </a:r>
            <a:r>
              <a:rPr sz="3600"/>
              <a:t>in</a:t>
            </a:r>
            <a:r>
              <a:rPr sz="3600" spc="-114"/>
              <a:t> </a:t>
            </a:r>
            <a:r>
              <a:rPr sz="3600"/>
              <a:t>urban</a:t>
            </a:r>
            <a:r>
              <a:rPr sz="3600" spc="-110"/>
              <a:t> </a:t>
            </a:r>
            <a:r>
              <a:rPr sz="3600" spc="-10"/>
              <a:t>areas</a:t>
            </a:r>
            <a:endParaRPr sz="3600"/>
          </a:p>
        </p:txBody>
      </p:sp>
      <p:pic>
        <p:nvPicPr>
          <p:cNvPr id="3" name="object 3"/>
          <p:cNvPicPr/>
          <p:nvPr/>
        </p:nvPicPr>
        <p:blipFill>
          <a:blip r:embed="rId2"/>
          <a:stretch>
            <a:fillRect/>
          </a:stretch>
        </p:blipFill>
        <p:spPr>
          <a:xfrm>
            <a:off x="990600" y="1752600"/>
            <a:ext cx="2424683" cy="4389120"/>
          </a:xfrm>
          <a:prstGeom prst="rect">
            <a:avLst/>
          </a:prstGeom>
        </p:spPr>
      </p:pic>
      <p:pic>
        <p:nvPicPr>
          <p:cNvPr id="4" name="object 4"/>
          <p:cNvPicPr/>
          <p:nvPr/>
        </p:nvPicPr>
        <p:blipFill>
          <a:blip r:embed="rId3"/>
          <a:stretch>
            <a:fillRect/>
          </a:stretch>
        </p:blipFill>
        <p:spPr>
          <a:xfrm>
            <a:off x="4724400" y="2209800"/>
            <a:ext cx="3227832" cy="3657600"/>
          </a:xfrm>
          <a:prstGeom prst="rect">
            <a:avLst/>
          </a:prstGeom>
        </p:spPr>
      </p:pic>
      <p:sp>
        <p:nvSpPr>
          <p:cNvPr id="5" name="Slide Number Placeholder 4">
            <a:extLst>
              <a:ext uri="{FF2B5EF4-FFF2-40B4-BE49-F238E27FC236}">
                <a16:creationId xmlns:a16="http://schemas.microsoft.com/office/drawing/2014/main" id="{80857CF4-9922-FF06-1ABF-A17E670C260E}"/>
              </a:ext>
            </a:extLst>
          </p:cNvPr>
          <p:cNvSpPr>
            <a:spLocks noGrp="1"/>
          </p:cNvSpPr>
          <p:nvPr>
            <p:ph type="sldNum" sz="quarter" idx="7"/>
          </p:nvPr>
        </p:nvSpPr>
        <p:spPr/>
        <p:txBody>
          <a:bodyPr/>
          <a:lstStyle/>
          <a:p>
            <a:fld id="{B6F15528-21DE-4FAA-801E-634DDDAF4B2B}" type="slidenum">
              <a:rPr lang="en-US" smtClean="0"/>
              <a:t>33</a:t>
            </a:fld>
            <a:endParaRPr 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5940" y="464261"/>
            <a:ext cx="3407410" cy="514350"/>
          </a:xfrm>
          <a:prstGeom prst="rect">
            <a:avLst/>
          </a:prstGeom>
        </p:spPr>
        <p:txBody>
          <a:bodyPr vert="horz" wrap="square" lIns="0" tIns="13335" rIns="0" bIns="0" rtlCol="0">
            <a:spAutoFit/>
          </a:bodyPr>
          <a:lstStyle/>
          <a:p>
            <a:pPr marL="12700">
              <a:lnSpc>
                <a:spcPct val="100000"/>
              </a:lnSpc>
              <a:spcBef>
                <a:spcPts val="105"/>
              </a:spcBef>
            </a:pPr>
            <a:r>
              <a:rPr sz="3200" b="1">
                <a:solidFill>
                  <a:srgbClr val="00AF50"/>
                </a:solidFill>
                <a:latin typeface="Calibri"/>
                <a:cs typeface="Calibri"/>
              </a:rPr>
              <a:t>Good</a:t>
            </a:r>
            <a:r>
              <a:rPr sz="3200" b="1" spc="-30">
                <a:solidFill>
                  <a:srgbClr val="00AF50"/>
                </a:solidFill>
                <a:latin typeface="Calibri"/>
                <a:cs typeface="Calibri"/>
              </a:rPr>
              <a:t> </a:t>
            </a:r>
            <a:r>
              <a:rPr sz="3200" b="1">
                <a:solidFill>
                  <a:srgbClr val="00AF50"/>
                </a:solidFill>
                <a:latin typeface="Calibri"/>
                <a:cs typeface="Calibri"/>
              </a:rPr>
              <a:t>User</a:t>
            </a:r>
            <a:r>
              <a:rPr sz="3200" b="1" spc="-10">
                <a:solidFill>
                  <a:srgbClr val="00AF50"/>
                </a:solidFill>
                <a:latin typeface="Calibri"/>
                <a:cs typeface="Calibri"/>
              </a:rPr>
              <a:t> Interface</a:t>
            </a:r>
            <a:endParaRPr sz="3200">
              <a:latin typeface="Calibri"/>
              <a:cs typeface="Calibri"/>
            </a:endParaRPr>
          </a:p>
        </p:txBody>
      </p:sp>
      <p:sp>
        <p:nvSpPr>
          <p:cNvPr id="3" name="object 3"/>
          <p:cNvSpPr txBox="1">
            <a:spLocks noGrp="1"/>
          </p:cNvSpPr>
          <p:nvPr>
            <p:ph type="title"/>
          </p:nvPr>
        </p:nvSpPr>
        <p:spPr>
          <a:xfrm>
            <a:off x="5108828" y="464261"/>
            <a:ext cx="2801620" cy="514350"/>
          </a:xfrm>
          <a:prstGeom prst="rect">
            <a:avLst/>
          </a:prstGeom>
        </p:spPr>
        <p:txBody>
          <a:bodyPr vert="horz" wrap="square" lIns="0" tIns="13335" rIns="0" bIns="0" rtlCol="0">
            <a:spAutoFit/>
          </a:bodyPr>
          <a:lstStyle/>
          <a:p>
            <a:pPr marL="12700">
              <a:lnSpc>
                <a:spcPct val="100000"/>
              </a:lnSpc>
              <a:spcBef>
                <a:spcPts val="105"/>
              </a:spcBef>
            </a:pPr>
            <a:r>
              <a:t>No</a:t>
            </a:r>
            <a:r>
              <a:rPr spc="-40"/>
              <a:t> </a:t>
            </a:r>
            <a:r>
              <a:rPr spc="-10"/>
              <a:t>Containment</a:t>
            </a:r>
          </a:p>
        </p:txBody>
      </p:sp>
      <p:pic>
        <p:nvPicPr>
          <p:cNvPr id="4" name="object 4"/>
          <p:cNvPicPr/>
          <p:nvPr/>
        </p:nvPicPr>
        <p:blipFill>
          <a:blip r:embed="rId2"/>
          <a:stretch>
            <a:fillRect/>
          </a:stretch>
        </p:blipFill>
        <p:spPr>
          <a:xfrm>
            <a:off x="4800600" y="1295400"/>
            <a:ext cx="2889504" cy="4526280"/>
          </a:xfrm>
          <a:prstGeom prst="rect">
            <a:avLst/>
          </a:prstGeom>
        </p:spPr>
      </p:pic>
      <p:pic>
        <p:nvPicPr>
          <p:cNvPr id="5" name="object 5"/>
          <p:cNvPicPr/>
          <p:nvPr/>
        </p:nvPicPr>
        <p:blipFill>
          <a:blip r:embed="rId3"/>
          <a:stretch>
            <a:fillRect/>
          </a:stretch>
        </p:blipFill>
        <p:spPr>
          <a:xfrm>
            <a:off x="685800" y="1447800"/>
            <a:ext cx="2424684" cy="4389120"/>
          </a:xfrm>
          <a:prstGeom prst="rect">
            <a:avLst/>
          </a:prstGeom>
        </p:spPr>
      </p:pic>
      <p:sp>
        <p:nvSpPr>
          <p:cNvPr id="6" name="Slide Number Placeholder 5">
            <a:extLst>
              <a:ext uri="{FF2B5EF4-FFF2-40B4-BE49-F238E27FC236}">
                <a16:creationId xmlns:a16="http://schemas.microsoft.com/office/drawing/2014/main" id="{15E746E4-4D52-16E3-0F87-7B309BB4994A}"/>
              </a:ext>
            </a:extLst>
          </p:cNvPr>
          <p:cNvSpPr>
            <a:spLocks noGrp="1"/>
          </p:cNvSpPr>
          <p:nvPr>
            <p:ph type="sldNum" sz="quarter" idx="7"/>
          </p:nvPr>
        </p:nvSpPr>
        <p:spPr/>
        <p:txBody>
          <a:bodyPr/>
          <a:lstStyle/>
          <a:p>
            <a:fld id="{B6F15528-21DE-4FAA-801E-634DDDAF4B2B}" type="slidenum">
              <a:rPr lang="en-US" smtClean="0"/>
              <a:t>34</a:t>
            </a:fld>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79247"/>
            <a:ext cx="8780145" cy="584200"/>
          </a:xfrm>
          <a:prstGeom prst="rect">
            <a:avLst/>
          </a:prstGeom>
          <a:ln w="9144">
            <a:solidFill>
              <a:srgbClr val="000000"/>
            </a:solidFill>
          </a:ln>
        </p:spPr>
        <p:txBody>
          <a:bodyPr vert="horz" wrap="square" lIns="0" tIns="0" rIns="0" bIns="0" rtlCol="0">
            <a:spAutoFit/>
          </a:bodyPr>
          <a:lstStyle/>
          <a:p>
            <a:pPr algn="ctr">
              <a:lnSpc>
                <a:spcPts val="4230"/>
              </a:lnSpc>
            </a:pPr>
            <a:r>
              <a:rPr sz="3600">
                <a:solidFill>
                  <a:srgbClr val="00AF50"/>
                </a:solidFill>
              </a:rPr>
              <a:t>What</a:t>
            </a:r>
            <a:r>
              <a:rPr sz="3600" spc="-75">
                <a:solidFill>
                  <a:srgbClr val="00AF50"/>
                </a:solidFill>
              </a:rPr>
              <a:t> </a:t>
            </a:r>
            <a:r>
              <a:rPr sz="3600">
                <a:solidFill>
                  <a:srgbClr val="00AF50"/>
                </a:solidFill>
              </a:rPr>
              <a:t>is</a:t>
            </a:r>
            <a:r>
              <a:rPr sz="3600" spc="-75">
                <a:solidFill>
                  <a:srgbClr val="00AF50"/>
                </a:solidFill>
              </a:rPr>
              <a:t> </a:t>
            </a:r>
            <a:r>
              <a:rPr sz="3600">
                <a:solidFill>
                  <a:srgbClr val="00AF50"/>
                </a:solidFill>
              </a:rPr>
              <a:t>a</a:t>
            </a:r>
            <a:r>
              <a:rPr sz="3600" spc="-75">
                <a:solidFill>
                  <a:srgbClr val="00AF50"/>
                </a:solidFill>
              </a:rPr>
              <a:t> </a:t>
            </a:r>
            <a:r>
              <a:rPr sz="3600">
                <a:solidFill>
                  <a:srgbClr val="00AF50"/>
                </a:solidFill>
              </a:rPr>
              <a:t>Hygienic</a:t>
            </a:r>
            <a:r>
              <a:rPr sz="3600" spc="-45">
                <a:solidFill>
                  <a:srgbClr val="00AF50"/>
                </a:solidFill>
              </a:rPr>
              <a:t> </a:t>
            </a:r>
            <a:r>
              <a:rPr sz="3600" spc="-10">
                <a:solidFill>
                  <a:srgbClr val="00AF50"/>
                </a:solidFill>
              </a:rPr>
              <a:t>Latrine?</a:t>
            </a:r>
            <a:endParaRPr sz="3600"/>
          </a:p>
        </p:txBody>
      </p:sp>
      <p:sp>
        <p:nvSpPr>
          <p:cNvPr id="3" name="object 3"/>
          <p:cNvSpPr/>
          <p:nvPr/>
        </p:nvSpPr>
        <p:spPr>
          <a:xfrm>
            <a:off x="228600" y="739140"/>
            <a:ext cx="8780145" cy="5280660"/>
          </a:xfrm>
          <a:custGeom>
            <a:avLst/>
            <a:gdLst/>
            <a:ahLst/>
            <a:cxnLst/>
            <a:rect l="l" t="t" r="r" b="b"/>
            <a:pathLst>
              <a:path w="8780145" h="5280660">
                <a:moveTo>
                  <a:pt x="0" y="5280660"/>
                </a:moveTo>
                <a:lnTo>
                  <a:pt x="8779764" y="5280660"/>
                </a:lnTo>
                <a:lnTo>
                  <a:pt x="8779764" y="0"/>
                </a:lnTo>
                <a:lnTo>
                  <a:pt x="0" y="0"/>
                </a:lnTo>
                <a:lnTo>
                  <a:pt x="0" y="528066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307340" y="749935"/>
            <a:ext cx="8581390" cy="5061585"/>
          </a:xfrm>
          <a:prstGeom prst="rect">
            <a:avLst/>
          </a:prstGeom>
        </p:spPr>
        <p:txBody>
          <a:bodyPr vert="horz" wrap="square" lIns="0" tIns="12065" rIns="0" bIns="0" rtlCol="0">
            <a:spAutoFit/>
          </a:bodyPr>
          <a:lstStyle/>
          <a:p>
            <a:pPr marL="12700" marR="5080">
              <a:lnSpc>
                <a:spcPct val="100000"/>
              </a:lnSpc>
              <a:spcBef>
                <a:spcPts val="95"/>
              </a:spcBef>
            </a:pPr>
            <a:r>
              <a:rPr sz="2800" b="1">
                <a:latin typeface="Calibri"/>
                <a:cs typeface="Calibri"/>
              </a:rPr>
              <a:t>A</a:t>
            </a:r>
            <a:r>
              <a:rPr sz="2800" b="1" spc="-65">
                <a:latin typeface="Calibri"/>
                <a:cs typeface="Calibri"/>
              </a:rPr>
              <a:t> </a:t>
            </a:r>
            <a:r>
              <a:rPr sz="2800" b="1" spc="-10">
                <a:latin typeface="Calibri"/>
                <a:cs typeface="Calibri"/>
              </a:rPr>
              <a:t>“</a:t>
            </a:r>
            <a:r>
              <a:rPr sz="2800" b="1" spc="-10">
                <a:solidFill>
                  <a:srgbClr val="00AF50"/>
                </a:solidFill>
                <a:latin typeface="Calibri"/>
                <a:cs typeface="Calibri"/>
              </a:rPr>
              <a:t>hygienic</a:t>
            </a:r>
            <a:r>
              <a:rPr sz="2800" b="1" spc="-50">
                <a:solidFill>
                  <a:srgbClr val="00AF50"/>
                </a:solidFill>
                <a:latin typeface="Calibri"/>
                <a:cs typeface="Calibri"/>
              </a:rPr>
              <a:t> </a:t>
            </a:r>
            <a:r>
              <a:rPr sz="2800" b="1">
                <a:solidFill>
                  <a:srgbClr val="00AF50"/>
                </a:solidFill>
                <a:latin typeface="Calibri"/>
                <a:cs typeface="Calibri"/>
              </a:rPr>
              <a:t>latrine</a:t>
            </a:r>
            <a:r>
              <a:rPr sz="2800" b="1">
                <a:latin typeface="Calibri"/>
                <a:cs typeface="Calibri"/>
              </a:rPr>
              <a:t>”</a:t>
            </a:r>
            <a:r>
              <a:rPr sz="2800" b="1" spc="-50">
                <a:latin typeface="Calibri"/>
                <a:cs typeface="Calibri"/>
              </a:rPr>
              <a:t> </a:t>
            </a:r>
            <a:r>
              <a:rPr sz="2800" b="1">
                <a:latin typeface="Calibri"/>
                <a:cs typeface="Calibri"/>
              </a:rPr>
              <a:t>is</a:t>
            </a:r>
            <a:r>
              <a:rPr sz="2800" b="1" spc="-75">
                <a:latin typeface="Calibri"/>
                <a:cs typeface="Calibri"/>
              </a:rPr>
              <a:t> </a:t>
            </a:r>
            <a:r>
              <a:rPr sz="2800" b="1">
                <a:latin typeface="Calibri"/>
                <a:cs typeface="Calibri"/>
              </a:rPr>
              <a:t>defined</a:t>
            </a:r>
            <a:r>
              <a:rPr sz="2800" b="1" spc="-55">
                <a:latin typeface="Calibri"/>
                <a:cs typeface="Calibri"/>
              </a:rPr>
              <a:t> </a:t>
            </a:r>
            <a:r>
              <a:rPr sz="2800" b="1">
                <a:latin typeface="Calibri"/>
                <a:cs typeface="Calibri"/>
              </a:rPr>
              <a:t>as</a:t>
            </a:r>
            <a:r>
              <a:rPr sz="2800" b="1" spc="-60">
                <a:latin typeface="Calibri"/>
                <a:cs typeface="Calibri"/>
              </a:rPr>
              <a:t> </a:t>
            </a:r>
            <a:r>
              <a:rPr sz="2800" b="1">
                <a:latin typeface="Calibri"/>
                <a:cs typeface="Calibri"/>
              </a:rPr>
              <a:t>a</a:t>
            </a:r>
            <a:r>
              <a:rPr sz="2800" b="1" spc="-75">
                <a:latin typeface="Calibri"/>
                <a:cs typeface="Calibri"/>
              </a:rPr>
              <a:t> </a:t>
            </a:r>
            <a:r>
              <a:rPr sz="2800" b="1">
                <a:latin typeface="Calibri"/>
                <a:cs typeface="Calibri"/>
              </a:rPr>
              <a:t>sanitation</a:t>
            </a:r>
            <a:r>
              <a:rPr sz="2800" b="1" spc="-55">
                <a:latin typeface="Calibri"/>
                <a:cs typeface="Calibri"/>
              </a:rPr>
              <a:t> </a:t>
            </a:r>
            <a:r>
              <a:rPr sz="2800" b="1" spc="-10">
                <a:latin typeface="Calibri"/>
                <a:cs typeface="Calibri"/>
              </a:rPr>
              <a:t>facility, </a:t>
            </a:r>
            <a:r>
              <a:rPr sz="2800" b="1">
                <a:latin typeface="Calibri"/>
                <a:cs typeface="Calibri"/>
              </a:rPr>
              <a:t>which</a:t>
            </a:r>
            <a:r>
              <a:rPr sz="2800" b="1" spc="-85">
                <a:latin typeface="Calibri"/>
                <a:cs typeface="Calibri"/>
              </a:rPr>
              <a:t> </a:t>
            </a:r>
            <a:r>
              <a:rPr sz="2800" b="1" spc="-10">
                <a:latin typeface="Calibri"/>
                <a:cs typeface="Calibri"/>
              </a:rPr>
              <a:t>effectively</a:t>
            </a:r>
            <a:r>
              <a:rPr sz="2800" b="1" spc="-55">
                <a:latin typeface="Calibri"/>
                <a:cs typeface="Calibri"/>
              </a:rPr>
              <a:t> </a:t>
            </a:r>
            <a:r>
              <a:rPr sz="2800" b="1">
                <a:latin typeface="Calibri"/>
                <a:cs typeface="Calibri"/>
              </a:rPr>
              <a:t>breaks</a:t>
            </a:r>
            <a:r>
              <a:rPr sz="2800" b="1" spc="-55">
                <a:latin typeface="Calibri"/>
                <a:cs typeface="Calibri"/>
              </a:rPr>
              <a:t> </a:t>
            </a:r>
            <a:r>
              <a:rPr sz="2800" b="1">
                <a:latin typeface="Calibri"/>
                <a:cs typeface="Calibri"/>
              </a:rPr>
              <a:t>the</a:t>
            </a:r>
            <a:r>
              <a:rPr sz="2800" b="1" spc="-75">
                <a:latin typeface="Calibri"/>
                <a:cs typeface="Calibri"/>
              </a:rPr>
              <a:t> </a:t>
            </a:r>
            <a:r>
              <a:rPr sz="2800" b="1">
                <a:latin typeface="Calibri"/>
                <a:cs typeface="Calibri"/>
              </a:rPr>
              <a:t>cycle</a:t>
            </a:r>
            <a:r>
              <a:rPr sz="2800" b="1" spc="-80">
                <a:latin typeface="Calibri"/>
                <a:cs typeface="Calibri"/>
              </a:rPr>
              <a:t> </a:t>
            </a:r>
            <a:r>
              <a:rPr sz="2800" b="1">
                <a:latin typeface="Calibri"/>
                <a:cs typeface="Calibri"/>
              </a:rPr>
              <a:t>of</a:t>
            </a:r>
            <a:r>
              <a:rPr sz="2800" b="1" spc="-85">
                <a:latin typeface="Calibri"/>
                <a:cs typeface="Calibri"/>
              </a:rPr>
              <a:t> </a:t>
            </a:r>
            <a:r>
              <a:rPr sz="2800" b="1">
                <a:latin typeface="Calibri"/>
                <a:cs typeface="Calibri"/>
              </a:rPr>
              <a:t>disease</a:t>
            </a:r>
            <a:r>
              <a:rPr sz="2800" b="1" spc="-70">
                <a:latin typeface="Calibri"/>
                <a:cs typeface="Calibri"/>
              </a:rPr>
              <a:t> </a:t>
            </a:r>
            <a:r>
              <a:rPr sz="2800" b="1" spc="-10">
                <a:latin typeface="Calibri"/>
                <a:cs typeface="Calibri"/>
              </a:rPr>
              <a:t>transmission.</a:t>
            </a:r>
            <a:endParaRPr sz="2800">
              <a:latin typeface="Calibri"/>
              <a:cs typeface="Calibri"/>
            </a:endParaRPr>
          </a:p>
          <a:p>
            <a:pPr marL="12700">
              <a:lnSpc>
                <a:spcPct val="100000"/>
              </a:lnSpc>
              <a:spcBef>
                <a:spcPts val="675"/>
              </a:spcBef>
            </a:pPr>
            <a:r>
              <a:rPr sz="2800" b="1">
                <a:solidFill>
                  <a:srgbClr val="FF0000"/>
                </a:solidFill>
                <a:latin typeface="Calibri"/>
                <a:cs typeface="Calibri"/>
              </a:rPr>
              <a:t>A</a:t>
            </a:r>
            <a:r>
              <a:rPr sz="2800" b="1" spc="-55">
                <a:solidFill>
                  <a:srgbClr val="FF0000"/>
                </a:solidFill>
                <a:latin typeface="Calibri"/>
                <a:cs typeface="Calibri"/>
              </a:rPr>
              <a:t> </a:t>
            </a:r>
            <a:r>
              <a:rPr sz="2800" b="1" spc="-10">
                <a:solidFill>
                  <a:srgbClr val="FF0000"/>
                </a:solidFill>
                <a:latin typeface="Calibri"/>
                <a:cs typeface="Calibri"/>
              </a:rPr>
              <a:t>hygienic</a:t>
            </a:r>
            <a:r>
              <a:rPr sz="2800" b="1" spc="-50">
                <a:solidFill>
                  <a:srgbClr val="FF0000"/>
                </a:solidFill>
                <a:latin typeface="Calibri"/>
                <a:cs typeface="Calibri"/>
              </a:rPr>
              <a:t> </a:t>
            </a:r>
            <a:r>
              <a:rPr sz="2800" b="1">
                <a:solidFill>
                  <a:srgbClr val="FF0000"/>
                </a:solidFill>
                <a:latin typeface="Calibri"/>
                <a:cs typeface="Calibri"/>
              </a:rPr>
              <a:t>latrine</a:t>
            </a:r>
            <a:r>
              <a:rPr sz="2800" b="1" spc="-35">
                <a:solidFill>
                  <a:srgbClr val="FF0000"/>
                </a:solidFill>
                <a:latin typeface="Calibri"/>
                <a:cs typeface="Calibri"/>
              </a:rPr>
              <a:t> </a:t>
            </a:r>
            <a:r>
              <a:rPr sz="2800" b="1">
                <a:solidFill>
                  <a:srgbClr val="FF0000"/>
                </a:solidFill>
                <a:latin typeface="Calibri"/>
                <a:cs typeface="Calibri"/>
              </a:rPr>
              <a:t>would</a:t>
            </a:r>
            <a:r>
              <a:rPr sz="2800" b="1" spc="-60">
                <a:solidFill>
                  <a:srgbClr val="FF0000"/>
                </a:solidFill>
                <a:latin typeface="Calibri"/>
                <a:cs typeface="Calibri"/>
              </a:rPr>
              <a:t> </a:t>
            </a:r>
            <a:r>
              <a:rPr sz="2800" b="1">
                <a:solidFill>
                  <a:srgbClr val="FF0000"/>
                </a:solidFill>
                <a:latin typeface="Calibri"/>
                <a:cs typeface="Calibri"/>
              </a:rPr>
              <a:t>include</a:t>
            </a:r>
            <a:r>
              <a:rPr sz="2800" b="1" spc="-50">
                <a:solidFill>
                  <a:srgbClr val="FF0000"/>
                </a:solidFill>
                <a:latin typeface="Calibri"/>
                <a:cs typeface="Calibri"/>
              </a:rPr>
              <a:t> </a:t>
            </a:r>
            <a:r>
              <a:rPr sz="2800" b="1">
                <a:solidFill>
                  <a:srgbClr val="FF0000"/>
                </a:solidFill>
                <a:latin typeface="Calibri"/>
                <a:cs typeface="Calibri"/>
              </a:rPr>
              <a:t>all</a:t>
            </a:r>
            <a:r>
              <a:rPr sz="2800" b="1" spc="-55">
                <a:solidFill>
                  <a:srgbClr val="FF0000"/>
                </a:solidFill>
                <a:latin typeface="Calibri"/>
                <a:cs typeface="Calibri"/>
              </a:rPr>
              <a:t> </a:t>
            </a:r>
            <a:r>
              <a:rPr sz="2800" b="1">
                <a:solidFill>
                  <a:srgbClr val="FF0000"/>
                </a:solidFill>
                <a:latin typeface="Calibri"/>
                <a:cs typeface="Calibri"/>
              </a:rPr>
              <a:t>of</a:t>
            </a:r>
            <a:r>
              <a:rPr sz="2800" b="1" spc="-65">
                <a:solidFill>
                  <a:srgbClr val="FF0000"/>
                </a:solidFill>
                <a:latin typeface="Calibri"/>
                <a:cs typeface="Calibri"/>
              </a:rPr>
              <a:t> </a:t>
            </a:r>
            <a:r>
              <a:rPr sz="2800" b="1">
                <a:solidFill>
                  <a:srgbClr val="FF0000"/>
                </a:solidFill>
                <a:latin typeface="Calibri"/>
                <a:cs typeface="Calibri"/>
              </a:rPr>
              <a:t>the</a:t>
            </a:r>
            <a:r>
              <a:rPr sz="2800" b="1" spc="-55">
                <a:solidFill>
                  <a:srgbClr val="FF0000"/>
                </a:solidFill>
                <a:latin typeface="Calibri"/>
                <a:cs typeface="Calibri"/>
              </a:rPr>
              <a:t> </a:t>
            </a:r>
            <a:r>
              <a:rPr sz="2800" b="1" spc="-10">
                <a:solidFill>
                  <a:srgbClr val="FF0000"/>
                </a:solidFill>
                <a:latin typeface="Calibri"/>
                <a:cs typeface="Calibri"/>
              </a:rPr>
              <a:t>following:</a:t>
            </a:r>
            <a:endParaRPr sz="2800">
              <a:latin typeface="Calibri"/>
              <a:cs typeface="Calibri"/>
            </a:endParaRPr>
          </a:p>
          <a:p>
            <a:pPr marL="527685" indent="-514984">
              <a:lnSpc>
                <a:spcPct val="100000"/>
              </a:lnSpc>
              <a:spcBef>
                <a:spcPts val="670"/>
              </a:spcBef>
              <a:buAutoNum type="arabicPeriod"/>
              <a:tabLst>
                <a:tab pos="527685" algn="l"/>
              </a:tabLst>
            </a:pPr>
            <a:r>
              <a:rPr sz="2800" b="1" spc="-10">
                <a:solidFill>
                  <a:srgbClr val="00AF50"/>
                </a:solidFill>
                <a:latin typeface="Calibri"/>
                <a:cs typeface="Calibri"/>
              </a:rPr>
              <a:t>Confinement</a:t>
            </a:r>
            <a:r>
              <a:rPr sz="2800" b="1" spc="-70">
                <a:solidFill>
                  <a:srgbClr val="00AF50"/>
                </a:solidFill>
                <a:latin typeface="Calibri"/>
                <a:cs typeface="Calibri"/>
              </a:rPr>
              <a:t> </a:t>
            </a:r>
            <a:r>
              <a:rPr sz="2800" b="1">
                <a:solidFill>
                  <a:srgbClr val="00AF50"/>
                </a:solidFill>
                <a:latin typeface="Calibri"/>
                <a:cs typeface="Calibri"/>
              </a:rPr>
              <a:t>of</a:t>
            </a:r>
            <a:r>
              <a:rPr sz="2800" b="1" spc="-90">
                <a:solidFill>
                  <a:srgbClr val="00AF50"/>
                </a:solidFill>
                <a:latin typeface="Calibri"/>
                <a:cs typeface="Calibri"/>
              </a:rPr>
              <a:t> </a:t>
            </a:r>
            <a:r>
              <a:rPr sz="2800" b="1">
                <a:solidFill>
                  <a:srgbClr val="00AF50"/>
                </a:solidFill>
                <a:latin typeface="Calibri"/>
                <a:cs typeface="Calibri"/>
              </a:rPr>
              <a:t>waste</a:t>
            </a:r>
            <a:r>
              <a:rPr sz="2800" b="1" spc="-70">
                <a:solidFill>
                  <a:srgbClr val="00AF50"/>
                </a:solidFill>
                <a:latin typeface="Calibri"/>
                <a:cs typeface="Calibri"/>
              </a:rPr>
              <a:t> </a:t>
            </a:r>
            <a:r>
              <a:rPr sz="2800" b="1" spc="-10">
                <a:solidFill>
                  <a:srgbClr val="00AF50"/>
                </a:solidFill>
                <a:latin typeface="Calibri"/>
                <a:cs typeface="Calibri"/>
              </a:rPr>
              <a:t>(excreta),</a:t>
            </a:r>
            <a:endParaRPr sz="2800">
              <a:latin typeface="Calibri"/>
              <a:cs typeface="Calibri"/>
            </a:endParaRPr>
          </a:p>
          <a:p>
            <a:pPr marL="527685" marR="36830" indent="-515620">
              <a:lnSpc>
                <a:spcPct val="100000"/>
              </a:lnSpc>
              <a:spcBef>
                <a:spcPts val="675"/>
              </a:spcBef>
              <a:buAutoNum type="arabicPeriod"/>
              <a:tabLst>
                <a:tab pos="527685" algn="l"/>
              </a:tabLst>
            </a:pPr>
            <a:r>
              <a:rPr sz="2800" b="1">
                <a:solidFill>
                  <a:srgbClr val="00AF50"/>
                </a:solidFill>
                <a:latin typeface="Calibri"/>
                <a:cs typeface="Calibri"/>
              </a:rPr>
              <a:t>A</a:t>
            </a:r>
            <a:r>
              <a:rPr sz="2800" b="1" spc="-75">
                <a:solidFill>
                  <a:srgbClr val="00AF50"/>
                </a:solidFill>
                <a:latin typeface="Calibri"/>
                <a:cs typeface="Calibri"/>
              </a:rPr>
              <a:t> </a:t>
            </a:r>
            <a:r>
              <a:rPr sz="2800" b="1">
                <a:solidFill>
                  <a:srgbClr val="00AF50"/>
                </a:solidFill>
                <a:latin typeface="Calibri"/>
                <a:cs typeface="Calibri"/>
              </a:rPr>
              <a:t>barrier</a:t>
            </a:r>
            <a:r>
              <a:rPr sz="2800" b="1" spc="-55">
                <a:solidFill>
                  <a:srgbClr val="00AF50"/>
                </a:solidFill>
                <a:latin typeface="Calibri"/>
                <a:cs typeface="Calibri"/>
              </a:rPr>
              <a:t> </a:t>
            </a:r>
            <a:r>
              <a:rPr sz="2800" b="1">
                <a:solidFill>
                  <a:srgbClr val="00AF50"/>
                </a:solidFill>
                <a:latin typeface="Calibri"/>
                <a:cs typeface="Calibri"/>
              </a:rPr>
              <a:t>(e.g.</a:t>
            </a:r>
            <a:r>
              <a:rPr sz="2800" b="1" spc="-65">
                <a:solidFill>
                  <a:srgbClr val="00AF50"/>
                </a:solidFill>
                <a:latin typeface="Calibri"/>
                <a:cs typeface="Calibri"/>
              </a:rPr>
              <a:t> </a:t>
            </a:r>
            <a:r>
              <a:rPr sz="2800" b="1">
                <a:solidFill>
                  <a:srgbClr val="00AF50"/>
                </a:solidFill>
                <a:latin typeface="Calibri"/>
                <a:cs typeface="Calibri"/>
              </a:rPr>
              <a:t>water</a:t>
            </a:r>
            <a:r>
              <a:rPr sz="2800" b="1" spc="-75">
                <a:solidFill>
                  <a:srgbClr val="00AF50"/>
                </a:solidFill>
                <a:latin typeface="Calibri"/>
                <a:cs typeface="Calibri"/>
              </a:rPr>
              <a:t> </a:t>
            </a:r>
            <a:r>
              <a:rPr sz="2800" b="1">
                <a:solidFill>
                  <a:srgbClr val="00AF50"/>
                </a:solidFill>
                <a:latin typeface="Calibri"/>
                <a:cs typeface="Calibri"/>
              </a:rPr>
              <a:t>seal)</a:t>
            </a:r>
            <a:r>
              <a:rPr sz="2800" b="1" spc="-75">
                <a:solidFill>
                  <a:srgbClr val="00AF50"/>
                </a:solidFill>
                <a:latin typeface="Calibri"/>
                <a:cs typeface="Calibri"/>
              </a:rPr>
              <a:t> </a:t>
            </a:r>
            <a:r>
              <a:rPr sz="2800" b="1">
                <a:solidFill>
                  <a:srgbClr val="00AF50"/>
                </a:solidFill>
                <a:latin typeface="Calibri"/>
                <a:cs typeface="Calibri"/>
              </a:rPr>
              <a:t>in</a:t>
            </a:r>
            <a:r>
              <a:rPr sz="2800" b="1" spc="-80">
                <a:solidFill>
                  <a:srgbClr val="00AF50"/>
                </a:solidFill>
                <a:latin typeface="Calibri"/>
                <a:cs typeface="Calibri"/>
              </a:rPr>
              <a:t> </a:t>
            </a:r>
            <a:r>
              <a:rPr sz="2800" b="1">
                <a:solidFill>
                  <a:srgbClr val="00AF50"/>
                </a:solidFill>
                <a:latin typeface="Calibri"/>
                <a:cs typeface="Calibri"/>
              </a:rPr>
              <a:t>the</a:t>
            </a:r>
            <a:r>
              <a:rPr sz="2800" b="1" spc="-75">
                <a:solidFill>
                  <a:srgbClr val="00AF50"/>
                </a:solidFill>
                <a:latin typeface="Calibri"/>
                <a:cs typeface="Calibri"/>
              </a:rPr>
              <a:t> </a:t>
            </a:r>
            <a:r>
              <a:rPr sz="2800" b="1">
                <a:solidFill>
                  <a:srgbClr val="00AF50"/>
                </a:solidFill>
                <a:latin typeface="Calibri"/>
                <a:cs typeface="Calibri"/>
              </a:rPr>
              <a:t>passage</a:t>
            </a:r>
            <a:r>
              <a:rPr sz="2800" b="1" spc="-80">
                <a:solidFill>
                  <a:srgbClr val="00AF50"/>
                </a:solidFill>
                <a:latin typeface="Calibri"/>
                <a:cs typeface="Calibri"/>
              </a:rPr>
              <a:t> </a:t>
            </a:r>
            <a:r>
              <a:rPr sz="2800" b="1">
                <a:solidFill>
                  <a:srgbClr val="00AF50"/>
                </a:solidFill>
                <a:latin typeface="Calibri"/>
                <a:cs typeface="Calibri"/>
              </a:rPr>
              <a:t>between</a:t>
            </a:r>
            <a:r>
              <a:rPr sz="2800" b="1" spc="-55">
                <a:solidFill>
                  <a:srgbClr val="00AF50"/>
                </a:solidFill>
                <a:latin typeface="Calibri"/>
                <a:cs typeface="Calibri"/>
              </a:rPr>
              <a:t> </a:t>
            </a:r>
            <a:r>
              <a:rPr sz="2800" b="1" spc="-25">
                <a:solidFill>
                  <a:srgbClr val="00AF50"/>
                </a:solidFill>
                <a:latin typeface="Calibri"/>
                <a:cs typeface="Calibri"/>
              </a:rPr>
              <a:t>the </a:t>
            </a:r>
            <a:r>
              <a:rPr sz="2800" b="1">
                <a:solidFill>
                  <a:srgbClr val="00AF50"/>
                </a:solidFill>
                <a:latin typeface="Calibri"/>
                <a:cs typeface="Calibri"/>
              </a:rPr>
              <a:t>squat</a:t>
            </a:r>
            <a:r>
              <a:rPr sz="2800" b="1" spc="-50">
                <a:solidFill>
                  <a:srgbClr val="00AF50"/>
                </a:solidFill>
                <a:latin typeface="Calibri"/>
                <a:cs typeface="Calibri"/>
              </a:rPr>
              <a:t> </a:t>
            </a:r>
            <a:r>
              <a:rPr sz="2800" b="1">
                <a:solidFill>
                  <a:srgbClr val="00AF50"/>
                </a:solidFill>
                <a:latin typeface="Calibri"/>
                <a:cs typeface="Calibri"/>
              </a:rPr>
              <a:t>hole</a:t>
            </a:r>
            <a:r>
              <a:rPr sz="2800" b="1" spc="-50">
                <a:solidFill>
                  <a:srgbClr val="00AF50"/>
                </a:solidFill>
                <a:latin typeface="Calibri"/>
                <a:cs typeface="Calibri"/>
              </a:rPr>
              <a:t> </a:t>
            </a:r>
            <a:r>
              <a:rPr sz="2800" b="1">
                <a:solidFill>
                  <a:srgbClr val="00AF50"/>
                </a:solidFill>
                <a:latin typeface="Calibri"/>
                <a:cs typeface="Calibri"/>
              </a:rPr>
              <a:t>and</a:t>
            </a:r>
            <a:r>
              <a:rPr sz="2800" b="1" spc="-55">
                <a:solidFill>
                  <a:srgbClr val="00AF50"/>
                </a:solidFill>
                <a:latin typeface="Calibri"/>
                <a:cs typeface="Calibri"/>
              </a:rPr>
              <a:t> </a:t>
            </a:r>
            <a:r>
              <a:rPr sz="2800" b="1">
                <a:solidFill>
                  <a:srgbClr val="00AF50"/>
                </a:solidFill>
                <a:latin typeface="Calibri"/>
                <a:cs typeface="Calibri"/>
              </a:rPr>
              <a:t>the</a:t>
            </a:r>
            <a:r>
              <a:rPr sz="2800" b="1" spc="-35">
                <a:solidFill>
                  <a:srgbClr val="00AF50"/>
                </a:solidFill>
                <a:latin typeface="Calibri"/>
                <a:cs typeface="Calibri"/>
              </a:rPr>
              <a:t> </a:t>
            </a:r>
            <a:r>
              <a:rPr sz="2800" b="1">
                <a:solidFill>
                  <a:srgbClr val="00AF50"/>
                </a:solidFill>
                <a:latin typeface="Calibri"/>
                <a:cs typeface="Calibri"/>
              </a:rPr>
              <a:t>pit</a:t>
            </a:r>
            <a:r>
              <a:rPr sz="2800" b="1" spc="-45">
                <a:solidFill>
                  <a:srgbClr val="00AF50"/>
                </a:solidFill>
                <a:latin typeface="Calibri"/>
                <a:cs typeface="Calibri"/>
              </a:rPr>
              <a:t> </a:t>
            </a:r>
            <a:r>
              <a:rPr sz="2800" b="1">
                <a:latin typeface="Calibri"/>
                <a:cs typeface="Calibri"/>
              </a:rPr>
              <a:t>to</a:t>
            </a:r>
            <a:r>
              <a:rPr sz="2800" b="1" spc="-55">
                <a:latin typeface="Calibri"/>
                <a:cs typeface="Calibri"/>
              </a:rPr>
              <a:t> </a:t>
            </a:r>
            <a:r>
              <a:rPr sz="2800" b="1" spc="-10">
                <a:latin typeface="Calibri"/>
                <a:cs typeface="Calibri"/>
              </a:rPr>
              <a:t>effectively</a:t>
            </a:r>
            <a:r>
              <a:rPr sz="2800" b="1" spc="-20">
                <a:latin typeface="Calibri"/>
                <a:cs typeface="Calibri"/>
              </a:rPr>
              <a:t> </a:t>
            </a:r>
            <a:r>
              <a:rPr sz="2800" b="1">
                <a:latin typeface="Calibri"/>
                <a:cs typeface="Calibri"/>
              </a:rPr>
              <a:t>block</a:t>
            </a:r>
            <a:r>
              <a:rPr sz="2800" b="1" spc="-45">
                <a:latin typeface="Calibri"/>
                <a:cs typeface="Calibri"/>
              </a:rPr>
              <a:t> </a:t>
            </a:r>
            <a:r>
              <a:rPr sz="2800" b="1" spc="-10">
                <a:latin typeface="Calibri"/>
                <a:cs typeface="Calibri"/>
              </a:rPr>
              <a:t>pathways </a:t>
            </a:r>
            <a:r>
              <a:rPr sz="2800" b="1">
                <a:latin typeface="Calibri"/>
                <a:cs typeface="Calibri"/>
              </a:rPr>
              <a:t>for</a:t>
            </a:r>
            <a:r>
              <a:rPr sz="2800" b="1" spc="-95">
                <a:latin typeface="Calibri"/>
                <a:cs typeface="Calibri"/>
              </a:rPr>
              <a:t> </a:t>
            </a:r>
            <a:r>
              <a:rPr sz="2800" b="1">
                <a:latin typeface="Calibri"/>
                <a:cs typeface="Calibri"/>
              </a:rPr>
              <a:t>flies</a:t>
            </a:r>
            <a:r>
              <a:rPr sz="2800" b="1" spc="-90">
                <a:latin typeface="Calibri"/>
                <a:cs typeface="Calibri"/>
              </a:rPr>
              <a:t> </a:t>
            </a:r>
            <a:r>
              <a:rPr sz="2800" b="1">
                <a:latin typeface="Calibri"/>
                <a:cs typeface="Calibri"/>
              </a:rPr>
              <a:t>and</a:t>
            </a:r>
            <a:r>
              <a:rPr sz="2800" b="1" spc="-95">
                <a:latin typeface="Calibri"/>
                <a:cs typeface="Calibri"/>
              </a:rPr>
              <a:t> </a:t>
            </a:r>
            <a:r>
              <a:rPr sz="2800" b="1">
                <a:latin typeface="Calibri"/>
                <a:cs typeface="Calibri"/>
              </a:rPr>
              <a:t>other</a:t>
            </a:r>
            <a:r>
              <a:rPr sz="2800" b="1" spc="-95">
                <a:latin typeface="Calibri"/>
                <a:cs typeface="Calibri"/>
              </a:rPr>
              <a:t> </a:t>
            </a:r>
            <a:r>
              <a:rPr sz="2800" b="1">
                <a:latin typeface="Calibri"/>
                <a:cs typeface="Calibri"/>
              </a:rPr>
              <a:t>insect</a:t>
            </a:r>
            <a:r>
              <a:rPr sz="2800" b="1" spc="-85">
                <a:latin typeface="Calibri"/>
                <a:cs typeface="Calibri"/>
              </a:rPr>
              <a:t> </a:t>
            </a:r>
            <a:r>
              <a:rPr sz="2800" b="1">
                <a:latin typeface="Calibri"/>
                <a:cs typeface="Calibri"/>
              </a:rPr>
              <a:t>vectors,</a:t>
            </a:r>
            <a:r>
              <a:rPr sz="2800" b="1" spc="-80">
                <a:latin typeface="Calibri"/>
                <a:cs typeface="Calibri"/>
              </a:rPr>
              <a:t> </a:t>
            </a:r>
            <a:r>
              <a:rPr sz="2800" b="1">
                <a:latin typeface="Calibri"/>
                <a:cs typeface="Calibri"/>
              </a:rPr>
              <a:t>thereby</a:t>
            </a:r>
            <a:r>
              <a:rPr sz="2800" b="1" spc="-80">
                <a:latin typeface="Calibri"/>
                <a:cs typeface="Calibri"/>
              </a:rPr>
              <a:t> </a:t>
            </a:r>
            <a:r>
              <a:rPr sz="2800" b="1">
                <a:latin typeface="Calibri"/>
                <a:cs typeface="Calibri"/>
              </a:rPr>
              <a:t>breaking</a:t>
            </a:r>
            <a:r>
              <a:rPr sz="2800" b="1" spc="-70">
                <a:latin typeface="Calibri"/>
                <a:cs typeface="Calibri"/>
              </a:rPr>
              <a:t> </a:t>
            </a:r>
            <a:r>
              <a:rPr sz="2800" b="1" spc="-25">
                <a:latin typeface="Calibri"/>
                <a:cs typeface="Calibri"/>
              </a:rPr>
              <a:t>the </a:t>
            </a:r>
            <a:r>
              <a:rPr sz="2800" b="1">
                <a:latin typeface="Calibri"/>
                <a:cs typeface="Calibri"/>
              </a:rPr>
              <a:t>cycle</a:t>
            </a:r>
            <a:r>
              <a:rPr sz="2800" b="1" spc="-70">
                <a:latin typeface="Calibri"/>
                <a:cs typeface="Calibri"/>
              </a:rPr>
              <a:t> </a:t>
            </a:r>
            <a:r>
              <a:rPr sz="2800" b="1">
                <a:latin typeface="Calibri"/>
                <a:cs typeface="Calibri"/>
              </a:rPr>
              <a:t>of</a:t>
            </a:r>
            <a:r>
              <a:rPr sz="2800" b="1" spc="-85">
                <a:latin typeface="Calibri"/>
                <a:cs typeface="Calibri"/>
              </a:rPr>
              <a:t> </a:t>
            </a:r>
            <a:r>
              <a:rPr sz="2800" b="1">
                <a:latin typeface="Calibri"/>
                <a:cs typeface="Calibri"/>
              </a:rPr>
              <a:t>disease</a:t>
            </a:r>
            <a:r>
              <a:rPr sz="2800" b="1" spc="-60">
                <a:latin typeface="Calibri"/>
                <a:cs typeface="Calibri"/>
              </a:rPr>
              <a:t> </a:t>
            </a:r>
            <a:r>
              <a:rPr sz="2800" b="1" spc="-10">
                <a:latin typeface="Calibri"/>
                <a:cs typeface="Calibri"/>
              </a:rPr>
              <a:t>transmission,</a:t>
            </a:r>
            <a:r>
              <a:rPr sz="2800" b="1" spc="-85">
                <a:latin typeface="Calibri"/>
                <a:cs typeface="Calibri"/>
              </a:rPr>
              <a:t> </a:t>
            </a:r>
            <a:r>
              <a:rPr sz="2800" b="1" spc="-25">
                <a:latin typeface="Calibri"/>
                <a:cs typeface="Calibri"/>
              </a:rPr>
              <a:t>and</a:t>
            </a:r>
            <a:endParaRPr sz="2800">
              <a:latin typeface="Calibri"/>
              <a:cs typeface="Calibri"/>
            </a:endParaRPr>
          </a:p>
          <a:p>
            <a:pPr marL="527685" marR="161290" indent="-515620">
              <a:lnSpc>
                <a:spcPct val="100000"/>
              </a:lnSpc>
              <a:spcBef>
                <a:spcPts val="675"/>
              </a:spcBef>
              <a:buAutoNum type="arabicPeriod"/>
              <a:tabLst>
                <a:tab pos="527685" algn="l"/>
              </a:tabLst>
            </a:pPr>
            <a:r>
              <a:rPr sz="2800" b="1" spc="-20">
                <a:solidFill>
                  <a:srgbClr val="00AF50"/>
                </a:solidFill>
                <a:latin typeface="Calibri"/>
                <a:cs typeface="Calibri"/>
              </a:rPr>
              <a:t>Venting</a:t>
            </a:r>
            <a:r>
              <a:rPr sz="2800" b="1" spc="-60">
                <a:solidFill>
                  <a:srgbClr val="00AF50"/>
                </a:solidFill>
                <a:latin typeface="Calibri"/>
                <a:cs typeface="Calibri"/>
              </a:rPr>
              <a:t> </a:t>
            </a:r>
            <a:r>
              <a:rPr sz="2800" b="1">
                <a:solidFill>
                  <a:srgbClr val="00AF50"/>
                </a:solidFill>
                <a:latin typeface="Calibri"/>
                <a:cs typeface="Calibri"/>
              </a:rPr>
              <a:t>out</a:t>
            </a:r>
            <a:r>
              <a:rPr sz="2800" b="1" spc="-55">
                <a:solidFill>
                  <a:srgbClr val="00AF50"/>
                </a:solidFill>
                <a:latin typeface="Calibri"/>
                <a:cs typeface="Calibri"/>
              </a:rPr>
              <a:t> </a:t>
            </a:r>
            <a:r>
              <a:rPr sz="2800" b="1">
                <a:solidFill>
                  <a:srgbClr val="00AF50"/>
                </a:solidFill>
                <a:latin typeface="Calibri"/>
                <a:cs typeface="Calibri"/>
              </a:rPr>
              <a:t>of</a:t>
            </a:r>
            <a:r>
              <a:rPr sz="2800" b="1" spc="-60">
                <a:solidFill>
                  <a:srgbClr val="00AF50"/>
                </a:solidFill>
                <a:latin typeface="Calibri"/>
                <a:cs typeface="Calibri"/>
              </a:rPr>
              <a:t> </a:t>
            </a:r>
            <a:r>
              <a:rPr sz="2800" b="1">
                <a:solidFill>
                  <a:srgbClr val="00AF50"/>
                </a:solidFill>
                <a:latin typeface="Calibri"/>
                <a:cs typeface="Calibri"/>
              </a:rPr>
              <a:t>foul</a:t>
            </a:r>
            <a:r>
              <a:rPr sz="2800" b="1" spc="-65">
                <a:solidFill>
                  <a:srgbClr val="00AF50"/>
                </a:solidFill>
                <a:latin typeface="Calibri"/>
                <a:cs typeface="Calibri"/>
              </a:rPr>
              <a:t> </a:t>
            </a:r>
            <a:r>
              <a:rPr sz="2800" b="1">
                <a:solidFill>
                  <a:srgbClr val="00AF50"/>
                </a:solidFill>
                <a:latin typeface="Calibri"/>
                <a:cs typeface="Calibri"/>
              </a:rPr>
              <a:t>gases</a:t>
            </a:r>
            <a:r>
              <a:rPr sz="2800" b="1" spc="-40">
                <a:solidFill>
                  <a:srgbClr val="00AF50"/>
                </a:solidFill>
                <a:latin typeface="Calibri"/>
                <a:cs typeface="Calibri"/>
              </a:rPr>
              <a:t> </a:t>
            </a:r>
            <a:r>
              <a:rPr sz="2800" b="1" spc="-20">
                <a:solidFill>
                  <a:srgbClr val="00AF50"/>
                </a:solidFill>
                <a:latin typeface="Calibri"/>
                <a:cs typeface="Calibri"/>
              </a:rPr>
              <a:t>generated</a:t>
            </a:r>
            <a:r>
              <a:rPr sz="2800" b="1" spc="-30">
                <a:solidFill>
                  <a:srgbClr val="00AF50"/>
                </a:solidFill>
                <a:latin typeface="Calibri"/>
                <a:cs typeface="Calibri"/>
              </a:rPr>
              <a:t> </a:t>
            </a:r>
            <a:r>
              <a:rPr sz="2800" b="1">
                <a:solidFill>
                  <a:srgbClr val="00AF50"/>
                </a:solidFill>
                <a:latin typeface="Calibri"/>
                <a:cs typeface="Calibri"/>
              </a:rPr>
              <a:t>in</a:t>
            </a:r>
            <a:r>
              <a:rPr sz="2800" b="1" spc="-60">
                <a:solidFill>
                  <a:srgbClr val="00AF50"/>
                </a:solidFill>
                <a:latin typeface="Calibri"/>
                <a:cs typeface="Calibri"/>
              </a:rPr>
              <a:t> </a:t>
            </a:r>
            <a:r>
              <a:rPr sz="2800" b="1">
                <a:solidFill>
                  <a:srgbClr val="00AF50"/>
                </a:solidFill>
                <a:latin typeface="Calibri"/>
                <a:cs typeface="Calibri"/>
              </a:rPr>
              <a:t>the</a:t>
            </a:r>
            <a:r>
              <a:rPr sz="2800" b="1" spc="-40">
                <a:solidFill>
                  <a:srgbClr val="00AF50"/>
                </a:solidFill>
                <a:latin typeface="Calibri"/>
                <a:cs typeface="Calibri"/>
              </a:rPr>
              <a:t> </a:t>
            </a:r>
            <a:r>
              <a:rPr sz="2800" b="1">
                <a:solidFill>
                  <a:srgbClr val="00AF50"/>
                </a:solidFill>
                <a:latin typeface="Calibri"/>
                <a:cs typeface="Calibri"/>
              </a:rPr>
              <a:t>pit</a:t>
            </a:r>
            <a:r>
              <a:rPr sz="2800" b="1" spc="-35">
                <a:solidFill>
                  <a:srgbClr val="00AF50"/>
                </a:solidFill>
                <a:latin typeface="Calibri"/>
                <a:cs typeface="Calibri"/>
              </a:rPr>
              <a:t> </a:t>
            </a:r>
            <a:r>
              <a:rPr sz="2800" b="1" spc="-10">
                <a:latin typeface="Calibri"/>
                <a:cs typeface="Calibri"/>
              </a:rPr>
              <a:t>through </a:t>
            </a:r>
            <a:r>
              <a:rPr sz="2800" b="1">
                <a:latin typeface="Calibri"/>
                <a:cs typeface="Calibri"/>
              </a:rPr>
              <a:t>a</a:t>
            </a:r>
            <a:r>
              <a:rPr sz="2800" b="1" spc="-75">
                <a:latin typeface="Calibri"/>
                <a:cs typeface="Calibri"/>
              </a:rPr>
              <a:t> </a:t>
            </a:r>
            <a:r>
              <a:rPr sz="2800" b="1">
                <a:latin typeface="Calibri"/>
                <a:cs typeface="Calibri"/>
              </a:rPr>
              <a:t>properly</a:t>
            </a:r>
            <a:r>
              <a:rPr sz="2800" b="1" spc="-75">
                <a:latin typeface="Calibri"/>
                <a:cs typeface="Calibri"/>
              </a:rPr>
              <a:t> </a:t>
            </a:r>
            <a:r>
              <a:rPr sz="2800" b="1">
                <a:latin typeface="Calibri"/>
                <a:cs typeface="Calibri"/>
              </a:rPr>
              <a:t>positioned</a:t>
            </a:r>
            <a:r>
              <a:rPr sz="2800" b="1" spc="-75">
                <a:latin typeface="Calibri"/>
                <a:cs typeface="Calibri"/>
              </a:rPr>
              <a:t> </a:t>
            </a:r>
            <a:r>
              <a:rPr sz="2800" b="1">
                <a:latin typeface="Calibri"/>
                <a:cs typeface="Calibri"/>
              </a:rPr>
              <a:t>vent</a:t>
            </a:r>
            <a:r>
              <a:rPr sz="2800" b="1" spc="-75">
                <a:latin typeface="Calibri"/>
                <a:cs typeface="Calibri"/>
              </a:rPr>
              <a:t> </a:t>
            </a:r>
            <a:r>
              <a:rPr sz="2800" b="1">
                <a:latin typeface="Calibri"/>
                <a:cs typeface="Calibri"/>
              </a:rPr>
              <a:t>pipe</a:t>
            </a:r>
            <a:r>
              <a:rPr sz="2800" b="1" spc="-80">
                <a:latin typeface="Calibri"/>
                <a:cs typeface="Calibri"/>
              </a:rPr>
              <a:t> </a:t>
            </a:r>
            <a:r>
              <a:rPr sz="2800" b="1">
                <a:latin typeface="Calibri"/>
                <a:cs typeface="Calibri"/>
              </a:rPr>
              <a:t>to</a:t>
            </a:r>
            <a:r>
              <a:rPr sz="2800" b="1" spc="-85">
                <a:latin typeface="Calibri"/>
                <a:cs typeface="Calibri"/>
              </a:rPr>
              <a:t> </a:t>
            </a:r>
            <a:r>
              <a:rPr sz="2800" b="1">
                <a:latin typeface="Calibri"/>
                <a:cs typeface="Calibri"/>
              </a:rPr>
              <a:t>keep</a:t>
            </a:r>
            <a:r>
              <a:rPr sz="2800" b="1" spc="-75">
                <a:latin typeface="Calibri"/>
                <a:cs typeface="Calibri"/>
              </a:rPr>
              <a:t> </a:t>
            </a:r>
            <a:r>
              <a:rPr sz="2800" b="1">
                <a:latin typeface="Calibri"/>
                <a:cs typeface="Calibri"/>
              </a:rPr>
              <a:t>latrine</a:t>
            </a:r>
            <a:r>
              <a:rPr sz="2800" b="1" spc="-70">
                <a:latin typeface="Calibri"/>
                <a:cs typeface="Calibri"/>
              </a:rPr>
              <a:t> </a:t>
            </a:r>
            <a:r>
              <a:rPr sz="2800" b="1" spc="-20">
                <a:latin typeface="Calibri"/>
                <a:cs typeface="Calibri"/>
              </a:rPr>
              <a:t>odor </a:t>
            </a:r>
            <a:r>
              <a:rPr sz="2800" b="1">
                <a:latin typeface="Calibri"/>
                <a:cs typeface="Calibri"/>
              </a:rPr>
              <a:t>free</a:t>
            </a:r>
            <a:r>
              <a:rPr sz="2800" b="1" spc="-80">
                <a:latin typeface="Calibri"/>
                <a:cs typeface="Calibri"/>
              </a:rPr>
              <a:t> </a:t>
            </a:r>
            <a:r>
              <a:rPr sz="2800" b="1">
                <a:latin typeface="Calibri"/>
                <a:cs typeface="Calibri"/>
              </a:rPr>
              <a:t>and</a:t>
            </a:r>
            <a:r>
              <a:rPr sz="2800" b="1" spc="-90">
                <a:latin typeface="Calibri"/>
                <a:cs typeface="Calibri"/>
              </a:rPr>
              <a:t> </a:t>
            </a:r>
            <a:r>
              <a:rPr sz="2800" b="1" spc="-10">
                <a:latin typeface="Calibri"/>
                <a:cs typeface="Calibri"/>
              </a:rPr>
              <a:t>encourage</a:t>
            </a:r>
            <a:r>
              <a:rPr sz="2800" b="1" spc="-75">
                <a:latin typeface="Calibri"/>
                <a:cs typeface="Calibri"/>
              </a:rPr>
              <a:t> </a:t>
            </a:r>
            <a:r>
              <a:rPr sz="2800" b="1">
                <a:latin typeface="Calibri"/>
                <a:cs typeface="Calibri"/>
              </a:rPr>
              <a:t>its</a:t>
            </a:r>
            <a:r>
              <a:rPr sz="2800" b="1" spc="-95">
                <a:latin typeface="Calibri"/>
                <a:cs typeface="Calibri"/>
              </a:rPr>
              <a:t> </a:t>
            </a:r>
            <a:r>
              <a:rPr sz="2800" b="1">
                <a:latin typeface="Calibri"/>
                <a:cs typeface="Calibri"/>
              </a:rPr>
              <a:t>continual</a:t>
            </a:r>
            <a:r>
              <a:rPr sz="2800" b="1" spc="-80">
                <a:latin typeface="Calibri"/>
                <a:cs typeface="Calibri"/>
              </a:rPr>
              <a:t> </a:t>
            </a:r>
            <a:r>
              <a:rPr sz="2800" b="1" spc="-20">
                <a:latin typeface="Calibri"/>
                <a:cs typeface="Calibri"/>
              </a:rPr>
              <a:t>use</a:t>
            </a:r>
            <a:r>
              <a:rPr sz="2800" spc="-20">
                <a:latin typeface="Calibri"/>
                <a:cs typeface="Calibri"/>
              </a:rPr>
              <a:t>.</a:t>
            </a:r>
            <a:endParaRPr sz="2800">
              <a:latin typeface="Calibri"/>
              <a:cs typeface="Calibri"/>
            </a:endParaRPr>
          </a:p>
        </p:txBody>
      </p:sp>
      <p:sp>
        <p:nvSpPr>
          <p:cNvPr id="5" name="Slide Number Placeholder 4">
            <a:extLst>
              <a:ext uri="{FF2B5EF4-FFF2-40B4-BE49-F238E27FC236}">
                <a16:creationId xmlns:a16="http://schemas.microsoft.com/office/drawing/2014/main" id="{C2B7CE2E-1E53-6239-CB2D-40DB4627A231}"/>
              </a:ext>
            </a:extLst>
          </p:cNvPr>
          <p:cNvSpPr>
            <a:spLocks noGrp="1"/>
          </p:cNvSpPr>
          <p:nvPr>
            <p:ph type="sldNum" sz="quarter" idx="7"/>
          </p:nvPr>
        </p:nvSpPr>
        <p:spPr/>
        <p:txBody>
          <a:bodyPr/>
          <a:lstStyle/>
          <a:p>
            <a:fld id="{B6F15528-21DE-4FAA-801E-634DDDAF4B2B}" type="slidenum">
              <a:rPr lang="en-US" smtClean="0"/>
              <a:t>35</a:t>
            </a:fld>
            <a:endParaRPr 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9247"/>
            <a:ext cx="8229600" cy="584200"/>
          </a:xfrm>
          <a:prstGeom prst="rect">
            <a:avLst/>
          </a:prstGeom>
          <a:ln w="9144">
            <a:solidFill>
              <a:srgbClr val="000000"/>
            </a:solidFill>
          </a:ln>
        </p:spPr>
        <p:txBody>
          <a:bodyPr vert="horz" wrap="square" lIns="0" tIns="0" rIns="0" bIns="0" rtlCol="0">
            <a:spAutoFit/>
          </a:bodyPr>
          <a:lstStyle/>
          <a:p>
            <a:pPr algn="ctr">
              <a:lnSpc>
                <a:spcPts val="4230"/>
              </a:lnSpc>
            </a:pPr>
            <a:r>
              <a:rPr sz="3600">
                <a:solidFill>
                  <a:srgbClr val="00AF50"/>
                </a:solidFill>
              </a:rPr>
              <a:t>Hygienic</a:t>
            </a:r>
            <a:r>
              <a:rPr sz="3600" spc="-80">
                <a:solidFill>
                  <a:srgbClr val="00AF50"/>
                </a:solidFill>
              </a:rPr>
              <a:t> </a:t>
            </a:r>
            <a:r>
              <a:rPr sz="3600">
                <a:solidFill>
                  <a:srgbClr val="00AF50"/>
                </a:solidFill>
              </a:rPr>
              <a:t>or</a:t>
            </a:r>
            <a:r>
              <a:rPr sz="3600" spc="-90">
                <a:solidFill>
                  <a:srgbClr val="00AF50"/>
                </a:solidFill>
              </a:rPr>
              <a:t> </a:t>
            </a:r>
            <a:r>
              <a:rPr sz="3600">
                <a:solidFill>
                  <a:srgbClr val="00AF50"/>
                </a:solidFill>
              </a:rPr>
              <a:t>Sanitary</a:t>
            </a:r>
            <a:r>
              <a:rPr sz="3600" spc="-100">
                <a:solidFill>
                  <a:srgbClr val="00AF50"/>
                </a:solidFill>
              </a:rPr>
              <a:t> </a:t>
            </a:r>
            <a:r>
              <a:rPr sz="3600" spc="-10">
                <a:solidFill>
                  <a:srgbClr val="00AF50"/>
                </a:solidFill>
              </a:rPr>
              <a:t>Latrine</a:t>
            </a:r>
            <a:endParaRPr sz="3600"/>
          </a:p>
        </p:txBody>
      </p:sp>
      <p:sp>
        <p:nvSpPr>
          <p:cNvPr id="3" name="object 3"/>
          <p:cNvSpPr/>
          <p:nvPr/>
        </p:nvSpPr>
        <p:spPr>
          <a:xfrm>
            <a:off x="457200" y="1086611"/>
            <a:ext cx="8229600" cy="5009515"/>
          </a:xfrm>
          <a:custGeom>
            <a:avLst/>
            <a:gdLst/>
            <a:ahLst/>
            <a:cxnLst/>
            <a:rect l="l" t="t" r="r" b="b"/>
            <a:pathLst>
              <a:path w="8229600" h="5009515">
                <a:moveTo>
                  <a:pt x="0" y="5009388"/>
                </a:moveTo>
                <a:lnTo>
                  <a:pt x="8229600" y="5009388"/>
                </a:lnTo>
                <a:lnTo>
                  <a:pt x="8229600" y="0"/>
                </a:lnTo>
                <a:lnTo>
                  <a:pt x="0" y="0"/>
                </a:lnTo>
                <a:lnTo>
                  <a:pt x="0" y="5009388"/>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656336" y="1097406"/>
            <a:ext cx="7799070" cy="4464050"/>
          </a:xfrm>
          <a:prstGeom prst="rect">
            <a:avLst/>
          </a:prstGeom>
        </p:spPr>
        <p:txBody>
          <a:bodyPr vert="horz" wrap="square" lIns="0" tIns="12065" rIns="0" bIns="0" rtlCol="0">
            <a:spAutoFit/>
          </a:bodyPr>
          <a:lstStyle/>
          <a:p>
            <a:pPr marL="356870" marR="950594" indent="-344805">
              <a:lnSpc>
                <a:spcPct val="100000"/>
              </a:lnSpc>
              <a:spcBef>
                <a:spcPts val="95"/>
              </a:spcBef>
              <a:buFont typeface="Wingdings"/>
              <a:buChar char=""/>
              <a:tabLst>
                <a:tab pos="356870" algn="l"/>
              </a:tabLst>
            </a:pPr>
            <a:r>
              <a:rPr sz="2800" b="1">
                <a:latin typeface="Calibri"/>
                <a:cs typeface="Calibri"/>
              </a:rPr>
              <a:t>The</a:t>
            </a:r>
            <a:r>
              <a:rPr sz="2800" b="1" spc="-100">
                <a:latin typeface="Calibri"/>
                <a:cs typeface="Calibri"/>
              </a:rPr>
              <a:t> </a:t>
            </a:r>
            <a:r>
              <a:rPr sz="2800" b="1">
                <a:latin typeface="Calibri"/>
                <a:cs typeface="Calibri"/>
              </a:rPr>
              <a:t>most</a:t>
            </a:r>
            <a:r>
              <a:rPr sz="2800" b="1" spc="-95">
                <a:latin typeface="Calibri"/>
                <a:cs typeface="Calibri"/>
              </a:rPr>
              <a:t> </a:t>
            </a:r>
            <a:r>
              <a:rPr sz="2800" b="1" spc="-10">
                <a:latin typeface="Calibri"/>
                <a:cs typeface="Calibri"/>
              </a:rPr>
              <a:t>fundamental</a:t>
            </a:r>
            <a:r>
              <a:rPr sz="2800" b="1" spc="-85">
                <a:latin typeface="Calibri"/>
                <a:cs typeface="Calibri"/>
              </a:rPr>
              <a:t> </a:t>
            </a:r>
            <a:r>
              <a:rPr sz="2800" b="1">
                <a:latin typeface="Calibri"/>
                <a:cs typeface="Calibri"/>
              </a:rPr>
              <a:t>health</a:t>
            </a:r>
            <a:r>
              <a:rPr sz="2800" b="1" spc="-70">
                <a:latin typeface="Calibri"/>
                <a:cs typeface="Calibri"/>
              </a:rPr>
              <a:t> </a:t>
            </a:r>
            <a:r>
              <a:rPr sz="2800" b="1">
                <a:latin typeface="Calibri"/>
                <a:cs typeface="Calibri"/>
              </a:rPr>
              <a:t>objectives</a:t>
            </a:r>
            <a:r>
              <a:rPr sz="2800" b="1" spc="-75">
                <a:latin typeface="Calibri"/>
                <a:cs typeface="Calibri"/>
              </a:rPr>
              <a:t> </a:t>
            </a:r>
            <a:r>
              <a:rPr sz="2800" b="1" spc="-25">
                <a:latin typeface="Calibri"/>
                <a:cs typeface="Calibri"/>
              </a:rPr>
              <a:t>of </a:t>
            </a:r>
            <a:r>
              <a:rPr sz="2800" b="1">
                <a:latin typeface="Calibri"/>
                <a:cs typeface="Calibri"/>
              </a:rPr>
              <a:t>sanitation</a:t>
            </a:r>
            <a:r>
              <a:rPr sz="2800" b="1" spc="-95">
                <a:latin typeface="Calibri"/>
                <a:cs typeface="Calibri"/>
              </a:rPr>
              <a:t> </a:t>
            </a:r>
            <a:r>
              <a:rPr sz="2800" b="1">
                <a:latin typeface="Calibri"/>
                <a:cs typeface="Calibri"/>
              </a:rPr>
              <a:t>must</a:t>
            </a:r>
            <a:r>
              <a:rPr sz="2800" b="1" spc="-110">
                <a:latin typeface="Calibri"/>
                <a:cs typeface="Calibri"/>
              </a:rPr>
              <a:t> </a:t>
            </a:r>
            <a:r>
              <a:rPr sz="2800" b="1">
                <a:latin typeface="Calibri"/>
                <a:cs typeface="Calibri"/>
              </a:rPr>
              <a:t>be</a:t>
            </a:r>
            <a:r>
              <a:rPr sz="2800" b="1" spc="-95">
                <a:latin typeface="Calibri"/>
                <a:cs typeface="Calibri"/>
              </a:rPr>
              <a:t> </a:t>
            </a:r>
            <a:r>
              <a:rPr sz="2800" b="1">
                <a:latin typeface="Calibri"/>
                <a:cs typeface="Calibri"/>
              </a:rPr>
              <a:t>achieved</a:t>
            </a:r>
            <a:r>
              <a:rPr sz="2800" b="1" spc="-85">
                <a:latin typeface="Calibri"/>
                <a:cs typeface="Calibri"/>
              </a:rPr>
              <a:t> </a:t>
            </a:r>
            <a:r>
              <a:rPr sz="2800" b="1">
                <a:latin typeface="Calibri"/>
                <a:cs typeface="Calibri"/>
              </a:rPr>
              <a:t>through</a:t>
            </a:r>
            <a:r>
              <a:rPr sz="2800" b="1" spc="-95">
                <a:latin typeface="Calibri"/>
                <a:cs typeface="Calibri"/>
              </a:rPr>
              <a:t> </a:t>
            </a:r>
            <a:r>
              <a:rPr sz="2800" b="1" spc="-10">
                <a:latin typeface="Calibri"/>
                <a:cs typeface="Calibri"/>
              </a:rPr>
              <a:t>proper </a:t>
            </a:r>
            <a:r>
              <a:rPr sz="2800" b="1">
                <a:latin typeface="Calibri"/>
                <a:cs typeface="Calibri"/>
              </a:rPr>
              <a:t>design,</a:t>
            </a:r>
            <a:r>
              <a:rPr sz="2800" b="1" spc="-30">
                <a:latin typeface="Calibri"/>
                <a:cs typeface="Calibri"/>
              </a:rPr>
              <a:t> </a:t>
            </a:r>
            <a:r>
              <a:rPr sz="2800" b="1" spc="-10">
                <a:latin typeface="Calibri"/>
                <a:cs typeface="Calibri"/>
              </a:rPr>
              <a:t>installation,</a:t>
            </a:r>
            <a:r>
              <a:rPr sz="2800" b="1" spc="-15">
                <a:latin typeface="Calibri"/>
                <a:cs typeface="Calibri"/>
              </a:rPr>
              <a:t> </a:t>
            </a:r>
            <a:r>
              <a:rPr sz="2800" b="1">
                <a:latin typeface="Calibri"/>
                <a:cs typeface="Calibri"/>
              </a:rPr>
              <a:t>and</a:t>
            </a:r>
            <a:r>
              <a:rPr sz="2800" b="1" spc="-45">
                <a:latin typeface="Calibri"/>
                <a:cs typeface="Calibri"/>
              </a:rPr>
              <a:t> </a:t>
            </a:r>
            <a:r>
              <a:rPr sz="2800" b="1">
                <a:latin typeface="Calibri"/>
                <a:cs typeface="Calibri"/>
              </a:rPr>
              <a:t>use</a:t>
            </a:r>
            <a:r>
              <a:rPr sz="2800" b="1" spc="-50">
                <a:latin typeface="Calibri"/>
                <a:cs typeface="Calibri"/>
              </a:rPr>
              <a:t> </a:t>
            </a:r>
            <a:r>
              <a:rPr sz="2800" b="1">
                <a:latin typeface="Calibri"/>
                <a:cs typeface="Calibri"/>
              </a:rPr>
              <a:t>of</a:t>
            </a:r>
            <a:r>
              <a:rPr sz="2800" b="1" spc="-50">
                <a:latin typeface="Calibri"/>
                <a:cs typeface="Calibri"/>
              </a:rPr>
              <a:t> </a:t>
            </a:r>
            <a:r>
              <a:rPr sz="2800" b="1">
                <a:latin typeface="Calibri"/>
                <a:cs typeface="Calibri"/>
              </a:rPr>
              <a:t>a</a:t>
            </a:r>
            <a:r>
              <a:rPr sz="2800" b="1" spc="-30">
                <a:latin typeface="Calibri"/>
                <a:cs typeface="Calibri"/>
              </a:rPr>
              <a:t> </a:t>
            </a:r>
            <a:r>
              <a:rPr sz="2800" b="1">
                <a:latin typeface="Calibri"/>
                <a:cs typeface="Calibri"/>
              </a:rPr>
              <a:t>sanitary</a:t>
            </a:r>
            <a:r>
              <a:rPr sz="2800" b="1" spc="-30">
                <a:latin typeface="Calibri"/>
                <a:cs typeface="Calibri"/>
              </a:rPr>
              <a:t> </a:t>
            </a:r>
            <a:r>
              <a:rPr sz="2800" b="1" spc="-25">
                <a:latin typeface="Calibri"/>
                <a:cs typeface="Calibri"/>
              </a:rPr>
              <a:t>or </a:t>
            </a:r>
            <a:r>
              <a:rPr sz="2800" b="1" spc="-10">
                <a:latin typeface="Calibri"/>
                <a:cs typeface="Calibri"/>
              </a:rPr>
              <a:t>hygienic</a:t>
            </a:r>
            <a:r>
              <a:rPr sz="2800" b="1" spc="-90">
                <a:latin typeface="Calibri"/>
                <a:cs typeface="Calibri"/>
              </a:rPr>
              <a:t> </a:t>
            </a:r>
            <a:r>
              <a:rPr sz="2800" b="1" spc="-10">
                <a:latin typeface="Calibri"/>
                <a:cs typeface="Calibri"/>
              </a:rPr>
              <a:t>latrine.</a:t>
            </a:r>
            <a:endParaRPr sz="2800">
              <a:latin typeface="Calibri"/>
              <a:cs typeface="Calibri"/>
            </a:endParaRPr>
          </a:p>
          <a:p>
            <a:pPr marL="356870" marR="5080" indent="-344805">
              <a:lnSpc>
                <a:spcPct val="100000"/>
              </a:lnSpc>
              <a:spcBef>
                <a:spcPts val="675"/>
              </a:spcBef>
              <a:buFont typeface="Wingdings"/>
              <a:buChar char=""/>
              <a:tabLst>
                <a:tab pos="356870" algn="l"/>
              </a:tabLst>
            </a:pPr>
            <a:r>
              <a:rPr sz="2800" b="1">
                <a:solidFill>
                  <a:srgbClr val="FF0000"/>
                </a:solidFill>
                <a:latin typeface="Calibri"/>
                <a:cs typeface="Calibri"/>
              </a:rPr>
              <a:t>There</a:t>
            </a:r>
            <a:r>
              <a:rPr sz="2800" b="1" spc="-30">
                <a:solidFill>
                  <a:srgbClr val="FF0000"/>
                </a:solidFill>
                <a:latin typeface="Calibri"/>
                <a:cs typeface="Calibri"/>
              </a:rPr>
              <a:t> </a:t>
            </a:r>
            <a:r>
              <a:rPr sz="2800" b="1">
                <a:solidFill>
                  <a:srgbClr val="FF0000"/>
                </a:solidFill>
                <a:latin typeface="Calibri"/>
                <a:cs typeface="Calibri"/>
              </a:rPr>
              <a:t>is</a:t>
            </a:r>
            <a:r>
              <a:rPr sz="2800" b="1" spc="-65">
                <a:solidFill>
                  <a:srgbClr val="FF0000"/>
                </a:solidFill>
                <a:latin typeface="Calibri"/>
                <a:cs typeface="Calibri"/>
              </a:rPr>
              <a:t> </a:t>
            </a:r>
            <a:r>
              <a:rPr sz="2800" b="1">
                <a:solidFill>
                  <a:srgbClr val="FF0000"/>
                </a:solidFill>
                <a:latin typeface="Calibri"/>
                <a:cs typeface="Calibri"/>
              </a:rPr>
              <a:t>no</a:t>
            </a:r>
            <a:r>
              <a:rPr sz="2800" b="1" spc="-55">
                <a:solidFill>
                  <a:srgbClr val="FF0000"/>
                </a:solidFill>
                <a:latin typeface="Calibri"/>
                <a:cs typeface="Calibri"/>
              </a:rPr>
              <a:t> </a:t>
            </a:r>
            <a:r>
              <a:rPr sz="2800" b="1" spc="-10">
                <a:solidFill>
                  <a:srgbClr val="FF0000"/>
                </a:solidFill>
                <a:latin typeface="Calibri"/>
                <a:cs typeface="Calibri"/>
              </a:rPr>
              <a:t>universal</a:t>
            </a:r>
            <a:r>
              <a:rPr sz="2800" b="1" spc="-30">
                <a:solidFill>
                  <a:srgbClr val="FF0000"/>
                </a:solidFill>
                <a:latin typeface="Calibri"/>
                <a:cs typeface="Calibri"/>
              </a:rPr>
              <a:t> </a:t>
            </a:r>
            <a:r>
              <a:rPr sz="2800" b="1">
                <a:solidFill>
                  <a:srgbClr val="FF0000"/>
                </a:solidFill>
                <a:latin typeface="Calibri"/>
                <a:cs typeface="Calibri"/>
              </a:rPr>
              <a:t>design</a:t>
            </a:r>
            <a:r>
              <a:rPr sz="2800" b="1" spc="-50">
                <a:solidFill>
                  <a:srgbClr val="FF0000"/>
                </a:solidFill>
                <a:latin typeface="Calibri"/>
                <a:cs typeface="Calibri"/>
              </a:rPr>
              <a:t> </a:t>
            </a:r>
            <a:r>
              <a:rPr sz="2800" b="1">
                <a:solidFill>
                  <a:srgbClr val="FF0000"/>
                </a:solidFill>
                <a:latin typeface="Calibri"/>
                <a:cs typeface="Calibri"/>
              </a:rPr>
              <a:t>of</a:t>
            </a:r>
            <a:r>
              <a:rPr sz="2800" b="1" spc="-60">
                <a:solidFill>
                  <a:srgbClr val="FF0000"/>
                </a:solidFill>
                <a:latin typeface="Calibri"/>
                <a:cs typeface="Calibri"/>
              </a:rPr>
              <a:t> </a:t>
            </a:r>
            <a:r>
              <a:rPr sz="2800" b="1">
                <a:solidFill>
                  <a:srgbClr val="FF0000"/>
                </a:solidFill>
                <a:latin typeface="Calibri"/>
                <a:cs typeface="Calibri"/>
              </a:rPr>
              <a:t>a</a:t>
            </a:r>
            <a:r>
              <a:rPr sz="2800" b="1" spc="-40">
                <a:solidFill>
                  <a:srgbClr val="FF0000"/>
                </a:solidFill>
                <a:latin typeface="Calibri"/>
                <a:cs typeface="Calibri"/>
              </a:rPr>
              <a:t> </a:t>
            </a:r>
            <a:r>
              <a:rPr sz="2800" b="1">
                <a:solidFill>
                  <a:srgbClr val="FF0000"/>
                </a:solidFill>
                <a:latin typeface="Calibri"/>
                <a:cs typeface="Calibri"/>
              </a:rPr>
              <a:t>sanitary/</a:t>
            </a:r>
            <a:r>
              <a:rPr sz="2800" b="1" spc="-45">
                <a:solidFill>
                  <a:srgbClr val="FF0000"/>
                </a:solidFill>
                <a:latin typeface="Calibri"/>
                <a:cs typeface="Calibri"/>
              </a:rPr>
              <a:t> </a:t>
            </a:r>
            <a:r>
              <a:rPr sz="2800" b="1" spc="-10">
                <a:solidFill>
                  <a:srgbClr val="FF0000"/>
                </a:solidFill>
                <a:latin typeface="Calibri"/>
                <a:cs typeface="Calibri"/>
              </a:rPr>
              <a:t>hygienic </a:t>
            </a:r>
            <a:r>
              <a:rPr sz="2800" b="1">
                <a:solidFill>
                  <a:srgbClr val="FF0000"/>
                </a:solidFill>
                <a:latin typeface="Calibri"/>
                <a:cs typeface="Calibri"/>
              </a:rPr>
              <a:t>latrine</a:t>
            </a:r>
            <a:r>
              <a:rPr sz="2800" b="1" spc="-40">
                <a:solidFill>
                  <a:srgbClr val="FF0000"/>
                </a:solidFill>
                <a:latin typeface="Calibri"/>
                <a:cs typeface="Calibri"/>
              </a:rPr>
              <a:t> </a:t>
            </a:r>
            <a:r>
              <a:rPr sz="2800" b="1">
                <a:solidFill>
                  <a:srgbClr val="FF0000"/>
                </a:solidFill>
                <a:latin typeface="Calibri"/>
                <a:cs typeface="Calibri"/>
              </a:rPr>
              <a:t>that</a:t>
            </a:r>
            <a:r>
              <a:rPr sz="2800" b="1" spc="-30">
                <a:solidFill>
                  <a:srgbClr val="FF0000"/>
                </a:solidFill>
                <a:latin typeface="Calibri"/>
                <a:cs typeface="Calibri"/>
              </a:rPr>
              <a:t> </a:t>
            </a:r>
            <a:r>
              <a:rPr sz="2800" b="1">
                <a:solidFill>
                  <a:srgbClr val="FF0000"/>
                </a:solidFill>
                <a:latin typeface="Calibri"/>
                <a:cs typeface="Calibri"/>
              </a:rPr>
              <a:t>could</a:t>
            </a:r>
            <a:r>
              <a:rPr sz="2800" b="1" spc="-65">
                <a:solidFill>
                  <a:srgbClr val="FF0000"/>
                </a:solidFill>
                <a:latin typeface="Calibri"/>
                <a:cs typeface="Calibri"/>
              </a:rPr>
              <a:t> </a:t>
            </a:r>
            <a:r>
              <a:rPr sz="2800" b="1">
                <a:solidFill>
                  <a:srgbClr val="FF0000"/>
                </a:solidFill>
                <a:latin typeface="Calibri"/>
                <a:cs typeface="Calibri"/>
              </a:rPr>
              <a:t>be</a:t>
            </a:r>
            <a:r>
              <a:rPr sz="2800" b="1" spc="-45">
                <a:solidFill>
                  <a:srgbClr val="FF0000"/>
                </a:solidFill>
                <a:latin typeface="Calibri"/>
                <a:cs typeface="Calibri"/>
              </a:rPr>
              <a:t> </a:t>
            </a:r>
            <a:r>
              <a:rPr sz="2800" b="1">
                <a:solidFill>
                  <a:srgbClr val="FF0000"/>
                </a:solidFill>
                <a:latin typeface="Calibri"/>
                <a:cs typeface="Calibri"/>
              </a:rPr>
              <a:t>used</a:t>
            </a:r>
            <a:r>
              <a:rPr sz="2800" b="1" spc="-65">
                <a:solidFill>
                  <a:srgbClr val="FF0000"/>
                </a:solidFill>
                <a:latin typeface="Calibri"/>
                <a:cs typeface="Calibri"/>
              </a:rPr>
              <a:t> </a:t>
            </a:r>
            <a:r>
              <a:rPr sz="2800" b="1">
                <a:solidFill>
                  <a:srgbClr val="FF0000"/>
                </a:solidFill>
                <a:latin typeface="Calibri"/>
                <a:cs typeface="Calibri"/>
              </a:rPr>
              <a:t>for</a:t>
            </a:r>
            <a:r>
              <a:rPr sz="2800" b="1" spc="-45">
                <a:solidFill>
                  <a:srgbClr val="FF0000"/>
                </a:solidFill>
                <a:latin typeface="Calibri"/>
                <a:cs typeface="Calibri"/>
              </a:rPr>
              <a:t> </a:t>
            </a:r>
            <a:r>
              <a:rPr sz="2800" b="1">
                <a:solidFill>
                  <a:srgbClr val="FF0000"/>
                </a:solidFill>
                <a:latin typeface="Calibri"/>
                <a:cs typeface="Calibri"/>
              </a:rPr>
              <a:t>all</a:t>
            </a:r>
            <a:r>
              <a:rPr sz="2800" b="1" spc="-50">
                <a:solidFill>
                  <a:srgbClr val="FF0000"/>
                </a:solidFill>
                <a:latin typeface="Calibri"/>
                <a:cs typeface="Calibri"/>
              </a:rPr>
              <a:t> </a:t>
            </a:r>
            <a:r>
              <a:rPr sz="2800" b="1">
                <a:solidFill>
                  <a:srgbClr val="FF0000"/>
                </a:solidFill>
                <a:latin typeface="Calibri"/>
                <a:cs typeface="Calibri"/>
              </a:rPr>
              <a:t>socio-</a:t>
            </a:r>
            <a:r>
              <a:rPr sz="2800" b="1" spc="-10">
                <a:solidFill>
                  <a:srgbClr val="FF0000"/>
                </a:solidFill>
                <a:latin typeface="Calibri"/>
                <a:cs typeface="Calibri"/>
              </a:rPr>
              <a:t>economic </a:t>
            </a:r>
            <a:r>
              <a:rPr sz="2800" b="1">
                <a:solidFill>
                  <a:srgbClr val="FF0000"/>
                </a:solidFill>
                <a:latin typeface="Calibri"/>
                <a:cs typeface="Calibri"/>
              </a:rPr>
              <a:t>and</a:t>
            </a:r>
            <a:r>
              <a:rPr sz="2800" b="1" spc="-50">
                <a:solidFill>
                  <a:srgbClr val="FF0000"/>
                </a:solidFill>
                <a:latin typeface="Calibri"/>
                <a:cs typeface="Calibri"/>
              </a:rPr>
              <a:t> </a:t>
            </a:r>
            <a:r>
              <a:rPr sz="2800" b="1" spc="-40">
                <a:solidFill>
                  <a:srgbClr val="FF0000"/>
                </a:solidFill>
                <a:latin typeface="Calibri"/>
                <a:cs typeface="Calibri"/>
              </a:rPr>
              <a:t>hydro-</a:t>
            </a:r>
            <a:r>
              <a:rPr sz="2800" b="1">
                <a:solidFill>
                  <a:srgbClr val="FF0000"/>
                </a:solidFill>
                <a:latin typeface="Calibri"/>
                <a:cs typeface="Calibri"/>
              </a:rPr>
              <a:t>geologic</a:t>
            </a:r>
            <a:r>
              <a:rPr sz="2800" b="1" spc="-20">
                <a:solidFill>
                  <a:srgbClr val="FF0000"/>
                </a:solidFill>
                <a:latin typeface="Calibri"/>
                <a:cs typeface="Calibri"/>
              </a:rPr>
              <a:t> </a:t>
            </a:r>
            <a:r>
              <a:rPr sz="2800" b="1" spc="-10">
                <a:solidFill>
                  <a:srgbClr val="FF0000"/>
                </a:solidFill>
                <a:latin typeface="Calibri"/>
                <a:cs typeface="Calibri"/>
              </a:rPr>
              <a:t>conditions.</a:t>
            </a:r>
            <a:endParaRPr sz="2800">
              <a:latin typeface="Calibri"/>
              <a:cs typeface="Calibri"/>
            </a:endParaRPr>
          </a:p>
          <a:p>
            <a:pPr marL="356870" marR="575310" indent="-344805">
              <a:lnSpc>
                <a:spcPct val="100000"/>
              </a:lnSpc>
              <a:spcBef>
                <a:spcPts val="675"/>
              </a:spcBef>
              <a:buFont typeface="Wingdings"/>
              <a:buChar char=""/>
              <a:tabLst>
                <a:tab pos="356870" algn="l"/>
              </a:tabLst>
            </a:pPr>
            <a:r>
              <a:rPr sz="2800" b="1" spc="-20">
                <a:latin typeface="Calibri"/>
                <a:cs typeface="Calibri"/>
              </a:rPr>
              <a:t>Therefore,</a:t>
            </a:r>
            <a:r>
              <a:rPr sz="2800" b="1" spc="-30">
                <a:latin typeface="Calibri"/>
                <a:cs typeface="Calibri"/>
              </a:rPr>
              <a:t> </a:t>
            </a:r>
            <a:r>
              <a:rPr sz="2800" b="1">
                <a:latin typeface="Calibri"/>
                <a:cs typeface="Calibri"/>
              </a:rPr>
              <a:t>a</a:t>
            </a:r>
            <a:r>
              <a:rPr sz="2800" b="1" spc="-70">
                <a:latin typeface="Calibri"/>
                <a:cs typeface="Calibri"/>
              </a:rPr>
              <a:t> </a:t>
            </a:r>
            <a:r>
              <a:rPr sz="2800" b="1">
                <a:latin typeface="Calibri"/>
                <a:cs typeface="Calibri"/>
              </a:rPr>
              <a:t>wide</a:t>
            </a:r>
            <a:r>
              <a:rPr sz="2800" b="1" spc="-70">
                <a:latin typeface="Calibri"/>
                <a:cs typeface="Calibri"/>
              </a:rPr>
              <a:t> </a:t>
            </a:r>
            <a:r>
              <a:rPr sz="2800" b="1">
                <a:latin typeface="Calibri"/>
                <a:cs typeface="Calibri"/>
              </a:rPr>
              <a:t>range</a:t>
            </a:r>
            <a:r>
              <a:rPr sz="2800" b="1" spc="-60">
                <a:latin typeface="Calibri"/>
                <a:cs typeface="Calibri"/>
              </a:rPr>
              <a:t> </a:t>
            </a:r>
            <a:r>
              <a:rPr sz="2800" b="1">
                <a:latin typeface="Calibri"/>
                <a:cs typeface="Calibri"/>
              </a:rPr>
              <a:t>of</a:t>
            </a:r>
            <a:r>
              <a:rPr sz="2800" b="1" spc="-85">
                <a:latin typeface="Calibri"/>
                <a:cs typeface="Calibri"/>
              </a:rPr>
              <a:t> </a:t>
            </a:r>
            <a:r>
              <a:rPr sz="2800" b="1">
                <a:latin typeface="Calibri"/>
                <a:cs typeface="Calibri"/>
              </a:rPr>
              <a:t>sanitary/</a:t>
            </a:r>
            <a:r>
              <a:rPr sz="2800" b="1" spc="-60">
                <a:latin typeface="Calibri"/>
                <a:cs typeface="Calibri"/>
              </a:rPr>
              <a:t> </a:t>
            </a:r>
            <a:r>
              <a:rPr sz="2800" b="1" spc="-10">
                <a:latin typeface="Calibri"/>
                <a:cs typeface="Calibri"/>
              </a:rPr>
              <a:t>hygienic </a:t>
            </a:r>
            <a:r>
              <a:rPr sz="2800" b="1">
                <a:latin typeface="Calibri"/>
                <a:cs typeface="Calibri"/>
              </a:rPr>
              <a:t>latrine</a:t>
            </a:r>
            <a:r>
              <a:rPr sz="2800" b="1" spc="-55">
                <a:latin typeface="Calibri"/>
                <a:cs typeface="Calibri"/>
              </a:rPr>
              <a:t> </a:t>
            </a:r>
            <a:r>
              <a:rPr sz="2800" b="1" spc="-10">
                <a:latin typeface="Calibri"/>
                <a:cs typeface="Calibri"/>
              </a:rPr>
              <a:t>technologies</a:t>
            </a:r>
            <a:r>
              <a:rPr sz="2800" b="1" spc="-35">
                <a:latin typeface="Calibri"/>
                <a:cs typeface="Calibri"/>
              </a:rPr>
              <a:t> </a:t>
            </a:r>
            <a:r>
              <a:rPr sz="2800" b="1">
                <a:latin typeface="Calibri"/>
                <a:cs typeface="Calibri"/>
              </a:rPr>
              <a:t>should</a:t>
            </a:r>
            <a:r>
              <a:rPr sz="2800" b="1" spc="-70">
                <a:latin typeface="Calibri"/>
                <a:cs typeface="Calibri"/>
              </a:rPr>
              <a:t> </a:t>
            </a:r>
            <a:r>
              <a:rPr sz="2800" b="1">
                <a:latin typeface="Calibri"/>
                <a:cs typeface="Calibri"/>
              </a:rPr>
              <a:t>be</a:t>
            </a:r>
            <a:r>
              <a:rPr sz="2800" b="1" spc="-60">
                <a:latin typeface="Calibri"/>
                <a:cs typeface="Calibri"/>
              </a:rPr>
              <a:t> </a:t>
            </a:r>
            <a:r>
              <a:rPr sz="2800" b="1" spc="-10">
                <a:latin typeface="Calibri"/>
                <a:cs typeface="Calibri"/>
              </a:rPr>
              <a:t>available</a:t>
            </a:r>
            <a:r>
              <a:rPr sz="2800" b="1" spc="-45">
                <a:latin typeface="Calibri"/>
                <a:cs typeface="Calibri"/>
              </a:rPr>
              <a:t> </a:t>
            </a:r>
            <a:r>
              <a:rPr sz="2800" b="1">
                <a:latin typeface="Calibri"/>
                <a:cs typeface="Calibri"/>
              </a:rPr>
              <a:t>to</a:t>
            </a:r>
            <a:r>
              <a:rPr sz="2800" b="1" spc="-70">
                <a:latin typeface="Calibri"/>
                <a:cs typeface="Calibri"/>
              </a:rPr>
              <a:t> </a:t>
            </a:r>
            <a:r>
              <a:rPr sz="2800" b="1" spc="-20">
                <a:latin typeface="Calibri"/>
                <a:cs typeface="Calibri"/>
              </a:rPr>
              <a:t>suit </a:t>
            </a:r>
            <a:r>
              <a:rPr sz="2800" b="1" spc="-10">
                <a:latin typeface="Calibri"/>
                <a:cs typeface="Calibri"/>
              </a:rPr>
              <a:t>different</a:t>
            </a:r>
            <a:r>
              <a:rPr sz="2800" b="1" spc="-130">
                <a:latin typeface="Calibri"/>
                <a:cs typeface="Calibri"/>
              </a:rPr>
              <a:t> </a:t>
            </a:r>
            <a:r>
              <a:rPr sz="2800" b="1" spc="-10">
                <a:latin typeface="Calibri"/>
                <a:cs typeface="Calibri"/>
              </a:rPr>
              <a:t>conditions.</a:t>
            </a:r>
            <a:endParaRPr sz="2800">
              <a:latin typeface="Calibri"/>
              <a:cs typeface="Calibri"/>
            </a:endParaRPr>
          </a:p>
        </p:txBody>
      </p:sp>
      <p:sp>
        <p:nvSpPr>
          <p:cNvPr id="5" name="Slide Number Placeholder 4">
            <a:extLst>
              <a:ext uri="{FF2B5EF4-FFF2-40B4-BE49-F238E27FC236}">
                <a16:creationId xmlns:a16="http://schemas.microsoft.com/office/drawing/2014/main" id="{708DB752-C77D-66AD-2C58-B73D2C617947}"/>
              </a:ext>
            </a:extLst>
          </p:cNvPr>
          <p:cNvSpPr>
            <a:spLocks noGrp="1"/>
          </p:cNvSpPr>
          <p:nvPr>
            <p:ph type="sldNum" sz="quarter" idx="7"/>
          </p:nvPr>
        </p:nvSpPr>
        <p:spPr/>
        <p:txBody>
          <a:bodyPr/>
          <a:lstStyle/>
          <a:p>
            <a:fld id="{B6F15528-21DE-4FAA-801E-634DDDAF4B2B}" type="slidenum">
              <a:rPr lang="en-US" smtClean="0"/>
              <a:t>36</a:t>
            </a:fld>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5800" y="533400"/>
            <a:ext cx="7772400" cy="990600"/>
          </a:xfrm>
          <a:prstGeom prst="rect">
            <a:avLst/>
          </a:prstGeom>
          <a:ln w="9144">
            <a:solidFill>
              <a:srgbClr val="000000"/>
            </a:solidFill>
          </a:ln>
        </p:spPr>
        <p:txBody>
          <a:bodyPr vert="horz" wrap="square" lIns="0" tIns="0" rIns="0" bIns="0" rtlCol="0">
            <a:spAutoFit/>
          </a:bodyPr>
          <a:lstStyle/>
          <a:p>
            <a:pPr marL="635" algn="ctr">
              <a:lnSpc>
                <a:spcPts val="3700"/>
              </a:lnSpc>
            </a:pPr>
            <a:r>
              <a:rPr sz="3200" b="1">
                <a:solidFill>
                  <a:srgbClr val="FF0000"/>
                </a:solidFill>
                <a:latin typeface="Calibri"/>
                <a:cs typeface="Calibri"/>
              </a:rPr>
              <a:t>Sanitation</a:t>
            </a:r>
            <a:r>
              <a:rPr sz="3200" b="1" spc="-50">
                <a:solidFill>
                  <a:srgbClr val="FF0000"/>
                </a:solidFill>
                <a:latin typeface="Calibri"/>
                <a:cs typeface="Calibri"/>
              </a:rPr>
              <a:t> </a:t>
            </a:r>
            <a:r>
              <a:rPr sz="3200" b="1" spc="-25">
                <a:solidFill>
                  <a:srgbClr val="FF0000"/>
                </a:solidFill>
                <a:latin typeface="Calibri"/>
                <a:cs typeface="Calibri"/>
              </a:rPr>
              <a:t>Technologies</a:t>
            </a:r>
            <a:r>
              <a:rPr sz="3200" b="1" spc="-70">
                <a:solidFill>
                  <a:srgbClr val="FF0000"/>
                </a:solidFill>
                <a:latin typeface="Calibri"/>
                <a:cs typeface="Calibri"/>
              </a:rPr>
              <a:t> </a:t>
            </a:r>
            <a:r>
              <a:rPr sz="3200" b="1">
                <a:solidFill>
                  <a:srgbClr val="FF0000"/>
                </a:solidFill>
                <a:latin typeface="Calibri"/>
                <a:cs typeface="Calibri"/>
              </a:rPr>
              <a:t>Commonly</a:t>
            </a:r>
            <a:r>
              <a:rPr sz="3200" b="1" spc="-55">
                <a:solidFill>
                  <a:srgbClr val="FF0000"/>
                </a:solidFill>
                <a:latin typeface="Calibri"/>
                <a:cs typeface="Calibri"/>
              </a:rPr>
              <a:t> </a:t>
            </a:r>
            <a:r>
              <a:rPr sz="3200" b="1">
                <a:solidFill>
                  <a:srgbClr val="FF0000"/>
                </a:solidFill>
                <a:latin typeface="Calibri"/>
                <a:cs typeface="Calibri"/>
              </a:rPr>
              <a:t>used</a:t>
            </a:r>
            <a:r>
              <a:rPr sz="3200" b="1" spc="-45">
                <a:solidFill>
                  <a:srgbClr val="FF0000"/>
                </a:solidFill>
                <a:latin typeface="Calibri"/>
                <a:cs typeface="Calibri"/>
              </a:rPr>
              <a:t> </a:t>
            </a:r>
            <a:r>
              <a:rPr sz="3200" b="1" spc="-25">
                <a:solidFill>
                  <a:srgbClr val="FF0000"/>
                </a:solidFill>
                <a:latin typeface="Calibri"/>
                <a:cs typeface="Calibri"/>
              </a:rPr>
              <a:t>in</a:t>
            </a:r>
            <a:endParaRPr sz="3200">
              <a:latin typeface="Calibri"/>
              <a:cs typeface="Calibri"/>
            </a:endParaRPr>
          </a:p>
          <a:p>
            <a:pPr algn="ctr">
              <a:lnSpc>
                <a:spcPct val="100000"/>
              </a:lnSpc>
            </a:pPr>
            <a:r>
              <a:rPr sz="3200" b="1">
                <a:solidFill>
                  <a:srgbClr val="FF0000"/>
                </a:solidFill>
                <a:latin typeface="Calibri"/>
                <a:cs typeface="Calibri"/>
              </a:rPr>
              <a:t>Rural</a:t>
            </a:r>
            <a:r>
              <a:rPr sz="3200" b="1" spc="-55">
                <a:solidFill>
                  <a:srgbClr val="FF0000"/>
                </a:solidFill>
                <a:latin typeface="Calibri"/>
                <a:cs typeface="Calibri"/>
              </a:rPr>
              <a:t> </a:t>
            </a:r>
            <a:r>
              <a:rPr sz="3200" b="1">
                <a:solidFill>
                  <a:srgbClr val="FF0000"/>
                </a:solidFill>
                <a:latin typeface="Calibri"/>
                <a:cs typeface="Calibri"/>
              </a:rPr>
              <a:t>and</a:t>
            </a:r>
            <a:r>
              <a:rPr sz="3200" b="1" spc="-55">
                <a:solidFill>
                  <a:srgbClr val="FF0000"/>
                </a:solidFill>
                <a:latin typeface="Calibri"/>
                <a:cs typeface="Calibri"/>
              </a:rPr>
              <a:t> </a:t>
            </a:r>
            <a:r>
              <a:rPr sz="3200" b="1" spc="-10">
                <a:solidFill>
                  <a:srgbClr val="FF0000"/>
                </a:solidFill>
                <a:latin typeface="Calibri"/>
                <a:cs typeface="Calibri"/>
              </a:rPr>
              <a:t>Low-</a:t>
            </a:r>
            <a:r>
              <a:rPr sz="3200" b="1">
                <a:solidFill>
                  <a:srgbClr val="FF0000"/>
                </a:solidFill>
                <a:latin typeface="Calibri"/>
                <a:cs typeface="Calibri"/>
              </a:rPr>
              <a:t>income</a:t>
            </a:r>
            <a:r>
              <a:rPr sz="3200" b="1" spc="-65">
                <a:solidFill>
                  <a:srgbClr val="FF0000"/>
                </a:solidFill>
                <a:latin typeface="Calibri"/>
                <a:cs typeface="Calibri"/>
              </a:rPr>
              <a:t> </a:t>
            </a:r>
            <a:r>
              <a:rPr sz="3200" b="1" spc="-10">
                <a:solidFill>
                  <a:srgbClr val="FF0000"/>
                </a:solidFill>
                <a:latin typeface="Calibri"/>
                <a:cs typeface="Calibri"/>
              </a:rPr>
              <a:t>Areas</a:t>
            </a:r>
            <a:endParaRPr sz="3200">
              <a:latin typeface="Calibri"/>
              <a:cs typeface="Calibri"/>
            </a:endParaRPr>
          </a:p>
        </p:txBody>
      </p:sp>
      <p:sp>
        <p:nvSpPr>
          <p:cNvPr id="3" name="object 3"/>
          <p:cNvSpPr txBox="1"/>
          <p:nvPr/>
        </p:nvSpPr>
        <p:spPr>
          <a:xfrm>
            <a:off x="685800" y="2133600"/>
            <a:ext cx="7810500" cy="3200400"/>
          </a:xfrm>
          <a:prstGeom prst="rect">
            <a:avLst/>
          </a:prstGeom>
          <a:ln w="9144">
            <a:solidFill>
              <a:srgbClr val="000000"/>
            </a:solidFill>
          </a:ln>
        </p:spPr>
        <p:txBody>
          <a:bodyPr vert="horz" wrap="square" lIns="0" tIns="0" rIns="0" bIns="0" rtlCol="0">
            <a:spAutoFit/>
          </a:bodyPr>
          <a:lstStyle/>
          <a:p>
            <a:pPr marL="91440">
              <a:lnSpc>
                <a:spcPts val="3035"/>
              </a:lnSpc>
            </a:pPr>
            <a:r>
              <a:rPr sz="2800" b="1">
                <a:latin typeface="Calibri"/>
                <a:cs typeface="Calibri"/>
              </a:rPr>
              <a:t>Major</a:t>
            </a:r>
            <a:r>
              <a:rPr sz="2800" b="1" spc="-75">
                <a:latin typeface="Calibri"/>
                <a:cs typeface="Calibri"/>
              </a:rPr>
              <a:t> </a:t>
            </a:r>
            <a:r>
              <a:rPr sz="2800" b="1" spc="-10">
                <a:latin typeface="Calibri"/>
                <a:cs typeface="Calibri"/>
              </a:rPr>
              <a:t>technological</a:t>
            </a:r>
            <a:r>
              <a:rPr sz="2800" b="1" spc="-70">
                <a:latin typeface="Calibri"/>
                <a:cs typeface="Calibri"/>
              </a:rPr>
              <a:t> </a:t>
            </a:r>
            <a:r>
              <a:rPr sz="2800" b="1">
                <a:latin typeface="Calibri"/>
                <a:cs typeface="Calibri"/>
              </a:rPr>
              <a:t>options</a:t>
            </a:r>
            <a:r>
              <a:rPr sz="2800" b="1" spc="-70">
                <a:latin typeface="Calibri"/>
                <a:cs typeface="Calibri"/>
              </a:rPr>
              <a:t> </a:t>
            </a:r>
            <a:r>
              <a:rPr sz="2800" b="1" spc="-20">
                <a:latin typeface="Calibri"/>
                <a:cs typeface="Calibri"/>
              </a:rPr>
              <a:t>are:</a:t>
            </a:r>
            <a:endParaRPr sz="2800">
              <a:latin typeface="Calibri"/>
              <a:cs typeface="Calibri"/>
            </a:endParaRPr>
          </a:p>
          <a:p>
            <a:pPr marL="1196340" marR="343535" indent="-190500">
              <a:lnSpc>
                <a:spcPts val="3030"/>
              </a:lnSpc>
              <a:spcBef>
                <a:spcPts val="204"/>
              </a:spcBef>
              <a:buChar char="-"/>
              <a:tabLst>
                <a:tab pos="1920875" algn="l"/>
              </a:tabLst>
            </a:pPr>
            <a:r>
              <a:rPr sz="2800" b="1">
                <a:solidFill>
                  <a:srgbClr val="00AF50"/>
                </a:solidFill>
                <a:latin typeface="Calibri"/>
                <a:cs typeface="Calibri"/>
              </a:rPr>
              <a:t>Pit</a:t>
            </a:r>
            <a:r>
              <a:rPr sz="2800" b="1" spc="-80">
                <a:solidFill>
                  <a:srgbClr val="00AF50"/>
                </a:solidFill>
                <a:latin typeface="Calibri"/>
                <a:cs typeface="Calibri"/>
              </a:rPr>
              <a:t> </a:t>
            </a:r>
            <a:r>
              <a:rPr sz="2800" b="1">
                <a:solidFill>
                  <a:srgbClr val="00AF50"/>
                </a:solidFill>
                <a:latin typeface="Calibri"/>
                <a:cs typeface="Calibri"/>
              </a:rPr>
              <a:t>Latrines</a:t>
            </a:r>
            <a:r>
              <a:rPr sz="2800" b="1" spc="-90">
                <a:solidFill>
                  <a:srgbClr val="00AF50"/>
                </a:solidFill>
                <a:latin typeface="Calibri"/>
                <a:cs typeface="Calibri"/>
              </a:rPr>
              <a:t> </a:t>
            </a:r>
            <a:r>
              <a:rPr sz="2800" b="1">
                <a:solidFill>
                  <a:srgbClr val="00AF50"/>
                </a:solidFill>
                <a:latin typeface="Calibri"/>
                <a:cs typeface="Calibri"/>
              </a:rPr>
              <a:t>(for</a:t>
            </a:r>
            <a:r>
              <a:rPr sz="2800" b="1" spc="-80">
                <a:solidFill>
                  <a:srgbClr val="00AF50"/>
                </a:solidFill>
                <a:latin typeface="Calibri"/>
                <a:cs typeface="Calibri"/>
              </a:rPr>
              <a:t> </a:t>
            </a:r>
            <a:r>
              <a:rPr sz="2800" b="1">
                <a:solidFill>
                  <a:srgbClr val="00AF50"/>
                </a:solidFill>
                <a:latin typeface="Calibri"/>
                <a:cs typeface="Calibri"/>
              </a:rPr>
              <a:t>areas</a:t>
            </a:r>
            <a:r>
              <a:rPr sz="2800" b="1" spc="-55">
                <a:solidFill>
                  <a:srgbClr val="00AF50"/>
                </a:solidFill>
                <a:latin typeface="Calibri"/>
                <a:cs typeface="Calibri"/>
              </a:rPr>
              <a:t> </a:t>
            </a:r>
            <a:r>
              <a:rPr sz="2800" b="1">
                <a:solidFill>
                  <a:srgbClr val="00AF50"/>
                </a:solidFill>
                <a:latin typeface="Calibri"/>
                <a:cs typeface="Calibri"/>
              </a:rPr>
              <a:t>with</a:t>
            </a:r>
            <a:r>
              <a:rPr sz="2800" b="1" spc="-85">
                <a:solidFill>
                  <a:srgbClr val="00AF50"/>
                </a:solidFill>
                <a:latin typeface="Calibri"/>
                <a:cs typeface="Calibri"/>
              </a:rPr>
              <a:t> </a:t>
            </a:r>
            <a:r>
              <a:rPr sz="2800" b="1">
                <a:solidFill>
                  <a:srgbClr val="00AF50"/>
                </a:solidFill>
                <a:latin typeface="Calibri"/>
                <a:cs typeface="Calibri"/>
              </a:rPr>
              <a:t>“limited”</a:t>
            </a:r>
            <a:r>
              <a:rPr sz="2800" b="1" spc="-75">
                <a:solidFill>
                  <a:srgbClr val="00AF50"/>
                </a:solidFill>
                <a:latin typeface="Calibri"/>
                <a:cs typeface="Calibri"/>
              </a:rPr>
              <a:t> </a:t>
            </a:r>
            <a:r>
              <a:rPr sz="2800" b="1" spc="-10">
                <a:solidFill>
                  <a:srgbClr val="00AF50"/>
                </a:solidFill>
                <a:latin typeface="Calibri"/>
                <a:cs typeface="Calibri"/>
              </a:rPr>
              <a:t>water 	supply)</a:t>
            </a:r>
            <a:endParaRPr sz="2800">
              <a:latin typeface="Calibri"/>
              <a:cs typeface="Calibri"/>
            </a:endParaRPr>
          </a:p>
          <a:p>
            <a:pPr marL="1196340" indent="-190500">
              <a:lnSpc>
                <a:spcPct val="100000"/>
              </a:lnSpc>
              <a:spcBef>
                <a:spcPts val="285"/>
              </a:spcBef>
              <a:buChar char="-"/>
              <a:tabLst>
                <a:tab pos="1196340" algn="l"/>
              </a:tabLst>
            </a:pPr>
            <a:r>
              <a:rPr sz="2800" b="1">
                <a:solidFill>
                  <a:srgbClr val="00AF50"/>
                </a:solidFill>
                <a:latin typeface="Calibri"/>
                <a:cs typeface="Calibri"/>
              </a:rPr>
              <a:t>Pour</a:t>
            </a:r>
            <a:r>
              <a:rPr sz="2800" b="1" spc="-70">
                <a:solidFill>
                  <a:srgbClr val="00AF50"/>
                </a:solidFill>
                <a:latin typeface="Calibri"/>
                <a:cs typeface="Calibri"/>
              </a:rPr>
              <a:t> </a:t>
            </a:r>
            <a:r>
              <a:rPr sz="2800" b="1">
                <a:solidFill>
                  <a:srgbClr val="00AF50"/>
                </a:solidFill>
                <a:latin typeface="Calibri"/>
                <a:cs typeface="Calibri"/>
              </a:rPr>
              <a:t>Flush</a:t>
            </a:r>
            <a:r>
              <a:rPr sz="2800" b="1" spc="-80">
                <a:solidFill>
                  <a:srgbClr val="00AF50"/>
                </a:solidFill>
                <a:latin typeface="Calibri"/>
                <a:cs typeface="Calibri"/>
              </a:rPr>
              <a:t> </a:t>
            </a:r>
            <a:r>
              <a:rPr sz="2800" b="1" spc="-10">
                <a:solidFill>
                  <a:srgbClr val="00AF50"/>
                </a:solidFill>
                <a:latin typeface="Calibri"/>
                <a:cs typeface="Calibri"/>
              </a:rPr>
              <a:t>Latrines</a:t>
            </a:r>
            <a:endParaRPr sz="2800">
              <a:latin typeface="Calibri"/>
              <a:cs typeface="Calibri"/>
            </a:endParaRPr>
          </a:p>
          <a:p>
            <a:pPr>
              <a:lnSpc>
                <a:spcPct val="100000"/>
              </a:lnSpc>
              <a:spcBef>
                <a:spcPts val="475"/>
              </a:spcBef>
            </a:pPr>
            <a:endParaRPr sz="2800">
              <a:latin typeface="Calibri"/>
              <a:cs typeface="Calibri"/>
            </a:endParaRPr>
          </a:p>
          <a:p>
            <a:pPr marL="434340" marR="1533525">
              <a:lnSpc>
                <a:spcPts val="3020"/>
              </a:lnSpc>
            </a:pPr>
            <a:r>
              <a:rPr sz="2800" b="1">
                <a:latin typeface="Calibri"/>
                <a:cs typeface="Calibri"/>
              </a:rPr>
              <a:t>(often</a:t>
            </a:r>
            <a:r>
              <a:rPr sz="2800" b="1" spc="-75">
                <a:latin typeface="Calibri"/>
                <a:cs typeface="Calibri"/>
              </a:rPr>
              <a:t> </a:t>
            </a:r>
            <a:r>
              <a:rPr sz="2800" b="1">
                <a:latin typeface="Calibri"/>
                <a:cs typeface="Calibri"/>
              </a:rPr>
              <a:t>both</a:t>
            </a:r>
            <a:r>
              <a:rPr sz="2800" b="1" spc="-70">
                <a:latin typeface="Calibri"/>
                <a:cs typeface="Calibri"/>
              </a:rPr>
              <a:t> </a:t>
            </a:r>
            <a:r>
              <a:rPr sz="2800" b="1">
                <a:latin typeface="Calibri"/>
                <a:cs typeface="Calibri"/>
              </a:rPr>
              <a:t>types</a:t>
            </a:r>
            <a:r>
              <a:rPr sz="2800" b="1" spc="-75">
                <a:latin typeface="Calibri"/>
                <a:cs typeface="Calibri"/>
              </a:rPr>
              <a:t> </a:t>
            </a:r>
            <a:r>
              <a:rPr sz="2800" b="1">
                <a:latin typeface="Calibri"/>
                <a:cs typeface="Calibri"/>
              </a:rPr>
              <a:t>are</a:t>
            </a:r>
            <a:r>
              <a:rPr sz="2800" b="1" spc="-55">
                <a:latin typeface="Calibri"/>
                <a:cs typeface="Calibri"/>
              </a:rPr>
              <a:t> </a:t>
            </a:r>
            <a:r>
              <a:rPr sz="2800" b="1" spc="-10">
                <a:latin typeface="Calibri"/>
                <a:cs typeface="Calibri"/>
              </a:rPr>
              <a:t>referred</a:t>
            </a:r>
            <a:r>
              <a:rPr sz="2800" b="1" spc="-40">
                <a:latin typeface="Calibri"/>
                <a:cs typeface="Calibri"/>
              </a:rPr>
              <a:t> </a:t>
            </a:r>
            <a:r>
              <a:rPr sz="2800" b="1">
                <a:latin typeface="Calibri"/>
                <a:cs typeface="Calibri"/>
              </a:rPr>
              <a:t>to</a:t>
            </a:r>
            <a:r>
              <a:rPr sz="2800" b="1" spc="-75">
                <a:latin typeface="Calibri"/>
                <a:cs typeface="Calibri"/>
              </a:rPr>
              <a:t> </a:t>
            </a:r>
            <a:r>
              <a:rPr sz="2800" b="1">
                <a:latin typeface="Calibri"/>
                <a:cs typeface="Calibri"/>
              </a:rPr>
              <a:t>as</a:t>
            </a:r>
            <a:r>
              <a:rPr sz="2800" b="1" spc="-65">
                <a:latin typeface="Calibri"/>
                <a:cs typeface="Calibri"/>
              </a:rPr>
              <a:t> </a:t>
            </a:r>
            <a:r>
              <a:rPr sz="2800" b="1" spc="-20">
                <a:latin typeface="Calibri"/>
                <a:cs typeface="Calibri"/>
              </a:rPr>
              <a:t>“pit </a:t>
            </a:r>
            <a:r>
              <a:rPr sz="2800" b="1" spc="-10">
                <a:latin typeface="Calibri"/>
                <a:cs typeface="Calibri"/>
              </a:rPr>
              <a:t>latrines”)</a:t>
            </a:r>
            <a:endParaRPr sz="2800">
              <a:latin typeface="Calibri"/>
              <a:cs typeface="Calibri"/>
            </a:endParaRPr>
          </a:p>
        </p:txBody>
      </p:sp>
      <p:sp>
        <p:nvSpPr>
          <p:cNvPr id="4" name="Slide Number Placeholder 3">
            <a:extLst>
              <a:ext uri="{FF2B5EF4-FFF2-40B4-BE49-F238E27FC236}">
                <a16:creationId xmlns:a16="http://schemas.microsoft.com/office/drawing/2014/main" id="{3BFA23A2-CE03-5DB8-EEA3-82BA63DD3CDB}"/>
              </a:ext>
            </a:extLst>
          </p:cNvPr>
          <p:cNvSpPr>
            <a:spLocks noGrp="1"/>
          </p:cNvSpPr>
          <p:nvPr>
            <p:ph type="sldNum" sz="quarter" idx="7"/>
          </p:nvPr>
        </p:nvSpPr>
        <p:spPr/>
        <p:txBody>
          <a:bodyPr/>
          <a:lstStyle/>
          <a:p>
            <a:fld id="{B6F15528-21DE-4FAA-801E-634DDDAF4B2B}" type="slidenum">
              <a:rPr lang="en-US" smtClean="0"/>
              <a:t>37</a:t>
            </a:fld>
            <a:endParaRPr 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9327" y="685800"/>
            <a:ext cx="7772400" cy="609600"/>
          </a:xfrm>
          <a:prstGeom prst="rect">
            <a:avLst/>
          </a:prstGeom>
          <a:ln w="9144">
            <a:solidFill>
              <a:srgbClr val="000000"/>
            </a:solidFill>
          </a:ln>
        </p:spPr>
        <p:txBody>
          <a:bodyPr vert="horz" wrap="square" lIns="0" tIns="1905" rIns="0" bIns="0" rtlCol="0">
            <a:spAutoFit/>
          </a:bodyPr>
          <a:lstStyle/>
          <a:p>
            <a:pPr marL="90805">
              <a:lnSpc>
                <a:spcPct val="100000"/>
              </a:lnSpc>
              <a:spcBef>
                <a:spcPts val="15"/>
              </a:spcBef>
            </a:pPr>
            <a:r>
              <a:rPr sz="3600">
                <a:solidFill>
                  <a:srgbClr val="000000"/>
                </a:solidFill>
              </a:rPr>
              <a:t>Pit</a:t>
            </a:r>
            <a:r>
              <a:rPr sz="3600" spc="-45">
                <a:solidFill>
                  <a:srgbClr val="000000"/>
                </a:solidFill>
              </a:rPr>
              <a:t> </a:t>
            </a:r>
            <a:r>
              <a:rPr sz="3600" spc="-10">
                <a:solidFill>
                  <a:srgbClr val="000000"/>
                </a:solidFill>
              </a:rPr>
              <a:t>Latrines:</a:t>
            </a:r>
            <a:endParaRPr sz="3600"/>
          </a:p>
        </p:txBody>
      </p:sp>
      <p:sp>
        <p:nvSpPr>
          <p:cNvPr id="3" name="object 3"/>
          <p:cNvSpPr txBox="1"/>
          <p:nvPr/>
        </p:nvSpPr>
        <p:spPr>
          <a:xfrm>
            <a:off x="719327" y="1905000"/>
            <a:ext cx="7772400" cy="893444"/>
          </a:xfrm>
          <a:prstGeom prst="rect">
            <a:avLst/>
          </a:prstGeom>
          <a:ln w="9144">
            <a:solidFill>
              <a:srgbClr val="000000"/>
            </a:solidFill>
          </a:ln>
        </p:spPr>
        <p:txBody>
          <a:bodyPr vert="horz" wrap="square" lIns="0" tIns="22860" rIns="0" bIns="0" rtlCol="0">
            <a:spAutoFit/>
          </a:bodyPr>
          <a:lstStyle/>
          <a:p>
            <a:pPr marL="377190" indent="-286385">
              <a:lnSpc>
                <a:spcPct val="100000"/>
              </a:lnSpc>
              <a:spcBef>
                <a:spcPts val="180"/>
              </a:spcBef>
              <a:buFont typeface="Arial MT"/>
              <a:buChar char="•"/>
              <a:tabLst>
                <a:tab pos="377190" algn="l"/>
              </a:tabLst>
            </a:pPr>
            <a:r>
              <a:rPr sz="2800" b="1" dirty="0">
                <a:solidFill>
                  <a:srgbClr val="FF0000"/>
                </a:solidFill>
                <a:latin typeface="Calibri"/>
                <a:cs typeface="Calibri"/>
              </a:rPr>
              <a:t>Only</a:t>
            </a:r>
            <a:r>
              <a:rPr sz="2800" b="1" spc="-100" dirty="0">
                <a:solidFill>
                  <a:srgbClr val="FF0000"/>
                </a:solidFill>
                <a:latin typeface="Calibri"/>
                <a:cs typeface="Calibri"/>
              </a:rPr>
              <a:t> </a:t>
            </a:r>
            <a:r>
              <a:rPr sz="2800" b="1" dirty="0">
                <a:solidFill>
                  <a:srgbClr val="FF0000"/>
                </a:solidFill>
                <a:latin typeface="Calibri"/>
                <a:cs typeface="Calibri"/>
              </a:rPr>
              <a:t>for</a:t>
            </a:r>
            <a:r>
              <a:rPr sz="2800" b="1" spc="-85" dirty="0">
                <a:solidFill>
                  <a:srgbClr val="FF0000"/>
                </a:solidFill>
                <a:latin typeface="Calibri"/>
                <a:cs typeface="Calibri"/>
              </a:rPr>
              <a:t> </a:t>
            </a:r>
            <a:r>
              <a:rPr sz="2800" b="1" dirty="0">
                <a:solidFill>
                  <a:srgbClr val="FF0000"/>
                </a:solidFill>
                <a:latin typeface="Calibri"/>
                <a:cs typeface="Calibri"/>
              </a:rPr>
              <a:t>areas</a:t>
            </a:r>
            <a:r>
              <a:rPr sz="2800" b="1" spc="-65" dirty="0">
                <a:solidFill>
                  <a:srgbClr val="FF0000"/>
                </a:solidFill>
                <a:latin typeface="Calibri"/>
                <a:cs typeface="Calibri"/>
              </a:rPr>
              <a:t> </a:t>
            </a:r>
            <a:r>
              <a:rPr sz="2800" b="1" dirty="0">
                <a:solidFill>
                  <a:srgbClr val="FF0000"/>
                </a:solidFill>
                <a:latin typeface="Calibri"/>
                <a:cs typeface="Calibri"/>
              </a:rPr>
              <a:t>with</a:t>
            </a:r>
            <a:r>
              <a:rPr sz="2800" b="1" spc="-90" dirty="0">
                <a:solidFill>
                  <a:srgbClr val="FF0000"/>
                </a:solidFill>
                <a:latin typeface="Calibri"/>
                <a:cs typeface="Calibri"/>
              </a:rPr>
              <a:t> </a:t>
            </a:r>
            <a:r>
              <a:rPr sz="2800" b="1" dirty="0">
                <a:solidFill>
                  <a:srgbClr val="FF0000"/>
                </a:solidFill>
                <a:latin typeface="Calibri"/>
                <a:cs typeface="Calibri"/>
              </a:rPr>
              <a:t>“limited”</a:t>
            </a:r>
            <a:r>
              <a:rPr sz="2800" b="1" spc="-80" dirty="0">
                <a:solidFill>
                  <a:srgbClr val="FF0000"/>
                </a:solidFill>
                <a:latin typeface="Calibri"/>
                <a:cs typeface="Calibri"/>
              </a:rPr>
              <a:t> </a:t>
            </a:r>
            <a:r>
              <a:rPr sz="2800" b="1" dirty="0">
                <a:solidFill>
                  <a:srgbClr val="FF0000"/>
                </a:solidFill>
                <a:latin typeface="Calibri"/>
                <a:cs typeface="Calibri"/>
              </a:rPr>
              <a:t>water</a:t>
            </a:r>
            <a:r>
              <a:rPr sz="2800" b="1" spc="-80" dirty="0">
                <a:solidFill>
                  <a:srgbClr val="FF0000"/>
                </a:solidFill>
                <a:latin typeface="Calibri"/>
                <a:cs typeface="Calibri"/>
              </a:rPr>
              <a:t> </a:t>
            </a:r>
            <a:r>
              <a:rPr sz="2800" b="1" spc="-10" dirty="0">
                <a:solidFill>
                  <a:srgbClr val="FF0000"/>
                </a:solidFill>
                <a:latin typeface="Calibri"/>
                <a:cs typeface="Calibri"/>
              </a:rPr>
              <a:t>supply</a:t>
            </a:r>
            <a:endParaRPr sz="2800" dirty="0">
              <a:latin typeface="Calibri"/>
              <a:cs typeface="Calibri"/>
            </a:endParaRPr>
          </a:p>
          <a:p>
            <a:pPr marL="377190" indent="-286385">
              <a:lnSpc>
                <a:spcPct val="100000"/>
              </a:lnSpc>
              <a:spcBef>
                <a:spcPts val="30"/>
              </a:spcBef>
              <a:buFont typeface="Arial MT"/>
              <a:buChar char="•"/>
              <a:tabLst>
                <a:tab pos="377190" algn="l"/>
              </a:tabLst>
            </a:pPr>
            <a:r>
              <a:rPr sz="2800" b="1" dirty="0">
                <a:latin typeface="Calibri"/>
                <a:cs typeface="Calibri"/>
              </a:rPr>
              <a:t>What</a:t>
            </a:r>
            <a:r>
              <a:rPr sz="2800" b="1" spc="-65" dirty="0">
                <a:latin typeface="Calibri"/>
                <a:cs typeface="Calibri"/>
              </a:rPr>
              <a:t> </a:t>
            </a:r>
            <a:r>
              <a:rPr sz="2800" b="1" dirty="0">
                <a:latin typeface="Calibri"/>
                <a:cs typeface="Calibri"/>
              </a:rPr>
              <a:t>is</a:t>
            </a:r>
            <a:r>
              <a:rPr sz="2800" b="1" spc="-65" dirty="0">
                <a:latin typeface="Calibri"/>
                <a:cs typeface="Calibri"/>
              </a:rPr>
              <a:t> </a:t>
            </a:r>
            <a:r>
              <a:rPr sz="2800" b="1" dirty="0">
                <a:latin typeface="Calibri"/>
                <a:cs typeface="Calibri"/>
              </a:rPr>
              <a:t>“limited</a:t>
            </a:r>
            <a:r>
              <a:rPr sz="2800" b="1" spc="-60" dirty="0">
                <a:latin typeface="Calibri"/>
                <a:cs typeface="Calibri"/>
              </a:rPr>
              <a:t> </a:t>
            </a:r>
            <a:r>
              <a:rPr sz="2800" b="1" spc="-10" dirty="0">
                <a:latin typeface="Calibri"/>
                <a:cs typeface="Calibri"/>
              </a:rPr>
              <a:t>water</a:t>
            </a:r>
            <a:r>
              <a:rPr sz="2800" b="1" spc="-80" dirty="0">
                <a:latin typeface="Calibri"/>
                <a:cs typeface="Calibri"/>
              </a:rPr>
              <a:t> </a:t>
            </a:r>
            <a:r>
              <a:rPr sz="2800" b="1" spc="-10" dirty="0">
                <a:latin typeface="Calibri"/>
                <a:cs typeface="Calibri"/>
              </a:rPr>
              <a:t>supply”?</a:t>
            </a:r>
            <a:endParaRPr sz="2800" dirty="0">
              <a:latin typeface="Calibri"/>
              <a:cs typeface="Calibri"/>
            </a:endParaRPr>
          </a:p>
        </p:txBody>
      </p:sp>
      <p:sp>
        <p:nvSpPr>
          <p:cNvPr id="4" name="object 4"/>
          <p:cNvSpPr txBox="1"/>
          <p:nvPr/>
        </p:nvSpPr>
        <p:spPr>
          <a:xfrm>
            <a:off x="719327" y="3124200"/>
            <a:ext cx="7772400" cy="954405"/>
          </a:xfrm>
          <a:prstGeom prst="rect">
            <a:avLst/>
          </a:prstGeom>
          <a:ln w="9144">
            <a:solidFill>
              <a:srgbClr val="000000"/>
            </a:solidFill>
          </a:ln>
        </p:spPr>
        <p:txBody>
          <a:bodyPr vert="horz" wrap="square" lIns="0" tIns="22860" rIns="0" bIns="0" rtlCol="0">
            <a:spAutoFit/>
          </a:bodyPr>
          <a:lstStyle/>
          <a:p>
            <a:pPr marL="433705" marR="378460" indent="-342900">
              <a:lnSpc>
                <a:spcPct val="100000"/>
              </a:lnSpc>
              <a:spcBef>
                <a:spcPts val="180"/>
              </a:spcBef>
              <a:buFont typeface="Arial MT"/>
              <a:buChar char="•"/>
              <a:tabLst>
                <a:tab pos="433705" algn="l"/>
              </a:tabLst>
            </a:pPr>
            <a:r>
              <a:rPr sz="2800" b="1">
                <a:latin typeface="Calibri"/>
                <a:cs typeface="Calibri"/>
              </a:rPr>
              <a:t>Common</a:t>
            </a:r>
            <a:r>
              <a:rPr sz="2800" b="1" spc="-80">
                <a:latin typeface="Calibri"/>
                <a:cs typeface="Calibri"/>
              </a:rPr>
              <a:t> </a:t>
            </a:r>
            <a:r>
              <a:rPr sz="2800" b="1">
                <a:latin typeface="Calibri"/>
                <a:cs typeface="Calibri"/>
              </a:rPr>
              <a:t>in</a:t>
            </a:r>
            <a:r>
              <a:rPr sz="2800" b="1" spc="-75">
                <a:latin typeface="Calibri"/>
                <a:cs typeface="Calibri"/>
              </a:rPr>
              <a:t> </a:t>
            </a:r>
            <a:r>
              <a:rPr sz="2800" b="1" spc="-35">
                <a:latin typeface="Calibri"/>
                <a:cs typeface="Calibri"/>
              </a:rPr>
              <a:t>water-</a:t>
            </a:r>
            <a:r>
              <a:rPr sz="2800" b="1">
                <a:latin typeface="Calibri"/>
                <a:cs typeface="Calibri"/>
              </a:rPr>
              <a:t>scarce</a:t>
            </a:r>
            <a:r>
              <a:rPr sz="2800" b="1" spc="-45">
                <a:latin typeface="Calibri"/>
                <a:cs typeface="Calibri"/>
              </a:rPr>
              <a:t> </a:t>
            </a:r>
            <a:r>
              <a:rPr sz="2800" b="1">
                <a:latin typeface="Calibri"/>
                <a:cs typeface="Calibri"/>
              </a:rPr>
              <a:t>areas,</a:t>
            </a:r>
            <a:r>
              <a:rPr sz="2800" b="1" spc="-55">
                <a:latin typeface="Calibri"/>
                <a:cs typeface="Calibri"/>
              </a:rPr>
              <a:t> </a:t>
            </a:r>
            <a:r>
              <a:rPr sz="2800" b="1">
                <a:latin typeface="Calibri"/>
                <a:cs typeface="Calibri"/>
              </a:rPr>
              <a:t>including</a:t>
            </a:r>
            <a:r>
              <a:rPr sz="2800" b="1" spc="-75">
                <a:latin typeface="Calibri"/>
                <a:cs typeface="Calibri"/>
              </a:rPr>
              <a:t> </a:t>
            </a:r>
            <a:r>
              <a:rPr sz="2800" b="1" spc="-20">
                <a:latin typeface="Calibri"/>
                <a:cs typeface="Calibri"/>
              </a:rPr>
              <a:t>many </a:t>
            </a:r>
            <a:r>
              <a:rPr sz="2800" b="1">
                <a:latin typeface="Calibri"/>
                <a:cs typeface="Calibri"/>
              </a:rPr>
              <a:t>countries</a:t>
            </a:r>
            <a:r>
              <a:rPr sz="2800" b="1" spc="-65">
                <a:latin typeface="Calibri"/>
                <a:cs typeface="Calibri"/>
              </a:rPr>
              <a:t> </a:t>
            </a:r>
            <a:r>
              <a:rPr sz="2800" b="1">
                <a:latin typeface="Calibri"/>
                <a:cs typeface="Calibri"/>
              </a:rPr>
              <a:t>in</a:t>
            </a:r>
            <a:r>
              <a:rPr sz="2800" b="1" spc="-70">
                <a:latin typeface="Calibri"/>
                <a:cs typeface="Calibri"/>
              </a:rPr>
              <a:t> </a:t>
            </a:r>
            <a:r>
              <a:rPr sz="2800" b="1" spc="-10">
                <a:latin typeface="Calibri"/>
                <a:cs typeface="Calibri"/>
              </a:rPr>
              <a:t>Africa</a:t>
            </a:r>
            <a:endParaRPr sz="2800">
              <a:latin typeface="Calibri"/>
              <a:cs typeface="Calibri"/>
            </a:endParaRPr>
          </a:p>
        </p:txBody>
      </p:sp>
      <p:sp>
        <p:nvSpPr>
          <p:cNvPr id="5" name="Slide Number Placeholder 4">
            <a:extLst>
              <a:ext uri="{FF2B5EF4-FFF2-40B4-BE49-F238E27FC236}">
                <a16:creationId xmlns:a16="http://schemas.microsoft.com/office/drawing/2014/main" id="{B74D5C1C-0160-ED0D-791D-21A228496C88}"/>
              </a:ext>
            </a:extLst>
          </p:cNvPr>
          <p:cNvSpPr>
            <a:spLocks noGrp="1"/>
          </p:cNvSpPr>
          <p:nvPr>
            <p:ph type="sldNum" sz="quarter" idx="7"/>
          </p:nvPr>
        </p:nvSpPr>
        <p:spPr/>
        <p:txBody>
          <a:bodyPr/>
          <a:lstStyle/>
          <a:p>
            <a:fld id="{B6F15528-21DE-4FAA-801E-634DDDAF4B2B}" type="slidenum">
              <a:rPr lang="en-US" smtClean="0"/>
              <a:t>38</a:t>
            </a:fld>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381000"/>
            <a:ext cx="7772400" cy="838200"/>
          </a:xfrm>
          <a:prstGeom prst="rect">
            <a:avLst/>
          </a:prstGeom>
          <a:ln w="9144">
            <a:solidFill>
              <a:srgbClr val="000000"/>
            </a:solidFill>
          </a:ln>
        </p:spPr>
        <p:txBody>
          <a:bodyPr vert="horz" wrap="square" lIns="0" tIns="149860" rIns="0" bIns="0" rtlCol="0">
            <a:spAutoFit/>
          </a:bodyPr>
          <a:lstStyle/>
          <a:p>
            <a:pPr marL="91440">
              <a:lnSpc>
                <a:spcPct val="100000"/>
              </a:lnSpc>
              <a:spcBef>
                <a:spcPts val="1180"/>
              </a:spcBef>
            </a:pPr>
            <a:r>
              <a:rPr>
                <a:solidFill>
                  <a:srgbClr val="000000"/>
                </a:solidFill>
              </a:rPr>
              <a:t>Pit </a:t>
            </a:r>
            <a:r>
              <a:rPr spc="-10">
                <a:solidFill>
                  <a:srgbClr val="000000"/>
                </a:solidFill>
              </a:rPr>
              <a:t>Latrines:</a:t>
            </a:r>
          </a:p>
        </p:txBody>
      </p:sp>
      <p:sp>
        <p:nvSpPr>
          <p:cNvPr id="3" name="object 3"/>
          <p:cNvSpPr/>
          <p:nvPr/>
        </p:nvSpPr>
        <p:spPr>
          <a:xfrm>
            <a:off x="685800" y="1691639"/>
            <a:ext cx="7772400" cy="3962400"/>
          </a:xfrm>
          <a:custGeom>
            <a:avLst/>
            <a:gdLst/>
            <a:ahLst/>
            <a:cxnLst/>
            <a:rect l="l" t="t" r="r" b="b"/>
            <a:pathLst>
              <a:path w="7772400" h="3962400">
                <a:moveTo>
                  <a:pt x="0" y="3962400"/>
                </a:moveTo>
                <a:lnTo>
                  <a:pt x="7772400" y="3962400"/>
                </a:lnTo>
                <a:lnTo>
                  <a:pt x="7772400" y="0"/>
                </a:lnTo>
                <a:lnTo>
                  <a:pt x="0" y="0"/>
                </a:lnTo>
                <a:lnTo>
                  <a:pt x="0" y="39624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764844" y="1706117"/>
            <a:ext cx="7289800" cy="3674724"/>
          </a:xfrm>
          <a:prstGeom prst="rect">
            <a:avLst/>
          </a:prstGeom>
        </p:spPr>
        <p:txBody>
          <a:bodyPr vert="horz" wrap="square" lIns="0" tIns="12065" rIns="0" bIns="0" rtlCol="0">
            <a:spAutoFit/>
          </a:bodyPr>
          <a:lstStyle/>
          <a:p>
            <a:pPr marL="355600" marR="173990" indent="-342900" algn="just">
              <a:lnSpc>
                <a:spcPct val="100000"/>
              </a:lnSpc>
              <a:spcBef>
                <a:spcPts val="95"/>
              </a:spcBef>
              <a:buFont typeface="Arial MT"/>
              <a:buChar char="•"/>
              <a:tabLst>
                <a:tab pos="355600" algn="l"/>
              </a:tabLst>
            </a:pPr>
            <a:r>
              <a:rPr sz="2600" b="1" dirty="0">
                <a:latin typeface="Calibri"/>
                <a:cs typeface="Calibri"/>
              </a:rPr>
              <a:t>A</a:t>
            </a:r>
            <a:r>
              <a:rPr sz="2600" b="1" spc="-40" dirty="0">
                <a:latin typeface="Calibri"/>
                <a:cs typeface="Calibri"/>
              </a:rPr>
              <a:t> </a:t>
            </a:r>
            <a:r>
              <a:rPr sz="2600" b="1" dirty="0">
                <a:solidFill>
                  <a:srgbClr val="C00000"/>
                </a:solidFill>
                <a:latin typeface="Calibri"/>
                <a:cs typeface="Calibri"/>
              </a:rPr>
              <a:t>pit</a:t>
            </a:r>
            <a:r>
              <a:rPr sz="2600" b="1" spc="-50" dirty="0">
                <a:solidFill>
                  <a:srgbClr val="C00000"/>
                </a:solidFill>
                <a:latin typeface="Calibri"/>
                <a:cs typeface="Calibri"/>
              </a:rPr>
              <a:t> </a:t>
            </a:r>
            <a:r>
              <a:rPr sz="2600" b="1" dirty="0">
                <a:latin typeface="Calibri"/>
                <a:cs typeface="Calibri"/>
              </a:rPr>
              <a:t>is</a:t>
            </a:r>
            <a:r>
              <a:rPr sz="2600" b="1" spc="-35" dirty="0">
                <a:latin typeface="Calibri"/>
                <a:cs typeface="Calibri"/>
              </a:rPr>
              <a:t> </a:t>
            </a:r>
            <a:r>
              <a:rPr sz="2600" b="1" dirty="0">
                <a:latin typeface="Calibri"/>
                <a:cs typeface="Calibri"/>
              </a:rPr>
              <a:t>simply</a:t>
            </a:r>
            <a:r>
              <a:rPr sz="2600" b="1" spc="-30" dirty="0">
                <a:latin typeface="Calibri"/>
                <a:cs typeface="Calibri"/>
              </a:rPr>
              <a:t> </a:t>
            </a:r>
            <a:r>
              <a:rPr sz="2600" b="1" dirty="0">
                <a:latin typeface="Calibri"/>
                <a:cs typeface="Calibri"/>
              </a:rPr>
              <a:t>a</a:t>
            </a:r>
            <a:r>
              <a:rPr sz="2600" b="1" spc="-40" dirty="0">
                <a:latin typeface="Calibri"/>
                <a:cs typeface="Calibri"/>
              </a:rPr>
              <a:t> </a:t>
            </a:r>
            <a:r>
              <a:rPr sz="2600" b="1" dirty="0">
                <a:latin typeface="Calibri"/>
                <a:cs typeface="Calibri"/>
              </a:rPr>
              <a:t>hole</a:t>
            </a:r>
            <a:r>
              <a:rPr sz="2600" b="1" spc="-35" dirty="0">
                <a:latin typeface="Calibri"/>
                <a:cs typeface="Calibri"/>
              </a:rPr>
              <a:t> </a:t>
            </a:r>
            <a:r>
              <a:rPr sz="2600" b="1" dirty="0">
                <a:latin typeface="Calibri"/>
                <a:cs typeface="Calibri"/>
              </a:rPr>
              <a:t>in</a:t>
            </a:r>
            <a:r>
              <a:rPr sz="2600" b="1" spc="-45" dirty="0">
                <a:latin typeface="Calibri"/>
                <a:cs typeface="Calibri"/>
              </a:rPr>
              <a:t> </a:t>
            </a:r>
            <a:r>
              <a:rPr sz="2600" b="1" dirty="0">
                <a:latin typeface="Calibri"/>
                <a:cs typeface="Calibri"/>
              </a:rPr>
              <a:t>the</a:t>
            </a:r>
            <a:r>
              <a:rPr sz="2600" b="1" spc="-40" dirty="0">
                <a:latin typeface="Calibri"/>
                <a:cs typeface="Calibri"/>
              </a:rPr>
              <a:t> </a:t>
            </a:r>
            <a:r>
              <a:rPr sz="2600" b="1" dirty="0">
                <a:latin typeface="Calibri"/>
                <a:cs typeface="Calibri"/>
              </a:rPr>
              <a:t>ground</a:t>
            </a:r>
            <a:r>
              <a:rPr sz="2600" b="1" spc="-15" dirty="0">
                <a:latin typeface="Calibri"/>
                <a:cs typeface="Calibri"/>
              </a:rPr>
              <a:t> </a:t>
            </a:r>
            <a:r>
              <a:rPr sz="2600" b="1" dirty="0">
                <a:latin typeface="Calibri"/>
                <a:cs typeface="Calibri"/>
              </a:rPr>
              <a:t>that</a:t>
            </a:r>
            <a:r>
              <a:rPr sz="2600" b="1" spc="-55" dirty="0">
                <a:latin typeface="Calibri"/>
                <a:cs typeface="Calibri"/>
              </a:rPr>
              <a:t> </a:t>
            </a:r>
            <a:r>
              <a:rPr sz="2600" b="1" spc="-10" dirty="0">
                <a:latin typeface="Calibri"/>
                <a:cs typeface="Calibri"/>
              </a:rPr>
              <a:t>receives </a:t>
            </a:r>
            <a:r>
              <a:rPr sz="2600" b="1" dirty="0">
                <a:latin typeface="Calibri"/>
                <a:cs typeface="Calibri"/>
              </a:rPr>
              <a:t>human</a:t>
            </a:r>
            <a:r>
              <a:rPr sz="2600" b="1" spc="-65" dirty="0">
                <a:latin typeface="Calibri"/>
                <a:cs typeface="Calibri"/>
              </a:rPr>
              <a:t> </a:t>
            </a:r>
            <a:r>
              <a:rPr sz="2600" b="1" spc="-10" dirty="0">
                <a:latin typeface="Calibri"/>
                <a:cs typeface="Calibri"/>
              </a:rPr>
              <a:t>waste.</a:t>
            </a:r>
            <a:r>
              <a:rPr sz="2600" b="1" spc="-50" dirty="0">
                <a:latin typeface="Calibri"/>
                <a:cs typeface="Calibri"/>
              </a:rPr>
              <a:t> </a:t>
            </a:r>
            <a:r>
              <a:rPr sz="2600" b="1" dirty="0">
                <a:latin typeface="Calibri"/>
                <a:cs typeface="Calibri"/>
              </a:rPr>
              <a:t>Urine</a:t>
            </a:r>
            <a:r>
              <a:rPr sz="2600" b="1" spc="-45" dirty="0">
                <a:latin typeface="Calibri"/>
                <a:cs typeface="Calibri"/>
              </a:rPr>
              <a:t> </a:t>
            </a:r>
            <a:r>
              <a:rPr sz="2600" b="1" dirty="0">
                <a:latin typeface="Calibri"/>
                <a:cs typeface="Calibri"/>
              </a:rPr>
              <a:t>and</a:t>
            </a:r>
            <a:r>
              <a:rPr sz="2600" b="1" spc="-60" dirty="0">
                <a:latin typeface="Calibri"/>
                <a:cs typeface="Calibri"/>
              </a:rPr>
              <a:t> </a:t>
            </a:r>
            <a:r>
              <a:rPr sz="2600" b="1" dirty="0">
                <a:latin typeface="Calibri"/>
                <a:cs typeface="Calibri"/>
              </a:rPr>
              <a:t>other</a:t>
            </a:r>
            <a:r>
              <a:rPr sz="2600" b="1" spc="-60" dirty="0">
                <a:latin typeface="Calibri"/>
                <a:cs typeface="Calibri"/>
              </a:rPr>
              <a:t> </a:t>
            </a:r>
            <a:r>
              <a:rPr sz="2600" b="1" dirty="0">
                <a:latin typeface="Calibri"/>
                <a:cs typeface="Calibri"/>
              </a:rPr>
              <a:t>liquids</a:t>
            </a:r>
            <a:r>
              <a:rPr sz="2600" b="1" spc="-80" dirty="0">
                <a:latin typeface="Calibri"/>
                <a:cs typeface="Calibri"/>
              </a:rPr>
              <a:t> </a:t>
            </a:r>
            <a:r>
              <a:rPr sz="2600" b="1" dirty="0">
                <a:latin typeface="Calibri"/>
                <a:cs typeface="Calibri"/>
              </a:rPr>
              <a:t>soak</a:t>
            </a:r>
            <a:r>
              <a:rPr sz="2600" b="1" spc="-45" dirty="0">
                <a:latin typeface="Calibri"/>
                <a:cs typeface="Calibri"/>
              </a:rPr>
              <a:t> </a:t>
            </a:r>
            <a:r>
              <a:rPr sz="2600" b="1" dirty="0">
                <a:latin typeface="Calibri"/>
                <a:cs typeface="Calibri"/>
              </a:rPr>
              <a:t>into</a:t>
            </a:r>
            <a:r>
              <a:rPr sz="2600" b="1" spc="-60" dirty="0">
                <a:latin typeface="Calibri"/>
                <a:cs typeface="Calibri"/>
              </a:rPr>
              <a:t> </a:t>
            </a:r>
            <a:r>
              <a:rPr sz="2600" b="1" spc="-25" dirty="0">
                <a:latin typeface="Calibri"/>
                <a:cs typeface="Calibri"/>
              </a:rPr>
              <a:t>the </a:t>
            </a:r>
            <a:r>
              <a:rPr sz="2600" b="1" dirty="0">
                <a:latin typeface="Calibri"/>
                <a:cs typeface="Calibri"/>
              </a:rPr>
              <a:t>ground</a:t>
            </a:r>
            <a:r>
              <a:rPr sz="2600" b="1" spc="-55" dirty="0">
                <a:latin typeface="Calibri"/>
                <a:cs typeface="Calibri"/>
              </a:rPr>
              <a:t> </a:t>
            </a:r>
            <a:r>
              <a:rPr sz="2600" b="1" dirty="0">
                <a:latin typeface="Calibri"/>
                <a:cs typeface="Calibri"/>
              </a:rPr>
              <a:t>and</a:t>
            </a:r>
            <a:r>
              <a:rPr sz="2600" b="1" spc="-65" dirty="0">
                <a:latin typeface="Calibri"/>
                <a:cs typeface="Calibri"/>
              </a:rPr>
              <a:t> </a:t>
            </a:r>
            <a:r>
              <a:rPr sz="2600" b="1" dirty="0">
                <a:latin typeface="Calibri"/>
                <a:cs typeface="Calibri"/>
              </a:rPr>
              <a:t>solid</a:t>
            </a:r>
            <a:r>
              <a:rPr sz="2600" b="1" spc="-50" dirty="0">
                <a:latin typeface="Calibri"/>
                <a:cs typeface="Calibri"/>
              </a:rPr>
              <a:t> </a:t>
            </a:r>
            <a:r>
              <a:rPr sz="2600" b="1" spc="-10" dirty="0">
                <a:latin typeface="Calibri"/>
                <a:cs typeface="Calibri"/>
              </a:rPr>
              <a:t>materials</a:t>
            </a:r>
            <a:r>
              <a:rPr sz="2600" b="1" spc="-35" dirty="0">
                <a:latin typeface="Calibri"/>
                <a:cs typeface="Calibri"/>
              </a:rPr>
              <a:t> </a:t>
            </a:r>
            <a:r>
              <a:rPr sz="2600" b="1" dirty="0">
                <a:latin typeface="Calibri"/>
                <a:cs typeface="Calibri"/>
              </a:rPr>
              <a:t>are</a:t>
            </a:r>
            <a:r>
              <a:rPr sz="2600" b="1" spc="-55" dirty="0">
                <a:latin typeface="Calibri"/>
                <a:cs typeface="Calibri"/>
              </a:rPr>
              <a:t> </a:t>
            </a:r>
            <a:r>
              <a:rPr sz="2600" b="1" spc="-10" dirty="0">
                <a:latin typeface="Calibri"/>
                <a:cs typeface="Calibri"/>
              </a:rPr>
              <a:t>retained</a:t>
            </a:r>
            <a:r>
              <a:rPr sz="2600" b="1" spc="-70" dirty="0">
                <a:latin typeface="Calibri"/>
                <a:cs typeface="Calibri"/>
              </a:rPr>
              <a:t> </a:t>
            </a:r>
            <a:r>
              <a:rPr sz="2600" b="1" spc="-25" dirty="0">
                <a:latin typeface="Calibri"/>
                <a:cs typeface="Calibri"/>
              </a:rPr>
              <a:t>and </a:t>
            </a:r>
            <a:r>
              <a:rPr sz="2600" b="1" spc="-10" dirty="0">
                <a:latin typeface="Calibri"/>
                <a:cs typeface="Calibri"/>
              </a:rPr>
              <a:t>decomposed</a:t>
            </a:r>
            <a:r>
              <a:rPr sz="2600" b="1" spc="-30" dirty="0">
                <a:latin typeface="Calibri"/>
                <a:cs typeface="Calibri"/>
              </a:rPr>
              <a:t> </a:t>
            </a:r>
            <a:r>
              <a:rPr sz="2600" b="1" dirty="0">
                <a:latin typeface="Calibri"/>
                <a:cs typeface="Calibri"/>
              </a:rPr>
              <a:t>in</a:t>
            </a:r>
            <a:r>
              <a:rPr sz="2600" b="1" spc="-40" dirty="0">
                <a:latin typeface="Calibri"/>
                <a:cs typeface="Calibri"/>
              </a:rPr>
              <a:t> </a:t>
            </a:r>
            <a:r>
              <a:rPr sz="2600" b="1" dirty="0">
                <a:latin typeface="Calibri"/>
                <a:cs typeface="Calibri"/>
              </a:rPr>
              <a:t>the</a:t>
            </a:r>
            <a:r>
              <a:rPr sz="2600" b="1" spc="-40" dirty="0">
                <a:latin typeface="Calibri"/>
                <a:cs typeface="Calibri"/>
              </a:rPr>
              <a:t> </a:t>
            </a:r>
            <a:r>
              <a:rPr sz="2600" b="1" spc="-20" dirty="0">
                <a:latin typeface="Calibri"/>
                <a:cs typeface="Calibri"/>
              </a:rPr>
              <a:t>pit.</a:t>
            </a:r>
            <a:endParaRPr sz="2600" dirty="0">
              <a:latin typeface="Calibri"/>
              <a:cs typeface="Calibri"/>
            </a:endParaRPr>
          </a:p>
          <a:p>
            <a:pPr marL="355600" marR="405765" indent="-342900" algn="just">
              <a:lnSpc>
                <a:spcPct val="100000"/>
              </a:lnSpc>
              <a:spcBef>
                <a:spcPts val="1800"/>
              </a:spcBef>
              <a:buFont typeface="Arial MT"/>
              <a:buChar char="•"/>
              <a:tabLst>
                <a:tab pos="355600" algn="l"/>
              </a:tabLst>
            </a:pPr>
            <a:r>
              <a:rPr sz="2600" b="1" dirty="0">
                <a:solidFill>
                  <a:srgbClr val="C00000"/>
                </a:solidFill>
                <a:latin typeface="Calibri"/>
                <a:cs typeface="Calibri"/>
              </a:rPr>
              <a:t>A</a:t>
            </a:r>
            <a:r>
              <a:rPr sz="2600" b="1" spc="-50" dirty="0">
                <a:solidFill>
                  <a:srgbClr val="C00000"/>
                </a:solidFill>
                <a:latin typeface="Calibri"/>
                <a:cs typeface="Calibri"/>
              </a:rPr>
              <a:t> </a:t>
            </a:r>
            <a:r>
              <a:rPr sz="2600" b="1" dirty="0">
                <a:solidFill>
                  <a:srgbClr val="C00000"/>
                </a:solidFill>
                <a:latin typeface="Calibri"/>
                <a:cs typeface="Calibri"/>
              </a:rPr>
              <a:t>pit</a:t>
            </a:r>
            <a:r>
              <a:rPr sz="2600" b="1" spc="-60" dirty="0">
                <a:solidFill>
                  <a:srgbClr val="C00000"/>
                </a:solidFill>
                <a:latin typeface="Calibri"/>
                <a:cs typeface="Calibri"/>
              </a:rPr>
              <a:t> </a:t>
            </a:r>
            <a:r>
              <a:rPr sz="2600" b="1" dirty="0">
                <a:solidFill>
                  <a:srgbClr val="C00000"/>
                </a:solidFill>
                <a:latin typeface="Calibri"/>
                <a:cs typeface="Calibri"/>
              </a:rPr>
              <a:t>latrine</a:t>
            </a:r>
            <a:r>
              <a:rPr sz="2600" b="1" spc="-45" dirty="0">
                <a:solidFill>
                  <a:srgbClr val="C00000"/>
                </a:solidFill>
                <a:latin typeface="Calibri"/>
                <a:cs typeface="Calibri"/>
              </a:rPr>
              <a:t> </a:t>
            </a:r>
            <a:r>
              <a:rPr sz="2600" b="1" dirty="0">
                <a:solidFill>
                  <a:srgbClr val="C00000"/>
                </a:solidFill>
                <a:latin typeface="Calibri"/>
                <a:cs typeface="Calibri"/>
              </a:rPr>
              <a:t>is</a:t>
            </a:r>
            <a:r>
              <a:rPr sz="2600" b="1" spc="-50" dirty="0">
                <a:solidFill>
                  <a:srgbClr val="C00000"/>
                </a:solidFill>
                <a:latin typeface="Calibri"/>
                <a:cs typeface="Calibri"/>
              </a:rPr>
              <a:t> </a:t>
            </a:r>
            <a:r>
              <a:rPr sz="2600" b="1" dirty="0">
                <a:solidFill>
                  <a:srgbClr val="C00000"/>
                </a:solidFill>
                <a:latin typeface="Calibri"/>
                <a:cs typeface="Calibri"/>
              </a:rPr>
              <a:t>designed</a:t>
            </a:r>
            <a:r>
              <a:rPr sz="2600" b="1" spc="-55" dirty="0">
                <a:solidFill>
                  <a:srgbClr val="C00000"/>
                </a:solidFill>
                <a:latin typeface="Calibri"/>
                <a:cs typeface="Calibri"/>
              </a:rPr>
              <a:t> </a:t>
            </a:r>
            <a:r>
              <a:rPr sz="2600" b="1" dirty="0">
                <a:solidFill>
                  <a:srgbClr val="C00000"/>
                </a:solidFill>
                <a:latin typeface="Calibri"/>
                <a:cs typeface="Calibri"/>
              </a:rPr>
              <a:t>such</a:t>
            </a:r>
            <a:r>
              <a:rPr sz="2600" b="1" spc="-45" dirty="0">
                <a:solidFill>
                  <a:srgbClr val="C00000"/>
                </a:solidFill>
                <a:latin typeface="Calibri"/>
                <a:cs typeface="Calibri"/>
              </a:rPr>
              <a:t> </a:t>
            </a:r>
            <a:r>
              <a:rPr sz="2600" b="1" dirty="0">
                <a:solidFill>
                  <a:srgbClr val="C00000"/>
                </a:solidFill>
                <a:latin typeface="Calibri"/>
                <a:cs typeface="Calibri"/>
              </a:rPr>
              <a:t>that</a:t>
            </a:r>
            <a:r>
              <a:rPr sz="2600" b="1" spc="-60" dirty="0">
                <a:solidFill>
                  <a:srgbClr val="C00000"/>
                </a:solidFill>
                <a:latin typeface="Calibri"/>
                <a:cs typeface="Calibri"/>
              </a:rPr>
              <a:t> </a:t>
            </a:r>
            <a:r>
              <a:rPr sz="2600" b="1" dirty="0">
                <a:solidFill>
                  <a:srgbClr val="C00000"/>
                </a:solidFill>
                <a:latin typeface="Calibri"/>
                <a:cs typeface="Calibri"/>
              </a:rPr>
              <a:t>it</a:t>
            </a:r>
            <a:r>
              <a:rPr sz="2600" b="1" spc="-50" dirty="0">
                <a:solidFill>
                  <a:srgbClr val="C00000"/>
                </a:solidFill>
                <a:latin typeface="Calibri"/>
                <a:cs typeface="Calibri"/>
              </a:rPr>
              <a:t> </a:t>
            </a:r>
            <a:r>
              <a:rPr sz="2600" b="1" dirty="0">
                <a:solidFill>
                  <a:srgbClr val="C00000"/>
                </a:solidFill>
                <a:latin typeface="Calibri"/>
                <a:cs typeface="Calibri"/>
              </a:rPr>
              <a:t>could</a:t>
            </a:r>
            <a:r>
              <a:rPr sz="2600" b="1" spc="-45" dirty="0">
                <a:solidFill>
                  <a:srgbClr val="C00000"/>
                </a:solidFill>
                <a:latin typeface="Calibri"/>
                <a:cs typeface="Calibri"/>
              </a:rPr>
              <a:t> </a:t>
            </a:r>
            <a:r>
              <a:rPr sz="2600" b="1" spc="-10" dirty="0">
                <a:solidFill>
                  <a:srgbClr val="C00000"/>
                </a:solidFill>
                <a:latin typeface="Calibri"/>
                <a:cs typeface="Calibri"/>
              </a:rPr>
              <a:t>operate </a:t>
            </a:r>
            <a:r>
              <a:rPr sz="2600" b="1" dirty="0">
                <a:solidFill>
                  <a:srgbClr val="C00000"/>
                </a:solidFill>
                <a:latin typeface="Calibri"/>
                <a:cs typeface="Calibri"/>
              </a:rPr>
              <a:t>without</a:t>
            </a:r>
            <a:r>
              <a:rPr sz="2600" b="1" spc="-35" dirty="0">
                <a:solidFill>
                  <a:srgbClr val="C00000"/>
                </a:solidFill>
                <a:latin typeface="Calibri"/>
                <a:cs typeface="Calibri"/>
              </a:rPr>
              <a:t> </a:t>
            </a:r>
            <a:r>
              <a:rPr sz="2600" b="1" dirty="0">
                <a:solidFill>
                  <a:srgbClr val="C00000"/>
                </a:solidFill>
                <a:latin typeface="Calibri"/>
                <a:cs typeface="Calibri"/>
              </a:rPr>
              <a:t>the</a:t>
            </a:r>
            <a:r>
              <a:rPr sz="2600" b="1" spc="-25" dirty="0">
                <a:solidFill>
                  <a:srgbClr val="C00000"/>
                </a:solidFill>
                <a:latin typeface="Calibri"/>
                <a:cs typeface="Calibri"/>
              </a:rPr>
              <a:t> </a:t>
            </a:r>
            <a:r>
              <a:rPr sz="2600" b="1" spc="-10" dirty="0">
                <a:solidFill>
                  <a:srgbClr val="C00000"/>
                </a:solidFill>
                <a:latin typeface="Calibri"/>
                <a:cs typeface="Calibri"/>
              </a:rPr>
              <a:t>requirement</a:t>
            </a:r>
            <a:r>
              <a:rPr sz="2600" b="1" spc="-30" dirty="0">
                <a:solidFill>
                  <a:srgbClr val="C00000"/>
                </a:solidFill>
                <a:latin typeface="Calibri"/>
                <a:cs typeface="Calibri"/>
              </a:rPr>
              <a:t> </a:t>
            </a:r>
            <a:r>
              <a:rPr sz="2600" b="1" dirty="0">
                <a:solidFill>
                  <a:srgbClr val="C00000"/>
                </a:solidFill>
                <a:latin typeface="Calibri"/>
                <a:cs typeface="Calibri"/>
              </a:rPr>
              <a:t>of</a:t>
            </a:r>
            <a:r>
              <a:rPr sz="2600" b="1" spc="-20" dirty="0">
                <a:solidFill>
                  <a:srgbClr val="C00000"/>
                </a:solidFill>
                <a:latin typeface="Calibri"/>
                <a:cs typeface="Calibri"/>
              </a:rPr>
              <a:t> </a:t>
            </a:r>
            <a:r>
              <a:rPr sz="2600" b="1" spc="-10" dirty="0">
                <a:solidFill>
                  <a:srgbClr val="C00000"/>
                </a:solidFill>
                <a:latin typeface="Calibri"/>
                <a:cs typeface="Calibri"/>
              </a:rPr>
              <a:t>“flushing”.</a:t>
            </a:r>
            <a:endParaRPr sz="2600" dirty="0">
              <a:latin typeface="Calibri"/>
              <a:cs typeface="Calibri"/>
            </a:endParaRPr>
          </a:p>
          <a:p>
            <a:pPr marL="355600" marR="5080" indent="-342900" algn="just">
              <a:lnSpc>
                <a:spcPct val="100000"/>
              </a:lnSpc>
              <a:spcBef>
                <a:spcPts val="1805"/>
              </a:spcBef>
              <a:buFont typeface="Arial MT"/>
              <a:buChar char="•"/>
              <a:tabLst>
                <a:tab pos="355600" algn="l"/>
              </a:tabLst>
            </a:pPr>
            <a:r>
              <a:rPr sz="2600" b="1" dirty="0">
                <a:latin typeface="Calibri"/>
                <a:cs typeface="Calibri"/>
              </a:rPr>
              <a:t>Since</a:t>
            </a:r>
            <a:r>
              <a:rPr sz="2600" b="1" spc="-65" dirty="0">
                <a:latin typeface="Calibri"/>
                <a:cs typeface="Calibri"/>
              </a:rPr>
              <a:t> </a:t>
            </a:r>
            <a:r>
              <a:rPr sz="2600" b="1" dirty="0">
                <a:latin typeface="Calibri"/>
                <a:cs typeface="Calibri"/>
              </a:rPr>
              <a:t>no</a:t>
            </a:r>
            <a:r>
              <a:rPr sz="2600" b="1" spc="-75" dirty="0">
                <a:latin typeface="Calibri"/>
                <a:cs typeface="Calibri"/>
              </a:rPr>
              <a:t> </a:t>
            </a:r>
            <a:r>
              <a:rPr sz="2600" b="1" dirty="0">
                <a:latin typeface="Calibri"/>
                <a:cs typeface="Calibri"/>
              </a:rPr>
              <a:t>flushing</a:t>
            </a:r>
            <a:r>
              <a:rPr sz="2600" b="1" spc="-85" dirty="0">
                <a:latin typeface="Calibri"/>
                <a:cs typeface="Calibri"/>
              </a:rPr>
              <a:t> </a:t>
            </a:r>
            <a:r>
              <a:rPr sz="2600" b="1" dirty="0">
                <a:latin typeface="Calibri"/>
                <a:cs typeface="Calibri"/>
              </a:rPr>
              <a:t>water</a:t>
            </a:r>
            <a:r>
              <a:rPr sz="2600" b="1" spc="-60" dirty="0">
                <a:latin typeface="Calibri"/>
                <a:cs typeface="Calibri"/>
              </a:rPr>
              <a:t> </a:t>
            </a:r>
            <a:r>
              <a:rPr sz="2600" b="1" dirty="0">
                <a:latin typeface="Calibri"/>
                <a:cs typeface="Calibri"/>
              </a:rPr>
              <a:t>is</a:t>
            </a:r>
            <a:r>
              <a:rPr sz="2600" b="1" spc="-75" dirty="0">
                <a:latin typeface="Calibri"/>
                <a:cs typeface="Calibri"/>
              </a:rPr>
              <a:t> </a:t>
            </a:r>
            <a:r>
              <a:rPr sz="2600" b="1" dirty="0">
                <a:latin typeface="Calibri"/>
                <a:cs typeface="Calibri"/>
              </a:rPr>
              <a:t>used,</a:t>
            </a:r>
            <a:r>
              <a:rPr sz="2600" b="1" spc="-80" dirty="0">
                <a:latin typeface="Calibri"/>
                <a:cs typeface="Calibri"/>
              </a:rPr>
              <a:t> </a:t>
            </a:r>
            <a:r>
              <a:rPr sz="2600" b="1" dirty="0">
                <a:latin typeface="Calibri"/>
                <a:cs typeface="Calibri"/>
              </a:rPr>
              <a:t>these</a:t>
            </a:r>
            <a:r>
              <a:rPr sz="2600" b="1" spc="-65" dirty="0">
                <a:latin typeface="Calibri"/>
                <a:cs typeface="Calibri"/>
              </a:rPr>
              <a:t> </a:t>
            </a:r>
            <a:r>
              <a:rPr sz="2600" b="1" dirty="0">
                <a:latin typeface="Calibri"/>
                <a:cs typeface="Calibri"/>
              </a:rPr>
              <a:t>are</a:t>
            </a:r>
            <a:r>
              <a:rPr sz="2600" b="1" spc="-75" dirty="0">
                <a:latin typeface="Calibri"/>
                <a:cs typeface="Calibri"/>
              </a:rPr>
              <a:t> </a:t>
            </a:r>
            <a:r>
              <a:rPr sz="2600" b="1" spc="-10" dirty="0">
                <a:latin typeface="Calibri"/>
                <a:cs typeface="Calibri"/>
              </a:rPr>
              <a:t>sometimes referred</a:t>
            </a:r>
            <a:r>
              <a:rPr sz="2600" b="1" spc="-75" dirty="0">
                <a:latin typeface="Calibri"/>
                <a:cs typeface="Calibri"/>
              </a:rPr>
              <a:t> </a:t>
            </a:r>
            <a:r>
              <a:rPr sz="2600" b="1" dirty="0">
                <a:latin typeface="Calibri"/>
                <a:cs typeface="Calibri"/>
              </a:rPr>
              <a:t>to</a:t>
            </a:r>
            <a:r>
              <a:rPr sz="2600" b="1" spc="-80" dirty="0">
                <a:latin typeface="Calibri"/>
                <a:cs typeface="Calibri"/>
              </a:rPr>
              <a:t> </a:t>
            </a:r>
            <a:r>
              <a:rPr sz="2600" b="1" dirty="0">
                <a:latin typeface="Calibri"/>
                <a:cs typeface="Calibri"/>
              </a:rPr>
              <a:t>as</a:t>
            </a:r>
            <a:r>
              <a:rPr sz="2600" b="1" spc="-75" dirty="0">
                <a:latin typeface="Calibri"/>
                <a:cs typeface="Calibri"/>
              </a:rPr>
              <a:t> </a:t>
            </a:r>
            <a:r>
              <a:rPr sz="2600" b="1" dirty="0">
                <a:latin typeface="Calibri"/>
                <a:cs typeface="Calibri"/>
              </a:rPr>
              <a:t>“</a:t>
            </a:r>
            <a:r>
              <a:rPr sz="2600" b="1" dirty="0">
                <a:solidFill>
                  <a:srgbClr val="FF0000"/>
                </a:solidFill>
                <a:latin typeface="Calibri"/>
                <a:cs typeface="Calibri"/>
              </a:rPr>
              <a:t>dry</a:t>
            </a:r>
            <a:r>
              <a:rPr sz="2600" b="1" spc="-80" dirty="0">
                <a:solidFill>
                  <a:srgbClr val="FF0000"/>
                </a:solidFill>
                <a:latin typeface="Calibri"/>
                <a:cs typeface="Calibri"/>
              </a:rPr>
              <a:t> </a:t>
            </a:r>
            <a:r>
              <a:rPr sz="2600" b="1" spc="-10" dirty="0">
                <a:solidFill>
                  <a:srgbClr val="FF0000"/>
                </a:solidFill>
                <a:latin typeface="Calibri"/>
                <a:cs typeface="Calibri"/>
              </a:rPr>
              <a:t>toilets</a:t>
            </a:r>
            <a:r>
              <a:rPr sz="2600" b="1" spc="-10" dirty="0">
                <a:latin typeface="Calibri"/>
                <a:cs typeface="Calibri"/>
              </a:rPr>
              <a:t>”.</a:t>
            </a:r>
            <a:endParaRPr sz="2600" dirty="0">
              <a:latin typeface="Calibri"/>
              <a:cs typeface="Calibri"/>
            </a:endParaRPr>
          </a:p>
        </p:txBody>
      </p:sp>
      <p:sp>
        <p:nvSpPr>
          <p:cNvPr id="5" name="Slide Number Placeholder 4">
            <a:extLst>
              <a:ext uri="{FF2B5EF4-FFF2-40B4-BE49-F238E27FC236}">
                <a16:creationId xmlns:a16="http://schemas.microsoft.com/office/drawing/2014/main" id="{35CFC578-AE2A-180C-26DE-7B2724EF742D}"/>
              </a:ext>
            </a:extLst>
          </p:cNvPr>
          <p:cNvSpPr>
            <a:spLocks noGrp="1"/>
          </p:cNvSpPr>
          <p:nvPr>
            <p:ph type="sldNum" sz="quarter" idx="7"/>
          </p:nvPr>
        </p:nvSpPr>
        <p:spPr/>
        <p:txBody>
          <a:bodyPr/>
          <a:lstStyle/>
          <a:p>
            <a:fld id="{B6F15528-21DE-4FAA-801E-634DDDAF4B2B}" type="slidenum">
              <a:rPr lang="en-US" smtClean="0"/>
              <a:t>39</a:t>
            </a:fld>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2DF6-9561-7C17-5770-57800FBF289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FBEDFE-D8C6-8766-AE78-35D67E6F8C8F}"/>
              </a:ext>
            </a:extLst>
          </p:cNvPr>
          <p:cNvGraphicFramePr>
            <a:graphicFrameLocks noGrp="1"/>
          </p:cNvGraphicFramePr>
          <p:nvPr>
            <p:extLst>
              <p:ext uri="{D42A27DB-BD31-4B8C-83A1-F6EECF244321}">
                <p14:modId xmlns:p14="http://schemas.microsoft.com/office/powerpoint/2010/main" val="4225549219"/>
              </p:ext>
            </p:extLst>
          </p:nvPr>
        </p:nvGraphicFramePr>
        <p:xfrm>
          <a:off x="656332" y="395574"/>
          <a:ext cx="7831336" cy="5646420"/>
        </p:xfrm>
        <a:graphic>
          <a:graphicData uri="http://schemas.openxmlformats.org/drawingml/2006/table">
            <a:tbl>
              <a:tblPr firstRow="1" bandRow="1">
                <a:tableStyleId>{5DA37D80-6434-44D0-A028-1B22A696006F}</a:tableStyleId>
              </a:tblPr>
              <a:tblGrid>
                <a:gridCol w="602908">
                  <a:extLst>
                    <a:ext uri="{9D8B030D-6E8A-4147-A177-3AD203B41FA5}">
                      <a16:colId xmlns:a16="http://schemas.microsoft.com/office/drawing/2014/main" val="2056097806"/>
                    </a:ext>
                  </a:extLst>
                </a:gridCol>
                <a:gridCol w="3225462">
                  <a:extLst>
                    <a:ext uri="{9D8B030D-6E8A-4147-A177-3AD203B41FA5}">
                      <a16:colId xmlns:a16="http://schemas.microsoft.com/office/drawing/2014/main" val="3595974617"/>
                    </a:ext>
                  </a:extLst>
                </a:gridCol>
                <a:gridCol w="1296387">
                  <a:extLst>
                    <a:ext uri="{9D8B030D-6E8A-4147-A177-3AD203B41FA5}">
                      <a16:colId xmlns:a16="http://schemas.microsoft.com/office/drawing/2014/main" val="4151318229"/>
                    </a:ext>
                  </a:extLst>
                </a:gridCol>
                <a:gridCol w="1312099">
                  <a:extLst>
                    <a:ext uri="{9D8B030D-6E8A-4147-A177-3AD203B41FA5}">
                      <a16:colId xmlns:a16="http://schemas.microsoft.com/office/drawing/2014/main" val="261949086"/>
                    </a:ext>
                  </a:extLst>
                </a:gridCol>
                <a:gridCol w="697240">
                  <a:extLst>
                    <a:ext uri="{9D8B030D-6E8A-4147-A177-3AD203B41FA5}">
                      <a16:colId xmlns:a16="http://schemas.microsoft.com/office/drawing/2014/main" val="2560881849"/>
                    </a:ext>
                  </a:extLst>
                </a:gridCol>
                <a:gridCol w="697240">
                  <a:extLst>
                    <a:ext uri="{9D8B030D-6E8A-4147-A177-3AD203B41FA5}">
                      <a16:colId xmlns:a16="http://schemas.microsoft.com/office/drawing/2014/main" val="3960890765"/>
                    </a:ext>
                  </a:extLst>
                </a:gridCol>
              </a:tblGrid>
              <a:tr h="500132">
                <a:tc>
                  <a:txBody>
                    <a:bodyPr/>
                    <a:lstStyle/>
                    <a:p>
                      <a:pPr algn="ctr"/>
                      <a:r>
                        <a:rPr lang="en-GB" sz="1500">
                          <a:latin typeface="Times New Roman" panose="02020603050405020304" pitchFamily="18" charset="0"/>
                          <a:cs typeface="Times New Roman" panose="02020603050405020304" pitchFamily="18" charset="0"/>
                        </a:rPr>
                        <a:t>Week</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500" dirty="0">
                          <a:latin typeface="Times New Roman" panose="02020603050405020304" pitchFamily="18" charset="0"/>
                          <a:cs typeface="Times New Roman" panose="02020603050405020304" pitchFamily="18" charset="0"/>
                        </a:rPr>
                        <a:t>Topic</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500">
                          <a:latin typeface="Times New Roman" panose="02020603050405020304" pitchFamily="18" charset="0"/>
                          <a:cs typeface="Times New Roman" panose="02020603050405020304" pitchFamily="18" charset="0"/>
                        </a:rPr>
                        <a:t>Teaching Learning </a:t>
                      </a:r>
                    </a:p>
                    <a:p>
                      <a:pPr algn="ctr"/>
                      <a:r>
                        <a:rPr lang="en-GB" sz="1500">
                          <a:latin typeface="Times New Roman" panose="02020603050405020304" pitchFamily="18" charset="0"/>
                          <a:cs typeface="Times New Roman" panose="02020603050405020304" pitchFamily="18" charset="0"/>
                        </a:rPr>
                        <a:t>Strategy</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500">
                          <a:latin typeface="Times New Roman" panose="02020603050405020304" pitchFamily="18" charset="0"/>
                          <a:cs typeface="Times New Roman" panose="02020603050405020304" pitchFamily="18" charset="0"/>
                        </a:rPr>
                        <a:t>Assessment Strategy</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500" dirty="0">
                          <a:latin typeface="Times New Roman" panose="02020603050405020304" pitchFamily="18" charset="0"/>
                          <a:cs typeface="Times New Roman" panose="02020603050405020304" pitchFamily="18" charset="0"/>
                        </a:rPr>
                        <a:t>CLOs</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Page No. </a:t>
                      </a:r>
                    </a:p>
                  </a:txBody>
                  <a:tcPr marL="68580" marR="68580" marT="34290" marB="34290"/>
                </a:tc>
                <a:extLst>
                  <a:ext uri="{0D108BD9-81ED-4DB2-BD59-A6C34878D82A}">
                    <a16:rowId xmlns:a16="http://schemas.microsoft.com/office/drawing/2014/main" val="1706305422"/>
                  </a:ext>
                </a:extLst>
              </a:tr>
              <a:tr h="504230">
                <a:tc>
                  <a:txBody>
                    <a:bodyPr/>
                    <a:lstStyle/>
                    <a:p>
                      <a:pPr algn="ctr"/>
                      <a:r>
                        <a:rPr lang="en-GB" sz="1500">
                          <a:latin typeface="Times New Roman" panose="02020603050405020304" pitchFamily="18" charset="0"/>
                          <a:cs typeface="Times New Roman" panose="02020603050405020304" pitchFamily="18" charset="0"/>
                        </a:rPr>
                        <a:t>1-2</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500">
                          <a:effectLst/>
                          <a:latin typeface="Times New Roman" panose="02020603050405020304" pitchFamily="18" charset="0"/>
                          <a:ea typeface="Times New Roman" panose="02020603050405020304" pitchFamily="18" charset="0"/>
                          <a:cs typeface="Times New Roman" panose="02020603050405020304" pitchFamily="18" charset="0"/>
                        </a:rPr>
                        <a:t>Introduction to environmental sanitation.</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500">
                          <a:latin typeface="Times New Roman" panose="02020603050405020304" pitchFamily="18" charset="0"/>
                          <a:cs typeface="Times New Roman" panose="02020603050405020304" pitchFamily="18" charset="0"/>
                        </a:rPr>
                        <a:t>Lecture, Presentation</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500" dirty="0">
                          <a:latin typeface="Times New Roman" panose="02020603050405020304" pitchFamily="18" charset="0"/>
                          <a:cs typeface="Times New Roman" panose="02020603050405020304" pitchFamily="18" charset="0"/>
                        </a:rPr>
                        <a:t>Mid, Final</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500">
                          <a:latin typeface="Times New Roman" panose="02020603050405020304" pitchFamily="18" charset="0"/>
                          <a:cs typeface="Times New Roman" panose="02020603050405020304" pitchFamily="18" charset="0"/>
                        </a:rPr>
                        <a:t>CLO 1</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05-23</a:t>
                      </a:r>
                    </a:p>
                  </a:txBody>
                  <a:tcPr marL="68580" marR="68580" marT="34290" marB="34290"/>
                </a:tc>
                <a:extLst>
                  <a:ext uri="{0D108BD9-81ED-4DB2-BD59-A6C34878D82A}">
                    <a16:rowId xmlns:a16="http://schemas.microsoft.com/office/drawing/2014/main" val="1885970766"/>
                  </a:ext>
                </a:extLst>
              </a:tr>
              <a:tr h="483995">
                <a:tc>
                  <a:txBody>
                    <a:bodyPr/>
                    <a:lstStyle/>
                    <a:p>
                      <a:pPr algn="ctr"/>
                      <a:r>
                        <a:rPr lang="en-GB" sz="1500" dirty="0">
                          <a:latin typeface="Times New Roman" panose="02020603050405020304" pitchFamily="18" charset="0"/>
                          <a:cs typeface="Times New Roman" panose="02020603050405020304" pitchFamily="18" charset="0"/>
                        </a:rPr>
                        <a:t>3-4</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On site human waste management (1)</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Presentation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Test, </a:t>
                      </a:r>
                      <a:r>
                        <a:rPr lang="en-GB" sz="1500" dirty="0">
                          <a:latin typeface="Times New Roman" panose="02020603050405020304" pitchFamily="18" charset="0"/>
                          <a:cs typeface="Times New Roman" panose="02020603050405020304" pitchFamily="18" charset="0"/>
                        </a:rPr>
                        <a:t>Mid, Final</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lgn="ctr"/>
                      <a:r>
                        <a:rPr lang="en-GB" sz="1500">
                          <a:latin typeface="Times New Roman" panose="02020603050405020304" pitchFamily="18" charset="0"/>
                          <a:cs typeface="Times New Roman" panose="02020603050405020304" pitchFamily="18" charset="0"/>
                        </a:rPr>
                        <a:t>CLO 2</a:t>
                      </a:r>
                      <a:endParaRPr lang="en-US" sz="150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24-51</a:t>
                      </a:r>
                    </a:p>
                  </a:txBody>
                  <a:tcPr marL="68580" marR="68580" marT="34290" marB="34290"/>
                </a:tc>
                <a:extLst>
                  <a:ext uri="{0D108BD9-81ED-4DB2-BD59-A6C34878D82A}">
                    <a16:rowId xmlns:a16="http://schemas.microsoft.com/office/drawing/2014/main" val="3563825923"/>
                  </a:ext>
                </a:extLst>
              </a:tr>
              <a:tr h="483995">
                <a:tc>
                  <a:txBody>
                    <a:bodyPr/>
                    <a:lstStyle/>
                    <a:p>
                      <a:pPr algn="ctr"/>
                      <a:r>
                        <a:rPr lang="en-US" sz="1500" dirty="0">
                          <a:latin typeface="Times New Roman" panose="02020603050405020304" pitchFamily="18" charset="0"/>
                          <a:cs typeface="Times New Roman" panose="02020603050405020304" pitchFamily="18" charset="0"/>
                        </a:rPr>
                        <a:t>5-6</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On site human waste management (2)</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Problem solving</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en-GB" sz="1500" dirty="0">
                          <a:latin typeface="Times New Roman" panose="02020603050405020304" pitchFamily="18" charset="0"/>
                          <a:cs typeface="Times New Roman" panose="02020603050405020304" pitchFamily="18" charset="0"/>
                        </a:rPr>
                        <a:t>Mid, Final</a:t>
                      </a:r>
                      <a:endParaRPr lang="en-US" sz="15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CLO 2</a:t>
                      </a: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52-69</a:t>
                      </a:r>
                    </a:p>
                  </a:txBody>
                  <a:tcPr marL="68580" marR="68580" marT="34290" marB="34290"/>
                </a:tc>
                <a:extLst>
                  <a:ext uri="{0D108BD9-81ED-4DB2-BD59-A6C34878D82A}">
                    <a16:rowId xmlns:a16="http://schemas.microsoft.com/office/drawing/2014/main" val="255433275"/>
                  </a:ext>
                </a:extLst>
              </a:tr>
              <a:tr h="480060">
                <a:tc>
                  <a:txBody>
                    <a:bodyPr/>
                    <a:lstStyle/>
                    <a:p>
                      <a:pPr algn="ctr"/>
                      <a:r>
                        <a:rPr lang="en-GB" sz="1500" dirty="0">
                          <a:latin typeface="Times New Roman" panose="02020603050405020304" pitchFamily="18" charset="0"/>
                          <a:cs typeface="Times New Roman" panose="02020603050405020304" pitchFamily="18" charset="0"/>
                        </a:rPr>
                        <a:t>7-8</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500" kern="1200" dirty="0">
                          <a:solidFill>
                            <a:schemeClr val="tx1"/>
                          </a:solidFill>
                          <a:effectLst/>
                          <a:latin typeface="Times New Roman" panose="02020603050405020304" pitchFamily="18" charset="0"/>
                          <a:ea typeface="+mn-ea"/>
                          <a:cs typeface="Times New Roman" panose="02020603050405020304" pitchFamily="18" charset="0"/>
                        </a:rPr>
                        <a:t>Solid waste management (1)</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Presentation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lang="en-GB" sz="1500">
                          <a:latin typeface="Times New Roman" panose="02020603050405020304" pitchFamily="18" charset="0"/>
                          <a:cs typeface="Times New Roman" panose="02020603050405020304" pitchFamily="18" charset="0"/>
                        </a:rPr>
                        <a:t>Mid, Final</a:t>
                      </a:r>
                      <a:endParaRPr kumimoji="0" lang="en-US"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CLO 2</a:t>
                      </a: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70-87</a:t>
                      </a:r>
                    </a:p>
                  </a:txBody>
                  <a:tcPr marL="68580" marR="68580" marT="34290" marB="34290"/>
                </a:tc>
                <a:extLst>
                  <a:ext uri="{0D108BD9-81ED-4DB2-BD59-A6C34878D82A}">
                    <a16:rowId xmlns:a16="http://schemas.microsoft.com/office/drawing/2014/main" val="1401257568"/>
                  </a:ext>
                </a:extLst>
              </a:tr>
              <a:tr h="480060">
                <a:tc>
                  <a:txBody>
                    <a:bodyPr/>
                    <a:lstStyle/>
                    <a:p>
                      <a:pPr algn="ctr"/>
                      <a:r>
                        <a:rPr lang="en-US" sz="1500" dirty="0">
                          <a:latin typeface="Times New Roman" panose="02020603050405020304" pitchFamily="18" charset="0"/>
                          <a:cs typeface="Times New Roman" panose="02020603050405020304" pitchFamily="18" charset="0"/>
                        </a:rPr>
                        <a:t>9-10</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effectLst/>
                          <a:latin typeface="Times New Roman" panose="02020603050405020304" pitchFamily="18" charset="0"/>
                          <a:ea typeface="+mn-ea"/>
                          <a:cs typeface="Times New Roman" panose="02020603050405020304" pitchFamily="18" charset="0"/>
                        </a:rPr>
                        <a:t>Solid waste management (2)</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Presentation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en-GB" sz="1500" dirty="0">
                          <a:latin typeface="Times New Roman" panose="02020603050405020304" pitchFamily="18" charset="0"/>
                          <a:cs typeface="Times New Roman" panose="02020603050405020304" pitchFamily="18" charset="0"/>
                        </a:rPr>
                        <a:t>Mid, Final</a:t>
                      </a:r>
                      <a:endParaRPr lang="en-US" sz="15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CLO 2</a:t>
                      </a: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88-102</a:t>
                      </a:r>
                    </a:p>
                  </a:txBody>
                  <a:tcPr marL="68580" marR="68580" marT="34290" marB="34290"/>
                </a:tc>
                <a:extLst>
                  <a:ext uri="{0D108BD9-81ED-4DB2-BD59-A6C34878D82A}">
                    <a16:rowId xmlns:a16="http://schemas.microsoft.com/office/drawing/2014/main" val="1285120686"/>
                  </a:ext>
                </a:extLst>
              </a:tr>
              <a:tr h="485210">
                <a:tc>
                  <a:txBody>
                    <a:bodyPr/>
                    <a:lstStyle/>
                    <a:p>
                      <a:pPr algn="ctr"/>
                      <a:r>
                        <a:rPr lang="en-GB" sz="1500" dirty="0">
                          <a:latin typeface="Times New Roman" panose="02020603050405020304" pitchFamily="18" charset="0"/>
                          <a:cs typeface="Times New Roman" panose="02020603050405020304" pitchFamily="18" charset="0"/>
                        </a:rPr>
                        <a:t>11</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buFont typeface="Symbol" panose="05050102010706020507" pitchFamily="18" charset="2"/>
                        <a:buNone/>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Septic tank system.</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Discussion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Final</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CLO 3</a:t>
                      </a: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103-114</a:t>
                      </a:r>
                    </a:p>
                  </a:txBody>
                  <a:tcPr marL="68580" marR="68580" marT="34290" marB="34290"/>
                </a:tc>
                <a:extLst>
                  <a:ext uri="{0D108BD9-81ED-4DB2-BD59-A6C34878D82A}">
                    <a16:rowId xmlns:a16="http://schemas.microsoft.com/office/drawing/2014/main" val="3266141247"/>
                  </a:ext>
                </a:extLst>
              </a:tr>
              <a:tr h="485210">
                <a:tc>
                  <a:txBody>
                    <a:bodyPr/>
                    <a:lstStyle/>
                    <a:p>
                      <a:pPr algn="ctr"/>
                      <a:r>
                        <a:rPr lang="en-US" sz="1500" dirty="0">
                          <a:latin typeface="Times New Roman" panose="02020603050405020304" pitchFamily="18" charset="0"/>
                          <a:cs typeface="Times New Roman" panose="02020603050405020304" pitchFamily="18" charset="0"/>
                        </a:rPr>
                        <a:t>12-13</a:t>
                      </a:r>
                    </a:p>
                  </a:txBody>
                  <a:tcPr marL="68580" marR="68580" marT="34290" marB="34290"/>
                </a:tc>
                <a:tc>
                  <a:txBody>
                    <a:bodyPr/>
                    <a:lstStyle/>
                    <a:p>
                      <a:pPr marL="0" marR="0" lvl="0" indent="0">
                        <a:buFont typeface="Symbol" panose="05050102010706020507" pitchFamily="18" charset="2"/>
                        <a:buNone/>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Septic tank design.</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Problem solving</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Final</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CLO 3</a:t>
                      </a: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115-142</a:t>
                      </a:r>
                    </a:p>
                  </a:txBody>
                  <a:tcPr marL="68580" marR="68580" marT="34290" marB="34290"/>
                </a:tc>
                <a:extLst>
                  <a:ext uri="{0D108BD9-81ED-4DB2-BD59-A6C34878D82A}">
                    <a16:rowId xmlns:a16="http://schemas.microsoft.com/office/drawing/2014/main" val="2100698867"/>
                  </a:ext>
                </a:extLst>
              </a:tr>
              <a:tr h="485210">
                <a:tc>
                  <a:txBody>
                    <a:bodyPr/>
                    <a:lstStyle/>
                    <a:p>
                      <a:pPr algn="ctr"/>
                      <a:r>
                        <a:rPr lang="en-US" sz="1500">
                          <a:latin typeface="Times New Roman" panose="02020603050405020304" pitchFamily="18" charset="0"/>
                          <a:cs typeface="Times New Roman" panose="02020603050405020304" pitchFamily="18" charset="0"/>
                        </a:rPr>
                        <a:t>14-16</a:t>
                      </a:r>
                    </a:p>
                  </a:txBody>
                  <a:tcPr marL="68580" marR="68580" marT="34290" marB="34290"/>
                </a:tc>
                <a:tc>
                  <a:txBody>
                    <a:bodyPr/>
                    <a:lstStyle/>
                    <a:p>
                      <a:pPr marL="0" marR="0" lvl="0" indent="0">
                        <a:buFont typeface="Symbol" panose="05050102010706020507" pitchFamily="18" charset="2"/>
                        <a:buNone/>
                      </a:pPr>
                      <a:r>
                        <a:rPr lang="en-US" sz="1500">
                          <a:effectLst/>
                          <a:latin typeface="Times New Roman" panose="02020603050405020304" pitchFamily="18" charset="0"/>
                          <a:ea typeface="Times New Roman" panose="02020603050405020304" pitchFamily="18" charset="0"/>
                          <a:cs typeface="Times New Roman" panose="02020603050405020304" pitchFamily="18" charset="0"/>
                        </a:rPr>
                        <a:t>Wastewater collection and transportation.</a:t>
                      </a: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Lecture, Presentation</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lang="en-GB" sz="1500">
                          <a:latin typeface="Times New Roman" panose="02020603050405020304" pitchFamily="18" charset="0"/>
                          <a:cs typeface="Times New Roman" panose="02020603050405020304" pitchFamily="18" charset="0"/>
                        </a:rPr>
                        <a:t>Final</a:t>
                      </a:r>
                      <a:endParaRPr kumimoji="0" lang="en-US"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CLO 2</a:t>
                      </a:r>
                      <a:endParaRPr lang="en-US" sz="1500" dirty="0">
                        <a:latin typeface="Times New Roman" panose="02020603050405020304" pitchFamily="18" charset="0"/>
                        <a:cs typeface="Times New Roman" panose="02020603050405020304" pitchFamily="18" charset="0"/>
                      </a:endParaRPr>
                    </a:p>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1500" dirty="0">
                          <a:latin typeface="Times New Roman" panose="02020603050405020304" pitchFamily="18" charset="0"/>
                          <a:cs typeface="Times New Roman" panose="02020603050405020304" pitchFamily="18" charset="0"/>
                        </a:rPr>
                        <a:t>143-159</a:t>
                      </a:r>
                    </a:p>
                  </a:txBody>
                  <a:tcPr marL="68580" marR="68580" marT="34290" marB="34290"/>
                </a:tc>
                <a:extLst>
                  <a:ext uri="{0D108BD9-81ED-4DB2-BD59-A6C34878D82A}">
                    <a16:rowId xmlns:a16="http://schemas.microsoft.com/office/drawing/2014/main" val="1420670789"/>
                  </a:ext>
                </a:extLst>
              </a:tr>
            </a:tbl>
          </a:graphicData>
        </a:graphic>
      </p:graphicFrame>
      <p:sp>
        <p:nvSpPr>
          <p:cNvPr id="3" name="TextBox 2">
            <a:extLst>
              <a:ext uri="{FF2B5EF4-FFF2-40B4-BE49-F238E27FC236}">
                <a16:creationId xmlns:a16="http://schemas.microsoft.com/office/drawing/2014/main" id="{F9C9234C-6EA7-E65A-A80B-A96211790EA5}"/>
              </a:ext>
            </a:extLst>
          </p:cNvPr>
          <p:cNvSpPr txBox="1"/>
          <p:nvPr/>
        </p:nvSpPr>
        <p:spPr>
          <a:xfrm>
            <a:off x="533400" y="6063347"/>
            <a:ext cx="7831336" cy="6581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750"/>
              </a:spcAft>
            </a:pPr>
            <a:r>
              <a:rPr lang="en-US" sz="1400" b="1" dirty="0">
                <a:latin typeface="Times New Roman" panose="02020603050405020304" pitchFamily="18" charset="0"/>
                <a:ea typeface="Times New Roman" panose="02020603050405020304" pitchFamily="18" charset="0"/>
              </a:rPr>
              <a:t>References</a:t>
            </a:r>
          </a:p>
          <a:p>
            <a:pPr>
              <a:spcAft>
                <a:spcPts val="750"/>
              </a:spcAft>
            </a:pPr>
            <a:r>
              <a:rPr lang="en-US" sz="1400" dirty="0">
                <a:latin typeface="Times New Roman" panose="02020603050405020304" pitchFamily="18" charset="0"/>
                <a:ea typeface="Times New Roman" panose="02020603050405020304" pitchFamily="18" charset="0"/>
              </a:rPr>
              <a:t>1. Water supply and sanitation-M. </a:t>
            </a:r>
            <a:r>
              <a:rPr lang="en-US" sz="1400" dirty="0" err="1">
                <a:latin typeface="Times New Roman" panose="02020603050405020304" pitchFamily="18" charset="0"/>
                <a:ea typeface="Times New Roman" panose="02020603050405020304" pitchFamily="18" charset="0"/>
              </a:rPr>
              <a:t>Feroze</a:t>
            </a:r>
            <a:r>
              <a:rPr lang="en-US" sz="1400" dirty="0">
                <a:latin typeface="Times New Roman" panose="02020603050405020304" pitchFamily="18" charset="0"/>
                <a:ea typeface="Times New Roman" panose="02020603050405020304" pitchFamily="18" charset="0"/>
              </a:rPr>
              <a:t> Ahmed &amp; Md. Mujibur Rahman. </a:t>
            </a:r>
          </a:p>
        </p:txBody>
      </p:sp>
      <p:sp>
        <p:nvSpPr>
          <p:cNvPr id="4" name="Slide Number Placeholder 3">
            <a:extLst>
              <a:ext uri="{FF2B5EF4-FFF2-40B4-BE49-F238E27FC236}">
                <a16:creationId xmlns:a16="http://schemas.microsoft.com/office/drawing/2014/main" id="{E62AF637-51D8-EB89-D524-1BC062B84729}"/>
              </a:ext>
            </a:extLst>
          </p:cNvPr>
          <p:cNvSpPr>
            <a:spLocks noGrp="1"/>
          </p:cNvSpPr>
          <p:nvPr>
            <p:ph type="sldNum" sz="quarter" idx="12"/>
          </p:nvPr>
        </p:nvSpPr>
        <p:spPr/>
        <p:txBody>
          <a:bodyPr/>
          <a:lstStyle/>
          <a:p>
            <a:fld id="{74D176D1-BC84-44D9-9E2B-F40FD01EB285}" type="slidenum">
              <a:rPr lang="en-US" sz="1600" smtClean="0"/>
              <a:t>4</a:t>
            </a:fld>
            <a:endParaRPr lang="en-US" sz="1600" dirty="0"/>
          </a:p>
        </p:txBody>
      </p:sp>
    </p:spTree>
    <p:extLst>
      <p:ext uri="{BB962C8B-B14F-4D97-AF65-F5344CB8AC3E}">
        <p14:creationId xmlns:p14="http://schemas.microsoft.com/office/powerpoint/2010/main" val="1922821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838200"/>
          </a:xfrm>
          <a:prstGeom prst="rect">
            <a:avLst/>
          </a:prstGeom>
          <a:ln w="9144">
            <a:solidFill>
              <a:srgbClr val="000000"/>
            </a:solidFill>
          </a:ln>
        </p:spPr>
        <p:txBody>
          <a:bodyPr vert="horz" wrap="square" lIns="0" tIns="47625" rIns="0" bIns="0" rtlCol="0">
            <a:spAutoFit/>
          </a:bodyPr>
          <a:lstStyle/>
          <a:p>
            <a:pPr marL="2540" algn="ctr">
              <a:lnSpc>
                <a:spcPct val="100000"/>
              </a:lnSpc>
              <a:spcBef>
                <a:spcPts val="375"/>
              </a:spcBef>
            </a:pPr>
            <a:r>
              <a:rPr sz="4400"/>
              <a:t>Pit </a:t>
            </a:r>
            <a:r>
              <a:rPr sz="4400" spc="-10"/>
              <a:t>Latrines</a:t>
            </a:r>
            <a:endParaRPr sz="4400"/>
          </a:p>
        </p:txBody>
      </p:sp>
      <p:sp>
        <p:nvSpPr>
          <p:cNvPr id="3" name="object 3"/>
          <p:cNvSpPr txBox="1"/>
          <p:nvPr/>
        </p:nvSpPr>
        <p:spPr>
          <a:xfrm>
            <a:off x="685800" y="1371600"/>
            <a:ext cx="7772400" cy="3810000"/>
          </a:xfrm>
          <a:prstGeom prst="rect">
            <a:avLst/>
          </a:prstGeom>
          <a:ln w="9144">
            <a:solidFill>
              <a:srgbClr val="000000"/>
            </a:solidFill>
          </a:ln>
        </p:spPr>
        <p:txBody>
          <a:bodyPr vert="horz" wrap="square" lIns="0" tIns="22225" rIns="0" bIns="0" rtlCol="0">
            <a:spAutoFit/>
          </a:bodyPr>
          <a:lstStyle/>
          <a:p>
            <a:pPr marL="91440">
              <a:lnSpc>
                <a:spcPct val="100000"/>
              </a:lnSpc>
              <a:spcBef>
                <a:spcPts val="175"/>
              </a:spcBef>
            </a:pPr>
            <a:r>
              <a:rPr sz="2800" b="1">
                <a:latin typeface="Calibri"/>
                <a:cs typeface="Calibri"/>
              </a:rPr>
              <a:t>The</a:t>
            </a:r>
            <a:r>
              <a:rPr sz="2800" b="1" spc="-55">
                <a:latin typeface="Calibri"/>
                <a:cs typeface="Calibri"/>
              </a:rPr>
              <a:t> </a:t>
            </a:r>
            <a:r>
              <a:rPr sz="2800" b="1">
                <a:latin typeface="Calibri"/>
                <a:cs typeface="Calibri"/>
              </a:rPr>
              <a:t>major</a:t>
            </a:r>
            <a:r>
              <a:rPr sz="2800" b="1" spc="-45">
                <a:latin typeface="Calibri"/>
                <a:cs typeface="Calibri"/>
              </a:rPr>
              <a:t> </a:t>
            </a:r>
            <a:r>
              <a:rPr sz="2800" b="1">
                <a:latin typeface="Calibri"/>
                <a:cs typeface="Calibri"/>
              </a:rPr>
              <a:t>types</a:t>
            </a:r>
            <a:r>
              <a:rPr sz="2800" b="1" spc="-40">
                <a:latin typeface="Calibri"/>
                <a:cs typeface="Calibri"/>
              </a:rPr>
              <a:t> </a:t>
            </a:r>
            <a:r>
              <a:rPr sz="2800" b="1">
                <a:latin typeface="Calibri"/>
                <a:cs typeface="Calibri"/>
              </a:rPr>
              <a:t>of</a:t>
            </a:r>
            <a:r>
              <a:rPr sz="2800" b="1" spc="-55">
                <a:latin typeface="Calibri"/>
                <a:cs typeface="Calibri"/>
              </a:rPr>
              <a:t> </a:t>
            </a:r>
            <a:r>
              <a:rPr sz="2800" b="1">
                <a:latin typeface="Calibri"/>
                <a:cs typeface="Calibri"/>
              </a:rPr>
              <a:t>pit</a:t>
            </a:r>
            <a:r>
              <a:rPr sz="2800" b="1" spc="-25">
                <a:latin typeface="Calibri"/>
                <a:cs typeface="Calibri"/>
              </a:rPr>
              <a:t> </a:t>
            </a:r>
            <a:r>
              <a:rPr sz="2800" b="1" spc="-10">
                <a:latin typeface="Calibri"/>
                <a:cs typeface="Calibri"/>
              </a:rPr>
              <a:t>latrines:</a:t>
            </a:r>
            <a:endParaRPr sz="2800">
              <a:latin typeface="Calibri"/>
              <a:cs typeface="Calibri"/>
            </a:endParaRPr>
          </a:p>
          <a:p>
            <a:pPr>
              <a:lnSpc>
                <a:spcPct val="100000"/>
              </a:lnSpc>
              <a:spcBef>
                <a:spcPts val="1290"/>
              </a:spcBef>
            </a:pPr>
            <a:endParaRPr sz="2800">
              <a:latin typeface="Calibri"/>
              <a:cs typeface="Calibri"/>
            </a:endParaRPr>
          </a:p>
          <a:p>
            <a:pPr marL="606425" indent="-514984">
              <a:lnSpc>
                <a:spcPct val="100000"/>
              </a:lnSpc>
              <a:buAutoNum type="arabicParenR"/>
              <a:tabLst>
                <a:tab pos="606425" algn="l"/>
              </a:tabLst>
            </a:pPr>
            <a:r>
              <a:rPr sz="2800" b="1">
                <a:solidFill>
                  <a:srgbClr val="C00000"/>
                </a:solidFill>
                <a:latin typeface="Calibri"/>
                <a:cs typeface="Calibri"/>
              </a:rPr>
              <a:t>Simple</a:t>
            </a:r>
            <a:r>
              <a:rPr sz="2800" b="1" spc="-65">
                <a:solidFill>
                  <a:srgbClr val="C00000"/>
                </a:solidFill>
                <a:latin typeface="Calibri"/>
                <a:cs typeface="Calibri"/>
              </a:rPr>
              <a:t> </a:t>
            </a:r>
            <a:r>
              <a:rPr sz="2800" b="1">
                <a:solidFill>
                  <a:srgbClr val="C00000"/>
                </a:solidFill>
                <a:latin typeface="Calibri"/>
                <a:cs typeface="Calibri"/>
              </a:rPr>
              <a:t>or</a:t>
            </a:r>
            <a:r>
              <a:rPr sz="2800" b="1" spc="-55">
                <a:solidFill>
                  <a:srgbClr val="C00000"/>
                </a:solidFill>
                <a:latin typeface="Calibri"/>
                <a:cs typeface="Calibri"/>
              </a:rPr>
              <a:t> </a:t>
            </a:r>
            <a:r>
              <a:rPr sz="2800" b="1" spc="-10">
                <a:solidFill>
                  <a:srgbClr val="C00000"/>
                </a:solidFill>
                <a:latin typeface="Calibri"/>
                <a:cs typeface="Calibri"/>
              </a:rPr>
              <a:t>“Home-</a:t>
            </a:r>
            <a:r>
              <a:rPr sz="2800" b="1">
                <a:solidFill>
                  <a:srgbClr val="C00000"/>
                </a:solidFill>
                <a:latin typeface="Calibri"/>
                <a:cs typeface="Calibri"/>
              </a:rPr>
              <a:t>made”</a:t>
            </a:r>
            <a:r>
              <a:rPr sz="2800" b="1" spc="-40">
                <a:solidFill>
                  <a:srgbClr val="C00000"/>
                </a:solidFill>
                <a:latin typeface="Calibri"/>
                <a:cs typeface="Calibri"/>
              </a:rPr>
              <a:t> </a:t>
            </a:r>
            <a:r>
              <a:rPr sz="2800" b="1">
                <a:solidFill>
                  <a:srgbClr val="C00000"/>
                </a:solidFill>
                <a:latin typeface="Calibri"/>
                <a:cs typeface="Calibri"/>
              </a:rPr>
              <a:t>Pit</a:t>
            </a:r>
            <a:r>
              <a:rPr sz="2800" b="1" spc="-50">
                <a:solidFill>
                  <a:srgbClr val="C00000"/>
                </a:solidFill>
                <a:latin typeface="Calibri"/>
                <a:cs typeface="Calibri"/>
              </a:rPr>
              <a:t> </a:t>
            </a:r>
            <a:r>
              <a:rPr sz="2800" b="1" spc="-10">
                <a:solidFill>
                  <a:srgbClr val="C00000"/>
                </a:solidFill>
                <a:latin typeface="Calibri"/>
                <a:cs typeface="Calibri"/>
              </a:rPr>
              <a:t>Latrines</a:t>
            </a:r>
            <a:endParaRPr sz="2800">
              <a:latin typeface="Calibri"/>
              <a:cs typeface="Calibri"/>
            </a:endParaRPr>
          </a:p>
          <a:p>
            <a:pPr marL="606425" indent="-514984">
              <a:lnSpc>
                <a:spcPct val="100000"/>
              </a:lnSpc>
              <a:spcBef>
                <a:spcPts val="675"/>
              </a:spcBef>
              <a:buAutoNum type="arabicParenR"/>
              <a:tabLst>
                <a:tab pos="606425" algn="l"/>
              </a:tabLst>
            </a:pPr>
            <a:r>
              <a:rPr sz="2800" b="1" spc="-25">
                <a:solidFill>
                  <a:srgbClr val="C00000"/>
                </a:solidFill>
                <a:latin typeface="Calibri"/>
                <a:cs typeface="Calibri"/>
              </a:rPr>
              <a:t>Ventilated</a:t>
            </a:r>
            <a:r>
              <a:rPr sz="2800" b="1" spc="-50">
                <a:solidFill>
                  <a:srgbClr val="C00000"/>
                </a:solidFill>
                <a:latin typeface="Calibri"/>
                <a:cs typeface="Calibri"/>
              </a:rPr>
              <a:t> </a:t>
            </a:r>
            <a:r>
              <a:rPr sz="2800" b="1" spc="-10">
                <a:solidFill>
                  <a:srgbClr val="C00000"/>
                </a:solidFill>
                <a:latin typeface="Calibri"/>
                <a:cs typeface="Calibri"/>
              </a:rPr>
              <a:t>Improved</a:t>
            </a:r>
            <a:r>
              <a:rPr sz="2800" b="1" spc="-55">
                <a:solidFill>
                  <a:srgbClr val="C00000"/>
                </a:solidFill>
                <a:latin typeface="Calibri"/>
                <a:cs typeface="Calibri"/>
              </a:rPr>
              <a:t> </a:t>
            </a:r>
            <a:r>
              <a:rPr sz="2800" b="1">
                <a:solidFill>
                  <a:srgbClr val="C00000"/>
                </a:solidFill>
                <a:latin typeface="Calibri"/>
                <a:cs typeface="Calibri"/>
              </a:rPr>
              <a:t>Pit</a:t>
            </a:r>
            <a:r>
              <a:rPr sz="2800" b="1" spc="-80">
                <a:solidFill>
                  <a:srgbClr val="C00000"/>
                </a:solidFill>
                <a:latin typeface="Calibri"/>
                <a:cs typeface="Calibri"/>
              </a:rPr>
              <a:t> </a:t>
            </a:r>
            <a:r>
              <a:rPr sz="2800" b="1">
                <a:solidFill>
                  <a:srgbClr val="C00000"/>
                </a:solidFill>
                <a:latin typeface="Calibri"/>
                <a:cs typeface="Calibri"/>
              </a:rPr>
              <a:t>(VIP)</a:t>
            </a:r>
            <a:r>
              <a:rPr sz="2800" b="1" spc="-75">
                <a:solidFill>
                  <a:srgbClr val="C00000"/>
                </a:solidFill>
                <a:latin typeface="Calibri"/>
                <a:cs typeface="Calibri"/>
              </a:rPr>
              <a:t> </a:t>
            </a:r>
            <a:r>
              <a:rPr sz="2800" b="1" spc="-10">
                <a:solidFill>
                  <a:srgbClr val="C00000"/>
                </a:solidFill>
                <a:latin typeface="Calibri"/>
                <a:cs typeface="Calibri"/>
              </a:rPr>
              <a:t>Latrine</a:t>
            </a:r>
            <a:endParaRPr sz="2800">
              <a:latin typeface="Calibri"/>
              <a:cs typeface="Calibri"/>
            </a:endParaRPr>
          </a:p>
          <a:p>
            <a:pPr marL="606425" indent="-514984">
              <a:lnSpc>
                <a:spcPct val="100000"/>
              </a:lnSpc>
              <a:spcBef>
                <a:spcPts val="670"/>
              </a:spcBef>
              <a:buAutoNum type="arabicParenR"/>
              <a:tabLst>
                <a:tab pos="606425" algn="l"/>
              </a:tabLst>
            </a:pPr>
            <a:r>
              <a:rPr sz="2800" b="1">
                <a:solidFill>
                  <a:srgbClr val="C00000"/>
                </a:solidFill>
                <a:latin typeface="Calibri"/>
                <a:cs typeface="Calibri"/>
              </a:rPr>
              <a:t>Reed</a:t>
            </a:r>
            <a:r>
              <a:rPr sz="2800" b="1" spc="-75">
                <a:solidFill>
                  <a:srgbClr val="C00000"/>
                </a:solidFill>
                <a:latin typeface="Calibri"/>
                <a:cs typeface="Calibri"/>
              </a:rPr>
              <a:t> </a:t>
            </a:r>
            <a:r>
              <a:rPr sz="2800" b="1">
                <a:solidFill>
                  <a:srgbClr val="C00000"/>
                </a:solidFill>
                <a:latin typeface="Calibri"/>
                <a:cs typeface="Calibri"/>
              </a:rPr>
              <a:t>Odourless</a:t>
            </a:r>
            <a:r>
              <a:rPr sz="2800" b="1" spc="-65">
                <a:solidFill>
                  <a:srgbClr val="C00000"/>
                </a:solidFill>
                <a:latin typeface="Calibri"/>
                <a:cs typeface="Calibri"/>
              </a:rPr>
              <a:t> </a:t>
            </a:r>
            <a:r>
              <a:rPr sz="2800" b="1">
                <a:solidFill>
                  <a:srgbClr val="C00000"/>
                </a:solidFill>
                <a:latin typeface="Calibri"/>
                <a:cs typeface="Calibri"/>
              </a:rPr>
              <a:t>Earth</a:t>
            </a:r>
            <a:r>
              <a:rPr sz="2800" b="1" spc="-75">
                <a:solidFill>
                  <a:srgbClr val="C00000"/>
                </a:solidFill>
                <a:latin typeface="Calibri"/>
                <a:cs typeface="Calibri"/>
              </a:rPr>
              <a:t> </a:t>
            </a:r>
            <a:r>
              <a:rPr sz="2800" b="1">
                <a:solidFill>
                  <a:srgbClr val="C00000"/>
                </a:solidFill>
                <a:latin typeface="Calibri"/>
                <a:cs typeface="Calibri"/>
              </a:rPr>
              <a:t>Closet</a:t>
            </a:r>
            <a:r>
              <a:rPr sz="2800" b="1" spc="-45">
                <a:solidFill>
                  <a:srgbClr val="C00000"/>
                </a:solidFill>
                <a:latin typeface="Calibri"/>
                <a:cs typeface="Calibri"/>
              </a:rPr>
              <a:t> </a:t>
            </a:r>
            <a:r>
              <a:rPr sz="2800" b="1" spc="-10">
                <a:solidFill>
                  <a:srgbClr val="C00000"/>
                </a:solidFill>
                <a:latin typeface="Calibri"/>
                <a:cs typeface="Calibri"/>
              </a:rPr>
              <a:t>(ROEC)</a:t>
            </a:r>
            <a:endParaRPr sz="2800">
              <a:latin typeface="Calibri"/>
              <a:cs typeface="Calibri"/>
            </a:endParaRPr>
          </a:p>
        </p:txBody>
      </p:sp>
      <p:sp>
        <p:nvSpPr>
          <p:cNvPr id="4" name="Slide Number Placeholder 3">
            <a:extLst>
              <a:ext uri="{FF2B5EF4-FFF2-40B4-BE49-F238E27FC236}">
                <a16:creationId xmlns:a16="http://schemas.microsoft.com/office/drawing/2014/main" id="{997FDFD5-4B8B-3C7C-E20B-136F0752485E}"/>
              </a:ext>
            </a:extLst>
          </p:cNvPr>
          <p:cNvSpPr>
            <a:spLocks noGrp="1"/>
          </p:cNvSpPr>
          <p:nvPr>
            <p:ph type="sldNum" sz="quarter" idx="7"/>
          </p:nvPr>
        </p:nvSpPr>
        <p:spPr/>
        <p:txBody>
          <a:bodyPr/>
          <a:lstStyle/>
          <a:p>
            <a:fld id="{B6F15528-21DE-4FAA-801E-634DDDAF4B2B}" type="slidenum">
              <a:rPr lang="en-US" smtClean="0"/>
              <a:t>40</a:t>
            </a:fld>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924800" cy="914400"/>
          </a:xfrm>
          <a:prstGeom prst="rect">
            <a:avLst/>
          </a:prstGeom>
          <a:ln w="9144">
            <a:solidFill>
              <a:srgbClr val="000000"/>
            </a:solidFill>
          </a:ln>
        </p:spPr>
        <p:txBody>
          <a:bodyPr vert="horz" wrap="square" lIns="0" tIns="154305" rIns="0" bIns="0" rtlCol="0">
            <a:spAutoFit/>
          </a:bodyPr>
          <a:lstStyle/>
          <a:p>
            <a:pPr marL="290195">
              <a:lnSpc>
                <a:spcPct val="100000"/>
              </a:lnSpc>
              <a:spcBef>
                <a:spcPts val="1215"/>
              </a:spcBef>
            </a:pPr>
            <a:r>
              <a:rPr sz="3600"/>
              <a:t>(1)</a:t>
            </a:r>
            <a:r>
              <a:rPr sz="3600" spc="-65"/>
              <a:t> </a:t>
            </a:r>
            <a:r>
              <a:rPr sz="3600"/>
              <a:t>Simple</a:t>
            </a:r>
            <a:r>
              <a:rPr sz="3600" spc="-65"/>
              <a:t> </a:t>
            </a:r>
            <a:r>
              <a:rPr sz="3600"/>
              <a:t>or</a:t>
            </a:r>
            <a:r>
              <a:rPr sz="3600" spc="-65"/>
              <a:t> </a:t>
            </a:r>
            <a:r>
              <a:rPr sz="3600"/>
              <a:t>“Home-Made”</a:t>
            </a:r>
            <a:r>
              <a:rPr sz="3600" spc="-65"/>
              <a:t> </a:t>
            </a:r>
            <a:r>
              <a:rPr sz="3600"/>
              <a:t>Pit</a:t>
            </a:r>
            <a:r>
              <a:rPr sz="3600" spc="-70"/>
              <a:t> </a:t>
            </a:r>
            <a:r>
              <a:rPr sz="3600" spc="-10"/>
              <a:t>Latrine</a:t>
            </a:r>
            <a:endParaRPr sz="3600"/>
          </a:p>
        </p:txBody>
      </p:sp>
      <p:grpSp>
        <p:nvGrpSpPr>
          <p:cNvPr id="3" name="object 3"/>
          <p:cNvGrpSpPr/>
          <p:nvPr/>
        </p:nvGrpSpPr>
        <p:grpSpPr>
          <a:xfrm>
            <a:off x="4183189" y="1119441"/>
            <a:ext cx="4262755" cy="5160010"/>
            <a:chOff x="4183189" y="1119441"/>
            <a:chExt cx="4262755" cy="5160010"/>
          </a:xfrm>
        </p:grpSpPr>
        <p:sp>
          <p:nvSpPr>
            <p:cNvPr id="4" name="object 4"/>
            <p:cNvSpPr/>
            <p:nvPr/>
          </p:nvSpPr>
          <p:spPr>
            <a:xfrm>
              <a:off x="6498844" y="5966459"/>
              <a:ext cx="50800" cy="312420"/>
            </a:xfrm>
            <a:custGeom>
              <a:avLst/>
              <a:gdLst/>
              <a:ahLst/>
              <a:cxnLst/>
              <a:rect l="l" t="t" r="r" b="b"/>
              <a:pathLst>
                <a:path w="50800" h="312420">
                  <a:moveTo>
                    <a:pt x="0" y="236219"/>
                  </a:moveTo>
                  <a:lnTo>
                    <a:pt x="25400" y="312419"/>
                  </a:lnTo>
                  <a:lnTo>
                    <a:pt x="42333" y="261619"/>
                  </a:lnTo>
                  <a:lnTo>
                    <a:pt x="19050" y="261619"/>
                  </a:lnTo>
                  <a:lnTo>
                    <a:pt x="19050" y="255269"/>
                  </a:lnTo>
                  <a:lnTo>
                    <a:pt x="0" y="236219"/>
                  </a:lnTo>
                  <a:close/>
                </a:path>
                <a:path w="50800" h="312420">
                  <a:moveTo>
                    <a:pt x="19050" y="255269"/>
                  </a:moveTo>
                  <a:lnTo>
                    <a:pt x="19050" y="261619"/>
                  </a:lnTo>
                  <a:lnTo>
                    <a:pt x="25400" y="261619"/>
                  </a:lnTo>
                  <a:lnTo>
                    <a:pt x="19050" y="255269"/>
                  </a:lnTo>
                  <a:close/>
                </a:path>
                <a:path w="50800" h="312420">
                  <a:moveTo>
                    <a:pt x="31750" y="0"/>
                  </a:moveTo>
                  <a:lnTo>
                    <a:pt x="19050" y="0"/>
                  </a:lnTo>
                  <a:lnTo>
                    <a:pt x="19050" y="255269"/>
                  </a:lnTo>
                  <a:lnTo>
                    <a:pt x="25400" y="261619"/>
                  </a:lnTo>
                  <a:lnTo>
                    <a:pt x="31750" y="255269"/>
                  </a:lnTo>
                  <a:lnTo>
                    <a:pt x="31750" y="0"/>
                  </a:lnTo>
                  <a:close/>
                </a:path>
                <a:path w="50800" h="312420">
                  <a:moveTo>
                    <a:pt x="31750" y="255269"/>
                  </a:moveTo>
                  <a:lnTo>
                    <a:pt x="25400" y="261619"/>
                  </a:lnTo>
                  <a:lnTo>
                    <a:pt x="31750" y="261619"/>
                  </a:lnTo>
                  <a:lnTo>
                    <a:pt x="31750" y="255269"/>
                  </a:lnTo>
                  <a:close/>
                </a:path>
                <a:path w="50800" h="312420">
                  <a:moveTo>
                    <a:pt x="50800" y="236219"/>
                  </a:moveTo>
                  <a:lnTo>
                    <a:pt x="31750" y="255269"/>
                  </a:lnTo>
                  <a:lnTo>
                    <a:pt x="31750" y="261619"/>
                  </a:lnTo>
                  <a:lnTo>
                    <a:pt x="42333" y="261619"/>
                  </a:lnTo>
                  <a:lnTo>
                    <a:pt x="50800" y="236219"/>
                  </a:lnTo>
                  <a:close/>
                </a:path>
              </a:pathLst>
            </a:custGeom>
            <a:solidFill>
              <a:srgbClr val="000000"/>
            </a:solidFill>
          </p:spPr>
          <p:txBody>
            <a:bodyPr wrap="square" lIns="0" tIns="0" rIns="0" bIns="0" rtlCol="0"/>
            <a:lstStyle/>
            <a:p>
              <a:endParaRPr/>
            </a:p>
          </p:txBody>
        </p:sp>
        <p:sp>
          <p:nvSpPr>
            <p:cNvPr id="5" name="object 5"/>
            <p:cNvSpPr/>
            <p:nvPr/>
          </p:nvSpPr>
          <p:spPr>
            <a:xfrm>
              <a:off x="5548122" y="1171193"/>
              <a:ext cx="1569720" cy="974090"/>
            </a:xfrm>
            <a:custGeom>
              <a:avLst/>
              <a:gdLst/>
              <a:ahLst/>
              <a:cxnLst/>
              <a:rect l="l" t="t" r="r" b="b"/>
              <a:pathLst>
                <a:path w="1569720" h="974089">
                  <a:moveTo>
                    <a:pt x="1569720" y="973835"/>
                  </a:moveTo>
                  <a:lnTo>
                    <a:pt x="1569720" y="458723"/>
                  </a:lnTo>
                </a:path>
                <a:path w="1569720" h="974089">
                  <a:moveTo>
                    <a:pt x="0" y="955547"/>
                  </a:moveTo>
                  <a:lnTo>
                    <a:pt x="0" y="606551"/>
                  </a:lnTo>
                </a:path>
                <a:path w="1569720" h="974089">
                  <a:moveTo>
                    <a:pt x="1569720" y="323088"/>
                  </a:moveTo>
                  <a:lnTo>
                    <a:pt x="1569720" y="0"/>
                  </a:lnTo>
                </a:path>
              </a:pathLst>
            </a:custGeom>
            <a:ln w="28956">
              <a:solidFill>
                <a:srgbClr val="000000"/>
              </a:solidFill>
            </a:ln>
          </p:spPr>
          <p:txBody>
            <a:bodyPr wrap="square" lIns="0" tIns="0" rIns="0" bIns="0" rtlCol="0"/>
            <a:lstStyle/>
            <a:p>
              <a:endParaRPr/>
            </a:p>
          </p:txBody>
        </p:sp>
        <p:sp>
          <p:nvSpPr>
            <p:cNvPr id="6" name="object 6"/>
            <p:cNvSpPr/>
            <p:nvPr/>
          </p:nvSpPr>
          <p:spPr>
            <a:xfrm>
              <a:off x="5316601" y="1133728"/>
              <a:ext cx="1921510" cy="716915"/>
            </a:xfrm>
            <a:custGeom>
              <a:avLst/>
              <a:gdLst/>
              <a:ahLst/>
              <a:cxnLst/>
              <a:rect l="l" t="t" r="r" b="b"/>
              <a:pathLst>
                <a:path w="1921507" h="716914">
                  <a:moveTo>
                    <a:pt x="0" y="716407"/>
                  </a:moveTo>
                  <a:lnTo>
                    <a:pt x="1921509" y="0"/>
                  </a:lnTo>
                </a:path>
              </a:pathLst>
            </a:custGeom>
            <a:ln w="28575">
              <a:solidFill>
                <a:srgbClr val="000000"/>
              </a:solidFill>
            </a:ln>
          </p:spPr>
          <p:txBody>
            <a:bodyPr wrap="square" lIns="0" tIns="0" rIns="0" bIns="0" rtlCol="0"/>
            <a:lstStyle/>
            <a:p>
              <a:endParaRPr/>
            </a:p>
          </p:txBody>
        </p:sp>
        <p:sp>
          <p:nvSpPr>
            <p:cNvPr id="7" name="object 7"/>
            <p:cNvSpPr/>
            <p:nvPr/>
          </p:nvSpPr>
          <p:spPr>
            <a:xfrm>
              <a:off x="5557266" y="2138933"/>
              <a:ext cx="1551940" cy="1430020"/>
            </a:xfrm>
            <a:custGeom>
              <a:avLst/>
              <a:gdLst/>
              <a:ahLst/>
              <a:cxnLst/>
              <a:rect l="l" t="t" r="r" b="b"/>
              <a:pathLst>
                <a:path w="1551940" h="1430020">
                  <a:moveTo>
                    <a:pt x="0" y="1429512"/>
                  </a:moveTo>
                  <a:lnTo>
                    <a:pt x="1551432" y="1429512"/>
                  </a:lnTo>
                  <a:lnTo>
                    <a:pt x="1551432" y="0"/>
                  </a:lnTo>
                  <a:lnTo>
                    <a:pt x="0" y="0"/>
                  </a:lnTo>
                  <a:lnTo>
                    <a:pt x="0" y="1429512"/>
                  </a:lnTo>
                  <a:close/>
                </a:path>
              </a:pathLst>
            </a:custGeom>
            <a:ln w="28956">
              <a:solidFill>
                <a:srgbClr val="000000"/>
              </a:solidFill>
            </a:ln>
          </p:spPr>
          <p:txBody>
            <a:bodyPr wrap="square" lIns="0" tIns="0" rIns="0" bIns="0" rtlCol="0"/>
            <a:lstStyle/>
            <a:p>
              <a:endParaRPr/>
            </a:p>
          </p:txBody>
        </p:sp>
        <p:sp>
          <p:nvSpPr>
            <p:cNvPr id="8" name="object 8"/>
            <p:cNvSpPr/>
            <p:nvPr/>
          </p:nvSpPr>
          <p:spPr>
            <a:xfrm>
              <a:off x="6949567" y="4275327"/>
              <a:ext cx="152400" cy="200025"/>
            </a:xfrm>
            <a:custGeom>
              <a:avLst/>
              <a:gdLst/>
              <a:ahLst/>
              <a:cxnLst/>
              <a:rect l="l" t="t" r="r" b="b"/>
              <a:pathLst>
                <a:path w="152400" h="200025">
                  <a:moveTo>
                    <a:pt x="1269" y="122301"/>
                  </a:moveTo>
                  <a:lnTo>
                    <a:pt x="152146" y="0"/>
                  </a:lnTo>
                </a:path>
                <a:path w="152400" h="200025">
                  <a:moveTo>
                    <a:pt x="0" y="199644"/>
                  </a:moveTo>
                  <a:lnTo>
                    <a:pt x="151002" y="77216"/>
                  </a:lnTo>
                </a:path>
              </a:pathLst>
            </a:custGeom>
            <a:ln w="9525">
              <a:solidFill>
                <a:srgbClr val="000000"/>
              </a:solidFill>
            </a:ln>
          </p:spPr>
          <p:txBody>
            <a:bodyPr wrap="square" lIns="0" tIns="0" rIns="0" bIns="0" rtlCol="0"/>
            <a:lstStyle/>
            <a:p>
              <a:endParaRPr/>
            </a:p>
          </p:txBody>
        </p:sp>
        <p:sp>
          <p:nvSpPr>
            <p:cNvPr id="9" name="object 9"/>
            <p:cNvSpPr/>
            <p:nvPr/>
          </p:nvSpPr>
          <p:spPr>
            <a:xfrm>
              <a:off x="6957441" y="4377944"/>
              <a:ext cx="95885" cy="168910"/>
            </a:xfrm>
            <a:custGeom>
              <a:avLst/>
              <a:gdLst/>
              <a:ahLst/>
              <a:cxnLst/>
              <a:rect l="l" t="t" r="r" b="b"/>
              <a:pathLst>
                <a:path w="95884" h="168910">
                  <a:moveTo>
                    <a:pt x="0" y="0"/>
                  </a:moveTo>
                  <a:lnTo>
                    <a:pt x="95757" y="168655"/>
                  </a:lnTo>
                </a:path>
              </a:pathLst>
            </a:custGeom>
            <a:ln w="9525">
              <a:solidFill>
                <a:srgbClr val="000000"/>
              </a:solidFill>
            </a:ln>
          </p:spPr>
          <p:txBody>
            <a:bodyPr wrap="square" lIns="0" tIns="0" rIns="0" bIns="0" rtlCol="0"/>
            <a:lstStyle/>
            <a:p>
              <a:endParaRPr/>
            </a:p>
          </p:txBody>
        </p:sp>
        <p:sp>
          <p:nvSpPr>
            <p:cNvPr id="10" name="object 10"/>
            <p:cNvSpPr/>
            <p:nvPr/>
          </p:nvSpPr>
          <p:spPr>
            <a:xfrm>
              <a:off x="6957314" y="4311903"/>
              <a:ext cx="148590" cy="172085"/>
            </a:xfrm>
            <a:custGeom>
              <a:avLst/>
              <a:gdLst/>
              <a:ahLst/>
              <a:cxnLst/>
              <a:rect l="l" t="t" r="r" b="b"/>
              <a:pathLst>
                <a:path w="148590" h="172085">
                  <a:moveTo>
                    <a:pt x="0" y="0"/>
                  </a:moveTo>
                  <a:lnTo>
                    <a:pt x="148208" y="171577"/>
                  </a:lnTo>
                </a:path>
              </a:pathLst>
            </a:custGeom>
            <a:ln w="9525">
              <a:solidFill>
                <a:srgbClr val="000000"/>
              </a:solidFill>
            </a:ln>
          </p:spPr>
          <p:txBody>
            <a:bodyPr wrap="square" lIns="0" tIns="0" rIns="0" bIns="0" rtlCol="0"/>
            <a:lstStyle/>
            <a:p>
              <a:endParaRPr/>
            </a:p>
          </p:txBody>
        </p:sp>
        <p:pic>
          <p:nvPicPr>
            <p:cNvPr id="11" name="object 11"/>
            <p:cNvPicPr/>
            <p:nvPr/>
          </p:nvPicPr>
          <p:blipFill>
            <a:blip r:embed="rId2"/>
            <a:stretch>
              <a:fillRect/>
            </a:stretch>
          </p:blipFill>
          <p:spPr>
            <a:xfrm>
              <a:off x="5612892" y="3538727"/>
              <a:ext cx="1322832" cy="2225040"/>
            </a:xfrm>
            <a:prstGeom prst="rect">
              <a:avLst/>
            </a:prstGeom>
          </p:spPr>
        </p:pic>
        <p:sp>
          <p:nvSpPr>
            <p:cNvPr id="12" name="object 12"/>
            <p:cNvSpPr/>
            <p:nvPr/>
          </p:nvSpPr>
          <p:spPr>
            <a:xfrm>
              <a:off x="5612892" y="3538727"/>
              <a:ext cx="1323340" cy="2225040"/>
            </a:xfrm>
            <a:custGeom>
              <a:avLst/>
              <a:gdLst/>
              <a:ahLst/>
              <a:cxnLst/>
              <a:rect l="l" t="t" r="r" b="b"/>
              <a:pathLst>
                <a:path w="1323340" h="2225040">
                  <a:moveTo>
                    <a:pt x="0" y="220472"/>
                  </a:moveTo>
                  <a:lnTo>
                    <a:pt x="4477" y="176030"/>
                  </a:lnTo>
                  <a:lnTo>
                    <a:pt x="17321" y="134641"/>
                  </a:lnTo>
                  <a:lnTo>
                    <a:pt x="37645" y="97190"/>
                  </a:lnTo>
                  <a:lnTo>
                    <a:pt x="64563" y="64563"/>
                  </a:lnTo>
                  <a:lnTo>
                    <a:pt x="97190" y="37645"/>
                  </a:lnTo>
                  <a:lnTo>
                    <a:pt x="134641" y="17321"/>
                  </a:lnTo>
                  <a:lnTo>
                    <a:pt x="176030" y="4477"/>
                  </a:lnTo>
                  <a:lnTo>
                    <a:pt x="220472" y="0"/>
                  </a:lnTo>
                  <a:lnTo>
                    <a:pt x="1102360" y="0"/>
                  </a:lnTo>
                  <a:lnTo>
                    <a:pt x="1146801" y="4477"/>
                  </a:lnTo>
                  <a:lnTo>
                    <a:pt x="1188190" y="17321"/>
                  </a:lnTo>
                  <a:lnTo>
                    <a:pt x="1225641" y="37645"/>
                  </a:lnTo>
                  <a:lnTo>
                    <a:pt x="1258268" y="64563"/>
                  </a:lnTo>
                  <a:lnTo>
                    <a:pt x="1285186" y="97190"/>
                  </a:lnTo>
                  <a:lnTo>
                    <a:pt x="1305510" y="134641"/>
                  </a:lnTo>
                  <a:lnTo>
                    <a:pt x="1318354" y="176030"/>
                  </a:lnTo>
                  <a:lnTo>
                    <a:pt x="1322832" y="220472"/>
                  </a:lnTo>
                  <a:lnTo>
                    <a:pt x="1322832" y="2004568"/>
                  </a:lnTo>
                  <a:lnTo>
                    <a:pt x="1318354" y="2048998"/>
                  </a:lnTo>
                  <a:lnTo>
                    <a:pt x="1305510" y="2090382"/>
                  </a:lnTo>
                  <a:lnTo>
                    <a:pt x="1285186" y="2127832"/>
                  </a:lnTo>
                  <a:lnTo>
                    <a:pt x="1258268" y="2160462"/>
                  </a:lnTo>
                  <a:lnTo>
                    <a:pt x="1225641" y="2187384"/>
                  </a:lnTo>
                  <a:lnTo>
                    <a:pt x="1188190" y="2207713"/>
                  </a:lnTo>
                  <a:lnTo>
                    <a:pt x="1146801" y="2220560"/>
                  </a:lnTo>
                  <a:lnTo>
                    <a:pt x="1102360" y="2225040"/>
                  </a:lnTo>
                  <a:lnTo>
                    <a:pt x="220472" y="2225040"/>
                  </a:lnTo>
                  <a:lnTo>
                    <a:pt x="176030" y="2220560"/>
                  </a:lnTo>
                  <a:lnTo>
                    <a:pt x="134641" y="2207713"/>
                  </a:lnTo>
                  <a:lnTo>
                    <a:pt x="97190" y="2187384"/>
                  </a:lnTo>
                  <a:lnTo>
                    <a:pt x="64563" y="2160462"/>
                  </a:lnTo>
                  <a:lnTo>
                    <a:pt x="37645" y="2127832"/>
                  </a:lnTo>
                  <a:lnTo>
                    <a:pt x="17321" y="2090382"/>
                  </a:lnTo>
                  <a:lnTo>
                    <a:pt x="4477" y="2048998"/>
                  </a:lnTo>
                  <a:lnTo>
                    <a:pt x="0" y="2004568"/>
                  </a:lnTo>
                  <a:lnTo>
                    <a:pt x="0" y="220472"/>
                  </a:lnTo>
                  <a:close/>
                </a:path>
              </a:pathLst>
            </a:custGeom>
            <a:ln w="9144">
              <a:solidFill>
                <a:srgbClr val="000000"/>
              </a:solidFill>
            </a:ln>
          </p:spPr>
          <p:txBody>
            <a:bodyPr wrap="square" lIns="0" tIns="0" rIns="0" bIns="0" rtlCol="0"/>
            <a:lstStyle/>
            <a:p>
              <a:endParaRPr/>
            </a:p>
          </p:txBody>
        </p:sp>
        <p:sp>
          <p:nvSpPr>
            <p:cNvPr id="13" name="object 13"/>
            <p:cNvSpPr/>
            <p:nvPr/>
          </p:nvSpPr>
          <p:spPr>
            <a:xfrm>
              <a:off x="5682996" y="3613403"/>
              <a:ext cx="1190625" cy="2078989"/>
            </a:xfrm>
            <a:custGeom>
              <a:avLst/>
              <a:gdLst/>
              <a:ahLst/>
              <a:cxnLst/>
              <a:rect l="l" t="t" r="r" b="b"/>
              <a:pathLst>
                <a:path w="1190625" h="2078989">
                  <a:moveTo>
                    <a:pt x="991870" y="0"/>
                  </a:moveTo>
                  <a:lnTo>
                    <a:pt x="198374" y="0"/>
                  </a:lnTo>
                  <a:lnTo>
                    <a:pt x="152875" y="5236"/>
                  </a:lnTo>
                  <a:lnTo>
                    <a:pt x="111115" y="20155"/>
                  </a:lnTo>
                  <a:lnTo>
                    <a:pt x="74283" y="43567"/>
                  </a:lnTo>
                  <a:lnTo>
                    <a:pt x="43567" y="74283"/>
                  </a:lnTo>
                  <a:lnTo>
                    <a:pt x="20155" y="111115"/>
                  </a:lnTo>
                  <a:lnTo>
                    <a:pt x="5236" y="152875"/>
                  </a:lnTo>
                  <a:lnTo>
                    <a:pt x="0" y="198374"/>
                  </a:lnTo>
                  <a:lnTo>
                    <a:pt x="0" y="1880362"/>
                  </a:lnTo>
                  <a:lnTo>
                    <a:pt x="5236" y="1925848"/>
                  </a:lnTo>
                  <a:lnTo>
                    <a:pt x="20155" y="1967603"/>
                  </a:lnTo>
                  <a:lnTo>
                    <a:pt x="43567" y="2004436"/>
                  </a:lnTo>
                  <a:lnTo>
                    <a:pt x="74283" y="2035156"/>
                  </a:lnTo>
                  <a:lnTo>
                    <a:pt x="111115" y="2058573"/>
                  </a:lnTo>
                  <a:lnTo>
                    <a:pt x="152875" y="2073497"/>
                  </a:lnTo>
                  <a:lnTo>
                    <a:pt x="198374" y="2078736"/>
                  </a:lnTo>
                  <a:lnTo>
                    <a:pt x="991870" y="2078736"/>
                  </a:lnTo>
                  <a:lnTo>
                    <a:pt x="1037368" y="2073497"/>
                  </a:lnTo>
                  <a:lnTo>
                    <a:pt x="1079128" y="2058573"/>
                  </a:lnTo>
                  <a:lnTo>
                    <a:pt x="1115960" y="2035156"/>
                  </a:lnTo>
                  <a:lnTo>
                    <a:pt x="1146676" y="2004436"/>
                  </a:lnTo>
                  <a:lnTo>
                    <a:pt x="1170088" y="1967603"/>
                  </a:lnTo>
                  <a:lnTo>
                    <a:pt x="1185007" y="1925848"/>
                  </a:lnTo>
                  <a:lnTo>
                    <a:pt x="1190244" y="1880362"/>
                  </a:lnTo>
                  <a:lnTo>
                    <a:pt x="1190244" y="198374"/>
                  </a:lnTo>
                  <a:lnTo>
                    <a:pt x="1185007" y="152875"/>
                  </a:lnTo>
                  <a:lnTo>
                    <a:pt x="1170088" y="111115"/>
                  </a:lnTo>
                  <a:lnTo>
                    <a:pt x="1146676" y="74283"/>
                  </a:lnTo>
                  <a:lnTo>
                    <a:pt x="1115960" y="43567"/>
                  </a:lnTo>
                  <a:lnTo>
                    <a:pt x="1079128" y="20155"/>
                  </a:lnTo>
                  <a:lnTo>
                    <a:pt x="1037368" y="5236"/>
                  </a:lnTo>
                  <a:lnTo>
                    <a:pt x="991870" y="0"/>
                  </a:lnTo>
                  <a:close/>
                </a:path>
              </a:pathLst>
            </a:custGeom>
            <a:solidFill>
              <a:srgbClr val="FFFFFF"/>
            </a:solidFill>
          </p:spPr>
          <p:txBody>
            <a:bodyPr wrap="square" lIns="0" tIns="0" rIns="0" bIns="0" rtlCol="0"/>
            <a:lstStyle/>
            <a:p>
              <a:endParaRPr/>
            </a:p>
          </p:txBody>
        </p:sp>
        <p:sp>
          <p:nvSpPr>
            <p:cNvPr id="14" name="object 14"/>
            <p:cNvSpPr/>
            <p:nvPr/>
          </p:nvSpPr>
          <p:spPr>
            <a:xfrm>
              <a:off x="5682996" y="3613403"/>
              <a:ext cx="1190625" cy="2078989"/>
            </a:xfrm>
            <a:custGeom>
              <a:avLst/>
              <a:gdLst/>
              <a:ahLst/>
              <a:cxnLst/>
              <a:rect l="l" t="t" r="r" b="b"/>
              <a:pathLst>
                <a:path w="1190625" h="2078989">
                  <a:moveTo>
                    <a:pt x="0" y="198374"/>
                  </a:moveTo>
                  <a:lnTo>
                    <a:pt x="5236" y="152875"/>
                  </a:lnTo>
                  <a:lnTo>
                    <a:pt x="20155" y="111115"/>
                  </a:lnTo>
                  <a:lnTo>
                    <a:pt x="43567" y="74283"/>
                  </a:lnTo>
                  <a:lnTo>
                    <a:pt x="74283" y="43567"/>
                  </a:lnTo>
                  <a:lnTo>
                    <a:pt x="111115" y="20155"/>
                  </a:lnTo>
                  <a:lnTo>
                    <a:pt x="152875" y="5236"/>
                  </a:lnTo>
                  <a:lnTo>
                    <a:pt x="198374" y="0"/>
                  </a:lnTo>
                  <a:lnTo>
                    <a:pt x="991870" y="0"/>
                  </a:lnTo>
                  <a:lnTo>
                    <a:pt x="1037368" y="5236"/>
                  </a:lnTo>
                  <a:lnTo>
                    <a:pt x="1079128" y="20155"/>
                  </a:lnTo>
                  <a:lnTo>
                    <a:pt x="1115960" y="43567"/>
                  </a:lnTo>
                  <a:lnTo>
                    <a:pt x="1146676" y="74283"/>
                  </a:lnTo>
                  <a:lnTo>
                    <a:pt x="1170088" y="111115"/>
                  </a:lnTo>
                  <a:lnTo>
                    <a:pt x="1185007" y="152875"/>
                  </a:lnTo>
                  <a:lnTo>
                    <a:pt x="1190244" y="198374"/>
                  </a:lnTo>
                  <a:lnTo>
                    <a:pt x="1190244" y="1880362"/>
                  </a:lnTo>
                  <a:lnTo>
                    <a:pt x="1185007" y="1925848"/>
                  </a:lnTo>
                  <a:lnTo>
                    <a:pt x="1170088" y="1967603"/>
                  </a:lnTo>
                  <a:lnTo>
                    <a:pt x="1146676" y="2004436"/>
                  </a:lnTo>
                  <a:lnTo>
                    <a:pt x="1115960" y="2035156"/>
                  </a:lnTo>
                  <a:lnTo>
                    <a:pt x="1079128" y="2058573"/>
                  </a:lnTo>
                  <a:lnTo>
                    <a:pt x="1037368" y="2073497"/>
                  </a:lnTo>
                  <a:lnTo>
                    <a:pt x="991870" y="2078736"/>
                  </a:lnTo>
                  <a:lnTo>
                    <a:pt x="198374" y="2078736"/>
                  </a:lnTo>
                  <a:lnTo>
                    <a:pt x="152875" y="2073497"/>
                  </a:lnTo>
                  <a:lnTo>
                    <a:pt x="111115" y="2058573"/>
                  </a:lnTo>
                  <a:lnTo>
                    <a:pt x="74283" y="2035156"/>
                  </a:lnTo>
                  <a:lnTo>
                    <a:pt x="43567" y="2004436"/>
                  </a:lnTo>
                  <a:lnTo>
                    <a:pt x="20155" y="1967603"/>
                  </a:lnTo>
                  <a:lnTo>
                    <a:pt x="5236" y="1925848"/>
                  </a:lnTo>
                  <a:lnTo>
                    <a:pt x="0" y="1880362"/>
                  </a:lnTo>
                  <a:lnTo>
                    <a:pt x="0" y="198374"/>
                  </a:lnTo>
                  <a:close/>
                </a:path>
              </a:pathLst>
            </a:custGeom>
            <a:ln w="9144">
              <a:solidFill>
                <a:srgbClr val="000000"/>
              </a:solidFill>
            </a:ln>
          </p:spPr>
          <p:txBody>
            <a:bodyPr wrap="square" lIns="0" tIns="0" rIns="0" bIns="0" rtlCol="0"/>
            <a:lstStyle/>
            <a:p>
              <a:endParaRPr/>
            </a:p>
          </p:txBody>
        </p:sp>
        <p:pic>
          <p:nvPicPr>
            <p:cNvPr id="15" name="object 15"/>
            <p:cNvPicPr/>
            <p:nvPr/>
          </p:nvPicPr>
          <p:blipFill>
            <a:blip r:embed="rId3"/>
            <a:stretch>
              <a:fillRect/>
            </a:stretch>
          </p:blipFill>
          <p:spPr>
            <a:xfrm>
              <a:off x="5538216" y="3528059"/>
              <a:ext cx="748284" cy="182879"/>
            </a:xfrm>
            <a:prstGeom prst="rect">
              <a:avLst/>
            </a:prstGeom>
          </p:spPr>
        </p:pic>
        <p:sp>
          <p:nvSpPr>
            <p:cNvPr id="16" name="object 16"/>
            <p:cNvSpPr/>
            <p:nvPr/>
          </p:nvSpPr>
          <p:spPr>
            <a:xfrm>
              <a:off x="5538216" y="3528059"/>
              <a:ext cx="748665" cy="182880"/>
            </a:xfrm>
            <a:custGeom>
              <a:avLst/>
              <a:gdLst/>
              <a:ahLst/>
              <a:cxnLst/>
              <a:rect l="l" t="t" r="r" b="b"/>
              <a:pathLst>
                <a:path w="748664" h="182879">
                  <a:moveTo>
                    <a:pt x="0" y="182879"/>
                  </a:moveTo>
                  <a:lnTo>
                    <a:pt x="748284" y="182879"/>
                  </a:lnTo>
                  <a:lnTo>
                    <a:pt x="748284" y="0"/>
                  </a:lnTo>
                  <a:lnTo>
                    <a:pt x="0" y="0"/>
                  </a:lnTo>
                  <a:lnTo>
                    <a:pt x="0" y="182879"/>
                  </a:lnTo>
                  <a:close/>
                </a:path>
              </a:pathLst>
            </a:custGeom>
            <a:ln w="9144">
              <a:solidFill>
                <a:srgbClr val="000000"/>
              </a:solidFill>
            </a:ln>
          </p:spPr>
          <p:txBody>
            <a:bodyPr wrap="square" lIns="0" tIns="0" rIns="0" bIns="0" rtlCol="0"/>
            <a:lstStyle/>
            <a:p>
              <a:endParaRPr/>
            </a:p>
          </p:txBody>
        </p:sp>
        <p:pic>
          <p:nvPicPr>
            <p:cNvPr id="17" name="object 17"/>
            <p:cNvPicPr/>
            <p:nvPr/>
          </p:nvPicPr>
          <p:blipFill>
            <a:blip r:embed="rId4"/>
            <a:stretch>
              <a:fillRect/>
            </a:stretch>
          </p:blipFill>
          <p:spPr>
            <a:xfrm>
              <a:off x="6548628" y="3515868"/>
              <a:ext cx="580644" cy="182879"/>
            </a:xfrm>
            <a:prstGeom prst="rect">
              <a:avLst/>
            </a:prstGeom>
          </p:spPr>
        </p:pic>
        <p:sp>
          <p:nvSpPr>
            <p:cNvPr id="18" name="object 18"/>
            <p:cNvSpPr/>
            <p:nvPr/>
          </p:nvSpPr>
          <p:spPr>
            <a:xfrm>
              <a:off x="6548628" y="3515868"/>
              <a:ext cx="581025" cy="182880"/>
            </a:xfrm>
            <a:custGeom>
              <a:avLst/>
              <a:gdLst/>
              <a:ahLst/>
              <a:cxnLst/>
              <a:rect l="l" t="t" r="r" b="b"/>
              <a:pathLst>
                <a:path w="581025" h="182879">
                  <a:moveTo>
                    <a:pt x="0" y="182879"/>
                  </a:moveTo>
                  <a:lnTo>
                    <a:pt x="580644" y="182879"/>
                  </a:lnTo>
                  <a:lnTo>
                    <a:pt x="580644" y="0"/>
                  </a:lnTo>
                  <a:lnTo>
                    <a:pt x="0" y="0"/>
                  </a:lnTo>
                  <a:lnTo>
                    <a:pt x="0" y="182879"/>
                  </a:lnTo>
                  <a:close/>
                </a:path>
              </a:pathLst>
            </a:custGeom>
            <a:ln w="9144">
              <a:solidFill>
                <a:srgbClr val="000000"/>
              </a:solidFill>
            </a:ln>
          </p:spPr>
          <p:txBody>
            <a:bodyPr wrap="square" lIns="0" tIns="0" rIns="0" bIns="0" rtlCol="0"/>
            <a:lstStyle/>
            <a:p>
              <a:endParaRPr/>
            </a:p>
          </p:txBody>
        </p:sp>
        <p:sp>
          <p:nvSpPr>
            <p:cNvPr id="19" name="object 19"/>
            <p:cNvSpPr/>
            <p:nvPr/>
          </p:nvSpPr>
          <p:spPr>
            <a:xfrm>
              <a:off x="6312408" y="3404615"/>
              <a:ext cx="224154" cy="312420"/>
            </a:xfrm>
            <a:custGeom>
              <a:avLst/>
              <a:gdLst/>
              <a:ahLst/>
              <a:cxnLst/>
              <a:rect l="l" t="t" r="r" b="b"/>
              <a:pathLst>
                <a:path w="224152" h="312420">
                  <a:moveTo>
                    <a:pt x="224028" y="0"/>
                  </a:moveTo>
                  <a:lnTo>
                    <a:pt x="0" y="0"/>
                  </a:lnTo>
                  <a:lnTo>
                    <a:pt x="0" y="312420"/>
                  </a:lnTo>
                  <a:lnTo>
                    <a:pt x="224028" y="312420"/>
                  </a:lnTo>
                  <a:lnTo>
                    <a:pt x="224028" y="0"/>
                  </a:lnTo>
                  <a:close/>
                </a:path>
              </a:pathLst>
            </a:custGeom>
            <a:solidFill>
              <a:srgbClr val="FFFFFF"/>
            </a:solidFill>
          </p:spPr>
          <p:txBody>
            <a:bodyPr wrap="square" lIns="0" tIns="0" rIns="0" bIns="0" rtlCol="0"/>
            <a:lstStyle/>
            <a:p>
              <a:endParaRPr/>
            </a:p>
          </p:txBody>
        </p:sp>
        <p:sp>
          <p:nvSpPr>
            <p:cNvPr id="20" name="object 20"/>
            <p:cNvSpPr/>
            <p:nvPr/>
          </p:nvSpPr>
          <p:spPr>
            <a:xfrm>
              <a:off x="6179947" y="3294252"/>
              <a:ext cx="351790" cy="254635"/>
            </a:xfrm>
            <a:custGeom>
              <a:avLst/>
              <a:gdLst/>
              <a:ahLst/>
              <a:cxnLst/>
              <a:rect l="l" t="t" r="r" b="b"/>
              <a:pathLst>
                <a:path w="351790" h="254635">
                  <a:moveTo>
                    <a:pt x="345185" y="54356"/>
                  </a:moveTo>
                  <a:lnTo>
                    <a:pt x="32765" y="243332"/>
                  </a:lnTo>
                  <a:lnTo>
                    <a:pt x="39369" y="254254"/>
                  </a:lnTo>
                  <a:lnTo>
                    <a:pt x="351789" y="65277"/>
                  </a:lnTo>
                  <a:lnTo>
                    <a:pt x="345185" y="54356"/>
                  </a:lnTo>
                  <a:close/>
                </a:path>
                <a:path w="351790" h="254635">
                  <a:moveTo>
                    <a:pt x="325500" y="21717"/>
                  </a:moveTo>
                  <a:lnTo>
                    <a:pt x="13080" y="210693"/>
                  </a:lnTo>
                  <a:lnTo>
                    <a:pt x="26288" y="232537"/>
                  </a:lnTo>
                  <a:lnTo>
                    <a:pt x="338708" y="43561"/>
                  </a:lnTo>
                  <a:lnTo>
                    <a:pt x="325500" y="21717"/>
                  </a:lnTo>
                  <a:close/>
                </a:path>
                <a:path w="351790" h="254635">
                  <a:moveTo>
                    <a:pt x="312419" y="0"/>
                  </a:moveTo>
                  <a:lnTo>
                    <a:pt x="0" y="188975"/>
                  </a:lnTo>
                  <a:lnTo>
                    <a:pt x="6476" y="199898"/>
                  </a:lnTo>
                  <a:lnTo>
                    <a:pt x="318897" y="10922"/>
                  </a:lnTo>
                  <a:lnTo>
                    <a:pt x="312419" y="0"/>
                  </a:lnTo>
                  <a:close/>
                </a:path>
              </a:pathLst>
            </a:custGeom>
            <a:solidFill>
              <a:srgbClr val="000000"/>
            </a:solidFill>
          </p:spPr>
          <p:txBody>
            <a:bodyPr wrap="square" lIns="0" tIns="0" rIns="0" bIns="0" rtlCol="0"/>
            <a:lstStyle/>
            <a:p>
              <a:endParaRPr/>
            </a:p>
          </p:txBody>
        </p:sp>
        <p:pic>
          <p:nvPicPr>
            <p:cNvPr id="21" name="object 21"/>
            <p:cNvPicPr/>
            <p:nvPr/>
          </p:nvPicPr>
          <p:blipFill>
            <a:blip r:embed="rId5"/>
            <a:stretch>
              <a:fillRect/>
            </a:stretch>
          </p:blipFill>
          <p:spPr>
            <a:xfrm>
              <a:off x="6243066" y="3305559"/>
              <a:ext cx="143637" cy="136915"/>
            </a:xfrm>
            <a:prstGeom prst="rect">
              <a:avLst/>
            </a:prstGeom>
          </p:spPr>
        </p:pic>
        <p:pic>
          <p:nvPicPr>
            <p:cNvPr id="22" name="object 22"/>
            <p:cNvPicPr/>
            <p:nvPr/>
          </p:nvPicPr>
          <p:blipFill>
            <a:blip r:embed="rId6"/>
            <a:stretch>
              <a:fillRect/>
            </a:stretch>
          </p:blipFill>
          <p:spPr>
            <a:xfrm>
              <a:off x="6238303" y="3300797"/>
              <a:ext cx="153162" cy="146440"/>
            </a:xfrm>
            <a:prstGeom prst="rect">
              <a:avLst/>
            </a:prstGeom>
          </p:spPr>
        </p:pic>
        <p:pic>
          <p:nvPicPr>
            <p:cNvPr id="23" name="object 23"/>
            <p:cNvPicPr/>
            <p:nvPr/>
          </p:nvPicPr>
          <p:blipFill>
            <a:blip r:embed="rId7"/>
            <a:stretch>
              <a:fillRect/>
            </a:stretch>
          </p:blipFill>
          <p:spPr>
            <a:xfrm>
              <a:off x="5707665" y="5011674"/>
              <a:ext cx="1155065" cy="712470"/>
            </a:xfrm>
            <a:prstGeom prst="rect">
              <a:avLst/>
            </a:prstGeom>
          </p:spPr>
        </p:pic>
        <p:sp>
          <p:nvSpPr>
            <p:cNvPr id="24" name="object 24"/>
            <p:cNvSpPr/>
            <p:nvPr/>
          </p:nvSpPr>
          <p:spPr>
            <a:xfrm>
              <a:off x="4213860" y="4020311"/>
              <a:ext cx="4185285" cy="10795"/>
            </a:xfrm>
            <a:custGeom>
              <a:avLst/>
              <a:gdLst/>
              <a:ahLst/>
              <a:cxnLst/>
              <a:rect l="l" t="t" r="r" b="b"/>
              <a:pathLst>
                <a:path w="4185284" h="10795">
                  <a:moveTo>
                    <a:pt x="1399031" y="0"/>
                  </a:moveTo>
                  <a:lnTo>
                    <a:pt x="0" y="0"/>
                  </a:lnTo>
                </a:path>
                <a:path w="4185284" h="10795">
                  <a:moveTo>
                    <a:pt x="4184904" y="10668"/>
                  </a:moveTo>
                  <a:lnTo>
                    <a:pt x="2697480" y="10668"/>
                  </a:lnTo>
                </a:path>
              </a:pathLst>
            </a:custGeom>
            <a:ln w="9144">
              <a:solidFill>
                <a:srgbClr val="000000"/>
              </a:solidFill>
            </a:ln>
          </p:spPr>
          <p:txBody>
            <a:bodyPr wrap="square" lIns="0" tIns="0" rIns="0" bIns="0" rtlCol="0"/>
            <a:lstStyle/>
            <a:p>
              <a:endParaRPr/>
            </a:p>
          </p:txBody>
        </p:sp>
        <p:pic>
          <p:nvPicPr>
            <p:cNvPr id="25" name="object 25"/>
            <p:cNvPicPr/>
            <p:nvPr/>
          </p:nvPicPr>
          <p:blipFill>
            <a:blip r:embed="rId8"/>
            <a:stretch>
              <a:fillRect/>
            </a:stretch>
          </p:blipFill>
          <p:spPr>
            <a:xfrm>
              <a:off x="4187952" y="3617975"/>
              <a:ext cx="1424939" cy="402336"/>
            </a:xfrm>
            <a:prstGeom prst="rect">
              <a:avLst/>
            </a:prstGeom>
          </p:spPr>
        </p:pic>
        <p:sp>
          <p:nvSpPr>
            <p:cNvPr id="26" name="object 26"/>
            <p:cNvSpPr/>
            <p:nvPr/>
          </p:nvSpPr>
          <p:spPr>
            <a:xfrm>
              <a:off x="4187952" y="3617975"/>
              <a:ext cx="1424940" cy="402590"/>
            </a:xfrm>
            <a:custGeom>
              <a:avLst/>
              <a:gdLst/>
              <a:ahLst/>
              <a:cxnLst/>
              <a:rect l="l" t="t" r="r" b="b"/>
              <a:pathLst>
                <a:path w="1424939" h="402589">
                  <a:moveTo>
                    <a:pt x="1349883" y="0"/>
                  </a:moveTo>
                  <a:lnTo>
                    <a:pt x="1300728" y="11793"/>
                  </a:lnTo>
                  <a:lnTo>
                    <a:pt x="1250860" y="24835"/>
                  </a:lnTo>
                  <a:lnTo>
                    <a:pt x="1200562" y="38004"/>
                  </a:lnTo>
                  <a:lnTo>
                    <a:pt x="1150116" y="50179"/>
                  </a:lnTo>
                  <a:lnTo>
                    <a:pt x="1099804" y="60236"/>
                  </a:lnTo>
                  <a:lnTo>
                    <a:pt x="1049909" y="67056"/>
                  </a:lnTo>
                  <a:lnTo>
                    <a:pt x="1003046" y="70802"/>
                  </a:lnTo>
                  <a:lnTo>
                    <a:pt x="956183" y="73501"/>
                  </a:lnTo>
                  <a:lnTo>
                    <a:pt x="909320" y="75771"/>
                  </a:lnTo>
                  <a:lnTo>
                    <a:pt x="862457" y="78231"/>
                  </a:lnTo>
                  <a:lnTo>
                    <a:pt x="848141" y="89249"/>
                  </a:lnTo>
                  <a:lnTo>
                    <a:pt x="825563" y="105600"/>
                  </a:lnTo>
                  <a:lnTo>
                    <a:pt x="802699" y="122237"/>
                  </a:lnTo>
                  <a:lnTo>
                    <a:pt x="787526" y="134112"/>
                  </a:lnTo>
                  <a:lnTo>
                    <a:pt x="780992" y="142904"/>
                  </a:lnTo>
                  <a:lnTo>
                    <a:pt x="776208" y="153114"/>
                  </a:lnTo>
                  <a:lnTo>
                    <a:pt x="770828" y="162204"/>
                  </a:lnTo>
                  <a:lnTo>
                    <a:pt x="762508" y="167640"/>
                  </a:lnTo>
                  <a:lnTo>
                    <a:pt x="728819" y="173904"/>
                  </a:lnTo>
                  <a:lnTo>
                    <a:pt x="694356" y="176323"/>
                  </a:lnTo>
                  <a:lnTo>
                    <a:pt x="659584" y="177194"/>
                  </a:lnTo>
                  <a:lnTo>
                    <a:pt x="624967" y="178816"/>
                  </a:lnTo>
                  <a:lnTo>
                    <a:pt x="580419" y="200282"/>
                  </a:lnTo>
                  <a:lnTo>
                    <a:pt x="534037" y="214359"/>
                  </a:lnTo>
                  <a:lnTo>
                    <a:pt x="486179" y="223292"/>
                  </a:lnTo>
                  <a:lnTo>
                    <a:pt x="437206" y="229323"/>
                  </a:lnTo>
                  <a:lnTo>
                    <a:pt x="387476" y="234696"/>
                  </a:lnTo>
                  <a:lnTo>
                    <a:pt x="348183" y="263973"/>
                  </a:lnTo>
                  <a:lnTo>
                    <a:pt x="305072" y="286671"/>
                  </a:lnTo>
                  <a:lnTo>
                    <a:pt x="259048" y="304530"/>
                  </a:lnTo>
                  <a:lnTo>
                    <a:pt x="211012" y="319287"/>
                  </a:lnTo>
                  <a:lnTo>
                    <a:pt x="161869" y="332682"/>
                  </a:lnTo>
                  <a:lnTo>
                    <a:pt x="112522" y="346456"/>
                  </a:lnTo>
                  <a:lnTo>
                    <a:pt x="93293" y="351216"/>
                  </a:lnTo>
                  <a:lnTo>
                    <a:pt x="73755" y="355393"/>
                  </a:lnTo>
                  <a:lnTo>
                    <a:pt x="54836" y="360689"/>
                  </a:lnTo>
                  <a:lnTo>
                    <a:pt x="37464" y="368807"/>
                  </a:lnTo>
                  <a:lnTo>
                    <a:pt x="26360" y="375461"/>
                  </a:lnTo>
                  <a:lnTo>
                    <a:pt x="14065" y="382793"/>
                  </a:lnTo>
                  <a:lnTo>
                    <a:pt x="4103" y="388721"/>
                  </a:lnTo>
                  <a:lnTo>
                    <a:pt x="0" y="391160"/>
                  </a:lnTo>
                  <a:lnTo>
                    <a:pt x="1412494" y="402336"/>
                  </a:lnTo>
                  <a:lnTo>
                    <a:pt x="1424939" y="89407"/>
                  </a:lnTo>
                  <a:lnTo>
                    <a:pt x="1337437" y="89407"/>
                  </a:lnTo>
                  <a:lnTo>
                    <a:pt x="1349883" y="0"/>
                  </a:lnTo>
                  <a:close/>
                </a:path>
              </a:pathLst>
            </a:custGeom>
            <a:ln w="9144">
              <a:solidFill>
                <a:srgbClr val="000000"/>
              </a:solidFill>
            </a:ln>
          </p:spPr>
          <p:txBody>
            <a:bodyPr wrap="square" lIns="0" tIns="0" rIns="0" bIns="0" rtlCol="0"/>
            <a:lstStyle/>
            <a:p>
              <a:endParaRPr/>
            </a:p>
          </p:txBody>
        </p:sp>
        <p:pic>
          <p:nvPicPr>
            <p:cNvPr id="27" name="object 27"/>
            <p:cNvPicPr/>
            <p:nvPr/>
          </p:nvPicPr>
          <p:blipFill>
            <a:blip r:embed="rId9"/>
            <a:stretch>
              <a:fillRect/>
            </a:stretch>
          </p:blipFill>
          <p:spPr>
            <a:xfrm>
              <a:off x="6923532" y="3550919"/>
              <a:ext cx="1461516" cy="480059"/>
            </a:xfrm>
            <a:prstGeom prst="rect">
              <a:avLst/>
            </a:prstGeom>
          </p:spPr>
        </p:pic>
        <p:sp>
          <p:nvSpPr>
            <p:cNvPr id="28" name="object 28"/>
            <p:cNvSpPr/>
            <p:nvPr/>
          </p:nvSpPr>
          <p:spPr>
            <a:xfrm>
              <a:off x="6923532" y="3550919"/>
              <a:ext cx="1461770" cy="480059"/>
            </a:xfrm>
            <a:custGeom>
              <a:avLst/>
              <a:gdLst/>
              <a:ahLst/>
              <a:cxnLst/>
              <a:rect l="l" t="t" r="r" b="b"/>
              <a:pathLst>
                <a:path w="1461770" h="480059">
                  <a:moveTo>
                    <a:pt x="236600" y="0"/>
                  </a:moveTo>
                  <a:lnTo>
                    <a:pt x="284018" y="1784"/>
                  </a:lnTo>
                  <a:lnTo>
                    <a:pt x="331534" y="3147"/>
                  </a:lnTo>
                  <a:lnTo>
                    <a:pt x="379000" y="4736"/>
                  </a:lnTo>
                  <a:lnTo>
                    <a:pt x="426271" y="7197"/>
                  </a:lnTo>
                  <a:lnTo>
                    <a:pt x="473201" y="11175"/>
                  </a:lnTo>
                  <a:lnTo>
                    <a:pt x="519623" y="20531"/>
                  </a:lnTo>
                  <a:lnTo>
                    <a:pt x="561702" y="36401"/>
                  </a:lnTo>
                  <a:lnTo>
                    <a:pt x="601297" y="56118"/>
                  </a:lnTo>
                  <a:lnTo>
                    <a:pt x="640268" y="77009"/>
                  </a:lnTo>
                  <a:lnTo>
                    <a:pt x="680473" y="96404"/>
                  </a:lnTo>
                  <a:lnTo>
                    <a:pt x="723773" y="111632"/>
                  </a:lnTo>
                  <a:lnTo>
                    <a:pt x="752861" y="135429"/>
                  </a:lnTo>
                  <a:lnTo>
                    <a:pt x="765032" y="145999"/>
                  </a:lnTo>
                  <a:lnTo>
                    <a:pt x="767007" y="147795"/>
                  </a:lnTo>
                  <a:lnTo>
                    <a:pt x="765504" y="145273"/>
                  </a:lnTo>
                  <a:lnTo>
                    <a:pt x="767245" y="142886"/>
                  </a:lnTo>
                  <a:lnTo>
                    <a:pt x="778950" y="145089"/>
                  </a:lnTo>
                  <a:lnTo>
                    <a:pt x="807339" y="156336"/>
                  </a:lnTo>
                  <a:lnTo>
                    <a:pt x="849614" y="177756"/>
                  </a:lnTo>
                  <a:lnTo>
                    <a:pt x="888746" y="199866"/>
                  </a:lnTo>
                  <a:lnTo>
                    <a:pt x="928925" y="219737"/>
                  </a:lnTo>
                  <a:lnTo>
                    <a:pt x="974344" y="234441"/>
                  </a:lnTo>
                  <a:lnTo>
                    <a:pt x="988250" y="237438"/>
                  </a:lnTo>
                  <a:lnTo>
                    <a:pt x="1002157" y="240029"/>
                  </a:lnTo>
                  <a:lnTo>
                    <a:pt x="1016063" y="242621"/>
                  </a:lnTo>
                  <a:lnTo>
                    <a:pt x="1054814" y="251950"/>
                  </a:lnTo>
                  <a:lnTo>
                    <a:pt x="1104407" y="265424"/>
                  </a:lnTo>
                  <a:lnTo>
                    <a:pt x="1125728" y="286099"/>
                  </a:lnTo>
                  <a:lnTo>
                    <a:pt x="1132466" y="294616"/>
                  </a:lnTo>
                  <a:lnTo>
                    <a:pt x="1192514" y="317309"/>
                  </a:lnTo>
                  <a:lnTo>
                    <a:pt x="1224915" y="323722"/>
                  </a:lnTo>
                  <a:lnTo>
                    <a:pt x="1234801" y="332622"/>
                  </a:lnTo>
                  <a:lnTo>
                    <a:pt x="1266698" y="357250"/>
                  </a:lnTo>
                  <a:lnTo>
                    <a:pt x="1309084" y="367569"/>
                  </a:lnTo>
                  <a:lnTo>
                    <a:pt x="1330563" y="372002"/>
                  </a:lnTo>
                  <a:lnTo>
                    <a:pt x="1350137" y="379602"/>
                  </a:lnTo>
                  <a:lnTo>
                    <a:pt x="1360594" y="385149"/>
                  </a:lnTo>
                  <a:lnTo>
                    <a:pt x="1371028" y="390731"/>
                  </a:lnTo>
                  <a:lnTo>
                    <a:pt x="1381462" y="396337"/>
                  </a:lnTo>
                  <a:lnTo>
                    <a:pt x="1391920" y="401954"/>
                  </a:lnTo>
                  <a:lnTo>
                    <a:pt x="1398873" y="418645"/>
                  </a:lnTo>
                  <a:lnTo>
                    <a:pt x="1405826" y="435371"/>
                  </a:lnTo>
                  <a:lnTo>
                    <a:pt x="1412779" y="452121"/>
                  </a:lnTo>
                  <a:lnTo>
                    <a:pt x="1419733" y="468883"/>
                  </a:lnTo>
                  <a:lnTo>
                    <a:pt x="1428243" y="475345"/>
                  </a:lnTo>
                  <a:lnTo>
                    <a:pt x="1442386" y="478662"/>
                  </a:lnTo>
                  <a:lnTo>
                    <a:pt x="1455648" y="479885"/>
                  </a:lnTo>
                  <a:lnTo>
                    <a:pt x="1461516" y="480059"/>
                  </a:lnTo>
                  <a:lnTo>
                    <a:pt x="0" y="468883"/>
                  </a:lnTo>
                  <a:lnTo>
                    <a:pt x="0" y="156336"/>
                  </a:lnTo>
                  <a:lnTo>
                    <a:pt x="222758" y="156336"/>
                  </a:lnTo>
                  <a:lnTo>
                    <a:pt x="236600" y="0"/>
                  </a:lnTo>
                  <a:close/>
                </a:path>
              </a:pathLst>
            </a:custGeom>
            <a:ln w="9144">
              <a:solidFill>
                <a:srgbClr val="000000"/>
              </a:solidFill>
            </a:ln>
          </p:spPr>
          <p:txBody>
            <a:bodyPr wrap="square" lIns="0" tIns="0" rIns="0" bIns="0" rtlCol="0"/>
            <a:lstStyle/>
            <a:p>
              <a:endParaRPr/>
            </a:p>
          </p:txBody>
        </p:sp>
        <p:sp>
          <p:nvSpPr>
            <p:cNvPr id="29" name="object 29"/>
            <p:cNvSpPr/>
            <p:nvPr/>
          </p:nvSpPr>
          <p:spPr>
            <a:xfrm>
              <a:off x="4477258" y="4024630"/>
              <a:ext cx="3964304" cy="173990"/>
            </a:xfrm>
            <a:custGeom>
              <a:avLst/>
              <a:gdLst/>
              <a:ahLst/>
              <a:cxnLst/>
              <a:rect l="l" t="t" r="r" b="b"/>
              <a:pathLst>
                <a:path w="3964304" h="173989">
                  <a:moveTo>
                    <a:pt x="151002" y="8890"/>
                  </a:moveTo>
                  <a:lnTo>
                    <a:pt x="303911" y="128905"/>
                  </a:lnTo>
                </a:path>
                <a:path w="3964304" h="173989">
                  <a:moveTo>
                    <a:pt x="67690" y="10033"/>
                  </a:moveTo>
                  <a:lnTo>
                    <a:pt x="220725" y="130175"/>
                  </a:lnTo>
                </a:path>
                <a:path w="3964304" h="173989">
                  <a:moveTo>
                    <a:pt x="176529" y="1270"/>
                  </a:moveTo>
                  <a:lnTo>
                    <a:pt x="0" y="105537"/>
                  </a:lnTo>
                </a:path>
                <a:path w="3964304" h="173989">
                  <a:moveTo>
                    <a:pt x="249554" y="0"/>
                  </a:moveTo>
                  <a:lnTo>
                    <a:pt x="75691" y="151003"/>
                  </a:lnTo>
                </a:path>
                <a:path w="3964304" h="173989">
                  <a:moveTo>
                    <a:pt x="737996" y="19304"/>
                  </a:moveTo>
                  <a:lnTo>
                    <a:pt x="891031" y="140081"/>
                  </a:lnTo>
                </a:path>
                <a:path w="3964304" h="173989">
                  <a:moveTo>
                    <a:pt x="654812" y="20701"/>
                  </a:moveTo>
                  <a:lnTo>
                    <a:pt x="807846" y="141478"/>
                  </a:lnTo>
                </a:path>
                <a:path w="3964304" h="173989">
                  <a:moveTo>
                    <a:pt x="763524" y="11938"/>
                  </a:moveTo>
                  <a:lnTo>
                    <a:pt x="586993" y="116713"/>
                  </a:lnTo>
                </a:path>
                <a:path w="3964304" h="173989">
                  <a:moveTo>
                    <a:pt x="836676" y="10541"/>
                  </a:moveTo>
                  <a:lnTo>
                    <a:pt x="662813" y="162306"/>
                  </a:lnTo>
                </a:path>
                <a:path w="3964304" h="173989">
                  <a:moveTo>
                    <a:pt x="2799080" y="19304"/>
                  </a:moveTo>
                  <a:lnTo>
                    <a:pt x="2952115" y="140081"/>
                  </a:lnTo>
                </a:path>
                <a:path w="3964304" h="173989">
                  <a:moveTo>
                    <a:pt x="2715767" y="20701"/>
                  </a:moveTo>
                  <a:lnTo>
                    <a:pt x="2868802" y="141478"/>
                  </a:lnTo>
                </a:path>
                <a:path w="3964304" h="173989">
                  <a:moveTo>
                    <a:pt x="2824607" y="11938"/>
                  </a:moveTo>
                  <a:lnTo>
                    <a:pt x="2647949" y="116713"/>
                  </a:lnTo>
                </a:path>
                <a:path w="3964304" h="173989">
                  <a:moveTo>
                    <a:pt x="2897632" y="10541"/>
                  </a:moveTo>
                  <a:lnTo>
                    <a:pt x="2723768" y="162306"/>
                  </a:lnTo>
                </a:path>
                <a:path w="3964304" h="173989">
                  <a:moveTo>
                    <a:pt x="3248787" y="8890"/>
                  </a:moveTo>
                  <a:lnTo>
                    <a:pt x="3401694" y="128905"/>
                  </a:lnTo>
                </a:path>
                <a:path w="3964304" h="173989">
                  <a:moveTo>
                    <a:pt x="3165474" y="10033"/>
                  </a:moveTo>
                  <a:lnTo>
                    <a:pt x="3318510" y="130175"/>
                  </a:lnTo>
                </a:path>
                <a:path w="3964304" h="173989">
                  <a:moveTo>
                    <a:pt x="3274314" y="1270"/>
                  </a:moveTo>
                  <a:lnTo>
                    <a:pt x="3097657" y="105537"/>
                  </a:lnTo>
                </a:path>
                <a:path w="3964304" h="173989">
                  <a:moveTo>
                    <a:pt x="3347339" y="0"/>
                  </a:moveTo>
                  <a:lnTo>
                    <a:pt x="3173475" y="151003"/>
                  </a:lnTo>
                </a:path>
                <a:path w="3964304" h="173989">
                  <a:moveTo>
                    <a:pt x="3810889" y="30607"/>
                  </a:moveTo>
                  <a:lnTo>
                    <a:pt x="3963796" y="151384"/>
                  </a:lnTo>
                </a:path>
                <a:path w="3964304" h="173989">
                  <a:moveTo>
                    <a:pt x="3727576" y="32004"/>
                  </a:moveTo>
                  <a:lnTo>
                    <a:pt x="3880612" y="152781"/>
                  </a:lnTo>
                </a:path>
                <a:path w="3964304" h="173989">
                  <a:moveTo>
                    <a:pt x="3836289" y="23241"/>
                  </a:moveTo>
                  <a:lnTo>
                    <a:pt x="3659759" y="128016"/>
                  </a:lnTo>
                </a:path>
                <a:path w="3964304" h="173989">
                  <a:moveTo>
                    <a:pt x="3909441" y="21844"/>
                  </a:moveTo>
                  <a:lnTo>
                    <a:pt x="3735577" y="173736"/>
                  </a:lnTo>
                </a:path>
              </a:pathLst>
            </a:custGeom>
            <a:ln w="9525">
              <a:solidFill>
                <a:srgbClr val="000000"/>
              </a:solidFill>
            </a:ln>
          </p:spPr>
          <p:txBody>
            <a:bodyPr wrap="square" lIns="0" tIns="0" rIns="0" bIns="0" rtlCol="0"/>
            <a:lstStyle/>
            <a:p>
              <a:endParaRPr/>
            </a:p>
          </p:txBody>
        </p:sp>
        <p:sp>
          <p:nvSpPr>
            <p:cNvPr id="30" name="object 30"/>
            <p:cNvSpPr/>
            <p:nvPr/>
          </p:nvSpPr>
          <p:spPr>
            <a:xfrm>
              <a:off x="5466334" y="4369561"/>
              <a:ext cx="133985" cy="231775"/>
            </a:xfrm>
            <a:custGeom>
              <a:avLst/>
              <a:gdLst/>
              <a:ahLst/>
              <a:cxnLst/>
              <a:rect l="l" t="t" r="r" b="b"/>
              <a:pathLst>
                <a:path w="133985" h="231775">
                  <a:moveTo>
                    <a:pt x="133730" y="75183"/>
                  </a:moveTo>
                  <a:lnTo>
                    <a:pt x="18033" y="231267"/>
                  </a:lnTo>
                </a:path>
                <a:path w="133985" h="231775">
                  <a:moveTo>
                    <a:pt x="115696" y="0"/>
                  </a:moveTo>
                  <a:lnTo>
                    <a:pt x="0" y="156082"/>
                  </a:lnTo>
                </a:path>
              </a:pathLst>
            </a:custGeom>
            <a:ln w="9525">
              <a:solidFill>
                <a:srgbClr val="000000"/>
              </a:solidFill>
            </a:ln>
          </p:spPr>
          <p:txBody>
            <a:bodyPr wrap="square" lIns="0" tIns="0" rIns="0" bIns="0" rtlCol="0"/>
            <a:lstStyle/>
            <a:p>
              <a:endParaRPr/>
            </a:p>
          </p:txBody>
        </p:sp>
        <p:sp>
          <p:nvSpPr>
            <p:cNvPr id="31" name="object 31"/>
            <p:cNvSpPr/>
            <p:nvPr/>
          </p:nvSpPr>
          <p:spPr>
            <a:xfrm>
              <a:off x="5428869" y="4326000"/>
              <a:ext cx="186690" cy="203835"/>
            </a:xfrm>
            <a:custGeom>
              <a:avLst/>
              <a:gdLst/>
              <a:ahLst/>
              <a:cxnLst/>
              <a:rect l="l" t="t" r="r" b="b"/>
              <a:pathLst>
                <a:path w="186689" h="203835">
                  <a:moveTo>
                    <a:pt x="169798" y="139446"/>
                  </a:moveTo>
                  <a:lnTo>
                    <a:pt x="34925" y="0"/>
                  </a:lnTo>
                </a:path>
                <a:path w="186689" h="203835">
                  <a:moveTo>
                    <a:pt x="186308" y="203326"/>
                  </a:moveTo>
                  <a:lnTo>
                    <a:pt x="0" y="74041"/>
                  </a:lnTo>
                </a:path>
              </a:pathLst>
            </a:custGeom>
            <a:ln w="9525">
              <a:solidFill>
                <a:srgbClr val="000000"/>
              </a:solidFill>
            </a:ln>
          </p:spPr>
          <p:txBody>
            <a:bodyPr wrap="square" lIns="0" tIns="0" rIns="0" bIns="0" rtlCol="0"/>
            <a:lstStyle/>
            <a:p>
              <a:endParaRPr/>
            </a:p>
          </p:txBody>
        </p:sp>
        <p:sp>
          <p:nvSpPr>
            <p:cNvPr id="32" name="object 32"/>
            <p:cNvSpPr/>
            <p:nvPr/>
          </p:nvSpPr>
          <p:spPr>
            <a:xfrm>
              <a:off x="5453380" y="4705603"/>
              <a:ext cx="133985" cy="232410"/>
            </a:xfrm>
            <a:custGeom>
              <a:avLst/>
              <a:gdLst/>
              <a:ahLst/>
              <a:cxnLst/>
              <a:rect l="l" t="t" r="r" b="b"/>
              <a:pathLst>
                <a:path w="133985" h="232410">
                  <a:moveTo>
                    <a:pt x="133731" y="75438"/>
                  </a:moveTo>
                  <a:lnTo>
                    <a:pt x="18034" y="231902"/>
                  </a:lnTo>
                </a:path>
                <a:path w="133985" h="232410">
                  <a:moveTo>
                    <a:pt x="115697" y="0"/>
                  </a:moveTo>
                  <a:lnTo>
                    <a:pt x="0" y="156591"/>
                  </a:lnTo>
                </a:path>
              </a:pathLst>
            </a:custGeom>
            <a:ln w="9525">
              <a:solidFill>
                <a:srgbClr val="000000"/>
              </a:solidFill>
            </a:ln>
          </p:spPr>
          <p:txBody>
            <a:bodyPr wrap="square" lIns="0" tIns="0" rIns="0" bIns="0" rtlCol="0"/>
            <a:lstStyle/>
            <a:p>
              <a:endParaRPr/>
            </a:p>
          </p:txBody>
        </p:sp>
        <p:sp>
          <p:nvSpPr>
            <p:cNvPr id="33" name="object 33"/>
            <p:cNvSpPr/>
            <p:nvPr/>
          </p:nvSpPr>
          <p:spPr>
            <a:xfrm>
              <a:off x="5415915" y="4661788"/>
              <a:ext cx="186690" cy="204470"/>
            </a:xfrm>
            <a:custGeom>
              <a:avLst/>
              <a:gdLst/>
              <a:ahLst/>
              <a:cxnLst/>
              <a:rect l="l" t="t" r="r" b="b"/>
              <a:pathLst>
                <a:path w="186689" h="204470">
                  <a:moveTo>
                    <a:pt x="169925" y="140081"/>
                  </a:moveTo>
                  <a:lnTo>
                    <a:pt x="34925" y="0"/>
                  </a:lnTo>
                </a:path>
                <a:path w="186689" h="204470">
                  <a:moveTo>
                    <a:pt x="186436" y="204088"/>
                  </a:moveTo>
                  <a:lnTo>
                    <a:pt x="0" y="74294"/>
                  </a:lnTo>
                </a:path>
              </a:pathLst>
            </a:custGeom>
            <a:ln w="9525">
              <a:solidFill>
                <a:srgbClr val="000000"/>
              </a:solidFill>
            </a:ln>
          </p:spPr>
          <p:txBody>
            <a:bodyPr wrap="square" lIns="0" tIns="0" rIns="0" bIns="0" rtlCol="0"/>
            <a:lstStyle/>
            <a:p>
              <a:endParaRPr/>
            </a:p>
          </p:txBody>
        </p:sp>
        <p:sp>
          <p:nvSpPr>
            <p:cNvPr id="34" name="object 34"/>
            <p:cNvSpPr/>
            <p:nvPr/>
          </p:nvSpPr>
          <p:spPr>
            <a:xfrm>
              <a:off x="5459349" y="5295011"/>
              <a:ext cx="116205" cy="156210"/>
            </a:xfrm>
            <a:custGeom>
              <a:avLst/>
              <a:gdLst/>
              <a:ahLst/>
              <a:cxnLst/>
              <a:rect l="l" t="t" r="r" b="b"/>
              <a:pathLst>
                <a:path w="116204" h="156210">
                  <a:moveTo>
                    <a:pt x="115697" y="0"/>
                  </a:moveTo>
                  <a:lnTo>
                    <a:pt x="0" y="156082"/>
                  </a:lnTo>
                </a:path>
              </a:pathLst>
            </a:custGeom>
            <a:ln w="9525">
              <a:solidFill>
                <a:srgbClr val="000000"/>
              </a:solidFill>
            </a:ln>
          </p:spPr>
          <p:txBody>
            <a:bodyPr wrap="square" lIns="0" tIns="0" rIns="0" bIns="0" rtlCol="0"/>
            <a:lstStyle/>
            <a:p>
              <a:endParaRPr/>
            </a:p>
          </p:txBody>
        </p:sp>
        <p:sp>
          <p:nvSpPr>
            <p:cNvPr id="35" name="object 35"/>
            <p:cNvSpPr/>
            <p:nvPr/>
          </p:nvSpPr>
          <p:spPr>
            <a:xfrm>
              <a:off x="5403850" y="5176265"/>
              <a:ext cx="799465" cy="787400"/>
            </a:xfrm>
            <a:custGeom>
              <a:avLst/>
              <a:gdLst/>
              <a:ahLst/>
              <a:cxnLst/>
              <a:rect l="l" t="t" r="r" b="b"/>
              <a:pathLst>
                <a:path w="799464" h="787400">
                  <a:moveTo>
                    <a:pt x="153162" y="43560"/>
                  </a:moveTo>
                  <a:lnTo>
                    <a:pt x="37464" y="199643"/>
                  </a:lnTo>
                </a:path>
                <a:path w="799464" h="787400">
                  <a:moveTo>
                    <a:pt x="169799" y="139445"/>
                  </a:moveTo>
                  <a:lnTo>
                    <a:pt x="34925" y="0"/>
                  </a:lnTo>
                </a:path>
                <a:path w="799464" h="787400">
                  <a:moveTo>
                    <a:pt x="186309" y="203326"/>
                  </a:moveTo>
                  <a:lnTo>
                    <a:pt x="0" y="74040"/>
                  </a:lnTo>
                </a:path>
                <a:path w="799464" h="787400">
                  <a:moveTo>
                    <a:pt x="641603" y="564603"/>
                  </a:moveTo>
                  <a:lnTo>
                    <a:pt x="799338" y="767435"/>
                  </a:lnTo>
                </a:path>
                <a:path w="799464" h="787400">
                  <a:moveTo>
                    <a:pt x="551434" y="584199"/>
                  </a:moveTo>
                  <a:lnTo>
                    <a:pt x="709167" y="787031"/>
                  </a:lnTo>
                </a:path>
                <a:path w="799464" h="787400">
                  <a:moveTo>
                    <a:pt x="659891" y="589076"/>
                  </a:moveTo>
                  <a:lnTo>
                    <a:pt x="486917" y="753605"/>
                  </a:lnTo>
                </a:path>
              </a:pathLst>
            </a:custGeom>
            <a:ln w="9525">
              <a:solidFill>
                <a:srgbClr val="000000"/>
              </a:solidFill>
            </a:ln>
          </p:spPr>
          <p:txBody>
            <a:bodyPr wrap="square" lIns="0" tIns="0" rIns="0" bIns="0" rtlCol="0"/>
            <a:lstStyle/>
            <a:p>
              <a:endParaRPr/>
            </a:p>
          </p:txBody>
        </p:sp>
        <p:sp>
          <p:nvSpPr>
            <p:cNvPr id="36" name="object 36"/>
            <p:cNvSpPr/>
            <p:nvPr/>
          </p:nvSpPr>
          <p:spPr>
            <a:xfrm>
              <a:off x="5968619" y="5745619"/>
              <a:ext cx="168910" cy="241935"/>
            </a:xfrm>
            <a:custGeom>
              <a:avLst/>
              <a:gdLst/>
              <a:ahLst/>
              <a:cxnLst/>
              <a:rect l="l" t="t" r="r" b="b"/>
              <a:pathLst>
                <a:path w="168910" h="241935">
                  <a:moveTo>
                    <a:pt x="168655" y="0"/>
                  </a:moveTo>
                  <a:lnTo>
                    <a:pt x="0" y="241477"/>
                  </a:lnTo>
                </a:path>
              </a:pathLst>
            </a:custGeom>
            <a:ln w="9525">
              <a:solidFill>
                <a:srgbClr val="000000"/>
              </a:solidFill>
            </a:ln>
          </p:spPr>
          <p:txBody>
            <a:bodyPr wrap="square" lIns="0" tIns="0" rIns="0" bIns="0" rtlCol="0"/>
            <a:lstStyle/>
            <a:p>
              <a:endParaRPr/>
            </a:p>
          </p:txBody>
        </p:sp>
        <p:sp>
          <p:nvSpPr>
            <p:cNvPr id="37" name="object 37"/>
            <p:cNvSpPr/>
            <p:nvPr/>
          </p:nvSpPr>
          <p:spPr>
            <a:xfrm>
              <a:off x="6390386" y="4622038"/>
              <a:ext cx="723900" cy="1386840"/>
            </a:xfrm>
            <a:custGeom>
              <a:avLst/>
              <a:gdLst/>
              <a:ahLst/>
              <a:cxnLst/>
              <a:rect l="l" t="t" r="r" b="b"/>
              <a:pathLst>
                <a:path w="723900" h="1386839">
                  <a:moveTo>
                    <a:pt x="154686" y="1141476"/>
                  </a:moveTo>
                  <a:lnTo>
                    <a:pt x="312419" y="1343621"/>
                  </a:lnTo>
                </a:path>
                <a:path w="723900" h="1386839">
                  <a:moveTo>
                    <a:pt x="64515" y="1160919"/>
                  </a:moveTo>
                  <a:lnTo>
                    <a:pt x="222377" y="1363065"/>
                  </a:lnTo>
                </a:path>
                <a:path w="723900" h="1386839">
                  <a:moveTo>
                    <a:pt x="173100" y="1165682"/>
                  </a:moveTo>
                  <a:lnTo>
                    <a:pt x="0" y="1329715"/>
                  </a:lnTo>
                </a:path>
                <a:path w="723900" h="1386839">
                  <a:moveTo>
                    <a:pt x="246507" y="1146111"/>
                  </a:moveTo>
                  <a:lnTo>
                    <a:pt x="77850" y="1386840"/>
                  </a:lnTo>
                </a:path>
                <a:path w="723900" h="1386839">
                  <a:moveTo>
                    <a:pt x="560450" y="122428"/>
                  </a:moveTo>
                  <a:lnTo>
                    <a:pt x="711327" y="0"/>
                  </a:lnTo>
                </a:path>
                <a:path w="723900" h="1386839">
                  <a:moveTo>
                    <a:pt x="559181" y="199644"/>
                  </a:moveTo>
                  <a:lnTo>
                    <a:pt x="710184" y="77216"/>
                  </a:lnTo>
                </a:path>
                <a:path w="723900" h="1386839">
                  <a:moveTo>
                    <a:pt x="567055" y="102616"/>
                  </a:moveTo>
                  <a:lnTo>
                    <a:pt x="662813" y="271272"/>
                  </a:lnTo>
                </a:path>
                <a:path w="723900" h="1386839">
                  <a:moveTo>
                    <a:pt x="566928" y="36575"/>
                  </a:moveTo>
                  <a:lnTo>
                    <a:pt x="715137" y="208153"/>
                  </a:lnTo>
                </a:path>
                <a:path w="723900" h="1386839">
                  <a:moveTo>
                    <a:pt x="572896" y="591947"/>
                  </a:moveTo>
                  <a:lnTo>
                    <a:pt x="723899" y="469519"/>
                  </a:lnTo>
                </a:path>
                <a:path w="723900" h="1386839">
                  <a:moveTo>
                    <a:pt x="571627" y="669163"/>
                  </a:moveTo>
                  <a:lnTo>
                    <a:pt x="722630" y="546862"/>
                  </a:lnTo>
                </a:path>
              </a:pathLst>
            </a:custGeom>
            <a:ln w="9525">
              <a:solidFill>
                <a:srgbClr val="000000"/>
              </a:solidFill>
            </a:ln>
          </p:spPr>
          <p:txBody>
            <a:bodyPr wrap="square" lIns="0" tIns="0" rIns="0" bIns="0" rtlCol="0"/>
            <a:lstStyle/>
            <a:p>
              <a:endParaRPr/>
            </a:p>
          </p:txBody>
        </p:sp>
        <p:sp>
          <p:nvSpPr>
            <p:cNvPr id="38" name="object 38"/>
            <p:cNvSpPr/>
            <p:nvPr/>
          </p:nvSpPr>
          <p:spPr>
            <a:xfrm>
              <a:off x="6969887" y="5194172"/>
              <a:ext cx="95885" cy="168910"/>
            </a:xfrm>
            <a:custGeom>
              <a:avLst/>
              <a:gdLst/>
              <a:ahLst/>
              <a:cxnLst/>
              <a:rect l="l" t="t" r="r" b="b"/>
              <a:pathLst>
                <a:path w="95884" h="168910">
                  <a:moveTo>
                    <a:pt x="0" y="0"/>
                  </a:moveTo>
                  <a:lnTo>
                    <a:pt x="95885" y="168782"/>
                  </a:lnTo>
                </a:path>
              </a:pathLst>
            </a:custGeom>
            <a:ln w="9525">
              <a:solidFill>
                <a:srgbClr val="000000"/>
              </a:solidFill>
            </a:ln>
          </p:spPr>
          <p:txBody>
            <a:bodyPr wrap="square" lIns="0" tIns="0" rIns="0" bIns="0" rtlCol="0"/>
            <a:lstStyle/>
            <a:p>
              <a:endParaRPr/>
            </a:p>
          </p:txBody>
        </p:sp>
        <p:sp>
          <p:nvSpPr>
            <p:cNvPr id="39" name="object 39"/>
            <p:cNvSpPr/>
            <p:nvPr/>
          </p:nvSpPr>
          <p:spPr>
            <a:xfrm>
              <a:off x="6969760" y="5128259"/>
              <a:ext cx="148590" cy="172085"/>
            </a:xfrm>
            <a:custGeom>
              <a:avLst/>
              <a:gdLst/>
              <a:ahLst/>
              <a:cxnLst/>
              <a:rect l="l" t="t" r="r" b="b"/>
              <a:pathLst>
                <a:path w="148590" h="172085">
                  <a:moveTo>
                    <a:pt x="0" y="0"/>
                  </a:moveTo>
                  <a:lnTo>
                    <a:pt x="148209" y="171576"/>
                  </a:lnTo>
                </a:path>
              </a:pathLst>
            </a:custGeom>
            <a:ln w="9525">
              <a:solidFill>
                <a:srgbClr val="000000"/>
              </a:solidFill>
            </a:ln>
          </p:spPr>
          <p:txBody>
            <a:bodyPr wrap="square" lIns="0" tIns="0" rIns="0" bIns="0" rtlCol="0"/>
            <a:lstStyle/>
            <a:p>
              <a:endParaRPr/>
            </a:p>
          </p:txBody>
        </p:sp>
        <p:sp>
          <p:nvSpPr>
            <p:cNvPr id="40" name="object 40"/>
            <p:cNvSpPr/>
            <p:nvPr/>
          </p:nvSpPr>
          <p:spPr>
            <a:xfrm>
              <a:off x="7173976" y="3416808"/>
              <a:ext cx="50800" cy="312420"/>
            </a:xfrm>
            <a:custGeom>
              <a:avLst/>
              <a:gdLst/>
              <a:ahLst/>
              <a:cxnLst/>
              <a:rect l="l" t="t" r="r" b="b"/>
              <a:pathLst>
                <a:path w="50800" h="312420">
                  <a:moveTo>
                    <a:pt x="0" y="236219"/>
                  </a:moveTo>
                  <a:lnTo>
                    <a:pt x="25400" y="312419"/>
                  </a:lnTo>
                  <a:lnTo>
                    <a:pt x="42333" y="261619"/>
                  </a:lnTo>
                  <a:lnTo>
                    <a:pt x="19050" y="261619"/>
                  </a:lnTo>
                  <a:lnTo>
                    <a:pt x="19050" y="255269"/>
                  </a:lnTo>
                  <a:lnTo>
                    <a:pt x="0" y="236219"/>
                  </a:lnTo>
                  <a:close/>
                </a:path>
                <a:path w="50800" h="312420">
                  <a:moveTo>
                    <a:pt x="19050" y="255269"/>
                  </a:moveTo>
                  <a:lnTo>
                    <a:pt x="19050" y="261619"/>
                  </a:lnTo>
                  <a:lnTo>
                    <a:pt x="25400" y="261619"/>
                  </a:lnTo>
                  <a:lnTo>
                    <a:pt x="19050" y="255269"/>
                  </a:lnTo>
                  <a:close/>
                </a:path>
                <a:path w="50800" h="312420">
                  <a:moveTo>
                    <a:pt x="31750" y="0"/>
                  </a:moveTo>
                  <a:lnTo>
                    <a:pt x="19050" y="0"/>
                  </a:lnTo>
                  <a:lnTo>
                    <a:pt x="19050" y="255269"/>
                  </a:lnTo>
                  <a:lnTo>
                    <a:pt x="25400" y="261619"/>
                  </a:lnTo>
                  <a:lnTo>
                    <a:pt x="31750" y="255269"/>
                  </a:lnTo>
                  <a:lnTo>
                    <a:pt x="31750" y="0"/>
                  </a:lnTo>
                  <a:close/>
                </a:path>
                <a:path w="50800" h="312420">
                  <a:moveTo>
                    <a:pt x="31750" y="255269"/>
                  </a:moveTo>
                  <a:lnTo>
                    <a:pt x="25400" y="261619"/>
                  </a:lnTo>
                  <a:lnTo>
                    <a:pt x="31750" y="261619"/>
                  </a:lnTo>
                  <a:lnTo>
                    <a:pt x="31750" y="255269"/>
                  </a:lnTo>
                  <a:close/>
                </a:path>
                <a:path w="50800" h="312420">
                  <a:moveTo>
                    <a:pt x="50800" y="236219"/>
                  </a:moveTo>
                  <a:lnTo>
                    <a:pt x="31750" y="255269"/>
                  </a:lnTo>
                  <a:lnTo>
                    <a:pt x="31750" y="261619"/>
                  </a:lnTo>
                  <a:lnTo>
                    <a:pt x="42333" y="261619"/>
                  </a:lnTo>
                  <a:lnTo>
                    <a:pt x="50800" y="236219"/>
                  </a:lnTo>
                  <a:close/>
                </a:path>
              </a:pathLst>
            </a:custGeom>
            <a:solidFill>
              <a:srgbClr val="000000"/>
            </a:solidFill>
          </p:spPr>
          <p:txBody>
            <a:bodyPr wrap="square" lIns="0" tIns="0" rIns="0" bIns="0" rtlCol="0"/>
            <a:lstStyle/>
            <a:p>
              <a:endParaRPr/>
            </a:p>
          </p:txBody>
        </p:sp>
        <p:sp>
          <p:nvSpPr>
            <p:cNvPr id="41" name="object 41"/>
            <p:cNvSpPr/>
            <p:nvPr/>
          </p:nvSpPr>
          <p:spPr>
            <a:xfrm>
              <a:off x="7199376" y="3416808"/>
              <a:ext cx="236220" cy="0"/>
            </a:xfrm>
            <a:custGeom>
              <a:avLst/>
              <a:gdLst/>
              <a:ahLst/>
              <a:cxnLst/>
              <a:rect l="l" t="t" r="r" b="b"/>
              <a:pathLst>
                <a:path w="236220">
                  <a:moveTo>
                    <a:pt x="0" y="0"/>
                  </a:moveTo>
                  <a:lnTo>
                    <a:pt x="236220" y="0"/>
                  </a:lnTo>
                </a:path>
              </a:pathLst>
            </a:custGeom>
            <a:ln w="9144">
              <a:solidFill>
                <a:srgbClr val="000000"/>
              </a:solidFill>
            </a:ln>
          </p:spPr>
          <p:txBody>
            <a:bodyPr wrap="square" lIns="0" tIns="0" rIns="0" bIns="0" rtlCol="0"/>
            <a:lstStyle/>
            <a:p>
              <a:endParaRPr/>
            </a:p>
          </p:txBody>
        </p:sp>
      </p:grpSp>
      <p:sp>
        <p:nvSpPr>
          <p:cNvPr id="42" name="object 42"/>
          <p:cNvSpPr txBox="1"/>
          <p:nvPr/>
        </p:nvSpPr>
        <p:spPr>
          <a:xfrm>
            <a:off x="7412228" y="3282822"/>
            <a:ext cx="1099820"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Compacted</a:t>
            </a:r>
            <a:r>
              <a:rPr sz="1200" spc="-70">
                <a:latin typeface="Calibri"/>
                <a:cs typeface="Calibri"/>
              </a:rPr>
              <a:t> </a:t>
            </a:r>
            <a:r>
              <a:rPr sz="1200" spc="-20">
                <a:latin typeface="Calibri"/>
                <a:cs typeface="Calibri"/>
              </a:rPr>
              <a:t>earth</a:t>
            </a:r>
            <a:endParaRPr sz="1200">
              <a:latin typeface="Calibri"/>
              <a:cs typeface="Calibri"/>
            </a:endParaRPr>
          </a:p>
        </p:txBody>
      </p:sp>
      <p:sp>
        <p:nvSpPr>
          <p:cNvPr id="43" name="object 43"/>
          <p:cNvSpPr txBox="1"/>
          <p:nvPr/>
        </p:nvSpPr>
        <p:spPr>
          <a:xfrm>
            <a:off x="3444366" y="4004005"/>
            <a:ext cx="815975" cy="208915"/>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Ground</a:t>
            </a:r>
            <a:r>
              <a:rPr sz="1200" spc="-40">
                <a:latin typeface="Calibri"/>
                <a:cs typeface="Calibri"/>
              </a:rPr>
              <a:t> </a:t>
            </a:r>
            <a:r>
              <a:rPr sz="1200" spc="-20">
                <a:latin typeface="Calibri"/>
                <a:cs typeface="Calibri"/>
              </a:rPr>
              <a:t>level</a:t>
            </a:r>
            <a:endParaRPr sz="1200">
              <a:latin typeface="Calibri"/>
              <a:cs typeface="Calibri"/>
            </a:endParaRPr>
          </a:p>
        </p:txBody>
      </p:sp>
      <p:sp>
        <p:nvSpPr>
          <p:cNvPr id="44" name="object 44"/>
          <p:cNvSpPr txBox="1"/>
          <p:nvPr/>
        </p:nvSpPr>
        <p:spPr>
          <a:xfrm>
            <a:off x="7199756" y="5330139"/>
            <a:ext cx="1220470" cy="208915"/>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Infiltration</a:t>
            </a:r>
            <a:r>
              <a:rPr sz="1200" spc="5">
                <a:latin typeface="Calibri"/>
                <a:cs typeface="Calibri"/>
              </a:rPr>
              <a:t> </a:t>
            </a:r>
            <a:r>
              <a:rPr sz="1200">
                <a:latin typeface="Calibri"/>
                <a:cs typeface="Calibri"/>
              </a:rPr>
              <a:t>of</a:t>
            </a:r>
            <a:r>
              <a:rPr sz="1200" spc="30">
                <a:latin typeface="Calibri"/>
                <a:cs typeface="Calibri"/>
              </a:rPr>
              <a:t> </a:t>
            </a:r>
            <a:r>
              <a:rPr sz="1200" spc="-10">
                <a:latin typeface="Calibri"/>
                <a:cs typeface="Calibri"/>
              </a:rPr>
              <a:t>liquid</a:t>
            </a:r>
            <a:endParaRPr sz="1200">
              <a:latin typeface="Calibri"/>
              <a:cs typeface="Calibri"/>
            </a:endParaRPr>
          </a:p>
        </p:txBody>
      </p:sp>
      <p:sp>
        <p:nvSpPr>
          <p:cNvPr id="45" name="object 45"/>
          <p:cNvSpPr/>
          <p:nvPr/>
        </p:nvSpPr>
        <p:spPr>
          <a:xfrm>
            <a:off x="5149596" y="4776723"/>
            <a:ext cx="360045" cy="50800"/>
          </a:xfrm>
          <a:custGeom>
            <a:avLst/>
            <a:gdLst/>
            <a:ahLst/>
            <a:cxnLst/>
            <a:rect l="l" t="t" r="r" b="b"/>
            <a:pathLst>
              <a:path w="360045" h="50800">
                <a:moveTo>
                  <a:pt x="308863" y="25400"/>
                </a:moveTo>
                <a:lnTo>
                  <a:pt x="283463" y="50800"/>
                </a:lnTo>
                <a:lnTo>
                  <a:pt x="340613" y="31750"/>
                </a:lnTo>
                <a:lnTo>
                  <a:pt x="308863" y="31750"/>
                </a:lnTo>
                <a:lnTo>
                  <a:pt x="308863" y="25400"/>
                </a:lnTo>
                <a:close/>
              </a:path>
              <a:path w="360045" h="50800">
                <a:moveTo>
                  <a:pt x="302513" y="19050"/>
                </a:moveTo>
                <a:lnTo>
                  <a:pt x="0" y="19050"/>
                </a:lnTo>
                <a:lnTo>
                  <a:pt x="0" y="31750"/>
                </a:lnTo>
                <a:lnTo>
                  <a:pt x="302513" y="31750"/>
                </a:lnTo>
                <a:lnTo>
                  <a:pt x="308863" y="25400"/>
                </a:lnTo>
                <a:lnTo>
                  <a:pt x="302513" y="19050"/>
                </a:lnTo>
                <a:close/>
              </a:path>
              <a:path w="360045" h="50800">
                <a:moveTo>
                  <a:pt x="340613" y="19050"/>
                </a:moveTo>
                <a:lnTo>
                  <a:pt x="308863" y="19050"/>
                </a:lnTo>
                <a:lnTo>
                  <a:pt x="308863" y="31750"/>
                </a:lnTo>
                <a:lnTo>
                  <a:pt x="340613" y="31750"/>
                </a:lnTo>
                <a:lnTo>
                  <a:pt x="359663" y="25400"/>
                </a:lnTo>
                <a:lnTo>
                  <a:pt x="340613" y="19050"/>
                </a:lnTo>
                <a:close/>
              </a:path>
              <a:path w="360045" h="50800">
                <a:moveTo>
                  <a:pt x="283463" y="0"/>
                </a:moveTo>
                <a:lnTo>
                  <a:pt x="308863" y="25400"/>
                </a:lnTo>
                <a:lnTo>
                  <a:pt x="308863" y="19050"/>
                </a:lnTo>
                <a:lnTo>
                  <a:pt x="340613" y="19050"/>
                </a:lnTo>
                <a:lnTo>
                  <a:pt x="283463" y="0"/>
                </a:lnTo>
                <a:close/>
              </a:path>
            </a:pathLst>
          </a:custGeom>
          <a:solidFill>
            <a:srgbClr val="000000"/>
          </a:solidFill>
        </p:spPr>
        <p:txBody>
          <a:bodyPr wrap="square" lIns="0" tIns="0" rIns="0" bIns="0" rtlCol="0"/>
          <a:lstStyle/>
          <a:p>
            <a:endParaRPr/>
          </a:p>
        </p:txBody>
      </p:sp>
      <p:sp>
        <p:nvSpPr>
          <p:cNvPr id="46" name="object 46"/>
          <p:cNvSpPr txBox="1"/>
          <p:nvPr/>
        </p:nvSpPr>
        <p:spPr>
          <a:xfrm>
            <a:off x="4806822" y="4681473"/>
            <a:ext cx="355600"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Earth</a:t>
            </a:r>
            <a:endParaRPr sz="1200">
              <a:latin typeface="Calibri"/>
              <a:cs typeface="Calibri"/>
            </a:endParaRPr>
          </a:p>
        </p:txBody>
      </p:sp>
      <p:sp>
        <p:nvSpPr>
          <p:cNvPr id="47" name="object 47"/>
          <p:cNvSpPr/>
          <p:nvPr/>
        </p:nvSpPr>
        <p:spPr>
          <a:xfrm>
            <a:off x="5225796" y="2451100"/>
            <a:ext cx="335280" cy="50800"/>
          </a:xfrm>
          <a:custGeom>
            <a:avLst/>
            <a:gdLst/>
            <a:ahLst/>
            <a:cxnLst/>
            <a:rect l="l" t="t" r="r" b="b"/>
            <a:pathLst>
              <a:path w="335279" h="50800">
                <a:moveTo>
                  <a:pt x="284479" y="25400"/>
                </a:moveTo>
                <a:lnTo>
                  <a:pt x="259079" y="50800"/>
                </a:lnTo>
                <a:lnTo>
                  <a:pt x="316229" y="31750"/>
                </a:lnTo>
                <a:lnTo>
                  <a:pt x="284479" y="31750"/>
                </a:lnTo>
                <a:lnTo>
                  <a:pt x="284479" y="25400"/>
                </a:lnTo>
                <a:close/>
              </a:path>
              <a:path w="335279" h="50800">
                <a:moveTo>
                  <a:pt x="278129" y="19050"/>
                </a:moveTo>
                <a:lnTo>
                  <a:pt x="0" y="19050"/>
                </a:lnTo>
                <a:lnTo>
                  <a:pt x="0" y="31750"/>
                </a:lnTo>
                <a:lnTo>
                  <a:pt x="278129" y="31750"/>
                </a:lnTo>
                <a:lnTo>
                  <a:pt x="284479" y="25400"/>
                </a:lnTo>
                <a:lnTo>
                  <a:pt x="278129" y="19050"/>
                </a:lnTo>
                <a:close/>
              </a:path>
              <a:path w="335279" h="50800">
                <a:moveTo>
                  <a:pt x="316229" y="19050"/>
                </a:moveTo>
                <a:lnTo>
                  <a:pt x="284479" y="19050"/>
                </a:lnTo>
                <a:lnTo>
                  <a:pt x="284479" y="31750"/>
                </a:lnTo>
                <a:lnTo>
                  <a:pt x="316229" y="31750"/>
                </a:lnTo>
                <a:lnTo>
                  <a:pt x="335279" y="25400"/>
                </a:lnTo>
                <a:lnTo>
                  <a:pt x="316229" y="19050"/>
                </a:lnTo>
                <a:close/>
              </a:path>
              <a:path w="335279" h="50800">
                <a:moveTo>
                  <a:pt x="259079" y="0"/>
                </a:moveTo>
                <a:lnTo>
                  <a:pt x="284479" y="25400"/>
                </a:lnTo>
                <a:lnTo>
                  <a:pt x="284479" y="19050"/>
                </a:lnTo>
                <a:lnTo>
                  <a:pt x="316229" y="19050"/>
                </a:lnTo>
                <a:lnTo>
                  <a:pt x="259079" y="0"/>
                </a:lnTo>
                <a:close/>
              </a:path>
            </a:pathLst>
          </a:custGeom>
          <a:solidFill>
            <a:srgbClr val="000000"/>
          </a:solidFill>
        </p:spPr>
        <p:txBody>
          <a:bodyPr wrap="square" lIns="0" tIns="0" rIns="0" bIns="0" rtlCol="0"/>
          <a:lstStyle/>
          <a:p>
            <a:endParaRPr/>
          </a:p>
        </p:txBody>
      </p:sp>
      <p:sp>
        <p:nvSpPr>
          <p:cNvPr id="48" name="object 48"/>
          <p:cNvSpPr txBox="1"/>
          <p:nvPr/>
        </p:nvSpPr>
        <p:spPr>
          <a:xfrm>
            <a:off x="4001515" y="2343658"/>
            <a:ext cx="984250"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Super</a:t>
            </a:r>
            <a:r>
              <a:rPr sz="1200" spc="-30">
                <a:latin typeface="Calibri"/>
                <a:cs typeface="Calibri"/>
              </a:rPr>
              <a:t> </a:t>
            </a:r>
            <a:r>
              <a:rPr sz="1200" spc="-10">
                <a:latin typeface="Calibri"/>
                <a:cs typeface="Calibri"/>
              </a:rPr>
              <a:t>structure</a:t>
            </a:r>
            <a:endParaRPr sz="1200">
              <a:latin typeface="Calibri"/>
              <a:cs typeface="Calibri"/>
            </a:endParaRPr>
          </a:p>
        </p:txBody>
      </p:sp>
      <p:sp>
        <p:nvSpPr>
          <p:cNvPr id="49" name="object 49"/>
          <p:cNvSpPr txBox="1"/>
          <p:nvPr/>
        </p:nvSpPr>
        <p:spPr>
          <a:xfrm>
            <a:off x="5783326" y="2925571"/>
            <a:ext cx="383540" cy="208279"/>
          </a:xfrm>
          <a:prstGeom prst="rect">
            <a:avLst/>
          </a:prstGeom>
        </p:spPr>
        <p:txBody>
          <a:bodyPr vert="horz" wrap="square" lIns="0" tIns="12700" rIns="0" bIns="0" rtlCol="0">
            <a:spAutoFit/>
          </a:bodyPr>
          <a:lstStyle/>
          <a:p>
            <a:pPr marL="12700">
              <a:lnSpc>
                <a:spcPct val="100000"/>
              </a:lnSpc>
              <a:spcBef>
                <a:spcPts val="100"/>
              </a:spcBef>
            </a:pPr>
            <a:r>
              <a:rPr sz="1200" spc="-20">
                <a:latin typeface="Calibri"/>
                <a:cs typeface="Calibri"/>
              </a:rPr>
              <a:t>Cover</a:t>
            </a:r>
            <a:endParaRPr sz="1200">
              <a:latin typeface="Calibri"/>
              <a:cs typeface="Calibri"/>
            </a:endParaRPr>
          </a:p>
        </p:txBody>
      </p:sp>
      <p:sp>
        <p:nvSpPr>
          <p:cNvPr id="50" name="object 50"/>
          <p:cNvSpPr txBox="1"/>
          <p:nvPr/>
        </p:nvSpPr>
        <p:spPr>
          <a:xfrm>
            <a:off x="7324725" y="2768853"/>
            <a:ext cx="90360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Squatting</a:t>
            </a:r>
            <a:r>
              <a:rPr sz="1200" spc="-5">
                <a:latin typeface="Calibri"/>
                <a:cs typeface="Calibri"/>
              </a:rPr>
              <a:t> </a:t>
            </a:r>
            <a:r>
              <a:rPr sz="1200" spc="-20">
                <a:latin typeface="Calibri"/>
                <a:cs typeface="Calibri"/>
              </a:rPr>
              <a:t>Slab</a:t>
            </a:r>
            <a:endParaRPr sz="1200">
              <a:latin typeface="Calibri"/>
              <a:cs typeface="Calibri"/>
            </a:endParaRPr>
          </a:p>
        </p:txBody>
      </p:sp>
      <p:grpSp>
        <p:nvGrpSpPr>
          <p:cNvPr id="51" name="object 51"/>
          <p:cNvGrpSpPr/>
          <p:nvPr/>
        </p:nvGrpSpPr>
        <p:grpSpPr>
          <a:xfrm>
            <a:off x="5050535" y="2884932"/>
            <a:ext cx="2348865" cy="3337560"/>
            <a:chOff x="5050535" y="2884932"/>
            <a:chExt cx="2348865" cy="3337560"/>
          </a:xfrm>
        </p:grpSpPr>
        <p:sp>
          <p:nvSpPr>
            <p:cNvPr id="52" name="object 52"/>
            <p:cNvSpPr/>
            <p:nvPr/>
          </p:nvSpPr>
          <p:spPr>
            <a:xfrm>
              <a:off x="6773163" y="2901696"/>
              <a:ext cx="50800" cy="626745"/>
            </a:xfrm>
            <a:custGeom>
              <a:avLst/>
              <a:gdLst/>
              <a:ahLst/>
              <a:cxnLst/>
              <a:rect l="l" t="t" r="r" b="b"/>
              <a:pathLst>
                <a:path w="50800" h="626745">
                  <a:moveTo>
                    <a:pt x="0" y="550163"/>
                  </a:moveTo>
                  <a:lnTo>
                    <a:pt x="25400" y="626363"/>
                  </a:lnTo>
                  <a:lnTo>
                    <a:pt x="42333" y="575563"/>
                  </a:lnTo>
                  <a:lnTo>
                    <a:pt x="19050" y="575563"/>
                  </a:lnTo>
                  <a:lnTo>
                    <a:pt x="19050" y="569213"/>
                  </a:lnTo>
                  <a:lnTo>
                    <a:pt x="0" y="550163"/>
                  </a:lnTo>
                  <a:close/>
                </a:path>
                <a:path w="50800" h="626745">
                  <a:moveTo>
                    <a:pt x="19050" y="569213"/>
                  </a:moveTo>
                  <a:lnTo>
                    <a:pt x="19050" y="575563"/>
                  </a:lnTo>
                  <a:lnTo>
                    <a:pt x="25400" y="575563"/>
                  </a:lnTo>
                  <a:lnTo>
                    <a:pt x="19050" y="569213"/>
                  </a:lnTo>
                  <a:close/>
                </a:path>
                <a:path w="50800" h="626745">
                  <a:moveTo>
                    <a:pt x="31750" y="0"/>
                  </a:moveTo>
                  <a:lnTo>
                    <a:pt x="19050" y="0"/>
                  </a:lnTo>
                  <a:lnTo>
                    <a:pt x="19050" y="569213"/>
                  </a:lnTo>
                  <a:lnTo>
                    <a:pt x="25400" y="575563"/>
                  </a:lnTo>
                  <a:lnTo>
                    <a:pt x="31750" y="569213"/>
                  </a:lnTo>
                  <a:lnTo>
                    <a:pt x="31750" y="0"/>
                  </a:lnTo>
                  <a:close/>
                </a:path>
                <a:path w="50800" h="626745">
                  <a:moveTo>
                    <a:pt x="31750" y="569213"/>
                  </a:moveTo>
                  <a:lnTo>
                    <a:pt x="25400" y="575563"/>
                  </a:lnTo>
                  <a:lnTo>
                    <a:pt x="31750" y="575563"/>
                  </a:lnTo>
                  <a:lnTo>
                    <a:pt x="31750" y="569213"/>
                  </a:lnTo>
                  <a:close/>
                </a:path>
                <a:path w="50800" h="626745">
                  <a:moveTo>
                    <a:pt x="50800" y="550163"/>
                  </a:moveTo>
                  <a:lnTo>
                    <a:pt x="31750" y="569213"/>
                  </a:lnTo>
                  <a:lnTo>
                    <a:pt x="31750" y="575563"/>
                  </a:lnTo>
                  <a:lnTo>
                    <a:pt x="42333" y="575563"/>
                  </a:lnTo>
                  <a:lnTo>
                    <a:pt x="50800" y="550163"/>
                  </a:lnTo>
                  <a:close/>
                </a:path>
              </a:pathLst>
            </a:custGeom>
            <a:solidFill>
              <a:srgbClr val="000000"/>
            </a:solidFill>
          </p:spPr>
          <p:txBody>
            <a:bodyPr wrap="square" lIns="0" tIns="0" rIns="0" bIns="0" rtlCol="0"/>
            <a:lstStyle/>
            <a:p>
              <a:endParaRPr/>
            </a:p>
          </p:txBody>
        </p:sp>
        <p:sp>
          <p:nvSpPr>
            <p:cNvPr id="53" name="object 53"/>
            <p:cNvSpPr/>
            <p:nvPr/>
          </p:nvSpPr>
          <p:spPr>
            <a:xfrm>
              <a:off x="6798563" y="2889504"/>
              <a:ext cx="562610" cy="0"/>
            </a:xfrm>
            <a:custGeom>
              <a:avLst/>
              <a:gdLst/>
              <a:ahLst/>
              <a:cxnLst/>
              <a:rect l="l" t="t" r="r" b="b"/>
              <a:pathLst>
                <a:path w="562609">
                  <a:moveTo>
                    <a:pt x="0" y="0"/>
                  </a:moveTo>
                  <a:lnTo>
                    <a:pt x="562355" y="0"/>
                  </a:lnTo>
                </a:path>
              </a:pathLst>
            </a:custGeom>
            <a:ln w="9144">
              <a:solidFill>
                <a:srgbClr val="000000"/>
              </a:solidFill>
            </a:ln>
          </p:spPr>
          <p:txBody>
            <a:bodyPr wrap="square" lIns="0" tIns="0" rIns="0" bIns="0" rtlCol="0"/>
            <a:lstStyle/>
            <a:p>
              <a:endParaRPr/>
            </a:p>
          </p:txBody>
        </p:sp>
        <p:sp>
          <p:nvSpPr>
            <p:cNvPr id="54" name="object 54"/>
            <p:cNvSpPr/>
            <p:nvPr/>
          </p:nvSpPr>
          <p:spPr>
            <a:xfrm>
              <a:off x="6436359" y="3069336"/>
              <a:ext cx="50800" cy="268605"/>
            </a:xfrm>
            <a:custGeom>
              <a:avLst/>
              <a:gdLst/>
              <a:ahLst/>
              <a:cxnLst/>
              <a:rect l="l" t="t" r="r" b="b"/>
              <a:pathLst>
                <a:path w="50800" h="268604">
                  <a:moveTo>
                    <a:pt x="0" y="192024"/>
                  </a:moveTo>
                  <a:lnTo>
                    <a:pt x="25400" y="268224"/>
                  </a:lnTo>
                  <a:lnTo>
                    <a:pt x="42333" y="217424"/>
                  </a:lnTo>
                  <a:lnTo>
                    <a:pt x="19050" y="217424"/>
                  </a:lnTo>
                  <a:lnTo>
                    <a:pt x="19050" y="211074"/>
                  </a:lnTo>
                  <a:lnTo>
                    <a:pt x="0" y="192024"/>
                  </a:lnTo>
                  <a:close/>
                </a:path>
                <a:path w="50800" h="268604">
                  <a:moveTo>
                    <a:pt x="19050" y="211074"/>
                  </a:moveTo>
                  <a:lnTo>
                    <a:pt x="19050" y="217424"/>
                  </a:lnTo>
                  <a:lnTo>
                    <a:pt x="25400" y="217424"/>
                  </a:lnTo>
                  <a:lnTo>
                    <a:pt x="19050" y="211074"/>
                  </a:lnTo>
                  <a:close/>
                </a:path>
                <a:path w="50800" h="268604">
                  <a:moveTo>
                    <a:pt x="31750" y="0"/>
                  </a:moveTo>
                  <a:lnTo>
                    <a:pt x="19050" y="0"/>
                  </a:lnTo>
                  <a:lnTo>
                    <a:pt x="19050" y="211074"/>
                  </a:lnTo>
                  <a:lnTo>
                    <a:pt x="25400" y="217424"/>
                  </a:lnTo>
                  <a:lnTo>
                    <a:pt x="31750" y="211074"/>
                  </a:lnTo>
                  <a:lnTo>
                    <a:pt x="31750" y="0"/>
                  </a:lnTo>
                  <a:close/>
                </a:path>
                <a:path w="50800" h="268604">
                  <a:moveTo>
                    <a:pt x="31750" y="211074"/>
                  </a:moveTo>
                  <a:lnTo>
                    <a:pt x="25400" y="217424"/>
                  </a:lnTo>
                  <a:lnTo>
                    <a:pt x="31750" y="217424"/>
                  </a:lnTo>
                  <a:lnTo>
                    <a:pt x="31750" y="211074"/>
                  </a:lnTo>
                  <a:close/>
                </a:path>
                <a:path w="50800" h="268604">
                  <a:moveTo>
                    <a:pt x="50800" y="192024"/>
                  </a:moveTo>
                  <a:lnTo>
                    <a:pt x="31750" y="211074"/>
                  </a:lnTo>
                  <a:lnTo>
                    <a:pt x="31750" y="217424"/>
                  </a:lnTo>
                  <a:lnTo>
                    <a:pt x="42333" y="217424"/>
                  </a:lnTo>
                  <a:lnTo>
                    <a:pt x="50800" y="192024"/>
                  </a:lnTo>
                  <a:close/>
                </a:path>
              </a:pathLst>
            </a:custGeom>
            <a:solidFill>
              <a:srgbClr val="000000"/>
            </a:solidFill>
          </p:spPr>
          <p:txBody>
            <a:bodyPr wrap="square" lIns="0" tIns="0" rIns="0" bIns="0" rtlCol="0"/>
            <a:lstStyle/>
            <a:p>
              <a:endParaRPr/>
            </a:p>
          </p:txBody>
        </p:sp>
        <p:sp>
          <p:nvSpPr>
            <p:cNvPr id="55" name="object 55"/>
            <p:cNvSpPr/>
            <p:nvPr/>
          </p:nvSpPr>
          <p:spPr>
            <a:xfrm>
              <a:off x="6187439" y="3069336"/>
              <a:ext cx="274320" cy="0"/>
            </a:xfrm>
            <a:custGeom>
              <a:avLst/>
              <a:gdLst/>
              <a:ahLst/>
              <a:cxnLst/>
              <a:rect l="l" t="t" r="r" b="b"/>
              <a:pathLst>
                <a:path w="274320">
                  <a:moveTo>
                    <a:pt x="0" y="0"/>
                  </a:moveTo>
                  <a:lnTo>
                    <a:pt x="274320" y="0"/>
                  </a:lnTo>
                </a:path>
              </a:pathLst>
            </a:custGeom>
            <a:ln w="9144">
              <a:solidFill>
                <a:srgbClr val="000000"/>
              </a:solidFill>
            </a:ln>
          </p:spPr>
          <p:txBody>
            <a:bodyPr wrap="square" lIns="0" tIns="0" rIns="0" bIns="0" rtlCol="0"/>
            <a:lstStyle/>
            <a:p>
              <a:endParaRPr/>
            </a:p>
          </p:txBody>
        </p:sp>
        <p:sp>
          <p:nvSpPr>
            <p:cNvPr id="56" name="object 56"/>
            <p:cNvSpPr/>
            <p:nvPr/>
          </p:nvSpPr>
          <p:spPr>
            <a:xfrm>
              <a:off x="5936487" y="5910072"/>
              <a:ext cx="50800" cy="312420"/>
            </a:xfrm>
            <a:custGeom>
              <a:avLst/>
              <a:gdLst/>
              <a:ahLst/>
              <a:cxnLst/>
              <a:rect l="l" t="t" r="r" b="b"/>
              <a:pathLst>
                <a:path w="50800" h="312420">
                  <a:moveTo>
                    <a:pt x="0" y="236219"/>
                  </a:moveTo>
                  <a:lnTo>
                    <a:pt x="25400" y="312419"/>
                  </a:lnTo>
                  <a:lnTo>
                    <a:pt x="42333" y="261619"/>
                  </a:lnTo>
                  <a:lnTo>
                    <a:pt x="19050" y="261619"/>
                  </a:lnTo>
                  <a:lnTo>
                    <a:pt x="19050" y="255269"/>
                  </a:lnTo>
                  <a:lnTo>
                    <a:pt x="0" y="236219"/>
                  </a:lnTo>
                  <a:close/>
                </a:path>
                <a:path w="50800" h="312420">
                  <a:moveTo>
                    <a:pt x="19050" y="255269"/>
                  </a:moveTo>
                  <a:lnTo>
                    <a:pt x="19050" y="261619"/>
                  </a:lnTo>
                  <a:lnTo>
                    <a:pt x="25400" y="261619"/>
                  </a:lnTo>
                  <a:lnTo>
                    <a:pt x="19050" y="255269"/>
                  </a:lnTo>
                  <a:close/>
                </a:path>
                <a:path w="50800" h="312420">
                  <a:moveTo>
                    <a:pt x="31750" y="0"/>
                  </a:moveTo>
                  <a:lnTo>
                    <a:pt x="19050" y="0"/>
                  </a:lnTo>
                  <a:lnTo>
                    <a:pt x="19050" y="255269"/>
                  </a:lnTo>
                  <a:lnTo>
                    <a:pt x="25400" y="261619"/>
                  </a:lnTo>
                  <a:lnTo>
                    <a:pt x="31750" y="255269"/>
                  </a:lnTo>
                  <a:lnTo>
                    <a:pt x="31750" y="0"/>
                  </a:lnTo>
                  <a:close/>
                </a:path>
                <a:path w="50800" h="312420">
                  <a:moveTo>
                    <a:pt x="31750" y="255269"/>
                  </a:moveTo>
                  <a:lnTo>
                    <a:pt x="25400" y="261619"/>
                  </a:lnTo>
                  <a:lnTo>
                    <a:pt x="31750" y="261619"/>
                  </a:lnTo>
                  <a:lnTo>
                    <a:pt x="31750" y="255269"/>
                  </a:lnTo>
                  <a:close/>
                </a:path>
                <a:path w="50800" h="312420">
                  <a:moveTo>
                    <a:pt x="50800" y="236219"/>
                  </a:moveTo>
                  <a:lnTo>
                    <a:pt x="31750" y="255269"/>
                  </a:lnTo>
                  <a:lnTo>
                    <a:pt x="31750" y="261619"/>
                  </a:lnTo>
                  <a:lnTo>
                    <a:pt x="42333" y="261619"/>
                  </a:lnTo>
                  <a:lnTo>
                    <a:pt x="50800" y="236219"/>
                  </a:lnTo>
                  <a:close/>
                </a:path>
              </a:pathLst>
            </a:custGeom>
            <a:solidFill>
              <a:srgbClr val="000000"/>
            </a:solidFill>
          </p:spPr>
          <p:txBody>
            <a:bodyPr wrap="square" lIns="0" tIns="0" rIns="0" bIns="0" rtlCol="0"/>
            <a:lstStyle/>
            <a:p>
              <a:endParaRPr/>
            </a:p>
          </p:txBody>
        </p:sp>
        <p:pic>
          <p:nvPicPr>
            <p:cNvPr id="57" name="object 57"/>
            <p:cNvPicPr/>
            <p:nvPr/>
          </p:nvPicPr>
          <p:blipFill>
            <a:blip r:embed="rId10"/>
            <a:stretch>
              <a:fillRect/>
            </a:stretch>
          </p:blipFill>
          <p:spPr>
            <a:xfrm>
              <a:off x="7157465" y="4876292"/>
              <a:ext cx="241553" cy="183387"/>
            </a:xfrm>
            <a:prstGeom prst="rect">
              <a:avLst/>
            </a:prstGeom>
          </p:spPr>
        </p:pic>
        <p:sp>
          <p:nvSpPr>
            <p:cNvPr id="58" name="object 58"/>
            <p:cNvSpPr/>
            <p:nvPr/>
          </p:nvSpPr>
          <p:spPr>
            <a:xfrm>
              <a:off x="5050536" y="4487163"/>
              <a:ext cx="2318385" cy="1412240"/>
            </a:xfrm>
            <a:custGeom>
              <a:avLst/>
              <a:gdLst/>
              <a:ahLst/>
              <a:cxnLst/>
              <a:rect l="l" t="t" r="r" b="b"/>
              <a:pathLst>
                <a:path w="2318384" h="1412239">
                  <a:moveTo>
                    <a:pt x="303784" y="621919"/>
                  </a:moveTo>
                  <a:lnTo>
                    <a:pt x="296672" y="611505"/>
                  </a:lnTo>
                  <a:lnTo>
                    <a:pt x="43827" y="782231"/>
                  </a:lnTo>
                  <a:lnTo>
                    <a:pt x="48895" y="755650"/>
                  </a:lnTo>
                  <a:lnTo>
                    <a:pt x="0" y="819404"/>
                  </a:lnTo>
                  <a:lnTo>
                    <a:pt x="77343" y="797814"/>
                  </a:lnTo>
                  <a:lnTo>
                    <a:pt x="69519" y="796290"/>
                  </a:lnTo>
                  <a:lnTo>
                    <a:pt x="50952" y="792670"/>
                  </a:lnTo>
                  <a:lnTo>
                    <a:pt x="303784" y="621919"/>
                  </a:lnTo>
                  <a:close/>
                </a:path>
                <a:path w="2318384" h="1412239">
                  <a:moveTo>
                    <a:pt x="516001" y="1203896"/>
                  </a:moveTo>
                  <a:lnTo>
                    <a:pt x="508127" y="1193863"/>
                  </a:lnTo>
                  <a:lnTo>
                    <a:pt x="278980" y="1372108"/>
                  </a:lnTo>
                  <a:lnTo>
                    <a:pt x="282321" y="1345399"/>
                  </a:lnTo>
                  <a:lnTo>
                    <a:pt x="237744" y="1412240"/>
                  </a:lnTo>
                  <a:lnTo>
                    <a:pt x="311848" y="1386065"/>
                  </a:lnTo>
                  <a:lnTo>
                    <a:pt x="313436" y="1385506"/>
                  </a:lnTo>
                  <a:lnTo>
                    <a:pt x="286702" y="1382166"/>
                  </a:lnTo>
                  <a:lnTo>
                    <a:pt x="516001" y="1203896"/>
                  </a:lnTo>
                  <a:close/>
                </a:path>
                <a:path w="2318384" h="1412239">
                  <a:moveTo>
                    <a:pt x="821436" y="1064768"/>
                  </a:moveTo>
                  <a:lnTo>
                    <a:pt x="802386" y="1058418"/>
                  </a:lnTo>
                  <a:lnTo>
                    <a:pt x="745236" y="1039368"/>
                  </a:lnTo>
                  <a:lnTo>
                    <a:pt x="764286" y="1058418"/>
                  </a:lnTo>
                  <a:lnTo>
                    <a:pt x="99060" y="1058418"/>
                  </a:lnTo>
                  <a:lnTo>
                    <a:pt x="99060" y="1071118"/>
                  </a:lnTo>
                  <a:lnTo>
                    <a:pt x="764286" y="1071118"/>
                  </a:lnTo>
                  <a:lnTo>
                    <a:pt x="745236" y="1090168"/>
                  </a:lnTo>
                  <a:lnTo>
                    <a:pt x="802386" y="1071118"/>
                  </a:lnTo>
                  <a:lnTo>
                    <a:pt x="821436" y="1064768"/>
                  </a:lnTo>
                  <a:close/>
                </a:path>
                <a:path w="2318384" h="1412239">
                  <a:moveTo>
                    <a:pt x="2235708" y="1377188"/>
                  </a:moveTo>
                  <a:lnTo>
                    <a:pt x="2221293" y="1343380"/>
                  </a:lnTo>
                  <a:lnTo>
                    <a:pt x="2204212" y="1303312"/>
                  </a:lnTo>
                  <a:lnTo>
                    <a:pt x="2202586" y="1330274"/>
                  </a:lnTo>
                  <a:lnTo>
                    <a:pt x="2202078" y="1329702"/>
                  </a:lnTo>
                  <a:lnTo>
                    <a:pt x="2202078" y="1338630"/>
                  </a:lnTo>
                  <a:lnTo>
                    <a:pt x="2202053" y="1339113"/>
                  </a:lnTo>
                  <a:lnTo>
                    <a:pt x="2202078" y="1338630"/>
                  </a:lnTo>
                  <a:lnTo>
                    <a:pt x="2202078" y="1329702"/>
                  </a:lnTo>
                  <a:lnTo>
                    <a:pt x="2002663" y="1104747"/>
                  </a:lnTo>
                  <a:lnTo>
                    <a:pt x="1993265" y="1113180"/>
                  </a:lnTo>
                  <a:lnTo>
                    <a:pt x="2192998" y="1338630"/>
                  </a:lnTo>
                  <a:lnTo>
                    <a:pt x="2166112" y="1337005"/>
                  </a:lnTo>
                  <a:lnTo>
                    <a:pt x="2235708" y="1377188"/>
                  </a:lnTo>
                  <a:close/>
                </a:path>
                <a:path w="2318384" h="1412239">
                  <a:moveTo>
                    <a:pt x="2318004" y="19050"/>
                  </a:moveTo>
                  <a:lnTo>
                    <a:pt x="1655826" y="19050"/>
                  </a:lnTo>
                  <a:lnTo>
                    <a:pt x="1674876" y="0"/>
                  </a:lnTo>
                  <a:lnTo>
                    <a:pt x="1598663" y="25400"/>
                  </a:lnTo>
                  <a:lnTo>
                    <a:pt x="1674876" y="50800"/>
                  </a:lnTo>
                  <a:lnTo>
                    <a:pt x="1655826" y="31750"/>
                  </a:lnTo>
                  <a:lnTo>
                    <a:pt x="2318004" y="31750"/>
                  </a:lnTo>
                  <a:lnTo>
                    <a:pt x="2318004" y="19050"/>
                  </a:lnTo>
                  <a:close/>
                </a:path>
              </a:pathLst>
            </a:custGeom>
            <a:solidFill>
              <a:srgbClr val="000000"/>
            </a:solidFill>
          </p:spPr>
          <p:txBody>
            <a:bodyPr wrap="square" lIns="0" tIns="0" rIns="0" bIns="0" rtlCol="0"/>
            <a:lstStyle/>
            <a:p>
              <a:endParaRPr/>
            </a:p>
          </p:txBody>
        </p:sp>
        <p:sp>
          <p:nvSpPr>
            <p:cNvPr id="59" name="object 59"/>
            <p:cNvSpPr/>
            <p:nvPr/>
          </p:nvSpPr>
          <p:spPr>
            <a:xfrm>
              <a:off x="6215633" y="3199638"/>
              <a:ext cx="119380" cy="127000"/>
            </a:xfrm>
            <a:custGeom>
              <a:avLst/>
              <a:gdLst/>
              <a:ahLst/>
              <a:cxnLst/>
              <a:rect l="l" t="t" r="r" b="b"/>
              <a:pathLst>
                <a:path w="119379" h="127000">
                  <a:moveTo>
                    <a:pt x="118871" y="126491"/>
                  </a:moveTo>
                  <a:lnTo>
                    <a:pt x="0" y="0"/>
                  </a:lnTo>
                </a:path>
              </a:pathLst>
            </a:custGeom>
            <a:ln w="28955">
              <a:solidFill>
                <a:srgbClr val="000000"/>
              </a:solidFill>
            </a:ln>
          </p:spPr>
          <p:txBody>
            <a:bodyPr wrap="square" lIns="0" tIns="0" rIns="0" bIns="0" rtlCol="0"/>
            <a:lstStyle/>
            <a:p>
              <a:endParaRPr/>
            </a:p>
          </p:txBody>
        </p:sp>
      </p:grpSp>
      <p:sp>
        <p:nvSpPr>
          <p:cNvPr id="60" name="object 60"/>
          <p:cNvSpPr txBox="1"/>
          <p:nvPr/>
        </p:nvSpPr>
        <p:spPr>
          <a:xfrm>
            <a:off x="7546975" y="4379214"/>
            <a:ext cx="190500"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Pit</a:t>
            </a:r>
            <a:endParaRPr sz="1200">
              <a:latin typeface="Calibri"/>
              <a:cs typeface="Calibri"/>
            </a:endParaRPr>
          </a:p>
        </p:txBody>
      </p:sp>
      <p:sp>
        <p:nvSpPr>
          <p:cNvPr id="61" name="object 61"/>
          <p:cNvSpPr txBox="1"/>
          <p:nvPr/>
        </p:nvSpPr>
        <p:spPr>
          <a:xfrm>
            <a:off x="3564382" y="5419471"/>
            <a:ext cx="122110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Accumulated</a:t>
            </a:r>
            <a:r>
              <a:rPr sz="1200" spc="35">
                <a:latin typeface="Calibri"/>
                <a:cs typeface="Calibri"/>
              </a:rPr>
              <a:t> </a:t>
            </a:r>
            <a:r>
              <a:rPr sz="1200" spc="-10">
                <a:latin typeface="Calibri"/>
                <a:cs typeface="Calibri"/>
              </a:rPr>
              <a:t>solids</a:t>
            </a:r>
            <a:endParaRPr sz="1200">
              <a:latin typeface="Calibri"/>
              <a:cs typeface="Calibri"/>
            </a:endParaRPr>
          </a:p>
        </p:txBody>
      </p:sp>
      <p:sp>
        <p:nvSpPr>
          <p:cNvPr id="62" name="object 62"/>
          <p:cNvSpPr txBox="1"/>
          <p:nvPr/>
        </p:nvSpPr>
        <p:spPr>
          <a:xfrm>
            <a:off x="383540" y="1080261"/>
            <a:ext cx="3869690" cy="1123315"/>
          </a:xfrm>
          <a:prstGeom prst="rect">
            <a:avLst/>
          </a:prstGeom>
        </p:spPr>
        <p:txBody>
          <a:bodyPr vert="horz" wrap="square" lIns="0" tIns="12700" rIns="0" bIns="0" rtlCol="0">
            <a:spAutoFit/>
          </a:bodyPr>
          <a:lstStyle/>
          <a:p>
            <a:pPr marL="306705" indent="-294005">
              <a:lnSpc>
                <a:spcPct val="100000"/>
              </a:lnSpc>
              <a:spcBef>
                <a:spcPts val="100"/>
              </a:spcBef>
              <a:buFont typeface="Arial MT"/>
              <a:buChar char="•"/>
              <a:tabLst>
                <a:tab pos="306705" algn="l"/>
              </a:tabLst>
            </a:pPr>
            <a:r>
              <a:rPr sz="2400" b="1">
                <a:latin typeface="Calibri"/>
                <a:cs typeface="Calibri"/>
              </a:rPr>
              <a:t>A</a:t>
            </a:r>
            <a:r>
              <a:rPr sz="2400" b="1" spc="-35">
                <a:latin typeface="Calibri"/>
                <a:cs typeface="Calibri"/>
              </a:rPr>
              <a:t> </a:t>
            </a:r>
            <a:r>
              <a:rPr sz="2400" b="1">
                <a:latin typeface="Calibri"/>
                <a:cs typeface="Calibri"/>
              </a:rPr>
              <a:t>manually</a:t>
            </a:r>
            <a:r>
              <a:rPr sz="2400" b="1" spc="-15">
                <a:latin typeface="Calibri"/>
                <a:cs typeface="Calibri"/>
              </a:rPr>
              <a:t> </a:t>
            </a:r>
            <a:r>
              <a:rPr sz="2400" b="1">
                <a:latin typeface="Calibri"/>
                <a:cs typeface="Calibri"/>
              </a:rPr>
              <a:t>dug/</a:t>
            </a:r>
            <a:r>
              <a:rPr sz="2400" b="1" spc="-15">
                <a:latin typeface="Calibri"/>
                <a:cs typeface="Calibri"/>
              </a:rPr>
              <a:t> </a:t>
            </a:r>
            <a:r>
              <a:rPr sz="2400" b="1">
                <a:latin typeface="Calibri"/>
                <a:cs typeface="Calibri"/>
              </a:rPr>
              <a:t>bored</a:t>
            </a:r>
            <a:r>
              <a:rPr sz="2400" b="1" spc="-20">
                <a:latin typeface="Calibri"/>
                <a:cs typeface="Calibri"/>
              </a:rPr>
              <a:t> hole</a:t>
            </a:r>
            <a:endParaRPr sz="2400">
              <a:latin typeface="Calibri"/>
              <a:cs typeface="Calibri"/>
            </a:endParaRPr>
          </a:p>
          <a:p>
            <a:pPr marL="306705" indent="-294005">
              <a:lnSpc>
                <a:spcPct val="100000"/>
              </a:lnSpc>
              <a:buFont typeface="Arial MT"/>
              <a:buChar char="•"/>
              <a:tabLst>
                <a:tab pos="306705" algn="l"/>
                <a:tab pos="2896235" algn="l"/>
              </a:tabLst>
            </a:pPr>
            <a:r>
              <a:rPr sz="2400" b="1">
                <a:latin typeface="Calibri"/>
                <a:cs typeface="Calibri"/>
              </a:rPr>
              <a:t>A</a:t>
            </a:r>
            <a:r>
              <a:rPr sz="2400" b="1" spc="-40">
                <a:latin typeface="Calibri"/>
                <a:cs typeface="Calibri"/>
              </a:rPr>
              <a:t> </a:t>
            </a:r>
            <a:r>
              <a:rPr sz="2400" b="1">
                <a:latin typeface="Calibri"/>
                <a:cs typeface="Calibri"/>
              </a:rPr>
              <a:t>seat</a:t>
            </a:r>
            <a:r>
              <a:rPr sz="2400" b="1" spc="-15">
                <a:latin typeface="Calibri"/>
                <a:cs typeface="Calibri"/>
              </a:rPr>
              <a:t> </a:t>
            </a:r>
            <a:r>
              <a:rPr sz="2400" b="1">
                <a:latin typeface="Calibri"/>
                <a:cs typeface="Calibri"/>
              </a:rPr>
              <a:t>or</a:t>
            </a:r>
            <a:r>
              <a:rPr sz="2400" b="1" spc="-35">
                <a:latin typeface="Calibri"/>
                <a:cs typeface="Calibri"/>
              </a:rPr>
              <a:t> </a:t>
            </a:r>
            <a:r>
              <a:rPr sz="2400" b="1" spc="-10">
                <a:latin typeface="Calibri"/>
                <a:cs typeface="Calibri"/>
              </a:rPr>
              <a:t>squatting</a:t>
            </a:r>
            <a:r>
              <a:rPr sz="2400" b="1">
                <a:latin typeface="Calibri"/>
                <a:cs typeface="Calibri"/>
              </a:rPr>
              <a:t>	</a:t>
            </a:r>
            <a:r>
              <a:rPr sz="2400" b="1" spc="-20">
                <a:latin typeface="Calibri"/>
                <a:cs typeface="Calibri"/>
              </a:rPr>
              <a:t>slab</a:t>
            </a:r>
            <a:endParaRPr sz="2400">
              <a:latin typeface="Calibri"/>
              <a:cs typeface="Calibri"/>
            </a:endParaRPr>
          </a:p>
          <a:p>
            <a:pPr marL="306705" indent="-294005">
              <a:lnSpc>
                <a:spcPct val="100000"/>
              </a:lnSpc>
              <a:buFont typeface="Arial MT"/>
              <a:buChar char="•"/>
              <a:tabLst>
                <a:tab pos="306705" algn="l"/>
              </a:tabLst>
            </a:pPr>
            <a:r>
              <a:rPr sz="2400" b="1">
                <a:latin typeface="Calibri"/>
                <a:cs typeface="Calibri"/>
              </a:rPr>
              <a:t>A</a:t>
            </a:r>
            <a:r>
              <a:rPr sz="2400" b="1" spc="-15">
                <a:latin typeface="Calibri"/>
                <a:cs typeface="Calibri"/>
              </a:rPr>
              <a:t> </a:t>
            </a:r>
            <a:r>
              <a:rPr sz="2400" b="1" spc="-10">
                <a:latin typeface="Calibri"/>
                <a:cs typeface="Calibri"/>
              </a:rPr>
              <a:t>superstructure</a:t>
            </a:r>
            <a:endParaRPr sz="2400">
              <a:latin typeface="Calibri"/>
              <a:cs typeface="Calibri"/>
            </a:endParaRPr>
          </a:p>
        </p:txBody>
      </p:sp>
      <p:sp>
        <p:nvSpPr>
          <p:cNvPr id="63" name="object 63"/>
          <p:cNvSpPr txBox="1"/>
          <p:nvPr/>
        </p:nvSpPr>
        <p:spPr>
          <a:xfrm>
            <a:off x="383540" y="2177922"/>
            <a:ext cx="3126105" cy="391160"/>
          </a:xfrm>
          <a:prstGeom prst="rect">
            <a:avLst/>
          </a:prstGeom>
        </p:spPr>
        <p:txBody>
          <a:bodyPr vert="horz" wrap="square" lIns="0" tIns="12700" rIns="0" bIns="0" rtlCol="0">
            <a:spAutoFit/>
          </a:bodyPr>
          <a:lstStyle/>
          <a:p>
            <a:pPr marL="236854" indent="-224154">
              <a:lnSpc>
                <a:spcPct val="100000"/>
              </a:lnSpc>
              <a:spcBef>
                <a:spcPts val="100"/>
              </a:spcBef>
              <a:buFont typeface="Arial MT"/>
              <a:buChar char="•"/>
              <a:tabLst>
                <a:tab pos="236854" algn="l"/>
              </a:tabLst>
            </a:pPr>
            <a:r>
              <a:rPr sz="2400" b="1" spc="-10">
                <a:solidFill>
                  <a:srgbClr val="00AF50"/>
                </a:solidFill>
                <a:latin typeface="Calibri"/>
                <a:cs typeface="Calibri"/>
              </a:rPr>
              <a:t>Preferred</a:t>
            </a:r>
            <a:r>
              <a:rPr sz="2400" b="1" spc="-60">
                <a:solidFill>
                  <a:srgbClr val="00AF50"/>
                </a:solidFill>
                <a:latin typeface="Calibri"/>
                <a:cs typeface="Calibri"/>
              </a:rPr>
              <a:t> </a:t>
            </a:r>
            <a:r>
              <a:rPr sz="2400" b="1">
                <a:solidFill>
                  <a:srgbClr val="00AF50"/>
                </a:solidFill>
                <a:latin typeface="Calibri"/>
                <a:cs typeface="Calibri"/>
              </a:rPr>
              <a:t>option</a:t>
            </a:r>
            <a:r>
              <a:rPr sz="2400" b="1" spc="-50">
                <a:solidFill>
                  <a:srgbClr val="00AF50"/>
                </a:solidFill>
                <a:latin typeface="Calibri"/>
                <a:cs typeface="Calibri"/>
              </a:rPr>
              <a:t> </a:t>
            </a:r>
            <a:r>
              <a:rPr sz="2400" b="1" spc="-20">
                <a:solidFill>
                  <a:srgbClr val="00AF50"/>
                </a:solidFill>
                <a:latin typeface="Calibri"/>
                <a:cs typeface="Calibri"/>
              </a:rPr>
              <a:t>when</a:t>
            </a:r>
            <a:endParaRPr sz="2400">
              <a:latin typeface="Calibri"/>
              <a:cs typeface="Calibri"/>
            </a:endParaRPr>
          </a:p>
        </p:txBody>
      </p:sp>
      <p:sp>
        <p:nvSpPr>
          <p:cNvPr id="64" name="object 64"/>
          <p:cNvSpPr txBox="1"/>
          <p:nvPr/>
        </p:nvSpPr>
        <p:spPr>
          <a:xfrm>
            <a:off x="609091" y="2543378"/>
            <a:ext cx="3432175" cy="391795"/>
          </a:xfrm>
          <a:prstGeom prst="rect">
            <a:avLst/>
          </a:prstGeom>
        </p:spPr>
        <p:txBody>
          <a:bodyPr vert="horz" wrap="square" lIns="0" tIns="12700" rIns="0" bIns="0" rtlCol="0">
            <a:spAutoFit/>
          </a:bodyPr>
          <a:lstStyle/>
          <a:p>
            <a:pPr marL="12700">
              <a:lnSpc>
                <a:spcPct val="100000"/>
              </a:lnSpc>
              <a:spcBef>
                <a:spcPts val="100"/>
              </a:spcBef>
            </a:pPr>
            <a:r>
              <a:rPr sz="2400" b="1">
                <a:solidFill>
                  <a:srgbClr val="00AF50"/>
                </a:solidFill>
                <a:latin typeface="Calibri"/>
                <a:cs typeface="Calibri"/>
              </a:rPr>
              <a:t>water</a:t>
            </a:r>
            <a:r>
              <a:rPr sz="2400" b="1" spc="-50">
                <a:solidFill>
                  <a:srgbClr val="00AF50"/>
                </a:solidFill>
                <a:latin typeface="Calibri"/>
                <a:cs typeface="Calibri"/>
              </a:rPr>
              <a:t> </a:t>
            </a:r>
            <a:r>
              <a:rPr sz="2400" b="1" spc="-10">
                <a:solidFill>
                  <a:srgbClr val="00AF50"/>
                </a:solidFill>
                <a:latin typeface="Calibri"/>
                <a:cs typeface="Calibri"/>
              </a:rPr>
              <a:t>availability</a:t>
            </a:r>
            <a:r>
              <a:rPr sz="2400" b="1" spc="-55">
                <a:solidFill>
                  <a:srgbClr val="00AF50"/>
                </a:solidFill>
                <a:latin typeface="Calibri"/>
                <a:cs typeface="Calibri"/>
              </a:rPr>
              <a:t> </a:t>
            </a:r>
            <a:r>
              <a:rPr sz="2400" b="1">
                <a:solidFill>
                  <a:srgbClr val="00AF50"/>
                </a:solidFill>
                <a:latin typeface="Calibri"/>
                <a:cs typeface="Calibri"/>
              </a:rPr>
              <a:t>is</a:t>
            </a:r>
            <a:r>
              <a:rPr sz="2400" b="1" spc="-45">
                <a:solidFill>
                  <a:srgbClr val="00AF50"/>
                </a:solidFill>
                <a:latin typeface="Calibri"/>
                <a:cs typeface="Calibri"/>
              </a:rPr>
              <a:t> </a:t>
            </a:r>
            <a:r>
              <a:rPr sz="2400" b="1" spc="-10">
                <a:solidFill>
                  <a:srgbClr val="00AF50"/>
                </a:solidFill>
                <a:latin typeface="Calibri"/>
                <a:cs typeface="Calibri"/>
              </a:rPr>
              <a:t>limited</a:t>
            </a:r>
            <a:endParaRPr sz="2400">
              <a:latin typeface="Calibri"/>
              <a:cs typeface="Calibri"/>
            </a:endParaRPr>
          </a:p>
        </p:txBody>
      </p:sp>
      <p:sp>
        <p:nvSpPr>
          <p:cNvPr id="65" name="object 65"/>
          <p:cNvSpPr txBox="1"/>
          <p:nvPr/>
        </p:nvSpPr>
        <p:spPr>
          <a:xfrm>
            <a:off x="688340" y="4586478"/>
            <a:ext cx="2379345" cy="1854835"/>
          </a:xfrm>
          <a:prstGeom prst="rect">
            <a:avLst/>
          </a:prstGeom>
        </p:spPr>
        <p:txBody>
          <a:bodyPr vert="horz" wrap="square" lIns="0" tIns="12700" rIns="0" bIns="0" rtlCol="0">
            <a:spAutoFit/>
          </a:bodyPr>
          <a:lstStyle/>
          <a:p>
            <a:pPr marL="12700" marR="5080">
              <a:lnSpc>
                <a:spcPct val="100000"/>
              </a:lnSpc>
              <a:spcBef>
                <a:spcPts val="100"/>
              </a:spcBef>
            </a:pPr>
            <a:r>
              <a:rPr sz="2400" b="1">
                <a:solidFill>
                  <a:srgbClr val="FF0000"/>
                </a:solidFill>
                <a:latin typeface="Calibri"/>
                <a:cs typeface="Calibri"/>
              </a:rPr>
              <a:t>Note:</a:t>
            </a:r>
            <a:r>
              <a:rPr sz="2400" b="1" spc="-50">
                <a:solidFill>
                  <a:srgbClr val="FF0000"/>
                </a:solidFill>
                <a:latin typeface="Calibri"/>
                <a:cs typeface="Calibri"/>
              </a:rPr>
              <a:t> </a:t>
            </a:r>
            <a:r>
              <a:rPr sz="2400" b="1" spc="-20">
                <a:solidFill>
                  <a:srgbClr val="FF0000"/>
                </a:solidFill>
                <a:latin typeface="Calibri"/>
                <a:cs typeface="Calibri"/>
              </a:rPr>
              <a:t>When </a:t>
            </a:r>
            <a:r>
              <a:rPr sz="2400" b="1">
                <a:solidFill>
                  <a:srgbClr val="FF0000"/>
                </a:solidFill>
                <a:latin typeface="Calibri"/>
                <a:cs typeface="Calibri"/>
              </a:rPr>
              <a:t>“flushing</a:t>
            </a:r>
            <a:r>
              <a:rPr sz="2400" b="1" spc="-65">
                <a:solidFill>
                  <a:srgbClr val="FF0000"/>
                </a:solidFill>
                <a:latin typeface="Calibri"/>
                <a:cs typeface="Calibri"/>
              </a:rPr>
              <a:t> </a:t>
            </a:r>
            <a:r>
              <a:rPr sz="2400" b="1">
                <a:solidFill>
                  <a:srgbClr val="FF0000"/>
                </a:solidFill>
                <a:latin typeface="Calibri"/>
                <a:cs typeface="Calibri"/>
              </a:rPr>
              <a:t>water”</a:t>
            </a:r>
            <a:r>
              <a:rPr sz="2400" b="1" spc="-90">
                <a:solidFill>
                  <a:srgbClr val="FF0000"/>
                </a:solidFill>
                <a:latin typeface="Calibri"/>
                <a:cs typeface="Calibri"/>
              </a:rPr>
              <a:t> </a:t>
            </a:r>
            <a:r>
              <a:rPr sz="2400" b="1" spc="-25">
                <a:solidFill>
                  <a:srgbClr val="FF0000"/>
                </a:solidFill>
                <a:latin typeface="Calibri"/>
                <a:cs typeface="Calibri"/>
              </a:rPr>
              <a:t>is </a:t>
            </a:r>
            <a:r>
              <a:rPr sz="2400" b="1">
                <a:solidFill>
                  <a:srgbClr val="FF0000"/>
                </a:solidFill>
                <a:latin typeface="Calibri"/>
                <a:cs typeface="Calibri"/>
              </a:rPr>
              <a:t>available,</a:t>
            </a:r>
            <a:r>
              <a:rPr sz="2400" b="1" spc="-125">
                <a:solidFill>
                  <a:srgbClr val="FF0000"/>
                </a:solidFill>
                <a:latin typeface="Calibri"/>
                <a:cs typeface="Calibri"/>
              </a:rPr>
              <a:t> </a:t>
            </a:r>
            <a:r>
              <a:rPr sz="2400" b="1" spc="-10">
                <a:solidFill>
                  <a:srgbClr val="FF0000"/>
                </a:solidFill>
                <a:latin typeface="Calibri"/>
                <a:cs typeface="Calibri"/>
              </a:rPr>
              <a:t>“pour- </a:t>
            </a:r>
            <a:r>
              <a:rPr sz="2400" b="1">
                <a:solidFill>
                  <a:srgbClr val="FF0000"/>
                </a:solidFill>
                <a:latin typeface="Calibri"/>
                <a:cs typeface="Calibri"/>
              </a:rPr>
              <a:t>flush”</a:t>
            </a:r>
            <a:r>
              <a:rPr sz="2400" b="1" spc="-80">
                <a:solidFill>
                  <a:srgbClr val="FF0000"/>
                </a:solidFill>
                <a:latin typeface="Calibri"/>
                <a:cs typeface="Calibri"/>
              </a:rPr>
              <a:t> </a:t>
            </a:r>
            <a:r>
              <a:rPr sz="2400" b="1">
                <a:solidFill>
                  <a:srgbClr val="FF0000"/>
                </a:solidFill>
                <a:latin typeface="Calibri"/>
                <a:cs typeface="Calibri"/>
              </a:rPr>
              <a:t>latrine</a:t>
            </a:r>
            <a:r>
              <a:rPr sz="2400" b="1" spc="-95">
                <a:solidFill>
                  <a:srgbClr val="FF0000"/>
                </a:solidFill>
                <a:latin typeface="Calibri"/>
                <a:cs typeface="Calibri"/>
              </a:rPr>
              <a:t> </a:t>
            </a:r>
            <a:r>
              <a:rPr sz="2400" b="1" spc="-25">
                <a:solidFill>
                  <a:srgbClr val="FF0000"/>
                </a:solidFill>
                <a:latin typeface="Calibri"/>
                <a:cs typeface="Calibri"/>
              </a:rPr>
              <a:t>is </a:t>
            </a:r>
            <a:r>
              <a:rPr sz="2400" b="1" spc="-10">
                <a:solidFill>
                  <a:srgbClr val="FF0000"/>
                </a:solidFill>
                <a:latin typeface="Calibri"/>
                <a:cs typeface="Calibri"/>
              </a:rPr>
              <a:t>preferred</a:t>
            </a:r>
            <a:r>
              <a:rPr sz="2400" b="1" spc="-90">
                <a:solidFill>
                  <a:srgbClr val="FF0000"/>
                </a:solidFill>
                <a:latin typeface="Calibri"/>
                <a:cs typeface="Calibri"/>
              </a:rPr>
              <a:t> </a:t>
            </a:r>
            <a:r>
              <a:rPr sz="2400" b="1" spc="-10">
                <a:solidFill>
                  <a:srgbClr val="FF0000"/>
                </a:solidFill>
                <a:latin typeface="Calibri"/>
                <a:cs typeface="Calibri"/>
              </a:rPr>
              <a:t>option.</a:t>
            </a:r>
            <a:endParaRPr sz="2400">
              <a:latin typeface="Calibri"/>
              <a:cs typeface="Calibri"/>
            </a:endParaRPr>
          </a:p>
        </p:txBody>
      </p:sp>
      <p:sp>
        <p:nvSpPr>
          <p:cNvPr id="66" name="Slide Number Placeholder 65">
            <a:extLst>
              <a:ext uri="{FF2B5EF4-FFF2-40B4-BE49-F238E27FC236}">
                <a16:creationId xmlns:a16="http://schemas.microsoft.com/office/drawing/2014/main" id="{A6FFE5ED-1121-7131-9D75-BA9AE399A2A7}"/>
              </a:ext>
            </a:extLst>
          </p:cNvPr>
          <p:cNvSpPr>
            <a:spLocks noGrp="1"/>
          </p:cNvSpPr>
          <p:nvPr>
            <p:ph type="sldNum" sz="quarter" idx="7"/>
          </p:nvPr>
        </p:nvSpPr>
        <p:spPr/>
        <p:txBody>
          <a:bodyPr/>
          <a:lstStyle/>
          <a:p>
            <a:fld id="{B6F15528-21DE-4FAA-801E-634DDDAF4B2B}" type="slidenum">
              <a:rPr lang="en-US" smtClean="0"/>
              <a:t>41</a:t>
            </a:fld>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78105" rIns="0" bIns="0" rtlCol="0">
            <a:spAutoFit/>
          </a:bodyPr>
          <a:lstStyle/>
          <a:p>
            <a:pPr marL="213995">
              <a:lnSpc>
                <a:spcPct val="100000"/>
              </a:lnSpc>
              <a:spcBef>
                <a:spcPts val="615"/>
              </a:spcBef>
            </a:pPr>
            <a:r>
              <a:rPr sz="3600"/>
              <a:t>(1)</a:t>
            </a:r>
            <a:r>
              <a:rPr sz="3600" spc="-65"/>
              <a:t> </a:t>
            </a:r>
            <a:r>
              <a:rPr sz="3600"/>
              <a:t>Simple</a:t>
            </a:r>
            <a:r>
              <a:rPr sz="3600" spc="-65"/>
              <a:t> </a:t>
            </a:r>
            <a:r>
              <a:rPr sz="3600"/>
              <a:t>or</a:t>
            </a:r>
            <a:r>
              <a:rPr sz="3600" spc="-65"/>
              <a:t> </a:t>
            </a:r>
            <a:r>
              <a:rPr sz="3600"/>
              <a:t>“Home-Made”</a:t>
            </a:r>
            <a:r>
              <a:rPr sz="3600" spc="-65"/>
              <a:t> </a:t>
            </a:r>
            <a:r>
              <a:rPr sz="3600"/>
              <a:t>Pit</a:t>
            </a:r>
            <a:r>
              <a:rPr sz="3600" spc="-70"/>
              <a:t> </a:t>
            </a:r>
            <a:r>
              <a:rPr sz="3600" spc="-10"/>
              <a:t>Latrine</a:t>
            </a:r>
            <a:endParaRPr sz="3600"/>
          </a:p>
        </p:txBody>
      </p:sp>
      <p:sp>
        <p:nvSpPr>
          <p:cNvPr id="3" name="object 3"/>
          <p:cNvSpPr txBox="1"/>
          <p:nvPr/>
        </p:nvSpPr>
        <p:spPr>
          <a:xfrm>
            <a:off x="993444" y="1302461"/>
            <a:ext cx="7436484" cy="5002530"/>
          </a:xfrm>
          <a:prstGeom prst="rect">
            <a:avLst/>
          </a:prstGeom>
        </p:spPr>
        <p:txBody>
          <a:bodyPr vert="horz" wrap="square" lIns="0" tIns="13335" rIns="0" bIns="0" rtlCol="0">
            <a:spAutoFit/>
          </a:bodyPr>
          <a:lstStyle/>
          <a:p>
            <a:pPr marL="354965" marR="31750" indent="-342900">
              <a:lnSpc>
                <a:spcPct val="100000"/>
              </a:lnSpc>
              <a:spcBef>
                <a:spcPts val="105"/>
              </a:spcBef>
              <a:buFont typeface="Arial MT"/>
              <a:buChar char="•"/>
              <a:tabLst>
                <a:tab pos="354965" algn="l"/>
              </a:tabLst>
            </a:pPr>
            <a:r>
              <a:rPr sz="3200" b="1">
                <a:latin typeface="Calibri"/>
                <a:cs typeface="Calibri"/>
              </a:rPr>
              <a:t>The</a:t>
            </a:r>
            <a:r>
              <a:rPr sz="3200" b="1" spc="-35">
                <a:latin typeface="Calibri"/>
                <a:cs typeface="Calibri"/>
              </a:rPr>
              <a:t> </a:t>
            </a:r>
            <a:r>
              <a:rPr sz="3200" b="1">
                <a:latin typeface="Calibri"/>
                <a:cs typeface="Calibri"/>
              </a:rPr>
              <a:t>simplest</a:t>
            </a:r>
            <a:r>
              <a:rPr sz="3200" b="1" spc="-55">
                <a:latin typeface="Calibri"/>
                <a:cs typeface="Calibri"/>
              </a:rPr>
              <a:t> </a:t>
            </a:r>
            <a:r>
              <a:rPr sz="3200" b="1" spc="-10">
                <a:latin typeface="Calibri"/>
                <a:cs typeface="Calibri"/>
              </a:rPr>
              <a:t>“home-</a:t>
            </a:r>
            <a:r>
              <a:rPr sz="3200" b="1">
                <a:latin typeface="Calibri"/>
                <a:cs typeface="Calibri"/>
              </a:rPr>
              <a:t>made”</a:t>
            </a:r>
            <a:r>
              <a:rPr sz="3200" b="1" spc="-55">
                <a:latin typeface="Calibri"/>
                <a:cs typeface="Calibri"/>
              </a:rPr>
              <a:t> </a:t>
            </a:r>
            <a:r>
              <a:rPr sz="3200" b="1">
                <a:latin typeface="Calibri"/>
                <a:cs typeface="Calibri"/>
              </a:rPr>
              <a:t>latrine</a:t>
            </a:r>
            <a:r>
              <a:rPr sz="3200" b="1" spc="-50">
                <a:latin typeface="Calibri"/>
                <a:cs typeface="Calibri"/>
              </a:rPr>
              <a:t> </a:t>
            </a:r>
            <a:r>
              <a:rPr sz="3200" b="1">
                <a:latin typeface="Calibri"/>
                <a:cs typeface="Calibri"/>
              </a:rPr>
              <a:t>is</a:t>
            </a:r>
            <a:r>
              <a:rPr sz="3200" b="1" spc="-20">
                <a:latin typeface="Calibri"/>
                <a:cs typeface="Calibri"/>
              </a:rPr>
              <a:t> </a:t>
            </a:r>
            <a:r>
              <a:rPr sz="3200" b="1" spc="-10">
                <a:latin typeface="Calibri"/>
                <a:cs typeface="Calibri"/>
              </a:rPr>
              <a:t>built </a:t>
            </a:r>
            <a:r>
              <a:rPr sz="3200" b="1">
                <a:solidFill>
                  <a:srgbClr val="C00000"/>
                </a:solidFill>
                <a:latin typeface="Calibri"/>
                <a:cs typeface="Calibri"/>
              </a:rPr>
              <a:t>by</a:t>
            </a:r>
            <a:r>
              <a:rPr sz="3200" b="1" spc="-20">
                <a:solidFill>
                  <a:srgbClr val="C00000"/>
                </a:solidFill>
                <a:latin typeface="Calibri"/>
                <a:cs typeface="Calibri"/>
              </a:rPr>
              <a:t> </a:t>
            </a:r>
            <a:r>
              <a:rPr sz="3200" b="1">
                <a:solidFill>
                  <a:srgbClr val="C00000"/>
                </a:solidFill>
                <a:latin typeface="Calibri"/>
                <a:cs typeface="Calibri"/>
              </a:rPr>
              <a:t>digging</a:t>
            </a:r>
            <a:r>
              <a:rPr sz="3200" b="1" spc="-55">
                <a:solidFill>
                  <a:srgbClr val="C00000"/>
                </a:solidFill>
                <a:latin typeface="Calibri"/>
                <a:cs typeface="Calibri"/>
              </a:rPr>
              <a:t> </a:t>
            </a:r>
            <a:r>
              <a:rPr sz="3200" b="1">
                <a:solidFill>
                  <a:srgbClr val="C00000"/>
                </a:solidFill>
                <a:latin typeface="Calibri"/>
                <a:cs typeface="Calibri"/>
              </a:rPr>
              <a:t>a</a:t>
            </a:r>
            <a:r>
              <a:rPr sz="3200" b="1" spc="-10">
                <a:solidFill>
                  <a:srgbClr val="C00000"/>
                </a:solidFill>
                <a:latin typeface="Calibri"/>
                <a:cs typeface="Calibri"/>
              </a:rPr>
              <a:t> </a:t>
            </a:r>
            <a:r>
              <a:rPr sz="3200" b="1">
                <a:solidFill>
                  <a:srgbClr val="C00000"/>
                </a:solidFill>
                <a:latin typeface="Calibri"/>
                <a:cs typeface="Calibri"/>
              </a:rPr>
              <a:t>small</a:t>
            </a:r>
            <a:r>
              <a:rPr sz="3200" b="1" spc="-30">
                <a:solidFill>
                  <a:srgbClr val="C00000"/>
                </a:solidFill>
                <a:latin typeface="Calibri"/>
                <a:cs typeface="Calibri"/>
              </a:rPr>
              <a:t> </a:t>
            </a:r>
            <a:r>
              <a:rPr sz="3200" b="1">
                <a:solidFill>
                  <a:srgbClr val="C00000"/>
                </a:solidFill>
                <a:latin typeface="Calibri"/>
                <a:cs typeface="Calibri"/>
              </a:rPr>
              <a:t>hole</a:t>
            </a:r>
            <a:r>
              <a:rPr sz="3200" b="1" spc="5">
                <a:solidFill>
                  <a:srgbClr val="C00000"/>
                </a:solidFill>
                <a:latin typeface="Calibri"/>
                <a:cs typeface="Calibri"/>
              </a:rPr>
              <a:t> </a:t>
            </a:r>
            <a:r>
              <a:rPr sz="3200" b="1">
                <a:latin typeface="Calibri"/>
                <a:cs typeface="Calibri"/>
              </a:rPr>
              <a:t>and</a:t>
            </a:r>
            <a:r>
              <a:rPr sz="3200" b="1" spc="-35">
                <a:latin typeface="Calibri"/>
                <a:cs typeface="Calibri"/>
              </a:rPr>
              <a:t> </a:t>
            </a:r>
            <a:r>
              <a:rPr sz="3200" b="1">
                <a:latin typeface="Calibri"/>
                <a:cs typeface="Calibri"/>
              </a:rPr>
              <a:t>placing</a:t>
            </a:r>
            <a:r>
              <a:rPr sz="3200" b="1" spc="-50">
                <a:latin typeface="Calibri"/>
                <a:cs typeface="Calibri"/>
              </a:rPr>
              <a:t> a </a:t>
            </a:r>
            <a:r>
              <a:rPr sz="3200" b="1">
                <a:solidFill>
                  <a:srgbClr val="C00000"/>
                </a:solidFill>
                <a:latin typeface="Calibri"/>
                <a:cs typeface="Calibri"/>
              </a:rPr>
              <a:t>platform</a:t>
            </a:r>
            <a:r>
              <a:rPr sz="3200" b="1" spc="-90">
                <a:solidFill>
                  <a:srgbClr val="C00000"/>
                </a:solidFill>
                <a:latin typeface="Calibri"/>
                <a:cs typeface="Calibri"/>
              </a:rPr>
              <a:t> </a:t>
            </a:r>
            <a:r>
              <a:rPr sz="3200" b="1">
                <a:latin typeface="Calibri"/>
                <a:cs typeface="Calibri"/>
              </a:rPr>
              <a:t>(concrete,</a:t>
            </a:r>
            <a:r>
              <a:rPr sz="3200" b="1" spc="-85">
                <a:latin typeface="Calibri"/>
                <a:cs typeface="Calibri"/>
              </a:rPr>
              <a:t> </a:t>
            </a:r>
            <a:r>
              <a:rPr sz="3200" b="1">
                <a:latin typeface="Calibri"/>
                <a:cs typeface="Calibri"/>
              </a:rPr>
              <a:t>bamboo)</a:t>
            </a:r>
            <a:r>
              <a:rPr sz="3200" b="1" spc="-95">
                <a:latin typeface="Calibri"/>
                <a:cs typeface="Calibri"/>
              </a:rPr>
              <a:t> </a:t>
            </a:r>
            <a:r>
              <a:rPr sz="3200" b="1">
                <a:latin typeface="Calibri"/>
                <a:cs typeface="Calibri"/>
              </a:rPr>
              <a:t>on</a:t>
            </a:r>
            <a:r>
              <a:rPr sz="3200" b="1" spc="-65">
                <a:latin typeface="Calibri"/>
                <a:cs typeface="Calibri"/>
              </a:rPr>
              <a:t> </a:t>
            </a:r>
            <a:r>
              <a:rPr sz="3200" b="1" spc="-25">
                <a:latin typeface="Calibri"/>
                <a:cs typeface="Calibri"/>
              </a:rPr>
              <a:t>it.</a:t>
            </a:r>
            <a:endParaRPr sz="3200">
              <a:latin typeface="Calibri"/>
              <a:cs typeface="Calibri"/>
            </a:endParaRPr>
          </a:p>
          <a:p>
            <a:pPr>
              <a:lnSpc>
                <a:spcPct val="100000"/>
              </a:lnSpc>
              <a:spcBef>
                <a:spcPts val="320"/>
              </a:spcBef>
              <a:buFont typeface="Arial MT"/>
              <a:buChar char="•"/>
            </a:pPr>
            <a:endParaRPr sz="3200">
              <a:latin typeface="Calibri"/>
              <a:cs typeface="Calibri"/>
            </a:endParaRPr>
          </a:p>
          <a:p>
            <a:pPr marL="354965" marR="5080" indent="-342900">
              <a:lnSpc>
                <a:spcPct val="100000"/>
              </a:lnSpc>
              <a:spcBef>
                <a:spcPts val="5"/>
              </a:spcBef>
              <a:buFont typeface="Arial MT"/>
              <a:buChar char="•"/>
              <a:tabLst>
                <a:tab pos="354965" algn="l"/>
              </a:tabLst>
            </a:pPr>
            <a:r>
              <a:rPr sz="3200" b="1">
                <a:latin typeface="Calibri"/>
                <a:cs typeface="Calibri"/>
              </a:rPr>
              <a:t>One</a:t>
            </a:r>
            <a:r>
              <a:rPr sz="3200" b="1" spc="-50">
                <a:latin typeface="Calibri"/>
                <a:cs typeface="Calibri"/>
              </a:rPr>
              <a:t> </a:t>
            </a:r>
            <a:r>
              <a:rPr sz="3200" b="1">
                <a:latin typeface="Calibri"/>
                <a:cs typeface="Calibri"/>
              </a:rPr>
              <a:t>can</a:t>
            </a:r>
            <a:r>
              <a:rPr sz="3200" b="1" spc="-55">
                <a:latin typeface="Calibri"/>
                <a:cs typeface="Calibri"/>
              </a:rPr>
              <a:t> </a:t>
            </a:r>
            <a:r>
              <a:rPr sz="3200" b="1">
                <a:latin typeface="Calibri"/>
                <a:cs typeface="Calibri"/>
              </a:rPr>
              <a:t>use</a:t>
            </a:r>
            <a:r>
              <a:rPr sz="3200" b="1" spc="-45">
                <a:latin typeface="Calibri"/>
                <a:cs typeface="Calibri"/>
              </a:rPr>
              <a:t> </a:t>
            </a:r>
            <a:r>
              <a:rPr sz="3200" b="1">
                <a:latin typeface="Calibri"/>
                <a:cs typeface="Calibri"/>
              </a:rPr>
              <a:t>a</a:t>
            </a:r>
            <a:r>
              <a:rPr sz="3200" b="1" spc="-65">
                <a:latin typeface="Calibri"/>
                <a:cs typeface="Calibri"/>
              </a:rPr>
              <a:t> </a:t>
            </a:r>
            <a:r>
              <a:rPr sz="3200" b="1">
                <a:latin typeface="Calibri"/>
                <a:cs typeface="Calibri"/>
              </a:rPr>
              <a:t>concrete</a:t>
            </a:r>
            <a:r>
              <a:rPr sz="3200" b="1" spc="-60">
                <a:latin typeface="Calibri"/>
                <a:cs typeface="Calibri"/>
              </a:rPr>
              <a:t> </a:t>
            </a:r>
            <a:r>
              <a:rPr sz="3200" b="1">
                <a:latin typeface="Calibri"/>
                <a:cs typeface="Calibri"/>
              </a:rPr>
              <a:t>squatting</a:t>
            </a:r>
            <a:r>
              <a:rPr sz="3200" b="1" spc="-60">
                <a:latin typeface="Calibri"/>
                <a:cs typeface="Calibri"/>
              </a:rPr>
              <a:t> </a:t>
            </a:r>
            <a:r>
              <a:rPr sz="3200" b="1">
                <a:latin typeface="Calibri"/>
                <a:cs typeface="Calibri"/>
              </a:rPr>
              <a:t>slab</a:t>
            </a:r>
            <a:r>
              <a:rPr sz="3200" b="1" spc="-65">
                <a:latin typeface="Calibri"/>
                <a:cs typeface="Calibri"/>
              </a:rPr>
              <a:t> </a:t>
            </a:r>
            <a:r>
              <a:rPr sz="3200" b="1" spc="-25">
                <a:latin typeface="Calibri"/>
                <a:cs typeface="Calibri"/>
              </a:rPr>
              <a:t>and </a:t>
            </a:r>
            <a:r>
              <a:rPr sz="3200" b="1">
                <a:latin typeface="Calibri"/>
                <a:cs typeface="Calibri"/>
              </a:rPr>
              <a:t>a</a:t>
            </a:r>
            <a:r>
              <a:rPr sz="3200" b="1" spc="-50">
                <a:latin typeface="Calibri"/>
                <a:cs typeface="Calibri"/>
              </a:rPr>
              <a:t> </a:t>
            </a:r>
            <a:r>
              <a:rPr sz="3200" b="1">
                <a:latin typeface="Calibri"/>
                <a:cs typeface="Calibri"/>
              </a:rPr>
              <a:t>ring</a:t>
            </a:r>
            <a:r>
              <a:rPr sz="3200" b="1" spc="-65">
                <a:latin typeface="Calibri"/>
                <a:cs typeface="Calibri"/>
              </a:rPr>
              <a:t> </a:t>
            </a:r>
            <a:r>
              <a:rPr sz="3200" b="1">
                <a:latin typeface="Calibri"/>
                <a:cs typeface="Calibri"/>
              </a:rPr>
              <a:t>for</a:t>
            </a:r>
            <a:r>
              <a:rPr sz="3200" b="1" spc="-30">
                <a:latin typeface="Calibri"/>
                <a:cs typeface="Calibri"/>
              </a:rPr>
              <a:t> </a:t>
            </a:r>
            <a:r>
              <a:rPr sz="3200" b="1">
                <a:latin typeface="Calibri"/>
                <a:cs typeface="Calibri"/>
              </a:rPr>
              <a:t>an</a:t>
            </a:r>
            <a:r>
              <a:rPr sz="3200" b="1" spc="-55">
                <a:latin typeface="Calibri"/>
                <a:cs typeface="Calibri"/>
              </a:rPr>
              <a:t> </a:t>
            </a:r>
            <a:r>
              <a:rPr sz="3200" b="1">
                <a:latin typeface="Calibri"/>
                <a:cs typeface="Calibri"/>
              </a:rPr>
              <a:t>improved</a:t>
            </a:r>
            <a:r>
              <a:rPr sz="3200" b="1" spc="-45">
                <a:latin typeface="Calibri"/>
                <a:cs typeface="Calibri"/>
              </a:rPr>
              <a:t> </a:t>
            </a:r>
            <a:r>
              <a:rPr sz="3200" b="1" spc="-10">
                <a:latin typeface="Calibri"/>
                <a:cs typeface="Calibri"/>
              </a:rPr>
              <a:t>version.</a:t>
            </a:r>
            <a:endParaRPr sz="3200">
              <a:latin typeface="Calibri"/>
              <a:cs typeface="Calibri"/>
            </a:endParaRPr>
          </a:p>
          <a:p>
            <a:pPr>
              <a:lnSpc>
                <a:spcPct val="100000"/>
              </a:lnSpc>
              <a:spcBef>
                <a:spcPts val="315"/>
              </a:spcBef>
              <a:buFont typeface="Arial MT"/>
              <a:buChar char="•"/>
            </a:pPr>
            <a:endParaRPr sz="3200">
              <a:latin typeface="Calibri"/>
              <a:cs typeface="Calibri"/>
            </a:endParaRPr>
          </a:p>
          <a:p>
            <a:pPr marL="354965" marR="141605" indent="-342900">
              <a:lnSpc>
                <a:spcPct val="100000"/>
              </a:lnSpc>
              <a:spcBef>
                <a:spcPts val="5"/>
              </a:spcBef>
              <a:buFont typeface="Arial MT"/>
              <a:buChar char="•"/>
              <a:tabLst>
                <a:tab pos="354965" algn="l"/>
              </a:tabLst>
            </a:pPr>
            <a:r>
              <a:rPr sz="3200" b="1">
                <a:solidFill>
                  <a:srgbClr val="C00000"/>
                </a:solidFill>
                <a:latin typeface="Calibri"/>
                <a:cs typeface="Calibri"/>
              </a:rPr>
              <a:t>This</a:t>
            </a:r>
            <a:r>
              <a:rPr sz="3200" b="1" spc="-45">
                <a:solidFill>
                  <a:srgbClr val="C00000"/>
                </a:solidFill>
                <a:latin typeface="Calibri"/>
                <a:cs typeface="Calibri"/>
              </a:rPr>
              <a:t> </a:t>
            </a:r>
            <a:r>
              <a:rPr sz="3200" b="1">
                <a:solidFill>
                  <a:srgbClr val="C00000"/>
                </a:solidFill>
                <a:latin typeface="Calibri"/>
                <a:cs typeface="Calibri"/>
              </a:rPr>
              <a:t>option,</a:t>
            </a:r>
            <a:r>
              <a:rPr sz="3200" b="1" spc="-50">
                <a:solidFill>
                  <a:srgbClr val="C00000"/>
                </a:solidFill>
                <a:latin typeface="Calibri"/>
                <a:cs typeface="Calibri"/>
              </a:rPr>
              <a:t> </a:t>
            </a:r>
            <a:r>
              <a:rPr sz="3200" b="1">
                <a:solidFill>
                  <a:srgbClr val="C00000"/>
                </a:solidFill>
                <a:latin typeface="Calibri"/>
                <a:cs typeface="Calibri"/>
              </a:rPr>
              <a:t>though</a:t>
            </a:r>
            <a:r>
              <a:rPr sz="3200" b="1" spc="-60">
                <a:solidFill>
                  <a:srgbClr val="C00000"/>
                </a:solidFill>
                <a:latin typeface="Calibri"/>
                <a:cs typeface="Calibri"/>
              </a:rPr>
              <a:t> </a:t>
            </a:r>
            <a:r>
              <a:rPr sz="3200" b="1">
                <a:solidFill>
                  <a:srgbClr val="C00000"/>
                </a:solidFill>
                <a:latin typeface="Calibri"/>
                <a:cs typeface="Calibri"/>
              </a:rPr>
              <a:t>not</a:t>
            </a:r>
            <a:r>
              <a:rPr sz="3200" b="1" spc="-40">
                <a:solidFill>
                  <a:srgbClr val="C00000"/>
                </a:solidFill>
                <a:latin typeface="Calibri"/>
                <a:cs typeface="Calibri"/>
              </a:rPr>
              <a:t> </a:t>
            </a:r>
            <a:r>
              <a:rPr sz="3200" b="1">
                <a:solidFill>
                  <a:srgbClr val="C00000"/>
                </a:solidFill>
                <a:latin typeface="Calibri"/>
                <a:cs typeface="Calibri"/>
              </a:rPr>
              <a:t>fully</a:t>
            </a:r>
            <a:r>
              <a:rPr sz="3200" b="1" spc="-30">
                <a:solidFill>
                  <a:srgbClr val="C00000"/>
                </a:solidFill>
                <a:latin typeface="Calibri"/>
                <a:cs typeface="Calibri"/>
              </a:rPr>
              <a:t> </a:t>
            </a:r>
            <a:r>
              <a:rPr sz="3200" b="1" spc="-10">
                <a:solidFill>
                  <a:srgbClr val="C00000"/>
                </a:solidFill>
                <a:latin typeface="Calibri"/>
                <a:cs typeface="Calibri"/>
              </a:rPr>
              <a:t>sanitary,</a:t>
            </a:r>
            <a:r>
              <a:rPr sz="3200" b="1" spc="-65">
                <a:solidFill>
                  <a:srgbClr val="C00000"/>
                </a:solidFill>
                <a:latin typeface="Calibri"/>
                <a:cs typeface="Calibri"/>
              </a:rPr>
              <a:t> </a:t>
            </a:r>
            <a:r>
              <a:rPr sz="3200" b="1" spc="-25">
                <a:solidFill>
                  <a:srgbClr val="C00000"/>
                </a:solidFill>
                <a:latin typeface="Calibri"/>
                <a:cs typeface="Calibri"/>
              </a:rPr>
              <a:t>is </a:t>
            </a:r>
            <a:r>
              <a:rPr sz="3200" b="1">
                <a:solidFill>
                  <a:srgbClr val="C00000"/>
                </a:solidFill>
                <a:latin typeface="Calibri"/>
                <a:cs typeface="Calibri"/>
              </a:rPr>
              <a:t>sometimes</a:t>
            </a:r>
            <a:r>
              <a:rPr sz="3200" b="1" spc="-105">
                <a:solidFill>
                  <a:srgbClr val="C00000"/>
                </a:solidFill>
                <a:latin typeface="Calibri"/>
                <a:cs typeface="Calibri"/>
              </a:rPr>
              <a:t> </a:t>
            </a:r>
            <a:r>
              <a:rPr sz="3200" b="1">
                <a:solidFill>
                  <a:srgbClr val="C00000"/>
                </a:solidFill>
                <a:latin typeface="Calibri"/>
                <a:cs typeface="Calibri"/>
              </a:rPr>
              <a:t>promoted</a:t>
            </a:r>
            <a:r>
              <a:rPr sz="3200" b="1" spc="-100">
                <a:solidFill>
                  <a:srgbClr val="C00000"/>
                </a:solidFill>
                <a:latin typeface="Calibri"/>
                <a:cs typeface="Calibri"/>
              </a:rPr>
              <a:t> </a:t>
            </a:r>
            <a:r>
              <a:rPr sz="3200" b="1">
                <a:solidFill>
                  <a:srgbClr val="C00000"/>
                </a:solidFill>
                <a:latin typeface="Calibri"/>
                <a:cs typeface="Calibri"/>
              </a:rPr>
              <a:t>to</a:t>
            </a:r>
            <a:r>
              <a:rPr sz="3200" b="1" spc="-80">
                <a:solidFill>
                  <a:srgbClr val="C00000"/>
                </a:solidFill>
                <a:latin typeface="Calibri"/>
                <a:cs typeface="Calibri"/>
              </a:rPr>
              <a:t> </a:t>
            </a:r>
            <a:r>
              <a:rPr sz="3200" b="1" spc="-10">
                <a:solidFill>
                  <a:srgbClr val="C00000"/>
                </a:solidFill>
                <a:latin typeface="Calibri"/>
                <a:cs typeface="Calibri"/>
              </a:rPr>
              <a:t>discourage</a:t>
            </a:r>
            <a:r>
              <a:rPr sz="3200" b="1" spc="-105">
                <a:solidFill>
                  <a:srgbClr val="C00000"/>
                </a:solidFill>
                <a:latin typeface="Calibri"/>
                <a:cs typeface="Calibri"/>
              </a:rPr>
              <a:t> </a:t>
            </a:r>
            <a:r>
              <a:rPr sz="3200" b="1" spc="-20">
                <a:solidFill>
                  <a:srgbClr val="C00000"/>
                </a:solidFill>
                <a:latin typeface="Calibri"/>
                <a:cs typeface="Calibri"/>
              </a:rPr>
              <a:t>open </a:t>
            </a:r>
            <a:r>
              <a:rPr sz="3200" b="1" spc="-10">
                <a:solidFill>
                  <a:srgbClr val="C00000"/>
                </a:solidFill>
                <a:latin typeface="Calibri"/>
                <a:cs typeface="Calibri"/>
              </a:rPr>
              <a:t>defecation.</a:t>
            </a:r>
            <a:endParaRPr sz="3200">
              <a:latin typeface="Calibri"/>
              <a:cs typeface="Calibri"/>
            </a:endParaRPr>
          </a:p>
        </p:txBody>
      </p:sp>
      <p:sp>
        <p:nvSpPr>
          <p:cNvPr id="4" name="Slide Number Placeholder 3">
            <a:extLst>
              <a:ext uri="{FF2B5EF4-FFF2-40B4-BE49-F238E27FC236}">
                <a16:creationId xmlns:a16="http://schemas.microsoft.com/office/drawing/2014/main" id="{B7D6B5A4-51D3-F8B3-A870-6C62DE67217B}"/>
              </a:ext>
            </a:extLst>
          </p:cNvPr>
          <p:cNvSpPr>
            <a:spLocks noGrp="1"/>
          </p:cNvSpPr>
          <p:nvPr>
            <p:ph type="sldNum" sz="quarter" idx="7"/>
          </p:nvPr>
        </p:nvSpPr>
        <p:spPr/>
        <p:txBody>
          <a:bodyPr/>
          <a:lstStyle/>
          <a:p>
            <a:fld id="{B6F15528-21DE-4FAA-801E-634DDDAF4B2B}" type="slidenum">
              <a:rPr lang="en-US" smtClean="0"/>
              <a:t>42</a:t>
            </a:fld>
            <a:endParaRPr lang="en-US"/>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144145" rIns="0" bIns="0" rtlCol="0">
            <a:spAutoFit/>
          </a:bodyPr>
          <a:lstStyle/>
          <a:p>
            <a:pPr marL="374015">
              <a:lnSpc>
                <a:spcPct val="100000"/>
              </a:lnSpc>
              <a:spcBef>
                <a:spcPts val="1135"/>
              </a:spcBef>
            </a:pPr>
            <a:r>
              <a:rPr sz="2800"/>
              <a:t>(1)</a:t>
            </a:r>
            <a:r>
              <a:rPr sz="2800" spc="-45"/>
              <a:t> </a:t>
            </a:r>
            <a:r>
              <a:rPr sz="2800"/>
              <a:t>Types</a:t>
            </a:r>
            <a:r>
              <a:rPr sz="2800" spc="-45"/>
              <a:t> </a:t>
            </a:r>
            <a:r>
              <a:rPr sz="2800"/>
              <a:t>of</a:t>
            </a:r>
            <a:r>
              <a:rPr sz="2800" spc="-60"/>
              <a:t> </a:t>
            </a:r>
            <a:r>
              <a:rPr sz="2800"/>
              <a:t>Simple</a:t>
            </a:r>
            <a:r>
              <a:rPr sz="2800" spc="-40"/>
              <a:t> </a:t>
            </a:r>
            <a:r>
              <a:rPr sz="2800"/>
              <a:t>or</a:t>
            </a:r>
            <a:r>
              <a:rPr sz="2800" spc="-60"/>
              <a:t> </a:t>
            </a:r>
            <a:r>
              <a:rPr sz="2800" spc="-10"/>
              <a:t>“Home-</a:t>
            </a:r>
            <a:r>
              <a:rPr sz="2800"/>
              <a:t>Made”</a:t>
            </a:r>
            <a:r>
              <a:rPr sz="2800" spc="-25"/>
              <a:t> </a:t>
            </a:r>
            <a:r>
              <a:rPr sz="2800"/>
              <a:t>Pit</a:t>
            </a:r>
            <a:r>
              <a:rPr sz="2800" spc="-50"/>
              <a:t> </a:t>
            </a:r>
            <a:r>
              <a:rPr sz="2800" spc="-10"/>
              <a:t>Latrine</a:t>
            </a:r>
            <a:endParaRPr sz="2800"/>
          </a:p>
        </p:txBody>
      </p:sp>
      <p:grpSp>
        <p:nvGrpSpPr>
          <p:cNvPr id="3" name="object 3"/>
          <p:cNvGrpSpPr/>
          <p:nvPr/>
        </p:nvGrpSpPr>
        <p:grpSpPr>
          <a:xfrm>
            <a:off x="1421701" y="1244282"/>
            <a:ext cx="3776979" cy="3697604"/>
            <a:chOff x="1421701" y="1244282"/>
            <a:chExt cx="3776979" cy="3697604"/>
          </a:xfrm>
        </p:grpSpPr>
        <p:sp>
          <p:nvSpPr>
            <p:cNvPr id="4" name="object 4"/>
            <p:cNvSpPr/>
            <p:nvPr/>
          </p:nvSpPr>
          <p:spPr>
            <a:xfrm>
              <a:off x="1847850" y="1305305"/>
              <a:ext cx="733425" cy="562610"/>
            </a:xfrm>
            <a:custGeom>
              <a:avLst/>
              <a:gdLst/>
              <a:ahLst/>
              <a:cxnLst/>
              <a:rect l="l" t="t" r="r" b="b"/>
              <a:pathLst>
                <a:path w="733425" h="562610">
                  <a:moveTo>
                    <a:pt x="733044" y="562356"/>
                  </a:moveTo>
                  <a:lnTo>
                    <a:pt x="733044" y="291084"/>
                  </a:lnTo>
                </a:path>
                <a:path w="733425" h="562610">
                  <a:moveTo>
                    <a:pt x="0" y="547116"/>
                  </a:moveTo>
                  <a:lnTo>
                    <a:pt x="0" y="243840"/>
                  </a:lnTo>
                </a:path>
                <a:path w="733425" h="562610">
                  <a:moveTo>
                    <a:pt x="6095" y="167640"/>
                  </a:moveTo>
                  <a:lnTo>
                    <a:pt x="6095" y="0"/>
                  </a:lnTo>
                </a:path>
              </a:pathLst>
            </a:custGeom>
            <a:ln w="28956">
              <a:solidFill>
                <a:srgbClr val="000000"/>
              </a:solidFill>
            </a:ln>
          </p:spPr>
          <p:txBody>
            <a:bodyPr wrap="square" lIns="0" tIns="0" rIns="0" bIns="0" rtlCol="0"/>
            <a:lstStyle/>
            <a:p>
              <a:endParaRPr/>
            </a:p>
          </p:txBody>
        </p:sp>
        <p:sp>
          <p:nvSpPr>
            <p:cNvPr id="5" name="object 5"/>
            <p:cNvSpPr/>
            <p:nvPr/>
          </p:nvSpPr>
          <p:spPr>
            <a:xfrm>
              <a:off x="1689354" y="1258569"/>
              <a:ext cx="1031240" cy="363855"/>
            </a:xfrm>
            <a:custGeom>
              <a:avLst/>
              <a:gdLst/>
              <a:ahLst/>
              <a:cxnLst/>
              <a:rect l="l" t="t" r="r" b="b"/>
              <a:pathLst>
                <a:path w="1031239" h="363855">
                  <a:moveTo>
                    <a:pt x="0" y="0"/>
                  </a:moveTo>
                  <a:lnTo>
                    <a:pt x="1030985" y="363474"/>
                  </a:lnTo>
                </a:path>
              </a:pathLst>
            </a:custGeom>
            <a:ln w="28575">
              <a:solidFill>
                <a:srgbClr val="000000"/>
              </a:solidFill>
            </a:ln>
          </p:spPr>
          <p:txBody>
            <a:bodyPr wrap="square" lIns="0" tIns="0" rIns="0" bIns="0" rtlCol="0"/>
            <a:lstStyle/>
            <a:p>
              <a:endParaRPr/>
            </a:p>
          </p:txBody>
        </p:sp>
        <p:sp>
          <p:nvSpPr>
            <p:cNvPr id="6" name="object 6"/>
            <p:cNvSpPr/>
            <p:nvPr/>
          </p:nvSpPr>
          <p:spPr>
            <a:xfrm>
              <a:off x="1843277" y="1861565"/>
              <a:ext cx="744220" cy="1242060"/>
            </a:xfrm>
            <a:custGeom>
              <a:avLst/>
              <a:gdLst/>
              <a:ahLst/>
              <a:cxnLst/>
              <a:rect l="l" t="t" r="r" b="b"/>
              <a:pathLst>
                <a:path w="744219" h="1242060">
                  <a:moveTo>
                    <a:pt x="0" y="1242060"/>
                  </a:moveTo>
                  <a:lnTo>
                    <a:pt x="743712" y="1242060"/>
                  </a:lnTo>
                  <a:lnTo>
                    <a:pt x="743712" y="0"/>
                  </a:lnTo>
                  <a:lnTo>
                    <a:pt x="0" y="0"/>
                  </a:lnTo>
                  <a:lnTo>
                    <a:pt x="0" y="1242060"/>
                  </a:lnTo>
                  <a:close/>
                </a:path>
              </a:pathLst>
            </a:custGeom>
            <a:ln w="28956">
              <a:solidFill>
                <a:srgbClr val="000000"/>
              </a:solidFill>
            </a:ln>
          </p:spPr>
          <p:txBody>
            <a:bodyPr wrap="square" lIns="0" tIns="0" rIns="0" bIns="0" rtlCol="0"/>
            <a:lstStyle/>
            <a:p>
              <a:endParaRPr/>
            </a:p>
          </p:txBody>
        </p:sp>
        <p:sp>
          <p:nvSpPr>
            <p:cNvPr id="7" name="object 7"/>
            <p:cNvSpPr/>
            <p:nvPr/>
          </p:nvSpPr>
          <p:spPr>
            <a:xfrm>
              <a:off x="2615691" y="3715003"/>
              <a:ext cx="97155" cy="174625"/>
            </a:xfrm>
            <a:custGeom>
              <a:avLst/>
              <a:gdLst/>
              <a:ahLst/>
              <a:cxnLst/>
              <a:rect l="l" t="t" r="r" b="b"/>
              <a:pathLst>
                <a:path w="97155" h="174625">
                  <a:moveTo>
                    <a:pt x="3175" y="108712"/>
                  </a:moveTo>
                  <a:lnTo>
                    <a:pt x="96774" y="0"/>
                  </a:lnTo>
                </a:path>
                <a:path w="97155" h="174625">
                  <a:moveTo>
                    <a:pt x="0" y="174117"/>
                  </a:moveTo>
                  <a:lnTo>
                    <a:pt x="92709" y="66421"/>
                  </a:lnTo>
                </a:path>
              </a:pathLst>
            </a:custGeom>
            <a:ln w="9525">
              <a:solidFill>
                <a:srgbClr val="000000"/>
              </a:solidFill>
            </a:ln>
          </p:spPr>
          <p:txBody>
            <a:bodyPr wrap="square" lIns="0" tIns="0" rIns="0" bIns="0" rtlCol="0"/>
            <a:lstStyle/>
            <a:p>
              <a:endParaRPr/>
            </a:p>
          </p:txBody>
        </p:sp>
        <p:sp>
          <p:nvSpPr>
            <p:cNvPr id="8" name="object 8"/>
            <p:cNvSpPr/>
            <p:nvPr/>
          </p:nvSpPr>
          <p:spPr>
            <a:xfrm>
              <a:off x="2620517" y="3747643"/>
              <a:ext cx="90170" cy="201295"/>
            </a:xfrm>
            <a:custGeom>
              <a:avLst/>
              <a:gdLst/>
              <a:ahLst/>
              <a:cxnLst/>
              <a:rect l="l" t="t" r="r" b="b"/>
              <a:pathLst>
                <a:path w="90169" h="201295">
                  <a:moveTo>
                    <a:pt x="0" y="56260"/>
                  </a:moveTo>
                  <a:lnTo>
                    <a:pt x="55244" y="200913"/>
                  </a:lnTo>
                </a:path>
                <a:path w="90169" h="201295">
                  <a:moveTo>
                    <a:pt x="2920" y="0"/>
                  </a:moveTo>
                  <a:lnTo>
                    <a:pt x="89915" y="146430"/>
                  </a:lnTo>
                </a:path>
              </a:pathLst>
            </a:custGeom>
            <a:ln w="9525">
              <a:solidFill>
                <a:srgbClr val="000000"/>
              </a:solidFill>
            </a:ln>
          </p:spPr>
          <p:txBody>
            <a:bodyPr wrap="square" lIns="0" tIns="0" rIns="0" bIns="0" rtlCol="0"/>
            <a:lstStyle/>
            <a:p>
              <a:endParaRPr/>
            </a:p>
          </p:txBody>
        </p:sp>
        <p:sp>
          <p:nvSpPr>
            <p:cNvPr id="9" name="object 9"/>
            <p:cNvSpPr/>
            <p:nvPr/>
          </p:nvSpPr>
          <p:spPr>
            <a:xfrm>
              <a:off x="2683763" y="3067812"/>
              <a:ext cx="361315" cy="0"/>
            </a:xfrm>
            <a:custGeom>
              <a:avLst/>
              <a:gdLst/>
              <a:ahLst/>
              <a:cxnLst/>
              <a:rect l="l" t="t" r="r" b="b"/>
              <a:pathLst>
                <a:path w="361314">
                  <a:moveTo>
                    <a:pt x="361188" y="0"/>
                  </a:moveTo>
                  <a:lnTo>
                    <a:pt x="0" y="0"/>
                  </a:lnTo>
                </a:path>
              </a:pathLst>
            </a:custGeom>
            <a:ln w="9144">
              <a:solidFill>
                <a:srgbClr val="000000"/>
              </a:solidFill>
            </a:ln>
          </p:spPr>
          <p:txBody>
            <a:bodyPr wrap="square" lIns="0" tIns="0" rIns="0" bIns="0" rtlCol="0"/>
            <a:lstStyle/>
            <a:p>
              <a:endParaRPr/>
            </a:p>
          </p:txBody>
        </p:sp>
        <p:pic>
          <p:nvPicPr>
            <p:cNvPr id="10" name="object 10"/>
            <p:cNvPicPr/>
            <p:nvPr/>
          </p:nvPicPr>
          <p:blipFill>
            <a:blip r:embed="rId2"/>
            <a:stretch>
              <a:fillRect/>
            </a:stretch>
          </p:blipFill>
          <p:spPr>
            <a:xfrm>
              <a:off x="1422844" y="3067748"/>
              <a:ext cx="364363" cy="147574"/>
            </a:xfrm>
            <a:prstGeom prst="rect">
              <a:avLst/>
            </a:prstGeom>
          </p:spPr>
        </p:pic>
        <p:pic>
          <p:nvPicPr>
            <p:cNvPr id="11" name="object 11"/>
            <p:cNvPicPr/>
            <p:nvPr/>
          </p:nvPicPr>
          <p:blipFill>
            <a:blip r:embed="rId3"/>
            <a:stretch>
              <a:fillRect/>
            </a:stretch>
          </p:blipFill>
          <p:spPr>
            <a:xfrm>
              <a:off x="2709989" y="3067748"/>
              <a:ext cx="380746" cy="157225"/>
            </a:xfrm>
            <a:prstGeom prst="rect">
              <a:avLst/>
            </a:prstGeom>
          </p:spPr>
        </p:pic>
        <p:sp>
          <p:nvSpPr>
            <p:cNvPr id="12" name="object 12"/>
            <p:cNvSpPr/>
            <p:nvPr/>
          </p:nvSpPr>
          <p:spPr>
            <a:xfrm>
              <a:off x="1722627" y="3758056"/>
              <a:ext cx="89535" cy="236854"/>
            </a:xfrm>
            <a:custGeom>
              <a:avLst/>
              <a:gdLst/>
              <a:ahLst/>
              <a:cxnLst/>
              <a:rect l="l" t="t" r="r" b="b"/>
              <a:pathLst>
                <a:path w="89535" h="236852">
                  <a:moveTo>
                    <a:pt x="80772" y="109474"/>
                  </a:moveTo>
                  <a:lnTo>
                    <a:pt x="18542" y="236728"/>
                  </a:lnTo>
                </a:path>
                <a:path w="89535" h="236852">
                  <a:moveTo>
                    <a:pt x="71755" y="44958"/>
                  </a:moveTo>
                  <a:lnTo>
                    <a:pt x="9525" y="172212"/>
                  </a:lnTo>
                </a:path>
                <a:path w="89535" h="236852">
                  <a:moveTo>
                    <a:pt x="89408" y="126492"/>
                  </a:moveTo>
                  <a:lnTo>
                    <a:pt x="0" y="0"/>
                  </a:lnTo>
                </a:path>
              </a:pathLst>
            </a:custGeom>
            <a:ln w="9525">
              <a:solidFill>
                <a:srgbClr val="000000"/>
              </a:solidFill>
            </a:ln>
          </p:spPr>
          <p:txBody>
            <a:bodyPr wrap="square" lIns="0" tIns="0" rIns="0" bIns="0" rtlCol="0"/>
            <a:lstStyle/>
            <a:p>
              <a:endParaRPr/>
            </a:p>
          </p:txBody>
        </p:sp>
        <p:sp>
          <p:nvSpPr>
            <p:cNvPr id="13" name="object 13"/>
            <p:cNvSpPr/>
            <p:nvPr/>
          </p:nvSpPr>
          <p:spPr>
            <a:xfrm>
              <a:off x="1700911" y="3820794"/>
              <a:ext cx="120014" cy="120650"/>
            </a:xfrm>
            <a:custGeom>
              <a:avLst/>
              <a:gdLst/>
              <a:ahLst/>
              <a:cxnLst/>
              <a:rect l="l" t="t" r="r" b="b"/>
              <a:pathLst>
                <a:path w="120013" h="120650">
                  <a:moveTo>
                    <a:pt x="119887" y="120395"/>
                  </a:moveTo>
                  <a:lnTo>
                    <a:pt x="0" y="0"/>
                  </a:lnTo>
                </a:path>
              </a:pathLst>
            </a:custGeom>
            <a:ln w="9525">
              <a:solidFill>
                <a:srgbClr val="000000"/>
              </a:solidFill>
            </a:ln>
          </p:spPr>
          <p:txBody>
            <a:bodyPr wrap="square" lIns="0" tIns="0" rIns="0" bIns="0" rtlCol="0"/>
            <a:lstStyle/>
            <a:p>
              <a:endParaRPr/>
            </a:p>
          </p:txBody>
        </p:sp>
        <p:sp>
          <p:nvSpPr>
            <p:cNvPr id="14" name="object 14"/>
            <p:cNvSpPr/>
            <p:nvPr/>
          </p:nvSpPr>
          <p:spPr>
            <a:xfrm>
              <a:off x="2615691" y="4016374"/>
              <a:ext cx="97155" cy="174625"/>
            </a:xfrm>
            <a:custGeom>
              <a:avLst/>
              <a:gdLst/>
              <a:ahLst/>
              <a:cxnLst/>
              <a:rect l="l" t="t" r="r" b="b"/>
              <a:pathLst>
                <a:path w="97155" h="174625">
                  <a:moveTo>
                    <a:pt x="3175" y="108712"/>
                  </a:moveTo>
                  <a:lnTo>
                    <a:pt x="96774" y="0"/>
                  </a:lnTo>
                </a:path>
                <a:path w="97155" h="174625">
                  <a:moveTo>
                    <a:pt x="0" y="174117"/>
                  </a:moveTo>
                  <a:lnTo>
                    <a:pt x="92709" y="66420"/>
                  </a:lnTo>
                </a:path>
              </a:pathLst>
            </a:custGeom>
            <a:ln w="9525">
              <a:solidFill>
                <a:srgbClr val="000000"/>
              </a:solidFill>
            </a:ln>
          </p:spPr>
          <p:txBody>
            <a:bodyPr wrap="square" lIns="0" tIns="0" rIns="0" bIns="0" rtlCol="0"/>
            <a:lstStyle/>
            <a:p>
              <a:endParaRPr/>
            </a:p>
          </p:txBody>
        </p:sp>
        <p:sp>
          <p:nvSpPr>
            <p:cNvPr id="15" name="object 15"/>
            <p:cNvSpPr/>
            <p:nvPr/>
          </p:nvSpPr>
          <p:spPr>
            <a:xfrm>
              <a:off x="2620517" y="4105147"/>
              <a:ext cx="55244" cy="144780"/>
            </a:xfrm>
            <a:custGeom>
              <a:avLst/>
              <a:gdLst/>
              <a:ahLst/>
              <a:cxnLst/>
              <a:rect l="l" t="t" r="r" b="b"/>
              <a:pathLst>
                <a:path w="55244" h="144779">
                  <a:moveTo>
                    <a:pt x="0" y="0"/>
                  </a:moveTo>
                  <a:lnTo>
                    <a:pt x="55244" y="144779"/>
                  </a:lnTo>
                </a:path>
              </a:pathLst>
            </a:custGeom>
            <a:ln w="9524">
              <a:solidFill>
                <a:srgbClr val="000000"/>
              </a:solidFill>
            </a:ln>
          </p:spPr>
          <p:txBody>
            <a:bodyPr wrap="square" lIns="0" tIns="0" rIns="0" bIns="0" rtlCol="0"/>
            <a:lstStyle/>
            <a:p>
              <a:endParaRPr/>
            </a:p>
          </p:txBody>
        </p:sp>
        <p:sp>
          <p:nvSpPr>
            <p:cNvPr id="16" name="object 16"/>
            <p:cNvSpPr/>
            <p:nvPr/>
          </p:nvSpPr>
          <p:spPr>
            <a:xfrm>
              <a:off x="2623438" y="4049013"/>
              <a:ext cx="86995" cy="146685"/>
            </a:xfrm>
            <a:custGeom>
              <a:avLst/>
              <a:gdLst/>
              <a:ahLst/>
              <a:cxnLst/>
              <a:rect l="l" t="t" r="r" b="b"/>
              <a:pathLst>
                <a:path w="86994" h="146685">
                  <a:moveTo>
                    <a:pt x="0" y="0"/>
                  </a:moveTo>
                  <a:lnTo>
                    <a:pt x="86994" y="146431"/>
                  </a:lnTo>
                </a:path>
              </a:pathLst>
            </a:custGeom>
            <a:ln w="9525">
              <a:solidFill>
                <a:srgbClr val="000000"/>
              </a:solidFill>
            </a:ln>
          </p:spPr>
          <p:txBody>
            <a:bodyPr wrap="square" lIns="0" tIns="0" rIns="0" bIns="0" rtlCol="0"/>
            <a:lstStyle/>
            <a:p>
              <a:endParaRPr/>
            </a:p>
          </p:txBody>
        </p:sp>
        <p:sp>
          <p:nvSpPr>
            <p:cNvPr id="17" name="object 17"/>
            <p:cNvSpPr/>
            <p:nvPr/>
          </p:nvSpPr>
          <p:spPr>
            <a:xfrm>
              <a:off x="1426463" y="3067812"/>
              <a:ext cx="360045" cy="0"/>
            </a:xfrm>
            <a:custGeom>
              <a:avLst/>
              <a:gdLst/>
              <a:ahLst/>
              <a:cxnLst/>
              <a:rect l="l" t="t" r="r" b="b"/>
              <a:pathLst>
                <a:path w="360044">
                  <a:moveTo>
                    <a:pt x="359663" y="0"/>
                  </a:moveTo>
                  <a:lnTo>
                    <a:pt x="0" y="0"/>
                  </a:lnTo>
                </a:path>
              </a:pathLst>
            </a:custGeom>
            <a:ln w="9144">
              <a:solidFill>
                <a:srgbClr val="000000"/>
              </a:solidFill>
            </a:ln>
          </p:spPr>
          <p:txBody>
            <a:bodyPr wrap="square" lIns="0" tIns="0" rIns="0" bIns="0" rtlCol="0"/>
            <a:lstStyle/>
            <a:p>
              <a:endParaRPr/>
            </a:p>
          </p:txBody>
        </p:sp>
        <p:sp>
          <p:nvSpPr>
            <p:cNvPr id="18" name="object 18"/>
            <p:cNvSpPr/>
            <p:nvPr/>
          </p:nvSpPr>
          <p:spPr>
            <a:xfrm>
              <a:off x="3804665" y="1334261"/>
              <a:ext cx="733425" cy="562610"/>
            </a:xfrm>
            <a:custGeom>
              <a:avLst/>
              <a:gdLst/>
              <a:ahLst/>
              <a:cxnLst/>
              <a:rect l="l" t="t" r="r" b="b"/>
              <a:pathLst>
                <a:path w="733425" h="562610">
                  <a:moveTo>
                    <a:pt x="733044" y="562355"/>
                  </a:moveTo>
                  <a:lnTo>
                    <a:pt x="733044" y="291084"/>
                  </a:lnTo>
                </a:path>
                <a:path w="733425" h="562610">
                  <a:moveTo>
                    <a:pt x="0" y="547115"/>
                  </a:moveTo>
                  <a:lnTo>
                    <a:pt x="0" y="243839"/>
                  </a:lnTo>
                </a:path>
                <a:path w="733425" h="562610">
                  <a:moveTo>
                    <a:pt x="6096" y="167639"/>
                  </a:moveTo>
                  <a:lnTo>
                    <a:pt x="6096" y="0"/>
                  </a:lnTo>
                </a:path>
              </a:pathLst>
            </a:custGeom>
            <a:ln w="28956">
              <a:solidFill>
                <a:srgbClr val="000000"/>
              </a:solidFill>
            </a:ln>
          </p:spPr>
          <p:txBody>
            <a:bodyPr wrap="square" lIns="0" tIns="0" rIns="0" bIns="0" rtlCol="0"/>
            <a:lstStyle/>
            <a:p>
              <a:endParaRPr/>
            </a:p>
          </p:txBody>
        </p:sp>
        <p:sp>
          <p:nvSpPr>
            <p:cNvPr id="19" name="object 19"/>
            <p:cNvSpPr/>
            <p:nvPr/>
          </p:nvSpPr>
          <p:spPr>
            <a:xfrm>
              <a:off x="3646296" y="1287398"/>
              <a:ext cx="1031240" cy="363855"/>
            </a:xfrm>
            <a:custGeom>
              <a:avLst/>
              <a:gdLst/>
              <a:ahLst/>
              <a:cxnLst/>
              <a:rect l="l" t="t" r="r" b="b"/>
              <a:pathLst>
                <a:path w="1031239" h="363855">
                  <a:moveTo>
                    <a:pt x="0" y="0"/>
                  </a:moveTo>
                  <a:lnTo>
                    <a:pt x="1031113" y="363600"/>
                  </a:lnTo>
                </a:path>
              </a:pathLst>
            </a:custGeom>
            <a:ln w="28575">
              <a:solidFill>
                <a:srgbClr val="000000"/>
              </a:solidFill>
            </a:ln>
          </p:spPr>
          <p:txBody>
            <a:bodyPr wrap="square" lIns="0" tIns="0" rIns="0" bIns="0" rtlCol="0"/>
            <a:lstStyle/>
            <a:p>
              <a:endParaRPr/>
            </a:p>
          </p:txBody>
        </p:sp>
        <p:sp>
          <p:nvSpPr>
            <p:cNvPr id="20" name="object 20"/>
            <p:cNvSpPr/>
            <p:nvPr/>
          </p:nvSpPr>
          <p:spPr>
            <a:xfrm>
              <a:off x="3800093" y="1890521"/>
              <a:ext cx="744220" cy="1242060"/>
            </a:xfrm>
            <a:custGeom>
              <a:avLst/>
              <a:gdLst/>
              <a:ahLst/>
              <a:cxnLst/>
              <a:rect l="l" t="t" r="r" b="b"/>
              <a:pathLst>
                <a:path w="744220" h="1242060">
                  <a:moveTo>
                    <a:pt x="0" y="1242060"/>
                  </a:moveTo>
                  <a:lnTo>
                    <a:pt x="743712" y="1242060"/>
                  </a:lnTo>
                  <a:lnTo>
                    <a:pt x="743712" y="0"/>
                  </a:lnTo>
                  <a:lnTo>
                    <a:pt x="0" y="0"/>
                  </a:lnTo>
                  <a:lnTo>
                    <a:pt x="0" y="1242060"/>
                  </a:lnTo>
                  <a:close/>
                </a:path>
              </a:pathLst>
            </a:custGeom>
            <a:ln w="28956">
              <a:solidFill>
                <a:srgbClr val="000000"/>
              </a:solidFill>
            </a:ln>
          </p:spPr>
          <p:txBody>
            <a:bodyPr wrap="square" lIns="0" tIns="0" rIns="0" bIns="0" rtlCol="0"/>
            <a:lstStyle/>
            <a:p>
              <a:endParaRPr/>
            </a:p>
          </p:txBody>
        </p:sp>
        <p:sp>
          <p:nvSpPr>
            <p:cNvPr id="21" name="object 21"/>
            <p:cNvSpPr/>
            <p:nvPr/>
          </p:nvSpPr>
          <p:spPr>
            <a:xfrm>
              <a:off x="4927092" y="3484371"/>
              <a:ext cx="93345" cy="109220"/>
            </a:xfrm>
            <a:custGeom>
              <a:avLst/>
              <a:gdLst/>
              <a:ahLst/>
              <a:cxnLst/>
              <a:rect l="l" t="t" r="r" b="b"/>
              <a:pathLst>
                <a:path w="93345" h="109220">
                  <a:moveTo>
                    <a:pt x="0" y="108712"/>
                  </a:moveTo>
                  <a:lnTo>
                    <a:pt x="92837" y="0"/>
                  </a:lnTo>
                </a:path>
              </a:pathLst>
            </a:custGeom>
            <a:ln w="9525">
              <a:solidFill>
                <a:srgbClr val="000000"/>
              </a:solidFill>
            </a:ln>
          </p:spPr>
          <p:txBody>
            <a:bodyPr wrap="square" lIns="0" tIns="0" rIns="0" bIns="0" rtlCol="0"/>
            <a:lstStyle/>
            <a:p>
              <a:endParaRPr/>
            </a:p>
          </p:txBody>
        </p:sp>
        <p:sp>
          <p:nvSpPr>
            <p:cNvPr id="22" name="object 22"/>
            <p:cNvSpPr/>
            <p:nvPr/>
          </p:nvSpPr>
          <p:spPr>
            <a:xfrm>
              <a:off x="4923917" y="3549903"/>
              <a:ext cx="93980" cy="107950"/>
            </a:xfrm>
            <a:custGeom>
              <a:avLst/>
              <a:gdLst/>
              <a:ahLst/>
              <a:cxnLst/>
              <a:rect l="l" t="t" r="r" b="b"/>
              <a:pathLst>
                <a:path w="93979" h="107950">
                  <a:moveTo>
                    <a:pt x="0" y="107696"/>
                  </a:moveTo>
                  <a:lnTo>
                    <a:pt x="93472" y="0"/>
                  </a:lnTo>
                </a:path>
              </a:pathLst>
            </a:custGeom>
            <a:ln w="9525">
              <a:solidFill>
                <a:srgbClr val="000000"/>
              </a:solidFill>
            </a:ln>
          </p:spPr>
          <p:txBody>
            <a:bodyPr wrap="square" lIns="0" tIns="0" rIns="0" bIns="0" rtlCol="0"/>
            <a:lstStyle/>
            <a:p>
              <a:endParaRPr/>
            </a:p>
          </p:txBody>
        </p:sp>
        <p:sp>
          <p:nvSpPr>
            <p:cNvPr id="23" name="object 23"/>
            <p:cNvSpPr/>
            <p:nvPr/>
          </p:nvSpPr>
          <p:spPr>
            <a:xfrm>
              <a:off x="4929123" y="3572763"/>
              <a:ext cx="55244" cy="144780"/>
            </a:xfrm>
            <a:custGeom>
              <a:avLst/>
              <a:gdLst/>
              <a:ahLst/>
              <a:cxnLst/>
              <a:rect l="l" t="t" r="r" b="b"/>
              <a:pathLst>
                <a:path w="55244" h="144779">
                  <a:moveTo>
                    <a:pt x="0" y="0"/>
                  </a:moveTo>
                  <a:lnTo>
                    <a:pt x="55117" y="144780"/>
                  </a:lnTo>
                </a:path>
              </a:pathLst>
            </a:custGeom>
            <a:ln w="9525">
              <a:solidFill>
                <a:srgbClr val="000000"/>
              </a:solidFill>
            </a:ln>
          </p:spPr>
          <p:txBody>
            <a:bodyPr wrap="square" lIns="0" tIns="0" rIns="0" bIns="0" rtlCol="0"/>
            <a:lstStyle/>
            <a:p>
              <a:endParaRPr/>
            </a:p>
          </p:txBody>
        </p:sp>
        <p:sp>
          <p:nvSpPr>
            <p:cNvPr id="24" name="object 24"/>
            <p:cNvSpPr/>
            <p:nvPr/>
          </p:nvSpPr>
          <p:spPr>
            <a:xfrm>
              <a:off x="4932044" y="3516502"/>
              <a:ext cx="86995" cy="146685"/>
            </a:xfrm>
            <a:custGeom>
              <a:avLst/>
              <a:gdLst/>
              <a:ahLst/>
              <a:cxnLst/>
              <a:rect l="l" t="t" r="r" b="b"/>
              <a:pathLst>
                <a:path w="86995" h="146685">
                  <a:moveTo>
                    <a:pt x="0" y="0"/>
                  </a:moveTo>
                  <a:lnTo>
                    <a:pt x="86994" y="146558"/>
                  </a:lnTo>
                </a:path>
              </a:pathLst>
            </a:custGeom>
            <a:ln w="9525">
              <a:solidFill>
                <a:srgbClr val="000000"/>
              </a:solidFill>
            </a:ln>
          </p:spPr>
          <p:txBody>
            <a:bodyPr wrap="square" lIns="0" tIns="0" rIns="0" bIns="0" rtlCol="0"/>
            <a:lstStyle/>
            <a:p>
              <a:endParaRPr/>
            </a:p>
          </p:txBody>
        </p:sp>
        <p:sp>
          <p:nvSpPr>
            <p:cNvPr id="25" name="object 25"/>
            <p:cNvSpPr/>
            <p:nvPr/>
          </p:nvSpPr>
          <p:spPr>
            <a:xfrm>
              <a:off x="4834128" y="3096768"/>
              <a:ext cx="360045" cy="0"/>
            </a:xfrm>
            <a:custGeom>
              <a:avLst/>
              <a:gdLst/>
              <a:ahLst/>
              <a:cxnLst/>
              <a:rect l="l" t="t" r="r" b="b"/>
              <a:pathLst>
                <a:path w="360045">
                  <a:moveTo>
                    <a:pt x="359663" y="0"/>
                  </a:moveTo>
                  <a:lnTo>
                    <a:pt x="0" y="0"/>
                  </a:lnTo>
                </a:path>
              </a:pathLst>
            </a:custGeom>
            <a:ln w="9144">
              <a:solidFill>
                <a:srgbClr val="000000"/>
              </a:solidFill>
            </a:ln>
          </p:spPr>
          <p:txBody>
            <a:bodyPr wrap="square" lIns="0" tIns="0" rIns="0" bIns="0" rtlCol="0"/>
            <a:lstStyle/>
            <a:p>
              <a:endParaRPr/>
            </a:p>
          </p:txBody>
        </p:sp>
        <p:sp>
          <p:nvSpPr>
            <p:cNvPr id="26" name="object 26"/>
            <p:cNvSpPr/>
            <p:nvPr/>
          </p:nvSpPr>
          <p:spPr>
            <a:xfrm>
              <a:off x="3575938" y="3104261"/>
              <a:ext cx="93980" cy="106680"/>
            </a:xfrm>
            <a:custGeom>
              <a:avLst/>
              <a:gdLst/>
              <a:ahLst/>
              <a:cxnLst/>
              <a:rect l="l" t="t" r="r" b="b"/>
              <a:pathLst>
                <a:path w="93979" h="106680">
                  <a:moveTo>
                    <a:pt x="0" y="0"/>
                  </a:moveTo>
                  <a:lnTo>
                    <a:pt x="93852" y="106425"/>
                  </a:lnTo>
                </a:path>
              </a:pathLst>
            </a:custGeom>
            <a:ln w="9525">
              <a:solidFill>
                <a:srgbClr val="000000"/>
              </a:solidFill>
            </a:ln>
          </p:spPr>
          <p:txBody>
            <a:bodyPr wrap="square" lIns="0" tIns="0" rIns="0" bIns="0" rtlCol="0"/>
            <a:lstStyle/>
            <a:p>
              <a:endParaRPr/>
            </a:p>
          </p:txBody>
        </p:sp>
        <p:sp>
          <p:nvSpPr>
            <p:cNvPr id="27" name="object 27"/>
            <p:cNvSpPr/>
            <p:nvPr/>
          </p:nvSpPr>
          <p:spPr>
            <a:xfrm>
              <a:off x="3525265" y="3109087"/>
              <a:ext cx="93980" cy="106680"/>
            </a:xfrm>
            <a:custGeom>
              <a:avLst/>
              <a:gdLst/>
              <a:ahLst/>
              <a:cxnLst/>
              <a:rect l="l" t="t" r="r" b="b"/>
              <a:pathLst>
                <a:path w="93979" h="106680">
                  <a:moveTo>
                    <a:pt x="0" y="0"/>
                  </a:moveTo>
                  <a:lnTo>
                    <a:pt x="93853" y="106425"/>
                  </a:lnTo>
                </a:path>
              </a:pathLst>
            </a:custGeom>
            <a:ln w="9525">
              <a:solidFill>
                <a:srgbClr val="000000"/>
              </a:solidFill>
            </a:ln>
          </p:spPr>
          <p:txBody>
            <a:bodyPr wrap="square" lIns="0" tIns="0" rIns="0" bIns="0" rtlCol="0"/>
            <a:lstStyle/>
            <a:p>
              <a:endParaRPr/>
            </a:p>
          </p:txBody>
        </p:sp>
        <p:sp>
          <p:nvSpPr>
            <p:cNvPr id="28" name="object 28"/>
            <p:cNvSpPr/>
            <p:nvPr/>
          </p:nvSpPr>
          <p:spPr>
            <a:xfrm>
              <a:off x="3486784" y="3105277"/>
              <a:ext cx="104775" cy="88265"/>
            </a:xfrm>
            <a:custGeom>
              <a:avLst/>
              <a:gdLst/>
              <a:ahLst/>
              <a:cxnLst/>
              <a:rect l="l" t="t" r="r" b="b"/>
              <a:pathLst>
                <a:path w="104775" h="88264">
                  <a:moveTo>
                    <a:pt x="104648" y="0"/>
                  </a:moveTo>
                  <a:lnTo>
                    <a:pt x="0" y="88011"/>
                  </a:lnTo>
                </a:path>
              </a:pathLst>
            </a:custGeom>
            <a:ln w="9525">
              <a:solidFill>
                <a:srgbClr val="000000"/>
              </a:solidFill>
            </a:ln>
          </p:spPr>
          <p:txBody>
            <a:bodyPr wrap="square" lIns="0" tIns="0" rIns="0" bIns="0" rtlCol="0"/>
            <a:lstStyle/>
            <a:p>
              <a:endParaRPr/>
            </a:p>
          </p:txBody>
        </p:sp>
        <p:sp>
          <p:nvSpPr>
            <p:cNvPr id="29" name="object 29"/>
            <p:cNvSpPr/>
            <p:nvPr/>
          </p:nvSpPr>
          <p:spPr>
            <a:xfrm>
              <a:off x="3532124" y="3101466"/>
              <a:ext cx="1646555" cy="254000"/>
            </a:xfrm>
            <a:custGeom>
              <a:avLst/>
              <a:gdLst/>
              <a:ahLst/>
              <a:cxnLst/>
              <a:rect l="l" t="t" r="r" b="b"/>
              <a:pathLst>
                <a:path w="1646554" h="254000">
                  <a:moveTo>
                    <a:pt x="102235" y="0"/>
                  </a:moveTo>
                  <a:lnTo>
                    <a:pt x="0" y="128397"/>
                  </a:lnTo>
                </a:path>
                <a:path w="1646554" h="254000">
                  <a:moveTo>
                    <a:pt x="329311" y="128016"/>
                  </a:moveTo>
                  <a:lnTo>
                    <a:pt x="423163" y="234442"/>
                  </a:lnTo>
                </a:path>
                <a:path w="1646554" h="254000">
                  <a:moveTo>
                    <a:pt x="278511" y="132842"/>
                  </a:moveTo>
                  <a:lnTo>
                    <a:pt x="372490" y="239141"/>
                  </a:lnTo>
                </a:path>
                <a:path w="1646554" h="254000">
                  <a:moveTo>
                    <a:pt x="343915" y="129032"/>
                  </a:moveTo>
                  <a:lnTo>
                    <a:pt x="240029" y="217043"/>
                  </a:lnTo>
                </a:path>
                <a:path w="1646554" h="254000">
                  <a:moveTo>
                    <a:pt x="386841" y="125222"/>
                  </a:moveTo>
                  <a:lnTo>
                    <a:pt x="285368" y="253619"/>
                  </a:lnTo>
                </a:path>
                <a:path w="1646554" h="254000">
                  <a:moveTo>
                    <a:pt x="1552702" y="22098"/>
                  </a:moveTo>
                  <a:lnTo>
                    <a:pt x="1646554" y="128524"/>
                  </a:lnTo>
                </a:path>
                <a:path w="1646554" h="254000">
                  <a:moveTo>
                    <a:pt x="1502028" y="26924"/>
                  </a:moveTo>
                  <a:lnTo>
                    <a:pt x="1596643" y="133223"/>
                  </a:lnTo>
                </a:path>
              </a:pathLst>
            </a:custGeom>
            <a:ln w="9525">
              <a:solidFill>
                <a:srgbClr val="000000"/>
              </a:solidFill>
            </a:ln>
          </p:spPr>
          <p:txBody>
            <a:bodyPr wrap="square" lIns="0" tIns="0" rIns="0" bIns="0" rtlCol="0"/>
            <a:lstStyle/>
            <a:p>
              <a:endParaRPr/>
            </a:p>
          </p:txBody>
        </p:sp>
        <p:sp>
          <p:nvSpPr>
            <p:cNvPr id="30" name="object 30"/>
            <p:cNvSpPr/>
            <p:nvPr/>
          </p:nvSpPr>
          <p:spPr>
            <a:xfrm>
              <a:off x="4006087" y="3120643"/>
              <a:ext cx="1137285" cy="571500"/>
            </a:xfrm>
            <a:custGeom>
              <a:avLst/>
              <a:gdLst/>
              <a:ahLst/>
              <a:cxnLst/>
              <a:rect l="l" t="t" r="r" b="b"/>
              <a:pathLst>
                <a:path w="1137285" h="571500">
                  <a:moveTo>
                    <a:pt x="1094104" y="3936"/>
                  </a:moveTo>
                  <a:lnTo>
                    <a:pt x="989457" y="91947"/>
                  </a:lnTo>
                </a:path>
                <a:path w="1137285" h="571500">
                  <a:moveTo>
                    <a:pt x="1137158" y="0"/>
                  </a:moveTo>
                  <a:lnTo>
                    <a:pt x="1034796" y="128523"/>
                  </a:lnTo>
                </a:path>
                <a:path w="1137285" h="571500">
                  <a:moveTo>
                    <a:pt x="71882" y="443991"/>
                  </a:moveTo>
                  <a:lnTo>
                    <a:pt x="9016" y="571372"/>
                  </a:lnTo>
                </a:path>
                <a:path w="1137285" h="571500">
                  <a:moveTo>
                    <a:pt x="62991" y="379475"/>
                  </a:moveTo>
                  <a:lnTo>
                    <a:pt x="0" y="506856"/>
                  </a:lnTo>
                </a:path>
              </a:pathLst>
            </a:custGeom>
            <a:ln w="9525">
              <a:solidFill>
                <a:srgbClr val="000000"/>
              </a:solidFill>
            </a:ln>
          </p:spPr>
          <p:txBody>
            <a:bodyPr wrap="square" lIns="0" tIns="0" rIns="0" bIns="0" rtlCol="0"/>
            <a:lstStyle/>
            <a:p>
              <a:endParaRPr/>
            </a:p>
          </p:txBody>
        </p:sp>
        <p:sp>
          <p:nvSpPr>
            <p:cNvPr id="31" name="object 31"/>
            <p:cNvSpPr/>
            <p:nvPr/>
          </p:nvSpPr>
          <p:spPr>
            <a:xfrm>
              <a:off x="3975099" y="3455162"/>
              <a:ext cx="378460" cy="1439545"/>
            </a:xfrm>
            <a:custGeom>
              <a:avLst/>
              <a:gdLst/>
              <a:ahLst/>
              <a:cxnLst/>
              <a:rect l="l" t="t" r="r" b="b"/>
              <a:pathLst>
                <a:path w="378460" h="1439545">
                  <a:moveTo>
                    <a:pt x="110871" y="126746"/>
                  </a:moveTo>
                  <a:lnTo>
                    <a:pt x="22225" y="0"/>
                  </a:lnTo>
                </a:path>
                <a:path w="378460" h="1439545">
                  <a:moveTo>
                    <a:pt x="119887" y="182752"/>
                  </a:moveTo>
                  <a:lnTo>
                    <a:pt x="0" y="62357"/>
                  </a:lnTo>
                </a:path>
                <a:path w="378460" h="1439545">
                  <a:moveTo>
                    <a:pt x="280035" y="1242695"/>
                  </a:moveTo>
                  <a:lnTo>
                    <a:pt x="378078" y="1420114"/>
                  </a:lnTo>
                </a:path>
                <a:path w="378460" h="1439545">
                  <a:moveTo>
                    <a:pt x="224409" y="1261871"/>
                  </a:moveTo>
                  <a:lnTo>
                    <a:pt x="322452" y="1439418"/>
                  </a:lnTo>
                </a:path>
                <a:path w="378460" h="1439545">
                  <a:moveTo>
                    <a:pt x="289433" y="1271524"/>
                  </a:moveTo>
                  <a:lnTo>
                    <a:pt x="187833" y="1411477"/>
                  </a:lnTo>
                </a:path>
              </a:pathLst>
            </a:custGeom>
            <a:ln w="9525">
              <a:solidFill>
                <a:srgbClr val="000000"/>
              </a:solidFill>
            </a:ln>
          </p:spPr>
          <p:txBody>
            <a:bodyPr wrap="square" lIns="0" tIns="0" rIns="0" bIns="0" rtlCol="0"/>
            <a:lstStyle/>
            <a:p>
              <a:endParaRPr/>
            </a:p>
          </p:txBody>
        </p:sp>
        <p:sp>
          <p:nvSpPr>
            <p:cNvPr id="32" name="object 32"/>
            <p:cNvSpPr/>
            <p:nvPr/>
          </p:nvSpPr>
          <p:spPr>
            <a:xfrm>
              <a:off x="4210684" y="4706492"/>
              <a:ext cx="97790" cy="206375"/>
            </a:xfrm>
            <a:custGeom>
              <a:avLst/>
              <a:gdLst/>
              <a:ahLst/>
              <a:cxnLst/>
              <a:rect l="l" t="t" r="r" b="b"/>
              <a:pathLst>
                <a:path w="97789" h="206375">
                  <a:moveTo>
                    <a:pt x="97789" y="0"/>
                  </a:moveTo>
                  <a:lnTo>
                    <a:pt x="0" y="206374"/>
                  </a:lnTo>
                </a:path>
              </a:pathLst>
            </a:custGeom>
            <a:ln w="9525">
              <a:solidFill>
                <a:srgbClr val="000000"/>
              </a:solidFill>
            </a:ln>
          </p:spPr>
          <p:txBody>
            <a:bodyPr wrap="square" lIns="0" tIns="0" rIns="0" bIns="0" rtlCol="0"/>
            <a:lstStyle/>
            <a:p>
              <a:endParaRPr/>
            </a:p>
          </p:txBody>
        </p:sp>
        <p:sp>
          <p:nvSpPr>
            <p:cNvPr id="33" name="object 33"/>
            <p:cNvSpPr/>
            <p:nvPr/>
          </p:nvSpPr>
          <p:spPr>
            <a:xfrm>
              <a:off x="4635627" y="4721860"/>
              <a:ext cx="190500" cy="215265"/>
            </a:xfrm>
            <a:custGeom>
              <a:avLst/>
              <a:gdLst/>
              <a:ahLst/>
              <a:cxnLst/>
              <a:rect l="l" t="t" r="r" b="b"/>
              <a:pathLst>
                <a:path w="190500" h="215264">
                  <a:moveTo>
                    <a:pt x="92201" y="0"/>
                  </a:moveTo>
                  <a:lnTo>
                    <a:pt x="190246" y="177545"/>
                  </a:lnTo>
                </a:path>
                <a:path w="190500" h="215264">
                  <a:moveTo>
                    <a:pt x="37337" y="19303"/>
                  </a:moveTo>
                  <a:lnTo>
                    <a:pt x="135382" y="196850"/>
                  </a:lnTo>
                </a:path>
                <a:path w="190500" h="215264">
                  <a:moveTo>
                    <a:pt x="101600" y="28956"/>
                  </a:moveTo>
                  <a:lnTo>
                    <a:pt x="0" y="168909"/>
                  </a:lnTo>
                </a:path>
                <a:path w="190500" h="215264">
                  <a:moveTo>
                    <a:pt x="145542" y="8762"/>
                  </a:moveTo>
                  <a:lnTo>
                    <a:pt x="48513" y="215010"/>
                  </a:lnTo>
                </a:path>
              </a:pathLst>
            </a:custGeom>
            <a:ln w="9525">
              <a:solidFill>
                <a:srgbClr val="000000"/>
              </a:solidFill>
            </a:ln>
          </p:spPr>
          <p:txBody>
            <a:bodyPr wrap="square" lIns="0" tIns="0" rIns="0" bIns="0" rtlCol="0"/>
            <a:lstStyle/>
            <a:p>
              <a:endParaRPr/>
            </a:p>
          </p:txBody>
        </p:sp>
        <p:sp>
          <p:nvSpPr>
            <p:cNvPr id="34" name="object 34"/>
            <p:cNvSpPr/>
            <p:nvPr/>
          </p:nvSpPr>
          <p:spPr>
            <a:xfrm>
              <a:off x="3383280" y="3096768"/>
              <a:ext cx="360045" cy="0"/>
            </a:xfrm>
            <a:custGeom>
              <a:avLst/>
              <a:gdLst/>
              <a:ahLst/>
              <a:cxnLst/>
              <a:rect l="l" t="t" r="r" b="b"/>
              <a:pathLst>
                <a:path w="360045">
                  <a:moveTo>
                    <a:pt x="359664" y="0"/>
                  </a:moveTo>
                  <a:lnTo>
                    <a:pt x="0" y="0"/>
                  </a:lnTo>
                </a:path>
              </a:pathLst>
            </a:custGeom>
            <a:ln w="9144">
              <a:solidFill>
                <a:srgbClr val="000000"/>
              </a:solidFill>
            </a:ln>
          </p:spPr>
          <p:txBody>
            <a:bodyPr wrap="square" lIns="0" tIns="0" rIns="0" bIns="0" rtlCol="0"/>
            <a:lstStyle/>
            <a:p>
              <a:endParaRPr/>
            </a:p>
          </p:txBody>
        </p:sp>
        <p:pic>
          <p:nvPicPr>
            <p:cNvPr id="35" name="object 35"/>
            <p:cNvPicPr/>
            <p:nvPr/>
          </p:nvPicPr>
          <p:blipFill>
            <a:blip r:embed="rId4"/>
            <a:stretch>
              <a:fillRect/>
            </a:stretch>
          </p:blipFill>
          <p:spPr>
            <a:xfrm>
              <a:off x="4660391" y="3052571"/>
              <a:ext cx="211836" cy="77724"/>
            </a:xfrm>
            <a:prstGeom prst="rect">
              <a:avLst/>
            </a:prstGeom>
          </p:spPr>
        </p:pic>
        <p:pic>
          <p:nvPicPr>
            <p:cNvPr id="36" name="object 36"/>
            <p:cNvPicPr/>
            <p:nvPr/>
          </p:nvPicPr>
          <p:blipFill>
            <a:blip r:embed="rId5"/>
            <a:stretch>
              <a:fillRect/>
            </a:stretch>
          </p:blipFill>
          <p:spPr>
            <a:xfrm>
              <a:off x="1793747" y="3038855"/>
              <a:ext cx="800100" cy="1694688"/>
            </a:xfrm>
            <a:prstGeom prst="rect">
              <a:avLst/>
            </a:prstGeom>
          </p:spPr>
        </p:pic>
        <p:sp>
          <p:nvSpPr>
            <p:cNvPr id="37" name="object 37"/>
            <p:cNvSpPr/>
            <p:nvPr/>
          </p:nvSpPr>
          <p:spPr>
            <a:xfrm>
              <a:off x="1793747" y="3038855"/>
              <a:ext cx="800100" cy="1694814"/>
            </a:xfrm>
            <a:custGeom>
              <a:avLst/>
              <a:gdLst/>
              <a:ahLst/>
              <a:cxnLst/>
              <a:rect l="l" t="t" r="r" b="b"/>
              <a:pathLst>
                <a:path w="800100" h="1694814">
                  <a:moveTo>
                    <a:pt x="0" y="1694688"/>
                  </a:moveTo>
                  <a:lnTo>
                    <a:pt x="800100" y="1694688"/>
                  </a:lnTo>
                  <a:lnTo>
                    <a:pt x="800100" y="0"/>
                  </a:lnTo>
                  <a:lnTo>
                    <a:pt x="0" y="0"/>
                  </a:lnTo>
                  <a:lnTo>
                    <a:pt x="0" y="1694688"/>
                  </a:lnTo>
                  <a:close/>
                </a:path>
              </a:pathLst>
            </a:custGeom>
            <a:ln w="9144">
              <a:solidFill>
                <a:srgbClr val="000000"/>
              </a:solidFill>
            </a:ln>
          </p:spPr>
          <p:txBody>
            <a:bodyPr wrap="square" lIns="0" tIns="0" rIns="0" bIns="0" rtlCol="0"/>
            <a:lstStyle/>
            <a:p>
              <a:endParaRPr/>
            </a:p>
          </p:txBody>
        </p:sp>
        <p:sp>
          <p:nvSpPr>
            <p:cNvPr id="38" name="object 38"/>
            <p:cNvSpPr/>
            <p:nvPr/>
          </p:nvSpPr>
          <p:spPr>
            <a:xfrm>
              <a:off x="1853183" y="3096768"/>
              <a:ext cx="696595" cy="1553210"/>
            </a:xfrm>
            <a:custGeom>
              <a:avLst/>
              <a:gdLst/>
              <a:ahLst/>
              <a:cxnLst/>
              <a:rect l="l" t="t" r="r" b="b"/>
              <a:pathLst>
                <a:path w="696594" h="1553210">
                  <a:moveTo>
                    <a:pt x="696468" y="0"/>
                  </a:moveTo>
                  <a:lnTo>
                    <a:pt x="0" y="0"/>
                  </a:lnTo>
                  <a:lnTo>
                    <a:pt x="0" y="1552955"/>
                  </a:lnTo>
                  <a:lnTo>
                    <a:pt x="696468" y="1552955"/>
                  </a:lnTo>
                  <a:lnTo>
                    <a:pt x="696468" y="0"/>
                  </a:lnTo>
                  <a:close/>
                </a:path>
              </a:pathLst>
            </a:custGeom>
            <a:solidFill>
              <a:srgbClr val="FFFFFF"/>
            </a:solidFill>
          </p:spPr>
          <p:txBody>
            <a:bodyPr wrap="square" lIns="0" tIns="0" rIns="0" bIns="0" rtlCol="0"/>
            <a:lstStyle/>
            <a:p>
              <a:endParaRPr/>
            </a:p>
          </p:txBody>
        </p:sp>
        <p:sp>
          <p:nvSpPr>
            <p:cNvPr id="39" name="object 39"/>
            <p:cNvSpPr/>
            <p:nvPr/>
          </p:nvSpPr>
          <p:spPr>
            <a:xfrm>
              <a:off x="1853183" y="3096768"/>
              <a:ext cx="696595" cy="1553210"/>
            </a:xfrm>
            <a:custGeom>
              <a:avLst/>
              <a:gdLst/>
              <a:ahLst/>
              <a:cxnLst/>
              <a:rect l="l" t="t" r="r" b="b"/>
              <a:pathLst>
                <a:path w="696594" h="1553210">
                  <a:moveTo>
                    <a:pt x="0" y="1552955"/>
                  </a:moveTo>
                  <a:lnTo>
                    <a:pt x="696468" y="1552955"/>
                  </a:lnTo>
                  <a:lnTo>
                    <a:pt x="696468" y="0"/>
                  </a:lnTo>
                  <a:lnTo>
                    <a:pt x="0" y="0"/>
                  </a:lnTo>
                  <a:lnTo>
                    <a:pt x="0" y="1552955"/>
                  </a:lnTo>
                  <a:close/>
                </a:path>
              </a:pathLst>
            </a:custGeom>
            <a:ln w="9144">
              <a:solidFill>
                <a:srgbClr val="000000"/>
              </a:solidFill>
            </a:ln>
          </p:spPr>
          <p:txBody>
            <a:bodyPr wrap="square" lIns="0" tIns="0" rIns="0" bIns="0" rtlCol="0"/>
            <a:lstStyle/>
            <a:p>
              <a:endParaRPr/>
            </a:p>
          </p:txBody>
        </p:sp>
        <p:pic>
          <p:nvPicPr>
            <p:cNvPr id="40" name="object 40"/>
            <p:cNvPicPr/>
            <p:nvPr/>
          </p:nvPicPr>
          <p:blipFill>
            <a:blip r:embed="rId6"/>
            <a:stretch>
              <a:fillRect/>
            </a:stretch>
          </p:blipFill>
          <p:spPr>
            <a:xfrm>
              <a:off x="4105656" y="3076955"/>
              <a:ext cx="800100" cy="1694688"/>
            </a:xfrm>
            <a:prstGeom prst="rect">
              <a:avLst/>
            </a:prstGeom>
          </p:spPr>
        </p:pic>
        <p:sp>
          <p:nvSpPr>
            <p:cNvPr id="41" name="object 41"/>
            <p:cNvSpPr/>
            <p:nvPr/>
          </p:nvSpPr>
          <p:spPr>
            <a:xfrm>
              <a:off x="4105656" y="3076955"/>
              <a:ext cx="800100" cy="1694814"/>
            </a:xfrm>
            <a:custGeom>
              <a:avLst/>
              <a:gdLst/>
              <a:ahLst/>
              <a:cxnLst/>
              <a:rect l="l" t="t" r="r" b="b"/>
              <a:pathLst>
                <a:path w="800100" h="1694814">
                  <a:moveTo>
                    <a:pt x="0" y="1694688"/>
                  </a:moveTo>
                  <a:lnTo>
                    <a:pt x="800100" y="1694688"/>
                  </a:lnTo>
                  <a:lnTo>
                    <a:pt x="800100" y="0"/>
                  </a:lnTo>
                  <a:lnTo>
                    <a:pt x="0" y="0"/>
                  </a:lnTo>
                  <a:lnTo>
                    <a:pt x="0" y="1694688"/>
                  </a:lnTo>
                  <a:close/>
                </a:path>
              </a:pathLst>
            </a:custGeom>
            <a:ln w="9144">
              <a:solidFill>
                <a:srgbClr val="000000"/>
              </a:solidFill>
            </a:ln>
          </p:spPr>
          <p:txBody>
            <a:bodyPr wrap="square" lIns="0" tIns="0" rIns="0" bIns="0" rtlCol="0"/>
            <a:lstStyle/>
            <a:p>
              <a:endParaRPr/>
            </a:p>
          </p:txBody>
        </p:sp>
        <p:sp>
          <p:nvSpPr>
            <p:cNvPr id="42" name="object 42"/>
            <p:cNvSpPr/>
            <p:nvPr/>
          </p:nvSpPr>
          <p:spPr>
            <a:xfrm>
              <a:off x="4165091" y="3134868"/>
              <a:ext cx="696595" cy="1553210"/>
            </a:xfrm>
            <a:custGeom>
              <a:avLst/>
              <a:gdLst/>
              <a:ahLst/>
              <a:cxnLst/>
              <a:rect l="l" t="t" r="r" b="b"/>
              <a:pathLst>
                <a:path w="696595" h="1553210">
                  <a:moveTo>
                    <a:pt x="696467" y="0"/>
                  </a:moveTo>
                  <a:lnTo>
                    <a:pt x="0" y="0"/>
                  </a:lnTo>
                  <a:lnTo>
                    <a:pt x="0" y="1552955"/>
                  </a:lnTo>
                  <a:lnTo>
                    <a:pt x="696467" y="1552955"/>
                  </a:lnTo>
                  <a:lnTo>
                    <a:pt x="696467" y="0"/>
                  </a:lnTo>
                  <a:close/>
                </a:path>
              </a:pathLst>
            </a:custGeom>
            <a:solidFill>
              <a:srgbClr val="FFFFFF"/>
            </a:solidFill>
          </p:spPr>
          <p:txBody>
            <a:bodyPr wrap="square" lIns="0" tIns="0" rIns="0" bIns="0" rtlCol="0"/>
            <a:lstStyle/>
            <a:p>
              <a:endParaRPr/>
            </a:p>
          </p:txBody>
        </p:sp>
        <p:sp>
          <p:nvSpPr>
            <p:cNvPr id="43" name="object 43"/>
            <p:cNvSpPr/>
            <p:nvPr/>
          </p:nvSpPr>
          <p:spPr>
            <a:xfrm>
              <a:off x="4165091" y="3134868"/>
              <a:ext cx="696595" cy="1553210"/>
            </a:xfrm>
            <a:custGeom>
              <a:avLst/>
              <a:gdLst/>
              <a:ahLst/>
              <a:cxnLst/>
              <a:rect l="l" t="t" r="r" b="b"/>
              <a:pathLst>
                <a:path w="696595" h="1553210">
                  <a:moveTo>
                    <a:pt x="0" y="1552955"/>
                  </a:moveTo>
                  <a:lnTo>
                    <a:pt x="696467" y="1552955"/>
                  </a:lnTo>
                  <a:lnTo>
                    <a:pt x="696467" y="0"/>
                  </a:lnTo>
                  <a:lnTo>
                    <a:pt x="0" y="0"/>
                  </a:lnTo>
                  <a:lnTo>
                    <a:pt x="0" y="1552955"/>
                  </a:lnTo>
                  <a:close/>
                </a:path>
              </a:pathLst>
            </a:custGeom>
            <a:ln w="9144">
              <a:solidFill>
                <a:srgbClr val="000000"/>
              </a:solidFill>
            </a:ln>
          </p:spPr>
          <p:txBody>
            <a:bodyPr wrap="square" lIns="0" tIns="0" rIns="0" bIns="0" rtlCol="0"/>
            <a:lstStyle/>
            <a:p>
              <a:endParaRPr/>
            </a:p>
          </p:txBody>
        </p:sp>
        <p:sp>
          <p:nvSpPr>
            <p:cNvPr id="44" name="object 44"/>
            <p:cNvSpPr/>
            <p:nvPr/>
          </p:nvSpPr>
          <p:spPr>
            <a:xfrm>
              <a:off x="4831079" y="4483608"/>
              <a:ext cx="347980" cy="76200"/>
            </a:xfrm>
            <a:custGeom>
              <a:avLst/>
              <a:gdLst/>
              <a:ahLst/>
              <a:cxnLst/>
              <a:rect l="l" t="t" r="r" b="b"/>
              <a:pathLst>
                <a:path w="347979" h="76200">
                  <a:moveTo>
                    <a:pt x="76200" y="0"/>
                  </a:moveTo>
                  <a:lnTo>
                    <a:pt x="0" y="38100"/>
                  </a:lnTo>
                  <a:lnTo>
                    <a:pt x="76200" y="76200"/>
                  </a:lnTo>
                  <a:lnTo>
                    <a:pt x="76200" y="44450"/>
                  </a:lnTo>
                  <a:lnTo>
                    <a:pt x="63500" y="44450"/>
                  </a:lnTo>
                  <a:lnTo>
                    <a:pt x="63500" y="31750"/>
                  </a:lnTo>
                  <a:lnTo>
                    <a:pt x="76200" y="31750"/>
                  </a:lnTo>
                  <a:lnTo>
                    <a:pt x="76200" y="0"/>
                  </a:lnTo>
                  <a:close/>
                </a:path>
                <a:path w="347979" h="76200">
                  <a:moveTo>
                    <a:pt x="76200" y="31750"/>
                  </a:moveTo>
                  <a:lnTo>
                    <a:pt x="63500" y="31750"/>
                  </a:lnTo>
                  <a:lnTo>
                    <a:pt x="63500" y="44450"/>
                  </a:lnTo>
                  <a:lnTo>
                    <a:pt x="76200" y="44450"/>
                  </a:lnTo>
                  <a:lnTo>
                    <a:pt x="76200" y="31750"/>
                  </a:lnTo>
                  <a:close/>
                </a:path>
                <a:path w="347979" h="76200">
                  <a:moveTo>
                    <a:pt x="347472" y="31750"/>
                  </a:moveTo>
                  <a:lnTo>
                    <a:pt x="76200" y="31750"/>
                  </a:lnTo>
                  <a:lnTo>
                    <a:pt x="76200" y="44450"/>
                  </a:lnTo>
                  <a:lnTo>
                    <a:pt x="347472" y="44450"/>
                  </a:lnTo>
                  <a:lnTo>
                    <a:pt x="347472" y="31750"/>
                  </a:lnTo>
                  <a:close/>
                </a:path>
              </a:pathLst>
            </a:custGeom>
            <a:solidFill>
              <a:srgbClr val="000000"/>
            </a:solidFill>
          </p:spPr>
          <p:txBody>
            <a:bodyPr wrap="square" lIns="0" tIns="0" rIns="0" bIns="0" rtlCol="0"/>
            <a:lstStyle/>
            <a:p>
              <a:endParaRPr/>
            </a:p>
          </p:txBody>
        </p:sp>
      </p:grpSp>
      <p:sp>
        <p:nvSpPr>
          <p:cNvPr id="45" name="object 45"/>
          <p:cNvSpPr txBox="1"/>
          <p:nvPr/>
        </p:nvSpPr>
        <p:spPr>
          <a:xfrm>
            <a:off x="5316092" y="4327652"/>
            <a:ext cx="122110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Accumulated</a:t>
            </a:r>
            <a:r>
              <a:rPr sz="1200" spc="35">
                <a:latin typeface="Calibri"/>
                <a:cs typeface="Calibri"/>
              </a:rPr>
              <a:t> </a:t>
            </a:r>
            <a:r>
              <a:rPr sz="1200" spc="-10">
                <a:latin typeface="Calibri"/>
                <a:cs typeface="Calibri"/>
              </a:rPr>
              <a:t>solids</a:t>
            </a:r>
            <a:endParaRPr sz="1200">
              <a:latin typeface="Calibri"/>
              <a:cs typeface="Calibri"/>
            </a:endParaRPr>
          </a:p>
        </p:txBody>
      </p:sp>
      <p:grpSp>
        <p:nvGrpSpPr>
          <p:cNvPr id="46" name="object 46"/>
          <p:cNvGrpSpPr/>
          <p:nvPr/>
        </p:nvGrpSpPr>
        <p:grpSpPr>
          <a:xfrm>
            <a:off x="5329237" y="1268285"/>
            <a:ext cx="2767330" cy="3639820"/>
            <a:chOff x="5329237" y="1268285"/>
            <a:chExt cx="2767330" cy="3639820"/>
          </a:xfrm>
        </p:grpSpPr>
        <p:sp>
          <p:nvSpPr>
            <p:cNvPr id="47" name="object 47"/>
            <p:cNvSpPr/>
            <p:nvPr/>
          </p:nvSpPr>
          <p:spPr>
            <a:xfrm>
              <a:off x="5753862" y="1328165"/>
              <a:ext cx="733425" cy="563880"/>
            </a:xfrm>
            <a:custGeom>
              <a:avLst/>
              <a:gdLst/>
              <a:ahLst/>
              <a:cxnLst/>
              <a:rect l="l" t="t" r="r" b="b"/>
              <a:pathLst>
                <a:path w="733425" h="563880">
                  <a:moveTo>
                    <a:pt x="733043" y="563880"/>
                  </a:moveTo>
                  <a:lnTo>
                    <a:pt x="733043" y="292608"/>
                  </a:lnTo>
                </a:path>
                <a:path w="733425" h="563880">
                  <a:moveTo>
                    <a:pt x="0" y="548639"/>
                  </a:moveTo>
                  <a:lnTo>
                    <a:pt x="0" y="245363"/>
                  </a:lnTo>
                </a:path>
                <a:path w="733425" h="563880">
                  <a:moveTo>
                    <a:pt x="10667" y="185928"/>
                  </a:moveTo>
                  <a:lnTo>
                    <a:pt x="7620" y="0"/>
                  </a:lnTo>
                </a:path>
              </a:pathLst>
            </a:custGeom>
            <a:ln w="28956">
              <a:solidFill>
                <a:srgbClr val="000000"/>
              </a:solidFill>
            </a:ln>
          </p:spPr>
          <p:txBody>
            <a:bodyPr wrap="square" lIns="0" tIns="0" rIns="0" bIns="0" rtlCol="0"/>
            <a:lstStyle/>
            <a:p>
              <a:endParaRPr/>
            </a:p>
          </p:txBody>
        </p:sp>
        <p:sp>
          <p:nvSpPr>
            <p:cNvPr id="48" name="object 48"/>
            <p:cNvSpPr/>
            <p:nvPr/>
          </p:nvSpPr>
          <p:spPr>
            <a:xfrm>
              <a:off x="5595874" y="1282572"/>
              <a:ext cx="1031240" cy="363855"/>
            </a:xfrm>
            <a:custGeom>
              <a:avLst/>
              <a:gdLst/>
              <a:ahLst/>
              <a:cxnLst/>
              <a:rect l="l" t="t" r="r" b="b"/>
              <a:pathLst>
                <a:path w="1031240" h="363855">
                  <a:moveTo>
                    <a:pt x="0" y="0"/>
                  </a:moveTo>
                  <a:lnTo>
                    <a:pt x="1031112" y="363600"/>
                  </a:lnTo>
                </a:path>
              </a:pathLst>
            </a:custGeom>
            <a:ln w="28575">
              <a:solidFill>
                <a:srgbClr val="000000"/>
              </a:solidFill>
            </a:ln>
          </p:spPr>
          <p:txBody>
            <a:bodyPr wrap="square" lIns="0" tIns="0" rIns="0" bIns="0" rtlCol="0"/>
            <a:lstStyle/>
            <a:p>
              <a:endParaRPr/>
            </a:p>
          </p:txBody>
        </p:sp>
        <p:sp>
          <p:nvSpPr>
            <p:cNvPr id="49" name="object 49"/>
            <p:cNvSpPr/>
            <p:nvPr/>
          </p:nvSpPr>
          <p:spPr>
            <a:xfrm>
              <a:off x="5749290" y="1885949"/>
              <a:ext cx="744220" cy="1242060"/>
            </a:xfrm>
            <a:custGeom>
              <a:avLst/>
              <a:gdLst/>
              <a:ahLst/>
              <a:cxnLst/>
              <a:rect l="l" t="t" r="r" b="b"/>
              <a:pathLst>
                <a:path w="744220" h="1242060">
                  <a:moveTo>
                    <a:pt x="0" y="1242060"/>
                  </a:moveTo>
                  <a:lnTo>
                    <a:pt x="743712" y="1242060"/>
                  </a:lnTo>
                  <a:lnTo>
                    <a:pt x="743712" y="0"/>
                  </a:lnTo>
                  <a:lnTo>
                    <a:pt x="0" y="0"/>
                  </a:lnTo>
                  <a:lnTo>
                    <a:pt x="0" y="1242060"/>
                  </a:lnTo>
                  <a:close/>
                </a:path>
              </a:pathLst>
            </a:custGeom>
            <a:ln w="28956">
              <a:solidFill>
                <a:srgbClr val="000000"/>
              </a:solidFill>
            </a:ln>
          </p:spPr>
          <p:txBody>
            <a:bodyPr wrap="square" lIns="0" tIns="0" rIns="0" bIns="0" rtlCol="0"/>
            <a:lstStyle/>
            <a:p>
              <a:endParaRPr/>
            </a:p>
          </p:txBody>
        </p:sp>
        <p:sp>
          <p:nvSpPr>
            <p:cNvPr id="50" name="object 50"/>
            <p:cNvSpPr/>
            <p:nvPr/>
          </p:nvSpPr>
          <p:spPr>
            <a:xfrm>
              <a:off x="7734935" y="3551300"/>
              <a:ext cx="97155" cy="234315"/>
            </a:xfrm>
            <a:custGeom>
              <a:avLst/>
              <a:gdLst/>
              <a:ahLst/>
              <a:cxnLst/>
              <a:rect l="l" t="t" r="r" b="b"/>
              <a:pathLst>
                <a:path w="97154" h="234314">
                  <a:moveTo>
                    <a:pt x="3301" y="108712"/>
                  </a:moveTo>
                  <a:lnTo>
                    <a:pt x="96900" y="0"/>
                  </a:lnTo>
                </a:path>
                <a:path w="97154" h="234314">
                  <a:moveTo>
                    <a:pt x="0" y="174244"/>
                  </a:moveTo>
                  <a:lnTo>
                    <a:pt x="92710" y="66421"/>
                  </a:lnTo>
                </a:path>
                <a:path w="97154" h="234314">
                  <a:moveTo>
                    <a:pt x="4572" y="89281"/>
                  </a:moveTo>
                  <a:lnTo>
                    <a:pt x="60451" y="234187"/>
                  </a:lnTo>
                </a:path>
                <a:path w="97154" h="234314">
                  <a:moveTo>
                    <a:pt x="9017" y="32131"/>
                  </a:moveTo>
                  <a:lnTo>
                    <a:pt x="95250" y="178688"/>
                  </a:lnTo>
                </a:path>
              </a:pathLst>
            </a:custGeom>
            <a:ln w="9525">
              <a:solidFill>
                <a:srgbClr val="000000"/>
              </a:solidFill>
            </a:ln>
          </p:spPr>
          <p:txBody>
            <a:bodyPr wrap="square" lIns="0" tIns="0" rIns="0" bIns="0" rtlCol="0"/>
            <a:lstStyle/>
            <a:p>
              <a:endParaRPr/>
            </a:p>
          </p:txBody>
        </p:sp>
        <p:sp>
          <p:nvSpPr>
            <p:cNvPr id="51" name="object 51"/>
            <p:cNvSpPr/>
            <p:nvPr/>
          </p:nvSpPr>
          <p:spPr>
            <a:xfrm>
              <a:off x="6187439" y="3054096"/>
              <a:ext cx="97790" cy="204470"/>
            </a:xfrm>
            <a:custGeom>
              <a:avLst/>
              <a:gdLst/>
              <a:ahLst/>
              <a:cxnLst/>
              <a:rect l="l" t="t" r="r" b="b"/>
              <a:pathLst>
                <a:path w="97789" h="204470">
                  <a:moveTo>
                    <a:pt x="97536" y="0"/>
                  </a:moveTo>
                  <a:lnTo>
                    <a:pt x="0" y="0"/>
                  </a:lnTo>
                  <a:lnTo>
                    <a:pt x="0" y="204215"/>
                  </a:lnTo>
                  <a:lnTo>
                    <a:pt x="97536" y="204215"/>
                  </a:lnTo>
                  <a:lnTo>
                    <a:pt x="97536" y="0"/>
                  </a:lnTo>
                  <a:close/>
                </a:path>
              </a:pathLst>
            </a:custGeom>
            <a:solidFill>
              <a:srgbClr val="FFFFFF"/>
            </a:solidFill>
          </p:spPr>
          <p:txBody>
            <a:bodyPr wrap="square" lIns="0" tIns="0" rIns="0" bIns="0" rtlCol="0"/>
            <a:lstStyle/>
            <a:p>
              <a:endParaRPr/>
            </a:p>
          </p:txBody>
        </p:sp>
        <p:sp>
          <p:nvSpPr>
            <p:cNvPr id="52" name="object 52"/>
            <p:cNvSpPr/>
            <p:nvPr/>
          </p:nvSpPr>
          <p:spPr>
            <a:xfrm>
              <a:off x="6499860" y="3076955"/>
              <a:ext cx="1550035" cy="0"/>
            </a:xfrm>
            <a:custGeom>
              <a:avLst/>
              <a:gdLst/>
              <a:ahLst/>
              <a:cxnLst/>
              <a:rect l="l" t="t" r="r" b="b"/>
              <a:pathLst>
                <a:path w="1550034">
                  <a:moveTo>
                    <a:pt x="0" y="0"/>
                  </a:moveTo>
                  <a:lnTo>
                    <a:pt x="704088" y="0"/>
                  </a:lnTo>
                </a:path>
                <a:path w="1550034">
                  <a:moveTo>
                    <a:pt x="906780" y="0"/>
                  </a:moveTo>
                  <a:lnTo>
                    <a:pt x="1549908" y="0"/>
                  </a:lnTo>
                </a:path>
              </a:pathLst>
            </a:custGeom>
            <a:ln w="9144">
              <a:solidFill>
                <a:srgbClr val="000000"/>
              </a:solidFill>
            </a:ln>
          </p:spPr>
          <p:txBody>
            <a:bodyPr wrap="square" lIns="0" tIns="0" rIns="0" bIns="0" rtlCol="0"/>
            <a:lstStyle/>
            <a:p>
              <a:endParaRPr/>
            </a:p>
          </p:txBody>
        </p:sp>
        <p:pic>
          <p:nvPicPr>
            <p:cNvPr id="53" name="object 53"/>
            <p:cNvPicPr/>
            <p:nvPr/>
          </p:nvPicPr>
          <p:blipFill>
            <a:blip r:embed="rId7"/>
            <a:stretch>
              <a:fillRect/>
            </a:stretch>
          </p:blipFill>
          <p:spPr>
            <a:xfrm>
              <a:off x="5329364" y="3091878"/>
              <a:ext cx="364363" cy="147574"/>
            </a:xfrm>
            <a:prstGeom prst="rect">
              <a:avLst/>
            </a:prstGeom>
          </p:spPr>
        </p:pic>
        <p:sp>
          <p:nvSpPr>
            <p:cNvPr id="54" name="object 54"/>
            <p:cNvSpPr/>
            <p:nvPr/>
          </p:nvSpPr>
          <p:spPr>
            <a:xfrm>
              <a:off x="6815582" y="3082162"/>
              <a:ext cx="1276350" cy="807085"/>
            </a:xfrm>
            <a:custGeom>
              <a:avLst/>
              <a:gdLst/>
              <a:ahLst/>
              <a:cxnLst/>
              <a:rect l="l" t="t" r="r" b="b"/>
              <a:pathLst>
                <a:path w="1276350" h="807085">
                  <a:moveTo>
                    <a:pt x="961390" y="2921"/>
                  </a:moveTo>
                  <a:lnTo>
                    <a:pt x="1055243" y="109220"/>
                  </a:lnTo>
                </a:path>
                <a:path w="1276350" h="807085">
                  <a:moveTo>
                    <a:pt x="910590" y="7620"/>
                  </a:moveTo>
                  <a:lnTo>
                    <a:pt x="1004570" y="114046"/>
                  </a:lnTo>
                </a:path>
                <a:path w="1276350" h="807085">
                  <a:moveTo>
                    <a:pt x="975995" y="3810"/>
                  </a:moveTo>
                  <a:lnTo>
                    <a:pt x="871347" y="91948"/>
                  </a:lnTo>
                </a:path>
                <a:path w="1276350" h="807085">
                  <a:moveTo>
                    <a:pt x="1019810" y="0"/>
                  </a:moveTo>
                  <a:lnTo>
                    <a:pt x="917448" y="128524"/>
                  </a:lnTo>
                </a:path>
                <a:path w="1276350" h="807085">
                  <a:moveTo>
                    <a:pt x="1182116" y="22098"/>
                  </a:moveTo>
                  <a:lnTo>
                    <a:pt x="1275969" y="128524"/>
                  </a:lnTo>
                </a:path>
                <a:path w="1276350" h="807085">
                  <a:moveTo>
                    <a:pt x="1131443" y="26924"/>
                  </a:moveTo>
                  <a:lnTo>
                    <a:pt x="1226185" y="133350"/>
                  </a:lnTo>
                </a:path>
                <a:path w="1276350" h="807085">
                  <a:moveTo>
                    <a:pt x="1197610" y="23113"/>
                  </a:moveTo>
                  <a:lnTo>
                    <a:pt x="1092962" y="111125"/>
                  </a:lnTo>
                </a:path>
                <a:path w="1276350" h="807085">
                  <a:moveTo>
                    <a:pt x="1240536" y="19303"/>
                  </a:moveTo>
                  <a:lnTo>
                    <a:pt x="1138301" y="147700"/>
                  </a:lnTo>
                </a:path>
                <a:path w="1276350" h="807085">
                  <a:moveTo>
                    <a:pt x="62102" y="679450"/>
                  </a:moveTo>
                  <a:lnTo>
                    <a:pt x="0" y="806704"/>
                  </a:lnTo>
                </a:path>
              </a:pathLst>
            </a:custGeom>
            <a:ln w="9525">
              <a:solidFill>
                <a:srgbClr val="000000"/>
              </a:solidFill>
            </a:ln>
          </p:spPr>
          <p:txBody>
            <a:bodyPr wrap="square" lIns="0" tIns="0" rIns="0" bIns="0" rtlCol="0"/>
            <a:lstStyle/>
            <a:p>
              <a:endParaRPr/>
            </a:p>
          </p:txBody>
        </p:sp>
        <p:sp>
          <p:nvSpPr>
            <p:cNvPr id="55" name="object 55"/>
            <p:cNvSpPr/>
            <p:nvPr/>
          </p:nvSpPr>
          <p:spPr>
            <a:xfrm>
              <a:off x="6806564" y="3697096"/>
              <a:ext cx="62230" cy="127635"/>
            </a:xfrm>
            <a:custGeom>
              <a:avLst/>
              <a:gdLst/>
              <a:ahLst/>
              <a:cxnLst/>
              <a:rect l="l" t="t" r="r" b="b"/>
              <a:pathLst>
                <a:path w="62229" h="127635">
                  <a:moveTo>
                    <a:pt x="62102" y="0"/>
                  </a:moveTo>
                  <a:lnTo>
                    <a:pt x="0" y="127253"/>
                  </a:lnTo>
                </a:path>
              </a:pathLst>
            </a:custGeom>
            <a:ln w="9525">
              <a:solidFill>
                <a:srgbClr val="000000"/>
              </a:solidFill>
            </a:ln>
          </p:spPr>
          <p:txBody>
            <a:bodyPr wrap="square" lIns="0" tIns="0" rIns="0" bIns="0" rtlCol="0"/>
            <a:lstStyle/>
            <a:p>
              <a:endParaRPr/>
            </a:p>
          </p:txBody>
        </p:sp>
        <p:sp>
          <p:nvSpPr>
            <p:cNvPr id="56" name="object 56"/>
            <p:cNvSpPr/>
            <p:nvPr/>
          </p:nvSpPr>
          <p:spPr>
            <a:xfrm>
              <a:off x="6797039" y="3652138"/>
              <a:ext cx="89535" cy="127000"/>
            </a:xfrm>
            <a:custGeom>
              <a:avLst/>
              <a:gdLst/>
              <a:ahLst/>
              <a:cxnLst/>
              <a:rect l="l" t="t" r="r" b="b"/>
              <a:pathLst>
                <a:path w="89534" h="127000">
                  <a:moveTo>
                    <a:pt x="89407" y="126492"/>
                  </a:moveTo>
                  <a:lnTo>
                    <a:pt x="0" y="0"/>
                  </a:lnTo>
                </a:path>
              </a:pathLst>
            </a:custGeom>
            <a:ln w="9525">
              <a:solidFill>
                <a:srgbClr val="000000"/>
              </a:solidFill>
            </a:ln>
          </p:spPr>
          <p:txBody>
            <a:bodyPr wrap="square" lIns="0" tIns="0" rIns="0" bIns="0" rtlCol="0"/>
            <a:lstStyle/>
            <a:p>
              <a:endParaRPr/>
            </a:p>
          </p:txBody>
        </p:sp>
        <p:sp>
          <p:nvSpPr>
            <p:cNvPr id="57" name="object 57"/>
            <p:cNvSpPr/>
            <p:nvPr/>
          </p:nvSpPr>
          <p:spPr>
            <a:xfrm>
              <a:off x="6773925" y="3715512"/>
              <a:ext cx="121285" cy="120650"/>
            </a:xfrm>
            <a:custGeom>
              <a:avLst/>
              <a:gdLst/>
              <a:ahLst/>
              <a:cxnLst/>
              <a:rect l="l" t="t" r="r" b="b"/>
              <a:pathLst>
                <a:path w="121284" h="120650">
                  <a:moveTo>
                    <a:pt x="120776" y="120268"/>
                  </a:moveTo>
                  <a:lnTo>
                    <a:pt x="0" y="0"/>
                  </a:lnTo>
                </a:path>
              </a:pathLst>
            </a:custGeom>
            <a:ln w="9525">
              <a:solidFill>
                <a:srgbClr val="000000"/>
              </a:solidFill>
            </a:ln>
          </p:spPr>
          <p:txBody>
            <a:bodyPr wrap="square" lIns="0" tIns="0" rIns="0" bIns="0" rtlCol="0"/>
            <a:lstStyle/>
            <a:p>
              <a:endParaRPr/>
            </a:p>
          </p:txBody>
        </p:sp>
        <p:sp>
          <p:nvSpPr>
            <p:cNvPr id="58" name="object 58"/>
            <p:cNvSpPr/>
            <p:nvPr/>
          </p:nvSpPr>
          <p:spPr>
            <a:xfrm>
              <a:off x="6996557" y="4678552"/>
              <a:ext cx="594995" cy="224790"/>
            </a:xfrm>
            <a:custGeom>
              <a:avLst/>
              <a:gdLst/>
              <a:ahLst/>
              <a:cxnLst/>
              <a:rect l="l" t="t" r="r" b="b"/>
              <a:pathLst>
                <a:path w="594995" h="224789">
                  <a:moveTo>
                    <a:pt x="92201" y="0"/>
                  </a:moveTo>
                  <a:lnTo>
                    <a:pt x="190246" y="177546"/>
                  </a:lnTo>
                </a:path>
                <a:path w="594995" h="224789">
                  <a:moveTo>
                    <a:pt x="36575" y="19304"/>
                  </a:moveTo>
                  <a:lnTo>
                    <a:pt x="134620" y="196723"/>
                  </a:lnTo>
                </a:path>
                <a:path w="594995" h="224789">
                  <a:moveTo>
                    <a:pt x="101600" y="28829"/>
                  </a:moveTo>
                  <a:lnTo>
                    <a:pt x="0" y="168910"/>
                  </a:lnTo>
                </a:path>
                <a:path w="594995" h="224789">
                  <a:moveTo>
                    <a:pt x="145542" y="8763"/>
                  </a:moveTo>
                  <a:lnTo>
                    <a:pt x="47751" y="215011"/>
                  </a:lnTo>
                </a:path>
                <a:path w="594995" h="224789">
                  <a:moveTo>
                    <a:pt x="496950" y="9652"/>
                  </a:moveTo>
                  <a:lnTo>
                    <a:pt x="594995" y="187198"/>
                  </a:lnTo>
                </a:path>
                <a:path w="594995" h="224789">
                  <a:moveTo>
                    <a:pt x="441325" y="28956"/>
                  </a:moveTo>
                  <a:lnTo>
                    <a:pt x="540258" y="206375"/>
                  </a:lnTo>
                </a:path>
                <a:path w="594995" h="224789">
                  <a:moveTo>
                    <a:pt x="506475" y="38481"/>
                  </a:moveTo>
                  <a:lnTo>
                    <a:pt x="404875" y="178435"/>
                  </a:lnTo>
                </a:path>
                <a:path w="594995" h="224789">
                  <a:moveTo>
                    <a:pt x="550291" y="18288"/>
                  </a:moveTo>
                  <a:lnTo>
                    <a:pt x="452500" y="224663"/>
                  </a:lnTo>
                </a:path>
              </a:pathLst>
            </a:custGeom>
            <a:ln w="9525">
              <a:solidFill>
                <a:srgbClr val="000000"/>
              </a:solidFill>
            </a:ln>
          </p:spPr>
          <p:txBody>
            <a:bodyPr wrap="square" lIns="0" tIns="0" rIns="0" bIns="0" rtlCol="0"/>
            <a:lstStyle/>
            <a:p>
              <a:endParaRPr/>
            </a:p>
          </p:txBody>
        </p:sp>
        <p:sp>
          <p:nvSpPr>
            <p:cNvPr id="59" name="object 59"/>
            <p:cNvSpPr/>
            <p:nvPr/>
          </p:nvSpPr>
          <p:spPr>
            <a:xfrm>
              <a:off x="5334000" y="3092196"/>
              <a:ext cx="358140" cy="0"/>
            </a:xfrm>
            <a:custGeom>
              <a:avLst/>
              <a:gdLst/>
              <a:ahLst/>
              <a:cxnLst/>
              <a:rect l="l" t="t" r="r" b="b"/>
              <a:pathLst>
                <a:path w="358139">
                  <a:moveTo>
                    <a:pt x="358139" y="0"/>
                  </a:moveTo>
                  <a:lnTo>
                    <a:pt x="0" y="0"/>
                  </a:lnTo>
                </a:path>
              </a:pathLst>
            </a:custGeom>
            <a:ln w="9144">
              <a:solidFill>
                <a:srgbClr val="000000"/>
              </a:solidFill>
            </a:ln>
          </p:spPr>
          <p:txBody>
            <a:bodyPr wrap="square" lIns="0" tIns="0" rIns="0" bIns="0" rtlCol="0"/>
            <a:lstStyle/>
            <a:p>
              <a:endParaRPr/>
            </a:p>
          </p:txBody>
        </p:sp>
        <p:pic>
          <p:nvPicPr>
            <p:cNvPr id="60" name="object 60"/>
            <p:cNvPicPr/>
            <p:nvPr/>
          </p:nvPicPr>
          <p:blipFill>
            <a:blip r:embed="rId8"/>
            <a:stretch>
              <a:fillRect/>
            </a:stretch>
          </p:blipFill>
          <p:spPr>
            <a:xfrm>
              <a:off x="6515163" y="3062922"/>
              <a:ext cx="339851" cy="152526"/>
            </a:xfrm>
            <a:prstGeom prst="rect">
              <a:avLst/>
            </a:prstGeom>
          </p:spPr>
        </p:pic>
        <p:pic>
          <p:nvPicPr>
            <p:cNvPr id="61" name="object 61"/>
            <p:cNvPicPr/>
            <p:nvPr/>
          </p:nvPicPr>
          <p:blipFill>
            <a:blip r:embed="rId9"/>
            <a:stretch>
              <a:fillRect/>
            </a:stretch>
          </p:blipFill>
          <p:spPr>
            <a:xfrm>
              <a:off x="6644639" y="3072383"/>
              <a:ext cx="1284731" cy="1703832"/>
            </a:xfrm>
            <a:prstGeom prst="rect">
              <a:avLst/>
            </a:prstGeom>
          </p:spPr>
        </p:pic>
        <p:sp>
          <p:nvSpPr>
            <p:cNvPr id="62" name="object 62"/>
            <p:cNvSpPr/>
            <p:nvPr/>
          </p:nvSpPr>
          <p:spPr>
            <a:xfrm>
              <a:off x="6093205" y="3328415"/>
              <a:ext cx="131445" cy="272415"/>
            </a:xfrm>
            <a:custGeom>
              <a:avLst/>
              <a:gdLst/>
              <a:ahLst/>
              <a:cxnLst/>
              <a:rect l="l" t="t" r="r" b="b"/>
              <a:pathLst>
                <a:path w="131445" h="272414">
                  <a:moveTo>
                    <a:pt x="106750" y="46237"/>
                  </a:moveTo>
                  <a:lnTo>
                    <a:pt x="99386" y="47457"/>
                  </a:lnTo>
                  <a:lnTo>
                    <a:pt x="0" y="267081"/>
                  </a:lnTo>
                  <a:lnTo>
                    <a:pt x="11684" y="272414"/>
                  </a:lnTo>
                  <a:lnTo>
                    <a:pt x="110895" y="52777"/>
                  </a:lnTo>
                  <a:lnTo>
                    <a:pt x="106837" y="46276"/>
                  </a:lnTo>
                  <a:close/>
                </a:path>
                <a:path w="131445" h="272414">
                  <a:moveTo>
                    <a:pt x="129555" y="46228"/>
                  </a:moveTo>
                  <a:lnTo>
                    <a:pt x="106807" y="46228"/>
                  </a:lnTo>
                  <a:lnTo>
                    <a:pt x="112649" y="48895"/>
                  </a:lnTo>
                  <a:lnTo>
                    <a:pt x="110895" y="52777"/>
                  </a:lnTo>
                  <a:lnTo>
                    <a:pt x="131064" y="85089"/>
                  </a:lnTo>
                  <a:lnTo>
                    <a:pt x="129555" y="46228"/>
                  </a:lnTo>
                  <a:close/>
                </a:path>
                <a:path w="131445" h="272414">
                  <a:moveTo>
                    <a:pt x="127762" y="0"/>
                  </a:moveTo>
                  <a:lnTo>
                    <a:pt x="61595" y="53721"/>
                  </a:lnTo>
                  <a:lnTo>
                    <a:pt x="99386" y="47457"/>
                  </a:lnTo>
                  <a:lnTo>
                    <a:pt x="101092" y="43687"/>
                  </a:lnTo>
                  <a:lnTo>
                    <a:pt x="129457" y="43687"/>
                  </a:lnTo>
                  <a:lnTo>
                    <a:pt x="127762" y="0"/>
                  </a:lnTo>
                  <a:close/>
                </a:path>
                <a:path w="131445" h="272414">
                  <a:moveTo>
                    <a:pt x="106837" y="46276"/>
                  </a:moveTo>
                  <a:lnTo>
                    <a:pt x="110895" y="52777"/>
                  </a:lnTo>
                  <a:lnTo>
                    <a:pt x="112649" y="48895"/>
                  </a:lnTo>
                  <a:lnTo>
                    <a:pt x="106837" y="46276"/>
                  </a:lnTo>
                  <a:close/>
                </a:path>
                <a:path w="131445" h="272414">
                  <a:moveTo>
                    <a:pt x="101092" y="43687"/>
                  </a:moveTo>
                  <a:lnTo>
                    <a:pt x="99386" y="47457"/>
                  </a:lnTo>
                  <a:lnTo>
                    <a:pt x="106750" y="46237"/>
                  </a:lnTo>
                  <a:lnTo>
                    <a:pt x="101092" y="43687"/>
                  </a:lnTo>
                  <a:close/>
                </a:path>
                <a:path w="131445" h="272414">
                  <a:moveTo>
                    <a:pt x="129457" y="43687"/>
                  </a:moveTo>
                  <a:lnTo>
                    <a:pt x="101092" y="43687"/>
                  </a:lnTo>
                  <a:lnTo>
                    <a:pt x="106750" y="46237"/>
                  </a:lnTo>
                  <a:lnTo>
                    <a:pt x="129555" y="46228"/>
                  </a:lnTo>
                  <a:lnTo>
                    <a:pt x="129457" y="43687"/>
                  </a:lnTo>
                  <a:close/>
                </a:path>
              </a:pathLst>
            </a:custGeom>
            <a:solidFill>
              <a:srgbClr val="000000"/>
            </a:solidFill>
          </p:spPr>
          <p:txBody>
            <a:bodyPr wrap="square" lIns="0" tIns="0" rIns="0" bIns="0" rtlCol="0"/>
            <a:lstStyle/>
            <a:p>
              <a:endParaRPr/>
            </a:p>
          </p:txBody>
        </p:sp>
        <p:sp>
          <p:nvSpPr>
            <p:cNvPr id="63" name="object 63"/>
            <p:cNvSpPr/>
            <p:nvPr/>
          </p:nvSpPr>
          <p:spPr>
            <a:xfrm>
              <a:off x="5858255" y="3616452"/>
              <a:ext cx="257810" cy="0"/>
            </a:xfrm>
            <a:custGeom>
              <a:avLst/>
              <a:gdLst/>
              <a:ahLst/>
              <a:cxnLst/>
              <a:rect l="l" t="t" r="r" b="b"/>
              <a:pathLst>
                <a:path w="257810">
                  <a:moveTo>
                    <a:pt x="0" y="0"/>
                  </a:moveTo>
                  <a:lnTo>
                    <a:pt x="257556" y="0"/>
                  </a:lnTo>
                </a:path>
              </a:pathLst>
            </a:custGeom>
            <a:ln w="9144">
              <a:solidFill>
                <a:srgbClr val="000000"/>
              </a:solidFill>
            </a:ln>
          </p:spPr>
          <p:txBody>
            <a:bodyPr wrap="square" lIns="0" tIns="0" rIns="0" bIns="0" rtlCol="0"/>
            <a:lstStyle/>
            <a:p>
              <a:endParaRPr/>
            </a:p>
          </p:txBody>
        </p:sp>
      </p:grpSp>
      <p:sp>
        <p:nvSpPr>
          <p:cNvPr id="64" name="object 64"/>
          <p:cNvSpPr txBox="1"/>
          <p:nvPr/>
        </p:nvSpPr>
        <p:spPr>
          <a:xfrm>
            <a:off x="3024377" y="4524247"/>
            <a:ext cx="840105" cy="391160"/>
          </a:xfrm>
          <a:prstGeom prst="rect">
            <a:avLst/>
          </a:prstGeom>
        </p:spPr>
        <p:txBody>
          <a:bodyPr vert="horz" wrap="square" lIns="0" tIns="12700" rIns="0" bIns="0" rtlCol="0">
            <a:spAutoFit/>
          </a:bodyPr>
          <a:lstStyle/>
          <a:p>
            <a:pPr marL="62865" marR="5080" indent="-50800">
              <a:lnSpc>
                <a:spcPct val="100000"/>
              </a:lnSpc>
              <a:spcBef>
                <a:spcPts val="100"/>
              </a:spcBef>
            </a:pPr>
            <a:r>
              <a:rPr sz="1200" spc="-10">
                <a:latin typeface="Calibri"/>
                <a:cs typeface="Calibri"/>
              </a:rPr>
              <a:t>Accumulated solids</a:t>
            </a:r>
            <a:endParaRPr sz="1200">
              <a:latin typeface="Calibri"/>
              <a:cs typeface="Calibri"/>
            </a:endParaRPr>
          </a:p>
        </p:txBody>
      </p:sp>
      <p:sp>
        <p:nvSpPr>
          <p:cNvPr id="65" name="object 65"/>
          <p:cNvSpPr txBox="1"/>
          <p:nvPr/>
        </p:nvSpPr>
        <p:spPr>
          <a:xfrm>
            <a:off x="5251196" y="3326129"/>
            <a:ext cx="851535" cy="391795"/>
          </a:xfrm>
          <a:prstGeom prst="rect">
            <a:avLst/>
          </a:prstGeom>
        </p:spPr>
        <p:txBody>
          <a:bodyPr vert="horz" wrap="square" lIns="0" tIns="12700" rIns="0" bIns="0" rtlCol="0">
            <a:spAutoFit/>
          </a:bodyPr>
          <a:lstStyle/>
          <a:p>
            <a:pPr marR="5080" algn="r">
              <a:lnSpc>
                <a:spcPct val="100000"/>
              </a:lnSpc>
              <a:spcBef>
                <a:spcPts val="100"/>
              </a:spcBef>
            </a:pPr>
            <a:r>
              <a:rPr sz="1200" spc="-10">
                <a:latin typeface="Calibri"/>
                <a:cs typeface="Calibri"/>
              </a:rPr>
              <a:t>Water</a:t>
            </a:r>
            <a:r>
              <a:rPr sz="1200" spc="-45">
                <a:latin typeface="Calibri"/>
                <a:cs typeface="Calibri"/>
              </a:rPr>
              <a:t> </a:t>
            </a:r>
            <a:r>
              <a:rPr sz="1200" spc="-10">
                <a:latin typeface="Calibri"/>
                <a:cs typeface="Calibri"/>
              </a:rPr>
              <a:t>Sealed</a:t>
            </a:r>
            <a:endParaRPr sz="1200">
              <a:latin typeface="Calibri"/>
              <a:cs typeface="Calibri"/>
            </a:endParaRPr>
          </a:p>
          <a:p>
            <a:pPr marR="5080" algn="r">
              <a:lnSpc>
                <a:spcPct val="100000"/>
              </a:lnSpc>
            </a:pPr>
            <a:r>
              <a:rPr sz="1200" spc="-20">
                <a:latin typeface="Calibri"/>
                <a:cs typeface="Calibri"/>
              </a:rPr>
              <a:t>Trap</a:t>
            </a:r>
            <a:endParaRPr sz="1200">
              <a:latin typeface="Calibri"/>
              <a:cs typeface="Calibri"/>
            </a:endParaRPr>
          </a:p>
        </p:txBody>
      </p:sp>
      <p:sp>
        <p:nvSpPr>
          <p:cNvPr id="66" name="object 66"/>
          <p:cNvSpPr txBox="1"/>
          <p:nvPr/>
        </p:nvSpPr>
        <p:spPr>
          <a:xfrm>
            <a:off x="1379600" y="3287648"/>
            <a:ext cx="190500"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Pit</a:t>
            </a:r>
            <a:endParaRPr sz="1200">
              <a:latin typeface="Calibri"/>
              <a:cs typeface="Calibri"/>
            </a:endParaRPr>
          </a:p>
        </p:txBody>
      </p:sp>
      <p:sp>
        <p:nvSpPr>
          <p:cNvPr id="67" name="object 67"/>
          <p:cNvSpPr txBox="1"/>
          <p:nvPr/>
        </p:nvSpPr>
        <p:spPr>
          <a:xfrm>
            <a:off x="3450463" y="3692144"/>
            <a:ext cx="190500"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Pit</a:t>
            </a:r>
            <a:endParaRPr sz="1200">
              <a:latin typeface="Calibri"/>
              <a:cs typeface="Calibri"/>
            </a:endParaRPr>
          </a:p>
        </p:txBody>
      </p:sp>
      <p:sp>
        <p:nvSpPr>
          <p:cNvPr id="68" name="object 68"/>
          <p:cNvSpPr txBox="1"/>
          <p:nvPr/>
        </p:nvSpPr>
        <p:spPr>
          <a:xfrm>
            <a:off x="6413119" y="3845763"/>
            <a:ext cx="190500" cy="208915"/>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Pit</a:t>
            </a:r>
            <a:endParaRPr sz="1200">
              <a:latin typeface="Calibri"/>
              <a:cs typeface="Calibri"/>
            </a:endParaRPr>
          </a:p>
        </p:txBody>
      </p:sp>
      <p:sp>
        <p:nvSpPr>
          <p:cNvPr id="69" name="object 69"/>
          <p:cNvSpPr txBox="1"/>
          <p:nvPr/>
        </p:nvSpPr>
        <p:spPr>
          <a:xfrm>
            <a:off x="1130604" y="3759454"/>
            <a:ext cx="355600"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Earth</a:t>
            </a:r>
            <a:endParaRPr sz="1200">
              <a:latin typeface="Calibri"/>
              <a:cs typeface="Calibri"/>
            </a:endParaRPr>
          </a:p>
        </p:txBody>
      </p:sp>
      <p:sp>
        <p:nvSpPr>
          <p:cNvPr id="70" name="object 70"/>
          <p:cNvSpPr txBox="1"/>
          <p:nvPr/>
        </p:nvSpPr>
        <p:spPr>
          <a:xfrm>
            <a:off x="8040751" y="3295269"/>
            <a:ext cx="355600"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Earth</a:t>
            </a:r>
            <a:endParaRPr sz="1200">
              <a:latin typeface="Calibri"/>
              <a:cs typeface="Calibri"/>
            </a:endParaRPr>
          </a:p>
        </p:txBody>
      </p:sp>
      <p:grpSp>
        <p:nvGrpSpPr>
          <p:cNvPr id="71" name="object 71"/>
          <p:cNvGrpSpPr/>
          <p:nvPr/>
        </p:nvGrpSpPr>
        <p:grpSpPr>
          <a:xfrm>
            <a:off x="1520952" y="3054095"/>
            <a:ext cx="3526790" cy="1859280"/>
            <a:chOff x="1520952" y="3054095"/>
            <a:chExt cx="3526790" cy="1859280"/>
          </a:xfrm>
        </p:grpSpPr>
        <p:pic>
          <p:nvPicPr>
            <p:cNvPr id="72" name="object 72"/>
            <p:cNvPicPr/>
            <p:nvPr/>
          </p:nvPicPr>
          <p:blipFill>
            <a:blip r:embed="rId10"/>
            <a:stretch>
              <a:fillRect/>
            </a:stretch>
          </p:blipFill>
          <p:spPr>
            <a:xfrm>
              <a:off x="1551432" y="3444239"/>
              <a:ext cx="242316" cy="76200"/>
            </a:xfrm>
            <a:prstGeom prst="rect">
              <a:avLst/>
            </a:prstGeom>
          </p:spPr>
        </p:pic>
        <p:pic>
          <p:nvPicPr>
            <p:cNvPr id="73" name="object 73"/>
            <p:cNvPicPr/>
            <p:nvPr/>
          </p:nvPicPr>
          <p:blipFill>
            <a:blip r:embed="rId10"/>
            <a:stretch>
              <a:fillRect/>
            </a:stretch>
          </p:blipFill>
          <p:spPr>
            <a:xfrm>
              <a:off x="1520952" y="3886199"/>
              <a:ext cx="242315" cy="76200"/>
            </a:xfrm>
            <a:prstGeom prst="rect">
              <a:avLst/>
            </a:prstGeom>
          </p:spPr>
        </p:pic>
        <p:pic>
          <p:nvPicPr>
            <p:cNvPr id="74" name="object 74"/>
            <p:cNvPicPr/>
            <p:nvPr/>
          </p:nvPicPr>
          <p:blipFill>
            <a:blip r:embed="rId11"/>
            <a:stretch>
              <a:fillRect/>
            </a:stretch>
          </p:blipFill>
          <p:spPr>
            <a:xfrm>
              <a:off x="3984688" y="4072953"/>
              <a:ext cx="879989" cy="601154"/>
            </a:xfrm>
            <a:prstGeom prst="rect">
              <a:avLst/>
            </a:prstGeom>
          </p:spPr>
        </p:pic>
        <p:sp>
          <p:nvSpPr>
            <p:cNvPr id="75" name="object 75"/>
            <p:cNvSpPr/>
            <p:nvPr/>
          </p:nvSpPr>
          <p:spPr>
            <a:xfrm>
              <a:off x="4946396" y="4089018"/>
              <a:ext cx="96520" cy="233679"/>
            </a:xfrm>
            <a:custGeom>
              <a:avLst/>
              <a:gdLst/>
              <a:ahLst/>
              <a:cxnLst/>
              <a:rect l="l" t="t" r="r" b="b"/>
              <a:pathLst>
                <a:path w="96520" h="233677">
                  <a:moveTo>
                    <a:pt x="3555" y="108711"/>
                  </a:moveTo>
                  <a:lnTo>
                    <a:pt x="96392" y="0"/>
                  </a:lnTo>
                </a:path>
                <a:path w="96520" h="233677">
                  <a:moveTo>
                    <a:pt x="0" y="173735"/>
                  </a:moveTo>
                  <a:lnTo>
                    <a:pt x="92709" y="66039"/>
                  </a:lnTo>
                </a:path>
                <a:path w="96520" h="233677">
                  <a:moveTo>
                    <a:pt x="4444" y="88899"/>
                  </a:moveTo>
                  <a:lnTo>
                    <a:pt x="60325" y="233679"/>
                  </a:lnTo>
                </a:path>
              </a:pathLst>
            </a:custGeom>
            <a:ln w="9525">
              <a:solidFill>
                <a:srgbClr val="000000"/>
              </a:solidFill>
            </a:ln>
          </p:spPr>
          <p:txBody>
            <a:bodyPr wrap="square" lIns="0" tIns="0" rIns="0" bIns="0" rtlCol="0"/>
            <a:lstStyle/>
            <a:p>
              <a:endParaRPr/>
            </a:p>
          </p:txBody>
        </p:sp>
        <p:pic>
          <p:nvPicPr>
            <p:cNvPr id="76" name="object 76"/>
            <p:cNvPicPr/>
            <p:nvPr/>
          </p:nvPicPr>
          <p:blipFill>
            <a:blip r:embed="rId12"/>
            <a:stretch>
              <a:fillRect/>
            </a:stretch>
          </p:blipFill>
          <p:spPr>
            <a:xfrm>
              <a:off x="1687512" y="4044124"/>
              <a:ext cx="1677479" cy="868680"/>
            </a:xfrm>
            <a:prstGeom prst="rect">
              <a:avLst/>
            </a:prstGeom>
          </p:spPr>
        </p:pic>
        <p:sp>
          <p:nvSpPr>
            <p:cNvPr id="77" name="object 77"/>
            <p:cNvSpPr/>
            <p:nvPr/>
          </p:nvSpPr>
          <p:spPr>
            <a:xfrm>
              <a:off x="4954905" y="4121149"/>
              <a:ext cx="86995" cy="146685"/>
            </a:xfrm>
            <a:custGeom>
              <a:avLst/>
              <a:gdLst/>
              <a:ahLst/>
              <a:cxnLst/>
              <a:rect l="l" t="t" r="r" b="b"/>
              <a:pathLst>
                <a:path w="86995" h="146685">
                  <a:moveTo>
                    <a:pt x="0" y="0"/>
                  </a:moveTo>
                  <a:lnTo>
                    <a:pt x="86995" y="146557"/>
                  </a:lnTo>
                </a:path>
              </a:pathLst>
            </a:custGeom>
            <a:ln w="9524">
              <a:solidFill>
                <a:srgbClr val="000000"/>
              </a:solidFill>
            </a:ln>
          </p:spPr>
          <p:txBody>
            <a:bodyPr wrap="square" lIns="0" tIns="0" rIns="0" bIns="0" rtlCol="0"/>
            <a:lstStyle/>
            <a:p>
              <a:endParaRPr/>
            </a:p>
          </p:txBody>
        </p:sp>
        <p:pic>
          <p:nvPicPr>
            <p:cNvPr id="78" name="object 78"/>
            <p:cNvPicPr/>
            <p:nvPr/>
          </p:nvPicPr>
          <p:blipFill>
            <a:blip r:embed="rId13"/>
            <a:stretch>
              <a:fillRect/>
            </a:stretch>
          </p:blipFill>
          <p:spPr>
            <a:xfrm>
              <a:off x="1760220" y="3067811"/>
              <a:ext cx="502919" cy="111251"/>
            </a:xfrm>
            <a:prstGeom prst="rect">
              <a:avLst/>
            </a:prstGeom>
          </p:spPr>
        </p:pic>
        <p:sp>
          <p:nvSpPr>
            <p:cNvPr id="79" name="object 79"/>
            <p:cNvSpPr/>
            <p:nvPr/>
          </p:nvSpPr>
          <p:spPr>
            <a:xfrm>
              <a:off x="1760220" y="3067811"/>
              <a:ext cx="502920" cy="111760"/>
            </a:xfrm>
            <a:custGeom>
              <a:avLst/>
              <a:gdLst/>
              <a:ahLst/>
              <a:cxnLst/>
              <a:rect l="l" t="t" r="r" b="b"/>
              <a:pathLst>
                <a:path w="502919" h="111760">
                  <a:moveTo>
                    <a:pt x="0" y="111251"/>
                  </a:moveTo>
                  <a:lnTo>
                    <a:pt x="502919" y="111251"/>
                  </a:lnTo>
                  <a:lnTo>
                    <a:pt x="502919" y="0"/>
                  </a:lnTo>
                  <a:lnTo>
                    <a:pt x="0" y="0"/>
                  </a:lnTo>
                  <a:lnTo>
                    <a:pt x="0" y="111251"/>
                  </a:lnTo>
                  <a:close/>
                </a:path>
              </a:pathLst>
            </a:custGeom>
            <a:ln w="9144">
              <a:solidFill>
                <a:srgbClr val="000000"/>
              </a:solidFill>
            </a:ln>
          </p:spPr>
          <p:txBody>
            <a:bodyPr wrap="square" lIns="0" tIns="0" rIns="0" bIns="0" rtlCol="0"/>
            <a:lstStyle/>
            <a:p>
              <a:endParaRPr/>
            </a:p>
          </p:txBody>
        </p:sp>
        <p:pic>
          <p:nvPicPr>
            <p:cNvPr id="80" name="object 80"/>
            <p:cNvPicPr/>
            <p:nvPr/>
          </p:nvPicPr>
          <p:blipFill>
            <a:blip r:embed="rId14"/>
            <a:stretch>
              <a:fillRect/>
            </a:stretch>
          </p:blipFill>
          <p:spPr>
            <a:xfrm>
              <a:off x="2377440" y="3058667"/>
              <a:ext cx="359663" cy="109727"/>
            </a:xfrm>
            <a:prstGeom prst="rect">
              <a:avLst/>
            </a:prstGeom>
          </p:spPr>
        </p:pic>
        <p:sp>
          <p:nvSpPr>
            <p:cNvPr id="81" name="object 81"/>
            <p:cNvSpPr/>
            <p:nvPr/>
          </p:nvSpPr>
          <p:spPr>
            <a:xfrm>
              <a:off x="2377440" y="3058667"/>
              <a:ext cx="360045" cy="109855"/>
            </a:xfrm>
            <a:custGeom>
              <a:avLst/>
              <a:gdLst/>
              <a:ahLst/>
              <a:cxnLst/>
              <a:rect l="l" t="t" r="r" b="b"/>
              <a:pathLst>
                <a:path w="360044" h="109855">
                  <a:moveTo>
                    <a:pt x="0" y="109727"/>
                  </a:moveTo>
                  <a:lnTo>
                    <a:pt x="359663" y="109727"/>
                  </a:lnTo>
                  <a:lnTo>
                    <a:pt x="359663" y="0"/>
                  </a:lnTo>
                  <a:lnTo>
                    <a:pt x="0" y="0"/>
                  </a:lnTo>
                  <a:lnTo>
                    <a:pt x="0" y="109727"/>
                  </a:lnTo>
                  <a:close/>
                </a:path>
              </a:pathLst>
            </a:custGeom>
            <a:ln w="9144">
              <a:solidFill>
                <a:srgbClr val="000000"/>
              </a:solidFill>
            </a:ln>
          </p:spPr>
          <p:txBody>
            <a:bodyPr wrap="square" lIns="0" tIns="0" rIns="0" bIns="0" rtlCol="0"/>
            <a:lstStyle/>
            <a:p>
              <a:endParaRPr/>
            </a:p>
          </p:txBody>
        </p:sp>
        <p:pic>
          <p:nvPicPr>
            <p:cNvPr id="82" name="object 82"/>
            <p:cNvPicPr/>
            <p:nvPr/>
          </p:nvPicPr>
          <p:blipFill>
            <a:blip r:embed="rId15"/>
            <a:stretch>
              <a:fillRect/>
            </a:stretch>
          </p:blipFill>
          <p:spPr>
            <a:xfrm>
              <a:off x="3717036" y="3096767"/>
              <a:ext cx="502920" cy="111251"/>
            </a:xfrm>
            <a:prstGeom prst="rect">
              <a:avLst/>
            </a:prstGeom>
          </p:spPr>
        </p:pic>
        <p:sp>
          <p:nvSpPr>
            <p:cNvPr id="83" name="object 83"/>
            <p:cNvSpPr/>
            <p:nvPr/>
          </p:nvSpPr>
          <p:spPr>
            <a:xfrm>
              <a:off x="3717036" y="3096767"/>
              <a:ext cx="502920" cy="111760"/>
            </a:xfrm>
            <a:custGeom>
              <a:avLst/>
              <a:gdLst/>
              <a:ahLst/>
              <a:cxnLst/>
              <a:rect l="l" t="t" r="r" b="b"/>
              <a:pathLst>
                <a:path w="502920" h="111760">
                  <a:moveTo>
                    <a:pt x="0" y="111251"/>
                  </a:moveTo>
                  <a:lnTo>
                    <a:pt x="502920" y="111251"/>
                  </a:lnTo>
                  <a:lnTo>
                    <a:pt x="502920" y="0"/>
                  </a:lnTo>
                  <a:lnTo>
                    <a:pt x="0" y="0"/>
                  </a:lnTo>
                  <a:lnTo>
                    <a:pt x="0" y="111251"/>
                  </a:lnTo>
                  <a:close/>
                </a:path>
              </a:pathLst>
            </a:custGeom>
            <a:ln w="9144">
              <a:solidFill>
                <a:srgbClr val="000000"/>
              </a:solidFill>
            </a:ln>
          </p:spPr>
          <p:txBody>
            <a:bodyPr wrap="square" lIns="0" tIns="0" rIns="0" bIns="0" rtlCol="0"/>
            <a:lstStyle/>
            <a:p>
              <a:endParaRPr/>
            </a:p>
          </p:txBody>
        </p:sp>
        <p:pic>
          <p:nvPicPr>
            <p:cNvPr id="84" name="object 84"/>
            <p:cNvPicPr/>
            <p:nvPr/>
          </p:nvPicPr>
          <p:blipFill>
            <a:blip r:embed="rId16"/>
            <a:stretch>
              <a:fillRect/>
            </a:stretch>
          </p:blipFill>
          <p:spPr>
            <a:xfrm>
              <a:off x="4334256" y="3087623"/>
              <a:ext cx="359663" cy="109727"/>
            </a:xfrm>
            <a:prstGeom prst="rect">
              <a:avLst/>
            </a:prstGeom>
          </p:spPr>
        </p:pic>
        <p:sp>
          <p:nvSpPr>
            <p:cNvPr id="85" name="object 85"/>
            <p:cNvSpPr/>
            <p:nvPr/>
          </p:nvSpPr>
          <p:spPr>
            <a:xfrm>
              <a:off x="4334256" y="3087623"/>
              <a:ext cx="360045" cy="109855"/>
            </a:xfrm>
            <a:custGeom>
              <a:avLst/>
              <a:gdLst/>
              <a:ahLst/>
              <a:cxnLst/>
              <a:rect l="l" t="t" r="r" b="b"/>
              <a:pathLst>
                <a:path w="360045" h="109855">
                  <a:moveTo>
                    <a:pt x="0" y="109727"/>
                  </a:moveTo>
                  <a:lnTo>
                    <a:pt x="359663" y="109727"/>
                  </a:lnTo>
                  <a:lnTo>
                    <a:pt x="359663" y="0"/>
                  </a:lnTo>
                  <a:lnTo>
                    <a:pt x="0" y="0"/>
                  </a:lnTo>
                  <a:lnTo>
                    <a:pt x="0" y="109727"/>
                  </a:lnTo>
                  <a:close/>
                </a:path>
              </a:pathLst>
            </a:custGeom>
            <a:ln w="9144">
              <a:solidFill>
                <a:srgbClr val="000000"/>
              </a:solidFill>
            </a:ln>
          </p:spPr>
          <p:txBody>
            <a:bodyPr wrap="square" lIns="0" tIns="0" rIns="0" bIns="0" rtlCol="0"/>
            <a:lstStyle/>
            <a:p>
              <a:endParaRPr/>
            </a:p>
          </p:txBody>
        </p:sp>
        <p:sp>
          <p:nvSpPr>
            <p:cNvPr id="86" name="object 86"/>
            <p:cNvSpPr/>
            <p:nvPr/>
          </p:nvSpPr>
          <p:spPr>
            <a:xfrm>
              <a:off x="3733800" y="3829811"/>
              <a:ext cx="402590" cy="76200"/>
            </a:xfrm>
            <a:custGeom>
              <a:avLst/>
              <a:gdLst/>
              <a:ahLst/>
              <a:cxnLst/>
              <a:rect l="l" t="t" r="r" b="b"/>
              <a:pathLst>
                <a:path w="402589" h="76200">
                  <a:moveTo>
                    <a:pt x="351536" y="38100"/>
                  </a:moveTo>
                  <a:lnTo>
                    <a:pt x="326136" y="76200"/>
                  </a:lnTo>
                  <a:lnTo>
                    <a:pt x="389636" y="44450"/>
                  </a:lnTo>
                  <a:lnTo>
                    <a:pt x="351536" y="44450"/>
                  </a:lnTo>
                  <a:lnTo>
                    <a:pt x="351536" y="38100"/>
                  </a:lnTo>
                  <a:close/>
                </a:path>
                <a:path w="402589" h="76200">
                  <a:moveTo>
                    <a:pt x="347302" y="31750"/>
                  </a:moveTo>
                  <a:lnTo>
                    <a:pt x="0" y="31750"/>
                  </a:lnTo>
                  <a:lnTo>
                    <a:pt x="0" y="44450"/>
                  </a:lnTo>
                  <a:lnTo>
                    <a:pt x="347302" y="44450"/>
                  </a:lnTo>
                  <a:lnTo>
                    <a:pt x="351536" y="38100"/>
                  </a:lnTo>
                  <a:lnTo>
                    <a:pt x="347302" y="31750"/>
                  </a:lnTo>
                  <a:close/>
                </a:path>
                <a:path w="402589" h="76200">
                  <a:moveTo>
                    <a:pt x="389636" y="31750"/>
                  </a:moveTo>
                  <a:lnTo>
                    <a:pt x="351536" y="31750"/>
                  </a:lnTo>
                  <a:lnTo>
                    <a:pt x="351536" y="44450"/>
                  </a:lnTo>
                  <a:lnTo>
                    <a:pt x="389636" y="44450"/>
                  </a:lnTo>
                  <a:lnTo>
                    <a:pt x="402336" y="38100"/>
                  </a:lnTo>
                  <a:lnTo>
                    <a:pt x="389636" y="31750"/>
                  </a:lnTo>
                  <a:close/>
                </a:path>
                <a:path w="402589" h="76200">
                  <a:moveTo>
                    <a:pt x="326136" y="0"/>
                  </a:moveTo>
                  <a:lnTo>
                    <a:pt x="351536" y="38100"/>
                  </a:lnTo>
                  <a:lnTo>
                    <a:pt x="351536" y="31750"/>
                  </a:lnTo>
                  <a:lnTo>
                    <a:pt x="389636" y="31750"/>
                  </a:lnTo>
                  <a:lnTo>
                    <a:pt x="326136" y="0"/>
                  </a:lnTo>
                  <a:close/>
                </a:path>
              </a:pathLst>
            </a:custGeom>
            <a:solidFill>
              <a:srgbClr val="000000"/>
            </a:solidFill>
          </p:spPr>
          <p:txBody>
            <a:bodyPr wrap="square" lIns="0" tIns="0" rIns="0" bIns="0" rtlCol="0"/>
            <a:lstStyle/>
            <a:p>
              <a:endParaRPr/>
            </a:p>
          </p:txBody>
        </p:sp>
      </p:grpSp>
      <p:sp>
        <p:nvSpPr>
          <p:cNvPr id="87" name="object 87"/>
          <p:cNvSpPr txBox="1"/>
          <p:nvPr/>
        </p:nvSpPr>
        <p:spPr>
          <a:xfrm>
            <a:off x="1754504" y="5156961"/>
            <a:ext cx="704850" cy="223520"/>
          </a:xfrm>
          <a:prstGeom prst="rect">
            <a:avLst/>
          </a:prstGeom>
        </p:spPr>
        <p:txBody>
          <a:bodyPr vert="horz" wrap="square" lIns="0" tIns="12065" rIns="0" bIns="0" rtlCol="0">
            <a:spAutoFit/>
          </a:bodyPr>
          <a:lstStyle/>
          <a:p>
            <a:pPr marL="12700">
              <a:lnSpc>
                <a:spcPct val="100000"/>
              </a:lnSpc>
              <a:spcBef>
                <a:spcPts val="95"/>
              </a:spcBef>
            </a:pPr>
            <a:r>
              <a:rPr sz="1300" b="1">
                <a:latin typeface="Times New Roman"/>
                <a:cs typeface="Times New Roman"/>
              </a:rPr>
              <a:t>Direct</a:t>
            </a:r>
            <a:r>
              <a:rPr sz="1300" b="1" spc="-50">
                <a:latin typeface="Times New Roman"/>
                <a:cs typeface="Times New Roman"/>
              </a:rPr>
              <a:t> </a:t>
            </a:r>
            <a:r>
              <a:rPr sz="1300" b="1" spc="-25">
                <a:latin typeface="Times New Roman"/>
                <a:cs typeface="Times New Roman"/>
              </a:rPr>
              <a:t>Pit</a:t>
            </a:r>
            <a:endParaRPr sz="1300">
              <a:latin typeface="Times New Roman"/>
              <a:cs typeface="Times New Roman"/>
            </a:endParaRPr>
          </a:p>
        </p:txBody>
      </p:sp>
      <p:sp>
        <p:nvSpPr>
          <p:cNvPr id="88" name="object 88"/>
          <p:cNvSpPr txBox="1"/>
          <p:nvPr/>
        </p:nvSpPr>
        <p:spPr>
          <a:xfrm>
            <a:off x="3604005" y="5156961"/>
            <a:ext cx="1356995" cy="223520"/>
          </a:xfrm>
          <a:prstGeom prst="rect">
            <a:avLst/>
          </a:prstGeom>
        </p:spPr>
        <p:txBody>
          <a:bodyPr vert="horz" wrap="square" lIns="0" tIns="12065" rIns="0" bIns="0" rtlCol="0">
            <a:spAutoFit/>
          </a:bodyPr>
          <a:lstStyle/>
          <a:p>
            <a:pPr marL="12700">
              <a:lnSpc>
                <a:spcPct val="100000"/>
              </a:lnSpc>
              <a:spcBef>
                <a:spcPts val="95"/>
              </a:spcBef>
            </a:pPr>
            <a:r>
              <a:rPr sz="1300" b="1">
                <a:latin typeface="Times New Roman"/>
                <a:cs typeface="Times New Roman"/>
              </a:rPr>
              <a:t>Partially</a:t>
            </a:r>
            <a:r>
              <a:rPr sz="1300" b="1" spc="-30">
                <a:latin typeface="Times New Roman"/>
                <a:cs typeface="Times New Roman"/>
              </a:rPr>
              <a:t> </a:t>
            </a:r>
            <a:r>
              <a:rPr sz="1300" b="1">
                <a:latin typeface="Times New Roman"/>
                <a:cs typeface="Times New Roman"/>
              </a:rPr>
              <a:t>Offset</a:t>
            </a:r>
            <a:r>
              <a:rPr sz="1300" b="1" spc="-20">
                <a:latin typeface="Times New Roman"/>
                <a:cs typeface="Times New Roman"/>
              </a:rPr>
              <a:t> </a:t>
            </a:r>
            <a:r>
              <a:rPr sz="1300" b="1" spc="-25">
                <a:latin typeface="Times New Roman"/>
                <a:cs typeface="Times New Roman"/>
              </a:rPr>
              <a:t>Pit</a:t>
            </a:r>
            <a:endParaRPr sz="1300">
              <a:latin typeface="Times New Roman"/>
              <a:cs typeface="Times New Roman"/>
            </a:endParaRPr>
          </a:p>
        </p:txBody>
      </p:sp>
      <p:sp>
        <p:nvSpPr>
          <p:cNvPr id="89" name="object 89"/>
          <p:cNvSpPr txBox="1"/>
          <p:nvPr/>
        </p:nvSpPr>
        <p:spPr>
          <a:xfrm>
            <a:off x="6901942" y="5068315"/>
            <a:ext cx="699135" cy="223520"/>
          </a:xfrm>
          <a:prstGeom prst="rect">
            <a:avLst/>
          </a:prstGeom>
        </p:spPr>
        <p:txBody>
          <a:bodyPr vert="horz" wrap="square" lIns="0" tIns="12065" rIns="0" bIns="0" rtlCol="0">
            <a:spAutoFit/>
          </a:bodyPr>
          <a:lstStyle/>
          <a:p>
            <a:pPr marL="12700">
              <a:lnSpc>
                <a:spcPct val="100000"/>
              </a:lnSpc>
              <a:spcBef>
                <a:spcPts val="95"/>
              </a:spcBef>
            </a:pPr>
            <a:r>
              <a:rPr sz="1300" b="1">
                <a:latin typeface="Times New Roman"/>
                <a:cs typeface="Times New Roman"/>
              </a:rPr>
              <a:t>Offset</a:t>
            </a:r>
            <a:r>
              <a:rPr sz="1300" b="1" spc="-25">
                <a:latin typeface="Times New Roman"/>
                <a:cs typeface="Times New Roman"/>
              </a:rPr>
              <a:t> Pit</a:t>
            </a:r>
            <a:endParaRPr sz="1300">
              <a:latin typeface="Times New Roman"/>
              <a:cs typeface="Times New Roman"/>
            </a:endParaRPr>
          </a:p>
        </p:txBody>
      </p:sp>
      <p:grpSp>
        <p:nvGrpSpPr>
          <p:cNvPr id="90" name="object 90"/>
          <p:cNvGrpSpPr/>
          <p:nvPr/>
        </p:nvGrpSpPr>
        <p:grpSpPr>
          <a:xfrm>
            <a:off x="5359908" y="1633727"/>
            <a:ext cx="3112135" cy="2800350"/>
            <a:chOff x="5359908" y="1633727"/>
            <a:chExt cx="3112135" cy="2800350"/>
          </a:xfrm>
        </p:grpSpPr>
        <p:pic>
          <p:nvPicPr>
            <p:cNvPr id="91" name="object 91"/>
            <p:cNvPicPr/>
            <p:nvPr/>
          </p:nvPicPr>
          <p:blipFill>
            <a:blip r:embed="rId17"/>
            <a:stretch>
              <a:fillRect/>
            </a:stretch>
          </p:blipFill>
          <p:spPr>
            <a:xfrm>
              <a:off x="5666232" y="3092195"/>
              <a:ext cx="502920" cy="111251"/>
            </a:xfrm>
            <a:prstGeom prst="rect">
              <a:avLst/>
            </a:prstGeom>
          </p:spPr>
        </p:pic>
        <p:sp>
          <p:nvSpPr>
            <p:cNvPr id="92" name="object 92"/>
            <p:cNvSpPr/>
            <p:nvPr/>
          </p:nvSpPr>
          <p:spPr>
            <a:xfrm>
              <a:off x="5666232" y="3092195"/>
              <a:ext cx="502920" cy="111760"/>
            </a:xfrm>
            <a:custGeom>
              <a:avLst/>
              <a:gdLst/>
              <a:ahLst/>
              <a:cxnLst/>
              <a:rect l="l" t="t" r="r" b="b"/>
              <a:pathLst>
                <a:path w="502920" h="111760">
                  <a:moveTo>
                    <a:pt x="0" y="111251"/>
                  </a:moveTo>
                  <a:lnTo>
                    <a:pt x="502920" y="111251"/>
                  </a:lnTo>
                  <a:lnTo>
                    <a:pt x="502920" y="0"/>
                  </a:lnTo>
                  <a:lnTo>
                    <a:pt x="0" y="0"/>
                  </a:lnTo>
                  <a:lnTo>
                    <a:pt x="0" y="111251"/>
                  </a:lnTo>
                  <a:close/>
                </a:path>
              </a:pathLst>
            </a:custGeom>
            <a:ln w="9144">
              <a:solidFill>
                <a:srgbClr val="000000"/>
              </a:solidFill>
            </a:ln>
          </p:spPr>
          <p:txBody>
            <a:bodyPr wrap="square" lIns="0" tIns="0" rIns="0" bIns="0" rtlCol="0"/>
            <a:lstStyle/>
            <a:p>
              <a:endParaRPr/>
            </a:p>
          </p:txBody>
        </p:sp>
        <p:pic>
          <p:nvPicPr>
            <p:cNvPr id="93" name="object 93"/>
            <p:cNvPicPr/>
            <p:nvPr/>
          </p:nvPicPr>
          <p:blipFill>
            <a:blip r:embed="rId18"/>
            <a:stretch>
              <a:fillRect/>
            </a:stretch>
          </p:blipFill>
          <p:spPr>
            <a:xfrm>
              <a:off x="6284976" y="3083052"/>
              <a:ext cx="216408" cy="109727"/>
            </a:xfrm>
            <a:prstGeom prst="rect">
              <a:avLst/>
            </a:prstGeom>
          </p:spPr>
        </p:pic>
        <p:sp>
          <p:nvSpPr>
            <p:cNvPr id="94" name="object 94"/>
            <p:cNvSpPr/>
            <p:nvPr/>
          </p:nvSpPr>
          <p:spPr>
            <a:xfrm>
              <a:off x="6284976" y="3083052"/>
              <a:ext cx="216535" cy="109855"/>
            </a:xfrm>
            <a:custGeom>
              <a:avLst/>
              <a:gdLst/>
              <a:ahLst/>
              <a:cxnLst/>
              <a:rect l="l" t="t" r="r" b="b"/>
              <a:pathLst>
                <a:path w="216535" h="109855">
                  <a:moveTo>
                    <a:pt x="0" y="109727"/>
                  </a:moveTo>
                  <a:lnTo>
                    <a:pt x="216408" y="109727"/>
                  </a:lnTo>
                  <a:lnTo>
                    <a:pt x="216408" y="0"/>
                  </a:lnTo>
                  <a:lnTo>
                    <a:pt x="0" y="0"/>
                  </a:lnTo>
                  <a:lnTo>
                    <a:pt x="0" y="109727"/>
                  </a:lnTo>
                  <a:close/>
                </a:path>
              </a:pathLst>
            </a:custGeom>
            <a:ln w="9144">
              <a:solidFill>
                <a:srgbClr val="000000"/>
              </a:solidFill>
            </a:ln>
          </p:spPr>
          <p:txBody>
            <a:bodyPr wrap="square" lIns="0" tIns="0" rIns="0" bIns="0" rtlCol="0"/>
            <a:lstStyle/>
            <a:p>
              <a:endParaRPr/>
            </a:p>
          </p:txBody>
        </p:sp>
        <p:sp>
          <p:nvSpPr>
            <p:cNvPr id="95" name="object 95"/>
            <p:cNvSpPr/>
            <p:nvPr/>
          </p:nvSpPr>
          <p:spPr>
            <a:xfrm>
              <a:off x="6089904" y="3081781"/>
              <a:ext cx="1089660" cy="415925"/>
            </a:xfrm>
            <a:custGeom>
              <a:avLst/>
              <a:gdLst/>
              <a:ahLst/>
              <a:cxnLst/>
              <a:rect l="l" t="t" r="r" b="b"/>
              <a:pathLst>
                <a:path w="1089659" h="415925">
                  <a:moveTo>
                    <a:pt x="538935" y="255904"/>
                  </a:moveTo>
                  <a:lnTo>
                    <a:pt x="265684" y="255904"/>
                  </a:lnTo>
                  <a:lnTo>
                    <a:pt x="1071499" y="415797"/>
                  </a:lnTo>
                  <a:lnTo>
                    <a:pt x="1078515" y="404663"/>
                  </a:lnTo>
                  <a:lnTo>
                    <a:pt x="1084294" y="394827"/>
                  </a:lnTo>
                  <a:lnTo>
                    <a:pt x="1088215" y="384490"/>
                  </a:lnTo>
                  <a:lnTo>
                    <a:pt x="1089660" y="371855"/>
                  </a:lnTo>
                  <a:lnTo>
                    <a:pt x="538935" y="255904"/>
                  </a:lnTo>
                  <a:close/>
                </a:path>
                <a:path w="1089659" h="415925">
                  <a:moveTo>
                    <a:pt x="189484" y="0"/>
                  </a:moveTo>
                  <a:lnTo>
                    <a:pt x="96901" y="936"/>
                  </a:lnTo>
                  <a:lnTo>
                    <a:pt x="50609" y="1803"/>
                  </a:lnTo>
                  <a:lnTo>
                    <a:pt x="0" y="4317"/>
                  </a:lnTo>
                  <a:lnTo>
                    <a:pt x="13588" y="7492"/>
                  </a:lnTo>
                  <a:lnTo>
                    <a:pt x="15240" y="12064"/>
                  </a:lnTo>
                  <a:lnTo>
                    <a:pt x="17226" y="19671"/>
                  </a:lnTo>
                  <a:lnTo>
                    <a:pt x="18081" y="27670"/>
                  </a:lnTo>
                  <a:lnTo>
                    <a:pt x="18436" y="35835"/>
                  </a:lnTo>
                  <a:lnTo>
                    <a:pt x="18923" y="43941"/>
                  </a:lnTo>
                  <a:lnTo>
                    <a:pt x="24765" y="93852"/>
                  </a:lnTo>
                  <a:lnTo>
                    <a:pt x="37084" y="147954"/>
                  </a:lnTo>
                  <a:lnTo>
                    <a:pt x="44323" y="153288"/>
                  </a:lnTo>
                  <a:lnTo>
                    <a:pt x="47879" y="155955"/>
                  </a:lnTo>
                  <a:lnTo>
                    <a:pt x="67520" y="177377"/>
                  </a:lnTo>
                  <a:lnTo>
                    <a:pt x="91662" y="189214"/>
                  </a:lnTo>
                  <a:lnTo>
                    <a:pt x="118423" y="195407"/>
                  </a:lnTo>
                  <a:lnTo>
                    <a:pt x="145923" y="199897"/>
                  </a:lnTo>
                  <a:lnTo>
                    <a:pt x="147066" y="203962"/>
                  </a:lnTo>
                  <a:lnTo>
                    <a:pt x="147828" y="208152"/>
                  </a:lnTo>
                  <a:lnTo>
                    <a:pt x="149606" y="211962"/>
                  </a:lnTo>
                  <a:lnTo>
                    <a:pt x="151511" y="216153"/>
                  </a:lnTo>
                  <a:lnTo>
                    <a:pt x="155067" y="219582"/>
                  </a:lnTo>
                  <a:lnTo>
                    <a:pt x="156845" y="223900"/>
                  </a:lnTo>
                  <a:lnTo>
                    <a:pt x="164018" y="243804"/>
                  </a:lnTo>
                  <a:lnTo>
                    <a:pt x="164322" y="247776"/>
                  </a:lnTo>
                  <a:lnTo>
                    <a:pt x="164506" y="248796"/>
                  </a:lnTo>
                  <a:lnTo>
                    <a:pt x="171323" y="259841"/>
                  </a:lnTo>
                  <a:lnTo>
                    <a:pt x="174363" y="276586"/>
                  </a:lnTo>
                  <a:lnTo>
                    <a:pt x="178117" y="289782"/>
                  </a:lnTo>
                  <a:lnTo>
                    <a:pt x="184824" y="301025"/>
                  </a:lnTo>
                  <a:lnTo>
                    <a:pt x="196723" y="311912"/>
                  </a:lnTo>
                  <a:lnTo>
                    <a:pt x="205845" y="311294"/>
                  </a:lnTo>
                  <a:lnTo>
                    <a:pt x="215026" y="310975"/>
                  </a:lnTo>
                  <a:lnTo>
                    <a:pt x="224137" y="310108"/>
                  </a:lnTo>
                  <a:lnTo>
                    <a:pt x="233045" y="307847"/>
                  </a:lnTo>
                  <a:lnTo>
                    <a:pt x="237109" y="306196"/>
                  </a:lnTo>
                  <a:lnTo>
                    <a:pt x="236855" y="298830"/>
                  </a:lnTo>
                  <a:lnTo>
                    <a:pt x="240284" y="295909"/>
                  </a:lnTo>
                  <a:lnTo>
                    <a:pt x="243205" y="293242"/>
                  </a:lnTo>
                  <a:lnTo>
                    <a:pt x="247523" y="293242"/>
                  </a:lnTo>
                  <a:lnTo>
                    <a:pt x="251206" y="291845"/>
                  </a:lnTo>
                  <a:lnTo>
                    <a:pt x="252349" y="286512"/>
                  </a:lnTo>
                  <a:lnTo>
                    <a:pt x="252095" y="280415"/>
                  </a:lnTo>
                  <a:lnTo>
                    <a:pt x="254762" y="275843"/>
                  </a:lnTo>
                  <a:lnTo>
                    <a:pt x="262308" y="266942"/>
                  </a:lnTo>
                  <a:lnTo>
                    <a:pt x="265914" y="266942"/>
                  </a:lnTo>
                  <a:lnTo>
                    <a:pt x="265684" y="255904"/>
                  </a:lnTo>
                  <a:lnTo>
                    <a:pt x="538935" y="255904"/>
                  </a:lnTo>
                  <a:lnTo>
                    <a:pt x="443629" y="235838"/>
                  </a:lnTo>
                  <a:lnTo>
                    <a:pt x="218567" y="235838"/>
                  </a:lnTo>
                  <a:lnTo>
                    <a:pt x="206259" y="233483"/>
                  </a:lnTo>
                  <a:lnTo>
                    <a:pt x="199739" y="230901"/>
                  </a:lnTo>
                  <a:lnTo>
                    <a:pt x="197171" y="224819"/>
                  </a:lnTo>
                  <a:lnTo>
                    <a:pt x="189484" y="0"/>
                  </a:lnTo>
                  <a:close/>
                </a:path>
                <a:path w="1089659" h="415925">
                  <a:moveTo>
                    <a:pt x="265914" y="266942"/>
                  </a:moveTo>
                  <a:lnTo>
                    <a:pt x="262308" y="266942"/>
                  </a:lnTo>
                  <a:lnTo>
                    <a:pt x="265414" y="267588"/>
                  </a:lnTo>
                  <a:lnTo>
                    <a:pt x="265924" y="267378"/>
                  </a:lnTo>
                  <a:lnTo>
                    <a:pt x="265914" y="266942"/>
                  </a:lnTo>
                  <a:close/>
                </a:path>
                <a:path w="1089659" h="415925">
                  <a:moveTo>
                    <a:pt x="272923" y="199897"/>
                  </a:moveTo>
                  <a:lnTo>
                    <a:pt x="240284" y="227837"/>
                  </a:lnTo>
                  <a:lnTo>
                    <a:pt x="218567" y="235838"/>
                  </a:lnTo>
                  <a:lnTo>
                    <a:pt x="443629" y="235838"/>
                  </a:lnTo>
                  <a:lnTo>
                    <a:pt x="272923" y="199897"/>
                  </a:lnTo>
                  <a:close/>
                </a:path>
              </a:pathLst>
            </a:custGeom>
            <a:solidFill>
              <a:srgbClr val="FFFFFF"/>
            </a:solidFill>
          </p:spPr>
          <p:txBody>
            <a:bodyPr wrap="square" lIns="0" tIns="0" rIns="0" bIns="0" rtlCol="0"/>
            <a:lstStyle/>
            <a:p>
              <a:endParaRPr/>
            </a:p>
          </p:txBody>
        </p:sp>
        <p:sp>
          <p:nvSpPr>
            <p:cNvPr id="96" name="object 96"/>
            <p:cNvSpPr/>
            <p:nvPr/>
          </p:nvSpPr>
          <p:spPr>
            <a:xfrm>
              <a:off x="6089904" y="3081781"/>
              <a:ext cx="1089660" cy="415925"/>
            </a:xfrm>
            <a:custGeom>
              <a:avLst/>
              <a:gdLst/>
              <a:ahLst/>
              <a:cxnLst/>
              <a:rect l="l" t="t" r="r" b="b"/>
              <a:pathLst>
                <a:path w="1089659" h="415925">
                  <a:moveTo>
                    <a:pt x="189484" y="0"/>
                  </a:moveTo>
                  <a:lnTo>
                    <a:pt x="143192" y="617"/>
                  </a:lnTo>
                  <a:lnTo>
                    <a:pt x="96901" y="936"/>
                  </a:lnTo>
                  <a:lnTo>
                    <a:pt x="50609" y="1803"/>
                  </a:lnTo>
                  <a:lnTo>
                    <a:pt x="4318" y="4063"/>
                  </a:lnTo>
                  <a:lnTo>
                    <a:pt x="0" y="4317"/>
                  </a:lnTo>
                  <a:lnTo>
                    <a:pt x="13588" y="7492"/>
                  </a:lnTo>
                  <a:lnTo>
                    <a:pt x="15240" y="12064"/>
                  </a:lnTo>
                  <a:lnTo>
                    <a:pt x="17226" y="19671"/>
                  </a:lnTo>
                  <a:lnTo>
                    <a:pt x="18081" y="27670"/>
                  </a:lnTo>
                  <a:lnTo>
                    <a:pt x="18436" y="35835"/>
                  </a:lnTo>
                  <a:lnTo>
                    <a:pt x="18923" y="43941"/>
                  </a:lnTo>
                  <a:lnTo>
                    <a:pt x="24765" y="93852"/>
                  </a:lnTo>
                  <a:lnTo>
                    <a:pt x="37084" y="147954"/>
                  </a:lnTo>
                  <a:lnTo>
                    <a:pt x="44323" y="153288"/>
                  </a:lnTo>
                  <a:lnTo>
                    <a:pt x="47879" y="155955"/>
                  </a:lnTo>
                  <a:lnTo>
                    <a:pt x="67520" y="177377"/>
                  </a:lnTo>
                  <a:lnTo>
                    <a:pt x="91662" y="189214"/>
                  </a:lnTo>
                  <a:lnTo>
                    <a:pt x="118423" y="195407"/>
                  </a:lnTo>
                  <a:lnTo>
                    <a:pt x="145923" y="199897"/>
                  </a:lnTo>
                  <a:lnTo>
                    <a:pt x="147066" y="203962"/>
                  </a:lnTo>
                  <a:lnTo>
                    <a:pt x="147828" y="208152"/>
                  </a:lnTo>
                  <a:lnTo>
                    <a:pt x="149606" y="211962"/>
                  </a:lnTo>
                  <a:lnTo>
                    <a:pt x="151511" y="216153"/>
                  </a:lnTo>
                  <a:lnTo>
                    <a:pt x="155067" y="219582"/>
                  </a:lnTo>
                  <a:lnTo>
                    <a:pt x="156845" y="223900"/>
                  </a:lnTo>
                  <a:lnTo>
                    <a:pt x="164018" y="243804"/>
                  </a:lnTo>
                  <a:lnTo>
                    <a:pt x="164322" y="247776"/>
                  </a:lnTo>
                  <a:lnTo>
                    <a:pt x="164506" y="248796"/>
                  </a:lnTo>
                  <a:lnTo>
                    <a:pt x="171323" y="259841"/>
                  </a:lnTo>
                  <a:lnTo>
                    <a:pt x="174363" y="276586"/>
                  </a:lnTo>
                  <a:lnTo>
                    <a:pt x="178117" y="289782"/>
                  </a:lnTo>
                  <a:lnTo>
                    <a:pt x="184824" y="301025"/>
                  </a:lnTo>
                  <a:lnTo>
                    <a:pt x="196723" y="311912"/>
                  </a:lnTo>
                  <a:lnTo>
                    <a:pt x="205845" y="311294"/>
                  </a:lnTo>
                  <a:lnTo>
                    <a:pt x="215026" y="310975"/>
                  </a:lnTo>
                  <a:lnTo>
                    <a:pt x="224137" y="310108"/>
                  </a:lnTo>
                  <a:lnTo>
                    <a:pt x="233045" y="307847"/>
                  </a:lnTo>
                  <a:lnTo>
                    <a:pt x="237109" y="306196"/>
                  </a:lnTo>
                  <a:lnTo>
                    <a:pt x="236855" y="298830"/>
                  </a:lnTo>
                  <a:lnTo>
                    <a:pt x="240284" y="295909"/>
                  </a:lnTo>
                  <a:lnTo>
                    <a:pt x="243205" y="293242"/>
                  </a:lnTo>
                  <a:lnTo>
                    <a:pt x="247523" y="293242"/>
                  </a:lnTo>
                  <a:lnTo>
                    <a:pt x="251206" y="291845"/>
                  </a:lnTo>
                  <a:lnTo>
                    <a:pt x="252349" y="286512"/>
                  </a:lnTo>
                  <a:lnTo>
                    <a:pt x="252095" y="280415"/>
                  </a:lnTo>
                  <a:lnTo>
                    <a:pt x="254762" y="275843"/>
                  </a:lnTo>
                  <a:lnTo>
                    <a:pt x="262308" y="266942"/>
                  </a:lnTo>
                  <a:lnTo>
                    <a:pt x="265414" y="267588"/>
                  </a:lnTo>
                  <a:lnTo>
                    <a:pt x="265924" y="267378"/>
                  </a:lnTo>
                  <a:lnTo>
                    <a:pt x="265684" y="255904"/>
                  </a:lnTo>
                  <a:lnTo>
                    <a:pt x="1071499" y="415797"/>
                  </a:lnTo>
                  <a:lnTo>
                    <a:pt x="1078515" y="404663"/>
                  </a:lnTo>
                  <a:lnTo>
                    <a:pt x="1084294" y="394827"/>
                  </a:lnTo>
                  <a:lnTo>
                    <a:pt x="1088215" y="384490"/>
                  </a:lnTo>
                  <a:lnTo>
                    <a:pt x="1089660" y="371855"/>
                  </a:lnTo>
                  <a:lnTo>
                    <a:pt x="272923" y="199897"/>
                  </a:lnTo>
                  <a:lnTo>
                    <a:pt x="265697" y="207996"/>
                  </a:lnTo>
                  <a:lnTo>
                    <a:pt x="257984" y="216011"/>
                  </a:lnTo>
                  <a:lnTo>
                    <a:pt x="249580" y="222954"/>
                  </a:lnTo>
                  <a:lnTo>
                    <a:pt x="240284" y="227837"/>
                  </a:lnTo>
                  <a:lnTo>
                    <a:pt x="233045" y="230504"/>
                  </a:lnTo>
                  <a:lnTo>
                    <a:pt x="218567" y="235838"/>
                  </a:lnTo>
                  <a:lnTo>
                    <a:pt x="206259" y="233483"/>
                  </a:lnTo>
                  <a:lnTo>
                    <a:pt x="199739" y="230901"/>
                  </a:lnTo>
                  <a:lnTo>
                    <a:pt x="197171" y="224819"/>
                  </a:lnTo>
                  <a:lnTo>
                    <a:pt x="196723" y="211962"/>
                  </a:lnTo>
                  <a:lnTo>
                    <a:pt x="189484" y="0"/>
                  </a:lnTo>
                  <a:close/>
                </a:path>
              </a:pathLst>
            </a:custGeom>
            <a:ln w="9144">
              <a:solidFill>
                <a:srgbClr val="000000"/>
              </a:solidFill>
            </a:ln>
          </p:spPr>
          <p:txBody>
            <a:bodyPr wrap="square" lIns="0" tIns="0" rIns="0" bIns="0" rtlCol="0"/>
            <a:lstStyle/>
            <a:p>
              <a:endParaRPr/>
            </a:p>
          </p:txBody>
        </p:sp>
        <p:sp>
          <p:nvSpPr>
            <p:cNvPr id="97" name="object 97"/>
            <p:cNvSpPr/>
            <p:nvPr/>
          </p:nvSpPr>
          <p:spPr>
            <a:xfrm>
              <a:off x="7158228" y="3058667"/>
              <a:ext cx="265430" cy="68580"/>
            </a:xfrm>
            <a:custGeom>
              <a:avLst/>
              <a:gdLst/>
              <a:ahLst/>
              <a:cxnLst/>
              <a:rect l="l" t="t" r="r" b="b"/>
              <a:pathLst>
                <a:path w="265429" h="68580">
                  <a:moveTo>
                    <a:pt x="265176" y="15875"/>
                  </a:moveTo>
                  <a:lnTo>
                    <a:pt x="254762" y="9702"/>
                  </a:lnTo>
                  <a:lnTo>
                    <a:pt x="226352" y="4660"/>
                  </a:lnTo>
                  <a:lnTo>
                    <a:pt x="184213" y="1257"/>
                  </a:lnTo>
                  <a:lnTo>
                    <a:pt x="132588" y="0"/>
                  </a:lnTo>
                  <a:lnTo>
                    <a:pt x="80949" y="1257"/>
                  </a:lnTo>
                  <a:lnTo>
                    <a:pt x="38811" y="4660"/>
                  </a:lnTo>
                  <a:lnTo>
                    <a:pt x="10401" y="9702"/>
                  </a:lnTo>
                  <a:lnTo>
                    <a:pt x="0" y="15875"/>
                  </a:lnTo>
                  <a:lnTo>
                    <a:pt x="0" y="52705"/>
                  </a:lnTo>
                  <a:lnTo>
                    <a:pt x="10401" y="58889"/>
                  </a:lnTo>
                  <a:lnTo>
                    <a:pt x="38811" y="63931"/>
                  </a:lnTo>
                  <a:lnTo>
                    <a:pt x="80949" y="67335"/>
                  </a:lnTo>
                  <a:lnTo>
                    <a:pt x="132588" y="68580"/>
                  </a:lnTo>
                  <a:lnTo>
                    <a:pt x="184213" y="67335"/>
                  </a:lnTo>
                  <a:lnTo>
                    <a:pt x="226352" y="63931"/>
                  </a:lnTo>
                  <a:lnTo>
                    <a:pt x="254762" y="58889"/>
                  </a:lnTo>
                  <a:lnTo>
                    <a:pt x="265176" y="52705"/>
                  </a:lnTo>
                  <a:lnTo>
                    <a:pt x="265176" y="15875"/>
                  </a:lnTo>
                  <a:close/>
                </a:path>
              </a:pathLst>
            </a:custGeom>
            <a:solidFill>
              <a:srgbClr val="FFFFFF"/>
            </a:solidFill>
          </p:spPr>
          <p:txBody>
            <a:bodyPr wrap="square" lIns="0" tIns="0" rIns="0" bIns="0" rtlCol="0"/>
            <a:lstStyle/>
            <a:p>
              <a:endParaRPr/>
            </a:p>
          </p:txBody>
        </p:sp>
        <p:sp>
          <p:nvSpPr>
            <p:cNvPr id="98" name="object 98"/>
            <p:cNvSpPr/>
            <p:nvPr/>
          </p:nvSpPr>
          <p:spPr>
            <a:xfrm>
              <a:off x="7158228" y="3058667"/>
              <a:ext cx="265430" cy="68580"/>
            </a:xfrm>
            <a:custGeom>
              <a:avLst/>
              <a:gdLst/>
              <a:ahLst/>
              <a:cxnLst/>
              <a:rect l="l" t="t" r="r" b="b"/>
              <a:pathLst>
                <a:path w="265429" h="68580">
                  <a:moveTo>
                    <a:pt x="265175" y="15875"/>
                  </a:moveTo>
                  <a:lnTo>
                    <a:pt x="254763" y="22125"/>
                  </a:lnTo>
                  <a:lnTo>
                    <a:pt x="226361" y="27209"/>
                  </a:lnTo>
                  <a:lnTo>
                    <a:pt x="184219" y="30626"/>
                  </a:lnTo>
                  <a:lnTo>
                    <a:pt x="132588" y="31877"/>
                  </a:lnTo>
                  <a:lnTo>
                    <a:pt x="80956" y="30626"/>
                  </a:lnTo>
                  <a:lnTo>
                    <a:pt x="38814" y="27209"/>
                  </a:lnTo>
                  <a:lnTo>
                    <a:pt x="10412" y="22125"/>
                  </a:lnTo>
                  <a:lnTo>
                    <a:pt x="0" y="15875"/>
                  </a:lnTo>
                  <a:lnTo>
                    <a:pt x="10412" y="9697"/>
                  </a:lnTo>
                  <a:lnTo>
                    <a:pt x="38814" y="4651"/>
                  </a:lnTo>
                  <a:lnTo>
                    <a:pt x="80956" y="1248"/>
                  </a:lnTo>
                  <a:lnTo>
                    <a:pt x="132588" y="0"/>
                  </a:lnTo>
                  <a:lnTo>
                    <a:pt x="184219" y="1248"/>
                  </a:lnTo>
                  <a:lnTo>
                    <a:pt x="226361" y="4651"/>
                  </a:lnTo>
                  <a:lnTo>
                    <a:pt x="254763" y="9697"/>
                  </a:lnTo>
                  <a:lnTo>
                    <a:pt x="265175" y="15875"/>
                  </a:lnTo>
                  <a:close/>
                </a:path>
                <a:path w="265429" h="68580">
                  <a:moveTo>
                    <a:pt x="265175" y="15875"/>
                  </a:moveTo>
                  <a:lnTo>
                    <a:pt x="265175" y="52705"/>
                  </a:lnTo>
                  <a:lnTo>
                    <a:pt x="254763" y="58882"/>
                  </a:lnTo>
                  <a:lnTo>
                    <a:pt x="226361" y="63928"/>
                  </a:lnTo>
                  <a:lnTo>
                    <a:pt x="184219" y="67331"/>
                  </a:lnTo>
                  <a:lnTo>
                    <a:pt x="132588" y="68580"/>
                  </a:lnTo>
                  <a:lnTo>
                    <a:pt x="80956" y="67331"/>
                  </a:lnTo>
                  <a:lnTo>
                    <a:pt x="38814" y="63928"/>
                  </a:lnTo>
                  <a:lnTo>
                    <a:pt x="10412" y="58882"/>
                  </a:lnTo>
                  <a:lnTo>
                    <a:pt x="0" y="52705"/>
                  </a:lnTo>
                  <a:lnTo>
                    <a:pt x="0" y="15875"/>
                  </a:lnTo>
                </a:path>
              </a:pathLst>
            </a:custGeom>
            <a:ln w="9144">
              <a:solidFill>
                <a:srgbClr val="000000"/>
              </a:solidFill>
            </a:ln>
          </p:spPr>
          <p:txBody>
            <a:bodyPr wrap="square" lIns="0" tIns="0" rIns="0" bIns="0" rtlCol="0"/>
            <a:lstStyle/>
            <a:p>
              <a:endParaRPr/>
            </a:p>
          </p:txBody>
        </p:sp>
        <p:sp>
          <p:nvSpPr>
            <p:cNvPr id="99" name="object 99"/>
            <p:cNvSpPr/>
            <p:nvPr/>
          </p:nvSpPr>
          <p:spPr>
            <a:xfrm>
              <a:off x="5372862" y="1646681"/>
              <a:ext cx="3086100" cy="2774315"/>
            </a:xfrm>
            <a:custGeom>
              <a:avLst/>
              <a:gdLst/>
              <a:ahLst/>
              <a:cxnLst/>
              <a:rect l="l" t="t" r="r" b="b"/>
              <a:pathLst>
                <a:path w="3086100" h="2774315">
                  <a:moveTo>
                    <a:pt x="0" y="106679"/>
                  </a:moveTo>
                  <a:lnTo>
                    <a:pt x="3085845" y="2773934"/>
                  </a:lnTo>
                </a:path>
                <a:path w="3086100" h="2774315">
                  <a:moveTo>
                    <a:pt x="2720086" y="0"/>
                  </a:moveTo>
                  <a:lnTo>
                    <a:pt x="51815" y="2687954"/>
                  </a:lnTo>
                </a:path>
              </a:pathLst>
            </a:custGeom>
            <a:ln w="25908">
              <a:solidFill>
                <a:srgbClr val="FF0000"/>
              </a:solidFill>
            </a:ln>
          </p:spPr>
          <p:txBody>
            <a:bodyPr wrap="square" lIns="0" tIns="0" rIns="0" bIns="0" rtlCol="0"/>
            <a:lstStyle/>
            <a:p>
              <a:endParaRPr/>
            </a:p>
          </p:txBody>
        </p:sp>
      </p:grpSp>
      <p:sp>
        <p:nvSpPr>
          <p:cNvPr id="100" name="object 100"/>
          <p:cNvSpPr txBox="1"/>
          <p:nvPr/>
        </p:nvSpPr>
        <p:spPr>
          <a:xfrm>
            <a:off x="6420358" y="5428894"/>
            <a:ext cx="1791970" cy="1123315"/>
          </a:xfrm>
          <a:prstGeom prst="rect">
            <a:avLst/>
          </a:prstGeom>
        </p:spPr>
        <p:txBody>
          <a:bodyPr vert="horz" wrap="square" lIns="0" tIns="12700" rIns="0" bIns="0" rtlCol="0">
            <a:spAutoFit/>
          </a:bodyPr>
          <a:lstStyle/>
          <a:p>
            <a:pPr marL="12700" marR="5080" indent="-1270" algn="ctr">
              <a:lnSpc>
                <a:spcPct val="100000"/>
              </a:lnSpc>
              <a:spcBef>
                <a:spcPts val="100"/>
              </a:spcBef>
            </a:pPr>
            <a:r>
              <a:rPr sz="1800" b="1" spc="-20">
                <a:solidFill>
                  <a:srgbClr val="FF0000"/>
                </a:solidFill>
                <a:latin typeface="Calibri"/>
                <a:cs typeface="Calibri"/>
              </a:rPr>
              <a:t>Off-</a:t>
            </a:r>
            <a:r>
              <a:rPr sz="1800" b="1">
                <a:solidFill>
                  <a:srgbClr val="FF0000"/>
                </a:solidFill>
                <a:latin typeface="Calibri"/>
                <a:cs typeface="Calibri"/>
              </a:rPr>
              <a:t>set pit</a:t>
            </a:r>
            <a:r>
              <a:rPr sz="1800" b="1" spc="5">
                <a:solidFill>
                  <a:srgbClr val="FF0000"/>
                </a:solidFill>
                <a:latin typeface="Calibri"/>
                <a:cs typeface="Calibri"/>
              </a:rPr>
              <a:t> </a:t>
            </a:r>
            <a:r>
              <a:rPr sz="1800" b="1" spc="-20">
                <a:solidFill>
                  <a:srgbClr val="FF0000"/>
                </a:solidFill>
                <a:latin typeface="Calibri"/>
                <a:cs typeface="Calibri"/>
              </a:rPr>
              <a:t>would </a:t>
            </a:r>
            <a:r>
              <a:rPr sz="1800" b="1" spc="-10">
                <a:solidFill>
                  <a:srgbClr val="FF0000"/>
                </a:solidFill>
                <a:latin typeface="Calibri"/>
                <a:cs typeface="Calibri"/>
              </a:rPr>
              <a:t>required</a:t>
            </a:r>
            <a:r>
              <a:rPr sz="1800" b="1" spc="-30">
                <a:solidFill>
                  <a:srgbClr val="FF0000"/>
                </a:solidFill>
                <a:latin typeface="Calibri"/>
                <a:cs typeface="Calibri"/>
              </a:rPr>
              <a:t> </a:t>
            </a:r>
            <a:r>
              <a:rPr sz="1800" b="1" spc="-10">
                <a:solidFill>
                  <a:srgbClr val="FF0000"/>
                </a:solidFill>
                <a:latin typeface="Calibri"/>
                <a:cs typeface="Calibri"/>
              </a:rPr>
              <a:t>flushing </a:t>
            </a:r>
            <a:r>
              <a:rPr sz="1800" b="1">
                <a:solidFill>
                  <a:srgbClr val="FF0000"/>
                </a:solidFill>
                <a:latin typeface="Calibri"/>
                <a:cs typeface="Calibri"/>
              </a:rPr>
              <a:t>(feasible</a:t>
            </a:r>
            <a:r>
              <a:rPr sz="1800" b="1" spc="-90">
                <a:solidFill>
                  <a:srgbClr val="FF0000"/>
                </a:solidFill>
                <a:latin typeface="Calibri"/>
                <a:cs typeface="Calibri"/>
              </a:rPr>
              <a:t> </a:t>
            </a:r>
            <a:r>
              <a:rPr sz="1800" b="1" spc="-20">
                <a:solidFill>
                  <a:srgbClr val="FF0000"/>
                </a:solidFill>
                <a:latin typeface="Calibri"/>
                <a:cs typeface="Calibri"/>
              </a:rPr>
              <a:t>with </a:t>
            </a:r>
            <a:r>
              <a:rPr sz="1800" b="1">
                <a:solidFill>
                  <a:srgbClr val="FF0000"/>
                </a:solidFill>
                <a:latin typeface="Calibri"/>
                <a:cs typeface="Calibri"/>
              </a:rPr>
              <a:t>pour-flush</a:t>
            </a:r>
            <a:r>
              <a:rPr sz="1800" b="1" spc="-40">
                <a:solidFill>
                  <a:srgbClr val="FF0000"/>
                </a:solidFill>
                <a:latin typeface="Calibri"/>
                <a:cs typeface="Calibri"/>
              </a:rPr>
              <a:t> </a:t>
            </a:r>
            <a:r>
              <a:rPr sz="1800" b="1" spc="-10">
                <a:solidFill>
                  <a:srgbClr val="FF0000"/>
                </a:solidFill>
                <a:latin typeface="Calibri"/>
                <a:cs typeface="Calibri"/>
              </a:rPr>
              <a:t>system)</a:t>
            </a:r>
            <a:endParaRPr sz="1800">
              <a:latin typeface="Calibri"/>
              <a:cs typeface="Calibri"/>
            </a:endParaRPr>
          </a:p>
        </p:txBody>
      </p:sp>
      <p:sp>
        <p:nvSpPr>
          <p:cNvPr id="101" name="Slide Number Placeholder 100">
            <a:extLst>
              <a:ext uri="{FF2B5EF4-FFF2-40B4-BE49-F238E27FC236}">
                <a16:creationId xmlns:a16="http://schemas.microsoft.com/office/drawing/2014/main" id="{FED607D3-17E3-0656-9D80-41CE88CC3EC8}"/>
              </a:ext>
            </a:extLst>
          </p:cNvPr>
          <p:cNvSpPr>
            <a:spLocks noGrp="1"/>
          </p:cNvSpPr>
          <p:nvPr>
            <p:ph type="sldNum" sz="quarter" idx="7"/>
          </p:nvPr>
        </p:nvSpPr>
        <p:spPr/>
        <p:txBody>
          <a:bodyPr/>
          <a:lstStyle/>
          <a:p>
            <a:fld id="{B6F15528-21DE-4FAA-801E-634DDDAF4B2B}" type="slidenum">
              <a:rPr lang="en-US" smtClean="0"/>
              <a:t>43</a:t>
            </a:fld>
            <a:endParaRPr 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381000"/>
            <a:ext cx="7772400" cy="762000"/>
          </a:xfrm>
          <a:prstGeom prst="rect">
            <a:avLst/>
          </a:prstGeom>
          <a:ln w="9144">
            <a:solidFill>
              <a:srgbClr val="000000"/>
            </a:solidFill>
          </a:ln>
        </p:spPr>
        <p:txBody>
          <a:bodyPr vert="horz" wrap="square" lIns="0" tIns="135890" rIns="0" bIns="0" rtlCol="0">
            <a:spAutoFit/>
          </a:bodyPr>
          <a:lstStyle/>
          <a:p>
            <a:pPr marL="252095">
              <a:lnSpc>
                <a:spcPct val="100000"/>
              </a:lnSpc>
              <a:spcBef>
                <a:spcPts val="1070"/>
              </a:spcBef>
            </a:pPr>
            <a:r>
              <a:rPr sz="2900"/>
              <a:t>(1)</a:t>
            </a:r>
            <a:r>
              <a:rPr sz="2900" spc="-40"/>
              <a:t> </a:t>
            </a:r>
            <a:r>
              <a:rPr sz="2900"/>
              <a:t>Types</a:t>
            </a:r>
            <a:r>
              <a:rPr sz="2900" spc="-30"/>
              <a:t> </a:t>
            </a:r>
            <a:r>
              <a:rPr sz="2900"/>
              <a:t>of</a:t>
            </a:r>
            <a:r>
              <a:rPr sz="2900" spc="-40"/>
              <a:t> </a:t>
            </a:r>
            <a:r>
              <a:rPr sz="2900"/>
              <a:t>Simple</a:t>
            </a:r>
            <a:r>
              <a:rPr sz="2900" spc="-20"/>
              <a:t> </a:t>
            </a:r>
            <a:r>
              <a:rPr sz="2900"/>
              <a:t>or</a:t>
            </a:r>
            <a:r>
              <a:rPr sz="2900" spc="-25"/>
              <a:t> </a:t>
            </a:r>
            <a:r>
              <a:rPr sz="2900" spc="-10"/>
              <a:t>“Home-</a:t>
            </a:r>
            <a:r>
              <a:rPr sz="2900"/>
              <a:t>Made”</a:t>
            </a:r>
            <a:r>
              <a:rPr sz="2900" spc="-35"/>
              <a:t> </a:t>
            </a:r>
            <a:r>
              <a:rPr sz="2900"/>
              <a:t>Pit</a:t>
            </a:r>
            <a:r>
              <a:rPr sz="2900" spc="-45"/>
              <a:t> </a:t>
            </a:r>
            <a:r>
              <a:rPr sz="2900" spc="-10"/>
              <a:t>Latrine</a:t>
            </a:r>
            <a:endParaRPr sz="2900"/>
          </a:p>
        </p:txBody>
      </p:sp>
      <p:sp>
        <p:nvSpPr>
          <p:cNvPr id="3" name="object 3"/>
          <p:cNvSpPr/>
          <p:nvPr/>
        </p:nvSpPr>
        <p:spPr>
          <a:xfrm>
            <a:off x="685800" y="1371600"/>
            <a:ext cx="7772400" cy="4876800"/>
          </a:xfrm>
          <a:custGeom>
            <a:avLst/>
            <a:gdLst/>
            <a:ahLst/>
            <a:cxnLst/>
            <a:rect l="l" t="t" r="r" b="b"/>
            <a:pathLst>
              <a:path w="7772400" h="4876800">
                <a:moveTo>
                  <a:pt x="0" y="4876800"/>
                </a:moveTo>
                <a:lnTo>
                  <a:pt x="7772400" y="4876800"/>
                </a:lnTo>
                <a:lnTo>
                  <a:pt x="7772400" y="0"/>
                </a:lnTo>
                <a:lnTo>
                  <a:pt x="0" y="0"/>
                </a:lnTo>
                <a:lnTo>
                  <a:pt x="0" y="48768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764844" y="1381709"/>
            <a:ext cx="7118350" cy="2537460"/>
          </a:xfrm>
          <a:prstGeom prst="rect">
            <a:avLst/>
          </a:prstGeom>
        </p:spPr>
        <p:txBody>
          <a:bodyPr vert="horz" wrap="square" lIns="0" tIns="12065" rIns="0" bIns="0" rtlCol="0">
            <a:spAutoFit/>
          </a:bodyPr>
          <a:lstStyle/>
          <a:p>
            <a:pPr marL="355600" marR="5080" indent="-342900">
              <a:lnSpc>
                <a:spcPct val="100000"/>
              </a:lnSpc>
              <a:spcBef>
                <a:spcPts val="95"/>
              </a:spcBef>
              <a:buFont typeface="Arial MT"/>
              <a:buChar char="•"/>
              <a:tabLst>
                <a:tab pos="355600" algn="l"/>
              </a:tabLst>
            </a:pPr>
            <a:r>
              <a:rPr sz="2800" b="1" u="sng">
                <a:solidFill>
                  <a:srgbClr val="00AF50"/>
                </a:solidFill>
                <a:uFill>
                  <a:solidFill>
                    <a:srgbClr val="00AF50"/>
                  </a:solidFill>
                </a:uFill>
                <a:latin typeface="Calibri"/>
                <a:cs typeface="Calibri"/>
              </a:rPr>
              <a:t>Direct</a:t>
            </a:r>
            <a:r>
              <a:rPr sz="2800" b="1" u="sng" spc="-5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pit</a:t>
            </a:r>
            <a:r>
              <a:rPr sz="2800" b="1" u="sng" spc="-65">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latrines</a:t>
            </a:r>
            <a:r>
              <a:rPr sz="2800" b="1">
                <a:latin typeface="Calibri"/>
                <a:cs typeface="Calibri"/>
              </a:rPr>
              <a:t>:</a:t>
            </a:r>
            <a:r>
              <a:rPr sz="2800" b="1" spc="-55">
                <a:latin typeface="Calibri"/>
                <a:cs typeface="Calibri"/>
              </a:rPr>
              <a:t> </a:t>
            </a:r>
            <a:r>
              <a:rPr sz="2800" b="1">
                <a:latin typeface="Calibri"/>
                <a:cs typeface="Calibri"/>
              </a:rPr>
              <a:t>Some</a:t>
            </a:r>
            <a:r>
              <a:rPr sz="2800" b="1" spc="-60">
                <a:latin typeface="Calibri"/>
                <a:cs typeface="Calibri"/>
              </a:rPr>
              <a:t> </a:t>
            </a:r>
            <a:r>
              <a:rPr sz="2800" b="1">
                <a:latin typeface="Calibri"/>
                <a:cs typeface="Calibri"/>
              </a:rPr>
              <a:t>risk</a:t>
            </a:r>
            <a:r>
              <a:rPr sz="2800" b="1" spc="-60">
                <a:latin typeface="Calibri"/>
                <a:cs typeface="Calibri"/>
              </a:rPr>
              <a:t> </a:t>
            </a:r>
            <a:r>
              <a:rPr sz="2800" b="1">
                <a:latin typeface="Calibri"/>
                <a:cs typeface="Calibri"/>
              </a:rPr>
              <a:t>in</a:t>
            </a:r>
            <a:r>
              <a:rPr sz="2800" b="1" spc="-65">
                <a:latin typeface="Calibri"/>
                <a:cs typeface="Calibri"/>
              </a:rPr>
              <a:t> </a:t>
            </a:r>
            <a:r>
              <a:rPr sz="2800" b="1">
                <a:latin typeface="Calibri"/>
                <a:cs typeface="Calibri"/>
              </a:rPr>
              <a:t>the</a:t>
            </a:r>
            <a:r>
              <a:rPr sz="2800" b="1" spc="-65">
                <a:latin typeface="Calibri"/>
                <a:cs typeface="Calibri"/>
              </a:rPr>
              <a:t> </a:t>
            </a:r>
            <a:r>
              <a:rPr sz="2800" b="1">
                <a:latin typeface="Calibri"/>
                <a:cs typeface="Calibri"/>
              </a:rPr>
              <a:t>stability</a:t>
            </a:r>
            <a:r>
              <a:rPr sz="2800" b="1" spc="-50">
                <a:latin typeface="Calibri"/>
                <a:cs typeface="Calibri"/>
              </a:rPr>
              <a:t> </a:t>
            </a:r>
            <a:r>
              <a:rPr sz="2800" b="1" spc="-25">
                <a:latin typeface="Calibri"/>
                <a:cs typeface="Calibri"/>
              </a:rPr>
              <a:t>of </a:t>
            </a:r>
            <a:r>
              <a:rPr sz="2800" b="1">
                <a:latin typeface="Calibri"/>
                <a:cs typeface="Calibri"/>
              </a:rPr>
              <a:t>the</a:t>
            </a:r>
            <a:r>
              <a:rPr sz="2800" b="1" spc="-75">
                <a:latin typeface="Calibri"/>
                <a:cs typeface="Calibri"/>
              </a:rPr>
              <a:t> </a:t>
            </a:r>
            <a:r>
              <a:rPr sz="2800" b="1" spc="-10">
                <a:latin typeface="Calibri"/>
                <a:cs typeface="Calibri"/>
              </a:rPr>
              <a:t>superstructure,</a:t>
            </a:r>
            <a:r>
              <a:rPr sz="2800" b="1" spc="-35">
                <a:latin typeface="Calibri"/>
                <a:cs typeface="Calibri"/>
              </a:rPr>
              <a:t> </a:t>
            </a:r>
            <a:r>
              <a:rPr sz="2800" b="1">
                <a:latin typeface="Calibri"/>
                <a:cs typeface="Calibri"/>
              </a:rPr>
              <a:t>particularly</a:t>
            </a:r>
            <a:r>
              <a:rPr sz="2800" b="1" spc="-50">
                <a:latin typeface="Calibri"/>
                <a:cs typeface="Calibri"/>
              </a:rPr>
              <a:t> </a:t>
            </a:r>
            <a:r>
              <a:rPr sz="2800" b="1">
                <a:latin typeface="Calibri"/>
                <a:cs typeface="Calibri"/>
              </a:rPr>
              <a:t>when</a:t>
            </a:r>
            <a:r>
              <a:rPr sz="2800" b="1" spc="-70">
                <a:latin typeface="Calibri"/>
                <a:cs typeface="Calibri"/>
              </a:rPr>
              <a:t> </a:t>
            </a:r>
            <a:r>
              <a:rPr sz="2800" b="1">
                <a:latin typeface="Calibri"/>
                <a:cs typeface="Calibri"/>
              </a:rPr>
              <a:t>the</a:t>
            </a:r>
            <a:r>
              <a:rPr sz="2800" b="1" spc="-75">
                <a:latin typeface="Calibri"/>
                <a:cs typeface="Calibri"/>
              </a:rPr>
              <a:t> </a:t>
            </a:r>
            <a:r>
              <a:rPr sz="2800" b="1" spc="-20">
                <a:latin typeface="Calibri"/>
                <a:cs typeface="Calibri"/>
              </a:rPr>
              <a:t>soil </a:t>
            </a:r>
            <a:r>
              <a:rPr sz="2800" b="1">
                <a:latin typeface="Calibri"/>
                <a:cs typeface="Calibri"/>
              </a:rPr>
              <a:t>underneath</a:t>
            </a:r>
            <a:r>
              <a:rPr sz="2800" b="1" spc="-30">
                <a:latin typeface="Calibri"/>
                <a:cs typeface="Calibri"/>
              </a:rPr>
              <a:t> </a:t>
            </a:r>
            <a:r>
              <a:rPr sz="2800" b="1">
                <a:latin typeface="Calibri"/>
                <a:cs typeface="Calibri"/>
              </a:rPr>
              <a:t>is</a:t>
            </a:r>
            <a:r>
              <a:rPr sz="2800" b="1" spc="-60">
                <a:latin typeface="Calibri"/>
                <a:cs typeface="Calibri"/>
              </a:rPr>
              <a:t> </a:t>
            </a:r>
            <a:r>
              <a:rPr sz="2800" b="1">
                <a:latin typeface="Calibri"/>
                <a:cs typeface="Calibri"/>
              </a:rPr>
              <a:t>loose</a:t>
            </a:r>
            <a:r>
              <a:rPr sz="2800" b="1" spc="-50">
                <a:latin typeface="Calibri"/>
                <a:cs typeface="Calibri"/>
              </a:rPr>
              <a:t> </a:t>
            </a:r>
            <a:r>
              <a:rPr sz="2800" b="1">
                <a:latin typeface="Calibri"/>
                <a:cs typeface="Calibri"/>
              </a:rPr>
              <a:t>and</a:t>
            </a:r>
            <a:r>
              <a:rPr sz="2800" b="1" spc="-60">
                <a:latin typeface="Calibri"/>
                <a:cs typeface="Calibri"/>
              </a:rPr>
              <a:t> </a:t>
            </a:r>
            <a:r>
              <a:rPr sz="2800" b="1">
                <a:latin typeface="Calibri"/>
                <a:cs typeface="Calibri"/>
              </a:rPr>
              <a:t>when</a:t>
            </a:r>
            <a:r>
              <a:rPr sz="2800" b="1" spc="-50">
                <a:latin typeface="Calibri"/>
                <a:cs typeface="Calibri"/>
              </a:rPr>
              <a:t> </a:t>
            </a:r>
            <a:r>
              <a:rPr sz="2800" b="1">
                <a:latin typeface="Calibri"/>
                <a:cs typeface="Calibri"/>
              </a:rPr>
              <a:t>the</a:t>
            </a:r>
            <a:r>
              <a:rPr sz="2800" b="1" spc="-50">
                <a:latin typeface="Calibri"/>
                <a:cs typeface="Calibri"/>
              </a:rPr>
              <a:t> </a:t>
            </a:r>
            <a:r>
              <a:rPr sz="2800" b="1">
                <a:latin typeface="Calibri"/>
                <a:cs typeface="Calibri"/>
              </a:rPr>
              <a:t>pit</a:t>
            </a:r>
            <a:r>
              <a:rPr sz="2800" b="1" spc="-50">
                <a:latin typeface="Calibri"/>
                <a:cs typeface="Calibri"/>
              </a:rPr>
              <a:t> </a:t>
            </a:r>
            <a:r>
              <a:rPr sz="2800" b="1" spc="-25">
                <a:latin typeface="Calibri"/>
                <a:cs typeface="Calibri"/>
              </a:rPr>
              <a:t>is </a:t>
            </a:r>
            <a:r>
              <a:rPr sz="2800" b="1" spc="-10">
                <a:latin typeface="Calibri"/>
                <a:cs typeface="Calibri"/>
              </a:rPr>
              <a:t>submerged</a:t>
            </a:r>
            <a:r>
              <a:rPr sz="2800" b="1" spc="-70">
                <a:latin typeface="Calibri"/>
                <a:cs typeface="Calibri"/>
              </a:rPr>
              <a:t> </a:t>
            </a:r>
            <a:r>
              <a:rPr sz="2800" b="1">
                <a:latin typeface="Calibri"/>
                <a:cs typeface="Calibri"/>
              </a:rPr>
              <a:t>during</a:t>
            </a:r>
            <a:r>
              <a:rPr sz="2800" b="1" spc="-55">
                <a:latin typeface="Calibri"/>
                <a:cs typeface="Calibri"/>
              </a:rPr>
              <a:t> </a:t>
            </a:r>
            <a:r>
              <a:rPr sz="2800" b="1">
                <a:latin typeface="Calibri"/>
                <a:cs typeface="Calibri"/>
              </a:rPr>
              <a:t>the</a:t>
            </a:r>
            <a:r>
              <a:rPr sz="2800" b="1" spc="-70">
                <a:latin typeface="Calibri"/>
                <a:cs typeface="Calibri"/>
              </a:rPr>
              <a:t> </a:t>
            </a:r>
            <a:r>
              <a:rPr sz="2800" b="1">
                <a:latin typeface="Calibri"/>
                <a:cs typeface="Calibri"/>
              </a:rPr>
              <a:t>wet</a:t>
            </a:r>
            <a:r>
              <a:rPr sz="2800" b="1" spc="-40">
                <a:latin typeface="Calibri"/>
                <a:cs typeface="Calibri"/>
              </a:rPr>
              <a:t> </a:t>
            </a:r>
            <a:r>
              <a:rPr sz="2800" b="1" spc="-10">
                <a:latin typeface="Calibri"/>
                <a:cs typeface="Calibri"/>
              </a:rPr>
              <a:t>season.</a:t>
            </a:r>
            <a:endParaRPr sz="2800">
              <a:latin typeface="Calibri"/>
              <a:cs typeface="Calibri"/>
            </a:endParaRPr>
          </a:p>
          <a:p>
            <a:pPr marL="354965" indent="-342265">
              <a:lnSpc>
                <a:spcPct val="100000"/>
              </a:lnSpc>
              <a:spcBef>
                <a:spcPts val="2985"/>
              </a:spcBef>
              <a:buFont typeface="Arial MT"/>
              <a:buChar char="•"/>
              <a:tabLst>
                <a:tab pos="354965" algn="l"/>
              </a:tabLst>
            </a:pPr>
            <a:r>
              <a:rPr sz="2800" b="1" u="sng">
                <a:solidFill>
                  <a:srgbClr val="00AF50"/>
                </a:solidFill>
                <a:uFill>
                  <a:solidFill>
                    <a:srgbClr val="00AF50"/>
                  </a:solidFill>
                </a:uFill>
                <a:latin typeface="Calibri"/>
                <a:cs typeface="Calibri"/>
              </a:rPr>
              <a:t>Partially</a:t>
            </a:r>
            <a:r>
              <a:rPr sz="2800" b="1" u="sng" spc="-8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offset</a:t>
            </a:r>
            <a:r>
              <a:rPr sz="2800" b="1" u="sng" spc="-100">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pit</a:t>
            </a:r>
            <a:r>
              <a:rPr sz="2800" b="1" u="sng" spc="-114">
                <a:solidFill>
                  <a:srgbClr val="00AF50"/>
                </a:solidFill>
                <a:uFill>
                  <a:solidFill>
                    <a:srgbClr val="00AF50"/>
                  </a:solidFill>
                </a:uFill>
                <a:latin typeface="Calibri"/>
                <a:cs typeface="Calibri"/>
              </a:rPr>
              <a:t> </a:t>
            </a:r>
            <a:r>
              <a:rPr sz="2800" b="1" u="sng">
                <a:solidFill>
                  <a:srgbClr val="00AF50"/>
                </a:solidFill>
                <a:uFill>
                  <a:solidFill>
                    <a:srgbClr val="00AF50"/>
                  </a:solidFill>
                </a:uFill>
                <a:latin typeface="Calibri"/>
                <a:cs typeface="Calibri"/>
              </a:rPr>
              <a:t>latrines</a:t>
            </a:r>
            <a:r>
              <a:rPr sz="2800" b="1">
                <a:latin typeface="Calibri"/>
                <a:cs typeface="Calibri"/>
              </a:rPr>
              <a:t>:</a:t>
            </a:r>
            <a:r>
              <a:rPr sz="2800" b="1" spc="-80">
                <a:latin typeface="Calibri"/>
                <a:cs typeface="Calibri"/>
              </a:rPr>
              <a:t> </a:t>
            </a:r>
            <a:r>
              <a:rPr sz="2800" b="1" spc="-10">
                <a:latin typeface="Calibri"/>
                <a:cs typeface="Calibri"/>
              </a:rPr>
              <a:t>Relatively</a:t>
            </a:r>
            <a:r>
              <a:rPr sz="2800" b="1" spc="-80">
                <a:latin typeface="Calibri"/>
                <a:cs typeface="Calibri"/>
              </a:rPr>
              <a:t> </a:t>
            </a:r>
            <a:r>
              <a:rPr sz="2800" b="1" spc="-10">
                <a:latin typeface="Calibri"/>
                <a:cs typeface="Calibri"/>
              </a:rPr>
              <a:t>stable.</a:t>
            </a:r>
            <a:endParaRPr sz="2800">
              <a:latin typeface="Calibri"/>
              <a:cs typeface="Calibri"/>
            </a:endParaRPr>
          </a:p>
        </p:txBody>
      </p:sp>
      <p:sp>
        <p:nvSpPr>
          <p:cNvPr id="5" name="Slide Number Placeholder 4">
            <a:extLst>
              <a:ext uri="{FF2B5EF4-FFF2-40B4-BE49-F238E27FC236}">
                <a16:creationId xmlns:a16="http://schemas.microsoft.com/office/drawing/2014/main" id="{D452D462-4981-7255-ADD2-C794E24C58EA}"/>
              </a:ext>
            </a:extLst>
          </p:cNvPr>
          <p:cNvSpPr>
            <a:spLocks noGrp="1"/>
          </p:cNvSpPr>
          <p:nvPr>
            <p:ph type="sldNum" sz="quarter" idx="7"/>
          </p:nvPr>
        </p:nvSpPr>
        <p:spPr/>
        <p:txBody>
          <a:bodyPr/>
          <a:lstStyle/>
          <a:p>
            <a:fld id="{B6F15528-21DE-4FAA-801E-634DDDAF4B2B}" type="slidenum">
              <a:rPr lang="en-US" smtClean="0"/>
              <a:t>44</a:t>
            </a:fld>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85800" y="152400"/>
            <a:ext cx="7772400" cy="990600"/>
          </a:xfrm>
          <a:prstGeom prst="rect">
            <a:avLst/>
          </a:prstGeom>
          <a:ln w="9144">
            <a:solidFill>
              <a:srgbClr val="000000"/>
            </a:solidFill>
          </a:ln>
        </p:spPr>
        <p:txBody>
          <a:bodyPr vert="horz" wrap="square" lIns="0" tIns="0" rIns="0" bIns="0" rtlCol="0">
            <a:spAutoFit/>
          </a:bodyPr>
          <a:lstStyle/>
          <a:p>
            <a:pPr marL="2070735">
              <a:lnSpc>
                <a:spcPts val="3700"/>
              </a:lnSpc>
            </a:pPr>
            <a:r>
              <a:rPr sz="3200" b="1">
                <a:solidFill>
                  <a:srgbClr val="FF0000"/>
                </a:solidFill>
                <a:latin typeface="Calibri"/>
                <a:cs typeface="Calibri"/>
              </a:rPr>
              <a:t>(1)</a:t>
            </a:r>
            <a:r>
              <a:rPr sz="3200" b="1" spc="-25">
                <a:solidFill>
                  <a:srgbClr val="FF0000"/>
                </a:solidFill>
                <a:latin typeface="Calibri"/>
                <a:cs typeface="Calibri"/>
              </a:rPr>
              <a:t> </a:t>
            </a:r>
            <a:r>
              <a:rPr sz="3200" b="1">
                <a:solidFill>
                  <a:srgbClr val="FF0000"/>
                </a:solidFill>
                <a:latin typeface="Calibri"/>
                <a:cs typeface="Calibri"/>
              </a:rPr>
              <a:t>Simple</a:t>
            </a:r>
            <a:r>
              <a:rPr sz="3200" b="1" spc="-40">
                <a:solidFill>
                  <a:srgbClr val="FF0000"/>
                </a:solidFill>
                <a:latin typeface="Calibri"/>
                <a:cs typeface="Calibri"/>
              </a:rPr>
              <a:t> </a:t>
            </a:r>
            <a:r>
              <a:rPr sz="3200" b="1">
                <a:solidFill>
                  <a:srgbClr val="FF0000"/>
                </a:solidFill>
                <a:latin typeface="Calibri"/>
                <a:cs typeface="Calibri"/>
              </a:rPr>
              <a:t>Pit</a:t>
            </a:r>
            <a:r>
              <a:rPr sz="3200" b="1" spc="-40">
                <a:solidFill>
                  <a:srgbClr val="FF0000"/>
                </a:solidFill>
                <a:latin typeface="Calibri"/>
                <a:cs typeface="Calibri"/>
              </a:rPr>
              <a:t> </a:t>
            </a:r>
            <a:r>
              <a:rPr sz="3200" b="1" spc="-10">
                <a:solidFill>
                  <a:srgbClr val="FF0000"/>
                </a:solidFill>
                <a:latin typeface="Calibri"/>
                <a:cs typeface="Calibri"/>
              </a:rPr>
              <a:t>Latrine:</a:t>
            </a:r>
            <a:endParaRPr sz="3200">
              <a:latin typeface="Calibri"/>
              <a:cs typeface="Calibri"/>
            </a:endParaRPr>
          </a:p>
          <a:p>
            <a:pPr marL="1282065">
              <a:lnSpc>
                <a:spcPct val="100000"/>
              </a:lnSpc>
            </a:pPr>
            <a:r>
              <a:rPr sz="3200" b="1" spc="-10">
                <a:solidFill>
                  <a:srgbClr val="FF0000"/>
                </a:solidFill>
                <a:latin typeface="Calibri"/>
                <a:cs typeface="Calibri"/>
              </a:rPr>
              <a:t>Advantages</a:t>
            </a:r>
            <a:r>
              <a:rPr sz="3200" b="1" spc="-75">
                <a:solidFill>
                  <a:srgbClr val="FF0000"/>
                </a:solidFill>
                <a:latin typeface="Calibri"/>
                <a:cs typeface="Calibri"/>
              </a:rPr>
              <a:t> </a:t>
            </a:r>
            <a:r>
              <a:rPr sz="3200" b="1">
                <a:solidFill>
                  <a:srgbClr val="FF0000"/>
                </a:solidFill>
                <a:latin typeface="Calibri"/>
                <a:cs typeface="Calibri"/>
              </a:rPr>
              <a:t>and</a:t>
            </a:r>
            <a:r>
              <a:rPr sz="3200" b="1" spc="-55">
                <a:solidFill>
                  <a:srgbClr val="FF0000"/>
                </a:solidFill>
                <a:latin typeface="Calibri"/>
                <a:cs typeface="Calibri"/>
              </a:rPr>
              <a:t> </a:t>
            </a:r>
            <a:r>
              <a:rPr sz="3200" b="1" spc="-10">
                <a:solidFill>
                  <a:srgbClr val="FF0000"/>
                </a:solidFill>
                <a:latin typeface="Calibri"/>
                <a:cs typeface="Calibri"/>
              </a:rPr>
              <a:t>Disadvantages</a:t>
            </a:r>
            <a:endParaRPr sz="3200">
              <a:latin typeface="Calibri"/>
              <a:cs typeface="Calibri"/>
            </a:endParaRPr>
          </a:p>
        </p:txBody>
      </p:sp>
      <p:sp>
        <p:nvSpPr>
          <p:cNvPr id="3" name="object 3"/>
          <p:cNvSpPr/>
          <p:nvPr/>
        </p:nvSpPr>
        <p:spPr>
          <a:xfrm>
            <a:off x="685800" y="1219200"/>
            <a:ext cx="7772400" cy="5137785"/>
          </a:xfrm>
          <a:custGeom>
            <a:avLst/>
            <a:gdLst/>
            <a:ahLst/>
            <a:cxnLst/>
            <a:rect l="l" t="t" r="r" b="b"/>
            <a:pathLst>
              <a:path w="7772400" h="5137785">
                <a:moveTo>
                  <a:pt x="0" y="5137404"/>
                </a:moveTo>
                <a:lnTo>
                  <a:pt x="7772400" y="5137404"/>
                </a:lnTo>
                <a:lnTo>
                  <a:pt x="7772400" y="0"/>
                </a:lnTo>
                <a:lnTo>
                  <a:pt x="0" y="0"/>
                </a:lnTo>
                <a:lnTo>
                  <a:pt x="0" y="5137404"/>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764844" y="1142961"/>
            <a:ext cx="7693356" cy="5286704"/>
          </a:xfrm>
          <a:prstGeom prst="rect">
            <a:avLst/>
          </a:prstGeom>
        </p:spPr>
        <p:txBody>
          <a:bodyPr vert="horz" wrap="square" lIns="0" tIns="98425" rIns="0" bIns="0" rtlCol="0">
            <a:spAutoFit/>
          </a:bodyPr>
          <a:lstStyle/>
          <a:p>
            <a:pPr marL="12700">
              <a:lnSpc>
                <a:spcPct val="100000"/>
              </a:lnSpc>
              <a:spcBef>
                <a:spcPts val="775"/>
              </a:spcBef>
            </a:pPr>
            <a:r>
              <a:rPr sz="2800" b="1" u="sng" spc="-10" dirty="0">
                <a:solidFill>
                  <a:srgbClr val="00AF50"/>
                </a:solidFill>
                <a:uFill>
                  <a:solidFill>
                    <a:srgbClr val="00AF50"/>
                  </a:solidFill>
                </a:uFill>
                <a:latin typeface="Calibri"/>
                <a:cs typeface="Calibri"/>
              </a:rPr>
              <a:t>Advantages:</a:t>
            </a:r>
            <a:endParaRPr sz="2800" dirty="0">
              <a:latin typeface="Calibri"/>
              <a:cs typeface="Calibri"/>
            </a:endParaRPr>
          </a:p>
          <a:p>
            <a:pPr marL="354965" indent="-342265">
              <a:lnSpc>
                <a:spcPct val="100000"/>
              </a:lnSpc>
              <a:spcBef>
                <a:spcPts val="675"/>
              </a:spcBef>
              <a:buFont typeface="Arial MT"/>
              <a:buChar char="•"/>
              <a:tabLst>
                <a:tab pos="354965" algn="l"/>
              </a:tabLst>
            </a:pPr>
            <a:r>
              <a:rPr sz="2800" b="1" dirty="0">
                <a:latin typeface="Calibri"/>
                <a:cs typeface="Calibri"/>
              </a:rPr>
              <a:t>Least</a:t>
            </a:r>
            <a:r>
              <a:rPr sz="2800" b="1" spc="-75" dirty="0">
                <a:latin typeface="Calibri"/>
                <a:cs typeface="Calibri"/>
              </a:rPr>
              <a:t> </a:t>
            </a:r>
            <a:r>
              <a:rPr sz="2800" b="1" spc="-10" dirty="0">
                <a:latin typeface="Calibri"/>
                <a:cs typeface="Calibri"/>
              </a:rPr>
              <a:t>costly</a:t>
            </a:r>
            <a:endParaRPr sz="2800" dirty="0">
              <a:latin typeface="Calibri"/>
              <a:cs typeface="Calibri"/>
            </a:endParaRPr>
          </a:p>
          <a:p>
            <a:pPr marL="354965" indent="-342265">
              <a:lnSpc>
                <a:spcPct val="100000"/>
              </a:lnSpc>
              <a:spcBef>
                <a:spcPts val="675"/>
              </a:spcBef>
              <a:buFont typeface="Arial MT"/>
              <a:buChar char="•"/>
              <a:tabLst>
                <a:tab pos="354965" algn="l"/>
              </a:tabLst>
            </a:pPr>
            <a:r>
              <a:rPr sz="2800" b="1" dirty="0">
                <a:latin typeface="Calibri"/>
                <a:cs typeface="Calibri"/>
              </a:rPr>
              <a:t>Easily</a:t>
            </a:r>
            <a:r>
              <a:rPr sz="2800" b="1" spc="-95" dirty="0">
                <a:latin typeface="Calibri"/>
                <a:cs typeface="Calibri"/>
              </a:rPr>
              <a:t> </a:t>
            </a:r>
            <a:r>
              <a:rPr sz="2800" b="1" spc="-10" dirty="0">
                <a:latin typeface="Calibri"/>
                <a:cs typeface="Calibri"/>
              </a:rPr>
              <a:t>constructed</a:t>
            </a:r>
            <a:endParaRPr sz="2800" dirty="0">
              <a:latin typeface="Calibri"/>
              <a:cs typeface="Calibri"/>
            </a:endParaRPr>
          </a:p>
          <a:p>
            <a:pPr marL="12700" marR="781685" indent="342265">
              <a:lnSpc>
                <a:spcPts val="4029"/>
              </a:lnSpc>
              <a:spcBef>
                <a:spcPts val="245"/>
              </a:spcBef>
              <a:buFont typeface="Arial MT"/>
              <a:buChar char="•"/>
              <a:tabLst>
                <a:tab pos="354965" algn="l"/>
              </a:tabLst>
            </a:pPr>
            <a:r>
              <a:rPr sz="2800" b="1" dirty="0">
                <a:latin typeface="Calibri"/>
                <a:cs typeface="Calibri"/>
              </a:rPr>
              <a:t>Offers</a:t>
            </a:r>
            <a:r>
              <a:rPr sz="2800" b="1" spc="-80" dirty="0">
                <a:latin typeface="Calibri"/>
                <a:cs typeface="Calibri"/>
              </a:rPr>
              <a:t> </a:t>
            </a:r>
            <a:r>
              <a:rPr sz="2800" b="1" spc="-10" dirty="0">
                <a:latin typeface="Calibri"/>
                <a:cs typeface="Calibri"/>
              </a:rPr>
              <a:t>better</a:t>
            </a:r>
            <a:r>
              <a:rPr sz="2800" b="1" spc="-40" dirty="0">
                <a:latin typeface="Calibri"/>
                <a:cs typeface="Calibri"/>
              </a:rPr>
              <a:t> </a:t>
            </a:r>
            <a:r>
              <a:rPr sz="2800" b="1" dirty="0">
                <a:latin typeface="Calibri"/>
                <a:cs typeface="Calibri"/>
              </a:rPr>
              <a:t>solution</a:t>
            </a:r>
            <a:r>
              <a:rPr sz="2800" b="1" spc="-65" dirty="0">
                <a:latin typeface="Calibri"/>
                <a:cs typeface="Calibri"/>
              </a:rPr>
              <a:t> </a:t>
            </a:r>
            <a:r>
              <a:rPr sz="2800" b="1" dirty="0">
                <a:latin typeface="Calibri"/>
                <a:cs typeface="Calibri"/>
              </a:rPr>
              <a:t>than</a:t>
            </a:r>
            <a:r>
              <a:rPr sz="2800" b="1" spc="-65" dirty="0">
                <a:latin typeface="Calibri"/>
                <a:cs typeface="Calibri"/>
              </a:rPr>
              <a:t> </a:t>
            </a:r>
            <a:r>
              <a:rPr sz="2800" b="1" dirty="0">
                <a:latin typeface="Calibri"/>
                <a:cs typeface="Calibri"/>
              </a:rPr>
              <a:t>open</a:t>
            </a:r>
            <a:r>
              <a:rPr sz="2800" b="1" spc="-65" dirty="0">
                <a:latin typeface="Calibri"/>
                <a:cs typeface="Calibri"/>
              </a:rPr>
              <a:t> </a:t>
            </a:r>
            <a:r>
              <a:rPr sz="2800" b="1" spc="-10" dirty="0">
                <a:latin typeface="Calibri"/>
                <a:cs typeface="Calibri"/>
              </a:rPr>
              <a:t>defecation </a:t>
            </a:r>
            <a:r>
              <a:rPr sz="2800" b="1" u="sng" spc="-10" dirty="0">
                <a:solidFill>
                  <a:srgbClr val="FF0000"/>
                </a:solidFill>
                <a:uFill>
                  <a:solidFill>
                    <a:srgbClr val="FF0000"/>
                  </a:solidFill>
                </a:uFill>
                <a:latin typeface="Calibri"/>
                <a:cs typeface="Calibri"/>
              </a:rPr>
              <a:t>Disadvantages:</a:t>
            </a:r>
            <a:endParaRPr sz="2800" dirty="0">
              <a:latin typeface="Calibri"/>
              <a:cs typeface="Calibri"/>
            </a:endParaRPr>
          </a:p>
          <a:p>
            <a:pPr marL="355600" marR="612775" indent="-342900">
              <a:lnSpc>
                <a:spcPct val="101800"/>
              </a:lnSpc>
              <a:spcBef>
                <a:spcPts val="370"/>
              </a:spcBef>
              <a:buFont typeface="Arial MT"/>
              <a:buChar char="•"/>
              <a:tabLst>
                <a:tab pos="355600" algn="l"/>
              </a:tabLst>
            </a:pPr>
            <a:r>
              <a:rPr sz="2800" b="1" dirty="0">
                <a:latin typeface="Calibri"/>
                <a:cs typeface="Calibri"/>
              </a:rPr>
              <a:t>Not</a:t>
            </a:r>
            <a:r>
              <a:rPr sz="2800" b="1" spc="-50" dirty="0">
                <a:latin typeface="Calibri"/>
                <a:cs typeface="Calibri"/>
              </a:rPr>
              <a:t> </a:t>
            </a:r>
            <a:r>
              <a:rPr sz="2800" b="1" dirty="0">
                <a:latin typeface="Calibri"/>
                <a:cs typeface="Calibri"/>
              </a:rPr>
              <a:t>hygienic;</a:t>
            </a:r>
            <a:r>
              <a:rPr sz="2800" b="1" spc="-45" dirty="0">
                <a:latin typeface="Calibri"/>
                <a:cs typeface="Calibri"/>
              </a:rPr>
              <a:t> </a:t>
            </a:r>
            <a:r>
              <a:rPr sz="2800" b="1" dirty="0">
                <a:latin typeface="Calibri"/>
                <a:cs typeface="Calibri"/>
              </a:rPr>
              <a:t>spreading</a:t>
            </a:r>
            <a:r>
              <a:rPr sz="2800" b="1" spc="-65" dirty="0">
                <a:latin typeface="Calibri"/>
                <a:cs typeface="Calibri"/>
              </a:rPr>
              <a:t> </a:t>
            </a:r>
            <a:r>
              <a:rPr sz="2800" b="1" dirty="0">
                <a:latin typeface="Calibri"/>
                <a:cs typeface="Calibri"/>
              </a:rPr>
              <a:t>of</a:t>
            </a:r>
            <a:r>
              <a:rPr sz="2800" b="1" spc="-70" dirty="0">
                <a:latin typeface="Calibri"/>
                <a:cs typeface="Calibri"/>
              </a:rPr>
              <a:t> </a:t>
            </a:r>
            <a:r>
              <a:rPr sz="2800" b="1" dirty="0">
                <a:latin typeface="Calibri"/>
                <a:cs typeface="Calibri"/>
              </a:rPr>
              <a:t>diseases</a:t>
            </a:r>
            <a:r>
              <a:rPr sz="2800" b="1" spc="-60" dirty="0">
                <a:latin typeface="Calibri"/>
                <a:cs typeface="Calibri"/>
              </a:rPr>
              <a:t> </a:t>
            </a:r>
            <a:r>
              <a:rPr sz="2800" b="1" dirty="0">
                <a:latin typeface="Calibri"/>
                <a:cs typeface="Calibri"/>
              </a:rPr>
              <a:t>by</a:t>
            </a:r>
            <a:r>
              <a:rPr sz="2800" b="1" spc="-65" dirty="0">
                <a:latin typeface="Calibri"/>
                <a:cs typeface="Calibri"/>
              </a:rPr>
              <a:t> </a:t>
            </a:r>
            <a:r>
              <a:rPr sz="2800" b="1" dirty="0">
                <a:latin typeface="Calibri"/>
                <a:cs typeface="Calibri"/>
              </a:rPr>
              <a:t>flies</a:t>
            </a:r>
            <a:r>
              <a:rPr sz="2800" b="1" spc="-35" dirty="0">
                <a:latin typeface="Calibri"/>
                <a:cs typeface="Calibri"/>
              </a:rPr>
              <a:t> </a:t>
            </a:r>
            <a:r>
              <a:rPr sz="2000" b="1" spc="-25" dirty="0">
                <a:latin typeface="Calibri"/>
                <a:cs typeface="Calibri"/>
              </a:rPr>
              <a:t>(a </a:t>
            </a:r>
            <a:r>
              <a:rPr sz="2000" b="1" dirty="0">
                <a:latin typeface="Calibri"/>
                <a:cs typeface="Calibri"/>
              </a:rPr>
              <a:t>properly</a:t>
            </a:r>
            <a:r>
              <a:rPr sz="2000" b="1" spc="-40" dirty="0">
                <a:latin typeface="Calibri"/>
                <a:cs typeface="Calibri"/>
              </a:rPr>
              <a:t> </a:t>
            </a:r>
            <a:r>
              <a:rPr sz="2000" b="1" dirty="0">
                <a:latin typeface="Calibri"/>
                <a:cs typeface="Calibri"/>
              </a:rPr>
              <a:t>designed</a:t>
            </a:r>
            <a:r>
              <a:rPr sz="2000" b="1" spc="-30" dirty="0">
                <a:latin typeface="Calibri"/>
                <a:cs typeface="Calibri"/>
              </a:rPr>
              <a:t> </a:t>
            </a:r>
            <a:r>
              <a:rPr sz="2000" b="1" dirty="0">
                <a:latin typeface="Calibri"/>
                <a:cs typeface="Calibri"/>
              </a:rPr>
              <a:t>cover</a:t>
            </a:r>
            <a:r>
              <a:rPr sz="2000" b="1" spc="-30" dirty="0">
                <a:latin typeface="Calibri"/>
                <a:cs typeface="Calibri"/>
              </a:rPr>
              <a:t> </a:t>
            </a:r>
            <a:r>
              <a:rPr sz="2000" b="1" dirty="0">
                <a:latin typeface="Calibri"/>
                <a:cs typeface="Calibri"/>
              </a:rPr>
              <a:t>can</a:t>
            </a:r>
            <a:r>
              <a:rPr sz="2000" b="1" spc="-45" dirty="0">
                <a:latin typeface="Calibri"/>
                <a:cs typeface="Calibri"/>
              </a:rPr>
              <a:t> </a:t>
            </a:r>
            <a:r>
              <a:rPr sz="2000" b="1" dirty="0">
                <a:latin typeface="Calibri"/>
                <a:cs typeface="Calibri"/>
              </a:rPr>
              <a:t>partially</a:t>
            </a:r>
            <a:r>
              <a:rPr sz="2000" b="1" spc="-50" dirty="0">
                <a:latin typeface="Calibri"/>
                <a:cs typeface="Calibri"/>
              </a:rPr>
              <a:t> </a:t>
            </a:r>
            <a:r>
              <a:rPr sz="2000" b="1" dirty="0">
                <a:latin typeface="Calibri"/>
                <a:cs typeface="Calibri"/>
              </a:rPr>
              <a:t>solve</a:t>
            </a:r>
            <a:r>
              <a:rPr sz="2000" b="1" spc="-35" dirty="0">
                <a:latin typeface="Calibri"/>
                <a:cs typeface="Calibri"/>
              </a:rPr>
              <a:t> </a:t>
            </a:r>
            <a:r>
              <a:rPr sz="2000" b="1" dirty="0">
                <a:latin typeface="Calibri"/>
                <a:cs typeface="Calibri"/>
              </a:rPr>
              <a:t>this</a:t>
            </a:r>
            <a:r>
              <a:rPr sz="2000" b="1" spc="-45" dirty="0">
                <a:latin typeface="Calibri"/>
                <a:cs typeface="Calibri"/>
              </a:rPr>
              <a:t> </a:t>
            </a:r>
            <a:r>
              <a:rPr sz="2000" b="1" spc="-10" dirty="0">
                <a:latin typeface="Calibri"/>
                <a:cs typeface="Calibri"/>
              </a:rPr>
              <a:t>problem)</a:t>
            </a:r>
            <a:endParaRPr sz="2000" dirty="0">
              <a:latin typeface="Calibri"/>
              <a:cs typeface="Calibri"/>
            </a:endParaRPr>
          </a:p>
          <a:p>
            <a:pPr marL="355600" marR="291465" indent="-342900">
              <a:lnSpc>
                <a:spcPct val="101699"/>
              </a:lnSpc>
              <a:spcBef>
                <a:spcPts val="560"/>
              </a:spcBef>
              <a:buFont typeface="Arial MT"/>
              <a:buChar char="•"/>
              <a:tabLst>
                <a:tab pos="355600" algn="l"/>
              </a:tabLst>
            </a:pPr>
            <a:r>
              <a:rPr sz="2800" b="1" dirty="0">
                <a:latin typeface="Calibri"/>
                <a:cs typeface="Calibri"/>
              </a:rPr>
              <a:t>Odor</a:t>
            </a:r>
            <a:r>
              <a:rPr sz="2800" b="1" spc="-60" dirty="0">
                <a:latin typeface="Calibri"/>
                <a:cs typeface="Calibri"/>
              </a:rPr>
              <a:t> </a:t>
            </a:r>
            <a:r>
              <a:rPr sz="2800" b="1" dirty="0">
                <a:latin typeface="Calibri"/>
                <a:cs typeface="Calibri"/>
              </a:rPr>
              <a:t>nuisance</a:t>
            </a:r>
            <a:r>
              <a:rPr sz="2800" b="1" spc="-15" dirty="0">
                <a:latin typeface="Calibri"/>
                <a:cs typeface="Calibri"/>
              </a:rPr>
              <a:t> </a:t>
            </a:r>
            <a:r>
              <a:rPr sz="2000" b="1" dirty="0">
                <a:latin typeface="Calibri"/>
                <a:cs typeface="Calibri"/>
              </a:rPr>
              <a:t>(a</a:t>
            </a:r>
            <a:r>
              <a:rPr sz="2000" b="1" spc="-45" dirty="0">
                <a:latin typeface="Calibri"/>
                <a:cs typeface="Calibri"/>
              </a:rPr>
              <a:t> </a:t>
            </a:r>
            <a:r>
              <a:rPr sz="2000" b="1" dirty="0">
                <a:latin typeface="Calibri"/>
                <a:cs typeface="Calibri"/>
              </a:rPr>
              <a:t>properly</a:t>
            </a:r>
            <a:r>
              <a:rPr sz="2000" b="1" spc="-50" dirty="0">
                <a:latin typeface="Calibri"/>
                <a:cs typeface="Calibri"/>
              </a:rPr>
              <a:t> </a:t>
            </a:r>
            <a:r>
              <a:rPr sz="2000" b="1" dirty="0">
                <a:latin typeface="Calibri"/>
                <a:cs typeface="Calibri"/>
              </a:rPr>
              <a:t>designed</a:t>
            </a:r>
            <a:r>
              <a:rPr sz="2000" b="1" spc="-35" dirty="0">
                <a:latin typeface="Calibri"/>
                <a:cs typeface="Calibri"/>
              </a:rPr>
              <a:t> </a:t>
            </a:r>
            <a:r>
              <a:rPr sz="2000" b="1" dirty="0">
                <a:latin typeface="Calibri"/>
                <a:cs typeface="Calibri"/>
              </a:rPr>
              <a:t>vent</a:t>
            </a:r>
            <a:r>
              <a:rPr sz="2000" b="1" spc="-45" dirty="0">
                <a:latin typeface="Calibri"/>
                <a:cs typeface="Calibri"/>
              </a:rPr>
              <a:t> </a:t>
            </a:r>
            <a:r>
              <a:rPr sz="2000" b="1" dirty="0">
                <a:latin typeface="Calibri"/>
                <a:cs typeface="Calibri"/>
              </a:rPr>
              <a:t>pipe</a:t>
            </a:r>
            <a:r>
              <a:rPr sz="2000" b="1" spc="-45" dirty="0">
                <a:latin typeface="Calibri"/>
                <a:cs typeface="Calibri"/>
              </a:rPr>
              <a:t> </a:t>
            </a:r>
            <a:r>
              <a:rPr sz="2000" b="1" dirty="0">
                <a:latin typeface="Calibri"/>
                <a:cs typeface="Calibri"/>
              </a:rPr>
              <a:t>can</a:t>
            </a:r>
            <a:r>
              <a:rPr sz="2000" b="1" spc="-50" dirty="0">
                <a:latin typeface="Calibri"/>
                <a:cs typeface="Calibri"/>
              </a:rPr>
              <a:t> </a:t>
            </a:r>
            <a:r>
              <a:rPr sz="2000" b="1" dirty="0">
                <a:latin typeface="Calibri"/>
                <a:cs typeface="Calibri"/>
              </a:rPr>
              <a:t>solve</a:t>
            </a:r>
            <a:r>
              <a:rPr sz="2000" b="1" spc="-40" dirty="0">
                <a:latin typeface="Calibri"/>
                <a:cs typeface="Calibri"/>
              </a:rPr>
              <a:t> </a:t>
            </a:r>
            <a:r>
              <a:rPr sz="2000" b="1" spc="-20" dirty="0">
                <a:latin typeface="Calibri"/>
                <a:cs typeface="Calibri"/>
              </a:rPr>
              <a:t>this </a:t>
            </a:r>
            <a:r>
              <a:rPr sz="2000" b="1" spc="-10" dirty="0">
                <a:latin typeface="Calibri"/>
                <a:cs typeface="Calibri"/>
              </a:rPr>
              <a:t>problem)</a:t>
            </a:r>
            <a:endParaRPr sz="2000" dirty="0">
              <a:latin typeface="Calibri"/>
              <a:cs typeface="Calibri"/>
            </a:endParaRPr>
          </a:p>
          <a:p>
            <a:pPr marL="354965" indent="-342265">
              <a:lnSpc>
                <a:spcPct val="100000"/>
              </a:lnSpc>
              <a:spcBef>
                <a:spcPts val="620"/>
              </a:spcBef>
              <a:buFont typeface="Arial MT"/>
              <a:buChar char="•"/>
              <a:tabLst>
                <a:tab pos="354965" algn="l"/>
              </a:tabLst>
            </a:pPr>
            <a:r>
              <a:rPr sz="2800" b="1" spc="-10" dirty="0">
                <a:latin typeface="Calibri"/>
                <a:cs typeface="Calibri"/>
              </a:rPr>
              <a:t>Aesthetically</a:t>
            </a:r>
            <a:r>
              <a:rPr sz="2800" b="1" spc="-15" dirty="0">
                <a:latin typeface="Calibri"/>
                <a:cs typeface="Calibri"/>
              </a:rPr>
              <a:t> </a:t>
            </a:r>
            <a:r>
              <a:rPr sz="2800" b="1" dirty="0">
                <a:latin typeface="Calibri"/>
                <a:cs typeface="Calibri"/>
              </a:rPr>
              <a:t>less</a:t>
            </a:r>
            <a:r>
              <a:rPr sz="2800" b="1" spc="-60" dirty="0">
                <a:latin typeface="Calibri"/>
                <a:cs typeface="Calibri"/>
              </a:rPr>
              <a:t> </a:t>
            </a:r>
            <a:r>
              <a:rPr sz="2800" b="1" spc="-10" dirty="0">
                <a:latin typeface="Calibri"/>
                <a:cs typeface="Calibri"/>
              </a:rPr>
              <a:t>attractive</a:t>
            </a:r>
            <a:endParaRPr sz="2800" dirty="0">
              <a:latin typeface="Calibri"/>
              <a:cs typeface="Calibri"/>
            </a:endParaRPr>
          </a:p>
          <a:p>
            <a:pPr marL="354965" indent="-342265">
              <a:lnSpc>
                <a:spcPct val="100000"/>
              </a:lnSpc>
              <a:spcBef>
                <a:spcPts val="670"/>
              </a:spcBef>
              <a:buFont typeface="Arial MT"/>
              <a:buChar char="•"/>
              <a:tabLst>
                <a:tab pos="354965" algn="l"/>
              </a:tabLst>
            </a:pPr>
            <a:r>
              <a:rPr sz="2800" b="1" dirty="0">
                <a:latin typeface="Calibri"/>
                <a:cs typeface="Calibri"/>
              </a:rPr>
              <a:t>Improper</a:t>
            </a:r>
            <a:r>
              <a:rPr sz="2800" b="1" spc="-60" dirty="0">
                <a:latin typeface="Calibri"/>
                <a:cs typeface="Calibri"/>
              </a:rPr>
              <a:t> </a:t>
            </a:r>
            <a:r>
              <a:rPr sz="2800" b="1" dirty="0">
                <a:latin typeface="Calibri"/>
                <a:cs typeface="Calibri"/>
              </a:rPr>
              <a:t>pit</a:t>
            </a:r>
            <a:r>
              <a:rPr sz="2800" b="1" spc="-70" dirty="0">
                <a:latin typeface="Calibri"/>
                <a:cs typeface="Calibri"/>
              </a:rPr>
              <a:t> </a:t>
            </a:r>
            <a:r>
              <a:rPr sz="2800" b="1" spc="-10" dirty="0">
                <a:latin typeface="Calibri"/>
                <a:cs typeface="Calibri"/>
              </a:rPr>
              <a:t>construction</a:t>
            </a:r>
            <a:r>
              <a:rPr sz="2800" b="1" spc="-70" dirty="0">
                <a:latin typeface="Calibri"/>
                <a:cs typeface="Calibri"/>
              </a:rPr>
              <a:t> </a:t>
            </a:r>
            <a:r>
              <a:rPr sz="2800" b="1" dirty="0">
                <a:latin typeface="Calibri"/>
                <a:cs typeface="Calibri"/>
              </a:rPr>
              <a:t>may</a:t>
            </a:r>
            <a:r>
              <a:rPr sz="2800" b="1" spc="-65" dirty="0">
                <a:latin typeface="Calibri"/>
                <a:cs typeface="Calibri"/>
              </a:rPr>
              <a:t> </a:t>
            </a:r>
            <a:r>
              <a:rPr sz="2800" b="1" dirty="0">
                <a:latin typeface="Calibri"/>
                <a:cs typeface="Calibri"/>
              </a:rPr>
              <a:t>le</a:t>
            </a:r>
            <a:r>
              <a:rPr lang="en-US" sz="2800" b="1" dirty="0">
                <a:latin typeface="Calibri"/>
                <a:cs typeface="Calibri"/>
              </a:rPr>
              <a:t>a</a:t>
            </a:r>
            <a:r>
              <a:rPr sz="2800" b="1" dirty="0">
                <a:latin typeface="Calibri"/>
                <a:cs typeface="Calibri"/>
              </a:rPr>
              <a:t>d</a:t>
            </a:r>
            <a:r>
              <a:rPr sz="2800" b="1" spc="-65" dirty="0">
                <a:latin typeface="Calibri"/>
                <a:cs typeface="Calibri"/>
              </a:rPr>
              <a:t> </a:t>
            </a:r>
            <a:r>
              <a:rPr sz="2800" b="1" dirty="0">
                <a:latin typeface="Calibri"/>
                <a:cs typeface="Calibri"/>
              </a:rPr>
              <a:t>to</a:t>
            </a:r>
            <a:r>
              <a:rPr sz="2800" b="1" spc="-65" dirty="0">
                <a:latin typeface="Calibri"/>
                <a:cs typeface="Calibri"/>
              </a:rPr>
              <a:t> </a:t>
            </a:r>
            <a:r>
              <a:rPr sz="2800" b="1" dirty="0">
                <a:latin typeface="Calibri"/>
                <a:cs typeface="Calibri"/>
              </a:rPr>
              <a:t>pit</a:t>
            </a:r>
            <a:r>
              <a:rPr sz="2800" b="1" spc="-65" dirty="0">
                <a:latin typeface="Calibri"/>
                <a:cs typeface="Calibri"/>
              </a:rPr>
              <a:t> </a:t>
            </a:r>
            <a:r>
              <a:rPr sz="2800" b="1" spc="-10" dirty="0">
                <a:latin typeface="Calibri"/>
                <a:cs typeface="Calibri"/>
              </a:rPr>
              <a:t>collapse</a:t>
            </a:r>
            <a:endParaRPr sz="2800" dirty="0">
              <a:latin typeface="Calibri"/>
              <a:cs typeface="Calibri"/>
            </a:endParaRPr>
          </a:p>
        </p:txBody>
      </p:sp>
      <p:sp>
        <p:nvSpPr>
          <p:cNvPr id="5" name="Slide Number Placeholder 4">
            <a:extLst>
              <a:ext uri="{FF2B5EF4-FFF2-40B4-BE49-F238E27FC236}">
                <a16:creationId xmlns:a16="http://schemas.microsoft.com/office/drawing/2014/main" id="{2FD6E7BB-18CE-F886-7905-59B01D5DC754}"/>
              </a:ext>
            </a:extLst>
          </p:cNvPr>
          <p:cNvSpPr>
            <a:spLocks noGrp="1"/>
          </p:cNvSpPr>
          <p:nvPr>
            <p:ph type="sldNum" sz="quarter" idx="7"/>
          </p:nvPr>
        </p:nvSpPr>
        <p:spPr/>
        <p:txBody>
          <a:bodyPr/>
          <a:lstStyle/>
          <a:p>
            <a:fld id="{B6F15528-21DE-4FAA-801E-634DDDAF4B2B}" type="slidenum">
              <a:rPr lang="en-US" smtClean="0"/>
              <a:t>45</a:t>
            </a:fld>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924800" cy="914400"/>
          </a:xfrm>
          <a:prstGeom prst="rect">
            <a:avLst/>
          </a:prstGeom>
          <a:ln w="9144">
            <a:solidFill>
              <a:srgbClr val="000000"/>
            </a:solidFill>
          </a:ln>
        </p:spPr>
        <p:txBody>
          <a:bodyPr vert="horz" wrap="square" lIns="0" tIns="187960" rIns="0" bIns="0" rtlCol="0">
            <a:spAutoFit/>
          </a:bodyPr>
          <a:lstStyle/>
          <a:p>
            <a:pPr marL="514350">
              <a:lnSpc>
                <a:spcPct val="100000"/>
              </a:lnSpc>
              <a:spcBef>
                <a:spcPts val="1480"/>
              </a:spcBef>
            </a:pPr>
            <a:r>
              <a:rPr>
                <a:solidFill>
                  <a:srgbClr val="006FC0"/>
                </a:solidFill>
              </a:rPr>
              <a:t>(2)</a:t>
            </a:r>
            <a:r>
              <a:rPr spc="-50">
                <a:solidFill>
                  <a:srgbClr val="006FC0"/>
                </a:solidFill>
              </a:rPr>
              <a:t> </a:t>
            </a:r>
            <a:r>
              <a:rPr spc="-25">
                <a:solidFill>
                  <a:srgbClr val="006FC0"/>
                </a:solidFill>
              </a:rPr>
              <a:t>Ventilated</a:t>
            </a:r>
            <a:r>
              <a:rPr spc="-85">
                <a:solidFill>
                  <a:srgbClr val="006FC0"/>
                </a:solidFill>
              </a:rPr>
              <a:t> </a:t>
            </a:r>
            <a:r>
              <a:rPr>
                <a:solidFill>
                  <a:srgbClr val="006FC0"/>
                </a:solidFill>
              </a:rPr>
              <a:t>Improved</a:t>
            </a:r>
            <a:r>
              <a:rPr spc="-60">
                <a:solidFill>
                  <a:srgbClr val="006FC0"/>
                </a:solidFill>
              </a:rPr>
              <a:t> </a:t>
            </a:r>
            <a:r>
              <a:rPr>
                <a:solidFill>
                  <a:srgbClr val="006FC0"/>
                </a:solidFill>
              </a:rPr>
              <a:t>Pit</a:t>
            </a:r>
            <a:r>
              <a:rPr spc="-35">
                <a:solidFill>
                  <a:srgbClr val="006FC0"/>
                </a:solidFill>
              </a:rPr>
              <a:t> </a:t>
            </a:r>
            <a:r>
              <a:rPr>
                <a:solidFill>
                  <a:srgbClr val="006FC0"/>
                </a:solidFill>
              </a:rPr>
              <a:t>(VIP)</a:t>
            </a:r>
            <a:r>
              <a:rPr spc="-35">
                <a:solidFill>
                  <a:srgbClr val="006FC0"/>
                </a:solidFill>
              </a:rPr>
              <a:t> </a:t>
            </a:r>
            <a:r>
              <a:rPr spc="-10">
                <a:solidFill>
                  <a:srgbClr val="006FC0"/>
                </a:solidFill>
              </a:rPr>
              <a:t>Latrines</a:t>
            </a:r>
          </a:p>
        </p:txBody>
      </p:sp>
      <p:grpSp>
        <p:nvGrpSpPr>
          <p:cNvPr id="3" name="object 3"/>
          <p:cNvGrpSpPr/>
          <p:nvPr/>
        </p:nvGrpSpPr>
        <p:grpSpPr>
          <a:xfrm>
            <a:off x="4361497" y="1456944"/>
            <a:ext cx="3979545" cy="4780915"/>
            <a:chOff x="4361497" y="1456944"/>
            <a:chExt cx="3979545" cy="4780915"/>
          </a:xfrm>
        </p:grpSpPr>
        <p:sp>
          <p:nvSpPr>
            <p:cNvPr id="4" name="object 4"/>
            <p:cNvSpPr/>
            <p:nvPr/>
          </p:nvSpPr>
          <p:spPr>
            <a:xfrm>
              <a:off x="5828537" y="2138934"/>
              <a:ext cx="1211580" cy="710565"/>
            </a:xfrm>
            <a:custGeom>
              <a:avLst/>
              <a:gdLst/>
              <a:ahLst/>
              <a:cxnLst/>
              <a:rect l="l" t="t" r="r" b="b"/>
              <a:pathLst>
                <a:path w="1211579" h="710564">
                  <a:moveTo>
                    <a:pt x="1211580" y="675131"/>
                  </a:moveTo>
                  <a:lnTo>
                    <a:pt x="1211580" y="419100"/>
                  </a:lnTo>
                </a:path>
                <a:path w="1211579" h="710564">
                  <a:moveTo>
                    <a:pt x="0" y="710183"/>
                  </a:moveTo>
                  <a:lnTo>
                    <a:pt x="0" y="441960"/>
                  </a:lnTo>
                </a:path>
                <a:path w="1211579" h="710564">
                  <a:moveTo>
                    <a:pt x="1208532" y="301751"/>
                  </a:moveTo>
                  <a:lnTo>
                    <a:pt x="1208532" y="0"/>
                  </a:lnTo>
                </a:path>
              </a:pathLst>
            </a:custGeom>
            <a:ln w="28956">
              <a:solidFill>
                <a:srgbClr val="000000"/>
              </a:solidFill>
            </a:ln>
          </p:spPr>
          <p:txBody>
            <a:bodyPr wrap="square" lIns="0" tIns="0" rIns="0" bIns="0" rtlCol="0"/>
            <a:lstStyle/>
            <a:p>
              <a:endParaRPr/>
            </a:p>
          </p:txBody>
        </p:sp>
        <p:sp>
          <p:nvSpPr>
            <p:cNvPr id="5" name="object 5"/>
            <p:cNvSpPr/>
            <p:nvPr/>
          </p:nvSpPr>
          <p:spPr>
            <a:xfrm>
              <a:off x="5615558" y="2043176"/>
              <a:ext cx="1668780" cy="613410"/>
            </a:xfrm>
            <a:custGeom>
              <a:avLst/>
              <a:gdLst/>
              <a:ahLst/>
              <a:cxnLst/>
              <a:rect l="l" t="t" r="r" b="b"/>
              <a:pathLst>
                <a:path w="1668779" h="613410">
                  <a:moveTo>
                    <a:pt x="0" y="613283"/>
                  </a:moveTo>
                  <a:lnTo>
                    <a:pt x="1668398" y="0"/>
                  </a:lnTo>
                </a:path>
              </a:pathLst>
            </a:custGeom>
            <a:ln w="28574">
              <a:solidFill>
                <a:srgbClr val="000000"/>
              </a:solidFill>
            </a:ln>
          </p:spPr>
          <p:txBody>
            <a:bodyPr wrap="square" lIns="0" tIns="0" rIns="0" bIns="0" rtlCol="0"/>
            <a:lstStyle/>
            <a:p>
              <a:endParaRPr/>
            </a:p>
          </p:txBody>
        </p:sp>
        <p:sp>
          <p:nvSpPr>
            <p:cNvPr id="6" name="object 6"/>
            <p:cNvSpPr/>
            <p:nvPr/>
          </p:nvSpPr>
          <p:spPr>
            <a:xfrm>
              <a:off x="5377433" y="4161282"/>
              <a:ext cx="1666239" cy="83820"/>
            </a:xfrm>
            <a:custGeom>
              <a:avLst/>
              <a:gdLst/>
              <a:ahLst/>
              <a:cxnLst/>
              <a:rect l="l" t="t" r="r" b="b"/>
              <a:pathLst>
                <a:path w="1666239" h="83820">
                  <a:moveTo>
                    <a:pt x="0" y="0"/>
                  </a:moveTo>
                  <a:lnTo>
                    <a:pt x="0" y="83820"/>
                  </a:lnTo>
                </a:path>
                <a:path w="1666239" h="83820">
                  <a:moveTo>
                    <a:pt x="1665732" y="0"/>
                  </a:moveTo>
                  <a:lnTo>
                    <a:pt x="1665732" y="83820"/>
                  </a:lnTo>
                </a:path>
              </a:pathLst>
            </a:custGeom>
            <a:ln w="28956">
              <a:solidFill>
                <a:srgbClr val="000000"/>
              </a:solidFill>
            </a:ln>
          </p:spPr>
          <p:txBody>
            <a:bodyPr wrap="square" lIns="0" tIns="0" rIns="0" bIns="0" rtlCol="0"/>
            <a:lstStyle/>
            <a:p>
              <a:endParaRPr/>
            </a:p>
          </p:txBody>
        </p:sp>
        <p:sp>
          <p:nvSpPr>
            <p:cNvPr id="7" name="object 7"/>
            <p:cNvSpPr/>
            <p:nvPr/>
          </p:nvSpPr>
          <p:spPr>
            <a:xfrm>
              <a:off x="5827013" y="2814066"/>
              <a:ext cx="1202690" cy="1343025"/>
            </a:xfrm>
            <a:custGeom>
              <a:avLst/>
              <a:gdLst/>
              <a:ahLst/>
              <a:cxnLst/>
              <a:rect l="l" t="t" r="r" b="b"/>
              <a:pathLst>
                <a:path w="1202690" h="1343025">
                  <a:moveTo>
                    <a:pt x="1202436" y="0"/>
                  </a:moveTo>
                  <a:lnTo>
                    <a:pt x="0" y="0"/>
                  </a:lnTo>
                  <a:lnTo>
                    <a:pt x="0" y="1342643"/>
                  </a:lnTo>
                  <a:lnTo>
                    <a:pt x="1202436" y="1342643"/>
                  </a:lnTo>
                  <a:lnTo>
                    <a:pt x="1202436" y="0"/>
                  </a:lnTo>
                  <a:close/>
                </a:path>
              </a:pathLst>
            </a:custGeom>
            <a:solidFill>
              <a:srgbClr val="FFFFFF"/>
            </a:solidFill>
          </p:spPr>
          <p:txBody>
            <a:bodyPr wrap="square" lIns="0" tIns="0" rIns="0" bIns="0" rtlCol="0"/>
            <a:lstStyle/>
            <a:p>
              <a:endParaRPr/>
            </a:p>
          </p:txBody>
        </p:sp>
        <p:sp>
          <p:nvSpPr>
            <p:cNvPr id="8" name="object 8"/>
            <p:cNvSpPr/>
            <p:nvPr/>
          </p:nvSpPr>
          <p:spPr>
            <a:xfrm>
              <a:off x="5827013" y="2814066"/>
              <a:ext cx="1202690" cy="1343025"/>
            </a:xfrm>
            <a:custGeom>
              <a:avLst/>
              <a:gdLst/>
              <a:ahLst/>
              <a:cxnLst/>
              <a:rect l="l" t="t" r="r" b="b"/>
              <a:pathLst>
                <a:path w="1202690" h="1343025">
                  <a:moveTo>
                    <a:pt x="0" y="1342643"/>
                  </a:moveTo>
                  <a:lnTo>
                    <a:pt x="1202436" y="1342643"/>
                  </a:lnTo>
                  <a:lnTo>
                    <a:pt x="1202436" y="0"/>
                  </a:lnTo>
                  <a:lnTo>
                    <a:pt x="0" y="0"/>
                  </a:lnTo>
                  <a:lnTo>
                    <a:pt x="0" y="1342643"/>
                  </a:lnTo>
                  <a:close/>
                </a:path>
              </a:pathLst>
            </a:custGeom>
            <a:ln w="28956">
              <a:solidFill>
                <a:srgbClr val="000000"/>
              </a:solidFill>
            </a:ln>
          </p:spPr>
          <p:txBody>
            <a:bodyPr wrap="square" lIns="0" tIns="0" rIns="0" bIns="0" rtlCol="0"/>
            <a:lstStyle/>
            <a:p>
              <a:endParaRPr/>
            </a:p>
          </p:txBody>
        </p:sp>
        <p:sp>
          <p:nvSpPr>
            <p:cNvPr id="9" name="object 9"/>
            <p:cNvSpPr/>
            <p:nvPr/>
          </p:nvSpPr>
          <p:spPr>
            <a:xfrm>
              <a:off x="5377433" y="4146042"/>
              <a:ext cx="483234" cy="10795"/>
            </a:xfrm>
            <a:custGeom>
              <a:avLst/>
              <a:gdLst/>
              <a:ahLst/>
              <a:cxnLst/>
              <a:rect l="l" t="t" r="r" b="b"/>
              <a:pathLst>
                <a:path w="483234" h="10795">
                  <a:moveTo>
                    <a:pt x="0" y="10667"/>
                  </a:moveTo>
                  <a:lnTo>
                    <a:pt x="483107" y="0"/>
                  </a:lnTo>
                </a:path>
              </a:pathLst>
            </a:custGeom>
            <a:ln w="28956">
              <a:solidFill>
                <a:srgbClr val="000000"/>
              </a:solidFill>
            </a:ln>
          </p:spPr>
          <p:txBody>
            <a:bodyPr wrap="square" lIns="0" tIns="0" rIns="0" bIns="0" rtlCol="0"/>
            <a:lstStyle/>
            <a:p>
              <a:endParaRPr/>
            </a:p>
          </p:txBody>
        </p:sp>
        <p:sp>
          <p:nvSpPr>
            <p:cNvPr id="10" name="object 10"/>
            <p:cNvSpPr/>
            <p:nvPr/>
          </p:nvSpPr>
          <p:spPr>
            <a:xfrm>
              <a:off x="5672327" y="1799844"/>
              <a:ext cx="83820" cy="2357755"/>
            </a:xfrm>
            <a:custGeom>
              <a:avLst/>
              <a:gdLst/>
              <a:ahLst/>
              <a:cxnLst/>
              <a:rect l="l" t="t" r="r" b="b"/>
              <a:pathLst>
                <a:path w="83820" h="2357754">
                  <a:moveTo>
                    <a:pt x="83820" y="0"/>
                  </a:moveTo>
                  <a:lnTo>
                    <a:pt x="83820" y="2357628"/>
                  </a:lnTo>
                </a:path>
                <a:path w="83820" h="2357754">
                  <a:moveTo>
                    <a:pt x="0" y="0"/>
                  </a:moveTo>
                  <a:lnTo>
                    <a:pt x="0" y="2357628"/>
                  </a:lnTo>
                </a:path>
              </a:pathLst>
            </a:custGeom>
            <a:ln w="9144">
              <a:solidFill>
                <a:srgbClr val="000000"/>
              </a:solidFill>
            </a:ln>
          </p:spPr>
          <p:txBody>
            <a:bodyPr wrap="square" lIns="0" tIns="0" rIns="0" bIns="0" rtlCol="0"/>
            <a:lstStyle/>
            <a:p>
              <a:endParaRPr/>
            </a:p>
          </p:txBody>
        </p:sp>
        <p:sp>
          <p:nvSpPr>
            <p:cNvPr id="11" name="object 11"/>
            <p:cNvSpPr/>
            <p:nvPr/>
          </p:nvSpPr>
          <p:spPr>
            <a:xfrm>
              <a:off x="5388101" y="4171950"/>
              <a:ext cx="1687195" cy="62865"/>
            </a:xfrm>
            <a:custGeom>
              <a:avLst/>
              <a:gdLst/>
              <a:ahLst/>
              <a:cxnLst/>
              <a:rect l="l" t="t" r="r" b="b"/>
              <a:pathLst>
                <a:path w="1687195" h="62864">
                  <a:moveTo>
                    <a:pt x="0" y="62483"/>
                  </a:moveTo>
                  <a:lnTo>
                    <a:pt x="1687068" y="62483"/>
                  </a:lnTo>
                </a:path>
                <a:path w="1687195" h="62864">
                  <a:moveTo>
                    <a:pt x="1127759" y="0"/>
                  </a:moveTo>
                  <a:lnTo>
                    <a:pt x="1085088" y="51816"/>
                  </a:lnTo>
                </a:path>
              </a:pathLst>
            </a:custGeom>
            <a:ln w="28956">
              <a:solidFill>
                <a:srgbClr val="000000"/>
              </a:solidFill>
            </a:ln>
          </p:spPr>
          <p:txBody>
            <a:bodyPr wrap="square" lIns="0" tIns="0" rIns="0" bIns="0" rtlCol="0"/>
            <a:lstStyle/>
            <a:p>
              <a:endParaRPr/>
            </a:p>
          </p:txBody>
        </p:sp>
        <p:sp>
          <p:nvSpPr>
            <p:cNvPr id="12" name="object 12"/>
            <p:cNvSpPr/>
            <p:nvPr/>
          </p:nvSpPr>
          <p:spPr>
            <a:xfrm>
              <a:off x="6246113" y="4171950"/>
              <a:ext cx="73660" cy="62865"/>
            </a:xfrm>
            <a:custGeom>
              <a:avLst/>
              <a:gdLst/>
              <a:ahLst/>
              <a:cxnLst/>
              <a:rect l="l" t="t" r="r" b="b"/>
              <a:pathLst>
                <a:path w="73660" h="62864">
                  <a:moveTo>
                    <a:pt x="0" y="0"/>
                  </a:moveTo>
                  <a:lnTo>
                    <a:pt x="73151" y="62483"/>
                  </a:lnTo>
                </a:path>
              </a:pathLst>
            </a:custGeom>
            <a:ln w="19812">
              <a:solidFill>
                <a:srgbClr val="000000"/>
              </a:solidFill>
            </a:ln>
          </p:spPr>
          <p:txBody>
            <a:bodyPr wrap="square" lIns="0" tIns="0" rIns="0" bIns="0" rtlCol="0"/>
            <a:lstStyle/>
            <a:p>
              <a:endParaRPr/>
            </a:p>
          </p:txBody>
        </p:sp>
        <p:sp>
          <p:nvSpPr>
            <p:cNvPr id="13" name="object 13"/>
            <p:cNvSpPr/>
            <p:nvPr/>
          </p:nvSpPr>
          <p:spPr>
            <a:xfrm>
              <a:off x="4366259" y="4149851"/>
              <a:ext cx="3970020" cy="410209"/>
            </a:xfrm>
            <a:custGeom>
              <a:avLst/>
              <a:gdLst/>
              <a:ahLst/>
              <a:cxnLst/>
              <a:rect l="l" t="t" r="r" b="b"/>
              <a:pathLst>
                <a:path w="3970020" h="410209">
                  <a:moveTo>
                    <a:pt x="2676143" y="0"/>
                  </a:moveTo>
                  <a:lnTo>
                    <a:pt x="2723419" y="9106"/>
                  </a:lnTo>
                  <a:lnTo>
                    <a:pt x="2752832" y="14912"/>
                  </a:lnTo>
                  <a:lnTo>
                    <a:pt x="2771289" y="18454"/>
                  </a:lnTo>
                  <a:lnTo>
                    <a:pt x="2785701" y="20770"/>
                  </a:lnTo>
                  <a:lnTo>
                    <a:pt x="2802977" y="22897"/>
                  </a:lnTo>
                  <a:lnTo>
                    <a:pt x="2830025" y="25872"/>
                  </a:lnTo>
                  <a:lnTo>
                    <a:pt x="2873756" y="30734"/>
                  </a:lnTo>
                  <a:lnTo>
                    <a:pt x="2918722" y="44768"/>
                  </a:lnTo>
                  <a:lnTo>
                    <a:pt x="2966066" y="55165"/>
                  </a:lnTo>
                  <a:lnTo>
                    <a:pt x="3013995" y="63515"/>
                  </a:lnTo>
                  <a:lnTo>
                    <a:pt x="3060718" y="71411"/>
                  </a:lnTo>
                  <a:lnTo>
                    <a:pt x="3104443" y="80443"/>
                  </a:lnTo>
                  <a:lnTo>
                    <a:pt x="3143376" y="92202"/>
                  </a:lnTo>
                  <a:lnTo>
                    <a:pt x="3156666" y="97541"/>
                  </a:lnTo>
                  <a:lnTo>
                    <a:pt x="3169872" y="103012"/>
                  </a:lnTo>
                  <a:lnTo>
                    <a:pt x="3183292" y="108221"/>
                  </a:lnTo>
                  <a:lnTo>
                    <a:pt x="3197224" y="112775"/>
                  </a:lnTo>
                  <a:lnTo>
                    <a:pt x="3235146" y="121489"/>
                  </a:lnTo>
                  <a:lnTo>
                    <a:pt x="3253422" y="123237"/>
                  </a:lnTo>
                  <a:lnTo>
                    <a:pt x="3270555" y="127438"/>
                  </a:lnTo>
                  <a:lnTo>
                    <a:pt x="3346019" y="164614"/>
                  </a:lnTo>
                  <a:lnTo>
                    <a:pt x="3393493" y="190702"/>
                  </a:lnTo>
                  <a:lnTo>
                    <a:pt x="3412941" y="205025"/>
                  </a:lnTo>
                  <a:lnTo>
                    <a:pt x="3415070" y="206268"/>
                  </a:lnTo>
                  <a:lnTo>
                    <a:pt x="3420560" y="208476"/>
                  </a:lnTo>
                  <a:lnTo>
                    <a:pt x="3431639" y="212603"/>
                  </a:lnTo>
                  <a:lnTo>
                    <a:pt x="3450536" y="219598"/>
                  </a:lnTo>
                  <a:lnTo>
                    <a:pt x="3479479" y="230413"/>
                  </a:lnTo>
                  <a:lnTo>
                    <a:pt x="3520693" y="245999"/>
                  </a:lnTo>
                  <a:lnTo>
                    <a:pt x="3536735" y="252087"/>
                  </a:lnTo>
                  <a:lnTo>
                    <a:pt x="3554444" y="258794"/>
                  </a:lnTo>
                  <a:lnTo>
                    <a:pt x="3568771" y="264215"/>
                  </a:lnTo>
                  <a:lnTo>
                    <a:pt x="3574668" y="266446"/>
                  </a:lnTo>
                  <a:lnTo>
                    <a:pt x="3600773" y="289197"/>
                  </a:lnTo>
                  <a:lnTo>
                    <a:pt x="3664458" y="307467"/>
                  </a:lnTo>
                  <a:lnTo>
                    <a:pt x="3690086" y="331023"/>
                  </a:lnTo>
                  <a:lnTo>
                    <a:pt x="3700398" y="338200"/>
                  </a:lnTo>
                  <a:lnTo>
                    <a:pt x="3740205" y="357054"/>
                  </a:lnTo>
                  <a:lnTo>
                    <a:pt x="3781787" y="374132"/>
                  </a:lnTo>
                  <a:lnTo>
                    <a:pt x="3825351" y="388699"/>
                  </a:lnTo>
                  <a:lnTo>
                    <a:pt x="3871105" y="400017"/>
                  </a:lnTo>
                  <a:lnTo>
                    <a:pt x="3919259" y="407348"/>
                  </a:lnTo>
                  <a:lnTo>
                    <a:pt x="3970019" y="409956"/>
                  </a:lnTo>
                </a:path>
                <a:path w="3970020" h="410209">
                  <a:moveTo>
                    <a:pt x="1042415" y="10668"/>
                  </a:moveTo>
                  <a:lnTo>
                    <a:pt x="1004571" y="12698"/>
                  </a:lnTo>
                  <a:lnTo>
                    <a:pt x="966644" y="14239"/>
                  </a:lnTo>
                  <a:lnTo>
                    <a:pt x="928883" y="16758"/>
                  </a:lnTo>
                  <a:lnTo>
                    <a:pt x="891539" y="21717"/>
                  </a:lnTo>
                  <a:lnTo>
                    <a:pt x="880199" y="25687"/>
                  </a:lnTo>
                  <a:lnTo>
                    <a:pt x="870251" y="31956"/>
                  </a:lnTo>
                  <a:lnTo>
                    <a:pt x="860661" y="38629"/>
                  </a:lnTo>
                  <a:lnTo>
                    <a:pt x="850391" y="43815"/>
                  </a:lnTo>
                  <a:lnTo>
                    <a:pt x="826335" y="51359"/>
                  </a:lnTo>
                  <a:lnTo>
                    <a:pt x="799290" y="58547"/>
                  </a:lnTo>
                  <a:lnTo>
                    <a:pt x="777222" y="63924"/>
                  </a:lnTo>
                  <a:lnTo>
                    <a:pt x="768095" y="66040"/>
                  </a:lnTo>
                  <a:lnTo>
                    <a:pt x="745164" y="94180"/>
                  </a:lnTo>
                  <a:lnTo>
                    <a:pt x="732091" y="106092"/>
                  </a:lnTo>
                  <a:lnTo>
                    <a:pt x="709588" y="117314"/>
                  </a:lnTo>
                  <a:lnTo>
                    <a:pt x="658367" y="143383"/>
                  </a:lnTo>
                  <a:lnTo>
                    <a:pt x="621720" y="163171"/>
                  </a:lnTo>
                  <a:lnTo>
                    <a:pt x="586276" y="196220"/>
                  </a:lnTo>
                  <a:lnTo>
                    <a:pt x="549627" y="221985"/>
                  </a:lnTo>
                  <a:lnTo>
                    <a:pt x="509247" y="244612"/>
                  </a:lnTo>
                  <a:lnTo>
                    <a:pt x="467112" y="265805"/>
                  </a:lnTo>
                  <a:lnTo>
                    <a:pt x="425195" y="287274"/>
                  </a:lnTo>
                  <a:lnTo>
                    <a:pt x="402318" y="296298"/>
                  </a:lnTo>
                  <a:lnTo>
                    <a:pt x="375142" y="303275"/>
                  </a:lnTo>
                  <a:lnTo>
                    <a:pt x="352419" y="307776"/>
                  </a:lnTo>
                  <a:lnTo>
                    <a:pt x="342900" y="309372"/>
                  </a:lnTo>
                  <a:lnTo>
                    <a:pt x="294208" y="305450"/>
                  </a:lnTo>
                  <a:lnTo>
                    <a:pt x="258295" y="302473"/>
                  </a:lnTo>
                  <a:lnTo>
                    <a:pt x="232069" y="300319"/>
                  </a:lnTo>
                  <a:lnTo>
                    <a:pt x="212438" y="298870"/>
                  </a:lnTo>
                  <a:lnTo>
                    <a:pt x="196310" y="298003"/>
                  </a:lnTo>
                  <a:lnTo>
                    <a:pt x="180595" y="297600"/>
                  </a:lnTo>
                  <a:lnTo>
                    <a:pt x="162201" y="297539"/>
                  </a:lnTo>
                  <a:lnTo>
                    <a:pt x="138035" y="297702"/>
                  </a:lnTo>
                  <a:lnTo>
                    <a:pt x="105008" y="297966"/>
                  </a:lnTo>
                  <a:lnTo>
                    <a:pt x="60026" y="298213"/>
                  </a:lnTo>
                  <a:lnTo>
                    <a:pt x="0" y="298323"/>
                  </a:lnTo>
                </a:path>
              </a:pathLst>
            </a:custGeom>
            <a:ln w="9144">
              <a:solidFill>
                <a:srgbClr val="000000"/>
              </a:solidFill>
            </a:ln>
          </p:spPr>
          <p:txBody>
            <a:bodyPr wrap="square" lIns="0" tIns="0" rIns="0" bIns="0" rtlCol="0"/>
            <a:lstStyle/>
            <a:p>
              <a:endParaRPr/>
            </a:p>
          </p:txBody>
        </p:sp>
        <p:pic>
          <p:nvPicPr>
            <p:cNvPr id="14" name="object 14"/>
            <p:cNvPicPr/>
            <p:nvPr/>
          </p:nvPicPr>
          <p:blipFill>
            <a:blip r:embed="rId2"/>
            <a:stretch>
              <a:fillRect/>
            </a:stretch>
          </p:blipFill>
          <p:spPr>
            <a:xfrm>
              <a:off x="5449823" y="6000978"/>
              <a:ext cx="119506" cy="171221"/>
            </a:xfrm>
            <a:prstGeom prst="rect">
              <a:avLst/>
            </a:prstGeom>
          </p:spPr>
        </p:pic>
        <p:pic>
          <p:nvPicPr>
            <p:cNvPr id="15" name="object 15"/>
            <p:cNvPicPr/>
            <p:nvPr/>
          </p:nvPicPr>
          <p:blipFill>
            <a:blip r:embed="rId3"/>
            <a:stretch>
              <a:fillRect/>
            </a:stretch>
          </p:blipFill>
          <p:spPr>
            <a:xfrm>
              <a:off x="5887211" y="5996940"/>
              <a:ext cx="76200" cy="240791"/>
            </a:xfrm>
            <a:prstGeom prst="rect">
              <a:avLst/>
            </a:prstGeom>
          </p:spPr>
        </p:pic>
        <p:pic>
          <p:nvPicPr>
            <p:cNvPr id="16" name="object 16"/>
            <p:cNvPicPr/>
            <p:nvPr/>
          </p:nvPicPr>
          <p:blipFill>
            <a:blip r:embed="rId4"/>
            <a:stretch>
              <a:fillRect/>
            </a:stretch>
          </p:blipFill>
          <p:spPr>
            <a:xfrm>
              <a:off x="6395719" y="5961202"/>
              <a:ext cx="149859" cy="203377"/>
            </a:xfrm>
            <a:prstGeom prst="rect">
              <a:avLst/>
            </a:prstGeom>
          </p:spPr>
        </p:pic>
        <p:pic>
          <p:nvPicPr>
            <p:cNvPr id="17" name="object 17"/>
            <p:cNvPicPr/>
            <p:nvPr/>
          </p:nvPicPr>
          <p:blipFill>
            <a:blip r:embed="rId5"/>
            <a:stretch>
              <a:fillRect/>
            </a:stretch>
          </p:blipFill>
          <p:spPr>
            <a:xfrm>
              <a:off x="6824217" y="5953404"/>
              <a:ext cx="210565" cy="130403"/>
            </a:xfrm>
            <a:prstGeom prst="rect">
              <a:avLst/>
            </a:prstGeom>
          </p:spPr>
        </p:pic>
        <p:sp>
          <p:nvSpPr>
            <p:cNvPr id="18" name="object 18"/>
            <p:cNvSpPr/>
            <p:nvPr/>
          </p:nvSpPr>
          <p:spPr>
            <a:xfrm>
              <a:off x="6844538" y="5560948"/>
              <a:ext cx="303530" cy="294005"/>
            </a:xfrm>
            <a:custGeom>
              <a:avLst/>
              <a:gdLst/>
              <a:ahLst/>
              <a:cxnLst/>
              <a:rect l="l" t="t" r="r" b="b"/>
              <a:pathLst>
                <a:path w="303529" h="294004">
                  <a:moveTo>
                    <a:pt x="261874" y="292735"/>
                  </a:moveTo>
                  <a:lnTo>
                    <a:pt x="244894" y="270573"/>
                  </a:lnTo>
                  <a:lnTo>
                    <a:pt x="210058" y="225069"/>
                  </a:lnTo>
                  <a:lnTo>
                    <a:pt x="196151" y="253568"/>
                  </a:lnTo>
                  <a:lnTo>
                    <a:pt x="5588" y="160540"/>
                  </a:lnTo>
                  <a:lnTo>
                    <a:pt x="0" y="171945"/>
                  </a:lnTo>
                  <a:lnTo>
                    <a:pt x="190588" y="264985"/>
                  </a:lnTo>
                  <a:lnTo>
                    <a:pt x="176657" y="293535"/>
                  </a:lnTo>
                  <a:lnTo>
                    <a:pt x="261874" y="292735"/>
                  </a:lnTo>
                  <a:close/>
                </a:path>
                <a:path w="303529" h="294004">
                  <a:moveTo>
                    <a:pt x="303022" y="59563"/>
                  </a:moveTo>
                  <a:lnTo>
                    <a:pt x="296494" y="54711"/>
                  </a:lnTo>
                  <a:lnTo>
                    <a:pt x="234696" y="8763"/>
                  </a:lnTo>
                  <a:lnTo>
                    <a:pt x="229133" y="40005"/>
                  </a:lnTo>
                  <a:lnTo>
                    <a:pt x="3937" y="0"/>
                  </a:lnTo>
                  <a:lnTo>
                    <a:pt x="1651" y="12446"/>
                  </a:lnTo>
                  <a:lnTo>
                    <a:pt x="226910" y="52501"/>
                  </a:lnTo>
                  <a:lnTo>
                    <a:pt x="221361" y="83743"/>
                  </a:lnTo>
                  <a:lnTo>
                    <a:pt x="303022" y="59563"/>
                  </a:lnTo>
                  <a:close/>
                </a:path>
              </a:pathLst>
            </a:custGeom>
            <a:solidFill>
              <a:srgbClr val="000000"/>
            </a:solidFill>
          </p:spPr>
          <p:txBody>
            <a:bodyPr wrap="square" lIns="0" tIns="0" rIns="0" bIns="0" rtlCol="0"/>
            <a:lstStyle/>
            <a:p>
              <a:endParaRPr/>
            </a:p>
          </p:txBody>
        </p:sp>
        <p:sp>
          <p:nvSpPr>
            <p:cNvPr id="19" name="object 19"/>
            <p:cNvSpPr/>
            <p:nvPr/>
          </p:nvSpPr>
          <p:spPr>
            <a:xfrm>
              <a:off x="4875402" y="4192777"/>
              <a:ext cx="514984" cy="380365"/>
            </a:xfrm>
            <a:custGeom>
              <a:avLst/>
              <a:gdLst/>
              <a:ahLst/>
              <a:cxnLst/>
              <a:rect l="l" t="t" r="r" b="b"/>
              <a:pathLst>
                <a:path w="514984" h="380364">
                  <a:moveTo>
                    <a:pt x="355092" y="32385"/>
                  </a:moveTo>
                  <a:lnTo>
                    <a:pt x="514476" y="93853"/>
                  </a:lnTo>
                </a:path>
                <a:path w="514984" h="380364">
                  <a:moveTo>
                    <a:pt x="291084" y="61849"/>
                  </a:moveTo>
                  <a:lnTo>
                    <a:pt x="450469" y="123317"/>
                  </a:lnTo>
                </a:path>
                <a:path w="514984" h="380364">
                  <a:moveTo>
                    <a:pt x="373507" y="25400"/>
                  </a:moveTo>
                  <a:lnTo>
                    <a:pt x="271525" y="167386"/>
                  </a:lnTo>
                </a:path>
                <a:path w="514984" h="380364">
                  <a:moveTo>
                    <a:pt x="429260" y="0"/>
                  </a:moveTo>
                  <a:lnTo>
                    <a:pt x="345186" y="182245"/>
                  </a:lnTo>
                </a:path>
                <a:path w="514984" h="380364">
                  <a:moveTo>
                    <a:pt x="83566" y="231140"/>
                  </a:moveTo>
                  <a:lnTo>
                    <a:pt x="242950" y="292608"/>
                  </a:lnTo>
                </a:path>
                <a:path w="514984" h="380364">
                  <a:moveTo>
                    <a:pt x="19558" y="259715"/>
                  </a:moveTo>
                  <a:lnTo>
                    <a:pt x="178943" y="321183"/>
                  </a:lnTo>
                </a:path>
                <a:path w="514984" h="380364">
                  <a:moveTo>
                    <a:pt x="101981" y="223393"/>
                  </a:moveTo>
                  <a:lnTo>
                    <a:pt x="0" y="365252"/>
                  </a:lnTo>
                </a:path>
                <a:path w="514984" h="380364">
                  <a:moveTo>
                    <a:pt x="157099" y="197993"/>
                  </a:moveTo>
                  <a:lnTo>
                    <a:pt x="73025" y="380238"/>
                  </a:lnTo>
                </a:path>
              </a:pathLst>
            </a:custGeom>
            <a:ln w="9525">
              <a:solidFill>
                <a:srgbClr val="000000"/>
              </a:solidFill>
            </a:ln>
          </p:spPr>
          <p:txBody>
            <a:bodyPr wrap="square" lIns="0" tIns="0" rIns="0" bIns="0" rtlCol="0"/>
            <a:lstStyle/>
            <a:p>
              <a:endParaRPr/>
            </a:p>
          </p:txBody>
        </p:sp>
        <p:sp>
          <p:nvSpPr>
            <p:cNvPr id="20" name="object 20"/>
            <p:cNvSpPr/>
            <p:nvPr/>
          </p:nvSpPr>
          <p:spPr>
            <a:xfrm>
              <a:off x="7194803" y="4279392"/>
              <a:ext cx="666115" cy="280670"/>
            </a:xfrm>
            <a:custGeom>
              <a:avLst/>
              <a:gdLst/>
              <a:ahLst/>
              <a:cxnLst/>
              <a:rect l="l" t="t" r="r" b="b"/>
              <a:pathLst>
                <a:path w="666115" h="280670">
                  <a:moveTo>
                    <a:pt x="446531" y="79247"/>
                  </a:moveTo>
                  <a:lnTo>
                    <a:pt x="644651" y="280415"/>
                  </a:lnTo>
                </a:path>
                <a:path w="666115" h="280670">
                  <a:moveTo>
                    <a:pt x="545592" y="79247"/>
                  </a:moveTo>
                  <a:lnTo>
                    <a:pt x="665988" y="201167"/>
                  </a:lnTo>
                </a:path>
                <a:path w="666115" h="280670">
                  <a:moveTo>
                    <a:pt x="597407" y="79247"/>
                  </a:moveTo>
                  <a:lnTo>
                    <a:pt x="446531" y="280415"/>
                  </a:lnTo>
                </a:path>
                <a:path w="666115" h="280670">
                  <a:moveTo>
                    <a:pt x="559307" y="79247"/>
                  </a:moveTo>
                  <a:lnTo>
                    <a:pt x="408431" y="211835"/>
                  </a:lnTo>
                </a:path>
                <a:path w="666115" h="280670">
                  <a:moveTo>
                    <a:pt x="131064" y="0"/>
                  </a:moveTo>
                  <a:lnTo>
                    <a:pt x="251460" y="121919"/>
                  </a:lnTo>
                </a:path>
                <a:path w="666115" h="280670">
                  <a:moveTo>
                    <a:pt x="60960" y="0"/>
                  </a:moveTo>
                  <a:lnTo>
                    <a:pt x="181355" y="121919"/>
                  </a:lnTo>
                </a:path>
                <a:path w="666115" h="280670">
                  <a:moveTo>
                    <a:pt x="150875" y="0"/>
                  </a:moveTo>
                  <a:lnTo>
                    <a:pt x="0" y="88391"/>
                  </a:lnTo>
                </a:path>
                <a:path w="666115" h="280670">
                  <a:moveTo>
                    <a:pt x="211836" y="0"/>
                  </a:moveTo>
                  <a:lnTo>
                    <a:pt x="60960" y="132587"/>
                  </a:lnTo>
                </a:path>
              </a:pathLst>
            </a:custGeom>
            <a:ln w="9144">
              <a:solidFill>
                <a:srgbClr val="000000"/>
              </a:solidFill>
            </a:ln>
          </p:spPr>
          <p:txBody>
            <a:bodyPr wrap="square" lIns="0" tIns="0" rIns="0" bIns="0" rtlCol="0"/>
            <a:lstStyle/>
            <a:p>
              <a:endParaRPr/>
            </a:p>
          </p:txBody>
        </p:sp>
        <p:pic>
          <p:nvPicPr>
            <p:cNvPr id="21" name="object 21"/>
            <p:cNvPicPr/>
            <p:nvPr/>
          </p:nvPicPr>
          <p:blipFill>
            <a:blip r:embed="rId6"/>
            <a:stretch>
              <a:fillRect/>
            </a:stretch>
          </p:blipFill>
          <p:spPr>
            <a:xfrm>
              <a:off x="5609843" y="1456944"/>
              <a:ext cx="208788" cy="341375"/>
            </a:xfrm>
            <a:prstGeom prst="rect">
              <a:avLst/>
            </a:prstGeom>
          </p:spPr>
        </p:pic>
        <p:sp>
          <p:nvSpPr>
            <p:cNvPr id="22" name="object 22"/>
            <p:cNvSpPr/>
            <p:nvPr/>
          </p:nvSpPr>
          <p:spPr>
            <a:xfrm>
              <a:off x="5372100" y="2967227"/>
              <a:ext cx="1938655" cy="1179830"/>
            </a:xfrm>
            <a:custGeom>
              <a:avLst/>
              <a:gdLst/>
              <a:ahLst/>
              <a:cxnLst/>
              <a:rect l="l" t="t" r="r" b="b"/>
              <a:pathLst>
                <a:path w="1938654" h="1179829">
                  <a:moveTo>
                    <a:pt x="298704" y="38100"/>
                  </a:moveTo>
                  <a:lnTo>
                    <a:pt x="286004" y="31750"/>
                  </a:lnTo>
                  <a:lnTo>
                    <a:pt x="222504" y="0"/>
                  </a:lnTo>
                  <a:lnTo>
                    <a:pt x="222504" y="31750"/>
                  </a:lnTo>
                  <a:lnTo>
                    <a:pt x="0" y="31750"/>
                  </a:lnTo>
                  <a:lnTo>
                    <a:pt x="0" y="44450"/>
                  </a:lnTo>
                  <a:lnTo>
                    <a:pt x="222504" y="44450"/>
                  </a:lnTo>
                  <a:lnTo>
                    <a:pt x="222504" y="76200"/>
                  </a:lnTo>
                  <a:lnTo>
                    <a:pt x="286004" y="44450"/>
                  </a:lnTo>
                  <a:lnTo>
                    <a:pt x="298704" y="38100"/>
                  </a:lnTo>
                  <a:close/>
                </a:path>
                <a:path w="1938654" h="1179829">
                  <a:moveTo>
                    <a:pt x="1036320" y="1103376"/>
                  </a:moveTo>
                  <a:lnTo>
                    <a:pt x="1004570" y="1103376"/>
                  </a:lnTo>
                  <a:lnTo>
                    <a:pt x="1004570" y="836676"/>
                  </a:lnTo>
                  <a:lnTo>
                    <a:pt x="991870" y="836676"/>
                  </a:lnTo>
                  <a:lnTo>
                    <a:pt x="991870" y="1103376"/>
                  </a:lnTo>
                  <a:lnTo>
                    <a:pt x="960120" y="1103376"/>
                  </a:lnTo>
                  <a:lnTo>
                    <a:pt x="998220" y="1179576"/>
                  </a:lnTo>
                  <a:lnTo>
                    <a:pt x="1029970" y="1116076"/>
                  </a:lnTo>
                  <a:lnTo>
                    <a:pt x="1036320" y="1103376"/>
                  </a:lnTo>
                  <a:close/>
                </a:path>
                <a:path w="1938654" h="1179829">
                  <a:moveTo>
                    <a:pt x="1938528" y="263398"/>
                  </a:moveTo>
                  <a:lnTo>
                    <a:pt x="1755648" y="263398"/>
                  </a:lnTo>
                  <a:lnTo>
                    <a:pt x="1755648" y="231648"/>
                  </a:lnTo>
                  <a:lnTo>
                    <a:pt x="1679448" y="269748"/>
                  </a:lnTo>
                  <a:lnTo>
                    <a:pt x="1755648" y="307848"/>
                  </a:lnTo>
                  <a:lnTo>
                    <a:pt x="1755648" y="276098"/>
                  </a:lnTo>
                  <a:lnTo>
                    <a:pt x="1938528" y="276098"/>
                  </a:lnTo>
                  <a:lnTo>
                    <a:pt x="1938528" y="263398"/>
                  </a:lnTo>
                  <a:close/>
                </a:path>
              </a:pathLst>
            </a:custGeom>
            <a:solidFill>
              <a:srgbClr val="000000"/>
            </a:solidFill>
          </p:spPr>
          <p:txBody>
            <a:bodyPr wrap="square" lIns="0" tIns="0" rIns="0" bIns="0" rtlCol="0"/>
            <a:lstStyle/>
            <a:p>
              <a:endParaRPr/>
            </a:p>
          </p:txBody>
        </p:sp>
        <p:sp>
          <p:nvSpPr>
            <p:cNvPr id="23" name="object 23"/>
            <p:cNvSpPr/>
            <p:nvPr/>
          </p:nvSpPr>
          <p:spPr>
            <a:xfrm>
              <a:off x="5439155" y="3782567"/>
              <a:ext cx="940435" cy="0"/>
            </a:xfrm>
            <a:custGeom>
              <a:avLst/>
              <a:gdLst/>
              <a:ahLst/>
              <a:cxnLst/>
              <a:rect l="l" t="t" r="r" b="b"/>
              <a:pathLst>
                <a:path w="940435">
                  <a:moveTo>
                    <a:pt x="0" y="0"/>
                  </a:moveTo>
                  <a:lnTo>
                    <a:pt x="940308" y="0"/>
                  </a:lnTo>
                </a:path>
              </a:pathLst>
            </a:custGeom>
            <a:ln w="9144">
              <a:solidFill>
                <a:srgbClr val="000000"/>
              </a:solidFill>
            </a:ln>
          </p:spPr>
          <p:txBody>
            <a:bodyPr wrap="square" lIns="0" tIns="0" rIns="0" bIns="0" rtlCol="0"/>
            <a:lstStyle/>
            <a:p>
              <a:endParaRPr/>
            </a:p>
          </p:txBody>
        </p:sp>
      </p:grpSp>
      <p:pic>
        <p:nvPicPr>
          <p:cNvPr id="24" name="object 24"/>
          <p:cNvPicPr/>
          <p:nvPr/>
        </p:nvPicPr>
        <p:blipFill>
          <a:blip r:embed="rId7"/>
          <a:stretch>
            <a:fillRect/>
          </a:stretch>
        </p:blipFill>
        <p:spPr>
          <a:xfrm>
            <a:off x="5129784" y="5475859"/>
            <a:ext cx="239902" cy="100329"/>
          </a:xfrm>
          <a:prstGeom prst="rect">
            <a:avLst/>
          </a:prstGeom>
        </p:spPr>
      </p:pic>
      <p:pic>
        <p:nvPicPr>
          <p:cNvPr id="25" name="object 25"/>
          <p:cNvPicPr/>
          <p:nvPr/>
        </p:nvPicPr>
        <p:blipFill>
          <a:blip r:embed="rId8"/>
          <a:stretch>
            <a:fillRect/>
          </a:stretch>
        </p:blipFill>
        <p:spPr>
          <a:xfrm>
            <a:off x="5170932" y="5654611"/>
            <a:ext cx="189102" cy="110680"/>
          </a:xfrm>
          <a:prstGeom prst="rect">
            <a:avLst/>
          </a:prstGeom>
        </p:spPr>
      </p:pic>
      <p:pic>
        <p:nvPicPr>
          <p:cNvPr id="26" name="object 26"/>
          <p:cNvPicPr/>
          <p:nvPr/>
        </p:nvPicPr>
        <p:blipFill>
          <a:blip r:embed="rId3"/>
          <a:stretch>
            <a:fillRect/>
          </a:stretch>
        </p:blipFill>
        <p:spPr>
          <a:xfrm>
            <a:off x="6146291" y="6007608"/>
            <a:ext cx="76200" cy="240791"/>
          </a:xfrm>
          <a:prstGeom prst="rect">
            <a:avLst/>
          </a:prstGeom>
        </p:spPr>
      </p:pic>
      <p:sp>
        <p:nvSpPr>
          <p:cNvPr id="27" name="object 27"/>
          <p:cNvSpPr txBox="1"/>
          <p:nvPr/>
        </p:nvSpPr>
        <p:spPr>
          <a:xfrm>
            <a:off x="4775072" y="3635451"/>
            <a:ext cx="970915" cy="208915"/>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Slab</a:t>
            </a:r>
            <a:r>
              <a:rPr sz="1200" spc="-20">
                <a:latin typeface="Calibri"/>
                <a:cs typeface="Calibri"/>
              </a:rPr>
              <a:t> </a:t>
            </a:r>
            <a:r>
              <a:rPr sz="1200">
                <a:latin typeface="Calibri"/>
                <a:cs typeface="Calibri"/>
              </a:rPr>
              <a:t>with</a:t>
            </a:r>
            <a:r>
              <a:rPr sz="1200" spc="-20">
                <a:latin typeface="Calibri"/>
                <a:cs typeface="Calibri"/>
              </a:rPr>
              <a:t> </a:t>
            </a:r>
            <a:r>
              <a:rPr sz="1200" spc="-10">
                <a:latin typeface="Calibri"/>
                <a:cs typeface="Calibri"/>
              </a:rPr>
              <a:t>squat</a:t>
            </a:r>
            <a:endParaRPr sz="1200">
              <a:latin typeface="Calibri"/>
              <a:cs typeface="Calibri"/>
            </a:endParaRPr>
          </a:p>
        </p:txBody>
      </p:sp>
      <p:sp>
        <p:nvSpPr>
          <p:cNvPr id="28" name="object 28"/>
          <p:cNvSpPr txBox="1"/>
          <p:nvPr/>
        </p:nvSpPr>
        <p:spPr>
          <a:xfrm>
            <a:off x="4775072" y="3818890"/>
            <a:ext cx="297815" cy="208279"/>
          </a:xfrm>
          <a:prstGeom prst="rect">
            <a:avLst/>
          </a:prstGeom>
        </p:spPr>
        <p:txBody>
          <a:bodyPr vert="horz" wrap="square" lIns="0" tIns="12700" rIns="0" bIns="0" rtlCol="0">
            <a:spAutoFit/>
          </a:bodyPr>
          <a:lstStyle/>
          <a:p>
            <a:pPr marL="12700">
              <a:lnSpc>
                <a:spcPct val="100000"/>
              </a:lnSpc>
              <a:spcBef>
                <a:spcPts val="100"/>
              </a:spcBef>
            </a:pPr>
            <a:r>
              <a:rPr sz="1200" spc="-20">
                <a:latin typeface="Calibri"/>
                <a:cs typeface="Calibri"/>
              </a:rPr>
              <a:t>hole</a:t>
            </a:r>
            <a:endParaRPr sz="1200">
              <a:latin typeface="Calibri"/>
              <a:cs typeface="Calibri"/>
            </a:endParaRPr>
          </a:p>
        </p:txBody>
      </p:sp>
      <p:sp>
        <p:nvSpPr>
          <p:cNvPr id="29" name="object 29"/>
          <p:cNvSpPr txBox="1"/>
          <p:nvPr/>
        </p:nvSpPr>
        <p:spPr>
          <a:xfrm>
            <a:off x="4280153" y="5020767"/>
            <a:ext cx="863600" cy="391795"/>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Solids</a:t>
            </a:r>
            <a:endParaRPr sz="1200">
              <a:latin typeface="Calibri"/>
              <a:cs typeface="Calibri"/>
            </a:endParaRPr>
          </a:p>
          <a:p>
            <a:pPr marL="12700">
              <a:lnSpc>
                <a:spcPct val="100000"/>
              </a:lnSpc>
              <a:spcBef>
                <a:spcPts val="5"/>
              </a:spcBef>
            </a:pPr>
            <a:r>
              <a:rPr sz="1200" spc="-10">
                <a:latin typeface="Calibri"/>
                <a:cs typeface="Calibri"/>
              </a:rPr>
              <a:t>accumulation</a:t>
            </a:r>
            <a:endParaRPr sz="1200">
              <a:latin typeface="Calibri"/>
              <a:cs typeface="Calibri"/>
            </a:endParaRPr>
          </a:p>
        </p:txBody>
      </p:sp>
      <p:sp>
        <p:nvSpPr>
          <p:cNvPr id="30" name="object 30"/>
          <p:cNvSpPr txBox="1"/>
          <p:nvPr/>
        </p:nvSpPr>
        <p:spPr>
          <a:xfrm>
            <a:off x="4650104" y="2808223"/>
            <a:ext cx="615950"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Vent</a:t>
            </a:r>
            <a:r>
              <a:rPr sz="1200" spc="-55">
                <a:latin typeface="Calibri"/>
                <a:cs typeface="Calibri"/>
              </a:rPr>
              <a:t> </a:t>
            </a:r>
            <a:r>
              <a:rPr sz="1200" spc="-20">
                <a:latin typeface="Calibri"/>
                <a:cs typeface="Calibri"/>
              </a:rPr>
              <a:t>pipe</a:t>
            </a:r>
            <a:endParaRPr sz="1200">
              <a:latin typeface="Calibri"/>
              <a:cs typeface="Calibri"/>
            </a:endParaRPr>
          </a:p>
        </p:txBody>
      </p:sp>
      <p:sp>
        <p:nvSpPr>
          <p:cNvPr id="31" name="object 31"/>
          <p:cNvSpPr txBox="1"/>
          <p:nvPr/>
        </p:nvSpPr>
        <p:spPr>
          <a:xfrm>
            <a:off x="4551045" y="4601336"/>
            <a:ext cx="562610"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Pit</a:t>
            </a:r>
            <a:r>
              <a:rPr sz="1200" spc="-15">
                <a:latin typeface="Calibri"/>
                <a:cs typeface="Calibri"/>
              </a:rPr>
              <a:t> </a:t>
            </a:r>
            <a:r>
              <a:rPr sz="1200" spc="-10">
                <a:latin typeface="Calibri"/>
                <a:cs typeface="Calibri"/>
              </a:rPr>
              <a:t>lining</a:t>
            </a:r>
            <a:endParaRPr sz="1200">
              <a:latin typeface="Calibri"/>
              <a:cs typeface="Calibri"/>
            </a:endParaRPr>
          </a:p>
        </p:txBody>
      </p:sp>
      <p:grpSp>
        <p:nvGrpSpPr>
          <p:cNvPr id="32" name="object 32"/>
          <p:cNvGrpSpPr/>
          <p:nvPr/>
        </p:nvGrpSpPr>
        <p:grpSpPr>
          <a:xfrm>
            <a:off x="5155501" y="1743265"/>
            <a:ext cx="1498600" cy="3074670"/>
            <a:chOff x="5155501" y="1743265"/>
            <a:chExt cx="1498600" cy="3074670"/>
          </a:xfrm>
        </p:grpSpPr>
        <p:pic>
          <p:nvPicPr>
            <p:cNvPr id="33" name="object 33"/>
            <p:cNvPicPr/>
            <p:nvPr/>
          </p:nvPicPr>
          <p:blipFill>
            <a:blip r:embed="rId9"/>
            <a:stretch>
              <a:fillRect/>
            </a:stretch>
          </p:blipFill>
          <p:spPr>
            <a:xfrm>
              <a:off x="5201412" y="4741163"/>
              <a:ext cx="227075" cy="76200"/>
            </a:xfrm>
            <a:prstGeom prst="rect">
              <a:avLst/>
            </a:prstGeom>
          </p:spPr>
        </p:pic>
        <p:sp>
          <p:nvSpPr>
            <p:cNvPr id="34" name="object 34"/>
            <p:cNvSpPr/>
            <p:nvPr/>
          </p:nvSpPr>
          <p:spPr>
            <a:xfrm>
              <a:off x="5853684" y="2042159"/>
              <a:ext cx="795655" cy="20320"/>
            </a:xfrm>
            <a:custGeom>
              <a:avLst/>
              <a:gdLst/>
              <a:ahLst/>
              <a:cxnLst/>
              <a:rect l="l" t="t" r="r" b="b"/>
              <a:pathLst>
                <a:path w="795654" h="20319">
                  <a:moveTo>
                    <a:pt x="795527" y="0"/>
                  </a:moveTo>
                  <a:lnTo>
                    <a:pt x="0" y="19812"/>
                  </a:lnTo>
                </a:path>
              </a:pathLst>
            </a:custGeom>
            <a:ln w="9144">
              <a:solidFill>
                <a:srgbClr val="000000"/>
              </a:solidFill>
              <a:prstDash val="lgDash"/>
            </a:ln>
          </p:spPr>
          <p:txBody>
            <a:bodyPr wrap="square" lIns="0" tIns="0" rIns="0" bIns="0" rtlCol="0"/>
            <a:lstStyle/>
            <a:p>
              <a:endParaRPr/>
            </a:p>
          </p:txBody>
        </p:sp>
        <p:sp>
          <p:nvSpPr>
            <p:cNvPr id="35" name="object 35"/>
            <p:cNvSpPr/>
            <p:nvPr/>
          </p:nvSpPr>
          <p:spPr>
            <a:xfrm>
              <a:off x="5160264" y="1748027"/>
              <a:ext cx="398145" cy="303530"/>
            </a:xfrm>
            <a:custGeom>
              <a:avLst/>
              <a:gdLst/>
              <a:ahLst/>
              <a:cxnLst/>
              <a:rect l="l" t="t" r="r" b="b"/>
              <a:pathLst>
                <a:path w="398145" h="303530">
                  <a:moveTo>
                    <a:pt x="397763" y="303275"/>
                  </a:moveTo>
                  <a:lnTo>
                    <a:pt x="0" y="303275"/>
                  </a:lnTo>
                </a:path>
                <a:path w="398145" h="303530">
                  <a:moveTo>
                    <a:pt x="397763" y="0"/>
                  </a:moveTo>
                  <a:lnTo>
                    <a:pt x="0" y="0"/>
                  </a:lnTo>
                </a:path>
              </a:pathLst>
            </a:custGeom>
            <a:ln w="9144">
              <a:solidFill>
                <a:srgbClr val="000000"/>
              </a:solidFill>
            </a:ln>
          </p:spPr>
          <p:txBody>
            <a:bodyPr wrap="square" lIns="0" tIns="0" rIns="0" bIns="0" rtlCol="0"/>
            <a:lstStyle/>
            <a:p>
              <a:endParaRPr/>
            </a:p>
          </p:txBody>
        </p:sp>
        <p:pic>
          <p:nvPicPr>
            <p:cNvPr id="36" name="object 36"/>
            <p:cNvPicPr/>
            <p:nvPr/>
          </p:nvPicPr>
          <p:blipFill>
            <a:blip r:embed="rId10"/>
            <a:stretch>
              <a:fillRect/>
            </a:stretch>
          </p:blipFill>
          <p:spPr>
            <a:xfrm>
              <a:off x="5320284" y="1810511"/>
              <a:ext cx="76200" cy="251460"/>
            </a:xfrm>
            <a:prstGeom prst="rect">
              <a:avLst/>
            </a:prstGeom>
          </p:spPr>
        </p:pic>
      </p:grpSp>
      <p:sp>
        <p:nvSpPr>
          <p:cNvPr id="37" name="object 37"/>
          <p:cNvSpPr txBox="1"/>
          <p:nvPr/>
        </p:nvSpPr>
        <p:spPr>
          <a:xfrm>
            <a:off x="4354448" y="1273809"/>
            <a:ext cx="1416050" cy="692150"/>
          </a:xfrm>
          <a:prstGeom prst="rect">
            <a:avLst/>
          </a:prstGeom>
        </p:spPr>
        <p:txBody>
          <a:bodyPr vert="horz" wrap="square" lIns="0" tIns="12700" rIns="0" bIns="0" rtlCol="0">
            <a:spAutoFit/>
          </a:bodyPr>
          <a:lstStyle/>
          <a:p>
            <a:pPr marL="282575">
              <a:lnSpc>
                <a:spcPct val="100000"/>
              </a:lnSpc>
              <a:spcBef>
                <a:spcPts val="100"/>
              </a:spcBef>
              <a:tabLst>
                <a:tab pos="1081405" algn="l"/>
                <a:tab pos="1402715" algn="l"/>
              </a:tabLst>
            </a:pPr>
            <a:r>
              <a:rPr sz="1200">
                <a:latin typeface="Calibri"/>
                <a:cs typeface="Calibri"/>
              </a:rPr>
              <a:t>Fly</a:t>
            </a:r>
            <a:r>
              <a:rPr sz="1200" spc="-10">
                <a:latin typeface="Calibri"/>
                <a:cs typeface="Calibri"/>
              </a:rPr>
              <a:t> screen</a:t>
            </a:r>
            <a:r>
              <a:rPr sz="1200">
                <a:latin typeface="Calibri"/>
                <a:cs typeface="Calibri"/>
              </a:rPr>
              <a:t>	</a:t>
            </a:r>
            <a:r>
              <a:rPr sz="1200" u="sng">
                <a:uFill>
                  <a:solidFill>
                    <a:srgbClr val="000000"/>
                  </a:solidFill>
                </a:uFill>
                <a:latin typeface="Calibri"/>
                <a:cs typeface="Calibri"/>
              </a:rPr>
              <a:t>	</a:t>
            </a:r>
            <a:endParaRPr sz="1200">
              <a:latin typeface="Calibri"/>
              <a:cs typeface="Calibri"/>
            </a:endParaRPr>
          </a:p>
          <a:p>
            <a:pPr>
              <a:lnSpc>
                <a:spcPct val="100000"/>
              </a:lnSpc>
              <a:spcBef>
                <a:spcPts val="900"/>
              </a:spcBef>
            </a:pPr>
            <a:endParaRPr sz="1200">
              <a:latin typeface="Calibri"/>
              <a:cs typeface="Calibri"/>
            </a:endParaRPr>
          </a:p>
          <a:p>
            <a:pPr marL="12700">
              <a:lnSpc>
                <a:spcPct val="100000"/>
              </a:lnSpc>
            </a:pPr>
            <a:r>
              <a:rPr sz="1200">
                <a:latin typeface="Calibri"/>
                <a:cs typeface="Calibri"/>
              </a:rPr>
              <a:t>min.</a:t>
            </a:r>
            <a:r>
              <a:rPr sz="1200" spc="-25">
                <a:latin typeface="Calibri"/>
                <a:cs typeface="Calibri"/>
              </a:rPr>
              <a:t> </a:t>
            </a:r>
            <a:r>
              <a:rPr sz="1200">
                <a:latin typeface="Calibri"/>
                <a:cs typeface="Calibri"/>
              </a:rPr>
              <a:t>300</a:t>
            </a:r>
            <a:r>
              <a:rPr sz="1200" spc="-5">
                <a:latin typeface="Calibri"/>
                <a:cs typeface="Calibri"/>
              </a:rPr>
              <a:t> </a:t>
            </a:r>
            <a:r>
              <a:rPr sz="1200" spc="-25">
                <a:latin typeface="Calibri"/>
                <a:cs typeface="Calibri"/>
              </a:rPr>
              <a:t>mm</a:t>
            </a:r>
            <a:endParaRPr sz="1200">
              <a:latin typeface="Calibri"/>
              <a:cs typeface="Calibri"/>
            </a:endParaRPr>
          </a:p>
        </p:txBody>
      </p:sp>
      <p:grpSp>
        <p:nvGrpSpPr>
          <p:cNvPr id="38" name="object 38"/>
          <p:cNvGrpSpPr/>
          <p:nvPr/>
        </p:nvGrpSpPr>
        <p:grpSpPr>
          <a:xfrm>
            <a:off x="4262564" y="4152900"/>
            <a:ext cx="4133215" cy="1809750"/>
            <a:chOff x="4262564" y="4152900"/>
            <a:chExt cx="4133215" cy="1809750"/>
          </a:xfrm>
        </p:grpSpPr>
        <p:pic>
          <p:nvPicPr>
            <p:cNvPr id="39" name="object 39"/>
            <p:cNvPicPr/>
            <p:nvPr/>
          </p:nvPicPr>
          <p:blipFill>
            <a:blip r:embed="rId11"/>
            <a:stretch>
              <a:fillRect/>
            </a:stretch>
          </p:blipFill>
          <p:spPr>
            <a:xfrm>
              <a:off x="5443728" y="4201667"/>
              <a:ext cx="1389887" cy="1749552"/>
            </a:xfrm>
            <a:prstGeom prst="rect">
              <a:avLst/>
            </a:prstGeom>
          </p:spPr>
        </p:pic>
        <p:sp>
          <p:nvSpPr>
            <p:cNvPr id="40" name="object 40"/>
            <p:cNvSpPr/>
            <p:nvPr/>
          </p:nvSpPr>
          <p:spPr>
            <a:xfrm>
              <a:off x="5443728" y="4201667"/>
              <a:ext cx="1390015" cy="1750060"/>
            </a:xfrm>
            <a:custGeom>
              <a:avLst/>
              <a:gdLst/>
              <a:ahLst/>
              <a:cxnLst/>
              <a:rect l="l" t="t" r="r" b="b"/>
              <a:pathLst>
                <a:path w="1390015" h="1750060">
                  <a:moveTo>
                    <a:pt x="0" y="1749551"/>
                  </a:moveTo>
                  <a:lnTo>
                    <a:pt x="1389887" y="1749551"/>
                  </a:lnTo>
                  <a:lnTo>
                    <a:pt x="1389887" y="0"/>
                  </a:lnTo>
                  <a:lnTo>
                    <a:pt x="0" y="0"/>
                  </a:lnTo>
                  <a:lnTo>
                    <a:pt x="0" y="1749551"/>
                  </a:lnTo>
                  <a:close/>
                </a:path>
              </a:pathLst>
            </a:custGeom>
            <a:ln w="9144">
              <a:solidFill>
                <a:srgbClr val="000000"/>
              </a:solidFill>
            </a:ln>
          </p:spPr>
          <p:txBody>
            <a:bodyPr wrap="square" lIns="0" tIns="0" rIns="0" bIns="0" rtlCol="0"/>
            <a:lstStyle/>
            <a:p>
              <a:endParaRPr/>
            </a:p>
          </p:txBody>
        </p:sp>
        <p:sp>
          <p:nvSpPr>
            <p:cNvPr id="41" name="object 41"/>
            <p:cNvSpPr/>
            <p:nvPr/>
          </p:nvSpPr>
          <p:spPr>
            <a:xfrm>
              <a:off x="5504688" y="4174235"/>
              <a:ext cx="1282065" cy="1567180"/>
            </a:xfrm>
            <a:custGeom>
              <a:avLst/>
              <a:gdLst/>
              <a:ahLst/>
              <a:cxnLst/>
              <a:rect l="l" t="t" r="r" b="b"/>
              <a:pathLst>
                <a:path w="1282065" h="1567179">
                  <a:moveTo>
                    <a:pt x="1281684" y="0"/>
                  </a:moveTo>
                  <a:lnTo>
                    <a:pt x="0" y="0"/>
                  </a:lnTo>
                  <a:lnTo>
                    <a:pt x="0" y="1566672"/>
                  </a:lnTo>
                  <a:lnTo>
                    <a:pt x="1281684" y="1566672"/>
                  </a:lnTo>
                  <a:lnTo>
                    <a:pt x="1281684" y="0"/>
                  </a:lnTo>
                  <a:close/>
                </a:path>
              </a:pathLst>
            </a:custGeom>
            <a:solidFill>
              <a:srgbClr val="FFFFFF"/>
            </a:solidFill>
          </p:spPr>
          <p:txBody>
            <a:bodyPr wrap="square" lIns="0" tIns="0" rIns="0" bIns="0" rtlCol="0"/>
            <a:lstStyle/>
            <a:p>
              <a:endParaRPr/>
            </a:p>
          </p:txBody>
        </p:sp>
        <p:sp>
          <p:nvSpPr>
            <p:cNvPr id="42" name="object 42"/>
            <p:cNvSpPr/>
            <p:nvPr/>
          </p:nvSpPr>
          <p:spPr>
            <a:xfrm>
              <a:off x="5504688" y="4174235"/>
              <a:ext cx="1282065" cy="1567180"/>
            </a:xfrm>
            <a:custGeom>
              <a:avLst/>
              <a:gdLst/>
              <a:ahLst/>
              <a:cxnLst/>
              <a:rect l="l" t="t" r="r" b="b"/>
              <a:pathLst>
                <a:path w="1282065" h="1567179">
                  <a:moveTo>
                    <a:pt x="0" y="1566672"/>
                  </a:moveTo>
                  <a:lnTo>
                    <a:pt x="1281684" y="1566672"/>
                  </a:lnTo>
                  <a:lnTo>
                    <a:pt x="1281684" y="0"/>
                  </a:lnTo>
                  <a:lnTo>
                    <a:pt x="0" y="0"/>
                  </a:lnTo>
                  <a:lnTo>
                    <a:pt x="0" y="1566672"/>
                  </a:lnTo>
                  <a:close/>
                </a:path>
              </a:pathLst>
            </a:custGeom>
            <a:ln w="9144">
              <a:solidFill>
                <a:srgbClr val="000000"/>
              </a:solidFill>
            </a:ln>
          </p:spPr>
          <p:txBody>
            <a:bodyPr wrap="square" lIns="0" tIns="0" rIns="0" bIns="0" rtlCol="0"/>
            <a:lstStyle/>
            <a:p>
              <a:endParaRPr/>
            </a:p>
          </p:txBody>
        </p:sp>
        <p:pic>
          <p:nvPicPr>
            <p:cNvPr id="43" name="object 43"/>
            <p:cNvPicPr/>
            <p:nvPr/>
          </p:nvPicPr>
          <p:blipFill>
            <a:blip r:embed="rId12"/>
            <a:stretch>
              <a:fillRect/>
            </a:stretch>
          </p:blipFill>
          <p:spPr>
            <a:xfrm>
              <a:off x="6332220" y="4300728"/>
              <a:ext cx="150875" cy="294131"/>
            </a:xfrm>
            <a:prstGeom prst="rect">
              <a:avLst/>
            </a:prstGeom>
          </p:spPr>
        </p:pic>
        <p:pic>
          <p:nvPicPr>
            <p:cNvPr id="44" name="object 44"/>
            <p:cNvPicPr/>
            <p:nvPr/>
          </p:nvPicPr>
          <p:blipFill>
            <a:blip r:embed="rId13"/>
            <a:stretch>
              <a:fillRect/>
            </a:stretch>
          </p:blipFill>
          <p:spPr>
            <a:xfrm>
              <a:off x="6345936" y="4649723"/>
              <a:ext cx="109727" cy="294131"/>
            </a:xfrm>
            <a:prstGeom prst="rect">
              <a:avLst/>
            </a:prstGeom>
          </p:spPr>
        </p:pic>
        <p:pic>
          <p:nvPicPr>
            <p:cNvPr id="45" name="object 45"/>
            <p:cNvPicPr/>
            <p:nvPr/>
          </p:nvPicPr>
          <p:blipFill>
            <a:blip r:embed="rId14"/>
            <a:stretch>
              <a:fillRect/>
            </a:stretch>
          </p:blipFill>
          <p:spPr>
            <a:xfrm>
              <a:off x="5452872" y="5215127"/>
              <a:ext cx="1399031" cy="747166"/>
            </a:xfrm>
            <a:prstGeom prst="rect">
              <a:avLst/>
            </a:prstGeom>
          </p:spPr>
        </p:pic>
        <p:pic>
          <p:nvPicPr>
            <p:cNvPr id="46" name="object 46"/>
            <p:cNvPicPr/>
            <p:nvPr/>
          </p:nvPicPr>
          <p:blipFill>
            <a:blip r:embed="rId15"/>
            <a:stretch>
              <a:fillRect/>
            </a:stretch>
          </p:blipFill>
          <p:spPr>
            <a:xfrm>
              <a:off x="4267200" y="4157472"/>
              <a:ext cx="1178052" cy="301751"/>
            </a:xfrm>
            <a:prstGeom prst="rect">
              <a:avLst/>
            </a:prstGeom>
          </p:spPr>
        </p:pic>
        <p:sp>
          <p:nvSpPr>
            <p:cNvPr id="47" name="object 47"/>
            <p:cNvSpPr/>
            <p:nvPr/>
          </p:nvSpPr>
          <p:spPr>
            <a:xfrm>
              <a:off x="4267200" y="4157472"/>
              <a:ext cx="1178560" cy="302260"/>
            </a:xfrm>
            <a:custGeom>
              <a:avLst/>
              <a:gdLst/>
              <a:ahLst/>
              <a:cxnLst/>
              <a:rect l="l" t="t" r="r" b="b"/>
              <a:pathLst>
                <a:path w="1178560" h="302260">
                  <a:moveTo>
                    <a:pt x="1116076" y="0"/>
                  </a:moveTo>
                  <a:lnTo>
                    <a:pt x="1067176" y="10777"/>
                  </a:lnTo>
                  <a:lnTo>
                    <a:pt x="1017521" y="22640"/>
                  </a:lnTo>
                  <a:lnTo>
                    <a:pt x="967513" y="34143"/>
                  </a:lnTo>
                  <a:lnTo>
                    <a:pt x="917553" y="43842"/>
                  </a:lnTo>
                  <a:lnTo>
                    <a:pt x="868045" y="50291"/>
                  </a:lnTo>
                  <a:lnTo>
                    <a:pt x="829278" y="53084"/>
                  </a:lnTo>
                  <a:lnTo>
                    <a:pt x="790511" y="55102"/>
                  </a:lnTo>
                  <a:lnTo>
                    <a:pt x="751744" y="56810"/>
                  </a:lnTo>
                  <a:lnTo>
                    <a:pt x="712977" y="58673"/>
                  </a:lnTo>
                  <a:lnTo>
                    <a:pt x="701168" y="66954"/>
                  </a:lnTo>
                  <a:lnTo>
                    <a:pt x="682513" y="79200"/>
                  </a:lnTo>
                  <a:lnTo>
                    <a:pt x="663596" y="91660"/>
                  </a:lnTo>
                  <a:lnTo>
                    <a:pt x="651001" y="100583"/>
                  </a:lnTo>
                  <a:lnTo>
                    <a:pt x="645677" y="107174"/>
                  </a:lnTo>
                  <a:lnTo>
                    <a:pt x="641746" y="114823"/>
                  </a:lnTo>
                  <a:lnTo>
                    <a:pt x="637268" y="121640"/>
                  </a:lnTo>
                  <a:lnTo>
                    <a:pt x="630301" y="125729"/>
                  </a:lnTo>
                  <a:lnTo>
                    <a:pt x="602503" y="130397"/>
                  </a:lnTo>
                  <a:lnTo>
                    <a:pt x="574039" y="132206"/>
                  </a:lnTo>
                  <a:lnTo>
                    <a:pt x="545290" y="132873"/>
                  </a:lnTo>
                  <a:lnTo>
                    <a:pt x="516636" y="134111"/>
                  </a:lnTo>
                  <a:lnTo>
                    <a:pt x="470366" y="153304"/>
                  </a:lnTo>
                  <a:lnTo>
                    <a:pt x="421846" y="164496"/>
                  </a:lnTo>
                  <a:lnTo>
                    <a:pt x="371635" y="170973"/>
                  </a:lnTo>
                  <a:lnTo>
                    <a:pt x="320294" y="176021"/>
                  </a:lnTo>
                  <a:lnTo>
                    <a:pt x="280948" y="201759"/>
                  </a:lnTo>
                  <a:lnTo>
                    <a:pt x="237238" y="220742"/>
                  </a:lnTo>
                  <a:lnTo>
                    <a:pt x="190467" y="235238"/>
                  </a:lnTo>
                  <a:lnTo>
                    <a:pt x="141941" y="247515"/>
                  </a:lnTo>
                  <a:lnTo>
                    <a:pt x="92963" y="259841"/>
                  </a:lnTo>
                  <a:lnTo>
                    <a:pt x="60975" y="266557"/>
                  </a:lnTo>
                  <a:lnTo>
                    <a:pt x="45333" y="270539"/>
                  </a:lnTo>
                  <a:lnTo>
                    <a:pt x="30987" y="276605"/>
                  </a:lnTo>
                  <a:lnTo>
                    <a:pt x="21806" y="281582"/>
                  </a:lnTo>
                  <a:lnTo>
                    <a:pt x="11636" y="287083"/>
                  </a:lnTo>
                  <a:lnTo>
                    <a:pt x="3395" y="291536"/>
                  </a:lnTo>
                  <a:lnTo>
                    <a:pt x="0" y="293369"/>
                  </a:lnTo>
                  <a:lnTo>
                    <a:pt x="1167764" y="301751"/>
                  </a:lnTo>
                  <a:lnTo>
                    <a:pt x="1178052" y="67055"/>
                  </a:lnTo>
                  <a:lnTo>
                    <a:pt x="1105662" y="67055"/>
                  </a:lnTo>
                  <a:lnTo>
                    <a:pt x="1116076" y="0"/>
                  </a:lnTo>
                  <a:close/>
                </a:path>
              </a:pathLst>
            </a:custGeom>
            <a:ln w="9144">
              <a:solidFill>
                <a:srgbClr val="000000"/>
              </a:solidFill>
            </a:ln>
          </p:spPr>
          <p:txBody>
            <a:bodyPr wrap="square" lIns="0" tIns="0" rIns="0" bIns="0" rtlCol="0"/>
            <a:lstStyle/>
            <a:p>
              <a:endParaRPr/>
            </a:p>
          </p:txBody>
        </p:sp>
        <p:pic>
          <p:nvPicPr>
            <p:cNvPr id="48" name="object 48"/>
            <p:cNvPicPr/>
            <p:nvPr/>
          </p:nvPicPr>
          <p:blipFill>
            <a:blip r:embed="rId16"/>
            <a:stretch>
              <a:fillRect/>
            </a:stretch>
          </p:blipFill>
          <p:spPr>
            <a:xfrm>
              <a:off x="6847332" y="4157472"/>
              <a:ext cx="1488948" cy="301751"/>
            </a:xfrm>
            <a:prstGeom prst="rect">
              <a:avLst/>
            </a:prstGeom>
          </p:spPr>
        </p:pic>
        <p:sp>
          <p:nvSpPr>
            <p:cNvPr id="49" name="object 49"/>
            <p:cNvSpPr/>
            <p:nvPr/>
          </p:nvSpPr>
          <p:spPr>
            <a:xfrm>
              <a:off x="6847332" y="4157472"/>
              <a:ext cx="1489075" cy="504825"/>
            </a:xfrm>
            <a:custGeom>
              <a:avLst/>
              <a:gdLst/>
              <a:ahLst/>
              <a:cxnLst/>
              <a:rect l="l" t="t" r="r" b="b"/>
              <a:pathLst>
                <a:path w="1489075" h="504825">
                  <a:moveTo>
                    <a:pt x="241046" y="0"/>
                  </a:moveTo>
                  <a:lnTo>
                    <a:pt x="289364" y="1116"/>
                  </a:lnTo>
                  <a:lnTo>
                    <a:pt x="337763" y="1983"/>
                  </a:lnTo>
                  <a:lnTo>
                    <a:pt x="386106" y="2990"/>
                  </a:lnTo>
                  <a:lnTo>
                    <a:pt x="434260" y="4527"/>
                  </a:lnTo>
                  <a:lnTo>
                    <a:pt x="482092" y="6984"/>
                  </a:lnTo>
                  <a:lnTo>
                    <a:pt x="538230" y="14611"/>
                  </a:lnTo>
                  <a:lnTo>
                    <a:pt x="588570" y="27638"/>
                  </a:lnTo>
                  <a:lnTo>
                    <a:pt x="636369" y="43176"/>
                  </a:lnTo>
                  <a:lnTo>
                    <a:pt x="684881" y="58337"/>
                  </a:lnTo>
                  <a:lnTo>
                    <a:pt x="737362" y="70230"/>
                  </a:lnTo>
                  <a:lnTo>
                    <a:pt x="770088" y="86782"/>
                  </a:lnTo>
                  <a:lnTo>
                    <a:pt x="780899" y="92662"/>
                  </a:lnTo>
                  <a:lnTo>
                    <a:pt x="780669" y="92313"/>
                  </a:lnTo>
                  <a:lnTo>
                    <a:pt x="780269" y="90174"/>
                  </a:lnTo>
                  <a:lnTo>
                    <a:pt x="790572" y="90689"/>
                  </a:lnTo>
                  <a:lnTo>
                    <a:pt x="822451" y="98297"/>
                  </a:lnTo>
                  <a:lnTo>
                    <a:pt x="865526" y="111726"/>
                  </a:lnTo>
                  <a:lnTo>
                    <a:pt x="905398" y="125618"/>
                  </a:lnTo>
                  <a:lnTo>
                    <a:pt x="946342" y="138106"/>
                  </a:lnTo>
                  <a:lnTo>
                    <a:pt x="992632" y="147319"/>
                  </a:lnTo>
                  <a:lnTo>
                    <a:pt x="1006824" y="149217"/>
                  </a:lnTo>
                  <a:lnTo>
                    <a:pt x="1021016" y="150875"/>
                  </a:lnTo>
                  <a:lnTo>
                    <a:pt x="1035208" y="152534"/>
                  </a:lnTo>
                  <a:lnTo>
                    <a:pt x="1074644" y="158382"/>
                  </a:lnTo>
                  <a:lnTo>
                    <a:pt x="1125178" y="166808"/>
                  </a:lnTo>
                  <a:lnTo>
                    <a:pt x="1146841" y="179800"/>
                  </a:lnTo>
                  <a:lnTo>
                    <a:pt x="1153707" y="185189"/>
                  </a:lnTo>
                  <a:lnTo>
                    <a:pt x="1214929" y="199469"/>
                  </a:lnTo>
                  <a:lnTo>
                    <a:pt x="1247902" y="203453"/>
                  </a:lnTo>
                  <a:lnTo>
                    <a:pt x="1257960" y="209087"/>
                  </a:lnTo>
                  <a:lnTo>
                    <a:pt x="1311421" y="228488"/>
                  </a:lnTo>
                  <a:lnTo>
                    <a:pt x="1333658" y="231012"/>
                  </a:lnTo>
                  <a:lnTo>
                    <a:pt x="1355562" y="233822"/>
                  </a:lnTo>
                  <a:lnTo>
                    <a:pt x="1375537" y="238632"/>
                  </a:lnTo>
                  <a:lnTo>
                    <a:pt x="1386131" y="242137"/>
                  </a:lnTo>
                  <a:lnTo>
                    <a:pt x="1396761" y="245617"/>
                  </a:lnTo>
                  <a:lnTo>
                    <a:pt x="1407415" y="249098"/>
                  </a:lnTo>
                  <a:lnTo>
                    <a:pt x="1418082" y="252602"/>
                  </a:lnTo>
                  <a:lnTo>
                    <a:pt x="1425150" y="263155"/>
                  </a:lnTo>
                  <a:lnTo>
                    <a:pt x="1432242" y="273684"/>
                  </a:lnTo>
                  <a:lnTo>
                    <a:pt x="1439334" y="284214"/>
                  </a:lnTo>
                  <a:lnTo>
                    <a:pt x="1446402" y="294766"/>
                  </a:lnTo>
                  <a:lnTo>
                    <a:pt x="1455033" y="298805"/>
                  </a:lnTo>
                  <a:lnTo>
                    <a:pt x="1469437" y="300878"/>
                  </a:lnTo>
                  <a:lnTo>
                    <a:pt x="1482961" y="301642"/>
                  </a:lnTo>
                  <a:lnTo>
                    <a:pt x="1488948" y="301751"/>
                  </a:lnTo>
                  <a:lnTo>
                    <a:pt x="0" y="294766"/>
                  </a:lnTo>
                  <a:lnTo>
                    <a:pt x="0" y="98297"/>
                  </a:lnTo>
                  <a:lnTo>
                    <a:pt x="226949" y="98297"/>
                  </a:lnTo>
                  <a:lnTo>
                    <a:pt x="241046" y="0"/>
                  </a:lnTo>
                  <a:close/>
                </a:path>
                <a:path w="1489075" h="504825">
                  <a:moveTo>
                    <a:pt x="396240" y="301751"/>
                  </a:moveTo>
                  <a:lnTo>
                    <a:pt x="595884" y="504444"/>
                  </a:lnTo>
                </a:path>
              </a:pathLst>
            </a:custGeom>
            <a:ln w="9144">
              <a:solidFill>
                <a:srgbClr val="000000"/>
              </a:solidFill>
            </a:ln>
          </p:spPr>
          <p:txBody>
            <a:bodyPr wrap="square" lIns="0" tIns="0" rIns="0" bIns="0" rtlCol="0"/>
            <a:lstStyle/>
            <a:p>
              <a:endParaRPr/>
            </a:p>
          </p:txBody>
        </p:sp>
        <p:sp>
          <p:nvSpPr>
            <p:cNvPr id="50" name="object 50"/>
            <p:cNvSpPr/>
            <p:nvPr/>
          </p:nvSpPr>
          <p:spPr>
            <a:xfrm>
              <a:off x="4267327" y="4481956"/>
              <a:ext cx="4123690" cy="140970"/>
            </a:xfrm>
            <a:custGeom>
              <a:avLst/>
              <a:gdLst/>
              <a:ahLst/>
              <a:cxnLst/>
              <a:rect l="l" t="t" r="r" b="b"/>
              <a:pathLst>
                <a:path w="4123690" h="140970">
                  <a:moveTo>
                    <a:pt x="3598926" y="5080"/>
                  </a:moveTo>
                  <a:lnTo>
                    <a:pt x="3726433" y="118872"/>
                  </a:lnTo>
                </a:path>
                <a:path w="4123690" h="140970">
                  <a:moveTo>
                    <a:pt x="3528822" y="9271"/>
                  </a:moveTo>
                  <a:lnTo>
                    <a:pt x="3656329" y="123063"/>
                  </a:lnTo>
                </a:path>
                <a:path w="4123690" h="140970">
                  <a:moveTo>
                    <a:pt x="3618865" y="4318"/>
                  </a:moveTo>
                  <a:lnTo>
                    <a:pt x="3473323" y="101092"/>
                  </a:lnTo>
                </a:path>
                <a:path w="4123690" h="140970">
                  <a:moveTo>
                    <a:pt x="3679444" y="0"/>
                  </a:moveTo>
                  <a:lnTo>
                    <a:pt x="3536442" y="140843"/>
                  </a:lnTo>
                </a:path>
                <a:path w="4123690" h="140970">
                  <a:moveTo>
                    <a:pt x="2904236" y="5080"/>
                  </a:moveTo>
                  <a:lnTo>
                    <a:pt x="3031744" y="118872"/>
                  </a:lnTo>
                </a:path>
                <a:path w="4123690" h="140970">
                  <a:moveTo>
                    <a:pt x="2834258" y="9271"/>
                  </a:moveTo>
                  <a:lnTo>
                    <a:pt x="2961640" y="123063"/>
                  </a:lnTo>
                </a:path>
                <a:path w="4123690" h="140970">
                  <a:moveTo>
                    <a:pt x="2924175" y="4318"/>
                  </a:moveTo>
                  <a:lnTo>
                    <a:pt x="2778632" y="101092"/>
                  </a:lnTo>
                </a:path>
                <a:path w="4123690" h="140970">
                  <a:moveTo>
                    <a:pt x="2984754" y="0"/>
                  </a:moveTo>
                  <a:lnTo>
                    <a:pt x="2841752" y="140843"/>
                  </a:lnTo>
                </a:path>
                <a:path w="4123690" h="140970">
                  <a:moveTo>
                    <a:pt x="522605" y="5080"/>
                  </a:moveTo>
                  <a:lnTo>
                    <a:pt x="649986" y="118872"/>
                  </a:lnTo>
                </a:path>
                <a:path w="4123690" h="140970">
                  <a:moveTo>
                    <a:pt x="452500" y="9271"/>
                  </a:moveTo>
                  <a:lnTo>
                    <a:pt x="580009" y="123063"/>
                  </a:lnTo>
                </a:path>
                <a:path w="4123690" h="140970">
                  <a:moveTo>
                    <a:pt x="542544" y="4318"/>
                  </a:moveTo>
                  <a:lnTo>
                    <a:pt x="397001" y="101092"/>
                  </a:lnTo>
                </a:path>
                <a:path w="4123690" h="140970">
                  <a:moveTo>
                    <a:pt x="602996" y="0"/>
                  </a:moveTo>
                  <a:lnTo>
                    <a:pt x="460121" y="140843"/>
                  </a:lnTo>
                </a:path>
                <a:path w="4123690" h="140970">
                  <a:moveTo>
                    <a:pt x="125602" y="5080"/>
                  </a:moveTo>
                  <a:lnTo>
                    <a:pt x="253111" y="118872"/>
                  </a:lnTo>
                </a:path>
                <a:path w="4123690" h="140970">
                  <a:moveTo>
                    <a:pt x="55499" y="9271"/>
                  </a:moveTo>
                  <a:lnTo>
                    <a:pt x="183007" y="123063"/>
                  </a:lnTo>
                </a:path>
                <a:path w="4123690" h="140970">
                  <a:moveTo>
                    <a:pt x="145542" y="4318"/>
                  </a:moveTo>
                  <a:lnTo>
                    <a:pt x="0" y="101092"/>
                  </a:lnTo>
                </a:path>
                <a:path w="4123690" h="140970">
                  <a:moveTo>
                    <a:pt x="206121" y="0"/>
                  </a:moveTo>
                  <a:lnTo>
                    <a:pt x="63119" y="140843"/>
                  </a:lnTo>
                </a:path>
                <a:path w="4123690" h="140970">
                  <a:moveTo>
                    <a:pt x="3995928" y="5080"/>
                  </a:moveTo>
                  <a:lnTo>
                    <a:pt x="4123308" y="118872"/>
                  </a:lnTo>
                </a:path>
                <a:path w="4123690" h="140970">
                  <a:moveTo>
                    <a:pt x="3925824" y="9271"/>
                  </a:moveTo>
                  <a:lnTo>
                    <a:pt x="4053204" y="123063"/>
                  </a:lnTo>
                </a:path>
                <a:path w="4123690" h="140970">
                  <a:moveTo>
                    <a:pt x="4015740" y="4318"/>
                  </a:moveTo>
                  <a:lnTo>
                    <a:pt x="3870325" y="101092"/>
                  </a:lnTo>
                </a:path>
                <a:path w="4123690" h="140970">
                  <a:moveTo>
                    <a:pt x="4076319" y="0"/>
                  </a:moveTo>
                  <a:lnTo>
                    <a:pt x="3933317" y="140843"/>
                  </a:lnTo>
                </a:path>
              </a:pathLst>
            </a:custGeom>
            <a:ln w="9525">
              <a:solidFill>
                <a:srgbClr val="000000"/>
              </a:solidFill>
            </a:ln>
          </p:spPr>
          <p:txBody>
            <a:bodyPr wrap="square" lIns="0" tIns="0" rIns="0" bIns="0" rtlCol="0"/>
            <a:lstStyle/>
            <a:p>
              <a:endParaRPr/>
            </a:p>
          </p:txBody>
        </p:sp>
        <p:sp>
          <p:nvSpPr>
            <p:cNvPr id="51" name="object 51"/>
            <p:cNvSpPr/>
            <p:nvPr/>
          </p:nvSpPr>
          <p:spPr>
            <a:xfrm>
              <a:off x="6846189" y="5359780"/>
              <a:ext cx="301625" cy="83820"/>
            </a:xfrm>
            <a:custGeom>
              <a:avLst/>
              <a:gdLst/>
              <a:ahLst/>
              <a:cxnLst/>
              <a:rect l="l" t="t" r="r" b="b"/>
              <a:pathLst>
                <a:path w="301625" h="83820">
                  <a:moveTo>
                    <a:pt x="225258" y="52516"/>
                  </a:moveTo>
                  <a:lnTo>
                    <a:pt x="219709" y="83693"/>
                  </a:lnTo>
                  <a:lnTo>
                    <a:pt x="301370" y="59563"/>
                  </a:lnTo>
                  <a:lnTo>
                    <a:pt x="294880" y="54737"/>
                  </a:lnTo>
                  <a:lnTo>
                    <a:pt x="237743" y="54737"/>
                  </a:lnTo>
                  <a:lnTo>
                    <a:pt x="225258" y="52516"/>
                  </a:lnTo>
                  <a:close/>
                </a:path>
                <a:path w="301625" h="83820">
                  <a:moveTo>
                    <a:pt x="227492" y="39961"/>
                  </a:moveTo>
                  <a:lnTo>
                    <a:pt x="225258" y="52516"/>
                  </a:lnTo>
                  <a:lnTo>
                    <a:pt x="237743" y="54737"/>
                  </a:lnTo>
                  <a:lnTo>
                    <a:pt x="239902" y="42164"/>
                  </a:lnTo>
                  <a:lnTo>
                    <a:pt x="227492" y="39961"/>
                  </a:lnTo>
                  <a:close/>
                </a:path>
                <a:path w="301625" h="83820">
                  <a:moveTo>
                    <a:pt x="233044" y="8763"/>
                  </a:moveTo>
                  <a:lnTo>
                    <a:pt x="227492" y="39961"/>
                  </a:lnTo>
                  <a:lnTo>
                    <a:pt x="239902" y="42164"/>
                  </a:lnTo>
                  <a:lnTo>
                    <a:pt x="237743" y="54737"/>
                  </a:lnTo>
                  <a:lnTo>
                    <a:pt x="294880" y="54737"/>
                  </a:lnTo>
                  <a:lnTo>
                    <a:pt x="233044" y="8763"/>
                  </a:lnTo>
                  <a:close/>
                </a:path>
                <a:path w="301625" h="83820">
                  <a:moveTo>
                    <a:pt x="2285" y="0"/>
                  </a:moveTo>
                  <a:lnTo>
                    <a:pt x="0" y="12446"/>
                  </a:lnTo>
                  <a:lnTo>
                    <a:pt x="225258" y="52516"/>
                  </a:lnTo>
                  <a:lnTo>
                    <a:pt x="227492" y="39961"/>
                  </a:lnTo>
                  <a:lnTo>
                    <a:pt x="2285" y="0"/>
                  </a:lnTo>
                  <a:close/>
                </a:path>
              </a:pathLst>
            </a:custGeom>
            <a:solidFill>
              <a:srgbClr val="000000"/>
            </a:solidFill>
          </p:spPr>
          <p:txBody>
            <a:bodyPr wrap="square" lIns="0" tIns="0" rIns="0" bIns="0" rtlCol="0"/>
            <a:lstStyle/>
            <a:p>
              <a:endParaRPr/>
            </a:p>
          </p:txBody>
        </p:sp>
        <p:sp>
          <p:nvSpPr>
            <p:cNvPr id="52" name="object 52"/>
            <p:cNvSpPr/>
            <p:nvPr/>
          </p:nvSpPr>
          <p:spPr>
            <a:xfrm>
              <a:off x="5061204" y="5071872"/>
              <a:ext cx="1091565" cy="203200"/>
            </a:xfrm>
            <a:custGeom>
              <a:avLst/>
              <a:gdLst/>
              <a:ahLst/>
              <a:cxnLst/>
              <a:rect l="l" t="t" r="r" b="b"/>
              <a:pathLst>
                <a:path w="1091564" h="203200">
                  <a:moveTo>
                    <a:pt x="0" y="202691"/>
                  </a:moveTo>
                  <a:lnTo>
                    <a:pt x="1091184" y="0"/>
                  </a:lnTo>
                </a:path>
              </a:pathLst>
            </a:custGeom>
            <a:ln w="9144">
              <a:solidFill>
                <a:srgbClr val="000000"/>
              </a:solidFill>
            </a:ln>
          </p:spPr>
          <p:txBody>
            <a:bodyPr wrap="square" lIns="0" tIns="0" rIns="0" bIns="0" rtlCol="0"/>
            <a:lstStyle/>
            <a:p>
              <a:endParaRPr/>
            </a:p>
          </p:txBody>
        </p:sp>
        <p:sp>
          <p:nvSpPr>
            <p:cNvPr id="53" name="object 53"/>
            <p:cNvSpPr/>
            <p:nvPr/>
          </p:nvSpPr>
          <p:spPr>
            <a:xfrm>
              <a:off x="6114288" y="5071872"/>
              <a:ext cx="76200" cy="303530"/>
            </a:xfrm>
            <a:custGeom>
              <a:avLst/>
              <a:gdLst/>
              <a:ahLst/>
              <a:cxnLst/>
              <a:rect l="l" t="t" r="r" b="b"/>
              <a:pathLst>
                <a:path w="76200" h="303529">
                  <a:moveTo>
                    <a:pt x="31750" y="227075"/>
                  </a:moveTo>
                  <a:lnTo>
                    <a:pt x="0" y="227075"/>
                  </a:lnTo>
                  <a:lnTo>
                    <a:pt x="38100" y="303275"/>
                  </a:lnTo>
                  <a:lnTo>
                    <a:pt x="69850" y="239775"/>
                  </a:lnTo>
                  <a:lnTo>
                    <a:pt x="31750" y="239775"/>
                  </a:lnTo>
                  <a:lnTo>
                    <a:pt x="31750" y="227075"/>
                  </a:lnTo>
                  <a:close/>
                </a:path>
                <a:path w="76200" h="303529">
                  <a:moveTo>
                    <a:pt x="44450" y="0"/>
                  </a:moveTo>
                  <a:lnTo>
                    <a:pt x="31750" y="0"/>
                  </a:lnTo>
                  <a:lnTo>
                    <a:pt x="31750" y="239775"/>
                  </a:lnTo>
                  <a:lnTo>
                    <a:pt x="44450" y="239775"/>
                  </a:lnTo>
                  <a:lnTo>
                    <a:pt x="44450" y="0"/>
                  </a:lnTo>
                  <a:close/>
                </a:path>
                <a:path w="76200" h="303529">
                  <a:moveTo>
                    <a:pt x="76200" y="227075"/>
                  </a:moveTo>
                  <a:lnTo>
                    <a:pt x="44450" y="227075"/>
                  </a:lnTo>
                  <a:lnTo>
                    <a:pt x="44450" y="239775"/>
                  </a:lnTo>
                  <a:lnTo>
                    <a:pt x="69850" y="239775"/>
                  </a:lnTo>
                  <a:lnTo>
                    <a:pt x="76200" y="227075"/>
                  </a:lnTo>
                  <a:close/>
                </a:path>
              </a:pathLst>
            </a:custGeom>
            <a:solidFill>
              <a:srgbClr val="000000"/>
            </a:solidFill>
          </p:spPr>
          <p:txBody>
            <a:bodyPr wrap="square" lIns="0" tIns="0" rIns="0" bIns="0" rtlCol="0"/>
            <a:lstStyle/>
            <a:p>
              <a:endParaRPr/>
            </a:p>
          </p:txBody>
        </p:sp>
        <p:sp>
          <p:nvSpPr>
            <p:cNvPr id="54" name="object 54"/>
            <p:cNvSpPr/>
            <p:nvPr/>
          </p:nvSpPr>
          <p:spPr>
            <a:xfrm>
              <a:off x="6249162" y="4267962"/>
              <a:ext cx="457200" cy="609600"/>
            </a:xfrm>
            <a:custGeom>
              <a:avLst/>
              <a:gdLst/>
              <a:ahLst/>
              <a:cxnLst/>
              <a:rect l="l" t="t" r="r" b="b"/>
              <a:pathLst>
                <a:path w="457200" h="609600">
                  <a:moveTo>
                    <a:pt x="457199" y="0"/>
                  </a:moveTo>
                  <a:lnTo>
                    <a:pt x="0" y="0"/>
                  </a:lnTo>
                  <a:lnTo>
                    <a:pt x="0" y="609600"/>
                  </a:lnTo>
                  <a:lnTo>
                    <a:pt x="457199" y="609600"/>
                  </a:lnTo>
                  <a:lnTo>
                    <a:pt x="457199" y="0"/>
                  </a:lnTo>
                  <a:close/>
                </a:path>
              </a:pathLst>
            </a:custGeom>
            <a:solidFill>
              <a:srgbClr val="FFFFFF"/>
            </a:solidFill>
          </p:spPr>
          <p:txBody>
            <a:bodyPr wrap="square" lIns="0" tIns="0" rIns="0" bIns="0" rtlCol="0"/>
            <a:lstStyle/>
            <a:p>
              <a:endParaRPr/>
            </a:p>
          </p:txBody>
        </p:sp>
        <p:sp>
          <p:nvSpPr>
            <p:cNvPr id="55" name="object 55"/>
            <p:cNvSpPr/>
            <p:nvPr/>
          </p:nvSpPr>
          <p:spPr>
            <a:xfrm>
              <a:off x="6249162" y="4267962"/>
              <a:ext cx="457200" cy="609600"/>
            </a:xfrm>
            <a:custGeom>
              <a:avLst/>
              <a:gdLst/>
              <a:ahLst/>
              <a:cxnLst/>
              <a:rect l="l" t="t" r="r" b="b"/>
              <a:pathLst>
                <a:path w="457200" h="609600">
                  <a:moveTo>
                    <a:pt x="0" y="609600"/>
                  </a:moveTo>
                  <a:lnTo>
                    <a:pt x="457199" y="609600"/>
                  </a:lnTo>
                  <a:lnTo>
                    <a:pt x="457199" y="0"/>
                  </a:lnTo>
                  <a:lnTo>
                    <a:pt x="0" y="0"/>
                  </a:lnTo>
                  <a:lnTo>
                    <a:pt x="0" y="609600"/>
                  </a:lnTo>
                  <a:close/>
                </a:path>
              </a:pathLst>
            </a:custGeom>
            <a:ln w="25908">
              <a:solidFill>
                <a:srgbClr val="FFFFFF"/>
              </a:solidFill>
            </a:ln>
          </p:spPr>
          <p:txBody>
            <a:bodyPr wrap="square" lIns="0" tIns="0" rIns="0" bIns="0" rtlCol="0"/>
            <a:lstStyle/>
            <a:p>
              <a:endParaRPr/>
            </a:p>
          </p:txBody>
        </p:sp>
      </p:grpSp>
      <p:sp>
        <p:nvSpPr>
          <p:cNvPr id="56" name="object 56"/>
          <p:cNvSpPr txBox="1"/>
          <p:nvPr/>
        </p:nvSpPr>
        <p:spPr>
          <a:xfrm>
            <a:off x="7324470" y="3074289"/>
            <a:ext cx="94678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Superstructure</a:t>
            </a:r>
            <a:endParaRPr sz="1200">
              <a:latin typeface="Calibri"/>
              <a:cs typeface="Calibri"/>
            </a:endParaRPr>
          </a:p>
        </p:txBody>
      </p:sp>
      <p:sp>
        <p:nvSpPr>
          <p:cNvPr id="57" name="object 57"/>
          <p:cNvSpPr txBox="1"/>
          <p:nvPr/>
        </p:nvSpPr>
        <p:spPr>
          <a:xfrm>
            <a:off x="7225030" y="5492292"/>
            <a:ext cx="1082040"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Liquid</a:t>
            </a:r>
            <a:r>
              <a:rPr sz="1200" spc="-45">
                <a:latin typeface="Calibri"/>
                <a:cs typeface="Calibri"/>
              </a:rPr>
              <a:t> </a:t>
            </a:r>
            <a:r>
              <a:rPr sz="1200" spc="-10">
                <a:latin typeface="Calibri"/>
                <a:cs typeface="Calibri"/>
              </a:rPr>
              <a:t>infiltration</a:t>
            </a:r>
            <a:endParaRPr sz="1200">
              <a:latin typeface="Calibri"/>
              <a:cs typeface="Calibri"/>
            </a:endParaRPr>
          </a:p>
        </p:txBody>
      </p:sp>
      <p:sp>
        <p:nvSpPr>
          <p:cNvPr id="58" name="object 58"/>
          <p:cNvSpPr txBox="1"/>
          <p:nvPr/>
        </p:nvSpPr>
        <p:spPr>
          <a:xfrm>
            <a:off x="383540" y="2601290"/>
            <a:ext cx="3755390" cy="878840"/>
          </a:xfrm>
          <a:prstGeom prst="rect">
            <a:avLst/>
          </a:prstGeom>
        </p:spPr>
        <p:txBody>
          <a:bodyPr vert="horz" wrap="square" lIns="0" tIns="12065" rIns="0" bIns="0" rtlCol="0">
            <a:spAutoFit/>
          </a:bodyPr>
          <a:lstStyle/>
          <a:p>
            <a:pPr marL="215900" indent="-203200">
              <a:lnSpc>
                <a:spcPct val="100000"/>
              </a:lnSpc>
              <a:spcBef>
                <a:spcPts val="95"/>
              </a:spcBef>
              <a:buFont typeface="Arial MT"/>
              <a:buChar char="•"/>
              <a:tabLst>
                <a:tab pos="215900" algn="l"/>
              </a:tabLst>
            </a:pPr>
            <a:r>
              <a:rPr sz="2800" b="1">
                <a:solidFill>
                  <a:srgbClr val="00AF50"/>
                </a:solidFill>
                <a:latin typeface="Calibri"/>
                <a:cs typeface="Calibri"/>
              </a:rPr>
              <a:t>Pit</a:t>
            </a:r>
            <a:r>
              <a:rPr sz="2800" b="1" spc="-55">
                <a:solidFill>
                  <a:srgbClr val="00AF50"/>
                </a:solidFill>
                <a:latin typeface="Calibri"/>
                <a:cs typeface="Calibri"/>
              </a:rPr>
              <a:t> </a:t>
            </a:r>
            <a:r>
              <a:rPr sz="2800" b="1">
                <a:solidFill>
                  <a:srgbClr val="00AF50"/>
                </a:solidFill>
                <a:latin typeface="Calibri"/>
                <a:cs typeface="Calibri"/>
              </a:rPr>
              <a:t>partially</a:t>
            </a:r>
            <a:r>
              <a:rPr sz="2800" b="1" spc="-35">
                <a:solidFill>
                  <a:srgbClr val="00AF50"/>
                </a:solidFill>
                <a:latin typeface="Calibri"/>
                <a:cs typeface="Calibri"/>
              </a:rPr>
              <a:t> </a:t>
            </a:r>
            <a:r>
              <a:rPr sz="2800" b="1" spc="-10">
                <a:solidFill>
                  <a:srgbClr val="00AF50"/>
                </a:solidFill>
                <a:latin typeface="Calibri"/>
                <a:cs typeface="Calibri"/>
              </a:rPr>
              <a:t>offset</a:t>
            </a:r>
            <a:endParaRPr sz="2800">
              <a:latin typeface="Calibri"/>
              <a:cs typeface="Calibri"/>
            </a:endParaRPr>
          </a:p>
          <a:p>
            <a:pPr marL="215900" indent="-203200">
              <a:lnSpc>
                <a:spcPct val="100000"/>
              </a:lnSpc>
              <a:spcBef>
                <a:spcPts val="5"/>
              </a:spcBef>
              <a:buFont typeface="Arial MT"/>
              <a:buChar char="•"/>
              <a:tabLst>
                <a:tab pos="215900" algn="l"/>
              </a:tabLst>
            </a:pPr>
            <a:r>
              <a:rPr sz="2800" b="1">
                <a:solidFill>
                  <a:srgbClr val="00AF50"/>
                </a:solidFill>
                <a:latin typeface="Calibri"/>
                <a:cs typeface="Calibri"/>
              </a:rPr>
              <a:t>Provision</a:t>
            </a:r>
            <a:r>
              <a:rPr sz="2800" b="1" spc="-40">
                <a:solidFill>
                  <a:srgbClr val="00AF50"/>
                </a:solidFill>
                <a:latin typeface="Calibri"/>
                <a:cs typeface="Calibri"/>
              </a:rPr>
              <a:t> </a:t>
            </a:r>
            <a:r>
              <a:rPr sz="2800" b="1">
                <a:solidFill>
                  <a:srgbClr val="00AF50"/>
                </a:solidFill>
                <a:latin typeface="Calibri"/>
                <a:cs typeface="Calibri"/>
              </a:rPr>
              <a:t>of</a:t>
            </a:r>
            <a:r>
              <a:rPr sz="2800" b="1" spc="-65">
                <a:solidFill>
                  <a:srgbClr val="00AF50"/>
                </a:solidFill>
                <a:latin typeface="Calibri"/>
                <a:cs typeface="Calibri"/>
              </a:rPr>
              <a:t> </a:t>
            </a:r>
            <a:r>
              <a:rPr sz="2800" b="1">
                <a:solidFill>
                  <a:srgbClr val="00AF50"/>
                </a:solidFill>
                <a:latin typeface="Calibri"/>
                <a:cs typeface="Calibri"/>
              </a:rPr>
              <a:t>“vent</a:t>
            </a:r>
            <a:r>
              <a:rPr sz="2800" b="1" spc="-50">
                <a:solidFill>
                  <a:srgbClr val="00AF50"/>
                </a:solidFill>
                <a:latin typeface="Calibri"/>
                <a:cs typeface="Calibri"/>
              </a:rPr>
              <a:t> </a:t>
            </a:r>
            <a:r>
              <a:rPr sz="2800" b="1" spc="-20">
                <a:solidFill>
                  <a:srgbClr val="00AF50"/>
                </a:solidFill>
                <a:latin typeface="Calibri"/>
                <a:cs typeface="Calibri"/>
              </a:rPr>
              <a:t>pipe”</a:t>
            </a:r>
            <a:endParaRPr sz="2800">
              <a:latin typeface="Calibri"/>
              <a:cs typeface="Calibri"/>
            </a:endParaRPr>
          </a:p>
        </p:txBody>
      </p:sp>
      <p:sp>
        <p:nvSpPr>
          <p:cNvPr id="59" name="object 59"/>
          <p:cNvSpPr txBox="1"/>
          <p:nvPr/>
        </p:nvSpPr>
        <p:spPr>
          <a:xfrm>
            <a:off x="383540" y="3888104"/>
            <a:ext cx="3787140" cy="941069"/>
          </a:xfrm>
          <a:prstGeom prst="rect">
            <a:avLst/>
          </a:prstGeom>
        </p:spPr>
        <p:txBody>
          <a:bodyPr vert="horz" wrap="square" lIns="0" tIns="12700" rIns="0" bIns="0" rtlCol="0">
            <a:spAutoFit/>
          </a:bodyPr>
          <a:lstStyle/>
          <a:p>
            <a:pPr marL="12700" marR="5080" algn="just">
              <a:lnSpc>
                <a:spcPct val="100000"/>
              </a:lnSpc>
              <a:spcBef>
                <a:spcPts val="100"/>
              </a:spcBef>
            </a:pPr>
            <a:r>
              <a:rPr sz="2000" b="1">
                <a:latin typeface="Calibri"/>
                <a:cs typeface="Calibri"/>
              </a:rPr>
              <a:t>[Considered</a:t>
            </a:r>
            <a:r>
              <a:rPr sz="2000" b="1" spc="-35">
                <a:latin typeface="Calibri"/>
                <a:cs typeface="Calibri"/>
              </a:rPr>
              <a:t> </a:t>
            </a:r>
            <a:r>
              <a:rPr sz="2000" b="1">
                <a:latin typeface="Calibri"/>
                <a:cs typeface="Calibri"/>
              </a:rPr>
              <a:t>to</a:t>
            </a:r>
            <a:r>
              <a:rPr sz="2000" b="1" spc="-45">
                <a:latin typeface="Calibri"/>
                <a:cs typeface="Calibri"/>
              </a:rPr>
              <a:t> </a:t>
            </a:r>
            <a:r>
              <a:rPr sz="2000" b="1">
                <a:latin typeface="Calibri"/>
                <a:cs typeface="Calibri"/>
              </a:rPr>
              <a:t>be</a:t>
            </a:r>
            <a:r>
              <a:rPr sz="2000" b="1" spc="-35">
                <a:latin typeface="Calibri"/>
                <a:cs typeface="Calibri"/>
              </a:rPr>
              <a:t> </a:t>
            </a:r>
            <a:r>
              <a:rPr sz="2000" b="1">
                <a:latin typeface="Calibri"/>
                <a:cs typeface="Calibri"/>
              </a:rPr>
              <a:t>a</a:t>
            </a:r>
            <a:r>
              <a:rPr sz="2000" b="1" spc="-45">
                <a:latin typeface="Calibri"/>
                <a:cs typeface="Calibri"/>
              </a:rPr>
              <a:t> </a:t>
            </a:r>
            <a:r>
              <a:rPr sz="2000" b="1">
                <a:latin typeface="Calibri"/>
                <a:cs typeface="Calibri"/>
              </a:rPr>
              <a:t>good</a:t>
            </a:r>
            <a:r>
              <a:rPr sz="2000" b="1" spc="-40">
                <a:latin typeface="Calibri"/>
                <a:cs typeface="Calibri"/>
              </a:rPr>
              <a:t> </a:t>
            </a:r>
            <a:r>
              <a:rPr sz="2000" b="1" spc="-10">
                <a:latin typeface="Calibri"/>
                <a:cs typeface="Calibri"/>
              </a:rPr>
              <a:t>sanitation </a:t>
            </a:r>
            <a:r>
              <a:rPr sz="2000" b="1">
                <a:latin typeface="Calibri"/>
                <a:cs typeface="Calibri"/>
              </a:rPr>
              <a:t>option</a:t>
            </a:r>
            <a:r>
              <a:rPr sz="2000" b="1" spc="-45">
                <a:latin typeface="Calibri"/>
                <a:cs typeface="Calibri"/>
              </a:rPr>
              <a:t> </a:t>
            </a:r>
            <a:r>
              <a:rPr sz="2000" b="1">
                <a:latin typeface="Calibri"/>
                <a:cs typeface="Calibri"/>
              </a:rPr>
              <a:t>in</a:t>
            </a:r>
            <a:r>
              <a:rPr sz="2000" b="1" spc="-20">
                <a:latin typeface="Calibri"/>
                <a:cs typeface="Calibri"/>
              </a:rPr>
              <a:t> </a:t>
            </a:r>
            <a:r>
              <a:rPr sz="2000" b="1">
                <a:latin typeface="Calibri"/>
                <a:cs typeface="Calibri"/>
              </a:rPr>
              <a:t>certain</a:t>
            </a:r>
            <a:r>
              <a:rPr sz="2000" b="1" spc="-15">
                <a:latin typeface="Calibri"/>
                <a:cs typeface="Calibri"/>
              </a:rPr>
              <a:t> </a:t>
            </a:r>
            <a:r>
              <a:rPr sz="2000" b="1">
                <a:latin typeface="Calibri"/>
                <a:cs typeface="Calibri"/>
              </a:rPr>
              <a:t>parts</a:t>
            </a:r>
            <a:r>
              <a:rPr sz="2000" b="1" spc="-25">
                <a:latin typeface="Calibri"/>
                <a:cs typeface="Calibri"/>
              </a:rPr>
              <a:t> </a:t>
            </a:r>
            <a:r>
              <a:rPr sz="2000" b="1">
                <a:latin typeface="Calibri"/>
                <a:cs typeface="Calibri"/>
              </a:rPr>
              <a:t>of</a:t>
            </a:r>
            <a:r>
              <a:rPr sz="2000" b="1" spc="-20">
                <a:latin typeface="Calibri"/>
                <a:cs typeface="Calibri"/>
              </a:rPr>
              <a:t> </a:t>
            </a:r>
            <a:r>
              <a:rPr sz="2000" b="1">
                <a:latin typeface="Calibri"/>
                <a:cs typeface="Calibri"/>
              </a:rPr>
              <a:t>the</a:t>
            </a:r>
            <a:r>
              <a:rPr sz="2000" b="1" spc="-25">
                <a:latin typeface="Calibri"/>
                <a:cs typeface="Calibri"/>
              </a:rPr>
              <a:t> </a:t>
            </a:r>
            <a:r>
              <a:rPr sz="2000" b="1" spc="-10">
                <a:latin typeface="Calibri"/>
                <a:cs typeface="Calibri"/>
              </a:rPr>
              <a:t>world, </a:t>
            </a:r>
            <a:r>
              <a:rPr sz="2000" b="1">
                <a:latin typeface="Calibri"/>
                <a:cs typeface="Calibri"/>
              </a:rPr>
              <a:t>where</a:t>
            </a:r>
            <a:r>
              <a:rPr sz="2000" b="1" spc="-40">
                <a:latin typeface="Calibri"/>
                <a:cs typeface="Calibri"/>
              </a:rPr>
              <a:t> </a:t>
            </a:r>
            <a:r>
              <a:rPr sz="2000" b="1">
                <a:latin typeface="Calibri"/>
                <a:cs typeface="Calibri"/>
              </a:rPr>
              <a:t>water</a:t>
            </a:r>
            <a:r>
              <a:rPr sz="2000" b="1" spc="-25">
                <a:latin typeface="Calibri"/>
                <a:cs typeface="Calibri"/>
              </a:rPr>
              <a:t> </a:t>
            </a:r>
            <a:r>
              <a:rPr sz="2000" b="1" spc="-10">
                <a:latin typeface="Calibri"/>
                <a:cs typeface="Calibri"/>
              </a:rPr>
              <a:t>availability</a:t>
            </a:r>
            <a:r>
              <a:rPr sz="2000" b="1" spc="-65">
                <a:latin typeface="Calibri"/>
                <a:cs typeface="Calibri"/>
              </a:rPr>
              <a:t> </a:t>
            </a:r>
            <a:r>
              <a:rPr sz="2000" b="1">
                <a:latin typeface="Calibri"/>
                <a:cs typeface="Calibri"/>
              </a:rPr>
              <a:t>is</a:t>
            </a:r>
            <a:r>
              <a:rPr sz="2000" b="1" spc="-45">
                <a:latin typeface="Calibri"/>
                <a:cs typeface="Calibri"/>
              </a:rPr>
              <a:t> </a:t>
            </a:r>
            <a:r>
              <a:rPr sz="2000" b="1" spc="-10">
                <a:latin typeface="Calibri"/>
                <a:cs typeface="Calibri"/>
              </a:rPr>
              <a:t>limited]</a:t>
            </a:r>
            <a:endParaRPr sz="2000">
              <a:latin typeface="Calibri"/>
              <a:cs typeface="Calibri"/>
            </a:endParaRPr>
          </a:p>
        </p:txBody>
      </p:sp>
      <p:sp>
        <p:nvSpPr>
          <p:cNvPr id="60" name="Slide Number Placeholder 59">
            <a:extLst>
              <a:ext uri="{FF2B5EF4-FFF2-40B4-BE49-F238E27FC236}">
                <a16:creationId xmlns:a16="http://schemas.microsoft.com/office/drawing/2014/main" id="{F80EBD6A-E3A8-509B-0F5E-DD494099B26A}"/>
              </a:ext>
            </a:extLst>
          </p:cNvPr>
          <p:cNvSpPr>
            <a:spLocks noGrp="1"/>
          </p:cNvSpPr>
          <p:nvPr>
            <p:ph type="sldNum" sz="quarter" idx="7"/>
          </p:nvPr>
        </p:nvSpPr>
        <p:spPr/>
        <p:txBody>
          <a:bodyPr/>
          <a:lstStyle/>
          <a:p>
            <a:fld id="{B6F15528-21DE-4FAA-801E-634DDDAF4B2B}" type="slidenum">
              <a:rPr lang="en-US" smtClean="0"/>
              <a:t>46</a:t>
            </a:fld>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924800" cy="914400"/>
          </a:xfrm>
          <a:prstGeom prst="rect">
            <a:avLst/>
          </a:prstGeom>
          <a:ln w="9144">
            <a:solidFill>
              <a:srgbClr val="000000"/>
            </a:solidFill>
          </a:ln>
        </p:spPr>
        <p:txBody>
          <a:bodyPr vert="horz" wrap="square" lIns="0" tIns="187960" rIns="0" bIns="0" rtlCol="0">
            <a:spAutoFit/>
          </a:bodyPr>
          <a:lstStyle/>
          <a:p>
            <a:pPr marL="949960">
              <a:lnSpc>
                <a:spcPct val="100000"/>
              </a:lnSpc>
              <a:spcBef>
                <a:spcPts val="1480"/>
              </a:spcBef>
            </a:pPr>
            <a:r>
              <a:rPr>
                <a:solidFill>
                  <a:srgbClr val="006FC0"/>
                </a:solidFill>
              </a:rPr>
              <a:t>(2)</a:t>
            </a:r>
            <a:r>
              <a:rPr spc="-40">
                <a:solidFill>
                  <a:srgbClr val="006FC0"/>
                </a:solidFill>
              </a:rPr>
              <a:t> </a:t>
            </a:r>
            <a:r>
              <a:rPr>
                <a:solidFill>
                  <a:srgbClr val="006FC0"/>
                </a:solidFill>
              </a:rPr>
              <a:t>Alternating</a:t>
            </a:r>
            <a:r>
              <a:rPr spc="-65">
                <a:solidFill>
                  <a:srgbClr val="006FC0"/>
                </a:solidFill>
              </a:rPr>
              <a:t> </a:t>
            </a:r>
            <a:r>
              <a:rPr spc="-30">
                <a:solidFill>
                  <a:srgbClr val="006FC0"/>
                </a:solidFill>
              </a:rPr>
              <a:t>Twin-</a:t>
            </a:r>
            <a:r>
              <a:rPr>
                <a:solidFill>
                  <a:srgbClr val="006FC0"/>
                </a:solidFill>
              </a:rPr>
              <a:t>Pit</a:t>
            </a:r>
            <a:r>
              <a:rPr spc="-25">
                <a:solidFill>
                  <a:srgbClr val="006FC0"/>
                </a:solidFill>
              </a:rPr>
              <a:t> </a:t>
            </a:r>
            <a:r>
              <a:rPr>
                <a:solidFill>
                  <a:srgbClr val="006FC0"/>
                </a:solidFill>
              </a:rPr>
              <a:t>VIP</a:t>
            </a:r>
            <a:r>
              <a:rPr spc="-45">
                <a:solidFill>
                  <a:srgbClr val="006FC0"/>
                </a:solidFill>
              </a:rPr>
              <a:t> </a:t>
            </a:r>
            <a:r>
              <a:rPr spc="-10">
                <a:solidFill>
                  <a:srgbClr val="006FC0"/>
                </a:solidFill>
              </a:rPr>
              <a:t>Latrines</a:t>
            </a:r>
          </a:p>
        </p:txBody>
      </p:sp>
      <p:pic>
        <p:nvPicPr>
          <p:cNvPr id="3" name="object 3"/>
          <p:cNvPicPr/>
          <p:nvPr/>
        </p:nvPicPr>
        <p:blipFill>
          <a:blip r:embed="rId2"/>
          <a:stretch>
            <a:fillRect/>
          </a:stretch>
        </p:blipFill>
        <p:spPr>
          <a:xfrm>
            <a:off x="3530770" y="1074419"/>
            <a:ext cx="4847784" cy="5303520"/>
          </a:xfrm>
          <a:prstGeom prst="rect">
            <a:avLst/>
          </a:prstGeom>
        </p:spPr>
      </p:pic>
      <p:sp>
        <p:nvSpPr>
          <p:cNvPr id="4" name="object 4"/>
          <p:cNvSpPr txBox="1"/>
          <p:nvPr/>
        </p:nvSpPr>
        <p:spPr>
          <a:xfrm>
            <a:off x="459740" y="1236726"/>
            <a:ext cx="3387090" cy="4049395"/>
          </a:xfrm>
          <a:prstGeom prst="rect">
            <a:avLst/>
          </a:prstGeom>
        </p:spPr>
        <p:txBody>
          <a:bodyPr vert="horz" wrap="square" lIns="0" tIns="12700" rIns="0" bIns="0" rtlCol="0">
            <a:spAutoFit/>
          </a:bodyPr>
          <a:lstStyle/>
          <a:p>
            <a:pPr marL="236220" marR="187960" indent="-224154">
              <a:lnSpc>
                <a:spcPct val="100000"/>
              </a:lnSpc>
              <a:spcBef>
                <a:spcPts val="100"/>
              </a:spcBef>
              <a:buFont typeface="Arial MT"/>
              <a:buChar char="•"/>
              <a:tabLst>
                <a:tab pos="238125" algn="l"/>
              </a:tabLst>
            </a:pPr>
            <a:r>
              <a:rPr sz="2400" b="1">
                <a:latin typeface="Calibri"/>
                <a:cs typeface="Calibri"/>
              </a:rPr>
              <a:t>Two</a:t>
            </a:r>
            <a:r>
              <a:rPr sz="2400" b="1" spc="-85">
                <a:latin typeface="Calibri"/>
                <a:cs typeface="Calibri"/>
              </a:rPr>
              <a:t> </a:t>
            </a:r>
            <a:r>
              <a:rPr sz="2400" b="1" spc="-10">
                <a:latin typeface="Calibri"/>
                <a:cs typeface="Calibri"/>
              </a:rPr>
              <a:t>separate</a:t>
            </a:r>
            <a:r>
              <a:rPr sz="2400" b="1" spc="-55">
                <a:latin typeface="Calibri"/>
                <a:cs typeface="Calibri"/>
              </a:rPr>
              <a:t> </a:t>
            </a:r>
            <a:r>
              <a:rPr sz="2400" b="1">
                <a:latin typeface="Calibri"/>
                <a:cs typeface="Calibri"/>
              </a:rPr>
              <a:t>pits,</a:t>
            </a:r>
            <a:r>
              <a:rPr sz="2400" b="1" spc="-65">
                <a:latin typeface="Calibri"/>
                <a:cs typeface="Calibri"/>
              </a:rPr>
              <a:t> </a:t>
            </a:r>
            <a:r>
              <a:rPr sz="2400" b="1" spc="-20">
                <a:latin typeface="Calibri"/>
                <a:cs typeface="Calibri"/>
              </a:rPr>
              <a:t>with 	</a:t>
            </a:r>
            <a:r>
              <a:rPr sz="2400" b="1">
                <a:latin typeface="Calibri"/>
                <a:cs typeface="Calibri"/>
              </a:rPr>
              <a:t>the</a:t>
            </a:r>
            <a:r>
              <a:rPr sz="2400" b="1" spc="-35">
                <a:latin typeface="Calibri"/>
                <a:cs typeface="Calibri"/>
              </a:rPr>
              <a:t> </a:t>
            </a:r>
            <a:r>
              <a:rPr sz="2400" b="1" spc="-10">
                <a:latin typeface="Calibri"/>
                <a:cs typeface="Calibri"/>
              </a:rPr>
              <a:t>superstructure 	</a:t>
            </a:r>
            <a:r>
              <a:rPr sz="2400" b="1">
                <a:latin typeface="Calibri"/>
                <a:cs typeface="Calibri"/>
              </a:rPr>
              <a:t>located</a:t>
            </a:r>
            <a:r>
              <a:rPr sz="2400" b="1" spc="-100">
                <a:latin typeface="Calibri"/>
                <a:cs typeface="Calibri"/>
              </a:rPr>
              <a:t> </a:t>
            </a:r>
            <a:r>
              <a:rPr sz="2400" b="1">
                <a:latin typeface="Calibri"/>
                <a:cs typeface="Calibri"/>
              </a:rPr>
              <a:t>centrally</a:t>
            </a:r>
            <a:r>
              <a:rPr sz="2400" b="1" spc="-100">
                <a:latin typeface="Calibri"/>
                <a:cs typeface="Calibri"/>
              </a:rPr>
              <a:t> </a:t>
            </a:r>
            <a:r>
              <a:rPr sz="2400" b="1" spc="-20">
                <a:latin typeface="Calibri"/>
                <a:cs typeface="Calibri"/>
              </a:rPr>
              <a:t>over 	</a:t>
            </a:r>
            <a:r>
              <a:rPr sz="2400" b="1">
                <a:latin typeface="Calibri"/>
                <a:cs typeface="Calibri"/>
              </a:rPr>
              <a:t>the</a:t>
            </a:r>
            <a:r>
              <a:rPr sz="2400" b="1" spc="-20">
                <a:latin typeface="Calibri"/>
                <a:cs typeface="Calibri"/>
              </a:rPr>
              <a:t> off-</a:t>
            </a:r>
            <a:r>
              <a:rPr sz="2400" b="1">
                <a:latin typeface="Calibri"/>
                <a:cs typeface="Calibri"/>
              </a:rPr>
              <a:t>set</a:t>
            </a:r>
            <a:r>
              <a:rPr sz="2400" b="1" spc="-30">
                <a:latin typeface="Calibri"/>
                <a:cs typeface="Calibri"/>
              </a:rPr>
              <a:t> </a:t>
            </a:r>
            <a:r>
              <a:rPr sz="2400" b="1" spc="-20">
                <a:latin typeface="Calibri"/>
                <a:cs typeface="Calibri"/>
              </a:rPr>
              <a:t>pits</a:t>
            </a:r>
            <a:endParaRPr sz="2400">
              <a:latin typeface="Calibri"/>
              <a:cs typeface="Calibri"/>
            </a:endParaRPr>
          </a:p>
          <a:p>
            <a:pPr marL="236220" marR="5080" indent="-224154">
              <a:lnSpc>
                <a:spcPct val="100000"/>
              </a:lnSpc>
              <a:spcBef>
                <a:spcPts val="2880"/>
              </a:spcBef>
              <a:buFont typeface="Arial MT"/>
              <a:buChar char="•"/>
              <a:tabLst>
                <a:tab pos="238125" algn="l"/>
              </a:tabLst>
            </a:pPr>
            <a:r>
              <a:rPr sz="2400" b="1">
                <a:solidFill>
                  <a:srgbClr val="00AF50"/>
                </a:solidFill>
                <a:latin typeface="Calibri"/>
                <a:cs typeface="Calibri"/>
              </a:rPr>
              <a:t>The</a:t>
            </a:r>
            <a:r>
              <a:rPr sz="2400" b="1" spc="-60">
                <a:solidFill>
                  <a:srgbClr val="00AF50"/>
                </a:solidFill>
                <a:latin typeface="Calibri"/>
                <a:cs typeface="Calibri"/>
              </a:rPr>
              <a:t> </a:t>
            </a:r>
            <a:r>
              <a:rPr sz="2400" b="1">
                <a:solidFill>
                  <a:srgbClr val="00AF50"/>
                </a:solidFill>
                <a:latin typeface="Calibri"/>
                <a:cs typeface="Calibri"/>
              </a:rPr>
              <a:t>slab</a:t>
            </a:r>
            <a:r>
              <a:rPr sz="2400" b="1" spc="-50">
                <a:solidFill>
                  <a:srgbClr val="00AF50"/>
                </a:solidFill>
                <a:latin typeface="Calibri"/>
                <a:cs typeface="Calibri"/>
              </a:rPr>
              <a:t> </a:t>
            </a:r>
            <a:r>
              <a:rPr sz="2400" b="1">
                <a:solidFill>
                  <a:srgbClr val="00AF50"/>
                </a:solidFill>
                <a:latin typeface="Calibri"/>
                <a:cs typeface="Calibri"/>
              </a:rPr>
              <a:t>covering</a:t>
            </a:r>
            <a:r>
              <a:rPr sz="2400" b="1" spc="-65">
                <a:solidFill>
                  <a:srgbClr val="00AF50"/>
                </a:solidFill>
                <a:latin typeface="Calibri"/>
                <a:cs typeface="Calibri"/>
              </a:rPr>
              <a:t> </a:t>
            </a:r>
            <a:r>
              <a:rPr sz="2400" b="1" spc="-25">
                <a:solidFill>
                  <a:srgbClr val="00AF50"/>
                </a:solidFill>
                <a:latin typeface="Calibri"/>
                <a:cs typeface="Calibri"/>
              </a:rPr>
              <a:t>the 	</a:t>
            </a:r>
            <a:r>
              <a:rPr sz="2400" b="1">
                <a:solidFill>
                  <a:srgbClr val="00AF50"/>
                </a:solidFill>
                <a:latin typeface="Calibri"/>
                <a:cs typeface="Calibri"/>
              </a:rPr>
              <a:t>pits</a:t>
            </a:r>
            <a:r>
              <a:rPr sz="2400" b="1" spc="-40">
                <a:solidFill>
                  <a:srgbClr val="00AF50"/>
                </a:solidFill>
                <a:latin typeface="Calibri"/>
                <a:cs typeface="Calibri"/>
              </a:rPr>
              <a:t> </a:t>
            </a:r>
            <a:r>
              <a:rPr sz="2400" b="1">
                <a:solidFill>
                  <a:srgbClr val="00AF50"/>
                </a:solidFill>
                <a:latin typeface="Calibri"/>
                <a:cs typeface="Calibri"/>
              </a:rPr>
              <a:t>has</a:t>
            </a:r>
            <a:r>
              <a:rPr sz="2400" b="1" spc="-50">
                <a:solidFill>
                  <a:srgbClr val="00AF50"/>
                </a:solidFill>
                <a:latin typeface="Calibri"/>
                <a:cs typeface="Calibri"/>
              </a:rPr>
              <a:t> </a:t>
            </a:r>
            <a:r>
              <a:rPr sz="2400" b="1">
                <a:solidFill>
                  <a:srgbClr val="00AF50"/>
                </a:solidFill>
                <a:latin typeface="Calibri"/>
                <a:cs typeface="Calibri"/>
              </a:rPr>
              <a:t>two</a:t>
            </a:r>
            <a:r>
              <a:rPr sz="2400" b="1" spc="-45">
                <a:solidFill>
                  <a:srgbClr val="00AF50"/>
                </a:solidFill>
                <a:latin typeface="Calibri"/>
                <a:cs typeface="Calibri"/>
              </a:rPr>
              <a:t> </a:t>
            </a:r>
            <a:r>
              <a:rPr sz="2400" b="1">
                <a:solidFill>
                  <a:srgbClr val="00AF50"/>
                </a:solidFill>
                <a:latin typeface="Calibri"/>
                <a:cs typeface="Calibri"/>
              </a:rPr>
              <a:t>squat</a:t>
            </a:r>
            <a:r>
              <a:rPr sz="2400" b="1" spc="-35">
                <a:solidFill>
                  <a:srgbClr val="00AF50"/>
                </a:solidFill>
                <a:latin typeface="Calibri"/>
                <a:cs typeface="Calibri"/>
              </a:rPr>
              <a:t> </a:t>
            </a:r>
            <a:r>
              <a:rPr sz="2400" b="1" spc="-10">
                <a:solidFill>
                  <a:srgbClr val="00AF50"/>
                </a:solidFill>
                <a:latin typeface="Calibri"/>
                <a:cs typeface="Calibri"/>
              </a:rPr>
              <a:t>holes, 	</a:t>
            </a:r>
            <a:r>
              <a:rPr sz="2400" b="1">
                <a:solidFill>
                  <a:srgbClr val="00AF50"/>
                </a:solidFill>
                <a:latin typeface="Calibri"/>
                <a:cs typeface="Calibri"/>
              </a:rPr>
              <a:t>one</a:t>
            </a:r>
            <a:r>
              <a:rPr sz="2400" b="1" spc="-45">
                <a:solidFill>
                  <a:srgbClr val="00AF50"/>
                </a:solidFill>
                <a:latin typeface="Calibri"/>
                <a:cs typeface="Calibri"/>
              </a:rPr>
              <a:t> </a:t>
            </a:r>
            <a:r>
              <a:rPr sz="2400" b="1">
                <a:solidFill>
                  <a:srgbClr val="00AF50"/>
                </a:solidFill>
                <a:latin typeface="Calibri"/>
                <a:cs typeface="Calibri"/>
              </a:rPr>
              <a:t>over</a:t>
            </a:r>
            <a:r>
              <a:rPr sz="2400" b="1" spc="-30">
                <a:solidFill>
                  <a:srgbClr val="00AF50"/>
                </a:solidFill>
                <a:latin typeface="Calibri"/>
                <a:cs typeface="Calibri"/>
              </a:rPr>
              <a:t> </a:t>
            </a:r>
            <a:r>
              <a:rPr sz="2400" b="1">
                <a:solidFill>
                  <a:srgbClr val="00AF50"/>
                </a:solidFill>
                <a:latin typeface="Calibri"/>
                <a:cs typeface="Calibri"/>
              </a:rPr>
              <a:t>each</a:t>
            </a:r>
            <a:r>
              <a:rPr sz="2400" b="1" spc="-50">
                <a:solidFill>
                  <a:srgbClr val="00AF50"/>
                </a:solidFill>
                <a:latin typeface="Calibri"/>
                <a:cs typeface="Calibri"/>
              </a:rPr>
              <a:t> </a:t>
            </a:r>
            <a:r>
              <a:rPr sz="2400" b="1" spc="-25">
                <a:solidFill>
                  <a:srgbClr val="00AF50"/>
                </a:solidFill>
                <a:latin typeface="Calibri"/>
                <a:cs typeface="Calibri"/>
              </a:rPr>
              <a:t>pit</a:t>
            </a:r>
            <a:endParaRPr sz="2400">
              <a:latin typeface="Calibri"/>
              <a:cs typeface="Calibri"/>
            </a:endParaRPr>
          </a:p>
          <a:p>
            <a:pPr marL="236220" marR="678180" indent="-224154">
              <a:lnSpc>
                <a:spcPct val="100000"/>
              </a:lnSpc>
              <a:spcBef>
                <a:spcPts val="2880"/>
              </a:spcBef>
              <a:buFont typeface="Arial MT"/>
              <a:buChar char="•"/>
              <a:tabLst>
                <a:tab pos="238125" algn="l"/>
              </a:tabLst>
            </a:pPr>
            <a:r>
              <a:rPr sz="2400" b="1">
                <a:latin typeface="Calibri"/>
                <a:cs typeface="Calibri"/>
              </a:rPr>
              <a:t>Can</a:t>
            </a:r>
            <a:r>
              <a:rPr sz="2400" b="1" spc="-35">
                <a:latin typeface="Calibri"/>
                <a:cs typeface="Calibri"/>
              </a:rPr>
              <a:t> </a:t>
            </a:r>
            <a:r>
              <a:rPr sz="2400" b="1">
                <a:latin typeface="Calibri"/>
                <a:cs typeface="Calibri"/>
              </a:rPr>
              <a:t>use</a:t>
            </a:r>
            <a:r>
              <a:rPr sz="2400" b="1" spc="-20">
                <a:latin typeface="Calibri"/>
                <a:cs typeface="Calibri"/>
              </a:rPr>
              <a:t> </a:t>
            </a:r>
            <a:r>
              <a:rPr sz="2400" b="1" spc="-10">
                <a:latin typeface="Calibri"/>
                <a:cs typeface="Calibri"/>
              </a:rPr>
              <a:t>permanent 	superstructure</a:t>
            </a:r>
            <a:endParaRPr sz="2400">
              <a:latin typeface="Calibri"/>
              <a:cs typeface="Calibri"/>
            </a:endParaRPr>
          </a:p>
        </p:txBody>
      </p:sp>
      <p:sp>
        <p:nvSpPr>
          <p:cNvPr id="5" name="Slide Number Placeholder 4">
            <a:extLst>
              <a:ext uri="{FF2B5EF4-FFF2-40B4-BE49-F238E27FC236}">
                <a16:creationId xmlns:a16="http://schemas.microsoft.com/office/drawing/2014/main" id="{892EEE21-AEE3-51FB-671D-2096E019C405}"/>
              </a:ext>
            </a:extLst>
          </p:cNvPr>
          <p:cNvSpPr>
            <a:spLocks noGrp="1"/>
          </p:cNvSpPr>
          <p:nvPr>
            <p:ph type="sldNum" sz="quarter" idx="7"/>
          </p:nvPr>
        </p:nvSpPr>
        <p:spPr/>
        <p:txBody>
          <a:bodyPr/>
          <a:lstStyle/>
          <a:p>
            <a:fld id="{B6F15528-21DE-4FAA-801E-634DDDAF4B2B}" type="slidenum">
              <a:rPr lang="en-US" smtClean="0"/>
              <a:t>47</a:t>
            </a:fld>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76200"/>
            <a:ext cx="8001000" cy="762000"/>
          </a:xfrm>
          <a:custGeom>
            <a:avLst/>
            <a:gdLst/>
            <a:ahLst/>
            <a:cxnLst/>
            <a:rect l="l" t="t" r="r" b="b"/>
            <a:pathLst>
              <a:path w="8001000" h="762000">
                <a:moveTo>
                  <a:pt x="0" y="762000"/>
                </a:moveTo>
                <a:lnTo>
                  <a:pt x="8001000" y="762000"/>
                </a:lnTo>
                <a:lnTo>
                  <a:pt x="8001000" y="0"/>
                </a:lnTo>
                <a:lnTo>
                  <a:pt x="0" y="0"/>
                </a:lnTo>
                <a:lnTo>
                  <a:pt x="0" y="762000"/>
                </a:lnTo>
                <a:close/>
              </a:path>
            </a:pathLst>
          </a:custGeom>
          <a:ln w="9144">
            <a:solidFill>
              <a:srgbClr val="000000"/>
            </a:solidFill>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8534" rIns="0" bIns="0" rtlCol="0">
            <a:spAutoFit/>
          </a:bodyPr>
          <a:lstStyle/>
          <a:p>
            <a:pPr marL="2954655">
              <a:lnSpc>
                <a:spcPct val="100000"/>
              </a:lnSpc>
              <a:spcBef>
                <a:spcPts val="105"/>
              </a:spcBef>
            </a:pPr>
            <a:r>
              <a:rPr>
                <a:solidFill>
                  <a:srgbClr val="006FC0"/>
                </a:solidFill>
              </a:rPr>
              <a:t>(3)</a:t>
            </a:r>
            <a:r>
              <a:rPr spc="-30">
                <a:solidFill>
                  <a:srgbClr val="006FC0"/>
                </a:solidFill>
              </a:rPr>
              <a:t> </a:t>
            </a:r>
            <a:r>
              <a:rPr>
                <a:solidFill>
                  <a:srgbClr val="006FC0"/>
                </a:solidFill>
              </a:rPr>
              <a:t>VIP</a:t>
            </a:r>
            <a:r>
              <a:rPr spc="-30">
                <a:solidFill>
                  <a:srgbClr val="006FC0"/>
                </a:solidFill>
              </a:rPr>
              <a:t> </a:t>
            </a:r>
            <a:r>
              <a:rPr spc="-10">
                <a:solidFill>
                  <a:srgbClr val="006FC0"/>
                </a:solidFill>
              </a:rPr>
              <a:t>Latrines</a:t>
            </a:r>
          </a:p>
        </p:txBody>
      </p:sp>
      <p:sp>
        <p:nvSpPr>
          <p:cNvPr id="4" name="object 4"/>
          <p:cNvSpPr/>
          <p:nvPr/>
        </p:nvSpPr>
        <p:spPr>
          <a:xfrm>
            <a:off x="685800" y="762000"/>
            <a:ext cx="8001000" cy="5410200"/>
          </a:xfrm>
          <a:custGeom>
            <a:avLst/>
            <a:gdLst/>
            <a:ahLst/>
            <a:cxnLst/>
            <a:rect l="l" t="t" r="r" b="b"/>
            <a:pathLst>
              <a:path w="8001000" h="5410200">
                <a:moveTo>
                  <a:pt x="0" y="5410200"/>
                </a:moveTo>
                <a:lnTo>
                  <a:pt x="8001000" y="5410200"/>
                </a:lnTo>
                <a:lnTo>
                  <a:pt x="8001000" y="0"/>
                </a:lnTo>
                <a:lnTo>
                  <a:pt x="0" y="0"/>
                </a:lnTo>
                <a:lnTo>
                  <a:pt x="0" y="5410200"/>
                </a:lnTo>
                <a:close/>
              </a:path>
            </a:pathLst>
          </a:custGeom>
          <a:ln w="9144">
            <a:solidFill>
              <a:srgbClr val="000000"/>
            </a:solidFill>
          </a:ln>
        </p:spPr>
        <p:txBody>
          <a:bodyPr wrap="square" lIns="0" tIns="0" rIns="0" bIns="0" rtlCol="0"/>
          <a:lstStyle/>
          <a:p>
            <a:endParaRPr/>
          </a:p>
        </p:txBody>
      </p:sp>
      <p:sp>
        <p:nvSpPr>
          <p:cNvPr id="5" name="object 5"/>
          <p:cNvSpPr txBox="1"/>
          <p:nvPr/>
        </p:nvSpPr>
        <p:spPr>
          <a:xfrm>
            <a:off x="764844" y="702309"/>
            <a:ext cx="7830820" cy="5367020"/>
          </a:xfrm>
          <a:prstGeom prst="rect">
            <a:avLst/>
          </a:prstGeom>
        </p:spPr>
        <p:txBody>
          <a:bodyPr vert="horz" wrap="square" lIns="0" tIns="85725" rIns="0" bIns="0" rtlCol="0">
            <a:spAutoFit/>
          </a:bodyPr>
          <a:lstStyle/>
          <a:p>
            <a:pPr marL="12700">
              <a:lnSpc>
                <a:spcPct val="100000"/>
              </a:lnSpc>
              <a:spcBef>
                <a:spcPts val="675"/>
              </a:spcBef>
            </a:pPr>
            <a:r>
              <a:rPr sz="2400" b="1" u="sng" spc="-10">
                <a:solidFill>
                  <a:srgbClr val="00AF50"/>
                </a:solidFill>
                <a:uFill>
                  <a:solidFill>
                    <a:srgbClr val="00AF50"/>
                  </a:solidFill>
                </a:uFill>
                <a:latin typeface="Calibri"/>
                <a:cs typeface="Calibri"/>
              </a:rPr>
              <a:t>General:</a:t>
            </a:r>
            <a:endParaRPr sz="2400">
              <a:latin typeface="Calibri"/>
              <a:cs typeface="Calibri"/>
            </a:endParaRPr>
          </a:p>
          <a:p>
            <a:pPr marL="355600" marR="5080" indent="-342900">
              <a:lnSpc>
                <a:spcPct val="100000"/>
              </a:lnSpc>
              <a:spcBef>
                <a:spcPts val="575"/>
              </a:spcBef>
              <a:buFont typeface="Arial MT"/>
              <a:buChar char="•"/>
              <a:tabLst>
                <a:tab pos="355600" algn="l"/>
              </a:tabLst>
            </a:pPr>
            <a:r>
              <a:rPr sz="2400" b="1" spc="-10">
                <a:latin typeface="Calibri"/>
                <a:cs typeface="Calibri"/>
              </a:rPr>
              <a:t>Overcome</a:t>
            </a:r>
            <a:r>
              <a:rPr sz="2400" b="1" spc="-90">
                <a:latin typeface="Calibri"/>
                <a:cs typeface="Calibri"/>
              </a:rPr>
              <a:t> </a:t>
            </a:r>
            <a:r>
              <a:rPr sz="2400" b="1" spc="-10">
                <a:latin typeface="Calibri"/>
                <a:cs typeface="Calibri"/>
              </a:rPr>
              <a:t>disadvantages</a:t>
            </a:r>
            <a:r>
              <a:rPr sz="2400" b="1" spc="-40">
                <a:latin typeface="Calibri"/>
                <a:cs typeface="Calibri"/>
              </a:rPr>
              <a:t> </a:t>
            </a:r>
            <a:r>
              <a:rPr sz="2400" b="1">
                <a:latin typeface="Calibri"/>
                <a:cs typeface="Calibri"/>
              </a:rPr>
              <a:t>of</a:t>
            </a:r>
            <a:r>
              <a:rPr sz="2400" b="1" spc="-75">
                <a:latin typeface="Calibri"/>
                <a:cs typeface="Calibri"/>
              </a:rPr>
              <a:t> </a:t>
            </a:r>
            <a:r>
              <a:rPr sz="2400" b="1">
                <a:latin typeface="Calibri"/>
                <a:cs typeface="Calibri"/>
              </a:rPr>
              <a:t>simple</a:t>
            </a:r>
            <a:r>
              <a:rPr sz="2400" b="1" spc="-70">
                <a:latin typeface="Calibri"/>
                <a:cs typeface="Calibri"/>
              </a:rPr>
              <a:t> </a:t>
            </a:r>
            <a:r>
              <a:rPr sz="2400" b="1">
                <a:latin typeface="Calibri"/>
                <a:cs typeface="Calibri"/>
              </a:rPr>
              <a:t>pit</a:t>
            </a:r>
            <a:r>
              <a:rPr sz="2400" b="1" spc="-65">
                <a:latin typeface="Calibri"/>
                <a:cs typeface="Calibri"/>
              </a:rPr>
              <a:t> </a:t>
            </a:r>
            <a:r>
              <a:rPr sz="2400" b="1">
                <a:latin typeface="Calibri"/>
                <a:cs typeface="Calibri"/>
              </a:rPr>
              <a:t>latrines</a:t>
            </a:r>
            <a:r>
              <a:rPr sz="2400" b="1" spc="-60">
                <a:latin typeface="Calibri"/>
                <a:cs typeface="Calibri"/>
              </a:rPr>
              <a:t> </a:t>
            </a:r>
            <a:r>
              <a:rPr sz="2400" b="1">
                <a:latin typeface="Calibri"/>
                <a:cs typeface="Calibri"/>
              </a:rPr>
              <a:t>(e.g.,</a:t>
            </a:r>
            <a:r>
              <a:rPr sz="2400" b="1" spc="-60">
                <a:latin typeface="Calibri"/>
                <a:cs typeface="Calibri"/>
              </a:rPr>
              <a:t> </a:t>
            </a:r>
            <a:r>
              <a:rPr sz="2400" b="1">
                <a:latin typeface="Calibri"/>
                <a:cs typeface="Calibri"/>
              </a:rPr>
              <a:t>fly</a:t>
            </a:r>
            <a:r>
              <a:rPr sz="2400" b="1" spc="-60">
                <a:latin typeface="Calibri"/>
                <a:cs typeface="Calibri"/>
              </a:rPr>
              <a:t> </a:t>
            </a:r>
            <a:r>
              <a:rPr sz="2400" b="1" spc="-25">
                <a:latin typeface="Calibri"/>
                <a:cs typeface="Calibri"/>
              </a:rPr>
              <a:t>and </a:t>
            </a:r>
            <a:r>
              <a:rPr sz="2400" b="1">
                <a:latin typeface="Calibri"/>
                <a:cs typeface="Calibri"/>
              </a:rPr>
              <a:t>mosquito</a:t>
            </a:r>
            <a:r>
              <a:rPr sz="2400" b="1" spc="-95">
                <a:latin typeface="Calibri"/>
                <a:cs typeface="Calibri"/>
              </a:rPr>
              <a:t> </a:t>
            </a:r>
            <a:r>
              <a:rPr sz="2400" b="1">
                <a:latin typeface="Calibri"/>
                <a:cs typeface="Calibri"/>
              </a:rPr>
              <a:t>problems,</a:t>
            </a:r>
            <a:r>
              <a:rPr sz="2400" b="1" spc="-90">
                <a:latin typeface="Calibri"/>
                <a:cs typeface="Calibri"/>
              </a:rPr>
              <a:t> </a:t>
            </a:r>
            <a:r>
              <a:rPr sz="2400" b="1" spc="-10">
                <a:latin typeface="Calibri"/>
                <a:cs typeface="Calibri"/>
              </a:rPr>
              <a:t>odor)</a:t>
            </a:r>
            <a:endParaRPr sz="2400">
              <a:latin typeface="Calibri"/>
              <a:cs typeface="Calibri"/>
            </a:endParaRPr>
          </a:p>
          <a:p>
            <a:pPr marL="12700" marR="3189605" indent="342265">
              <a:lnSpc>
                <a:spcPct val="120000"/>
              </a:lnSpc>
              <a:spcBef>
                <a:spcPts val="5"/>
              </a:spcBef>
              <a:buFont typeface="Arial MT"/>
              <a:buChar char="•"/>
              <a:tabLst>
                <a:tab pos="354965" algn="l"/>
              </a:tabLst>
            </a:pPr>
            <a:r>
              <a:rPr sz="2400" b="1" spc="-30">
                <a:latin typeface="Calibri"/>
                <a:cs typeface="Calibri"/>
              </a:rPr>
              <a:t>However,</a:t>
            </a:r>
            <a:r>
              <a:rPr sz="2400" b="1" spc="-60">
                <a:latin typeface="Calibri"/>
                <a:cs typeface="Calibri"/>
              </a:rPr>
              <a:t> </a:t>
            </a:r>
            <a:r>
              <a:rPr sz="2400" b="1">
                <a:latin typeface="Calibri"/>
                <a:cs typeface="Calibri"/>
              </a:rPr>
              <a:t>not</a:t>
            </a:r>
            <a:r>
              <a:rPr sz="2400" b="1" spc="-45">
                <a:latin typeface="Calibri"/>
                <a:cs typeface="Calibri"/>
              </a:rPr>
              <a:t> </a:t>
            </a:r>
            <a:r>
              <a:rPr sz="2400" b="1" spc="-10">
                <a:latin typeface="Calibri"/>
                <a:cs typeface="Calibri"/>
              </a:rPr>
              <a:t>“sanitary/</a:t>
            </a:r>
            <a:r>
              <a:rPr sz="2400" b="1" spc="-40">
                <a:latin typeface="Calibri"/>
                <a:cs typeface="Calibri"/>
              </a:rPr>
              <a:t> </a:t>
            </a:r>
            <a:r>
              <a:rPr sz="2400" b="1" spc="-10">
                <a:latin typeface="Calibri"/>
                <a:cs typeface="Calibri"/>
              </a:rPr>
              <a:t>hygienic” </a:t>
            </a:r>
            <a:r>
              <a:rPr sz="2400" b="1" u="sng">
                <a:solidFill>
                  <a:srgbClr val="00AF50"/>
                </a:solidFill>
                <a:uFill>
                  <a:solidFill>
                    <a:srgbClr val="00AF50"/>
                  </a:solidFill>
                </a:uFill>
                <a:latin typeface="Calibri"/>
                <a:cs typeface="Calibri"/>
              </a:rPr>
              <a:t>Single</a:t>
            </a:r>
            <a:r>
              <a:rPr sz="2400" b="1" u="sng" spc="-35">
                <a:solidFill>
                  <a:srgbClr val="00AF50"/>
                </a:solidFill>
                <a:uFill>
                  <a:solidFill>
                    <a:srgbClr val="00AF50"/>
                  </a:solidFill>
                </a:uFill>
                <a:latin typeface="Calibri"/>
                <a:cs typeface="Calibri"/>
              </a:rPr>
              <a:t> </a:t>
            </a:r>
            <a:r>
              <a:rPr sz="2400" b="1" u="sng">
                <a:solidFill>
                  <a:srgbClr val="00AF50"/>
                </a:solidFill>
                <a:uFill>
                  <a:solidFill>
                    <a:srgbClr val="00AF50"/>
                  </a:solidFill>
                </a:uFill>
                <a:latin typeface="Calibri"/>
                <a:cs typeface="Calibri"/>
              </a:rPr>
              <a:t>Pit</a:t>
            </a:r>
            <a:r>
              <a:rPr sz="2400" b="1" u="sng" spc="-40">
                <a:solidFill>
                  <a:srgbClr val="00AF50"/>
                </a:solidFill>
                <a:uFill>
                  <a:solidFill>
                    <a:srgbClr val="00AF50"/>
                  </a:solidFill>
                </a:uFill>
                <a:latin typeface="Calibri"/>
                <a:cs typeface="Calibri"/>
              </a:rPr>
              <a:t> </a:t>
            </a:r>
            <a:r>
              <a:rPr sz="2400" b="1" u="sng" spc="-20">
                <a:solidFill>
                  <a:srgbClr val="00AF50"/>
                </a:solidFill>
                <a:uFill>
                  <a:solidFill>
                    <a:srgbClr val="00AF50"/>
                  </a:solidFill>
                </a:uFill>
                <a:latin typeface="Calibri"/>
                <a:cs typeface="Calibri"/>
              </a:rPr>
              <a:t>VIP:</a:t>
            </a:r>
            <a:endParaRPr sz="2400">
              <a:latin typeface="Calibri"/>
              <a:cs typeface="Calibri"/>
            </a:endParaRPr>
          </a:p>
          <a:p>
            <a:pPr marL="355600" marR="864869" indent="-342900">
              <a:lnSpc>
                <a:spcPct val="100000"/>
              </a:lnSpc>
              <a:spcBef>
                <a:spcPts val="575"/>
              </a:spcBef>
              <a:buFont typeface="Arial MT"/>
              <a:buChar char="•"/>
              <a:tabLst>
                <a:tab pos="355600" algn="l"/>
              </a:tabLst>
            </a:pPr>
            <a:r>
              <a:rPr sz="2400" b="1">
                <a:latin typeface="Calibri"/>
                <a:cs typeface="Calibri"/>
              </a:rPr>
              <a:t>Suitable,</a:t>
            </a:r>
            <a:r>
              <a:rPr sz="2400" b="1" spc="-75">
                <a:latin typeface="Calibri"/>
                <a:cs typeface="Calibri"/>
              </a:rPr>
              <a:t> </a:t>
            </a:r>
            <a:r>
              <a:rPr sz="2400" b="1">
                <a:latin typeface="Calibri"/>
                <a:cs typeface="Calibri"/>
              </a:rPr>
              <a:t>specially</a:t>
            </a:r>
            <a:r>
              <a:rPr sz="2400" b="1" spc="-100">
                <a:latin typeface="Calibri"/>
                <a:cs typeface="Calibri"/>
              </a:rPr>
              <a:t> </a:t>
            </a:r>
            <a:r>
              <a:rPr sz="2400" b="1">
                <a:latin typeface="Calibri"/>
                <a:cs typeface="Calibri"/>
              </a:rPr>
              <a:t>where</a:t>
            </a:r>
            <a:r>
              <a:rPr sz="2400" b="1" spc="-85">
                <a:latin typeface="Calibri"/>
                <a:cs typeface="Calibri"/>
              </a:rPr>
              <a:t> </a:t>
            </a:r>
            <a:r>
              <a:rPr sz="2400" b="1">
                <a:latin typeface="Calibri"/>
                <a:cs typeface="Calibri"/>
              </a:rPr>
              <a:t>mechanical</a:t>
            </a:r>
            <a:r>
              <a:rPr sz="2400" b="1" spc="-105">
                <a:latin typeface="Calibri"/>
                <a:cs typeface="Calibri"/>
              </a:rPr>
              <a:t> </a:t>
            </a:r>
            <a:r>
              <a:rPr sz="2400" b="1" spc="-10">
                <a:latin typeface="Calibri"/>
                <a:cs typeface="Calibri"/>
              </a:rPr>
              <a:t>pit-</a:t>
            </a:r>
            <a:r>
              <a:rPr sz="2400" b="1">
                <a:latin typeface="Calibri"/>
                <a:cs typeface="Calibri"/>
              </a:rPr>
              <a:t>emptying</a:t>
            </a:r>
            <a:r>
              <a:rPr sz="2400" b="1" spc="-65">
                <a:latin typeface="Calibri"/>
                <a:cs typeface="Calibri"/>
              </a:rPr>
              <a:t> </a:t>
            </a:r>
            <a:r>
              <a:rPr sz="2400" b="1" spc="-35">
                <a:latin typeface="Calibri"/>
                <a:cs typeface="Calibri"/>
              </a:rPr>
              <a:t>is </a:t>
            </a:r>
            <a:r>
              <a:rPr sz="2400" b="1" spc="-10">
                <a:latin typeface="Calibri"/>
                <a:cs typeface="Calibri"/>
              </a:rPr>
              <a:t>possible</a:t>
            </a:r>
            <a:endParaRPr sz="2400">
              <a:latin typeface="Calibri"/>
              <a:cs typeface="Calibri"/>
            </a:endParaRPr>
          </a:p>
          <a:p>
            <a:pPr marL="12700">
              <a:lnSpc>
                <a:spcPct val="100000"/>
              </a:lnSpc>
              <a:spcBef>
                <a:spcPts val="575"/>
              </a:spcBef>
            </a:pPr>
            <a:r>
              <a:rPr sz="2400" b="1" u="sng">
                <a:solidFill>
                  <a:srgbClr val="00AF50"/>
                </a:solidFill>
                <a:uFill>
                  <a:solidFill>
                    <a:srgbClr val="00AF50"/>
                  </a:solidFill>
                </a:uFill>
                <a:latin typeface="Calibri"/>
                <a:cs typeface="Calibri"/>
              </a:rPr>
              <a:t>Twin</a:t>
            </a:r>
            <a:r>
              <a:rPr sz="2400" b="1" u="sng" spc="-60">
                <a:solidFill>
                  <a:srgbClr val="00AF50"/>
                </a:solidFill>
                <a:uFill>
                  <a:solidFill>
                    <a:srgbClr val="00AF50"/>
                  </a:solidFill>
                </a:uFill>
                <a:latin typeface="Calibri"/>
                <a:cs typeface="Calibri"/>
              </a:rPr>
              <a:t> </a:t>
            </a:r>
            <a:r>
              <a:rPr sz="2400" b="1" u="sng">
                <a:solidFill>
                  <a:srgbClr val="00AF50"/>
                </a:solidFill>
                <a:uFill>
                  <a:solidFill>
                    <a:srgbClr val="00AF50"/>
                  </a:solidFill>
                </a:uFill>
                <a:latin typeface="Calibri"/>
                <a:cs typeface="Calibri"/>
              </a:rPr>
              <a:t>Pit</a:t>
            </a:r>
            <a:r>
              <a:rPr sz="2400" b="1" u="sng" spc="-45">
                <a:solidFill>
                  <a:srgbClr val="00AF50"/>
                </a:solidFill>
                <a:uFill>
                  <a:solidFill>
                    <a:srgbClr val="00AF50"/>
                  </a:solidFill>
                </a:uFill>
                <a:latin typeface="Calibri"/>
                <a:cs typeface="Calibri"/>
              </a:rPr>
              <a:t> </a:t>
            </a:r>
            <a:r>
              <a:rPr sz="2400" b="1" u="sng" spc="-20">
                <a:solidFill>
                  <a:srgbClr val="00AF50"/>
                </a:solidFill>
                <a:uFill>
                  <a:solidFill>
                    <a:srgbClr val="00AF50"/>
                  </a:solidFill>
                </a:uFill>
                <a:latin typeface="Calibri"/>
                <a:cs typeface="Calibri"/>
              </a:rPr>
              <a:t>VIP:</a:t>
            </a:r>
            <a:endParaRPr sz="2400">
              <a:latin typeface="Calibri"/>
              <a:cs typeface="Calibri"/>
            </a:endParaRPr>
          </a:p>
          <a:p>
            <a:pPr marL="355600" marR="60325" indent="-342900">
              <a:lnSpc>
                <a:spcPct val="100000"/>
              </a:lnSpc>
              <a:spcBef>
                <a:spcPts val="580"/>
              </a:spcBef>
              <a:buFont typeface="Arial MT"/>
              <a:buChar char="•"/>
              <a:tabLst>
                <a:tab pos="355600" algn="l"/>
              </a:tabLst>
            </a:pPr>
            <a:r>
              <a:rPr sz="2400" b="1">
                <a:latin typeface="Calibri"/>
                <a:cs typeface="Calibri"/>
              </a:rPr>
              <a:t>One</a:t>
            </a:r>
            <a:r>
              <a:rPr sz="2400" b="1" spc="-30">
                <a:latin typeface="Calibri"/>
                <a:cs typeface="Calibri"/>
              </a:rPr>
              <a:t> </a:t>
            </a:r>
            <a:r>
              <a:rPr sz="2400" b="1">
                <a:latin typeface="Calibri"/>
                <a:cs typeface="Calibri"/>
              </a:rPr>
              <a:t>pit</a:t>
            </a:r>
            <a:r>
              <a:rPr sz="2400" b="1" spc="-45">
                <a:latin typeface="Calibri"/>
                <a:cs typeface="Calibri"/>
              </a:rPr>
              <a:t> </a:t>
            </a:r>
            <a:r>
              <a:rPr sz="2400" b="1">
                <a:latin typeface="Calibri"/>
                <a:cs typeface="Calibri"/>
              </a:rPr>
              <a:t>used</a:t>
            </a:r>
            <a:r>
              <a:rPr sz="2400" b="1" spc="-35">
                <a:latin typeface="Calibri"/>
                <a:cs typeface="Calibri"/>
              </a:rPr>
              <a:t> </a:t>
            </a:r>
            <a:r>
              <a:rPr sz="2400" b="1">
                <a:latin typeface="Calibri"/>
                <a:cs typeface="Calibri"/>
              </a:rPr>
              <a:t>at</a:t>
            </a:r>
            <a:r>
              <a:rPr sz="2400" b="1" spc="-35">
                <a:latin typeface="Calibri"/>
                <a:cs typeface="Calibri"/>
              </a:rPr>
              <a:t> </a:t>
            </a:r>
            <a:r>
              <a:rPr sz="2400" b="1">
                <a:latin typeface="Calibri"/>
                <a:cs typeface="Calibri"/>
              </a:rPr>
              <a:t>a</a:t>
            </a:r>
            <a:r>
              <a:rPr sz="2400" b="1" spc="-45">
                <a:latin typeface="Calibri"/>
                <a:cs typeface="Calibri"/>
              </a:rPr>
              <a:t> </a:t>
            </a:r>
            <a:r>
              <a:rPr sz="2400" b="1">
                <a:latin typeface="Calibri"/>
                <a:cs typeface="Calibri"/>
              </a:rPr>
              <a:t>time.</a:t>
            </a:r>
            <a:r>
              <a:rPr sz="2400" b="1" spc="-40">
                <a:latin typeface="Calibri"/>
                <a:cs typeface="Calibri"/>
              </a:rPr>
              <a:t> </a:t>
            </a:r>
            <a:r>
              <a:rPr sz="2400" b="1">
                <a:latin typeface="Calibri"/>
                <a:cs typeface="Calibri"/>
              </a:rPr>
              <a:t>When</a:t>
            </a:r>
            <a:r>
              <a:rPr sz="2400" b="1" spc="-35">
                <a:latin typeface="Calibri"/>
                <a:cs typeface="Calibri"/>
              </a:rPr>
              <a:t> </a:t>
            </a:r>
            <a:r>
              <a:rPr sz="2400" b="1">
                <a:latin typeface="Calibri"/>
                <a:cs typeface="Calibri"/>
              </a:rPr>
              <a:t>one</a:t>
            </a:r>
            <a:r>
              <a:rPr sz="2400" b="1" spc="-45">
                <a:latin typeface="Calibri"/>
                <a:cs typeface="Calibri"/>
              </a:rPr>
              <a:t> </a:t>
            </a:r>
            <a:r>
              <a:rPr sz="2400" b="1">
                <a:latin typeface="Calibri"/>
                <a:cs typeface="Calibri"/>
              </a:rPr>
              <a:t>pit</a:t>
            </a:r>
            <a:r>
              <a:rPr sz="2400" b="1" spc="-35">
                <a:latin typeface="Calibri"/>
                <a:cs typeface="Calibri"/>
              </a:rPr>
              <a:t> </a:t>
            </a:r>
            <a:r>
              <a:rPr sz="2400" b="1">
                <a:latin typeface="Calibri"/>
                <a:cs typeface="Calibri"/>
              </a:rPr>
              <a:t>is</a:t>
            </a:r>
            <a:r>
              <a:rPr sz="2400" b="1" spc="-35">
                <a:latin typeface="Calibri"/>
                <a:cs typeface="Calibri"/>
              </a:rPr>
              <a:t> </a:t>
            </a:r>
            <a:r>
              <a:rPr sz="2400" b="1">
                <a:latin typeface="Calibri"/>
                <a:cs typeface="Calibri"/>
              </a:rPr>
              <a:t>full</a:t>
            </a:r>
            <a:r>
              <a:rPr sz="2400" b="1" spc="-45">
                <a:latin typeface="Calibri"/>
                <a:cs typeface="Calibri"/>
              </a:rPr>
              <a:t> </a:t>
            </a:r>
            <a:r>
              <a:rPr sz="2400" b="1" spc="-10">
                <a:latin typeface="Calibri"/>
                <a:cs typeface="Calibri"/>
              </a:rPr>
              <a:t>(1-</a:t>
            </a:r>
            <a:r>
              <a:rPr sz="2400" b="1">
                <a:latin typeface="Calibri"/>
                <a:cs typeface="Calibri"/>
              </a:rPr>
              <a:t>3</a:t>
            </a:r>
            <a:r>
              <a:rPr sz="2400" b="1" spc="-35">
                <a:latin typeface="Calibri"/>
                <a:cs typeface="Calibri"/>
              </a:rPr>
              <a:t> </a:t>
            </a:r>
            <a:r>
              <a:rPr sz="2400" b="1">
                <a:latin typeface="Calibri"/>
                <a:cs typeface="Calibri"/>
              </a:rPr>
              <a:t>years),</a:t>
            </a:r>
            <a:r>
              <a:rPr sz="2400" b="1" spc="-50">
                <a:latin typeface="Calibri"/>
                <a:cs typeface="Calibri"/>
              </a:rPr>
              <a:t> </a:t>
            </a:r>
            <a:r>
              <a:rPr sz="2400" b="1">
                <a:latin typeface="Calibri"/>
                <a:cs typeface="Calibri"/>
              </a:rPr>
              <a:t>it</a:t>
            </a:r>
            <a:r>
              <a:rPr sz="2400" b="1" spc="-35">
                <a:latin typeface="Calibri"/>
                <a:cs typeface="Calibri"/>
              </a:rPr>
              <a:t> </a:t>
            </a:r>
            <a:r>
              <a:rPr sz="2400" b="1" spc="-25">
                <a:latin typeface="Calibri"/>
                <a:cs typeface="Calibri"/>
              </a:rPr>
              <a:t>is </a:t>
            </a:r>
            <a:r>
              <a:rPr sz="2400" b="1">
                <a:latin typeface="Calibri"/>
                <a:cs typeface="Calibri"/>
              </a:rPr>
              <a:t>closed,</a:t>
            </a:r>
            <a:r>
              <a:rPr sz="2400" b="1" spc="-50">
                <a:latin typeface="Calibri"/>
                <a:cs typeface="Calibri"/>
              </a:rPr>
              <a:t> </a:t>
            </a:r>
            <a:r>
              <a:rPr sz="2400" b="1">
                <a:latin typeface="Calibri"/>
                <a:cs typeface="Calibri"/>
              </a:rPr>
              <a:t>and</a:t>
            </a:r>
            <a:r>
              <a:rPr sz="2400" b="1" spc="-50">
                <a:latin typeface="Calibri"/>
                <a:cs typeface="Calibri"/>
              </a:rPr>
              <a:t> </a:t>
            </a:r>
            <a:r>
              <a:rPr sz="2400" b="1">
                <a:latin typeface="Calibri"/>
                <a:cs typeface="Calibri"/>
              </a:rPr>
              <a:t>the</a:t>
            </a:r>
            <a:r>
              <a:rPr sz="2400" b="1" spc="-35">
                <a:latin typeface="Calibri"/>
                <a:cs typeface="Calibri"/>
              </a:rPr>
              <a:t> </a:t>
            </a:r>
            <a:r>
              <a:rPr sz="2400" b="1">
                <a:latin typeface="Calibri"/>
                <a:cs typeface="Calibri"/>
              </a:rPr>
              <a:t>second</a:t>
            </a:r>
            <a:r>
              <a:rPr sz="2400" b="1" spc="-50">
                <a:latin typeface="Calibri"/>
                <a:cs typeface="Calibri"/>
              </a:rPr>
              <a:t> </a:t>
            </a:r>
            <a:r>
              <a:rPr sz="2400" b="1">
                <a:latin typeface="Calibri"/>
                <a:cs typeface="Calibri"/>
              </a:rPr>
              <a:t>pit</a:t>
            </a:r>
            <a:r>
              <a:rPr sz="2400" b="1" spc="-50">
                <a:latin typeface="Calibri"/>
                <a:cs typeface="Calibri"/>
              </a:rPr>
              <a:t> </a:t>
            </a:r>
            <a:r>
              <a:rPr sz="2400" b="1">
                <a:latin typeface="Calibri"/>
                <a:cs typeface="Calibri"/>
              </a:rPr>
              <a:t>is</a:t>
            </a:r>
            <a:r>
              <a:rPr sz="2400" b="1" spc="-40">
                <a:latin typeface="Calibri"/>
                <a:cs typeface="Calibri"/>
              </a:rPr>
              <a:t> </a:t>
            </a:r>
            <a:r>
              <a:rPr sz="2400" b="1">
                <a:latin typeface="Calibri"/>
                <a:cs typeface="Calibri"/>
              </a:rPr>
              <a:t>put</a:t>
            </a:r>
            <a:r>
              <a:rPr sz="2400" b="1" spc="-35">
                <a:latin typeface="Calibri"/>
                <a:cs typeface="Calibri"/>
              </a:rPr>
              <a:t> </a:t>
            </a:r>
            <a:r>
              <a:rPr sz="2400" b="1">
                <a:latin typeface="Calibri"/>
                <a:cs typeface="Calibri"/>
              </a:rPr>
              <a:t>into</a:t>
            </a:r>
            <a:r>
              <a:rPr sz="2400" b="1" spc="-40">
                <a:latin typeface="Calibri"/>
                <a:cs typeface="Calibri"/>
              </a:rPr>
              <a:t> </a:t>
            </a:r>
            <a:r>
              <a:rPr sz="2400" b="1" spc="-10">
                <a:latin typeface="Calibri"/>
                <a:cs typeface="Calibri"/>
              </a:rPr>
              <a:t>service</a:t>
            </a:r>
            <a:endParaRPr sz="2400">
              <a:latin typeface="Calibri"/>
              <a:cs typeface="Calibri"/>
            </a:endParaRPr>
          </a:p>
          <a:p>
            <a:pPr marL="355600" marR="45085" indent="-342900">
              <a:lnSpc>
                <a:spcPct val="100000"/>
              </a:lnSpc>
              <a:spcBef>
                <a:spcPts val="580"/>
              </a:spcBef>
              <a:buFont typeface="Arial MT"/>
              <a:buChar char="•"/>
              <a:tabLst>
                <a:tab pos="355600" algn="l"/>
              </a:tabLst>
            </a:pPr>
            <a:r>
              <a:rPr sz="2400" b="1">
                <a:latin typeface="Calibri"/>
                <a:cs typeface="Calibri"/>
              </a:rPr>
              <a:t>When</a:t>
            </a:r>
            <a:r>
              <a:rPr sz="2400" b="1" spc="-40">
                <a:latin typeface="Calibri"/>
                <a:cs typeface="Calibri"/>
              </a:rPr>
              <a:t> </a:t>
            </a:r>
            <a:r>
              <a:rPr sz="2400" b="1">
                <a:latin typeface="Calibri"/>
                <a:cs typeface="Calibri"/>
              </a:rPr>
              <a:t>the</a:t>
            </a:r>
            <a:r>
              <a:rPr sz="2400" b="1" spc="-35">
                <a:latin typeface="Calibri"/>
                <a:cs typeface="Calibri"/>
              </a:rPr>
              <a:t> </a:t>
            </a:r>
            <a:r>
              <a:rPr sz="2400" b="1">
                <a:latin typeface="Calibri"/>
                <a:cs typeface="Calibri"/>
              </a:rPr>
              <a:t>second</a:t>
            </a:r>
            <a:r>
              <a:rPr sz="2400" b="1" spc="-60">
                <a:latin typeface="Calibri"/>
                <a:cs typeface="Calibri"/>
              </a:rPr>
              <a:t> </a:t>
            </a:r>
            <a:r>
              <a:rPr sz="2400" b="1">
                <a:latin typeface="Calibri"/>
                <a:cs typeface="Calibri"/>
              </a:rPr>
              <a:t>pit</a:t>
            </a:r>
            <a:r>
              <a:rPr sz="2400" b="1" spc="-40">
                <a:latin typeface="Calibri"/>
                <a:cs typeface="Calibri"/>
              </a:rPr>
              <a:t> </a:t>
            </a:r>
            <a:r>
              <a:rPr sz="2400" b="1">
                <a:latin typeface="Calibri"/>
                <a:cs typeface="Calibri"/>
              </a:rPr>
              <a:t>becomes</a:t>
            </a:r>
            <a:r>
              <a:rPr sz="2400" b="1" spc="-70">
                <a:latin typeface="Calibri"/>
                <a:cs typeface="Calibri"/>
              </a:rPr>
              <a:t> </a:t>
            </a:r>
            <a:r>
              <a:rPr sz="2400" b="1">
                <a:latin typeface="Calibri"/>
                <a:cs typeface="Calibri"/>
              </a:rPr>
              <a:t>full,</a:t>
            </a:r>
            <a:r>
              <a:rPr sz="2400" b="1" spc="-35">
                <a:latin typeface="Calibri"/>
                <a:cs typeface="Calibri"/>
              </a:rPr>
              <a:t> </a:t>
            </a:r>
            <a:r>
              <a:rPr sz="2400" b="1">
                <a:latin typeface="Calibri"/>
                <a:cs typeface="Calibri"/>
              </a:rPr>
              <a:t>the</a:t>
            </a:r>
            <a:r>
              <a:rPr sz="2400" b="1" spc="-35">
                <a:latin typeface="Calibri"/>
                <a:cs typeface="Calibri"/>
              </a:rPr>
              <a:t> </a:t>
            </a:r>
            <a:r>
              <a:rPr sz="2400" b="1" spc="-10">
                <a:latin typeface="Calibri"/>
                <a:cs typeface="Calibri"/>
              </a:rPr>
              <a:t>contents</a:t>
            </a:r>
            <a:r>
              <a:rPr sz="2400" b="1" spc="-40">
                <a:latin typeface="Calibri"/>
                <a:cs typeface="Calibri"/>
              </a:rPr>
              <a:t> </a:t>
            </a:r>
            <a:r>
              <a:rPr sz="2400" b="1">
                <a:latin typeface="Calibri"/>
                <a:cs typeface="Calibri"/>
              </a:rPr>
              <a:t>of</a:t>
            </a:r>
            <a:r>
              <a:rPr sz="2400" b="1" spc="-50">
                <a:latin typeface="Calibri"/>
                <a:cs typeface="Calibri"/>
              </a:rPr>
              <a:t> </a:t>
            </a:r>
            <a:r>
              <a:rPr sz="2400" b="1">
                <a:latin typeface="Calibri"/>
                <a:cs typeface="Calibri"/>
              </a:rPr>
              <a:t>the</a:t>
            </a:r>
            <a:r>
              <a:rPr sz="2400" b="1" spc="-35">
                <a:latin typeface="Calibri"/>
                <a:cs typeface="Calibri"/>
              </a:rPr>
              <a:t> </a:t>
            </a:r>
            <a:r>
              <a:rPr sz="2400" b="1" spc="-10">
                <a:latin typeface="Calibri"/>
                <a:cs typeface="Calibri"/>
              </a:rPr>
              <a:t>first </a:t>
            </a:r>
            <a:r>
              <a:rPr sz="2400" b="1">
                <a:latin typeface="Calibri"/>
                <a:cs typeface="Calibri"/>
              </a:rPr>
              <a:t>are</a:t>
            </a:r>
            <a:r>
              <a:rPr sz="2400" b="1" spc="-55">
                <a:latin typeface="Calibri"/>
                <a:cs typeface="Calibri"/>
              </a:rPr>
              <a:t> </a:t>
            </a:r>
            <a:r>
              <a:rPr sz="2400" b="1">
                <a:latin typeface="Calibri"/>
                <a:cs typeface="Calibri"/>
              </a:rPr>
              <a:t>removed</a:t>
            </a:r>
            <a:r>
              <a:rPr sz="2400" b="1" spc="-55">
                <a:latin typeface="Calibri"/>
                <a:cs typeface="Calibri"/>
              </a:rPr>
              <a:t> </a:t>
            </a:r>
            <a:r>
              <a:rPr sz="2400" b="1">
                <a:latin typeface="Calibri"/>
                <a:cs typeface="Calibri"/>
              </a:rPr>
              <a:t>and</a:t>
            </a:r>
            <a:r>
              <a:rPr sz="2400" b="1" spc="-40">
                <a:latin typeface="Calibri"/>
                <a:cs typeface="Calibri"/>
              </a:rPr>
              <a:t> </a:t>
            </a:r>
            <a:r>
              <a:rPr sz="2400" b="1">
                <a:latin typeface="Calibri"/>
                <a:cs typeface="Calibri"/>
              </a:rPr>
              <a:t>put</a:t>
            </a:r>
            <a:r>
              <a:rPr sz="2400" b="1" spc="-40">
                <a:latin typeface="Calibri"/>
                <a:cs typeface="Calibri"/>
              </a:rPr>
              <a:t> </a:t>
            </a:r>
            <a:r>
              <a:rPr sz="2400" b="1">
                <a:latin typeface="Calibri"/>
                <a:cs typeface="Calibri"/>
              </a:rPr>
              <a:t>back</a:t>
            </a:r>
            <a:r>
              <a:rPr sz="2400" b="1" spc="-50">
                <a:latin typeface="Calibri"/>
                <a:cs typeface="Calibri"/>
              </a:rPr>
              <a:t> </a:t>
            </a:r>
            <a:r>
              <a:rPr sz="2400" b="1">
                <a:latin typeface="Calibri"/>
                <a:cs typeface="Calibri"/>
              </a:rPr>
              <a:t>into</a:t>
            </a:r>
            <a:r>
              <a:rPr sz="2400" b="1" spc="-35">
                <a:latin typeface="Calibri"/>
                <a:cs typeface="Calibri"/>
              </a:rPr>
              <a:t> </a:t>
            </a:r>
            <a:r>
              <a:rPr sz="2400" b="1">
                <a:latin typeface="Calibri"/>
                <a:cs typeface="Calibri"/>
              </a:rPr>
              <a:t>service.</a:t>
            </a:r>
            <a:r>
              <a:rPr sz="2400" b="1" spc="-55">
                <a:latin typeface="Calibri"/>
                <a:cs typeface="Calibri"/>
              </a:rPr>
              <a:t> </a:t>
            </a:r>
            <a:r>
              <a:rPr sz="2400" b="1">
                <a:latin typeface="Calibri"/>
                <a:cs typeface="Calibri"/>
              </a:rPr>
              <a:t>The</a:t>
            </a:r>
            <a:r>
              <a:rPr sz="2400" b="1" spc="-45">
                <a:latin typeface="Calibri"/>
                <a:cs typeface="Calibri"/>
              </a:rPr>
              <a:t> </a:t>
            </a:r>
            <a:r>
              <a:rPr sz="2400" b="1" spc="-10">
                <a:latin typeface="Calibri"/>
                <a:cs typeface="Calibri"/>
              </a:rPr>
              <a:t>cycle continues.</a:t>
            </a:r>
            <a:endParaRPr sz="2400">
              <a:latin typeface="Calibri"/>
              <a:cs typeface="Calibri"/>
            </a:endParaRPr>
          </a:p>
        </p:txBody>
      </p:sp>
      <p:sp>
        <p:nvSpPr>
          <p:cNvPr id="6" name="Slide Number Placeholder 5">
            <a:extLst>
              <a:ext uri="{FF2B5EF4-FFF2-40B4-BE49-F238E27FC236}">
                <a16:creationId xmlns:a16="http://schemas.microsoft.com/office/drawing/2014/main" id="{3E15BCFD-B7A3-C348-E8FA-8C6592A36F4B}"/>
              </a:ext>
            </a:extLst>
          </p:cNvPr>
          <p:cNvSpPr>
            <a:spLocks noGrp="1"/>
          </p:cNvSpPr>
          <p:nvPr>
            <p:ph type="sldNum" sz="quarter" idx="7"/>
          </p:nvPr>
        </p:nvSpPr>
        <p:spPr/>
        <p:txBody>
          <a:bodyPr/>
          <a:lstStyle/>
          <a:p>
            <a:fld id="{B6F15528-21DE-4FAA-801E-634DDDAF4B2B}" type="slidenum">
              <a:rPr lang="en-US" smtClean="0"/>
              <a:t>48</a:t>
            </a:fld>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228600"/>
            <a:ext cx="7962900" cy="762000"/>
          </a:xfrm>
          <a:prstGeom prst="rect">
            <a:avLst/>
          </a:prstGeom>
          <a:ln w="9144">
            <a:solidFill>
              <a:srgbClr val="000000"/>
            </a:solidFill>
          </a:ln>
        </p:spPr>
        <p:txBody>
          <a:bodyPr vert="horz" wrap="square" lIns="0" tIns="144145" rIns="0" bIns="0" rtlCol="0">
            <a:spAutoFit/>
          </a:bodyPr>
          <a:lstStyle/>
          <a:p>
            <a:pPr marL="495300">
              <a:lnSpc>
                <a:spcPct val="100000"/>
              </a:lnSpc>
              <a:spcBef>
                <a:spcPts val="1135"/>
              </a:spcBef>
            </a:pPr>
            <a:r>
              <a:rPr sz="2800" b="1">
                <a:solidFill>
                  <a:srgbClr val="006FC0"/>
                </a:solidFill>
                <a:latin typeface="Calibri"/>
                <a:cs typeface="Calibri"/>
              </a:rPr>
              <a:t>(2)</a:t>
            </a:r>
            <a:r>
              <a:rPr sz="2800" b="1" spc="-55">
                <a:solidFill>
                  <a:srgbClr val="006FC0"/>
                </a:solidFill>
                <a:latin typeface="Calibri"/>
                <a:cs typeface="Calibri"/>
              </a:rPr>
              <a:t> </a:t>
            </a:r>
            <a:r>
              <a:rPr sz="2800" b="1">
                <a:solidFill>
                  <a:srgbClr val="006FC0"/>
                </a:solidFill>
                <a:latin typeface="Calibri"/>
                <a:cs typeface="Calibri"/>
              </a:rPr>
              <a:t>VIP</a:t>
            </a:r>
            <a:r>
              <a:rPr sz="2800" b="1" spc="-70">
                <a:solidFill>
                  <a:srgbClr val="006FC0"/>
                </a:solidFill>
                <a:latin typeface="Calibri"/>
                <a:cs typeface="Calibri"/>
              </a:rPr>
              <a:t> </a:t>
            </a:r>
            <a:r>
              <a:rPr sz="2800" b="1">
                <a:solidFill>
                  <a:srgbClr val="006FC0"/>
                </a:solidFill>
                <a:latin typeface="Calibri"/>
                <a:cs typeface="Calibri"/>
              </a:rPr>
              <a:t>Latrines:</a:t>
            </a:r>
            <a:r>
              <a:rPr sz="2800" b="1" spc="-50">
                <a:solidFill>
                  <a:srgbClr val="006FC0"/>
                </a:solidFill>
                <a:latin typeface="Calibri"/>
                <a:cs typeface="Calibri"/>
              </a:rPr>
              <a:t> </a:t>
            </a:r>
            <a:r>
              <a:rPr sz="2800" b="1" spc="-20">
                <a:solidFill>
                  <a:srgbClr val="006FC0"/>
                </a:solidFill>
                <a:latin typeface="Calibri"/>
                <a:cs typeface="Calibri"/>
              </a:rPr>
              <a:t>Advantages</a:t>
            </a:r>
            <a:r>
              <a:rPr sz="2800" b="1" spc="-50">
                <a:solidFill>
                  <a:srgbClr val="006FC0"/>
                </a:solidFill>
                <a:latin typeface="Calibri"/>
                <a:cs typeface="Calibri"/>
              </a:rPr>
              <a:t> </a:t>
            </a:r>
            <a:r>
              <a:rPr sz="2800" b="1">
                <a:solidFill>
                  <a:srgbClr val="006FC0"/>
                </a:solidFill>
                <a:latin typeface="Calibri"/>
                <a:cs typeface="Calibri"/>
              </a:rPr>
              <a:t>and</a:t>
            </a:r>
            <a:r>
              <a:rPr sz="2800" b="1" spc="-60">
                <a:solidFill>
                  <a:srgbClr val="006FC0"/>
                </a:solidFill>
                <a:latin typeface="Calibri"/>
                <a:cs typeface="Calibri"/>
              </a:rPr>
              <a:t> </a:t>
            </a:r>
            <a:r>
              <a:rPr sz="2800" b="1" spc="-10">
                <a:solidFill>
                  <a:srgbClr val="006FC0"/>
                </a:solidFill>
                <a:latin typeface="Calibri"/>
                <a:cs typeface="Calibri"/>
              </a:rPr>
              <a:t>Disadvantages</a:t>
            </a:r>
            <a:endParaRPr sz="2800">
              <a:latin typeface="Calibri"/>
              <a:cs typeface="Calibri"/>
            </a:endParaRPr>
          </a:p>
        </p:txBody>
      </p:sp>
      <p:sp>
        <p:nvSpPr>
          <p:cNvPr id="3" name="object 3"/>
          <p:cNvSpPr/>
          <p:nvPr/>
        </p:nvSpPr>
        <p:spPr>
          <a:xfrm>
            <a:off x="533400" y="1066800"/>
            <a:ext cx="7962900" cy="5410200"/>
          </a:xfrm>
          <a:custGeom>
            <a:avLst/>
            <a:gdLst/>
            <a:ahLst/>
            <a:cxnLst/>
            <a:rect l="l" t="t" r="r" b="b"/>
            <a:pathLst>
              <a:path w="7962900" h="5410200">
                <a:moveTo>
                  <a:pt x="0" y="5410200"/>
                </a:moveTo>
                <a:lnTo>
                  <a:pt x="7962900" y="5410200"/>
                </a:lnTo>
                <a:lnTo>
                  <a:pt x="7962900" y="0"/>
                </a:lnTo>
                <a:lnTo>
                  <a:pt x="0" y="0"/>
                </a:lnTo>
                <a:lnTo>
                  <a:pt x="0" y="5410200"/>
                </a:lnTo>
                <a:close/>
              </a:path>
            </a:pathLst>
          </a:custGeom>
          <a:ln w="9144">
            <a:solidFill>
              <a:srgbClr val="000000"/>
            </a:solidFill>
          </a:ln>
        </p:spPr>
        <p:txBody>
          <a:bodyPr wrap="square" lIns="0" tIns="0" rIns="0" bIns="0" rtlCol="0"/>
          <a:lstStyle/>
          <a:p>
            <a:endParaRPr/>
          </a:p>
        </p:txBody>
      </p:sp>
      <p:sp>
        <p:nvSpPr>
          <p:cNvPr id="4" name="object 4"/>
          <p:cNvSpPr txBox="1">
            <a:spLocks noGrp="1"/>
          </p:cNvSpPr>
          <p:nvPr>
            <p:ph type="title"/>
          </p:nvPr>
        </p:nvSpPr>
        <p:spPr>
          <a:xfrm>
            <a:off x="612140" y="1073861"/>
            <a:ext cx="2099945" cy="514350"/>
          </a:xfrm>
          <a:prstGeom prst="rect">
            <a:avLst/>
          </a:prstGeom>
        </p:spPr>
        <p:txBody>
          <a:bodyPr vert="horz" wrap="square" lIns="0" tIns="13335" rIns="0" bIns="0" rtlCol="0">
            <a:spAutoFit/>
          </a:bodyPr>
          <a:lstStyle/>
          <a:p>
            <a:pPr marL="12700">
              <a:lnSpc>
                <a:spcPct val="100000"/>
              </a:lnSpc>
              <a:spcBef>
                <a:spcPts val="105"/>
              </a:spcBef>
            </a:pPr>
            <a:r>
              <a:rPr u="sng" spc="-10">
                <a:solidFill>
                  <a:srgbClr val="00AF50"/>
                </a:solidFill>
                <a:uFill>
                  <a:solidFill>
                    <a:srgbClr val="00AF50"/>
                  </a:solidFill>
                </a:uFill>
              </a:rPr>
              <a:t>Advantages:</a:t>
            </a:r>
          </a:p>
        </p:txBody>
      </p:sp>
      <p:sp>
        <p:nvSpPr>
          <p:cNvPr id="5" name="object 5"/>
          <p:cNvSpPr txBox="1"/>
          <p:nvPr/>
        </p:nvSpPr>
        <p:spPr>
          <a:xfrm>
            <a:off x="612140" y="1564665"/>
            <a:ext cx="7399020" cy="3513454"/>
          </a:xfrm>
          <a:prstGeom prst="rect">
            <a:avLst/>
          </a:prstGeom>
        </p:spPr>
        <p:txBody>
          <a:bodyPr vert="horz" wrap="square" lIns="0" tIns="97790" rIns="0" bIns="0" rtlCol="0">
            <a:spAutoFit/>
          </a:bodyPr>
          <a:lstStyle/>
          <a:p>
            <a:pPr marL="355600" indent="-342900">
              <a:lnSpc>
                <a:spcPct val="100000"/>
              </a:lnSpc>
              <a:spcBef>
                <a:spcPts val="770"/>
              </a:spcBef>
              <a:buFont typeface="Arial MT"/>
              <a:buChar char="•"/>
              <a:tabLst>
                <a:tab pos="355600" algn="l"/>
              </a:tabLst>
            </a:pPr>
            <a:r>
              <a:rPr sz="2800" b="1">
                <a:latin typeface="Calibri"/>
                <a:cs typeface="Calibri"/>
              </a:rPr>
              <a:t>Controls</a:t>
            </a:r>
            <a:r>
              <a:rPr sz="2800" b="1" spc="-55">
                <a:latin typeface="Calibri"/>
                <a:cs typeface="Calibri"/>
              </a:rPr>
              <a:t> </a:t>
            </a:r>
            <a:r>
              <a:rPr sz="2800" b="1">
                <a:latin typeface="Calibri"/>
                <a:cs typeface="Calibri"/>
              </a:rPr>
              <a:t>odor</a:t>
            </a:r>
            <a:r>
              <a:rPr sz="2800" b="1" spc="-65">
                <a:latin typeface="Calibri"/>
                <a:cs typeface="Calibri"/>
              </a:rPr>
              <a:t> </a:t>
            </a:r>
            <a:r>
              <a:rPr sz="2800" b="1">
                <a:latin typeface="Calibri"/>
                <a:cs typeface="Calibri"/>
              </a:rPr>
              <a:t>and</a:t>
            </a:r>
            <a:r>
              <a:rPr sz="2800" b="1" spc="-55">
                <a:latin typeface="Calibri"/>
                <a:cs typeface="Calibri"/>
              </a:rPr>
              <a:t> </a:t>
            </a:r>
            <a:r>
              <a:rPr sz="2800" b="1">
                <a:latin typeface="Calibri"/>
                <a:cs typeface="Calibri"/>
              </a:rPr>
              <a:t>insects</a:t>
            </a:r>
            <a:r>
              <a:rPr sz="2800" b="1" spc="-50">
                <a:latin typeface="Calibri"/>
                <a:cs typeface="Calibri"/>
              </a:rPr>
              <a:t> </a:t>
            </a:r>
            <a:r>
              <a:rPr sz="2800" b="1">
                <a:latin typeface="Calibri"/>
                <a:cs typeface="Calibri"/>
              </a:rPr>
              <a:t>to</a:t>
            </a:r>
            <a:r>
              <a:rPr sz="2800" b="1" spc="-65">
                <a:latin typeface="Calibri"/>
                <a:cs typeface="Calibri"/>
              </a:rPr>
              <a:t> </a:t>
            </a:r>
            <a:r>
              <a:rPr sz="2800" b="1">
                <a:latin typeface="Calibri"/>
                <a:cs typeface="Calibri"/>
              </a:rPr>
              <a:t>a</a:t>
            </a:r>
            <a:r>
              <a:rPr sz="2800" b="1" spc="-65">
                <a:latin typeface="Calibri"/>
                <a:cs typeface="Calibri"/>
              </a:rPr>
              <a:t> </a:t>
            </a:r>
            <a:r>
              <a:rPr sz="2800" b="1">
                <a:latin typeface="Calibri"/>
                <a:cs typeface="Calibri"/>
              </a:rPr>
              <a:t>large</a:t>
            </a:r>
            <a:r>
              <a:rPr sz="2800" b="1" spc="-40">
                <a:latin typeface="Calibri"/>
                <a:cs typeface="Calibri"/>
              </a:rPr>
              <a:t> </a:t>
            </a:r>
            <a:r>
              <a:rPr sz="2800" b="1" spc="-10">
                <a:latin typeface="Calibri"/>
                <a:cs typeface="Calibri"/>
              </a:rPr>
              <a:t>extent</a:t>
            </a:r>
            <a:endParaRPr sz="2800">
              <a:latin typeface="Calibri"/>
              <a:cs typeface="Calibri"/>
            </a:endParaRPr>
          </a:p>
          <a:p>
            <a:pPr marL="355600" indent="-342900">
              <a:lnSpc>
                <a:spcPct val="100000"/>
              </a:lnSpc>
              <a:spcBef>
                <a:spcPts val="675"/>
              </a:spcBef>
              <a:buFont typeface="Arial MT"/>
              <a:buChar char="•"/>
              <a:tabLst>
                <a:tab pos="355600" algn="l"/>
              </a:tabLst>
            </a:pPr>
            <a:r>
              <a:rPr sz="2800" b="1" spc="-10">
                <a:latin typeface="Calibri"/>
                <a:cs typeface="Calibri"/>
              </a:rPr>
              <a:t>Relatively</a:t>
            </a:r>
            <a:r>
              <a:rPr sz="2800" b="1" spc="-60">
                <a:latin typeface="Calibri"/>
                <a:cs typeface="Calibri"/>
              </a:rPr>
              <a:t> </a:t>
            </a:r>
            <a:r>
              <a:rPr sz="2800" b="1" spc="-25">
                <a:latin typeface="Calibri"/>
                <a:cs typeface="Calibri"/>
              </a:rPr>
              <a:t>low-</a:t>
            </a:r>
            <a:r>
              <a:rPr sz="2800" b="1">
                <a:latin typeface="Calibri"/>
                <a:cs typeface="Calibri"/>
              </a:rPr>
              <a:t>cost,</a:t>
            </a:r>
            <a:r>
              <a:rPr sz="2800" b="1" spc="-75">
                <a:latin typeface="Calibri"/>
                <a:cs typeface="Calibri"/>
              </a:rPr>
              <a:t> </a:t>
            </a:r>
            <a:r>
              <a:rPr sz="2800" b="1">
                <a:latin typeface="Calibri"/>
                <a:cs typeface="Calibri"/>
              </a:rPr>
              <a:t>easily</a:t>
            </a:r>
            <a:r>
              <a:rPr sz="2800" b="1" spc="-75">
                <a:latin typeface="Calibri"/>
                <a:cs typeface="Calibri"/>
              </a:rPr>
              <a:t> </a:t>
            </a:r>
            <a:r>
              <a:rPr sz="2800" b="1" spc="-10">
                <a:latin typeface="Calibri"/>
                <a:cs typeface="Calibri"/>
              </a:rPr>
              <a:t>constructed</a:t>
            </a:r>
            <a:endParaRPr sz="2800">
              <a:latin typeface="Calibri"/>
              <a:cs typeface="Calibri"/>
            </a:endParaRPr>
          </a:p>
          <a:p>
            <a:pPr marL="355600" indent="-342900">
              <a:lnSpc>
                <a:spcPct val="100000"/>
              </a:lnSpc>
              <a:spcBef>
                <a:spcPts val="670"/>
              </a:spcBef>
              <a:buFont typeface="Arial MT"/>
              <a:buChar char="•"/>
              <a:tabLst>
                <a:tab pos="355600" algn="l"/>
              </a:tabLst>
            </a:pPr>
            <a:r>
              <a:rPr sz="2800" b="1">
                <a:latin typeface="Calibri"/>
                <a:cs typeface="Calibri"/>
              </a:rPr>
              <a:t>Twin</a:t>
            </a:r>
            <a:r>
              <a:rPr sz="2800" b="1" spc="-85">
                <a:latin typeface="Calibri"/>
                <a:cs typeface="Calibri"/>
              </a:rPr>
              <a:t> </a:t>
            </a:r>
            <a:r>
              <a:rPr sz="2800" b="1">
                <a:latin typeface="Calibri"/>
                <a:cs typeface="Calibri"/>
              </a:rPr>
              <a:t>pits</a:t>
            </a:r>
            <a:r>
              <a:rPr sz="2800" b="1" spc="-85">
                <a:latin typeface="Calibri"/>
                <a:cs typeface="Calibri"/>
              </a:rPr>
              <a:t> </a:t>
            </a:r>
            <a:r>
              <a:rPr sz="2800" b="1">
                <a:latin typeface="Calibri"/>
                <a:cs typeface="Calibri"/>
              </a:rPr>
              <a:t>offers</a:t>
            </a:r>
            <a:r>
              <a:rPr sz="2800" b="1" spc="-90">
                <a:latin typeface="Calibri"/>
                <a:cs typeface="Calibri"/>
              </a:rPr>
              <a:t> </a:t>
            </a:r>
            <a:r>
              <a:rPr sz="2800" b="1" spc="-10">
                <a:latin typeface="Calibri"/>
                <a:cs typeface="Calibri"/>
              </a:rPr>
              <a:t>long-</a:t>
            </a:r>
            <a:r>
              <a:rPr sz="2800" b="1">
                <a:latin typeface="Calibri"/>
                <a:cs typeface="Calibri"/>
              </a:rPr>
              <a:t>term</a:t>
            </a:r>
            <a:r>
              <a:rPr sz="2800" b="1" spc="-55">
                <a:latin typeface="Calibri"/>
                <a:cs typeface="Calibri"/>
              </a:rPr>
              <a:t> </a:t>
            </a:r>
            <a:r>
              <a:rPr sz="2800" b="1" spc="-10">
                <a:latin typeface="Calibri"/>
                <a:cs typeface="Calibri"/>
              </a:rPr>
              <a:t>solution</a:t>
            </a:r>
            <a:endParaRPr sz="2800">
              <a:latin typeface="Calibri"/>
              <a:cs typeface="Calibri"/>
            </a:endParaRPr>
          </a:p>
          <a:p>
            <a:pPr marL="12700">
              <a:lnSpc>
                <a:spcPct val="100000"/>
              </a:lnSpc>
              <a:spcBef>
                <a:spcPts val="755"/>
              </a:spcBef>
            </a:pPr>
            <a:r>
              <a:rPr sz="3200" b="1" u="sng" spc="-10">
                <a:solidFill>
                  <a:srgbClr val="FF0000"/>
                </a:solidFill>
                <a:uFill>
                  <a:solidFill>
                    <a:srgbClr val="FF0000"/>
                  </a:solidFill>
                </a:uFill>
                <a:latin typeface="Calibri"/>
                <a:cs typeface="Calibri"/>
              </a:rPr>
              <a:t>Disadvantages:</a:t>
            </a:r>
            <a:endParaRPr sz="3200">
              <a:latin typeface="Calibri"/>
              <a:cs typeface="Calibri"/>
            </a:endParaRPr>
          </a:p>
          <a:p>
            <a:pPr marL="355600" marR="5080" indent="-343535">
              <a:lnSpc>
                <a:spcPct val="100000"/>
              </a:lnSpc>
              <a:spcBef>
                <a:spcPts val="685"/>
              </a:spcBef>
              <a:buFont typeface="Arial MT"/>
              <a:buChar char="•"/>
              <a:tabLst>
                <a:tab pos="355600" algn="l"/>
              </a:tabLst>
            </a:pPr>
            <a:r>
              <a:rPr sz="2800" b="1">
                <a:latin typeface="Calibri"/>
                <a:cs typeface="Calibri"/>
              </a:rPr>
              <a:t>Absence</a:t>
            </a:r>
            <a:r>
              <a:rPr sz="2800" b="1" spc="-65">
                <a:latin typeface="Calibri"/>
                <a:cs typeface="Calibri"/>
              </a:rPr>
              <a:t> </a:t>
            </a:r>
            <a:r>
              <a:rPr sz="2800" b="1">
                <a:latin typeface="Calibri"/>
                <a:cs typeface="Calibri"/>
              </a:rPr>
              <a:t>of</a:t>
            </a:r>
            <a:r>
              <a:rPr sz="2800" b="1" spc="-80">
                <a:latin typeface="Calibri"/>
                <a:cs typeface="Calibri"/>
              </a:rPr>
              <a:t> </a:t>
            </a:r>
            <a:r>
              <a:rPr sz="2800" b="1">
                <a:latin typeface="Calibri"/>
                <a:cs typeface="Calibri"/>
              </a:rPr>
              <a:t>“seal”</a:t>
            </a:r>
            <a:r>
              <a:rPr sz="2800" b="1" spc="-65">
                <a:latin typeface="Calibri"/>
                <a:cs typeface="Calibri"/>
              </a:rPr>
              <a:t> </a:t>
            </a:r>
            <a:r>
              <a:rPr sz="2800" b="1">
                <a:latin typeface="Calibri"/>
                <a:cs typeface="Calibri"/>
              </a:rPr>
              <a:t>between</a:t>
            </a:r>
            <a:r>
              <a:rPr sz="2800" b="1" spc="-55">
                <a:latin typeface="Calibri"/>
                <a:cs typeface="Calibri"/>
              </a:rPr>
              <a:t> </a:t>
            </a:r>
            <a:r>
              <a:rPr sz="2800" b="1">
                <a:latin typeface="Calibri"/>
                <a:cs typeface="Calibri"/>
              </a:rPr>
              <a:t>squat</a:t>
            </a:r>
            <a:r>
              <a:rPr sz="2800" b="1" spc="-75">
                <a:latin typeface="Calibri"/>
                <a:cs typeface="Calibri"/>
              </a:rPr>
              <a:t> </a:t>
            </a:r>
            <a:r>
              <a:rPr sz="2800" b="1">
                <a:latin typeface="Calibri"/>
                <a:cs typeface="Calibri"/>
              </a:rPr>
              <a:t>hole</a:t>
            </a:r>
            <a:r>
              <a:rPr sz="2800" b="1" spc="-65">
                <a:latin typeface="Calibri"/>
                <a:cs typeface="Calibri"/>
              </a:rPr>
              <a:t> </a:t>
            </a:r>
            <a:r>
              <a:rPr sz="2800" b="1">
                <a:latin typeface="Calibri"/>
                <a:cs typeface="Calibri"/>
              </a:rPr>
              <a:t>and</a:t>
            </a:r>
            <a:r>
              <a:rPr sz="2800" b="1" spc="-80">
                <a:latin typeface="Calibri"/>
                <a:cs typeface="Calibri"/>
              </a:rPr>
              <a:t> </a:t>
            </a:r>
            <a:r>
              <a:rPr sz="2800" b="1" spc="-25">
                <a:latin typeface="Calibri"/>
                <a:cs typeface="Calibri"/>
              </a:rPr>
              <a:t>pit </a:t>
            </a:r>
            <a:r>
              <a:rPr sz="2800" b="1" spc="-10">
                <a:latin typeface="Calibri"/>
                <a:cs typeface="Calibri"/>
              </a:rPr>
              <a:t>prevents</a:t>
            </a:r>
            <a:r>
              <a:rPr sz="2800" b="1" spc="-70">
                <a:latin typeface="Calibri"/>
                <a:cs typeface="Calibri"/>
              </a:rPr>
              <a:t> </a:t>
            </a:r>
            <a:r>
              <a:rPr sz="2800" b="1">
                <a:latin typeface="Calibri"/>
                <a:cs typeface="Calibri"/>
              </a:rPr>
              <a:t>is</a:t>
            </a:r>
            <a:r>
              <a:rPr sz="2800" b="1" spc="-90">
                <a:latin typeface="Calibri"/>
                <a:cs typeface="Calibri"/>
              </a:rPr>
              <a:t> </a:t>
            </a:r>
            <a:r>
              <a:rPr sz="2800" b="1">
                <a:latin typeface="Calibri"/>
                <a:cs typeface="Calibri"/>
              </a:rPr>
              <a:t>from</a:t>
            </a:r>
            <a:r>
              <a:rPr sz="2800" b="1" spc="-95">
                <a:latin typeface="Calibri"/>
                <a:cs typeface="Calibri"/>
              </a:rPr>
              <a:t> </a:t>
            </a:r>
            <a:r>
              <a:rPr sz="2800" b="1">
                <a:latin typeface="Calibri"/>
                <a:cs typeface="Calibri"/>
              </a:rPr>
              <a:t>becoming</a:t>
            </a:r>
            <a:r>
              <a:rPr sz="2800" b="1" spc="-90">
                <a:latin typeface="Calibri"/>
                <a:cs typeface="Calibri"/>
              </a:rPr>
              <a:t> </a:t>
            </a:r>
            <a:r>
              <a:rPr sz="2800" b="1">
                <a:latin typeface="Calibri"/>
                <a:cs typeface="Calibri"/>
              </a:rPr>
              <a:t>a</a:t>
            </a:r>
            <a:r>
              <a:rPr sz="2800" b="1" spc="-80">
                <a:latin typeface="Calibri"/>
                <a:cs typeface="Calibri"/>
              </a:rPr>
              <a:t> </a:t>
            </a:r>
            <a:r>
              <a:rPr sz="2800" b="1">
                <a:latin typeface="Calibri"/>
                <a:cs typeface="Calibri"/>
              </a:rPr>
              <a:t>“sanitary/</a:t>
            </a:r>
            <a:r>
              <a:rPr sz="2800" b="1" spc="-60">
                <a:latin typeface="Calibri"/>
                <a:cs typeface="Calibri"/>
              </a:rPr>
              <a:t> </a:t>
            </a:r>
            <a:r>
              <a:rPr sz="2800" b="1" spc="-10">
                <a:latin typeface="Calibri"/>
                <a:cs typeface="Calibri"/>
              </a:rPr>
              <a:t>hygienic latrine”.</a:t>
            </a:r>
            <a:endParaRPr sz="2800">
              <a:latin typeface="Calibri"/>
              <a:cs typeface="Calibri"/>
            </a:endParaRPr>
          </a:p>
        </p:txBody>
      </p:sp>
      <p:sp>
        <p:nvSpPr>
          <p:cNvPr id="6" name="Slide Number Placeholder 5">
            <a:extLst>
              <a:ext uri="{FF2B5EF4-FFF2-40B4-BE49-F238E27FC236}">
                <a16:creationId xmlns:a16="http://schemas.microsoft.com/office/drawing/2014/main" id="{A20B9113-5DCE-83E7-BFE6-7051732C0E3E}"/>
              </a:ext>
            </a:extLst>
          </p:cNvPr>
          <p:cNvSpPr>
            <a:spLocks noGrp="1"/>
          </p:cNvSpPr>
          <p:nvPr>
            <p:ph type="sldNum" sz="quarter" idx="7"/>
          </p:nvPr>
        </p:nvSpPr>
        <p:spPr/>
        <p:txBody>
          <a:bodyPr/>
          <a:lstStyle/>
          <a:p>
            <a:fld id="{B6F15528-21DE-4FAA-801E-634DDDAF4B2B}" type="slidenum">
              <a:rPr lang="en-US" smtClean="0"/>
              <a:t>49</a:t>
            </a:fld>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973B7-B599-4B80-5935-9C7CF4318A37}"/>
              </a:ext>
            </a:extLst>
          </p:cNvPr>
          <p:cNvSpPr>
            <a:spLocks noGrp="1"/>
          </p:cNvSpPr>
          <p:nvPr>
            <p:ph type="sldNum" sz="quarter" idx="12"/>
          </p:nvPr>
        </p:nvSpPr>
        <p:spPr/>
        <p:txBody>
          <a:bodyPr/>
          <a:lstStyle/>
          <a:p>
            <a:fld id="{74D176D1-BC84-44D9-9E2B-F40FD01EB285}" type="slidenum">
              <a:rPr lang="en-US" sz="1600" smtClean="0"/>
              <a:t>5</a:t>
            </a:fld>
            <a:endParaRPr lang="en-US" sz="1600"/>
          </a:p>
        </p:txBody>
      </p:sp>
      <p:graphicFrame>
        <p:nvGraphicFramePr>
          <p:cNvPr id="6" name="Table 5">
            <a:extLst>
              <a:ext uri="{FF2B5EF4-FFF2-40B4-BE49-F238E27FC236}">
                <a16:creationId xmlns:a16="http://schemas.microsoft.com/office/drawing/2014/main" id="{91D8B2A1-048F-4807-2A69-14040DC5C265}"/>
              </a:ext>
            </a:extLst>
          </p:cNvPr>
          <p:cNvGraphicFramePr>
            <a:graphicFrameLocks noGrp="1"/>
          </p:cNvGraphicFramePr>
          <p:nvPr/>
        </p:nvGraphicFramePr>
        <p:xfrm>
          <a:off x="628650" y="1242041"/>
          <a:ext cx="7886699" cy="2434336"/>
        </p:xfrm>
        <a:graphic>
          <a:graphicData uri="http://schemas.openxmlformats.org/drawingml/2006/table">
            <a:tbl>
              <a:tblPr firstRow="1" firstCol="1" lastRow="1" lastCol="1" bandRow="1" bandCol="1"/>
              <a:tblGrid>
                <a:gridCol w="2038331">
                  <a:extLst>
                    <a:ext uri="{9D8B030D-6E8A-4147-A177-3AD203B41FA5}">
                      <a16:colId xmlns:a16="http://schemas.microsoft.com/office/drawing/2014/main" val="2888850317"/>
                    </a:ext>
                  </a:extLst>
                </a:gridCol>
                <a:gridCol w="894531">
                  <a:extLst>
                    <a:ext uri="{9D8B030D-6E8A-4147-A177-3AD203B41FA5}">
                      <a16:colId xmlns:a16="http://schemas.microsoft.com/office/drawing/2014/main" val="510526172"/>
                    </a:ext>
                  </a:extLst>
                </a:gridCol>
                <a:gridCol w="1426200">
                  <a:extLst>
                    <a:ext uri="{9D8B030D-6E8A-4147-A177-3AD203B41FA5}">
                      <a16:colId xmlns:a16="http://schemas.microsoft.com/office/drawing/2014/main" val="278779417"/>
                    </a:ext>
                  </a:extLst>
                </a:gridCol>
                <a:gridCol w="1016010">
                  <a:extLst>
                    <a:ext uri="{9D8B030D-6E8A-4147-A177-3AD203B41FA5}">
                      <a16:colId xmlns:a16="http://schemas.microsoft.com/office/drawing/2014/main" val="2336656898"/>
                    </a:ext>
                  </a:extLst>
                </a:gridCol>
                <a:gridCol w="2511627">
                  <a:extLst>
                    <a:ext uri="{9D8B030D-6E8A-4147-A177-3AD203B41FA5}">
                      <a16:colId xmlns:a16="http://schemas.microsoft.com/office/drawing/2014/main" val="3991210824"/>
                    </a:ext>
                  </a:extLst>
                </a:gridCol>
              </a:tblGrid>
              <a:tr h="747395">
                <a:tc>
                  <a:txBody>
                    <a:bodyPr/>
                    <a:lstStyle/>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Bloom’s Category Marks </a:t>
                      </a:r>
                    </a:p>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(out of 120)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(60)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Assignments</a:t>
                      </a:r>
                      <a:endParaRPr lang="en-US" sz="1600" dirty="0">
                        <a:effectLst/>
                        <a:latin typeface="Calibri" panose="020F0502020204030204" pitchFamily="34" charset="0"/>
                        <a:ea typeface="Calibri" panose="020F0502020204030204" pitchFamily="34" charset="0"/>
                      </a:endParaRPr>
                    </a:p>
                    <a:p>
                      <a:pPr marL="0"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88900" algn="ctr">
                        <a:lnSpc>
                          <a:spcPct val="115000"/>
                        </a:lnSpc>
                        <a:spcAft>
                          <a:spcPts val="1000"/>
                        </a:spcAft>
                      </a:pPr>
                      <a:r>
                        <a:rPr lang="en-US" sz="1600" b="1" spc="-5" dirty="0">
                          <a:effectLst/>
                          <a:latin typeface="Times New Roman" panose="02020603050405020304" pitchFamily="18" charset="0"/>
                          <a:ea typeface="Times New Roman" panose="02020603050405020304" pitchFamily="18" charset="0"/>
                        </a:rPr>
                        <a:t>Quizzes</a:t>
                      </a:r>
                      <a:endParaRPr lang="en-US" sz="1600" dirty="0">
                        <a:effectLst/>
                        <a:latin typeface="Calibri" panose="020F0502020204030204" pitchFamily="34" charset="0"/>
                        <a:ea typeface="Calibri" panose="020F0502020204030204" pitchFamily="34" charset="0"/>
                      </a:endParaRPr>
                    </a:p>
                    <a:p>
                      <a:pPr marL="0" marR="1136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628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External Participation in Curricular/Co-Curricular Activities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867205"/>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Remember</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808355" marR="847725" algn="l">
                        <a:lnSpc>
                          <a:spcPct val="115000"/>
                        </a:lnSpc>
                        <a:spcAft>
                          <a:spcPts val="1000"/>
                        </a:spcAft>
                      </a:pPr>
                      <a:r>
                        <a:rPr lang="en-US" sz="1400" dirty="0">
                          <a:effectLst/>
                          <a:latin typeface="Times New Roman" panose="02020603050405020304" pitchFamily="18" charset="0"/>
                          <a:cs typeface="Times New Roman" panose="02020603050405020304" pitchFamily="18" charset="0"/>
                        </a:rPr>
                        <a:t>Attendance</a:t>
                      </a:r>
                    </a:p>
                    <a:p>
                      <a:pPr marL="808355" marR="847725" algn="l">
                        <a:lnSpc>
                          <a:spcPct val="115000"/>
                        </a:lnSpc>
                        <a:spcAft>
                          <a:spcPts val="1000"/>
                        </a:spcAft>
                      </a:pPr>
                      <a:r>
                        <a:rPr lang="en-US" sz="1600" dirty="0">
                          <a:effectLst/>
                          <a:latin typeface="Times New Roman" panose="02020603050405020304" pitchFamily="18" charset="0"/>
                          <a:cs typeface="Times New Roman" panose="02020603050405020304" pitchFamily="18" charset="0"/>
                        </a:rPr>
                        <a:t>      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946571"/>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380305"/>
                  </a:ext>
                </a:extLst>
              </a:tr>
              <a:tr h="19875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Apply</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16950"/>
                  </a:ext>
                </a:extLst>
              </a:tr>
              <a:tr h="19431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Analyze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232607"/>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Evaluate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90218"/>
                  </a:ext>
                </a:extLst>
              </a:tr>
              <a:tr h="19240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Create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8754006"/>
                  </a:ext>
                </a:extLst>
              </a:tr>
            </a:tbl>
          </a:graphicData>
        </a:graphic>
      </p:graphicFrame>
      <p:graphicFrame>
        <p:nvGraphicFramePr>
          <p:cNvPr id="7" name="Table 6">
            <a:extLst>
              <a:ext uri="{FF2B5EF4-FFF2-40B4-BE49-F238E27FC236}">
                <a16:creationId xmlns:a16="http://schemas.microsoft.com/office/drawing/2014/main" id="{E947F04C-150B-043E-FC5B-687FAE7527D6}"/>
              </a:ext>
            </a:extLst>
          </p:cNvPr>
          <p:cNvGraphicFramePr>
            <a:graphicFrameLocks noGrp="1"/>
          </p:cNvGraphicFramePr>
          <p:nvPr/>
        </p:nvGraphicFramePr>
        <p:xfrm>
          <a:off x="628650" y="4539670"/>
          <a:ext cx="7886700" cy="1838452"/>
        </p:xfrm>
        <a:graphic>
          <a:graphicData uri="http://schemas.openxmlformats.org/drawingml/2006/table">
            <a:tbl>
              <a:tblPr firstRow="1" firstCol="1" lastRow="1" lastCol="1" bandRow="1" bandCol="1"/>
              <a:tblGrid>
                <a:gridCol w="4151559">
                  <a:extLst>
                    <a:ext uri="{9D8B030D-6E8A-4147-A177-3AD203B41FA5}">
                      <a16:colId xmlns:a16="http://schemas.microsoft.com/office/drawing/2014/main" val="3587718015"/>
                    </a:ext>
                  </a:extLst>
                </a:gridCol>
                <a:gridCol w="3735141">
                  <a:extLst>
                    <a:ext uri="{9D8B030D-6E8A-4147-A177-3AD203B41FA5}">
                      <a16:colId xmlns:a16="http://schemas.microsoft.com/office/drawing/2014/main" val="749789119"/>
                    </a:ext>
                  </a:extLst>
                </a:gridCol>
              </a:tblGrid>
              <a:tr h="234061">
                <a:tc>
                  <a:txBody>
                    <a:bodyPr/>
                    <a:lstStyle/>
                    <a:p>
                      <a:pPr marL="6350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Bloom’s Category</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Tests</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326490"/>
                  </a:ext>
                </a:extLst>
              </a:tr>
              <a:tr h="23406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523249"/>
                  </a:ext>
                </a:extLst>
              </a:tr>
              <a:tr h="234061">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9076765"/>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550840"/>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12968"/>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838057"/>
                  </a:ext>
                </a:extLst>
              </a:tr>
              <a:tr h="228367">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083797"/>
                  </a:ext>
                </a:extLst>
              </a:tr>
            </a:tbl>
          </a:graphicData>
        </a:graphic>
      </p:graphicFrame>
      <p:sp>
        <p:nvSpPr>
          <p:cNvPr id="8" name="TextBox 7">
            <a:extLst>
              <a:ext uri="{FF2B5EF4-FFF2-40B4-BE49-F238E27FC236}">
                <a16:creationId xmlns:a16="http://schemas.microsoft.com/office/drawing/2014/main" id="{A2BA9F5B-8D32-7681-808B-44FDC1B2E457}"/>
              </a:ext>
            </a:extLst>
          </p:cNvPr>
          <p:cNvSpPr txBox="1"/>
          <p:nvPr/>
        </p:nvSpPr>
        <p:spPr>
          <a:xfrm>
            <a:off x="533400" y="361842"/>
            <a:ext cx="5619750" cy="768928"/>
          </a:xfrm>
          <a:prstGeom prst="rect">
            <a:avLst/>
          </a:prstGeom>
          <a:noFill/>
        </p:spPr>
        <p:txBody>
          <a:bodyPr wrap="square" rtlCol="0">
            <a:spAutoFit/>
          </a:bodyPr>
          <a:lstStyle/>
          <a:p>
            <a:pPr marL="0" marR="0">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ASSESSMENT PATTERN</a:t>
            </a:r>
            <a:endParaRPr lang="en-US" sz="1600" dirty="0">
              <a:effectLst/>
              <a:latin typeface="Calibri" panose="020F0502020204030204" pitchFamily="34" charset="0"/>
              <a:ea typeface="Calibri" panose="020F0502020204030204" pitchFamily="34" charset="0"/>
            </a:endParaRPr>
          </a:p>
          <a:p>
            <a:pPr marL="0" marR="0" algn="just">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CIE-Continuous Internal Evaluation (120 Marks)</a:t>
            </a:r>
            <a:endParaRPr lang="en-US" sz="16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53D257B-DE1D-63A2-7CEA-E3AC1355FC6D}"/>
              </a:ext>
            </a:extLst>
          </p:cNvPr>
          <p:cNvSpPr txBox="1"/>
          <p:nvPr/>
        </p:nvSpPr>
        <p:spPr>
          <a:xfrm>
            <a:off x="533400" y="4114800"/>
            <a:ext cx="5619750" cy="357534"/>
          </a:xfrm>
          <a:prstGeom prst="rect">
            <a:avLst/>
          </a:prstGeom>
          <a:noFill/>
        </p:spPr>
        <p:txBody>
          <a:bodyPr wrap="square" rtlCol="0">
            <a:spAutoFit/>
          </a:bodyPr>
          <a:lstStyle/>
          <a:p>
            <a:pPr marL="0" marR="0">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SEE- Semester End Examination (80 Marks)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05365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924800" cy="914400"/>
          </a:xfrm>
          <a:prstGeom prst="rect">
            <a:avLst/>
          </a:prstGeom>
          <a:ln w="9144">
            <a:solidFill>
              <a:srgbClr val="000000"/>
            </a:solidFill>
          </a:ln>
        </p:spPr>
        <p:txBody>
          <a:bodyPr vert="horz" wrap="square" lIns="0" tIns="154305" rIns="0" bIns="0" rtlCol="0">
            <a:spAutoFit/>
          </a:bodyPr>
          <a:lstStyle/>
          <a:p>
            <a:pPr marL="390525">
              <a:lnSpc>
                <a:spcPct val="100000"/>
              </a:lnSpc>
              <a:spcBef>
                <a:spcPts val="1215"/>
              </a:spcBef>
            </a:pPr>
            <a:r>
              <a:rPr sz="3600"/>
              <a:t>(3)</a:t>
            </a:r>
            <a:r>
              <a:rPr sz="3600" spc="-110"/>
              <a:t> </a:t>
            </a:r>
            <a:r>
              <a:rPr sz="3600"/>
              <a:t>Reed</a:t>
            </a:r>
            <a:r>
              <a:rPr sz="3600" spc="-105"/>
              <a:t> </a:t>
            </a:r>
            <a:r>
              <a:rPr sz="3600"/>
              <a:t>Odorless</a:t>
            </a:r>
            <a:r>
              <a:rPr sz="3600" spc="-105"/>
              <a:t> </a:t>
            </a:r>
            <a:r>
              <a:rPr sz="3600"/>
              <a:t>Earth</a:t>
            </a:r>
            <a:r>
              <a:rPr sz="3600" spc="-105"/>
              <a:t> </a:t>
            </a:r>
            <a:r>
              <a:rPr sz="3600"/>
              <a:t>Closet</a:t>
            </a:r>
            <a:r>
              <a:rPr sz="3600" spc="-114"/>
              <a:t> </a:t>
            </a:r>
            <a:r>
              <a:rPr sz="3600" spc="-10"/>
              <a:t>(ROEC)</a:t>
            </a:r>
            <a:endParaRPr sz="3600"/>
          </a:p>
        </p:txBody>
      </p:sp>
      <p:grpSp>
        <p:nvGrpSpPr>
          <p:cNvPr id="3" name="object 3"/>
          <p:cNvGrpSpPr/>
          <p:nvPr/>
        </p:nvGrpSpPr>
        <p:grpSpPr>
          <a:xfrm>
            <a:off x="4328350" y="1248155"/>
            <a:ext cx="3653154" cy="5113020"/>
            <a:chOff x="4328350" y="1248155"/>
            <a:chExt cx="3653154" cy="5113020"/>
          </a:xfrm>
        </p:grpSpPr>
        <p:pic>
          <p:nvPicPr>
            <p:cNvPr id="4" name="object 4"/>
            <p:cNvPicPr/>
            <p:nvPr/>
          </p:nvPicPr>
          <p:blipFill>
            <a:blip r:embed="rId2"/>
            <a:stretch>
              <a:fillRect/>
            </a:stretch>
          </p:blipFill>
          <p:spPr>
            <a:xfrm>
              <a:off x="4940808" y="5797562"/>
              <a:ext cx="220471" cy="100317"/>
            </a:xfrm>
            <a:prstGeom prst="rect">
              <a:avLst/>
            </a:prstGeom>
          </p:spPr>
        </p:pic>
        <p:pic>
          <p:nvPicPr>
            <p:cNvPr id="5" name="object 5"/>
            <p:cNvPicPr/>
            <p:nvPr/>
          </p:nvPicPr>
          <p:blipFill>
            <a:blip r:embed="rId3"/>
            <a:stretch>
              <a:fillRect/>
            </a:stretch>
          </p:blipFill>
          <p:spPr>
            <a:xfrm>
              <a:off x="4978908" y="5999352"/>
              <a:ext cx="174370" cy="124078"/>
            </a:xfrm>
            <a:prstGeom prst="rect">
              <a:avLst/>
            </a:prstGeom>
          </p:spPr>
        </p:pic>
        <p:pic>
          <p:nvPicPr>
            <p:cNvPr id="6" name="object 6"/>
            <p:cNvPicPr/>
            <p:nvPr/>
          </p:nvPicPr>
          <p:blipFill>
            <a:blip r:embed="rId4"/>
            <a:stretch>
              <a:fillRect/>
            </a:stretch>
          </p:blipFill>
          <p:spPr>
            <a:xfrm>
              <a:off x="5234940" y="6167640"/>
              <a:ext cx="109220" cy="193535"/>
            </a:xfrm>
            <a:prstGeom prst="rect">
              <a:avLst/>
            </a:prstGeom>
          </p:spPr>
        </p:pic>
        <p:pic>
          <p:nvPicPr>
            <p:cNvPr id="7" name="object 7"/>
            <p:cNvPicPr/>
            <p:nvPr/>
          </p:nvPicPr>
          <p:blipFill>
            <a:blip r:embed="rId5"/>
            <a:stretch>
              <a:fillRect/>
            </a:stretch>
          </p:blipFill>
          <p:spPr>
            <a:xfrm>
              <a:off x="6366510" y="6177788"/>
              <a:ext cx="192786" cy="146812"/>
            </a:xfrm>
            <a:prstGeom prst="rect">
              <a:avLst/>
            </a:prstGeom>
          </p:spPr>
        </p:pic>
        <p:pic>
          <p:nvPicPr>
            <p:cNvPr id="8" name="object 8"/>
            <p:cNvPicPr/>
            <p:nvPr/>
          </p:nvPicPr>
          <p:blipFill>
            <a:blip r:embed="rId6"/>
            <a:stretch>
              <a:fillRect/>
            </a:stretch>
          </p:blipFill>
          <p:spPr>
            <a:xfrm>
              <a:off x="6432550" y="5916815"/>
              <a:ext cx="239522" cy="147180"/>
            </a:xfrm>
            <a:prstGeom prst="rect">
              <a:avLst/>
            </a:prstGeom>
          </p:spPr>
        </p:pic>
        <p:sp>
          <p:nvSpPr>
            <p:cNvPr id="9" name="object 9"/>
            <p:cNvSpPr/>
            <p:nvPr/>
          </p:nvSpPr>
          <p:spPr>
            <a:xfrm>
              <a:off x="6462014" y="5809373"/>
              <a:ext cx="277495" cy="73660"/>
            </a:xfrm>
            <a:custGeom>
              <a:avLst/>
              <a:gdLst/>
              <a:ahLst/>
              <a:cxnLst/>
              <a:rect l="l" t="t" r="r" b="b"/>
              <a:pathLst>
                <a:path w="277495" h="73660">
                  <a:moveTo>
                    <a:pt x="219914" y="58602"/>
                  </a:moveTo>
                  <a:lnTo>
                    <a:pt x="197358" y="73317"/>
                  </a:lnTo>
                  <a:lnTo>
                    <a:pt x="277113" y="64122"/>
                  </a:lnTo>
                  <a:lnTo>
                    <a:pt x="269875" y="59893"/>
                  </a:lnTo>
                  <a:lnTo>
                    <a:pt x="226060" y="59893"/>
                  </a:lnTo>
                  <a:lnTo>
                    <a:pt x="219914" y="58602"/>
                  </a:lnTo>
                  <a:close/>
                </a:path>
                <a:path w="277495" h="73660">
                  <a:moveTo>
                    <a:pt x="227383" y="53731"/>
                  </a:moveTo>
                  <a:lnTo>
                    <a:pt x="219914" y="58602"/>
                  </a:lnTo>
                  <a:lnTo>
                    <a:pt x="226060" y="59893"/>
                  </a:lnTo>
                  <a:lnTo>
                    <a:pt x="227383" y="53731"/>
                  </a:lnTo>
                  <a:close/>
                </a:path>
                <a:path w="277495" h="73660">
                  <a:moveTo>
                    <a:pt x="207771" y="23609"/>
                  </a:moveTo>
                  <a:lnTo>
                    <a:pt x="222542" y="46174"/>
                  </a:lnTo>
                  <a:lnTo>
                    <a:pt x="228727" y="47472"/>
                  </a:lnTo>
                  <a:lnTo>
                    <a:pt x="226060" y="59893"/>
                  </a:lnTo>
                  <a:lnTo>
                    <a:pt x="269875" y="59893"/>
                  </a:lnTo>
                  <a:lnTo>
                    <a:pt x="207771" y="23609"/>
                  </a:lnTo>
                  <a:close/>
                </a:path>
                <a:path w="277495" h="73660">
                  <a:moveTo>
                    <a:pt x="2539" y="0"/>
                  </a:moveTo>
                  <a:lnTo>
                    <a:pt x="0" y="12420"/>
                  </a:lnTo>
                  <a:lnTo>
                    <a:pt x="219914" y="58602"/>
                  </a:lnTo>
                  <a:lnTo>
                    <a:pt x="227383" y="53731"/>
                  </a:lnTo>
                  <a:lnTo>
                    <a:pt x="222542" y="46174"/>
                  </a:lnTo>
                  <a:lnTo>
                    <a:pt x="2539" y="0"/>
                  </a:lnTo>
                  <a:close/>
                </a:path>
                <a:path w="277495" h="73660">
                  <a:moveTo>
                    <a:pt x="222542" y="46174"/>
                  </a:moveTo>
                  <a:lnTo>
                    <a:pt x="227409" y="53609"/>
                  </a:lnTo>
                  <a:lnTo>
                    <a:pt x="228727" y="47472"/>
                  </a:lnTo>
                  <a:lnTo>
                    <a:pt x="222542" y="46174"/>
                  </a:lnTo>
                  <a:close/>
                </a:path>
              </a:pathLst>
            </a:custGeom>
            <a:solidFill>
              <a:srgbClr val="000000"/>
            </a:solidFill>
          </p:spPr>
          <p:txBody>
            <a:bodyPr wrap="square" lIns="0" tIns="0" rIns="0" bIns="0" rtlCol="0"/>
            <a:lstStyle/>
            <a:p>
              <a:endParaRPr/>
            </a:p>
          </p:txBody>
        </p:sp>
        <p:pic>
          <p:nvPicPr>
            <p:cNvPr id="10" name="object 10"/>
            <p:cNvPicPr/>
            <p:nvPr/>
          </p:nvPicPr>
          <p:blipFill>
            <a:blip r:embed="rId7"/>
            <a:stretch>
              <a:fillRect/>
            </a:stretch>
          </p:blipFill>
          <p:spPr>
            <a:xfrm>
              <a:off x="7426452" y="2318003"/>
              <a:ext cx="106679" cy="1790700"/>
            </a:xfrm>
            <a:prstGeom prst="rect">
              <a:avLst/>
            </a:prstGeom>
          </p:spPr>
        </p:pic>
        <p:sp>
          <p:nvSpPr>
            <p:cNvPr id="11" name="object 11"/>
            <p:cNvSpPr/>
            <p:nvPr/>
          </p:nvSpPr>
          <p:spPr>
            <a:xfrm>
              <a:off x="7426452" y="2318003"/>
              <a:ext cx="106680" cy="1790700"/>
            </a:xfrm>
            <a:custGeom>
              <a:avLst/>
              <a:gdLst/>
              <a:ahLst/>
              <a:cxnLst/>
              <a:rect l="l" t="t" r="r" b="b"/>
              <a:pathLst>
                <a:path w="106679" h="1790700">
                  <a:moveTo>
                    <a:pt x="0" y="1790700"/>
                  </a:moveTo>
                  <a:lnTo>
                    <a:pt x="106679" y="1790700"/>
                  </a:lnTo>
                  <a:lnTo>
                    <a:pt x="106679" y="0"/>
                  </a:lnTo>
                  <a:lnTo>
                    <a:pt x="0" y="0"/>
                  </a:lnTo>
                  <a:lnTo>
                    <a:pt x="0" y="1790700"/>
                  </a:lnTo>
                  <a:close/>
                </a:path>
              </a:pathLst>
            </a:custGeom>
            <a:ln w="9143">
              <a:solidFill>
                <a:srgbClr val="000000"/>
              </a:solidFill>
            </a:ln>
          </p:spPr>
          <p:txBody>
            <a:bodyPr wrap="square" lIns="0" tIns="0" rIns="0" bIns="0" rtlCol="0"/>
            <a:lstStyle/>
            <a:p>
              <a:endParaRPr/>
            </a:p>
          </p:txBody>
        </p:sp>
        <p:sp>
          <p:nvSpPr>
            <p:cNvPr id="12" name="object 12"/>
            <p:cNvSpPr/>
            <p:nvPr/>
          </p:nvSpPr>
          <p:spPr>
            <a:xfrm>
              <a:off x="6031103" y="1921255"/>
              <a:ext cx="1728470" cy="755650"/>
            </a:xfrm>
            <a:custGeom>
              <a:avLst/>
              <a:gdLst/>
              <a:ahLst/>
              <a:cxnLst/>
              <a:rect l="l" t="t" r="r" b="b"/>
              <a:pathLst>
                <a:path w="1728470" h="755650">
                  <a:moveTo>
                    <a:pt x="347345" y="528574"/>
                  </a:moveTo>
                  <a:lnTo>
                    <a:pt x="334645" y="528574"/>
                  </a:lnTo>
                  <a:lnTo>
                    <a:pt x="334645" y="755650"/>
                  </a:lnTo>
                  <a:lnTo>
                    <a:pt x="347345" y="755650"/>
                  </a:lnTo>
                  <a:lnTo>
                    <a:pt x="347345" y="528574"/>
                  </a:lnTo>
                  <a:close/>
                </a:path>
                <a:path w="1728470" h="755650">
                  <a:moveTo>
                    <a:pt x="372745" y="528574"/>
                  </a:moveTo>
                  <a:lnTo>
                    <a:pt x="360045" y="528574"/>
                  </a:lnTo>
                  <a:lnTo>
                    <a:pt x="360045" y="755650"/>
                  </a:lnTo>
                  <a:lnTo>
                    <a:pt x="372745" y="755650"/>
                  </a:lnTo>
                  <a:lnTo>
                    <a:pt x="372745" y="528574"/>
                  </a:lnTo>
                  <a:close/>
                </a:path>
                <a:path w="1728470" h="755650">
                  <a:moveTo>
                    <a:pt x="1720215" y="12065"/>
                  </a:moveTo>
                  <a:lnTo>
                    <a:pt x="1716024" y="0"/>
                  </a:lnTo>
                  <a:lnTo>
                    <a:pt x="0" y="592836"/>
                  </a:lnTo>
                  <a:lnTo>
                    <a:pt x="4191" y="604901"/>
                  </a:lnTo>
                  <a:lnTo>
                    <a:pt x="1720215" y="12065"/>
                  </a:lnTo>
                  <a:close/>
                </a:path>
                <a:path w="1728470" h="755650">
                  <a:moveTo>
                    <a:pt x="1728470" y="36068"/>
                  </a:moveTo>
                  <a:lnTo>
                    <a:pt x="1724279" y="24003"/>
                  </a:lnTo>
                  <a:lnTo>
                    <a:pt x="8255" y="616839"/>
                  </a:lnTo>
                  <a:lnTo>
                    <a:pt x="12446" y="628904"/>
                  </a:lnTo>
                  <a:lnTo>
                    <a:pt x="1433449" y="137998"/>
                  </a:lnTo>
                  <a:lnTo>
                    <a:pt x="1433449" y="239014"/>
                  </a:lnTo>
                  <a:lnTo>
                    <a:pt x="1446149" y="239014"/>
                  </a:lnTo>
                  <a:lnTo>
                    <a:pt x="1446149" y="133604"/>
                  </a:lnTo>
                  <a:lnTo>
                    <a:pt x="1458849" y="129222"/>
                  </a:lnTo>
                  <a:lnTo>
                    <a:pt x="1458849" y="239014"/>
                  </a:lnTo>
                  <a:lnTo>
                    <a:pt x="1471549" y="239014"/>
                  </a:lnTo>
                  <a:lnTo>
                    <a:pt x="1471549" y="124828"/>
                  </a:lnTo>
                  <a:lnTo>
                    <a:pt x="1728470" y="36068"/>
                  </a:lnTo>
                  <a:close/>
                </a:path>
              </a:pathLst>
            </a:custGeom>
            <a:solidFill>
              <a:srgbClr val="000000"/>
            </a:solidFill>
          </p:spPr>
          <p:txBody>
            <a:bodyPr wrap="square" lIns="0" tIns="0" rIns="0" bIns="0" rtlCol="0"/>
            <a:lstStyle/>
            <a:p>
              <a:endParaRPr/>
            </a:p>
          </p:txBody>
        </p:sp>
        <p:sp>
          <p:nvSpPr>
            <p:cNvPr id="13" name="object 13"/>
            <p:cNvSpPr/>
            <p:nvPr/>
          </p:nvSpPr>
          <p:spPr>
            <a:xfrm>
              <a:off x="7539989" y="4085082"/>
              <a:ext cx="426720" cy="0"/>
            </a:xfrm>
            <a:custGeom>
              <a:avLst/>
              <a:gdLst/>
              <a:ahLst/>
              <a:cxnLst/>
              <a:rect l="l" t="t" r="r" b="b"/>
              <a:pathLst>
                <a:path w="426720">
                  <a:moveTo>
                    <a:pt x="0" y="0"/>
                  </a:moveTo>
                  <a:lnTo>
                    <a:pt x="426719" y="0"/>
                  </a:lnTo>
                </a:path>
              </a:pathLst>
            </a:custGeom>
            <a:ln w="19812">
              <a:solidFill>
                <a:srgbClr val="000000"/>
              </a:solidFill>
            </a:ln>
          </p:spPr>
          <p:txBody>
            <a:bodyPr wrap="square" lIns="0" tIns="0" rIns="0" bIns="0" rtlCol="0"/>
            <a:lstStyle/>
            <a:p>
              <a:endParaRPr/>
            </a:p>
          </p:txBody>
        </p:sp>
        <p:sp>
          <p:nvSpPr>
            <p:cNvPr id="14" name="object 14"/>
            <p:cNvSpPr/>
            <p:nvPr/>
          </p:nvSpPr>
          <p:spPr>
            <a:xfrm>
              <a:off x="5184648" y="4120895"/>
              <a:ext cx="1211580" cy="2037714"/>
            </a:xfrm>
            <a:custGeom>
              <a:avLst/>
              <a:gdLst/>
              <a:ahLst/>
              <a:cxnLst/>
              <a:rect l="l" t="t" r="r" b="b"/>
              <a:pathLst>
                <a:path w="1211579" h="2037714">
                  <a:moveTo>
                    <a:pt x="0" y="2037588"/>
                  </a:moveTo>
                  <a:lnTo>
                    <a:pt x="1211579" y="2037588"/>
                  </a:lnTo>
                  <a:lnTo>
                    <a:pt x="1211579" y="0"/>
                  </a:lnTo>
                  <a:lnTo>
                    <a:pt x="0" y="0"/>
                  </a:lnTo>
                  <a:lnTo>
                    <a:pt x="0" y="2037588"/>
                  </a:lnTo>
                  <a:close/>
                </a:path>
              </a:pathLst>
            </a:custGeom>
            <a:ln w="9144">
              <a:solidFill>
                <a:srgbClr val="000000"/>
              </a:solidFill>
            </a:ln>
          </p:spPr>
          <p:txBody>
            <a:bodyPr wrap="square" lIns="0" tIns="0" rIns="0" bIns="0" rtlCol="0"/>
            <a:lstStyle/>
            <a:p>
              <a:endParaRPr/>
            </a:p>
          </p:txBody>
        </p:sp>
        <p:sp>
          <p:nvSpPr>
            <p:cNvPr id="15" name="object 15"/>
            <p:cNvSpPr/>
            <p:nvPr/>
          </p:nvSpPr>
          <p:spPr>
            <a:xfrm>
              <a:off x="5251704" y="4061460"/>
              <a:ext cx="1088390" cy="2014855"/>
            </a:xfrm>
            <a:custGeom>
              <a:avLst/>
              <a:gdLst/>
              <a:ahLst/>
              <a:cxnLst/>
              <a:rect l="l" t="t" r="r" b="b"/>
              <a:pathLst>
                <a:path w="1088389" h="2014854">
                  <a:moveTo>
                    <a:pt x="906780" y="0"/>
                  </a:moveTo>
                  <a:lnTo>
                    <a:pt x="181356" y="0"/>
                  </a:lnTo>
                  <a:lnTo>
                    <a:pt x="133129" y="6475"/>
                  </a:lnTo>
                  <a:lnTo>
                    <a:pt x="89803" y="24750"/>
                  </a:lnTo>
                  <a:lnTo>
                    <a:pt x="53101" y="53101"/>
                  </a:lnTo>
                  <a:lnTo>
                    <a:pt x="24750" y="89803"/>
                  </a:lnTo>
                  <a:lnTo>
                    <a:pt x="6475" y="133129"/>
                  </a:lnTo>
                  <a:lnTo>
                    <a:pt x="0" y="181356"/>
                  </a:lnTo>
                  <a:lnTo>
                    <a:pt x="0" y="1833371"/>
                  </a:lnTo>
                  <a:lnTo>
                    <a:pt x="6475" y="1881585"/>
                  </a:lnTo>
                  <a:lnTo>
                    <a:pt x="24750" y="1924907"/>
                  </a:lnTo>
                  <a:lnTo>
                    <a:pt x="53101" y="1961611"/>
                  </a:lnTo>
                  <a:lnTo>
                    <a:pt x="89803" y="1989968"/>
                  </a:lnTo>
                  <a:lnTo>
                    <a:pt x="133129" y="2008250"/>
                  </a:lnTo>
                  <a:lnTo>
                    <a:pt x="181356" y="2014727"/>
                  </a:lnTo>
                  <a:lnTo>
                    <a:pt x="906780" y="2014727"/>
                  </a:lnTo>
                  <a:lnTo>
                    <a:pt x="955006" y="2008250"/>
                  </a:lnTo>
                  <a:lnTo>
                    <a:pt x="998332" y="1989968"/>
                  </a:lnTo>
                  <a:lnTo>
                    <a:pt x="1035034" y="1961611"/>
                  </a:lnTo>
                  <a:lnTo>
                    <a:pt x="1063385" y="1924907"/>
                  </a:lnTo>
                  <a:lnTo>
                    <a:pt x="1081660" y="1881585"/>
                  </a:lnTo>
                  <a:lnTo>
                    <a:pt x="1088136" y="1833371"/>
                  </a:lnTo>
                  <a:lnTo>
                    <a:pt x="1088136" y="181356"/>
                  </a:lnTo>
                  <a:lnTo>
                    <a:pt x="1081660" y="133129"/>
                  </a:lnTo>
                  <a:lnTo>
                    <a:pt x="1063385" y="89803"/>
                  </a:lnTo>
                  <a:lnTo>
                    <a:pt x="1035034" y="53101"/>
                  </a:lnTo>
                  <a:lnTo>
                    <a:pt x="998332" y="24750"/>
                  </a:lnTo>
                  <a:lnTo>
                    <a:pt x="955006" y="6475"/>
                  </a:lnTo>
                  <a:lnTo>
                    <a:pt x="906780" y="0"/>
                  </a:lnTo>
                  <a:close/>
                </a:path>
              </a:pathLst>
            </a:custGeom>
            <a:solidFill>
              <a:srgbClr val="FFFFFF"/>
            </a:solidFill>
          </p:spPr>
          <p:txBody>
            <a:bodyPr wrap="square" lIns="0" tIns="0" rIns="0" bIns="0" rtlCol="0"/>
            <a:lstStyle/>
            <a:p>
              <a:endParaRPr/>
            </a:p>
          </p:txBody>
        </p:sp>
        <p:sp>
          <p:nvSpPr>
            <p:cNvPr id="16" name="object 16"/>
            <p:cNvSpPr/>
            <p:nvPr/>
          </p:nvSpPr>
          <p:spPr>
            <a:xfrm>
              <a:off x="5251704" y="4061460"/>
              <a:ext cx="1088390" cy="2014855"/>
            </a:xfrm>
            <a:custGeom>
              <a:avLst/>
              <a:gdLst/>
              <a:ahLst/>
              <a:cxnLst/>
              <a:rect l="l" t="t" r="r" b="b"/>
              <a:pathLst>
                <a:path w="1088389" h="2014854">
                  <a:moveTo>
                    <a:pt x="0" y="181356"/>
                  </a:moveTo>
                  <a:lnTo>
                    <a:pt x="6475" y="133129"/>
                  </a:lnTo>
                  <a:lnTo>
                    <a:pt x="24750" y="89803"/>
                  </a:lnTo>
                  <a:lnTo>
                    <a:pt x="53101" y="53101"/>
                  </a:lnTo>
                  <a:lnTo>
                    <a:pt x="89803" y="24750"/>
                  </a:lnTo>
                  <a:lnTo>
                    <a:pt x="133129" y="6475"/>
                  </a:lnTo>
                  <a:lnTo>
                    <a:pt x="181356" y="0"/>
                  </a:lnTo>
                  <a:lnTo>
                    <a:pt x="906780" y="0"/>
                  </a:lnTo>
                  <a:lnTo>
                    <a:pt x="955006" y="6475"/>
                  </a:lnTo>
                  <a:lnTo>
                    <a:pt x="998332" y="24750"/>
                  </a:lnTo>
                  <a:lnTo>
                    <a:pt x="1035034" y="53101"/>
                  </a:lnTo>
                  <a:lnTo>
                    <a:pt x="1063385" y="89803"/>
                  </a:lnTo>
                  <a:lnTo>
                    <a:pt x="1081660" y="133129"/>
                  </a:lnTo>
                  <a:lnTo>
                    <a:pt x="1088136" y="181356"/>
                  </a:lnTo>
                  <a:lnTo>
                    <a:pt x="1088136" y="1833371"/>
                  </a:lnTo>
                  <a:lnTo>
                    <a:pt x="1081660" y="1881585"/>
                  </a:lnTo>
                  <a:lnTo>
                    <a:pt x="1063385" y="1924907"/>
                  </a:lnTo>
                  <a:lnTo>
                    <a:pt x="1035034" y="1961611"/>
                  </a:lnTo>
                  <a:lnTo>
                    <a:pt x="998332" y="1989968"/>
                  </a:lnTo>
                  <a:lnTo>
                    <a:pt x="955006" y="2008250"/>
                  </a:lnTo>
                  <a:lnTo>
                    <a:pt x="906780" y="2014727"/>
                  </a:lnTo>
                  <a:lnTo>
                    <a:pt x="181356" y="2014727"/>
                  </a:lnTo>
                  <a:lnTo>
                    <a:pt x="133129" y="2008250"/>
                  </a:lnTo>
                  <a:lnTo>
                    <a:pt x="89803" y="1989968"/>
                  </a:lnTo>
                  <a:lnTo>
                    <a:pt x="53101" y="1961611"/>
                  </a:lnTo>
                  <a:lnTo>
                    <a:pt x="24750" y="1924907"/>
                  </a:lnTo>
                  <a:lnTo>
                    <a:pt x="6475" y="1881585"/>
                  </a:lnTo>
                  <a:lnTo>
                    <a:pt x="0" y="1833371"/>
                  </a:lnTo>
                  <a:lnTo>
                    <a:pt x="0" y="181356"/>
                  </a:lnTo>
                  <a:close/>
                </a:path>
              </a:pathLst>
            </a:custGeom>
            <a:ln w="9144">
              <a:solidFill>
                <a:srgbClr val="000000"/>
              </a:solidFill>
            </a:ln>
          </p:spPr>
          <p:txBody>
            <a:bodyPr wrap="square" lIns="0" tIns="0" rIns="0" bIns="0" rtlCol="0"/>
            <a:lstStyle/>
            <a:p>
              <a:endParaRPr/>
            </a:p>
          </p:txBody>
        </p:sp>
        <p:pic>
          <p:nvPicPr>
            <p:cNvPr id="17" name="object 17"/>
            <p:cNvPicPr/>
            <p:nvPr/>
          </p:nvPicPr>
          <p:blipFill>
            <a:blip r:embed="rId8"/>
            <a:stretch>
              <a:fillRect/>
            </a:stretch>
          </p:blipFill>
          <p:spPr>
            <a:xfrm>
              <a:off x="6281801" y="4133723"/>
              <a:ext cx="513293" cy="493109"/>
            </a:xfrm>
            <a:prstGeom prst="rect">
              <a:avLst/>
            </a:prstGeom>
          </p:spPr>
        </p:pic>
        <p:sp>
          <p:nvSpPr>
            <p:cNvPr id="18" name="object 18"/>
            <p:cNvSpPr/>
            <p:nvPr/>
          </p:nvSpPr>
          <p:spPr>
            <a:xfrm>
              <a:off x="6281801" y="4133723"/>
              <a:ext cx="513715" cy="493395"/>
            </a:xfrm>
            <a:custGeom>
              <a:avLst/>
              <a:gdLst/>
              <a:ahLst/>
              <a:cxnLst/>
              <a:rect l="l" t="t" r="r" b="b"/>
              <a:pathLst>
                <a:path w="513715" h="493395">
                  <a:moveTo>
                    <a:pt x="0" y="418210"/>
                  </a:moveTo>
                  <a:lnTo>
                    <a:pt x="31861" y="446696"/>
                  </a:lnTo>
                  <a:lnTo>
                    <a:pt x="67836" y="468395"/>
                  </a:lnTo>
                  <a:lnTo>
                    <a:pt x="107092" y="483341"/>
                  </a:lnTo>
                  <a:lnTo>
                    <a:pt x="148797" y="491568"/>
                  </a:lnTo>
                  <a:lnTo>
                    <a:pt x="192119" y="493109"/>
                  </a:lnTo>
                  <a:lnTo>
                    <a:pt x="236226" y="487998"/>
                  </a:lnTo>
                  <a:lnTo>
                    <a:pt x="280285" y="476268"/>
                  </a:lnTo>
                  <a:lnTo>
                    <a:pt x="323465" y="457952"/>
                  </a:lnTo>
                  <a:lnTo>
                    <a:pt x="364934" y="433086"/>
                  </a:lnTo>
                  <a:lnTo>
                    <a:pt x="403859" y="401700"/>
                  </a:lnTo>
                  <a:lnTo>
                    <a:pt x="438376" y="365023"/>
                  </a:lnTo>
                  <a:lnTo>
                    <a:pt x="466344" y="325571"/>
                  </a:lnTo>
                  <a:lnTo>
                    <a:pt x="487918" y="283914"/>
                  </a:lnTo>
                  <a:lnTo>
                    <a:pt x="503001" y="240880"/>
                  </a:lnTo>
                  <a:lnTo>
                    <a:pt x="511492" y="197294"/>
                  </a:lnTo>
                  <a:lnTo>
                    <a:pt x="513293" y="153982"/>
                  </a:lnTo>
                  <a:lnTo>
                    <a:pt x="508304" y="111771"/>
                  </a:lnTo>
                  <a:lnTo>
                    <a:pt x="496427" y="71486"/>
                  </a:lnTo>
                  <a:lnTo>
                    <a:pt x="477563" y="33954"/>
                  </a:lnTo>
                  <a:lnTo>
                    <a:pt x="451612" y="0"/>
                  </a:lnTo>
                </a:path>
              </a:pathLst>
            </a:custGeom>
            <a:ln w="9525">
              <a:solidFill>
                <a:srgbClr val="000000"/>
              </a:solidFill>
            </a:ln>
          </p:spPr>
          <p:txBody>
            <a:bodyPr wrap="square" lIns="0" tIns="0" rIns="0" bIns="0" rtlCol="0"/>
            <a:lstStyle/>
            <a:p>
              <a:endParaRPr/>
            </a:p>
          </p:txBody>
        </p:sp>
        <p:sp>
          <p:nvSpPr>
            <p:cNvPr id="19" name="object 19"/>
            <p:cNvSpPr/>
            <p:nvPr/>
          </p:nvSpPr>
          <p:spPr>
            <a:xfrm>
              <a:off x="4366260" y="4084320"/>
              <a:ext cx="1737360" cy="82550"/>
            </a:xfrm>
            <a:custGeom>
              <a:avLst/>
              <a:gdLst/>
              <a:ahLst/>
              <a:cxnLst/>
              <a:rect l="l" t="t" r="r" b="b"/>
              <a:pathLst>
                <a:path w="1737360" h="82550">
                  <a:moveTo>
                    <a:pt x="0" y="82295"/>
                  </a:moveTo>
                  <a:lnTo>
                    <a:pt x="1737360" y="0"/>
                  </a:lnTo>
                </a:path>
              </a:pathLst>
            </a:custGeom>
            <a:ln w="9144">
              <a:solidFill>
                <a:srgbClr val="000000"/>
              </a:solidFill>
            </a:ln>
          </p:spPr>
          <p:txBody>
            <a:bodyPr wrap="square" lIns="0" tIns="0" rIns="0" bIns="0" rtlCol="0"/>
            <a:lstStyle/>
            <a:p>
              <a:endParaRPr/>
            </a:p>
          </p:txBody>
        </p:sp>
        <p:pic>
          <p:nvPicPr>
            <p:cNvPr id="20" name="object 20"/>
            <p:cNvPicPr/>
            <p:nvPr/>
          </p:nvPicPr>
          <p:blipFill>
            <a:blip r:embed="rId9"/>
            <a:stretch>
              <a:fillRect/>
            </a:stretch>
          </p:blipFill>
          <p:spPr>
            <a:xfrm>
              <a:off x="6126480" y="4096511"/>
              <a:ext cx="1491996" cy="112775"/>
            </a:xfrm>
            <a:prstGeom prst="rect">
              <a:avLst/>
            </a:prstGeom>
          </p:spPr>
        </p:pic>
        <p:sp>
          <p:nvSpPr>
            <p:cNvPr id="21" name="object 21"/>
            <p:cNvSpPr/>
            <p:nvPr/>
          </p:nvSpPr>
          <p:spPr>
            <a:xfrm>
              <a:off x="6126480" y="4096511"/>
              <a:ext cx="1492250" cy="113030"/>
            </a:xfrm>
            <a:custGeom>
              <a:avLst/>
              <a:gdLst/>
              <a:ahLst/>
              <a:cxnLst/>
              <a:rect l="l" t="t" r="r" b="b"/>
              <a:pathLst>
                <a:path w="1492250" h="113029">
                  <a:moveTo>
                    <a:pt x="0" y="112775"/>
                  </a:moveTo>
                  <a:lnTo>
                    <a:pt x="1491996" y="112775"/>
                  </a:lnTo>
                  <a:lnTo>
                    <a:pt x="1491996" y="0"/>
                  </a:lnTo>
                  <a:lnTo>
                    <a:pt x="0" y="0"/>
                  </a:lnTo>
                  <a:lnTo>
                    <a:pt x="0" y="112775"/>
                  </a:lnTo>
                  <a:close/>
                </a:path>
              </a:pathLst>
            </a:custGeom>
            <a:ln w="9144">
              <a:solidFill>
                <a:srgbClr val="000000"/>
              </a:solidFill>
            </a:ln>
          </p:spPr>
          <p:txBody>
            <a:bodyPr wrap="square" lIns="0" tIns="0" rIns="0" bIns="0" rtlCol="0"/>
            <a:lstStyle/>
            <a:p>
              <a:endParaRPr/>
            </a:p>
          </p:txBody>
        </p:sp>
        <p:sp>
          <p:nvSpPr>
            <p:cNvPr id="22" name="object 22"/>
            <p:cNvSpPr/>
            <p:nvPr/>
          </p:nvSpPr>
          <p:spPr>
            <a:xfrm>
              <a:off x="6137148" y="4332732"/>
              <a:ext cx="169545" cy="190500"/>
            </a:xfrm>
            <a:custGeom>
              <a:avLst/>
              <a:gdLst/>
              <a:ahLst/>
              <a:cxnLst/>
              <a:rect l="l" t="t" r="r" b="b"/>
              <a:pathLst>
                <a:path w="169545" h="190500">
                  <a:moveTo>
                    <a:pt x="169163" y="0"/>
                  </a:moveTo>
                  <a:lnTo>
                    <a:pt x="0" y="0"/>
                  </a:lnTo>
                  <a:lnTo>
                    <a:pt x="0" y="190500"/>
                  </a:lnTo>
                  <a:lnTo>
                    <a:pt x="169163" y="190500"/>
                  </a:lnTo>
                  <a:lnTo>
                    <a:pt x="169163" y="0"/>
                  </a:lnTo>
                  <a:close/>
                </a:path>
              </a:pathLst>
            </a:custGeom>
            <a:solidFill>
              <a:srgbClr val="FFFFFF"/>
            </a:solidFill>
          </p:spPr>
          <p:txBody>
            <a:bodyPr wrap="square" lIns="0" tIns="0" rIns="0" bIns="0" rtlCol="0"/>
            <a:lstStyle/>
            <a:p>
              <a:endParaRPr/>
            </a:p>
          </p:txBody>
        </p:sp>
        <p:sp>
          <p:nvSpPr>
            <p:cNvPr id="23" name="object 23"/>
            <p:cNvSpPr/>
            <p:nvPr/>
          </p:nvSpPr>
          <p:spPr>
            <a:xfrm>
              <a:off x="4333113" y="4100702"/>
              <a:ext cx="3594735" cy="1456055"/>
            </a:xfrm>
            <a:custGeom>
              <a:avLst/>
              <a:gdLst/>
              <a:ahLst/>
              <a:cxnLst/>
              <a:rect l="l" t="t" r="r" b="b"/>
              <a:pathLst>
                <a:path w="3594734" h="1456054">
                  <a:moveTo>
                    <a:pt x="136398" y="75692"/>
                  </a:moveTo>
                  <a:lnTo>
                    <a:pt x="274954" y="204724"/>
                  </a:lnTo>
                </a:path>
                <a:path w="3594734" h="1456054">
                  <a:moveTo>
                    <a:pt x="60071" y="81534"/>
                  </a:moveTo>
                  <a:lnTo>
                    <a:pt x="198500" y="210439"/>
                  </a:lnTo>
                </a:path>
                <a:path w="3594734" h="1456054">
                  <a:moveTo>
                    <a:pt x="157479" y="77089"/>
                  </a:moveTo>
                  <a:lnTo>
                    <a:pt x="0" y="186055"/>
                  </a:lnTo>
                </a:path>
                <a:path w="3594734" h="1456054">
                  <a:moveTo>
                    <a:pt x="223138" y="71120"/>
                  </a:moveTo>
                  <a:lnTo>
                    <a:pt x="68579" y="229997"/>
                  </a:lnTo>
                </a:path>
                <a:path w="3594734" h="1456054">
                  <a:moveTo>
                    <a:pt x="3455669" y="4572"/>
                  </a:moveTo>
                  <a:lnTo>
                    <a:pt x="3594481" y="133477"/>
                  </a:lnTo>
                </a:path>
                <a:path w="3594734" h="1456054">
                  <a:moveTo>
                    <a:pt x="3378962" y="10287"/>
                  </a:moveTo>
                  <a:lnTo>
                    <a:pt x="3517900" y="139192"/>
                  </a:lnTo>
                </a:path>
                <a:path w="3594734" h="1456054">
                  <a:moveTo>
                    <a:pt x="3476752" y="5842"/>
                  </a:moveTo>
                  <a:lnTo>
                    <a:pt x="3318891" y="114808"/>
                  </a:lnTo>
                </a:path>
                <a:path w="3594734" h="1456054">
                  <a:moveTo>
                    <a:pt x="3542665" y="0"/>
                  </a:moveTo>
                  <a:lnTo>
                    <a:pt x="3387597" y="158750"/>
                  </a:lnTo>
                </a:path>
                <a:path w="3594734" h="1456054">
                  <a:moveTo>
                    <a:pt x="856488" y="653034"/>
                  </a:moveTo>
                  <a:lnTo>
                    <a:pt x="784225" y="827913"/>
                  </a:lnTo>
                </a:path>
                <a:path w="3594734" h="1456054">
                  <a:moveTo>
                    <a:pt x="830199" y="577977"/>
                  </a:moveTo>
                  <a:lnTo>
                    <a:pt x="757936" y="752856"/>
                  </a:lnTo>
                </a:path>
                <a:path w="3594734" h="1456054">
                  <a:moveTo>
                    <a:pt x="867663" y="674243"/>
                  </a:moveTo>
                  <a:lnTo>
                    <a:pt x="718565" y="545846"/>
                  </a:lnTo>
                </a:path>
                <a:path w="3594734" h="1456054">
                  <a:moveTo>
                    <a:pt x="891032" y="739648"/>
                  </a:moveTo>
                  <a:lnTo>
                    <a:pt x="697864" y="627761"/>
                  </a:lnTo>
                </a:path>
                <a:path w="3594734" h="1456054">
                  <a:moveTo>
                    <a:pt x="845058" y="1281176"/>
                  </a:moveTo>
                  <a:lnTo>
                    <a:pt x="772922" y="1456055"/>
                  </a:lnTo>
                </a:path>
                <a:path w="3594734" h="1456054">
                  <a:moveTo>
                    <a:pt x="818769" y="1206119"/>
                  </a:moveTo>
                  <a:lnTo>
                    <a:pt x="746633" y="1380998"/>
                  </a:lnTo>
                </a:path>
                <a:path w="3594734" h="1456054">
                  <a:moveTo>
                    <a:pt x="856361" y="1302385"/>
                  </a:moveTo>
                  <a:lnTo>
                    <a:pt x="707263" y="1173861"/>
                  </a:lnTo>
                </a:path>
                <a:path w="3594734" h="1456054">
                  <a:moveTo>
                    <a:pt x="879728" y="1367663"/>
                  </a:moveTo>
                  <a:lnTo>
                    <a:pt x="686562" y="1255776"/>
                  </a:lnTo>
                </a:path>
              </a:pathLst>
            </a:custGeom>
            <a:ln w="9525">
              <a:solidFill>
                <a:srgbClr val="000000"/>
              </a:solidFill>
            </a:ln>
          </p:spPr>
          <p:txBody>
            <a:bodyPr wrap="square" lIns="0" tIns="0" rIns="0" bIns="0" rtlCol="0"/>
            <a:lstStyle/>
            <a:p>
              <a:endParaRPr/>
            </a:p>
          </p:txBody>
        </p:sp>
        <p:sp>
          <p:nvSpPr>
            <p:cNvPr id="24" name="object 24"/>
            <p:cNvSpPr/>
            <p:nvPr/>
          </p:nvSpPr>
          <p:spPr>
            <a:xfrm>
              <a:off x="6412483" y="4755134"/>
              <a:ext cx="114935" cy="238125"/>
            </a:xfrm>
            <a:custGeom>
              <a:avLst/>
              <a:gdLst/>
              <a:ahLst/>
              <a:cxnLst/>
              <a:rect l="l" t="t" r="r" b="b"/>
              <a:pathLst>
                <a:path w="114934" h="238125">
                  <a:moveTo>
                    <a:pt x="0" y="159004"/>
                  </a:moveTo>
                  <a:lnTo>
                    <a:pt x="102488" y="0"/>
                  </a:lnTo>
                </a:path>
                <a:path w="114934" h="238125">
                  <a:moveTo>
                    <a:pt x="12318" y="237617"/>
                  </a:moveTo>
                  <a:lnTo>
                    <a:pt x="114808" y="78613"/>
                  </a:lnTo>
                </a:path>
              </a:pathLst>
            </a:custGeom>
            <a:ln w="9525">
              <a:solidFill>
                <a:srgbClr val="000000"/>
              </a:solidFill>
            </a:ln>
          </p:spPr>
          <p:txBody>
            <a:bodyPr wrap="square" lIns="0" tIns="0" rIns="0" bIns="0" rtlCol="0"/>
            <a:lstStyle/>
            <a:p>
              <a:endParaRPr/>
            </a:p>
          </p:txBody>
        </p:sp>
        <p:sp>
          <p:nvSpPr>
            <p:cNvPr id="25" name="object 25"/>
            <p:cNvSpPr/>
            <p:nvPr/>
          </p:nvSpPr>
          <p:spPr>
            <a:xfrm>
              <a:off x="6405245" y="4891277"/>
              <a:ext cx="123825" cy="153670"/>
            </a:xfrm>
            <a:custGeom>
              <a:avLst/>
              <a:gdLst/>
              <a:ahLst/>
              <a:cxnLst/>
              <a:rect l="l" t="t" r="r" b="b"/>
              <a:pathLst>
                <a:path w="123825" h="153670">
                  <a:moveTo>
                    <a:pt x="0" y="0"/>
                  </a:moveTo>
                  <a:lnTo>
                    <a:pt x="123571" y="153162"/>
                  </a:lnTo>
                </a:path>
              </a:pathLst>
            </a:custGeom>
            <a:ln w="9525">
              <a:solidFill>
                <a:srgbClr val="000000"/>
              </a:solidFill>
            </a:ln>
          </p:spPr>
          <p:txBody>
            <a:bodyPr wrap="square" lIns="0" tIns="0" rIns="0" bIns="0" rtlCol="0"/>
            <a:lstStyle/>
            <a:p>
              <a:endParaRPr/>
            </a:p>
          </p:txBody>
        </p:sp>
        <p:sp>
          <p:nvSpPr>
            <p:cNvPr id="26" name="object 26"/>
            <p:cNvSpPr/>
            <p:nvPr/>
          </p:nvSpPr>
          <p:spPr>
            <a:xfrm>
              <a:off x="6393942" y="4822825"/>
              <a:ext cx="170180" cy="144780"/>
            </a:xfrm>
            <a:custGeom>
              <a:avLst/>
              <a:gdLst/>
              <a:ahLst/>
              <a:cxnLst/>
              <a:rect l="l" t="t" r="r" b="b"/>
              <a:pathLst>
                <a:path w="170179" h="144779">
                  <a:moveTo>
                    <a:pt x="0" y="0"/>
                  </a:moveTo>
                  <a:lnTo>
                    <a:pt x="169926" y="144780"/>
                  </a:lnTo>
                </a:path>
              </a:pathLst>
            </a:custGeom>
            <a:ln w="9525">
              <a:solidFill>
                <a:srgbClr val="000000"/>
              </a:solidFill>
            </a:ln>
          </p:spPr>
          <p:txBody>
            <a:bodyPr wrap="square" lIns="0" tIns="0" rIns="0" bIns="0" rtlCol="0"/>
            <a:lstStyle/>
            <a:p>
              <a:endParaRPr/>
            </a:p>
          </p:txBody>
        </p:sp>
        <p:sp>
          <p:nvSpPr>
            <p:cNvPr id="27" name="object 27"/>
            <p:cNvSpPr/>
            <p:nvPr/>
          </p:nvSpPr>
          <p:spPr>
            <a:xfrm>
              <a:off x="6412992" y="5299583"/>
              <a:ext cx="114935" cy="238125"/>
            </a:xfrm>
            <a:custGeom>
              <a:avLst/>
              <a:gdLst/>
              <a:ahLst/>
              <a:cxnLst/>
              <a:rect l="l" t="t" r="r" b="b"/>
              <a:pathLst>
                <a:path w="114934" h="238125">
                  <a:moveTo>
                    <a:pt x="0" y="159384"/>
                  </a:moveTo>
                  <a:lnTo>
                    <a:pt x="102362" y="0"/>
                  </a:lnTo>
                </a:path>
                <a:path w="114934" h="238125">
                  <a:moveTo>
                    <a:pt x="12319" y="238124"/>
                  </a:moveTo>
                  <a:lnTo>
                    <a:pt x="114681" y="78739"/>
                  </a:lnTo>
                </a:path>
              </a:pathLst>
            </a:custGeom>
            <a:ln w="9525">
              <a:solidFill>
                <a:srgbClr val="000000"/>
              </a:solidFill>
            </a:ln>
          </p:spPr>
          <p:txBody>
            <a:bodyPr wrap="square" lIns="0" tIns="0" rIns="0" bIns="0" rtlCol="0"/>
            <a:lstStyle/>
            <a:p>
              <a:endParaRPr/>
            </a:p>
          </p:txBody>
        </p:sp>
        <p:sp>
          <p:nvSpPr>
            <p:cNvPr id="28" name="object 28"/>
            <p:cNvSpPr/>
            <p:nvPr/>
          </p:nvSpPr>
          <p:spPr>
            <a:xfrm>
              <a:off x="6405498" y="5435980"/>
              <a:ext cx="123825" cy="153670"/>
            </a:xfrm>
            <a:custGeom>
              <a:avLst/>
              <a:gdLst/>
              <a:ahLst/>
              <a:cxnLst/>
              <a:rect l="l" t="t" r="r" b="b"/>
              <a:pathLst>
                <a:path w="123825" h="153670">
                  <a:moveTo>
                    <a:pt x="0" y="0"/>
                  </a:moveTo>
                  <a:lnTo>
                    <a:pt x="123698" y="153657"/>
                  </a:lnTo>
                </a:path>
              </a:pathLst>
            </a:custGeom>
            <a:ln w="9525">
              <a:solidFill>
                <a:srgbClr val="000000"/>
              </a:solidFill>
            </a:ln>
          </p:spPr>
          <p:txBody>
            <a:bodyPr wrap="square" lIns="0" tIns="0" rIns="0" bIns="0" rtlCol="0"/>
            <a:lstStyle/>
            <a:p>
              <a:endParaRPr/>
            </a:p>
          </p:txBody>
        </p:sp>
        <p:sp>
          <p:nvSpPr>
            <p:cNvPr id="29" name="object 29"/>
            <p:cNvSpPr/>
            <p:nvPr/>
          </p:nvSpPr>
          <p:spPr>
            <a:xfrm>
              <a:off x="6394323" y="5367273"/>
              <a:ext cx="170180" cy="145415"/>
            </a:xfrm>
            <a:custGeom>
              <a:avLst/>
              <a:gdLst/>
              <a:ahLst/>
              <a:cxnLst/>
              <a:rect l="l" t="t" r="r" b="b"/>
              <a:pathLst>
                <a:path w="170179" h="145414">
                  <a:moveTo>
                    <a:pt x="0" y="0"/>
                  </a:moveTo>
                  <a:lnTo>
                    <a:pt x="170052" y="145287"/>
                  </a:lnTo>
                </a:path>
              </a:pathLst>
            </a:custGeom>
            <a:ln w="9525">
              <a:solidFill>
                <a:srgbClr val="000000"/>
              </a:solidFill>
            </a:ln>
          </p:spPr>
          <p:txBody>
            <a:bodyPr wrap="square" lIns="0" tIns="0" rIns="0" bIns="0" rtlCol="0"/>
            <a:lstStyle/>
            <a:p>
              <a:endParaRPr/>
            </a:p>
          </p:txBody>
        </p:sp>
        <p:sp>
          <p:nvSpPr>
            <p:cNvPr id="30" name="object 30"/>
            <p:cNvSpPr/>
            <p:nvPr/>
          </p:nvSpPr>
          <p:spPr>
            <a:xfrm>
              <a:off x="4546092" y="4012691"/>
              <a:ext cx="1838325" cy="190500"/>
            </a:xfrm>
            <a:custGeom>
              <a:avLst/>
              <a:gdLst/>
              <a:ahLst/>
              <a:cxnLst/>
              <a:rect l="l" t="t" r="r" b="b"/>
              <a:pathLst>
                <a:path w="1838325" h="190500">
                  <a:moveTo>
                    <a:pt x="381000" y="0"/>
                  </a:moveTo>
                  <a:lnTo>
                    <a:pt x="0" y="0"/>
                  </a:lnTo>
                  <a:lnTo>
                    <a:pt x="0" y="108204"/>
                  </a:lnTo>
                  <a:lnTo>
                    <a:pt x="381000" y="108204"/>
                  </a:lnTo>
                  <a:lnTo>
                    <a:pt x="381000" y="0"/>
                  </a:lnTo>
                  <a:close/>
                </a:path>
                <a:path w="1838325" h="190500">
                  <a:moveTo>
                    <a:pt x="1837944" y="62992"/>
                  </a:moveTo>
                  <a:lnTo>
                    <a:pt x="1790319" y="57454"/>
                  </a:lnTo>
                  <a:lnTo>
                    <a:pt x="1711693" y="54292"/>
                  </a:lnTo>
                  <a:lnTo>
                    <a:pt x="1660486" y="52933"/>
                  </a:lnTo>
                  <a:lnTo>
                    <a:pt x="1602308" y="51727"/>
                  </a:lnTo>
                  <a:lnTo>
                    <a:pt x="1537881" y="50711"/>
                  </a:lnTo>
                  <a:lnTo>
                    <a:pt x="1467929" y="49885"/>
                  </a:lnTo>
                  <a:lnTo>
                    <a:pt x="1393177" y="49276"/>
                  </a:lnTo>
                  <a:lnTo>
                    <a:pt x="1314335" y="48907"/>
                  </a:lnTo>
                  <a:lnTo>
                    <a:pt x="1232154" y="48768"/>
                  </a:lnTo>
                  <a:lnTo>
                    <a:pt x="1149959" y="48907"/>
                  </a:lnTo>
                  <a:lnTo>
                    <a:pt x="1071118" y="49276"/>
                  </a:lnTo>
                  <a:lnTo>
                    <a:pt x="996365" y="49885"/>
                  </a:lnTo>
                  <a:lnTo>
                    <a:pt x="926414" y="50711"/>
                  </a:lnTo>
                  <a:lnTo>
                    <a:pt x="861987" y="51727"/>
                  </a:lnTo>
                  <a:lnTo>
                    <a:pt x="803808" y="52933"/>
                  </a:lnTo>
                  <a:lnTo>
                    <a:pt x="752602" y="54292"/>
                  </a:lnTo>
                  <a:lnTo>
                    <a:pt x="709079" y="55816"/>
                  </a:lnTo>
                  <a:lnTo>
                    <a:pt x="648004" y="59207"/>
                  </a:lnTo>
                  <a:lnTo>
                    <a:pt x="626364" y="62992"/>
                  </a:lnTo>
                  <a:lnTo>
                    <a:pt x="626364" y="176276"/>
                  </a:lnTo>
                  <a:lnTo>
                    <a:pt x="673976" y="181825"/>
                  </a:lnTo>
                  <a:lnTo>
                    <a:pt x="752602" y="184988"/>
                  </a:lnTo>
                  <a:lnTo>
                    <a:pt x="803808" y="186347"/>
                  </a:lnTo>
                  <a:lnTo>
                    <a:pt x="861987" y="187553"/>
                  </a:lnTo>
                  <a:lnTo>
                    <a:pt x="926414" y="188569"/>
                  </a:lnTo>
                  <a:lnTo>
                    <a:pt x="996365" y="189395"/>
                  </a:lnTo>
                  <a:lnTo>
                    <a:pt x="1071118" y="190004"/>
                  </a:lnTo>
                  <a:lnTo>
                    <a:pt x="1149959" y="190373"/>
                  </a:lnTo>
                  <a:lnTo>
                    <a:pt x="1232154" y="190500"/>
                  </a:lnTo>
                  <a:lnTo>
                    <a:pt x="1314335" y="190373"/>
                  </a:lnTo>
                  <a:lnTo>
                    <a:pt x="1393177" y="190004"/>
                  </a:lnTo>
                  <a:lnTo>
                    <a:pt x="1467929" y="189395"/>
                  </a:lnTo>
                  <a:lnTo>
                    <a:pt x="1537881" y="188569"/>
                  </a:lnTo>
                  <a:lnTo>
                    <a:pt x="1602308" y="187553"/>
                  </a:lnTo>
                  <a:lnTo>
                    <a:pt x="1660486" y="186347"/>
                  </a:lnTo>
                  <a:lnTo>
                    <a:pt x="1711693" y="184988"/>
                  </a:lnTo>
                  <a:lnTo>
                    <a:pt x="1755216" y="183464"/>
                  </a:lnTo>
                  <a:lnTo>
                    <a:pt x="1816290" y="180073"/>
                  </a:lnTo>
                  <a:lnTo>
                    <a:pt x="1837944" y="176276"/>
                  </a:lnTo>
                  <a:lnTo>
                    <a:pt x="1837944" y="62992"/>
                  </a:lnTo>
                  <a:close/>
                </a:path>
              </a:pathLst>
            </a:custGeom>
            <a:solidFill>
              <a:srgbClr val="FFFFFF"/>
            </a:solidFill>
          </p:spPr>
          <p:txBody>
            <a:bodyPr wrap="square" lIns="0" tIns="0" rIns="0" bIns="0" rtlCol="0"/>
            <a:lstStyle/>
            <a:p>
              <a:endParaRPr/>
            </a:p>
          </p:txBody>
        </p:sp>
        <p:sp>
          <p:nvSpPr>
            <p:cNvPr id="31" name="object 31"/>
            <p:cNvSpPr/>
            <p:nvPr/>
          </p:nvSpPr>
          <p:spPr>
            <a:xfrm>
              <a:off x="5172455" y="4061460"/>
              <a:ext cx="1211580" cy="142240"/>
            </a:xfrm>
            <a:custGeom>
              <a:avLst/>
              <a:gdLst/>
              <a:ahLst/>
              <a:cxnLst/>
              <a:rect l="l" t="t" r="r" b="b"/>
              <a:pathLst>
                <a:path w="1211579" h="142239">
                  <a:moveTo>
                    <a:pt x="1211580" y="14223"/>
                  </a:moveTo>
                  <a:lnTo>
                    <a:pt x="1163966" y="19694"/>
                  </a:lnTo>
                  <a:lnTo>
                    <a:pt x="1085340" y="22821"/>
                  </a:lnTo>
                  <a:lnTo>
                    <a:pt x="1034129" y="24177"/>
                  </a:lnTo>
                  <a:lnTo>
                    <a:pt x="975948" y="25371"/>
                  </a:lnTo>
                  <a:lnTo>
                    <a:pt x="911521" y="26387"/>
                  </a:lnTo>
                  <a:lnTo>
                    <a:pt x="841569" y="27207"/>
                  </a:lnTo>
                  <a:lnTo>
                    <a:pt x="766815" y="27814"/>
                  </a:lnTo>
                  <a:lnTo>
                    <a:pt x="687981" y="28191"/>
                  </a:lnTo>
                  <a:lnTo>
                    <a:pt x="605790" y="28320"/>
                  </a:lnTo>
                  <a:lnTo>
                    <a:pt x="523598" y="28191"/>
                  </a:lnTo>
                  <a:lnTo>
                    <a:pt x="444764" y="27814"/>
                  </a:lnTo>
                  <a:lnTo>
                    <a:pt x="370010" y="27207"/>
                  </a:lnTo>
                  <a:lnTo>
                    <a:pt x="300058" y="26387"/>
                  </a:lnTo>
                  <a:lnTo>
                    <a:pt x="235631" y="25371"/>
                  </a:lnTo>
                  <a:lnTo>
                    <a:pt x="177450" y="24177"/>
                  </a:lnTo>
                  <a:lnTo>
                    <a:pt x="126239" y="22821"/>
                  </a:lnTo>
                  <a:lnTo>
                    <a:pt x="82719" y="21321"/>
                  </a:lnTo>
                  <a:lnTo>
                    <a:pt x="21642" y="17958"/>
                  </a:lnTo>
                  <a:lnTo>
                    <a:pt x="0" y="14223"/>
                  </a:lnTo>
                  <a:lnTo>
                    <a:pt x="5531" y="12290"/>
                  </a:lnTo>
                  <a:lnTo>
                    <a:pt x="47613" y="8679"/>
                  </a:lnTo>
                  <a:lnTo>
                    <a:pt x="126239" y="5524"/>
                  </a:lnTo>
                  <a:lnTo>
                    <a:pt x="177450" y="4159"/>
                  </a:lnTo>
                  <a:lnTo>
                    <a:pt x="235631" y="2958"/>
                  </a:lnTo>
                  <a:lnTo>
                    <a:pt x="300058" y="1937"/>
                  </a:lnTo>
                  <a:lnTo>
                    <a:pt x="370010" y="1115"/>
                  </a:lnTo>
                  <a:lnTo>
                    <a:pt x="444764" y="506"/>
                  </a:lnTo>
                  <a:lnTo>
                    <a:pt x="523598" y="129"/>
                  </a:lnTo>
                  <a:lnTo>
                    <a:pt x="605790" y="0"/>
                  </a:lnTo>
                  <a:lnTo>
                    <a:pt x="687981" y="129"/>
                  </a:lnTo>
                  <a:lnTo>
                    <a:pt x="766815" y="506"/>
                  </a:lnTo>
                  <a:lnTo>
                    <a:pt x="841569" y="1115"/>
                  </a:lnTo>
                  <a:lnTo>
                    <a:pt x="911521" y="1937"/>
                  </a:lnTo>
                  <a:lnTo>
                    <a:pt x="975948" y="2958"/>
                  </a:lnTo>
                  <a:lnTo>
                    <a:pt x="1034129" y="4159"/>
                  </a:lnTo>
                  <a:lnTo>
                    <a:pt x="1085340" y="5524"/>
                  </a:lnTo>
                  <a:lnTo>
                    <a:pt x="1128860" y="7036"/>
                  </a:lnTo>
                  <a:lnTo>
                    <a:pt x="1189937" y="10436"/>
                  </a:lnTo>
                  <a:lnTo>
                    <a:pt x="1211580" y="14223"/>
                  </a:lnTo>
                  <a:close/>
                </a:path>
                <a:path w="1211579" h="142239">
                  <a:moveTo>
                    <a:pt x="1211580" y="14223"/>
                  </a:moveTo>
                  <a:lnTo>
                    <a:pt x="1211580" y="127507"/>
                  </a:lnTo>
                  <a:lnTo>
                    <a:pt x="1206048" y="129441"/>
                  </a:lnTo>
                  <a:lnTo>
                    <a:pt x="1163966" y="133052"/>
                  </a:lnTo>
                  <a:lnTo>
                    <a:pt x="1085340" y="136207"/>
                  </a:lnTo>
                  <a:lnTo>
                    <a:pt x="1034129" y="137572"/>
                  </a:lnTo>
                  <a:lnTo>
                    <a:pt x="975948" y="138773"/>
                  </a:lnTo>
                  <a:lnTo>
                    <a:pt x="911521" y="139794"/>
                  </a:lnTo>
                  <a:lnTo>
                    <a:pt x="841569" y="140616"/>
                  </a:lnTo>
                  <a:lnTo>
                    <a:pt x="766815" y="141225"/>
                  </a:lnTo>
                  <a:lnTo>
                    <a:pt x="687981" y="141602"/>
                  </a:lnTo>
                  <a:lnTo>
                    <a:pt x="605790" y="141731"/>
                  </a:lnTo>
                  <a:lnTo>
                    <a:pt x="523598" y="141602"/>
                  </a:lnTo>
                  <a:lnTo>
                    <a:pt x="444764" y="141225"/>
                  </a:lnTo>
                  <a:lnTo>
                    <a:pt x="370010" y="140616"/>
                  </a:lnTo>
                  <a:lnTo>
                    <a:pt x="300058" y="139794"/>
                  </a:lnTo>
                  <a:lnTo>
                    <a:pt x="235631" y="138773"/>
                  </a:lnTo>
                  <a:lnTo>
                    <a:pt x="177450" y="137572"/>
                  </a:lnTo>
                  <a:lnTo>
                    <a:pt x="126239" y="136207"/>
                  </a:lnTo>
                  <a:lnTo>
                    <a:pt x="82719" y="134695"/>
                  </a:lnTo>
                  <a:lnTo>
                    <a:pt x="21642" y="131295"/>
                  </a:lnTo>
                  <a:lnTo>
                    <a:pt x="0" y="127507"/>
                  </a:lnTo>
                  <a:lnTo>
                    <a:pt x="0" y="14223"/>
                  </a:lnTo>
                </a:path>
              </a:pathLst>
            </a:custGeom>
            <a:ln w="9144">
              <a:solidFill>
                <a:srgbClr val="000000"/>
              </a:solidFill>
            </a:ln>
          </p:spPr>
          <p:txBody>
            <a:bodyPr wrap="square" lIns="0" tIns="0" rIns="0" bIns="0" rtlCol="0"/>
            <a:lstStyle/>
            <a:p>
              <a:endParaRPr/>
            </a:p>
          </p:txBody>
        </p:sp>
        <p:pic>
          <p:nvPicPr>
            <p:cNvPr id="32" name="object 32"/>
            <p:cNvPicPr/>
            <p:nvPr/>
          </p:nvPicPr>
          <p:blipFill>
            <a:blip r:embed="rId10"/>
            <a:stretch>
              <a:fillRect/>
            </a:stretch>
          </p:blipFill>
          <p:spPr>
            <a:xfrm>
              <a:off x="6339839" y="2662427"/>
              <a:ext cx="94487" cy="1434084"/>
            </a:xfrm>
            <a:prstGeom prst="rect">
              <a:avLst/>
            </a:prstGeom>
          </p:spPr>
        </p:pic>
        <p:sp>
          <p:nvSpPr>
            <p:cNvPr id="33" name="object 33"/>
            <p:cNvSpPr/>
            <p:nvPr/>
          </p:nvSpPr>
          <p:spPr>
            <a:xfrm>
              <a:off x="6339839" y="2662427"/>
              <a:ext cx="94615" cy="1434465"/>
            </a:xfrm>
            <a:custGeom>
              <a:avLst/>
              <a:gdLst/>
              <a:ahLst/>
              <a:cxnLst/>
              <a:rect l="l" t="t" r="r" b="b"/>
              <a:pathLst>
                <a:path w="94614" h="1434464">
                  <a:moveTo>
                    <a:pt x="0" y="1434084"/>
                  </a:moveTo>
                  <a:lnTo>
                    <a:pt x="94487" y="1434084"/>
                  </a:lnTo>
                  <a:lnTo>
                    <a:pt x="94487" y="0"/>
                  </a:lnTo>
                  <a:lnTo>
                    <a:pt x="0" y="0"/>
                  </a:lnTo>
                  <a:lnTo>
                    <a:pt x="0" y="1434084"/>
                  </a:lnTo>
                  <a:close/>
                </a:path>
              </a:pathLst>
            </a:custGeom>
            <a:ln w="9144">
              <a:solidFill>
                <a:srgbClr val="000000"/>
              </a:solidFill>
            </a:ln>
          </p:spPr>
          <p:txBody>
            <a:bodyPr wrap="square" lIns="0" tIns="0" rIns="0" bIns="0" rtlCol="0"/>
            <a:lstStyle/>
            <a:p>
              <a:endParaRPr/>
            </a:p>
          </p:txBody>
        </p:sp>
        <p:sp>
          <p:nvSpPr>
            <p:cNvPr id="34" name="object 34"/>
            <p:cNvSpPr/>
            <p:nvPr/>
          </p:nvSpPr>
          <p:spPr>
            <a:xfrm>
              <a:off x="6128004" y="1484375"/>
              <a:ext cx="76200" cy="2766060"/>
            </a:xfrm>
            <a:custGeom>
              <a:avLst/>
              <a:gdLst/>
              <a:ahLst/>
              <a:cxnLst/>
              <a:rect l="l" t="t" r="r" b="b"/>
              <a:pathLst>
                <a:path w="76200" h="2766060">
                  <a:moveTo>
                    <a:pt x="0" y="12191"/>
                  </a:moveTo>
                  <a:lnTo>
                    <a:pt x="0" y="2766060"/>
                  </a:lnTo>
                </a:path>
                <a:path w="76200" h="2766060">
                  <a:moveTo>
                    <a:pt x="76200" y="0"/>
                  </a:moveTo>
                  <a:lnTo>
                    <a:pt x="76200" y="2753868"/>
                  </a:lnTo>
                </a:path>
              </a:pathLst>
            </a:custGeom>
            <a:ln w="9144">
              <a:solidFill>
                <a:srgbClr val="000000"/>
              </a:solidFill>
            </a:ln>
          </p:spPr>
          <p:txBody>
            <a:bodyPr wrap="square" lIns="0" tIns="0" rIns="0" bIns="0" rtlCol="0"/>
            <a:lstStyle/>
            <a:p>
              <a:endParaRPr/>
            </a:p>
          </p:txBody>
        </p:sp>
        <p:pic>
          <p:nvPicPr>
            <p:cNvPr id="35" name="object 35"/>
            <p:cNvPicPr/>
            <p:nvPr/>
          </p:nvPicPr>
          <p:blipFill>
            <a:blip r:embed="rId11"/>
            <a:stretch>
              <a:fillRect/>
            </a:stretch>
          </p:blipFill>
          <p:spPr>
            <a:xfrm>
              <a:off x="6067044" y="1507235"/>
              <a:ext cx="190500" cy="121920"/>
            </a:xfrm>
            <a:prstGeom prst="rect">
              <a:avLst/>
            </a:prstGeom>
          </p:spPr>
        </p:pic>
        <p:pic>
          <p:nvPicPr>
            <p:cNvPr id="36" name="object 36"/>
            <p:cNvPicPr/>
            <p:nvPr/>
          </p:nvPicPr>
          <p:blipFill>
            <a:blip r:embed="rId12"/>
            <a:stretch>
              <a:fillRect/>
            </a:stretch>
          </p:blipFill>
          <p:spPr>
            <a:xfrm>
              <a:off x="6687311" y="4381500"/>
              <a:ext cx="205613" cy="205612"/>
            </a:xfrm>
            <a:prstGeom prst="rect">
              <a:avLst/>
            </a:prstGeom>
          </p:spPr>
        </p:pic>
        <p:sp>
          <p:nvSpPr>
            <p:cNvPr id="37" name="object 37"/>
            <p:cNvSpPr/>
            <p:nvPr/>
          </p:nvSpPr>
          <p:spPr>
            <a:xfrm>
              <a:off x="6406895" y="4262627"/>
              <a:ext cx="330200" cy="619125"/>
            </a:xfrm>
            <a:custGeom>
              <a:avLst/>
              <a:gdLst/>
              <a:ahLst/>
              <a:cxnLst/>
              <a:rect l="l" t="t" r="r" b="b"/>
              <a:pathLst>
                <a:path w="330200" h="619125">
                  <a:moveTo>
                    <a:pt x="23749" y="44958"/>
                  </a:moveTo>
                  <a:lnTo>
                    <a:pt x="21056" y="53611"/>
                  </a:lnTo>
                  <a:lnTo>
                    <a:pt x="319024" y="618617"/>
                  </a:lnTo>
                  <a:lnTo>
                    <a:pt x="330200" y="612775"/>
                  </a:lnTo>
                  <a:lnTo>
                    <a:pt x="32255" y="47572"/>
                  </a:lnTo>
                  <a:lnTo>
                    <a:pt x="23749" y="44958"/>
                  </a:lnTo>
                  <a:close/>
                </a:path>
                <a:path w="330200" h="619125">
                  <a:moveTo>
                    <a:pt x="0" y="0"/>
                  </a:moveTo>
                  <a:lnTo>
                    <a:pt x="13080" y="79248"/>
                  </a:lnTo>
                  <a:lnTo>
                    <a:pt x="21056" y="53611"/>
                  </a:lnTo>
                  <a:lnTo>
                    <a:pt x="18033" y="47879"/>
                  </a:lnTo>
                  <a:lnTo>
                    <a:pt x="29337" y="42037"/>
                  </a:lnTo>
                  <a:lnTo>
                    <a:pt x="43960" y="42037"/>
                  </a:lnTo>
                  <a:lnTo>
                    <a:pt x="0" y="0"/>
                  </a:lnTo>
                  <a:close/>
                </a:path>
                <a:path w="330200" h="619125">
                  <a:moveTo>
                    <a:pt x="43960" y="42037"/>
                  </a:moveTo>
                  <a:lnTo>
                    <a:pt x="29337" y="42037"/>
                  </a:lnTo>
                  <a:lnTo>
                    <a:pt x="32255" y="47572"/>
                  </a:lnTo>
                  <a:lnTo>
                    <a:pt x="58038" y="55499"/>
                  </a:lnTo>
                  <a:lnTo>
                    <a:pt x="43960" y="42037"/>
                  </a:lnTo>
                  <a:close/>
                </a:path>
                <a:path w="330200" h="619125">
                  <a:moveTo>
                    <a:pt x="29337" y="42037"/>
                  </a:moveTo>
                  <a:lnTo>
                    <a:pt x="18033" y="47879"/>
                  </a:lnTo>
                  <a:lnTo>
                    <a:pt x="21056" y="53611"/>
                  </a:lnTo>
                  <a:lnTo>
                    <a:pt x="23749" y="44958"/>
                  </a:lnTo>
                  <a:lnTo>
                    <a:pt x="30876" y="44958"/>
                  </a:lnTo>
                  <a:lnTo>
                    <a:pt x="29337" y="42037"/>
                  </a:lnTo>
                  <a:close/>
                </a:path>
                <a:path w="330200" h="619125">
                  <a:moveTo>
                    <a:pt x="30876" y="44958"/>
                  </a:moveTo>
                  <a:lnTo>
                    <a:pt x="23749" y="44958"/>
                  </a:lnTo>
                  <a:lnTo>
                    <a:pt x="32255" y="47572"/>
                  </a:lnTo>
                  <a:lnTo>
                    <a:pt x="30876" y="44958"/>
                  </a:lnTo>
                  <a:close/>
                </a:path>
              </a:pathLst>
            </a:custGeom>
            <a:solidFill>
              <a:srgbClr val="000000"/>
            </a:solidFill>
          </p:spPr>
          <p:txBody>
            <a:bodyPr wrap="square" lIns="0" tIns="0" rIns="0" bIns="0" rtlCol="0"/>
            <a:lstStyle/>
            <a:p>
              <a:endParaRPr/>
            </a:p>
          </p:txBody>
        </p:sp>
        <p:sp>
          <p:nvSpPr>
            <p:cNvPr id="38" name="object 38"/>
            <p:cNvSpPr/>
            <p:nvPr/>
          </p:nvSpPr>
          <p:spPr>
            <a:xfrm>
              <a:off x="6731508" y="4890515"/>
              <a:ext cx="257810" cy="0"/>
            </a:xfrm>
            <a:custGeom>
              <a:avLst/>
              <a:gdLst/>
              <a:ahLst/>
              <a:cxnLst/>
              <a:rect l="l" t="t" r="r" b="b"/>
              <a:pathLst>
                <a:path w="257809">
                  <a:moveTo>
                    <a:pt x="0" y="0"/>
                  </a:moveTo>
                  <a:lnTo>
                    <a:pt x="257556" y="0"/>
                  </a:lnTo>
                </a:path>
              </a:pathLst>
            </a:custGeom>
            <a:ln w="9144">
              <a:solidFill>
                <a:srgbClr val="000000"/>
              </a:solidFill>
            </a:ln>
          </p:spPr>
          <p:txBody>
            <a:bodyPr wrap="square" lIns="0" tIns="0" rIns="0" bIns="0" rtlCol="0"/>
            <a:lstStyle/>
            <a:p>
              <a:endParaRPr/>
            </a:p>
          </p:txBody>
        </p:sp>
        <p:sp>
          <p:nvSpPr>
            <p:cNvPr id="39" name="object 39"/>
            <p:cNvSpPr/>
            <p:nvPr/>
          </p:nvSpPr>
          <p:spPr>
            <a:xfrm>
              <a:off x="5663692" y="1248155"/>
              <a:ext cx="1326515" cy="2848610"/>
            </a:xfrm>
            <a:custGeom>
              <a:avLst/>
              <a:gdLst/>
              <a:ahLst/>
              <a:cxnLst/>
              <a:rect l="l" t="t" r="r" b="b"/>
              <a:pathLst>
                <a:path w="1326515" h="2848610">
                  <a:moveTo>
                    <a:pt x="50800" y="2772156"/>
                  </a:moveTo>
                  <a:lnTo>
                    <a:pt x="31750" y="2791206"/>
                  </a:lnTo>
                  <a:lnTo>
                    <a:pt x="31750" y="2610612"/>
                  </a:lnTo>
                  <a:lnTo>
                    <a:pt x="19050" y="2610612"/>
                  </a:lnTo>
                  <a:lnTo>
                    <a:pt x="19050" y="2791206"/>
                  </a:lnTo>
                  <a:lnTo>
                    <a:pt x="0" y="2772156"/>
                  </a:lnTo>
                  <a:lnTo>
                    <a:pt x="25400" y="2848356"/>
                  </a:lnTo>
                  <a:lnTo>
                    <a:pt x="42329" y="2797556"/>
                  </a:lnTo>
                  <a:lnTo>
                    <a:pt x="50800" y="2772156"/>
                  </a:lnTo>
                  <a:close/>
                </a:path>
                <a:path w="1326515" h="2848610">
                  <a:moveTo>
                    <a:pt x="462788" y="1722120"/>
                  </a:moveTo>
                  <a:lnTo>
                    <a:pt x="443738" y="1715770"/>
                  </a:lnTo>
                  <a:lnTo>
                    <a:pt x="386588" y="1696720"/>
                  </a:lnTo>
                  <a:lnTo>
                    <a:pt x="405638" y="1715770"/>
                  </a:lnTo>
                  <a:lnTo>
                    <a:pt x="138176" y="1715770"/>
                  </a:lnTo>
                  <a:lnTo>
                    <a:pt x="138176" y="1728470"/>
                  </a:lnTo>
                  <a:lnTo>
                    <a:pt x="405638" y="1728470"/>
                  </a:lnTo>
                  <a:lnTo>
                    <a:pt x="386588" y="1747520"/>
                  </a:lnTo>
                  <a:lnTo>
                    <a:pt x="443738" y="1728470"/>
                  </a:lnTo>
                  <a:lnTo>
                    <a:pt x="462788" y="1722120"/>
                  </a:lnTo>
                  <a:close/>
                </a:path>
                <a:path w="1326515" h="2848610">
                  <a:moveTo>
                    <a:pt x="521716" y="160020"/>
                  </a:moveTo>
                  <a:lnTo>
                    <a:pt x="502666" y="179070"/>
                  </a:lnTo>
                  <a:lnTo>
                    <a:pt x="502666" y="0"/>
                  </a:lnTo>
                  <a:lnTo>
                    <a:pt x="489966" y="0"/>
                  </a:lnTo>
                  <a:lnTo>
                    <a:pt x="489966" y="179070"/>
                  </a:lnTo>
                  <a:lnTo>
                    <a:pt x="470916" y="160020"/>
                  </a:lnTo>
                  <a:lnTo>
                    <a:pt x="496316" y="236220"/>
                  </a:lnTo>
                  <a:lnTo>
                    <a:pt x="513245" y="185420"/>
                  </a:lnTo>
                  <a:lnTo>
                    <a:pt x="521716" y="160020"/>
                  </a:lnTo>
                  <a:close/>
                </a:path>
                <a:path w="1326515" h="2848610">
                  <a:moveTo>
                    <a:pt x="953008" y="2322588"/>
                  </a:moveTo>
                  <a:lnTo>
                    <a:pt x="933958" y="2341638"/>
                  </a:lnTo>
                  <a:lnTo>
                    <a:pt x="933958" y="2138172"/>
                  </a:lnTo>
                  <a:lnTo>
                    <a:pt x="921258" y="2138172"/>
                  </a:lnTo>
                  <a:lnTo>
                    <a:pt x="921258" y="2341638"/>
                  </a:lnTo>
                  <a:lnTo>
                    <a:pt x="902208" y="2322588"/>
                  </a:lnTo>
                  <a:lnTo>
                    <a:pt x="927608" y="2398776"/>
                  </a:lnTo>
                  <a:lnTo>
                    <a:pt x="944537" y="2347988"/>
                  </a:lnTo>
                  <a:lnTo>
                    <a:pt x="953008" y="2322588"/>
                  </a:lnTo>
                  <a:close/>
                </a:path>
                <a:path w="1326515" h="2848610">
                  <a:moveTo>
                    <a:pt x="1326388" y="2628138"/>
                  </a:moveTo>
                  <a:lnTo>
                    <a:pt x="1325880" y="2615438"/>
                  </a:lnTo>
                  <a:lnTo>
                    <a:pt x="1136904" y="2623058"/>
                  </a:lnTo>
                  <a:lnTo>
                    <a:pt x="1155192" y="2603246"/>
                  </a:lnTo>
                  <a:lnTo>
                    <a:pt x="1080135" y="2631694"/>
                  </a:lnTo>
                  <a:lnTo>
                    <a:pt x="1157224" y="2654046"/>
                  </a:lnTo>
                  <a:lnTo>
                    <a:pt x="1137678" y="2636012"/>
                  </a:lnTo>
                  <a:lnTo>
                    <a:pt x="1137399" y="2635758"/>
                  </a:lnTo>
                  <a:lnTo>
                    <a:pt x="1326388" y="2628138"/>
                  </a:lnTo>
                  <a:close/>
                </a:path>
              </a:pathLst>
            </a:custGeom>
            <a:solidFill>
              <a:srgbClr val="000000"/>
            </a:solidFill>
          </p:spPr>
          <p:txBody>
            <a:bodyPr wrap="square" lIns="0" tIns="0" rIns="0" bIns="0" rtlCol="0"/>
            <a:lstStyle/>
            <a:p>
              <a:endParaRPr/>
            </a:p>
          </p:txBody>
        </p:sp>
        <p:sp>
          <p:nvSpPr>
            <p:cNvPr id="40" name="object 40"/>
            <p:cNvSpPr/>
            <p:nvPr/>
          </p:nvSpPr>
          <p:spPr>
            <a:xfrm>
              <a:off x="6340602" y="2663189"/>
              <a:ext cx="1087120" cy="0"/>
            </a:xfrm>
            <a:custGeom>
              <a:avLst/>
              <a:gdLst/>
              <a:ahLst/>
              <a:cxnLst/>
              <a:rect l="l" t="t" r="r" b="b"/>
              <a:pathLst>
                <a:path w="1087120">
                  <a:moveTo>
                    <a:pt x="0" y="0"/>
                  </a:moveTo>
                  <a:lnTo>
                    <a:pt x="1086612" y="0"/>
                  </a:lnTo>
                </a:path>
              </a:pathLst>
            </a:custGeom>
            <a:ln w="28956">
              <a:solidFill>
                <a:srgbClr val="000000"/>
              </a:solidFill>
            </a:ln>
          </p:spPr>
          <p:txBody>
            <a:bodyPr wrap="square" lIns="0" tIns="0" rIns="0" bIns="0" rtlCol="0"/>
            <a:lstStyle/>
            <a:p>
              <a:endParaRPr/>
            </a:p>
          </p:txBody>
        </p:sp>
        <p:sp>
          <p:nvSpPr>
            <p:cNvPr id="41" name="object 41"/>
            <p:cNvSpPr/>
            <p:nvPr/>
          </p:nvSpPr>
          <p:spPr>
            <a:xfrm>
              <a:off x="7024116" y="2172842"/>
              <a:ext cx="464184" cy="702945"/>
            </a:xfrm>
            <a:custGeom>
              <a:avLst/>
              <a:gdLst/>
              <a:ahLst/>
              <a:cxnLst/>
              <a:rect l="l" t="t" r="r" b="b"/>
              <a:pathLst>
                <a:path w="464184" h="702944">
                  <a:moveTo>
                    <a:pt x="20574" y="625348"/>
                  </a:moveTo>
                  <a:lnTo>
                    <a:pt x="0" y="702945"/>
                  </a:lnTo>
                  <a:lnTo>
                    <a:pt x="49333" y="663956"/>
                  </a:lnTo>
                  <a:lnTo>
                    <a:pt x="33147" y="663956"/>
                  </a:lnTo>
                  <a:lnTo>
                    <a:pt x="22605" y="656971"/>
                  </a:lnTo>
                  <a:lnTo>
                    <a:pt x="26027" y="651753"/>
                  </a:lnTo>
                  <a:lnTo>
                    <a:pt x="20574" y="625348"/>
                  </a:lnTo>
                  <a:close/>
                </a:path>
                <a:path w="464184" h="702944">
                  <a:moveTo>
                    <a:pt x="36674" y="658576"/>
                  </a:moveTo>
                  <a:lnTo>
                    <a:pt x="27812" y="660400"/>
                  </a:lnTo>
                  <a:lnTo>
                    <a:pt x="33147" y="663956"/>
                  </a:lnTo>
                  <a:lnTo>
                    <a:pt x="36674" y="658576"/>
                  </a:lnTo>
                  <a:close/>
                </a:path>
                <a:path w="464184" h="702944">
                  <a:moveTo>
                    <a:pt x="62991" y="653161"/>
                  </a:moveTo>
                  <a:lnTo>
                    <a:pt x="36674" y="658576"/>
                  </a:lnTo>
                  <a:lnTo>
                    <a:pt x="33147" y="663956"/>
                  </a:lnTo>
                  <a:lnTo>
                    <a:pt x="49333" y="663956"/>
                  </a:lnTo>
                  <a:lnTo>
                    <a:pt x="62991" y="653161"/>
                  </a:lnTo>
                  <a:close/>
                </a:path>
                <a:path w="464184" h="702944">
                  <a:moveTo>
                    <a:pt x="26027" y="651753"/>
                  </a:moveTo>
                  <a:lnTo>
                    <a:pt x="22605" y="656971"/>
                  </a:lnTo>
                  <a:lnTo>
                    <a:pt x="27780" y="660400"/>
                  </a:lnTo>
                  <a:lnTo>
                    <a:pt x="26027" y="651753"/>
                  </a:lnTo>
                  <a:close/>
                </a:path>
                <a:path w="464184" h="702944">
                  <a:moveTo>
                    <a:pt x="453389" y="0"/>
                  </a:moveTo>
                  <a:lnTo>
                    <a:pt x="26027" y="651753"/>
                  </a:lnTo>
                  <a:lnTo>
                    <a:pt x="27812" y="660400"/>
                  </a:lnTo>
                  <a:lnTo>
                    <a:pt x="36674" y="658576"/>
                  </a:lnTo>
                  <a:lnTo>
                    <a:pt x="464057" y="6858"/>
                  </a:lnTo>
                  <a:lnTo>
                    <a:pt x="453389" y="0"/>
                  </a:lnTo>
                  <a:close/>
                </a:path>
              </a:pathLst>
            </a:custGeom>
            <a:solidFill>
              <a:srgbClr val="000000"/>
            </a:solidFill>
          </p:spPr>
          <p:txBody>
            <a:bodyPr wrap="square" lIns="0" tIns="0" rIns="0" bIns="0" rtlCol="0"/>
            <a:lstStyle/>
            <a:p>
              <a:endParaRPr/>
            </a:p>
          </p:txBody>
        </p:sp>
        <p:sp>
          <p:nvSpPr>
            <p:cNvPr id="42" name="object 42"/>
            <p:cNvSpPr/>
            <p:nvPr/>
          </p:nvSpPr>
          <p:spPr>
            <a:xfrm>
              <a:off x="7482839" y="2188463"/>
              <a:ext cx="494030" cy="0"/>
            </a:xfrm>
            <a:custGeom>
              <a:avLst/>
              <a:gdLst/>
              <a:ahLst/>
              <a:cxnLst/>
              <a:rect l="l" t="t" r="r" b="b"/>
              <a:pathLst>
                <a:path w="494029">
                  <a:moveTo>
                    <a:pt x="0" y="0"/>
                  </a:moveTo>
                  <a:lnTo>
                    <a:pt x="493775" y="0"/>
                  </a:lnTo>
                </a:path>
              </a:pathLst>
            </a:custGeom>
            <a:ln w="9144">
              <a:solidFill>
                <a:srgbClr val="000000"/>
              </a:solidFill>
            </a:ln>
          </p:spPr>
          <p:txBody>
            <a:bodyPr wrap="square" lIns="0" tIns="0" rIns="0" bIns="0" rtlCol="0"/>
            <a:lstStyle/>
            <a:p>
              <a:endParaRPr/>
            </a:p>
          </p:txBody>
        </p:sp>
        <p:sp>
          <p:nvSpPr>
            <p:cNvPr id="43" name="object 43"/>
            <p:cNvSpPr/>
            <p:nvPr/>
          </p:nvSpPr>
          <p:spPr>
            <a:xfrm>
              <a:off x="7464552" y="2224277"/>
              <a:ext cx="38100" cy="113030"/>
            </a:xfrm>
            <a:custGeom>
              <a:avLst/>
              <a:gdLst/>
              <a:ahLst/>
              <a:cxnLst/>
              <a:rect l="l" t="t" r="r" b="b"/>
              <a:pathLst>
                <a:path w="38100" h="113030">
                  <a:moveTo>
                    <a:pt x="12700" y="0"/>
                  </a:moveTo>
                  <a:lnTo>
                    <a:pt x="0" y="0"/>
                  </a:lnTo>
                  <a:lnTo>
                    <a:pt x="0" y="112776"/>
                  </a:lnTo>
                  <a:lnTo>
                    <a:pt x="12700" y="112776"/>
                  </a:lnTo>
                  <a:lnTo>
                    <a:pt x="12700" y="0"/>
                  </a:lnTo>
                  <a:close/>
                </a:path>
                <a:path w="38100" h="113030">
                  <a:moveTo>
                    <a:pt x="38100" y="0"/>
                  </a:moveTo>
                  <a:lnTo>
                    <a:pt x="25400" y="0"/>
                  </a:lnTo>
                  <a:lnTo>
                    <a:pt x="25400" y="112776"/>
                  </a:lnTo>
                  <a:lnTo>
                    <a:pt x="38100" y="112776"/>
                  </a:lnTo>
                  <a:lnTo>
                    <a:pt x="38100" y="0"/>
                  </a:lnTo>
                  <a:close/>
                </a:path>
              </a:pathLst>
            </a:custGeom>
            <a:solidFill>
              <a:srgbClr val="000000"/>
            </a:solidFill>
          </p:spPr>
          <p:txBody>
            <a:bodyPr wrap="square" lIns="0" tIns="0" rIns="0" bIns="0" rtlCol="0"/>
            <a:lstStyle/>
            <a:p>
              <a:endParaRPr/>
            </a:p>
          </p:txBody>
        </p:sp>
        <p:sp>
          <p:nvSpPr>
            <p:cNvPr id="44" name="object 44"/>
            <p:cNvSpPr/>
            <p:nvPr/>
          </p:nvSpPr>
          <p:spPr>
            <a:xfrm>
              <a:off x="5408676" y="1257299"/>
              <a:ext cx="1384300" cy="2601595"/>
            </a:xfrm>
            <a:custGeom>
              <a:avLst/>
              <a:gdLst/>
              <a:ahLst/>
              <a:cxnLst/>
              <a:rect l="l" t="t" r="r" b="b"/>
              <a:pathLst>
                <a:path w="1384300" h="2601595">
                  <a:moveTo>
                    <a:pt x="280415" y="2601468"/>
                  </a:moveTo>
                  <a:lnTo>
                    <a:pt x="0" y="2601468"/>
                  </a:lnTo>
                </a:path>
                <a:path w="1384300" h="2601595">
                  <a:moveTo>
                    <a:pt x="751332" y="0"/>
                  </a:moveTo>
                  <a:lnTo>
                    <a:pt x="941832" y="0"/>
                  </a:lnTo>
                </a:path>
                <a:path w="1384300" h="2601595">
                  <a:moveTo>
                    <a:pt x="1191768" y="2130552"/>
                  </a:moveTo>
                  <a:lnTo>
                    <a:pt x="1383792" y="2130552"/>
                  </a:lnTo>
                </a:path>
              </a:pathLst>
            </a:custGeom>
            <a:ln w="9144">
              <a:solidFill>
                <a:srgbClr val="000000"/>
              </a:solidFill>
            </a:ln>
          </p:spPr>
          <p:txBody>
            <a:bodyPr wrap="square" lIns="0" tIns="0" rIns="0" bIns="0" rtlCol="0"/>
            <a:lstStyle/>
            <a:p>
              <a:endParaRPr/>
            </a:p>
          </p:txBody>
        </p:sp>
      </p:grpSp>
      <p:sp>
        <p:nvSpPr>
          <p:cNvPr id="45" name="object 45"/>
          <p:cNvSpPr/>
          <p:nvPr/>
        </p:nvSpPr>
        <p:spPr>
          <a:xfrm>
            <a:off x="5612257" y="6253479"/>
            <a:ext cx="63500" cy="274320"/>
          </a:xfrm>
          <a:custGeom>
            <a:avLst/>
            <a:gdLst/>
            <a:ahLst/>
            <a:cxnLst/>
            <a:rect l="l" t="t" r="r" b="b"/>
            <a:pathLst>
              <a:path w="63500" h="274320">
                <a:moveTo>
                  <a:pt x="0" y="194525"/>
                </a:moveTo>
                <a:lnTo>
                  <a:pt x="12826" y="273812"/>
                </a:lnTo>
                <a:lnTo>
                  <a:pt x="38522" y="224675"/>
                </a:lnTo>
                <a:lnTo>
                  <a:pt x="27177" y="224675"/>
                </a:lnTo>
                <a:lnTo>
                  <a:pt x="14731" y="222643"/>
                </a:lnTo>
                <a:lnTo>
                  <a:pt x="15741" y="216411"/>
                </a:lnTo>
                <a:lnTo>
                  <a:pt x="0" y="194525"/>
                </a:lnTo>
                <a:close/>
              </a:path>
              <a:path w="63500" h="274320">
                <a:moveTo>
                  <a:pt x="28189" y="218434"/>
                </a:moveTo>
                <a:lnTo>
                  <a:pt x="20954" y="223659"/>
                </a:lnTo>
                <a:lnTo>
                  <a:pt x="27177" y="224675"/>
                </a:lnTo>
                <a:lnTo>
                  <a:pt x="28189" y="218434"/>
                </a:lnTo>
                <a:close/>
              </a:path>
              <a:path w="63500" h="274320">
                <a:moveTo>
                  <a:pt x="50037" y="202653"/>
                </a:moveTo>
                <a:lnTo>
                  <a:pt x="28189" y="218434"/>
                </a:lnTo>
                <a:lnTo>
                  <a:pt x="27177" y="224675"/>
                </a:lnTo>
                <a:lnTo>
                  <a:pt x="38522" y="224675"/>
                </a:lnTo>
                <a:lnTo>
                  <a:pt x="50037" y="202653"/>
                </a:lnTo>
                <a:close/>
              </a:path>
              <a:path w="63500" h="274320">
                <a:moveTo>
                  <a:pt x="15741" y="216411"/>
                </a:moveTo>
                <a:lnTo>
                  <a:pt x="14731" y="222643"/>
                </a:lnTo>
                <a:lnTo>
                  <a:pt x="20954" y="223659"/>
                </a:lnTo>
                <a:lnTo>
                  <a:pt x="15741" y="216411"/>
                </a:lnTo>
                <a:close/>
              </a:path>
              <a:path w="63500" h="274320">
                <a:moveTo>
                  <a:pt x="50800" y="0"/>
                </a:moveTo>
                <a:lnTo>
                  <a:pt x="15741" y="216411"/>
                </a:lnTo>
                <a:lnTo>
                  <a:pt x="20954" y="223659"/>
                </a:lnTo>
                <a:lnTo>
                  <a:pt x="28189" y="218434"/>
                </a:lnTo>
                <a:lnTo>
                  <a:pt x="63245" y="2032"/>
                </a:lnTo>
                <a:lnTo>
                  <a:pt x="50800" y="0"/>
                </a:lnTo>
                <a:close/>
              </a:path>
            </a:pathLst>
          </a:custGeom>
          <a:solidFill>
            <a:srgbClr val="000000"/>
          </a:solidFill>
        </p:spPr>
        <p:txBody>
          <a:bodyPr wrap="square" lIns="0" tIns="0" rIns="0" bIns="0" rtlCol="0"/>
          <a:lstStyle/>
          <a:p>
            <a:endParaRPr/>
          </a:p>
        </p:txBody>
      </p:sp>
      <p:sp>
        <p:nvSpPr>
          <p:cNvPr id="46" name="object 46"/>
          <p:cNvSpPr/>
          <p:nvPr/>
        </p:nvSpPr>
        <p:spPr>
          <a:xfrm>
            <a:off x="5881623" y="6266688"/>
            <a:ext cx="50800" cy="271780"/>
          </a:xfrm>
          <a:custGeom>
            <a:avLst/>
            <a:gdLst/>
            <a:ahLst/>
            <a:cxnLst/>
            <a:rect l="l" t="t" r="r" b="b"/>
            <a:pathLst>
              <a:path w="50800" h="271779">
                <a:moveTo>
                  <a:pt x="0" y="195072"/>
                </a:moveTo>
                <a:lnTo>
                  <a:pt x="25400" y="271272"/>
                </a:lnTo>
                <a:lnTo>
                  <a:pt x="42333" y="220472"/>
                </a:lnTo>
                <a:lnTo>
                  <a:pt x="19050" y="220472"/>
                </a:lnTo>
                <a:lnTo>
                  <a:pt x="19050" y="214122"/>
                </a:lnTo>
                <a:lnTo>
                  <a:pt x="0" y="195072"/>
                </a:lnTo>
                <a:close/>
              </a:path>
              <a:path w="50800" h="271779">
                <a:moveTo>
                  <a:pt x="19050" y="214122"/>
                </a:moveTo>
                <a:lnTo>
                  <a:pt x="19050" y="220472"/>
                </a:lnTo>
                <a:lnTo>
                  <a:pt x="25400" y="220472"/>
                </a:lnTo>
                <a:lnTo>
                  <a:pt x="19050" y="214122"/>
                </a:lnTo>
                <a:close/>
              </a:path>
              <a:path w="50800" h="271779">
                <a:moveTo>
                  <a:pt x="31750" y="0"/>
                </a:moveTo>
                <a:lnTo>
                  <a:pt x="19050" y="0"/>
                </a:lnTo>
                <a:lnTo>
                  <a:pt x="19050" y="214122"/>
                </a:lnTo>
                <a:lnTo>
                  <a:pt x="25400" y="220472"/>
                </a:lnTo>
                <a:lnTo>
                  <a:pt x="31750" y="214122"/>
                </a:lnTo>
                <a:lnTo>
                  <a:pt x="31750" y="0"/>
                </a:lnTo>
                <a:close/>
              </a:path>
              <a:path w="50800" h="271779">
                <a:moveTo>
                  <a:pt x="31750" y="214122"/>
                </a:moveTo>
                <a:lnTo>
                  <a:pt x="25400" y="220472"/>
                </a:lnTo>
                <a:lnTo>
                  <a:pt x="31750" y="220472"/>
                </a:lnTo>
                <a:lnTo>
                  <a:pt x="31750" y="214122"/>
                </a:lnTo>
                <a:close/>
              </a:path>
              <a:path w="50800" h="271779">
                <a:moveTo>
                  <a:pt x="50800" y="195072"/>
                </a:moveTo>
                <a:lnTo>
                  <a:pt x="31750" y="214122"/>
                </a:lnTo>
                <a:lnTo>
                  <a:pt x="31750" y="220472"/>
                </a:lnTo>
                <a:lnTo>
                  <a:pt x="42333" y="220472"/>
                </a:lnTo>
                <a:lnTo>
                  <a:pt x="50800" y="195072"/>
                </a:lnTo>
                <a:close/>
              </a:path>
            </a:pathLst>
          </a:custGeom>
          <a:solidFill>
            <a:srgbClr val="000000"/>
          </a:solidFill>
        </p:spPr>
        <p:txBody>
          <a:bodyPr wrap="square" lIns="0" tIns="0" rIns="0" bIns="0" rtlCol="0"/>
          <a:lstStyle/>
          <a:p>
            <a:endParaRPr/>
          </a:p>
        </p:txBody>
      </p:sp>
      <p:pic>
        <p:nvPicPr>
          <p:cNvPr id="47" name="object 47"/>
          <p:cNvPicPr/>
          <p:nvPr/>
        </p:nvPicPr>
        <p:blipFill>
          <a:blip r:embed="rId13"/>
          <a:stretch>
            <a:fillRect/>
          </a:stretch>
        </p:blipFill>
        <p:spPr>
          <a:xfrm>
            <a:off x="6099683" y="6214706"/>
            <a:ext cx="138049" cy="228765"/>
          </a:xfrm>
          <a:prstGeom prst="rect">
            <a:avLst/>
          </a:prstGeom>
        </p:spPr>
      </p:pic>
      <p:sp>
        <p:nvSpPr>
          <p:cNvPr id="48" name="object 48"/>
          <p:cNvSpPr txBox="1"/>
          <p:nvPr/>
        </p:nvSpPr>
        <p:spPr>
          <a:xfrm>
            <a:off x="6989444" y="4786629"/>
            <a:ext cx="393700"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Chute</a:t>
            </a:r>
            <a:endParaRPr sz="1200">
              <a:latin typeface="Calibri"/>
              <a:cs typeface="Calibri"/>
            </a:endParaRPr>
          </a:p>
        </p:txBody>
      </p:sp>
      <p:sp>
        <p:nvSpPr>
          <p:cNvPr id="49" name="object 49"/>
          <p:cNvSpPr txBox="1"/>
          <p:nvPr/>
        </p:nvSpPr>
        <p:spPr>
          <a:xfrm>
            <a:off x="6778879" y="5901638"/>
            <a:ext cx="1085215"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Liquid</a:t>
            </a:r>
            <a:r>
              <a:rPr sz="1200" spc="-45">
                <a:latin typeface="Calibri"/>
                <a:cs typeface="Calibri"/>
              </a:rPr>
              <a:t> </a:t>
            </a:r>
            <a:r>
              <a:rPr sz="1200" spc="-10">
                <a:latin typeface="Calibri"/>
                <a:cs typeface="Calibri"/>
              </a:rPr>
              <a:t>Infiltration</a:t>
            </a:r>
            <a:endParaRPr sz="1200">
              <a:latin typeface="Calibri"/>
              <a:cs typeface="Calibri"/>
            </a:endParaRPr>
          </a:p>
        </p:txBody>
      </p:sp>
      <p:sp>
        <p:nvSpPr>
          <p:cNvPr id="50" name="object 50"/>
          <p:cNvSpPr txBox="1"/>
          <p:nvPr/>
        </p:nvSpPr>
        <p:spPr>
          <a:xfrm>
            <a:off x="3797934" y="5560872"/>
            <a:ext cx="1221105"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Accumulated</a:t>
            </a:r>
            <a:r>
              <a:rPr sz="1200" spc="35">
                <a:latin typeface="Calibri"/>
                <a:cs typeface="Calibri"/>
              </a:rPr>
              <a:t> </a:t>
            </a:r>
            <a:r>
              <a:rPr sz="1200" spc="-10">
                <a:latin typeface="Calibri"/>
                <a:cs typeface="Calibri"/>
              </a:rPr>
              <a:t>solids</a:t>
            </a:r>
            <a:endParaRPr sz="1200">
              <a:latin typeface="Calibri"/>
              <a:cs typeface="Calibri"/>
            </a:endParaRPr>
          </a:p>
        </p:txBody>
      </p:sp>
      <p:sp>
        <p:nvSpPr>
          <p:cNvPr id="51" name="object 51"/>
          <p:cNvSpPr txBox="1"/>
          <p:nvPr/>
        </p:nvSpPr>
        <p:spPr>
          <a:xfrm>
            <a:off x="4353305" y="3719576"/>
            <a:ext cx="957580"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Concrete</a:t>
            </a:r>
            <a:r>
              <a:rPr sz="1200" spc="-65">
                <a:latin typeface="Calibri"/>
                <a:cs typeface="Calibri"/>
              </a:rPr>
              <a:t> </a:t>
            </a:r>
            <a:r>
              <a:rPr sz="1200" spc="-10">
                <a:latin typeface="Calibri"/>
                <a:cs typeface="Calibri"/>
              </a:rPr>
              <a:t>cover</a:t>
            </a:r>
            <a:endParaRPr sz="1200">
              <a:latin typeface="Calibri"/>
              <a:cs typeface="Calibri"/>
            </a:endParaRPr>
          </a:p>
        </p:txBody>
      </p:sp>
      <p:sp>
        <p:nvSpPr>
          <p:cNvPr id="52" name="object 52"/>
          <p:cNvSpPr txBox="1"/>
          <p:nvPr/>
        </p:nvSpPr>
        <p:spPr>
          <a:xfrm>
            <a:off x="5022341" y="2818638"/>
            <a:ext cx="615950" cy="208279"/>
          </a:xfrm>
          <a:prstGeom prst="rect">
            <a:avLst/>
          </a:prstGeom>
        </p:spPr>
        <p:txBody>
          <a:bodyPr vert="horz" wrap="square" lIns="0" tIns="12700" rIns="0" bIns="0" rtlCol="0">
            <a:spAutoFit/>
          </a:bodyPr>
          <a:lstStyle/>
          <a:p>
            <a:pPr marL="12700">
              <a:lnSpc>
                <a:spcPct val="100000"/>
              </a:lnSpc>
              <a:spcBef>
                <a:spcPts val="100"/>
              </a:spcBef>
            </a:pPr>
            <a:r>
              <a:rPr sz="1200" spc="-10">
                <a:latin typeface="Calibri"/>
                <a:cs typeface="Calibri"/>
              </a:rPr>
              <a:t>Vent</a:t>
            </a:r>
            <a:r>
              <a:rPr sz="1200" spc="-55">
                <a:latin typeface="Calibri"/>
                <a:cs typeface="Calibri"/>
              </a:rPr>
              <a:t> </a:t>
            </a:r>
            <a:r>
              <a:rPr sz="1200" spc="-20">
                <a:latin typeface="Calibri"/>
                <a:cs typeface="Calibri"/>
              </a:rPr>
              <a:t>pipe</a:t>
            </a:r>
            <a:endParaRPr sz="1200">
              <a:latin typeface="Calibri"/>
              <a:cs typeface="Calibri"/>
            </a:endParaRPr>
          </a:p>
        </p:txBody>
      </p:sp>
      <p:sp>
        <p:nvSpPr>
          <p:cNvPr id="53" name="object 53"/>
          <p:cNvSpPr txBox="1"/>
          <p:nvPr/>
        </p:nvSpPr>
        <p:spPr>
          <a:xfrm>
            <a:off x="6874764" y="3240404"/>
            <a:ext cx="189230" cy="208279"/>
          </a:xfrm>
          <a:prstGeom prst="rect">
            <a:avLst/>
          </a:prstGeom>
        </p:spPr>
        <p:txBody>
          <a:bodyPr vert="horz" wrap="square" lIns="0" tIns="12700" rIns="0" bIns="0" rtlCol="0">
            <a:spAutoFit/>
          </a:bodyPr>
          <a:lstStyle/>
          <a:p>
            <a:pPr>
              <a:lnSpc>
                <a:spcPct val="100000"/>
              </a:lnSpc>
              <a:spcBef>
                <a:spcPts val="100"/>
              </a:spcBef>
            </a:pPr>
            <a:r>
              <a:rPr sz="1200" spc="-25">
                <a:latin typeface="Calibri"/>
                <a:cs typeface="Calibri"/>
              </a:rPr>
              <a:t>Air</a:t>
            </a:r>
            <a:endParaRPr sz="1200">
              <a:latin typeface="Calibri"/>
              <a:cs typeface="Calibri"/>
            </a:endParaRPr>
          </a:p>
        </p:txBody>
      </p:sp>
      <p:sp>
        <p:nvSpPr>
          <p:cNvPr id="54" name="object 54"/>
          <p:cNvSpPr txBox="1"/>
          <p:nvPr/>
        </p:nvSpPr>
        <p:spPr>
          <a:xfrm>
            <a:off x="7055484" y="3740022"/>
            <a:ext cx="281940" cy="208279"/>
          </a:xfrm>
          <a:prstGeom prst="rect">
            <a:avLst/>
          </a:prstGeom>
        </p:spPr>
        <p:txBody>
          <a:bodyPr vert="horz" wrap="square" lIns="0" tIns="12700" rIns="0" bIns="0" rtlCol="0">
            <a:spAutoFit/>
          </a:bodyPr>
          <a:lstStyle/>
          <a:p>
            <a:pPr>
              <a:lnSpc>
                <a:spcPct val="100000"/>
              </a:lnSpc>
              <a:spcBef>
                <a:spcPts val="100"/>
              </a:spcBef>
            </a:pPr>
            <a:r>
              <a:rPr sz="1200" spc="-20">
                <a:latin typeface="Calibri"/>
                <a:cs typeface="Calibri"/>
              </a:rPr>
              <a:t>Seat</a:t>
            </a:r>
            <a:endParaRPr sz="1200">
              <a:latin typeface="Calibri"/>
              <a:cs typeface="Calibri"/>
            </a:endParaRPr>
          </a:p>
        </p:txBody>
      </p:sp>
      <p:sp>
        <p:nvSpPr>
          <p:cNvPr id="55" name="object 55"/>
          <p:cNvSpPr txBox="1"/>
          <p:nvPr/>
        </p:nvSpPr>
        <p:spPr>
          <a:xfrm>
            <a:off x="8060817" y="2059940"/>
            <a:ext cx="201930"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Air</a:t>
            </a:r>
            <a:endParaRPr sz="1200">
              <a:latin typeface="Calibri"/>
              <a:cs typeface="Calibri"/>
            </a:endParaRPr>
          </a:p>
        </p:txBody>
      </p:sp>
      <p:sp>
        <p:nvSpPr>
          <p:cNvPr id="56" name="object 56"/>
          <p:cNvSpPr txBox="1"/>
          <p:nvPr/>
        </p:nvSpPr>
        <p:spPr>
          <a:xfrm>
            <a:off x="6439915" y="1121409"/>
            <a:ext cx="640715" cy="208279"/>
          </a:xfrm>
          <a:prstGeom prst="rect">
            <a:avLst/>
          </a:prstGeom>
        </p:spPr>
        <p:txBody>
          <a:bodyPr vert="horz" wrap="square" lIns="0" tIns="12700" rIns="0" bIns="0" rtlCol="0">
            <a:spAutoFit/>
          </a:bodyPr>
          <a:lstStyle/>
          <a:p>
            <a:pPr marL="12700">
              <a:lnSpc>
                <a:spcPct val="100000"/>
              </a:lnSpc>
              <a:spcBef>
                <a:spcPts val="100"/>
              </a:spcBef>
            </a:pPr>
            <a:r>
              <a:rPr sz="1200">
                <a:latin typeface="Calibri"/>
                <a:cs typeface="Calibri"/>
              </a:rPr>
              <a:t>Fly</a:t>
            </a:r>
            <a:r>
              <a:rPr sz="1200" spc="-10">
                <a:latin typeface="Calibri"/>
                <a:cs typeface="Calibri"/>
              </a:rPr>
              <a:t> screen</a:t>
            </a:r>
            <a:endParaRPr sz="1200">
              <a:latin typeface="Calibri"/>
              <a:cs typeface="Calibri"/>
            </a:endParaRPr>
          </a:p>
        </p:txBody>
      </p:sp>
      <p:grpSp>
        <p:nvGrpSpPr>
          <p:cNvPr id="57" name="object 57"/>
          <p:cNvGrpSpPr/>
          <p:nvPr/>
        </p:nvGrpSpPr>
        <p:grpSpPr>
          <a:xfrm>
            <a:off x="4700079" y="3744889"/>
            <a:ext cx="2691765" cy="2363470"/>
            <a:chOff x="4700079" y="3744889"/>
            <a:chExt cx="2691765" cy="2363470"/>
          </a:xfrm>
        </p:grpSpPr>
        <p:pic>
          <p:nvPicPr>
            <p:cNvPr id="58" name="object 58"/>
            <p:cNvPicPr/>
            <p:nvPr/>
          </p:nvPicPr>
          <p:blipFill>
            <a:blip r:embed="rId14"/>
            <a:stretch>
              <a:fillRect/>
            </a:stretch>
          </p:blipFill>
          <p:spPr>
            <a:xfrm>
              <a:off x="4881371" y="5353050"/>
              <a:ext cx="1451625" cy="755142"/>
            </a:xfrm>
            <a:prstGeom prst="rect">
              <a:avLst/>
            </a:prstGeom>
          </p:spPr>
        </p:pic>
        <p:pic>
          <p:nvPicPr>
            <p:cNvPr id="59" name="object 59"/>
            <p:cNvPicPr/>
            <p:nvPr/>
          </p:nvPicPr>
          <p:blipFill>
            <a:blip r:embed="rId15"/>
            <a:stretch>
              <a:fillRect/>
            </a:stretch>
          </p:blipFill>
          <p:spPr>
            <a:xfrm>
              <a:off x="6528815" y="3761231"/>
              <a:ext cx="214883" cy="339851"/>
            </a:xfrm>
            <a:prstGeom prst="rect">
              <a:avLst/>
            </a:prstGeom>
          </p:spPr>
        </p:pic>
        <p:sp>
          <p:nvSpPr>
            <p:cNvPr id="60" name="object 60"/>
            <p:cNvSpPr/>
            <p:nvPr/>
          </p:nvSpPr>
          <p:spPr>
            <a:xfrm>
              <a:off x="6528815" y="3761231"/>
              <a:ext cx="215265" cy="340360"/>
            </a:xfrm>
            <a:custGeom>
              <a:avLst/>
              <a:gdLst/>
              <a:ahLst/>
              <a:cxnLst/>
              <a:rect l="l" t="t" r="r" b="b"/>
              <a:pathLst>
                <a:path w="215265" h="340360">
                  <a:moveTo>
                    <a:pt x="214883" y="339852"/>
                  </a:moveTo>
                  <a:lnTo>
                    <a:pt x="214883" y="0"/>
                  </a:lnTo>
                  <a:lnTo>
                    <a:pt x="0" y="339852"/>
                  </a:lnTo>
                  <a:lnTo>
                    <a:pt x="214883" y="339852"/>
                  </a:lnTo>
                  <a:close/>
                </a:path>
              </a:pathLst>
            </a:custGeom>
            <a:ln w="9144">
              <a:solidFill>
                <a:srgbClr val="000000"/>
              </a:solidFill>
            </a:ln>
          </p:spPr>
          <p:txBody>
            <a:bodyPr wrap="square" lIns="0" tIns="0" rIns="0" bIns="0" rtlCol="0"/>
            <a:lstStyle/>
            <a:p>
              <a:endParaRPr/>
            </a:p>
          </p:txBody>
        </p:sp>
        <p:pic>
          <p:nvPicPr>
            <p:cNvPr id="61" name="object 61"/>
            <p:cNvPicPr/>
            <p:nvPr/>
          </p:nvPicPr>
          <p:blipFill>
            <a:blip r:embed="rId16"/>
            <a:stretch>
              <a:fillRect/>
            </a:stretch>
          </p:blipFill>
          <p:spPr>
            <a:xfrm>
              <a:off x="6420611" y="3761231"/>
              <a:ext cx="108204" cy="339851"/>
            </a:xfrm>
            <a:prstGeom prst="rect">
              <a:avLst/>
            </a:prstGeom>
          </p:spPr>
        </p:pic>
        <p:sp>
          <p:nvSpPr>
            <p:cNvPr id="62" name="object 62"/>
            <p:cNvSpPr/>
            <p:nvPr/>
          </p:nvSpPr>
          <p:spPr>
            <a:xfrm>
              <a:off x="6420611" y="3761231"/>
              <a:ext cx="108585" cy="340360"/>
            </a:xfrm>
            <a:custGeom>
              <a:avLst/>
              <a:gdLst/>
              <a:ahLst/>
              <a:cxnLst/>
              <a:rect l="l" t="t" r="r" b="b"/>
              <a:pathLst>
                <a:path w="108584" h="340360">
                  <a:moveTo>
                    <a:pt x="0" y="0"/>
                  </a:moveTo>
                  <a:lnTo>
                    <a:pt x="0" y="339852"/>
                  </a:lnTo>
                  <a:lnTo>
                    <a:pt x="108204" y="0"/>
                  </a:lnTo>
                  <a:lnTo>
                    <a:pt x="0" y="0"/>
                  </a:lnTo>
                  <a:close/>
                </a:path>
              </a:pathLst>
            </a:custGeom>
            <a:ln w="9144">
              <a:solidFill>
                <a:srgbClr val="000000"/>
              </a:solidFill>
            </a:ln>
          </p:spPr>
          <p:txBody>
            <a:bodyPr wrap="square" lIns="0" tIns="0" rIns="0" bIns="0" rtlCol="0"/>
            <a:lstStyle/>
            <a:p>
              <a:endParaRPr/>
            </a:p>
          </p:txBody>
        </p:sp>
        <p:pic>
          <p:nvPicPr>
            <p:cNvPr id="63" name="object 63"/>
            <p:cNvPicPr/>
            <p:nvPr/>
          </p:nvPicPr>
          <p:blipFill>
            <a:blip r:embed="rId17"/>
            <a:stretch>
              <a:fillRect/>
            </a:stretch>
          </p:blipFill>
          <p:spPr>
            <a:xfrm>
              <a:off x="6524243" y="3744889"/>
              <a:ext cx="224027" cy="133690"/>
            </a:xfrm>
            <a:prstGeom prst="rect">
              <a:avLst/>
            </a:prstGeom>
          </p:spPr>
        </p:pic>
        <p:sp>
          <p:nvSpPr>
            <p:cNvPr id="64" name="object 64"/>
            <p:cNvSpPr/>
            <p:nvPr/>
          </p:nvSpPr>
          <p:spPr>
            <a:xfrm>
              <a:off x="6205727" y="4101084"/>
              <a:ext cx="323215" cy="455930"/>
            </a:xfrm>
            <a:custGeom>
              <a:avLst/>
              <a:gdLst/>
              <a:ahLst/>
              <a:cxnLst/>
              <a:rect l="l" t="t" r="r" b="b"/>
              <a:pathLst>
                <a:path w="323215" h="455929">
                  <a:moveTo>
                    <a:pt x="214884" y="0"/>
                  </a:moveTo>
                  <a:lnTo>
                    <a:pt x="181413" y="53173"/>
                  </a:lnTo>
                  <a:lnTo>
                    <a:pt x="148572" y="105346"/>
                  </a:lnTo>
                  <a:lnTo>
                    <a:pt x="116990" y="155519"/>
                  </a:lnTo>
                  <a:lnTo>
                    <a:pt x="87296" y="202692"/>
                  </a:lnTo>
                  <a:lnTo>
                    <a:pt x="60121" y="245864"/>
                  </a:lnTo>
                  <a:lnTo>
                    <a:pt x="36093" y="284035"/>
                  </a:lnTo>
                  <a:lnTo>
                    <a:pt x="15843" y="316206"/>
                  </a:lnTo>
                  <a:lnTo>
                    <a:pt x="0" y="341376"/>
                  </a:lnTo>
                </a:path>
                <a:path w="323215" h="455929">
                  <a:moveTo>
                    <a:pt x="323088" y="0"/>
                  </a:moveTo>
                  <a:lnTo>
                    <a:pt x="286434" y="51695"/>
                  </a:lnTo>
                  <a:lnTo>
                    <a:pt x="250144" y="102878"/>
                  </a:lnTo>
                  <a:lnTo>
                    <a:pt x="214582" y="153033"/>
                  </a:lnTo>
                  <a:lnTo>
                    <a:pt x="180113" y="201647"/>
                  </a:lnTo>
                  <a:lnTo>
                    <a:pt x="147100" y="248208"/>
                  </a:lnTo>
                  <a:lnTo>
                    <a:pt x="115908" y="292200"/>
                  </a:lnTo>
                  <a:lnTo>
                    <a:pt x="86901" y="333112"/>
                  </a:lnTo>
                  <a:lnTo>
                    <a:pt x="60442" y="370429"/>
                  </a:lnTo>
                  <a:lnTo>
                    <a:pt x="36896" y="403637"/>
                  </a:lnTo>
                  <a:lnTo>
                    <a:pt x="16627" y="432224"/>
                  </a:lnTo>
                  <a:lnTo>
                    <a:pt x="0" y="455676"/>
                  </a:lnTo>
                </a:path>
              </a:pathLst>
            </a:custGeom>
            <a:ln w="9144">
              <a:solidFill>
                <a:srgbClr val="000000"/>
              </a:solidFill>
            </a:ln>
          </p:spPr>
          <p:txBody>
            <a:bodyPr wrap="square" lIns="0" tIns="0" rIns="0" bIns="0" rtlCol="0"/>
            <a:lstStyle/>
            <a:p>
              <a:endParaRPr/>
            </a:p>
          </p:txBody>
        </p:sp>
        <p:sp>
          <p:nvSpPr>
            <p:cNvPr id="65" name="object 65"/>
            <p:cNvSpPr/>
            <p:nvPr/>
          </p:nvSpPr>
          <p:spPr>
            <a:xfrm>
              <a:off x="4704841" y="4166234"/>
              <a:ext cx="274955" cy="158750"/>
            </a:xfrm>
            <a:custGeom>
              <a:avLst/>
              <a:gdLst/>
              <a:ahLst/>
              <a:cxnLst/>
              <a:rect l="l" t="t" r="r" b="b"/>
              <a:pathLst>
                <a:path w="274954" h="158750">
                  <a:moveTo>
                    <a:pt x="136398" y="4444"/>
                  </a:moveTo>
                  <a:lnTo>
                    <a:pt x="274955" y="133476"/>
                  </a:lnTo>
                </a:path>
                <a:path w="274954" h="158750">
                  <a:moveTo>
                    <a:pt x="60071" y="10287"/>
                  </a:moveTo>
                  <a:lnTo>
                    <a:pt x="198500" y="139319"/>
                  </a:lnTo>
                </a:path>
                <a:path w="274954" h="158750">
                  <a:moveTo>
                    <a:pt x="157480" y="5841"/>
                  </a:moveTo>
                  <a:lnTo>
                    <a:pt x="0" y="114934"/>
                  </a:lnTo>
                </a:path>
                <a:path w="274954" h="158750">
                  <a:moveTo>
                    <a:pt x="223138" y="0"/>
                  </a:moveTo>
                  <a:lnTo>
                    <a:pt x="68580" y="158750"/>
                  </a:lnTo>
                </a:path>
              </a:pathLst>
            </a:custGeom>
            <a:ln w="9525">
              <a:solidFill>
                <a:srgbClr val="000000"/>
              </a:solidFill>
            </a:ln>
          </p:spPr>
          <p:txBody>
            <a:bodyPr wrap="square" lIns="0" tIns="0" rIns="0" bIns="0" rtlCol="0"/>
            <a:lstStyle/>
            <a:p>
              <a:endParaRPr/>
            </a:p>
          </p:txBody>
        </p:sp>
        <p:sp>
          <p:nvSpPr>
            <p:cNvPr id="66" name="object 66"/>
            <p:cNvSpPr/>
            <p:nvPr/>
          </p:nvSpPr>
          <p:spPr>
            <a:xfrm>
              <a:off x="6420611" y="4229100"/>
              <a:ext cx="970915" cy="533400"/>
            </a:xfrm>
            <a:custGeom>
              <a:avLst/>
              <a:gdLst/>
              <a:ahLst/>
              <a:cxnLst/>
              <a:rect l="l" t="t" r="r" b="b"/>
              <a:pathLst>
                <a:path w="970915" h="533400">
                  <a:moveTo>
                    <a:pt x="970788" y="0"/>
                  </a:moveTo>
                  <a:lnTo>
                    <a:pt x="0" y="0"/>
                  </a:lnTo>
                  <a:lnTo>
                    <a:pt x="0" y="533400"/>
                  </a:lnTo>
                  <a:lnTo>
                    <a:pt x="970788" y="533400"/>
                  </a:lnTo>
                  <a:lnTo>
                    <a:pt x="970788" y="0"/>
                  </a:lnTo>
                  <a:close/>
                </a:path>
              </a:pathLst>
            </a:custGeom>
            <a:solidFill>
              <a:srgbClr val="FFFFFF"/>
            </a:solidFill>
          </p:spPr>
          <p:txBody>
            <a:bodyPr wrap="square" lIns="0" tIns="0" rIns="0" bIns="0" rtlCol="0"/>
            <a:lstStyle/>
            <a:p>
              <a:endParaRPr/>
            </a:p>
          </p:txBody>
        </p:sp>
        <p:sp>
          <p:nvSpPr>
            <p:cNvPr id="67" name="object 67"/>
            <p:cNvSpPr/>
            <p:nvPr/>
          </p:nvSpPr>
          <p:spPr>
            <a:xfrm>
              <a:off x="6324599" y="4191000"/>
              <a:ext cx="407670" cy="699770"/>
            </a:xfrm>
            <a:custGeom>
              <a:avLst/>
              <a:gdLst/>
              <a:ahLst/>
              <a:cxnLst/>
              <a:rect l="l" t="t" r="r" b="b"/>
              <a:pathLst>
                <a:path w="407670" h="699770">
                  <a:moveTo>
                    <a:pt x="0" y="0"/>
                  </a:moveTo>
                  <a:lnTo>
                    <a:pt x="407289" y="699769"/>
                  </a:lnTo>
                </a:path>
              </a:pathLst>
            </a:custGeom>
            <a:ln w="12192">
              <a:solidFill>
                <a:srgbClr val="000000"/>
              </a:solidFill>
            </a:ln>
          </p:spPr>
          <p:txBody>
            <a:bodyPr wrap="square" lIns="0" tIns="0" rIns="0" bIns="0" rtlCol="0"/>
            <a:lstStyle/>
            <a:p>
              <a:endParaRPr/>
            </a:p>
          </p:txBody>
        </p:sp>
      </p:grpSp>
      <p:sp>
        <p:nvSpPr>
          <p:cNvPr id="68" name="object 68"/>
          <p:cNvSpPr txBox="1"/>
          <p:nvPr/>
        </p:nvSpPr>
        <p:spPr>
          <a:xfrm>
            <a:off x="459740" y="1170863"/>
            <a:ext cx="3637279" cy="3593465"/>
          </a:xfrm>
          <a:prstGeom prst="rect">
            <a:avLst/>
          </a:prstGeom>
        </p:spPr>
        <p:txBody>
          <a:bodyPr vert="horz" wrap="square" lIns="0" tIns="226695" rIns="0" bIns="0" rtlCol="0">
            <a:spAutoFit/>
          </a:bodyPr>
          <a:lstStyle/>
          <a:p>
            <a:pPr marL="186690" indent="-173990">
              <a:lnSpc>
                <a:spcPct val="100000"/>
              </a:lnSpc>
              <a:spcBef>
                <a:spcPts val="1785"/>
              </a:spcBef>
              <a:buFont typeface="Arial MT"/>
              <a:buChar char="•"/>
              <a:tabLst>
                <a:tab pos="186690" algn="l"/>
              </a:tabLst>
            </a:pPr>
            <a:r>
              <a:rPr sz="2400" b="1">
                <a:latin typeface="Calibri"/>
                <a:cs typeface="Calibri"/>
              </a:rPr>
              <a:t>A</a:t>
            </a:r>
            <a:r>
              <a:rPr sz="2400" b="1" spc="-55">
                <a:latin typeface="Calibri"/>
                <a:cs typeface="Calibri"/>
              </a:rPr>
              <a:t> </a:t>
            </a:r>
            <a:r>
              <a:rPr sz="2400" b="1">
                <a:latin typeface="Calibri"/>
                <a:cs typeface="Calibri"/>
              </a:rPr>
              <a:t>variation</a:t>
            </a:r>
            <a:r>
              <a:rPr sz="2400" b="1" spc="-35">
                <a:latin typeface="Calibri"/>
                <a:cs typeface="Calibri"/>
              </a:rPr>
              <a:t> </a:t>
            </a:r>
            <a:r>
              <a:rPr sz="2400" b="1">
                <a:latin typeface="Calibri"/>
                <a:cs typeface="Calibri"/>
              </a:rPr>
              <a:t>of</a:t>
            </a:r>
            <a:r>
              <a:rPr sz="2400" b="1" spc="-40">
                <a:latin typeface="Calibri"/>
                <a:cs typeface="Calibri"/>
              </a:rPr>
              <a:t> </a:t>
            </a:r>
            <a:r>
              <a:rPr sz="2400" b="1">
                <a:latin typeface="Calibri"/>
                <a:cs typeface="Calibri"/>
              </a:rPr>
              <a:t>VIP</a:t>
            </a:r>
            <a:r>
              <a:rPr sz="2400" b="1" spc="-40">
                <a:latin typeface="Calibri"/>
                <a:cs typeface="Calibri"/>
              </a:rPr>
              <a:t> </a:t>
            </a:r>
            <a:r>
              <a:rPr sz="2400" b="1" spc="-10">
                <a:latin typeface="Calibri"/>
                <a:cs typeface="Calibri"/>
              </a:rPr>
              <a:t>latrine</a:t>
            </a:r>
            <a:endParaRPr sz="2400">
              <a:latin typeface="Calibri"/>
              <a:cs typeface="Calibri"/>
            </a:endParaRPr>
          </a:p>
          <a:p>
            <a:pPr marL="132715" marR="5080" indent="-120650">
              <a:lnSpc>
                <a:spcPct val="100000"/>
              </a:lnSpc>
              <a:spcBef>
                <a:spcPts val="1685"/>
              </a:spcBef>
              <a:buFont typeface="Arial MT"/>
              <a:buChar char="•"/>
              <a:tabLst>
                <a:tab pos="132715" algn="l"/>
                <a:tab pos="200025" algn="l"/>
              </a:tabLst>
            </a:pPr>
            <a:r>
              <a:rPr sz="2400">
                <a:latin typeface="Calibri"/>
                <a:cs typeface="Calibri"/>
              </a:rPr>
              <a:t>	</a:t>
            </a:r>
            <a:r>
              <a:rPr sz="2400" b="1">
                <a:latin typeface="Calibri"/>
                <a:cs typeface="Calibri"/>
              </a:rPr>
              <a:t>Pit</a:t>
            </a:r>
            <a:r>
              <a:rPr sz="2400" b="1" spc="-15">
                <a:latin typeface="Calibri"/>
                <a:cs typeface="Calibri"/>
              </a:rPr>
              <a:t> </a:t>
            </a:r>
            <a:r>
              <a:rPr sz="2400" b="1">
                <a:latin typeface="Calibri"/>
                <a:cs typeface="Calibri"/>
              </a:rPr>
              <a:t>fully</a:t>
            </a:r>
            <a:r>
              <a:rPr sz="2400" b="1" spc="-5">
                <a:latin typeface="Calibri"/>
                <a:cs typeface="Calibri"/>
              </a:rPr>
              <a:t> </a:t>
            </a:r>
            <a:r>
              <a:rPr sz="2400" b="1" spc="-35">
                <a:latin typeface="Calibri"/>
                <a:cs typeface="Calibri"/>
              </a:rPr>
              <a:t>“off-</a:t>
            </a:r>
            <a:r>
              <a:rPr sz="2400" b="1">
                <a:latin typeface="Calibri"/>
                <a:cs typeface="Calibri"/>
              </a:rPr>
              <a:t>set”</a:t>
            </a:r>
            <a:r>
              <a:rPr sz="2400" b="1" spc="20">
                <a:latin typeface="Calibri"/>
                <a:cs typeface="Calibri"/>
              </a:rPr>
              <a:t> </a:t>
            </a:r>
            <a:r>
              <a:rPr sz="2400" b="1" spc="-20">
                <a:latin typeface="Calibri"/>
                <a:cs typeface="Calibri"/>
              </a:rPr>
              <a:t>from </a:t>
            </a:r>
            <a:r>
              <a:rPr sz="2400" b="1" spc="-10">
                <a:latin typeface="Calibri"/>
                <a:cs typeface="Calibri"/>
              </a:rPr>
              <a:t>superstructure,</a:t>
            </a:r>
            <a:r>
              <a:rPr sz="2400" b="1" spc="-75">
                <a:latin typeface="Calibri"/>
                <a:cs typeface="Calibri"/>
              </a:rPr>
              <a:t> </a:t>
            </a:r>
            <a:r>
              <a:rPr sz="2400" b="1" spc="-25">
                <a:latin typeface="Calibri"/>
                <a:cs typeface="Calibri"/>
              </a:rPr>
              <a:t>and </a:t>
            </a:r>
            <a:r>
              <a:rPr sz="2400" b="1">
                <a:latin typeface="Calibri"/>
                <a:cs typeface="Calibri"/>
              </a:rPr>
              <a:t>connected</a:t>
            </a:r>
            <a:r>
              <a:rPr sz="2400" b="1" spc="-105">
                <a:latin typeface="Calibri"/>
                <a:cs typeface="Calibri"/>
              </a:rPr>
              <a:t> </a:t>
            </a:r>
            <a:r>
              <a:rPr sz="2400" b="1">
                <a:latin typeface="Calibri"/>
                <a:cs typeface="Calibri"/>
              </a:rPr>
              <a:t>to</a:t>
            </a:r>
            <a:r>
              <a:rPr sz="2400" b="1" spc="-95">
                <a:latin typeface="Calibri"/>
                <a:cs typeface="Calibri"/>
              </a:rPr>
              <a:t> </a:t>
            </a:r>
            <a:r>
              <a:rPr sz="2400" b="1">
                <a:latin typeface="Calibri"/>
                <a:cs typeface="Calibri"/>
              </a:rPr>
              <a:t>squatting</a:t>
            </a:r>
            <a:r>
              <a:rPr sz="2400" b="1" spc="-80">
                <a:latin typeface="Calibri"/>
                <a:cs typeface="Calibri"/>
              </a:rPr>
              <a:t> </a:t>
            </a:r>
            <a:r>
              <a:rPr sz="2400" b="1" spc="-20">
                <a:latin typeface="Calibri"/>
                <a:cs typeface="Calibri"/>
              </a:rPr>
              <a:t>slab </a:t>
            </a:r>
            <a:r>
              <a:rPr sz="2400" b="1">
                <a:latin typeface="Calibri"/>
                <a:cs typeface="Calibri"/>
              </a:rPr>
              <a:t>with</a:t>
            </a:r>
            <a:r>
              <a:rPr sz="2400" b="1" spc="-50">
                <a:latin typeface="Calibri"/>
                <a:cs typeface="Calibri"/>
              </a:rPr>
              <a:t> </a:t>
            </a:r>
            <a:r>
              <a:rPr sz="2400" b="1">
                <a:latin typeface="Calibri"/>
                <a:cs typeface="Calibri"/>
              </a:rPr>
              <a:t>a</a:t>
            </a:r>
            <a:r>
              <a:rPr sz="2400" b="1" spc="-45">
                <a:latin typeface="Calibri"/>
                <a:cs typeface="Calibri"/>
              </a:rPr>
              <a:t> </a:t>
            </a:r>
            <a:r>
              <a:rPr sz="2400" b="1" spc="-10">
                <a:latin typeface="Calibri"/>
                <a:cs typeface="Calibri"/>
              </a:rPr>
              <a:t>“curved</a:t>
            </a:r>
            <a:r>
              <a:rPr sz="2400" b="1" spc="-55">
                <a:latin typeface="Calibri"/>
                <a:cs typeface="Calibri"/>
              </a:rPr>
              <a:t> </a:t>
            </a:r>
            <a:r>
              <a:rPr sz="2400" b="1" spc="-10">
                <a:latin typeface="Calibri"/>
                <a:cs typeface="Calibri"/>
              </a:rPr>
              <a:t>chute”</a:t>
            </a:r>
            <a:endParaRPr sz="2400">
              <a:latin typeface="Calibri"/>
              <a:cs typeface="Calibri"/>
            </a:endParaRPr>
          </a:p>
          <a:p>
            <a:pPr marL="132715" marR="177165" indent="-120650" algn="just">
              <a:lnSpc>
                <a:spcPct val="100000"/>
              </a:lnSpc>
              <a:spcBef>
                <a:spcPts val="1680"/>
              </a:spcBef>
              <a:buFont typeface="Arial MT"/>
              <a:buChar char="•"/>
              <a:tabLst>
                <a:tab pos="132715" algn="l"/>
                <a:tab pos="200025" algn="l"/>
              </a:tabLst>
            </a:pPr>
            <a:r>
              <a:rPr sz="2400">
                <a:latin typeface="Calibri"/>
                <a:cs typeface="Calibri"/>
              </a:rPr>
              <a:t>	</a:t>
            </a:r>
            <a:r>
              <a:rPr sz="2400" b="1">
                <a:latin typeface="Calibri"/>
                <a:cs typeface="Calibri"/>
              </a:rPr>
              <a:t>Connected</a:t>
            </a:r>
            <a:r>
              <a:rPr sz="2400" b="1" spc="-75">
                <a:latin typeface="Calibri"/>
                <a:cs typeface="Calibri"/>
              </a:rPr>
              <a:t> </a:t>
            </a:r>
            <a:r>
              <a:rPr sz="2400" b="1">
                <a:latin typeface="Calibri"/>
                <a:cs typeface="Calibri"/>
              </a:rPr>
              <a:t>with</a:t>
            </a:r>
            <a:r>
              <a:rPr sz="2400" b="1" spc="-75">
                <a:latin typeface="Calibri"/>
                <a:cs typeface="Calibri"/>
              </a:rPr>
              <a:t> </a:t>
            </a:r>
            <a:r>
              <a:rPr sz="2400" b="1">
                <a:latin typeface="Calibri"/>
                <a:cs typeface="Calibri"/>
              </a:rPr>
              <a:t>vent</a:t>
            </a:r>
            <a:r>
              <a:rPr sz="2400" b="1" spc="-70">
                <a:latin typeface="Calibri"/>
                <a:cs typeface="Calibri"/>
              </a:rPr>
              <a:t> </a:t>
            </a:r>
            <a:r>
              <a:rPr sz="2400" b="1" spc="-20">
                <a:latin typeface="Calibri"/>
                <a:cs typeface="Calibri"/>
              </a:rPr>
              <a:t>pipe </a:t>
            </a:r>
            <a:r>
              <a:rPr sz="2400" b="1">
                <a:latin typeface="Calibri"/>
                <a:cs typeface="Calibri"/>
              </a:rPr>
              <a:t>to</a:t>
            </a:r>
            <a:r>
              <a:rPr sz="2400" b="1" spc="-35">
                <a:latin typeface="Calibri"/>
                <a:cs typeface="Calibri"/>
              </a:rPr>
              <a:t> </a:t>
            </a:r>
            <a:r>
              <a:rPr sz="2400" b="1">
                <a:latin typeface="Calibri"/>
                <a:cs typeface="Calibri"/>
              </a:rPr>
              <a:t>control</a:t>
            </a:r>
            <a:r>
              <a:rPr sz="2400" b="1" spc="-55">
                <a:latin typeface="Calibri"/>
                <a:cs typeface="Calibri"/>
              </a:rPr>
              <a:t> </a:t>
            </a:r>
            <a:r>
              <a:rPr sz="2400" b="1">
                <a:latin typeface="Calibri"/>
                <a:cs typeface="Calibri"/>
              </a:rPr>
              <a:t>odor</a:t>
            </a:r>
            <a:r>
              <a:rPr sz="2400" b="1" spc="-45">
                <a:latin typeface="Calibri"/>
                <a:cs typeface="Calibri"/>
              </a:rPr>
              <a:t> </a:t>
            </a:r>
            <a:r>
              <a:rPr sz="2400" b="1">
                <a:latin typeface="Calibri"/>
                <a:cs typeface="Calibri"/>
              </a:rPr>
              <a:t>and</a:t>
            </a:r>
            <a:r>
              <a:rPr sz="2400" b="1" spc="-45">
                <a:latin typeface="Calibri"/>
                <a:cs typeface="Calibri"/>
              </a:rPr>
              <a:t> </a:t>
            </a:r>
            <a:r>
              <a:rPr sz="2400" b="1" spc="-10">
                <a:latin typeface="Calibri"/>
                <a:cs typeface="Calibri"/>
              </a:rPr>
              <a:t>insect nuisance</a:t>
            </a:r>
            <a:endParaRPr sz="2400">
              <a:latin typeface="Calibri"/>
              <a:cs typeface="Calibri"/>
            </a:endParaRPr>
          </a:p>
        </p:txBody>
      </p:sp>
      <p:sp>
        <p:nvSpPr>
          <p:cNvPr id="69" name="object 69"/>
          <p:cNvSpPr txBox="1"/>
          <p:nvPr/>
        </p:nvSpPr>
        <p:spPr>
          <a:xfrm>
            <a:off x="535940" y="5501132"/>
            <a:ext cx="2518410" cy="1133644"/>
          </a:xfrm>
          <a:prstGeom prst="rect">
            <a:avLst/>
          </a:prstGeom>
        </p:spPr>
        <p:txBody>
          <a:bodyPr vert="horz" wrap="square" lIns="0" tIns="12700" rIns="0" bIns="0" rtlCol="0">
            <a:spAutoFit/>
          </a:bodyPr>
          <a:lstStyle/>
          <a:p>
            <a:pPr marL="12700" marR="5080">
              <a:lnSpc>
                <a:spcPct val="100000"/>
              </a:lnSpc>
              <a:spcBef>
                <a:spcPts val="100"/>
              </a:spcBef>
            </a:pPr>
            <a:r>
              <a:rPr sz="2400" b="1">
                <a:solidFill>
                  <a:srgbClr val="FF0000"/>
                </a:solidFill>
                <a:latin typeface="Calibri"/>
                <a:cs typeface="Calibri"/>
              </a:rPr>
              <a:t>Why</a:t>
            </a:r>
            <a:r>
              <a:rPr sz="2400" b="1" spc="-85">
                <a:solidFill>
                  <a:srgbClr val="FF0000"/>
                </a:solidFill>
                <a:latin typeface="Calibri"/>
                <a:cs typeface="Calibri"/>
              </a:rPr>
              <a:t> </a:t>
            </a:r>
            <a:r>
              <a:rPr sz="2400" b="1">
                <a:solidFill>
                  <a:srgbClr val="FF0000"/>
                </a:solidFill>
                <a:latin typeface="Calibri"/>
                <a:cs typeface="Calibri"/>
              </a:rPr>
              <a:t>reduced</a:t>
            </a:r>
            <a:r>
              <a:rPr sz="2400" b="1" spc="-85">
                <a:solidFill>
                  <a:srgbClr val="FF0000"/>
                </a:solidFill>
                <a:latin typeface="Calibri"/>
                <a:cs typeface="Calibri"/>
              </a:rPr>
              <a:t> </a:t>
            </a:r>
            <a:r>
              <a:rPr sz="2400" b="1" spc="-10">
                <a:solidFill>
                  <a:srgbClr val="FF0000"/>
                </a:solidFill>
                <a:latin typeface="Calibri"/>
                <a:cs typeface="Calibri"/>
              </a:rPr>
              <a:t>insect </a:t>
            </a:r>
            <a:r>
              <a:rPr sz="2400" b="1">
                <a:solidFill>
                  <a:srgbClr val="FF0000"/>
                </a:solidFill>
                <a:latin typeface="Calibri"/>
                <a:cs typeface="Calibri"/>
              </a:rPr>
              <a:t>nuisance</a:t>
            </a:r>
            <a:r>
              <a:rPr sz="2400" b="1" spc="-45">
                <a:solidFill>
                  <a:srgbClr val="FF0000"/>
                </a:solidFill>
                <a:latin typeface="Calibri"/>
                <a:cs typeface="Calibri"/>
              </a:rPr>
              <a:t> </a:t>
            </a:r>
            <a:r>
              <a:rPr sz="2400" b="1">
                <a:solidFill>
                  <a:srgbClr val="FF0000"/>
                </a:solidFill>
                <a:latin typeface="Calibri"/>
                <a:cs typeface="Calibri"/>
              </a:rPr>
              <a:t>in</a:t>
            </a:r>
            <a:r>
              <a:rPr sz="2400" b="1" spc="-55">
                <a:solidFill>
                  <a:srgbClr val="FF0000"/>
                </a:solidFill>
                <a:latin typeface="Calibri"/>
                <a:cs typeface="Calibri"/>
              </a:rPr>
              <a:t> </a:t>
            </a:r>
            <a:r>
              <a:rPr sz="2400" b="1">
                <a:solidFill>
                  <a:srgbClr val="FF0000"/>
                </a:solidFill>
                <a:latin typeface="Calibri"/>
                <a:cs typeface="Calibri"/>
              </a:rPr>
              <a:t>VIP</a:t>
            </a:r>
            <a:r>
              <a:rPr sz="2400" b="1" spc="-45">
                <a:solidFill>
                  <a:srgbClr val="FF0000"/>
                </a:solidFill>
                <a:latin typeface="Calibri"/>
                <a:cs typeface="Calibri"/>
              </a:rPr>
              <a:t> </a:t>
            </a:r>
            <a:r>
              <a:rPr sz="2400" b="1" spc="-25">
                <a:solidFill>
                  <a:srgbClr val="FF0000"/>
                </a:solidFill>
                <a:latin typeface="Calibri"/>
                <a:cs typeface="Calibri"/>
              </a:rPr>
              <a:t>and</a:t>
            </a:r>
            <a:endParaRPr lang="en-US" sz="2400" b="1" spc="-25">
              <a:solidFill>
                <a:srgbClr val="FF0000"/>
              </a:solidFill>
              <a:latin typeface="Calibri"/>
              <a:cs typeface="Calibri"/>
            </a:endParaRPr>
          </a:p>
          <a:p>
            <a:pPr marL="12700" marR="5080">
              <a:lnSpc>
                <a:spcPct val="100000"/>
              </a:lnSpc>
              <a:spcBef>
                <a:spcPts val="100"/>
              </a:spcBef>
            </a:pPr>
            <a:r>
              <a:rPr lang="en-US" sz="2400" b="1" spc="-25">
                <a:solidFill>
                  <a:srgbClr val="FF0000"/>
                </a:solidFill>
                <a:latin typeface="Calibri"/>
                <a:cs typeface="Calibri"/>
              </a:rPr>
              <a:t>ROEC?</a:t>
            </a:r>
            <a:endParaRPr sz="2400">
              <a:latin typeface="Calibri"/>
              <a:cs typeface="Calibri"/>
            </a:endParaRPr>
          </a:p>
        </p:txBody>
      </p:sp>
      <p:sp>
        <p:nvSpPr>
          <p:cNvPr id="70" name="Slide Number Placeholder 69">
            <a:extLst>
              <a:ext uri="{FF2B5EF4-FFF2-40B4-BE49-F238E27FC236}">
                <a16:creationId xmlns:a16="http://schemas.microsoft.com/office/drawing/2014/main" id="{6C57831E-185C-B14C-8F85-6CD1AE044D88}"/>
              </a:ext>
            </a:extLst>
          </p:cNvPr>
          <p:cNvSpPr>
            <a:spLocks noGrp="1"/>
          </p:cNvSpPr>
          <p:nvPr>
            <p:ph type="sldNum" sz="quarter" idx="7"/>
          </p:nvPr>
        </p:nvSpPr>
        <p:spPr/>
        <p:txBody>
          <a:bodyPr/>
          <a:lstStyle/>
          <a:p>
            <a:fld id="{B6F15528-21DE-4FAA-801E-634DDDAF4B2B}" type="slidenum">
              <a:rPr lang="en-US" smtClean="0"/>
              <a:t>50</a:t>
            </a:fld>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92964"/>
            <a:ext cx="8382000" cy="762000"/>
          </a:xfrm>
          <a:prstGeom prst="rect">
            <a:avLst/>
          </a:prstGeom>
          <a:ln w="9144">
            <a:solidFill>
              <a:srgbClr val="000000"/>
            </a:solidFill>
          </a:ln>
        </p:spPr>
        <p:txBody>
          <a:bodyPr vert="horz" wrap="square" lIns="0" tIns="111125" rIns="0" bIns="0" rtlCol="0">
            <a:spAutoFit/>
          </a:bodyPr>
          <a:lstStyle/>
          <a:p>
            <a:pPr marL="762635">
              <a:lnSpc>
                <a:spcPct val="100000"/>
              </a:lnSpc>
              <a:spcBef>
                <a:spcPts val="875"/>
              </a:spcBef>
            </a:pPr>
            <a:r>
              <a:t>Odor</a:t>
            </a:r>
            <a:r>
              <a:rPr spc="-80"/>
              <a:t> </a:t>
            </a:r>
            <a:r>
              <a:t>and</a:t>
            </a:r>
            <a:r>
              <a:rPr spc="-90"/>
              <a:t> </a:t>
            </a:r>
            <a:r>
              <a:t>Fly</a:t>
            </a:r>
            <a:r>
              <a:rPr spc="-60"/>
              <a:t> </a:t>
            </a:r>
            <a:r>
              <a:t>Control:</a:t>
            </a:r>
            <a:r>
              <a:rPr spc="-65"/>
              <a:t> </a:t>
            </a:r>
            <a:r>
              <a:t>VIP/</a:t>
            </a:r>
            <a:r>
              <a:rPr spc="-95"/>
              <a:t> </a:t>
            </a:r>
            <a:r>
              <a:t>ROEC</a:t>
            </a:r>
            <a:r>
              <a:rPr spc="-60"/>
              <a:t> </a:t>
            </a:r>
            <a:r>
              <a:rPr spc="-10"/>
              <a:t>Latrines</a:t>
            </a:r>
          </a:p>
        </p:txBody>
      </p:sp>
      <p:sp>
        <p:nvSpPr>
          <p:cNvPr id="3" name="object 3"/>
          <p:cNvSpPr/>
          <p:nvPr/>
        </p:nvSpPr>
        <p:spPr>
          <a:xfrm>
            <a:off x="457200" y="935736"/>
            <a:ext cx="8382000" cy="5410200"/>
          </a:xfrm>
          <a:custGeom>
            <a:avLst/>
            <a:gdLst/>
            <a:ahLst/>
            <a:cxnLst/>
            <a:rect l="l" t="t" r="r" b="b"/>
            <a:pathLst>
              <a:path w="8382000" h="5410200">
                <a:moveTo>
                  <a:pt x="0" y="5410200"/>
                </a:moveTo>
                <a:lnTo>
                  <a:pt x="8382000" y="5410200"/>
                </a:lnTo>
                <a:lnTo>
                  <a:pt x="8382000" y="0"/>
                </a:lnTo>
                <a:lnTo>
                  <a:pt x="0" y="0"/>
                </a:lnTo>
                <a:lnTo>
                  <a:pt x="0" y="54102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535940" y="858767"/>
            <a:ext cx="8188959" cy="5493385"/>
          </a:xfrm>
          <a:prstGeom prst="rect">
            <a:avLst/>
          </a:prstGeom>
        </p:spPr>
        <p:txBody>
          <a:bodyPr vert="horz" wrap="square" lIns="0" tIns="99695" rIns="0" bIns="0" rtlCol="0">
            <a:spAutoFit/>
          </a:bodyPr>
          <a:lstStyle/>
          <a:p>
            <a:pPr marL="12700">
              <a:lnSpc>
                <a:spcPct val="100000"/>
              </a:lnSpc>
              <a:spcBef>
                <a:spcPts val="785"/>
              </a:spcBef>
            </a:pPr>
            <a:r>
              <a:rPr sz="2800" b="1" u="sng">
                <a:solidFill>
                  <a:srgbClr val="C00000"/>
                </a:solidFill>
                <a:uFill>
                  <a:solidFill>
                    <a:srgbClr val="C00000"/>
                  </a:solidFill>
                </a:uFill>
                <a:latin typeface="Calibri"/>
                <a:cs typeface="Calibri"/>
              </a:rPr>
              <a:t>Odor</a:t>
            </a:r>
            <a:r>
              <a:rPr sz="2800" b="1" u="sng" spc="-30">
                <a:solidFill>
                  <a:srgbClr val="C00000"/>
                </a:solidFill>
                <a:uFill>
                  <a:solidFill>
                    <a:srgbClr val="C00000"/>
                  </a:solidFill>
                </a:uFill>
                <a:latin typeface="Calibri"/>
                <a:cs typeface="Calibri"/>
              </a:rPr>
              <a:t> </a:t>
            </a:r>
            <a:r>
              <a:rPr sz="2800" b="1" u="sng" spc="-10">
                <a:solidFill>
                  <a:srgbClr val="C00000"/>
                </a:solidFill>
                <a:uFill>
                  <a:solidFill>
                    <a:srgbClr val="C00000"/>
                  </a:solidFill>
                </a:uFill>
                <a:latin typeface="Calibri"/>
                <a:cs typeface="Calibri"/>
              </a:rPr>
              <a:t>Control:</a:t>
            </a:r>
            <a:endParaRPr sz="2800">
              <a:latin typeface="Calibri"/>
              <a:cs typeface="Calibri"/>
            </a:endParaRPr>
          </a:p>
          <a:p>
            <a:pPr marL="355600" marR="1132840" indent="-343535">
              <a:lnSpc>
                <a:spcPct val="100000"/>
              </a:lnSpc>
              <a:spcBef>
                <a:spcPts val="640"/>
              </a:spcBef>
              <a:buFont typeface="Arial MT"/>
              <a:buChar char="•"/>
              <a:tabLst>
                <a:tab pos="355600" algn="l"/>
              </a:tabLst>
            </a:pPr>
            <a:r>
              <a:rPr sz="2600" b="1">
                <a:solidFill>
                  <a:srgbClr val="1F487C"/>
                </a:solidFill>
                <a:latin typeface="Calibri"/>
                <a:cs typeface="Calibri"/>
              </a:rPr>
              <a:t>Wind</a:t>
            </a:r>
            <a:r>
              <a:rPr sz="2600" b="1" spc="-70">
                <a:solidFill>
                  <a:srgbClr val="1F487C"/>
                </a:solidFill>
                <a:latin typeface="Calibri"/>
                <a:cs typeface="Calibri"/>
              </a:rPr>
              <a:t> </a:t>
            </a:r>
            <a:r>
              <a:rPr sz="2600" b="1">
                <a:solidFill>
                  <a:srgbClr val="1F487C"/>
                </a:solidFill>
                <a:latin typeface="Calibri"/>
                <a:cs typeface="Calibri"/>
              </a:rPr>
              <a:t>blowing</a:t>
            </a:r>
            <a:r>
              <a:rPr sz="2600" b="1" spc="-60">
                <a:solidFill>
                  <a:srgbClr val="1F487C"/>
                </a:solidFill>
                <a:latin typeface="Calibri"/>
                <a:cs typeface="Calibri"/>
              </a:rPr>
              <a:t> </a:t>
            </a:r>
            <a:r>
              <a:rPr sz="2600" b="1">
                <a:solidFill>
                  <a:srgbClr val="1F487C"/>
                </a:solidFill>
                <a:latin typeface="Calibri"/>
                <a:cs typeface="Calibri"/>
              </a:rPr>
              <a:t>across</a:t>
            </a:r>
            <a:r>
              <a:rPr sz="2600" b="1" spc="-60">
                <a:solidFill>
                  <a:srgbClr val="1F487C"/>
                </a:solidFill>
                <a:latin typeface="Calibri"/>
                <a:cs typeface="Calibri"/>
              </a:rPr>
              <a:t> </a:t>
            </a:r>
            <a:r>
              <a:rPr sz="2600" b="1">
                <a:solidFill>
                  <a:srgbClr val="1F487C"/>
                </a:solidFill>
                <a:latin typeface="Calibri"/>
                <a:cs typeface="Calibri"/>
              </a:rPr>
              <a:t>the</a:t>
            </a:r>
            <a:r>
              <a:rPr sz="2600" b="1" spc="-70">
                <a:solidFill>
                  <a:srgbClr val="1F487C"/>
                </a:solidFill>
                <a:latin typeface="Calibri"/>
                <a:cs typeface="Calibri"/>
              </a:rPr>
              <a:t> </a:t>
            </a:r>
            <a:r>
              <a:rPr sz="2600" b="1">
                <a:solidFill>
                  <a:srgbClr val="1F487C"/>
                </a:solidFill>
                <a:latin typeface="Calibri"/>
                <a:cs typeface="Calibri"/>
              </a:rPr>
              <a:t>top</a:t>
            </a:r>
            <a:r>
              <a:rPr sz="2600" b="1" spc="-60">
                <a:solidFill>
                  <a:srgbClr val="1F487C"/>
                </a:solidFill>
                <a:latin typeface="Calibri"/>
                <a:cs typeface="Calibri"/>
              </a:rPr>
              <a:t> </a:t>
            </a:r>
            <a:r>
              <a:rPr sz="2600" b="1">
                <a:solidFill>
                  <a:srgbClr val="1F487C"/>
                </a:solidFill>
                <a:latin typeface="Calibri"/>
                <a:cs typeface="Calibri"/>
              </a:rPr>
              <a:t>of</a:t>
            </a:r>
            <a:r>
              <a:rPr sz="2600" b="1" spc="-70">
                <a:solidFill>
                  <a:srgbClr val="1F487C"/>
                </a:solidFill>
                <a:latin typeface="Calibri"/>
                <a:cs typeface="Calibri"/>
              </a:rPr>
              <a:t> </a:t>
            </a:r>
            <a:r>
              <a:rPr sz="2600" b="1">
                <a:solidFill>
                  <a:srgbClr val="1F487C"/>
                </a:solidFill>
                <a:latin typeface="Calibri"/>
                <a:cs typeface="Calibri"/>
              </a:rPr>
              <a:t>vent</a:t>
            </a:r>
            <a:r>
              <a:rPr sz="2600" b="1" spc="-65">
                <a:solidFill>
                  <a:srgbClr val="1F487C"/>
                </a:solidFill>
                <a:latin typeface="Calibri"/>
                <a:cs typeface="Calibri"/>
              </a:rPr>
              <a:t> </a:t>
            </a:r>
            <a:r>
              <a:rPr sz="2600" b="1">
                <a:solidFill>
                  <a:srgbClr val="1F487C"/>
                </a:solidFill>
                <a:latin typeface="Calibri"/>
                <a:cs typeface="Calibri"/>
              </a:rPr>
              <a:t>pipe</a:t>
            </a:r>
            <a:r>
              <a:rPr sz="2600" b="1" spc="-50">
                <a:solidFill>
                  <a:srgbClr val="1F487C"/>
                </a:solidFill>
                <a:latin typeface="Calibri"/>
                <a:cs typeface="Calibri"/>
              </a:rPr>
              <a:t> </a:t>
            </a:r>
            <a:r>
              <a:rPr sz="2600" b="1" spc="-10">
                <a:solidFill>
                  <a:srgbClr val="1F487C"/>
                </a:solidFill>
                <a:latin typeface="Calibri"/>
                <a:cs typeface="Calibri"/>
              </a:rPr>
              <a:t>creates circulation</a:t>
            </a:r>
            <a:r>
              <a:rPr sz="2600" b="1" spc="-30">
                <a:solidFill>
                  <a:srgbClr val="1F487C"/>
                </a:solidFill>
                <a:latin typeface="Calibri"/>
                <a:cs typeface="Calibri"/>
              </a:rPr>
              <a:t> </a:t>
            </a:r>
            <a:r>
              <a:rPr sz="2600" b="1">
                <a:solidFill>
                  <a:srgbClr val="1F487C"/>
                </a:solidFill>
                <a:latin typeface="Calibri"/>
                <a:cs typeface="Calibri"/>
              </a:rPr>
              <a:t>of</a:t>
            </a:r>
            <a:r>
              <a:rPr sz="2600" b="1" spc="-25">
                <a:solidFill>
                  <a:srgbClr val="1F487C"/>
                </a:solidFill>
                <a:latin typeface="Calibri"/>
                <a:cs typeface="Calibri"/>
              </a:rPr>
              <a:t> air</a:t>
            </a:r>
            <a:endParaRPr sz="2600">
              <a:latin typeface="Calibri"/>
              <a:cs typeface="Calibri"/>
            </a:endParaRPr>
          </a:p>
          <a:p>
            <a:pPr marL="355600" marR="5080" indent="-343535">
              <a:lnSpc>
                <a:spcPct val="100000"/>
              </a:lnSpc>
              <a:spcBef>
                <a:spcPts val="630"/>
              </a:spcBef>
              <a:buFont typeface="Arial MT"/>
              <a:buChar char="•"/>
              <a:tabLst>
                <a:tab pos="355600" algn="l"/>
              </a:tabLst>
            </a:pPr>
            <a:r>
              <a:rPr sz="2600" b="1" spc="-10">
                <a:solidFill>
                  <a:srgbClr val="1F487C"/>
                </a:solidFill>
                <a:latin typeface="Calibri"/>
                <a:cs typeface="Calibri"/>
              </a:rPr>
              <a:t>Unpleasant</a:t>
            </a:r>
            <a:r>
              <a:rPr sz="2600" b="1" spc="-50">
                <a:solidFill>
                  <a:srgbClr val="1F487C"/>
                </a:solidFill>
                <a:latin typeface="Calibri"/>
                <a:cs typeface="Calibri"/>
              </a:rPr>
              <a:t> </a:t>
            </a:r>
            <a:r>
              <a:rPr sz="2600" b="1">
                <a:solidFill>
                  <a:srgbClr val="1F487C"/>
                </a:solidFill>
                <a:latin typeface="Calibri"/>
                <a:cs typeface="Calibri"/>
              </a:rPr>
              <a:t>odor</a:t>
            </a:r>
            <a:r>
              <a:rPr sz="2600" b="1" spc="-70">
                <a:solidFill>
                  <a:srgbClr val="1F487C"/>
                </a:solidFill>
                <a:latin typeface="Calibri"/>
                <a:cs typeface="Calibri"/>
              </a:rPr>
              <a:t> </a:t>
            </a:r>
            <a:r>
              <a:rPr sz="2600" b="1">
                <a:solidFill>
                  <a:srgbClr val="1F487C"/>
                </a:solidFill>
                <a:latin typeface="Calibri"/>
                <a:cs typeface="Calibri"/>
              </a:rPr>
              <a:t>from</a:t>
            </a:r>
            <a:r>
              <a:rPr sz="2600" b="1" spc="-70">
                <a:solidFill>
                  <a:srgbClr val="1F487C"/>
                </a:solidFill>
                <a:latin typeface="Calibri"/>
                <a:cs typeface="Calibri"/>
              </a:rPr>
              <a:t> </a:t>
            </a:r>
            <a:r>
              <a:rPr sz="2600" b="1">
                <a:solidFill>
                  <a:srgbClr val="1F487C"/>
                </a:solidFill>
                <a:latin typeface="Calibri"/>
                <a:cs typeface="Calibri"/>
              </a:rPr>
              <a:t>pit</a:t>
            </a:r>
            <a:r>
              <a:rPr sz="2600" b="1" spc="-60">
                <a:solidFill>
                  <a:srgbClr val="1F487C"/>
                </a:solidFill>
                <a:latin typeface="Calibri"/>
                <a:cs typeface="Calibri"/>
              </a:rPr>
              <a:t> </a:t>
            </a:r>
            <a:r>
              <a:rPr sz="2600" b="1">
                <a:solidFill>
                  <a:srgbClr val="1F487C"/>
                </a:solidFill>
                <a:latin typeface="Calibri"/>
                <a:cs typeface="Calibri"/>
              </a:rPr>
              <a:t>are</a:t>
            </a:r>
            <a:r>
              <a:rPr sz="2600" b="1" spc="-65">
                <a:solidFill>
                  <a:srgbClr val="1F487C"/>
                </a:solidFill>
                <a:latin typeface="Calibri"/>
                <a:cs typeface="Calibri"/>
              </a:rPr>
              <a:t> </a:t>
            </a:r>
            <a:r>
              <a:rPr sz="2600" b="1">
                <a:solidFill>
                  <a:srgbClr val="1F487C"/>
                </a:solidFill>
                <a:latin typeface="Calibri"/>
                <a:cs typeface="Calibri"/>
              </a:rPr>
              <a:t>thus</a:t>
            </a:r>
            <a:r>
              <a:rPr sz="2600" b="1" spc="-60">
                <a:solidFill>
                  <a:srgbClr val="1F487C"/>
                </a:solidFill>
                <a:latin typeface="Calibri"/>
                <a:cs typeface="Calibri"/>
              </a:rPr>
              <a:t> </a:t>
            </a:r>
            <a:r>
              <a:rPr sz="2600" b="1">
                <a:solidFill>
                  <a:srgbClr val="1F487C"/>
                </a:solidFill>
                <a:latin typeface="Calibri"/>
                <a:cs typeface="Calibri"/>
              </a:rPr>
              <a:t>sucked</a:t>
            </a:r>
            <a:r>
              <a:rPr sz="2600" b="1" spc="-65">
                <a:solidFill>
                  <a:srgbClr val="1F487C"/>
                </a:solidFill>
                <a:latin typeface="Calibri"/>
                <a:cs typeface="Calibri"/>
              </a:rPr>
              <a:t> </a:t>
            </a:r>
            <a:r>
              <a:rPr sz="2600" b="1">
                <a:solidFill>
                  <a:srgbClr val="1F487C"/>
                </a:solidFill>
                <a:latin typeface="Calibri"/>
                <a:cs typeface="Calibri"/>
              </a:rPr>
              <a:t>up</a:t>
            </a:r>
            <a:r>
              <a:rPr sz="2600" b="1" spc="-65">
                <a:solidFill>
                  <a:srgbClr val="1F487C"/>
                </a:solidFill>
                <a:latin typeface="Calibri"/>
                <a:cs typeface="Calibri"/>
              </a:rPr>
              <a:t> </a:t>
            </a:r>
            <a:r>
              <a:rPr sz="2600" b="1">
                <a:solidFill>
                  <a:srgbClr val="1F487C"/>
                </a:solidFill>
                <a:latin typeface="Calibri"/>
                <a:cs typeface="Calibri"/>
              </a:rPr>
              <a:t>through</a:t>
            </a:r>
            <a:r>
              <a:rPr sz="2600" b="1" spc="-55">
                <a:solidFill>
                  <a:srgbClr val="1F487C"/>
                </a:solidFill>
                <a:latin typeface="Calibri"/>
                <a:cs typeface="Calibri"/>
              </a:rPr>
              <a:t> </a:t>
            </a:r>
            <a:r>
              <a:rPr sz="2600" b="1" spc="-25">
                <a:solidFill>
                  <a:srgbClr val="1F487C"/>
                </a:solidFill>
                <a:latin typeface="Calibri"/>
                <a:cs typeface="Calibri"/>
              </a:rPr>
              <a:t>the </a:t>
            </a:r>
            <a:r>
              <a:rPr sz="2600" b="1">
                <a:solidFill>
                  <a:srgbClr val="1F487C"/>
                </a:solidFill>
                <a:latin typeface="Calibri"/>
                <a:cs typeface="Calibri"/>
              </a:rPr>
              <a:t>vent</a:t>
            </a:r>
            <a:r>
              <a:rPr sz="2600" b="1" spc="-70">
                <a:solidFill>
                  <a:srgbClr val="1F487C"/>
                </a:solidFill>
                <a:latin typeface="Calibri"/>
                <a:cs typeface="Calibri"/>
              </a:rPr>
              <a:t> </a:t>
            </a:r>
            <a:r>
              <a:rPr sz="2600" b="1">
                <a:solidFill>
                  <a:srgbClr val="1F487C"/>
                </a:solidFill>
                <a:latin typeface="Calibri"/>
                <a:cs typeface="Calibri"/>
              </a:rPr>
              <a:t>pipe,</a:t>
            </a:r>
            <a:r>
              <a:rPr sz="2600" b="1" spc="-50">
                <a:solidFill>
                  <a:srgbClr val="1F487C"/>
                </a:solidFill>
                <a:latin typeface="Calibri"/>
                <a:cs typeface="Calibri"/>
              </a:rPr>
              <a:t> </a:t>
            </a:r>
            <a:r>
              <a:rPr sz="2600" b="1">
                <a:solidFill>
                  <a:srgbClr val="1F487C"/>
                </a:solidFill>
                <a:latin typeface="Calibri"/>
                <a:cs typeface="Calibri"/>
              </a:rPr>
              <a:t>leaving</a:t>
            </a:r>
            <a:r>
              <a:rPr sz="2600" b="1" spc="-65">
                <a:solidFill>
                  <a:srgbClr val="1F487C"/>
                </a:solidFill>
                <a:latin typeface="Calibri"/>
                <a:cs typeface="Calibri"/>
              </a:rPr>
              <a:t> </a:t>
            </a:r>
            <a:r>
              <a:rPr sz="2600" b="1">
                <a:solidFill>
                  <a:srgbClr val="1F487C"/>
                </a:solidFill>
                <a:latin typeface="Calibri"/>
                <a:cs typeface="Calibri"/>
              </a:rPr>
              <a:t>the</a:t>
            </a:r>
            <a:r>
              <a:rPr sz="2600" b="1" spc="-70">
                <a:solidFill>
                  <a:srgbClr val="1F487C"/>
                </a:solidFill>
                <a:latin typeface="Calibri"/>
                <a:cs typeface="Calibri"/>
              </a:rPr>
              <a:t> </a:t>
            </a:r>
            <a:r>
              <a:rPr sz="2600" b="1">
                <a:solidFill>
                  <a:srgbClr val="1F487C"/>
                </a:solidFill>
                <a:latin typeface="Calibri"/>
                <a:cs typeface="Calibri"/>
              </a:rPr>
              <a:t>toilet</a:t>
            </a:r>
            <a:r>
              <a:rPr sz="2600" b="1" spc="-80">
                <a:solidFill>
                  <a:srgbClr val="1F487C"/>
                </a:solidFill>
                <a:latin typeface="Calibri"/>
                <a:cs typeface="Calibri"/>
              </a:rPr>
              <a:t> </a:t>
            </a:r>
            <a:r>
              <a:rPr sz="2600" b="1" spc="-20">
                <a:solidFill>
                  <a:srgbClr val="1F487C"/>
                </a:solidFill>
                <a:latin typeface="Calibri"/>
                <a:cs typeface="Calibri"/>
              </a:rPr>
              <a:t>odor-</a:t>
            </a:r>
            <a:r>
              <a:rPr sz="2600" b="1" spc="-10">
                <a:solidFill>
                  <a:srgbClr val="1F487C"/>
                </a:solidFill>
                <a:latin typeface="Calibri"/>
                <a:cs typeface="Calibri"/>
              </a:rPr>
              <a:t>free.</a:t>
            </a:r>
            <a:endParaRPr sz="2600">
              <a:latin typeface="Calibri"/>
              <a:cs typeface="Calibri"/>
            </a:endParaRPr>
          </a:p>
          <a:p>
            <a:pPr marL="12700">
              <a:lnSpc>
                <a:spcPct val="100000"/>
              </a:lnSpc>
              <a:spcBef>
                <a:spcPts val="650"/>
              </a:spcBef>
            </a:pPr>
            <a:r>
              <a:rPr sz="2800" b="1" u="sng">
                <a:solidFill>
                  <a:srgbClr val="C00000"/>
                </a:solidFill>
                <a:uFill>
                  <a:solidFill>
                    <a:srgbClr val="C00000"/>
                  </a:solidFill>
                </a:uFill>
                <a:latin typeface="Calibri"/>
                <a:cs typeface="Calibri"/>
              </a:rPr>
              <a:t>Fly</a:t>
            </a:r>
            <a:r>
              <a:rPr sz="2800" b="1" u="sng" spc="-20">
                <a:solidFill>
                  <a:srgbClr val="C00000"/>
                </a:solidFill>
                <a:uFill>
                  <a:solidFill>
                    <a:srgbClr val="C00000"/>
                  </a:solidFill>
                </a:uFill>
                <a:latin typeface="Calibri"/>
                <a:cs typeface="Calibri"/>
              </a:rPr>
              <a:t> </a:t>
            </a:r>
            <a:r>
              <a:rPr sz="2800" b="1" u="sng" spc="-10">
                <a:solidFill>
                  <a:srgbClr val="C00000"/>
                </a:solidFill>
                <a:uFill>
                  <a:solidFill>
                    <a:srgbClr val="C00000"/>
                  </a:solidFill>
                </a:uFill>
                <a:latin typeface="Calibri"/>
                <a:cs typeface="Calibri"/>
              </a:rPr>
              <a:t>Control:</a:t>
            </a:r>
            <a:endParaRPr sz="2800">
              <a:latin typeface="Calibri"/>
              <a:cs typeface="Calibri"/>
            </a:endParaRPr>
          </a:p>
          <a:p>
            <a:pPr marL="355600" indent="-342900">
              <a:lnSpc>
                <a:spcPct val="100000"/>
              </a:lnSpc>
              <a:spcBef>
                <a:spcPts val="645"/>
              </a:spcBef>
              <a:buFont typeface="Arial MT"/>
              <a:buChar char="•"/>
              <a:tabLst>
                <a:tab pos="355600" algn="l"/>
              </a:tabLst>
            </a:pPr>
            <a:r>
              <a:rPr sz="2600" b="1">
                <a:solidFill>
                  <a:srgbClr val="00AF50"/>
                </a:solidFill>
                <a:latin typeface="Calibri"/>
                <a:cs typeface="Calibri"/>
              </a:rPr>
              <a:t>Flies</a:t>
            </a:r>
            <a:r>
              <a:rPr sz="2600" b="1" spc="-65">
                <a:solidFill>
                  <a:srgbClr val="00AF50"/>
                </a:solidFill>
                <a:latin typeface="Calibri"/>
                <a:cs typeface="Calibri"/>
              </a:rPr>
              <a:t> </a:t>
            </a:r>
            <a:r>
              <a:rPr sz="2600" b="1">
                <a:solidFill>
                  <a:srgbClr val="00AF50"/>
                </a:solidFill>
                <a:latin typeface="Calibri"/>
                <a:cs typeface="Calibri"/>
              </a:rPr>
              <a:t>enter</a:t>
            </a:r>
            <a:r>
              <a:rPr sz="2600" b="1" spc="-35">
                <a:solidFill>
                  <a:srgbClr val="00AF50"/>
                </a:solidFill>
                <a:latin typeface="Calibri"/>
                <a:cs typeface="Calibri"/>
              </a:rPr>
              <a:t> </a:t>
            </a:r>
            <a:r>
              <a:rPr sz="2600" b="1">
                <a:solidFill>
                  <a:srgbClr val="00AF50"/>
                </a:solidFill>
                <a:latin typeface="Calibri"/>
                <a:cs typeface="Calibri"/>
              </a:rPr>
              <a:t>the</a:t>
            </a:r>
            <a:r>
              <a:rPr sz="2600" b="1" spc="-45">
                <a:solidFill>
                  <a:srgbClr val="00AF50"/>
                </a:solidFill>
                <a:latin typeface="Calibri"/>
                <a:cs typeface="Calibri"/>
              </a:rPr>
              <a:t> </a:t>
            </a:r>
            <a:r>
              <a:rPr sz="2600" b="1">
                <a:solidFill>
                  <a:srgbClr val="00AF50"/>
                </a:solidFill>
                <a:latin typeface="Calibri"/>
                <a:cs typeface="Calibri"/>
              </a:rPr>
              <a:t>pit</a:t>
            </a:r>
            <a:r>
              <a:rPr sz="2600" b="1" spc="-50">
                <a:solidFill>
                  <a:srgbClr val="00AF50"/>
                </a:solidFill>
                <a:latin typeface="Calibri"/>
                <a:cs typeface="Calibri"/>
              </a:rPr>
              <a:t> </a:t>
            </a:r>
            <a:r>
              <a:rPr sz="2600" b="1">
                <a:solidFill>
                  <a:srgbClr val="00AF50"/>
                </a:solidFill>
                <a:latin typeface="Calibri"/>
                <a:cs typeface="Calibri"/>
              </a:rPr>
              <a:t>via</a:t>
            </a:r>
            <a:r>
              <a:rPr sz="2600" b="1" spc="-60">
                <a:solidFill>
                  <a:srgbClr val="00AF50"/>
                </a:solidFill>
                <a:latin typeface="Calibri"/>
                <a:cs typeface="Calibri"/>
              </a:rPr>
              <a:t> </a:t>
            </a:r>
            <a:r>
              <a:rPr sz="2600" b="1">
                <a:solidFill>
                  <a:srgbClr val="00AF50"/>
                </a:solidFill>
                <a:latin typeface="Calibri"/>
                <a:cs typeface="Calibri"/>
              </a:rPr>
              <a:t>squat</a:t>
            </a:r>
            <a:r>
              <a:rPr sz="2600" b="1" spc="-45">
                <a:solidFill>
                  <a:srgbClr val="00AF50"/>
                </a:solidFill>
                <a:latin typeface="Calibri"/>
                <a:cs typeface="Calibri"/>
              </a:rPr>
              <a:t> </a:t>
            </a:r>
            <a:r>
              <a:rPr sz="2600" b="1">
                <a:solidFill>
                  <a:srgbClr val="00AF50"/>
                </a:solidFill>
                <a:latin typeface="Calibri"/>
                <a:cs typeface="Calibri"/>
              </a:rPr>
              <a:t>hole</a:t>
            </a:r>
            <a:r>
              <a:rPr sz="2600" b="1" spc="-45">
                <a:solidFill>
                  <a:srgbClr val="00AF50"/>
                </a:solidFill>
                <a:latin typeface="Calibri"/>
                <a:cs typeface="Calibri"/>
              </a:rPr>
              <a:t> </a:t>
            </a:r>
            <a:r>
              <a:rPr sz="2600" b="1">
                <a:solidFill>
                  <a:srgbClr val="00AF50"/>
                </a:solidFill>
                <a:latin typeface="Calibri"/>
                <a:cs typeface="Calibri"/>
              </a:rPr>
              <a:t>(to</a:t>
            </a:r>
            <a:r>
              <a:rPr sz="2600" b="1" spc="-70">
                <a:solidFill>
                  <a:srgbClr val="00AF50"/>
                </a:solidFill>
                <a:latin typeface="Calibri"/>
                <a:cs typeface="Calibri"/>
              </a:rPr>
              <a:t> </a:t>
            </a:r>
            <a:r>
              <a:rPr sz="2600" b="1">
                <a:solidFill>
                  <a:srgbClr val="00AF50"/>
                </a:solidFill>
                <a:latin typeface="Calibri"/>
                <a:cs typeface="Calibri"/>
              </a:rPr>
              <a:t>lay</a:t>
            </a:r>
            <a:r>
              <a:rPr sz="2600" b="1" spc="-40">
                <a:solidFill>
                  <a:srgbClr val="00AF50"/>
                </a:solidFill>
                <a:latin typeface="Calibri"/>
                <a:cs typeface="Calibri"/>
              </a:rPr>
              <a:t> </a:t>
            </a:r>
            <a:r>
              <a:rPr sz="2600" b="1" spc="-20">
                <a:solidFill>
                  <a:srgbClr val="00AF50"/>
                </a:solidFill>
                <a:latin typeface="Calibri"/>
                <a:cs typeface="Calibri"/>
              </a:rPr>
              <a:t>egg)</a:t>
            </a:r>
            <a:endParaRPr sz="2600">
              <a:latin typeface="Calibri"/>
              <a:cs typeface="Calibri"/>
            </a:endParaRPr>
          </a:p>
          <a:p>
            <a:pPr marL="355600" indent="-342900">
              <a:lnSpc>
                <a:spcPct val="100000"/>
              </a:lnSpc>
              <a:spcBef>
                <a:spcPts val="625"/>
              </a:spcBef>
              <a:buFont typeface="Arial MT"/>
              <a:buChar char="•"/>
              <a:tabLst>
                <a:tab pos="355600" algn="l"/>
              </a:tabLst>
            </a:pPr>
            <a:r>
              <a:rPr sz="2600" b="1">
                <a:solidFill>
                  <a:srgbClr val="00AF50"/>
                </a:solidFill>
                <a:latin typeface="Calibri"/>
                <a:cs typeface="Calibri"/>
              </a:rPr>
              <a:t>On</a:t>
            </a:r>
            <a:r>
              <a:rPr sz="2600" b="1" spc="-70">
                <a:solidFill>
                  <a:srgbClr val="00AF50"/>
                </a:solidFill>
                <a:latin typeface="Calibri"/>
                <a:cs typeface="Calibri"/>
              </a:rPr>
              <a:t> </a:t>
            </a:r>
            <a:r>
              <a:rPr sz="2600" b="1">
                <a:solidFill>
                  <a:srgbClr val="00AF50"/>
                </a:solidFill>
                <a:latin typeface="Calibri"/>
                <a:cs typeface="Calibri"/>
              </a:rPr>
              <a:t>their</a:t>
            </a:r>
            <a:r>
              <a:rPr sz="2600" b="1" spc="-55">
                <a:solidFill>
                  <a:srgbClr val="00AF50"/>
                </a:solidFill>
                <a:latin typeface="Calibri"/>
                <a:cs typeface="Calibri"/>
              </a:rPr>
              <a:t> </a:t>
            </a:r>
            <a:r>
              <a:rPr sz="2600" b="1">
                <a:solidFill>
                  <a:srgbClr val="00AF50"/>
                </a:solidFill>
                <a:latin typeface="Calibri"/>
                <a:cs typeface="Calibri"/>
              </a:rPr>
              <a:t>way</a:t>
            </a:r>
            <a:r>
              <a:rPr sz="2600" b="1" spc="-80">
                <a:solidFill>
                  <a:srgbClr val="00AF50"/>
                </a:solidFill>
                <a:latin typeface="Calibri"/>
                <a:cs typeface="Calibri"/>
              </a:rPr>
              <a:t> </a:t>
            </a:r>
            <a:r>
              <a:rPr sz="2600" b="1">
                <a:solidFill>
                  <a:srgbClr val="00AF50"/>
                </a:solidFill>
                <a:latin typeface="Calibri"/>
                <a:cs typeface="Calibri"/>
              </a:rPr>
              <a:t>out,</a:t>
            </a:r>
            <a:r>
              <a:rPr sz="2600" b="1" spc="-65">
                <a:solidFill>
                  <a:srgbClr val="00AF50"/>
                </a:solidFill>
                <a:latin typeface="Calibri"/>
                <a:cs typeface="Calibri"/>
              </a:rPr>
              <a:t> </a:t>
            </a:r>
            <a:r>
              <a:rPr sz="2600" b="1">
                <a:solidFill>
                  <a:srgbClr val="00AF50"/>
                </a:solidFill>
                <a:latin typeface="Calibri"/>
                <a:cs typeface="Calibri"/>
              </a:rPr>
              <a:t>they</a:t>
            </a:r>
            <a:r>
              <a:rPr sz="2600" b="1" spc="-60">
                <a:solidFill>
                  <a:srgbClr val="00AF50"/>
                </a:solidFill>
                <a:latin typeface="Calibri"/>
                <a:cs typeface="Calibri"/>
              </a:rPr>
              <a:t> </a:t>
            </a:r>
            <a:r>
              <a:rPr sz="2600" b="1">
                <a:solidFill>
                  <a:srgbClr val="00AF50"/>
                </a:solidFill>
                <a:latin typeface="Calibri"/>
                <a:cs typeface="Calibri"/>
              </a:rPr>
              <a:t>instinctively</a:t>
            </a:r>
            <a:r>
              <a:rPr sz="2600" b="1" spc="-65">
                <a:solidFill>
                  <a:srgbClr val="00AF50"/>
                </a:solidFill>
                <a:latin typeface="Calibri"/>
                <a:cs typeface="Calibri"/>
              </a:rPr>
              <a:t> </a:t>
            </a:r>
            <a:r>
              <a:rPr sz="2600" b="1">
                <a:solidFill>
                  <a:srgbClr val="00AF50"/>
                </a:solidFill>
                <a:latin typeface="Calibri"/>
                <a:cs typeface="Calibri"/>
              </a:rPr>
              <a:t>fly</a:t>
            </a:r>
            <a:r>
              <a:rPr sz="2600" b="1" spc="-65">
                <a:solidFill>
                  <a:srgbClr val="00AF50"/>
                </a:solidFill>
                <a:latin typeface="Calibri"/>
                <a:cs typeface="Calibri"/>
              </a:rPr>
              <a:t> </a:t>
            </a:r>
            <a:r>
              <a:rPr sz="2600" b="1" spc="-10">
                <a:solidFill>
                  <a:srgbClr val="00AF50"/>
                </a:solidFill>
                <a:latin typeface="Calibri"/>
                <a:cs typeface="Calibri"/>
              </a:rPr>
              <a:t>towards</a:t>
            </a:r>
            <a:r>
              <a:rPr sz="2600" b="1" spc="-80">
                <a:solidFill>
                  <a:srgbClr val="00AF50"/>
                </a:solidFill>
                <a:latin typeface="Calibri"/>
                <a:cs typeface="Calibri"/>
              </a:rPr>
              <a:t> </a:t>
            </a:r>
            <a:r>
              <a:rPr sz="2600" b="1" spc="-10">
                <a:solidFill>
                  <a:srgbClr val="00AF50"/>
                </a:solidFill>
                <a:latin typeface="Calibri"/>
                <a:cs typeface="Calibri"/>
              </a:rPr>
              <a:t>“light”</a:t>
            </a:r>
            <a:endParaRPr sz="2600">
              <a:latin typeface="Calibri"/>
              <a:cs typeface="Calibri"/>
            </a:endParaRPr>
          </a:p>
          <a:p>
            <a:pPr marL="355600" marR="38100" indent="-343535">
              <a:lnSpc>
                <a:spcPct val="100000"/>
              </a:lnSpc>
              <a:spcBef>
                <a:spcPts val="630"/>
              </a:spcBef>
              <a:buChar char="•"/>
              <a:tabLst>
                <a:tab pos="355600" algn="l"/>
                <a:tab pos="429895" algn="l"/>
              </a:tabLst>
            </a:pPr>
            <a:r>
              <a:rPr sz="2600">
                <a:solidFill>
                  <a:srgbClr val="00AF50"/>
                </a:solidFill>
                <a:latin typeface="Arial MT"/>
                <a:cs typeface="Arial MT"/>
              </a:rPr>
              <a:t>	</a:t>
            </a:r>
            <a:r>
              <a:rPr sz="2600" b="1">
                <a:solidFill>
                  <a:srgbClr val="00AF50"/>
                </a:solidFill>
                <a:latin typeface="Calibri"/>
                <a:cs typeface="Calibri"/>
              </a:rPr>
              <a:t>If</a:t>
            </a:r>
            <a:r>
              <a:rPr sz="2600" b="1" spc="-40">
                <a:solidFill>
                  <a:srgbClr val="00AF50"/>
                </a:solidFill>
                <a:latin typeface="Calibri"/>
                <a:cs typeface="Calibri"/>
              </a:rPr>
              <a:t> </a:t>
            </a:r>
            <a:r>
              <a:rPr sz="2600" b="1">
                <a:solidFill>
                  <a:srgbClr val="00AF50"/>
                </a:solidFill>
                <a:latin typeface="Calibri"/>
                <a:cs typeface="Calibri"/>
              </a:rPr>
              <a:t>the</a:t>
            </a:r>
            <a:r>
              <a:rPr sz="2600" b="1" spc="-40">
                <a:solidFill>
                  <a:srgbClr val="00AF50"/>
                </a:solidFill>
                <a:latin typeface="Calibri"/>
                <a:cs typeface="Calibri"/>
              </a:rPr>
              <a:t> </a:t>
            </a:r>
            <a:r>
              <a:rPr sz="2600" b="1">
                <a:solidFill>
                  <a:srgbClr val="00AF50"/>
                </a:solidFill>
                <a:latin typeface="Calibri"/>
                <a:cs typeface="Calibri"/>
              </a:rPr>
              <a:t>latrine</a:t>
            </a:r>
            <a:r>
              <a:rPr sz="2600" b="1" spc="-25">
                <a:solidFill>
                  <a:srgbClr val="00AF50"/>
                </a:solidFill>
                <a:latin typeface="Calibri"/>
                <a:cs typeface="Calibri"/>
              </a:rPr>
              <a:t> </a:t>
            </a:r>
            <a:r>
              <a:rPr sz="2600" b="1">
                <a:solidFill>
                  <a:srgbClr val="00AF50"/>
                </a:solidFill>
                <a:latin typeface="Calibri"/>
                <a:cs typeface="Calibri"/>
              </a:rPr>
              <a:t>door</a:t>
            </a:r>
            <a:r>
              <a:rPr sz="2600" b="1" spc="-40">
                <a:solidFill>
                  <a:srgbClr val="00AF50"/>
                </a:solidFill>
                <a:latin typeface="Calibri"/>
                <a:cs typeface="Calibri"/>
              </a:rPr>
              <a:t> </a:t>
            </a:r>
            <a:r>
              <a:rPr sz="2600" b="1">
                <a:solidFill>
                  <a:srgbClr val="00AF50"/>
                </a:solidFill>
                <a:latin typeface="Calibri"/>
                <a:cs typeface="Calibri"/>
              </a:rPr>
              <a:t>is</a:t>
            </a:r>
            <a:r>
              <a:rPr sz="2600" b="1" spc="-50">
                <a:solidFill>
                  <a:srgbClr val="00AF50"/>
                </a:solidFill>
                <a:latin typeface="Calibri"/>
                <a:cs typeface="Calibri"/>
              </a:rPr>
              <a:t> </a:t>
            </a:r>
            <a:r>
              <a:rPr sz="2600" b="1">
                <a:solidFill>
                  <a:srgbClr val="00AF50"/>
                </a:solidFill>
                <a:latin typeface="Calibri"/>
                <a:cs typeface="Calibri"/>
              </a:rPr>
              <a:t>closed</a:t>
            </a:r>
            <a:r>
              <a:rPr sz="2600" b="1" spc="-35">
                <a:solidFill>
                  <a:srgbClr val="00AF50"/>
                </a:solidFill>
                <a:latin typeface="Calibri"/>
                <a:cs typeface="Calibri"/>
              </a:rPr>
              <a:t> </a:t>
            </a:r>
            <a:r>
              <a:rPr sz="2600" b="1">
                <a:solidFill>
                  <a:srgbClr val="00AF50"/>
                </a:solidFill>
                <a:latin typeface="Calibri"/>
                <a:cs typeface="Calibri"/>
              </a:rPr>
              <a:t>and</a:t>
            </a:r>
            <a:r>
              <a:rPr sz="2600" b="1" spc="-20">
                <a:solidFill>
                  <a:srgbClr val="00AF50"/>
                </a:solidFill>
                <a:latin typeface="Calibri"/>
                <a:cs typeface="Calibri"/>
              </a:rPr>
              <a:t> </a:t>
            </a:r>
            <a:r>
              <a:rPr sz="2600" b="1">
                <a:solidFill>
                  <a:srgbClr val="00AF50"/>
                </a:solidFill>
                <a:latin typeface="Calibri"/>
                <a:cs typeface="Calibri"/>
              </a:rPr>
              <a:t>the</a:t>
            </a:r>
            <a:r>
              <a:rPr sz="2600" b="1" spc="-30">
                <a:solidFill>
                  <a:srgbClr val="00AF50"/>
                </a:solidFill>
                <a:latin typeface="Calibri"/>
                <a:cs typeface="Calibri"/>
              </a:rPr>
              <a:t> </a:t>
            </a:r>
            <a:r>
              <a:rPr sz="2600" b="1">
                <a:solidFill>
                  <a:srgbClr val="00AF50"/>
                </a:solidFill>
                <a:latin typeface="Calibri"/>
                <a:cs typeface="Calibri"/>
              </a:rPr>
              <a:t>latrine</a:t>
            </a:r>
            <a:r>
              <a:rPr sz="2600" b="1" spc="-35">
                <a:solidFill>
                  <a:srgbClr val="00AF50"/>
                </a:solidFill>
                <a:latin typeface="Calibri"/>
                <a:cs typeface="Calibri"/>
              </a:rPr>
              <a:t> </a:t>
            </a:r>
            <a:r>
              <a:rPr sz="2600" b="1">
                <a:solidFill>
                  <a:srgbClr val="00AF50"/>
                </a:solidFill>
                <a:latin typeface="Calibri"/>
                <a:cs typeface="Calibri"/>
              </a:rPr>
              <a:t>is</a:t>
            </a:r>
            <a:r>
              <a:rPr sz="2600" b="1" spc="-35">
                <a:solidFill>
                  <a:srgbClr val="00AF50"/>
                </a:solidFill>
                <a:latin typeface="Calibri"/>
                <a:cs typeface="Calibri"/>
              </a:rPr>
              <a:t> </a:t>
            </a:r>
            <a:r>
              <a:rPr sz="2600" b="1">
                <a:solidFill>
                  <a:srgbClr val="00AF50"/>
                </a:solidFill>
                <a:latin typeface="Calibri"/>
                <a:cs typeface="Calibri"/>
              </a:rPr>
              <a:t>dark</a:t>
            </a:r>
            <a:r>
              <a:rPr sz="2600" b="1" spc="-30">
                <a:solidFill>
                  <a:srgbClr val="00AF50"/>
                </a:solidFill>
                <a:latin typeface="Calibri"/>
                <a:cs typeface="Calibri"/>
              </a:rPr>
              <a:t> </a:t>
            </a:r>
            <a:r>
              <a:rPr sz="2600" b="1" spc="-10">
                <a:solidFill>
                  <a:srgbClr val="00AF50"/>
                </a:solidFill>
                <a:latin typeface="Calibri"/>
                <a:cs typeface="Calibri"/>
              </a:rPr>
              <a:t>inside, </a:t>
            </a:r>
            <a:r>
              <a:rPr sz="2600" b="1">
                <a:solidFill>
                  <a:srgbClr val="00AF50"/>
                </a:solidFill>
                <a:latin typeface="Calibri"/>
                <a:cs typeface="Calibri"/>
              </a:rPr>
              <a:t>only</a:t>
            </a:r>
            <a:r>
              <a:rPr sz="2600" b="1" spc="-40">
                <a:solidFill>
                  <a:srgbClr val="00AF50"/>
                </a:solidFill>
                <a:latin typeface="Calibri"/>
                <a:cs typeface="Calibri"/>
              </a:rPr>
              <a:t> </a:t>
            </a:r>
            <a:r>
              <a:rPr sz="2600" b="1">
                <a:solidFill>
                  <a:srgbClr val="00AF50"/>
                </a:solidFill>
                <a:latin typeface="Calibri"/>
                <a:cs typeface="Calibri"/>
              </a:rPr>
              <a:t>light</a:t>
            </a:r>
            <a:r>
              <a:rPr sz="2600" b="1" spc="-40">
                <a:solidFill>
                  <a:srgbClr val="00AF50"/>
                </a:solidFill>
                <a:latin typeface="Calibri"/>
                <a:cs typeface="Calibri"/>
              </a:rPr>
              <a:t> </a:t>
            </a:r>
            <a:r>
              <a:rPr sz="2600" b="1">
                <a:solidFill>
                  <a:srgbClr val="00AF50"/>
                </a:solidFill>
                <a:latin typeface="Calibri"/>
                <a:cs typeface="Calibri"/>
              </a:rPr>
              <a:t>they</a:t>
            </a:r>
            <a:r>
              <a:rPr sz="2600" b="1" spc="-40">
                <a:solidFill>
                  <a:srgbClr val="00AF50"/>
                </a:solidFill>
                <a:latin typeface="Calibri"/>
                <a:cs typeface="Calibri"/>
              </a:rPr>
              <a:t> </a:t>
            </a:r>
            <a:r>
              <a:rPr sz="2600" b="1">
                <a:solidFill>
                  <a:srgbClr val="00AF50"/>
                </a:solidFill>
                <a:latin typeface="Calibri"/>
                <a:cs typeface="Calibri"/>
              </a:rPr>
              <a:t>can</a:t>
            </a:r>
            <a:r>
              <a:rPr sz="2600" b="1" spc="-55">
                <a:solidFill>
                  <a:srgbClr val="00AF50"/>
                </a:solidFill>
                <a:latin typeface="Calibri"/>
                <a:cs typeface="Calibri"/>
              </a:rPr>
              <a:t> </a:t>
            </a:r>
            <a:r>
              <a:rPr sz="2600" b="1">
                <a:solidFill>
                  <a:srgbClr val="00AF50"/>
                </a:solidFill>
                <a:latin typeface="Calibri"/>
                <a:cs typeface="Calibri"/>
              </a:rPr>
              <a:t>see</a:t>
            </a:r>
            <a:r>
              <a:rPr sz="2600" b="1" spc="-50">
                <a:solidFill>
                  <a:srgbClr val="00AF50"/>
                </a:solidFill>
                <a:latin typeface="Calibri"/>
                <a:cs typeface="Calibri"/>
              </a:rPr>
              <a:t> </a:t>
            </a:r>
            <a:r>
              <a:rPr sz="2600" b="1">
                <a:solidFill>
                  <a:srgbClr val="00AF50"/>
                </a:solidFill>
                <a:latin typeface="Calibri"/>
                <a:cs typeface="Calibri"/>
              </a:rPr>
              <a:t>is</a:t>
            </a:r>
            <a:r>
              <a:rPr sz="2600" b="1" spc="-50">
                <a:solidFill>
                  <a:srgbClr val="00AF50"/>
                </a:solidFill>
                <a:latin typeface="Calibri"/>
                <a:cs typeface="Calibri"/>
              </a:rPr>
              <a:t> </a:t>
            </a:r>
            <a:r>
              <a:rPr sz="2600" b="1">
                <a:solidFill>
                  <a:srgbClr val="00AF50"/>
                </a:solidFill>
                <a:latin typeface="Calibri"/>
                <a:cs typeface="Calibri"/>
              </a:rPr>
              <a:t>at</a:t>
            </a:r>
            <a:r>
              <a:rPr sz="2600" b="1" spc="-45">
                <a:solidFill>
                  <a:srgbClr val="00AF50"/>
                </a:solidFill>
                <a:latin typeface="Calibri"/>
                <a:cs typeface="Calibri"/>
              </a:rPr>
              <a:t> </a:t>
            </a:r>
            <a:r>
              <a:rPr sz="2600" b="1">
                <a:solidFill>
                  <a:srgbClr val="00AF50"/>
                </a:solidFill>
                <a:latin typeface="Calibri"/>
                <a:cs typeface="Calibri"/>
              </a:rPr>
              <a:t>the</a:t>
            </a:r>
            <a:r>
              <a:rPr sz="2600" b="1" spc="-45">
                <a:solidFill>
                  <a:srgbClr val="00AF50"/>
                </a:solidFill>
                <a:latin typeface="Calibri"/>
                <a:cs typeface="Calibri"/>
              </a:rPr>
              <a:t> </a:t>
            </a:r>
            <a:r>
              <a:rPr sz="2600" b="1">
                <a:solidFill>
                  <a:srgbClr val="00AF50"/>
                </a:solidFill>
                <a:latin typeface="Calibri"/>
                <a:cs typeface="Calibri"/>
              </a:rPr>
              <a:t>top</a:t>
            </a:r>
            <a:r>
              <a:rPr sz="2600" b="1" spc="-45">
                <a:solidFill>
                  <a:srgbClr val="00AF50"/>
                </a:solidFill>
                <a:latin typeface="Calibri"/>
                <a:cs typeface="Calibri"/>
              </a:rPr>
              <a:t> </a:t>
            </a:r>
            <a:r>
              <a:rPr sz="2600" b="1">
                <a:solidFill>
                  <a:srgbClr val="00AF50"/>
                </a:solidFill>
                <a:latin typeface="Calibri"/>
                <a:cs typeface="Calibri"/>
              </a:rPr>
              <a:t>of</a:t>
            </a:r>
            <a:r>
              <a:rPr sz="2600" b="1" spc="-55">
                <a:solidFill>
                  <a:srgbClr val="00AF50"/>
                </a:solidFill>
                <a:latin typeface="Calibri"/>
                <a:cs typeface="Calibri"/>
              </a:rPr>
              <a:t> </a:t>
            </a:r>
            <a:r>
              <a:rPr sz="2600" b="1">
                <a:solidFill>
                  <a:srgbClr val="00AF50"/>
                </a:solidFill>
                <a:latin typeface="Calibri"/>
                <a:cs typeface="Calibri"/>
              </a:rPr>
              <a:t>vent</a:t>
            </a:r>
            <a:r>
              <a:rPr sz="2600" b="1" spc="-45">
                <a:solidFill>
                  <a:srgbClr val="00AF50"/>
                </a:solidFill>
                <a:latin typeface="Calibri"/>
                <a:cs typeface="Calibri"/>
              </a:rPr>
              <a:t> </a:t>
            </a:r>
            <a:r>
              <a:rPr sz="2600" b="1" spc="-10">
                <a:solidFill>
                  <a:srgbClr val="00AF50"/>
                </a:solidFill>
                <a:latin typeface="Calibri"/>
                <a:cs typeface="Calibri"/>
              </a:rPr>
              <a:t>pipe.</a:t>
            </a:r>
            <a:endParaRPr sz="2600">
              <a:latin typeface="Calibri"/>
              <a:cs typeface="Calibri"/>
            </a:endParaRPr>
          </a:p>
          <a:p>
            <a:pPr marL="355600" marR="270510" indent="-343535">
              <a:lnSpc>
                <a:spcPct val="100000"/>
              </a:lnSpc>
              <a:spcBef>
                <a:spcPts val="620"/>
              </a:spcBef>
              <a:buFont typeface="Arial MT"/>
              <a:buChar char="•"/>
              <a:tabLst>
                <a:tab pos="355600" algn="l"/>
              </a:tabLst>
            </a:pPr>
            <a:r>
              <a:rPr sz="2600" b="1">
                <a:solidFill>
                  <a:srgbClr val="00AF50"/>
                </a:solidFill>
                <a:latin typeface="Calibri"/>
                <a:cs typeface="Calibri"/>
              </a:rPr>
              <a:t>Since</a:t>
            </a:r>
            <a:r>
              <a:rPr sz="2600" b="1" spc="-45">
                <a:solidFill>
                  <a:srgbClr val="00AF50"/>
                </a:solidFill>
                <a:latin typeface="Calibri"/>
                <a:cs typeface="Calibri"/>
              </a:rPr>
              <a:t> </a:t>
            </a:r>
            <a:r>
              <a:rPr sz="2600" b="1">
                <a:solidFill>
                  <a:srgbClr val="00AF50"/>
                </a:solidFill>
                <a:latin typeface="Calibri"/>
                <a:cs typeface="Calibri"/>
              </a:rPr>
              <a:t>the</a:t>
            </a:r>
            <a:r>
              <a:rPr sz="2600" b="1" spc="-40">
                <a:solidFill>
                  <a:srgbClr val="00AF50"/>
                </a:solidFill>
                <a:latin typeface="Calibri"/>
                <a:cs typeface="Calibri"/>
              </a:rPr>
              <a:t> </a:t>
            </a:r>
            <a:r>
              <a:rPr sz="2600" b="1">
                <a:solidFill>
                  <a:srgbClr val="00AF50"/>
                </a:solidFill>
                <a:latin typeface="Calibri"/>
                <a:cs typeface="Calibri"/>
              </a:rPr>
              <a:t>vent</a:t>
            </a:r>
            <a:r>
              <a:rPr sz="2600" b="1" spc="-45">
                <a:solidFill>
                  <a:srgbClr val="00AF50"/>
                </a:solidFill>
                <a:latin typeface="Calibri"/>
                <a:cs typeface="Calibri"/>
              </a:rPr>
              <a:t> </a:t>
            </a:r>
            <a:r>
              <a:rPr sz="2600" b="1">
                <a:solidFill>
                  <a:srgbClr val="00AF50"/>
                </a:solidFill>
                <a:latin typeface="Calibri"/>
                <a:cs typeface="Calibri"/>
              </a:rPr>
              <a:t>pipe</a:t>
            </a:r>
            <a:r>
              <a:rPr sz="2600" b="1" spc="-30">
                <a:solidFill>
                  <a:srgbClr val="00AF50"/>
                </a:solidFill>
                <a:latin typeface="Calibri"/>
                <a:cs typeface="Calibri"/>
              </a:rPr>
              <a:t> </a:t>
            </a:r>
            <a:r>
              <a:rPr sz="2600" b="1">
                <a:solidFill>
                  <a:srgbClr val="00AF50"/>
                </a:solidFill>
                <a:latin typeface="Calibri"/>
                <a:cs typeface="Calibri"/>
              </a:rPr>
              <a:t>is</a:t>
            </a:r>
            <a:r>
              <a:rPr sz="2600" b="1" spc="-60">
                <a:solidFill>
                  <a:srgbClr val="00AF50"/>
                </a:solidFill>
                <a:latin typeface="Calibri"/>
                <a:cs typeface="Calibri"/>
              </a:rPr>
              <a:t> </a:t>
            </a:r>
            <a:r>
              <a:rPr sz="2600" b="1">
                <a:solidFill>
                  <a:srgbClr val="00AF50"/>
                </a:solidFill>
                <a:latin typeface="Calibri"/>
                <a:cs typeface="Calibri"/>
              </a:rPr>
              <a:t>provided</a:t>
            </a:r>
            <a:r>
              <a:rPr sz="2600" b="1" spc="-35">
                <a:solidFill>
                  <a:srgbClr val="00AF50"/>
                </a:solidFill>
                <a:latin typeface="Calibri"/>
                <a:cs typeface="Calibri"/>
              </a:rPr>
              <a:t> </a:t>
            </a:r>
            <a:r>
              <a:rPr sz="2600" b="1">
                <a:solidFill>
                  <a:srgbClr val="00AF50"/>
                </a:solidFill>
                <a:latin typeface="Calibri"/>
                <a:cs typeface="Calibri"/>
              </a:rPr>
              <a:t>with</a:t>
            </a:r>
            <a:r>
              <a:rPr sz="2600" b="1" spc="-55">
                <a:solidFill>
                  <a:srgbClr val="00AF50"/>
                </a:solidFill>
                <a:latin typeface="Calibri"/>
                <a:cs typeface="Calibri"/>
              </a:rPr>
              <a:t> </a:t>
            </a:r>
            <a:r>
              <a:rPr sz="2600" b="1" spc="-10">
                <a:solidFill>
                  <a:srgbClr val="00AF50"/>
                </a:solidFill>
                <a:latin typeface="Calibri"/>
                <a:cs typeface="Calibri"/>
              </a:rPr>
              <a:t>fly-</a:t>
            </a:r>
            <a:r>
              <a:rPr sz="2600" b="1">
                <a:solidFill>
                  <a:srgbClr val="00AF50"/>
                </a:solidFill>
                <a:latin typeface="Calibri"/>
                <a:cs typeface="Calibri"/>
              </a:rPr>
              <a:t>screen,</a:t>
            </a:r>
            <a:r>
              <a:rPr sz="2600" b="1" spc="-40">
                <a:solidFill>
                  <a:srgbClr val="00AF50"/>
                </a:solidFill>
                <a:latin typeface="Calibri"/>
                <a:cs typeface="Calibri"/>
              </a:rPr>
              <a:t> </a:t>
            </a:r>
            <a:r>
              <a:rPr sz="2600" b="1">
                <a:solidFill>
                  <a:srgbClr val="00AF50"/>
                </a:solidFill>
                <a:latin typeface="Calibri"/>
                <a:cs typeface="Calibri"/>
              </a:rPr>
              <a:t>flies</a:t>
            </a:r>
            <a:r>
              <a:rPr sz="2600" b="1" spc="-55">
                <a:solidFill>
                  <a:srgbClr val="00AF50"/>
                </a:solidFill>
                <a:latin typeface="Calibri"/>
                <a:cs typeface="Calibri"/>
              </a:rPr>
              <a:t> </a:t>
            </a:r>
            <a:r>
              <a:rPr sz="2600" b="1" spc="-25">
                <a:solidFill>
                  <a:srgbClr val="00AF50"/>
                </a:solidFill>
                <a:latin typeface="Calibri"/>
                <a:cs typeface="Calibri"/>
              </a:rPr>
              <a:t>are </a:t>
            </a:r>
            <a:r>
              <a:rPr sz="2600" b="1">
                <a:solidFill>
                  <a:srgbClr val="00AF50"/>
                </a:solidFill>
                <a:latin typeface="Calibri"/>
                <a:cs typeface="Calibri"/>
              </a:rPr>
              <a:t>unable</a:t>
            </a:r>
            <a:r>
              <a:rPr sz="2600" b="1" spc="-60">
                <a:solidFill>
                  <a:srgbClr val="00AF50"/>
                </a:solidFill>
                <a:latin typeface="Calibri"/>
                <a:cs typeface="Calibri"/>
              </a:rPr>
              <a:t> </a:t>
            </a:r>
            <a:r>
              <a:rPr sz="2600" b="1">
                <a:solidFill>
                  <a:srgbClr val="00AF50"/>
                </a:solidFill>
                <a:latin typeface="Calibri"/>
                <a:cs typeface="Calibri"/>
              </a:rPr>
              <a:t>to</a:t>
            </a:r>
            <a:r>
              <a:rPr sz="2600" b="1" spc="-100">
                <a:solidFill>
                  <a:srgbClr val="00AF50"/>
                </a:solidFill>
                <a:latin typeface="Calibri"/>
                <a:cs typeface="Calibri"/>
              </a:rPr>
              <a:t> </a:t>
            </a:r>
            <a:r>
              <a:rPr sz="2600" b="1">
                <a:solidFill>
                  <a:srgbClr val="00AF50"/>
                </a:solidFill>
                <a:latin typeface="Calibri"/>
                <a:cs typeface="Calibri"/>
              </a:rPr>
              <a:t>escape</a:t>
            </a:r>
            <a:r>
              <a:rPr sz="2600" b="1" spc="-75">
                <a:solidFill>
                  <a:srgbClr val="00AF50"/>
                </a:solidFill>
                <a:latin typeface="Calibri"/>
                <a:cs typeface="Calibri"/>
              </a:rPr>
              <a:t> </a:t>
            </a:r>
            <a:r>
              <a:rPr sz="2600" b="1">
                <a:solidFill>
                  <a:srgbClr val="00AF50"/>
                </a:solidFill>
                <a:latin typeface="Calibri"/>
                <a:cs typeface="Calibri"/>
              </a:rPr>
              <a:t>and</a:t>
            </a:r>
            <a:r>
              <a:rPr sz="2600" b="1" spc="-80">
                <a:solidFill>
                  <a:srgbClr val="00AF50"/>
                </a:solidFill>
                <a:latin typeface="Calibri"/>
                <a:cs typeface="Calibri"/>
              </a:rPr>
              <a:t> </a:t>
            </a:r>
            <a:r>
              <a:rPr sz="2600" b="1">
                <a:solidFill>
                  <a:srgbClr val="00AF50"/>
                </a:solidFill>
                <a:latin typeface="Calibri"/>
                <a:cs typeface="Calibri"/>
              </a:rPr>
              <a:t>eventually</a:t>
            </a:r>
            <a:r>
              <a:rPr sz="2600" b="1" spc="-60">
                <a:solidFill>
                  <a:srgbClr val="00AF50"/>
                </a:solidFill>
                <a:latin typeface="Calibri"/>
                <a:cs typeface="Calibri"/>
              </a:rPr>
              <a:t> </a:t>
            </a:r>
            <a:r>
              <a:rPr sz="2600" b="1" spc="-20">
                <a:solidFill>
                  <a:srgbClr val="00AF50"/>
                </a:solidFill>
                <a:latin typeface="Calibri"/>
                <a:cs typeface="Calibri"/>
              </a:rPr>
              <a:t>die.</a:t>
            </a:r>
            <a:endParaRPr sz="2600">
              <a:latin typeface="Calibri"/>
              <a:cs typeface="Calibri"/>
            </a:endParaRPr>
          </a:p>
        </p:txBody>
      </p:sp>
      <p:sp>
        <p:nvSpPr>
          <p:cNvPr id="5" name="Slide Number Placeholder 4">
            <a:extLst>
              <a:ext uri="{FF2B5EF4-FFF2-40B4-BE49-F238E27FC236}">
                <a16:creationId xmlns:a16="http://schemas.microsoft.com/office/drawing/2014/main" id="{FEC80AC1-DF1E-7C87-6B18-2A886E297CF8}"/>
              </a:ext>
            </a:extLst>
          </p:cNvPr>
          <p:cNvSpPr>
            <a:spLocks noGrp="1"/>
          </p:cNvSpPr>
          <p:nvPr>
            <p:ph type="sldNum" sz="quarter" idx="7"/>
          </p:nvPr>
        </p:nvSpPr>
        <p:spPr/>
        <p:txBody>
          <a:bodyPr/>
          <a:lstStyle/>
          <a:p>
            <a:fld id="{B6F15528-21DE-4FAA-801E-634DDDAF4B2B}" type="slidenum">
              <a:rPr lang="en-US" smtClean="0"/>
              <a:t>51</a:t>
            </a:fld>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8382000" cy="762000"/>
          </a:xfrm>
          <a:custGeom>
            <a:avLst/>
            <a:gdLst/>
            <a:ahLst/>
            <a:cxnLst/>
            <a:rect l="l" t="t" r="r" b="b"/>
            <a:pathLst>
              <a:path w="8382000" h="762000">
                <a:moveTo>
                  <a:pt x="0" y="762000"/>
                </a:moveTo>
                <a:lnTo>
                  <a:pt x="8382000" y="762000"/>
                </a:lnTo>
                <a:lnTo>
                  <a:pt x="8382000" y="0"/>
                </a:lnTo>
                <a:lnTo>
                  <a:pt x="0" y="0"/>
                </a:lnTo>
                <a:lnTo>
                  <a:pt x="0" y="762000"/>
                </a:lnTo>
                <a:close/>
              </a:path>
            </a:pathLst>
          </a:custGeom>
          <a:ln w="9144">
            <a:solidFill>
              <a:srgbClr val="000000"/>
            </a:solidFill>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678815">
              <a:lnSpc>
                <a:spcPct val="100000"/>
              </a:lnSpc>
              <a:spcBef>
                <a:spcPts val="105"/>
              </a:spcBef>
            </a:pPr>
            <a:r>
              <a:t>(3)</a:t>
            </a:r>
            <a:r>
              <a:rPr spc="-65"/>
              <a:t> </a:t>
            </a:r>
            <a:r>
              <a:t>ROEC:</a:t>
            </a:r>
            <a:r>
              <a:rPr spc="-65"/>
              <a:t> </a:t>
            </a:r>
            <a:r>
              <a:rPr spc="-10"/>
              <a:t>Advantages</a:t>
            </a:r>
            <a:r>
              <a:rPr spc="-80"/>
              <a:t> </a:t>
            </a:r>
            <a:r>
              <a:t>and</a:t>
            </a:r>
            <a:r>
              <a:rPr spc="-80"/>
              <a:t> </a:t>
            </a:r>
            <a:r>
              <a:rPr spc="-10"/>
              <a:t>Disadvantages</a:t>
            </a:r>
          </a:p>
        </p:txBody>
      </p:sp>
      <p:sp>
        <p:nvSpPr>
          <p:cNvPr id="4" name="object 4"/>
          <p:cNvSpPr/>
          <p:nvPr/>
        </p:nvSpPr>
        <p:spPr>
          <a:xfrm>
            <a:off x="381000" y="771077"/>
            <a:ext cx="8382000" cy="5481955"/>
          </a:xfrm>
          <a:custGeom>
            <a:avLst/>
            <a:gdLst/>
            <a:ahLst/>
            <a:cxnLst/>
            <a:rect l="l" t="t" r="r" b="b"/>
            <a:pathLst>
              <a:path w="8382000" h="5481955">
                <a:moveTo>
                  <a:pt x="0" y="5481828"/>
                </a:moveTo>
                <a:lnTo>
                  <a:pt x="8382000" y="5481828"/>
                </a:lnTo>
                <a:lnTo>
                  <a:pt x="8382000" y="0"/>
                </a:lnTo>
                <a:lnTo>
                  <a:pt x="0" y="0"/>
                </a:lnTo>
                <a:lnTo>
                  <a:pt x="0" y="5481828"/>
                </a:lnTo>
                <a:close/>
              </a:path>
            </a:pathLst>
          </a:custGeom>
          <a:ln w="9144">
            <a:solidFill>
              <a:srgbClr val="000000"/>
            </a:solidFill>
          </a:ln>
        </p:spPr>
        <p:txBody>
          <a:bodyPr wrap="square" lIns="0" tIns="0" rIns="0" bIns="0" rtlCol="0"/>
          <a:lstStyle/>
          <a:p>
            <a:endParaRPr/>
          </a:p>
        </p:txBody>
      </p:sp>
      <p:sp>
        <p:nvSpPr>
          <p:cNvPr id="5" name="object 5"/>
          <p:cNvSpPr txBox="1"/>
          <p:nvPr/>
        </p:nvSpPr>
        <p:spPr>
          <a:xfrm>
            <a:off x="459740" y="689985"/>
            <a:ext cx="7778750" cy="5572125"/>
          </a:xfrm>
          <a:prstGeom prst="rect">
            <a:avLst/>
          </a:prstGeom>
        </p:spPr>
        <p:txBody>
          <a:bodyPr vert="horz" wrap="square" lIns="0" tIns="99695" rIns="0" bIns="0" rtlCol="0">
            <a:spAutoFit/>
          </a:bodyPr>
          <a:lstStyle/>
          <a:p>
            <a:pPr marL="12700">
              <a:lnSpc>
                <a:spcPct val="100000"/>
              </a:lnSpc>
              <a:spcBef>
                <a:spcPts val="785"/>
              </a:spcBef>
            </a:pPr>
            <a:r>
              <a:rPr sz="2800" b="1" u="sng" spc="-10">
                <a:solidFill>
                  <a:srgbClr val="00AF50"/>
                </a:solidFill>
                <a:uFill>
                  <a:solidFill>
                    <a:srgbClr val="00AF50"/>
                  </a:solidFill>
                </a:uFill>
                <a:latin typeface="Calibri"/>
                <a:cs typeface="Calibri"/>
              </a:rPr>
              <a:t>Advantages:</a:t>
            </a:r>
            <a:endParaRPr sz="2800">
              <a:latin typeface="Calibri"/>
              <a:cs typeface="Calibri"/>
            </a:endParaRPr>
          </a:p>
          <a:p>
            <a:pPr marL="355600" indent="-342900">
              <a:lnSpc>
                <a:spcPct val="100000"/>
              </a:lnSpc>
              <a:spcBef>
                <a:spcPts val="640"/>
              </a:spcBef>
              <a:buFont typeface="Arial MT"/>
              <a:buChar char="•"/>
              <a:tabLst>
                <a:tab pos="355600" algn="l"/>
              </a:tabLst>
            </a:pPr>
            <a:r>
              <a:rPr sz="2600" b="1">
                <a:latin typeface="Calibri"/>
                <a:cs typeface="Calibri"/>
              </a:rPr>
              <a:t>Controls</a:t>
            </a:r>
            <a:r>
              <a:rPr sz="2600" b="1" spc="-70">
                <a:latin typeface="Calibri"/>
                <a:cs typeface="Calibri"/>
              </a:rPr>
              <a:t> </a:t>
            </a:r>
            <a:r>
              <a:rPr sz="2600" b="1">
                <a:latin typeface="Calibri"/>
                <a:cs typeface="Calibri"/>
              </a:rPr>
              <a:t>odor</a:t>
            </a:r>
            <a:r>
              <a:rPr sz="2600" b="1" spc="-70">
                <a:latin typeface="Calibri"/>
                <a:cs typeface="Calibri"/>
              </a:rPr>
              <a:t> </a:t>
            </a:r>
            <a:r>
              <a:rPr sz="2600" b="1">
                <a:latin typeface="Calibri"/>
                <a:cs typeface="Calibri"/>
              </a:rPr>
              <a:t>and</a:t>
            </a:r>
            <a:r>
              <a:rPr sz="2600" b="1" spc="-70">
                <a:latin typeface="Calibri"/>
                <a:cs typeface="Calibri"/>
              </a:rPr>
              <a:t> </a:t>
            </a:r>
            <a:r>
              <a:rPr sz="2600" b="1">
                <a:latin typeface="Calibri"/>
                <a:cs typeface="Calibri"/>
              </a:rPr>
              <a:t>insects</a:t>
            </a:r>
            <a:r>
              <a:rPr sz="2600" b="1" spc="-60">
                <a:latin typeface="Calibri"/>
                <a:cs typeface="Calibri"/>
              </a:rPr>
              <a:t> </a:t>
            </a:r>
            <a:r>
              <a:rPr sz="2600" b="1">
                <a:latin typeface="Calibri"/>
                <a:cs typeface="Calibri"/>
              </a:rPr>
              <a:t>to</a:t>
            </a:r>
            <a:r>
              <a:rPr sz="2600" b="1" spc="-85">
                <a:latin typeface="Calibri"/>
                <a:cs typeface="Calibri"/>
              </a:rPr>
              <a:t> </a:t>
            </a:r>
            <a:r>
              <a:rPr sz="2600" b="1">
                <a:latin typeface="Calibri"/>
                <a:cs typeface="Calibri"/>
              </a:rPr>
              <a:t>a</a:t>
            </a:r>
            <a:r>
              <a:rPr sz="2600" b="1" spc="-60">
                <a:latin typeface="Calibri"/>
                <a:cs typeface="Calibri"/>
              </a:rPr>
              <a:t> </a:t>
            </a:r>
            <a:r>
              <a:rPr sz="2600" b="1">
                <a:latin typeface="Calibri"/>
                <a:cs typeface="Calibri"/>
              </a:rPr>
              <a:t>large</a:t>
            </a:r>
            <a:r>
              <a:rPr sz="2600" b="1" spc="-65">
                <a:latin typeface="Calibri"/>
                <a:cs typeface="Calibri"/>
              </a:rPr>
              <a:t> </a:t>
            </a:r>
            <a:r>
              <a:rPr sz="2600" b="1" spc="-10">
                <a:latin typeface="Calibri"/>
                <a:cs typeface="Calibri"/>
              </a:rPr>
              <a:t>extent</a:t>
            </a:r>
            <a:r>
              <a:rPr sz="2600" b="1" spc="-60">
                <a:latin typeface="Calibri"/>
                <a:cs typeface="Calibri"/>
              </a:rPr>
              <a:t> </a:t>
            </a:r>
            <a:r>
              <a:rPr sz="2600" b="1">
                <a:latin typeface="Calibri"/>
                <a:cs typeface="Calibri"/>
              </a:rPr>
              <a:t>(like</a:t>
            </a:r>
            <a:r>
              <a:rPr sz="2600" b="1" spc="-65">
                <a:latin typeface="Calibri"/>
                <a:cs typeface="Calibri"/>
              </a:rPr>
              <a:t> </a:t>
            </a:r>
            <a:r>
              <a:rPr sz="2600" b="1" spc="-20">
                <a:latin typeface="Calibri"/>
                <a:cs typeface="Calibri"/>
              </a:rPr>
              <a:t>VIP)</a:t>
            </a:r>
            <a:endParaRPr sz="2600">
              <a:latin typeface="Calibri"/>
              <a:cs typeface="Calibri"/>
            </a:endParaRPr>
          </a:p>
          <a:p>
            <a:pPr marL="355600" marR="198755" indent="-343535">
              <a:lnSpc>
                <a:spcPct val="100000"/>
              </a:lnSpc>
              <a:spcBef>
                <a:spcPts val="630"/>
              </a:spcBef>
              <a:buFont typeface="Arial MT"/>
              <a:buChar char="•"/>
              <a:tabLst>
                <a:tab pos="355600" algn="l"/>
              </a:tabLst>
            </a:pPr>
            <a:r>
              <a:rPr sz="2600" b="1">
                <a:latin typeface="Calibri"/>
                <a:cs typeface="Calibri"/>
              </a:rPr>
              <a:t>ROEC</a:t>
            </a:r>
            <a:r>
              <a:rPr sz="2600" b="1" spc="-70">
                <a:latin typeface="Calibri"/>
                <a:cs typeface="Calibri"/>
              </a:rPr>
              <a:t> </a:t>
            </a:r>
            <a:r>
              <a:rPr sz="2600" b="1">
                <a:latin typeface="Calibri"/>
                <a:cs typeface="Calibri"/>
              </a:rPr>
              <a:t>pit</a:t>
            </a:r>
            <a:r>
              <a:rPr sz="2600" b="1" spc="-45">
                <a:latin typeface="Calibri"/>
                <a:cs typeface="Calibri"/>
              </a:rPr>
              <a:t> </a:t>
            </a:r>
            <a:r>
              <a:rPr sz="2600" b="1">
                <a:latin typeface="Calibri"/>
                <a:cs typeface="Calibri"/>
              </a:rPr>
              <a:t>can</a:t>
            </a:r>
            <a:r>
              <a:rPr sz="2600" b="1" spc="-55">
                <a:latin typeface="Calibri"/>
                <a:cs typeface="Calibri"/>
              </a:rPr>
              <a:t> </a:t>
            </a:r>
            <a:r>
              <a:rPr sz="2600" b="1">
                <a:latin typeface="Calibri"/>
                <a:cs typeface="Calibri"/>
              </a:rPr>
              <a:t>be</a:t>
            </a:r>
            <a:r>
              <a:rPr sz="2600" b="1" spc="-50">
                <a:latin typeface="Calibri"/>
                <a:cs typeface="Calibri"/>
              </a:rPr>
              <a:t> </a:t>
            </a:r>
            <a:r>
              <a:rPr sz="2600" b="1">
                <a:latin typeface="Calibri"/>
                <a:cs typeface="Calibri"/>
              </a:rPr>
              <a:t>made</a:t>
            </a:r>
            <a:r>
              <a:rPr sz="2600" b="1" spc="-45">
                <a:latin typeface="Calibri"/>
                <a:cs typeface="Calibri"/>
              </a:rPr>
              <a:t> </a:t>
            </a:r>
            <a:r>
              <a:rPr sz="2600" b="1" spc="-30">
                <a:latin typeface="Calibri"/>
                <a:cs typeface="Calibri"/>
              </a:rPr>
              <a:t>larger,</a:t>
            </a:r>
            <a:r>
              <a:rPr sz="2600" b="1" spc="-40">
                <a:latin typeface="Calibri"/>
                <a:cs typeface="Calibri"/>
              </a:rPr>
              <a:t> </a:t>
            </a:r>
            <a:r>
              <a:rPr sz="2600" b="1">
                <a:latin typeface="Calibri"/>
                <a:cs typeface="Calibri"/>
              </a:rPr>
              <a:t>as</a:t>
            </a:r>
            <a:r>
              <a:rPr sz="2600" b="1" spc="-45">
                <a:latin typeface="Calibri"/>
                <a:cs typeface="Calibri"/>
              </a:rPr>
              <a:t> </a:t>
            </a:r>
            <a:r>
              <a:rPr sz="2600" b="1">
                <a:latin typeface="Calibri"/>
                <a:cs typeface="Calibri"/>
              </a:rPr>
              <a:t>the</a:t>
            </a:r>
            <a:r>
              <a:rPr sz="2600" b="1" spc="-45">
                <a:latin typeface="Calibri"/>
                <a:cs typeface="Calibri"/>
              </a:rPr>
              <a:t> </a:t>
            </a:r>
            <a:r>
              <a:rPr sz="2600" b="1" spc="-10">
                <a:latin typeface="Calibri"/>
                <a:cs typeface="Calibri"/>
              </a:rPr>
              <a:t>superstructure</a:t>
            </a:r>
            <a:r>
              <a:rPr sz="2600" b="1" spc="-30">
                <a:latin typeface="Calibri"/>
                <a:cs typeface="Calibri"/>
              </a:rPr>
              <a:t> </a:t>
            </a:r>
            <a:r>
              <a:rPr sz="2600" b="1" spc="-25">
                <a:latin typeface="Calibri"/>
                <a:cs typeface="Calibri"/>
              </a:rPr>
              <a:t>is </a:t>
            </a:r>
            <a:r>
              <a:rPr sz="2600" b="1">
                <a:latin typeface="Calibri"/>
                <a:cs typeface="Calibri"/>
              </a:rPr>
              <a:t>fully</a:t>
            </a:r>
            <a:r>
              <a:rPr sz="2600" b="1" spc="-45">
                <a:latin typeface="Calibri"/>
                <a:cs typeface="Calibri"/>
              </a:rPr>
              <a:t> </a:t>
            </a:r>
            <a:r>
              <a:rPr sz="2600" b="1" spc="-20">
                <a:latin typeface="Calibri"/>
                <a:cs typeface="Calibri"/>
              </a:rPr>
              <a:t>off-</a:t>
            </a:r>
            <a:r>
              <a:rPr sz="2600" b="1">
                <a:latin typeface="Calibri"/>
                <a:cs typeface="Calibri"/>
              </a:rPr>
              <a:t>set</a:t>
            </a:r>
            <a:r>
              <a:rPr sz="2600" b="1" spc="-70">
                <a:latin typeface="Calibri"/>
                <a:cs typeface="Calibri"/>
              </a:rPr>
              <a:t> </a:t>
            </a:r>
            <a:r>
              <a:rPr sz="2600" b="1">
                <a:latin typeface="Calibri"/>
                <a:cs typeface="Calibri"/>
              </a:rPr>
              <a:t>(thus,</a:t>
            </a:r>
            <a:r>
              <a:rPr sz="2600" b="1" spc="-45">
                <a:latin typeface="Calibri"/>
                <a:cs typeface="Calibri"/>
              </a:rPr>
              <a:t> </a:t>
            </a:r>
            <a:r>
              <a:rPr sz="2600" b="1">
                <a:latin typeface="Calibri"/>
                <a:cs typeface="Calibri"/>
              </a:rPr>
              <a:t>longer</a:t>
            </a:r>
            <a:r>
              <a:rPr sz="2600" b="1" spc="-60">
                <a:latin typeface="Calibri"/>
                <a:cs typeface="Calibri"/>
              </a:rPr>
              <a:t> </a:t>
            </a:r>
            <a:r>
              <a:rPr sz="2600" b="1" spc="-10">
                <a:latin typeface="Calibri"/>
                <a:cs typeface="Calibri"/>
              </a:rPr>
              <a:t>life)</a:t>
            </a:r>
            <a:endParaRPr sz="2600">
              <a:latin typeface="Calibri"/>
              <a:cs typeface="Calibri"/>
            </a:endParaRPr>
          </a:p>
          <a:p>
            <a:pPr marL="355600" marR="605155" indent="-343535">
              <a:lnSpc>
                <a:spcPct val="100000"/>
              </a:lnSpc>
              <a:spcBef>
                <a:spcPts val="620"/>
              </a:spcBef>
              <a:buFont typeface="Arial MT"/>
              <a:buChar char="•"/>
              <a:tabLst>
                <a:tab pos="355600" algn="l"/>
              </a:tabLst>
            </a:pPr>
            <a:r>
              <a:rPr sz="2600" b="1">
                <a:latin typeface="Calibri"/>
                <a:cs typeface="Calibri"/>
              </a:rPr>
              <a:t>Pit</a:t>
            </a:r>
            <a:r>
              <a:rPr sz="2600" b="1" spc="-30">
                <a:latin typeface="Calibri"/>
                <a:cs typeface="Calibri"/>
              </a:rPr>
              <a:t> </a:t>
            </a:r>
            <a:r>
              <a:rPr sz="2600" b="1">
                <a:latin typeface="Calibri"/>
                <a:cs typeface="Calibri"/>
              </a:rPr>
              <a:t>can</a:t>
            </a:r>
            <a:r>
              <a:rPr sz="2600" b="1" spc="-35">
                <a:latin typeface="Calibri"/>
                <a:cs typeface="Calibri"/>
              </a:rPr>
              <a:t> </a:t>
            </a:r>
            <a:r>
              <a:rPr sz="2600" b="1">
                <a:latin typeface="Calibri"/>
                <a:cs typeface="Calibri"/>
              </a:rPr>
              <a:t>be</a:t>
            </a:r>
            <a:r>
              <a:rPr sz="2600" b="1" spc="-30">
                <a:latin typeface="Calibri"/>
                <a:cs typeface="Calibri"/>
              </a:rPr>
              <a:t> </a:t>
            </a:r>
            <a:r>
              <a:rPr sz="2600" b="1">
                <a:latin typeface="Calibri"/>
                <a:cs typeface="Calibri"/>
              </a:rPr>
              <a:t>easily</a:t>
            </a:r>
            <a:r>
              <a:rPr sz="2600" b="1" spc="-30">
                <a:latin typeface="Calibri"/>
                <a:cs typeface="Calibri"/>
              </a:rPr>
              <a:t> </a:t>
            </a:r>
            <a:r>
              <a:rPr sz="2600" b="1">
                <a:latin typeface="Calibri"/>
                <a:cs typeface="Calibri"/>
              </a:rPr>
              <a:t>emptied</a:t>
            </a:r>
            <a:r>
              <a:rPr sz="2600" b="1" spc="-15">
                <a:latin typeface="Calibri"/>
                <a:cs typeface="Calibri"/>
              </a:rPr>
              <a:t> </a:t>
            </a:r>
            <a:r>
              <a:rPr sz="2600" b="1">
                <a:latin typeface="Calibri"/>
                <a:cs typeface="Calibri"/>
              </a:rPr>
              <a:t>without</a:t>
            </a:r>
            <a:r>
              <a:rPr sz="2600" b="1" spc="-25">
                <a:latin typeface="Calibri"/>
                <a:cs typeface="Calibri"/>
              </a:rPr>
              <a:t> </a:t>
            </a:r>
            <a:r>
              <a:rPr sz="2600" b="1" spc="-10">
                <a:latin typeface="Calibri"/>
                <a:cs typeface="Calibri"/>
              </a:rPr>
              <a:t>disturbing superstructure;</a:t>
            </a:r>
            <a:r>
              <a:rPr sz="2600" b="1" spc="-45">
                <a:latin typeface="Calibri"/>
                <a:cs typeface="Calibri"/>
              </a:rPr>
              <a:t> </a:t>
            </a:r>
            <a:r>
              <a:rPr sz="2600" b="1">
                <a:latin typeface="Calibri"/>
                <a:cs typeface="Calibri"/>
              </a:rPr>
              <a:t>hence</a:t>
            </a:r>
            <a:r>
              <a:rPr sz="2600" b="1" spc="-35">
                <a:latin typeface="Calibri"/>
                <a:cs typeface="Calibri"/>
              </a:rPr>
              <a:t> </a:t>
            </a:r>
            <a:r>
              <a:rPr sz="2600" b="1">
                <a:latin typeface="Calibri"/>
                <a:cs typeface="Calibri"/>
              </a:rPr>
              <a:t>can</a:t>
            </a:r>
            <a:r>
              <a:rPr sz="2600" b="1" spc="-55">
                <a:latin typeface="Calibri"/>
                <a:cs typeface="Calibri"/>
              </a:rPr>
              <a:t> </a:t>
            </a:r>
            <a:r>
              <a:rPr sz="2600" b="1">
                <a:latin typeface="Calibri"/>
                <a:cs typeface="Calibri"/>
              </a:rPr>
              <a:t>be</a:t>
            </a:r>
            <a:r>
              <a:rPr sz="2600" b="1" spc="-45">
                <a:latin typeface="Calibri"/>
                <a:cs typeface="Calibri"/>
              </a:rPr>
              <a:t> </a:t>
            </a:r>
            <a:r>
              <a:rPr sz="2600" b="1">
                <a:latin typeface="Calibri"/>
                <a:cs typeface="Calibri"/>
              </a:rPr>
              <a:t>a</a:t>
            </a:r>
            <a:r>
              <a:rPr sz="2600" b="1" spc="-45">
                <a:latin typeface="Calibri"/>
                <a:cs typeface="Calibri"/>
              </a:rPr>
              <a:t> </a:t>
            </a:r>
            <a:r>
              <a:rPr sz="2600" b="1">
                <a:latin typeface="Calibri"/>
                <a:cs typeface="Calibri"/>
              </a:rPr>
              <a:t>permanent</a:t>
            </a:r>
            <a:r>
              <a:rPr sz="2600" b="1" spc="-30">
                <a:latin typeface="Calibri"/>
                <a:cs typeface="Calibri"/>
              </a:rPr>
              <a:t> </a:t>
            </a:r>
            <a:r>
              <a:rPr sz="2600" b="1" spc="-10">
                <a:latin typeface="Calibri"/>
                <a:cs typeface="Calibri"/>
              </a:rPr>
              <a:t>facility</a:t>
            </a:r>
            <a:endParaRPr sz="2600">
              <a:latin typeface="Calibri"/>
              <a:cs typeface="Calibri"/>
            </a:endParaRPr>
          </a:p>
          <a:p>
            <a:pPr marL="355600" indent="-342900">
              <a:lnSpc>
                <a:spcPct val="100000"/>
              </a:lnSpc>
              <a:spcBef>
                <a:spcPts val="630"/>
              </a:spcBef>
              <a:buFont typeface="Arial MT"/>
              <a:buChar char="•"/>
              <a:tabLst>
                <a:tab pos="355600" algn="l"/>
              </a:tabLst>
            </a:pPr>
            <a:r>
              <a:rPr sz="2600" b="1">
                <a:latin typeface="Calibri"/>
                <a:cs typeface="Calibri"/>
              </a:rPr>
              <a:t>Structurally</a:t>
            </a:r>
            <a:r>
              <a:rPr sz="2600" b="1" spc="-60">
                <a:latin typeface="Calibri"/>
                <a:cs typeface="Calibri"/>
              </a:rPr>
              <a:t> </a:t>
            </a:r>
            <a:r>
              <a:rPr sz="2600" b="1">
                <a:latin typeface="Calibri"/>
                <a:cs typeface="Calibri"/>
              </a:rPr>
              <a:t>more</a:t>
            </a:r>
            <a:r>
              <a:rPr sz="2600" b="1" spc="-85">
                <a:latin typeface="Calibri"/>
                <a:cs typeface="Calibri"/>
              </a:rPr>
              <a:t> </a:t>
            </a:r>
            <a:r>
              <a:rPr sz="2600" b="1" spc="-10">
                <a:latin typeface="Calibri"/>
                <a:cs typeface="Calibri"/>
              </a:rPr>
              <a:t>stable</a:t>
            </a:r>
            <a:endParaRPr sz="2600">
              <a:latin typeface="Calibri"/>
              <a:cs typeface="Calibri"/>
            </a:endParaRPr>
          </a:p>
          <a:p>
            <a:pPr marL="355600" indent="-342900">
              <a:lnSpc>
                <a:spcPct val="100000"/>
              </a:lnSpc>
              <a:spcBef>
                <a:spcPts val="625"/>
              </a:spcBef>
              <a:buFont typeface="Arial MT"/>
              <a:buChar char="•"/>
              <a:tabLst>
                <a:tab pos="355600" algn="l"/>
              </a:tabLst>
            </a:pPr>
            <a:r>
              <a:rPr sz="2600" b="1">
                <a:latin typeface="Calibri"/>
                <a:cs typeface="Calibri"/>
              </a:rPr>
              <a:t>Aesthetically</a:t>
            </a:r>
            <a:r>
              <a:rPr sz="2600" b="1" spc="-80">
                <a:latin typeface="Calibri"/>
                <a:cs typeface="Calibri"/>
              </a:rPr>
              <a:t> </a:t>
            </a:r>
            <a:r>
              <a:rPr sz="2600" b="1">
                <a:latin typeface="Calibri"/>
                <a:cs typeface="Calibri"/>
              </a:rPr>
              <a:t>more</a:t>
            </a:r>
            <a:r>
              <a:rPr sz="2600" b="1" spc="-80">
                <a:latin typeface="Calibri"/>
                <a:cs typeface="Calibri"/>
              </a:rPr>
              <a:t> </a:t>
            </a:r>
            <a:r>
              <a:rPr sz="2600" b="1" spc="-10">
                <a:latin typeface="Calibri"/>
                <a:cs typeface="Calibri"/>
              </a:rPr>
              <a:t>acceptable</a:t>
            </a:r>
            <a:endParaRPr sz="2600">
              <a:latin typeface="Calibri"/>
              <a:cs typeface="Calibri"/>
            </a:endParaRPr>
          </a:p>
          <a:p>
            <a:pPr marL="12700">
              <a:lnSpc>
                <a:spcPct val="100000"/>
              </a:lnSpc>
              <a:spcBef>
                <a:spcPts val="650"/>
              </a:spcBef>
            </a:pPr>
            <a:r>
              <a:rPr sz="2800" b="1" u="sng" spc="-10">
                <a:solidFill>
                  <a:srgbClr val="FF0000"/>
                </a:solidFill>
                <a:uFill>
                  <a:solidFill>
                    <a:srgbClr val="FF0000"/>
                  </a:solidFill>
                </a:uFill>
                <a:latin typeface="Calibri"/>
                <a:cs typeface="Calibri"/>
              </a:rPr>
              <a:t>Disadvantages:</a:t>
            </a:r>
            <a:endParaRPr sz="2800">
              <a:latin typeface="Calibri"/>
              <a:cs typeface="Calibri"/>
            </a:endParaRPr>
          </a:p>
          <a:p>
            <a:pPr marL="355600" indent="-342900">
              <a:lnSpc>
                <a:spcPct val="100000"/>
              </a:lnSpc>
              <a:spcBef>
                <a:spcPts val="645"/>
              </a:spcBef>
              <a:buFont typeface="Arial MT"/>
              <a:buChar char="•"/>
              <a:tabLst>
                <a:tab pos="355600" algn="l"/>
              </a:tabLst>
            </a:pPr>
            <a:r>
              <a:rPr sz="2600" b="1">
                <a:latin typeface="Calibri"/>
                <a:cs typeface="Calibri"/>
              </a:rPr>
              <a:t>Like</a:t>
            </a:r>
            <a:r>
              <a:rPr sz="2600" b="1" spc="-60">
                <a:latin typeface="Calibri"/>
                <a:cs typeface="Calibri"/>
              </a:rPr>
              <a:t> </a:t>
            </a:r>
            <a:r>
              <a:rPr sz="2600" b="1">
                <a:latin typeface="Calibri"/>
                <a:cs typeface="Calibri"/>
              </a:rPr>
              <a:t>VIP</a:t>
            </a:r>
            <a:r>
              <a:rPr sz="2600" b="1" spc="-70">
                <a:latin typeface="Calibri"/>
                <a:cs typeface="Calibri"/>
              </a:rPr>
              <a:t> </a:t>
            </a:r>
            <a:r>
              <a:rPr sz="2600" b="1">
                <a:latin typeface="Calibri"/>
                <a:cs typeface="Calibri"/>
              </a:rPr>
              <a:t>latrines,</a:t>
            </a:r>
            <a:r>
              <a:rPr sz="2600" b="1" spc="-30">
                <a:latin typeface="Calibri"/>
                <a:cs typeface="Calibri"/>
              </a:rPr>
              <a:t> </a:t>
            </a:r>
            <a:r>
              <a:rPr sz="2600" b="1">
                <a:latin typeface="Calibri"/>
                <a:cs typeface="Calibri"/>
              </a:rPr>
              <a:t>not</a:t>
            </a:r>
            <a:r>
              <a:rPr sz="2600" b="1" spc="-50">
                <a:latin typeface="Calibri"/>
                <a:cs typeface="Calibri"/>
              </a:rPr>
              <a:t> </a:t>
            </a:r>
            <a:r>
              <a:rPr sz="2600" b="1">
                <a:latin typeface="Calibri"/>
                <a:cs typeface="Calibri"/>
              </a:rPr>
              <a:t>fully</a:t>
            </a:r>
            <a:r>
              <a:rPr sz="2600" b="1" spc="-45">
                <a:latin typeface="Calibri"/>
                <a:cs typeface="Calibri"/>
              </a:rPr>
              <a:t> </a:t>
            </a:r>
            <a:r>
              <a:rPr sz="2600" b="1" spc="-10">
                <a:latin typeface="Calibri"/>
                <a:cs typeface="Calibri"/>
              </a:rPr>
              <a:t>“sanitary/</a:t>
            </a:r>
            <a:r>
              <a:rPr sz="2600" b="1" spc="-55">
                <a:latin typeface="Calibri"/>
                <a:cs typeface="Calibri"/>
              </a:rPr>
              <a:t> </a:t>
            </a:r>
            <a:r>
              <a:rPr sz="2600" b="1" spc="-10">
                <a:latin typeface="Calibri"/>
                <a:cs typeface="Calibri"/>
              </a:rPr>
              <a:t>hygienic”</a:t>
            </a:r>
            <a:endParaRPr sz="2600">
              <a:latin typeface="Calibri"/>
              <a:cs typeface="Calibri"/>
            </a:endParaRPr>
          </a:p>
          <a:p>
            <a:pPr marL="355600" marR="5080" indent="-343535">
              <a:lnSpc>
                <a:spcPct val="100000"/>
              </a:lnSpc>
              <a:spcBef>
                <a:spcPts val="625"/>
              </a:spcBef>
              <a:buFont typeface="Arial MT"/>
              <a:buChar char="•"/>
              <a:tabLst>
                <a:tab pos="355600" algn="l"/>
              </a:tabLst>
            </a:pPr>
            <a:r>
              <a:rPr sz="2600" b="1">
                <a:latin typeface="Calibri"/>
                <a:cs typeface="Calibri"/>
              </a:rPr>
              <a:t>In</a:t>
            </a:r>
            <a:r>
              <a:rPr sz="2600" b="1" spc="-50">
                <a:latin typeface="Calibri"/>
                <a:cs typeface="Calibri"/>
              </a:rPr>
              <a:t> </a:t>
            </a:r>
            <a:r>
              <a:rPr sz="2600" b="1">
                <a:latin typeface="Calibri"/>
                <a:cs typeface="Calibri"/>
              </a:rPr>
              <a:t>the</a:t>
            </a:r>
            <a:r>
              <a:rPr sz="2600" b="1" spc="-35">
                <a:latin typeface="Calibri"/>
                <a:cs typeface="Calibri"/>
              </a:rPr>
              <a:t> </a:t>
            </a:r>
            <a:r>
              <a:rPr sz="2600" b="1">
                <a:latin typeface="Calibri"/>
                <a:cs typeface="Calibri"/>
              </a:rPr>
              <a:t>absence</a:t>
            </a:r>
            <a:r>
              <a:rPr sz="2600" b="1" spc="-35">
                <a:latin typeface="Calibri"/>
                <a:cs typeface="Calibri"/>
              </a:rPr>
              <a:t> </a:t>
            </a:r>
            <a:r>
              <a:rPr sz="2600" b="1">
                <a:latin typeface="Calibri"/>
                <a:cs typeface="Calibri"/>
              </a:rPr>
              <a:t>of</a:t>
            </a:r>
            <a:r>
              <a:rPr sz="2600" b="1" spc="-35">
                <a:latin typeface="Calibri"/>
                <a:cs typeface="Calibri"/>
              </a:rPr>
              <a:t> </a:t>
            </a:r>
            <a:r>
              <a:rPr sz="2600" b="1">
                <a:latin typeface="Calibri"/>
                <a:cs typeface="Calibri"/>
              </a:rPr>
              <a:t>flushing,</a:t>
            </a:r>
            <a:r>
              <a:rPr sz="2600" b="1" spc="-15">
                <a:latin typeface="Calibri"/>
                <a:cs typeface="Calibri"/>
              </a:rPr>
              <a:t> </a:t>
            </a:r>
            <a:r>
              <a:rPr sz="2600" b="1">
                <a:latin typeface="Calibri"/>
                <a:cs typeface="Calibri"/>
              </a:rPr>
              <a:t>the</a:t>
            </a:r>
            <a:r>
              <a:rPr sz="2600" b="1" spc="-35">
                <a:latin typeface="Calibri"/>
                <a:cs typeface="Calibri"/>
              </a:rPr>
              <a:t> </a:t>
            </a:r>
            <a:r>
              <a:rPr sz="2600" b="1" spc="-10">
                <a:latin typeface="Calibri"/>
                <a:cs typeface="Calibri"/>
              </a:rPr>
              <a:t>“chute”</a:t>
            </a:r>
            <a:r>
              <a:rPr sz="2600" b="1" spc="-40">
                <a:latin typeface="Calibri"/>
                <a:cs typeface="Calibri"/>
              </a:rPr>
              <a:t> </a:t>
            </a:r>
            <a:r>
              <a:rPr sz="2600" b="1">
                <a:latin typeface="Calibri"/>
                <a:cs typeface="Calibri"/>
              </a:rPr>
              <a:t>easily</a:t>
            </a:r>
            <a:r>
              <a:rPr sz="2600" b="1" spc="-35">
                <a:latin typeface="Calibri"/>
                <a:cs typeface="Calibri"/>
              </a:rPr>
              <a:t> </a:t>
            </a:r>
            <a:r>
              <a:rPr sz="2600" b="1" spc="-10">
                <a:latin typeface="Calibri"/>
                <a:cs typeface="Calibri"/>
              </a:rPr>
              <a:t>becomes </a:t>
            </a:r>
            <a:r>
              <a:rPr sz="2600" b="1">
                <a:latin typeface="Calibri"/>
                <a:cs typeface="Calibri"/>
              </a:rPr>
              <a:t>fouled</a:t>
            </a:r>
            <a:r>
              <a:rPr sz="2600" b="1" spc="-85">
                <a:latin typeface="Calibri"/>
                <a:cs typeface="Calibri"/>
              </a:rPr>
              <a:t> </a:t>
            </a:r>
            <a:r>
              <a:rPr sz="2600" b="1">
                <a:latin typeface="Calibri"/>
                <a:cs typeface="Calibri"/>
              </a:rPr>
              <a:t>and</a:t>
            </a:r>
            <a:r>
              <a:rPr sz="2600" b="1" spc="-85">
                <a:latin typeface="Calibri"/>
                <a:cs typeface="Calibri"/>
              </a:rPr>
              <a:t> </a:t>
            </a:r>
            <a:r>
              <a:rPr sz="2600" b="1">
                <a:latin typeface="Calibri"/>
                <a:cs typeface="Calibri"/>
              </a:rPr>
              <a:t>needs</a:t>
            </a:r>
            <a:r>
              <a:rPr sz="2600" b="1" spc="-60">
                <a:latin typeface="Calibri"/>
                <a:cs typeface="Calibri"/>
              </a:rPr>
              <a:t> </a:t>
            </a:r>
            <a:r>
              <a:rPr sz="2600" b="1">
                <a:latin typeface="Calibri"/>
                <a:cs typeface="Calibri"/>
              </a:rPr>
              <a:t>regular</a:t>
            </a:r>
            <a:r>
              <a:rPr sz="2600" b="1" spc="-85">
                <a:latin typeface="Calibri"/>
                <a:cs typeface="Calibri"/>
              </a:rPr>
              <a:t> </a:t>
            </a:r>
            <a:r>
              <a:rPr sz="2600" b="1" spc="-10">
                <a:latin typeface="Calibri"/>
                <a:cs typeface="Calibri"/>
              </a:rPr>
              <a:t>cleaning</a:t>
            </a:r>
            <a:endParaRPr sz="2600">
              <a:latin typeface="Calibri"/>
              <a:cs typeface="Calibri"/>
            </a:endParaRPr>
          </a:p>
        </p:txBody>
      </p:sp>
      <p:sp>
        <p:nvSpPr>
          <p:cNvPr id="6" name="Slide Number Placeholder 5">
            <a:extLst>
              <a:ext uri="{FF2B5EF4-FFF2-40B4-BE49-F238E27FC236}">
                <a16:creationId xmlns:a16="http://schemas.microsoft.com/office/drawing/2014/main" id="{E1132D45-E89E-4B69-750C-3D3634EBB62F}"/>
              </a:ext>
            </a:extLst>
          </p:cNvPr>
          <p:cNvSpPr>
            <a:spLocks noGrp="1"/>
          </p:cNvSpPr>
          <p:nvPr>
            <p:ph type="sldNum" sz="quarter" idx="7"/>
          </p:nvPr>
        </p:nvSpPr>
        <p:spPr/>
        <p:txBody>
          <a:bodyPr/>
          <a:lstStyle/>
          <a:p>
            <a:fld id="{B6F15528-21DE-4FAA-801E-634DDDAF4B2B}" type="slidenum">
              <a:rPr lang="en-US" smtClean="0"/>
              <a:t>52</a:t>
            </a:fld>
            <a:endParaRPr 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2E46A-3814-5ABC-4642-2FB65BF817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B20040-30B7-EF9A-64E3-14448B54CB8A}"/>
              </a:ext>
            </a:extLst>
          </p:cNvPr>
          <p:cNvSpPr txBox="1"/>
          <p:nvPr/>
        </p:nvSpPr>
        <p:spPr>
          <a:xfrm>
            <a:off x="1943100" y="2209800"/>
            <a:ext cx="5257800" cy="2062103"/>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On Site Human Waste Management (2)</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5-6)</a:t>
            </a:r>
          </a:p>
        </p:txBody>
      </p:sp>
      <p:sp>
        <p:nvSpPr>
          <p:cNvPr id="3" name="Slide Number Placeholder 2">
            <a:extLst>
              <a:ext uri="{FF2B5EF4-FFF2-40B4-BE49-F238E27FC236}">
                <a16:creationId xmlns:a16="http://schemas.microsoft.com/office/drawing/2014/main" id="{0C7C8B7F-F455-D180-8A25-8249EBB0F579}"/>
              </a:ext>
            </a:extLst>
          </p:cNvPr>
          <p:cNvSpPr>
            <a:spLocks noGrp="1"/>
          </p:cNvSpPr>
          <p:nvPr>
            <p:ph type="sldNum" sz="quarter" idx="7"/>
          </p:nvPr>
        </p:nvSpPr>
        <p:spPr/>
        <p:txBody>
          <a:bodyPr/>
          <a:lstStyle/>
          <a:p>
            <a:fld id="{B6F15528-21DE-4FAA-801E-634DDDAF4B2B}" type="slidenum">
              <a:rPr lang="en-US" smtClean="0"/>
              <a:t>53</a:t>
            </a:fld>
            <a:endParaRPr lang="en-US"/>
          </a:p>
        </p:txBody>
      </p:sp>
      <p:pic>
        <p:nvPicPr>
          <p:cNvPr id="4" name="Picture 3">
            <a:extLst>
              <a:ext uri="{FF2B5EF4-FFF2-40B4-BE49-F238E27FC236}">
                <a16:creationId xmlns:a16="http://schemas.microsoft.com/office/drawing/2014/main" id="{79DB9EF5-BFAE-C2DE-47C0-52CC3ED93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extLst>
      <p:ext uri="{BB962C8B-B14F-4D97-AF65-F5344CB8AC3E}">
        <p14:creationId xmlns:p14="http://schemas.microsoft.com/office/powerpoint/2010/main" val="322016901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74320"/>
            <a:ext cx="8229600" cy="1143000"/>
          </a:xfrm>
          <a:prstGeom prst="rect">
            <a:avLst/>
          </a:prstGeom>
          <a:ln w="9144">
            <a:solidFill>
              <a:srgbClr val="000000"/>
            </a:solidFill>
          </a:ln>
        </p:spPr>
        <p:txBody>
          <a:bodyPr vert="horz" wrap="square" lIns="0" tIns="200660" rIns="0" bIns="0" rtlCol="0">
            <a:spAutoFit/>
          </a:bodyPr>
          <a:lstStyle/>
          <a:p>
            <a:pPr marL="2540" algn="ctr">
              <a:lnSpc>
                <a:spcPct val="100000"/>
              </a:lnSpc>
              <a:spcBef>
                <a:spcPts val="1580"/>
              </a:spcBef>
            </a:pPr>
            <a:r>
              <a:rPr sz="4400">
                <a:solidFill>
                  <a:srgbClr val="000000"/>
                </a:solidFill>
              </a:rPr>
              <a:t>Pit </a:t>
            </a:r>
            <a:r>
              <a:rPr sz="4400" spc="-10">
                <a:solidFill>
                  <a:srgbClr val="000000"/>
                </a:solidFill>
              </a:rPr>
              <a:t>Latrines</a:t>
            </a:r>
            <a:endParaRPr sz="4400"/>
          </a:p>
        </p:txBody>
      </p:sp>
      <p:sp>
        <p:nvSpPr>
          <p:cNvPr id="3" name="object 3"/>
          <p:cNvSpPr/>
          <p:nvPr/>
        </p:nvSpPr>
        <p:spPr>
          <a:xfrm>
            <a:off x="457200" y="1600200"/>
            <a:ext cx="8229600" cy="4526280"/>
          </a:xfrm>
          <a:custGeom>
            <a:avLst/>
            <a:gdLst/>
            <a:ahLst/>
            <a:cxnLst/>
            <a:rect l="l" t="t" r="r" b="b"/>
            <a:pathLst>
              <a:path w="8229600" h="4526280">
                <a:moveTo>
                  <a:pt x="0" y="4526280"/>
                </a:moveTo>
                <a:lnTo>
                  <a:pt x="8229600" y="4526280"/>
                </a:lnTo>
                <a:lnTo>
                  <a:pt x="8229600" y="0"/>
                </a:lnTo>
                <a:lnTo>
                  <a:pt x="0" y="0"/>
                </a:lnTo>
                <a:lnTo>
                  <a:pt x="0" y="452628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535940" y="1607946"/>
            <a:ext cx="7378700" cy="2660015"/>
          </a:xfrm>
          <a:prstGeom prst="rect">
            <a:avLst/>
          </a:prstGeom>
        </p:spPr>
        <p:txBody>
          <a:bodyPr vert="horz" wrap="square" lIns="0" tIns="13335" rIns="0" bIns="0" rtlCol="0">
            <a:spAutoFit/>
          </a:bodyPr>
          <a:lstStyle/>
          <a:p>
            <a:pPr marL="355600" marR="429259" indent="-343535">
              <a:lnSpc>
                <a:spcPct val="100000"/>
              </a:lnSpc>
              <a:spcBef>
                <a:spcPts val="105"/>
              </a:spcBef>
              <a:buFont typeface="Arial MT"/>
              <a:buChar char="•"/>
              <a:tabLst>
                <a:tab pos="355600" algn="l"/>
              </a:tabLst>
            </a:pPr>
            <a:r>
              <a:rPr sz="3200" b="1">
                <a:solidFill>
                  <a:srgbClr val="FF0000"/>
                </a:solidFill>
                <a:latin typeface="Calibri"/>
                <a:cs typeface="Calibri"/>
              </a:rPr>
              <a:t>Are</a:t>
            </a:r>
            <a:r>
              <a:rPr sz="3200" b="1" spc="-65">
                <a:solidFill>
                  <a:srgbClr val="FF0000"/>
                </a:solidFill>
                <a:latin typeface="Calibri"/>
                <a:cs typeface="Calibri"/>
              </a:rPr>
              <a:t> </a:t>
            </a:r>
            <a:r>
              <a:rPr sz="3200" b="1">
                <a:solidFill>
                  <a:srgbClr val="FF0000"/>
                </a:solidFill>
                <a:latin typeface="Calibri"/>
                <a:cs typeface="Calibri"/>
              </a:rPr>
              <a:t>the</a:t>
            </a:r>
            <a:r>
              <a:rPr sz="3200" b="1" spc="-70">
                <a:solidFill>
                  <a:srgbClr val="FF0000"/>
                </a:solidFill>
                <a:latin typeface="Calibri"/>
                <a:cs typeface="Calibri"/>
              </a:rPr>
              <a:t> </a:t>
            </a:r>
            <a:r>
              <a:rPr sz="3200" b="1">
                <a:solidFill>
                  <a:srgbClr val="FF0000"/>
                </a:solidFill>
                <a:latin typeface="Calibri"/>
                <a:cs typeface="Calibri"/>
              </a:rPr>
              <a:t>different</a:t>
            </a:r>
            <a:r>
              <a:rPr sz="3200" b="1" spc="-50">
                <a:solidFill>
                  <a:srgbClr val="FF0000"/>
                </a:solidFill>
                <a:latin typeface="Calibri"/>
                <a:cs typeface="Calibri"/>
              </a:rPr>
              <a:t> </a:t>
            </a:r>
            <a:r>
              <a:rPr sz="3200" b="1">
                <a:solidFill>
                  <a:srgbClr val="FF0000"/>
                </a:solidFill>
                <a:latin typeface="Calibri"/>
                <a:cs typeface="Calibri"/>
              </a:rPr>
              <a:t>forms</a:t>
            </a:r>
            <a:r>
              <a:rPr sz="3200" b="1" spc="-70">
                <a:solidFill>
                  <a:srgbClr val="FF0000"/>
                </a:solidFill>
                <a:latin typeface="Calibri"/>
                <a:cs typeface="Calibri"/>
              </a:rPr>
              <a:t> </a:t>
            </a:r>
            <a:r>
              <a:rPr sz="3200" b="1">
                <a:solidFill>
                  <a:srgbClr val="FF0000"/>
                </a:solidFill>
                <a:latin typeface="Calibri"/>
                <a:cs typeface="Calibri"/>
              </a:rPr>
              <a:t>of</a:t>
            </a:r>
            <a:r>
              <a:rPr sz="3200" b="1" spc="-60">
                <a:solidFill>
                  <a:srgbClr val="FF0000"/>
                </a:solidFill>
                <a:latin typeface="Calibri"/>
                <a:cs typeface="Calibri"/>
              </a:rPr>
              <a:t> </a:t>
            </a:r>
            <a:r>
              <a:rPr sz="3200" b="1">
                <a:solidFill>
                  <a:srgbClr val="FF0000"/>
                </a:solidFill>
                <a:latin typeface="Calibri"/>
                <a:cs typeface="Calibri"/>
              </a:rPr>
              <a:t>“pit</a:t>
            </a:r>
            <a:r>
              <a:rPr sz="3200" b="1" spc="-60">
                <a:solidFill>
                  <a:srgbClr val="FF0000"/>
                </a:solidFill>
                <a:latin typeface="Calibri"/>
                <a:cs typeface="Calibri"/>
              </a:rPr>
              <a:t> </a:t>
            </a:r>
            <a:r>
              <a:rPr sz="3200" b="1" spc="-10">
                <a:solidFill>
                  <a:srgbClr val="FF0000"/>
                </a:solidFill>
                <a:latin typeface="Calibri"/>
                <a:cs typeface="Calibri"/>
              </a:rPr>
              <a:t>latrines” “hygienic”?</a:t>
            </a:r>
            <a:endParaRPr sz="3200">
              <a:latin typeface="Calibri"/>
              <a:cs typeface="Calibri"/>
            </a:endParaRPr>
          </a:p>
          <a:p>
            <a:pPr>
              <a:lnSpc>
                <a:spcPct val="100000"/>
              </a:lnSpc>
              <a:spcBef>
                <a:spcPts val="1470"/>
              </a:spcBef>
            </a:pPr>
            <a:endParaRPr sz="3200">
              <a:latin typeface="Calibri"/>
              <a:cs typeface="Calibri"/>
            </a:endParaRPr>
          </a:p>
          <a:p>
            <a:pPr marL="355600" marR="5080">
              <a:lnSpc>
                <a:spcPct val="100000"/>
              </a:lnSpc>
            </a:pPr>
            <a:r>
              <a:rPr sz="3200" b="1">
                <a:latin typeface="Calibri"/>
                <a:cs typeface="Calibri"/>
              </a:rPr>
              <a:t>Compare</a:t>
            </a:r>
            <a:r>
              <a:rPr sz="3200" b="1" spc="-35">
                <a:latin typeface="Calibri"/>
                <a:cs typeface="Calibri"/>
              </a:rPr>
              <a:t> </a:t>
            </a:r>
            <a:r>
              <a:rPr sz="3200" b="1">
                <a:latin typeface="Calibri"/>
                <a:cs typeface="Calibri"/>
              </a:rPr>
              <a:t>with</a:t>
            </a:r>
            <a:r>
              <a:rPr sz="3200" b="1" spc="-40">
                <a:latin typeface="Calibri"/>
                <a:cs typeface="Calibri"/>
              </a:rPr>
              <a:t> </a:t>
            </a:r>
            <a:r>
              <a:rPr sz="3200" b="1">
                <a:latin typeface="Calibri"/>
                <a:cs typeface="Calibri"/>
              </a:rPr>
              <a:t>the</a:t>
            </a:r>
            <a:r>
              <a:rPr sz="3200" b="1" spc="-30">
                <a:latin typeface="Calibri"/>
                <a:cs typeface="Calibri"/>
              </a:rPr>
              <a:t> </a:t>
            </a:r>
            <a:r>
              <a:rPr sz="3200" b="1">
                <a:latin typeface="Calibri"/>
                <a:cs typeface="Calibri"/>
              </a:rPr>
              <a:t>3</a:t>
            </a:r>
            <a:r>
              <a:rPr sz="3200" b="1" spc="-40">
                <a:latin typeface="Calibri"/>
                <a:cs typeface="Calibri"/>
              </a:rPr>
              <a:t> </a:t>
            </a:r>
            <a:r>
              <a:rPr sz="3200" b="1">
                <a:latin typeface="Calibri"/>
                <a:cs typeface="Calibri"/>
              </a:rPr>
              <a:t>criteria</a:t>
            </a:r>
            <a:r>
              <a:rPr sz="3200" b="1" spc="-50">
                <a:latin typeface="Calibri"/>
                <a:cs typeface="Calibri"/>
              </a:rPr>
              <a:t> </a:t>
            </a:r>
            <a:r>
              <a:rPr sz="3200" b="1">
                <a:latin typeface="Calibri"/>
                <a:cs typeface="Calibri"/>
              </a:rPr>
              <a:t>of</a:t>
            </a:r>
            <a:r>
              <a:rPr sz="3200" b="1" spc="-30">
                <a:latin typeface="Calibri"/>
                <a:cs typeface="Calibri"/>
              </a:rPr>
              <a:t> </a:t>
            </a:r>
            <a:r>
              <a:rPr sz="3200" b="1">
                <a:latin typeface="Calibri"/>
                <a:cs typeface="Calibri"/>
              </a:rPr>
              <a:t>a</a:t>
            </a:r>
            <a:r>
              <a:rPr sz="3200" b="1" spc="-25">
                <a:latin typeface="Calibri"/>
                <a:cs typeface="Calibri"/>
              </a:rPr>
              <a:t> </a:t>
            </a:r>
            <a:r>
              <a:rPr sz="3200" b="1" spc="-10">
                <a:latin typeface="Calibri"/>
                <a:cs typeface="Calibri"/>
              </a:rPr>
              <a:t>“hygienic latrine”</a:t>
            </a:r>
            <a:endParaRPr sz="3200">
              <a:latin typeface="Calibri"/>
              <a:cs typeface="Calibri"/>
            </a:endParaRPr>
          </a:p>
        </p:txBody>
      </p:sp>
      <p:sp>
        <p:nvSpPr>
          <p:cNvPr id="5" name="Slide Number Placeholder 4">
            <a:extLst>
              <a:ext uri="{FF2B5EF4-FFF2-40B4-BE49-F238E27FC236}">
                <a16:creationId xmlns:a16="http://schemas.microsoft.com/office/drawing/2014/main" id="{34A0A3C7-EE38-7AF3-3EA2-DB4334E6E5F9}"/>
              </a:ext>
            </a:extLst>
          </p:cNvPr>
          <p:cNvSpPr>
            <a:spLocks noGrp="1"/>
          </p:cNvSpPr>
          <p:nvPr>
            <p:ph type="sldNum" sz="quarter" idx="7"/>
          </p:nvPr>
        </p:nvSpPr>
        <p:spPr/>
        <p:txBody>
          <a:bodyPr/>
          <a:lstStyle/>
          <a:p>
            <a:fld id="{B6F15528-21DE-4FAA-801E-634DDDAF4B2B}" type="slidenum">
              <a:rPr lang="en-US" smtClean="0"/>
              <a:t>54</a:t>
            </a:fld>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04800"/>
            <a:ext cx="8305800" cy="457200"/>
          </a:xfrm>
          <a:prstGeom prst="rect">
            <a:avLst/>
          </a:prstGeom>
          <a:ln w="9144">
            <a:solidFill>
              <a:srgbClr val="000000"/>
            </a:solidFill>
          </a:ln>
        </p:spPr>
        <p:txBody>
          <a:bodyPr vert="horz" wrap="square" lIns="0" tIns="0" rIns="0" bIns="0" rtlCol="0">
            <a:spAutoFit/>
          </a:bodyPr>
          <a:lstStyle/>
          <a:p>
            <a:pPr marL="567690">
              <a:lnSpc>
                <a:spcPts val="3520"/>
              </a:lnSpc>
            </a:pPr>
            <a:r>
              <a:rPr>
                <a:solidFill>
                  <a:srgbClr val="C00000"/>
                </a:solidFill>
              </a:rPr>
              <a:t>Operation</a:t>
            </a:r>
            <a:r>
              <a:rPr spc="-95">
                <a:solidFill>
                  <a:srgbClr val="C00000"/>
                </a:solidFill>
              </a:rPr>
              <a:t> </a:t>
            </a:r>
            <a:r>
              <a:rPr>
                <a:solidFill>
                  <a:srgbClr val="C00000"/>
                </a:solidFill>
              </a:rPr>
              <a:t>and</a:t>
            </a:r>
            <a:r>
              <a:rPr spc="-75">
                <a:solidFill>
                  <a:srgbClr val="C00000"/>
                </a:solidFill>
              </a:rPr>
              <a:t> </a:t>
            </a:r>
            <a:r>
              <a:rPr>
                <a:solidFill>
                  <a:srgbClr val="C00000"/>
                </a:solidFill>
              </a:rPr>
              <a:t>Maintenance</a:t>
            </a:r>
            <a:r>
              <a:rPr spc="-85">
                <a:solidFill>
                  <a:srgbClr val="C00000"/>
                </a:solidFill>
              </a:rPr>
              <a:t> </a:t>
            </a:r>
            <a:r>
              <a:rPr>
                <a:solidFill>
                  <a:srgbClr val="C00000"/>
                </a:solidFill>
              </a:rPr>
              <a:t>of</a:t>
            </a:r>
            <a:r>
              <a:rPr spc="-60">
                <a:solidFill>
                  <a:srgbClr val="C00000"/>
                </a:solidFill>
              </a:rPr>
              <a:t> </a:t>
            </a:r>
            <a:r>
              <a:rPr>
                <a:solidFill>
                  <a:srgbClr val="C00000"/>
                </a:solidFill>
              </a:rPr>
              <a:t>Pit</a:t>
            </a:r>
            <a:r>
              <a:rPr spc="-50">
                <a:solidFill>
                  <a:srgbClr val="C00000"/>
                </a:solidFill>
              </a:rPr>
              <a:t> </a:t>
            </a:r>
            <a:r>
              <a:rPr spc="-10">
                <a:solidFill>
                  <a:srgbClr val="C00000"/>
                </a:solidFill>
              </a:rPr>
              <a:t>Latrines</a:t>
            </a:r>
          </a:p>
        </p:txBody>
      </p:sp>
      <p:sp>
        <p:nvSpPr>
          <p:cNvPr id="3" name="object 3"/>
          <p:cNvSpPr/>
          <p:nvPr/>
        </p:nvSpPr>
        <p:spPr>
          <a:xfrm>
            <a:off x="533400" y="838200"/>
            <a:ext cx="8305800" cy="5715000"/>
          </a:xfrm>
          <a:custGeom>
            <a:avLst/>
            <a:gdLst/>
            <a:ahLst/>
            <a:cxnLst/>
            <a:rect l="l" t="t" r="r" b="b"/>
            <a:pathLst>
              <a:path w="8305800" h="5715000">
                <a:moveTo>
                  <a:pt x="0" y="5715000"/>
                </a:moveTo>
                <a:lnTo>
                  <a:pt x="8305800" y="5715000"/>
                </a:lnTo>
                <a:lnTo>
                  <a:pt x="8305800" y="0"/>
                </a:lnTo>
                <a:lnTo>
                  <a:pt x="0" y="0"/>
                </a:lnTo>
                <a:lnTo>
                  <a:pt x="0" y="57150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612140" y="557443"/>
            <a:ext cx="8072755" cy="6030305"/>
          </a:xfrm>
          <a:prstGeom prst="rect">
            <a:avLst/>
          </a:prstGeom>
        </p:spPr>
        <p:txBody>
          <a:bodyPr vert="horz" wrap="square" lIns="0" tIns="226695" rIns="0" bIns="0" rtlCol="0">
            <a:spAutoFit/>
          </a:bodyPr>
          <a:lstStyle/>
          <a:p>
            <a:pPr marL="12700">
              <a:lnSpc>
                <a:spcPct val="100000"/>
              </a:lnSpc>
              <a:spcBef>
                <a:spcPts val="1785"/>
              </a:spcBef>
            </a:pPr>
            <a:r>
              <a:rPr sz="2800" b="1" spc="-10">
                <a:solidFill>
                  <a:srgbClr val="00AF50"/>
                </a:solidFill>
                <a:latin typeface="Calibri"/>
                <a:cs typeface="Calibri"/>
              </a:rPr>
              <a:t>Important</a:t>
            </a:r>
            <a:r>
              <a:rPr sz="2800" b="1" spc="-90">
                <a:solidFill>
                  <a:srgbClr val="00AF50"/>
                </a:solidFill>
                <a:latin typeface="Calibri"/>
                <a:cs typeface="Calibri"/>
              </a:rPr>
              <a:t> </a:t>
            </a:r>
            <a:r>
              <a:rPr sz="2800" b="1" spc="-10">
                <a:solidFill>
                  <a:srgbClr val="00AF50"/>
                </a:solidFill>
                <a:latin typeface="Calibri"/>
                <a:cs typeface="Calibri"/>
              </a:rPr>
              <a:t>operational</a:t>
            </a:r>
            <a:r>
              <a:rPr sz="2800" b="1" spc="-70">
                <a:solidFill>
                  <a:srgbClr val="00AF50"/>
                </a:solidFill>
                <a:latin typeface="Calibri"/>
                <a:cs typeface="Calibri"/>
              </a:rPr>
              <a:t> </a:t>
            </a:r>
            <a:r>
              <a:rPr sz="2800" b="1">
                <a:solidFill>
                  <a:srgbClr val="00AF50"/>
                </a:solidFill>
                <a:latin typeface="Calibri"/>
                <a:cs typeface="Calibri"/>
              </a:rPr>
              <a:t>aspects</a:t>
            </a:r>
            <a:r>
              <a:rPr sz="2800" b="1" spc="-80">
                <a:solidFill>
                  <a:srgbClr val="00AF50"/>
                </a:solidFill>
                <a:latin typeface="Calibri"/>
                <a:cs typeface="Calibri"/>
              </a:rPr>
              <a:t> </a:t>
            </a:r>
            <a:r>
              <a:rPr sz="2800" b="1">
                <a:solidFill>
                  <a:srgbClr val="00AF50"/>
                </a:solidFill>
                <a:latin typeface="Calibri"/>
                <a:cs typeface="Calibri"/>
              </a:rPr>
              <a:t>include</a:t>
            </a:r>
            <a:r>
              <a:rPr sz="2800" b="1" spc="-75">
                <a:solidFill>
                  <a:srgbClr val="00AF50"/>
                </a:solidFill>
                <a:latin typeface="Calibri"/>
                <a:cs typeface="Calibri"/>
              </a:rPr>
              <a:t> </a:t>
            </a:r>
            <a:r>
              <a:rPr sz="2800" b="1">
                <a:solidFill>
                  <a:srgbClr val="00AF50"/>
                </a:solidFill>
                <a:latin typeface="Calibri"/>
                <a:cs typeface="Calibri"/>
              </a:rPr>
              <a:t>the</a:t>
            </a:r>
            <a:r>
              <a:rPr sz="2800" b="1" spc="-85">
                <a:solidFill>
                  <a:srgbClr val="00AF50"/>
                </a:solidFill>
                <a:latin typeface="Calibri"/>
                <a:cs typeface="Calibri"/>
              </a:rPr>
              <a:t> </a:t>
            </a:r>
            <a:r>
              <a:rPr sz="2800" b="1" spc="-10">
                <a:solidFill>
                  <a:srgbClr val="00AF50"/>
                </a:solidFill>
                <a:latin typeface="Calibri"/>
                <a:cs typeface="Calibri"/>
              </a:rPr>
              <a:t>followings:</a:t>
            </a:r>
            <a:endParaRPr sz="2800">
              <a:latin typeface="Calibri"/>
              <a:cs typeface="Calibri"/>
            </a:endParaRPr>
          </a:p>
          <a:p>
            <a:pPr marL="355600" marR="5080" indent="-343535">
              <a:lnSpc>
                <a:spcPct val="80100"/>
              </a:lnSpc>
              <a:spcBef>
                <a:spcPts val="2030"/>
              </a:spcBef>
              <a:buFont typeface="Arial MT"/>
              <a:buChar char="•"/>
              <a:tabLst>
                <a:tab pos="355600" algn="l"/>
              </a:tabLst>
            </a:pPr>
            <a:r>
              <a:rPr sz="2400" b="1">
                <a:latin typeface="Calibri"/>
                <a:cs typeface="Calibri"/>
              </a:rPr>
              <a:t>Regular</a:t>
            </a:r>
            <a:r>
              <a:rPr sz="2400" b="1" spc="-55">
                <a:latin typeface="Calibri"/>
                <a:cs typeface="Calibri"/>
              </a:rPr>
              <a:t> </a:t>
            </a:r>
            <a:r>
              <a:rPr sz="2400" b="1">
                <a:latin typeface="Calibri"/>
                <a:cs typeface="Calibri"/>
              </a:rPr>
              <a:t>cleaning</a:t>
            </a:r>
            <a:r>
              <a:rPr sz="2400" b="1" spc="-35">
                <a:latin typeface="Calibri"/>
                <a:cs typeface="Calibri"/>
              </a:rPr>
              <a:t> </a:t>
            </a:r>
            <a:r>
              <a:rPr sz="2400" b="1">
                <a:latin typeface="Calibri"/>
                <a:cs typeface="Calibri"/>
              </a:rPr>
              <a:t>of</a:t>
            </a:r>
            <a:r>
              <a:rPr sz="2400" b="1" spc="-55">
                <a:latin typeface="Calibri"/>
                <a:cs typeface="Calibri"/>
              </a:rPr>
              <a:t> </a:t>
            </a:r>
            <a:r>
              <a:rPr sz="2400" b="1">
                <a:latin typeface="Calibri"/>
                <a:cs typeface="Calibri"/>
              </a:rPr>
              <a:t>the</a:t>
            </a:r>
            <a:r>
              <a:rPr sz="2400" b="1" spc="-30">
                <a:latin typeface="Calibri"/>
                <a:cs typeface="Calibri"/>
              </a:rPr>
              <a:t> </a:t>
            </a:r>
            <a:r>
              <a:rPr sz="2400" b="1" spc="-10">
                <a:latin typeface="Calibri"/>
                <a:cs typeface="Calibri"/>
              </a:rPr>
              <a:t>squatting</a:t>
            </a:r>
            <a:r>
              <a:rPr sz="2400" b="1" spc="-25">
                <a:latin typeface="Calibri"/>
                <a:cs typeface="Calibri"/>
              </a:rPr>
              <a:t> </a:t>
            </a:r>
            <a:r>
              <a:rPr sz="2400" b="1">
                <a:latin typeface="Calibri"/>
                <a:cs typeface="Calibri"/>
              </a:rPr>
              <a:t>slab</a:t>
            </a:r>
            <a:r>
              <a:rPr sz="2400" b="1" spc="-45">
                <a:latin typeface="Calibri"/>
                <a:cs typeface="Calibri"/>
              </a:rPr>
              <a:t> </a:t>
            </a:r>
            <a:r>
              <a:rPr sz="2400" b="1">
                <a:latin typeface="Calibri"/>
                <a:cs typeface="Calibri"/>
              </a:rPr>
              <a:t>with</a:t>
            </a:r>
            <a:r>
              <a:rPr sz="2400" b="1" spc="-35">
                <a:latin typeface="Calibri"/>
                <a:cs typeface="Calibri"/>
              </a:rPr>
              <a:t> </a:t>
            </a:r>
            <a:r>
              <a:rPr sz="2400" b="1">
                <a:latin typeface="Calibri"/>
                <a:cs typeface="Calibri"/>
              </a:rPr>
              <a:t>some</a:t>
            </a:r>
            <a:r>
              <a:rPr sz="2400" b="1" spc="-50">
                <a:latin typeface="Calibri"/>
                <a:cs typeface="Calibri"/>
              </a:rPr>
              <a:t> </a:t>
            </a:r>
            <a:r>
              <a:rPr sz="2400" b="1">
                <a:latin typeface="Calibri"/>
                <a:cs typeface="Calibri"/>
              </a:rPr>
              <a:t>water</a:t>
            </a:r>
            <a:r>
              <a:rPr sz="2400" b="1" spc="-35">
                <a:latin typeface="Calibri"/>
                <a:cs typeface="Calibri"/>
              </a:rPr>
              <a:t> </a:t>
            </a:r>
            <a:r>
              <a:rPr sz="2400" b="1">
                <a:latin typeface="Calibri"/>
                <a:cs typeface="Calibri"/>
              </a:rPr>
              <a:t>and</a:t>
            </a:r>
            <a:r>
              <a:rPr sz="2400" b="1" spc="-50">
                <a:latin typeface="Calibri"/>
                <a:cs typeface="Calibri"/>
              </a:rPr>
              <a:t> a </a:t>
            </a:r>
            <a:r>
              <a:rPr sz="2400" b="1">
                <a:latin typeface="Calibri"/>
                <a:cs typeface="Calibri"/>
              </a:rPr>
              <a:t>little</a:t>
            </a:r>
            <a:r>
              <a:rPr sz="2400" b="1" spc="-55">
                <a:latin typeface="Calibri"/>
                <a:cs typeface="Calibri"/>
              </a:rPr>
              <a:t> </a:t>
            </a:r>
            <a:r>
              <a:rPr sz="2400" b="1" spc="-10">
                <a:latin typeface="Calibri"/>
                <a:cs typeface="Calibri"/>
              </a:rPr>
              <a:t>disinfectant</a:t>
            </a:r>
            <a:r>
              <a:rPr sz="2400" b="1" spc="-50">
                <a:latin typeface="Calibri"/>
                <a:cs typeface="Calibri"/>
              </a:rPr>
              <a:t> </a:t>
            </a:r>
            <a:r>
              <a:rPr sz="2400" b="1">
                <a:latin typeface="Calibri"/>
                <a:cs typeface="Calibri"/>
              </a:rPr>
              <a:t>if</a:t>
            </a:r>
            <a:r>
              <a:rPr sz="2400" b="1" spc="-70">
                <a:latin typeface="Calibri"/>
                <a:cs typeface="Calibri"/>
              </a:rPr>
              <a:t> </a:t>
            </a:r>
            <a:r>
              <a:rPr sz="2400" b="1">
                <a:latin typeface="Calibri"/>
                <a:cs typeface="Calibri"/>
              </a:rPr>
              <a:t>available.</a:t>
            </a:r>
            <a:r>
              <a:rPr sz="2400" b="1" spc="-65">
                <a:latin typeface="Calibri"/>
                <a:cs typeface="Calibri"/>
              </a:rPr>
              <a:t> </a:t>
            </a:r>
            <a:r>
              <a:rPr sz="2400" b="1">
                <a:latin typeface="Calibri"/>
                <a:cs typeface="Calibri"/>
              </a:rPr>
              <a:t>In</a:t>
            </a:r>
            <a:r>
              <a:rPr sz="2400" b="1" spc="-75">
                <a:latin typeface="Calibri"/>
                <a:cs typeface="Calibri"/>
              </a:rPr>
              <a:t> </a:t>
            </a:r>
            <a:r>
              <a:rPr sz="2400" b="1">
                <a:latin typeface="Calibri"/>
                <a:cs typeface="Calibri"/>
              </a:rPr>
              <a:t>case</a:t>
            </a:r>
            <a:r>
              <a:rPr sz="2400" b="1" spc="-55">
                <a:latin typeface="Calibri"/>
                <a:cs typeface="Calibri"/>
              </a:rPr>
              <a:t> </a:t>
            </a:r>
            <a:r>
              <a:rPr sz="2400" b="1">
                <a:latin typeface="Calibri"/>
                <a:cs typeface="Calibri"/>
              </a:rPr>
              <a:t>of</a:t>
            </a:r>
            <a:r>
              <a:rPr sz="2400" b="1" spc="-80">
                <a:latin typeface="Calibri"/>
                <a:cs typeface="Calibri"/>
              </a:rPr>
              <a:t> </a:t>
            </a:r>
            <a:r>
              <a:rPr sz="2400" b="1">
                <a:latin typeface="Calibri"/>
                <a:cs typeface="Calibri"/>
              </a:rPr>
              <a:t>ROEC,</a:t>
            </a:r>
            <a:r>
              <a:rPr sz="2400" b="1" spc="-55">
                <a:latin typeface="Calibri"/>
                <a:cs typeface="Calibri"/>
              </a:rPr>
              <a:t> </a:t>
            </a:r>
            <a:r>
              <a:rPr sz="2400" b="1">
                <a:latin typeface="Calibri"/>
                <a:cs typeface="Calibri"/>
              </a:rPr>
              <a:t>the</a:t>
            </a:r>
            <a:r>
              <a:rPr sz="2400" b="1" spc="-65">
                <a:latin typeface="Calibri"/>
                <a:cs typeface="Calibri"/>
              </a:rPr>
              <a:t> </a:t>
            </a:r>
            <a:r>
              <a:rPr sz="2400" b="1">
                <a:latin typeface="Calibri"/>
                <a:cs typeface="Calibri"/>
              </a:rPr>
              <a:t>chute</a:t>
            </a:r>
            <a:r>
              <a:rPr sz="2400" b="1" spc="-55">
                <a:latin typeface="Calibri"/>
                <a:cs typeface="Calibri"/>
              </a:rPr>
              <a:t> </a:t>
            </a:r>
            <a:r>
              <a:rPr sz="2400" b="1" spc="-25">
                <a:latin typeface="Calibri"/>
                <a:cs typeface="Calibri"/>
              </a:rPr>
              <a:t>has </a:t>
            </a:r>
            <a:r>
              <a:rPr sz="2400" b="1">
                <a:latin typeface="Calibri"/>
                <a:cs typeface="Calibri"/>
              </a:rPr>
              <a:t>to</a:t>
            </a:r>
            <a:r>
              <a:rPr sz="2400" b="1" spc="-50">
                <a:latin typeface="Calibri"/>
                <a:cs typeface="Calibri"/>
              </a:rPr>
              <a:t> </a:t>
            </a:r>
            <a:r>
              <a:rPr sz="2400" b="1">
                <a:latin typeface="Calibri"/>
                <a:cs typeface="Calibri"/>
              </a:rPr>
              <a:t>be</a:t>
            </a:r>
            <a:r>
              <a:rPr sz="2400" b="1" spc="-50">
                <a:latin typeface="Calibri"/>
                <a:cs typeface="Calibri"/>
              </a:rPr>
              <a:t> </a:t>
            </a:r>
            <a:r>
              <a:rPr sz="2400" b="1">
                <a:latin typeface="Calibri"/>
                <a:cs typeface="Calibri"/>
              </a:rPr>
              <a:t>cleaned</a:t>
            </a:r>
            <a:r>
              <a:rPr sz="2400" b="1" spc="-50">
                <a:latin typeface="Calibri"/>
                <a:cs typeface="Calibri"/>
              </a:rPr>
              <a:t> </a:t>
            </a:r>
            <a:r>
              <a:rPr sz="2400" b="1" spc="-10">
                <a:latin typeface="Calibri"/>
                <a:cs typeface="Calibri"/>
              </a:rPr>
              <a:t>regularly.</a:t>
            </a:r>
            <a:endParaRPr sz="2400">
              <a:latin typeface="Calibri"/>
              <a:cs typeface="Calibri"/>
            </a:endParaRPr>
          </a:p>
          <a:p>
            <a:pPr marL="355600" marR="151130" indent="-343535">
              <a:lnSpc>
                <a:spcPts val="2310"/>
              </a:lnSpc>
              <a:spcBef>
                <a:spcPts val="555"/>
              </a:spcBef>
              <a:buFont typeface="Arial MT"/>
              <a:buChar char="•"/>
              <a:tabLst>
                <a:tab pos="355600" algn="l"/>
              </a:tabLst>
            </a:pPr>
            <a:r>
              <a:rPr sz="2400" b="1">
                <a:solidFill>
                  <a:srgbClr val="006FC0"/>
                </a:solidFill>
                <a:latin typeface="Calibri"/>
                <a:cs typeface="Calibri"/>
              </a:rPr>
              <a:t>For</a:t>
            </a:r>
            <a:r>
              <a:rPr sz="2400" b="1" spc="-75">
                <a:solidFill>
                  <a:srgbClr val="006FC0"/>
                </a:solidFill>
                <a:latin typeface="Calibri"/>
                <a:cs typeface="Calibri"/>
              </a:rPr>
              <a:t> </a:t>
            </a:r>
            <a:r>
              <a:rPr sz="2400" b="1" spc="-10">
                <a:solidFill>
                  <a:srgbClr val="006FC0"/>
                </a:solidFill>
                <a:latin typeface="Calibri"/>
                <a:cs typeface="Calibri"/>
              </a:rPr>
              <a:t>“simple</a:t>
            </a:r>
            <a:r>
              <a:rPr sz="2400" b="1" spc="-50">
                <a:solidFill>
                  <a:srgbClr val="006FC0"/>
                </a:solidFill>
                <a:latin typeface="Calibri"/>
                <a:cs typeface="Calibri"/>
              </a:rPr>
              <a:t> </a:t>
            </a:r>
            <a:r>
              <a:rPr sz="2400" b="1">
                <a:solidFill>
                  <a:srgbClr val="006FC0"/>
                </a:solidFill>
                <a:latin typeface="Calibri"/>
                <a:cs typeface="Calibri"/>
              </a:rPr>
              <a:t>pit</a:t>
            </a:r>
            <a:r>
              <a:rPr sz="2400" b="1" spc="-50">
                <a:solidFill>
                  <a:srgbClr val="006FC0"/>
                </a:solidFill>
                <a:latin typeface="Calibri"/>
                <a:cs typeface="Calibri"/>
              </a:rPr>
              <a:t> </a:t>
            </a:r>
            <a:r>
              <a:rPr sz="2400" b="1" spc="-30">
                <a:solidFill>
                  <a:srgbClr val="006FC0"/>
                </a:solidFill>
                <a:latin typeface="Calibri"/>
                <a:cs typeface="Calibri"/>
              </a:rPr>
              <a:t>latrine”, </a:t>
            </a:r>
            <a:r>
              <a:rPr sz="2400" b="1">
                <a:solidFill>
                  <a:srgbClr val="006FC0"/>
                </a:solidFill>
                <a:latin typeface="Calibri"/>
                <a:cs typeface="Calibri"/>
              </a:rPr>
              <a:t>a</a:t>
            </a:r>
            <a:r>
              <a:rPr sz="2400" b="1" spc="-50">
                <a:solidFill>
                  <a:srgbClr val="006FC0"/>
                </a:solidFill>
                <a:latin typeface="Calibri"/>
                <a:cs typeface="Calibri"/>
              </a:rPr>
              <a:t> </a:t>
            </a:r>
            <a:r>
              <a:rPr sz="2400" b="1">
                <a:solidFill>
                  <a:srgbClr val="006FC0"/>
                </a:solidFill>
                <a:latin typeface="Calibri"/>
                <a:cs typeface="Calibri"/>
              </a:rPr>
              <a:t>tight</a:t>
            </a:r>
            <a:r>
              <a:rPr sz="2400" b="1" spc="-35">
                <a:solidFill>
                  <a:srgbClr val="006FC0"/>
                </a:solidFill>
                <a:latin typeface="Calibri"/>
                <a:cs typeface="Calibri"/>
              </a:rPr>
              <a:t> </a:t>
            </a:r>
            <a:r>
              <a:rPr sz="2400" b="1">
                <a:solidFill>
                  <a:srgbClr val="006FC0"/>
                </a:solidFill>
                <a:latin typeface="Calibri"/>
                <a:cs typeface="Calibri"/>
              </a:rPr>
              <a:t>fitting</a:t>
            </a:r>
            <a:r>
              <a:rPr sz="2400" b="1" spc="-50">
                <a:solidFill>
                  <a:srgbClr val="006FC0"/>
                </a:solidFill>
                <a:latin typeface="Calibri"/>
                <a:cs typeface="Calibri"/>
              </a:rPr>
              <a:t> </a:t>
            </a:r>
            <a:r>
              <a:rPr sz="2400" b="1">
                <a:solidFill>
                  <a:srgbClr val="006FC0"/>
                </a:solidFill>
                <a:latin typeface="Calibri"/>
                <a:cs typeface="Calibri"/>
              </a:rPr>
              <a:t>lid</a:t>
            </a:r>
            <a:r>
              <a:rPr sz="2400" b="1" spc="-55">
                <a:solidFill>
                  <a:srgbClr val="006FC0"/>
                </a:solidFill>
                <a:latin typeface="Calibri"/>
                <a:cs typeface="Calibri"/>
              </a:rPr>
              <a:t> </a:t>
            </a:r>
            <a:r>
              <a:rPr sz="2400" b="1">
                <a:solidFill>
                  <a:srgbClr val="006FC0"/>
                </a:solidFill>
                <a:latin typeface="Calibri"/>
                <a:cs typeface="Calibri"/>
              </a:rPr>
              <a:t>may</a:t>
            </a:r>
            <a:r>
              <a:rPr sz="2400" b="1" spc="-50">
                <a:solidFill>
                  <a:srgbClr val="006FC0"/>
                </a:solidFill>
                <a:latin typeface="Calibri"/>
                <a:cs typeface="Calibri"/>
              </a:rPr>
              <a:t> </a:t>
            </a:r>
            <a:r>
              <a:rPr sz="2400" b="1">
                <a:solidFill>
                  <a:srgbClr val="006FC0"/>
                </a:solidFill>
                <a:latin typeface="Calibri"/>
                <a:cs typeface="Calibri"/>
              </a:rPr>
              <a:t>be</a:t>
            </a:r>
            <a:r>
              <a:rPr sz="2400" b="1" spc="-55">
                <a:solidFill>
                  <a:srgbClr val="006FC0"/>
                </a:solidFill>
                <a:latin typeface="Calibri"/>
                <a:cs typeface="Calibri"/>
              </a:rPr>
              <a:t> </a:t>
            </a:r>
            <a:r>
              <a:rPr sz="2400" b="1">
                <a:solidFill>
                  <a:srgbClr val="006FC0"/>
                </a:solidFill>
                <a:latin typeface="Calibri"/>
                <a:cs typeface="Calibri"/>
              </a:rPr>
              <a:t>placed</a:t>
            </a:r>
            <a:r>
              <a:rPr sz="2400" b="1" spc="-55">
                <a:solidFill>
                  <a:srgbClr val="006FC0"/>
                </a:solidFill>
                <a:latin typeface="Calibri"/>
                <a:cs typeface="Calibri"/>
              </a:rPr>
              <a:t> </a:t>
            </a:r>
            <a:r>
              <a:rPr sz="2400" b="1" spc="-25">
                <a:solidFill>
                  <a:srgbClr val="006FC0"/>
                </a:solidFill>
                <a:latin typeface="Calibri"/>
                <a:cs typeface="Calibri"/>
              </a:rPr>
              <a:t>on </a:t>
            </a:r>
            <a:r>
              <a:rPr sz="2400" b="1">
                <a:solidFill>
                  <a:srgbClr val="006FC0"/>
                </a:solidFill>
                <a:latin typeface="Calibri"/>
                <a:cs typeface="Calibri"/>
              </a:rPr>
              <a:t>the</a:t>
            </a:r>
            <a:r>
              <a:rPr sz="2400" b="1" spc="-45">
                <a:solidFill>
                  <a:srgbClr val="006FC0"/>
                </a:solidFill>
                <a:latin typeface="Calibri"/>
                <a:cs typeface="Calibri"/>
              </a:rPr>
              <a:t> </a:t>
            </a:r>
            <a:r>
              <a:rPr sz="2400" b="1" spc="-10">
                <a:solidFill>
                  <a:srgbClr val="006FC0"/>
                </a:solidFill>
                <a:latin typeface="Calibri"/>
                <a:cs typeface="Calibri"/>
              </a:rPr>
              <a:t>squatting</a:t>
            </a:r>
            <a:r>
              <a:rPr sz="2400" b="1" spc="-35">
                <a:solidFill>
                  <a:srgbClr val="006FC0"/>
                </a:solidFill>
                <a:latin typeface="Calibri"/>
                <a:cs typeface="Calibri"/>
              </a:rPr>
              <a:t> </a:t>
            </a:r>
            <a:r>
              <a:rPr sz="2400" b="1">
                <a:solidFill>
                  <a:srgbClr val="006FC0"/>
                </a:solidFill>
                <a:latin typeface="Calibri"/>
                <a:cs typeface="Calibri"/>
              </a:rPr>
              <a:t>hole</a:t>
            </a:r>
            <a:r>
              <a:rPr sz="2400" b="1" spc="-65">
                <a:solidFill>
                  <a:srgbClr val="006FC0"/>
                </a:solidFill>
                <a:latin typeface="Calibri"/>
                <a:cs typeface="Calibri"/>
              </a:rPr>
              <a:t> </a:t>
            </a:r>
            <a:r>
              <a:rPr sz="2400" b="1">
                <a:solidFill>
                  <a:srgbClr val="006FC0"/>
                </a:solidFill>
                <a:latin typeface="Calibri"/>
                <a:cs typeface="Calibri"/>
              </a:rPr>
              <a:t>after</a:t>
            </a:r>
            <a:r>
              <a:rPr sz="2400" b="1" spc="-40">
                <a:solidFill>
                  <a:srgbClr val="006FC0"/>
                </a:solidFill>
                <a:latin typeface="Calibri"/>
                <a:cs typeface="Calibri"/>
              </a:rPr>
              <a:t> </a:t>
            </a:r>
            <a:r>
              <a:rPr sz="2400" b="1">
                <a:solidFill>
                  <a:srgbClr val="006FC0"/>
                </a:solidFill>
                <a:latin typeface="Calibri"/>
                <a:cs typeface="Calibri"/>
              </a:rPr>
              <a:t>every</a:t>
            </a:r>
            <a:r>
              <a:rPr sz="2400" b="1" spc="-60">
                <a:solidFill>
                  <a:srgbClr val="006FC0"/>
                </a:solidFill>
                <a:latin typeface="Calibri"/>
                <a:cs typeface="Calibri"/>
              </a:rPr>
              <a:t> </a:t>
            </a:r>
            <a:r>
              <a:rPr sz="2400" b="1">
                <a:solidFill>
                  <a:srgbClr val="006FC0"/>
                </a:solidFill>
                <a:latin typeface="Calibri"/>
                <a:cs typeface="Calibri"/>
              </a:rPr>
              <a:t>use</a:t>
            </a:r>
            <a:r>
              <a:rPr sz="2400" b="1" spc="-50">
                <a:solidFill>
                  <a:srgbClr val="006FC0"/>
                </a:solidFill>
                <a:latin typeface="Calibri"/>
                <a:cs typeface="Calibri"/>
              </a:rPr>
              <a:t> </a:t>
            </a:r>
            <a:r>
              <a:rPr sz="2400" b="1">
                <a:solidFill>
                  <a:srgbClr val="006FC0"/>
                </a:solidFill>
                <a:latin typeface="Calibri"/>
                <a:cs typeface="Calibri"/>
              </a:rPr>
              <a:t>to</a:t>
            </a:r>
            <a:r>
              <a:rPr sz="2400" b="1" spc="-50">
                <a:solidFill>
                  <a:srgbClr val="006FC0"/>
                </a:solidFill>
                <a:latin typeface="Calibri"/>
                <a:cs typeface="Calibri"/>
              </a:rPr>
              <a:t> </a:t>
            </a:r>
            <a:r>
              <a:rPr sz="2400" b="1">
                <a:solidFill>
                  <a:srgbClr val="006FC0"/>
                </a:solidFill>
                <a:latin typeface="Calibri"/>
                <a:cs typeface="Calibri"/>
              </a:rPr>
              <a:t>ensure</a:t>
            </a:r>
            <a:r>
              <a:rPr sz="2400" b="1" spc="-40">
                <a:solidFill>
                  <a:srgbClr val="006FC0"/>
                </a:solidFill>
                <a:latin typeface="Calibri"/>
                <a:cs typeface="Calibri"/>
              </a:rPr>
              <a:t> </a:t>
            </a:r>
            <a:r>
              <a:rPr sz="2400" b="1">
                <a:solidFill>
                  <a:srgbClr val="006FC0"/>
                </a:solidFill>
                <a:latin typeface="Calibri"/>
                <a:cs typeface="Calibri"/>
              </a:rPr>
              <a:t>insect</a:t>
            </a:r>
            <a:r>
              <a:rPr sz="2400" b="1" spc="-55">
                <a:solidFill>
                  <a:srgbClr val="006FC0"/>
                </a:solidFill>
                <a:latin typeface="Calibri"/>
                <a:cs typeface="Calibri"/>
              </a:rPr>
              <a:t> </a:t>
            </a:r>
            <a:r>
              <a:rPr sz="2400" b="1">
                <a:solidFill>
                  <a:srgbClr val="006FC0"/>
                </a:solidFill>
                <a:latin typeface="Calibri"/>
                <a:cs typeface="Calibri"/>
              </a:rPr>
              <a:t>and</a:t>
            </a:r>
            <a:r>
              <a:rPr sz="2400" b="1" spc="-25">
                <a:solidFill>
                  <a:srgbClr val="006FC0"/>
                </a:solidFill>
                <a:latin typeface="Calibri"/>
                <a:cs typeface="Calibri"/>
              </a:rPr>
              <a:t> </a:t>
            </a:r>
            <a:r>
              <a:rPr sz="2400" b="1" spc="-20">
                <a:solidFill>
                  <a:srgbClr val="006FC0"/>
                </a:solidFill>
                <a:latin typeface="Calibri"/>
                <a:cs typeface="Calibri"/>
              </a:rPr>
              <a:t>odor </a:t>
            </a:r>
            <a:r>
              <a:rPr sz="2400" b="1" spc="-10">
                <a:solidFill>
                  <a:srgbClr val="006FC0"/>
                </a:solidFill>
                <a:latin typeface="Calibri"/>
                <a:cs typeface="Calibri"/>
              </a:rPr>
              <a:t>control.</a:t>
            </a:r>
            <a:endParaRPr sz="2400">
              <a:latin typeface="Calibri"/>
              <a:cs typeface="Calibri"/>
            </a:endParaRPr>
          </a:p>
          <a:p>
            <a:pPr marL="355600" marR="64769" indent="-343535">
              <a:lnSpc>
                <a:spcPts val="2300"/>
              </a:lnSpc>
              <a:spcBef>
                <a:spcPts val="565"/>
              </a:spcBef>
              <a:buFont typeface="Arial MT"/>
              <a:buChar char="•"/>
              <a:tabLst>
                <a:tab pos="355600" algn="l"/>
              </a:tabLst>
            </a:pPr>
            <a:r>
              <a:rPr sz="2400" b="1">
                <a:latin typeface="Calibri"/>
                <a:cs typeface="Calibri"/>
              </a:rPr>
              <a:t>In</a:t>
            </a:r>
            <a:r>
              <a:rPr sz="2400" b="1" spc="-65">
                <a:latin typeface="Calibri"/>
                <a:cs typeface="Calibri"/>
              </a:rPr>
              <a:t> </a:t>
            </a:r>
            <a:r>
              <a:rPr sz="2400" b="1">
                <a:latin typeface="Calibri"/>
                <a:cs typeface="Calibri"/>
              </a:rPr>
              <a:t>case</a:t>
            </a:r>
            <a:r>
              <a:rPr sz="2400" b="1" spc="-65">
                <a:latin typeface="Calibri"/>
                <a:cs typeface="Calibri"/>
              </a:rPr>
              <a:t> </a:t>
            </a:r>
            <a:r>
              <a:rPr sz="2400" b="1">
                <a:latin typeface="Calibri"/>
                <a:cs typeface="Calibri"/>
              </a:rPr>
              <a:t>of</a:t>
            </a:r>
            <a:r>
              <a:rPr sz="2400" b="1" spc="-45">
                <a:latin typeface="Calibri"/>
                <a:cs typeface="Calibri"/>
              </a:rPr>
              <a:t> </a:t>
            </a:r>
            <a:r>
              <a:rPr sz="2400" b="1">
                <a:latin typeface="Calibri"/>
                <a:cs typeface="Calibri"/>
              </a:rPr>
              <a:t>ROEC/</a:t>
            </a:r>
            <a:r>
              <a:rPr sz="2400" b="1" spc="-55">
                <a:latin typeface="Calibri"/>
                <a:cs typeface="Calibri"/>
              </a:rPr>
              <a:t> </a:t>
            </a:r>
            <a:r>
              <a:rPr sz="2400" b="1">
                <a:latin typeface="Calibri"/>
                <a:cs typeface="Calibri"/>
              </a:rPr>
              <a:t>VIP</a:t>
            </a:r>
            <a:r>
              <a:rPr sz="2400" b="1" spc="-65">
                <a:latin typeface="Calibri"/>
                <a:cs typeface="Calibri"/>
              </a:rPr>
              <a:t> </a:t>
            </a:r>
            <a:r>
              <a:rPr sz="2400" b="1">
                <a:latin typeface="Calibri"/>
                <a:cs typeface="Calibri"/>
              </a:rPr>
              <a:t>latrines,</a:t>
            </a:r>
            <a:r>
              <a:rPr sz="2400" b="1" spc="-45">
                <a:latin typeface="Calibri"/>
                <a:cs typeface="Calibri"/>
              </a:rPr>
              <a:t> </a:t>
            </a:r>
            <a:r>
              <a:rPr sz="2400" b="1">
                <a:latin typeface="Calibri"/>
                <a:cs typeface="Calibri"/>
              </a:rPr>
              <a:t>the</a:t>
            </a:r>
            <a:r>
              <a:rPr sz="2400" b="1" spc="-40">
                <a:latin typeface="Calibri"/>
                <a:cs typeface="Calibri"/>
              </a:rPr>
              <a:t> </a:t>
            </a:r>
            <a:r>
              <a:rPr sz="2400" b="1">
                <a:latin typeface="Calibri"/>
                <a:cs typeface="Calibri"/>
              </a:rPr>
              <a:t>squat</a:t>
            </a:r>
            <a:r>
              <a:rPr sz="2400" b="1" spc="-45">
                <a:latin typeface="Calibri"/>
                <a:cs typeface="Calibri"/>
              </a:rPr>
              <a:t> </a:t>
            </a:r>
            <a:r>
              <a:rPr sz="2400" b="1">
                <a:latin typeface="Calibri"/>
                <a:cs typeface="Calibri"/>
              </a:rPr>
              <a:t>hole</a:t>
            </a:r>
            <a:r>
              <a:rPr sz="2400" b="1" spc="-65">
                <a:latin typeface="Calibri"/>
                <a:cs typeface="Calibri"/>
              </a:rPr>
              <a:t> </a:t>
            </a:r>
            <a:r>
              <a:rPr sz="2400" b="1">
                <a:latin typeface="Calibri"/>
                <a:cs typeface="Calibri"/>
              </a:rPr>
              <a:t>should</a:t>
            </a:r>
            <a:r>
              <a:rPr sz="2400" b="1" spc="-60">
                <a:latin typeface="Calibri"/>
                <a:cs typeface="Calibri"/>
              </a:rPr>
              <a:t> </a:t>
            </a:r>
            <a:r>
              <a:rPr sz="2400" b="1">
                <a:latin typeface="Calibri"/>
                <a:cs typeface="Calibri"/>
              </a:rPr>
              <a:t>never</a:t>
            </a:r>
            <a:r>
              <a:rPr sz="2400" b="1" spc="-60">
                <a:latin typeface="Calibri"/>
                <a:cs typeface="Calibri"/>
              </a:rPr>
              <a:t> </a:t>
            </a:r>
            <a:r>
              <a:rPr sz="2400" b="1" spc="-25">
                <a:latin typeface="Calibri"/>
                <a:cs typeface="Calibri"/>
              </a:rPr>
              <a:t>be </a:t>
            </a:r>
            <a:r>
              <a:rPr sz="2400" b="1" spc="-10">
                <a:latin typeface="Calibri"/>
                <a:cs typeface="Calibri"/>
              </a:rPr>
              <a:t>covered</a:t>
            </a:r>
            <a:r>
              <a:rPr sz="2400" b="1" spc="-70">
                <a:latin typeface="Calibri"/>
                <a:cs typeface="Calibri"/>
              </a:rPr>
              <a:t> </a:t>
            </a:r>
            <a:r>
              <a:rPr sz="2400" b="1">
                <a:latin typeface="Calibri"/>
                <a:cs typeface="Calibri"/>
              </a:rPr>
              <a:t>to</a:t>
            </a:r>
            <a:r>
              <a:rPr sz="2400" b="1" spc="-55">
                <a:latin typeface="Calibri"/>
                <a:cs typeface="Calibri"/>
              </a:rPr>
              <a:t> </a:t>
            </a:r>
            <a:r>
              <a:rPr sz="2400" b="1">
                <a:latin typeface="Calibri"/>
                <a:cs typeface="Calibri"/>
              </a:rPr>
              <a:t>ensure</a:t>
            </a:r>
            <a:r>
              <a:rPr sz="2400" b="1" spc="-60">
                <a:latin typeface="Calibri"/>
                <a:cs typeface="Calibri"/>
              </a:rPr>
              <a:t> </a:t>
            </a:r>
            <a:r>
              <a:rPr sz="2400" b="1">
                <a:latin typeface="Calibri"/>
                <a:cs typeface="Calibri"/>
              </a:rPr>
              <a:t>continuous</a:t>
            </a:r>
            <a:r>
              <a:rPr sz="2400" b="1" spc="-55">
                <a:latin typeface="Calibri"/>
                <a:cs typeface="Calibri"/>
              </a:rPr>
              <a:t> </a:t>
            </a:r>
            <a:r>
              <a:rPr sz="2400" b="1">
                <a:latin typeface="Calibri"/>
                <a:cs typeface="Calibri"/>
              </a:rPr>
              <a:t>airflow;</a:t>
            </a:r>
            <a:r>
              <a:rPr sz="2400" b="1" spc="-75">
                <a:latin typeface="Calibri"/>
                <a:cs typeface="Calibri"/>
              </a:rPr>
              <a:t> </a:t>
            </a:r>
            <a:r>
              <a:rPr sz="2400" b="1" spc="-10">
                <a:latin typeface="Calibri"/>
                <a:cs typeface="Calibri"/>
              </a:rPr>
              <a:t>rather</a:t>
            </a:r>
            <a:r>
              <a:rPr sz="2400" b="1" spc="-60">
                <a:latin typeface="Calibri"/>
                <a:cs typeface="Calibri"/>
              </a:rPr>
              <a:t> </a:t>
            </a:r>
            <a:r>
              <a:rPr sz="2400" b="1">
                <a:latin typeface="Calibri"/>
                <a:cs typeface="Calibri"/>
              </a:rPr>
              <a:t>the</a:t>
            </a:r>
            <a:r>
              <a:rPr sz="2400" b="1" spc="-55">
                <a:latin typeface="Calibri"/>
                <a:cs typeface="Calibri"/>
              </a:rPr>
              <a:t> </a:t>
            </a:r>
            <a:r>
              <a:rPr sz="2400" b="1">
                <a:latin typeface="Calibri"/>
                <a:cs typeface="Calibri"/>
              </a:rPr>
              <a:t>door</a:t>
            </a:r>
            <a:r>
              <a:rPr sz="2400" b="1" spc="-70">
                <a:latin typeface="Calibri"/>
                <a:cs typeface="Calibri"/>
              </a:rPr>
              <a:t> </a:t>
            </a:r>
            <a:r>
              <a:rPr sz="2400" b="1" spc="-25">
                <a:latin typeface="Calibri"/>
                <a:cs typeface="Calibri"/>
              </a:rPr>
              <a:t>of </a:t>
            </a:r>
            <a:r>
              <a:rPr sz="2400" b="1">
                <a:latin typeface="Calibri"/>
                <a:cs typeface="Calibri"/>
              </a:rPr>
              <a:t>latrine</a:t>
            </a:r>
            <a:r>
              <a:rPr sz="2400" b="1" spc="-55">
                <a:latin typeface="Calibri"/>
                <a:cs typeface="Calibri"/>
              </a:rPr>
              <a:t> </a:t>
            </a:r>
            <a:r>
              <a:rPr sz="2400" b="1">
                <a:latin typeface="Calibri"/>
                <a:cs typeface="Calibri"/>
              </a:rPr>
              <a:t>should</a:t>
            </a:r>
            <a:r>
              <a:rPr sz="2400" b="1" spc="-55">
                <a:latin typeface="Calibri"/>
                <a:cs typeface="Calibri"/>
              </a:rPr>
              <a:t> </a:t>
            </a:r>
            <a:r>
              <a:rPr sz="2400" b="1">
                <a:latin typeface="Calibri"/>
                <a:cs typeface="Calibri"/>
              </a:rPr>
              <a:t>be</a:t>
            </a:r>
            <a:r>
              <a:rPr sz="2400" b="1" spc="-50">
                <a:latin typeface="Calibri"/>
                <a:cs typeface="Calibri"/>
              </a:rPr>
              <a:t> </a:t>
            </a:r>
            <a:r>
              <a:rPr sz="2400" b="1">
                <a:latin typeface="Calibri"/>
                <a:cs typeface="Calibri"/>
              </a:rPr>
              <a:t>kept</a:t>
            </a:r>
            <a:r>
              <a:rPr sz="2400" b="1" spc="-50">
                <a:latin typeface="Calibri"/>
                <a:cs typeface="Calibri"/>
              </a:rPr>
              <a:t> </a:t>
            </a:r>
            <a:r>
              <a:rPr sz="2400" b="1">
                <a:latin typeface="Calibri"/>
                <a:cs typeface="Calibri"/>
              </a:rPr>
              <a:t>closed</a:t>
            </a:r>
            <a:r>
              <a:rPr sz="2400" b="1" spc="-75">
                <a:latin typeface="Calibri"/>
                <a:cs typeface="Calibri"/>
              </a:rPr>
              <a:t> </a:t>
            </a:r>
            <a:r>
              <a:rPr sz="2400" b="1">
                <a:latin typeface="Calibri"/>
                <a:cs typeface="Calibri"/>
              </a:rPr>
              <a:t>for</a:t>
            </a:r>
            <a:r>
              <a:rPr sz="2400" b="1" spc="-50">
                <a:latin typeface="Calibri"/>
                <a:cs typeface="Calibri"/>
              </a:rPr>
              <a:t> </a:t>
            </a:r>
            <a:r>
              <a:rPr sz="2400" b="1" spc="-10">
                <a:latin typeface="Calibri"/>
                <a:cs typeface="Calibri"/>
              </a:rPr>
              <a:t>keeping</a:t>
            </a:r>
            <a:r>
              <a:rPr sz="2400" b="1" spc="-65">
                <a:latin typeface="Calibri"/>
                <a:cs typeface="Calibri"/>
              </a:rPr>
              <a:t> </a:t>
            </a:r>
            <a:r>
              <a:rPr sz="2400" b="1">
                <a:latin typeface="Calibri"/>
                <a:cs typeface="Calibri"/>
              </a:rPr>
              <a:t>inside</a:t>
            </a:r>
            <a:r>
              <a:rPr sz="2400" b="1" spc="-40">
                <a:latin typeface="Calibri"/>
                <a:cs typeface="Calibri"/>
              </a:rPr>
              <a:t> </a:t>
            </a:r>
            <a:r>
              <a:rPr sz="2400" b="1" spc="-10">
                <a:latin typeface="Calibri"/>
                <a:cs typeface="Calibri"/>
              </a:rPr>
              <a:t>dark.</a:t>
            </a:r>
            <a:endParaRPr sz="2400">
              <a:latin typeface="Calibri"/>
              <a:cs typeface="Calibri"/>
            </a:endParaRPr>
          </a:p>
          <a:p>
            <a:pPr marL="355600" marR="87630" indent="-343535">
              <a:lnSpc>
                <a:spcPct val="80000"/>
              </a:lnSpc>
              <a:spcBef>
                <a:spcPts val="610"/>
              </a:spcBef>
              <a:buFont typeface="Arial MT"/>
              <a:buChar char="•"/>
              <a:tabLst>
                <a:tab pos="355600" algn="l"/>
              </a:tabLst>
            </a:pPr>
            <a:r>
              <a:rPr sz="2400" b="1">
                <a:solidFill>
                  <a:srgbClr val="006FC0"/>
                </a:solidFill>
                <a:latin typeface="Calibri"/>
                <a:cs typeface="Calibri"/>
              </a:rPr>
              <a:t>Some</a:t>
            </a:r>
            <a:r>
              <a:rPr sz="2400" b="1" spc="-80">
                <a:solidFill>
                  <a:srgbClr val="006FC0"/>
                </a:solidFill>
                <a:latin typeface="Calibri"/>
                <a:cs typeface="Calibri"/>
              </a:rPr>
              <a:t> </a:t>
            </a:r>
            <a:r>
              <a:rPr sz="2400" b="1">
                <a:solidFill>
                  <a:srgbClr val="006FC0"/>
                </a:solidFill>
                <a:latin typeface="Calibri"/>
                <a:cs typeface="Calibri"/>
              </a:rPr>
              <a:t>water</a:t>
            </a:r>
            <a:r>
              <a:rPr sz="2400" b="1" spc="-65">
                <a:solidFill>
                  <a:srgbClr val="006FC0"/>
                </a:solidFill>
                <a:latin typeface="Calibri"/>
                <a:cs typeface="Calibri"/>
              </a:rPr>
              <a:t> </a:t>
            </a:r>
            <a:r>
              <a:rPr sz="2400" b="1">
                <a:solidFill>
                  <a:srgbClr val="006FC0"/>
                </a:solidFill>
                <a:latin typeface="Calibri"/>
                <a:cs typeface="Calibri"/>
              </a:rPr>
              <a:t>should</a:t>
            </a:r>
            <a:r>
              <a:rPr sz="2400" b="1" spc="-65">
                <a:solidFill>
                  <a:srgbClr val="006FC0"/>
                </a:solidFill>
                <a:latin typeface="Calibri"/>
                <a:cs typeface="Calibri"/>
              </a:rPr>
              <a:t> </a:t>
            </a:r>
            <a:r>
              <a:rPr sz="2400" b="1">
                <a:solidFill>
                  <a:srgbClr val="006FC0"/>
                </a:solidFill>
                <a:latin typeface="Calibri"/>
                <a:cs typeface="Calibri"/>
              </a:rPr>
              <a:t>always</a:t>
            </a:r>
            <a:r>
              <a:rPr sz="2400" b="1" spc="-60">
                <a:solidFill>
                  <a:srgbClr val="006FC0"/>
                </a:solidFill>
                <a:latin typeface="Calibri"/>
                <a:cs typeface="Calibri"/>
              </a:rPr>
              <a:t> </a:t>
            </a:r>
            <a:r>
              <a:rPr sz="2400" b="1">
                <a:solidFill>
                  <a:srgbClr val="006FC0"/>
                </a:solidFill>
                <a:latin typeface="Calibri"/>
                <a:cs typeface="Calibri"/>
              </a:rPr>
              <a:t>be</a:t>
            </a:r>
            <a:r>
              <a:rPr sz="2400" b="1" spc="-60">
                <a:solidFill>
                  <a:srgbClr val="006FC0"/>
                </a:solidFill>
                <a:latin typeface="Calibri"/>
                <a:cs typeface="Calibri"/>
              </a:rPr>
              <a:t> </a:t>
            </a:r>
            <a:r>
              <a:rPr sz="2400" b="1">
                <a:solidFill>
                  <a:srgbClr val="006FC0"/>
                </a:solidFill>
                <a:latin typeface="Calibri"/>
                <a:cs typeface="Calibri"/>
              </a:rPr>
              <a:t>available</a:t>
            </a:r>
            <a:r>
              <a:rPr sz="2400" b="1" spc="-65">
                <a:solidFill>
                  <a:srgbClr val="006FC0"/>
                </a:solidFill>
                <a:latin typeface="Calibri"/>
                <a:cs typeface="Calibri"/>
              </a:rPr>
              <a:t> </a:t>
            </a:r>
            <a:r>
              <a:rPr sz="2400" b="1">
                <a:solidFill>
                  <a:srgbClr val="006FC0"/>
                </a:solidFill>
                <a:latin typeface="Calibri"/>
                <a:cs typeface="Calibri"/>
              </a:rPr>
              <a:t>in</a:t>
            </a:r>
            <a:r>
              <a:rPr sz="2400" b="1" spc="-65">
                <a:solidFill>
                  <a:srgbClr val="006FC0"/>
                </a:solidFill>
                <a:latin typeface="Calibri"/>
                <a:cs typeface="Calibri"/>
              </a:rPr>
              <a:t> </a:t>
            </a:r>
            <a:r>
              <a:rPr sz="2400" b="1">
                <a:solidFill>
                  <a:srgbClr val="006FC0"/>
                </a:solidFill>
                <a:latin typeface="Calibri"/>
                <a:cs typeface="Calibri"/>
              </a:rPr>
              <a:t>or</a:t>
            </a:r>
            <a:r>
              <a:rPr sz="2400" b="1" spc="-70">
                <a:solidFill>
                  <a:srgbClr val="006FC0"/>
                </a:solidFill>
                <a:latin typeface="Calibri"/>
                <a:cs typeface="Calibri"/>
              </a:rPr>
              <a:t> </a:t>
            </a:r>
            <a:r>
              <a:rPr sz="2400" b="1">
                <a:solidFill>
                  <a:srgbClr val="006FC0"/>
                </a:solidFill>
                <a:latin typeface="Calibri"/>
                <a:cs typeface="Calibri"/>
              </a:rPr>
              <a:t>near</a:t>
            </a:r>
            <a:r>
              <a:rPr sz="2400" b="1" spc="-65">
                <a:solidFill>
                  <a:srgbClr val="006FC0"/>
                </a:solidFill>
                <a:latin typeface="Calibri"/>
                <a:cs typeface="Calibri"/>
              </a:rPr>
              <a:t> </a:t>
            </a:r>
            <a:r>
              <a:rPr sz="2400" b="1">
                <a:solidFill>
                  <a:srgbClr val="006FC0"/>
                </a:solidFill>
                <a:latin typeface="Calibri"/>
                <a:cs typeface="Calibri"/>
              </a:rPr>
              <a:t>the</a:t>
            </a:r>
            <a:r>
              <a:rPr sz="2400" b="1" spc="-45">
                <a:solidFill>
                  <a:srgbClr val="006FC0"/>
                </a:solidFill>
                <a:latin typeface="Calibri"/>
                <a:cs typeface="Calibri"/>
              </a:rPr>
              <a:t> </a:t>
            </a:r>
            <a:r>
              <a:rPr sz="2400" b="1" spc="-10">
                <a:solidFill>
                  <a:srgbClr val="006FC0"/>
                </a:solidFill>
                <a:latin typeface="Calibri"/>
                <a:cs typeface="Calibri"/>
              </a:rPr>
              <a:t>latrine </a:t>
            </a:r>
            <a:r>
              <a:rPr sz="2400" b="1">
                <a:solidFill>
                  <a:srgbClr val="006FC0"/>
                </a:solidFill>
                <a:latin typeface="Calibri"/>
                <a:cs typeface="Calibri"/>
              </a:rPr>
              <a:t>for</a:t>
            </a:r>
            <a:r>
              <a:rPr sz="2400" b="1" spc="-70">
                <a:solidFill>
                  <a:srgbClr val="006FC0"/>
                </a:solidFill>
                <a:latin typeface="Calibri"/>
                <a:cs typeface="Calibri"/>
              </a:rPr>
              <a:t> </a:t>
            </a:r>
            <a:r>
              <a:rPr sz="2400" b="1" spc="-10">
                <a:solidFill>
                  <a:srgbClr val="006FC0"/>
                </a:solidFill>
                <a:latin typeface="Calibri"/>
                <a:cs typeface="Calibri"/>
              </a:rPr>
              <a:t>cleansing.</a:t>
            </a:r>
            <a:endParaRPr sz="2400">
              <a:latin typeface="Calibri"/>
              <a:cs typeface="Calibri"/>
            </a:endParaRPr>
          </a:p>
          <a:p>
            <a:pPr marL="355600" marR="502284" indent="-343535">
              <a:lnSpc>
                <a:spcPts val="2300"/>
              </a:lnSpc>
              <a:spcBef>
                <a:spcPts val="560"/>
              </a:spcBef>
              <a:buFont typeface="Arial MT"/>
              <a:buChar char="•"/>
              <a:tabLst>
                <a:tab pos="355600" algn="l"/>
              </a:tabLst>
            </a:pPr>
            <a:r>
              <a:rPr sz="2400" b="1">
                <a:latin typeface="Calibri"/>
                <a:cs typeface="Calibri"/>
              </a:rPr>
              <a:t>Ash</a:t>
            </a:r>
            <a:r>
              <a:rPr sz="2400" b="1" spc="-40">
                <a:latin typeface="Calibri"/>
                <a:cs typeface="Calibri"/>
              </a:rPr>
              <a:t> </a:t>
            </a:r>
            <a:r>
              <a:rPr sz="2400" b="1">
                <a:latin typeface="Calibri"/>
                <a:cs typeface="Calibri"/>
              </a:rPr>
              <a:t>or</a:t>
            </a:r>
            <a:r>
              <a:rPr sz="2400" b="1" spc="-40">
                <a:latin typeface="Calibri"/>
                <a:cs typeface="Calibri"/>
              </a:rPr>
              <a:t> </a:t>
            </a:r>
            <a:r>
              <a:rPr sz="2400" b="1">
                <a:latin typeface="Calibri"/>
                <a:cs typeface="Calibri"/>
              </a:rPr>
              <a:t>sawdust</a:t>
            </a:r>
            <a:r>
              <a:rPr sz="2400" b="1" spc="-25">
                <a:latin typeface="Calibri"/>
                <a:cs typeface="Calibri"/>
              </a:rPr>
              <a:t> </a:t>
            </a:r>
            <a:r>
              <a:rPr sz="2400" b="1">
                <a:latin typeface="Calibri"/>
                <a:cs typeface="Calibri"/>
              </a:rPr>
              <a:t>can</a:t>
            </a:r>
            <a:r>
              <a:rPr sz="2400" b="1" spc="-45">
                <a:latin typeface="Calibri"/>
                <a:cs typeface="Calibri"/>
              </a:rPr>
              <a:t> </a:t>
            </a:r>
            <a:r>
              <a:rPr sz="2400" b="1">
                <a:latin typeface="Calibri"/>
                <a:cs typeface="Calibri"/>
              </a:rPr>
              <a:t>be</a:t>
            </a:r>
            <a:r>
              <a:rPr sz="2400" b="1" spc="-20">
                <a:latin typeface="Calibri"/>
                <a:cs typeface="Calibri"/>
              </a:rPr>
              <a:t> </a:t>
            </a:r>
            <a:r>
              <a:rPr sz="2400" b="1">
                <a:latin typeface="Calibri"/>
                <a:cs typeface="Calibri"/>
              </a:rPr>
              <a:t>sprinkled</a:t>
            </a:r>
            <a:r>
              <a:rPr sz="2400" b="1" spc="-30">
                <a:latin typeface="Calibri"/>
                <a:cs typeface="Calibri"/>
              </a:rPr>
              <a:t> </a:t>
            </a:r>
            <a:r>
              <a:rPr sz="2400" b="1">
                <a:latin typeface="Calibri"/>
                <a:cs typeface="Calibri"/>
              </a:rPr>
              <a:t>occasionally</a:t>
            </a:r>
            <a:r>
              <a:rPr sz="2400" b="1" spc="-60">
                <a:latin typeface="Calibri"/>
                <a:cs typeface="Calibri"/>
              </a:rPr>
              <a:t> </a:t>
            </a:r>
            <a:r>
              <a:rPr sz="2400" b="1">
                <a:latin typeface="Calibri"/>
                <a:cs typeface="Calibri"/>
              </a:rPr>
              <a:t>in</a:t>
            </a:r>
            <a:r>
              <a:rPr sz="2400" b="1" spc="-40">
                <a:latin typeface="Calibri"/>
                <a:cs typeface="Calibri"/>
              </a:rPr>
              <a:t> </a:t>
            </a:r>
            <a:r>
              <a:rPr sz="2400" b="1">
                <a:latin typeface="Calibri"/>
                <a:cs typeface="Calibri"/>
              </a:rPr>
              <a:t>the</a:t>
            </a:r>
            <a:r>
              <a:rPr sz="2400" b="1" spc="-20">
                <a:latin typeface="Calibri"/>
                <a:cs typeface="Calibri"/>
              </a:rPr>
              <a:t> </a:t>
            </a:r>
            <a:r>
              <a:rPr sz="2400" b="1">
                <a:latin typeface="Calibri"/>
                <a:cs typeface="Calibri"/>
              </a:rPr>
              <a:t>pit</a:t>
            </a:r>
            <a:r>
              <a:rPr sz="2400" b="1" spc="-25">
                <a:latin typeface="Calibri"/>
                <a:cs typeface="Calibri"/>
              </a:rPr>
              <a:t> to </a:t>
            </a:r>
            <a:r>
              <a:rPr sz="2400" b="1">
                <a:latin typeface="Calibri"/>
                <a:cs typeface="Calibri"/>
              </a:rPr>
              <a:t>reduce</a:t>
            </a:r>
            <a:r>
              <a:rPr sz="2400" b="1" spc="-55">
                <a:latin typeface="Calibri"/>
                <a:cs typeface="Calibri"/>
              </a:rPr>
              <a:t> </a:t>
            </a:r>
            <a:r>
              <a:rPr sz="2400" b="1">
                <a:latin typeface="Calibri"/>
                <a:cs typeface="Calibri"/>
              </a:rPr>
              <a:t>smell</a:t>
            </a:r>
            <a:r>
              <a:rPr sz="2400" b="1" spc="-50">
                <a:latin typeface="Calibri"/>
                <a:cs typeface="Calibri"/>
              </a:rPr>
              <a:t> </a:t>
            </a:r>
            <a:r>
              <a:rPr sz="2400" b="1">
                <a:latin typeface="Calibri"/>
                <a:cs typeface="Calibri"/>
              </a:rPr>
              <a:t>and</a:t>
            </a:r>
            <a:r>
              <a:rPr sz="2400" b="1" spc="-55">
                <a:latin typeface="Calibri"/>
                <a:cs typeface="Calibri"/>
              </a:rPr>
              <a:t> </a:t>
            </a:r>
            <a:r>
              <a:rPr sz="2400" b="1">
                <a:latin typeface="Calibri"/>
                <a:cs typeface="Calibri"/>
              </a:rPr>
              <a:t>insect</a:t>
            </a:r>
            <a:r>
              <a:rPr sz="2400" b="1" spc="-40">
                <a:latin typeface="Calibri"/>
                <a:cs typeface="Calibri"/>
              </a:rPr>
              <a:t> </a:t>
            </a:r>
            <a:r>
              <a:rPr sz="2400" b="1" spc="-10">
                <a:latin typeface="Calibri"/>
                <a:cs typeface="Calibri"/>
              </a:rPr>
              <a:t>breeding.</a:t>
            </a:r>
            <a:endParaRPr sz="2400">
              <a:latin typeface="Calibri"/>
              <a:cs typeface="Calibri"/>
            </a:endParaRPr>
          </a:p>
          <a:p>
            <a:pPr marL="355600" marR="222250" indent="-343535">
              <a:lnSpc>
                <a:spcPts val="2300"/>
              </a:lnSpc>
              <a:spcBef>
                <a:spcPts val="585"/>
              </a:spcBef>
              <a:buFont typeface="Arial MT"/>
              <a:buChar char="•"/>
              <a:tabLst>
                <a:tab pos="355600" algn="l"/>
              </a:tabLst>
            </a:pPr>
            <a:r>
              <a:rPr sz="2400" b="1" spc="-10">
                <a:solidFill>
                  <a:srgbClr val="006FC0"/>
                </a:solidFill>
                <a:latin typeface="Calibri"/>
                <a:cs typeface="Calibri"/>
              </a:rPr>
              <a:t>Non-biodegradable</a:t>
            </a:r>
            <a:r>
              <a:rPr sz="2400" b="1" spc="-100">
                <a:solidFill>
                  <a:srgbClr val="006FC0"/>
                </a:solidFill>
                <a:latin typeface="Calibri"/>
                <a:cs typeface="Calibri"/>
              </a:rPr>
              <a:t> </a:t>
            </a:r>
            <a:r>
              <a:rPr sz="2400" b="1">
                <a:solidFill>
                  <a:srgbClr val="006FC0"/>
                </a:solidFill>
                <a:latin typeface="Calibri"/>
                <a:cs typeface="Calibri"/>
              </a:rPr>
              <a:t>material</a:t>
            </a:r>
            <a:r>
              <a:rPr sz="2400" b="1" spc="-95">
                <a:solidFill>
                  <a:srgbClr val="006FC0"/>
                </a:solidFill>
                <a:latin typeface="Calibri"/>
                <a:cs typeface="Calibri"/>
              </a:rPr>
              <a:t> </a:t>
            </a:r>
            <a:r>
              <a:rPr sz="2400" b="1">
                <a:solidFill>
                  <a:srgbClr val="006FC0"/>
                </a:solidFill>
                <a:latin typeface="Calibri"/>
                <a:cs typeface="Calibri"/>
              </a:rPr>
              <a:t>like</a:t>
            </a:r>
            <a:r>
              <a:rPr sz="2400" b="1" spc="-95">
                <a:solidFill>
                  <a:srgbClr val="006FC0"/>
                </a:solidFill>
                <a:latin typeface="Calibri"/>
                <a:cs typeface="Calibri"/>
              </a:rPr>
              <a:t> </a:t>
            </a:r>
            <a:r>
              <a:rPr sz="2400" b="1">
                <a:solidFill>
                  <a:srgbClr val="006FC0"/>
                </a:solidFill>
                <a:latin typeface="Calibri"/>
                <a:cs typeface="Calibri"/>
              </a:rPr>
              <a:t>stones,</a:t>
            </a:r>
            <a:r>
              <a:rPr sz="2400" b="1" spc="-75">
                <a:solidFill>
                  <a:srgbClr val="006FC0"/>
                </a:solidFill>
                <a:latin typeface="Calibri"/>
                <a:cs typeface="Calibri"/>
              </a:rPr>
              <a:t> </a:t>
            </a:r>
            <a:r>
              <a:rPr sz="2400" b="1">
                <a:solidFill>
                  <a:srgbClr val="006FC0"/>
                </a:solidFill>
                <a:latin typeface="Calibri"/>
                <a:cs typeface="Calibri"/>
              </a:rPr>
              <a:t>glass,</a:t>
            </a:r>
            <a:r>
              <a:rPr sz="2400" b="1" spc="-85">
                <a:solidFill>
                  <a:srgbClr val="006FC0"/>
                </a:solidFill>
                <a:latin typeface="Calibri"/>
                <a:cs typeface="Calibri"/>
              </a:rPr>
              <a:t> </a:t>
            </a:r>
            <a:r>
              <a:rPr sz="2400" b="1">
                <a:solidFill>
                  <a:srgbClr val="006FC0"/>
                </a:solidFill>
                <a:latin typeface="Calibri"/>
                <a:cs typeface="Calibri"/>
              </a:rPr>
              <a:t>plastics,</a:t>
            </a:r>
            <a:r>
              <a:rPr sz="2400" b="1" spc="-80">
                <a:solidFill>
                  <a:srgbClr val="006FC0"/>
                </a:solidFill>
                <a:latin typeface="Calibri"/>
                <a:cs typeface="Calibri"/>
              </a:rPr>
              <a:t> </a:t>
            </a:r>
            <a:r>
              <a:rPr sz="2400" b="1" spc="-20">
                <a:solidFill>
                  <a:srgbClr val="006FC0"/>
                </a:solidFill>
                <a:latin typeface="Calibri"/>
                <a:cs typeface="Calibri"/>
              </a:rPr>
              <a:t>rags </a:t>
            </a:r>
            <a:r>
              <a:rPr sz="2400" b="1">
                <a:solidFill>
                  <a:srgbClr val="006FC0"/>
                </a:solidFill>
                <a:latin typeface="Calibri"/>
                <a:cs typeface="Calibri"/>
              </a:rPr>
              <a:t>etc.</a:t>
            </a:r>
            <a:r>
              <a:rPr sz="2400" b="1" spc="-55">
                <a:solidFill>
                  <a:srgbClr val="006FC0"/>
                </a:solidFill>
                <a:latin typeface="Calibri"/>
                <a:cs typeface="Calibri"/>
              </a:rPr>
              <a:t> </a:t>
            </a:r>
            <a:r>
              <a:rPr sz="2400" b="1">
                <a:solidFill>
                  <a:srgbClr val="006FC0"/>
                </a:solidFill>
                <a:latin typeface="Calibri"/>
                <a:cs typeface="Calibri"/>
              </a:rPr>
              <a:t>should</a:t>
            </a:r>
            <a:r>
              <a:rPr sz="2400" b="1" spc="-65">
                <a:solidFill>
                  <a:srgbClr val="006FC0"/>
                </a:solidFill>
                <a:latin typeface="Calibri"/>
                <a:cs typeface="Calibri"/>
              </a:rPr>
              <a:t> </a:t>
            </a:r>
            <a:r>
              <a:rPr sz="2400" b="1">
                <a:solidFill>
                  <a:srgbClr val="006FC0"/>
                </a:solidFill>
                <a:latin typeface="Calibri"/>
                <a:cs typeface="Calibri"/>
              </a:rPr>
              <a:t>not</a:t>
            </a:r>
            <a:r>
              <a:rPr sz="2400" b="1" spc="-50">
                <a:solidFill>
                  <a:srgbClr val="006FC0"/>
                </a:solidFill>
                <a:latin typeface="Calibri"/>
                <a:cs typeface="Calibri"/>
              </a:rPr>
              <a:t> </a:t>
            </a:r>
            <a:r>
              <a:rPr sz="2400" b="1">
                <a:solidFill>
                  <a:srgbClr val="006FC0"/>
                </a:solidFill>
                <a:latin typeface="Calibri"/>
                <a:cs typeface="Calibri"/>
              </a:rPr>
              <a:t>be</a:t>
            </a:r>
            <a:r>
              <a:rPr sz="2400" b="1" spc="-40">
                <a:solidFill>
                  <a:srgbClr val="006FC0"/>
                </a:solidFill>
                <a:latin typeface="Calibri"/>
                <a:cs typeface="Calibri"/>
              </a:rPr>
              <a:t> </a:t>
            </a:r>
            <a:r>
              <a:rPr sz="2400" b="1">
                <a:solidFill>
                  <a:srgbClr val="006FC0"/>
                </a:solidFill>
                <a:latin typeface="Calibri"/>
                <a:cs typeface="Calibri"/>
              </a:rPr>
              <a:t>thrown</a:t>
            </a:r>
            <a:r>
              <a:rPr sz="2400" b="1" spc="-60">
                <a:solidFill>
                  <a:srgbClr val="006FC0"/>
                </a:solidFill>
                <a:latin typeface="Calibri"/>
                <a:cs typeface="Calibri"/>
              </a:rPr>
              <a:t> </a:t>
            </a:r>
            <a:r>
              <a:rPr sz="2400" b="1">
                <a:solidFill>
                  <a:srgbClr val="006FC0"/>
                </a:solidFill>
                <a:latin typeface="Calibri"/>
                <a:cs typeface="Calibri"/>
              </a:rPr>
              <a:t>into</a:t>
            </a:r>
            <a:r>
              <a:rPr sz="2400" b="1" spc="-50">
                <a:solidFill>
                  <a:srgbClr val="006FC0"/>
                </a:solidFill>
                <a:latin typeface="Calibri"/>
                <a:cs typeface="Calibri"/>
              </a:rPr>
              <a:t> </a:t>
            </a:r>
            <a:r>
              <a:rPr sz="2400" b="1">
                <a:solidFill>
                  <a:srgbClr val="006FC0"/>
                </a:solidFill>
                <a:latin typeface="Calibri"/>
                <a:cs typeface="Calibri"/>
              </a:rPr>
              <a:t>the</a:t>
            </a:r>
            <a:r>
              <a:rPr sz="2400" b="1" spc="-40">
                <a:solidFill>
                  <a:srgbClr val="006FC0"/>
                </a:solidFill>
                <a:latin typeface="Calibri"/>
                <a:cs typeface="Calibri"/>
              </a:rPr>
              <a:t> </a:t>
            </a:r>
            <a:r>
              <a:rPr sz="2400" b="1">
                <a:solidFill>
                  <a:srgbClr val="006FC0"/>
                </a:solidFill>
                <a:latin typeface="Calibri"/>
                <a:cs typeface="Calibri"/>
              </a:rPr>
              <a:t>pit</a:t>
            </a:r>
            <a:r>
              <a:rPr sz="2400" b="1" spc="-50">
                <a:solidFill>
                  <a:srgbClr val="006FC0"/>
                </a:solidFill>
                <a:latin typeface="Calibri"/>
                <a:cs typeface="Calibri"/>
              </a:rPr>
              <a:t> </a:t>
            </a:r>
            <a:r>
              <a:rPr sz="2400" b="1">
                <a:solidFill>
                  <a:srgbClr val="006FC0"/>
                </a:solidFill>
                <a:latin typeface="Calibri"/>
                <a:cs typeface="Calibri"/>
              </a:rPr>
              <a:t>as</a:t>
            </a:r>
            <a:r>
              <a:rPr sz="2400" b="1" spc="-45">
                <a:solidFill>
                  <a:srgbClr val="006FC0"/>
                </a:solidFill>
                <a:latin typeface="Calibri"/>
                <a:cs typeface="Calibri"/>
              </a:rPr>
              <a:t> </a:t>
            </a:r>
            <a:r>
              <a:rPr sz="2400" b="1">
                <a:solidFill>
                  <a:srgbClr val="006FC0"/>
                </a:solidFill>
                <a:latin typeface="Calibri"/>
                <a:cs typeface="Calibri"/>
              </a:rPr>
              <a:t>they</a:t>
            </a:r>
            <a:r>
              <a:rPr sz="2400" b="1" spc="-40">
                <a:solidFill>
                  <a:srgbClr val="006FC0"/>
                </a:solidFill>
                <a:latin typeface="Calibri"/>
                <a:cs typeface="Calibri"/>
              </a:rPr>
              <a:t> </a:t>
            </a:r>
            <a:r>
              <a:rPr sz="2400" b="1">
                <a:solidFill>
                  <a:srgbClr val="006FC0"/>
                </a:solidFill>
                <a:latin typeface="Calibri"/>
                <a:cs typeface="Calibri"/>
              </a:rPr>
              <a:t>reduce</a:t>
            </a:r>
            <a:r>
              <a:rPr sz="2400" b="1" spc="-65">
                <a:solidFill>
                  <a:srgbClr val="006FC0"/>
                </a:solidFill>
                <a:latin typeface="Calibri"/>
                <a:cs typeface="Calibri"/>
              </a:rPr>
              <a:t> </a:t>
            </a:r>
            <a:r>
              <a:rPr sz="2400" b="1" spc="-25">
                <a:solidFill>
                  <a:srgbClr val="006FC0"/>
                </a:solidFill>
                <a:latin typeface="Calibri"/>
                <a:cs typeface="Calibri"/>
              </a:rPr>
              <a:t>the</a:t>
            </a:r>
            <a:r>
              <a:rPr lang="en-US" sz="2400" b="1" spc="-25">
                <a:solidFill>
                  <a:srgbClr val="006FC0"/>
                </a:solidFill>
                <a:latin typeface="Calibri"/>
                <a:cs typeface="Calibri"/>
              </a:rPr>
              <a:t> effective volume of pit.</a:t>
            </a:r>
            <a:endParaRPr sz="2400">
              <a:latin typeface="Calibri"/>
              <a:cs typeface="Calibri"/>
            </a:endParaRPr>
          </a:p>
        </p:txBody>
      </p:sp>
      <p:sp>
        <p:nvSpPr>
          <p:cNvPr id="5" name="Slide Number Placeholder 4">
            <a:extLst>
              <a:ext uri="{FF2B5EF4-FFF2-40B4-BE49-F238E27FC236}">
                <a16:creationId xmlns:a16="http://schemas.microsoft.com/office/drawing/2014/main" id="{68101611-BF34-B9C4-F2D9-1BF9812B65A9}"/>
              </a:ext>
            </a:extLst>
          </p:cNvPr>
          <p:cNvSpPr>
            <a:spLocks noGrp="1"/>
          </p:cNvSpPr>
          <p:nvPr>
            <p:ph type="sldNum" sz="quarter" idx="7"/>
          </p:nvPr>
        </p:nvSpPr>
        <p:spPr/>
        <p:txBody>
          <a:bodyPr/>
          <a:lstStyle/>
          <a:p>
            <a:fld id="{B6F15528-21DE-4FAA-801E-634DDDAF4B2B}" type="slidenum">
              <a:rPr lang="en-US" smtClean="0"/>
              <a:t>55</a:t>
            </a:fld>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4800" y="381000"/>
            <a:ext cx="8382000" cy="1676400"/>
          </a:xfrm>
          <a:prstGeom prst="rect">
            <a:avLst/>
          </a:prstGeom>
          <a:ln w="9144">
            <a:solidFill>
              <a:srgbClr val="4F81BC"/>
            </a:solidFill>
          </a:ln>
        </p:spPr>
        <p:txBody>
          <a:bodyPr vert="horz" wrap="square" lIns="0" tIns="86995" rIns="0" bIns="0" rtlCol="0">
            <a:spAutoFit/>
          </a:bodyPr>
          <a:lstStyle/>
          <a:p>
            <a:pPr marL="90805">
              <a:lnSpc>
                <a:spcPct val="100000"/>
              </a:lnSpc>
              <a:spcBef>
                <a:spcPts val="685"/>
              </a:spcBef>
            </a:pPr>
            <a:r>
              <a:rPr sz="2400" b="1">
                <a:solidFill>
                  <a:srgbClr val="FF0000"/>
                </a:solidFill>
                <a:latin typeface="Calibri"/>
                <a:cs typeface="Calibri"/>
              </a:rPr>
              <a:t>Fecal</a:t>
            </a:r>
            <a:r>
              <a:rPr sz="2400" b="1" spc="-95">
                <a:solidFill>
                  <a:srgbClr val="FF0000"/>
                </a:solidFill>
                <a:latin typeface="Calibri"/>
                <a:cs typeface="Calibri"/>
              </a:rPr>
              <a:t> </a:t>
            </a:r>
            <a:r>
              <a:rPr sz="2400" b="1">
                <a:solidFill>
                  <a:srgbClr val="FF0000"/>
                </a:solidFill>
                <a:latin typeface="Calibri"/>
                <a:cs typeface="Calibri"/>
              </a:rPr>
              <a:t>Sludge</a:t>
            </a:r>
            <a:r>
              <a:rPr sz="2400" b="1" spc="-85">
                <a:solidFill>
                  <a:srgbClr val="FF0000"/>
                </a:solidFill>
                <a:latin typeface="Calibri"/>
                <a:cs typeface="Calibri"/>
              </a:rPr>
              <a:t> </a:t>
            </a:r>
            <a:r>
              <a:rPr sz="2400" b="1" spc="-10">
                <a:solidFill>
                  <a:srgbClr val="FF0000"/>
                </a:solidFill>
                <a:latin typeface="Calibri"/>
                <a:cs typeface="Calibri"/>
              </a:rPr>
              <a:t>Management</a:t>
            </a:r>
            <a:r>
              <a:rPr sz="2400" b="1" spc="-75">
                <a:solidFill>
                  <a:srgbClr val="FF0000"/>
                </a:solidFill>
                <a:latin typeface="Calibri"/>
                <a:cs typeface="Calibri"/>
              </a:rPr>
              <a:t> </a:t>
            </a:r>
            <a:r>
              <a:rPr sz="2400" b="1">
                <a:solidFill>
                  <a:srgbClr val="FF0000"/>
                </a:solidFill>
                <a:latin typeface="Calibri"/>
                <a:cs typeface="Calibri"/>
              </a:rPr>
              <a:t>(FSM)</a:t>
            </a:r>
            <a:r>
              <a:rPr sz="2400" b="1" spc="-75">
                <a:solidFill>
                  <a:srgbClr val="FF0000"/>
                </a:solidFill>
                <a:latin typeface="Calibri"/>
                <a:cs typeface="Calibri"/>
              </a:rPr>
              <a:t> </a:t>
            </a:r>
            <a:r>
              <a:rPr sz="2400" b="1">
                <a:solidFill>
                  <a:srgbClr val="FF0000"/>
                </a:solidFill>
                <a:latin typeface="Calibri"/>
                <a:cs typeface="Calibri"/>
              </a:rPr>
              <a:t>service:</a:t>
            </a:r>
            <a:r>
              <a:rPr sz="2400" b="1" spc="-75">
                <a:solidFill>
                  <a:srgbClr val="FF0000"/>
                </a:solidFill>
                <a:latin typeface="Calibri"/>
                <a:cs typeface="Calibri"/>
              </a:rPr>
              <a:t> </a:t>
            </a:r>
            <a:r>
              <a:rPr sz="2400" b="1">
                <a:latin typeface="Calibri"/>
                <a:cs typeface="Calibri"/>
              </a:rPr>
              <a:t>Often</a:t>
            </a:r>
            <a:r>
              <a:rPr sz="2400" b="1" spc="-55">
                <a:latin typeface="Calibri"/>
                <a:cs typeface="Calibri"/>
              </a:rPr>
              <a:t> </a:t>
            </a:r>
            <a:r>
              <a:rPr sz="2400" b="1" spc="-10">
                <a:latin typeface="Calibri"/>
                <a:cs typeface="Calibri"/>
              </a:rPr>
              <a:t>absent</a:t>
            </a:r>
            <a:endParaRPr sz="2400">
              <a:latin typeface="Calibri"/>
              <a:cs typeface="Calibri"/>
            </a:endParaRPr>
          </a:p>
          <a:p>
            <a:pPr marL="90805" marR="1106170">
              <a:lnSpc>
                <a:spcPct val="100000"/>
              </a:lnSpc>
              <a:spcBef>
                <a:spcPts val="2880"/>
              </a:spcBef>
            </a:pPr>
            <a:r>
              <a:rPr sz="2400" b="1">
                <a:solidFill>
                  <a:srgbClr val="FF0000"/>
                </a:solidFill>
                <a:latin typeface="Calibri"/>
                <a:cs typeface="Calibri"/>
              </a:rPr>
              <a:t>Absence</a:t>
            </a:r>
            <a:r>
              <a:rPr sz="2400" b="1" spc="-30">
                <a:solidFill>
                  <a:srgbClr val="FF0000"/>
                </a:solidFill>
                <a:latin typeface="Calibri"/>
                <a:cs typeface="Calibri"/>
              </a:rPr>
              <a:t> </a:t>
            </a:r>
            <a:r>
              <a:rPr sz="2400" b="1">
                <a:solidFill>
                  <a:srgbClr val="FF0000"/>
                </a:solidFill>
                <a:latin typeface="Calibri"/>
                <a:cs typeface="Calibri"/>
              </a:rPr>
              <a:t>of</a:t>
            </a:r>
            <a:r>
              <a:rPr sz="2400" b="1" spc="-55">
                <a:solidFill>
                  <a:srgbClr val="FF0000"/>
                </a:solidFill>
                <a:latin typeface="Calibri"/>
                <a:cs typeface="Calibri"/>
              </a:rPr>
              <a:t> </a:t>
            </a:r>
            <a:r>
              <a:rPr sz="2400" b="1">
                <a:solidFill>
                  <a:srgbClr val="FF0000"/>
                </a:solidFill>
                <a:latin typeface="Calibri"/>
                <a:cs typeface="Calibri"/>
              </a:rPr>
              <a:t>FSM</a:t>
            </a:r>
            <a:r>
              <a:rPr sz="2400" b="1" spc="-20">
                <a:solidFill>
                  <a:srgbClr val="FF0000"/>
                </a:solidFill>
                <a:latin typeface="Calibri"/>
                <a:cs typeface="Calibri"/>
              </a:rPr>
              <a:t> -</a:t>
            </a:r>
            <a:r>
              <a:rPr sz="2400" b="1">
                <a:solidFill>
                  <a:srgbClr val="FF0000"/>
                </a:solidFill>
                <a:latin typeface="Calibri"/>
                <a:cs typeface="Calibri"/>
              </a:rPr>
              <a:t>A</a:t>
            </a:r>
            <a:r>
              <a:rPr sz="2400" b="1" spc="-35">
                <a:solidFill>
                  <a:srgbClr val="FF0000"/>
                </a:solidFill>
                <a:latin typeface="Calibri"/>
                <a:cs typeface="Calibri"/>
              </a:rPr>
              <a:t> </a:t>
            </a:r>
            <a:r>
              <a:rPr sz="2400" b="1">
                <a:solidFill>
                  <a:srgbClr val="FF0000"/>
                </a:solidFill>
                <a:latin typeface="Calibri"/>
                <a:cs typeface="Calibri"/>
              </a:rPr>
              <a:t>Common</a:t>
            </a:r>
            <a:r>
              <a:rPr sz="2400" b="1" spc="-70">
                <a:solidFill>
                  <a:srgbClr val="FF0000"/>
                </a:solidFill>
                <a:latin typeface="Calibri"/>
                <a:cs typeface="Calibri"/>
              </a:rPr>
              <a:t> </a:t>
            </a:r>
            <a:r>
              <a:rPr sz="2400" b="1">
                <a:solidFill>
                  <a:srgbClr val="FF0000"/>
                </a:solidFill>
                <a:latin typeface="Calibri"/>
                <a:cs typeface="Calibri"/>
              </a:rPr>
              <a:t>and</a:t>
            </a:r>
            <a:r>
              <a:rPr sz="2400" b="1" spc="-40">
                <a:solidFill>
                  <a:srgbClr val="FF0000"/>
                </a:solidFill>
                <a:latin typeface="Calibri"/>
                <a:cs typeface="Calibri"/>
              </a:rPr>
              <a:t> </a:t>
            </a:r>
            <a:r>
              <a:rPr sz="2400" b="1">
                <a:solidFill>
                  <a:srgbClr val="FF0000"/>
                </a:solidFill>
                <a:latin typeface="Calibri"/>
                <a:cs typeface="Calibri"/>
              </a:rPr>
              <a:t>Major</a:t>
            </a:r>
            <a:r>
              <a:rPr sz="2400" b="1" spc="-55">
                <a:solidFill>
                  <a:srgbClr val="FF0000"/>
                </a:solidFill>
                <a:latin typeface="Calibri"/>
                <a:cs typeface="Calibri"/>
              </a:rPr>
              <a:t> </a:t>
            </a:r>
            <a:r>
              <a:rPr sz="2400" b="1">
                <a:solidFill>
                  <a:srgbClr val="FF0000"/>
                </a:solidFill>
                <a:latin typeface="Calibri"/>
                <a:cs typeface="Calibri"/>
              </a:rPr>
              <a:t>Problem</a:t>
            </a:r>
            <a:r>
              <a:rPr sz="2400" b="1" spc="-45">
                <a:solidFill>
                  <a:srgbClr val="FF0000"/>
                </a:solidFill>
                <a:latin typeface="Calibri"/>
                <a:cs typeface="Calibri"/>
              </a:rPr>
              <a:t> </a:t>
            </a:r>
            <a:r>
              <a:rPr sz="2400" b="1">
                <a:solidFill>
                  <a:srgbClr val="FF0000"/>
                </a:solidFill>
                <a:latin typeface="Calibri"/>
                <a:cs typeface="Calibri"/>
              </a:rPr>
              <a:t>in</a:t>
            </a:r>
            <a:r>
              <a:rPr sz="2400" b="1" spc="-45">
                <a:solidFill>
                  <a:srgbClr val="FF0000"/>
                </a:solidFill>
                <a:latin typeface="Calibri"/>
                <a:cs typeface="Calibri"/>
              </a:rPr>
              <a:t> </a:t>
            </a:r>
            <a:r>
              <a:rPr sz="2400" b="1">
                <a:solidFill>
                  <a:srgbClr val="FF0000"/>
                </a:solidFill>
                <a:latin typeface="Calibri"/>
                <a:cs typeface="Calibri"/>
              </a:rPr>
              <a:t>all</a:t>
            </a:r>
            <a:r>
              <a:rPr sz="2400" b="1" spc="-35">
                <a:solidFill>
                  <a:srgbClr val="FF0000"/>
                </a:solidFill>
                <a:latin typeface="Calibri"/>
                <a:cs typeface="Calibri"/>
              </a:rPr>
              <a:t> </a:t>
            </a:r>
            <a:r>
              <a:rPr sz="2400" b="1" spc="-25">
                <a:solidFill>
                  <a:srgbClr val="FF0000"/>
                </a:solidFill>
                <a:latin typeface="Calibri"/>
                <a:cs typeface="Calibri"/>
              </a:rPr>
              <a:t>Pit </a:t>
            </a:r>
            <a:r>
              <a:rPr sz="2400" b="1" spc="-10">
                <a:solidFill>
                  <a:srgbClr val="FF0000"/>
                </a:solidFill>
                <a:latin typeface="Calibri"/>
                <a:cs typeface="Calibri"/>
              </a:rPr>
              <a:t>Latrines</a:t>
            </a:r>
            <a:endParaRPr sz="2400">
              <a:latin typeface="Calibri"/>
              <a:cs typeface="Calibri"/>
            </a:endParaRPr>
          </a:p>
        </p:txBody>
      </p:sp>
      <p:sp>
        <p:nvSpPr>
          <p:cNvPr id="3" name="object 3"/>
          <p:cNvSpPr/>
          <p:nvPr/>
        </p:nvSpPr>
        <p:spPr>
          <a:xfrm>
            <a:off x="304800" y="2286000"/>
            <a:ext cx="8382000" cy="3886200"/>
          </a:xfrm>
          <a:custGeom>
            <a:avLst/>
            <a:gdLst/>
            <a:ahLst/>
            <a:cxnLst/>
            <a:rect l="l" t="t" r="r" b="b"/>
            <a:pathLst>
              <a:path w="8382000" h="3886200">
                <a:moveTo>
                  <a:pt x="0" y="3886200"/>
                </a:moveTo>
                <a:lnTo>
                  <a:pt x="8382000" y="3886200"/>
                </a:lnTo>
                <a:lnTo>
                  <a:pt x="8382000" y="0"/>
                </a:lnTo>
                <a:lnTo>
                  <a:pt x="0" y="0"/>
                </a:lnTo>
                <a:lnTo>
                  <a:pt x="0" y="38862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383540" y="2299842"/>
            <a:ext cx="8107680" cy="3830320"/>
          </a:xfrm>
          <a:prstGeom prst="rect">
            <a:avLst/>
          </a:prstGeom>
        </p:spPr>
        <p:txBody>
          <a:bodyPr vert="horz" wrap="square" lIns="0" tIns="12700" rIns="0" bIns="0" rtlCol="0">
            <a:spAutoFit/>
          </a:bodyPr>
          <a:lstStyle/>
          <a:p>
            <a:pPr marL="355600" marR="5080" indent="-342900">
              <a:lnSpc>
                <a:spcPct val="100000"/>
              </a:lnSpc>
              <a:spcBef>
                <a:spcPts val="100"/>
              </a:spcBef>
              <a:buFont typeface="Arial MT"/>
              <a:buChar char="•"/>
              <a:tabLst>
                <a:tab pos="355600" algn="l"/>
              </a:tabLst>
            </a:pPr>
            <a:r>
              <a:rPr sz="2400" b="1">
                <a:solidFill>
                  <a:srgbClr val="FF0000"/>
                </a:solidFill>
                <a:latin typeface="Calibri"/>
                <a:cs typeface="Calibri"/>
              </a:rPr>
              <a:t>In</a:t>
            </a:r>
            <a:r>
              <a:rPr sz="2400" b="1" spc="-30">
                <a:solidFill>
                  <a:srgbClr val="FF0000"/>
                </a:solidFill>
                <a:latin typeface="Calibri"/>
                <a:cs typeface="Calibri"/>
              </a:rPr>
              <a:t> </a:t>
            </a:r>
            <a:r>
              <a:rPr sz="2400" b="1">
                <a:solidFill>
                  <a:srgbClr val="FF0000"/>
                </a:solidFill>
                <a:latin typeface="Calibri"/>
                <a:cs typeface="Calibri"/>
              </a:rPr>
              <a:t>the</a:t>
            </a:r>
            <a:r>
              <a:rPr sz="2400" b="1" spc="-10">
                <a:solidFill>
                  <a:srgbClr val="FF0000"/>
                </a:solidFill>
                <a:latin typeface="Calibri"/>
                <a:cs typeface="Calibri"/>
              </a:rPr>
              <a:t> </a:t>
            </a:r>
            <a:r>
              <a:rPr sz="2400" b="1">
                <a:solidFill>
                  <a:srgbClr val="FF0000"/>
                </a:solidFill>
                <a:latin typeface="Calibri"/>
                <a:cs typeface="Calibri"/>
              </a:rPr>
              <a:t>absence</a:t>
            </a:r>
            <a:r>
              <a:rPr sz="2400" b="1" spc="-25">
                <a:solidFill>
                  <a:srgbClr val="FF0000"/>
                </a:solidFill>
                <a:latin typeface="Calibri"/>
                <a:cs typeface="Calibri"/>
              </a:rPr>
              <a:t> </a:t>
            </a:r>
            <a:r>
              <a:rPr sz="2400" b="1">
                <a:solidFill>
                  <a:srgbClr val="FF0000"/>
                </a:solidFill>
                <a:latin typeface="Calibri"/>
                <a:cs typeface="Calibri"/>
              </a:rPr>
              <a:t>of</a:t>
            </a:r>
            <a:r>
              <a:rPr sz="2400" b="1" spc="-30">
                <a:solidFill>
                  <a:srgbClr val="FF0000"/>
                </a:solidFill>
                <a:latin typeface="Calibri"/>
                <a:cs typeface="Calibri"/>
              </a:rPr>
              <a:t> </a:t>
            </a:r>
            <a:r>
              <a:rPr sz="2400" b="1">
                <a:solidFill>
                  <a:srgbClr val="FF0000"/>
                </a:solidFill>
                <a:latin typeface="Calibri"/>
                <a:cs typeface="Calibri"/>
              </a:rPr>
              <a:t>FSM</a:t>
            </a:r>
            <a:r>
              <a:rPr sz="2400" b="1" spc="-30">
                <a:solidFill>
                  <a:srgbClr val="FF0000"/>
                </a:solidFill>
                <a:latin typeface="Calibri"/>
                <a:cs typeface="Calibri"/>
              </a:rPr>
              <a:t> </a:t>
            </a:r>
            <a:r>
              <a:rPr sz="2400" b="1">
                <a:solidFill>
                  <a:srgbClr val="FF0000"/>
                </a:solidFill>
                <a:latin typeface="Calibri"/>
                <a:cs typeface="Calibri"/>
              </a:rPr>
              <a:t>service,</a:t>
            </a:r>
            <a:r>
              <a:rPr sz="2400" b="1" spc="-40">
                <a:solidFill>
                  <a:srgbClr val="FF0000"/>
                </a:solidFill>
                <a:latin typeface="Calibri"/>
                <a:cs typeface="Calibri"/>
              </a:rPr>
              <a:t> </a:t>
            </a:r>
            <a:r>
              <a:rPr sz="2400" b="1">
                <a:solidFill>
                  <a:srgbClr val="FF0000"/>
                </a:solidFill>
                <a:latin typeface="Calibri"/>
                <a:cs typeface="Calibri"/>
              </a:rPr>
              <a:t>when</a:t>
            </a:r>
            <a:r>
              <a:rPr sz="2400" b="1" spc="-20">
                <a:solidFill>
                  <a:srgbClr val="FF0000"/>
                </a:solidFill>
                <a:latin typeface="Calibri"/>
                <a:cs typeface="Calibri"/>
              </a:rPr>
              <a:t> </a:t>
            </a:r>
            <a:r>
              <a:rPr sz="2400" b="1">
                <a:solidFill>
                  <a:srgbClr val="FF0000"/>
                </a:solidFill>
                <a:latin typeface="Calibri"/>
                <a:cs typeface="Calibri"/>
              </a:rPr>
              <a:t>a</a:t>
            </a:r>
            <a:r>
              <a:rPr sz="2400" b="1" spc="-25">
                <a:solidFill>
                  <a:srgbClr val="FF0000"/>
                </a:solidFill>
                <a:latin typeface="Calibri"/>
                <a:cs typeface="Calibri"/>
              </a:rPr>
              <a:t> </a:t>
            </a:r>
            <a:r>
              <a:rPr sz="2400" b="1">
                <a:solidFill>
                  <a:srgbClr val="FF0000"/>
                </a:solidFill>
                <a:latin typeface="Calibri"/>
                <a:cs typeface="Calibri"/>
              </a:rPr>
              <a:t>pit</a:t>
            </a:r>
            <a:r>
              <a:rPr sz="2400" b="1" spc="-25">
                <a:solidFill>
                  <a:srgbClr val="FF0000"/>
                </a:solidFill>
                <a:latin typeface="Calibri"/>
                <a:cs typeface="Calibri"/>
              </a:rPr>
              <a:t> </a:t>
            </a:r>
            <a:r>
              <a:rPr sz="2400" b="1">
                <a:solidFill>
                  <a:srgbClr val="FF0000"/>
                </a:solidFill>
                <a:latin typeface="Calibri"/>
                <a:cs typeface="Calibri"/>
              </a:rPr>
              <a:t>becomes</a:t>
            </a:r>
            <a:r>
              <a:rPr sz="2400" b="1" spc="-30">
                <a:solidFill>
                  <a:srgbClr val="FF0000"/>
                </a:solidFill>
                <a:latin typeface="Calibri"/>
                <a:cs typeface="Calibri"/>
              </a:rPr>
              <a:t> </a:t>
            </a:r>
            <a:r>
              <a:rPr sz="2400" b="1">
                <a:solidFill>
                  <a:srgbClr val="FF0000"/>
                </a:solidFill>
                <a:latin typeface="Calibri"/>
                <a:cs typeface="Calibri"/>
              </a:rPr>
              <a:t>full</a:t>
            </a:r>
            <a:r>
              <a:rPr sz="2400" b="1" spc="-30">
                <a:solidFill>
                  <a:srgbClr val="FF0000"/>
                </a:solidFill>
                <a:latin typeface="Calibri"/>
                <a:cs typeface="Calibri"/>
              </a:rPr>
              <a:t> </a:t>
            </a:r>
            <a:r>
              <a:rPr sz="2400" b="1">
                <a:solidFill>
                  <a:srgbClr val="FF0000"/>
                </a:solidFill>
                <a:latin typeface="Calibri"/>
                <a:cs typeface="Calibri"/>
              </a:rPr>
              <a:t>(up</a:t>
            </a:r>
            <a:r>
              <a:rPr sz="2400" b="1" spc="-25">
                <a:solidFill>
                  <a:srgbClr val="FF0000"/>
                </a:solidFill>
                <a:latin typeface="Calibri"/>
                <a:cs typeface="Calibri"/>
              </a:rPr>
              <a:t> to </a:t>
            </a:r>
            <a:r>
              <a:rPr sz="2400" b="1">
                <a:solidFill>
                  <a:srgbClr val="FF0000"/>
                </a:solidFill>
                <a:latin typeface="Calibri"/>
                <a:cs typeface="Calibri"/>
              </a:rPr>
              <a:t>the</a:t>
            </a:r>
            <a:r>
              <a:rPr sz="2400" b="1" spc="-65">
                <a:solidFill>
                  <a:srgbClr val="FF0000"/>
                </a:solidFill>
                <a:latin typeface="Calibri"/>
                <a:cs typeface="Calibri"/>
              </a:rPr>
              <a:t> </a:t>
            </a:r>
            <a:r>
              <a:rPr sz="2400" b="1">
                <a:solidFill>
                  <a:srgbClr val="FF0000"/>
                </a:solidFill>
                <a:latin typeface="Calibri"/>
                <a:cs typeface="Calibri"/>
              </a:rPr>
              <a:t>design</a:t>
            </a:r>
            <a:r>
              <a:rPr sz="2400" b="1" spc="-70">
                <a:solidFill>
                  <a:srgbClr val="FF0000"/>
                </a:solidFill>
                <a:latin typeface="Calibri"/>
                <a:cs typeface="Calibri"/>
              </a:rPr>
              <a:t> </a:t>
            </a:r>
            <a:r>
              <a:rPr sz="2400" b="1">
                <a:solidFill>
                  <a:srgbClr val="FF0000"/>
                </a:solidFill>
                <a:latin typeface="Calibri"/>
                <a:cs typeface="Calibri"/>
              </a:rPr>
              <a:t>level),</a:t>
            </a:r>
            <a:r>
              <a:rPr sz="2400" b="1" spc="-55">
                <a:solidFill>
                  <a:srgbClr val="FF0000"/>
                </a:solidFill>
                <a:latin typeface="Calibri"/>
                <a:cs typeface="Calibri"/>
              </a:rPr>
              <a:t> </a:t>
            </a:r>
            <a:r>
              <a:rPr sz="2400" b="1">
                <a:solidFill>
                  <a:srgbClr val="FF0000"/>
                </a:solidFill>
                <a:latin typeface="Calibri"/>
                <a:cs typeface="Calibri"/>
              </a:rPr>
              <a:t>there</a:t>
            </a:r>
            <a:r>
              <a:rPr sz="2400" b="1" spc="-70">
                <a:solidFill>
                  <a:srgbClr val="FF0000"/>
                </a:solidFill>
                <a:latin typeface="Calibri"/>
                <a:cs typeface="Calibri"/>
              </a:rPr>
              <a:t> </a:t>
            </a:r>
            <a:r>
              <a:rPr sz="2400" b="1">
                <a:solidFill>
                  <a:srgbClr val="FF0000"/>
                </a:solidFill>
                <a:latin typeface="Calibri"/>
                <a:cs typeface="Calibri"/>
              </a:rPr>
              <a:t>are</a:t>
            </a:r>
            <a:r>
              <a:rPr sz="2400" b="1" spc="-75">
                <a:solidFill>
                  <a:srgbClr val="FF0000"/>
                </a:solidFill>
                <a:latin typeface="Calibri"/>
                <a:cs typeface="Calibri"/>
              </a:rPr>
              <a:t> </a:t>
            </a:r>
            <a:r>
              <a:rPr sz="2400" b="1">
                <a:solidFill>
                  <a:srgbClr val="FF0000"/>
                </a:solidFill>
                <a:latin typeface="Calibri"/>
                <a:cs typeface="Calibri"/>
              </a:rPr>
              <a:t>two</a:t>
            </a:r>
            <a:r>
              <a:rPr sz="2400" b="1" spc="-70">
                <a:solidFill>
                  <a:srgbClr val="FF0000"/>
                </a:solidFill>
                <a:latin typeface="Calibri"/>
                <a:cs typeface="Calibri"/>
              </a:rPr>
              <a:t> </a:t>
            </a:r>
            <a:r>
              <a:rPr sz="2400" b="1" spc="-10">
                <a:solidFill>
                  <a:srgbClr val="FF0000"/>
                </a:solidFill>
                <a:latin typeface="Calibri"/>
                <a:cs typeface="Calibri"/>
              </a:rPr>
              <a:t>options:</a:t>
            </a:r>
            <a:endParaRPr sz="2400">
              <a:latin typeface="Calibri"/>
              <a:cs typeface="Calibri"/>
            </a:endParaRPr>
          </a:p>
          <a:p>
            <a:pPr marL="880110" marR="50800" lvl="1" indent="-530860">
              <a:lnSpc>
                <a:spcPct val="100000"/>
              </a:lnSpc>
              <a:spcBef>
                <a:spcPts val="575"/>
              </a:spcBef>
              <a:buAutoNum type="arabicParenBoth"/>
              <a:tabLst>
                <a:tab pos="880110" algn="l"/>
              </a:tabLst>
            </a:pPr>
            <a:r>
              <a:rPr sz="2400" b="1">
                <a:latin typeface="Calibri"/>
                <a:cs typeface="Calibri"/>
              </a:rPr>
              <a:t>Construct</a:t>
            </a:r>
            <a:r>
              <a:rPr sz="2400" b="1" spc="-50">
                <a:latin typeface="Calibri"/>
                <a:cs typeface="Calibri"/>
              </a:rPr>
              <a:t> </a:t>
            </a:r>
            <a:r>
              <a:rPr sz="2400" b="1">
                <a:latin typeface="Calibri"/>
                <a:cs typeface="Calibri"/>
              </a:rPr>
              <a:t>a</a:t>
            </a:r>
            <a:r>
              <a:rPr sz="2400" b="1" spc="-65">
                <a:latin typeface="Calibri"/>
                <a:cs typeface="Calibri"/>
              </a:rPr>
              <a:t> </a:t>
            </a:r>
            <a:r>
              <a:rPr sz="2400" b="1">
                <a:latin typeface="Calibri"/>
                <a:cs typeface="Calibri"/>
              </a:rPr>
              <a:t>new</a:t>
            </a:r>
            <a:r>
              <a:rPr sz="2400" b="1" spc="-50">
                <a:latin typeface="Calibri"/>
                <a:cs typeface="Calibri"/>
              </a:rPr>
              <a:t> </a:t>
            </a:r>
            <a:r>
              <a:rPr sz="2400" b="1">
                <a:latin typeface="Calibri"/>
                <a:cs typeface="Calibri"/>
              </a:rPr>
              <a:t>pit</a:t>
            </a:r>
            <a:r>
              <a:rPr sz="2400" b="1" spc="-60">
                <a:latin typeface="Calibri"/>
                <a:cs typeface="Calibri"/>
              </a:rPr>
              <a:t> </a:t>
            </a:r>
            <a:r>
              <a:rPr sz="2400" b="1">
                <a:latin typeface="Calibri"/>
                <a:cs typeface="Calibri"/>
              </a:rPr>
              <a:t>(and</a:t>
            </a:r>
            <a:r>
              <a:rPr sz="2400" b="1" spc="-55">
                <a:latin typeface="Calibri"/>
                <a:cs typeface="Calibri"/>
              </a:rPr>
              <a:t> </a:t>
            </a:r>
            <a:r>
              <a:rPr sz="2400" b="1">
                <a:latin typeface="Calibri"/>
                <a:cs typeface="Calibri"/>
              </a:rPr>
              <a:t>move</a:t>
            </a:r>
            <a:r>
              <a:rPr sz="2400" b="1" spc="-65">
                <a:latin typeface="Calibri"/>
                <a:cs typeface="Calibri"/>
              </a:rPr>
              <a:t> </a:t>
            </a:r>
            <a:r>
              <a:rPr sz="2400" b="1">
                <a:latin typeface="Calibri"/>
                <a:cs typeface="Calibri"/>
              </a:rPr>
              <a:t>the</a:t>
            </a:r>
            <a:r>
              <a:rPr sz="2400" b="1" spc="-45">
                <a:latin typeface="Calibri"/>
                <a:cs typeface="Calibri"/>
              </a:rPr>
              <a:t> </a:t>
            </a:r>
            <a:r>
              <a:rPr sz="2400" b="1" spc="-10">
                <a:latin typeface="Calibri"/>
                <a:cs typeface="Calibri"/>
              </a:rPr>
              <a:t>superstructure);</a:t>
            </a:r>
            <a:r>
              <a:rPr sz="2400" b="1" spc="-40">
                <a:latin typeface="Calibri"/>
                <a:cs typeface="Calibri"/>
              </a:rPr>
              <a:t> </a:t>
            </a:r>
            <a:r>
              <a:rPr sz="2400" b="1" spc="-20">
                <a:latin typeface="Calibri"/>
                <a:cs typeface="Calibri"/>
              </a:rPr>
              <a:t>fill </a:t>
            </a:r>
            <a:r>
              <a:rPr sz="2400" b="1">
                <a:latin typeface="Calibri"/>
                <a:cs typeface="Calibri"/>
              </a:rPr>
              <a:t>the</a:t>
            </a:r>
            <a:r>
              <a:rPr sz="2400" b="1" spc="-20">
                <a:latin typeface="Calibri"/>
                <a:cs typeface="Calibri"/>
              </a:rPr>
              <a:t> </a:t>
            </a:r>
            <a:r>
              <a:rPr sz="2400" b="1">
                <a:latin typeface="Calibri"/>
                <a:cs typeface="Calibri"/>
              </a:rPr>
              <a:t>old</a:t>
            </a:r>
            <a:r>
              <a:rPr sz="2400" b="1" spc="-50">
                <a:latin typeface="Calibri"/>
                <a:cs typeface="Calibri"/>
              </a:rPr>
              <a:t> </a:t>
            </a:r>
            <a:r>
              <a:rPr sz="2400" b="1">
                <a:latin typeface="Calibri"/>
                <a:cs typeface="Calibri"/>
              </a:rPr>
              <a:t>pit</a:t>
            </a:r>
            <a:r>
              <a:rPr sz="2400" b="1" spc="-30">
                <a:latin typeface="Calibri"/>
                <a:cs typeface="Calibri"/>
              </a:rPr>
              <a:t> </a:t>
            </a:r>
            <a:r>
              <a:rPr sz="2400" b="1">
                <a:latin typeface="Calibri"/>
                <a:cs typeface="Calibri"/>
              </a:rPr>
              <a:t>with</a:t>
            </a:r>
            <a:r>
              <a:rPr sz="2400" b="1" spc="-30">
                <a:latin typeface="Calibri"/>
                <a:cs typeface="Calibri"/>
              </a:rPr>
              <a:t> </a:t>
            </a:r>
            <a:r>
              <a:rPr sz="2400" b="1">
                <a:latin typeface="Calibri"/>
                <a:cs typeface="Calibri"/>
              </a:rPr>
              <a:t>soil.</a:t>
            </a:r>
            <a:r>
              <a:rPr sz="2400" b="1" spc="-50">
                <a:latin typeface="Calibri"/>
                <a:cs typeface="Calibri"/>
              </a:rPr>
              <a:t> </a:t>
            </a:r>
            <a:r>
              <a:rPr sz="2400" b="1">
                <a:latin typeface="Calibri"/>
                <a:cs typeface="Calibri"/>
              </a:rPr>
              <a:t>This</a:t>
            </a:r>
            <a:r>
              <a:rPr sz="2400" b="1" spc="-30">
                <a:latin typeface="Calibri"/>
                <a:cs typeface="Calibri"/>
              </a:rPr>
              <a:t> </a:t>
            </a:r>
            <a:r>
              <a:rPr sz="2400" b="1">
                <a:latin typeface="Calibri"/>
                <a:cs typeface="Calibri"/>
              </a:rPr>
              <a:t>is</a:t>
            </a:r>
            <a:r>
              <a:rPr sz="2400" b="1" spc="-30">
                <a:latin typeface="Calibri"/>
                <a:cs typeface="Calibri"/>
              </a:rPr>
              <a:t> </a:t>
            </a:r>
            <a:r>
              <a:rPr sz="2400" b="1">
                <a:latin typeface="Calibri"/>
                <a:cs typeface="Calibri"/>
              </a:rPr>
              <a:t>often</a:t>
            </a:r>
            <a:r>
              <a:rPr sz="2400" b="1" spc="-25">
                <a:latin typeface="Calibri"/>
                <a:cs typeface="Calibri"/>
              </a:rPr>
              <a:t> </a:t>
            </a:r>
            <a:r>
              <a:rPr sz="2400" b="1" spc="-10">
                <a:latin typeface="Calibri"/>
                <a:cs typeface="Calibri"/>
              </a:rPr>
              <a:t>problematic</a:t>
            </a:r>
            <a:r>
              <a:rPr sz="2400" b="1" spc="-55">
                <a:latin typeface="Calibri"/>
                <a:cs typeface="Calibri"/>
              </a:rPr>
              <a:t> </a:t>
            </a:r>
            <a:r>
              <a:rPr sz="2400" b="1">
                <a:latin typeface="Calibri"/>
                <a:cs typeface="Calibri"/>
              </a:rPr>
              <a:t>due</a:t>
            </a:r>
            <a:r>
              <a:rPr sz="2400" b="1" spc="-20">
                <a:latin typeface="Calibri"/>
                <a:cs typeface="Calibri"/>
              </a:rPr>
              <a:t> </a:t>
            </a:r>
            <a:r>
              <a:rPr sz="2400" b="1">
                <a:latin typeface="Calibri"/>
                <a:cs typeface="Calibri"/>
              </a:rPr>
              <a:t>to</a:t>
            </a:r>
            <a:r>
              <a:rPr sz="2400" b="1" spc="-25">
                <a:latin typeface="Calibri"/>
                <a:cs typeface="Calibri"/>
              </a:rPr>
              <a:t> </a:t>
            </a:r>
            <a:r>
              <a:rPr sz="2400" b="1" spc="-20">
                <a:latin typeface="Calibri"/>
                <a:cs typeface="Calibri"/>
              </a:rPr>
              <a:t>lack </a:t>
            </a:r>
            <a:r>
              <a:rPr sz="2400" b="1">
                <a:latin typeface="Calibri"/>
                <a:cs typeface="Calibri"/>
              </a:rPr>
              <a:t>of</a:t>
            </a:r>
            <a:r>
              <a:rPr sz="2400" b="1" spc="-35">
                <a:latin typeface="Calibri"/>
                <a:cs typeface="Calibri"/>
              </a:rPr>
              <a:t> </a:t>
            </a:r>
            <a:r>
              <a:rPr sz="2400" b="1">
                <a:latin typeface="Calibri"/>
                <a:cs typeface="Calibri"/>
              </a:rPr>
              <a:t>space,</a:t>
            </a:r>
            <a:r>
              <a:rPr sz="2400" b="1" spc="-35">
                <a:latin typeface="Calibri"/>
                <a:cs typeface="Calibri"/>
              </a:rPr>
              <a:t> </a:t>
            </a:r>
            <a:r>
              <a:rPr sz="2400" b="1">
                <a:latin typeface="Calibri"/>
                <a:cs typeface="Calibri"/>
              </a:rPr>
              <a:t>and</a:t>
            </a:r>
            <a:r>
              <a:rPr sz="2400" b="1" spc="-30">
                <a:latin typeface="Calibri"/>
                <a:cs typeface="Calibri"/>
              </a:rPr>
              <a:t> </a:t>
            </a:r>
            <a:r>
              <a:rPr sz="2400" b="1">
                <a:latin typeface="Calibri"/>
                <a:cs typeface="Calibri"/>
              </a:rPr>
              <a:t>also</a:t>
            </a:r>
            <a:r>
              <a:rPr sz="2400" b="1" spc="-40">
                <a:latin typeface="Calibri"/>
                <a:cs typeface="Calibri"/>
              </a:rPr>
              <a:t> </a:t>
            </a:r>
            <a:r>
              <a:rPr sz="2400" b="1">
                <a:latin typeface="Calibri"/>
                <a:cs typeface="Calibri"/>
              </a:rPr>
              <a:t>due</a:t>
            </a:r>
            <a:r>
              <a:rPr sz="2400" b="1" spc="-35">
                <a:latin typeface="Calibri"/>
                <a:cs typeface="Calibri"/>
              </a:rPr>
              <a:t> </a:t>
            </a:r>
            <a:r>
              <a:rPr sz="2400" b="1">
                <a:latin typeface="Calibri"/>
                <a:cs typeface="Calibri"/>
              </a:rPr>
              <a:t>to</a:t>
            </a:r>
            <a:r>
              <a:rPr sz="2400" b="1" spc="-25">
                <a:latin typeface="Calibri"/>
                <a:cs typeface="Calibri"/>
              </a:rPr>
              <a:t> </a:t>
            </a:r>
            <a:r>
              <a:rPr sz="2400" b="1">
                <a:latin typeface="Calibri"/>
                <a:cs typeface="Calibri"/>
              </a:rPr>
              <a:t>additional</a:t>
            </a:r>
            <a:r>
              <a:rPr sz="2400" b="1" spc="-25">
                <a:latin typeface="Calibri"/>
                <a:cs typeface="Calibri"/>
              </a:rPr>
              <a:t> </a:t>
            </a:r>
            <a:r>
              <a:rPr sz="2400" b="1">
                <a:latin typeface="Calibri"/>
                <a:cs typeface="Calibri"/>
              </a:rPr>
              <a:t>cost</a:t>
            </a:r>
            <a:r>
              <a:rPr sz="2400" b="1" spc="-50">
                <a:latin typeface="Calibri"/>
                <a:cs typeface="Calibri"/>
              </a:rPr>
              <a:t> </a:t>
            </a:r>
            <a:r>
              <a:rPr sz="2400" b="1" spc="-10">
                <a:latin typeface="Calibri"/>
                <a:cs typeface="Calibri"/>
              </a:rPr>
              <a:t>involvement.</a:t>
            </a:r>
            <a:endParaRPr sz="2400">
              <a:latin typeface="Calibri"/>
              <a:cs typeface="Calibri"/>
            </a:endParaRPr>
          </a:p>
          <a:p>
            <a:pPr marL="880110" marR="91440" lvl="1" indent="-530860">
              <a:lnSpc>
                <a:spcPct val="100000"/>
              </a:lnSpc>
              <a:spcBef>
                <a:spcPts val="580"/>
              </a:spcBef>
              <a:buAutoNum type="arabicParenBoth"/>
              <a:tabLst>
                <a:tab pos="880110" algn="l"/>
              </a:tabLst>
            </a:pPr>
            <a:r>
              <a:rPr sz="2400" b="1" spc="-10">
                <a:latin typeface="Calibri"/>
                <a:cs typeface="Calibri"/>
              </a:rPr>
              <a:t>Desludge</a:t>
            </a:r>
            <a:r>
              <a:rPr sz="2400" b="1" spc="-60">
                <a:latin typeface="Calibri"/>
                <a:cs typeface="Calibri"/>
              </a:rPr>
              <a:t> </a:t>
            </a:r>
            <a:r>
              <a:rPr sz="2400" b="1">
                <a:latin typeface="Calibri"/>
                <a:cs typeface="Calibri"/>
              </a:rPr>
              <a:t>the</a:t>
            </a:r>
            <a:r>
              <a:rPr sz="2400" b="1" spc="-55">
                <a:latin typeface="Calibri"/>
                <a:cs typeface="Calibri"/>
              </a:rPr>
              <a:t> </a:t>
            </a:r>
            <a:r>
              <a:rPr sz="2400" b="1">
                <a:latin typeface="Calibri"/>
                <a:cs typeface="Calibri"/>
              </a:rPr>
              <a:t>pit,</a:t>
            </a:r>
            <a:r>
              <a:rPr sz="2400" b="1" spc="-60">
                <a:latin typeface="Calibri"/>
                <a:cs typeface="Calibri"/>
              </a:rPr>
              <a:t> </a:t>
            </a:r>
            <a:r>
              <a:rPr sz="2400" b="1">
                <a:latin typeface="Calibri"/>
                <a:cs typeface="Calibri"/>
              </a:rPr>
              <a:t>and</a:t>
            </a:r>
            <a:r>
              <a:rPr sz="2400" b="1" spc="-70">
                <a:latin typeface="Calibri"/>
                <a:cs typeface="Calibri"/>
              </a:rPr>
              <a:t> </a:t>
            </a:r>
            <a:r>
              <a:rPr sz="2400" b="1">
                <a:latin typeface="Calibri"/>
                <a:cs typeface="Calibri"/>
              </a:rPr>
              <a:t>dispose</a:t>
            </a:r>
            <a:r>
              <a:rPr sz="2400" b="1" spc="-55">
                <a:latin typeface="Calibri"/>
                <a:cs typeface="Calibri"/>
              </a:rPr>
              <a:t> </a:t>
            </a:r>
            <a:r>
              <a:rPr sz="2400" b="1">
                <a:latin typeface="Calibri"/>
                <a:cs typeface="Calibri"/>
              </a:rPr>
              <a:t>the</a:t>
            </a:r>
            <a:r>
              <a:rPr sz="2400" b="1" spc="-70">
                <a:latin typeface="Calibri"/>
                <a:cs typeface="Calibri"/>
              </a:rPr>
              <a:t> </a:t>
            </a:r>
            <a:r>
              <a:rPr sz="2400" b="1">
                <a:latin typeface="Calibri"/>
                <a:cs typeface="Calibri"/>
              </a:rPr>
              <a:t>emptied</a:t>
            </a:r>
            <a:r>
              <a:rPr sz="2400" b="1" spc="-60">
                <a:latin typeface="Calibri"/>
                <a:cs typeface="Calibri"/>
              </a:rPr>
              <a:t> </a:t>
            </a:r>
            <a:r>
              <a:rPr sz="2400" b="1">
                <a:latin typeface="Calibri"/>
                <a:cs typeface="Calibri"/>
              </a:rPr>
              <a:t>fecal</a:t>
            </a:r>
            <a:r>
              <a:rPr sz="2400" b="1" spc="-80">
                <a:latin typeface="Calibri"/>
                <a:cs typeface="Calibri"/>
              </a:rPr>
              <a:t> </a:t>
            </a:r>
            <a:r>
              <a:rPr sz="2400" b="1" spc="-10">
                <a:latin typeface="Calibri"/>
                <a:cs typeface="Calibri"/>
              </a:rPr>
              <a:t>sludge </a:t>
            </a:r>
            <a:r>
              <a:rPr sz="2400" b="1">
                <a:latin typeface="Calibri"/>
                <a:cs typeface="Calibri"/>
              </a:rPr>
              <a:t>safely</a:t>
            </a:r>
            <a:r>
              <a:rPr sz="2400" b="1" spc="-60">
                <a:latin typeface="Calibri"/>
                <a:cs typeface="Calibri"/>
              </a:rPr>
              <a:t> </a:t>
            </a:r>
            <a:r>
              <a:rPr sz="2400" b="1">
                <a:latin typeface="Calibri"/>
                <a:cs typeface="Calibri"/>
              </a:rPr>
              <a:t>(e.g.,</a:t>
            </a:r>
            <a:r>
              <a:rPr sz="2400" b="1" spc="-55">
                <a:latin typeface="Calibri"/>
                <a:cs typeface="Calibri"/>
              </a:rPr>
              <a:t> </a:t>
            </a:r>
            <a:r>
              <a:rPr sz="2400" b="1">
                <a:latin typeface="Calibri"/>
                <a:cs typeface="Calibri"/>
              </a:rPr>
              <a:t>buried).</a:t>
            </a:r>
            <a:r>
              <a:rPr sz="2400" b="1" spc="-60">
                <a:latin typeface="Calibri"/>
                <a:cs typeface="Calibri"/>
              </a:rPr>
              <a:t> </a:t>
            </a:r>
            <a:r>
              <a:rPr sz="2400" b="1">
                <a:latin typeface="Calibri"/>
                <a:cs typeface="Calibri"/>
              </a:rPr>
              <a:t>This</a:t>
            </a:r>
            <a:r>
              <a:rPr sz="2400" b="1" spc="-60">
                <a:latin typeface="Calibri"/>
                <a:cs typeface="Calibri"/>
              </a:rPr>
              <a:t> </a:t>
            </a:r>
            <a:r>
              <a:rPr sz="2400" b="1">
                <a:latin typeface="Calibri"/>
                <a:cs typeface="Calibri"/>
              </a:rPr>
              <a:t>is</a:t>
            </a:r>
            <a:r>
              <a:rPr sz="2400" b="1" spc="-55">
                <a:latin typeface="Calibri"/>
                <a:cs typeface="Calibri"/>
              </a:rPr>
              <a:t> </a:t>
            </a:r>
            <a:r>
              <a:rPr sz="2400" b="1">
                <a:latin typeface="Calibri"/>
                <a:cs typeface="Calibri"/>
              </a:rPr>
              <a:t>even</a:t>
            </a:r>
            <a:r>
              <a:rPr sz="2400" b="1" spc="-60">
                <a:latin typeface="Calibri"/>
                <a:cs typeface="Calibri"/>
              </a:rPr>
              <a:t> </a:t>
            </a:r>
            <a:r>
              <a:rPr sz="2400" b="1">
                <a:latin typeface="Calibri"/>
                <a:cs typeface="Calibri"/>
              </a:rPr>
              <a:t>more</a:t>
            </a:r>
            <a:r>
              <a:rPr sz="2400" b="1" spc="-80">
                <a:latin typeface="Calibri"/>
                <a:cs typeface="Calibri"/>
              </a:rPr>
              <a:t> </a:t>
            </a:r>
            <a:r>
              <a:rPr sz="2400" b="1" spc="-10">
                <a:latin typeface="Calibri"/>
                <a:cs typeface="Calibri"/>
              </a:rPr>
              <a:t>problematic. Mechanical</a:t>
            </a:r>
            <a:r>
              <a:rPr sz="2400" b="1" spc="-65">
                <a:latin typeface="Calibri"/>
                <a:cs typeface="Calibri"/>
              </a:rPr>
              <a:t> </a:t>
            </a:r>
            <a:r>
              <a:rPr sz="2400" b="1">
                <a:latin typeface="Calibri"/>
                <a:cs typeface="Calibri"/>
              </a:rPr>
              <a:t>desludging</a:t>
            </a:r>
            <a:r>
              <a:rPr sz="2400" b="1" spc="-60">
                <a:latin typeface="Calibri"/>
                <a:cs typeface="Calibri"/>
              </a:rPr>
              <a:t> </a:t>
            </a:r>
            <a:r>
              <a:rPr sz="2400" b="1">
                <a:latin typeface="Calibri"/>
                <a:cs typeface="Calibri"/>
              </a:rPr>
              <a:t>facility</a:t>
            </a:r>
            <a:r>
              <a:rPr sz="2400" b="1" spc="-55">
                <a:latin typeface="Calibri"/>
                <a:cs typeface="Calibri"/>
              </a:rPr>
              <a:t> </a:t>
            </a:r>
            <a:r>
              <a:rPr sz="2400" b="1">
                <a:latin typeface="Calibri"/>
                <a:cs typeface="Calibri"/>
              </a:rPr>
              <a:t>are</a:t>
            </a:r>
            <a:r>
              <a:rPr sz="2400" b="1" spc="-55">
                <a:latin typeface="Calibri"/>
                <a:cs typeface="Calibri"/>
              </a:rPr>
              <a:t> </a:t>
            </a:r>
            <a:r>
              <a:rPr sz="2400" b="1">
                <a:latin typeface="Calibri"/>
                <a:cs typeface="Calibri"/>
              </a:rPr>
              <a:t>often</a:t>
            </a:r>
            <a:r>
              <a:rPr sz="2400" b="1" spc="-55">
                <a:latin typeface="Calibri"/>
                <a:cs typeface="Calibri"/>
              </a:rPr>
              <a:t> </a:t>
            </a:r>
            <a:r>
              <a:rPr sz="2400" b="1">
                <a:latin typeface="Calibri"/>
                <a:cs typeface="Calibri"/>
              </a:rPr>
              <a:t>not</a:t>
            </a:r>
            <a:r>
              <a:rPr sz="2400" b="1" spc="-55">
                <a:latin typeface="Calibri"/>
                <a:cs typeface="Calibri"/>
              </a:rPr>
              <a:t> </a:t>
            </a:r>
            <a:r>
              <a:rPr sz="2400" b="1" spc="-10">
                <a:latin typeface="Calibri"/>
                <a:cs typeface="Calibri"/>
              </a:rPr>
              <a:t>available; </a:t>
            </a:r>
            <a:r>
              <a:rPr sz="2400" b="1">
                <a:latin typeface="Calibri"/>
                <a:cs typeface="Calibri"/>
              </a:rPr>
              <a:t>manual</a:t>
            </a:r>
            <a:r>
              <a:rPr sz="2400" b="1" spc="-50">
                <a:latin typeface="Calibri"/>
                <a:cs typeface="Calibri"/>
              </a:rPr>
              <a:t> </a:t>
            </a:r>
            <a:r>
              <a:rPr sz="2400" b="1">
                <a:latin typeface="Calibri"/>
                <a:cs typeface="Calibri"/>
              </a:rPr>
              <a:t>desludging</a:t>
            </a:r>
            <a:r>
              <a:rPr sz="2400" b="1" spc="-60">
                <a:latin typeface="Calibri"/>
                <a:cs typeface="Calibri"/>
              </a:rPr>
              <a:t> </a:t>
            </a:r>
            <a:r>
              <a:rPr sz="2400" b="1">
                <a:latin typeface="Calibri"/>
                <a:cs typeface="Calibri"/>
              </a:rPr>
              <a:t>is</a:t>
            </a:r>
            <a:r>
              <a:rPr sz="2400" b="1" spc="-40">
                <a:latin typeface="Calibri"/>
                <a:cs typeface="Calibri"/>
              </a:rPr>
              <a:t> </a:t>
            </a:r>
            <a:r>
              <a:rPr sz="2400" b="1">
                <a:latin typeface="Calibri"/>
                <a:cs typeface="Calibri"/>
              </a:rPr>
              <a:t>hazardous.</a:t>
            </a:r>
            <a:r>
              <a:rPr sz="2400" b="1" spc="-45">
                <a:latin typeface="Calibri"/>
                <a:cs typeface="Calibri"/>
              </a:rPr>
              <a:t> </a:t>
            </a:r>
            <a:r>
              <a:rPr sz="2400" b="1">
                <a:latin typeface="Calibri"/>
                <a:cs typeface="Calibri"/>
              </a:rPr>
              <a:t>Emptied</a:t>
            </a:r>
            <a:r>
              <a:rPr sz="2400" b="1" spc="-40">
                <a:latin typeface="Calibri"/>
                <a:cs typeface="Calibri"/>
              </a:rPr>
              <a:t> </a:t>
            </a:r>
            <a:r>
              <a:rPr sz="2400" b="1">
                <a:latin typeface="Calibri"/>
                <a:cs typeface="Calibri"/>
              </a:rPr>
              <a:t>sludge</a:t>
            </a:r>
            <a:r>
              <a:rPr sz="2400" b="1" spc="-35">
                <a:latin typeface="Calibri"/>
                <a:cs typeface="Calibri"/>
              </a:rPr>
              <a:t> </a:t>
            </a:r>
            <a:r>
              <a:rPr sz="2400" b="1">
                <a:latin typeface="Calibri"/>
                <a:cs typeface="Calibri"/>
              </a:rPr>
              <a:t>is</a:t>
            </a:r>
            <a:r>
              <a:rPr sz="2400" b="1" spc="-40">
                <a:latin typeface="Calibri"/>
                <a:cs typeface="Calibri"/>
              </a:rPr>
              <a:t> </a:t>
            </a:r>
            <a:r>
              <a:rPr sz="2400" b="1" spc="-10">
                <a:latin typeface="Calibri"/>
                <a:cs typeface="Calibri"/>
              </a:rPr>
              <a:t>often </a:t>
            </a:r>
            <a:r>
              <a:rPr sz="2400" b="1">
                <a:latin typeface="Calibri"/>
                <a:cs typeface="Calibri"/>
              </a:rPr>
              <a:t>disposed</a:t>
            </a:r>
            <a:r>
              <a:rPr sz="2400" b="1" spc="-65">
                <a:latin typeface="Calibri"/>
                <a:cs typeface="Calibri"/>
              </a:rPr>
              <a:t> </a:t>
            </a:r>
            <a:r>
              <a:rPr sz="2400" b="1">
                <a:latin typeface="Calibri"/>
                <a:cs typeface="Calibri"/>
              </a:rPr>
              <a:t>in</a:t>
            </a:r>
            <a:r>
              <a:rPr sz="2400" b="1" spc="-65">
                <a:latin typeface="Calibri"/>
                <a:cs typeface="Calibri"/>
              </a:rPr>
              <a:t> </a:t>
            </a:r>
            <a:r>
              <a:rPr sz="2400" b="1" spc="-10">
                <a:latin typeface="Calibri"/>
                <a:cs typeface="Calibri"/>
              </a:rPr>
              <a:t>water</a:t>
            </a:r>
            <a:r>
              <a:rPr sz="2400" b="1" spc="-60">
                <a:latin typeface="Calibri"/>
                <a:cs typeface="Calibri"/>
              </a:rPr>
              <a:t> </a:t>
            </a:r>
            <a:r>
              <a:rPr sz="2400" b="1" spc="-10">
                <a:latin typeface="Calibri"/>
                <a:cs typeface="Calibri"/>
              </a:rPr>
              <a:t>bodies.</a:t>
            </a:r>
            <a:endParaRPr sz="2400">
              <a:latin typeface="Calibri"/>
              <a:cs typeface="Calibri"/>
            </a:endParaRPr>
          </a:p>
        </p:txBody>
      </p:sp>
      <p:sp>
        <p:nvSpPr>
          <p:cNvPr id="5" name="Slide Number Placeholder 4">
            <a:extLst>
              <a:ext uri="{FF2B5EF4-FFF2-40B4-BE49-F238E27FC236}">
                <a16:creationId xmlns:a16="http://schemas.microsoft.com/office/drawing/2014/main" id="{4091683E-32E8-CC76-BB44-1CC1820020A4}"/>
              </a:ext>
            </a:extLst>
          </p:cNvPr>
          <p:cNvSpPr>
            <a:spLocks noGrp="1"/>
          </p:cNvSpPr>
          <p:nvPr>
            <p:ph type="sldNum" sz="quarter" idx="7"/>
          </p:nvPr>
        </p:nvSpPr>
        <p:spPr/>
        <p:txBody>
          <a:bodyPr/>
          <a:lstStyle/>
          <a:p>
            <a:fld id="{B6F15528-21DE-4FAA-801E-634DDDAF4B2B}" type="slidenum">
              <a:rPr lang="en-US" smtClean="0"/>
              <a:t>56</a:t>
            </a:fld>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0"/>
            <a:ext cx="8382000" cy="685800"/>
          </a:xfrm>
          <a:prstGeom prst="rect">
            <a:avLst/>
          </a:prstGeom>
          <a:ln w="9144">
            <a:solidFill>
              <a:srgbClr val="4F81BC"/>
            </a:solidFill>
          </a:ln>
        </p:spPr>
        <p:txBody>
          <a:bodyPr vert="horz" wrap="square" lIns="0" tIns="73660" rIns="0" bIns="0" rtlCol="0">
            <a:spAutoFit/>
          </a:bodyPr>
          <a:lstStyle/>
          <a:p>
            <a:pPr marL="945515">
              <a:lnSpc>
                <a:spcPct val="100000"/>
              </a:lnSpc>
              <a:spcBef>
                <a:spcPts val="580"/>
              </a:spcBef>
            </a:pPr>
            <a:r>
              <a:rPr>
                <a:solidFill>
                  <a:srgbClr val="00AF50"/>
                </a:solidFill>
              </a:rPr>
              <a:t>General</a:t>
            </a:r>
            <a:r>
              <a:rPr spc="-80">
                <a:solidFill>
                  <a:srgbClr val="00AF50"/>
                </a:solidFill>
              </a:rPr>
              <a:t> </a:t>
            </a:r>
            <a:r>
              <a:rPr>
                <a:solidFill>
                  <a:srgbClr val="00AF50"/>
                </a:solidFill>
              </a:rPr>
              <a:t>Design</a:t>
            </a:r>
            <a:r>
              <a:rPr spc="-85">
                <a:solidFill>
                  <a:srgbClr val="00AF50"/>
                </a:solidFill>
              </a:rPr>
              <a:t> </a:t>
            </a:r>
            <a:r>
              <a:rPr>
                <a:solidFill>
                  <a:srgbClr val="00AF50"/>
                </a:solidFill>
              </a:rPr>
              <a:t>Consideration</a:t>
            </a:r>
            <a:r>
              <a:rPr spc="-100">
                <a:solidFill>
                  <a:srgbClr val="00AF50"/>
                </a:solidFill>
              </a:rPr>
              <a:t> </a:t>
            </a:r>
            <a:r>
              <a:rPr>
                <a:solidFill>
                  <a:srgbClr val="00AF50"/>
                </a:solidFill>
              </a:rPr>
              <a:t>of</a:t>
            </a:r>
            <a:r>
              <a:rPr spc="-75">
                <a:solidFill>
                  <a:srgbClr val="00AF50"/>
                </a:solidFill>
              </a:rPr>
              <a:t> </a:t>
            </a:r>
            <a:r>
              <a:rPr spc="-10">
                <a:solidFill>
                  <a:srgbClr val="00AF50"/>
                </a:solidFill>
              </a:rPr>
              <a:t>“Pits”</a:t>
            </a:r>
          </a:p>
        </p:txBody>
      </p:sp>
      <p:sp>
        <p:nvSpPr>
          <p:cNvPr id="3" name="object 3"/>
          <p:cNvSpPr/>
          <p:nvPr/>
        </p:nvSpPr>
        <p:spPr>
          <a:xfrm>
            <a:off x="457200" y="914400"/>
            <a:ext cx="8382000" cy="5410200"/>
          </a:xfrm>
          <a:custGeom>
            <a:avLst/>
            <a:gdLst/>
            <a:ahLst/>
            <a:cxnLst/>
            <a:rect l="l" t="t" r="r" b="b"/>
            <a:pathLst>
              <a:path w="8382000" h="5410200">
                <a:moveTo>
                  <a:pt x="0" y="5410200"/>
                </a:moveTo>
                <a:lnTo>
                  <a:pt x="8382000" y="5410200"/>
                </a:lnTo>
                <a:lnTo>
                  <a:pt x="8382000" y="0"/>
                </a:lnTo>
                <a:lnTo>
                  <a:pt x="0" y="0"/>
                </a:lnTo>
                <a:lnTo>
                  <a:pt x="0" y="5410200"/>
                </a:lnTo>
                <a:close/>
              </a:path>
            </a:pathLst>
          </a:custGeom>
          <a:ln w="9144">
            <a:solidFill>
              <a:srgbClr val="4F81BC"/>
            </a:solidFill>
          </a:ln>
        </p:spPr>
        <p:txBody>
          <a:bodyPr wrap="square" lIns="0" tIns="0" rIns="0" bIns="0" rtlCol="0"/>
          <a:lstStyle/>
          <a:p>
            <a:endParaRPr/>
          </a:p>
        </p:txBody>
      </p:sp>
      <p:sp>
        <p:nvSpPr>
          <p:cNvPr id="4" name="object 4"/>
          <p:cNvSpPr txBox="1"/>
          <p:nvPr/>
        </p:nvSpPr>
        <p:spPr>
          <a:xfrm>
            <a:off x="535940" y="924813"/>
            <a:ext cx="8086725" cy="5396865"/>
          </a:xfrm>
          <a:prstGeom prst="rect">
            <a:avLst/>
          </a:prstGeom>
        </p:spPr>
        <p:txBody>
          <a:bodyPr vert="horz" wrap="square" lIns="0" tIns="12065" rIns="0" bIns="0" rtlCol="0">
            <a:spAutoFit/>
          </a:bodyPr>
          <a:lstStyle/>
          <a:p>
            <a:pPr marL="355600" marR="5080" indent="-343535">
              <a:lnSpc>
                <a:spcPct val="100000"/>
              </a:lnSpc>
              <a:spcBef>
                <a:spcPts val="95"/>
              </a:spcBef>
              <a:buFont typeface="Arial MT"/>
              <a:buChar char="•"/>
              <a:tabLst>
                <a:tab pos="355600" algn="l"/>
              </a:tabLst>
            </a:pPr>
            <a:r>
              <a:rPr sz="2800" b="1">
                <a:latin typeface="Calibri"/>
                <a:cs typeface="Calibri"/>
              </a:rPr>
              <a:t>Pit</a:t>
            </a:r>
            <a:r>
              <a:rPr sz="2800" b="1" spc="-30">
                <a:latin typeface="Calibri"/>
                <a:cs typeface="Calibri"/>
              </a:rPr>
              <a:t> </a:t>
            </a:r>
            <a:r>
              <a:rPr sz="2800" b="1">
                <a:latin typeface="Calibri"/>
                <a:cs typeface="Calibri"/>
              </a:rPr>
              <a:t>should</a:t>
            </a:r>
            <a:r>
              <a:rPr sz="2800" b="1" spc="-40">
                <a:latin typeface="Calibri"/>
                <a:cs typeface="Calibri"/>
              </a:rPr>
              <a:t> </a:t>
            </a:r>
            <a:r>
              <a:rPr sz="2800" b="1">
                <a:latin typeface="Calibri"/>
                <a:cs typeface="Calibri"/>
              </a:rPr>
              <a:t>be</a:t>
            </a:r>
            <a:r>
              <a:rPr sz="2800" b="1" spc="-30">
                <a:latin typeface="Calibri"/>
                <a:cs typeface="Calibri"/>
              </a:rPr>
              <a:t> </a:t>
            </a:r>
            <a:r>
              <a:rPr sz="2800" b="1">
                <a:latin typeface="Calibri"/>
                <a:cs typeface="Calibri"/>
              </a:rPr>
              <a:t>as</a:t>
            </a:r>
            <a:r>
              <a:rPr sz="2800" b="1" spc="-45">
                <a:latin typeface="Calibri"/>
                <a:cs typeface="Calibri"/>
              </a:rPr>
              <a:t> </a:t>
            </a:r>
            <a:r>
              <a:rPr sz="2800" b="1">
                <a:latin typeface="Calibri"/>
                <a:cs typeface="Calibri"/>
              </a:rPr>
              <a:t>large</a:t>
            </a:r>
            <a:r>
              <a:rPr sz="2800" b="1" spc="-20">
                <a:latin typeface="Calibri"/>
                <a:cs typeface="Calibri"/>
              </a:rPr>
              <a:t> </a:t>
            </a:r>
            <a:r>
              <a:rPr sz="2800" b="1">
                <a:latin typeface="Calibri"/>
                <a:cs typeface="Calibri"/>
              </a:rPr>
              <a:t>as</a:t>
            </a:r>
            <a:r>
              <a:rPr sz="2800" b="1" spc="-25">
                <a:latin typeface="Calibri"/>
                <a:cs typeface="Calibri"/>
              </a:rPr>
              <a:t> </a:t>
            </a:r>
            <a:r>
              <a:rPr sz="2800" b="1">
                <a:latin typeface="Calibri"/>
                <a:cs typeface="Calibri"/>
              </a:rPr>
              <a:t>possible,</a:t>
            </a:r>
            <a:r>
              <a:rPr sz="2800" b="1" spc="-35">
                <a:latin typeface="Calibri"/>
                <a:cs typeface="Calibri"/>
              </a:rPr>
              <a:t> </a:t>
            </a:r>
            <a:r>
              <a:rPr sz="2800" b="1">
                <a:latin typeface="Calibri"/>
                <a:cs typeface="Calibri"/>
              </a:rPr>
              <a:t>but</a:t>
            </a:r>
            <a:r>
              <a:rPr sz="2800" b="1" spc="-45">
                <a:latin typeface="Calibri"/>
                <a:cs typeface="Calibri"/>
              </a:rPr>
              <a:t> </a:t>
            </a:r>
            <a:r>
              <a:rPr sz="2800" b="1">
                <a:latin typeface="Calibri"/>
                <a:cs typeface="Calibri"/>
              </a:rPr>
              <a:t>should</a:t>
            </a:r>
            <a:r>
              <a:rPr sz="2800" b="1" spc="-30">
                <a:latin typeface="Calibri"/>
                <a:cs typeface="Calibri"/>
              </a:rPr>
              <a:t> </a:t>
            </a:r>
            <a:r>
              <a:rPr sz="2800" b="1" spc="-25">
                <a:latin typeface="Calibri"/>
                <a:cs typeface="Calibri"/>
              </a:rPr>
              <a:t>not </a:t>
            </a:r>
            <a:r>
              <a:rPr sz="2800" b="1" spc="-10">
                <a:latin typeface="Calibri"/>
                <a:cs typeface="Calibri"/>
              </a:rPr>
              <a:t>exceed</a:t>
            </a:r>
            <a:r>
              <a:rPr sz="2800" b="1" spc="-60">
                <a:latin typeface="Calibri"/>
                <a:cs typeface="Calibri"/>
              </a:rPr>
              <a:t> </a:t>
            </a:r>
            <a:r>
              <a:rPr sz="2800" b="1">
                <a:latin typeface="Calibri"/>
                <a:cs typeface="Calibri"/>
              </a:rPr>
              <a:t>1.5</a:t>
            </a:r>
            <a:r>
              <a:rPr sz="2800" b="1" spc="-50">
                <a:latin typeface="Calibri"/>
                <a:cs typeface="Calibri"/>
              </a:rPr>
              <a:t> </a:t>
            </a:r>
            <a:r>
              <a:rPr sz="2800" b="1">
                <a:latin typeface="Calibri"/>
                <a:cs typeface="Calibri"/>
              </a:rPr>
              <a:t>m.</a:t>
            </a:r>
            <a:r>
              <a:rPr sz="2800" b="1" spc="-80">
                <a:latin typeface="Calibri"/>
                <a:cs typeface="Calibri"/>
              </a:rPr>
              <a:t> </a:t>
            </a:r>
            <a:r>
              <a:rPr sz="2800" b="1">
                <a:latin typeface="Calibri"/>
                <a:cs typeface="Calibri"/>
              </a:rPr>
              <a:t>Otherwise,</a:t>
            </a:r>
            <a:r>
              <a:rPr sz="2800" b="1" spc="-60">
                <a:latin typeface="Calibri"/>
                <a:cs typeface="Calibri"/>
              </a:rPr>
              <a:t> </a:t>
            </a:r>
            <a:r>
              <a:rPr sz="2800" b="1">
                <a:latin typeface="Calibri"/>
                <a:cs typeface="Calibri"/>
              </a:rPr>
              <a:t>the</a:t>
            </a:r>
            <a:r>
              <a:rPr sz="2800" b="1" spc="-70">
                <a:latin typeface="Calibri"/>
                <a:cs typeface="Calibri"/>
              </a:rPr>
              <a:t> </a:t>
            </a:r>
            <a:r>
              <a:rPr sz="2800" b="1">
                <a:latin typeface="Calibri"/>
                <a:cs typeface="Calibri"/>
              </a:rPr>
              <a:t>cover</a:t>
            </a:r>
            <a:r>
              <a:rPr sz="2800" b="1" spc="-55">
                <a:latin typeface="Calibri"/>
                <a:cs typeface="Calibri"/>
              </a:rPr>
              <a:t> </a:t>
            </a:r>
            <a:r>
              <a:rPr sz="2800" b="1">
                <a:latin typeface="Calibri"/>
                <a:cs typeface="Calibri"/>
              </a:rPr>
              <a:t>slab</a:t>
            </a:r>
            <a:r>
              <a:rPr sz="2800" b="1" spc="-90">
                <a:latin typeface="Calibri"/>
                <a:cs typeface="Calibri"/>
              </a:rPr>
              <a:t> </a:t>
            </a:r>
            <a:r>
              <a:rPr sz="2800" b="1">
                <a:latin typeface="Calibri"/>
                <a:cs typeface="Calibri"/>
              </a:rPr>
              <a:t>become</a:t>
            </a:r>
            <a:r>
              <a:rPr sz="2800" b="1" spc="-70">
                <a:latin typeface="Calibri"/>
                <a:cs typeface="Calibri"/>
              </a:rPr>
              <a:t> </a:t>
            </a:r>
            <a:r>
              <a:rPr sz="2800" b="1" spc="-25">
                <a:latin typeface="Calibri"/>
                <a:cs typeface="Calibri"/>
              </a:rPr>
              <a:t>too </a:t>
            </a:r>
            <a:r>
              <a:rPr sz="2800" b="1" spc="-10">
                <a:latin typeface="Calibri"/>
                <a:cs typeface="Calibri"/>
              </a:rPr>
              <a:t>expensive.</a:t>
            </a:r>
            <a:endParaRPr sz="2800">
              <a:latin typeface="Calibri"/>
              <a:cs typeface="Calibri"/>
            </a:endParaRPr>
          </a:p>
          <a:p>
            <a:pPr marL="355600" marR="281305" indent="-343535">
              <a:lnSpc>
                <a:spcPct val="100000"/>
              </a:lnSpc>
              <a:spcBef>
                <a:spcPts val="2260"/>
              </a:spcBef>
              <a:buFont typeface="Arial MT"/>
              <a:buChar char="•"/>
              <a:tabLst>
                <a:tab pos="355600" algn="l"/>
              </a:tabLst>
            </a:pPr>
            <a:r>
              <a:rPr sz="2800" b="1">
                <a:latin typeface="Calibri"/>
                <a:cs typeface="Calibri"/>
              </a:rPr>
              <a:t>Pits</a:t>
            </a:r>
            <a:r>
              <a:rPr sz="2800" b="1" spc="-55">
                <a:latin typeface="Calibri"/>
                <a:cs typeface="Calibri"/>
              </a:rPr>
              <a:t> </a:t>
            </a:r>
            <a:r>
              <a:rPr sz="2800" b="1">
                <a:latin typeface="Calibri"/>
                <a:cs typeface="Calibri"/>
              </a:rPr>
              <a:t>in</a:t>
            </a:r>
            <a:r>
              <a:rPr sz="2800" b="1" spc="-50">
                <a:latin typeface="Calibri"/>
                <a:cs typeface="Calibri"/>
              </a:rPr>
              <a:t> </a:t>
            </a:r>
            <a:r>
              <a:rPr sz="2800" b="1">
                <a:latin typeface="Calibri"/>
                <a:cs typeface="Calibri"/>
              </a:rPr>
              <a:t>unstable</a:t>
            </a:r>
            <a:r>
              <a:rPr sz="2800" b="1" spc="-35">
                <a:latin typeface="Calibri"/>
                <a:cs typeface="Calibri"/>
              </a:rPr>
              <a:t> </a:t>
            </a:r>
            <a:r>
              <a:rPr sz="2800" b="1">
                <a:latin typeface="Calibri"/>
                <a:cs typeface="Calibri"/>
              </a:rPr>
              <a:t>soil</a:t>
            </a:r>
            <a:r>
              <a:rPr sz="2800" b="1" spc="-50">
                <a:latin typeface="Calibri"/>
                <a:cs typeface="Calibri"/>
              </a:rPr>
              <a:t> </a:t>
            </a:r>
            <a:r>
              <a:rPr sz="2800" b="1">
                <a:latin typeface="Calibri"/>
                <a:cs typeface="Calibri"/>
              </a:rPr>
              <a:t>should</a:t>
            </a:r>
            <a:r>
              <a:rPr sz="2800" b="1" spc="-60">
                <a:latin typeface="Calibri"/>
                <a:cs typeface="Calibri"/>
              </a:rPr>
              <a:t> </a:t>
            </a:r>
            <a:r>
              <a:rPr sz="2800" b="1">
                <a:latin typeface="Calibri"/>
                <a:cs typeface="Calibri"/>
              </a:rPr>
              <a:t>be</a:t>
            </a:r>
            <a:r>
              <a:rPr sz="2800" b="1" spc="-45">
                <a:latin typeface="Calibri"/>
                <a:cs typeface="Calibri"/>
              </a:rPr>
              <a:t> </a:t>
            </a:r>
            <a:r>
              <a:rPr sz="2800" b="1">
                <a:latin typeface="Calibri"/>
                <a:cs typeface="Calibri"/>
              </a:rPr>
              <a:t>lined</a:t>
            </a:r>
            <a:r>
              <a:rPr sz="2800" b="1" spc="-55">
                <a:latin typeface="Calibri"/>
                <a:cs typeface="Calibri"/>
              </a:rPr>
              <a:t> </a:t>
            </a:r>
            <a:r>
              <a:rPr sz="2800" b="1" spc="-10">
                <a:latin typeface="Calibri"/>
                <a:cs typeface="Calibri"/>
              </a:rPr>
              <a:t>(concrete</a:t>
            </a:r>
            <a:r>
              <a:rPr sz="2800" b="1" spc="-25">
                <a:latin typeface="Calibri"/>
                <a:cs typeface="Calibri"/>
              </a:rPr>
              <a:t> </a:t>
            </a:r>
            <a:r>
              <a:rPr sz="2800" b="1" spc="-10">
                <a:latin typeface="Calibri"/>
                <a:cs typeface="Calibri"/>
              </a:rPr>
              <a:t>rings </a:t>
            </a:r>
            <a:r>
              <a:rPr sz="2800" b="1">
                <a:latin typeface="Calibri"/>
                <a:cs typeface="Calibri"/>
              </a:rPr>
              <a:t>most</a:t>
            </a:r>
            <a:r>
              <a:rPr sz="2800" b="1" spc="-95">
                <a:latin typeface="Calibri"/>
                <a:cs typeface="Calibri"/>
              </a:rPr>
              <a:t> </a:t>
            </a:r>
            <a:r>
              <a:rPr sz="2800" b="1">
                <a:latin typeface="Calibri"/>
                <a:cs typeface="Calibri"/>
              </a:rPr>
              <a:t>common;</a:t>
            </a:r>
            <a:r>
              <a:rPr sz="2800" b="1" spc="-105">
                <a:latin typeface="Calibri"/>
                <a:cs typeface="Calibri"/>
              </a:rPr>
              <a:t> </a:t>
            </a:r>
            <a:r>
              <a:rPr sz="2800" b="1">
                <a:latin typeface="Calibri"/>
                <a:cs typeface="Calibri"/>
              </a:rPr>
              <a:t>bricks</a:t>
            </a:r>
            <a:r>
              <a:rPr sz="2800" b="1" spc="-75">
                <a:latin typeface="Calibri"/>
                <a:cs typeface="Calibri"/>
              </a:rPr>
              <a:t> </a:t>
            </a:r>
            <a:r>
              <a:rPr sz="2800" b="1">
                <a:latin typeface="Calibri"/>
                <a:cs typeface="Calibri"/>
              </a:rPr>
              <a:t>with</a:t>
            </a:r>
            <a:r>
              <a:rPr sz="2800" b="1" spc="-90">
                <a:latin typeface="Calibri"/>
                <a:cs typeface="Calibri"/>
              </a:rPr>
              <a:t> </a:t>
            </a:r>
            <a:r>
              <a:rPr sz="2800" b="1">
                <a:latin typeface="Calibri"/>
                <a:cs typeface="Calibri"/>
              </a:rPr>
              <a:t>cement</a:t>
            </a:r>
            <a:r>
              <a:rPr sz="2800" b="1" spc="-80">
                <a:latin typeface="Calibri"/>
                <a:cs typeface="Calibri"/>
              </a:rPr>
              <a:t> </a:t>
            </a:r>
            <a:r>
              <a:rPr sz="2800" b="1">
                <a:latin typeface="Calibri"/>
                <a:cs typeface="Calibri"/>
              </a:rPr>
              <a:t>mortar</a:t>
            </a:r>
            <a:r>
              <a:rPr sz="2800" b="1" spc="-75">
                <a:latin typeface="Calibri"/>
                <a:cs typeface="Calibri"/>
              </a:rPr>
              <a:t> </a:t>
            </a:r>
            <a:r>
              <a:rPr sz="2800" b="1" spc="-10">
                <a:latin typeface="Calibri"/>
                <a:cs typeface="Calibri"/>
              </a:rPr>
              <a:t>joints).</a:t>
            </a:r>
            <a:endParaRPr sz="2800">
              <a:latin typeface="Calibri"/>
              <a:cs typeface="Calibri"/>
            </a:endParaRPr>
          </a:p>
          <a:p>
            <a:pPr marL="355600" marR="31750" indent="-343535">
              <a:lnSpc>
                <a:spcPct val="100000"/>
              </a:lnSpc>
              <a:spcBef>
                <a:spcPts val="2400"/>
              </a:spcBef>
              <a:buFont typeface="Arial MT"/>
              <a:buChar char="•"/>
              <a:tabLst>
                <a:tab pos="355600" algn="l"/>
              </a:tabLst>
            </a:pPr>
            <a:r>
              <a:rPr sz="2800" b="1">
                <a:latin typeface="Calibri"/>
                <a:cs typeface="Calibri"/>
              </a:rPr>
              <a:t>Soil</a:t>
            </a:r>
            <a:r>
              <a:rPr sz="2800" b="1" spc="-75">
                <a:latin typeface="Calibri"/>
                <a:cs typeface="Calibri"/>
              </a:rPr>
              <a:t> </a:t>
            </a:r>
            <a:r>
              <a:rPr sz="2800" b="1">
                <a:latin typeface="Calibri"/>
                <a:cs typeface="Calibri"/>
              </a:rPr>
              <a:t>with</a:t>
            </a:r>
            <a:r>
              <a:rPr sz="2800" b="1" spc="-65">
                <a:latin typeface="Calibri"/>
                <a:cs typeface="Calibri"/>
              </a:rPr>
              <a:t> </a:t>
            </a:r>
            <a:r>
              <a:rPr sz="2800" b="1">
                <a:latin typeface="Calibri"/>
                <a:cs typeface="Calibri"/>
              </a:rPr>
              <a:t>low</a:t>
            </a:r>
            <a:r>
              <a:rPr sz="2800" b="1" spc="-80">
                <a:latin typeface="Calibri"/>
                <a:cs typeface="Calibri"/>
              </a:rPr>
              <a:t> </a:t>
            </a:r>
            <a:r>
              <a:rPr sz="2800" b="1">
                <a:latin typeface="Calibri"/>
                <a:cs typeface="Calibri"/>
              </a:rPr>
              <a:t>permeability</a:t>
            </a:r>
            <a:r>
              <a:rPr sz="2800" b="1" spc="-50">
                <a:latin typeface="Calibri"/>
                <a:cs typeface="Calibri"/>
              </a:rPr>
              <a:t> </a:t>
            </a:r>
            <a:r>
              <a:rPr sz="2800" b="1">
                <a:latin typeface="Calibri"/>
                <a:cs typeface="Calibri"/>
              </a:rPr>
              <a:t>(below</a:t>
            </a:r>
            <a:r>
              <a:rPr sz="2800" b="1" spc="-70">
                <a:latin typeface="Calibri"/>
                <a:cs typeface="Calibri"/>
              </a:rPr>
              <a:t> </a:t>
            </a:r>
            <a:r>
              <a:rPr sz="2800" b="1">
                <a:latin typeface="Calibri"/>
                <a:cs typeface="Calibri"/>
              </a:rPr>
              <a:t>2.5</a:t>
            </a:r>
            <a:r>
              <a:rPr sz="2800" b="1" spc="-65">
                <a:latin typeface="Calibri"/>
                <a:cs typeface="Calibri"/>
              </a:rPr>
              <a:t> </a:t>
            </a:r>
            <a:r>
              <a:rPr sz="2800" b="1">
                <a:latin typeface="Calibri"/>
                <a:cs typeface="Calibri"/>
              </a:rPr>
              <a:t>mm/hour)</a:t>
            </a:r>
            <a:r>
              <a:rPr sz="2800" b="1" spc="-70">
                <a:latin typeface="Calibri"/>
                <a:cs typeface="Calibri"/>
              </a:rPr>
              <a:t> </a:t>
            </a:r>
            <a:r>
              <a:rPr sz="2800" b="1" spc="-25">
                <a:latin typeface="Calibri"/>
                <a:cs typeface="Calibri"/>
              </a:rPr>
              <a:t>are </a:t>
            </a:r>
            <a:r>
              <a:rPr sz="2800" b="1">
                <a:latin typeface="Calibri"/>
                <a:cs typeface="Calibri"/>
              </a:rPr>
              <a:t>unsuitable</a:t>
            </a:r>
            <a:r>
              <a:rPr sz="2800" b="1" spc="-90">
                <a:latin typeface="Calibri"/>
                <a:cs typeface="Calibri"/>
              </a:rPr>
              <a:t> </a:t>
            </a:r>
            <a:r>
              <a:rPr sz="2800" b="1">
                <a:latin typeface="Calibri"/>
                <a:cs typeface="Calibri"/>
              </a:rPr>
              <a:t>for</a:t>
            </a:r>
            <a:r>
              <a:rPr sz="2800" b="1" spc="-90">
                <a:latin typeface="Calibri"/>
                <a:cs typeface="Calibri"/>
              </a:rPr>
              <a:t> </a:t>
            </a:r>
            <a:r>
              <a:rPr sz="2800" b="1">
                <a:latin typeface="Calibri"/>
                <a:cs typeface="Calibri"/>
              </a:rPr>
              <a:t>pit</a:t>
            </a:r>
            <a:r>
              <a:rPr sz="2800" b="1" spc="-100">
                <a:latin typeface="Calibri"/>
                <a:cs typeface="Calibri"/>
              </a:rPr>
              <a:t> </a:t>
            </a:r>
            <a:r>
              <a:rPr sz="2800" b="1" spc="-10">
                <a:latin typeface="Calibri"/>
                <a:cs typeface="Calibri"/>
              </a:rPr>
              <a:t>latrines.</a:t>
            </a:r>
            <a:endParaRPr sz="2800">
              <a:latin typeface="Calibri"/>
              <a:cs typeface="Calibri"/>
            </a:endParaRPr>
          </a:p>
          <a:p>
            <a:pPr marL="355600" marR="60325" indent="-343535">
              <a:lnSpc>
                <a:spcPct val="100000"/>
              </a:lnSpc>
              <a:spcBef>
                <a:spcPts val="675"/>
              </a:spcBef>
              <a:buFont typeface="Arial MT"/>
              <a:buChar char="•"/>
              <a:tabLst>
                <a:tab pos="355600" algn="l"/>
              </a:tabLst>
            </a:pPr>
            <a:r>
              <a:rPr sz="2800" b="1" spc="-10">
                <a:solidFill>
                  <a:srgbClr val="FF0000"/>
                </a:solidFill>
                <a:latin typeface="Calibri"/>
                <a:cs typeface="Calibri"/>
              </a:rPr>
              <a:t>Prevention</a:t>
            </a:r>
            <a:r>
              <a:rPr sz="2800" b="1" spc="-50">
                <a:solidFill>
                  <a:srgbClr val="FF0000"/>
                </a:solidFill>
                <a:latin typeface="Calibri"/>
                <a:cs typeface="Calibri"/>
              </a:rPr>
              <a:t> </a:t>
            </a:r>
            <a:r>
              <a:rPr sz="2800" b="1">
                <a:solidFill>
                  <a:srgbClr val="FF0000"/>
                </a:solidFill>
                <a:latin typeface="Calibri"/>
                <a:cs typeface="Calibri"/>
              </a:rPr>
              <a:t>of</a:t>
            </a:r>
            <a:r>
              <a:rPr sz="2800" b="1" spc="-80">
                <a:solidFill>
                  <a:srgbClr val="FF0000"/>
                </a:solidFill>
                <a:latin typeface="Calibri"/>
                <a:cs typeface="Calibri"/>
              </a:rPr>
              <a:t> </a:t>
            </a:r>
            <a:r>
              <a:rPr sz="2800" b="1" spc="-10">
                <a:solidFill>
                  <a:srgbClr val="FF0000"/>
                </a:solidFill>
                <a:latin typeface="Calibri"/>
                <a:cs typeface="Calibri"/>
              </a:rPr>
              <a:t>groundwater</a:t>
            </a:r>
            <a:r>
              <a:rPr sz="2800" b="1" spc="-60">
                <a:solidFill>
                  <a:srgbClr val="FF0000"/>
                </a:solidFill>
                <a:latin typeface="Calibri"/>
                <a:cs typeface="Calibri"/>
              </a:rPr>
              <a:t> </a:t>
            </a:r>
            <a:r>
              <a:rPr sz="2800" b="1">
                <a:solidFill>
                  <a:srgbClr val="FF0000"/>
                </a:solidFill>
                <a:latin typeface="Calibri"/>
                <a:cs typeface="Calibri"/>
              </a:rPr>
              <a:t>pollution:</a:t>
            </a:r>
            <a:r>
              <a:rPr sz="2800" b="1" spc="-50">
                <a:solidFill>
                  <a:srgbClr val="FF0000"/>
                </a:solidFill>
                <a:latin typeface="Calibri"/>
                <a:cs typeface="Calibri"/>
              </a:rPr>
              <a:t> </a:t>
            </a:r>
            <a:r>
              <a:rPr sz="2800" b="1">
                <a:latin typeface="Calibri"/>
                <a:cs typeface="Calibri"/>
              </a:rPr>
              <a:t>A</a:t>
            </a:r>
            <a:r>
              <a:rPr sz="2800" b="1" spc="-65">
                <a:latin typeface="Calibri"/>
                <a:cs typeface="Calibri"/>
              </a:rPr>
              <a:t> </a:t>
            </a:r>
            <a:r>
              <a:rPr sz="2800" b="1" spc="-10">
                <a:latin typeface="Calibri"/>
                <a:cs typeface="Calibri"/>
              </a:rPr>
              <a:t>horizontal </a:t>
            </a:r>
            <a:r>
              <a:rPr sz="2800" b="1">
                <a:latin typeface="Calibri"/>
                <a:cs typeface="Calibri"/>
              </a:rPr>
              <a:t>distance</a:t>
            </a:r>
            <a:r>
              <a:rPr sz="2800" b="1" spc="-40">
                <a:latin typeface="Calibri"/>
                <a:cs typeface="Calibri"/>
              </a:rPr>
              <a:t> </a:t>
            </a:r>
            <a:r>
              <a:rPr sz="2800" b="1">
                <a:latin typeface="Calibri"/>
                <a:cs typeface="Calibri"/>
              </a:rPr>
              <a:t>of</a:t>
            </a:r>
            <a:r>
              <a:rPr sz="2800" b="1" spc="-45">
                <a:latin typeface="Calibri"/>
                <a:cs typeface="Calibri"/>
              </a:rPr>
              <a:t> </a:t>
            </a:r>
            <a:r>
              <a:rPr sz="2800" b="1">
                <a:solidFill>
                  <a:srgbClr val="C00000"/>
                </a:solidFill>
                <a:latin typeface="Calibri"/>
                <a:cs typeface="Calibri"/>
              </a:rPr>
              <a:t>10</a:t>
            </a:r>
            <a:r>
              <a:rPr sz="2800" b="1" spc="-50">
                <a:solidFill>
                  <a:srgbClr val="C00000"/>
                </a:solidFill>
                <a:latin typeface="Calibri"/>
                <a:cs typeface="Calibri"/>
              </a:rPr>
              <a:t> </a:t>
            </a:r>
            <a:r>
              <a:rPr sz="2800" b="1">
                <a:solidFill>
                  <a:srgbClr val="C00000"/>
                </a:solidFill>
                <a:latin typeface="Calibri"/>
                <a:cs typeface="Calibri"/>
              </a:rPr>
              <a:t>m</a:t>
            </a:r>
            <a:r>
              <a:rPr sz="2800" b="1" spc="-50">
                <a:solidFill>
                  <a:srgbClr val="C00000"/>
                </a:solidFill>
                <a:latin typeface="Calibri"/>
                <a:cs typeface="Calibri"/>
              </a:rPr>
              <a:t> </a:t>
            </a:r>
            <a:r>
              <a:rPr sz="2800" b="1">
                <a:solidFill>
                  <a:srgbClr val="C00000"/>
                </a:solidFill>
                <a:latin typeface="Calibri"/>
                <a:cs typeface="Calibri"/>
              </a:rPr>
              <a:t>between</a:t>
            </a:r>
            <a:r>
              <a:rPr sz="2800" b="1" spc="-35">
                <a:solidFill>
                  <a:srgbClr val="C00000"/>
                </a:solidFill>
                <a:latin typeface="Calibri"/>
                <a:cs typeface="Calibri"/>
              </a:rPr>
              <a:t> </a:t>
            </a:r>
            <a:r>
              <a:rPr sz="2800" b="1">
                <a:solidFill>
                  <a:srgbClr val="C00000"/>
                </a:solidFill>
                <a:latin typeface="Calibri"/>
                <a:cs typeface="Calibri"/>
              </a:rPr>
              <a:t>pit</a:t>
            </a:r>
            <a:r>
              <a:rPr sz="2800" b="1" spc="-50">
                <a:solidFill>
                  <a:srgbClr val="C00000"/>
                </a:solidFill>
                <a:latin typeface="Calibri"/>
                <a:cs typeface="Calibri"/>
              </a:rPr>
              <a:t> </a:t>
            </a:r>
            <a:r>
              <a:rPr sz="2800" b="1">
                <a:solidFill>
                  <a:srgbClr val="C00000"/>
                </a:solidFill>
                <a:latin typeface="Calibri"/>
                <a:cs typeface="Calibri"/>
              </a:rPr>
              <a:t>and</a:t>
            </a:r>
            <a:r>
              <a:rPr sz="2800" b="1" spc="-55">
                <a:solidFill>
                  <a:srgbClr val="C00000"/>
                </a:solidFill>
                <a:latin typeface="Calibri"/>
                <a:cs typeface="Calibri"/>
              </a:rPr>
              <a:t> </a:t>
            </a:r>
            <a:r>
              <a:rPr sz="2800" b="1">
                <a:solidFill>
                  <a:srgbClr val="C00000"/>
                </a:solidFill>
                <a:latin typeface="Calibri"/>
                <a:cs typeface="Calibri"/>
              </a:rPr>
              <a:t>source</a:t>
            </a:r>
            <a:r>
              <a:rPr sz="2800" b="1" spc="-30">
                <a:solidFill>
                  <a:srgbClr val="C00000"/>
                </a:solidFill>
                <a:latin typeface="Calibri"/>
                <a:cs typeface="Calibri"/>
              </a:rPr>
              <a:t> </a:t>
            </a:r>
            <a:r>
              <a:rPr sz="2800" b="1">
                <a:latin typeface="Calibri"/>
                <a:cs typeface="Calibri"/>
              </a:rPr>
              <a:t>of</a:t>
            </a:r>
            <a:r>
              <a:rPr sz="2800" b="1" spc="-65">
                <a:latin typeface="Calibri"/>
                <a:cs typeface="Calibri"/>
              </a:rPr>
              <a:t> </a:t>
            </a:r>
            <a:r>
              <a:rPr sz="2800" b="1" spc="-10">
                <a:latin typeface="Calibri"/>
                <a:cs typeface="Calibri"/>
              </a:rPr>
              <a:t>drinking </a:t>
            </a:r>
            <a:r>
              <a:rPr sz="2800" b="1">
                <a:latin typeface="Calibri"/>
                <a:cs typeface="Calibri"/>
              </a:rPr>
              <a:t>water;</a:t>
            </a:r>
            <a:r>
              <a:rPr sz="2800" b="1" spc="-60">
                <a:latin typeface="Calibri"/>
                <a:cs typeface="Calibri"/>
              </a:rPr>
              <a:t> </a:t>
            </a:r>
            <a:r>
              <a:rPr sz="2800" b="1">
                <a:latin typeface="Calibri"/>
                <a:cs typeface="Calibri"/>
              </a:rPr>
              <a:t>and</a:t>
            </a:r>
            <a:r>
              <a:rPr sz="2800" b="1" spc="-70">
                <a:latin typeface="Calibri"/>
                <a:cs typeface="Calibri"/>
              </a:rPr>
              <a:t> </a:t>
            </a:r>
            <a:r>
              <a:rPr sz="2800" b="1">
                <a:latin typeface="Calibri"/>
                <a:cs typeface="Calibri"/>
              </a:rPr>
              <a:t>a</a:t>
            </a:r>
            <a:r>
              <a:rPr sz="2800" b="1" spc="-65">
                <a:latin typeface="Calibri"/>
                <a:cs typeface="Calibri"/>
              </a:rPr>
              <a:t> </a:t>
            </a:r>
            <a:r>
              <a:rPr sz="2800" b="1">
                <a:latin typeface="Calibri"/>
                <a:cs typeface="Calibri"/>
              </a:rPr>
              <a:t>vertical</a:t>
            </a:r>
            <a:r>
              <a:rPr sz="2800" b="1" spc="-65">
                <a:latin typeface="Calibri"/>
                <a:cs typeface="Calibri"/>
              </a:rPr>
              <a:t> </a:t>
            </a:r>
            <a:r>
              <a:rPr sz="2800" b="1">
                <a:latin typeface="Calibri"/>
                <a:cs typeface="Calibri"/>
              </a:rPr>
              <a:t>distance</a:t>
            </a:r>
            <a:r>
              <a:rPr sz="2800" b="1" spc="-55">
                <a:latin typeface="Calibri"/>
                <a:cs typeface="Calibri"/>
              </a:rPr>
              <a:t> </a:t>
            </a:r>
            <a:r>
              <a:rPr sz="2800" b="1">
                <a:latin typeface="Calibri"/>
                <a:cs typeface="Calibri"/>
              </a:rPr>
              <a:t>of</a:t>
            </a:r>
            <a:r>
              <a:rPr sz="2800" b="1" spc="-55">
                <a:latin typeface="Calibri"/>
                <a:cs typeface="Calibri"/>
              </a:rPr>
              <a:t> </a:t>
            </a:r>
            <a:r>
              <a:rPr sz="2800" b="1">
                <a:solidFill>
                  <a:srgbClr val="C00000"/>
                </a:solidFill>
                <a:latin typeface="Calibri"/>
                <a:cs typeface="Calibri"/>
              </a:rPr>
              <a:t>2</a:t>
            </a:r>
            <a:r>
              <a:rPr sz="2800" b="1" spc="-65">
                <a:solidFill>
                  <a:srgbClr val="C00000"/>
                </a:solidFill>
                <a:latin typeface="Calibri"/>
                <a:cs typeface="Calibri"/>
              </a:rPr>
              <a:t> </a:t>
            </a:r>
            <a:r>
              <a:rPr sz="2800" b="1">
                <a:solidFill>
                  <a:srgbClr val="C00000"/>
                </a:solidFill>
                <a:latin typeface="Calibri"/>
                <a:cs typeface="Calibri"/>
              </a:rPr>
              <a:t>m</a:t>
            </a:r>
            <a:r>
              <a:rPr sz="2800" b="1" spc="-80">
                <a:solidFill>
                  <a:srgbClr val="C00000"/>
                </a:solidFill>
                <a:latin typeface="Calibri"/>
                <a:cs typeface="Calibri"/>
              </a:rPr>
              <a:t> </a:t>
            </a:r>
            <a:r>
              <a:rPr sz="2800" b="1">
                <a:solidFill>
                  <a:srgbClr val="C00000"/>
                </a:solidFill>
                <a:latin typeface="Calibri"/>
                <a:cs typeface="Calibri"/>
              </a:rPr>
              <a:t>between</a:t>
            </a:r>
            <a:r>
              <a:rPr sz="2800" b="1" spc="-50">
                <a:solidFill>
                  <a:srgbClr val="C00000"/>
                </a:solidFill>
                <a:latin typeface="Calibri"/>
                <a:cs typeface="Calibri"/>
              </a:rPr>
              <a:t> </a:t>
            </a:r>
            <a:r>
              <a:rPr sz="2800" b="1" spc="-25">
                <a:solidFill>
                  <a:srgbClr val="C00000"/>
                </a:solidFill>
                <a:latin typeface="Calibri"/>
                <a:cs typeface="Calibri"/>
              </a:rPr>
              <a:t>pit </a:t>
            </a:r>
            <a:r>
              <a:rPr sz="2800" b="1">
                <a:solidFill>
                  <a:srgbClr val="C00000"/>
                </a:solidFill>
                <a:latin typeface="Calibri"/>
                <a:cs typeface="Calibri"/>
              </a:rPr>
              <a:t>bottom</a:t>
            </a:r>
            <a:r>
              <a:rPr sz="2800" b="1" spc="-100">
                <a:solidFill>
                  <a:srgbClr val="C00000"/>
                </a:solidFill>
                <a:latin typeface="Calibri"/>
                <a:cs typeface="Calibri"/>
              </a:rPr>
              <a:t> </a:t>
            </a:r>
            <a:r>
              <a:rPr sz="2800" b="1">
                <a:solidFill>
                  <a:srgbClr val="C00000"/>
                </a:solidFill>
                <a:latin typeface="Calibri"/>
                <a:cs typeface="Calibri"/>
              </a:rPr>
              <a:t>and</a:t>
            </a:r>
            <a:r>
              <a:rPr sz="2800" b="1" spc="-75">
                <a:solidFill>
                  <a:srgbClr val="C00000"/>
                </a:solidFill>
                <a:latin typeface="Calibri"/>
                <a:cs typeface="Calibri"/>
              </a:rPr>
              <a:t> </a:t>
            </a:r>
            <a:r>
              <a:rPr sz="2800" b="1">
                <a:solidFill>
                  <a:srgbClr val="C00000"/>
                </a:solidFill>
                <a:latin typeface="Calibri"/>
                <a:cs typeface="Calibri"/>
              </a:rPr>
              <a:t>highest</a:t>
            </a:r>
            <a:r>
              <a:rPr sz="2800" b="1" spc="-70">
                <a:solidFill>
                  <a:srgbClr val="C00000"/>
                </a:solidFill>
                <a:latin typeface="Calibri"/>
                <a:cs typeface="Calibri"/>
              </a:rPr>
              <a:t> </a:t>
            </a:r>
            <a:r>
              <a:rPr sz="2800" b="1" spc="-10">
                <a:solidFill>
                  <a:srgbClr val="C00000"/>
                </a:solidFill>
                <a:latin typeface="Calibri"/>
                <a:cs typeface="Calibri"/>
              </a:rPr>
              <a:t>groundwater</a:t>
            </a:r>
            <a:r>
              <a:rPr sz="2800" b="1" spc="-75">
                <a:solidFill>
                  <a:srgbClr val="C00000"/>
                </a:solidFill>
                <a:latin typeface="Calibri"/>
                <a:cs typeface="Calibri"/>
              </a:rPr>
              <a:t> </a:t>
            </a:r>
            <a:r>
              <a:rPr sz="2800" b="1">
                <a:solidFill>
                  <a:srgbClr val="C00000"/>
                </a:solidFill>
                <a:latin typeface="Calibri"/>
                <a:cs typeface="Calibri"/>
              </a:rPr>
              <a:t>level</a:t>
            </a:r>
            <a:r>
              <a:rPr sz="2800" b="1" spc="-60">
                <a:solidFill>
                  <a:srgbClr val="C00000"/>
                </a:solidFill>
                <a:latin typeface="Calibri"/>
                <a:cs typeface="Calibri"/>
              </a:rPr>
              <a:t> </a:t>
            </a:r>
            <a:r>
              <a:rPr sz="2800" b="1" spc="-20">
                <a:latin typeface="Calibri"/>
                <a:cs typeface="Calibri"/>
              </a:rPr>
              <a:t>(thumb-</a:t>
            </a:r>
            <a:r>
              <a:rPr sz="2800" b="1" spc="-10">
                <a:latin typeface="Calibri"/>
                <a:cs typeface="Calibri"/>
              </a:rPr>
              <a:t>rule)</a:t>
            </a:r>
            <a:endParaRPr sz="2800">
              <a:latin typeface="Calibri"/>
              <a:cs typeface="Calibri"/>
            </a:endParaRPr>
          </a:p>
        </p:txBody>
      </p:sp>
      <p:sp>
        <p:nvSpPr>
          <p:cNvPr id="5" name="Slide Number Placeholder 4">
            <a:extLst>
              <a:ext uri="{FF2B5EF4-FFF2-40B4-BE49-F238E27FC236}">
                <a16:creationId xmlns:a16="http://schemas.microsoft.com/office/drawing/2014/main" id="{4FE5A913-EB9B-E544-97A8-A29C2D444AB2}"/>
              </a:ext>
            </a:extLst>
          </p:cNvPr>
          <p:cNvSpPr>
            <a:spLocks noGrp="1"/>
          </p:cNvSpPr>
          <p:nvPr>
            <p:ph type="sldNum" sz="quarter" idx="7"/>
          </p:nvPr>
        </p:nvSpPr>
        <p:spPr/>
        <p:txBody>
          <a:bodyPr/>
          <a:lstStyle/>
          <a:p>
            <a:fld id="{B6F15528-21DE-4FAA-801E-634DDDAF4B2B}" type="slidenum">
              <a:rPr lang="en-US" smtClean="0"/>
              <a:t>57</a:t>
            </a:fld>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152400"/>
            <a:ext cx="7772400" cy="838200"/>
          </a:xfrm>
          <a:custGeom>
            <a:avLst/>
            <a:gdLst/>
            <a:ahLst/>
            <a:cxnLst/>
            <a:rect l="l" t="t" r="r" b="b"/>
            <a:pathLst>
              <a:path w="7772400" h="838200">
                <a:moveTo>
                  <a:pt x="0" y="838200"/>
                </a:moveTo>
                <a:lnTo>
                  <a:pt x="7772400" y="838200"/>
                </a:lnTo>
                <a:lnTo>
                  <a:pt x="7772400" y="0"/>
                </a:lnTo>
                <a:lnTo>
                  <a:pt x="0" y="0"/>
                </a:lnTo>
                <a:lnTo>
                  <a:pt x="0" y="838200"/>
                </a:lnTo>
                <a:close/>
              </a:path>
            </a:pathLst>
          </a:custGeom>
          <a:ln w="9144">
            <a:solidFill>
              <a:srgbClr val="4F81BC"/>
            </a:solidFill>
          </a:ln>
        </p:spPr>
        <p:txBody>
          <a:bodyPr wrap="square" lIns="0" tIns="0" rIns="0" bIns="0" rtlCol="0"/>
          <a:lstStyle/>
          <a:p>
            <a:endParaRPr/>
          </a:p>
        </p:txBody>
      </p:sp>
      <p:sp>
        <p:nvSpPr>
          <p:cNvPr id="3" name="object 3"/>
          <p:cNvSpPr txBox="1">
            <a:spLocks noGrp="1"/>
          </p:cNvSpPr>
          <p:nvPr>
            <p:ph type="title"/>
          </p:nvPr>
        </p:nvSpPr>
        <p:spPr>
          <a:xfrm>
            <a:off x="1379600" y="44907"/>
            <a:ext cx="6384290" cy="1002030"/>
          </a:xfrm>
          <a:prstGeom prst="rect">
            <a:avLst/>
          </a:prstGeom>
        </p:spPr>
        <p:txBody>
          <a:bodyPr vert="horz" wrap="square" lIns="0" tIns="13335" rIns="0" bIns="0" rtlCol="0">
            <a:spAutoFit/>
          </a:bodyPr>
          <a:lstStyle/>
          <a:p>
            <a:pPr marL="2178685" marR="5080" indent="-2165985">
              <a:lnSpc>
                <a:spcPct val="100000"/>
              </a:lnSpc>
              <a:spcBef>
                <a:spcPts val="105"/>
              </a:spcBef>
            </a:pPr>
            <a:r>
              <a:rPr>
                <a:solidFill>
                  <a:srgbClr val="00AF50"/>
                </a:solidFill>
              </a:rPr>
              <a:t>Prevention</a:t>
            </a:r>
            <a:r>
              <a:rPr spc="-95">
                <a:solidFill>
                  <a:srgbClr val="00AF50"/>
                </a:solidFill>
              </a:rPr>
              <a:t> </a:t>
            </a:r>
            <a:r>
              <a:rPr>
                <a:solidFill>
                  <a:srgbClr val="00AF50"/>
                </a:solidFill>
              </a:rPr>
              <a:t>of</a:t>
            </a:r>
            <a:r>
              <a:rPr spc="-75">
                <a:solidFill>
                  <a:srgbClr val="00AF50"/>
                </a:solidFill>
              </a:rPr>
              <a:t> </a:t>
            </a:r>
            <a:r>
              <a:rPr spc="-10">
                <a:solidFill>
                  <a:srgbClr val="00AF50"/>
                </a:solidFill>
              </a:rPr>
              <a:t>Groundwater</a:t>
            </a:r>
            <a:r>
              <a:rPr spc="-105">
                <a:solidFill>
                  <a:srgbClr val="00AF50"/>
                </a:solidFill>
              </a:rPr>
              <a:t> </a:t>
            </a:r>
            <a:r>
              <a:rPr spc="-10">
                <a:solidFill>
                  <a:srgbClr val="00AF50"/>
                </a:solidFill>
              </a:rPr>
              <a:t>Pollution: </a:t>
            </a:r>
            <a:r>
              <a:rPr>
                <a:solidFill>
                  <a:srgbClr val="00AF50"/>
                </a:solidFill>
              </a:rPr>
              <a:t>Thumb</a:t>
            </a:r>
            <a:r>
              <a:rPr spc="-20">
                <a:solidFill>
                  <a:srgbClr val="00AF50"/>
                </a:solidFill>
              </a:rPr>
              <a:t> Rule</a:t>
            </a:r>
          </a:p>
        </p:txBody>
      </p:sp>
      <p:pic>
        <p:nvPicPr>
          <p:cNvPr id="4" name="object 4"/>
          <p:cNvPicPr/>
          <p:nvPr/>
        </p:nvPicPr>
        <p:blipFill>
          <a:blip r:embed="rId2"/>
          <a:stretch>
            <a:fillRect/>
          </a:stretch>
        </p:blipFill>
        <p:spPr>
          <a:xfrm>
            <a:off x="545731" y="1199388"/>
            <a:ext cx="8237080" cy="4937760"/>
          </a:xfrm>
          <a:prstGeom prst="rect">
            <a:avLst/>
          </a:prstGeom>
        </p:spPr>
      </p:pic>
      <p:sp>
        <p:nvSpPr>
          <p:cNvPr id="5" name="object 5"/>
          <p:cNvSpPr txBox="1"/>
          <p:nvPr/>
        </p:nvSpPr>
        <p:spPr>
          <a:xfrm>
            <a:off x="1298194" y="5902858"/>
            <a:ext cx="556260" cy="299720"/>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2.0 </a:t>
            </a:r>
            <a:r>
              <a:rPr sz="1800" b="1" spc="-50">
                <a:latin typeface="Calibri"/>
                <a:cs typeface="Calibri"/>
              </a:rPr>
              <a:t>m</a:t>
            </a:r>
            <a:endParaRPr sz="1800">
              <a:latin typeface="Calibri"/>
              <a:cs typeface="Calibri"/>
            </a:endParaRPr>
          </a:p>
        </p:txBody>
      </p:sp>
      <p:sp>
        <p:nvSpPr>
          <p:cNvPr id="6" name="object 6"/>
          <p:cNvSpPr txBox="1"/>
          <p:nvPr/>
        </p:nvSpPr>
        <p:spPr>
          <a:xfrm>
            <a:off x="3674490" y="5428894"/>
            <a:ext cx="671830" cy="300355"/>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10.0</a:t>
            </a:r>
            <a:r>
              <a:rPr sz="1800" b="1" spc="-10">
                <a:latin typeface="Calibri"/>
                <a:cs typeface="Calibri"/>
              </a:rPr>
              <a:t> </a:t>
            </a:r>
            <a:r>
              <a:rPr sz="1800" b="1" spc="-50">
                <a:latin typeface="Calibri"/>
                <a:cs typeface="Calibri"/>
              </a:rPr>
              <a:t>m</a:t>
            </a:r>
            <a:endParaRPr sz="1800">
              <a:latin typeface="Calibri"/>
              <a:cs typeface="Calibri"/>
            </a:endParaRPr>
          </a:p>
        </p:txBody>
      </p:sp>
      <p:sp>
        <p:nvSpPr>
          <p:cNvPr id="7" name="Slide Number Placeholder 6">
            <a:extLst>
              <a:ext uri="{FF2B5EF4-FFF2-40B4-BE49-F238E27FC236}">
                <a16:creationId xmlns:a16="http://schemas.microsoft.com/office/drawing/2014/main" id="{60092F30-6302-4AB2-B863-A80B36095D45}"/>
              </a:ext>
            </a:extLst>
          </p:cNvPr>
          <p:cNvSpPr>
            <a:spLocks noGrp="1"/>
          </p:cNvSpPr>
          <p:nvPr>
            <p:ph type="sldNum" sz="quarter" idx="7"/>
          </p:nvPr>
        </p:nvSpPr>
        <p:spPr/>
        <p:txBody>
          <a:bodyPr/>
          <a:lstStyle/>
          <a:p>
            <a:fld id="{B6F15528-21DE-4FAA-801E-634DDDAF4B2B}" type="slidenum">
              <a:rPr lang="en-US" smtClean="0"/>
              <a:t>58</a:t>
            </a:fld>
            <a:endParaRPr 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93407" y="978408"/>
            <a:ext cx="2235835" cy="3150235"/>
            <a:chOff x="6693407" y="978408"/>
            <a:chExt cx="2235835" cy="3150235"/>
          </a:xfrm>
        </p:grpSpPr>
        <p:sp>
          <p:nvSpPr>
            <p:cNvPr id="3" name="object 3"/>
            <p:cNvSpPr/>
            <p:nvPr/>
          </p:nvSpPr>
          <p:spPr>
            <a:xfrm>
              <a:off x="6706361" y="991362"/>
              <a:ext cx="2209800" cy="3124200"/>
            </a:xfrm>
            <a:custGeom>
              <a:avLst/>
              <a:gdLst/>
              <a:ahLst/>
              <a:cxnLst/>
              <a:rect l="l" t="t" r="r" b="b"/>
              <a:pathLst>
                <a:path w="2209800" h="3124200">
                  <a:moveTo>
                    <a:pt x="2209800" y="0"/>
                  </a:moveTo>
                  <a:lnTo>
                    <a:pt x="0" y="0"/>
                  </a:lnTo>
                  <a:lnTo>
                    <a:pt x="0" y="3124200"/>
                  </a:lnTo>
                  <a:lnTo>
                    <a:pt x="2209800" y="3124200"/>
                  </a:lnTo>
                  <a:lnTo>
                    <a:pt x="2209800" y="0"/>
                  </a:lnTo>
                  <a:close/>
                </a:path>
              </a:pathLst>
            </a:custGeom>
            <a:solidFill>
              <a:srgbClr val="4F81BC"/>
            </a:solidFill>
          </p:spPr>
          <p:txBody>
            <a:bodyPr wrap="square" lIns="0" tIns="0" rIns="0" bIns="0" rtlCol="0"/>
            <a:lstStyle/>
            <a:p>
              <a:endParaRPr/>
            </a:p>
          </p:txBody>
        </p:sp>
        <p:sp>
          <p:nvSpPr>
            <p:cNvPr id="4" name="object 4"/>
            <p:cNvSpPr/>
            <p:nvPr/>
          </p:nvSpPr>
          <p:spPr>
            <a:xfrm>
              <a:off x="6706361" y="991362"/>
              <a:ext cx="2209800" cy="3124200"/>
            </a:xfrm>
            <a:custGeom>
              <a:avLst/>
              <a:gdLst/>
              <a:ahLst/>
              <a:cxnLst/>
              <a:rect l="l" t="t" r="r" b="b"/>
              <a:pathLst>
                <a:path w="2209800" h="3124200">
                  <a:moveTo>
                    <a:pt x="0" y="3124200"/>
                  </a:moveTo>
                  <a:lnTo>
                    <a:pt x="2209800" y="3124200"/>
                  </a:lnTo>
                  <a:lnTo>
                    <a:pt x="2209800" y="0"/>
                  </a:lnTo>
                  <a:lnTo>
                    <a:pt x="0" y="0"/>
                  </a:lnTo>
                  <a:lnTo>
                    <a:pt x="0" y="3124200"/>
                  </a:lnTo>
                  <a:close/>
                </a:path>
              </a:pathLst>
            </a:custGeom>
            <a:ln w="25908">
              <a:solidFill>
                <a:srgbClr val="385D89"/>
              </a:solidFill>
            </a:ln>
          </p:spPr>
          <p:txBody>
            <a:bodyPr wrap="square" lIns="0" tIns="0" rIns="0" bIns="0" rtlCol="0"/>
            <a:lstStyle/>
            <a:p>
              <a:endParaRPr/>
            </a:p>
          </p:txBody>
        </p:sp>
      </p:grpSp>
      <p:grpSp>
        <p:nvGrpSpPr>
          <p:cNvPr id="5" name="object 5"/>
          <p:cNvGrpSpPr/>
          <p:nvPr/>
        </p:nvGrpSpPr>
        <p:grpSpPr>
          <a:xfrm>
            <a:off x="381000" y="991361"/>
            <a:ext cx="6097270" cy="3225800"/>
            <a:chOff x="381000" y="991361"/>
            <a:chExt cx="6097270" cy="3225800"/>
          </a:xfrm>
        </p:grpSpPr>
        <p:sp>
          <p:nvSpPr>
            <p:cNvPr id="6" name="object 6"/>
            <p:cNvSpPr/>
            <p:nvPr/>
          </p:nvSpPr>
          <p:spPr>
            <a:xfrm>
              <a:off x="457961" y="991361"/>
              <a:ext cx="6019800" cy="3124200"/>
            </a:xfrm>
            <a:custGeom>
              <a:avLst/>
              <a:gdLst/>
              <a:ahLst/>
              <a:cxnLst/>
              <a:rect l="l" t="t" r="r" b="b"/>
              <a:pathLst>
                <a:path w="6019800" h="3124200">
                  <a:moveTo>
                    <a:pt x="6019800" y="0"/>
                  </a:moveTo>
                  <a:lnTo>
                    <a:pt x="0" y="0"/>
                  </a:lnTo>
                  <a:lnTo>
                    <a:pt x="0" y="3124200"/>
                  </a:lnTo>
                  <a:lnTo>
                    <a:pt x="6019800" y="3124200"/>
                  </a:lnTo>
                  <a:lnTo>
                    <a:pt x="6019800" y="0"/>
                  </a:lnTo>
                  <a:close/>
                </a:path>
              </a:pathLst>
            </a:custGeom>
            <a:solidFill>
              <a:srgbClr val="4F81BC"/>
            </a:solidFill>
          </p:spPr>
          <p:txBody>
            <a:bodyPr wrap="square" lIns="0" tIns="0" rIns="0" bIns="0" rtlCol="0"/>
            <a:lstStyle/>
            <a:p>
              <a:endParaRPr/>
            </a:p>
          </p:txBody>
        </p:sp>
        <p:pic>
          <p:nvPicPr>
            <p:cNvPr id="7" name="object 7"/>
            <p:cNvPicPr/>
            <p:nvPr/>
          </p:nvPicPr>
          <p:blipFill>
            <a:blip r:embed="rId2"/>
            <a:stretch>
              <a:fillRect/>
            </a:stretch>
          </p:blipFill>
          <p:spPr>
            <a:xfrm>
              <a:off x="381000" y="1080515"/>
              <a:ext cx="1905000" cy="3136392"/>
            </a:xfrm>
            <a:prstGeom prst="rect">
              <a:avLst/>
            </a:prstGeom>
          </p:spPr>
        </p:pic>
        <p:pic>
          <p:nvPicPr>
            <p:cNvPr id="8" name="object 8"/>
            <p:cNvPicPr/>
            <p:nvPr/>
          </p:nvPicPr>
          <p:blipFill>
            <a:blip r:embed="rId3"/>
            <a:stretch>
              <a:fillRect/>
            </a:stretch>
          </p:blipFill>
          <p:spPr>
            <a:xfrm>
              <a:off x="3733800" y="1202435"/>
              <a:ext cx="2667000" cy="2883408"/>
            </a:xfrm>
            <a:prstGeom prst="rect">
              <a:avLst/>
            </a:prstGeom>
          </p:spPr>
        </p:pic>
      </p:grpSp>
      <p:sp>
        <p:nvSpPr>
          <p:cNvPr id="9" name="object 9"/>
          <p:cNvSpPr txBox="1">
            <a:spLocks noGrp="1"/>
          </p:cNvSpPr>
          <p:nvPr>
            <p:ph type="title"/>
          </p:nvPr>
        </p:nvSpPr>
        <p:spPr>
          <a:xfrm>
            <a:off x="685800" y="152400"/>
            <a:ext cx="7772400" cy="702945"/>
          </a:xfrm>
          <a:prstGeom prst="rect">
            <a:avLst/>
          </a:prstGeom>
          <a:ln w="9144">
            <a:solidFill>
              <a:srgbClr val="000000"/>
            </a:solidFill>
          </a:ln>
        </p:spPr>
        <p:txBody>
          <a:bodyPr vert="horz" wrap="square" lIns="0" tIns="48260" rIns="0" bIns="0" rtlCol="0">
            <a:spAutoFit/>
          </a:bodyPr>
          <a:lstStyle/>
          <a:p>
            <a:pPr marL="1270" algn="ctr">
              <a:lnSpc>
                <a:spcPct val="100000"/>
              </a:lnSpc>
              <a:spcBef>
                <a:spcPts val="380"/>
              </a:spcBef>
            </a:pPr>
            <a:r>
              <a:rPr sz="3600" spc="-10">
                <a:solidFill>
                  <a:srgbClr val="00AF50"/>
                </a:solidFill>
              </a:rPr>
              <a:t>Typical</a:t>
            </a:r>
            <a:r>
              <a:rPr sz="3600" spc="-40">
                <a:solidFill>
                  <a:srgbClr val="00AF50"/>
                </a:solidFill>
              </a:rPr>
              <a:t> </a:t>
            </a:r>
            <a:r>
              <a:rPr sz="3600">
                <a:solidFill>
                  <a:srgbClr val="00AF50"/>
                </a:solidFill>
              </a:rPr>
              <a:t>“Pit”</a:t>
            </a:r>
            <a:r>
              <a:rPr sz="3600" spc="-65">
                <a:solidFill>
                  <a:srgbClr val="00AF50"/>
                </a:solidFill>
              </a:rPr>
              <a:t> </a:t>
            </a:r>
            <a:r>
              <a:rPr sz="3600" spc="-10">
                <a:solidFill>
                  <a:srgbClr val="00AF50"/>
                </a:solidFill>
              </a:rPr>
              <a:t>Construction</a:t>
            </a:r>
            <a:endParaRPr sz="3600"/>
          </a:p>
        </p:txBody>
      </p:sp>
      <p:pic>
        <p:nvPicPr>
          <p:cNvPr id="10" name="object 10"/>
          <p:cNvPicPr/>
          <p:nvPr/>
        </p:nvPicPr>
        <p:blipFill>
          <a:blip r:embed="rId4"/>
          <a:stretch>
            <a:fillRect/>
          </a:stretch>
        </p:blipFill>
        <p:spPr>
          <a:xfrm>
            <a:off x="6629400" y="1066800"/>
            <a:ext cx="2133600" cy="3060192"/>
          </a:xfrm>
          <a:prstGeom prst="rect">
            <a:avLst/>
          </a:prstGeom>
        </p:spPr>
      </p:pic>
      <p:sp>
        <p:nvSpPr>
          <p:cNvPr id="11" name="object 11"/>
          <p:cNvSpPr txBox="1"/>
          <p:nvPr/>
        </p:nvSpPr>
        <p:spPr>
          <a:xfrm>
            <a:off x="917244" y="4208526"/>
            <a:ext cx="3929379" cy="1882139"/>
          </a:xfrm>
          <a:prstGeom prst="rect">
            <a:avLst/>
          </a:prstGeom>
        </p:spPr>
        <p:txBody>
          <a:bodyPr vert="horz" wrap="square" lIns="0" tIns="12700" rIns="0" bIns="0" rtlCol="0">
            <a:spAutoFit/>
          </a:bodyPr>
          <a:lstStyle/>
          <a:p>
            <a:pPr marL="1642745" marR="112395" indent="-123825">
              <a:lnSpc>
                <a:spcPct val="100000"/>
              </a:lnSpc>
              <a:spcBef>
                <a:spcPts val="100"/>
              </a:spcBef>
            </a:pPr>
            <a:r>
              <a:rPr sz="2000" b="1">
                <a:latin typeface="Calibri"/>
                <a:cs typeface="Calibri"/>
              </a:rPr>
              <a:t>Typical</a:t>
            </a:r>
            <a:r>
              <a:rPr sz="2000" b="1" spc="-45">
                <a:latin typeface="Calibri"/>
                <a:cs typeface="Calibri"/>
              </a:rPr>
              <a:t> </a:t>
            </a:r>
            <a:r>
              <a:rPr sz="2000" b="1">
                <a:latin typeface="Calibri"/>
                <a:cs typeface="Calibri"/>
              </a:rPr>
              <a:t>“pit”</a:t>
            </a:r>
            <a:r>
              <a:rPr sz="2000" b="1" spc="-35">
                <a:latin typeface="Calibri"/>
                <a:cs typeface="Calibri"/>
              </a:rPr>
              <a:t> </a:t>
            </a:r>
            <a:r>
              <a:rPr sz="2000" b="1">
                <a:latin typeface="Calibri"/>
                <a:cs typeface="Calibri"/>
              </a:rPr>
              <a:t>in</a:t>
            </a:r>
            <a:r>
              <a:rPr sz="2000" b="1" spc="-25">
                <a:latin typeface="Calibri"/>
                <a:cs typeface="Calibri"/>
              </a:rPr>
              <a:t> </a:t>
            </a:r>
            <a:r>
              <a:rPr sz="2000" b="1" spc="-10">
                <a:latin typeface="Calibri"/>
                <a:cs typeface="Calibri"/>
              </a:rPr>
              <a:t>loose/ unconsolidated</a:t>
            </a:r>
            <a:r>
              <a:rPr sz="2000" b="1" spc="25">
                <a:latin typeface="Calibri"/>
                <a:cs typeface="Calibri"/>
              </a:rPr>
              <a:t> </a:t>
            </a:r>
            <a:r>
              <a:rPr sz="2000" b="1" spc="-20">
                <a:latin typeface="Calibri"/>
                <a:cs typeface="Calibri"/>
              </a:rPr>
              <a:t>soil</a:t>
            </a:r>
            <a:endParaRPr sz="2000">
              <a:latin typeface="Calibri"/>
              <a:cs typeface="Calibri"/>
            </a:endParaRPr>
          </a:p>
          <a:p>
            <a:pPr marL="12700" marR="5080">
              <a:lnSpc>
                <a:spcPct val="100800"/>
              </a:lnSpc>
              <a:spcBef>
                <a:spcPts val="1150"/>
              </a:spcBef>
            </a:pPr>
            <a:r>
              <a:rPr sz="2400" b="1" u="sng">
                <a:solidFill>
                  <a:srgbClr val="C00000"/>
                </a:solidFill>
                <a:uFill>
                  <a:solidFill>
                    <a:srgbClr val="C00000"/>
                  </a:solidFill>
                </a:uFill>
                <a:latin typeface="Calibri"/>
                <a:cs typeface="Calibri"/>
              </a:rPr>
              <a:t>Typical</a:t>
            </a:r>
            <a:r>
              <a:rPr sz="2400" b="1" u="sng" spc="-65">
                <a:solidFill>
                  <a:srgbClr val="C00000"/>
                </a:solidFill>
                <a:uFill>
                  <a:solidFill>
                    <a:srgbClr val="C00000"/>
                  </a:solidFill>
                </a:uFill>
                <a:latin typeface="Calibri"/>
                <a:cs typeface="Calibri"/>
              </a:rPr>
              <a:t> </a:t>
            </a:r>
            <a:r>
              <a:rPr sz="2400" b="1" u="sng">
                <a:solidFill>
                  <a:srgbClr val="C00000"/>
                </a:solidFill>
                <a:uFill>
                  <a:solidFill>
                    <a:srgbClr val="C00000"/>
                  </a:solidFill>
                </a:uFill>
                <a:latin typeface="Calibri"/>
                <a:cs typeface="Calibri"/>
              </a:rPr>
              <a:t>dimension</a:t>
            </a:r>
            <a:r>
              <a:rPr sz="2400" b="1" u="sng" spc="-65">
                <a:solidFill>
                  <a:srgbClr val="C00000"/>
                </a:solidFill>
                <a:uFill>
                  <a:solidFill>
                    <a:srgbClr val="C00000"/>
                  </a:solidFill>
                </a:uFill>
                <a:latin typeface="Calibri"/>
                <a:cs typeface="Calibri"/>
              </a:rPr>
              <a:t> </a:t>
            </a:r>
            <a:r>
              <a:rPr sz="2400" b="1" u="sng">
                <a:solidFill>
                  <a:srgbClr val="C00000"/>
                </a:solidFill>
                <a:uFill>
                  <a:solidFill>
                    <a:srgbClr val="C00000"/>
                  </a:solidFill>
                </a:uFill>
                <a:latin typeface="Calibri"/>
                <a:cs typeface="Calibri"/>
              </a:rPr>
              <a:t>of</a:t>
            </a:r>
            <a:r>
              <a:rPr sz="2400" b="1" u="sng" spc="-55">
                <a:solidFill>
                  <a:srgbClr val="C00000"/>
                </a:solidFill>
                <a:uFill>
                  <a:solidFill>
                    <a:srgbClr val="C00000"/>
                  </a:solidFill>
                </a:uFill>
                <a:latin typeface="Calibri"/>
                <a:cs typeface="Calibri"/>
              </a:rPr>
              <a:t> </a:t>
            </a:r>
            <a:r>
              <a:rPr sz="2400" b="1" u="sng">
                <a:solidFill>
                  <a:srgbClr val="C00000"/>
                </a:solidFill>
                <a:uFill>
                  <a:solidFill>
                    <a:srgbClr val="C00000"/>
                  </a:solidFill>
                </a:uFill>
                <a:latin typeface="Calibri"/>
                <a:cs typeface="Calibri"/>
              </a:rPr>
              <a:t>each</a:t>
            </a:r>
            <a:r>
              <a:rPr sz="2400" b="1" u="sng" spc="-65">
                <a:solidFill>
                  <a:srgbClr val="C00000"/>
                </a:solidFill>
                <a:uFill>
                  <a:solidFill>
                    <a:srgbClr val="C00000"/>
                  </a:solidFill>
                </a:uFill>
                <a:latin typeface="Calibri"/>
                <a:cs typeface="Calibri"/>
              </a:rPr>
              <a:t> </a:t>
            </a:r>
            <a:r>
              <a:rPr sz="2400" b="1" u="sng" spc="-10">
                <a:solidFill>
                  <a:srgbClr val="C00000"/>
                </a:solidFill>
                <a:uFill>
                  <a:solidFill>
                    <a:srgbClr val="C00000"/>
                  </a:solidFill>
                </a:uFill>
                <a:latin typeface="Calibri"/>
                <a:cs typeface="Calibri"/>
              </a:rPr>
              <a:t>ring:</a:t>
            </a:r>
            <a:r>
              <a:rPr sz="2400" b="1" spc="-10">
                <a:solidFill>
                  <a:srgbClr val="C00000"/>
                </a:solidFill>
                <a:latin typeface="Calibri"/>
                <a:cs typeface="Calibri"/>
              </a:rPr>
              <a:t> </a:t>
            </a:r>
            <a:r>
              <a:rPr sz="2400" b="1">
                <a:latin typeface="Calibri"/>
                <a:cs typeface="Calibri"/>
              </a:rPr>
              <a:t>Diameter:</a:t>
            </a:r>
            <a:r>
              <a:rPr sz="2400" b="1" spc="-45">
                <a:latin typeface="Calibri"/>
                <a:cs typeface="Calibri"/>
              </a:rPr>
              <a:t> </a:t>
            </a:r>
            <a:r>
              <a:rPr sz="2400">
                <a:latin typeface="Symbol"/>
                <a:cs typeface="Symbol"/>
              </a:rPr>
              <a:t></a:t>
            </a:r>
            <a:r>
              <a:rPr sz="2400" spc="-90">
                <a:latin typeface="Times New Roman"/>
                <a:cs typeface="Times New Roman"/>
              </a:rPr>
              <a:t> </a:t>
            </a:r>
            <a:r>
              <a:rPr sz="2400" b="1">
                <a:latin typeface="Calibri"/>
                <a:cs typeface="Calibri"/>
              </a:rPr>
              <a:t>3</a:t>
            </a:r>
            <a:r>
              <a:rPr sz="2400" b="1" spc="-55">
                <a:latin typeface="Calibri"/>
                <a:cs typeface="Calibri"/>
              </a:rPr>
              <a:t> </a:t>
            </a:r>
            <a:r>
              <a:rPr sz="2400" b="1">
                <a:latin typeface="Calibri"/>
                <a:cs typeface="Calibri"/>
              </a:rPr>
              <a:t>feet/</a:t>
            </a:r>
            <a:r>
              <a:rPr sz="2400" b="1" spc="-25">
                <a:latin typeface="Calibri"/>
                <a:cs typeface="Calibri"/>
              </a:rPr>
              <a:t> </a:t>
            </a:r>
            <a:r>
              <a:rPr sz="2400" b="1">
                <a:latin typeface="Calibri"/>
                <a:cs typeface="Calibri"/>
              </a:rPr>
              <a:t>1</a:t>
            </a:r>
            <a:r>
              <a:rPr sz="2400" b="1" spc="-40">
                <a:latin typeface="Calibri"/>
                <a:cs typeface="Calibri"/>
              </a:rPr>
              <a:t> </a:t>
            </a:r>
            <a:r>
              <a:rPr sz="2400" b="1">
                <a:latin typeface="Calibri"/>
                <a:cs typeface="Calibri"/>
              </a:rPr>
              <a:t>m/</a:t>
            </a:r>
            <a:r>
              <a:rPr sz="2400" b="1" spc="-25">
                <a:latin typeface="Calibri"/>
                <a:cs typeface="Calibri"/>
              </a:rPr>
              <a:t> </a:t>
            </a:r>
            <a:r>
              <a:rPr sz="2400" b="1">
                <a:latin typeface="Calibri"/>
                <a:cs typeface="Calibri"/>
              </a:rPr>
              <a:t>4</a:t>
            </a:r>
            <a:r>
              <a:rPr sz="2400" b="1" spc="-40">
                <a:latin typeface="Calibri"/>
                <a:cs typeface="Calibri"/>
              </a:rPr>
              <a:t> </a:t>
            </a:r>
            <a:r>
              <a:rPr sz="2400" b="1" spc="-25">
                <a:latin typeface="Calibri"/>
                <a:cs typeface="Calibri"/>
              </a:rPr>
              <a:t>ft</a:t>
            </a:r>
            <a:endParaRPr sz="2400">
              <a:latin typeface="Calibri"/>
              <a:cs typeface="Calibri"/>
            </a:endParaRPr>
          </a:p>
          <a:p>
            <a:pPr marL="12700">
              <a:lnSpc>
                <a:spcPts val="2860"/>
              </a:lnSpc>
            </a:pPr>
            <a:r>
              <a:rPr sz="2400" b="1">
                <a:latin typeface="Calibri"/>
                <a:cs typeface="Calibri"/>
              </a:rPr>
              <a:t>Height:</a:t>
            </a:r>
            <a:r>
              <a:rPr sz="2400" b="1" spc="-45">
                <a:latin typeface="Calibri"/>
                <a:cs typeface="Calibri"/>
              </a:rPr>
              <a:t> </a:t>
            </a:r>
            <a:r>
              <a:rPr sz="2400" b="1">
                <a:latin typeface="Calibri"/>
                <a:cs typeface="Calibri"/>
              </a:rPr>
              <a:t>1</a:t>
            </a:r>
            <a:r>
              <a:rPr sz="2400" b="1" spc="-50">
                <a:latin typeface="Calibri"/>
                <a:cs typeface="Calibri"/>
              </a:rPr>
              <a:t> </a:t>
            </a:r>
            <a:r>
              <a:rPr sz="2400" b="1">
                <a:latin typeface="Calibri"/>
                <a:cs typeface="Calibri"/>
              </a:rPr>
              <a:t>feet/</a:t>
            </a:r>
            <a:r>
              <a:rPr sz="2400" b="1" spc="-35">
                <a:latin typeface="Calibri"/>
                <a:cs typeface="Calibri"/>
              </a:rPr>
              <a:t> </a:t>
            </a:r>
            <a:r>
              <a:rPr sz="2400" b="1">
                <a:latin typeface="Calibri"/>
                <a:cs typeface="Calibri"/>
              </a:rPr>
              <a:t>0.3</a:t>
            </a:r>
            <a:r>
              <a:rPr sz="2400" b="1" spc="-50">
                <a:latin typeface="Calibri"/>
                <a:cs typeface="Calibri"/>
              </a:rPr>
              <a:t> m</a:t>
            </a:r>
            <a:endParaRPr sz="2400">
              <a:latin typeface="Calibri"/>
              <a:cs typeface="Calibri"/>
            </a:endParaRPr>
          </a:p>
        </p:txBody>
      </p:sp>
      <p:sp>
        <p:nvSpPr>
          <p:cNvPr id="12" name="object 12"/>
          <p:cNvSpPr txBox="1"/>
          <p:nvPr/>
        </p:nvSpPr>
        <p:spPr>
          <a:xfrm>
            <a:off x="6819645" y="4208526"/>
            <a:ext cx="1983739" cy="635635"/>
          </a:xfrm>
          <a:prstGeom prst="rect">
            <a:avLst/>
          </a:prstGeom>
        </p:spPr>
        <p:txBody>
          <a:bodyPr vert="horz" wrap="square" lIns="0" tIns="12700" rIns="0" bIns="0" rtlCol="0">
            <a:spAutoFit/>
          </a:bodyPr>
          <a:lstStyle/>
          <a:p>
            <a:pPr marL="12700" marR="5080" indent="200025">
              <a:lnSpc>
                <a:spcPct val="100000"/>
              </a:lnSpc>
              <a:spcBef>
                <a:spcPts val="100"/>
              </a:spcBef>
            </a:pPr>
            <a:r>
              <a:rPr sz="2000" b="1">
                <a:latin typeface="Calibri"/>
                <a:cs typeface="Calibri"/>
              </a:rPr>
              <a:t>Typical</a:t>
            </a:r>
            <a:r>
              <a:rPr sz="2000" b="1" spc="-55">
                <a:latin typeface="Calibri"/>
                <a:cs typeface="Calibri"/>
              </a:rPr>
              <a:t> </a:t>
            </a:r>
            <a:r>
              <a:rPr sz="2000" b="1">
                <a:latin typeface="Calibri"/>
                <a:cs typeface="Calibri"/>
              </a:rPr>
              <a:t>“pit”</a:t>
            </a:r>
            <a:r>
              <a:rPr sz="2000" b="1" spc="-45">
                <a:latin typeface="Calibri"/>
                <a:cs typeface="Calibri"/>
              </a:rPr>
              <a:t> </a:t>
            </a:r>
            <a:r>
              <a:rPr sz="2000" b="1" spc="-25">
                <a:latin typeface="Calibri"/>
                <a:cs typeface="Calibri"/>
              </a:rPr>
              <a:t>in </a:t>
            </a:r>
            <a:r>
              <a:rPr sz="2000" b="1">
                <a:latin typeface="Calibri"/>
                <a:cs typeface="Calibri"/>
              </a:rPr>
              <a:t>relatively</a:t>
            </a:r>
            <a:r>
              <a:rPr sz="2000" b="1" spc="-85">
                <a:latin typeface="Calibri"/>
                <a:cs typeface="Calibri"/>
              </a:rPr>
              <a:t> </a:t>
            </a:r>
            <a:r>
              <a:rPr sz="2000" b="1">
                <a:latin typeface="Calibri"/>
                <a:cs typeface="Calibri"/>
              </a:rPr>
              <a:t>stale</a:t>
            </a:r>
            <a:r>
              <a:rPr sz="2000" b="1" spc="-90">
                <a:latin typeface="Calibri"/>
                <a:cs typeface="Calibri"/>
              </a:rPr>
              <a:t> </a:t>
            </a:r>
            <a:r>
              <a:rPr sz="2000" b="1" spc="-20">
                <a:latin typeface="Calibri"/>
                <a:cs typeface="Calibri"/>
              </a:rPr>
              <a:t>soil</a:t>
            </a:r>
            <a:endParaRPr sz="2000">
              <a:latin typeface="Calibri"/>
              <a:cs typeface="Calibri"/>
            </a:endParaRPr>
          </a:p>
        </p:txBody>
      </p:sp>
      <p:sp>
        <p:nvSpPr>
          <p:cNvPr id="13" name="object 13"/>
          <p:cNvSpPr txBox="1"/>
          <p:nvPr/>
        </p:nvSpPr>
        <p:spPr>
          <a:xfrm>
            <a:off x="5185028" y="4969586"/>
            <a:ext cx="3590925" cy="1123315"/>
          </a:xfrm>
          <a:prstGeom prst="rect">
            <a:avLst/>
          </a:prstGeom>
        </p:spPr>
        <p:txBody>
          <a:bodyPr vert="horz" wrap="square" lIns="0" tIns="12700" rIns="0" bIns="0" rtlCol="0">
            <a:spAutoFit/>
          </a:bodyPr>
          <a:lstStyle/>
          <a:p>
            <a:pPr marL="12700">
              <a:lnSpc>
                <a:spcPct val="100000"/>
              </a:lnSpc>
              <a:spcBef>
                <a:spcPts val="100"/>
              </a:spcBef>
            </a:pPr>
            <a:r>
              <a:rPr sz="2400" b="1" u="sng">
                <a:solidFill>
                  <a:srgbClr val="C00000"/>
                </a:solidFill>
                <a:uFill>
                  <a:solidFill>
                    <a:srgbClr val="C00000"/>
                  </a:solidFill>
                </a:uFill>
                <a:latin typeface="Calibri"/>
                <a:cs typeface="Calibri"/>
              </a:rPr>
              <a:t>Depth</a:t>
            </a:r>
            <a:r>
              <a:rPr sz="2400" b="1" u="sng" spc="-30">
                <a:solidFill>
                  <a:srgbClr val="C00000"/>
                </a:solidFill>
                <a:uFill>
                  <a:solidFill>
                    <a:srgbClr val="C00000"/>
                  </a:solidFill>
                </a:uFill>
                <a:latin typeface="Calibri"/>
                <a:cs typeface="Calibri"/>
              </a:rPr>
              <a:t> </a:t>
            </a:r>
            <a:r>
              <a:rPr sz="2400" b="1" u="sng">
                <a:solidFill>
                  <a:srgbClr val="C00000"/>
                </a:solidFill>
                <a:uFill>
                  <a:solidFill>
                    <a:srgbClr val="C00000"/>
                  </a:solidFill>
                </a:uFill>
                <a:latin typeface="Calibri"/>
                <a:cs typeface="Calibri"/>
              </a:rPr>
              <a:t>of</a:t>
            </a:r>
            <a:r>
              <a:rPr sz="2400" b="1" u="sng" spc="-25">
                <a:solidFill>
                  <a:srgbClr val="C00000"/>
                </a:solidFill>
                <a:uFill>
                  <a:solidFill>
                    <a:srgbClr val="C00000"/>
                  </a:solidFill>
                </a:uFill>
                <a:latin typeface="Calibri"/>
                <a:cs typeface="Calibri"/>
              </a:rPr>
              <a:t> </a:t>
            </a:r>
            <a:r>
              <a:rPr sz="2400" b="1" u="sng" spc="-20">
                <a:solidFill>
                  <a:srgbClr val="C00000"/>
                </a:solidFill>
                <a:uFill>
                  <a:solidFill>
                    <a:srgbClr val="C00000"/>
                  </a:solidFill>
                </a:uFill>
                <a:latin typeface="Calibri"/>
                <a:cs typeface="Calibri"/>
              </a:rPr>
              <a:t>Pit:</a:t>
            </a:r>
            <a:endParaRPr sz="2400">
              <a:latin typeface="Calibri"/>
              <a:cs typeface="Calibri"/>
            </a:endParaRPr>
          </a:p>
          <a:p>
            <a:pPr marL="12700" marR="5080">
              <a:lnSpc>
                <a:spcPct val="100000"/>
              </a:lnSpc>
              <a:spcBef>
                <a:spcPts val="5"/>
              </a:spcBef>
            </a:pPr>
            <a:r>
              <a:rPr sz="2400" b="1">
                <a:latin typeface="Calibri"/>
                <a:cs typeface="Calibri"/>
              </a:rPr>
              <a:t>5</a:t>
            </a:r>
            <a:r>
              <a:rPr sz="2400" b="1" spc="-35">
                <a:latin typeface="Calibri"/>
                <a:cs typeface="Calibri"/>
              </a:rPr>
              <a:t> </a:t>
            </a:r>
            <a:r>
              <a:rPr sz="2400" b="1">
                <a:latin typeface="Calibri"/>
                <a:cs typeface="Calibri"/>
              </a:rPr>
              <a:t>to</a:t>
            </a:r>
            <a:r>
              <a:rPr sz="2400" b="1" spc="-20">
                <a:latin typeface="Calibri"/>
                <a:cs typeface="Calibri"/>
              </a:rPr>
              <a:t> </a:t>
            </a:r>
            <a:r>
              <a:rPr sz="2400" b="1">
                <a:latin typeface="Calibri"/>
                <a:cs typeface="Calibri"/>
              </a:rPr>
              <a:t>6</a:t>
            </a:r>
            <a:r>
              <a:rPr sz="2400" b="1" spc="-25">
                <a:latin typeface="Calibri"/>
                <a:cs typeface="Calibri"/>
              </a:rPr>
              <a:t> </a:t>
            </a:r>
            <a:r>
              <a:rPr sz="2400" b="1">
                <a:latin typeface="Calibri"/>
                <a:cs typeface="Calibri"/>
              </a:rPr>
              <a:t>ring</a:t>
            </a:r>
            <a:r>
              <a:rPr sz="2400" b="1" spc="-40">
                <a:latin typeface="Calibri"/>
                <a:cs typeface="Calibri"/>
              </a:rPr>
              <a:t> </a:t>
            </a:r>
            <a:r>
              <a:rPr sz="2400" b="1">
                <a:latin typeface="Calibri"/>
                <a:cs typeface="Calibri"/>
              </a:rPr>
              <a:t>(i.e.,</a:t>
            </a:r>
            <a:r>
              <a:rPr sz="2400" b="1" spc="-20">
                <a:latin typeface="Calibri"/>
                <a:cs typeface="Calibri"/>
              </a:rPr>
              <a:t> </a:t>
            </a:r>
            <a:r>
              <a:rPr sz="2400" b="1">
                <a:latin typeface="Calibri"/>
                <a:cs typeface="Calibri"/>
              </a:rPr>
              <a:t>1.5</a:t>
            </a:r>
            <a:r>
              <a:rPr sz="2400" b="1" spc="-30">
                <a:latin typeface="Calibri"/>
                <a:cs typeface="Calibri"/>
              </a:rPr>
              <a:t> </a:t>
            </a:r>
            <a:r>
              <a:rPr sz="2400" b="1">
                <a:latin typeface="Calibri"/>
                <a:cs typeface="Calibri"/>
              </a:rPr>
              <a:t>to</a:t>
            </a:r>
            <a:r>
              <a:rPr sz="2400" b="1" spc="-20">
                <a:latin typeface="Calibri"/>
                <a:cs typeface="Calibri"/>
              </a:rPr>
              <a:t> </a:t>
            </a:r>
            <a:r>
              <a:rPr sz="2400" b="1">
                <a:latin typeface="Calibri"/>
                <a:cs typeface="Calibri"/>
              </a:rPr>
              <a:t>1.8</a:t>
            </a:r>
            <a:r>
              <a:rPr sz="2400" b="1" spc="-35">
                <a:latin typeface="Calibri"/>
                <a:cs typeface="Calibri"/>
              </a:rPr>
              <a:t> </a:t>
            </a:r>
            <a:r>
              <a:rPr sz="2400" b="1" spc="-25">
                <a:latin typeface="Calibri"/>
                <a:cs typeface="Calibri"/>
              </a:rPr>
              <a:t>m) </a:t>
            </a:r>
            <a:r>
              <a:rPr sz="2400" b="1">
                <a:latin typeface="Calibri"/>
                <a:cs typeface="Calibri"/>
              </a:rPr>
              <a:t>are</a:t>
            </a:r>
            <a:r>
              <a:rPr sz="2400" b="1" spc="-55">
                <a:latin typeface="Calibri"/>
                <a:cs typeface="Calibri"/>
              </a:rPr>
              <a:t> </a:t>
            </a:r>
            <a:r>
              <a:rPr sz="2400" b="1">
                <a:latin typeface="Calibri"/>
                <a:cs typeface="Calibri"/>
              </a:rPr>
              <a:t>most</a:t>
            </a:r>
            <a:r>
              <a:rPr sz="2400" b="1" spc="-55">
                <a:latin typeface="Calibri"/>
                <a:cs typeface="Calibri"/>
              </a:rPr>
              <a:t> </a:t>
            </a:r>
            <a:r>
              <a:rPr sz="2400" b="1" spc="-10">
                <a:latin typeface="Calibri"/>
                <a:cs typeface="Calibri"/>
              </a:rPr>
              <a:t>common</a:t>
            </a:r>
            <a:endParaRPr sz="2400">
              <a:latin typeface="Calibri"/>
              <a:cs typeface="Calibri"/>
            </a:endParaRPr>
          </a:p>
        </p:txBody>
      </p:sp>
      <p:pic>
        <p:nvPicPr>
          <p:cNvPr id="14" name="object 14"/>
          <p:cNvPicPr/>
          <p:nvPr/>
        </p:nvPicPr>
        <p:blipFill>
          <a:blip r:embed="rId5"/>
          <a:stretch>
            <a:fillRect/>
          </a:stretch>
        </p:blipFill>
        <p:spPr>
          <a:xfrm>
            <a:off x="1828800" y="1066800"/>
            <a:ext cx="2286000" cy="2884932"/>
          </a:xfrm>
          <a:prstGeom prst="rect">
            <a:avLst/>
          </a:prstGeom>
        </p:spPr>
      </p:pic>
      <p:sp>
        <p:nvSpPr>
          <p:cNvPr id="15" name="object 15"/>
          <p:cNvSpPr txBox="1"/>
          <p:nvPr/>
        </p:nvSpPr>
        <p:spPr>
          <a:xfrm>
            <a:off x="457962" y="991361"/>
            <a:ext cx="6019800" cy="3124200"/>
          </a:xfrm>
          <a:prstGeom prst="rect">
            <a:avLst/>
          </a:prstGeom>
          <a:ln w="25907">
            <a:solidFill>
              <a:srgbClr val="385D89"/>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85"/>
              </a:spcBef>
            </a:pPr>
            <a:endParaRPr sz="1400">
              <a:latin typeface="Times New Roman"/>
              <a:cs typeface="Times New Roman"/>
            </a:endParaRPr>
          </a:p>
          <a:p>
            <a:pPr marR="777240" algn="ctr">
              <a:lnSpc>
                <a:spcPct val="100000"/>
              </a:lnSpc>
            </a:pPr>
            <a:r>
              <a:rPr sz="1400" b="1">
                <a:latin typeface="Times New Roman"/>
                <a:cs typeface="Times New Roman"/>
              </a:rPr>
              <a:t>(Not</a:t>
            </a:r>
            <a:r>
              <a:rPr sz="1400" b="1" spc="-25">
                <a:latin typeface="Times New Roman"/>
                <a:cs typeface="Times New Roman"/>
              </a:rPr>
              <a:t> </a:t>
            </a:r>
            <a:r>
              <a:rPr sz="1400" b="1" spc="-10">
                <a:latin typeface="Times New Roman"/>
                <a:cs typeface="Times New Roman"/>
              </a:rPr>
              <a:t>common)</a:t>
            </a:r>
            <a:endParaRPr sz="1400">
              <a:latin typeface="Times New Roman"/>
              <a:cs typeface="Times New Roman"/>
            </a:endParaRPr>
          </a:p>
        </p:txBody>
      </p:sp>
      <p:sp>
        <p:nvSpPr>
          <p:cNvPr id="17" name="object 17"/>
          <p:cNvSpPr txBox="1"/>
          <p:nvPr/>
        </p:nvSpPr>
        <p:spPr>
          <a:xfrm>
            <a:off x="914452" y="6053343"/>
            <a:ext cx="6655434" cy="391160"/>
          </a:xfrm>
          <a:prstGeom prst="rect">
            <a:avLst/>
          </a:prstGeom>
        </p:spPr>
        <p:txBody>
          <a:bodyPr vert="horz" wrap="square" lIns="0" tIns="12700" rIns="0" bIns="0" rtlCol="0">
            <a:spAutoFit/>
          </a:bodyPr>
          <a:lstStyle/>
          <a:p>
            <a:pPr marL="38100">
              <a:lnSpc>
                <a:spcPct val="100000"/>
              </a:lnSpc>
              <a:spcBef>
                <a:spcPts val="100"/>
              </a:spcBef>
            </a:pPr>
            <a:r>
              <a:rPr sz="2400" b="1">
                <a:latin typeface="Calibri"/>
                <a:cs typeface="Calibri"/>
              </a:rPr>
              <a:t>Wall</a:t>
            </a:r>
            <a:r>
              <a:rPr sz="2400" b="1" spc="-10">
                <a:latin typeface="Calibri"/>
                <a:cs typeface="Calibri"/>
              </a:rPr>
              <a:t> </a:t>
            </a:r>
            <a:r>
              <a:rPr sz="2400" b="1">
                <a:latin typeface="Calibri"/>
                <a:cs typeface="Calibri"/>
              </a:rPr>
              <a:t>thickness:</a:t>
            </a:r>
            <a:r>
              <a:rPr sz="2400" b="1" spc="5">
                <a:latin typeface="Calibri"/>
                <a:cs typeface="Calibri"/>
              </a:rPr>
              <a:t> </a:t>
            </a:r>
            <a:r>
              <a:rPr sz="2400" b="1" spc="-15">
                <a:latin typeface="Calibri"/>
                <a:cs typeface="Calibri"/>
              </a:rPr>
              <a:t>1</a:t>
            </a:r>
            <a:r>
              <a:rPr sz="2400" b="1" spc="-20">
                <a:latin typeface="Calibri"/>
                <a:cs typeface="Calibri"/>
              </a:rPr>
              <a:t>.</a:t>
            </a:r>
            <a:r>
              <a:rPr sz="2400" b="1" spc="-10">
                <a:latin typeface="Calibri"/>
                <a:cs typeface="Calibri"/>
              </a:rPr>
              <a:t>2</a:t>
            </a:r>
            <a:r>
              <a:rPr sz="2400" b="1" spc="-625">
                <a:latin typeface="Calibri"/>
                <a:cs typeface="Calibri"/>
              </a:rPr>
              <a:t>5</a:t>
            </a:r>
            <a:r>
              <a:rPr sz="1800" spc="-15" baseline="-18518">
                <a:solidFill>
                  <a:srgbClr val="888888"/>
                </a:solidFill>
                <a:latin typeface="Calibri"/>
                <a:cs typeface="Calibri"/>
              </a:rPr>
              <a:t>D</a:t>
            </a:r>
            <a:r>
              <a:rPr sz="1800" spc="-195" baseline="-18518">
                <a:solidFill>
                  <a:srgbClr val="888888"/>
                </a:solidFill>
                <a:latin typeface="Calibri"/>
                <a:cs typeface="Calibri"/>
              </a:rPr>
              <a:t>r</a:t>
            </a:r>
            <a:r>
              <a:rPr sz="1800" spc="-322" baseline="-18518">
                <a:solidFill>
                  <a:srgbClr val="888888"/>
                </a:solidFill>
                <a:latin typeface="Calibri"/>
                <a:cs typeface="Calibri"/>
              </a:rPr>
              <a:t>.</a:t>
            </a:r>
            <a:r>
              <a:rPr sz="2400" b="1" spc="-385">
                <a:latin typeface="Calibri"/>
                <a:cs typeface="Calibri"/>
              </a:rPr>
              <a:t>t</a:t>
            </a:r>
            <a:r>
              <a:rPr sz="1800" spc="-1050" baseline="-18518">
                <a:solidFill>
                  <a:srgbClr val="888888"/>
                </a:solidFill>
                <a:latin typeface="Calibri"/>
                <a:cs typeface="Calibri"/>
              </a:rPr>
              <a:t>M</a:t>
            </a:r>
            <a:r>
              <a:rPr sz="2400" b="1" spc="-610">
                <a:latin typeface="Calibri"/>
                <a:cs typeface="Calibri"/>
              </a:rPr>
              <a:t>o</a:t>
            </a:r>
            <a:r>
              <a:rPr sz="1800" spc="-15" baseline="-18518">
                <a:solidFill>
                  <a:srgbClr val="888888"/>
                </a:solidFill>
                <a:latin typeface="Calibri"/>
                <a:cs typeface="Calibri"/>
              </a:rPr>
              <a:t>u</a:t>
            </a:r>
            <a:r>
              <a:rPr sz="1800" spc="-202" baseline="-18518">
                <a:solidFill>
                  <a:srgbClr val="888888"/>
                </a:solidFill>
                <a:latin typeface="Calibri"/>
                <a:cs typeface="Calibri"/>
              </a:rPr>
              <a:t>h</a:t>
            </a:r>
            <a:r>
              <a:rPr sz="2400" b="1" spc="-1100">
                <a:latin typeface="Calibri"/>
                <a:cs typeface="Calibri"/>
              </a:rPr>
              <a:t>1</a:t>
            </a:r>
            <a:r>
              <a:rPr sz="1800" spc="-15" baseline="-18518">
                <a:solidFill>
                  <a:srgbClr val="888888"/>
                </a:solidFill>
                <a:latin typeface="Calibri"/>
                <a:cs typeface="Calibri"/>
              </a:rPr>
              <a:t>a</a:t>
            </a:r>
            <a:r>
              <a:rPr sz="1800" spc="-697" baseline="-18518">
                <a:solidFill>
                  <a:srgbClr val="888888"/>
                </a:solidFill>
                <a:latin typeface="Calibri"/>
                <a:cs typeface="Calibri"/>
              </a:rPr>
              <a:t>m</a:t>
            </a:r>
            <a:r>
              <a:rPr sz="2400" b="1" spc="-210">
                <a:latin typeface="Calibri"/>
                <a:cs typeface="Calibri"/>
              </a:rPr>
              <a:t>.</a:t>
            </a:r>
            <a:r>
              <a:rPr sz="1800" spc="-1192" baseline="-18518">
                <a:solidFill>
                  <a:srgbClr val="888888"/>
                </a:solidFill>
                <a:latin typeface="Calibri"/>
                <a:cs typeface="Calibri"/>
              </a:rPr>
              <a:t>m</a:t>
            </a:r>
            <a:r>
              <a:rPr sz="2400" b="1" spc="-459">
                <a:latin typeface="Calibri"/>
                <a:cs typeface="Calibri"/>
              </a:rPr>
              <a:t>5</a:t>
            </a:r>
            <a:r>
              <a:rPr sz="1800" spc="-217" baseline="-18518">
                <a:solidFill>
                  <a:srgbClr val="888888"/>
                </a:solidFill>
                <a:latin typeface="Calibri"/>
                <a:cs typeface="Calibri"/>
              </a:rPr>
              <a:t>a</a:t>
            </a:r>
            <a:r>
              <a:rPr sz="2400" b="1" spc="-1095">
                <a:latin typeface="Calibri"/>
                <a:cs typeface="Calibri"/>
              </a:rPr>
              <a:t>0</a:t>
            </a:r>
            <a:r>
              <a:rPr sz="1800" spc="-15" baseline="-18518">
                <a:solidFill>
                  <a:srgbClr val="888888"/>
                </a:solidFill>
                <a:latin typeface="Calibri"/>
                <a:cs typeface="Calibri"/>
              </a:rPr>
              <a:t>d</a:t>
            </a:r>
            <a:r>
              <a:rPr sz="1800" spc="-44" baseline="-18518">
                <a:solidFill>
                  <a:srgbClr val="888888"/>
                </a:solidFill>
                <a:latin typeface="Calibri"/>
                <a:cs typeface="Calibri"/>
              </a:rPr>
              <a:t> </a:t>
            </a:r>
            <a:r>
              <a:rPr sz="1800" spc="-15" baseline="-18518">
                <a:solidFill>
                  <a:srgbClr val="888888"/>
                </a:solidFill>
                <a:latin typeface="Calibri"/>
                <a:cs typeface="Calibri"/>
              </a:rPr>
              <a:t>A</a:t>
            </a:r>
            <a:r>
              <a:rPr sz="1800" spc="-652" baseline="-18518">
                <a:solidFill>
                  <a:srgbClr val="888888"/>
                </a:solidFill>
                <a:latin typeface="Calibri"/>
                <a:cs typeface="Calibri"/>
              </a:rPr>
              <a:t>s</a:t>
            </a:r>
            <a:r>
              <a:rPr sz="2400" b="1" spc="-170">
                <a:latin typeface="Calibri"/>
                <a:cs typeface="Calibri"/>
              </a:rPr>
              <a:t>i</a:t>
            </a:r>
            <a:r>
              <a:rPr sz="1800" spc="-697" baseline="-18518">
                <a:solidFill>
                  <a:srgbClr val="888888"/>
                </a:solidFill>
                <a:latin typeface="Calibri"/>
                <a:cs typeface="Calibri"/>
              </a:rPr>
              <a:t>h</a:t>
            </a:r>
            <a:r>
              <a:rPr sz="2400" b="1" spc="-825">
                <a:latin typeface="Calibri"/>
                <a:cs typeface="Calibri"/>
              </a:rPr>
              <a:t>n</a:t>
            </a:r>
            <a:r>
              <a:rPr sz="1800" spc="-7" baseline="-18518">
                <a:solidFill>
                  <a:srgbClr val="888888"/>
                </a:solidFill>
                <a:latin typeface="Calibri"/>
                <a:cs typeface="Calibri"/>
              </a:rPr>
              <a:t>r</a:t>
            </a:r>
            <a:r>
              <a:rPr sz="1800" spc="44" baseline="-18518">
                <a:solidFill>
                  <a:srgbClr val="888888"/>
                </a:solidFill>
                <a:latin typeface="Calibri"/>
                <a:cs typeface="Calibri"/>
              </a:rPr>
              <a:t>f</a:t>
            </a:r>
            <a:r>
              <a:rPr sz="2400" b="1" spc="-780">
                <a:latin typeface="Calibri"/>
                <a:cs typeface="Calibri"/>
              </a:rPr>
              <a:t>c</a:t>
            </a:r>
            <a:r>
              <a:rPr sz="1800" baseline="-18518">
                <a:solidFill>
                  <a:srgbClr val="888888"/>
                </a:solidFill>
                <a:latin typeface="Calibri"/>
                <a:cs typeface="Calibri"/>
              </a:rPr>
              <a:t>A</a:t>
            </a:r>
            <a:r>
              <a:rPr sz="1800" spc="-292" baseline="-18518">
                <a:solidFill>
                  <a:srgbClr val="888888"/>
                </a:solidFill>
                <a:latin typeface="Calibri"/>
                <a:cs typeface="Calibri"/>
              </a:rPr>
              <a:t>l</a:t>
            </a:r>
            <a:r>
              <a:rPr sz="2400" b="1" spc="-1095">
                <a:latin typeface="Calibri"/>
                <a:cs typeface="Calibri"/>
              </a:rPr>
              <a:t>h</a:t>
            </a:r>
            <a:r>
              <a:rPr sz="1800" spc="22" baseline="-18518">
                <a:solidFill>
                  <a:srgbClr val="888888"/>
                </a:solidFill>
                <a:latin typeface="Calibri"/>
                <a:cs typeface="Calibri"/>
              </a:rPr>
              <a:t>i</a:t>
            </a:r>
            <a:r>
              <a:rPr sz="1800" baseline="-18518">
                <a:solidFill>
                  <a:srgbClr val="888888"/>
                </a:solidFill>
                <a:latin typeface="Calibri"/>
                <a:cs typeface="Calibri"/>
              </a:rPr>
              <a:t>-</a:t>
            </a:r>
            <a:r>
              <a:rPr sz="1800" spc="-7" baseline="-18518">
                <a:solidFill>
                  <a:srgbClr val="888888"/>
                </a:solidFill>
                <a:latin typeface="Calibri"/>
                <a:cs typeface="Calibri"/>
              </a:rPr>
              <a:t> Ja</a:t>
            </a:r>
            <a:r>
              <a:rPr sz="1800" spc="7" baseline="-18518">
                <a:solidFill>
                  <a:srgbClr val="888888"/>
                </a:solidFill>
                <a:latin typeface="Calibri"/>
                <a:cs typeface="Calibri"/>
              </a:rPr>
              <a:t>n</a:t>
            </a:r>
            <a:r>
              <a:rPr sz="1800" spc="-540" baseline="-18518">
                <a:solidFill>
                  <a:srgbClr val="888888"/>
                </a:solidFill>
                <a:latin typeface="Calibri"/>
                <a:cs typeface="Calibri"/>
              </a:rPr>
              <a:t>u</a:t>
            </a:r>
            <a:r>
              <a:rPr sz="2400" b="1" spc="-395">
                <a:latin typeface="Calibri"/>
                <a:cs typeface="Calibri"/>
              </a:rPr>
              <a:t>(</a:t>
            </a:r>
            <a:r>
              <a:rPr sz="1800" spc="-292" baseline="-18518">
                <a:solidFill>
                  <a:srgbClr val="888888"/>
                </a:solidFill>
                <a:latin typeface="Calibri"/>
                <a:cs typeface="Calibri"/>
              </a:rPr>
              <a:t>a</a:t>
            </a:r>
            <a:r>
              <a:rPr sz="2400" b="1" spc="-1764">
                <a:latin typeface="Calibri"/>
                <a:cs typeface="Calibri"/>
              </a:rPr>
              <a:t>m</a:t>
            </a:r>
            <a:r>
              <a:rPr sz="1800" baseline="-18518">
                <a:solidFill>
                  <a:srgbClr val="888888"/>
                </a:solidFill>
                <a:latin typeface="Calibri"/>
                <a:cs typeface="Calibri"/>
              </a:rPr>
              <a:t>ry</a:t>
            </a:r>
            <a:r>
              <a:rPr sz="1800" spc="-30" baseline="-18518">
                <a:solidFill>
                  <a:srgbClr val="888888"/>
                </a:solidFill>
                <a:latin typeface="Calibri"/>
                <a:cs typeface="Calibri"/>
              </a:rPr>
              <a:t> </a:t>
            </a:r>
            <a:r>
              <a:rPr sz="1800" spc="-104" baseline="-18518">
                <a:solidFill>
                  <a:srgbClr val="888888"/>
                </a:solidFill>
                <a:latin typeface="Calibri"/>
                <a:cs typeface="Calibri"/>
              </a:rPr>
              <a:t>2</a:t>
            </a:r>
            <a:r>
              <a:rPr sz="2400" b="1" spc="-1150">
                <a:latin typeface="Calibri"/>
                <a:cs typeface="Calibri"/>
              </a:rPr>
              <a:t>a</a:t>
            </a:r>
            <a:r>
              <a:rPr sz="1800" baseline="-18518">
                <a:solidFill>
                  <a:srgbClr val="888888"/>
                </a:solidFill>
                <a:latin typeface="Calibri"/>
                <a:cs typeface="Calibri"/>
              </a:rPr>
              <a:t>0</a:t>
            </a:r>
            <a:r>
              <a:rPr sz="1800" spc="-157" baseline="-18518">
                <a:solidFill>
                  <a:srgbClr val="888888"/>
                </a:solidFill>
                <a:latin typeface="Calibri"/>
                <a:cs typeface="Calibri"/>
              </a:rPr>
              <a:t>2</a:t>
            </a:r>
            <a:r>
              <a:rPr sz="2400" b="1" spc="-1200">
                <a:latin typeface="Calibri"/>
                <a:cs typeface="Calibri"/>
              </a:rPr>
              <a:t>n</a:t>
            </a:r>
            <a:r>
              <a:rPr sz="1800" spc="-7" baseline="-18518">
                <a:solidFill>
                  <a:srgbClr val="888888"/>
                </a:solidFill>
                <a:latin typeface="Calibri"/>
                <a:cs typeface="Calibri"/>
              </a:rPr>
              <a:t>0</a:t>
            </a:r>
            <a:r>
              <a:rPr sz="1800" spc="472" baseline="-18518">
                <a:solidFill>
                  <a:srgbClr val="888888"/>
                </a:solidFill>
                <a:latin typeface="Calibri"/>
                <a:cs typeface="Calibri"/>
              </a:rPr>
              <a:t> </a:t>
            </a:r>
            <a:r>
              <a:rPr sz="2400" b="1">
                <a:latin typeface="Calibri"/>
                <a:cs typeface="Calibri"/>
              </a:rPr>
              <a:t>ually</a:t>
            </a:r>
            <a:r>
              <a:rPr sz="2400" b="1" spc="-5">
                <a:latin typeface="Calibri"/>
                <a:cs typeface="Calibri"/>
              </a:rPr>
              <a:t> </a:t>
            </a:r>
            <a:r>
              <a:rPr sz="2400" b="1">
                <a:latin typeface="Calibri"/>
                <a:cs typeface="Calibri"/>
              </a:rPr>
              <a:t>dug</a:t>
            </a:r>
            <a:r>
              <a:rPr sz="2400" b="1" spc="-5">
                <a:latin typeface="Calibri"/>
                <a:cs typeface="Calibri"/>
              </a:rPr>
              <a:t> </a:t>
            </a:r>
            <a:r>
              <a:rPr sz="2400" b="1" spc="-20">
                <a:latin typeface="Calibri"/>
                <a:cs typeface="Calibri"/>
              </a:rPr>
              <a:t>pit)</a:t>
            </a:r>
            <a:endParaRPr sz="2400">
              <a:latin typeface="Calibri"/>
              <a:cs typeface="Calibri"/>
            </a:endParaRPr>
          </a:p>
        </p:txBody>
      </p:sp>
      <p:sp>
        <p:nvSpPr>
          <p:cNvPr id="16" name="Slide Number Placeholder 15">
            <a:extLst>
              <a:ext uri="{FF2B5EF4-FFF2-40B4-BE49-F238E27FC236}">
                <a16:creationId xmlns:a16="http://schemas.microsoft.com/office/drawing/2014/main" id="{C1A90EF0-2E21-0DBC-3652-6D58DDF1E420}"/>
              </a:ext>
            </a:extLst>
          </p:cNvPr>
          <p:cNvSpPr>
            <a:spLocks noGrp="1"/>
          </p:cNvSpPr>
          <p:nvPr>
            <p:ph type="sldNum" sz="quarter" idx="7"/>
          </p:nvPr>
        </p:nvSpPr>
        <p:spPr/>
        <p:txBody>
          <a:bodyPr/>
          <a:lstStyle/>
          <a:p>
            <a:fld id="{B6F15528-21DE-4FAA-801E-634DDDAF4B2B}" type="slidenum">
              <a:rPr lang="en-US" smtClean="0"/>
              <a:t>59</a:t>
            </a:fld>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E81E-40D3-1FAA-AC7F-51454EEFDE24}"/>
              </a:ext>
            </a:extLst>
          </p:cNvPr>
          <p:cNvSpPr txBox="1"/>
          <p:nvPr/>
        </p:nvSpPr>
        <p:spPr>
          <a:xfrm>
            <a:off x="1943100" y="2209800"/>
            <a:ext cx="5257800" cy="2062103"/>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Introduction to Environmental Sanitation</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1-2)</a:t>
            </a:r>
          </a:p>
        </p:txBody>
      </p:sp>
      <p:sp>
        <p:nvSpPr>
          <p:cNvPr id="3" name="Slide Number Placeholder 2">
            <a:extLst>
              <a:ext uri="{FF2B5EF4-FFF2-40B4-BE49-F238E27FC236}">
                <a16:creationId xmlns:a16="http://schemas.microsoft.com/office/drawing/2014/main" id="{61599151-06F3-AA14-0872-7A96B314910E}"/>
              </a:ext>
            </a:extLst>
          </p:cNvPr>
          <p:cNvSpPr>
            <a:spLocks noGrp="1"/>
          </p:cNvSpPr>
          <p:nvPr>
            <p:ph type="sldNum" sz="quarter" idx="7"/>
          </p:nvPr>
        </p:nvSpPr>
        <p:spPr/>
        <p:txBody>
          <a:bodyPr/>
          <a:lstStyle/>
          <a:p>
            <a:fld id="{B6F15528-21DE-4FAA-801E-634DDDAF4B2B}" type="slidenum">
              <a:rPr lang="en-US" smtClean="0"/>
              <a:t>6</a:t>
            </a:fld>
            <a:endParaRPr lang="en-US"/>
          </a:p>
        </p:txBody>
      </p:sp>
      <p:pic>
        <p:nvPicPr>
          <p:cNvPr id="4" name="Picture 3">
            <a:extLst>
              <a:ext uri="{FF2B5EF4-FFF2-40B4-BE49-F238E27FC236}">
                <a16:creationId xmlns:a16="http://schemas.microsoft.com/office/drawing/2014/main" id="{2FD135B5-B825-B773-BE9B-2D3884184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7200" y="274320"/>
            <a:ext cx="8229600" cy="1143000"/>
          </a:xfrm>
          <a:prstGeom prst="rect">
            <a:avLst/>
          </a:prstGeom>
          <a:ln w="9144">
            <a:solidFill>
              <a:srgbClr val="000000"/>
            </a:solidFill>
          </a:ln>
        </p:spPr>
        <p:txBody>
          <a:bodyPr vert="horz" wrap="square" lIns="0" tIns="0" rIns="0" bIns="0" rtlCol="0">
            <a:spAutoFit/>
          </a:bodyPr>
          <a:lstStyle/>
          <a:p>
            <a:pPr algn="ctr">
              <a:lnSpc>
                <a:spcPts val="4250"/>
              </a:lnSpc>
            </a:pPr>
            <a:r>
              <a:rPr sz="4000" b="1">
                <a:latin typeface="Calibri"/>
                <a:cs typeface="Calibri"/>
              </a:rPr>
              <a:t>Maximum</a:t>
            </a:r>
            <a:r>
              <a:rPr sz="4000" b="1" spc="-105">
                <a:latin typeface="Calibri"/>
                <a:cs typeface="Calibri"/>
              </a:rPr>
              <a:t> </a:t>
            </a:r>
            <a:r>
              <a:rPr sz="4000" b="1">
                <a:latin typeface="Calibri"/>
                <a:cs typeface="Calibri"/>
              </a:rPr>
              <a:t>depth</a:t>
            </a:r>
            <a:r>
              <a:rPr sz="4000" b="1" spc="-114">
                <a:latin typeface="Calibri"/>
                <a:cs typeface="Calibri"/>
              </a:rPr>
              <a:t> </a:t>
            </a:r>
            <a:r>
              <a:rPr sz="4000" b="1">
                <a:latin typeface="Calibri"/>
                <a:cs typeface="Calibri"/>
              </a:rPr>
              <a:t>of</a:t>
            </a:r>
            <a:r>
              <a:rPr sz="4000" b="1" spc="-114">
                <a:latin typeface="Calibri"/>
                <a:cs typeface="Calibri"/>
              </a:rPr>
              <a:t> </a:t>
            </a:r>
            <a:r>
              <a:rPr sz="4000" b="1" spc="-10">
                <a:latin typeface="Calibri"/>
                <a:cs typeface="Calibri"/>
              </a:rPr>
              <a:t>manually</a:t>
            </a:r>
            <a:endParaRPr sz="4000">
              <a:latin typeface="Calibri"/>
              <a:cs typeface="Calibri"/>
            </a:endParaRPr>
          </a:p>
          <a:p>
            <a:pPr algn="ctr">
              <a:lnSpc>
                <a:spcPts val="4750"/>
              </a:lnSpc>
            </a:pPr>
            <a:r>
              <a:rPr sz="4000" b="1" spc="-45">
                <a:latin typeface="Calibri"/>
                <a:cs typeface="Calibri"/>
              </a:rPr>
              <a:t>excavated</a:t>
            </a:r>
            <a:r>
              <a:rPr sz="4000" b="1" spc="-150">
                <a:latin typeface="Calibri"/>
                <a:cs typeface="Calibri"/>
              </a:rPr>
              <a:t> </a:t>
            </a:r>
            <a:r>
              <a:rPr sz="4000" b="1" spc="-25">
                <a:latin typeface="Calibri"/>
                <a:cs typeface="Calibri"/>
              </a:rPr>
              <a:t>pit</a:t>
            </a:r>
            <a:endParaRPr sz="4000">
              <a:latin typeface="Calibri"/>
              <a:cs typeface="Calibri"/>
            </a:endParaRPr>
          </a:p>
        </p:txBody>
      </p:sp>
      <p:sp>
        <p:nvSpPr>
          <p:cNvPr id="3" name="object 3"/>
          <p:cNvSpPr/>
          <p:nvPr/>
        </p:nvSpPr>
        <p:spPr>
          <a:xfrm>
            <a:off x="457200" y="1600200"/>
            <a:ext cx="8229600" cy="4526280"/>
          </a:xfrm>
          <a:custGeom>
            <a:avLst/>
            <a:gdLst/>
            <a:ahLst/>
            <a:cxnLst/>
            <a:rect l="l" t="t" r="r" b="b"/>
            <a:pathLst>
              <a:path w="8229600" h="4526280">
                <a:moveTo>
                  <a:pt x="0" y="4526280"/>
                </a:moveTo>
                <a:lnTo>
                  <a:pt x="8229600" y="4526280"/>
                </a:lnTo>
                <a:lnTo>
                  <a:pt x="8229600" y="0"/>
                </a:lnTo>
                <a:lnTo>
                  <a:pt x="0" y="0"/>
                </a:lnTo>
                <a:lnTo>
                  <a:pt x="0" y="452628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535940" y="1559178"/>
            <a:ext cx="8031480" cy="4313360"/>
          </a:xfrm>
          <a:prstGeom prst="rect">
            <a:avLst/>
          </a:prstGeom>
        </p:spPr>
        <p:txBody>
          <a:bodyPr vert="horz" wrap="square" lIns="0" tIns="67945" rIns="0" bIns="0" rtlCol="0">
            <a:spAutoFit/>
          </a:bodyPr>
          <a:lstStyle/>
          <a:p>
            <a:pPr marL="354330" marR="5080" indent="-342265" algn="just">
              <a:lnSpc>
                <a:spcPts val="3460"/>
              </a:lnSpc>
              <a:spcBef>
                <a:spcPts val="535"/>
              </a:spcBef>
              <a:buFont typeface="Arial MT"/>
              <a:buChar char="•"/>
              <a:tabLst>
                <a:tab pos="355600" algn="l"/>
              </a:tabLst>
            </a:pPr>
            <a:r>
              <a:rPr sz="3200" dirty="0">
                <a:latin typeface="Calibri"/>
                <a:cs typeface="Calibri"/>
              </a:rPr>
              <a:t>In</a:t>
            </a:r>
            <a:r>
              <a:rPr sz="3200" spc="-85" dirty="0">
                <a:latin typeface="Calibri"/>
                <a:cs typeface="Calibri"/>
              </a:rPr>
              <a:t> </a:t>
            </a:r>
            <a:r>
              <a:rPr sz="3200" dirty="0">
                <a:latin typeface="Calibri"/>
                <a:cs typeface="Calibri"/>
              </a:rPr>
              <a:t>most</a:t>
            </a:r>
            <a:r>
              <a:rPr sz="3200" spc="-90" dirty="0">
                <a:latin typeface="Calibri"/>
                <a:cs typeface="Calibri"/>
              </a:rPr>
              <a:t> </a:t>
            </a:r>
            <a:r>
              <a:rPr sz="3200" dirty="0">
                <a:latin typeface="Calibri"/>
                <a:cs typeface="Calibri"/>
              </a:rPr>
              <a:t>circumstances,</a:t>
            </a:r>
            <a:r>
              <a:rPr sz="3200" spc="-90" dirty="0">
                <a:latin typeface="Calibri"/>
                <a:cs typeface="Calibri"/>
              </a:rPr>
              <a:t> </a:t>
            </a:r>
            <a:r>
              <a:rPr sz="3200" dirty="0">
                <a:latin typeface="Calibri"/>
                <a:cs typeface="Calibri"/>
              </a:rPr>
              <a:t>the</a:t>
            </a:r>
            <a:r>
              <a:rPr sz="3200" spc="-90" dirty="0">
                <a:latin typeface="Calibri"/>
                <a:cs typeface="Calibri"/>
              </a:rPr>
              <a:t> </a:t>
            </a:r>
            <a:r>
              <a:rPr sz="3200" dirty="0">
                <a:latin typeface="Calibri"/>
                <a:cs typeface="Calibri"/>
              </a:rPr>
              <a:t>maximum</a:t>
            </a:r>
            <a:r>
              <a:rPr sz="3200" spc="-80" dirty="0">
                <a:latin typeface="Calibri"/>
                <a:cs typeface="Calibri"/>
              </a:rPr>
              <a:t> </a:t>
            </a:r>
            <a:r>
              <a:rPr sz="3200" dirty="0">
                <a:latin typeface="Calibri"/>
                <a:cs typeface="Calibri"/>
              </a:rPr>
              <a:t>depth</a:t>
            </a:r>
            <a:r>
              <a:rPr sz="3200" spc="-85" dirty="0">
                <a:latin typeface="Calibri"/>
                <a:cs typeface="Calibri"/>
              </a:rPr>
              <a:t> </a:t>
            </a:r>
            <a:r>
              <a:rPr sz="3200" spc="-25" dirty="0">
                <a:latin typeface="Calibri"/>
                <a:cs typeface="Calibri"/>
              </a:rPr>
              <a:t>of 	</a:t>
            </a:r>
            <a:r>
              <a:rPr sz="3200" dirty="0">
                <a:latin typeface="Calibri"/>
                <a:cs typeface="Calibri"/>
              </a:rPr>
              <a:t>manually</a:t>
            </a:r>
            <a:r>
              <a:rPr sz="3200" spc="-40" dirty="0">
                <a:latin typeface="Calibri"/>
                <a:cs typeface="Calibri"/>
              </a:rPr>
              <a:t> </a:t>
            </a:r>
            <a:r>
              <a:rPr sz="3200" dirty="0">
                <a:latin typeface="Calibri"/>
                <a:cs typeface="Calibri"/>
              </a:rPr>
              <a:t>dug</a:t>
            </a:r>
            <a:r>
              <a:rPr sz="3200" spc="-50" dirty="0">
                <a:latin typeface="Calibri"/>
                <a:cs typeface="Calibri"/>
              </a:rPr>
              <a:t> </a:t>
            </a:r>
            <a:r>
              <a:rPr sz="3200" dirty="0">
                <a:latin typeface="Calibri"/>
                <a:cs typeface="Calibri"/>
              </a:rPr>
              <a:t>pit</a:t>
            </a:r>
            <a:r>
              <a:rPr sz="3200" spc="-65" dirty="0">
                <a:latin typeface="Calibri"/>
                <a:cs typeface="Calibri"/>
              </a:rPr>
              <a:t> </a:t>
            </a:r>
            <a:r>
              <a:rPr sz="3200" dirty="0">
                <a:latin typeface="Calibri"/>
                <a:cs typeface="Calibri"/>
              </a:rPr>
              <a:t>is</a:t>
            </a:r>
            <a:r>
              <a:rPr sz="3200" spc="-70" dirty="0">
                <a:latin typeface="Calibri"/>
                <a:cs typeface="Calibri"/>
              </a:rPr>
              <a:t> </a:t>
            </a:r>
            <a:r>
              <a:rPr sz="3200" dirty="0">
                <a:latin typeface="Calibri"/>
                <a:cs typeface="Calibri"/>
              </a:rPr>
              <a:t>about</a:t>
            </a:r>
            <a:r>
              <a:rPr sz="3200" spc="-55" dirty="0">
                <a:latin typeface="Calibri"/>
                <a:cs typeface="Calibri"/>
              </a:rPr>
              <a:t> </a:t>
            </a:r>
            <a:r>
              <a:rPr sz="3200" dirty="0">
                <a:latin typeface="Calibri"/>
                <a:cs typeface="Calibri"/>
              </a:rPr>
              <a:t>1.8</a:t>
            </a:r>
            <a:r>
              <a:rPr sz="3200" spc="-60" dirty="0">
                <a:latin typeface="Calibri"/>
                <a:cs typeface="Calibri"/>
              </a:rPr>
              <a:t> </a:t>
            </a:r>
            <a:r>
              <a:rPr sz="3200" dirty="0">
                <a:latin typeface="Calibri"/>
                <a:cs typeface="Calibri"/>
              </a:rPr>
              <a:t>m</a:t>
            </a:r>
            <a:r>
              <a:rPr sz="3200" spc="-65" dirty="0">
                <a:latin typeface="Calibri"/>
                <a:cs typeface="Calibri"/>
              </a:rPr>
              <a:t> </a:t>
            </a:r>
            <a:r>
              <a:rPr sz="3200" spc="-10" dirty="0">
                <a:latin typeface="Calibri"/>
                <a:cs typeface="Calibri"/>
              </a:rPr>
              <a:t>(equivalent</a:t>
            </a:r>
            <a:r>
              <a:rPr sz="3200" spc="-50" dirty="0">
                <a:latin typeface="Calibri"/>
                <a:cs typeface="Calibri"/>
              </a:rPr>
              <a:t> </a:t>
            </a:r>
            <a:r>
              <a:rPr sz="3200" spc="-25" dirty="0">
                <a:latin typeface="Calibri"/>
                <a:cs typeface="Calibri"/>
              </a:rPr>
              <a:t>to 	</a:t>
            </a:r>
            <a:r>
              <a:rPr sz="3200" dirty="0">
                <a:latin typeface="Calibri"/>
                <a:cs typeface="Calibri"/>
              </a:rPr>
              <a:t>6 </a:t>
            </a:r>
            <a:r>
              <a:rPr sz="3200" spc="-10" dirty="0">
                <a:latin typeface="Calibri"/>
                <a:cs typeface="Calibri"/>
              </a:rPr>
              <a:t>rings).</a:t>
            </a:r>
            <a:endParaRPr sz="3200" dirty="0">
              <a:latin typeface="Calibri"/>
              <a:cs typeface="Calibri"/>
            </a:endParaRPr>
          </a:p>
          <a:p>
            <a:pPr marL="355600" marR="1379855" indent="-343535" algn="just">
              <a:lnSpc>
                <a:spcPts val="3460"/>
              </a:lnSpc>
              <a:spcBef>
                <a:spcPts val="760"/>
              </a:spcBef>
              <a:buFont typeface="Arial MT"/>
              <a:buChar char="•"/>
              <a:tabLst>
                <a:tab pos="355600" algn="l"/>
              </a:tabLst>
            </a:pPr>
            <a:r>
              <a:rPr sz="3200" dirty="0">
                <a:latin typeface="Calibri"/>
                <a:cs typeface="Calibri"/>
              </a:rPr>
              <a:t>Unless</a:t>
            </a:r>
            <a:r>
              <a:rPr sz="3200" spc="-75" dirty="0">
                <a:latin typeface="Calibri"/>
                <a:cs typeface="Calibri"/>
              </a:rPr>
              <a:t> </a:t>
            </a:r>
            <a:r>
              <a:rPr sz="3200" dirty="0">
                <a:latin typeface="Calibri"/>
                <a:cs typeface="Calibri"/>
              </a:rPr>
              <a:t>otherwise</a:t>
            </a:r>
            <a:r>
              <a:rPr sz="3200" spc="-75" dirty="0">
                <a:latin typeface="Calibri"/>
                <a:cs typeface="Calibri"/>
              </a:rPr>
              <a:t> </a:t>
            </a:r>
            <a:r>
              <a:rPr sz="3200" dirty="0">
                <a:latin typeface="Calibri"/>
                <a:cs typeface="Calibri"/>
              </a:rPr>
              <a:t>specified,</a:t>
            </a:r>
            <a:r>
              <a:rPr sz="3200" spc="-80" dirty="0">
                <a:latin typeface="Calibri"/>
                <a:cs typeface="Calibri"/>
              </a:rPr>
              <a:t> </a:t>
            </a:r>
            <a:r>
              <a:rPr sz="3200" dirty="0">
                <a:latin typeface="Calibri"/>
                <a:cs typeface="Calibri"/>
              </a:rPr>
              <a:t>consider</a:t>
            </a:r>
            <a:r>
              <a:rPr sz="3200" spc="-75" dirty="0">
                <a:latin typeface="Calibri"/>
                <a:cs typeface="Calibri"/>
              </a:rPr>
              <a:t> </a:t>
            </a:r>
            <a:r>
              <a:rPr sz="3200" spc="-50" dirty="0">
                <a:latin typeface="Calibri"/>
                <a:cs typeface="Calibri"/>
              </a:rPr>
              <a:t>a </a:t>
            </a:r>
            <a:r>
              <a:rPr sz="3200" dirty="0">
                <a:latin typeface="Calibri"/>
                <a:cs typeface="Calibri"/>
              </a:rPr>
              <a:t>maximum</a:t>
            </a:r>
            <a:r>
              <a:rPr sz="3200" spc="-65" dirty="0">
                <a:latin typeface="Calibri"/>
                <a:cs typeface="Calibri"/>
              </a:rPr>
              <a:t> </a:t>
            </a:r>
            <a:r>
              <a:rPr sz="3200" dirty="0">
                <a:latin typeface="Calibri"/>
                <a:cs typeface="Calibri"/>
              </a:rPr>
              <a:t>depth</a:t>
            </a:r>
            <a:r>
              <a:rPr sz="3200" spc="-65" dirty="0">
                <a:latin typeface="Calibri"/>
                <a:cs typeface="Calibri"/>
              </a:rPr>
              <a:t> </a:t>
            </a:r>
            <a:r>
              <a:rPr sz="3200" dirty="0">
                <a:latin typeface="Calibri"/>
                <a:cs typeface="Calibri"/>
              </a:rPr>
              <a:t>of</a:t>
            </a:r>
            <a:r>
              <a:rPr sz="3200" spc="-70" dirty="0">
                <a:latin typeface="Calibri"/>
                <a:cs typeface="Calibri"/>
              </a:rPr>
              <a:t> </a:t>
            </a:r>
            <a:r>
              <a:rPr sz="3200" dirty="0">
                <a:latin typeface="Calibri"/>
                <a:cs typeface="Calibri"/>
              </a:rPr>
              <a:t>1.8</a:t>
            </a:r>
            <a:r>
              <a:rPr sz="3200" spc="-60" dirty="0">
                <a:latin typeface="Calibri"/>
                <a:cs typeface="Calibri"/>
              </a:rPr>
              <a:t> </a:t>
            </a:r>
            <a:r>
              <a:rPr sz="3200" dirty="0">
                <a:latin typeface="Calibri"/>
                <a:cs typeface="Calibri"/>
              </a:rPr>
              <a:t>m</a:t>
            </a:r>
            <a:r>
              <a:rPr sz="3200" spc="-70" dirty="0">
                <a:latin typeface="Calibri"/>
                <a:cs typeface="Calibri"/>
              </a:rPr>
              <a:t> </a:t>
            </a:r>
            <a:r>
              <a:rPr sz="3200" dirty="0">
                <a:latin typeface="Calibri"/>
                <a:cs typeface="Calibri"/>
              </a:rPr>
              <a:t>for</a:t>
            </a:r>
            <a:r>
              <a:rPr sz="3200" spc="-70" dirty="0">
                <a:latin typeface="Calibri"/>
                <a:cs typeface="Calibri"/>
              </a:rPr>
              <a:t> </a:t>
            </a:r>
            <a:r>
              <a:rPr sz="3200" spc="-10" dirty="0">
                <a:latin typeface="Calibri"/>
                <a:cs typeface="Calibri"/>
              </a:rPr>
              <a:t>manual excavation.</a:t>
            </a:r>
            <a:endParaRPr sz="3200" dirty="0">
              <a:latin typeface="Calibri"/>
              <a:cs typeface="Calibri"/>
            </a:endParaRPr>
          </a:p>
          <a:p>
            <a:pPr marL="355600" marR="173355" indent="-343535">
              <a:lnSpc>
                <a:spcPts val="3460"/>
              </a:lnSpc>
              <a:spcBef>
                <a:spcPts val="755"/>
              </a:spcBef>
              <a:buFont typeface="Arial MT"/>
              <a:buChar char="•"/>
              <a:tabLst>
                <a:tab pos="355600" algn="l"/>
              </a:tabLst>
            </a:pPr>
            <a:r>
              <a:rPr sz="3200" spc="-40" dirty="0">
                <a:latin typeface="Calibri"/>
                <a:cs typeface="Calibri"/>
              </a:rPr>
              <a:t>However,</a:t>
            </a:r>
            <a:r>
              <a:rPr sz="3200" spc="-95" dirty="0">
                <a:latin typeface="Calibri"/>
                <a:cs typeface="Calibri"/>
              </a:rPr>
              <a:t> </a:t>
            </a:r>
            <a:r>
              <a:rPr sz="3200" dirty="0">
                <a:latin typeface="Calibri"/>
                <a:cs typeface="Calibri"/>
              </a:rPr>
              <a:t>note</a:t>
            </a:r>
            <a:r>
              <a:rPr sz="3200" spc="-75" dirty="0">
                <a:latin typeface="Calibri"/>
                <a:cs typeface="Calibri"/>
              </a:rPr>
              <a:t> </a:t>
            </a:r>
            <a:r>
              <a:rPr sz="3200" dirty="0">
                <a:latin typeface="Calibri"/>
                <a:cs typeface="Calibri"/>
              </a:rPr>
              <a:t>that</a:t>
            </a:r>
            <a:r>
              <a:rPr sz="3200" spc="-70" dirty="0">
                <a:latin typeface="Calibri"/>
                <a:cs typeface="Calibri"/>
              </a:rPr>
              <a:t> </a:t>
            </a:r>
            <a:r>
              <a:rPr sz="3200" dirty="0">
                <a:latin typeface="Calibri"/>
                <a:cs typeface="Calibri"/>
              </a:rPr>
              <a:t>in</a:t>
            </a:r>
            <a:r>
              <a:rPr sz="3200" spc="-65" dirty="0">
                <a:latin typeface="Calibri"/>
                <a:cs typeface="Calibri"/>
              </a:rPr>
              <a:t> </a:t>
            </a:r>
            <a:r>
              <a:rPr sz="3200" dirty="0">
                <a:latin typeface="Calibri"/>
                <a:cs typeface="Calibri"/>
              </a:rPr>
              <a:t>many</a:t>
            </a:r>
            <a:r>
              <a:rPr sz="3200" spc="-55" dirty="0">
                <a:latin typeface="Calibri"/>
                <a:cs typeface="Calibri"/>
              </a:rPr>
              <a:t> </a:t>
            </a:r>
            <a:r>
              <a:rPr sz="3200" dirty="0">
                <a:latin typeface="Calibri"/>
                <a:cs typeface="Calibri"/>
              </a:rPr>
              <a:t>areas</a:t>
            </a:r>
            <a:r>
              <a:rPr sz="3200" spc="-90" dirty="0">
                <a:latin typeface="Calibri"/>
                <a:cs typeface="Calibri"/>
              </a:rPr>
              <a:t> </a:t>
            </a:r>
            <a:r>
              <a:rPr sz="3200" dirty="0">
                <a:latin typeface="Calibri"/>
                <a:cs typeface="Calibri"/>
              </a:rPr>
              <a:t>of</a:t>
            </a:r>
            <a:r>
              <a:rPr sz="3200" spc="-70" dirty="0">
                <a:latin typeface="Calibri"/>
                <a:cs typeface="Calibri"/>
              </a:rPr>
              <a:t> </a:t>
            </a:r>
            <a:r>
              <a:rPr sz="3200" spc="-25" dirty="0">
                <a:latin typeface="Calibri"/>
                <a:cs typeface="Calibri"/>
              </a:rPr>
              <a:t>the </a:t>
            </a:r>
            <a:r>
              <a:rPr sz="3200" spc="-30" dirty="0">
                <a:latin typeface="Calibri"/>
                <a:cs typeface="Calibri"/>
              </a:rPr>
              <a:t>country,</a:t>
            </a:r>
            <a:r>
              <a:rPr sz="3200" spc="-65" dirty="0">
                <a:latin typeface="Calibri"/>
                <a:cs typeface="Calibri"/>
              </a:rPr>
              <a:t> </a:t>
            </a:r>
            <a:r>
              <a:rPr sz="3200" dirty="0">
                <a:latin typeface="Calibri"/>
                <a:cs typeface="Calibri"/>
              </a:rPr>
              <a:t>it</a:t>
            </a:r>
            <a:r>
              <a:rPr sz="3200" spc="-60" dirty="0">
                <a:latin typeface="Calibri"/>
                <a:cs typeface="Calibri"/>
              </a:rPr>
              <a:t> </a:t>
            </a:r>
            <a:r>
              <a:rPr sz="3200" dirty="0">
                <a:latin typeface="Calibri"/>
                <a:cs typeface="Calibri"/>
              </a:rPr>
              <a:t>is</a:t>
            </a:r>
            <a:r>
              <a:rPr sz="3200" spc="-70" dirty="0">
                <a:latin typeface="Calibri"/>
                <a:cs typeface="Calibri"/>
              </a:rPr>
              <a:t> </a:t>
            </a:r>
            <a:r>
              <a:rPr sz="3200" dirty="0">
                <a:latin typeface="Calibri"/>
                <a:cs typeface="Calibri"/>
              </a:rPr>
              <a:t>possible</a:t>
            </a:r>
            <a:r>
              <a:rPr sz="3200" spc="-50" dirty="0">
                <a:latin typeface="Calibri"/>
                <a:cs typeface="Calibri"/>
              </a:rPr>
              <a:t> </a:t>
            </a:r>
            <a:r>
              <a:rPr sz="3200" dirty="0">
                <a:latin typeface="Calibri"/>
                <a:cs typeface="Calibri"/>
              </a:rPr>
              <a:t>to</a:t>
            </a:r>
            <a:r>
              <a:rPr sz="3200" spc="-55" dirty="0">
                <a:latin typeface="Calibri"/>
                <a:cs typeface="Calibri"/>
              </a:rPr>
              <a:t> </a:t>
            </a:r>
            <a:r>
              <a:rPr sz="3200" dirty="0">
                <a:latin typeface="Calibri"/>
                <a:cs typeface="Calibri"/>
              </a:rPr>
              <a:t>construct</a:t>
            </a:r>
            <a:r>
              <a:rPr sz="3200" spc="-65" dirty="0">
                <a:latin typeface="Calibri"/>
                <a:cs typeface="Calibri"/>
              </a:rPr>
              <a:t> </a:t>
            </a:r>
            <a:r>
              <a:rPr sz="3200" dirty="0">
                <a:latin typeface="Calibri"/>
                <a:cs typeface="Calibri"/>
              </a:rPr>
              <a:t>deeper</a:t>
            </a:r>
            <a:r>
              <a:rPr sz="3200" spc="-80" dirty="0">
                <a:latin typeface="Calibri"/>
                <a:cs typeface="Calibri"/>
              </a:rPr>
              <a:t> </a:t>
            </a:r>
            <a:r>
              <a:rPr sz="3200" spc="-20" dirty="0">
                <a:latin typeface="Calibri"/>
                <a:cs typeface="Calibri"/>
              </a:rPr>
              <a:t>pits </a:t>
            </a:r>
            <a:r>
              <a:rPr sz="3200" dirty="0">
                <a:latin typeface="Calibri"/>
                <a:cs typeface="Calibri"/>
              </a:rPr>
              <a:t>(especially</a:t>
            </a:r>
            <a:r>
              <a:rPr sz="3200" spc="-70" dirty="0">
                <a:latin typeface="Calibri"/>
                <a:cs typeface="Calibri"/>
              </a:rPr>
              <a:t> </a:t>
            </a:r>
            <a:r>
              <a:rPr sz="3200" dirty="0">
                <a:latin typeface="Calibri"/>
                <a:cs typeface="Calibri"/>
              </a:rPr>
              <a:t>with</a:t>
            </a:r>
            <a:r>
              <a:rPr sz="3200" spc="-65" dirty="0">
                <a:latin typeface="Calibri"/>
                <a:cs typeface="Calibri"/>
              </a:rPr>
              <a:t> </a:t>
            </a:r>
            <a:r>
              <a:rPr sz="3200" dirty="0">
                <a:latin typeface="Calibri"/>
                <a:cs typeface="Calibri"/>
              </a:rPr>
              <a:t>mechanical</a:t>
            </a:r>
            <a:r>
              <a:rPr sz="3200" spc="-65" dirty="0">
                <a:latin typeface="Calibri"/>
                <a:cs typeface="Calibri"/>
              </a:rPr>
              <a:t> </a:t>
            </a:r>
            <a:r>
              <a:rPr sz="3200" spc="-10" dirty="0">
                <a:latin typeface="Calibri"/>
                <a:cs typeface="Calibri"/>
              </a:rPr>
              <a:t>means).</a:t>
            </a:r>
            <a:endParaRPr sz="3200" dirty="0">
              <a:latin typeface="Calibri"/>
              <a:cs typeface="Calibri"/>
            </a:endParaRPr>
          </a:p>
        </p:txBody>
      </p:sp>
      <p:sp>
        <p:nvSpPr>
          <p:cNvPr id="5" name="Slide Number Placeholder 4">
            <a:extLst>
              <a:ext uri="{FF2B5EF4-FFF2-40B4-BE49-F238E27FC236}">
                <a16:creationId xmlns:a16="http://schemas.microsoft.com/office/drawing/2014/main" id="{3ADCF7A9-02C3-A728-CE3B-35AD3A1ADD87}"/>
              </a:ext>
            </a:extLst>
          </p:cNvPr>
          <p:cNvSpPr>
            <a:spLocks noGrp="1"/>
          </p:cNvSpPr>
          <p:nvPr>
            <p:ph type="sldNum" sz="quarter" idx="7"/>
          </p:nvPr>
        </p:nvSpPr>
        <p:spPr/>
        <p:txBody>
          <a:bodyPr/>
          <a:lstStyle/>
          <a:p>
            <a:fld id="{B6F15528-21DE-4FAA-801E-634DDDAF4B2B}" type="slidenum">
              <a:rPr lang="en-US" smtClean="0"/>
              <a:t>60</a:t>
            </a:fld>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78105" rIns="0" bIns="0" rtlCol="0">
            <a:spAutoFit/>
          </a:bodyPr>
          <a:lstStyle/>
          <a:p>
            <a:pPr marL="849630">
              <a:lnSpc>
                <a:spcPct val="100000"/>
              </a:lnSpc>
              <a:spcBef>
                <a:spcPts val="615"/>
              </a:spcBef>
            </a:pPr>
            <a:r>
              <a:rPr sz="3600">
                <a:solidFill>
                  <a:srgbClr val="000000"/>
                </a:solidFill>
              </a:rPr>
              <a:t>Design</a:t>
            </a:r>
            <a:r>
              <a:rPr sz="3600" spc="-20">
                <a:solidFill>
                  <a:srgbClr val="000000"/>
                </a:solidFill>
              </a:rPr>
              <a:t> </a:t>
            </a:r>
            <a:r>
              <a:rPr sz="3600">
                <a:solidFill>
                  <a:srgbClr val="000000"/>
                </a:solidFill>
              </a:rPr>
              <a:t>of</a:t>
            </a:r>
            <a:r>
              <a:rPr sz="3600" spc="-35">
                <a:solidFill>
                  <a:srgbClr val="000000"/>
                </a:solidFill>
              </a:rPr>
              <a:t> </a:t>
            </a:r>
            <a:r>
              <a:rPr sz="3600">
                <a:solidFill>
                  <a:srgbClr val="000000"/>
                </a:solidFill>
              </a:rPr>
              <a:t>“Pit”</a:t>
            </a:r>
            <a:r>
              <a:rPr sz="3600" spc="-45">
                <a:solidFill>
                  <a:srgbClr val="000000"/>
                </a:solidFill>
              </a:rPr>
              <a:t> </a:t>
            </a:r>
            <a:r>
              <a:rPr sz="3600">
                <a:solidFill>
                  <a:srgbClr val="000000"/>
                </a:solidFill>
              </a:rPr>
              <a:t>for</a:t>
            </a:r>
            <a:r>
              <a:rPr sz="3600" spc="-30">
                <a:solidFill>
                  <a:srgbClr val="000000"/>
                </a:solidFill>
              </a:rPr>
              <a:t> </a:t>
            </a:r>
            <a:r>
              <a:rPr sz="3600">
                <a:solidFill>
                  <a:srgbClr val="000000"/>
                </a:solidFill>
              </a:rPr>
              <a:t>“Pit</a:t>
            </a:r>
            <a:r>
              <a:rPr sz="3600" spc="-55">
                <a:solidFill>
                  <a:srgbClr val="000000"/>
                </a:solidFill>
              </a:rPr>
              <a:t> </a:t>
            </a:r>
            <a:r>
              <a:rPr sz="3600" spc="-10">
                <a:solidFill>
                  <a:srgbClr val="000000"/>
                </a:solidFill>
              </a:rPr>
              <a:t>Latrines”</a:t>
            </a:r>
            <a:endParaRPr sz="3600"/>
          </a:p>
        </p:txBody>
      </p:sp>
      <p:sp>
        <p:nvSpPr>
          <p:cNvPr id="3" name="object 3"/>
          <p:cNvSpPr/>
          <p:nvPr/>
        </p:nvSpPr>
        <p:spPr>
          <a:xfrm>
            <a:off x="685800" y="1143000"/>
            <a:ext cx="7772400" cy="5029200"/>
          </a:xfrm>
          <a:custGeom>
            <a:avLst/>
            <a:gdLst/>
            <a:ahLst/>
            <a:cxnLst/>
            <a:rect l="l" t="t" r="r" b="b"/>
            <a:pathLst>
              <a:path w="7772400" h="5029200">
                <a:moveTo>
                  <a:pt x="0" y="5029200"/>
                </a:moveTo>
                <a:lnTo>
                  <a:pt x="7772400" y="5029200"/>
                </a:lnTo>
                <a:lnTo>
                  <a:pt x="7772400" y="0"/>
                </a:lnTo>
                <a:lnTo>
                  <a:pt x="0" y="0"/>
                </a:lnTo>
                <a:lnTo>
                  <a:pt x="0" y="50292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764844" y="1150061"/>
            <a:ext cx="7251065" cy="2943225"/>
          </a:xfrm>
          <a:prstGeom prst="rect">
            <a:avLst/>
          </a:prstGeom>
        </p:spPr>
        <p:txBody>
          <a:bodyPr vert="horz" wrap="square" lIns="0" tIns="13335" rIns="0" bIns="0" rtlCol="0">
            <a:spAutoFit/>
          </a:bodyPr>
          <a:lstStyle/>
          <a:p>
            <a:pPr marL="12700">
              <a:lnSpc>
                <a:spcPct val="100000"/>
              </a:lnSpc>
              <a:spcBef>
                <a:spcPts val="105"/>
              </a:spcBef>
            </a:pPr>
            <a:r>
              <a:rPr sz="3200" b="1">
                <a:solidFill>
                  <a:srgbClr val="00AF50"/>
                </a:solidFill>
                <a:latin typeface="Calibri"/>
                <a:cs typeface="Calibri"/>
              </a:rPr>
              <a:t>Design</a:t>
            </a:r>
            <a:r>
              <a:rPr sz="3200" b="1" spc="-40">
                <a:solidFill>
                  <a:srgbClr val="00AF50"/>
                </a:solidFill>
                <a:latin typeface="Calibri"/>
                <a:cs typeface="Calibri"/>
              </a:rPr>
              <a:t> </a:t>
            </a:r>
            <a:r>
              <a:rPr sz="3200" b="1" spc="-10">
                <a:solidFill>
                  <a:srgbClr val="00AF50"/>
                </a:solidFill>
                <a:latin typeface="Calibri"/>
                <a:cs typeface="Calibri"/>
              </a:rPr>
              <a:t>Considerations:</a:t>
            </a:r>
            <a:endParaRPr sz="3200">
              <a:latin typeface="Calibri"/>
              <a:cs typeface="Calibri"/>
            </a:endParaRPr>
          </a:p>
          <a:p>
            <a:pPr marL="355600" marR="182245" indent="-342900">
              <a:lnSpc>
                <a:spcPct val="100000"/>
              </a:lnSpc>
              <a:spcBef>
                <a:spcPts val="2705"/>
              </a:spcBef>
              <a:buFont typeface="Arial MT"/>
              <a:buChar char="•"/>
              <a:tabLst>
                <a:tab pos="355600" algn="l"/>
              </a:tabLst>
            </a:pPr>
            <a:r>
              <a:rPr sz="2800" b="1">
                <a:latin typeface="Calibri"/>
                <a:cs typeface="Calibri"/>
              </a:rPr>
              <a:t>Sufficient</a:t>
            </a:r>
            <a:r>
              <a:rPr sz="2800" b="1" spc="-90">
                <a:latin typeface="Calibri"/>
                <a:cs typeface="Calibri"/>
              </a:rPr>
              <a:t> </a:t>
            </a:r>
            <a:r>
              <a:rPr sz="2800" b="1">
                <a:latin typeface="Calibri"/>
                <a:cs typeface="Calibri"/>
              </a:rPr>
              <a:t>volume</a:t>
            </a:r>
            <a:r>
              <a:rPr sz="2800" b="1" spc="-100">
                <a:latin typeface="Calibri"/>
                <a:cs typeface="Calibri"/>
              </a:rPr>
              <a:t> </a:t>
            </a:r>
            <a:r>
              <a:rPr sz="2800" b="1">
                <a:latin typeface="Calibri"/>
                <a:cs typeface="Calibri"/>
              </a:rPr>
              <a:t>for</a:t>
            </a:r>
            <a:r>
              <a:rPr sz="2800" b="1" spc="-105">
                <a:latin typeface="Calibri"/>
                <a:cs typeface="Calibri"/>
              </a:rPr>
              <a:t> </a:t>
            </a:r>
            <a:r>
              <a:rPr sz="2800" b="1" spc="-20">
                <a:latin typeface="Calibri"/>
                <a:cs typeface="Calibri"/>
              </a:rPr>
              <a:t>storage</a:t>
            </a:r>
            <a:r>
              <a:rPr sz="2800" b="1" spc="-105">
                <a:latin typeface="Calibri"/>
                <a:cs typeface="Calibri"/>
              </a:rPr>
              <a:t> </a:t>
            </a:r>
            <a:r>
              <a:rPr sz="2800" b="1">
                <a:latin typeface="Calibri"/>
                <a:cs typeface="Calibri"/>
              </a:rPr>
              <a:t>and</a:t>
            </a:r>
            <a:r>
              <a:rPr sz="2800" b="1" spc="-105">
                <a:latin typeface="Calibri"/>
                <a:cs typeface="Calibri"/>
              </a:rPr>
              <a:t> </a:t>
            </a:r>
            <a:r>
              <a:rPr sz="2800" b="1">
                <a:latin typeface="Calibri"/>
                <a:cs typeface="Calibri"/>
              </a:rPr>
              <a:t>digestion</a:t>
            </a:r>
            <a:r>
              <a:rPr sz="2800" b="1" spc="-95">
                <a:latin typeface="Calibri"/>
                <a:cs typeface="Calibri"/>
              </a:rPr>
              <a:t> </a:t>
            </a:r>
            <a:r>
              <a:rPr sz="2800" b="1" spc="-25">
                <a:latin typeface="Calibri"/>
                <a:cs typeface="Calibri"/>
              </a:rPr>
              <a:t>of </a:t>
            </a:r>
            <a:r>
              <a:rPr sz="2800" b="1" spc="-10">
                <a:latin typeface="Calibri"/>
                <a:cs typeface="Calibri"/>
              </a:rPr>
              <a:t>waste</a:t>
            </a:r>
            <a:endParaRPr sz="2800">
              <a:latin typeface="Calibri"/>
              <a:cs typeface="Calibri"/>
            </a:endParaRPr>
          </a:p>
          <a:p>
            <a:pPr marL="355600" marR="5080" indent="-342900">
              <a:lnSpc>
                <a:spcPct val="100000"/>
              </a:lnSpc>
              <a:spcBef>
                <a:spcPts val="2980"/>
              </a:spcBef>
              <a:buFont typeface="Arial MT"/>
              <a:buChar char="•"/>
              <a:tabLst>
                <a:tab pos="355600" algn="l"/>
              </a:tabLst>
            </a:pPr>
            <a:r>
              <a:rPr sz="2800" b="1" spc="-10">
                <a:latin typeface="Calibri"/>
                <a:cs typeface="Calibri"/>
              </a:rPr>
              <a:t>Infiltration</a:t>
            </a:r>
            <a:r>
              <a:rPr sz="2800" b="1" spc="-80">
                <a:latin typeface="Calibri"/>
                <a:cs typeface="Calibri"/>
              </a:rPr>
              <a:t> </a:t>
            </a:r>
            <a:r>
              <a:rPr sz="2800" b="1">
                <a:latin typeface="Calibri"/>
                <a:cs typeface="Calibri"/>
              </a:rPr>
              <a:t>of</a:t>
            </a:r>
            <a:r>
              <a:rPr sz="2800" b="1" spc="-95">
                <a:latin typeface="Calibri"/>
                <a:cs typeface="Calibri"/>
              </a:rPr>
              <a:t> </a:t>
            </a:r>
            <a:r>
              <a:rPr sz="2800" b="1">
                <a:latin typeface="Calibri"/>
                <a:cs typeface="Calibri"/>
              </a:rPr>
              <a:t>water</a:t>
            </a:r>
            <a:r>
              <a:rPr sz="2800" b="1" spc="-75">
                <a:latin typeface="Calibri"/>
                <a:cs typeface="Calibri"/>
              </a:rPr>
              <a:t> </a:t>
            </a:r>
            <a:r>
              <a:rPr sz="2800" b="1">
                <a:latin typeface="Calibri"/>
                <a:cs typeface="Calibri"/>
              </a:rPr>
              <a:t>not</a:t>
            </a:r>
            <a:r>
              <a:rPr sz="2800" b="1" spc="-95">
                <a:latin typeface="Calibri"/>
                <a:cs typeface="Calibri"/>
              </a:rPr>
              <a:t> </a:t>
            </a:r>
            <a:r>
              <a:rPr sz="2800" b="1">
                <a:latin typeface="Calibri"/>
                <a:cs typeface="Calibri"/>
              </a:rPr>
              <a:t>specifically</a:t>
            </a:r>
            <a:r>
              <a:rPr sz="2800" b="1" spc="-70">
                <a:latin typeface="Calibri"/>
                <a:cs typeface="Calibri"/>
              </a:rPr>
              <a:t> </a:t>
            </a:r>
            <a:r>
              <a:rPr sz="2800" b="1" spc="-10">
                <a:latin typeface="Calibri"/>
                <a:cs typeface="Calibri"/>
              </a:rPr>
              <a:t>considered </a:t>
            </a:r>
            <a:r>
              <a:rPr sz="2800" b="1">
                <a:latin typeface="Calibri"/>
                <a:cs typeface="Calibri"/>
              </a:rPr>
              <a:t>(because</a:t>
            </a:r>
            <a:r>
              <a:rPr sz="2800" b="1" spc="-90">
                <a:latin typeface="Calibri"/>
                <a:cs typeface="Calibri"/>
              </a:rPr>
              <a:t> </a:t>
            </a:r>
            <a:r>
              <a:rPr sz="2800" b="1">
                <a:latin typeface="Calibri"/>
                <a:cs typeface="Calibri"/>
              </a:rPr>
              <a:t>minimum</a:t>
            </a:r>
            <a:r>
              <a:rPr sz="2800" b="1" spc="-80">
                <a:latin typeface="Calibri"/>
                <a:cs typeface="Calibri"/>
              </a:rPr>
              <a:t> </a:t>
            </a:r>
            <a:r>
              <a:rPr sz="2800" b="1">
                <a:latin typeface="Calibri"/>
                <a:cs typeface="Calibri"/>
              </a:rPr>
              <a:t>water</a:t>
            </a:r>
            <a:r>
              <a:rPr sz="2800" b="1" spc="-75">
                <a:latin typeface="Calibri"/>
                <a:cs typeface="Calibri"/>
              </a:rPr>
              <a:t> </a:t>
            </a:r>
            <a:r>
              <a:rPr sz="2800" b="1">
                <a:latin typeface="Calibri"/>
                <a:cs typeface="Calibri"/>
              </a:rPr>
              <a:t>use/</a:t>
            </a:r>
            <a:r>
              <a:rPr sz="2800" b="1" spc="-80">
                <a:latin typeface="Calibri"/>
                <a:cs typeface="Calibri"/>
              </a:rPr>
              <a:t> </a:t>
            </a:r>
            <a:r>
              <a:rPr sz="2800" b="1">
                <a:latin typeface="Calibri"/>
                <a:cs typeface="Calibri"/>
              </a:rPr>
              <a:t>no</a:t>
            </a:r>
            <a:r>
              <a:rPr sz="2800" b="1" spc="-85">
                <a:latin typeface="Calibri"/>
                <a:cs typeface="Calibri"/>
              </a:rPr>
              <a:t> </a:t>
            </a:r>
            <a:r>
              <a:rPr sz="2800" b="1" spc="-10">
                <a:latin typeface="Calibri"/>
                <a:cs typeface="Calibri"/>
              </a:rPr>
              <a:t>flushing)</a:t>
            </a:r>
            <a:endParaRPr sz="2800">
              <a:latin typeface="Calibri"/>
              <a:cs typeface="Calibri"/>
            </a:endParaRPr>
          </a:p>
        </p:txBody>
      </p:sp>
      <p:sp>
        <p:nvSpPr>
          <p:cNvPr id="5" name="Slide Number Placeholder 4">
            <a:extLst>
              <a:ext uri="{FF2B5EF4-FFF2-40B4-BE49-F238E27FC236}">
                <a16:creationId xmlns:a16="http://schemas.microsoft.com/office/drawing/2014/main" id="{8CB24454-E290-5C07-92DF-973867B352A0}"/>
              </a:ext>
            </a:extLst>
          </p:cNvPr>
          <p:cNvSpPr>
            <a:spLocks noGrp="1"/>
          </p:cNvSpPr>
          <p:nvPr>
            <p:ph type="sldNum" sz="quarter" idx="7"/>
          </p:nvPr>
        </p:nvSpPr>
        <p:spPr/>
        <p:txBody>
          <a:bodyPr/>
          <a:lstStyle/>
          <a:p>
            <a:fld id="{B6F15528-21DE-4FAA-801E-634DDDAF4B2B}" type="slidenum">
              <a:rPr lang="en-US" smtClean="0"/>
              <a:t>61</a:t>
            </a:fld>
            <a:endParaRPr lang="en-US"/>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78105" rIns="0" bIns="0" rtlCol="0">
            <a:spAutoFit/>
          </a:bodyPr>
          <a:lstStyle/>
          <a:p>
            <a:pPr marL="849630">
              <a:lnSpc>
                <a:spcPct val="100000"/>
              </a:lnSpc>
              <a:spcBef>
                <a:spcPts val="615"/>
              </a:spcBef>
            </a:pPr>
            <a:r>
              <a:rPr sz="3600">
                <a:solidFill>
                  <a:srgbClr val="00AF50"/>
                </a:solidFill>
              </a:rPr>
              <a:t>Design</a:t>
            </a:r>
            <a:r>
              <a:rPr sz="3600" spc="-20">
                <a:solidFill>
                  <a:srgbClr val="00AF50"/>
                </a:solidFill>
              </a:rPr>
              <a:t> </a:t>
            </a:r>
            <a:r>
              <a:rPr sz="3600">
                <a:solidFill>
                  <a:srgbClr val="00AF50"/>
                </a:solidFill>
              </a:rPr>
              <a:t>of</a:t>
            </a:r>
            <a:r>
              <a:rPr sz="3600" spc="-35">
                <a:solidFill>
                  <a:srgbClr val="00AF50"/>
                </a:solidFill>
              </a:rPr>
              <a:t> </a:t>
            </a:r>
            <a:r>
              <a:rPr sz="3600">
                <a:solidFill>
                  <a:srgbClr val="00AF50"/>
                </a:solidFill>
              </a:rPr>
              <a:t>“Pit”</a:t>
            </a:r>
            <a:r>
              <a:rPr sz="3600" spc="-45">
                <a:solidFill>
                  <a:srgbClr val="00AF50"/>
                </a:solidFill>
              </a:rPr>
              <a:t> </a:t>
            </a:r>
            <a:r>
              <a:rPr sz="3600">
                <a:solidFill>
                  <a:srgbClr val="00AF50"/>
                </a:solidFill>
              </a:rPr>
              <a:t>for</a:t>
            </a:r>
            <a:r>
              <a:rPr sz="3600" spc="-30">
                <a:solidFill>
                  <a:srgbClr val="00AF50"/>
                </a:solidFill>
              </a:rPr>
              <a:t> </a:t>
            </a:r>
            <a:r>
              <a:rPr sz="3600">
                <a:solidFill>
                  <a:srgbClr val="00AF50"/>
                </a:solidFill>
              </a:rPr>
              <a:t>“Pit</a:t>
            </a:r>
            <a:r>
              <a:rPr sz="3600" spc="-55">
                <a:solidFill>
                  <a:srgbClr val="00AF50"/>
                </a:solidFill>
              </a:rPr>
              <a:t> </a:t>
            </a:r>
            <a:r>
              <a:rPr sz="3600" spc="-10">
                <a:solidFill>
                  <a:srgbClr val="00AF50"/>
                </a:solidFill>
              </a:rPr>
              <a:t>Latrines”</a:t>
            </a:r>
            <a:endParaRPr sz="3600"/>
          </a:p>
        </p:txBody>
      </p:sp>
      <p:sp>
        <p:nvSpPr>
          <p:cNvPr id="3" name="object 3"/>
          <p:cNvSpPr txBox="1"/>
          <p:nvPr/>
        </p:nvSpPr>
        <p:spPr>
          <a:xfrm>
            <a:off x="586740" y="885369"/>
            <a:ext cx="6396990" cy="1790700"/>
          </a:xfrm>
          <a:prstGeom prst="rect">
            <a:avLst/>
          </a:prstGeom>
        </p:spPr>
        <p:txBody>
          <a:bodyPr vert="horz" wrap="square" lIns="0" tIns="127635" rIns="0" bIns="0" rtlCol="0">
            <a:spAutoFit/>
          </a:bodyPr>
          <a:lstStyle/>
          <a:p>
            <a:pPr marL="38100">
              <a:lnSpc>
                <a:spcPct val="100000"/>
              </a:lnSpc>
              <a:spcBef>
                <a:spcPts val="1005"/>
              </a:spcBef>
            </a:pPr>
            <a:r>
              <a:rPr sz="2800" b="1" spc="-10">
                <a:latin typeface="Calibri"/>
                <a:cs typeface="Calibri"/>
              </a:rPr>
              <a:t>Effective</a:t>
            </a:r>
            <a:r>
              <a:rPr sz="2800" b="1" spc="-40">
                <a:latin typeface="Calibri"/>
                <a:cs typeface="Calibri"/>
              </a:rPr>
              <a:t> </a:t>
            </a:r>
            <a:r>
              <a:rPr sz="2800" b="1" spc="-20">
                <a:latin typeface="Calibri"/>
                <a:cs typeface="Calibri"/>
              </a:rPr>
              <a:t>Volume</a:t>
            </a:r>
            <a:r>
              <a:rPr sz="2800" b="1" spc="-40">
                <a:latin typeface="Calibri"/>
                <a:cs typeface="Calibri"/>
              </a:rPr>
              <a:t> </a:t>
            </a:r>
            <a:r>
              <a:rPr sz="2800" b="1">
                <a:latin typeface="Calibri"/>
                <a:cs typeface="Calibri"/>
              </a:rPr>
              <a:t>of</a:t>
            </a:r>
            <a:r>
              <a:rPr sz="2800" b="1" spc="-55">
                <a:latin typeface="Calibri"/>
                <a:cs typeface="Calibri"/>
              </a:rPr>
              <a:t> </a:t>
            </a:r>
            <a:r>
              <a:rPr sz="2800" b="1">
                <a:latin typeface="Calibri"/>
                <a:cs typeface="Calibri"/>
              </a:rPr>
              <a:t>Pit,</a:t>
            </a:r>
            <a:r>
              <a:rPr sz="2800" b="1" spc="-40">
                <a:latin typeface="Calibri"/>
                <a:cs typeface="Calibri"/>
              </a:rPr>
              <a:t> </a:t>
            </a:r>
            <a:r>
              <a:rPr sz="2800" b="1">
                <a:latin typeface="Calibri"/>
                <a:cs typeface="Calibri"/>
              </a:rPr>
              <a:t>V</a:t>
            </a:r>
            <a:r>
              <a:rPr sz="2775" b="1" baseline="-21021">
                <a:latin typeface="Calibri"/>
                <a:cs typeface="Calibri"/>
              </a:rPr>
              <a:t>eff</a:t>
            </a:r>
            <a:r>
              <a:rPr sz="2775" b="1" spc="209" baseline="-21021">
                <a:latin typeface="Calibri"/>
                <a:cs typeface="Calibri"/>
              </a:rPr>
              <a:t> </a:t>
            </a:r>
            <a:r>
              <a:rPr sz="2800" b="1">
                <a:latin typeface="Calibri"/>
                <a:cs typeface="Calibri"/>
              </a:rPr>
              <a:t>=</a:t>
            </a:r>
            <a:r>
              <a:rPr sz="2800" b="1" spc="-40">
                <a:latin typeface="Calibri"/>
                <a:cs typeface="Calibri"/>
              </a:rPr>
              <a:t> </a:t>
            </a:r>
            <a:r>
              <a:rPr sz="2800" b="1">
                <a:latin typeface="Calibri"/>
                <a:cs typeface="Calibri"/>
              </a:rPr>
              <a:t>C</a:t>
            </a:r>
            <a:r>
              <a:rPr sz="2800" b="1" spc="-45">
                <a:latin typeface="Calibri"/>
                <a:cs typeface="Calibri"/>
              </a:rPr>
              <a:t> </a:t>
            </a:r>
            <a:r>
              <a:rPr sz="2800" b="1">
                <a:latin typeface="Calibri"/>
                <a:cs typeface="Calibri"/>
              </a:rPr>
              <a:t>x</a:t>
            </a:r>
            <a:r>
              <a:rPr sz="2800" b="1" spc="-40">
                <a:latin typeface="Calibri"/>
                <a:cs typeface="Calibri"/>
              </a:rPr>
              <a:t> </a:t>
            </a:r>
            <a:r>
              <a:rPr sz="2800" b="1">
                <a:latin typeface="Calibri"/>
                <a:cs typeface="Calibri"/>
              </a:rPr>
              <a:t>P</a:t>
            </a:r>
            <a:r>
              <a:rPr sz="2800" b="1" spc="-55">
                <a:latin typeface="Calibri"/>
                <a:cs typeface="Calibri"/>
              </a:rPr>
              <a:t> </a:t>
            </a:r>
            <a:r>
              <a:rPr sz="2800" b="1">
                <a:latin typeface="Calibri"/>
                <a:cs typeface="Calibri"/>
              </a:rPr>
              <a:t>x</a:t>
            </a:r>
            <a:r>
              <a:rPr sz="2800" b="1" spc="-45">
                <a:latin typeface="Calibri"/>
                <a:cs typeface="Calibri"/>
              </a:rPr>
              <a:t> </a:t>
            </a:r>
            <a:r>
              <a:rPr sz="2800" b="1" spc="-50">
                <a:latin typeface="Calibri"/>
                <a:cs typeface="Calibri"/>
              </a:rPr>
              <a:t>N</a:t>
            </a:r>
            <a:endParaRPr sz="2800">
              <a:latin typeface="Calibri"/>
              <a:cs typeface="Calibri"/>
            </a:endParaRPr>
          </a:p>
          <a:p>
            <a:pPr marL="952500">
              <a:lnSpc>
                <a:spcPct val="100000"/>
              </a:lnSpc>
              <a:spcBef>
                <a:spcPts val="785"/>
              </a:spcBef>
            </a:pPr>
            <a:r>
              <a:rPr sz="2400" b="1" i="1">
                <a:latin typeface="Calibri"/>
                <a:cs typeface="Calibri"/>
              </a:rPr>
              <a:t>V</a:t>
            </a:r>
            <a:r>
              <a:rPr sz="2400" b="1" i="1" spc="-35">
                <a:latin typeface="Calibri"/>
                <a:cs typeface="Calibri"/>
              </a:rPr>
              <a:t> </a:t>
            </a:r>
            <a:r>
              <a:rPr sz="2400" b="1" i="1">
                <a:latin typeface="Calibri"/>
                <a:cs typeface="Calibri"/>
              </a:rPr>
              <a:t>=</a:t>
            </a:r>
            <a:r>
              <a:rPr sz="2400" b="1" i="1" spc="-40">
                <a:latin typeface="Calibri"/>
                <a:cs typeface="Calibri"/>
              </a:rPr>
              <a:t> </a:t>
            </a:r>
            <a:r>
              <a:rPr sz="2400" b="1" i="1">
                <a:latin typeface="Calibri"/>
                <a:cs typeface="Calibri"/>
              </a:rPr>
              <a:t>Effective</a:t>
            </a:r>
            <a:r>
              <a:rPr sz="2400" b="1" i="1" spc="-15">
                <a:latin typeface="Calibri"/>
                <a:cs typeface="Calibri"/>
              </a:rPr>
              <a:t> </a:t>
            </a:r>
            <a:r>
              <a:rPr sz="2400" b="1" i="1">
                <a:latin typeface="Calibri"/>
                <a:cs typeface="Calibri"/>
              </a:rPr>
              <a:t>volume</a:t>
            </a:r>
            <a:r>
              <a:rPr sz="2400" b="1" i="1" spc="-50">
                <a:latin typeface="Calibri"/>
                <a:cs typeface="Calibri"/>
              </a:rPr>
              <a:t> </a:t>
            </a:r>
            <a:r>
              <a:rPr sz="2400" b="1" i="1">
                <a:latin typeface="Calibri"/>
                <a:cs typeface="Calibri"/>
              </a:rPr>
              <a:t>of</a:t>
            </a:r>
            <a:r>
              <a:rPr sz="2400" b="1" i="1" spc="-35">
                <a:latin typeface="Calibri"/>
                <a:cs typeface="Calibri"/>
              </a:rPr>
              <a:t> </a:t>
            </a:r>
            <a:r>
              <a:rPr sz="2400" b="1" i="1">
                <a:latin typeface="Calibri"/>
                <a:cs typeface="Calibri"/>
              </a:rPr>
              <a:t>pit</a:t>
            </a:r>
            <a:r>
              <a:rPr sz="2400" b="1" i="1" spc="-50">
                <a:latin typeface="Calibri"/>
                <a:cs typeface="Calibri"/>
              </a:rPr>
              <a:t> </a:t>
            </a:r>
            <a:r>
              <a:rPr sz="2400" b="1" i="1">
                <a:latin typeface="Calibri"/>
                <a:cs typeface="Calibri"/>
              </a:rPr>
              <a:t>in</a:t>
            </a:r>
            <a:r>
              <a:rPr sz="2400" b="1" i="1" spc="-45">
                <a:latin typeface="Calibri"/>
                <a:cs typeface="Calibri"/>
              </a:rPr>
              <a:t> </a:t>
            </a:r>
            <a:r>
              <a:rPr sz="2400" b="1" i="1" spc="-25">
                <a:latin typeface="Calibri"/>
                <a:cs typeface="Calibri"/>
              </a:rPr>
              <a:t>m</a:t>
            </a:r>
            <a:r>
              <a:rPr sz="2400" b="1" i="1" spc="-37" baseline="24305">
                <a:latin typeface="Calibri"/>
                <a:cs typeface="Calibri"/>
              </a:rPr>
              <a:t>3</a:t>
            </a:r>
            <a:endParaRPr sz="2400" baseline="24305">
              <a:latin typeface="Calibri"/>
              <a:cs typeface="Calibri"/>
            </a:endParaRPr>
          </a:p>
          <a:p>
            <a:pPr marL="952500" marR="30480">
              <a:lnSpc>
                <a:spcPct val="100000"/>
              </a:lnSpc>
              <a:spcBef>
                <a:spcPts val="204"/>
              </a:spcBef>
            </a:pPr>
            <a:r>
              <a:rPr sz="2400" b="1" i="1">
                <a:latin typeface="Calibri"/>
                <a:cs typeface="Calibri"/>
              </a:rPr>
              <a:t>C</a:t>
            </a:r>
            <a:r>
              <a:rPr sz="2400" b="1" i="1" spc="-35">
                <a:latin typeface="Calibri"/>
                <a:cs typeface="Calibri"/>
              </a:rPr>
              <a:t> </a:t>
            </a:r>
            <a:r>
              <a:rPr sz="2400" b="1" i="1">
                <a:latin typeface="Calibri"/>
                <a:cs typeface="Calibri"/>
              </a:rPr>
              <a:t>=</a:t>
            </a:r>
            <a:r>
              <a:rPr sz="2400" b="1" i="1" spc="-35">
                <a:latin typeface="Calibri"/>
                <a:cs typeface="Calibri"/>
              </a:rPr>
              <a:t> </a:t>
            </a:r>
            <a:r>
              <a:rPr sz="2400" b="1" i="1">
                <a:latin typeface="Calibri"/>
                <a:cs typeface="Calibri"/>
              </a:rPr>
              <a:t>Solid</a:t>
            </a:r>
            <a:r>
              <a:rPr sz="2400" b="1" i="1" spc="-40">
                <a:latin typeface="Calibri"/>
                <a:cs typeface="Calibri"/>
              </a:rPr>
              <a:t> </a:t>
            </a:r>
            <a:r>
              <a:rPr sz="2400" b="1" i="1">
                <a:latin typeface="Calibri"/>
                <a:cs typeface="Calibri"/>
              </a:rPr>
              <a:t>accumulation</a:t>
            </a:r>
            <a:r>
              <a:rPr sz="2400" b="1" i="1" spc="-55">
                <a:latin typeface="Calibri"/>
                <a:cs typeface="Calibri"/>
              </a:rPr>
              <a:t> </a:t>
            </a:r>
            <a:r>
              <a:rPr sz="2400" b="1" i="1">
                <a:latin typeface="Calibri"/>
                <a:cs typeface="Calibri"/>
              </a:rPr>
              <a:t>rate</a:t>
            </a:r>
            <a:r>
              <a:rPr sz="2400" b="1" i="1" spc="-35">
                <a:latin typeface="Calibri"/>
                <a:cs typeface="Calibri"/>
              </a:rPr>
              <a:t> </a:t>
            </a:r>
            <a:r>
              <a:rPr sz="2400" b="1" i="1" spc="-10">
                <a:latin typeface="Calibri"/>
                <a:cs typeface="Calibri"/>
              </a:rPr>
              <a:t>(m</a:t>
            </a:r>
            <a:r>
              <a:rPr sz="2400" b="1" i="1" spc="-15" baseline="24305">
                <a:latin typeface="Calibri"/>
                <a:cs typeface="Calibri"/>
              </a:rPr>
              <a:t>3</a:t>
            </a:r>
            <a:r>
              <a:rPr sz="2400" b="1" i="1" spc="-10">
                <a:latin typeface="Calibri"/>
                <a:cs typeface="Calibri"/>
              </a:rPr>
              <a:t>/person/yr) </a:t>
            </a:r>
            <a:r>
              <a:rPr sz="2400" b="1" i="1">
                <a:latin typeface="Calibri"/>
                <a:cs typeface="Calibri"/>
              </a:rPr>
              <a:t>P</a:t>
            </a:r>
            <a:r>
              <a:rPr sz="2400" b="1" i="1" spc="-25">
                <a:latin typeface="Calibri"/>
                <a:cs typeface="Calibri"/>
              </a:rPr>
              <a:t> </a:t>
            </a:r>
            <a:r>
              <a:rPr sz="2400" b="1" i="1">
                <a:latin typeface="Calibri"/>
                <a:cs typeface="Calibri"/>
              </a:rPr>
              <a:t>=</a:t>
            </a:r>
            <a:r>
              <a:rPr sz="2400" b="1" i="1" spc="-15">
                <a:latin typeface="Calibri"/>
                <a:cs typeface="Calibri"/>
              </a:rPr>
              <a:t> </a:t>
            </a:r>
            <a:r>
              <a:rPr sz="2400" b="1" i="1">
                <a:latin typeface="Calibri"/>
                <a:cs typeface="Calibri"/>
              </a:rPr>
              <a:t>Number</a:t>
            </a:r>
            <a:r>
              <a:rPr sz="2400" b="1" i="1" spc="-30">
                <a:latin typeface="Calibri"/>
                <a:cs typeface="Calibri"/>
              </a:rPr>
              <a:t> </a:t>
            </a:r>
            <a:r>
              <a:rPr sz="2400" b="1" i="1">
                <a:latin typeface="Calibri"/>
                <a:cs typeface="Calibri"/>
              </a:rPr>
              <a:t>of</a:t>
            </a:r>
            <a:r>
              <a:rPr sz="2400" b="1" i="1" spc="-15">
                <a:latin typeface="Calibri"/>
                <a:cs typeface="Calibri"/>
              </a:rPr>
              <a:t> </a:t>
            </a:r>
            <a:r>
              <a:rPr sz="2400" b="1" i="1" spc="-20">
                <a:latin typeface="Calibri"/>
                <a:cs typeface="Calibri"/>
              </a:rPr>
              <a:t>users</a:t>
            </a:r>
            <a:endParaRPr sz="2400">
              <a:latin typeface="Calibri"/>
              <a:cs typeface="Calibri"/>
            </a:endParaRPr>
          </a:p>
        </p:txBody>
      </p:sp>
      <p:sp>
        <p:nvSpPr>
          <p:cNvPr id="4" name="object 4"/>
          <p:cNvSpPr txBox="1"/>
          <p:nvPr/>
        </p:nvSpPr>
        <p:spPr>
          <a:xfrm>
            <a:off x="1526794" y="2482057"/>
            <a:ext cx="4646930" cy="1093470"/>
          </a:xfrm>
          <a:prstGeom prst="rect">
            <a:avLst/>
          </a:prstGeom>
        </p:spPr>
        <p:txBody>
          <a:bodyPr vert="horz" wrap="square" lIns="0" tIns="180975" rIns="0" bIns="0" rtlCol="0">
            <a:spAutoFit/>
          </a:bodyPr>
          <a:lstStyle/>
          <a:p>
            <a:pPr marL="12700">
              <a:lnSpc>
                <a:spcPct val="100000"/>
              </a:lnSpc>
              <a:spcBef>
                <a:spcPts val="1425"/>
              </a:spcBef>
            </a:pPr>
            <a:r>
              <a:rPr sz="2400" b="1" i="1">
                <a:latin typeface="Calibri"/>
                <a:cs typeface="Calibri"/>
              </a:rPr>
              <a:t>N</a:t>
            </a:r>
            <a:r>
              <a:rPr sz="2400" b="1" i="1" spc="-30">
                <a:latin typeface="Calibri"/>
                <a:cs typeface="Calibri"/>
              </a:rPr>
              <a:t> </a:t>
            </a:r>
            <a:r>
              <a:rPr sz="2400" b="1" i="1">
                <a:latin typeface="Calibri"/>
                <a:cs typeface="Calibri"/>
              </a:rPr>
              <a:t>=</a:t>
            </a:r>
            <a:r>
              <a:rPr sz="2400" b="1" i="1" spc="-20">
                <a:latin typeface="Calibri"/>
                <a:cs typeface="Calibri"/>
              </a:rPr>
              <a:t> </a:t>
            </a:r>
            <a:r>
              <a:rPr sz="2400" b="1" i="1">
                <a:latin typeface="Calibri"/>
                <a:cs typeface="Calibri"/>
              </a:rPr>
              <a:t>Design</a:t>
            </a:r>
            <a:r>
              <a:rPr sz="2400" b="1" i="1" spc="-45">
                <a:latin typeface="Calibri"/>
                <a:cs typeface="Calibri"/>
              </a:rPr>
              <a:t> </a:t>
            </a:r>
            <a:r>
              <a:rPr sz="2400" b="1" i="1">
                <a:latin typeface="Calibri"/>
                <a:cs typeface="Calibri"/>
              </a:rPr>
              <a:t>life</a:t>
            </a:r>
            <a:r>
              <a:rPr sz="2400" b="1" i="1" spc="-25">
                <a:latin typeface="Calibri"/>
                <a:cs typeface="Calibri"/>
              </a:rPr>
              <a:t> </a:t>
            </a:r>
            <a:r>
              <a:rPr sz="2400" b="1" i="1" spc="-10">
                <a:latin typeface="Calibri"/>
                <a:cs typeface="Calibri"/>
              </a:rPr>
              <a:t>(years)</a:t>
            </a:r>
            <a:endParaRPr sz="2400">
              <a:latin typeface="Calibri"/>
              <a:cs typeface="Calibri"/>
            </a:endParaRPr>
          </a:p>
          <a:p>
            <a:pPr marL="12700">
              <a:lnSpc>
                <a:spcPct val="100000"/>
              </a:lnSpc>
              <a:spcBef>
                <a:spcPts val="1320"/>
              </a:spcBef>
            </a:pPr>
            <a:r>
              <a:rPr sz="2400" b="1" u="sng">
                <a:uFill>
                  <a:solidFill>
                    <a:srgbClr val="000000"/>
                  </a:solidFill>
                </a:uFill>
                <a:latin typeface="Calibri"/>
                <a:cs typeface="Calibri"/>
              </a:rPr>
              <a:t>Design</a:t>
            </a:r>
            <a:r>
              <a:rPr sz="2400" b="1" u="sng" spc="-80">
                <a:uFill>
                  <a:solidFill>
                    <a:srgbClr val="000000"/>
                  </a:solidFill>
                </a:uFill>
                <a:latin typeface="Calibri"/>
                <a:cs typeface="Calibri"/>
              </a:rPr>
              <a:t> </a:t>
            </a:r>
            <a:r>
              <a:rPr sz="2400" b="1" u="sng">
                <a:uFill>
                  <a:solidFill>
                    <a:srgbClr val="000000"/>
                  </a:solidFill>
                </a:uFill>
                <a:latin typeface="Calibri"/>
                <a:cs typeface="Calibri"/>
              </a:rPr>
              <a:t>Solids</a:t>
            </a:r>
            <a:r>
              <a:rPr sz="2400" b="1" u="sng" spc="-80">
                <a:uFill>
                  <a:solidFill>
                    <a:srgbClr val="000000"/>
                  </a:solidFill>
                </a:uFill>
                <a:latin typeface="Calibri"/>
                <a:cs typeface="Calibri"/>
              </a:rPr>
              <a:t> </a:t>
            </a:r>
            <a:r>
              <a:rPr sz="2400" b="1" u="sng">
                <a:uFill>
                  <a:solidFill>
                    <a:srgbClr val="000000"/>
                  </a:solidFill>
                </a:uFill>
                <a:latin typeface="Calibri"/>
                <a:cs typeface="Calibri"/>
              </a:rPr>
              <a:t>Accumulation</a:t>
            </a:r>
            <a:r>
              <a:rPr sz="2400" b="1" u="sng" spc="-85">
                <a:uFill>
                  <a:solidFill>
                    <a:srgbClr val="000000"/>
                  </a:solidFill>
                </a:uFill>
                <a:latin typeface="Calibri"/>
                <a:cs typeface="Calibri"/>
              </a:rPr>
              <a:t> </a:t>
            </a:r>
            <a:r>
              <a:rPr sz="2400" b="1" u="sng">
                <a:uFill>
                  <a:solidFill>
                    <a:srgbClr val="000000"/>
                  </a:solidFill>
                </a:uFill>
                <a:latin typeface="Calibri"/>
                <a:cs typeface="Calibri"/>
              </a:rPr>
              <a:t>Rate</a:t>
            </a:r>
            <a:r>
              <a:rPr sz="2400" b="1" u="sng" spc="-75">
                <a:uFill>
                  <a:solidFill>
                    <a:srgbClr val="000000"/>
                  </a:solidFill>
                </a:uFill>
                <a:latin typeface="Calibri"/>
                <a:cs typeface="Calibri"/>
              </a:rPr>
              <a:t> </a:t>
            </a:r>
            <a:r>
              <a:rPr sz="2400" b="1" u="sng" spc="-20">
                <a:uFill>
                  <a:solidFill>
                    <a:srgbClr val="000000"/>
                  </a:solidFill>
                </a:uFill>
                <a:latin typeface="Calibri"/>
                <a:cs typeface="Calibri"/>
              </a:rPr>
              <a:t>(C):</a:t>
            </a:r>
            <a:endParaRPr sz="2400">
              <a:latin typeface="Calibri"/>
              <a:cs typeface="Calibri"/>
            </a:endParaRPr>
          </a:p>
        </p:txBody>
      </p:sp>
      <p:sp>
        <p:nvSpPr>
          <p:cNvPr id="5" name="object 5"/>
          <p:cNvSpPr txBox="1"/>
          <p:nvPr/>
        </p:nvSpPr>
        <p:spPr>
          <a:xfrm>
            <a:off x="1501394" y="3600069"/>
            <a:ext cx="5074285" cy="649605"/>
          </a:xfrm>
          <a:prstGeom prst="rect">
            <a:avLst/>
          </a:prstGeom>
        </p:spPr>
        <p:txBody>
          <a:bodyPr vert="horz" wrap="square" lIns="0" tIns="12700" rIns="0" bIns="0" rtlCol="0">
            <a:spAutoFit/>
          </a:bodyPr>
          <a:lstStyle/>
          <a:p>
            <a:pPr marL="38100">
              <a:lnSpc>
                <a:spcPct val="100000"/>
              </a:lnSpc>
              <a:spcBef>
                <a:spcPts val="100"/>
              </a:spcBef>
            </a:pPr>
            <a:r>
              <a:rPr sz="2000" b="1" i="1">
                <a:latin typeface="Calibri"/>
                <a:cs typeface="Calibri"/>
              </a:rPr>
              <a:t>Wet</a:t>
            </a:r>
            <a:r>
              <a:rPr sz="2000" b="1" i="1" spc="-45">
                <a:latin typeface="Calibri"/>
                <a:cs typeface="Calibri"/>
              </a:rPr>
              <a:t> </a:t>
            </a:r>
            <a:r>
              <a:rPr sz="2000" b="1" i="1">
                <a:latin typeface="Calibri"/>
                <a:cs typeface="Calibri"/>
              </a:rPr>
              <a:t>pit:</a:t>
            </a:r>
            <a:r>
              <a:rPr sz="2000" b="1" i="1" spc="-70">
                <a:latin typeface="Calibri"/>
                <a:cs typeface="Calibri"/>
              </a:rPr>
              <a:t> </a:t>
            </a:r>
            <a:r>
              <a:rPr sz="2000" b="1" i="1">
                <a:latin typeface="Calibri"/>
                <a:cs typeface="Calibri"/>
              </a:rPr>
              <a:t>0.04</a:t>
            </a:r>
            <a:r>
              <a:rPr sz="2000" b="1" i="1" spc="-35">
                <a:latin typeface="Calibri"/>
                <a:cs typeface="Calibri"/>
              </a:rPr>
              <a:t> </a:t>
            </a:r>
            <a:r>
              <a:rPr sz="2000" b="1" i="1">
                <a:latin typeface="Calibri"/>
                <a:cs typeface="Calibri"/>
              </a:rPr>
              <a:t>m</a:t>
            </a:r>
            <a:r>
              <a:rPr sz="1950" b="1" i="1" baseline="25641">
                <a:latin typeface="Calibri"/>
                <a:cs typeface="Calibri"/>
              </a:rPr>
              <a:t>3</a:t>
            </a:r>
            <a:r>
              <a:rPr sz="2000" b="1" i="1">
                <a:latin typeface="Calibri"/>
                <a:cs typeface="Calibri"/>
              </a:rPr>
              <a:t>/person/yr</a:t>
            </a:r>
            <a:r>
              <a:rPr sz="2000" b="1" i="1" spc="-70">
                <a:latin typeface="Calibri"/>
                <a:cs typeface="Calibri"/>
              </a:rPr>
              <a:t> </a:t>
            </a:r>
            <a:r>
              <a:rPr sz="2000" b="1" spc="-10">
                <a:latin typeface="Calibri"/>
                <a:cs typeface="Calibri"/>
              </a:rPr>
              <a:t>(Pour-</a:t>
            </a:r>
            <a:r>
              <a:rPr sz="2000" b="1">
                <a:latin typeface="Calibri"/>
                <a:cs typeface="Calibri"/>
              </a:rPr>
              <a:t>flush</a:t>
            </a:r>
            <a:r>
              <a:rPr sz="2000" b="1" spc="-50">
                <a:latin typeface="Calibri"/>
                <a:cs typeface="Calibri"/>
              </a:rPr>
              <a:t> </a:t>
            </a:r>
            <a:r>
              <a:rPr sz="2000" b="1" spc="-10">
                <a:latin typeface="Calibri"/>
                <a:cs typeface="Calibri"/>
              </a:rPr>
              <a:t>latrines)</a:t>
            </a:r>
            <a:endParaRPr sz="2000">
              <a:latin typeface="Calibri"/>
              <a:cs typeface="Calibri"/>
            </a:endParaRPr>
          </a:p>
          <a:p>
            <a:pPr marL="38100">
              <a:lnSpc>
                <a:spcPct val="100000"/>
              </a:lnSpc>
              <a:spcBef>
                <a:spcPts val="110"/>
              </a:spcBef>
            </a:pPr>
            <a:r>
              <a:rPr sz="2000" b="1" i="1">
                <a:latin typeface="Calibri"/>
                <a:cs typeface="Calibri"/>
              </a:rPr>
              <a:t>Dry</a:t>
            </a:r>
            <a:r>
              <a:rPr sz="2000" b="1" i="1" spc="-30">
                <a:latin typeface="Calibri"/>
                <a:cs typeface="Calibri"/>
              </a:rPr>
              <a:t> </a:t>
            </a:r>
            <a:r>
              <a:rPr sz="2000" b="1" i="1">
                <a:latin typeface="Calibri"/>
                <a:cs typeface="Calibri"/>
              </a:rPr>
              <a:t>pit:</a:t>
            </a:r>
            <a:r>
              <a:rPr sz="2000" b="1" i="1" spc="-35">
                <a:latin typeface="Calibri"/>
                <a:cs typeface="Calibri"/>
              </a:rPr>
              <a:t> </a:t>
            </a:r>
            <a:r>
              <a:rPr sz="2000" b="1" i="1">
                <a:latin typeface="Calibri"/>
                <a:cs typeface="Calibri"/>
              </a:rPr>
              <a:t>0.06</a:t>
            </a:r>
            <a:r>
              <a:rPr sz="2000" b="1" i="1" spc="-45">
                <a:latin typeface="Calibri"/>
                <a:cs typeface="Calibri"/>
              </a:rPr>
              <a:t> </a:t>
            </a:r>
            <a:r>
              <a:rPr sz="2000" b="1" i="1">
                <a:latin typeface="Calibri"/>
                <a:cs typeface="Calibri"/>
              </a:rPr>
              <a:t>m</a:t>
            </a:r>
            <a:r>
              <a:rPr sz="1950" b="1" i="1" baseline="25641">
                <a:latin typeface="Calibri"/>
                <a:cs typeface="Calibri"/>
              </a:rPr>
              <a:t>3</a:t>
            </a:r>
            <a:r>
              <a:rPr sz="2000" b="1" i="1">
                <a:latin typeface="Calibri"/>
                <a:cs typeface="Calibri"/>
              </a:rPr>
              <a:t>/person/yr</a:t>
            </a:r>
            <a:r>
              <a:rPr sz="2000" b="1" i="1" spc="-50">
                <a:latin typeface="Calibri"/>
                <a:cs typeface="Calibri"/>
              </a:rPr>
              <a:t> </a:t>
            </a:r>
            <a:r>
              <a:rPr sz="2000" b="1">
                <a:latin typeface="Calibri"/>
                <a:cs typeface="Calibri"/>
              </a:rPr>
              <a:t>(Pit</a:t>
            </a:r>
            <a:r>
              <a:rPr sz="2000" b="1" spc="-20">
                <a:latin typeface="Calibri"/>
                <a:cs typeface="Calibri"/>
              </a:rPr>
              <a:t> </a:t>
            </a:r>
            <a:r>
              <a:rPr sz="2000" b="1" spc="-10">
                <a:latin typeface="Calibri"/>
                <a:cs typeface="Calibri"/>
              </a:rPr>
              <a:t>latrines)</a:t>
            </a:r>
            <a:endParaRPr sz="2000">
              <a:latin typeface="Calibri"/>
              <a:cs typeface="Calibri"/>
            </a:endParaRPr>
          </a:p>
        </p:txBody>
      </p:sp>
      <p:sp>
        <p:nvSpPr>
          <p:cNvPr id="6" name="object 6"/>
          <p:cNvSpPr txBox="1"/>
          <p:nvPr/>
        </p:nvSpPr>
        <p:spPr>
          <a:xfrm>
            <a:off x="586740" y="4644390"/>
            <a:ext cx="5250180" cy="821055"/>
          </a:xfrm>
          <a:prstGeom prst="rect">
            <a:avLst/>
          </a:prstGeom>
        </p:spPr>
        <p:txBody>
          <a:bodyPr vert="horz" wrap="square" lIns="0" tIns="12065" rIns="0" bIns="0" rtlCol="0">
            <a:spAutoFit/>
          </a:bodyPr>
          <a:lstStyle/>
          <a:p>
            <a:pPr marL="38100">
              <a:lnSpc>
                <a:spcPct val="100000"/>
              </a:lnSpc>
              <a:spcBef>
                <a:spcPts val="95"/>
              </a:spcBef>
            </a:pPr>
            <a:r>
              <a:rPr sz="2800" b="1" spc="-10">
                <a:latin typeface="Calibri"/>
                <a:cs typeface="Calibri"/>
              </a:rPr>
              <a:t>Effective</a:t>
            </a:r>
            <a:r>
              <a:rPr sz="2800" b="1" spc="-50">
                <a:latin typeface="Calibri"/>
                <a:cs typeface="Calibri"/>
              </a:rPr>
              <a:t> </a:t>
            </a:r>
            <a:r>
              <a:rPr sz="2800" b="1">
                <a:latin typeface="Calibri"/>
                <a:cs typeface="Calibri"/>
              </a:rPr>
              <a:t>Height</a:t>
            </a:r>
            <a:r>
              <a:rPr sz="2800" b="1" spc="-40">
                <a:latin typeface="Calibri"/>
                <a:cs typeface="Calibri"/>
              </a:rPr>
              <a:t> </a:t>
            </a:r>
            <a:r>
              <a:rPr sz="2800" b="1">
                <a:latin typeface="Calibri"/>
                <a:cs typeface="Calibri"/>
              </a:rPr>
              <a:t>of</a:t>
            </a:r>
            <a:r>
              <a:rPr sz="2800" b="1" spc="-60">
                <a:latin typeface="Calibri"/>
                <a:cs typeface="Calibri"/>
              </a:rPr>
              <a:t> </a:t>
            </a:r>
            <a:r>
              <a:rPr sz="2800" b="1">
                <a:latin typeface="Calibri"/>
                <a:cs typeface="Calibri"/>
              </a:rPr>
              <a:t>Pit,</a:t>
            </a:r>
            <a:r>
              <a:rPr sz="2800" b="1" spc="-60">
                <a:latin typeface="Calibri"/>
                <a:cs typeface="Calibri"/>
              </a:rPr>
              <a:t> </a:t>
            </a:r>
            <a:r>
              <a:rPr sz="2800" b="1">
                <a:latin typeface="Calibri"/>
                <a:cs typeface="Calibri"/>
              </a:rPr>
              <a:t>H</a:t>
            </a:r>
            <a:r>
              <a:rPr sz="2775" b="1" baseline="-21021">
                <a:latin typeface="Calibri"/>
                <a:cs typeface="Calibri"/>
              </a:rPr>
              <a:t>eff</a:t>
            </a:r>
            <a:r>
              <a:rPr sz="2775" b="1" spc="209" baseline="-21021">
                <a:latin typeface="Calibri"/>
                <a:cs typeface="Calibri"/>
              </a:rPr>
              <a:t> </a:t>
            </a:r>
            <a:r>
              <a:rPr sz="2800" b="1">
                <a:latin typeface="Calibri"/>
                <a:cs typeface="Calibri"/>
              </a:rPr>
              <a:t>=</a:t>
            </a:r>
            <a:r>
              <a:rPr sz="2800" b="1" spc="-50">
                <a:latin typeface="Calibri"/>
                <a:cs typeface="Calibri"/>
              </a:rPr>
              <a:t> </a:t>
            </a:r>
            <a:r>
              <a:rPr sz="2800" b="1">
                <a:latin typeface="Calibri"/>
                <a:cs typeface="Calibri"/>
              </a:rPr>
              <a:t>V</a:t>
            </a:r>
            <a:r>
              <a:rPr sz="2775" b="1" baseline="-21021">
                <a:latin typeface="Calibri"/>
                <a:cs typeface="Calibri"/>
              </a:rPr>
              <a:t>eff</a:t>
            </a:r>
            <a:r>
              <a:rPr sz="2775" b="1" spc="195" baseline="-21021">
                <a:latin typeface="Calibri"/>
                <a:cs typeface="Calibri"/>
              </a:rPr>
              <a:t> </a:t>
            </a:r>
            <a:r>
              <a:rPr sz="2800" b="1">
                <a:latin typeface="Calibri"/>
                <a:cs typeface="Calibri"/>
              </a:rPr>
              <a:t>/</a:t>
            </a:r>
            <a:r>
              <a:rPr sz="2800" b="1" spc="-65">
                <a:latin typeface="Calibri"/>
                <a:cs typeface="Calibri"/>
              </a:rPr>
              <a:t> </a:t>
            </a:r>
            <a:r>
              <a:rPr sz="2800" b="1" spc="-50">
                <a:latin typeface="Calibri"/>
                <a:cs typeface="Calibri"/>
              </a:rPr>
              <a:t>A</a:t>
            </a:r>
            <a:endParaRPr sz="2800">
              <a:latin typeface="Calibri"/>
              <a:cs typeface="Calibri"/>
            </a:endParaRPr>
          </a:p>
          <a:p>
            <a:pPr marR="122555" algn="ctr">
              <a:lnSpc>
                <a:spcPct val="100000"/>
              </a:lnSpc>
              <a:spcBef>
                <a:spcPts val="25"/>
              </a:spcBef>
            </a:pPr>
            <a:r>
              <a:rPr sz="2400" b="1">
                <a:latin typeface="Calibri"/>
                <a:cs typeface="Calibri"/>
              </a:rPr>
              <a:t>A</a:t>
            </a:r>
            <a:r>
              <a:rPr sz="2400" b="1" spc="-30">
                <a:latin typeface="Calibri"/>
                <a:cs typeface="Calibri"/>
              </a:rPr>
              <a:t> </a:t>
            </a:r>
            <a:r>
              <a:rPr sz="2400" b="1">
                <a:latin typeface="Calibri"/>
                <a:cs typeface="Calibri"/>
              </a:rPr>
              <a:t>=</a:t>
            </a:r>
            <a:r>
              <a:rPr sz="2400" b="1" spc="-35">
                <a:latin typeface="Calibri"/>
                <a:cs typeface="Calibri"/>
              </a:rPr>
              <a:t> </a:t>
            </a:r>
            <a:r>
              <a:rPr sz="2400" b="1" spc="-10">
                <a:latin typeface="Calibri"/>
                <a:cs typeface="Calibri"/>
              </a:rPr>
              <a:t>x-</a:t>
            </a:r>
            <a:r>
              <a:rPr sz="2400" b="1">
                <a:latin typeface="Calibri"/>
                <a:cs typeface="Calibri"/>
              </a:rPr>
              <a:t>sectional</a:t>
            </a:r>
            <a:r>
              <a:rPr sz="2400" b="1" spc="-20">
                <a:latin typeface="Calibri"/>
                <a:cs typeface="Calibri"/>
              </a:rPr>
              <a:t> </a:t>
            </a:r>
            <a:r>
              <a:rPr sz="2400" b="1">
                <a:latin typeface="Calibri"/>
                <a:cs typeface="Calibri"/>
              </a:rPr>
              <a:t>area</a:t>
            </a:r>
            <a:r>
              <a:rPr sz="2400" b="1" spc="-15">
                <a:latin typeface="Calibri"/>
                <a:cs typeface="Calibri"/>
              </a:rPr>
              <a:t> </a:t>
            </a:r>
            <a:r>
              <a:rPr sz="2400" b="1">
                <a:latin typeface="Calibri"/>
                <a:cs typeface="Calibri"/>
              </a:rPr>
              <a:t>of</a:t>
            </a:r>
            <a:r>
              <a:rPr sz="2400" b="1" spc="-40">
                <a:latin typeface="Calibri"/>
                <a:cs typeface="Calibri"/>
              </a:rPr>
              <a:t> </a:t>
            </a:r>
            <a:r>
              <a:rPr sz="2400" b="1" spc="-25">
                <a:latin typeface="Calibri"/>
                <a:cs typeface="Calibri"/>
              </a:rPr>
              <a:t>pit</a:t>
            </a:r>
            <a:endParaRPr sz="2400">
              <a:latin typeface="Calibri"/>
              <a:cs typeface="Calibri"/>
            </a:endParaRPr>
          </a:p>
        </p:txBody>
      </p:sp>
      <p:sp>
        <p:nvSpPr>
          <p:cNvPr id="7" name="object 7"/>
          <p:cNvSpPr txBox="1"/>
          <p:nvPr/>
        </p:nvSpPr>
        <p:spPr>
          <a:xfrm>
            <a:off x="586740" y="5863844"/>
            <a:ext cx="5113020" cy="452120"/>
          </a:xfrm>
          <a:prstGeom prst="rect">
            <a:avLst/>
          </a:prstGeom>
        </p:spPr>
        <p:txBody>
          <a:bodyPr vert="horz" wrap="square" lIns="0" tIns="12065" rIns="0" bIns="0" rtlCol="0">
            <a:spAutoFit/>
          </a:bodyPr>
          <a:lstStyle/>
          <a:p>
            <a:pPr marL="38100">
              <a:lnSpc>
                <a:spcPct val="100000"/>
              </a:lnSpc>
              <a:spcBef>
                <a:spcPts val="95"/>
              </a:spcBef>
            </a:pPr>
            <a:r>
              <a:rPr sz="2800" b="1" spc="-40">
                <a:latin typeface="Calibri"/>
                <a:cs typeface="Calibri"/>
              </a:rPr>
              <a:t>Total</a:t>
            </a:r>
            <a:r>
              <a:rPr sz="2800" b="1" spc="-30">
                <a:latin typeface="Calibri"/>
                <a:cs typeface="Calibri"/>
              </a:rPr>
              <a:t> </a:t>
            </a:r>
            <a:r>
              <a:rPr sz="2800" b="1">
                <a:latin typeface="Calibri"/>
                <a:cs typeface="Calibri"/>
              </a:rPr>
              <a:t>Height</a:t>
            </a:r>
            <a:r>
              <a:rPr sz="2800" b="1" spc="-15">
                <a:latin typeface="Calibri"/>
                <a:cs typeface="Calibri"/>
              </a:rPr>
              <a:t> </a:t>
            </a:r>
            <a:r>
              <a:rPr sz="2800" b="1">
                <a:latin typeface="Calibri"/>
                <a:cs typeface="Calibri"/>
              </a:rPr>
              <a:t>of</a:t>
            </a:r>
            <a:r>
              <a:rPr sz="2800" b="1" spc="-40">
                <a:latin typeface="Calibri"/>
                <a:cs typeface="Calibri"/>
              </a:rPr>
              <a:t> </a:t>
            </a:r>
            <a:r>
              <a:rPr sz="2800" b="1">
                <a:latin typeface="Calibri"/>
                <a:cs typeface="Calibri"/>
              </a:rPr>
              <a:t>Pit:</a:t>
            </a:r>
            <a:r>
              <a:rPr sz="2800" b="1" spc="-35">
                <a:latin typeface="Calibri"/>
                <a:cs typeface="Calibri"/>
              </a:rPr>
              <a:t> </a:t>
            </a:r>
            <a:r>
              <a:rPr sz="2800" b="1">
                <a:latin typeface="Calibri"/>
                <a:cs typeface="Calibri"/>
              </a:rPr>
              <a:t>H</a:t>
            </a:r>
            <a:r>
              <a:rPr sz="2800" b="1" spc="-40">
                <a:latin typeface="Calibri"/>
                <a:cs typeface="Calibri"/>
              </a:rPr>
              <a:t> </a:t>
            </a:r>
            <a:r>
              <a:rPr sz="2800" b="1">
                <a:latin typeface="Calibri"/>
                <a:cs typeface="Calibri"/>
              </a:rPr>
              <a:t>=</a:t>
            </a:r>
            <a:r>
              <a:rPr sz="2800" b="1" spc="-30">
                <a:latin typeface="Calibri"/>
                <a:cs typeface="Calibri"/>
              </a:rPr>
              <a:t> </a:t>
            </a:r>
            <a:r>
              <a:rPr sz="2800" b="1">
                <a:latin typeface="Calibri"/>
                <a:cs typeface="Calibri"/>
              </a:rPr>
              <a:t>H</a:t>
            </a:r>
            <a:r>
              <a:rPr sz="2775" b="1" baseline="-21021">
                <a:latin typeface="Calibri"/>
                <a:cs typeface="Calibri"/>
              </a:rPr>
              <a:t>eff</a:t>
            </a:r>
            <a:r>
              <a:rPr sz="2775" b="1" spc="240" baseline="-21021">
                <a:latin typeface="Calibri"/>
                <a:cs typeface="Calibri"/>
              </a:rPr>
              <a:t> </a:t>
            </a:r>
            <a:r>
              <a:rPr sz="2800" b="1">
                <a:latin typeface="Calibri"/>
                <a:cs typeface="Calibri"/>
              </a:rPr>
              <a:t>+</a:t>
            </a:r>
            <a:r>
              <a:rPr sz="2800" b="1" spc="-30">
                <a:latin typeface="Calibri"/>
                <a:cs typeface="Calibri"/>
              </a:rPr>
              <a:t> </a:t>
            </a:r>
            <a:r>
              <a:rPr sz="2800" b="1">
                <a:latin typeface="Calibri"/>
                <a:cs typeface="Calibri"/>
              </a:rPr>
              <a:t>0.5</a:t>
            </a:r>
            <a:r>
              <a:rPr sz="2800" b="1" spc="-20">
                <a:latin typeface="Calibri"/>
                <a:cs typeface="Calibri"/>
              </a:rPr>
              <a:t> </a:t>
            </a:r>
            <a:r>
              <a:rPr sz="2800" b="1" spc="-50">
                <a:latin typeface="Calibri"/>
                <a:cs typeface="Calibri"/>
              </a:rPr>
              <a:t>m</a:t>
            </a:r>
            <a:endParaRPr sz="2800">
              <a:latin typeface="Calibri"/>
              <a:cs typeface="Calibri"/>
            </a:endParaRPr>
          </a:p>
        </p:txBody>
      </p:sp>
      <p:grpSp>
        <p:nvGrpSpPr>
          <p:cNvPr id="8" name="object 8"/>
          <p:cNvGrpSpPr/>
          <p:nvPr/>
        </p:nvGrpSpPr>
        <p:grpSpPr>
          <a:xfrm>
            <a:off x="6396037" y="3043237"/>
            <a:ext cx="1762125" cy="1685925"/>
            <a:chOff x="6396037" y="3043237"/>
            <a:chExt cx="1762125" cy="1685925"/>
          </a:xfrm>
        </p:grpSpPr>
        <p:sp>
          <p:nvSpPr>
            <p:cNvPr id="9" name="object 9"/>
            <p:cNvSpPr/>
            <p:nvPr/>
          </p:nvSpPr>
          <p:spPr>
            <a:xfrm>
              <a:off x="6400800" y="3048000"/>
              <a:ext cx="1752600" cy="1676400"/>
            </a:xfrm>
            <a:custGeom>
              <a:avLst/>
              <a:gdLst/>
              <a:ahLst/>
              <a:cxnLst/>
              <a:rect l="l" t="t" r="r" b="b"/>
              <a:pathLst>
                <a:path w="1752600" h="1676400">
                  <a:moveTo>
                    <a:pt x="381000" y="0"/>
                  </a:moveTo>
                  <a:lnTo>
                    <a:pt x="381000" y="1676400"/>
                  </a:lnTo>
                </a:path>
                <a:path w="1752600" h="1676400">
                  <a:moveTo>
                    <a:pt x="381000" y="1676400"/>
                  </a:moveTo>
                  <a:lnTo>
                    <a:pt x="1524000" y="1676400"/>
                  </a:lnTo>
                </a:path>
                <a:path w="1752600" h="1676400">
                  <a:moveTo>
                    <a:pt x="1520952" y="0"/>
                  </a:moveTo>
                  <a:lnTo>
                    <a:pt x="1520952" y="1676400"/>
                  </a:lnTo>
                </a:path>
                <a:path w="1752600" h="1676400">
                  <a:moveTo>
                    <a:pt x="381000" y="0"/>
                  </a:moveTo>
                  <a:lnTo>
                    <a:pt x="0" y="0"/>
                  </a:lnTo>
                </a:path>
                <a:path w="1752600" h="1676400">
                  <a:moveTo>
                    <a:pt x="1524000" y="0"/>
                  </a:moveTo>
                  <a:lnTo>
                    <a:pt x="1752600" y="0"/>
                  </a:lnTo>
                </a:path>
                <a:path w="1752600" h="1676400">
                  <a:moveTo>
                    <a:pt x="381000" y="457200"/>
                  </a:moveTo>
                  <a:lnTo>
                    <a:pt x="1524000" y="457200"/>
                  </a:lnTo>
                </a:path>
              </a:pathLst>
            </a:custGeom>
            <a:ln w="9144">
              <a:solidFill>
                <a:srgbClr val="497DBA"/>
              </a:solidFill>
            </a:ln>
          </p:spPr>
          <p:txBody>
            <a:bodyPr wrap="square" lIns="0" tIns="0" rIns="0" bIns="0" rtlCol="0"/>
            <a:lstStyle/>
            <a:p>
              <a:endParaRPr/>
            </a:p>
          </p:txBody>
        </p:sp>
        <p:sp>
          <p:nvSpPr>
            <p:cNvPr id="10" name="object 10"/>
            <p:cNvSpPr/>
            <p:nvPr/>
          </p:nvSpPr>
          <p:spPr>
            <a:xfrm>
              <a:off x="6858762" y="3582162"/>
              <a:ext cx="990600" cy="1066800"/>
            </a:xfrm>
            <a:custGeom>
              <a:avLst/>
              <a:gdLst/>
              <a:ahLst/>
              <a:cxnLst/>
              <a:rect l="l" t="t" r="r" b="b"/>
              <a:pathLst>
                <a:path w="990600" h="1066800">
                  <a:moveTo>
                    <a:pt x="990600" y="0"/>
                  </a:moveTo>
                  <a:lnTo>
                    <a:pt x="0" y="0"/>
                  </a:lnTo>
                  <a:lnTo>
                    <a:pt x="0" y="1066800"/>
                  </a:lnTo>
                  <a:lnTo>
                    <a:pt x="990600" y="1066800"/>
                  </a:lnTo>
                  <a:lnTo>
                    <a:pt x="990600" y="0"/>
                  </a:lnTo>
                  <a:close/>
                </a:path>
              </a:pathLst>
            </a:custGeom>
            <a:solidFill>
              <a:srgbClr val="000000"/>
            </a:solidFill>
          </p:spPr>
          <p:txBody>
            <a:bodyPr wrap="square" lIns="0" tIns="0" rIns="0" bIns="0" rtlCol="0"/>
            <a:lstStyle/>
            <a:p>
              <a:endParaRPr/>
            </a:p>
          </p:txBody>
        </p:sp>
        <p:sp>
          <p:nvSpPr>
            <p:cNvPr id="11" name="object 11"/>
            <p:cNvSpPr/>
            <p:nvPr/>
          </p:nvSpPr>
          <p:spPr>
            <a:xfrm>
              <a:off x="6858762" y="3582162"/>
              <a:ext cx="990600" cy="1066800"/>
            </a:xfrm>
            <a:custGeom>
              <a:avLst/>
              <a:gdLst/>
              <a:ahLst/>
              <a:cxnLst/>
              <a:rect l="l" t="t" r="r" b="b"/>
              <a:pathLst>
                <a:path w="990600" h="1066800">
                  <a:moveTo>
                    <a:pt x="0" y="1066800"/>
                  </a:moveTo>
                  <a:lnTo>
                    <a:pt x="990600" y="1066800"/>
                  </a:lnTo>
                  <a:lnTo>
                    <a:pt x="990600" y="0"/>
                  </a:lnTo>
                  <a:lnTo>
                    <a:pt x="0" y="0"/>
                  </a:lnTo>
                  <a:lnTo>
                    <a:pt x="0" y="1066800"/>
                  </a:lnTo>
                  <a:close/>
                </a:path>
              </a:pathLst>
            </a:custGeom>
            <a:ln w="25908">
              <a:solidFill>
                <a:srgbClr val="000000"/>
              </a:solidFill>
            </a:ln>
          </p:spPr>
          <p:txBody>
            <a:bodyPr wrap="square" lIns="0" tIns="0" rIns="0" bIns="0" rtlCol="0"/>
            <a:lstStyle/>
            <a:p>
              <a:endParaRPr/>
            </a:p>
          </p:txBody>
        </p:sp>
        <p:sp>
          <p:nvSpPr>
            <p:cNvPr id="12" name="object 12"/>
            <p:cNvSpPr/>
            <p:nvPr/>
          </p:nvSpPr>
          <p:spPr>
            <a:xfrm>
              <a:off x="7010400" y="3048000"/>
              <a:ext cx="685800" cy="0"/>
            </a:xfrm>
            <a:custGeom>
              <a:avLst/>
              <a:gdLst/>
              <a:ahLst/>
              <a:cxnLst/>
              <a:rect l="l" t="t" r="r" b="b"/>
              <a:pathLst>
                <a:path w="685800">
                  <a:moveTo>
                    <a:pt x="0" y="0"/>
                  </a:moveTo>
                  <a:lnTo>
                    <a:pt x="685800" y="0"/>
                  </a:lnTo>
                </a:path>
              </a:pathLst>
            </a:custGeom>
            <a:ln w="9144">
              <a:solidFill>
                <a:srgbClr val="497DBA"/>
              </a:solidFill>
            </a:ln>
          </p:spPr>
          <p:txBody>
            <a:bodyPr wrap="square" lIns="0" tIns="0" rIns="0" bIns="0" rtlCol="0"/>
            <a:lstStyle/>
            <a:p>
              <a:endParaRPr/>
            </a:p>
          </p:txBody>
        </p:sp>
        <p:sp>
          <p:nvSpPr>
            <p:cNvPr id="13" name="object 13"/>
            <p:cNvSpPr/>
            <p:nvPr/>
          </p:nvSpPr>
          <p:spPr>
            <a:xfrm>
              <a:off x="7111111" y="3048000"/>
              <a:ext cx="103505" cy="457200"/>
            </a:xfrm>
            <a:custGeom>
              <a:avLst/>
              <a:gdLst/>
              <a:ahLst/>
              <a:cxnLst/>
              <a:rect l="l" t="t" r="r" b="b"/>
              <a:pathLst>
                <a:path w="103504" h="457200">
                  <a:moveTo>
                    <a:pt x="7112" y="361188"/>
                  </a:moveTo>
                  <a:lnTo>
                    <a:pt x="1016" y="364744"/>
                  </a:lnTo>
                  <a:lnTo>
                    <a:pt x="0" y="368553"/>
                  </a:lnTo>
                  <a:lnTo>
                    <a:pt x="51689" y="457200"/>
                  </a:lnTo>
                  <a:lnTo>
                    <a:pt x="59020" y="444626"/>
                  </a:lnTo>
                  <a:lnTo>
                    <a:pt x="45339" y="444626"/>
                  </a:lnTo>
                  <a:lnTo>
                    <a:pt x="45339" y="421204"/>
                  </a:lnTo>
                  <a:lnTo>
                    <a:pt x="10922" y="362203"/>
                  </a:lnTo>
                  <a:lnTo>
                    <a:pt x="7112" y="361188"/>
                  </a:lnTo>
                  <a:close/>
                </a:path>
                <a:path w="103504" h="457200">
                  <a:moveTo>
                    <a:pt x="45339" y="421204"/>
                  </a:moveTo>
                  <a:lnTo>
                    <a:pt x="45339" y="444626"/>
                  </a:lnTo>
                  <a:lnTo>
                    <a:pt x="58039" y="444626"/>
                  </a:lnTo>
                  <a:lnTo>
                    <a:pt x="58039" y="441451"/>
                  </a:lnTo>
                  <a:lnTo>
                    <a:pt x="46228" y="441451"/>
                  </a:lnTo>
                  <a:lnTo>
                    <a:pt x="51689" y="432090"/>
                  </a:lnTo>
                  <a:lnTo>
                    <a:pt x="45339" y="421204"/>
                  </a:lnTo>
                  <a:close/>
                </a:path>
                <a:path w="103504" h="457200">
                  <a:moveTo>
                    <a:pt x="96266" y="361188"/>
                  </a:moveTo>
                  <a:lnTo>
                    <a:pt x="92456" y="362203"/>
                  </a:lnTo>
                  <a:lnTo>
                    <a:pt x="58039" y="421204"/>
                  </a:lnTo>
                  <a:lnTo>
                    <a:pt x="58039" y="444626"/>
                  </a:lnTo>
                  <a:lnTo>
                    <a:pt x="59020" y="444626"/>
                  </a:lnTo>
                  <a:lnTo>
                    <a:pt x="103378" y="368553"/>
                  </a:lnTo>
                  <a:lnTo>
                    <a:pt x="102362" y="364744"/>
                  </a:lnTo>
                  <a:lnTo>
                    <a:pt x="96266" y="361188"/>
                  </a:lnTo>
                  <a:close/>
                </a:path>
                <a:path w="103504" h="457200">
                  <a:moveTo>
                    <a:pt x="51689" y="432090"/>
                  </a:moveTo>
                  <a:lnTo>
                    <a:pt x="46228" y="441451"/>
                  </a:lnTo>
                  <a:lnTo>
                    <a:pt x="57150" y="441451"/>
                  </a:lnTo>
                  <a:lnTo>
                    <a:pt x="51689" y="432090"/>
                  </a:lnTo>
                  <a:close/>
                </a:path>
                <a:path w="103504" h="457200">
                  <a:moveTo>
                    <a:pt x="58039" y="421204"/>
                  </a:moveTo>
                  <a:lnTo>
                    <a:pt x="51689" y="432090"/>
                  </a:lnTo>
                  <a:lnTo>
                    <a:pt x="57150" y="441451"/>
                  </a:lnTo>
                  <a:lnTo>
                    <a:pt x="58039" y="441451"/>
                  </a:lnTo>
                  <a:lnTo>
                    <a:pt x="58039" y="421204"/>
                  </a:lnTo>
                  <a:close/>
                </a:path>
                <a:path w="103504" h="457200">
                  <a:moveTo>
                    <a:pt x="51689" y="25109"/>
                  </a:moveTo>
                  <a:lnTo>
                    <a:pt x="45339" y="35995"/>
                  </a:lnTo>
                  <a:lnTo>
                    <a:pt x="45339" y="421204"/>
                  </a:lnTo>
                  <a:lnTo>
                    <a:pt x="51689" y="432090"/>
                  </a:lnTo>
                  <a:lnTo>
                    <a:pt x="58039" y="421204"/>
                  </a:lnTo>
                  <a:lnTo>
                    <a:pt x="58039" y="35995"/>
                  </a:lnTo>
                  <a:lnTo>
                    <a:pt x="51689" y="25109"/>
                  </a:lnTo>
                  <a:close/>
                </a:path>
                <a:path w="103504" h="457200">
                  <a:moveTo>
                    <a:pt x="51689" y="0"/>
                  </a:moveTo>
                  <a:lnTo>
                    <a:pt x="0" y="88646"/>
                  </a:lnTo>
                  <a:lnTo>
                    <a:pt x="1016" y="92455"/>
                  </a:lnTo>
                  <a:lnTo>
                    <a:pt x="7112" y="96012"/>
                  </a:lnTo>
                  <a:lnTo>
                    <a:pt x="10922" y="94996"/>
                  </a:lnTo>
                  <a:lnTo>
                    <a:pt x="45339" y="35995"/>
                  </a:lnTo>
                  <a:lnTo>
                    <a:pt x="45339" y="12573"/>
                  </a:lnTo>
                  <a:lnTo>
                    <a:pt x="59020" y="12573"/>
                  </a:lnTo>
                  <a:lnTo>
                    <a:pt x="51689" y="0"/>
                  </a:lnTo>
                  <a:close/>
                </a:path>
                <a:path w="103504" h="457200">
                  <a:moveTo>
                    <a:pt x="59020" y="12573"/>
                  </a:moveTo>
                  <a:lnTo>
                    <a:pt x="58039" y="12573"/>
                  </a:lnTo>
                  <a:lnTo>
                    <a:pt x="58039" y="35995"/>
                  </a:lnTo>
                  <a:lnTo>
                    <a:pt x="92456" y="94996"/>
                  </a:lnTo>
                  <a:lnTo>
                    <a:pt x="96266" y="96012"/>
                  </a:lnTo>
                  <a:lnTo>
                    <a:pt x="102362" y="92455"/>
                  </a:lnTo>
                  <a:lnTo>
                    <a:pt x="103378" y="88646"/>
                  </a:lnTo>
                  <a:lnTo>
                    <a:pt x="59020" y="12573"/>
                  </a:lnTo>
                  <a:close/>
                </a:path>
                <a:path w="103504" h="457200">
                  <a:moveTo>
                    <a:pt x="58039" y="12573"/>
                  </a:moveTo>
                  <a:lnTo>
                    <a:pt x="45339" y="12573"/>
                  </a:lnTo>
                  <a:lnTo>
                    <a:pt x="45339" y="35995"/>
                  </a:lnTo>
                  <a:lnTo>
                    <a:pt x="51689" y="25109"/>
                  </a:lnTo>
                  <a:lnTo>
                    <a:pt x="46228" y="15748"/>
                  </a:lnTo>
                  <a:lnTo>
                    <a:pt x="58039" y="15748"/>
                  </a:lnTo>
                  <a:lnTo>
                    <a:pt x="58039" y="12573"/>
                  </a:lnTo>
                  <a:close/>
                </a:path>
                <a:path w="103504" h="457200">
                  <a:moveTo>
                    <a:pt x="58039" y="15748"/>
                  </a:moveTo>
                  <a:lnTo>
                    <a:pt x="57150" y="15748"/>
                  </a:lnTo>
                  <a:lnTo>
                    <a:pt x="51689" y="25109"/>
                  </a:lnTo>
                  <a:lnTo>
                    <a:pt x="58039" y="35995"/>
                  </a:lnTo>
                  <a:lnTo>
                    <a:pt x="58039" y="15748"/>
                  </a:lnTo>
                  <a:close/>
                </a:path>
                <a:path w="103504" h="457200">
                  <a:moveTo>
                    <a:pt x="57150" y="15748"/>
                  </a:moveTo>
                  <a:lnTo>
                    <a:pt x="46228" y="15748"/>
                  </a:lnTo>
                  <a:lnTo>
                    <a:pt x="51689" y="25109"/>
                  </a:lnTo>
                  <a:lnTo>
                    <a:pt x="57150" y="15748"/>
                  </a:lnTo>
                  <a:close/>
                </a:path>
              </a:pathLst>
            </a:custGeom>
            <a:solidFill>
              <a:srgbClr val="497DBA"/>
            </a:solidFill>
          </p:spPr>
          <p:txBody>
            <a:bodyPr wrap="square" lIns="0" tIns="0" rIns="0" bIns="0" rtlCol="0"/>
            <a:lstStyle/>
            <a:p>
              <a:endParaRPr/>
            </a:p>
          </p:txBody>
        </p:sp>
      </p:grpSp>
      <p:sp>
        <p:nvSpPr>
          <p:cNvPr id="14" name="object 14"/>
          <p:cNvSpPr txBox="1"/>
          <p:nvPr/>
        </p:nvSpPr>
        <p:spPr>
          <a:xfrm>
            <a:off x="7366507" y="3113608"/>
            <a:ext cx="550545" cy="300355"/>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0.5 </a:t>
            </a:r>
            <a:r>
              <a:rPr sz="1800" spc="-50">
                <a:latin typeface="Calibri"/>
                <a:cs typeface="Calibri"/>
              </a:rPr>
              <a:t>m</a:t>
            </a:r>
            <a:endParaRPr sz="1800">
              <a:latin typeface="Calibri"/>
              <a:cs typeface="Calibri"/>
            </a:endParaRPr>
          </a:p>
        </p:txBody>
      </p:sp>
      <p:grpSp>
        <p:nvGrpSpPr>
          <p:cNvPr id="15" name="object 15"/>
          <p:cNvGrpSpPr/>
          <p:nvPr/>
        </p:nvGrpSpPr>
        <p:grpSpPr>
          <a:xfrm>
            <a:off x="7996237" y="3500437"/>
            <a:ext cx="542925" cy="1228725"/>
            <a:chOff x="7996237" y="3500437"/>
            <a:chExt cx="542925" cy="1228725"/>
          </a:xfrm>
        </p:grpSpPr>
        <p:sp>
          <p:nvSpPr>
            <p:cNvPr id="16" name="object 16"/>
            <p:cNvSpPr/>
            <p:nvPr/>
          </p:nvSpPr>
          <p:spPr>
            <a:xfrm>
              <a:off x="8001000" y="3505200"/>
              <a:ext cx="533400" cy="1219200"/>
            </a:xfrm>
            <a:custGeom>
              <a:avLst/>
              <a:gdLst/>
              <a:ahLst/>
              <a:cxnLst/>
              <a:rect l="l" t="t" r="r" b="b"/>
              <a:pathLst>
                <a:path w="533400" h="1219200">
                  <a:moveTo>
                    <a:pt x="0" y="0"/>
                  </a:moveTo>
                  <a:lnTo>
                    <a:pt x="533400" y="0"/>
                  </a:lnTo>
                </a:path>
                <a:path w="533400" h="1219200">
                  <a:moveTo>
                    <a:pt x="0" y="1219200"/>
                  </a:moveTo>
                  <a:lnTo>
                    <a:pt x="533400" y="1219200"/>
                  </a:lnTo>
                </a:path>
              </a:pathLst>
            </a:custGeom>
            <a:ln w="9144">
              <a:solidFill>
                <a:srgbClr val="497DBA"/>
              </a:solidFill>
            </a:ln>
          </p:spPr>
          <p:txBody>
            <a:bodyPr wrap="square" lIns="0" tIns="0" rIns="0" bIns="0" rtlCol="0"/>
            <a:lstStyle/>
            <a:p>
              <a:endParaRPr/>
            </a:p>
          </p:txBody>
        </p:sp>
        <p:sp>
          <p:nvSpPr>
            <p:cNvPr id="17" name="object 17"/>
            <p:cNvSpPr/>
            <p:nvPr/>
          </p:nvSpPr>
          <p:spPr>
            <a:xfrm>
              <a:off x="8101711" y="3505200"/>
              <a:ext cx="103505" cy="1219200"/>
            </a:xfrm>
            <a:custGeom>
              <a:avLst/>
              <a:gdLst/>
              <a:ahLst/>
              <a:cxnLst/>
              <a:rect l="l" t="t" r="r" b="b"/>
              <a:pathLst>
                <a:path w="103504" h="1219200">
                  <a:moveTo>
                    <a:pt x="7112" y="1123188"/>
                  </a:moveTo>
                  <a:lnTo>
                    <a:pt x="1016" y="1126744"/>
                  </a:lnTo>
                  <a:lnTo>
                    <a:pt x="0" y="1130554"/>
                  </a:lnTo>
                  <a:lnTo>
                    <a:pt x="51689" y="1219200"/>
                  </a:lnTo>
                  <a:lnTo>
                    <a:pt x="59020" y="1206627"/>
                  </a:lnTo>
                  <a:lnTo>
                    <a:pt x="45339" y="1206627"/>
                  </a:lnTo>
                  <a:lnTo>
                    <a:pt x="45339" y="1183204"/>
                  </a:lnTo>
                  <a:lnTo>
                    <a:pt x="10922" y="1124204"/>
                  </a:lnTo>
                  <a:lnTo>
                    <a:pt x="7112" y="1123188"/>
                  </a:lnTo>
                  <a:close/>
                </a:path>
                <a:path w="103504" h="1219200">
                  <a:moveTo>
                    <a:pt x="45339" y="1183204"/>
                  </a:moveTo>
                  <a:lnTo>
                    <a:pt x="45339" y="1206627"/>
                  </a:lnTo>
                  <a:lnTo>
                    <a:pt x="58039" y="1206627"/>
                  </a:lnTo>
                  <a:lnTo>
                    <a:pt x="58039" y="1203452"/>
                  </a:lnTo>
                  <a:lnTo>
                    <a:pt x="46228" y="1203452"/>
                  </a:lnTo>
                  <a:lnTo>
                    <a:pt x="51689" y="1194090"/>
                  </a:lnTo>
                  <a:lnTo>
                    <a:pt x="45339" y="1183204"/>
                  </a:lnTo>
                  <a:close/>
                </a:path>
                <a:path w="103504" h="1219200">
                  <a:moveTo>
                    <a:pt x="96266" y="1123188"/>
                  </a:moveTo>
                  <a:lnTo>
                    <a:pt x="92456" y="1124204"/>
                  </a:lnTo>
                  <a:lnTo>
                    <a:pt x="58039" y="1183204"/>
                  </a:lnTo>
                  <a:lnTo>
                    <a:pt x="58039" y="1206627"/>
                  </a:lnTo>
                  <a:lnTo>
                    <a:pt x="59020" y="1206627"/>
                  </a:lnTo>
                  <a:lnTo>
                    <a:pt x="103378" y="1130554"/>
                  </a:lnTo>
                  <a:lnTo>
                    <a:pt x="102362" y="1126744"/>
                  </a:lnTo>
                  <a:lnTo>
                    <a:pt x="96266" y="1123188"/>
                  </a:lnTo>
                  <a:close/>
                </a:path>
                <a:path w="103504" h="1219200">
                  <a:moveTo>
                    <a:pt x="51689" y="1194090"/>
                  </a:moveTo>
                  <a:lnTo>
                    <a:pt x="46228" y="1203452"/>
                  </a:lnTo>
                  <a:lnTo>
                    <a:pt x="57150" y="1203452"/>
                  </a:lnTo>
                  <a:lnTo>
                    <a:pt x="51689" y="1194090"/>
                  </a:lnTo>
                  <a:close/>
                </a:path>
                <a:path w="103504" h="1219200">
                  <a:moveTo>
                    <a:pt x="58039" y="1183204"/>
                  </a:moveTo>
                  <a:lnTo>
                    <a:pt x="51689" y="1194090"/>
                  </a:lnTo>
                  <a:lnTo>
                    <a:pt x="57150" y="1203452"/>
                  </a:lnTo>
                  <a:lnTo>
                    <a:pt x="58039" y="1203452"/>
                  </a:lnTo>
                  <a:lnTo>
                    <a:pt x="58039" y="1183204"/>
                  </a:lnTo>
                  <a:close/>
                </a:path>
                <a:path w="103504" h="1219200">
                  <a:moveTo>
                    <a:pt x="51689" y="25109"/>
                  </a:moveTo>
                  <a:lnTo>
                    <a:pt x="45339" y="35995"/>
                  </a:lnTo>
                  <a:lnTo>
                    <a:pt x="45339" y="1183204"/>
                  </a:lnTo>
                  <a:lnTo>
                    <a:pt x="51689" y="1194090"/>
                  </a:lnTo>
                  <a:lnTo>
                    <a:pt x="58039" y="1183204"/>
                  </a:lnTo>
                  <a:lnTo>
                    <a:pt x="58039" y="35995"/>
                  </a:lnTo>
                  <a:lnTo>
                    <a:pt x="51689" y="25109"/>
                  </a:lnTo>
                  <a:close/>
                </a:path>
                <a:path w="103504" h="1219200">
                  <a:moveTo>
                    <a:pt x="51689" y="0"/>
                  </a:moveTo>
                  <a:lnTo>
                    <a:pt x="0" y="88646"/>
                  </a:lnTo>
                  <a:lnTo>
                    <a:pt x="1016" y="92455"/>
                  </a:lnTo>
                  <a:lnTo>
                    <a:pt x="7112" y="96012"/>
                  </a:lnTo>
                  <a:lnTo>
                    <a:pt x="10922" y="94996"/>
                  </a:lnTo>
                  <a:lnTo>
                    <a:pt x="45339" y="35995"/>
                  </a:lnTo>
                  <a:lnTo>
                    <a:pt x="45339" y="12573"/>
                  </a:lnTo>
                  <a:lnTo>
                    <a:pt x="59020" y="12573"/>
                  </a:lnTo>
                  <a:lnTo>
                    <a:pt x="51689" y="0"/>
                  </a:lnTo>
                  <a:close/>
                </a:path>
                <a:path w="103504" h="1219200">
                  <a:moveTo>
                    <a:pt x="59020" y="12573"/>
                  </a:moveTo>
                  <a:lnTo>
                    <a:pt x="58039" y="12573"/>
                  </a:lnTo>
                  <a:lnTo>
                    <a:pt x="58039" y="35995"/>
                  </a:lnTo>
                  <a:lnTo>
                    <a:pt x="92456" y="94996"/>
                  </a:lnTo>
                  <a:lnTo>
                    <a:pt x="96266" y="96012"/>
                  </a:lnTo>
                  <a:lnTo>
                    <a:pt x="102362" y="92455"/>
                  </a:lnTo>
                  <a:lnTo>
                    <a:pt x="103378" y="88646"/>
                  </a:lnTo>
                  <a:lnTo>
                    <a:pt x="59020" y="12573"/>
                  </a:lnTo>
                  <a:close/>
                </a:path>
                <a:path w="103504" h="1219200">
                  <a:moveTo>
                    <a:pt x="58039" y="12573"/>
                  </a:moveTo>
                  <a:lnTo>
                    <a:pt x="45339" y="12573"/>
                  </a:lnTo>
                  <a:lnTo>
                    <a:pt x="45339" y="35995"/>
                  </a:lnTo>
                  <a:lnTo>
                    <a:pt x="51689" y="25109"/>
                  </a:lnTo>
                  <a:lnTo>
                    <a:pt x="46228" y="15748"/>
                  </a:lnTo>
                  <a:lnTo>
                    <a:pt x="58039" y="15748"/>
                  </a:lnTo>
                  <a:lnTo>
                    <a:pt x="58039" y="12573"/>
                  </a:lnTo>
                  <a:close/>
                </a:path>
                <a:path w="103504" h="1219200">
                  <a:moveTo>
                    <a:pt x="58039" y="15748"/>
                  </a:moveTo>
                  <a:lnTo>
                    <a:pt x="57150" y="15748"/>
                  </a:lnTo>
                  <a:lnTo>
                    <a:pt x="51689" y="25109"/>
                  </a:lnTo>
                  <a:lnTo>
                    <a:pt x="58039" y="35995"/>
                  </a:lnTo>
                  <a:lnTo>
                    <a:pt x="58039" y="15748"/>
                  </a:lnTo>
                  <a:close/>
                </a:path>
                <a:path w="103504" h="1219200">
                  <a:moveTo>
                    <a:pt x="57150" y="15748"/>
                  </a:moveTo>
                  <a:lnTo>
                    <a:pt x="46228" y="15748"/>
                  </a:lnTo>
                  <a:lnTo>
                    <a:pt x="51689" y="25109"/>
                  </a:lnTo>
                  <a:lnTo>
                    <a:pt x="57150" y="15748"/>
                  </a:lnTo>
                  <a:close/>
                </a:path>
              </a:pathLst>
            </a:custGeom>
            <a:solidFill>
              <a:srgbClr val="497DBA"/>
            </a:solidFill>
          </p:spPr>
          <p:txBody>
            <a:bodyPr wrap="square" lIns="0" tIns="0" rIns="0" bIns="0" rtlCol="0"/>
            <a:lstStyle/>
            <a:p>
              <a:endParaRPr/>
            </a:p>
          </p:txBody>
        </p:sp>
      </p:grpSp>
      <p:sp>
        <p:nvSpPr>
          <p:cNvPr id="18" name="object 18"/>
          <p:cNvSpPr txBox="1"/>
          <p:nvPr/>
        </p:nvSpPr>
        <p:spPr>
          <a:xfrm>
            <a:off x="7471664" y="4845811"/>
            <a:ext cx="1116965" cy="574040"/>
          </a:xfrm>
          <a:prstGeom prst="rect">
            <a:avLst/>
          </a:prstGeom>
        </p:spPr>
        <p:txBody>
          <a:bodyPr vert="horz" wrap="square" lIns="0" tIns="12700" rIns="0" bIns="0" rtlCol="0">
            <a:spAutoFit/>
          </a:bodyPr>
          <a:lstStyle/>
          <a:p>
            <a:pPr marL="12700" marR="5080">
              <a:lnSpc>
                <a:spcPct val="100000"/>
              </a:lnSpc>
              <a:spcBef>
                <a:spcPts val="100"/>
              </a:spcBef>
            </a:pPr>
            <a:r>
              <a:rPr sz="1800" spc="-20">
                <a:latin typeface="Calibri"/>
                <a:cs typeface="Calibri"/>
              </a:rPr>
              <a:t>Effective</a:t>
            </a:r>
            <a:r>
              <a:rPr sz="1800" spc="-15">
                <a:latin typeface="Calibri"/>
                <a:cs typeface="Calibri"/>
              </a:rPr>
              <a:t> </a:t>
            </a:r>
            <a:r>
              <a:rPr sz="1800" spc="-25">
                <a:latin typeface="Calibri"/>
                <a:cs typeface="Calibri"/>
              </a:rPr>
              <a:t>pit </a:t>
            </a:r>
            <a:r>
              <a:rPr sz="1800" spc="-10">
                <a:latin typeface="Calibri"/>
                <a:cs typeface="Calibri"/>
              </a:rPr>
              <a:t>volume</a:t>
            </a:r>
            <a:endParaRPr sz="1800">
              <a:latin typeface="Calibri"/>
              <a:cs typeface="Calibri"/>
            </a:endParaRPr>
          </a:p>
        </p:txBody>
      </p:sp>
      <p:sp>
        <p:nvSpPr>
          <p:cNvPr id="19" name="object 19"/>
          <p:cNvSpPr/>
          <p:nvPr/>
        </p:nvSpPr>
        <p:spPr>
          <a:xfrm>
            <a:off x="8147050" y="4114800"/>
            <a:ext cx="774700" cy="1087120"/>
          </a:xfrm>
          <a:custGeom>
            <a:avLst/>
            <a:gdLst/>
            <a:ahLst/>
            <a:cxnLst/>
            <a:rect l="l" t="t" r="r" b="b"/>
            <a:pathLst>
              <a:path w="774700" h="1087120">
                <a:moveTo>
                  <a:pt x="628396" y="983361"/>
                </a:moveTo>
                <a:lnTo>
                  <a:pt x="539750" y="1035050"/>
                </a:lnTo>
                <a:lnTo>
                  <a:pt x="628396" y="1086739"/>
                </a:lnTo>
                <a:lnTo>
                  <a:pt x="632205" y="1085723"/>
                </a:lnTo>
                <a:lnTo>
                  <a:pt x="635761" y="1079627"/>
                </a:lnTo>
                <a:lnTo>
                  <a:pt x="634746" y="1075817"/>
                </a:lnTo>
                <a:lnTo>
                  <a:pt x="575745" y="1041400"/>
                </a:lnTo>
                <a:lnTo>
                  <a:pt x="552323" y="1041400"/>
                </a:lnTo>
                <a:lnTo>
                  <a:pt x="552323" y="1028700"/>
                </a:lnTo>
                <a:lnTo>
                  <a:pt x="575745" y="1028700"/>
                </a:lnTo>
                <a:lnTo>
                  <a:pt x="634746" y="994282"/>
                </a:lnTo>
                <a:lnTo>
                  <a:pt x="635761" y="990473"/>
                </a:lnTo>
                <a:lnTo>
                  <a:pt x="632205" y="984376"/>
                </a:lnTo>
                <a:lnTo>
                  <a:pt x="628396" y="983361"/>
                </a:lnTo>
                <a:close/>
              </a:path>
              <a:path w="774700" h="1087120">
                <a:moveTo>
                  <a:pt x="575745" y="1028700"/>
                </a:moveTo>
                <a:lnTo>
                  <a:pt x="552323" y="1028700"/>
                </a:lnTo>
                <a:lnTo>
                  <a:pt x="552323" y="1041400"/>
                </a:lnTo>
                <a:lnTo>
                  <a:pt x="575745" y="1041400"/>
                </a:lnTo>
                <a:lnTo>
                  <a:pt x="574221" y="1040511"/>
                </a:lnTo>
                <a:lnTo>
                  <a:pt x="555498" y="1040511"/>
                </a:lnTo>
                <a:lnTo>
                  <a:pt x="555498" y="1029588"/>
                </a:lnTo>
                <a:lnTo>
                  <a:pt x="574221" y="1029588"/>
                </a:lnTo>
                <a:lnTo>
                  <a:pt x="575745" y="1028700"/>
                </a:lnTo>
                <a:close/>
              </a:path>
              <a:path w="774700" h="1087120">
                <a:moveTo>
                  <a:pt x="762000" y="1028700"/>
                </a:moveTo>
                <a:lnTo>
                  <a:pt x="575745" y="1028700"/>
                </a:lnTo>
                <a:lnTo>
                  <a:pt x="564859" y="1035050"/>
                </a:lnTo>
                <a:lnTo>
                  <a:pt x="575745" y="1041400"/>
                </a:lnTo>
                <a:lnTo>
                  <a:pt x="771905" y="1041400"/>
                </a:lnTo>
                <a:lnTo>
                  <a:pt x="774700" y="1038606"/>
                </a:lnTo>
                <a:lnTo>
                  <a:pt x="774700" y="1035050"/>
                </a:lnTo>
                <a:lnTo>
                  <a:pt x="762000" y="1035050"/>
                </a:lnTo>
                <a:lnTo>
                  <a:pt x="762000" y="1028700"/>
                </a:lnTo>
                <a:close/>
              </a:path>
              <a:path w="774700" h="1087120">
                <a:moveTo>
                  <a:pt x="555498" y="1029588"/>
                </a:moveTo>
                <a:lnTo>
                  <a:pt x="555498" y="1040511"/>
                </a:lnTo>
                <a:lnTo>
                  <a:pt x="564859" y="1035050"/>
                </a:lnTo>
                <a:lnTo>
                  <a:pt x="555498" y="1029588"/>
                </a:lnTo>
                <a:close/>
              </a:path>
              <a:path w="774700" h="1087120">
                <a:moveTo>
                  <a:pt x="564859" y="1035050"/>
                </a:moveTo>
                <a:lnTo>
                  <a:pt x="555498" y="1040511"/>
                </a:lnTo>
                <a:lnTo>
                  <a:pt x="574221" y="1040511"/>
                </a:lnTo>
                <a:lnTo>
                  <a:pt x="564859" y="1035050"/>
                </a:lnTo>
                <a:close/>
              </a:path>
              <a:path w="774700" h="1087120">
                <a:moveTo>
                  <a:pt x="574221" y="1029588"/>
                </a:moveTo>
                <a:lnTo>
                  <a:pt x="555498" y="1029588"/>
                </a:lnTo>
                <a:lnTo>
                  <a:pt x="564859" y="1035050"/>
                </a:lnTo>
                <a:lnTo>
                  <a:pt x="574221" y="1029588"/>
                </a:lnTo>
                <a:close/>
              </a:path>
              <a:path w="774700" h="1087120">
                <a:moveTo>
                  <a:pt x="762000" y="355981"/>
                </a:moveTo>
                <a:lnTo>
                  <a:pt x="762000" y="1035050"/>
                </a:lnTo>
                <a:lnTo>
                  <a:pt x="768350" y="1028700"/>
                </a:lnTo>
                <a:lnTo>
                  <a:pt x="774700" y="1028700"/>
                </a:lnTo>
                <a:lnTo>
                  <a:pt x="774700" y="362331"/>
                </a:lnTo>
                <a:lnTo>
                  <a:pt x="768350" y="362331"/>
                </a:lnTo>
                <a:lnTo>
                  <a:pt x="762000" y="355981"/>
                </a:lnTo>
                <a:close/>
              </a:path>
              <a:path w="774700" h="1087120">
                <a:moveTo>
                  <a:pt x="774700" y="1028700"/>
                </a:moveTo>
                <a:lnTo>
                  <a:pt x="768350" y="1028700"/>
                </a:lnTo>
                <a:lnTo>
                  <a:pt x="762000" y="1035050"/>
                </a:lnTo>
                <a:lnTo>
                  <a:pt x="774700" y="1035050"/>
                </a:lnTo>
                <a:lnTo>
                  <a:pt x="774700" y="1028700"/>
                </a:lnTo>
                <a:close/>
              </a:path>
              <a:path w="774700" h="1087120">
                <a:moveTo>
                  <a:pt x="12700" y="0"/>
                </a:moveTo>
                <a:lnTo>
                  <a:pt x="0" y="0"/>
                </a:lnTo>
                <a:lnTo>
                  <a:pt x="0" y="359410"/>
                </a:lnTo>
                <a:lnTo>
                  <a:pt x="2794" y="362331"/>
                </a:lnTo>
                <a:lnTo>
                  <a:pt x="762000" y="362331"/>
                </a:lnTo>
                <a:lnTo>
                  <a:pt x="762000" y="355981"/>
                </a:lnTo>
                <a:lnTo>
                  <a:pt x="12700" y="355981"/>
                </a:lnTo>
                <a:lnTo>
                  <a:pt x="6350" y="349631"/>
                </a:lnTo>
                <a:lnTo>
                  <a:pt x="12700" y="349631"/>
                </a:lnTo>
                <a:lnTo>
                  <a:pt x="12700" y="0"/>
                </a:lnTo>
                <a:close/>
              </a:path>
              <a:path w="774700" h="1087120">
                <a:moveTo>
                  <a:pt x="771905" y="349631"/>
                </a:moveTo>
                <a:lnTo>
                  <a:pt x="12700" y="349631"/>
                </a:lnTo>
                <a:lnTo>
                  <a:pt x="12700" y="355981"/>
                </a:lnTo>
                <a:lnTo>
                  <a:pt x="762000" y="355981"/>
                </a:lnTo>
                <a:lnTo>
                  <a:pt x="768350" y="362331"/>
                </a:lnTo>
                <a:lnTo>
                  <a:pt x="774700" y="362331"/>
                </a:lnTo>
                <a:lnTo>
                  <a:pt x="774700" y="352425"/>
                </a:lnTo>
                <a:lnTo>
                  <a:pt x="771905" y="349631"/>
                </a:lnTo>
                <a:close/>
              </a:path>
              <a:path w="774700" h="1087120">
                <a:moveTo>
                  <a:pt x="12700" y="349631"/>
                </a:moveTo>
                <a:lnTo>
                  <a:pt x="6350" y="349631"/>
                </a:lnTo>
                <a:lnTo>
                  <a:pt x="12700" y="355981"/>
                </a:lnTo>
                <a:lnTo>
                  <a:pt x="12700" y="349631"/>
                </a:lnTo>
                <a:close/>
              </a:path>
            </a:pathLst>
          </a:custGeom>
          <a:solidFill>
            <a:srgbClr val="497DBA"/>
          </a:solidFill>
        </p:spPr>
        <p:txBody>
          <a:bodyPr wrap="square" lIns="0" tIns="0" rIns="0" bIns="0" rtlCol="0"/>
          <a:lstStyle/>
          <a:p>
            <a:endParaRPr/>
          </a:p>
        </p:txBody>
      </p:sp>
      <p:sp>
        <p:nvSpPr>
          <p:cNvPr id="20" name="Slide Number Placeholder 19">
            <a:extLst>
              <a:ext uri="{FF2B5EF4-FFF2-40B4-BE49-F238E27FC236}">
                <a16:creationId xmlns:a16="http://schemas.microsoft.com/office/drawing/2014/main" id="{791AA524-5D63-3890-A81E-C00E647CD85B}"/>
              </a:ext>
            </a:extLst>
          </p:cNvPr>
          <p:cNvSpPr>
            <a:spLocks noGrp="1"/>
          </p:cNvSpPr>
          <p:nvPr>
            <p:ph type="sldNum" sz="quarter" idx="7"/>
          </p:nvPr>
        </p:nvSpPr>
        <p:spPr/>
        <p:txBody>
          <a:bodyPr/>
          <a:lstStyle/>
          <a:p>
            <a:fld id="{B6F15528-21DE-4FAA-801E-634DDDAF4B2B}" type="slidenum">
              <a:rPr lang="en-US" smtClean="0"/>
              <a:t>62</a:t>
            </a:fld>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78105" rIns="0" bIns="0" rtlCol="0">
            <a:spAutoFit/>
          </a:bodyPr>
          <a:lstStyle/>
          <a:p>
            <a:pPr algn="ctr">
              <a:lnSpc>
                <a:spcPct val="100000"/>
              </a:lnSpc>
              <a:spcBef>
                <a:spcPts val="615"/>
              </a:spcBef>
            </a:pPr>
            <a:r>
              <a:rPr sz="3600">
                <a:solidFill>
                  <a:srgbClr val="00AF50"/>
                </a:solidFill>
              </a:rPr>
              <a:t>Design</a:t>
            </a:r>
            <a:r>
              <a:rPr sz="3600" spc="-95">
                <a:solidFill>
                  <a:srgbClr val="00AF50"/>
                </a:solidFill>
              </a:rPr>
              <a:t> </a:t>
            </a:r>
            <a:r>
              <a:rPr sz="3600">
                <a:solidFill>
                  <a:srgbClr val="00AF50"/>
                </a:solidFill>
              </a:rPr>
              <a:t>of</a:t>
            </a:r>
            <a:r>
              <a:rPr sz="3600" spc="-114">
                <a:solidFill>
                  <a:srgbClr val="00AF50"/>
                </a:solidFill>
              </a:rPr>
              <a:t> </a:t>
            </a:r>
            <a:r>
              <a:rPr sz="3600">
                <a:solidFill>
                  <a:srgbClr val="00AF50"/>
                </a:solidFill>
              </a:rPr>
              <a:t>“Vent</a:t>
            </a:r>
            <a:r>
              <a:rPr sz="3600" spc="-114">
                <a:solidFill>
                  <a:srgbClr val="00AF50"/>
                </a:solidFill>
              </a:rPr>
              <a:t> </a:t>
            </a:r>
            <a:r>
              <a:rPr sz="3600" spc="-10">
                <a:solidFill>
                  <a:srgbClr val="00AF50"/>
                </a:solidFill>
              </a:rPr>
              <a:t>Pipe/System”</a:t>
            </a:r>
            <a:endParaRPr sz="3600"/>
          </a:p>
        </p:txBody>
      </p:sp>
      <p:sp>
        <p:nvSpPr>
          <p:cNvPr id="3" name="object 3"/>
          <p:cNvSpPr txBox="1"/>
          <p:nvPr/>
        </p:nvSpPr>
        <p:spPr>
          <a:xfrm>
            <a:off x="612140" y="1001013"/>
            <a:ext cx="1381125" cy="452120"/>
          </a:xfrm>
          <a:prstGeom prst="rect">
            <a:avLst/>
          </a:prstGeom>
        </p:spPr>
        <p:txBody>
          <a:bodyPr vert="horz" wrap="square" lIns="0" tIns="12065" rIns="0" bIns="0" rtlCol="0">
            <a:spAutoFit/>
          </a:bodyPr>
          <a:lstStyle/>
          <a:p>
            <a:pPr marL="12700">
              <a:lnSpc>
                <a:spcPct val="100000"/>
              </a:lnSpc>
              <a:spcBef>
                <a:spcPts val="95"/>
              </a:spcBef>
            </a:pPr>
            <a:r>
              <a:rPr sz="2800" b="1" spc="-10">
                <a:solidFill>
                  <a:srgbClr val="FF0000"/>
                </a:solidFill>
                <a:latin typeface="Calibri"/>
                <a:cs typeface="Calibri"/>
              </a:rPr>
              <a:t>Material:</a:t>
            </a:r>
            <a:endParaRPr sz="2800">
              <a:latin typeface="Calibri"/>
              <a:cs typeface="Calibri"/>
            </a:endParaRPr>
          </a:p>
        </p:txBody>
      </p:sp>
      <p:sp>
        <p:nvSpPr>
          <p:cNvPr id="4" name="object 4"/>
          <p:cNvSpPr txBox="1"/>
          <p:nvPr/>
        </p:nvSpPr>
        <p:spPr>
          <a:xfrm>
            <a:off x="2441575" y="1001013"/>
            <a:ext cx="5542280" cy="1305560"/>
          </a:xfrm>
          <a:prstGeom prst="rect">
            <a:avLst/>
          </a:prstGeom>
        </p:spPr>
        <p:txBody>
          <a:bodyPr vert="horz" wrap="square" lIns="0" tIns="12065" rIns="0" bIns="0" rtlCol="0">
            <a:spAutoFit/>
          </a:bodyPr>
          <a:lstStyle/>
          <a:p>
            <a:pPr marL="12700">
              <a:lnSpc>
                <a:spcPct val="100000"/>
              </a:lnSpc>
              <a:spcBef>
                <a:spcPts val="95"/>
              </a:spcBef>
            </a:pPr>
            <a:r>
              <a:rPr sz="2800" b="1">
                <a:latin typeface="Calibri"/>
                <a:cs typeface="Calibri"/>
              </a:rPr>
              <a:t>PVC;</a:t>
            </a:r>
            <a:r>
              <a:rPr sz="2800" b="1" spc="-70">
                <a:latin typeface="Calibri"/>
                <a:cs typeface="Calibri"/>
              </a:rPr>
              <a:t> </a:t>
            </a:r>
            <a:r>
              <a:rPr sz="2800" b="1">
                <a:latin typeface="Calibri"/>
                <a:cs typeface="Calibri"/>
              </a:rPr>
              <a:t>uPVC;</a:t>
            </a:r>
            <a:r>
              <a:rPr sz="2800" b="1" spc="-50">
                <a:latin typeface="Calibri"/>
                <a:cs typeface="Calibri"/>
              </a:rPr>
              <a:t> </a:t>
            </a:r>
            <a:r>
              <a:rPr sz="2800" b="1">
                <a:latin typeface="Calibri"/>
                <a:cs typeface="Calibri"/>
              </a:rPr>
              <a:t>GI;</a:t>
            </a:r>
            <a:r>
              <a:rPr sz="2800" b="1" spc="-55">
                <a:latin typeface="Calibri"/>
                <a:cs typeface="Calibri"/>
              </a:rPr>
              <a:t> </a:t>
            </a:r>
            <a:r>
              <a:rPr sz="2800" b="1" spc="-10">
                <a:latin typeface="Calibri"/>
                <a:cs typeface="Calibri"/>
              </a:rPr>
              <a:t>Brick</a:t>
            </a:r>
            <a:endParaRPr sz="2800">
              <a:latin typeface="Calibri"/>
              <a:cs typeface="Calibri"/>
            </a:endParaRPr>
          </a:p>
          <a:p>
            <a:pPr marL="12700" marR="5080">
              <a:lnSpc>
                <a:spcPct val="100000"/>
              </a:lnSpc>
            </a:pPr>
            <a:r>
              <a:rPr sz="2800" b="1">
                <a:latin typeface="Calibri"/>
                <a:cs typeface="Calibri"/>
              </a:rPr>
              <a:t>Choice</a:t>
            </a:r>
            <a:r>
              <a:rPr sz="2800" b="1" spc="-25">
                <a:latin typeface="Calibri"/>
                <a:cs typeface="Calibri"/>
              </a:rPr>
              <a:t> </a:t>
            </a:r>
            <a:r>
              <a:rPr sz="2800" b="1">
                <a:latin typeface="Calibri"/>
                <a:cs typeface="Calibri"/>
              </a:rPr>
              <a:t>depends</a:t>
            </a:r>
            <a:r>
              <a:rPr sz="2800" b="1" spc="-30">
                <a:latin typeface="Calibri"/>
                <a:cs typeface="Calibri"/>
              </a:rPr>
              <a:t> </a:t>
            </a:r>
            <a:r>
              <a:rPr sz="2800" b="1">
                <a:latin typeface="Calibri"/>
                <a:cs typeface="Calibri"/>
              </a:rPr>
              <a:t>on:</a:t>
            </a:r>
            <a:r>
              <a:rPr sz="2800" b="1" spc="-45">
                <a:latin typeface="Calibri"/>
                <a:cs typeface="Calibri"/>
              </a:rPr>
              <a:t> </a:t>
            </a:r>
            <a:r>
              <a:rPr sz="2800" b="1" spc="-10">
                <a:latin typeface="Calibri"/>
                <a:cs typeface="Calibri"/>
              </a:rPr>
              <a:t>durability, </a:t>
            </a:r>
            <a:r>
              <a:rPr sz="2800" b="1" spc="-25">
                <a:latin typeface="Calibri"/>
                <a:cs typeface="Calibri"/>
              </a:rPr>
              <a:t>availability, </a:t>
            </a:r>
            <a:r>
              <a:rPr sz="2800" b="1">
                <a:latin typeface="Calibri"/>
                <a:cs typeface="Calibri"/>
              </a:rPr>
              <a:t>cost,</a:t>
            </a:r>
            <a:r>
              <a:rPr sz="2800" b="1" spc="-55">
                <a:latin typeface="Calibri"/>
                <a:cs typeface="Calibri"/>
              </a:rPr>
              <a:t> </a:t>
            </a:r>
            <a:r>
              <a:rPr sz="2800" b="1">
                <a:latin typeface="Calibri"/>
                <a:cs typeface="Calibri"/>
              </a:rPr>
              <a:t>ease</a:t>
            </a:r>
            <a:r>
              <a:rPr sz="2800" b="1" spc="-50">
                <a:latin typeface="Calibri"/>
                <a:cs typeface="Calibri"/>
              </a:rPr>
              <a:t> </a:t>
            </a:r>
            <a:r>
              <a:rPr sz="2800" b="1">
                <a:latin typeface="Calibri"/>
                <a:cs typeface="Calibri"/>
              </a:rPr>
              <a:t>of</a:t>
            </a:r>
            <a:r>
              <a:rPr sz="2800" b="1" spc="-70">
                <a:latin typeface="Calibri"/>
                <a:cs typeface="Calibri"/>
              </a:rPr>
              <a:t> </a:t>
            </a:r>
            <a:r>
              <a:rPr sz="2800" b="1" spc="-10">
                <a:latin typeface="Calibri"/>
                <a:cs typeface="Calibri"/>
              </a:rPr>
              <a:t>construction</a:t>
            </a:r>
            <a:endParaRPr sz="2800">
              <a:latin typeface="Calibri"/>
              <a:cs typeface="Calibri"/>
            </a:endParaRPr>
          </a:p>
        </p:txBody>
      </p:sp>
      <p:sp>
        <p:nvSpPr>
          <p:cNvPr id="5" name="object 5"/>
          <p:cNvSpPr txBox="1"/>
          <p:nvPr/>
        </p:nvSpPr>
        <p:spPr>
          <a:xfrm>
            <a:off x="574040" y="2404838"/>
            <a:ext cx="7705090" cy="3014980"/>
          </a:xfrm>
          <a:prstGeom prst="rect">
            <a:avLst/>
          </a:prstGeom>
        </p:spPr>
        <p:txBody>
          <a:bodyPr vert="horz" wrap="square" lIns="0" tIns="71755" rIns="0" bIns="0" rtlCol="0">
            <a:spAutoFit/>
          </a:bodyPr>
          <a:lstStyle/>
          <a:p>
            <a:pPr marL="50800">
              <a:lnSpc>
                <a:spcPct val="100000"/>
              </a:lnSpc>
              <a:spcBef>
                <a:spcPts val="565"/>
              </a:spcBef>
            </a:pPr>
            <a:r>
              <a:rPr sz="2800" b="1">
                <a:solidFill>
                  <a:srgbClr val="FF0000"/>
                </a:solidFill>
                <a:latin typeface="Calibri"/>
                <a:cs typeface="Calibri"/>
              </a:rPr>
              <a:t>Height/</a:t>
            </a:r>
            <a:r>
              <a:rPr sz="2800" b="1" spc="-80">
                <a:solidFill>
                  <a:srgbClr val="FF0000"/>
                </a:solidFill>
                <a:latin typeface="Calibri"/>
                <a:cs typeface="Calibri"/>
              </a:rPr>
              <a:t> </a:t>
            </a:r>
            <a:r>
              <a:rPr sz="2800" b="1">
                <a:solidFill>
                  <a:srgbClr val="FF0000"/>
                </a:solidFill>
                <a:latin typeface="Calibri"/>
                <a:cs typeface="Calibri"/>
              </a:rPr>
              <a:t>Position</a:t>
            </a:r>
            <a:r>
              <a:rPr sz="2800" b="1" spc="-75">
                <a:solidFill>
                  <a:srgbClr val="FF0000"/>
                </a:solidFill>
                <a:latin typeface="Calibri"/>
                <a:cs typeface="Calibri"/>
              </a:rPr>
              <a:t> </a:t>
            </a:r>
            <a:r>
              <a:rPr sz="2800" b="1">
                <a:solidFill>
                  <a:srgbClr val="FF0000"/>
                </a:solidFill>
                <a:latin typeface="Calibri"/>
                <a:cs typeface="Calibri"/>
              </a:rPr>
              <a:t>(pipe</a:t>
            </a:r>
            <a:r>
              <a:rPr sz="2800" b="1" spc="-75">
                <a:solidFill>
                  <a:srgbClr val="FF0000"/>
                </a:solidFill>
                <a:latin typeface="Calibri"/>
                <a:cs typeface="Calibri"/>
              </a:rPr>
              <a:t> </a:t>
            </a:r>
            <a:r>
              <a:rPr sz="2800" b="1" spc="-10">
                <a:solidFill>
                  <a:srgbClr val="FF0000"/>
                </a:solidFill>
                <a:latin typeface="Calibri"/>
                <a:cs typeface="Calibri"/>
              </a:rPr>
              <a:t>top):</a:t>
            </a:r>
            <a:endParaRPr sz="2800">
              <a:latin typeface="Calibri"/>
              <a:cs typeface="Calibri"/>
            </a:endParaRPr>
          </a:p>
          <a:p>
            <a:pPr marL="965200">
              <a:lnSpc>
                <a:spcPct val="100000"/>
              </a:lnSpc>
              <a:spcBef>
                <a:spcPts val="400"/>
              </a:spcBef>
            </a:pPr>
            <a:r>
              <a:rPr sz="2400" b="1">
                <a:latin typeface="Calibri"/>
                <a:cs typeface="Calibri"/>
              </a:rPr>
              <a:t>500</a:t>
            </a:r>
            <a:r>
              <a:rPr sz="2400" b="1" spc="-55">
                <a:latin typeface="Calibri"/>
                <a:cs typeface="Calibri"/>
              </a:rPr>
              <a:t> </a:t>
            </a:r>
            <a:r>
              <a:rPr sz="2400" b="1">
                <a:latin typeface="Calibri"/>
                <a:cs typeface="Calibri"/>
              </a:rPr>
              <a:t>mm</a:t>
            </a:r>
            <a:r>
              <a:rPr sz="2400" b="1" spc="-50">
                <a:latin typeface="Calibri"/>
                <a:cs typeface="Calibri"/>
              </a:rPr>
              <a:t> </a:t>
            </a:r>
            <a:r>
              <a:rPr sz="2400" b="1">
                <a:latin typeface="Calibri"/>
                <a:cs typeface="Calibri"/>
              </a:rPr>
              <a:t>higher</a:t>
            </a:r>
            <a:r>
              <a:rPr sz="2400" b="1" spc="-55">
                <a:latin typeface="Calibri"/>
                <a:cs typeface="Calibri"/>
              </a:rPr>
              <a:t> </a:t>
            </a:r>
            <a:r>
              <a:rPr sz="2400" b="1">
                <a:latin typeface="Calibri"/>
                <a:cs typeface="Calibri"/>
              </a:rPr>
              <a:t>than</a:t>
            </a:r>
            <a:r>
              <a:rPr sz="2400" b="1" spc="-40">
                <a:latin typeface="Calibri"/>
                <a:cs typeface="Calibri"/>
              </a:rPr>
              <a:t> </a:t>
            </a:r>
            <a:r>
              <a:rPr sz="2400" b="1">
                <a:latin typeface="Calibri"/>
                <a:cs typeface="Calibri"/>
              </a:rPr>
              <a:t>roof</a:t>
            </a:r>
            <a:r>
              <a:rPr sz="2400" b="1" spc="-70">
                <a:latin typeface="Calibri"/>
                <a:cs typeface="Calibri"/>
              </a:rPr>
              <a:t> </a:t>
            </a:r>
            <a:r>
              <a:rPr sz="2400" b="1">
                <a:latin typeface="Calibri"/>
                <a:cs typeface="Calibri"/>
              </a:rPr>
              <a:t>(flat</a:t>
            </a:r>
            <a:r>
              <a:rPr sz="2400" b="1" spc="-30">
                <a:latin typeface="Calibri"/>
                <a:cs typeface="Calibri"/>
              </a:rPr>
              <a:t> </a:t>
            </a:r>
            <a:r>
              <a:rPr sz="2400" b="1" spc="-10">
                <a:latin typeface="Calibri"/>
                <a:cs typeface="Calibri"/>
              </a:rPr>
              <a:t>roof)</a:t>
            </a:r>
            <a:endParaRPr sz="2400">
              <a:latin typeface="Calibri"/>
              <a:cs typeface="Calibri"/>
            </a:endParaRPr>
          </a:p>
          <a:p>
            <a:pPr marL="965200">
              <a:lnSpc>
                <a:spcPct val="100000"/>
              </a:lnSpc>
              <a:spcBef>
                <a:spcPts val="110"/>
              </a:spcBef>
            </a:pPr>
            <a:r>
              <a:rPr sz="2400" b="1">
                <a:latin typeface="Calibri"/>
                <a:cs typeface="Calibri"/>
              </a:rPr>
              <a:t>500</a:t>
            </a:r>
            <a:r>
              <a:rPr sz="2400" b="1" spc="-40">
                <a:latin typeface="Calibri"/>
                <a:cs typeface="Calibri"/>
              </a:rPr>
              <a:t> </a:t>
            </a:r>
            <a:r>
              <a:rPr sz="2400" b="1">
                <a:latin typeface="Calibri"/>
                <a:cs typeface="Calibri"/>
              </a:rPr>
              <a:t>mm</a:t>
            </a:r>
            <a:r>
              <a:rPr sz="2400" b="1" spc="-40">
                <a:latin typeface="Calibri"/>
                <a:cs typeface="Calibri"/>
              </a:rPr>
              <a:t> </a:t>
            </a:r>
            <a:r>
              <a:rPr sz="2400" b="1">
                <a:latin typeface="Calibri"/>
                <a:cs typeface="Calibri"/>
              </a:rPr>
              <a:t>above</a:t>
            </a:r>
            <a:r>
              <a:rPr sz="2400" b="1" spc="-45">
                <a:latin typeface="Calibri"/>
                <a:cs typeface="Calibri"/>
              </a:rPr>
              <a:t> </a:t>
            </a:r>
            <a:r>
              <a:rPr sz="2400" b="1">
                <a:latin typeface="Calibri"/>
                <a:cs typeface="Calibri"/>
              </a:rPr>
              <a:t>highest</a:t>
            </a:r>
            <a:r>
              <a:rPr sz="2400" b="1" spc="-30">
                <a:latin typeface="Calibri"/>
                <a:cs typeface="Calibri"/>
              </a:rPr>
              <a:t> </a:t>
            </a:r>
            <a:r>
              <a:rPr sz="2400" b="1">
                <a:latin typeface="Calibri"/>
                <a:cs typeface="Calibri"/>
              </a:rPr>
              <a:t>point</a:t>
            </a:r>
            <a:r>
              <a:rPr sz="2400" b="1" spc="-30">
                <a:latin typeface="Calibri"/>
                <a:cs typeface="Calibri"/>
              </a:rPr>
              <a:t> </a:t>
            </a:r>
            <a:r>
              <a:rPr sz="2400" b="1">
                <a:latin typeface="Calibri"/>
                <a:cs typeface="Calibri"/>
              </a:rPr>
              <a:t>in</a:t>
            </a:r>
            <a:r>
              <a:rPr sz="2400" b="1" spc="-35">
                <a:latin typeface="Calibri"/>
                <a:cs typeface="Calibri"/>
              </a:rPr>
              <a:t> </a:t>
            </a:r>
            <a:r>
              <a:rPr sz="2400" b="1">
                <a:latin typeface="Calibri"/>
                <a:cs typeface="Calibri"/>
              </a:rPr>
              <a:t>roof</a:t>
            </a:r>
            <a:r>
              <a:rPr sz="2400" b="1" spc="-55">
                <a:latin typeface="Calibri"/>
                <a:cs typeface="Calibri"/>
              </a:rPr>
              <a:t> </a:t>
            </a:r>
            <a:r>
              <a:rPr sz="2400" b="1">
                <a:latin typeface="Calibri"/>
                <a:cs typeface="Calibri"/>
              </a:rPr>
              <a:t>(sloping</a:t>
            </a:r>
            <a:r>
              <a:rPr sz="2400" b="1" spc="-35">
                <a:latin typeface="Calibri"/>
                <a:cs typeface="Calibri"/>
              </a:rPr>
              <a:t> </a:t>
            </a:r>
            <a:r>
              <a:rPr sz="2400" b="1" spc="-10">
                <a:latin typeface="Calibri"/>
                <a:cs typeface="Calibri"/>
              </a:rPr>
              <a:t>roof)</a:t>
            </a:r>
            <a:endParaRPr sz="2400">
              <a:latin typeface="Calibri"/>
              <a:cs typeface="Calibri"/>
            </a:endParaRPr>
          </a:p>
          <a:p>
            <a:pPr marL="50800">
              <a:lnSpc>
                <a:spcPct val="100000"/>
              </a:lnSpc>
              <a:spcBef>
                <a:spcPts val="1410"/>
              </a:spcBef>
            </a:pPr>
            <a:r>
              <a:rPr sz="2800" b="1">
                <a:solidFill>
                  <a:srgbClr val="FF0000"/>
                </a:solidFill>
                <a:latin typeface="Calibri"/>
                <a:cs typeface="Calibri"/>
              </a:rPr>
              <a:t>Internal</a:t>
            </a:r>
            <a:r>
              <a:rPr sz="2800" b="1" spc="-135">
                <a:solidFill>
                  <a:srgbClr val="FF0000"/>
                </a:solidFill>
                <a:latin typeface="Calibri"/>
                <a:cs typeface="Calibri"/>
              </a:rPr>
              <a:t> </a:t>
            </a:r>
            <a:r>
              <a:rPr sz="2800" b="1" spc="-10">
                <a:solidFill>
                  <a:srgbClr val="FF0000"/>
                </a:solidFill>
                <a:latin typeface="Calibri"/>
                <a:cs typeface="Calibri"/>
              </a:rPr>
              <a:t>diameter:</a:t>
            </a:r>
            <a:endParaRPr sz="2800">
              <a:latin typeface="Calibri"/>
              <a:cs typeface="Calibri"/>
            </a:endParaRPr>
          </a:p>
          <a:p>
            <a:pPr marL="393700" marR="55880" indent="-343535">
              <a:lnSpc>
                <a:spcPct val="100000"/>
              </a:lnSpc>
              <a:spcBef>
                <a:spcPts val="30"/>
              </a:spcBef>
              <a:buFont typeface="Arial MT"/>
              <a:buChar char="•"/>
              <a:tabLst>
                <a:tab pos="393700" algn="l"/>
              </a:tabLst>
            </a:pPr>
            <a:r>
              <a:rPr sz="2400" b="1">
                <a:latin typeface="Calibri"/>
                <a:cs typeface="Calibri"/>
              </a:rPr>
              <a:t>A</a:t>
            </a:r>
            <a:r>
              <a:rPr sz="2400" b="1" spc="-50">
                <a:latin typeface="Calibri"/>
                <a:cs typeface="Calibri"/>
              </a:rPr>
              <a:t> </a:t>
            </a:r>
            <a:r>
              <a:rPr sz="2400" b="1" spc="-10">
                <a:latin typeface="Calibri"/>
                <a:cs typeface="Calibri"/>
              </a:rPr>
              <a:t>ventilation</a:t>
            </a:r>
            <a:r>
              <a:rPr sz="2400" b="1" spc="-40">
                <a:latin typeface="Calibri"/>
                <a:cs typeface="Calibri"/>
              </a:rPr>
              <a:t> </a:t>
            </a:r>
            <a:r>
              <a:rPr sz="2400" b="1" spc="-10">
                <a:latin typeface="Calibri"/>
                <a:cs typeface="Calibri"/>
              </a:rPr>
              <a:t>rate</a:t>
            </a:r>
            <a:r>
              <a:rPr sz="2400" b="1" spc="-50">
                <a:latin typeface="Calibri"/>
                <a:cs typeface="Calibri"/>
              </a:rPr>
              <a:t> </a:t>
            </a:r>
            <a:r>
              <a:rPr sz="2400" b="1">
                <a:latin typeface="Calibri"/>
                <a:cs typeface="Calibri"/>
              </a:rPr>
              <a:t>of</a:t>
            </a:r>
            <a:r>
              <a:rPr sz="2400" b="1" spc="-60">
                <a:latin typeface="Calibri"/>
                <a:cs typeface="Calibri"/>
              </a:rPr>
              <a:t> </a:t>
            </a:r>
            <a:r>
              <a:rPr sz="2400" b="1">
                <a:latin typeface="Calibri"/>
                <a:cs typeface="Calibri"/>
              </a:rPr>
              <a:t>20</a:t>
            </a:r>
            <a:r>
              <a:rPr sz="2400" b="1" spc="-55">
                <a:latin typeface="Calibri"/>
                <a:cs typeface="Calibri"/>
              </a:rPr>
              <a:t> </a:t>
            </a:r>
            <a:r>
              <a:rPr sz="2400" b="1">
                <a:latin typeface="Calibri"/>
                <a:cs typeface="Calibri"/>
              </a:rPr>
              <a:t>m</a:t>
            </a:r>
            <a:r>
              <a:rPr sz="2400" b="1" baseline="24305">
                <a:latin typeface="Calibri"/>
                <a:cs typeface="Calibri"/>
              </a:rPr>
              <a:t>3</a:t>
            </a:r>
            <a:r>
              <a:rPr sz="2400" b="1">
                <a:latin typeface="Calibri"/>
                <a:cs typeface="Calibri"/>
              </a:rPr>
              <a:t>/hr</a:t>
            </a:r>
            <a:r>
              <a:rPr sz="2400" b="1" spc="-50">
                <a:latin typeface="Calibri"/>
                <a:cs typeface="Calibri"/>
              </a:rPr>
              <a:t> </a:t>
            </a:r>
            <a:r>
              <a:rPr sz="2400" b="1">
                <a:latin typeface="Calibri"/>
                <a:cs typeface="Calibri"/>
              </a:rPr>
              <a:t>(depends</a:t>
            </a:r>
            <a:r>
              <a:rPr sz="2400" b="1" spc="-35">
                <a:latin typeface="Calibri"/>
                <a:cs typeface="Calibri"/>
              </a:rPr>
              <a:t> </a:t>
            </a:r>
            <a:r>
              <a:rPr sz="2400" b="1">
                <a:latin typeface="Calibri"/>
                <a:cs typeface="Calibri"/>
              </a:rPr>
              <a:t>on</a:t>
            </a:r>
            <a:r>
              <a:rPr sz="2400" b="1" spc="-45">
                <a:latin typeface="Calibri"/>
                <a:cs typeface="Calibri"/>
              </a:rPr>
              <a:t> </a:t>
            </a:r>
            <a:r>
              <a:rPr sz="2400" b="1">
                <a:latin typeface="Calibri"/>
                <a:cs typeface="Calibri"/>
              </a:rPr>
              <a:t>roughness</a:t>
            </a:r>
            <a:r>
              <a:rPr sz="2400" b="1" spc="-55">
                <a:latin typeface="Calibri"/>
                <a:cs typeface="Calibri"/>
              </a:rPr>
              <a:t> </a:t>
            </a:r>
            <a:r>
              <a:rPr sz="2400" b="1" spc="-25">
                <a:latin typeface="Calibri"/>
                <a:cs typeface="Calibri"/>
              </a:rPr>
              <a:t>of </a:t>
            </a:r>
            <a:r>
              <a:rPr sz="2400" b="1">
                <a:latin typeface="Calibri"/>
                <a:cs typeface="Calibri"/>
              </a:rPr>
              <a:t>pipe,</a:t>
            </a:r>
            <a:r>
              <a:rPr sz="2400" b="1" spc="-50">
                <a:latin typeface="Calibri"/>
                <a:cs typeface="Calibri"/>
              </a:rPr>
              <a:t> </a:t>
            </a:r>
            <a:r>
              <a:rPr sz="2400" b="1">
                <a:latin typeface="Calibri"/>
                <a:cs typeface="Calibri"/>
              </a:rPr>
              <a:t>length,</a:t>
            </a:r>
            <a:r>
              <a:rPr sz="2400" b="1" spc="-40">
                <a:latin typeface="Calibri"/>
                <a:cs typeface="Calibri"/>
              </a:rPr>
              <a:t> </a:t>
            </a:r>
            <a:r>
              <a:rPr sz="2400" b="1">
                <a:latin typeface="Calibri"/>
                <a:cs typeface="Calibri"/>
              </a:rPr>
              <a:t>head</a:t>
            </a:r>
            <a:r>
              <a:rPr sz="2400" b="1" spc="-50">
                <a:latin typeface="Calibri"/>
                <a:cs typeface="Calibri"/>
              </a:rPr>
              <a:t> </a:t>
            </a:r>
            <a:r>
              <a:rPr sz="2400" b="1">
                <a:latin typeface="Calibri"/>
                <a:cs typeface="Calibri"/>
              </a:rPr>
              <a:t>loss</a:t>
            </a:r>
            <a:r>
              <a:rPr sz="2400" b="1" spc="-50">
                <a:latin typeface="Calibri"/>
                <a:cs typeface="Calibri"/>
              </a:rPr>
              <a:t> </a:t>
            </a:r>
            <a:r>
              <a:rPr sz="2400" b="1">
                <a:latin typeface="Calibri"/>
                <a:cs typeface="Calibri"/>
              </a:rPr>
              <a:t>through</a:t>
            </a:r>
            <a:r>
              <a:rPr sz="2400" b="1" spc="-50">
                <a:latin typeface="Calibri"/>
                <a:cs typeface="Calibri"/>
              </a:rPr>
              <a:t> </a:t>
            </a:r>
            <a:r>
              <a:rPr sz="2400" b="1">
                <a:latin typeface="Calibri"/>
                <a:cs typeface="Calibri"/>
              </a:rPr>
              <a:t>fly</a:t>
            </a:r>
            <a:r>
              <a:rPr sz="2400" b="1" spc="-45">
                <a:latin typeface="Calibri"/>
                <a:cs typeface="Calibri"/>
              </a:rPr>
              <a:t> </a:t>
            </a:r>
            <a:r>
              <a:rPr sz="2400" b="1">
                <a:latin typeface="Calibri"/>
                <a:cs typeface="Calibri"/>
              </a:rPr>
              <a:t>screen,</a:t>
            </a:r>
            <a:r>
              <a:rPr sz="2400" b="1" spc="-65">
                <a:latin typeface="Calibri"/>
                <a:cs typeface="Calibri"/>
              </a:rPr>
              <a:t> </a:t>
            </a:r>
            <a:r>
              <a:rPr sz="2400" b="1">
                <a:latin typeface="Calibri"/>
                <a:cs typeface="Calibri"/>
              </a:rPr>
              <a:t>wind</a:t>
            </a:r>
            <a:r>
              <a:rPr sz="2400" b="1" spc="-55">
                <a:latin typeface="Calibri"/>
                <a:cs typeface="Calibri"/>
              </a:rPr>
              <a:t> </a:t>
            </a:r>
            <a:r>
              <a:rPr sz="2400" b="1" spc="-10">
                <a:latin typeface="Calibri"/>
                <a:cs typeface="Calibri"/>
              </a:rPr>
              <a:t>direction, etc.)</a:t>
            </a:r>
            <a:endParaRPr sz="2400">
              <a:latin typeface="Calibri"/>
              <a:cs typeface="Calibri"/>
            </a:endParaRPr>
          </a:p>
        </p:txBody>
      </p:sp>
      <p:sp>
        <p:nvSpPr>
          <p:cNvPr id="6" name="object 6"/>
          <p:cNvSpPr txBox="1"/>
          <p:nvPr/>
        </p:nvSpPr>
        <p:spPr>
          <a:xfrm>
            <a:off x="612140" y="5393842"/>
            <a:ext cx="2890520" cy="391795"/>
          </a:xfrm>
          <a:prstGeom prst="rect">
            <a:avLst/>
          </a:prstGeom>
        </p:spPr>
        <p:txBody>
          <a:bodyPr vert="horz" wrap="square" lIns="0" tIns="12700" rIns="0" bIns="0" rtlCol="0">
            <a:spAutoFit/>
          </a:bodyPr>
          <a:lstStyle/>
          <a:p>
            <a:pPr marL="355600" indent="-342900">
              <a:lnSpc>
                <a:spcPct val="100000"/>
              </a:lnSpc>
              <a:spcBef>
                <a:spcPts val="100"/>
              </a:spcBef>
              <a:buFont typeface="Arial MT"/>
              <a:buChar char="•"/>
              <a:tabLst>
                <a:tab pos="355600" algn="l"/>
              </a:tabLst>
            </a:pPr>
            <a:r>
              <a:rPr sz="2400" b="1">
                <a:latin typeface="Calibri"/>
                <a:cs typeface="Calibri"/>
              </a:rPr>
              <a:t>Recommended</a:t>
            </a:r>
            <a:r>
              <a:rPr sz="2400" b="1" spc="-130">
                <a:latin typeface="Calibri"/>
                <a:cs typeface="Calibri"/>
              </a:rPr>
              <a:t> </a:t>
            </a:r>
            <a:r>
              <a:rPr sz="2400" b="1" spc="-20">
                <a:latin typeface="Calibri"/>
                <a:cs typeface="Calibri"/>
              </a:rPr>
              <a:t>size:</a:t>
            </a:r>
            <a:endParaRPr sz="2400">
              <a:latin typeface="Calibri"/>
              <a:cs typeface="Calibri"/>
            </a:endParaRPr>
          </a:p>
        </p:txBody>
      </p:sp>
      <p:sp>
        <p:nvSpPr>
          <p:cNvPr id="7" name="object 7"/>
          <p:cNvSpPr txBox="1"/>
          <p:nvPr/>
        </p:nvSpPr>
        <p:spPr>
          <a:xfrm>
            <a:off x="4270628" y="5393842"/>
            <a:ext cx="2924175" cy="757555"/>
          </a:xfrm>
          <a:prstGeom prst="rect">
            <a:avLst/>
          </a:prstGeom>
        </p:spPr>
        <p:txBody>
          <a:bodyPr vert="horz" wrap="square" lIns="0" tIns="12700" rIns="0" bIns="0" rtlCol="0">
            <a:spAutoFit/>
          </a:bodyPr>
          <a:lstStyle/>
          <a:p>
            <a:pPr marL="12700">
              <a:lnSpc>
                <a:spcPct val="100000"/>
              </a:lnSpc>
              <a:spcBef>
                <a:spcPts val="100"/>
              </a:spcBef>
            </a:pPr>
            <a:r>
              <a:rPr sz="2400" b="1">
                <a:latin typeface="Calibri"/>
                <a:cs typeface="Calibri"/>
              </a:rPr>
              <a:t>PVC:</a:t>
            </a:r>
            <a:r>
              <a:rPr sz="2400" b="1" spc="-40">
                <a:latin typeface="Calibri"/>
                <a:cs typeface="Calibri"/>
              </a:rPr>
              <a:t> </a:t>
            </a:r>
            <a:r>
              <a:rPr sz="2400" b="1">
                <a:latin typeface="Calibri"/>
                <a:cs typeface="Calibri"/>
              </a:rPr>
              <a:t>150</a:t>
            </a:r>
            <a:r>
              <a:rPr sz="2400" b="1" spc="-45">
                <a:latin typeface="Calibri"/>
                <a:cs typeface="Calibri"/>
              </a:rPr>
              <a:t> </a:t>
            </a:r>
            <a:r>
              <a:rPr sz="2400" b="1">
                <a:latin typeface="Calibri"/>
                <a:cs typeface="Calibri"/>
              </a:rPr>
              <a:t>mm</a:t>
            </a:r>
            <a:r>
              <a:rPr sz="2400" b="1" spc="-50">
                <a:latin typeface="Calibri"/>
                <a:cs typeface="Calibri"/>
              </a:rPr>
              <a:t> </a:t>
            </a:r>
            <a:r>
              <a:rPr sz="2400" b="1" spc="-10">
                <a:latin typeface="Calibri"/>
                <a:cs typeface="Calibri"/>
              </a:rPr>
              <a:t>diameter</a:t>
            </a:r>
            <a:endParaRPr sz="2400">
              <a:latin typeface="Calibri"/>
              <a:cs typeface="Calibri"/>
            </a:endParaRPr>
          </a:p>
          <a:p>
            <a:pPr marL="12700">
              <a:lnSpc>
                <a:spcPct val="100000"/>
              </a:lnSpc>
              <a:spcBef>
                <a:spcPts val="5"/>
              </a:spcBef>
            </a:pPr>
            <a:r>
              <a:rPr sz="2400" b="1">
                <a:latin typeface="Calibri"/>
                <a:cs typeface="Calibri"/>
              </a:rPr>
              <a:t>Brick:</a:t>
            </a:r>
            <a:r>
              <a:rPr sz="2400" b="1" spc="-25">
                <a:latin typeface="Calibri"/>
                <a:cs typeface="Calibri"/>
              </a:rPr>
              <a:t> </a:t>
            </a:r>
            <a:r>
              <a:rPr sz="2400" b="1">
                <a:latin typeface="Calibri"/>
                <a:cs typeface="Calibri"/>
              </a:rPr>
              <a:t>230</a:t>
            </a:r>
            <a:r>
              <a:rPr sz="2400" b="1" spc="-15">
                <a:latin typeface="Calibri"/>
                <a:cs typeface="Calibri"/>
              </a:rPr>
              <a:t> </a:t>
            </a:r>
            <a:r>
              <a:rPr sz="2400" b="1">
                <a:latin typeface="Calibri"/>
                <a:cs typeface="Calibri"/>
              </a:rPr>
              <a:t>mm</a:t>
            </a:r>
            <a:r>
              <a:rPr sz="2400" b="1" spc="-15">
                <a:latin typeface="Calibri"/>
                <a:cs typeface="Calibri"/>
              </a:rPr>
              <a:t> </a:t>
            </a:r>
            <a:r>
              <a:rPr sz="2400" b="1" spc="-10">
                <a:latin typeface="Calibri"/>
                <a:cs typeface="Calibri"/>
              </a:rPr>
              <a:t>square</a:t>
            </a:r>
            <a:endParaRPr sz="2400">
              <a:latin typeface="Calibri"/>
              <a:cs typeface="Calibri"/>
            </a:endParaRPr>
          </a:p>
        </p:txBody>
      </p:sp>
      <p:sp>
        <p:nvSpPr>
          <p:cNvPr id="8" name="object 8"/>
          <p:cNvSpPr txBox="1"/>
          <p:nvPr/>
        </p:nvSpPr>
        <p:spPr>
          <a:xfrm>
            <a:off x="4222114" y="6104333"/>
            <a:ext cx="4057015" cy="371897"/>
          </a:xfrm>
          <a:prstGeom prst="rect">
            <a:avLst/>
          </a:prstGeom>
        </p:spPr>
        <p:txBody>
          <a:bodyPr vert="horz" wrap="square" lIns="0" tIns="12700" rIns="0" bIns="0" rtlCol="0">
            <a:spAutoFit/>
          </a:bodyPr>
          <a:lstStyle/>
          <a:p>
            <a:pPr marL="38100">
              <a:lnSpc>
                <a:spcPts val="2760"/>
              </a:lnSpc>
              <a:spcBef>
                <a:spcPts val="100"/>
              </a:spcBef>
            </a:pPr>
            <a:r>
              <a:rPr lang="en-US" sz="2400" b="1">
                <a:latin typeface="Calibri"/>
                <a:cs typeface="Calibri"/>
              </a:rPr>
              <a:t>Others: 230 mm diameter</a:t>
            </a:r>
          </a:p>
        </p:txBody>
      </p:sp>
      <p:sp>
        <p:nvSpPr>
          <p:cNvPr id="9" name="Slide Number Placeholder 8">
            <a:extLst>
              <a:ext uri="{FF2B5EF4-FFF2-40B4-BE49-F238E27FC236}">
                <a16:creationId xmlns:a16="http://schemas.microsoft.com/office/drawing/2014/main" id="{1F720420-0FF4-827F-63D9-608BDF4DE234}"/>
              </a:ext>
            </a:extLst>
          </p:cNvPr>
          <p:cNvSpPr>
            <a:spLocks noGrp="1"/>
          </p:cNvSpPr>
          <p:nvPr>
            <p:ph type="sldNum" sz="quarter" idx="7"/>
          </p:nvPr>
        </p:nvSpPr>
        <p:spPr/>
        <p:txBody>
          <a:bodyPr/>
          <a:lstStyle/>
          <a:p>
            <a:fld id="{B6F15528-21DE-4FAA-801E-634DDDAF4B2B}" type="slidenum">
              <a:rPr lang="en-US" smtClean="0"/>
              <a:t>63</a:t>
            </a:fld>
            <a:endParaRPr lang="en-US"/>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78105" rIns="0" bIns="0" rtlCol="0">
            <a:spAutoFit/>
          </a:bodyPr>
          <a:lstStyle/>
          <a:p>
            <a:pPr marL="270510">
              <a:lnSpc>
                <a:spcPct val="100000"/>
              </a:lnSpc>
              <a:spcBef>
                <a:spcPts val="615"/>
              </a:spcBef>
            </a:pPr>
            <a:r>
              <a:rPr sz="3600">
                <a:solidFill>
                  <a:srgbClr val="001F5F"/>
                </a:solidFill>
              </a:rPr>
              <a:t>Design</a:t>
            </a:r>
            <a:r>
              <a:rPr sz="3600" spc="-110">
                <a:solidFill>
                  <a:srgbClr val="001F5F"/>
                </a:solidFill>
              </a:rPr>
              <a:t> </a:t>
            </a:r>
            <a:r>
              <a:rPr sz="3600">
                <a:solidFill>
                  <a:srgbClr val="001F5F"/>
                </a:solidFill>
              </a:rPr>
              <a:t>of</a:t>
            </a:r>
            <a:r>
              <a:rPr sz="3600" spc="-130">
                <a:solidFill>
                  <a:srgbClr val="001F5F"/>
                </a:solidFill>
              </a:rPr>
              <a:t> </a:t>
            </a:r>
            <a:r>
              <a:rPr sz="3600">
                <a:solidFill>
                  <a:srgbClr val="001F5F"/>
                </a:solidFill>
              </a:rPr>
              <a:t>“Vent</a:t>
            </a:r>
            <a:r>
              <a:rPr sz="3600" spc="-130">
                <a:solidFill>
                  <a:srgbClr val="001F5F"/>
                </a:solidFill>
              </a:rPr>
              <a:t> </a:t>
            </a:r>
            <a:r>
              <a:rPr sz="3600" spc="-10">
                <a:solidFill>
                  <a:srgbClr val="001F5F"/>
                </a:solidFill>
              </a:rPr>
              <a:t>Pipe/System”</a:t>
            </a:r>
            <a:r>
              <a:rPr sz="3600" spc="-135">
                <a:solidFill>
                  <a:srgbClr val="001F5F"/>
                </a:solidFill>
              </a:rPr>
              <a:t> </a:t>
            </a:r>
            <a:r>
              <a:rPr sz="3600" spc="-10">
                <a:solidFill>
                  <a:srgbClr val="001F5F"/>
                </a:solidFill>
              </a:rPr>
              <a:t>(contd.)</a:t>
            </a:r>
            <a:endParaRPr sz="3600"/>
          </a:p>
        </p:txBody>
      </p:sp>
      <p:sp>
        <p:nvSpPr>
          <p:cNvPr id="3" name="object 3"/>
          <p:cNvSpPr txBox="1">
            <a:spLocks noGrp="1"/>
          </p:cNvSpPr>
          <p:nvPr>
            <p:ph type="body" idx="1"/>
          </p:nvPr>
        </p:nvSpPr>
        <p:spPr>
          <a:prstGeom prst="rect">
            <a:avLst/>
          </a:prstGeom>
        </p:spPr>
        <p:txBody>
          <a:bodyPr vert="horz" wrap="square" lIns="0" tIns="12065" rIns="0" bIns="0" rtlCol="0">
            <a:spAutoFit/>
          </a:bodyPr>
          <a:lstStyle/>
          <a:p>
            <a:pPr marL="12700">
              <a:lnSpc>
                <a:spcPct val="100000"/>
              </a:lnSpc>
              <a:spcBef>
                <a:spcPts val="95"/>
              </a:spcBef>
            </a:pPr>
            <a:r>
              <a:t>Specification</a:t>
            </a:r>
            <a:r>
              <a:rPr spc="-85"/>
              <a:t> </a:t>
            </a:r>
            <a:r>
              <a:t>for</a:t>
            </a:r>
            <a:r>
              <a:rPr spc="-90"/>
              <a:t> </a:t>
            </a:r>
            <a:r>
              <a:rPr spc="-25"/>
              <a:t>Fly-</a:t>
            </a:r>
            <a:r>
              <a:rPr spc="-10"/>
              <a:t>screen:</a:t>
            </a:r>
          </a:p>
          <a:p>
            <a:pPr marL="355600">
              <a:lnSpc>
                <a:spcPct val="100000"/>
              </a:lnSpc>
              <a:spcBef>
                <a:spcPts val="2885"/>
              </a:spcBef>
            </a:pPr>
            <a:r>
              <a:rPr spc="-10">
                <a:solidFill>
                  <a:srgbClr val="00AF50"/>
                </a:solidFill>
              </a:rPr>
              <a:t>Purpose:</a:t>
            </a:r>
            <a:r>
              <a:rPr spc="-150">
                <a:solidFill>
                  <a:srgbClr val="00AF50"/>
                </a:solidFill>
              </a:rPr>
              <a:t> </a:t>
            </a:r>
            <a:r>
              <a:rPr sz="2400" spc="-90">
                <a:solidFill>
                  <a:srgbClr val="000000"/>
                </a:solidFill>
              </a:rPr>
              <a:t>To</a:t>
            </a:r>
            <a:r>
              <a:rPr sz="2400" spc="-45">
                <a:solidFill>
                  <a:srgbClr val="000000"/>
                </a:solidFill>
              </a:rPr>
              <a:t> </a:t>
            </a:r>
            <a:r>
              <a:rPr sz="2400" spc="-10">
                <a:solidFill>
                  <a:srgbClr val="000000"/>
                </a:solidFill>
              </a:rPr>
              <a:t>prevent</a:t>
            </a:r>
            <a:r>
              <a:rPr sz="2400" spc="-70">
                <a:solidFill>
                  <a:srgbClr val="000000"/>
                </a:solidFill>
              </a:rPr>
              <a:t> </a:t>
            </a:r>
            <a:r>
              <a:rPr sz="2400">
                <a:solidFill>
                  <a:srgbClr val="000000"/>
                </a:solidFill>
              </a:rPr>
              <a:t>passage</a:t>
            </a:r>
            <a:r>
              <a:rPr sz="2400" spc="-60">
                <a:solidFill>
                  <a:srgbClr val="000000"/>
                </a:solidFill>
              </a:rPr>
              <a:t> </a:t>
            </a:r>
            <a:r>
              <a:rPr sz="2400">
                <a:solidFill>
                  <a:srgbClr val="000000"/>
                </a:solidFill>
              </a:rPr>
              <a:t>of</a:t>
            </a:r>
            <a:r>
              <a:rPr sz="2400" spc="-65">
                <a:solidFill>
                  <a:srgbClr val="000000"/>
                </a:solidFill>
              </a:rPr>
              <a:t> </a:t>
            </a:r>
            <a:r>
              <a:rPr sz="2400">
                <a:solidFill>
                  <a:srgbClr val="000000"/>
                </a:solidFill>
              </a:rPr>
              <a:t>mosquito,</a:t>
            </a:r>
            <a:r>
              <a:rPr sz="2400" spc="-50">
                <a:solidFill>
                  <a:srgbClr val="000000"/>
                </a:solidFill>
              </a:rPr>
              <a:t> </a:t>
            </a:r>
            <a:r>
              <a:rPr sz="2400" spc="-10">
                <a:solidFill>
                  <a:srgbClr val="000000"/>
                </a:solidFill>
              </a:rPr>
              <a:t>flies</a:t>
            </a:r>
            <a:endParaRPr sz="2400"/>
          </a:p>
          <a:p>
            <a:pPr marL="355600">
              <a:lnSpc>
                <a:spcPct val="100000"/>
              </a:lnSpc>
              <a:spcBef>
                <a:spcPts val="2880"/>
              </a:spcBef>
            </a:pPr>
            <a:r>
              <a:rPr spc="-10">
                <a:solidFill>
                  <a:srgbClr val="00AF50"/>
                </a:solidFill>
              </a:rPr>
              <a:t>Size:</a:t>
            </a:r>
            <a:r>
              <a:rPr spc="-120">
                <a:solidFill>
                  <a:srgbClr val="00AF50"/>
                </a:solidFill>
              </a:rPr>
              <a:t> </a:t>
            </a:r>
            <a:r>
              <a:rPr sz="2400">
                <a:solidFill>
                  <a:srgbClr val="000000"/>
                </a:solidFill>
              </a:rPr>
              <a:t>Aperture</a:t>
            </a:r>
            <a:r>
              <a:rPr sz="2400" spc="-20">
                <a:solidFill>
                  <a:srgbClr val="000000"/>
                </a:solidFill>
              </a:rPr>
              <a:t> </a:t>
            </a:r>
            <a:r>
              <a:rPr sz="2400" b="0">
                <a:solidFill>
                  <a:srgbClr val="000000"/>
                </a:solidFill>
                <a:latin typeface="Symbol"/>
                <a:cs typeface="Symbol"/>
              </a:rPr>
              <a:t></a:t>
            </a:r>
            <a:r>
              <a:rPr sz="2400" b="0" spc="-100">
                <a:solidFill>
                  <a:srgbClr val="000000"/>
                </a:solidFill>
                <a:latin typeface="Times New Roman"/>
                <a:cs typeface="Times New Roman"/>
              </a:rPr>
              <a:t> </a:t>
            </a:r>
            <a:r>
              <a:rPr sz="2400">
                <a:solidFill>
                  <a:srgbClr val="000000"/>
                </a:solidFill>
              </a:rPr>
              <a:t>1.2</a:t>
            </a:r>
            <a:r>
              <a:rPr sz="2400" spc="-40">
                <a:solidFill>
                  <a:srgbClr val="000000"/>
                </a:solidFill>
              </a:rPr>
              <a:t> </a:t>
            </a:r>
            <a:r>
              <a:rPr sz="2400">
                <a:solidFill>
                  <a:srgbClr val="000000"/>
                </a:solidFill>
              </a:rPr>
              <a:t>mm</a:t>
            </a:r>
            <a:r>
              <a:rPr sz="2400" spc="-40">
                <a:solidFill>
                  <a:srgbClr val="000000"/>
                </a:solidFill>
              </a:rPr>
              <a:t> </a:t>
            </a:r>
            <a:r>
              <a:rPr sz="2400">
                <a:solidFill>
                  <a:srgbClr val="000000"/>
                </a:solidFill>
              </a:rPr>
              <a:t>x</a:t>
            </a:r>
            <a:r>
              <a:rPr sz="2400" spc="-45">
                <a:solidFill>
                  <a:srgbClr val="000000"/>
                </a:solidFill>
              </a:rPr>
              <a:t> </a:t>
            </a:r>
            <a:r>
              <a:rPr sz="2400">
                <a:solidFill>
                  <a:srgbClr val="000000"/>
                </a:solidFill>
              </a:rPr>
              <a:t>1.5</a:t>
            </a:r>
            <a:r>
              <a:rPr sz="2400" spc="-45">
                <a:solidFill>
                  <a:srgbClr val="000000"/>
                </a:solidFill>
              </a:rPr>
              <a:t> </a:t>
            </a:r>
            <a:r>
              <a:rPr sz="2400" spc="-25">
                <a:solidFill>
                  <a:srgbClr val="000000"/>
                </a:solidFill>
              </a:rPr>
              <a:t>mm</a:t>
            </a:r>
            <a:endParaRPr sz="2400">
              <a:latin typeface="Times New Roman"/>
              <a:cs typeface="Times New Roman"/>
            </a:endParaRPr>
          </a:p>
          <a:p>
            <a:pPr marL="355600" marR="5080">
              <a:lnSpc>
                <a:spcPct val="100499"/>
              </a:lnSpc>
              <a:spcBef>
                <a:spcPts val="2865"/>
              </a:spcBef>
            </a:pPr>
            <a:r>
              <a:rPr>
                <a:solidFill>
                  <a:srgbClr val="00AF50"/>
                </a:solidFill>
              </a:rPr>
              <a:t>Material:</a:t>
            </a:r>
            <a:r>
              <a:rPr spc="-50">
                <a:solidFill>
                  <a:srgbClr val="00AF50"/>
                </a:solidFill>
              </a:rPr>
              <a:t> </a:t>
            </a:r>
            <a:r>
              <a:rPr sz="2400">
                <a:solidFill>
                  <a:srgbClr val="000000"/>
                </a:solidFill>
              </a:rPr>
              <a:t>Corrosion</a:t>
            </a:r>
            <a:r>
              <a:rPr sz="2400" spc="-105">
                <a:solidFill>
                  <a:srgbClr val="000000"/>
                </a:solidFill>
              </a:rPr>
              <a:t> </a:t>
            </a:r>
            <a:r>
              <a:rPr sz="2400" spc="-10">
                <a:solidFill>
                  <a:srgbClr val="000000"/>
                </a:solidFill>
              </a:rPr>
              <a:t>resistant,</a:t>
            </a:r>
            <a:r>
              <a:rPr sz="2400" spc="-70">
                <a:solidFill>
                  <a:srgbClr val="000000"/>
                </a:solidFill>
              </a:rPr>
              <a:t> </a:t>
            </a:r>
            <a:r>
              <a:rPr sz="2400">
                <a:solidFill>
                  <a:srgbClr val="000000"/>
                </a:solidFill>
              </a:rPr>
              <a:t>able</a:t>
            </a:r>
            <a:r>
              <a:rPr sz="2400" spc="-75">
                <a:solidFill>
                  <a:srgbClr val="000000"/>
                </a:solidFill>
              </a:rPr>
              <a:t> </a:t>
            </a:r>
            <a:r>
              <a:rPr sz="2400">
                <a:solidFill>
                  <a:srgbClr val="000000"/>
                </a:solidFill>
              </a:rPr>
              <a:t>to</a:t>
            </a:r>
            <a:r>
              <a:rPr sz="2400" spc="-75">
                <a:solidFill>
                  <a:srgbClr val="000000"/>
                </a:solidFill>
              </a:rPr>
              <a:t> </a:t>
            </a:r>
            <a:r>
              <a:rPr sz="2400">
                <a:solidFill>
                  <a:srgbClr val="000000"/>
                </a:solidFill>
              </a:rPr>
              <a:t>withstand</a:t>
            </a:r>
            <a:r>
              <a:rPr sz="2400" spc="-70">
                <a:solidFill>
                  <a:srgbClr val="000000"/>
                </a:solidFill>
              </a:rPr>
              <a:t> </a:t>
            </a:r>
            <a:r>
              <a:rPr sz="2400" spc="-10">
                <a:solidFill>
                  <a:srgbClr val="000000"/>
                </a:solidFill>
              </a:rPr>
              <a:t>intense rainfall,</a:t>
            </a:r>
            <a:r>
              <a:rPr sz="2400" spc="-55">
                <a:solidFill>
                  <a:srgbClr val="000000"/>
                </a:solidFill>
              </a:rPr>
              <a:t> </a:t>
            </a:r>
            <a:r>
              <a:rPr sz="2400">
                <a:solidFill>
                  <a:srgbClr val="000000"/>
                </a:solidFill>
              </a:rPr>
              <a:t>high</a:t>
            </a:r>
            <a:r>
              <a:rPr sz="2400" spc="-50">
                <a:solidFill>
                  <a:srgbClr val="000000"/>
                </a:solidFill>
              </a:rPr>
              <a:t> </a:t>
            </a:r>
            <a:r>
              <a:rPr sz="2400" spc="-20">
                <a:solidFill>
                  <a:srgbClr val="000000"/>
                </a:solidFill>
              </a:rPr>
              <a:t>temperature,</a:t>
            </a:r>
            <a:r>
              <a:rPr sz="2400" spc="-45">
                <a:solidFill>
                  <a:srgbClr val="000000"/>
                </a:solidFill>
              </a:rPr>
              <a:t> </a:t>
            </a:r>
            <a:r>
              <a:rPr sz="2400">
                <a:solidFill>
                  <a:srgbClr val="000000"/>
                </a:solidFill>
              </a:rPr>
              <a:t>sunlight,</a:t>
            </a:r>
            <a:r>
              <a:rPr sz="2400" spc="-40">
                <a:solidFill>
                  <a:srgbClr val="000000"/>
                </a:solidFill>
              </a:rPr>
              <a:t> </a:t>
            </a:r>
            <a:r>
              <a:rPr sz="2400" spc="-20">
                <a:solidFill>
                  <a:srgbClr val="000000"/>
                </a:solidFill>
              </a:rPr>
              <a:t>preferably</a:t>
            </a:r>
            <a:r>
              <a:rPr sz="2400" spc="-70">
                <a:solidFill>
                  <a:srgbClr val="000000"/>
                </a:solidFill>
              </a:rPr>
              <a:t> </a:t>
            </a:r>
            <a:r>
              <a:rPr sz="2400" spc="-10">
                <a:solidFill>
                  <a:srgbClr val="000000"/>
                </a:solidFill>
              </a:rPr>
              <a:t>stainless steel</a:t>
            </a:r>
            <a:endParaRPr sz="2400"/>
          </a:p>
        </p:txBody>
      </p:sp>
      <p:sp>
        <p:nvSpPr>
          <p:cNvPr id="4" name="Slide Number Placeholder 3">
            <a:extLst>
              <a:ext uri="{FF2B5EF4-FFF2-40B4-BE49-F238E27FC236}">
                <a16:creationId xmlns:a16="http://schemas.microsoft.com/office/drawing/2014/main" id="{48405023-3337-C931-E594-26A5E08F08BC}"/>
              </a:ext>
            </a:extLst>
          </p:cNvPr>
          <p:cNvSpPr>
            <a:spLocks noGrp="1"/>
          </p:cNvSpPr>
          <p:nvPr>
            <p:ph type="sldNum" sz="quarter" idx="7"/>
          </p:nvPr>
        </p:nvSpPr>
        <p:spPr/>
        <p:txBody>
          <a:bodyPr/>
          <a:lstStyle/>
          <a:p>
            <a:fld id="{B6F15528-21DE-4FAA-801E-634DDDAF4B2B}" type="slidenum">
              <a:rPr lang="en-US" smtClean="0"/>
              <a:t>64</a:t>
            </a:fld>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152400"/>
            <a:ext cx="8382000" cy="762000"/>
          </a:xfrm>
          <a:prstGeom prst="rect">
            <a:avLst/>
          </a:prstGeom>
          <a:ln w="9144">
            <a:solidFill>
              <a:srgbClr val="000000"/>
            </a:solidFill>
          </a:ln>
        </p:spPr>
        <p:txBody>
          <a:bodyPr vert="horz" wrap="square" lIns="0" tIns="78105" rIns="0" bIns="0" rtlCol="0">
            <a:spAutoFit/>
          </a:bodyPr>
          <a:lstStyle/>
          <a:p>
            <a:pPr algn="ctr">
              <a:lnSpc>
                <a:spcPct val="100000"/>
              </a:lnSpc>
              <a:spcBef>
                <a:spcPts val="615"/>
              </a:spcBef>
            </a:pPr>
            <a:r>
              <a:rPr sz="3600">
                <a:solidFill>
                  <a:srgbClr val="001F5F"/>
                </a:solidFill>
              </a:rPr>
              <a:t>Design</a:t>
            </a:r>
            <a:r>
              <a:rPr sz="3600" spc="-90">
                <a:solidFill>
                  <a:srgbClr val="001F5F"/>
                </a:solidFill>
              </a:rPr>
              <a:t> </a:t>
            </a:r>
            <a:r>
              <a:rPr sz="3600" spc="-10">
                <a:solidFill>
                  <a:srgbClr val="001F5F"/>
                </a:solidFill>
              </a:rPr>
              <a:t>Problems</a:t>
            </a:r>
            <a:endParaRPr sz="3600"/>
          </a:p>
        </p:txBody>
      </p:sp>
      <p:sp>
        <p:nvSpPr>
          <p:cNvPr id="3" name="object 3"/>
          <p:cNvSpPr/>
          <p:nvPr/>
        </p:nvSpPr>
        <p:spPr>
          <a:xfrm>
            <a:off x="381000" y="990600"/>
            <a:ext cx="8382000" cy="4953000"/>
          </a:xfrm>
          <a:custGeom>
            <a:avLst/>
            <a:gdLst/>
            <a:ahLst/>
            <a:cxnLst/>
            <a:rect l="l" t="t" r="r" b="b"/>
            <a:pathLst>
              <a:path w="8382000" h="4953000">
                <a:moveTo>
                  <a:pt x="0" y="4953000"/>
                </a:moveTo>
                <a:lnTo>
                  <a:pt x="8382000" y="4953000"/>
                </a:lnTo>
                <a:lnTo>
                  <a:pt x="8382000" y="0"/>
                </a:lnTo>
                <a:lnTo>
                  <a:pt x="0" y="0"/>
                </a:lnTo>
                <a:lnTo>
                  <a:pt x="0" y="4953000"/>
                </a:lnTo>
                <a:close/>
              </a:path>
            </a:pathLst>
          </a:custGeom>
          <a:ln w="9144">
            <a:solidFill>
              <a:srgbClr val="000000"/>
            </a:solidFill>
          </a:ln>
        </p:spPr>
        <p:txBody>
          <a:bodyPr wrap="square" lIns="0" tIns="0" rIns="0" bIns="0" rtlCol="0"/>
          <a:lstStyle/>
          <a:p>
            <a:endParaRPr/>
          </a:p>
        </p:txBody>
      </p:sp>
      <p:sp>
        <p:nvSpPr>
          <p:cNvPr id="4" name="object 4"/>
          <p:cNvSpPr txBox="1"/>
          <p:nvPr/>
        </p:nvSpPr>
        <p:spPr>
          <a:xfrm>
            <a:off x="459740" y="1004061"/>
            <a:ext cx="8191500" cy="4781550"/>
          </a:xfrm>
          <a:prstGeom prst="rect">
            <a:avLst/>
          </a:prstGeom>
        </p:spPr>
        <p:txBody>
          <a:bodyPr vert="horz" wrap="square" lIns="0" tIns="12700" rIns="0" bIns="0" rtlCol="0">
            <a:spAutoFit/>
          </a:bodyPr>
          <a:lstStyle/>
          <a:p>
            <a:pPr marL="12700">
              <a:lnSpc>
                <a:spcPct val="100000"/>
              </a:lnSpc>
              <a:spcBef>
                <a:spcPts val="100"/>
              </a:spcBef>
            </a:pPr>
            <a:r>
              <a:rPr sz="2400" b="1">
                <a:latin typeface="Calibri"/>
                <a:cs typeface="Calibri"/>
              </a:rPr>
              <a:t>(1)</a:t>
            </a:r>
            <a:r>
              <a:rPr sz="2400" b="1" spc="290">
                <a:latin typeface="Calibri"/>
                <a:cs typeface="Calibri"/>
              </a:rPr>
              <a:t> </a:t>
            </a:r>
            <a:r>
              <a:rPr sz="2400">
                <a:latin typeface="Calibri"/>
                <a:cs typeface="Calibri"/>
              </a:rPr>
              <a:t>Local</a:t>
            </a:r>
            <a:r>
              <a:rPr sz="2400" spc="-30">
                <a:latin typeface="Calibri"/>
                <a:cs typeface="Calibri"/>
              </a:rPr>
              <a:t> </a:t>
            </a:r>
            <a:r>
              <a:rPr sz="2400">
                <a:latin typeface="Calibri"/>
                <a:cs typeface="Calibri"/>
              </a:rPr>
              <a:t>authority</a:t>
            </a:r>
            <a:r>
              <a:rPr sz="2400" spc="-40">
                <a:latin typeface="Calibri"/>
                <a:cs typeface="Calibri"/>
              </a:rPr>
              <a:t> </a:t>
            </a:r>
            <a:r>
              <a:rPr sz="2400">
                <a:latin typeface="Calibri"/>
                <a:cs typeface="Calibri"/>
              </a:rPr>
              <a:t>in</a:t>
            </a:r>
            <a:r>
              <a:rPr sz="2400" spc="-45">
                <a:latin typeface="Calibri"/>
                <a:cs typeface="Calibri"/>
              </a:rPr>
              <a:t> </a:t>
            </a:r>
            <a:r>
              <a:rPr sz="2400">
                <a:latin typeface="Calibri"/>
                <a:cs typeface="Calibri"/>
              </a:rPr>
              <a:t>a</a:t>
            </a:r>
            <a:r>
              <a:rPr sz="2400" spc="-40">
                <a:latin typeface="Calibri"/>
                <a:cs typeface="Calibri"/>
              </a:rPr>
              <a:t> </a:t>
            </a:r>
            <a:r>
              <a:rPr sz="2400">
                <a:latin typeface="Calibri"/>
                <a:cs typeface="Calibri"/>
              </a:rPr>
              <a:t>village</a:t>
            </a:r>
            <a:r>
              <a:rPr sz="2400" spc="-30">
                <a:latin typeface="Calibri"/>
                <a:cs typeface="Calibri"/>
              </a:rPr>
              <a:t> </a:t>
            </a:r>
            <a:r>
              <a:rPr sz="2400">
                <a:latin typeface="Calibri"/>
                <a:cs typeface="Calibri"/>
              </a:rPr>
              <a:t>is</a:t>
            </a:r>
            <a:r>
              <a:rPr sz="2400" spc="-35">
                <a:latin typeface="Calibri"/>
                <a:cs typeface="Calibri"/>
              </a:rPr>
              <a:t> </a:t>
            </a:r>
            <a:r>
              <a:rPr sz="2400">
                <a:latin typeface="Calibri"/>
                <a:cs typeface="Calibri"/>
              </a:rPr>
              <a:t>offering</a:t>
            </a:r>
            <a:r>
              <a:rPr sz="2400" spc="-30">
                <a:latin typeface="Calibri"/>
                <a:cs typeface="Calibri"/>
              </a:rPr>
              <a:t> pre-</a:t>
            </a:r>
            <a:r>
              <a:rPr sz="2400">
                <a:latin typeface="Calibri"/>
                <a:cs typeface="Calibri"/>
              </a:rPr>
              <a:t>cast</a:t>
            </a:r>
            <a:r>
              <a:rPr sz="2400" spc="-35">
                <a:latin typeface="Calibri"/>
                <a:cs typeface="Calibri"/>
              </a:rPr>
              <a:t> </a:t>
            </a:r>
            <a:r>
              <a:rPr sz="2400" spc="-10">
                <a:latin typeface="Calibri"/>
                <a:cs typeface="Calibri"/>
              </a:rPr>
              <a:t>concrete</a:t>
            </a:r>
            <a:r>
              <a:rPr sz="2400" spc="-40">
                <a:latin typeface="Calibri"/>
                <a:cs typeface="Calibri"/>
              </a:rPr>
              <a:t> </a:t>
            </a:r>
            <a:r>
              <a:rPr sz="2400">
                <a:latin typeface="Calibri"/>
                <a:cs typeface="Calibri"/>
              </a:rPr>
              <a:t>rings</a:t>
            </a:r>
            <a:r>
              <a:rPr sz="2400" spc="-50">
                <a:latin typeface="Calibri"/>
                <a:cs typeface="Calibri"/>
              </a:rPr>
              <a:t> </a:t>
            </a:r>
            <a:r>
              <a:rPr sz="2400" spc="-25">
                <a:latin typeface="Calibri"/>
                <a:cs typeface="Calibri"/>
              </a:rPr>
              <a:t>of</a:t>
            </a:r>
            <a:endParaRPr sz="2400">
              <a:latin typeface="Calibri"/>
              <a:cs typeface="Calibri"/>
            </a:endParaRPr>
          </a:p>
          <a:p>
            <a:pPr marL="469900" marR="57785">
              <a:lnSpc>
                <a:spcPct val="100000"/>
              </a:lnSpc>
            </a:pPr>
            <a:r>
              <a:rPr sz="2400">
                <a:latin typeface="Calibri"/>
                <a:cs typeface="Calibri"/>
              </a:rPr>
              <a:t>1.0</a:t>
            </a:r>
            <a:r>
              <a:rPr sz="2400" spc="-45">
                <a:latin typeface="Calibri"/>
                <a:cs typeface="Calibri"/>
              </a:rPr>
              <a:t> </a:t>
            </a:r>
            <a:r>
              <a:rPr sz="2400">
                <a:latin typeface="Calibri"/>
                <a:cs typeface="Calibri"/>
              </a:rPr>
              <a:t>m</a:t>
            </a:r>
            <a:r>
              <a:rPr sz="2400" spc="-45">
                <a:latin typeface="Calibri"/>
                <a:cs typeface="Calibri"/>
              </a:rPr>
              <a:t> </a:t>
            </a:r>
            <a:r>
              <a:rPr sz="2400">
                <a:latin typeface="Calibri"/>
                <a:cs typeface="Calibri"/>
              </a:rPr>
              <a:t>diameter</a:t>
            </a:r>
            <a:r>
              <a:rPr sz="2400" spc="-60">
                <a:latin typeface="Calibri"/>
                <a:cs typeface="Calibri"/>
              </a:rPr>
              <a:t> </a:t>
            </a:r>
            <a:r>
              <a:rPr sz="2400">
                <a:latin typeface="Calibri"/>
                <a:cs typeface="Calibri"/>
              </a:rPr>
              <a:t>and</a:t>
            </a:r>
            <a:r>
              <a:rPr sz="2400" spc="-35">
                <a:latin typeface="Calibri"/>
                <a:cs typeface="Calibri"/>
              </a:rPr>
              <a:t> </a:t>
            </a:r>
            <a:r>
              <a:rPr sz="2400">
                <a:latin typeface="Calibri"/>
                <a:cs typeface="Calibri"/>
              </a:rPr>
              <a:t>0.3</a:t>
            </a:r>
            <a:r>
              <a:rPr sz="2400" spc="-50">
                <a:latin typeface="Calibri"/>
                <a:cs typeface="Calibri"/>
              </a:rPr>
              <a:t> </a:t>
            </a:r>
            <a:r>
              <a:rPr sz="2400">
                <a:latin typeface="Calibri"/>
                <a:cs typeface="Calibri"/>
              </a:rPr>
              <a:t>m</a:t>
            </a:r>
            <a:r>
              <a:rPr sz="2400" spc="-50">
                <a:latin typeface="Calibri"/>
                <a:cs typeface="Calibri"/>
              </a:rPr>
              <a:t> </a:t>
            </a:r>
            <a:r>
              <a:rPr sz="2400">
                <a:latin typeface="Calibri"/>
                <a:cs typeface="Calibri"/>
              </a:rPr>
              <a:t>depth,</a:t>
            </a:r>
            <a:r>
              <a:rPr sz="2400" spc="-35">
                <a:latin typeface="Calibri"/>
                <a:cs typeface="Calibri"/>
              </a:rPr>
              <a:t> </a:t>
            </a:r>
            <a:r>
              <a:rPr sz="2400">
                <a:latin typeface="Calibri"/>
                <a:cs typeface="Calibri"/>
              </a:rPr>
              <a:t>and</a:t>
            </a:r>
            <a:r>
              <a:rPr sz="2400" spc="-35">
                <a:latin typeface="Calibri"/>
                <a:cs typeface="Calibri"/>
              </a:rPr>
              <a:t> </a:t>
            </a:r>
            <a:r>
              <a:rPr sz="2400" spc="-10">
                <a:latin typeface="Calibri"/>
                <a:cs typeface="Calibri"/>
              </a:rPr>
              <a:t>concrete</a:t>
            </a:r>
            <a:r>
              <a:rPr sz="2400" spc="-50">
                <a:latin typeface="Calibri"/>
                <a:cs typeface="Calibri"/>
              </a:rPr>
              <a:t> </a:t>
            </a:r>
            <a:r>
              <a:rPr sz="2400">
                <a:latin typeface="Calibri"/>
                <a:cs typeface="Calibri"/>
              </a:rPr>
              <a:t>slab</a:t>
            </a:r>
            <a:r>
              <a:rPr sz="2400" spc="-50">
                <a:latin typeface="Calibri"/>
                <a:cs typeface="Calibri"/>
              </a:rPr>
              <a:t> </a:t>
            </a:r>
            <a:r>
              <a:rPr sz="2400">
                <a:latin typeface="Calibri"/>
                <a:cs typeface="Calibri"/>
              </a:rPr>
              <a:t>to</a:t>
            </a:r>
            <a:r>
              <a:rPr sz="2400" spc="-45">
                <a:latin typeface="Calibri"/>
                <a:cs typeface="Calibri"/>
              </a:rPr>
              <a:t> </a:t>
            </a:r>
            <a:r>
              <a:rPr sz="2400">
                <a:latin typeface="Calibri"/>
                <a:cs typeface="Calibri"/>
              </a:rPr>
              <a:t>cover</a:t>
            </a:r>
            <a:r>
              <a:rPr sz="2400" spc="-35">
                <a:latin typeface="Calibri"/>
                <a:cs typeface="Calibri"/>
              </a:rPr>
              <a:t> </a:t>
            </a:r>
            <a:r>
              <a:rPr sz="2400" spc="-25">
                <a:latin typeface="Calibri"/>
                <a:cs typeface="Calibri"/>
              </a:rPr>
              <a:t>it </a:t>
            </a:r>
            <a:r>
              <a:rPr sz="2400">
                <a:latin typeface="Calibri"/>
                <a:cs typeface="Calibri"/>
              </a:rPr>
              <a:t>at</a:t>
            </a:r>
            <a:r>
              <a:rPr sz="2400" spc="-50">
                <a:latin typeface="Calibri"/>
                <a:cs typeface="Calibri"/>
              </a:rPr>
              <a:t> </a:t>
            </a:r>
            <a:r>
              <a:rPr sz="2400">
                <a:latin typeface="Calibri"/>
                <a:cs typeface="Calibri"/>
              </a:rPr>
              <a:t>a</a:t>
            </a:r>
            <a:r>
              <a:rPr sz="2400" spc="-35">
                <a:latin typeface="Calibri"/>
                <a:cs typeface="Calibri"/>
              </a:rPr>
              <a:t> </a:t>
            </a:r>
            <a:r>
              <a:rPr sz="2400" spc="-10">
                <a:latin typeface="Calibri"/>
                <a:cs typeface="Calibri"/>
              </a:rPr>
              <a:t>subsidized</a:t>
            </a:r>
            <a:r>
              <a:rPr sz="2400" spc="-35">
                <a:latin typeface="Calibri"/>
                <a:cs typeface="Calibri"/>
              </a:rPr>
              <a:t> </a:t>
            </a:r>
            <a:r>
              <a:rPr sz="2400">
                <a:latin typeface="Calibri"/>
                <a:cs typeface="Calibri"/>
              </a:rPr>
              <a:t>price.</a:t>
            </a:r>
            <a:r>
              <a:rPr sz="2400" spc="-50">
                <a:latin typeface="Calibri"/>
                <a:cs typeface="Calibri"/>
              </a:rPr>
              <a:t> </a:t>
            </a:r>
            <a:r>
              <a:rPr sz="2400">
                <a:latin typeface="Calibri"/>
                <a:cs typeface="Calibri"/>
              </a:rPr>
              <a:t>Design</a:t>
            </a:r>
            <a:r>
              <a:rPr sz="2400" spc="-40">
                <a:latin typeface="Calibri"/>
                <a:cs typeface="Calibri"/>
              </a:rPr>
              <a:t> </a:t>
            </a:r>
            <a:r>
              <a:rPr sz="2400">
                <a:latin typeface="Calibri"/>
                <a:cs typeface="Calibri"/>
              </a:rPr>
              <a:t>a</a:t>
            </a:r>
            <a:r>
              <a:rPr sz="2400" spc="-35">
                <a:latin typeface="Calibri"/>
                <a:cs typeface="Calibri"/>
              </a:rPr>
              <a:t> </a:t>
            </a:r>
            <a:r>
              <a:rPr sz="2400">
                <a:latin typeface="Calibri"/>
                <a:cs typeface="Calibri"/>
              </a:rPr>
              <a:t>pit</a:t>
            </a:r>
            <a:r>
              <a:rPr sz="2400" spc="-50">
                <a:latin typeface="Calibri"/>
                <a:cs typeface="Calibri"/>
              </a:rPr>
              <a:t> </a:t>
            </a:r>
            <a:r>
              <a:rPr sz="2400">
                <a:latin typeface="Calibri"/>
                <a:cs typeface="Calibri"/>
              </a:rPr>
              <a:t>latrine</a:t>
            </a:r>
            <a:r>
              <a:rPr sz="2400" spc="-40">
                <a:latin typeface="Calibri"/>
                <a:cs typeface="Calibri"/>
              </a:rPr>
              <a:t> </a:t>
            </a:r>
            <a:r>
              <a:rPr sz="2400">
                <a:latin typeface="Calibri"/>
                <a:cs typeface="Calibri"/>
              </a:rPr>
              <a:t>for</a:t>
            </a:r>
            <a:r>
              <a:rPr sz="2400" spc="-30">
                <a:latin typeface="Calibri"/>
                <a:cs typeface="Calibri"/>
              </a:rPr>
              <a:t> </a:t>
            </a:r>
            <a:r>
              <a:rPr sz="2400">
                <a:latin typeface="Calibri"/>
                <a:cs typeface="Calibri"/>
              </a:rPr>
              <a:t>a</a:t>
            </a:r>
            <a:r>
              <a:rPr sz="2400" spc="-40">
                <a:latin typeface="Calibri"/>
                <a:cs typeface="Calibri"/>
              </a:rPr>
              <a:t> </a:t>
            </a:r>
            <a:r>
              <a:rPr sz="2400">
                <a:latin typeface="Calibri"/>
                <a:cs typeface="Calibri"/>
              </a:rPr>
              <a:t>family</a:t>
            </a:r>
            <a:r>
              <a:rPr sz="2400" spc="-40">
                <a:latin typeface="Calibri"/>
                <a:cs typeface="Calibri"/>
              </a:rPr>
              <a:t> </a:t>
            </a:r>
            <a:r>
              <a:rPr sz="2400">
                <a:latin typeface="Calibri"/>
                <a:cs typeface="Calibri"/>
              </a:rPr>
              <a:t>of</a:t>
            </a:r>
            <a:r>
              <a:rPr sz="2400" spc="-40">
                <a:latin typeface="Calibri"/>
                <a:cs typeface="Calibri"/>
              </a:rPr>
              <a:t> </a:t>
            </a:r>
            <a:r>
              <a:rPr sz="2400">
                <a:latin typeface="Calibri"/>
                <a:cs typeface="Calibri"/>
              </a:rPr>
              <a:t>7,</a:t>
            </a:r>
            <a:r>
              <a:rPr sz="2400" spc="-40">
                <a:latin typeface="Calibri"/>
                <a:cs typeface="Calibri"/>
              </a:rPr>
              <a:t> </a:t>
            </a:r>
            <a:r>
              <a:rPr sz="2400" spc="-20">
                <a:latin typeface="Calibri"/>
                <a:cs typeface="Calibri"/>
              </a:rPr>
              <a:t>with </a:t>
            </a:r>
            <a:r>
              <a:rPr sz="2400">
                <a:latin typeface="Calibri"/>
                <a:cs typeface="Calibri"/>
              </a:rPr>
              <a:t>maximum</a:t>
            </a:r>
            <a:r>
              <a:rPr sz="2400" spc="-80">
                <a:latin typeface="Calibri"/>
                <a:cs typeface="Calibri"/>
              </a:rPr>
              <a:t> </a:t>
            </a:r>
            <a:r>
              <a:rPr sz="2400">
                <a:latin typeface="Calibri"/>
                <a:cs typeface="Calibri"/>
              </a:rPr>
              <a:t>possible</a:t>
            </a:r>
            <a:r>
              <a:rPr sz="2400" spc="-40">
                <a:latin typeface="Calibri"/>
                <a:cs typeface="Calibri"/>
              </a:rPr>
              <a:t> </a:t>
            </a:r>
            <a:r>
              <a:rPr sz="2400">
                <a:latin typeface="Calibri"/>
                <a:cs typeface="Calibri"/>
              </a:rPr>
              <a:t>design</a:t>
            </a:r>
            <a:r>
              <a:rPr sz="2400" spc="-50">
                <a:latin typeface="Calibri"/>
                <a:cs typeface="Calibri"/>
              </a:rPr>
              <a:t> </a:t>
            </a:r>
            <a:r>
              <a:rPr sz="2400">
                <a:latin typeface="Calibri"/>
                <a:cs typeface="Calibri"/>
              </a:rPr>
              <a:t>life.</a:t>
            </a:r>
            <a:r>
              <a:rPr sz="2400" spc="-50">
                <a:latin typeface="Calibri"/>
                <a:cs typeface="Calibri"/>
              </a:rPr>
              <a:t> </a:t>
            </a:r>
            <a:r>
              <a:rPr sz="2400">
                <a:latin typeface="Calibri"/>
                <a:cs typeface="Calibri"/>
              </a:rPr>
              <a:t>The</a:t>
            </a:r>
            <a:r>
              <a:rPr sz="2400" spc="-50">
                <a:latin typeface="Calibri"/>
                <a:cs typeface="Calibri"/>
              </a:rPr>
              <a:t> </a:t>
            </a:r>
            <a:r>
              <a:rPr sz="2400">
                <a:latin typeface="Calibri"/>
                <a:cs typeface="Calibri"/>
              </a:rPr>
              <a:t>soil</a:t>
            </a:r>
            <a:r>
              <a:rPr sz="2400" spc="-55">
                <a:latin typeface="Calibri"/>
                <a:cs typeface="Calibri"/>
              </a:rPr>
              <a:t> </a:t>
            </a:r>
            <a:r>
              <a:rPr sz="2400">
                <a:latin typeface="Calibri"/>
                <a:cs typeface="Calibri"/>
              </a:rPr>
              <a:t>is</a:t>
            </a:r>
            <a:r>
              <a:rPr sz="2400" spc="-50">
                <a:latin typeface="Calibri"/>
                <a:cs typeface="Calibri"/>
              </a:rPr>
              <a:t> </a:t>
            </a:r>
            <a:r>
              <a:rPr sz="2400" spc="-10">
                <a:latin typeface="Calibri"/>
                <a:cs typeface="Calibri"/>
              </a:rPr>
              <a:t>unconsolidated/ </a:t>
            </a:r>
            <a:r>
              <a:rPr sz="2400">
                <a:latin typeface="Calibri"/>
                <a:cs typeface="Calibri"/>
              </a:rPr>
              <a:t>loose,</a:t>
            </a:r>
            <a:r>
              <a:rPr sz="2400" spc="-40">
                <a:latin typeface="Calibri"/>
                <a:cs typeface="Calibri"/>
              </a:rPr>
              <a:t> </a:t>
            </a:r>
            <a:r>
              <a:rPr sz="2400">
                <a:latin typeface="Calibri"/>
                <a:cs typeface="Calibri"/>
              </a:rPr>
              <a:t>and</a:t>
            </a:r>
            <a:r>
              <a:rPr sz="2400" spc="-40">
                <a:latin typeface="Calibri"/>
                <a:cs typeface="Calibri"/>
              </a:rPr>
              <a:t> </a:t>
            </a:r>
            <a:r>
              <a:rPr sz="2400">
                <a:latin typeface="Calibri"/>
                <a:cs typeface="Calibri"/>
              </a:rPr>
              <a:t>the</a:t>
            </a:r>
            <a:r>
              <a:rPr sz="2400" spc="-35">
                <a:latin typeface="Calibri"/>
                <a:cs typeface="Calibri"/>
              </a:rPr>
              <a:t> </a:t>
            </a:r>
            <a:r>
              <a:rPr sz="2400" spc="-10">
                <a:latin typeface="Calibri"/>
                <a:cs typeface="Calibri"/>
              </a:rPr>
              <a:t>groundwater</a:t>
            </a:r>
            <a:r>
              <a:rPr sz="2400" spc="-45">
                <a:latin typeface="Calibri"/>
                <a:cs typeface="Calibri"/>
              </a:rPr>
              <a:t> </a:t>
            </a:r>
            <a:r>
              <a:rPr sz="2400">
                <a:latin typeface="Calibri"/>
                <a:cs typeface="Calibri"/>
              </a:rPr>
              <a:t>table</a:t>
            </a:r>
            <a:r>
              <a:rPr sz="2400" spc="-60">
                <a:latin typeface="Calibri"/>
                <a:cs typeface="Calibri"/>
              </a:rPr>
              <a:t> </a:t>
            </a:r>
            <a:r>
              <a:rPr sz="2400">
                <a:latin typeface="Calibri"/>
                <a:cs typeface="Calibri"/>
              </a:rPr>
              <a:t>is</a:t>
            </a:r>
            <a:r>
              <a:rPr sz="2400" spc="-45">
                <a:latin typeface="Calibri"/>
                <a:cs typeface="Calibri"/>
              </a:rPr>
              <a:t> </a:t>
            </a:r>
            <a:r>
              <a:rPr sz="2400">
                <a:latin typeface="Calibri"/>
                <a:cs typeface="Calibri"/>
              </a:rPr>
              <a:t>5.0</a:t>
            </a:r>
            <a:r>
              <a:rPr sz="2400" spc="-45">
                <a:latin typeface="Calibri"/>
                <a:cs typeface="Calibri"/>
              </a:rPr>
              <a:t> </a:t>
            </a:r>
            <a:r>
              <a:rPr sz="2400">
                <a:latin typeface="Calibri"/>
                <a:cs typeface="Calibri"/>
              </a:rPr>
              <a:t>m</a:t>
            </a:r>
            <a:r>
              <a:rPr sz="2400" spc="-50">
                <a:latin typeface="Calibri"/>
                <a:cs typeface="Calibri"/>
              </a:rPr>
              <a:t> </a:t>
            </a:r>
            <a:r>
              <a:rPr sz="2400">
                <a:latin typeface="Calibri"/>
                <a:cs typeface="Calibri"/>
              </a:rPr>
              <a:t>below</a:t>
            </a:r>
            <a:r>
              <a:rPr sz="2400" spc="-35">
                <a:latin typeface="Calibri"/>
                <a:cs typeface="Calibri"/>
              </a:rPr>
              <a:t> </a:t>
            </a:r>
            <a:r>
              <a:rPr sz="2400" spc="-10">
                <a:latin typeface="Calibri"/>
                <a:cs typeface="Calibri"/>
              </a:rPr>
              <a:t>ground surface.</a:t>
            </a:r>
            <a:endParaRPr sz="2400">
              <a:latin typeface="Calibri"/>
              <a:cs typeface="Calibri"/>
            </a:endParaRPr>
          </a:p>
          <a:p>
            <a:pPr marL="469900" marR="371475" algn="just">
              <a:lnSpc>
                <a:spcPct val="100000"/>
              </a:lnSpc>
              <a:spcBef>
                <a:spcPts val="2885"/>
              </a:spcBef>
            </a:pPr>
            <a:r>
              <a:rPr sz="2400" spc="-20">
                <a:latin typeface="Calibri"/>
                <a:cs typeface="Calibri"/>
              </a:rPr>
              <a:t>Water</a:t>
            </a:r>
            <a:r>
              <a:rPr sz="2400" spc="-60">
                <a:latin typeface="Calibri"/>
                <a:cs typeface="Calibri"/>
              </a:rPr>
              <a:t> </a:t>
            </a:r>
            <a:r>
              <a:rPr sz="2400">
                <a:latin typeface="Calibri"/>
                <a:cs typeface="Calibri"/>
              </a:rPr>
              <a:t>availability</a:t>
            </a:r>
            <a:r>
              <a:rPr sz="2400" spc="-60">
                <a:latin typeface="Calibri"/>
                <a:cs typeface="Calibri"/>
              </a:rPr>
              <a:t> </a:t>
            </a:r>
            <a:r>
              <a:rPr sz="2400">
                <a:latin typeface="Calibri"/>
                <a:cs typeface="Calibri"/>
              </a:rPr>
              <a:t>in</a:t>
            </a:r>
            <a:r>
              <a:rPr sz="2400" spc="-70">
                <a:latin typeface="Calibri"/>
                <a:cs typeface="Calibri"/>
              </a:rPr>
              <a:t> </a:t>
            </a:r>
            <a:r>
              <a:rPr sz="2400">
                <a:latin typeface="Calibri"/>
                <a:cs typeface="Calibri"/>
              </a:rPr>
              <a:t>the</a:t>
            </a:r>
            <a:r>
              <a:rPr sz="2400" spc="-50">
                <a:latin typeface="Calibri"/>
                <a:cs typeface="Calibri"/>
              </a:rPr>
              <a:t> </a:t>
            </a:r>
            <a:r>
              <a:rPr sz="2400">
                <a:latin typeface="Calibri"/>
                <a:cs typeface="Calibri"/>
              </a:rPr>
              <a:t>area</a:t>
            </a:r>
            <a:r>
              <a:rPr sz="2400" spc="-50">
                <a:latin typeface="Calibri"/>
                <a:cs typeface="Calibri"/>
              </a:rPr>
              <a:t> </a:t>
            </a:r>
            <a:r>
              <a:rPr sz="2400">
                <a:latin typeface="Calibri"/>
                <a:cs typeface="Calibri"/>
              </a:rPr>
              <a:t>is</a:t>
            </a:r>
            <a:r>
              <a:rPr sz="2400" spc="-70">
                <a:latin typeface="Calibri"/>
                <a:cs typeface="Calibri"/>
              </a:rPr>
              <a:t> </a:t>
            </a:r>
            <a:r>
              <a:rPr sz="2400">
                <a:latin typeface="Calibri"/>
                <a:cs typeface="Calibri"/>
              </a:rPr>
              <a:t>limited.</a:t>
            </a:r>
            <a:r>
              <a:rPr sz="2400" spc="-70">
                <a:latin typeface="Calibri"/>
                <a:cs typeface="Calibri"/>
              </a:rPr>
              <a:t> </a:t>
            </a:r>
            <a:r>
              <a:rPr sz="2400">
                <a:latin typeface="Calibri"/>
                <a:cs typeface="Calibri"/>
              </a:rPr>
              <a:t>What</a:t>
            </a:r>
            <a:r>
              <a:rPr sz="2400" spc="-55">
                <a:latin typeface="Calibri"/>
                <a:cs typeface="Calibri"/>
              </a:rPr>
              <a:t> </a:t>
            </a:r>
            <a:r>
              <a:rPr sz="2400">
                <a:latin typeface="Calibri"/>
                <a:cs typeface="Calibri"/>
              </a:rPr>
              <a:t>kind</a:t>
            </a:r>
            <a:r>
              <a:rPr sz="2400" spc="-70">
                <a:latin typeface="Calibri"/>
                <a:cs typeface="Calibri"/>
              </a:rPr>
              <a:t> </a:t>
            </a:r>
            <a:r>
              <a:rPr sz="2400">
                <a:latin typeface="Calibri"/>
                <a:cs typeface="Calibri"/>
              </a:rPr>
              <a:t>of</a:t>
            </a:r>
            <a:r>
              <a:rPr sz="2400" spc="-55">
                <a:latin typeface="Calibri"/>
                <a:cs typeface="Calibri"/>
              </a:rPr>
              <a:t> </a:t>
            </a:r>
            <a:r>
              <a:rPr sz="2400" spc="-10">
                <a:latin typeface="Calibri"/>
                <a:cs typeface="Calibri"/>
              </a:rPr>
              <a:t>latrine </a:t>
            </a:r>
            <a:r>
              <a:rPr sz="2400">
                <a:latin typeface="Calibri"/>
                <a:cs typeface="Calibri"/>
              </a:rPr>
              <a:t>would</a:t>
            </a:r>
            <a:r>
              <a:rPr sz="2400" spc="-55">
                <a:latin typeface="Calibri"/>
                <a:cs typeface="Calibri"/>
              </a:rPr>
              <a:t> </a:t>
            </a:r>
            <a:r>
              <a:rPr sz="2400">
                <a:latin typeface="Calibri"/>
                <a:cs typeface="Calibri"/>
              </a:rPr>
              <a:t>you</a:t>
            </a:r>
            <a:r>
              <a:rPr sz="2400" spc="-55">
                <a:latin typeface="Calibri"/>
                <a:cs typeface="Calibri"/>
              </a:rPr>
              <a:t> </a:t>
            </a:r>
            <a:r>
              <a:rPr sz="2400">
                <a:latin typeface="Calibri"/>
                <a:cs typeface="Calibri"/>
              </a:rPr>
              <a:t>suggest?</a:t>
            </a:r>
            <a:r>
              <a:rPr sz="2400" spc="-60">
                <a:latin typeface="Calibri"/>
                <a:cs typeface="Calibri"/>
              </a:rPr>
              <a:t> </a:t>
            </a:r>
            <a:r>
              <a:rPr sz="2400">
                <a:latin typeface="Calibri"/>
                <a:cs typeface="Calibri"/>
              </a:rPr>
              <a:t>(a)</a:t>
            </a:r>
            <a:r>
              <a:rPr sz="2400" spc="-65">
                <a:latin typeface="Calibri"/>
                <a:cs typeface="Calibri"/>
              </a:rPr>
              <a:t> </a:t>
            </a:r>
            <a:r>
              <a:rPr sz="2400">
                <a:latin typeface="Calibri"/>
                <a:cs typeface="Calibri"/>
              </a:rPr>
              <a:t>Simple</a:t>
            </a:r>
            <a:r>
              <a:rPr sz="2400" spc="-60">
                <a:latin typeface="Calibri"/>
                <a:cs typeface="Calibri"/>
              </a:rPr>
              <a:t> </a:t>
            </a:r>
            <a:r>
              <a:rPr sz="2400">
                <a:latin typeface="Calibri"/>
                <a:cs typeface="Calibri"/>
              </a:rPr>
              <a:t>(direct/</a:t>
            </a:r>
            <a:r>
              <a:rPr sz="2400" spc="-80">
                <a:latin typeface="Calibri"/>
                <a:cs typeface="Calibri"/>
              </a:rPr>
              <a:t> </a:t>
            </a:r>
            <a:r>
              <a:rPr sz="2400">
                <a:latin typeface="Calibri"/>
                <a:cs typeface="Calibri"/>
              </a:rPr>
              <a:t>partially</a:t>
            </a:r>
            <a:r>
              <a:rPr sz="2400" spc="-60">
                <a:latin typeface="Calibri"/>
                <a:cs typeface="Calibri"/>
              </a:rPr>
              <a:t> </a:t>
            </a:r>
            <a:r>
              <a:rPr sz="2400">
                <a:latin typeface="Calibri"/>
                <a:cs typeface="Calibri"/>
              </a:rPr>
              <a:t>offset/</a:t>
            </a:r>
            <a:r>
              <a:rPr sz="2400" spc="-50">
                <a:latin typeface="Calibri"/>
                <a:cs typeface="Calibri"/>
              </a:rPr>
              <a:t> </a:t>
            </a:r>
            <a:r>
              <a:rPr sz="2400" spc="-10">
                <a:latin typeface="Calibri"/>
                <a:cs typeface="Calibri"/>
              </a:rPr>
              <a:t>fully </a:t>
            </a:r>
            <a:r>
              <a:rPr sz="2400">
                <a:latin typeface="Calibri"/>
                <a:cs typeface="Calibri"/>
              </a:rPr>
              <a:t>offset);</a:t>
            </a:r>
            <a:r>
              <a:rPr sz="2400" spc="-35">
                <a:latin typeface="Calibri"/>
                <a:cs typeface="Calibri"/>
              </a:rPr>
              <a:t> </a:t>
            </a:r>
            <a:r>
              <a:rPr sz="2400">
                <a:latin typeface="Calibri"/>
                <a:cs typeface="Calibri"/>
              </a:rPr>
              <a:t>(b)</a:t>
            </a:r>
            <a:r>
              <a:rPr sz="2400" spc="-60">
                <a:latin typeface="Calibri"/>
                <a:cs typeface="Calibri"/>
              </a:rPr>
              <a:t> </a:t>
            </a:r>
            <a:r>
              <a:rPr sz="2400">
                <a:latin typeface="Calibri"/>
                <a:cs typeface="Calibri"/>
              </a:rPr>
              <a:t>VIP;</a:t>
            </a:r>
            <a:r>
              <a:rPr sz="2400" spc="-40">
                <a:latin typeface="Calibri"/>
                <a:cs typeface="Calibri"/>
              </a:rPr>
              <a:t> </a:t>
            </a:r>
            <a:r>
              <a:rPr sz="2400">
                <a:latin typeface="Calibri"/>
                <a:cs typeface="Calibri"/>
              </a:rPr>
              <a:t>(c)</a:t>
            </a:r>
            <a:r>
              <a:rPr sz="2400" spc="-60">
                <a:latin typeface="Calibri"/>
                <a:cs typeface="Calibri"/>
              </a:rPr>
              <a:t> </a:t>
            </a:r>
            <a:r>
              <a:rPr sz="2400" spc="-20">
                <a:latin typeface="Calibri"/>
                <a:cs typeface="Calibri"/>
              </a:rPr>
              <a:t>ROEC.</a:t>
            </a:r>
            <a:endParaRPr sz="2400">
              <a:latin typeface="Calibri"/>
              <a:cs typeface="Calibri"/>
            </a:endParaRPr>
          </a:p>
          <a:p>
            <a:pPr marL="469900" marR="715645">
              <a:lnSpc>
                <a:spcPct val="100000"/>
              </a:lnSpc>
              <a:spcBef>
                <a:spcPts val="2880"/>
              </a:spcBef>
            </a:pPr>
            <a:r>
              <a:rPr sz="2400">
                <a:latin typeface="Calibri"/>
                <a:cs typeface="Calibri"/>
              </a:rPr>
              <a:t>Draw</a:t>
            </a:r>
            <a:r>
              <a:rPr sz="2400" spc="-70">
                <a:latin typeface="Calibri"/>
                <a:cs typeface="Calibri"/>
              </a:rPr>
              <a:t> </a:t>
            </a:r>
            <a:r>
              <a:rPr sz="2400">
                <a:latin typeface="Calibri"/>
                <a:cs typeface="Calibri"/>
              </a:rPr>
              <a:t>a</a:t>
            </a:r>
            <a:r>
              <a:rPr sz="2400" spc="-60">
                <a:latin typeface="Calibri"/>
                <a:cs typeface="Calibri"/>
              </a:rPr>
              <a:t> </a:t>
            </a:r>
            <a:r>
              <a:rPr sz="2400">
                <a:latin typeface="Calibri"/>
                <a:cs typeface="Calibri"/>
              </a:rPr>
              <a:t>neat</a:t>
            </a:r>
            <a:r>
              <a:rPr sz="2400" spc="-55">
                <a:latin typeface="Calibri"/>
                <a:cs typeface="Calibri"/>
              </a:rPr>
              <a:t> </a:t>
            </a:r>
            <a:r>
              <a:rPr sz="2400" spc="-10">
                <a:latin typeface="Calibri"/>
                <a:cs typeface="Calibri"/>
              </a:rPr>
              <a:t>sketch</a:t>
            </a:r>
            <a:r>
              <a:rPr sz="2400" spc="-65">
                <a:latin typeface="Calibri"/>
                <a:cs typeface="Calibri"/>
              </a:rPr>
              <a:t> </a:t>
            </a:r>
            <a:r>
              <a:rPr sz="2400">
                <a:latin typeface="Calibri"/>
                <a:cs typeface="Calibri"/>
              </a:rPr>
              <a:t>showing</a:t>
            </a:r>
            <a:r>
              <a:rPr sz="2400" spc="-50">
                <a:latin typeface="Calibri"/>
                <a:cs typeface="Calibri"/>
              </a:rPr>
              <a:t> </a:t>
            </a:r>
            <a:r>
              <a:rPr sz="2400">
                <a:latin typeface="Calibri"/>
                <a:cs typeface="Calibri"/>
              </a:rPr>
              <a:t>all</a:t>
            </a:r>
            <a:r>
              <a:rPr sz="2400" spc="-60">
                <a:latin typeface="Calibri"/>
                <a:cs typeface="Calibri"/>
              </a:rPr>
              <a:t> </a:t>
            </a:r>
            <a:r>
              <a:rPr sz="2400">
                <a:latin typeface="Calibri"/>
                <a:cs typeface="Calibri"/>
              </a:rPr>
              <a:t>elements</a:t>
            </a:r>
            <a:r>
              <a:rPr sz="2400" spc="-65">
                <a:latin typeface="Calibri"/>
                <a:cs typeface="Calibri"/>
              </a:rPr>
              <a:t> </a:t>
            </a:r>
            <a:r>
              <a:rPr sz="2400">
                <a:latin typeface="Calibri"/>
                <a:cs typeface="Calibri"/>
              </a:rPr>
              <a:t>of</a:t>
            </a:r>
            <a:r>
              <a:rPr sz="2400" spc="-50">
                <a:latin typeface="Calibri"/>
                <a:cs typeface="Calibri"/>
              </a:rPr>
              <a:t> </a:t>
            </a:r>
            <a:r>
              <a:rPr sz="2400">
                <a:latin typeface="Calibri"/>
                <a:cs typeface="Calibri"/>
              </a:rPr>
              <a:t>the</a:t>
            </a:r>
            <a:r>
              <a:rPr sz="2400" spc="-55">
                <a:latin typeface="Calibri"/>
                <a:cs typeface="Calibri"/>
              </a:rPr>
              <a:t> </a:t>
            </a:r>
            <a:r>
              <a:rPr sz="2400" spc="-10">
                <a:latin typeface="Calibri"/>
                <a:cs typeface="Calibri"/>
              </a:rPr>
              <a:t>designed latrine.</a:t>
            </a:r>
            <a:endParaRPr sz="2400">
              <a:latin typeface="Calibri"/>
              <a:cs typeface="Calibri"/>
            </a:endParaRPr>
          </a:p>
        </p:txBody>
      </p:sp>
      <p:sp>
        <p:nvSpPr>
          <p:cNvPr id="5" name="Slide Number Placeholder 4">
            <a:extLst>
              <a:ext uri="{FF2B5EF4-FFF2-40B4-BE49-F238E27FC236}">
                <a16:creationId xmlns:a16="http://schemas.microsoft.com/office/drawing/2014/main" id="{9DA055D6-3507-D38A-7871-EE7C0EB00258}"/>
              </a:ext>
            </a:extLst>
          </p:cNvPr>
          <p:cNvSpPr>
            <a:spLocks noGrp="1"/>
          </p:cNvSpPr>
          <p:nvPr>
            <p:ph type="sldNum" sz="quarter" idx="7"/>
          </p:nvPr>
        </p:nvSpPr>
        <p:spPr/>
        <p:txBody>
          <a:bodyPr/>
          <a:lstStyle/>
          <a:p>
            <a:fld id="{B6F15528-21DE-4FAA-801E-634DDDAF4B2B}" type="slidenum">
              <a:rPr lang="en-US" smtClean="0"/>
              <a:t>65</a:t>
            </a:fld>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772400" cy="762000"/>
          </a:xfrm>
          <a:prstGeom prst="rect">
            <a:avLst/>
          </a:prstGeom>
          <a:ln w="9144">
            <a:solidFill>
              <a:srgbClr val="000000"/>
            </a:solidFill>
          </a:ln>
        </p:spPr>
        <p:txBody>
          <a:bodyPr vert="horz" wrap="square" lIns="0" tIns="78105" rIns="0" bIns="0" rtlCol="0">
            <a:spAutoFit/>
          </a:bodyPr>
          <a:lstStyle/>
          <a:p>
            <a:pPr algn="ctr">
              <a:lnSpc>
                <a:spcPct val="100000"/>
              </a:lnSpc>
              <a:spcBef>
                <a:spcPts val="615"/>
              </a:spcBef>
            </a:pPr>
            <a:r>
              <a:rPr sz="3600">
                <a:solidFill>
                  <a:srgbClr val="001F5F"/>
                </a:solidFill>
              </a:rPr>
              <a:t>Design</a:t>
            </a:r>
            <a:r>
              <a:rPr sz="3600" spc="-90">
                <a:solidFill>
                  <a:srgbClr val="001F5F"/>
                </a:solidFill>
              </a:rPr>
              <a:t> </a:t>
            </a:r>
            <a:r>
              <a:rPr sz="3600" spc="-10">
                <a:solidFill>
                  <a:srgbClr val="001F5F"/>
                </a:solidFill>
              </a:rPr>
              <a:t>Problems</a:t>
            </a:r>
            <a:endParaRPr sz="3600"/>
          </a:p>
        </p:txBody>
      </p:sp>
      <p:sp>
        <p:nvSpPr>
          <p:cNvPr id="3" name="object 3"/>
          <p:cNvSpPr txBox="1"/>
          <p:nvPr/>
        </p:nvSpPr>
        <p:spPr>
          <a:xfrm>
            <a:off x="459740" y="1004061"/>
            <a:ext cx="8230870" cy="2586355"/>
          </a:xfrm>
          <a:prstGeom prst="rect">
            <a:avLst/>
          </a:prstGeom>
        </p:spPr>
        <p:txBody>
          <a:bodyPr vert="horz" wrap="square" lIns="0" tIns="12700" rIns="0" bIns="0" rtlCol="0">
            <a:spAutoFit/>
          </a:bodyPr>
          <a:lstStyle/>
          <a:p>
            <a:pPr marL="469900" marR="112395" indent="-457834">
              <a:lnSpc>
                <a:spcPct val="100000"/>
              </a:lnSpc>
              <a:spcBef>
                <a:spcPts val="100"/>
              </a:spcBef>
            </a:pPr>
            <a:r>
              <a:rPr sz="2400">
                <a:latin typeface="Calibri"/>
                <a:cs typeface="Calibri"/>
              </a:rPr>
              <a:t>(2)</a:t>
            </a:r>
            <a:r>
              <a:rPr sz="2400" spc="325">
                <a:latin typeface="Calibri"/>
                <a:cs typeface="Calibri"/>
              </a:rPr>
              <a:t> </a:t>
            </a:r>
            <a:r>
              <a:rPr sz="2400">
                <a:latin typeface="Calibri"/>
                <a:cs typeface="Calibri"/>
              </a:rPr>
              <a:t>Repeat</a:t>
            </a:r>
            <a:r>
              <a:rPr sz="2400" spc="-55">
                <a:latin typeface="Calibri"/>
                <a:cs typeface="Calibri"/>
              </a:rPr>
              <a:t> </a:t>
            </a:r>
            <a:r>
              <a:rPr sz="2400">
                <a:latin typeface="Calibri"/>
                <a:cs typeface="Calibri"/>
              </a:rPr>
              <a:t>the</a:t>
            </a:r>
            <a:r>
              <a:rPr sz="2400" spc="-30">
                <a:latin typeface="Calibri"/>
                <a:cs typeface="Calibri"/>
              </a:rPr>
              <a:t> </a:t>
            </a:r>
            <a:r>
              <a:rPr sz="2400">
                <a:latin typeface="Calibri"/>
                <a:cs typeface="Calibri"/>
              </a:rPr>
              <a:t>same</a:t>
            </a:r>
            <a:r>
              <a:rPr sz="2400" spc="-40">
                <a:latin typeface="Calibri"/>
                <a:cs typeface="Calibri"/>
              </a:rPr>
              <a:t> </a:t>
            </a:r>
            <a:r>
              <a:rPr sz="2400">
                <a:latin typeface="Calibri"/>
                <a:cs typeface="Calibri"/>
              </a:rPr>
              <a:t>problem</a:t>
            </a:r>
            <a:r>
              <a:rPr sz="2400" spc="-45">
                <a:latin typeface="Calibri"/>
                <a:cs typeface="Calibri"/>
              </a:rPr>
              <a:t> </a:t>
            </a:r>
            <a:r>
              <a:rPr sz="2400">
                <a:latin typeface="Calibri"/>
                <a:cs typeface="Calibri"/>
              </a:rPr>
              <a:t>if</a:t>
            </a:r>
            <a:r>
              <a:rPr sz="2400" spc="-25">
                <a:latin typeface="Calibri"/>
                <a:cs typeface="Calibri"/>
              </a:rPr>
              <a:t> </a:t>
            </a:r>
            <a:r>
              <a:rPr sz="2400" spc="-10">
                <a:latin typeface="Calibri"/>
                <a:cs typeface="Calibri"/>
              </a:rPr>
              <a:t>groundwater</a:t>
            </a:r>
            <a:r>
              <a:rPr sz="2400" spc="-55">
                <a:latin typeface="Calibri"/>
                <a:cs typeface="Calibri"/>
              </a:rPr>
              <a:t> </a:t>
            </a:r>
            <a:r>
              <a:rPr sz="2400">
                <a:latin typeface="Calibri"/>
                <a:cs typeface="Calibri"/>
              </a:rPr>
              <a:t>table</a:t>
            </a:r>
            <a:r>
              <a:rPr sz="2400" spc="-40">
                <a:latin typeface="Calibri"/>
                <a:cs typeface="Calibri"/>
              </a:rPr>
              <a:t> </a:t>
            </a:r>
            <a:r>
              <a:rPr sz="2400">
                <a:latin typeface="Calibri"/>
                <a:cs typeface="Calibri"/>
              </a:rPr>
              <a:t>is</a:t>
            </a:r>
            <a:r>
              <a:rPr sz="2400" spc="-30">
                <a:latin typeface="Calibri"/>
                <a:cs typeface="Calibri"/>
              </a:rPr>
              <a:t> </a:t>
            </a:r>
            <a:r>
              <a:rPr sz="2400">
                <a:latin typeface="Calibri"/>
                <a:cs typeface="Calibri"/>
              </a:rPr>
              <a:t>3.7</a:t>
            </a:r>
            <a:r>
              <a:rPr sz="2400" spc="-40">
                <a:latin typeface="Calibri"/>
                <a:cs typeface="Calibri"/>
              </a:rPr>
              <a:t> </a:t>
            </a:r>
            <a:r>
              <a:rPr sz="2400">
                <a:latin typeface="Calibri"/>
                <a:cs typeface="Calibri"/>
              </a:rPr>
              <a:t>m</a:t>
            </a:r>
            <a:r>
              <a:rPr sz="2400" spc="-45">
                <a:latin typeface="Calibri"/>
                <a:cs typeface="Calibri"/>
              </a:rPr>
              <a:t> </a:t>
            </a:r>
            <a:r>
              <a:rPr sz="2400" spc="-10">
                <a:latin typeface="Calibri"/>
                <a:cs typeface="Calibri"/>
              </a:rPr>
              <a:t>below </a:t>
            </a:r>
            <a:r>
              <a:rPr sz="2400">
                <a:latin typeface="Calibri"/>
                <a:cs typeface="Calibri"/>
              </a:rPr>
              <a:t>ground</a:t>
            </a:r>
            <a:r>
              <a:rPr sz="2400" spc="-95">
                <a:latin typeface="Calibri"/>
                <a:cs typeface="Calibri"/>
              </a:rPr>
              <a:t> </a:t>
            </a:r>
            <a:r>
              <a:rPr sz="2400" spc="-10">
                <a:latin typeface="Calibri"/>
                <a:cs typeface="Calibri"/>
              </a:rPr>
              <a:t>surface.</a:t>
            </a:r>
            <a:endParaRPr sz="2400">
              <a:latin typeface="Calibri"/>
              <a:cs typeface="Calibri"/>
            </a:endParaRPr>
          </a:p>
          <a:p>
            <a:pPr marL="469900" marR="5080">
              <a:lnSpc>
                <a:spcPct val="100000"/>
              </a:lnSpc>
              <a:spcBef>
                <a:spcPts val="2880"/>
              </a:spcBef>
            </a:pPr>
            <a:r>
              <a:rPr sz="2400">
                <a:latin typeface="Calibri"/>
                <a:cs typeface="Calibri"/>
              </a:rPr>
              <a:t>What</a:t>
            </a:r>
            <a:r>
              <a:rPr sz="2400" spc="-45">
                <a:latin typeface="Calibri"/>
                <a:cs typeface="Calibri"/>
              </a:rPr>
              <a:t> </a:t>
            </a:r>
            <a:r>
              <a:rPr sz="2400">
                <a:latin typeface="Calibri"/>
                <a:cs typeface="Calibri"/>
              </a:rPr>
              <a:t>would</a:t>
            </a:r>
            <a:r>
              <a:rPr sz="2400" spc="-50">
                <a:latin typeface="Calibri"/>
                <a:cs typeface="Calibri"/>
              </a:rPr>
              <a:t> </a:t>
            </a:r>
            <a:r>
              <a:rPr sz="2400">
                <a:latin typeface="Calibri"/>
                <a:cs typeface="Calibri"/>
              </a:rPr>
              <a:t>be</a:t>
            </a:r>
            <a:r>
              <a:rPr sz="2400" spc="-40">
                <a:latin typeface="Calibri"/>
                <a:cs typeface="Calibri"/>
              </a:rPr>
              <a:t> </a:t>
            </a:r>
            <a:r>
              <a:rPr sz="2400">
                <a:latin typeface="Calibri"/>
                <a:cs typeface="Calibri"/>
              </a:rPr>
              <a:t>design</a:t>
            </a:r>
            <a:r>
              <a:rPr sz="2400" spc="-45">
                <a:latin typeface="Calibri"/>
                <a:cs typeface="Calibri"/>
              </a:rPr>
              <a:t> </a:t>
            </a:r>
            <a:r>
              <a:rPr sz="2400">
                <a:latin typeface="Calibri"/>
                <a:cs typeface="Calibri"/>
              </a:rPr>
              <a:t>life</a:t>
            </a:r>
            <a:r>
              <a:rPr sz="2400" spc="-40">
                <a:latin typeface="Calibri"/>
                <a:cs typeface="Calibri"/>
              </a:rPr>
              <a:t> </a:t>
            </a:r>
            <a:r>
              <a:rPr sz="2400">
                <a:latin typeface="Calibri"/>
                <a:cs typeface="Calibri"/>
              </a:rPr>
              <a:t>of</a:t>
            </a:r>
            <a:r>
              <a:rPr sz="2400" spc="-45">
                <a:latin typeface="Calibri"/>
                <a:cs typeface="Calibri"/>
              </a:rPr>
              <a:t> </a:t>
            </a:r>
            <a:r>
              <a:rPr sz="2400">
                <a:latin typeface="Calibri"/>
                <a:cs typeface="Calibri"/>
              </a:rPr>
              <a:t>the</a:t>
            </a:r>
            <a:r>
              <a:rPr sz="2400" spc="-40">
                <a:latin typeface="Calibri"/>
                <a:cs typeface="Calibri"/>
              </a:rPr>
              <a:t> </a:t>
            </a:r>
            <a:r>
              <a:rPr sz="2400">
                <a:latin typeface="Calibri"/>
                <a:cs typeface="Calibri"/>
              </a:rPr>
              <a:t>pit,</a:t>
            </a:r>
            <a:r>
              <a:rPr sz="2400" spc="-60">
                <a:latin typeface="Calibri"/>
                <a:cs typeface="Calibri"/>
              </a:rPr>
              <a:t> </a:t>
            </a:r>
            <a:r>
              <a:rPr sz="2400">
                <a:latin typeface="Calibri"/>
                <a:cs typeface="Calibri"/>
              </a:rPr>
              <a:t>if</a:t>
            </a:r>
            <a:r>
              <a:rPr sz="2400" spc="-45">
                <a:latin typeface="Calibri"/>
                <a:cs typeface="Calibri"/>
              </a:rPr>
              <a:t> </a:t>
            </a:r>
            <a:r>
              <a:rPr sz="2400">
                <a:latin typeface="Calibri"/>
                <a:cs typeface="Calibri"/>
              </a:rPr>
              <a:t>1.5</a:t>
            </a:r>
            <a:r>
              <a:rPr sz="2400" spc="-50">
                <a:latin typeface="Calibri"/>
                <a:cs typeface="Calibri"/>
              </a:rPr>
              <a:t> </a:t>
            </a:r>
            <a:r>
              <a:rPr sz="2400">
                <a:latin typeface="Calibri"/>
                <a:cs typeface="Calibri"/>
              </a:rPr>
              <a:t>m</a:t>
            </a:r>
            <a:r>
              <a:rPr sz="2400" spc="-50">
                <a:latin typeface="Calibri"/>
                <a:cs typeface="Calibri"/>
              </a:rPr>
              <a:t> </a:t>
            </a:r>
            <a:r>
              <a:rPr sz="2400">
                <a:latin typeface="Calibri"/>
                <a:cs typeface="Calibri"/>
              </a:rPr>
              <a:t>dia</a:t>
            </a:r>
            <a:r>
              <a:rPr sz="2400" spc="-40">
                <a:latin typeface="Calibri"/>
                <a:cs typeface="Calibri"/>
              </a:rPr>
              <a:t> </a:t>
            </a:r>
            <a:r>
              <a:rPr sz="2400">
                <a:latin typeface="Calibri"/>
                <a:cs typeface="Calibri"/>
              </a:rPr>
              <a:t>concrete</a:t>
            </a:r>
            <a:r>
              <a:rPr sz="2400" spc="-50">
                <a:latin typeface="Calibri"/>
                <a:cs typeface="Calibri"/>
              </a:rPr>
              <a:t> </a:t>
            </a:r>
            <a:r>
              <a:rPr sz="2400" spc="-10">
                <a:latin typeface="Calibri"/>
                <a:cs typeface="Calibri"/>
              </a:rPr>
              <a:t>rings </a:t>
            </a:r>
            <a:r>
              <a:rPr sz="2400">
                <a:latin typeface="Calibri"/>
                <a:cs typeface="Calibri"/>
              </a:rPr>
              <a:t>are</a:t>
            </a:r>
            <a:r>
              <a:rPr sz="2400" spc="-40">
                <a:latin typeface="Calibri"/>
                <a:cs typeface="Calibri"/>
              </a:rPr>
              <a:t> </a:t>
            </a:r>
            <a:r>
              <a:rPr sz="2400">
                <a:latin typeface="Calibri"/>
                <a:cs typeface="Calibri"/>
              </a:rPr>
              <a:t>used,</a:t>
            </a:r>
            <a:r>
              <a:rPr sz="2400" spc="-40">
                <a:latin typeface="Calibri"/>
                <a:cs typeface="Calibri"/>
              </a:rPr>
              <a:t> </a:t>
            </a:r>
            <a:r>
              <a:rPr sz="2400">
                <a:latin typeface="Calibri"/>
                <a:cs typeface="Calibri"/>
              </a:rPr>
              <a:t>instead</a:t>
            </a:r>
            <a:r>
              <a:rPr sz="2400" spc="-60">
                <a:latin typeface="Calibri"/>
                <a:cs typeface="Calibri"/>
              </a:rPr>
              <a:t> </a:t>
            </a:r>
            <a:r>
              <a:rPr sz="2400">
                <a:latin typeface="Calibri"/>
                <a:cs typeface="Calibri"/>
              </a:rPr>
              <a:t>of</a:t>
            </a:r>
            <a:r>
              <a:rPr sz="2400" spc="-40">
                <a:latin typeface="Calibri"/>
                <a:cs typeface="Calibri"/>
              </a:rPr>
              <a:t> </a:t>
            </a:r>
            <a:r>
              <a:rPr sz="2400">
                <a:latin typeface="Calibri"/>
                <a:cs typeface="Calibri"/>
              </a:rPr>
              <a:t>1.0</a:t>
            </a:r>
            <a:r>
              <a:rPr sz="2400" spc="-50">
                <a:latin typeface="Calibri"/>
                <a:cs typeface="Calibri"/>
              </a:rPr>
              <a:t> </a:t>
            </a:r>
            <a:r>
              <a:rPr sz="2400">
                <a:latin typeface="Calibri"/>
                <a:cs typeface="Calibri"/>
              </a:rPr>
              <a:t>m</a:t>
            </a:r>
            <a:r>
              <a:rPr sz="2400" spc="-55">
                <a:latin typeface="Calibri"/>
                <a:cs typeface="Calibri"/>
              </a:rPr>
              <a:t> </a:t>
            </a:r>
            <a:r>
              <a:rPr sz="2400">
                <a:latin typeface="Calibri"/>
                <a:cs typeface="Calibri"/>
              </a:rPr>
              <a:t>dia</a:t>
            </a:r>
            <a:r>
              <a:rPr sz="2400" spc="-40">
                <a:latin typeface="Calibri"/>
                <a:cs typeface="Calibri"/>
              </a:rPr>
              <a:t> </a:t>
            </a:r>
            <a:r>
              <a:rPr sz="2400" spc="-10">
                <a:latin typeface="Calibri"/>
                <a:cs typeface="Calibri"/>
              </a:rPr>
              <a:t>rings.</a:t>
            </a:r>
            <a:endParaRPr sz="2400">
              <a:latin typeface="Calibri"/>
              <a:cs typeface="Calibri"/>
            </a:endParaRPr>
          </a:p>
          <a:p>
            <a:pPr marL="469900">
              <a:lnSpc>
                <a:spcPct val="100000"/>
              </a:lnSpc>
              <a:spcBef>
                <a:spcPts val="2885"/>
              </a:spcBef>
            </a:pPr>
            <a:r>
              <a:rPr sz="2400" b="1">
                <a:latin typeface="Calibri"/>
                <a:cs typeface="Calibri"/>
              </a:rPr>
              <a:t>(increase</a:t>
            </a:r>
            <a:r>
              <a:rPr sz="2400" b="1" spc="-60">
                <a:latin typeface="Calibri"/>
                <a:cs typeface="Calibri"/>
              </a:rPr>
              <a:t> </a:t>
            </a:r>
            <a:r>
              <a:rPr sz="2400" b="1">
                <a:latin typeface="Calibri"/>
                <a:cs typeface="Calibri"/>
              </a:rPr>
              <a:t>in</a:t>
            </a:r>
            <a:r>
              <a:rPr sz="2400" b="1" spc="-55">
                <a:latin typeface="Calibri"/>
                <a:cs typeface="Calibri"/>
              </a:rPr>
              <a:t> </a:t>
            </a:r>
            <a:r>
              <a:rPr sz="2400" b="1" spc="-10">
                <a:latin typeface="Calibri"/>
                <a:cs typeface="Calibri"/>
              </a:rPr>
              <a:t>diameter</a:t>
            </a:r>
            <a:r>
              <a:rPr sz="2400" b="1" spc="-70">
                <a:latin typeface="Calibri"/>
                <a:cs typeface="Calibri"/>
              </a:rPr>
              <a:t> </a:t>
            </a:r>
            <a:r>
              <a:rPr sz="2400" b="1">
                <a:latin typeface="Calibri"/>
                <a:cs typeface="Calibri"/>
              </a:rPr>
              <a:t>of</a:t>
            </a:r>
            <a:r>
              <a:rPr sz="2400" b="1" spc="-60">
                <a:latin typeface="Calibri"/>
                <a:cs typeface="Calibri"/>
              </a:rPr>
              <a:t> </a:t>
            </a:r>
            <a:r>
              <a:rPr sz="2400" b="1">
                <a:latin typeface="Calibri"/>
                <a:cs typeface="Calibri"/>
              </a:rPr>
              <a:t>pit</a:t>
            </a:r>
            <a:r>
              <a:rPr sz="2400" b="1" spc="-55">
                <a:latin typeface="Calibri"/>
                <a:cs typeface="Calibri"/>
              </a:rPr>
              <a:t> </a:t>
            </a:r>
            <a:r>
              <a:rPr sz="2400" b="1" spc="-10">
                <a:latin typeface="Calibri"/>
                <a:cs typeface="Calibri"/>
              </a:rPr>
              <a:t>significantly</a:t>
            </a:r>
            <a:r>
              <a:rPr sz="2400" b="1" spc="-55">
                <a:latin typeface="Calibri"/>
                <a:cs typeface="Calibri"/>
              </a:rPr>
              <a:t> </a:t>
            </a:r>
            <a:r>
              <a:rPr sz="2400" b="1">
                <a:latin typeface="Calibri"/>
                <a:cs typeface="Calibri"/>
              </a:rPr>
              <a:t>increases</a:t>
            </a:r>
            <a:r>
              <a:rPr sz="2400" b="1" spc="-50">
                <a:latin typeface="Calibri"/>
                <a:cs typeface="Calibri"/>
              </a:rPr>
              <a:t> </a:t>
            </a:r>
            <a:r>
              <a:rPr sz="2400" b="1">
                <a:latin typeface="Calibri"/>
                <a:cs typeface="Calibri"/>
              </a:rPr>
              <a:t>design</a:t>
            </a:r>
            <a:r>
              <a:rPr sz="2400" b="1" spc="-65">
                <a:latin typeface="Calibri"/>
                <a:cs typeface="Calibri"/>
              </a:rPr>
              <a:t> </a:t>
            </a:r>
            <a:r>
              <a:rPr sz="2400" b="1" spc="-10">
                <a:latin typeface="Calibri"/>
                <a:cs typeface="Calibri"/>
              </a:rPr>
              <a:t>life)</a:t>
            </a:r>
            <a:endParaRPr sz="2400">
              <a:latin typeface="Calibri"/>
              <a:cs typeface="Calibri"/>
            </a:endParaRPr>
          </a:p>
        </p:txBody>
      </p:sp>
      <p:sp>
        <p:nvSpPr>
          <p:cNvPr id="4" name="Slide Number Placeholder 3">
            <a:extLst>
              <a:ext uri="{FF2B5EF4-FFF2-40B4-BE49-F238E27FC236}">
                <a16:creationId xmlns:a16="http://schemas.microsoft.com/office/drawing/2014/main" id="{D777EE4D-99E7-CACC-629C-0576235518EC}"/>
              </a:ext>
            </a:extLst>
          </p:cNvPr>
          <p:cNvSpPr>
            <a:spLocks noGrp="1"/>
          </p:cNvSpPr>
          <p:nvPr>
            <p:ph type="sldNum" sz="quarter" idx="7"/>
          </p:nvPr>
        </p:nvSpPr>
        <p:spPr/>
        <p:txBody>
          <a:bodyPr/>
          <a:lstStyle/>
          <a:p>
            <a:fld id="{B6F15528-21DE-4FAA-801E-634DDDAF4B2B}" type="slidenum">
              <a:rPr lang="en-US" smtClean="0"/>
              <a:t>66</a:t>
            </a:fld>
            <a:endParaRPr lang="en-US"/>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1432" y="288036"/>
            <a:ext cx="6707505" cy="774700"/>
          </a:xfrm>
          <a:prstGeom prst="rect">
            <a:avLst/>
          </a:prstGeom>
          <a:ln w="9144">
            <a:solidFill>
              <a:srgbClr val="000000"/>
            </a:solidFill>
          </a:ln>
        </p:spPr>
        <p:txBody>
          <a:bodyPr vert="horz" wrap="square" lIns="0" tIns="84455" rIns="0" bIns="0" rtlCol="0">
            <a:spAutoFit/>
          </a:bodyPr>
          <a:lstStyle/>
          <a:p>
            <a:pPr marL="1905" algn="ctr">
              <a:lnSpc>
                <a:spcPct val="100000"/>
              </a:lnSpc>
              <a:spcBef>
                <a:spcPts val="665"/>
              </a:spcBef>
            </a:pPr>
            <a:r>
              <a:rPr sz="3600">
                <a:solidFill>
                  <a:srgbClr val="000000"/>
                </a:solidFill>
              </a:rPr>
              <a:t>Pit</a:t>
            </a:r>
            <a:r>
              <a:rPr sz="3600" spc="-40">
                <a:solidFill>
                  <a:srgbClr val="000000"/>
                </a:solidFill>
              </a:rPr>
              <a:t> </a:t>
            </a:r>
            <a:r>
              <a:rPr sz="3600">
                <a:solidFill>
                  <a:srgbClr val="000000"/>
                </a:solidFill>
              </a:rPr>
              <a:t>diameter</a:t>
            </a:r>
            <a:r>
              <a:rPr sz="3600" spc="-35">
                <a:solidFill>
                  <a:srgbClr val="000000"/>
                </a:solidFill>
              </a:rPr>
              <a:t> </a:t>
            </a:r>
            <a:r>
              <a:rPr sz="3600">
                <a:solidFill>
                  <a:srgbClr val="000000"/>
                </a:solidFill>
              </a:rPr>
              <a:t>–</a:t>
            </a:r>
            <a:r>
              <a:rPr sz="3600" spc="-55">
                <a:solidFill>
                  <a:srgbClr val="000000"/>
                </a:solidFill>
              </a:rPr>
              <a:t> </a:t>
            </a:r>
            <a:r>
              <a:rPr sz="3600">
                <a:solidFill>
                  <a:srgbClr val="000000"/>
                </a:solidFill>
              </a:rPr>
              <a:t>Pit</a:t>
            </a:r>
            <a:r>
              <a:rPr sz="3600" spc="-40">
                <a:solidFill>
                  <a:srgbClr val="000000"/>
                </a:solidFill>
              </a:rPr>
              <a:t> </a:t>
            </a:r>
            <a:r>
              <a:rPr sz="3600" spc="-10">
                <a:solidFill>
                  <a:srgbClr val="000000"/>
                </a:solidFill>
              </a:rPr>
              <a:t>capacity</a:t>
            </a:r>
            <a:endParaRPr sz="3600"/>
          </a:p>
        </p:txBody>
      </p:sp>
      <p:grpSp>
        <p:nvGrpSpPr>
          <p:cNvPr id="3" name="object 3"/>
          <p:cNvGrpSpPr/>
          <p:nvPr/>
        </p:nvGrpSpPr>
        <p:grpSpPr>
          <a:xfrm>
            <a:off x="691895" y="2197607"/>
            <a:ext cx="1321435" cy="2464435"/>
            <a:chOff x="691895" y="2197607"/>
            <a:chExt cx="1321435" cy="2464435"/>
          </a:xfrm>
        </p:grpSpPr>
        <p:sp>
          <p:nvSpPr>
            <p:cNvPr id="4" name="object 4"/>
            <p:cNvSpPr/>
            <p:nvPr/>
          </p:nvSpPr>
          <p:spPr>
            <a:xfrm>
              <a:off x="704849" y="2372486"/>
              <a:ext cx="1295400" cy="2276475"/>
            </a:xfrm>
            <a:custGeom>
              <a:avLst/>
              <a:gdLst/>
              <a:ahLst/>
              <a:cxnLst/>
              <a:rect l="l" t="t" r="r" b="b"/>
              <a:pathLst>
                <a:path w="1295400" h="2276475">
                  <a:moveTo>
                    <a:pt x="1295400" y="0"/>
                  </a:moveTo>
                  <a:lnTo>
                    <a:pt x="1262384" y="51172"/>
                  </a:lnTo>
                  <a:lnTo>
                    <a:pt x="1206979" y="81717"/>
                  </a:lnTo>
                  <a:lnTo>
                    <a:pt x="1170444" y="95621"/>
                  </a:lnTo>
                  <a:lnTo>
                    <a:pt x="1128546" y="108482"/>
                  </a:lnTo>
                  <a:lnTo>
                    <a:pt x="1081680" y="120200"/>
                  </a:lnTo>
                  <a:lnTo>
                    <a:pt x="1030242" y="130676"/>
                  </a:lnTo>
                  <a:lnTo>
                    <a:pt x="974626" y="139812"/>
                  </a:lnTo>
                  <a:lnTo>
                    <a:pt x="915227" y="147509"/>
                  </a:lnTo>
                  <a:lnTo>
                    <a:pt x="852440" y="153667"/>
                  </a:lnTo>
                  <a:lnTo>
                    <a:pt x="786660" y="158189"/>
                  </a:lnTo>
                  <a:lnTo>
                    <a:pt x="718281" y="160974"/>
                  </a:lnTo>
                  <a:lnTo>
                    <a:pt x="647700" y="161925"/>
                  </a:lnTo>
                  <a:lnTo>
                    <a:pt x="577127" y="160974"/>
                  </a:lnTo>
                  <a:lnTo>
                    <a:pt x="508755" y="158189"/>
                  </a:lnTo>
                  <a:lnTo>
                    <a:pt x="442979" y="153667"/>
                  </a:lnTo>
                  <a:lnTo>
                    <a:pt x="380194" y="147509"/>
                  </a:lnTo>
                  <a:lnTo>
                    <a:pt x="320796" y="139812"/>
                  </a:lnTo>
                  <a:lnTo>
                    <a:pt x="265179" y="130676"/>
                  </a:lnTo>
                  <a:lnTo>
                    <a:pt x="213739" y="120200"/>
                  </a:lnTo>
                  <a:lnTo>
                    <a:pt x="166871" y="108482"/>
                  </a:lnTo>
                  <a:lnTo>
                    <a:pt x="124970" y="95621"/>
                  </a:lnTo>
                  <a:lnTo>
                    <a:pt x="88431" y="81717"/>
                  </a:lnTo>
                  <a:lnTo>
                    <a:pt x="33020" y="51172"/>
                  </a:lnTo>
                  <a:lnTo>
                    <a:pt x="3800" y="17639"/>
                  </a:lnTo>
                  <a:lnTo>
                    <a:pt x="0" y="0"/>
                  </a:lnTo>
                  <a:lnTo>
                    <a:pt x="0" y="2114550"/>
                  </a:lnTo>
                  <a:lnTo>
                    <a:pt x="33019" y="2165722"/>
                  </a:lnTo>
                  <a:lnTo>
                    <a:pt x="88428" y="2196267"/>
                  </a:lnTo>
                  <a:lnTo>
                    <a:pt x="124966" y="2210171"/>
                  </a:lnTo>
                  <a:lnTo>
                    <a:pt x="166867" y="2223032"/>
                  </a:lnTo>
                  <a:lnTo>
                    <a:pt x="213734" y="2234750"/>
                  </a:lnTo>
                  <a:lnTo>
                    <a:pt x="265174" y="2245226"/>
                  </a:lnTo>
                  <a:lnTo>
                    <a:pt x="320790" y="2254362"/>
                  </a:lnTo>
                  <a:lnTo>
                    <a:pt x="380189" y="2262059"/>
                  </a:lnTo>
                  <a:lnTo>
                    <a:pt x="442974" y="2268217"/>
                  </a:lnTo>
                  <a:lnTo>
                    <a:pt x="508751" y="2272739"/>
                  </a:lnTo>
                  <a:lnTo>
                    <a:pt x="577124" y="2275524"/>
                  </a:lnTo>
                  <a:lnTo>
                    <a:pt x="647700" y="2276475"/>
                  </a:lnTo>
                  <a:lnTo>
                    <a:pt x="718281" y="2275524"/>
                  </a:lnTo>
                  <a:lnTo>
                    <a:pt x="786660" y="2272739"/>
                  </a:lnTo>
                  <a:lnTo>
                    <a:pt x="852440" y="2268217"/>
                  </a:lnTo>
                  <a:lnTo>
                    <a:pt x="915227" y="2262059"/>
                  </a:lnTo>
                  <a:lnTo>
                    <a:pt x="974626" y="2254362"/>
                  </a:lnTo>
                  <a:lnTo>
                    <a:pt x="1030242" y="2245226"/>
                  </a:lnTo>
                  <a:lnTo>
                    <a:pt x="1081680" y="2234750"/>
                  </a:lnTo>
                  <a:lnTo>
                    <a:pt x="1128546" y="2223032"/>
                  </a:lnTo>
                  <a:lnTo>
                    <a:pt x="1170444" y="2210171"/>
                  </a:lnTo>
                  <a:lnTo>
                    <a:pt x="1206979" y="2196267"/>
                  </a:lnTo>
                  <a:lnTo>
                    <a:pt x="1262384" y="2165722"/>
                  </a:lnTo>
                  <a:lnTo>
                    <a:pt x="1291599" y="2132189"/>
                  </a:lnTo>
                  <a:lnTo>
                    <a:pt x="1295400" y="2114550"/>
                  </a:lnTo>
                  <a:lnTo>
                    <a:pt x="1295400" y="0"/>
                  </a:lnTo>
                  <a:close/>
                </a:path>
              </a:pathLst>
            </a:custGeom>
            <a:solidFill>
              <a:srgbClr val="4F81BC"/>
            </a:solidFill>
          </p:spPr>
          <p:txBody>
            <a:bodyPr wrap="square" lIns="0" tIns="0" rIns="0" bIns="0" rtlCol="0"/>
            <a:lstStyle/>
            <a:p>
              <a:endParaRPr/>
            </a:p>
          </p:txBody>
        </p:sp>
        <p:sp>
          <p:nvSpPr>
            <p:cNvPr id="5" name="object 5"/>
            <p:cNvSpPr/>
            <p:nvPr/>
          </p:nvSpPr>
          <p:spPr>
            <a:xfrm>
              <a:off x="704849" y="2210561"/>
              <a:ext cx="1295400" cy="323850"/>
            </a:xfrm>
            <a:custGeom>
              <a:avLst/>
              <a:gdLst/>
              <a:ahLst/>
              <a:cxnLst/>
              <a:rect l="l" t="t" r="r" b="b"/>
              <a:pathLst>
                <a:path w="1295400" h="323850">
                  <a:moveTo>
                    <a:pt x="647700" y="0"/>
                  </a:moveTo>
                  <a:lnTo>
                    <a:pt x="577127" y="950"/>
                  </a:lnTo>
                  <a:lnTo>
                    <a:pt x="508755" y="3735"/>
                  </a:lnTo>
                  <a:lnTo>
                    <a:pt x="442979" y="8257"/>
                  </a:lnTo>
                  <a:lnTo>
                    <a:pt x="380194" y="14415"/>
                  </a:lnTo>
                  <a:lnTo>
                    <a:pt x="320796" y="22112"/>
                  </a:lnTo>
                  <a:lnTo>
                    <a:pt x="265179" y="31248"/>
                  </a:lnTo>
                  <a:lnTo>
                    <a:pt x="213739" y="41724"/>
                  </a:lnTo>
                  <a:lnTo>
                    <a:pt x="166871" y="53442"/>
                  </a:lnTo>
                  <a:lnTo>
                    <a:pt x="124970" y="66303"/>
                  </a:lnTo>
                  <a:lnTo>
                    <a:pt x="88431" y="80207"/>
                  </a:lnTo>
                  <a:lnTo>
                    <a:pt x="33020" y="110752"/>
                  </a:lnTo>
                  <a:lnTo>
                    <a:pt x="3800" y="144285"/>
                  </a:lnTo>
                  <a:lnTo>
                    <a:pt x="0" y="161925"/>
                  </a:lnTo>
                  <a:lnTo>
                    <a:pt x="3800" y="179564"/>
                  </a:lnTo>
                  <a:lnTo>
                    <a:pt x="33020" y="213097"/>
                  </a:lnTo>
                  <a:lnTo>
                    <a:pt x="88431" y="243642"/>
                  </a:lnTo>
                  <a:lnTo>
                    <a:pt x="124970" y="257546"/>
                  </a:lnTo>
                  <a:lnTo>
                    <a:pt x="166871" y="270407"/>
                  </a:lnTo>
                  <a:lnTo>
                    <a:pt x="213739" y="282125"/>
                  </a:lnTo>
                  <a:lnTo>
                    <a:pt x="265179" y="292601"/>
                  </a:lnTo>
                  <a:lnTo>
                    <a:pt x="320796" y="301737"/>
                  </a:lnTo>
                  <a:lnTo>
                    <a:pt x="380194" y="309434"/>
                  </a:lnTo>
                  <a:lnTo>
                    <a:pt x="442979" y="315592"/>
                  </a:lnTo>
                  <a:lnTo>
                    <a:pt x="508755" y="320114"/>
                  </a:lnTo>
                  <a:lnTo>
                    <a:pt x="577127" y="322899"/>
                  </a:lnTo>
                  <a:lnTo>
                    <a:pt x="647700" y="323850"/>
                  </a:lnTo>
                  <a:lnTo>
                    <a:pt x="718281" y="322899"/>
                  </a:lnTo>
                  <a:lnTo>
                    <a:pt x="786660" y="320114"/>
                  </a:lnTo>
                  <a:lnTo>
                    <a:pt x="852440" y="315592"/>
                  </a:lnTo>
                  <a:lnTo>
                    <a:pt x="915227" y="309434"/>
                  </a:lnTo>
                  <a:lnTo>
                    <a:pt x="974626" y="301737"/>
                  </a:lnTo>
                  <a:lnTo>
                    <a:pt x="1030242" y="292601"/>
                  </a:lnTo>
                  <a:lnTo>
                    <a:pt x="1081680" y="282125"/>
                  </a:lnTo>
                  <a:lnTo>
                    <a:pt x="1128546" y="270407"/>
                  </a:lnTo>
                  <a:lnTo>
                    <a:pt x="1170444" y="257546"/>
                  </a:lnTo>
                  <a:lnTo>
                    <a:pt x="1206979" y="243642"/>
                  </a:lnTo>
                  <a:lnTo>
                    <a:pt x="1262384" y="213097"/>
                  </a:lnTo>
                  <a:lnTo>
                    <a:pt x="1291599" y="179564"/>
                  </a:lnTo>
                  <a:lnTo>
                    <a:pt x="1295400" y="161925"/>
                  </a:lnTo>
                  <a:lnTo>
                    <a:pt x="1291599" y="144285"/>
                  </a:lnTo>
                  <a:lnTo>
                    <a:pt x="1262384" y="110752"/>
                  </a:lnTo>
                  <a:lnTo>
                    <a:pt x="1206979" y="80207"/>
                  </a:lnTo>
                  <a:lnTo>
                    <a:pt x="1170444" y="66303"/>
                  </a:lnTo>
                  <a:lnTo>
                    <a:pt x="1128546" y="53442"/>
                  </a:lnTo>
                  <a:lnTo>
                    <a:pt x="1081680" y="41724"/>
                  </a:lnTo>
                  <a:lnTo>
                    <a:pt x="1030242" y="31248"/>
                  </a:lnTo>
                  <a:lnTo>
                    <a:pt x="974626" y="22112"/>
                  </a:lnTo>
                  <a:lnTo>
                    <a:pt x="915227" y="14415"/>
                  </a:lnTo>
                  <a:lnTo>
                    <a:pt x="852440" y="8257"/>
                  </a:lnTo>
                  <a:lnTo>
                    <a:pt x="786660" y="3735"/>
                  </a:lnTo>
                  <a:lnTo>
                    <a:pt x="718281" y="950"/>
                  </a:lnTo>
                  <a:lnTo>
                    <a:pt x="647700" y="0"/>
                  </a:lnTo>
                  <a:close/>
                </a:path>
              </a:pathLst>
            </a:custGeom>
            <a:solidFill>
              <a:srgbClr val="94B3D6"/>
            </a:solidFill>
          </p:spPr>
          <p:txBody>
            <a:bodyPr wrap="square" lIns="0" tIns="0" rIns="0" bIns="0" rtlCol="0"/>
            <a:lstStyle/>
            <a:p>
              <a:endParaRPr/>
            </a:p>
          </p:txBody>
        </p:sp>
        <p:sp>
          <p:nvSpPr>
            <p:cNvPr id="6" name="object 6"/>
            <p:cNvSpPr/>
            <p:nvPr/>
          </p:nvSpPr>
          <p:spPr>
            <a:xfrm>
              <a:off x="704849" y="2210561"/>
              <a:ext cx="1295400" cy="2438400"/>
            </a:xfrm>
            <a:custGeom>
              <a:avLst/>
              <a:gdLst/>
              <a:ahLst/>
              <a:cxnLst/>
              <a:rect l="l" t="t" r="r" b="b"/>
              <a:pathLst>
                <a:path w="1295400" h="2438400">
                  <a:moveTo>
                    <a:pt x="1295400" y="161925"/>
                  </a:moveTo>
                  <a:lnTo>
                    <a:pt x="1262384" y="213097"/>
                  </a:lnTo>
                  <a:lnTo>
                    <a:pt x="1206979" y="243642"/>
                  </a:lnTo>
                  <a:lnTo>
                    <a:pt x="1170444" y="257546"/>
                  </a:lnTo>
                  <a:lnTo>
                    <a:pt x="1128546" y="270407"/>
                  </a:lnTo>
                  <a:lnTo>
                    <a:pt x="1081680" y="282125"/>
                  </a:lnTo>
                  <a:lnTo>
                    <a:pt x="1030242" y="292601"/>
                  </a:lnTo>
                  <a:lnTo>
                    <a:pt x="974626" y="301737"/>
                  </a:lnTo>
                  <a:lnTo>
                    <a:pt x="915227" y="309434"/>
                  </a:lnTo>
                  <a:lnTo>
                    <a:pt x="852440" y="315592"/>
                  </a:lnTo>
                  <a:lnTo>
                    <a:pt x="786660" y="320114"/>
                  </a:lnTo>
                  <a:lnTo>
                    <a:pt x="718281" y="322899"/>
                  </a:lnTo>
                  <a:lnTo>
                    <a:pt x="647700" y="323850"/>
                  </a:lnTo>
                  <a:lnTo>
                    <a:pt x="577124" y="322899"/>
                  </a:lnTo>
                  <a:lnTo>
                    <a:pt x="508751" y="320114"/>
                  </a:lnTo>
                  <a:lnTo>
                    <a:pt x="442974" y="315592"/>
                  </a:lnTo>
                  <a:lnTo>
                    <a:pt x="380189" y="309434"/>
                  </a:lnTo>
                  <a:lnTo>
                    <a:pt x="320790" y="301737"/>
                  </a:lnTo>
                  <a:lnTo>
                    <a:pt x="265174" y="292601"/>
                  </a:lnTo>
                  <a:lnTo>
                    <a:pt x="213734" y="282125"/>
                  </a:lnTo>
                  <a:lnTo>
                    <a:pt x="166867" y="270407"/>
                  </a:lnTo>
                  <a:lnTo>
                    <a:pt x="124966" y="257546"/>
                  </a:lnTo>
                  <a:lnTo>
                    <a:pt x="88428" y="243642"/>
                  </a:lnTo>
                  <a:lnTo>
                    <a:pt x="33019" y="213097"/>
                  </a:lnTo>
                  <a:lnTo>
                    <a:pt x="3800" y="179564"/>
                  </a:lnTo>
                  <a:lnTo>
                    <a:pt x="0" y="161925"/>
                  </a:lnTo>
                  <a:lnTo>
                    <a:pt x="3800" y="144285"/>
                  </a:lnTo>
                  <a:lnTo>
                    <a:pt x="33019" y="110752"/>
                  </a:lnTo>
                  <a:lnTo>
                    <a:pt x="88428" y="80207"/>
                  </a:lnTo>
                  <a:lnTo>
                    <a:pt x="124966" y="66303"/>
                  </a:lnTo>
                  <a:lnTo>
                    <a:pt x="166867" y="53442"/>
                  </a:lnTo>
                  <a:lnTo>
                    <a:pt x="213734" y="41724"/>
                  </a:lnTo>
                  <a:lnTo>
                    <a:pt x="265174" y="31248"/>
                  </a:lnTo>
                  <a:lnTo>
                    <a:pt x="320790" y="22112"/>
                  </a:lnTo>
                  <a:lnTo>
                    <a:pt x="380189" y="14415"/>
                  </a:lnTo>
                  <a:lnTo>
                    <a:pt x="442974" y="8257"/>
                  </a:lnTo>
                  <a:lnTo>
                    <a:pt x="508751" y="3735"/>
                  </a:lnTo>
                  <a:lnTo>
                    <a:pt x="577124" y="950"/>
                  </a:lnTo>
                  <a:lnTo>
                    <a:pt x="647700" y="0"/>
                  </a:lnTo>
                  <a:lnTo>
                    <a:pt x="718281" y="950"/>
                  </a:lnTo>
                  <a:lnTo>
                    <a:pt x="786660" y="3735"/>
                  </a:lnTo>
                  <a:lnTo>
                    <a:pt x="852440" y="8257"/>
                  </a:lnTo>
                  <a:lnTo>
                    <a:pt x="915227" y="14415"/>
                  </a:lnTo>
                  <a:lnTo>
                    <a:pt x="974626" y="22112"/>
                  </a:lnTo>
                  <a:lnTo>
                    <a:pt x="1030242" y="31248"/>
                  </a:lnTo>
                  <a:lnTo>
                    <a:pt x="1081680" y="41724"/>
                  </a:lnTo>
                  <a:lnTo>
                    <a:pt x="1128546" y="53442"/>
                  </a:lnTo>
                  <a:lnTo>
                    <a:pt x="1170444" y="66303"/>
                  </a:lnTo>
                  <a:lnTo>
                    <a:pt x="1206979" y="80207"/>
                  </a:lnTo>
                  <a:lnTo>
                    <a:pt x="1262384" y="110752"/>
                  </a:lnTo>
                  <a:lnTo>
                    <a:pt x="1291599" y="144285"/>
                  </a:lnTo>
                  <a:lnTo>
                    <a:pt x="1295400" y="161925"/>
                  </a:lnTo>
                  <a:close/>
                </a:path>
                <a:path w="1295400" h="2438400">
                  <a:moveTo>
                    <a:pt x="1295400" y="161925"/>
                  </a:moveTo>
                  <a:lnTo>
                    <a:pt x="1295400" y="2276475"/>
                  </a:lnTo>
                  <a:lnTo>
                    <a:pt x="1291599" y="2294114"/>
                  </a:lnTo>
                  <a:lnTo>
                    <a:pt x="1262384" y="2327647"/>
                  </a:lnTo>
                  <a:lnTo>
                    <a:pt x="1206979" y="2358192"/>
                  </a:lnTo>
                  <a:lnTo>
                    <a:pt x="1170444" y="2372096"/>
                  </a:lnTo>
                  <a:lnTo>
                    <a:pt x="1128546" y="2384957"/>
                  </a:lnTo>
                  <a:lnTo>
                    <a:pt x="1081680" y="2396675"/>
                  </a:lnTo>
                  <a:lnTo>
                    <a:pt x="1030242" y="2407151"/>
                  </a:lnTo>
                  <a:lnTo>
                    <a:pt x="974626" y="2416287"/>
                  </a:lnTo>
                  <a:lnTo>
                    <a:pt x="915227" y="2423984"/>
                  </a:lnTo>
                  <a:lnTo>
                    <a:pt x="852440" y="2430142"/>
                  </a:lnTo>
                  <a:lnTo>
                    <a:pt x="786660" y="2434664"/>
                  </a:lnTo>
                  <a:lnTo>
                    <a:pt x="718281" y="2437449"/>
                  </a:lnTo>
                  <a:lnTo>
                    <a:pt x="647700" y="2438400"/>
                  </a:lnTo>
                  <a:lnTo>
                    <a:pt x="577124" y="2437449"/>
                  </a:lnTo>
                  <a:lnTo>
                    <a:pt x="508751" y="2434664"/>
                  </a:lnTo>
                  <a:lnTo>
                    <a:pt x="442974" y="2430142"/>
                  </a:lnTo>
                  <a:lnTo>
                    <a:pt x="380189" y="2423984"/>
                  </a:lnTo>
                  <a:lnTo>
                    <a:pt x="320790" y="2416287"/>
                  </a:lnTo>
                  <a:lnTo>
                    <a:pt x="265174" y="2407151"/>
                  </a:lnTo>
                  <a:lnTo>
                    <a:pt x="213734" y="2396675"/>
                  </a:lnTo>
                  <a:lnTo>
                    <a:pt x="166867" y="2384957"/>
                  </a:lnTo>
                  <a:lnTo>
                    <a:pt x="124966" y="2372096"/>
                  </a:lnTo>
                  <a:lnTo>
                    <a:pt x="88428" y="2358192"/>
                  </a:lnTo>
                  <a:lnTo>
                    <a:pt x="33019" y="2327647"/>
                  </a:lnTo>
                  <a:lnTo>
                    <a:pt x="3800" y="2294114"/>
                  </a:lnTo>
                  <a:lnTo>
                    <a:pt x="0" y="2276475"/>
                  </a:lnTo>
                  <a:lnTo>
                    <a:pt x="0" y="161925"/>
                  </a:lnTo>
                </a:path>
              </a:pathLst>
            </a:custGeom>
            <a:ln w="25908">
              <a:solidFill>
                <a:srgbClr val="385D89"/>
              </a:solidFill>
            </a:ln>
          </p:spPr>
          <p:txBody>
            <a:bodyPr wrap="square" lIns="0" tIns="0" rIns="0" bIns="0" rtlCol="0"/>
            <a:lstStyle/>
            <a:p>
              <a:endParaRPr/>
            </a:p>
          </p:txBody>
        </p:sp>
      </p:grpSp>
      <p:grpSp>
        <p:nvGrpSpPr>
          <p:cNvPr id="7" name="object 7"/>
          <p:cNvGrpSpPr/>
          <p:nvPr/>
        </p:nvGrpSpPr>
        <p:grpSpPr>
          <a:xfrm>
            <a:off x="2968751" y="2197607"/>
            <a:ext cx="1550035" cy="2464435"/>
            <a:chOff x="2968751" y="2197607"/>
            <a:chExt cx="1550035" cy="2464435"/>
          </a:xfrm>
        </p:grpSpPr>
        <p:sp>
          <p:nvSpPr>
            <p:cNvPr id="8" name="object 8"/>
            <p:cNvSpPr/>
            <p:nvPr/>
          </p:nvSpPr>
          <p:spPr>
            <a:xfrm>
              <a:off x="2981705" y="2401061"/>
              <a:ext cx="1524000" cy="2247900"/>
            </a:xfrm>
            <a:custGeom>
              <a:avLst/>
              <a:gdLst/>
              <a:ahLst/>
              <a:cxnLst/>
              <a:rect l="l" t="t" r="r" b="b"/>
              <a:pathLst>
                <a:path w="1524000" h="2247900">
                  <a:moveTo>
                    <a:pt x="1523999" y="0"/>
                  </a:moveTo>
                  <a:lnTo>
                    <a:pt x="1510261" y="36184"/>
                  </a:lnTo>
                  <a:lnTo>
                    <a:pt x="1470747" y="70083"/>
                  </a:lnTo>
                  <a:lnTo>
                    <a:pt x="1408012" y="101056"/>
                  </a:lnTo>
                  <a:lnTo>
                    <a:pt x="1368735" y="115246"/>
                  </a:lnTo>
                  <a:lnTo>
                    <a:pt x="1324610" y="128463"/>
                  </a:lnTo>
                  <a:lnTo>
                    <a:pt x="1275956" y="140630"/>
                  </a:lnTo>
                  <a:lnTo>
                    <a:pt x="1223092" y="151664"/>
                  </a:lnTo>
                  <a:lnTo>
                    <a:pt x="1166339" y="161487"/>
                  </a:lnTo>
                  <a:lnTo>
                    <a:pt x="1106015" y="170019"/>
                  </a:lnTo>
                  <a:lnTo>
                    <a:pt x="1042438" y="177178"/>
                  </a:lnTo>
                  <a:lnTo>
                    <a:pt x="975930" y="182886"/>
                  </a:lnTo>
                  <a:lnTo>
                    <a:pt x="906807" y="187063"/>
                  </a:lnTo>
                  <a:lnTo>
                    <a:pt x="835391" y="189627"/>
                  </a:lnTo>
                  <a:lnTo>
                    <a:pt x="761999" y="190500"/>
                  </a:lnTo>
                  <a:lnTo>
                    <a:pt x="688608" y="189627"/>
                  </a:lnTo>
                  <a:lnTo>
                    <a:pt x="617192" y="187063"/>
                  </a:lnTo>
                  <a:lnTo>
                    <a:pt x="548069" y="182886"/>
                  </a:lnTo>
                  <a:lnTo>
                    <a:pt x="481561" y="177178"/>
                  </a:lnTo>
                  <a:lnTo>
                    <a:pt x="417984" y="170019"/>
                  </a:lnTo>
                  <a:lnTo>
                    <a:pt x="357660" y="161487"/>
                  </a:lnTo>
                  <a:lnTo>
                    <a:pt x="300907" y="151664"/>
                  </a:lnTo>
                  <a:lnTo>
                    <a:pt x="248043" y="140630"/>
                  </a:lnTo>
                  <a:lnTo>
                    <a:pt x="199389" y="128463"/>
                  </a:lnTo>
                  <a:lnTo>
                    <a:pt x="155264" y="115246"/>
                  </a:lnTo>
                  <a:lnTo>
                    <a:pt x="115987" y="101056"/>
                  </a:lnTo>
                  <a:lnTo>
                    <a:pt x="53252" y="70083"/>
                  </a:lnTo>
                  <a:lnTo>
                    <a:pt x="13738" y="36184"/>
                  </a:lnTo>
                  <a:lnTo>
                    <a:pt x="0" y="0"/>
                  </a:lnTo>
                  <a:lnTo>
                    <a:pt x="0" y="2057400"/>
                  </a:lnTo>
                  <a:lnTo>
                    <a:pt x="13738" y="2093584"/>
                  </a:lnTo>
                  <a:lnTo>
                    <a:pt x="53252" y="2127483"/>
                  </a:lnTo>
                  <a:lnTo>
                    <a:pt x="115987" y="2158456"/>
                  </a:lnTo>
                  <a:lnTo>
                    <a:pt x="155264" y="2172646"/>
                  </a:lnTo>
                  <a:lnTo>
                    <a:pt x="199389" y="2185863"/>
                  </a:lnTo>
                  <a:lnTo>
                    <a:pt x="248043" y="2198030"/>
                  </a:lnTo>
                  <a:lnTo>
                    <a:pt x="300907" y="2209064"/>
                  </a:lnTo>
                  <a:lnTo>
                    <a:pt x="357660" y="2218887"/>
                  </a:lnTo>
                  <a:lnTo>
                    <a:pt x="417984" y="2227419"/>
                  </a:lnTo>
                  <a:lnTo>
                    <a:pt x="481561" y="2234578"/>
                  </a:lnTo>
                  <a:lnTo>
                    <a:pt x="548069" y="2240286"/>
                  </a:lnTo>
                  <a:lnTo>
                    <a:pt x="617192" y="2244463"/>
                  </a:lnTo>
                  <a:lnTo>
                    <a:pt x="688608" y="2247027"/>
                  </a:lnTo>
                  <a:lnTo>
                    <a:pt x="761999" y="2247900"/>
                  </a:lnTo>
                  <a:lnTo>
                    <a:pt x="835391" y="2247027"/>
                  </a:lnTo>
                  <a:lnTo>
                    <a:pt x="906807" y="2244463"/>
                  </a:lnTo>
                  <a:lnTo>
                    <a:pt x="975930" y="2240286"/>
                  </a:lnTo>
                  <a:lnTo>
                    <a:pt x="1042438" y="2234578"/>
                  </a:lnTo>
                  <a:lnTo>
                    <a:pt x="1106015" y="2227419"/>
                  </a:lnTo>
                  <a:lnTo>
                    <a:pt x="1166339" y="2218887"/>
                  </a:lnTo>
                  <a:lnTo>
                    <a:pt x="1223092" y="2209064"/>
                  </a:lnTo>
                  <a:lnTo>
                    <a:pt x="1275956" y="2198030"/>
                  </a:lnTo>
                  <a:lnTo>
                    <a:pt x="1324610" y="2185863"/>
                  </a:lnTo>
                  <a:lnTo>
                    <a:pt x="1368735" y="2172646"/>
                  </a:lnTo>
                  <a:lnTo>
                    <a:pt x="1408012" y="2158456"/>
                  </a:lnTo>
                  <a:lnTo>
                    <a:pt x="1470747" y="2127483"/>
                  </a:lnTo>
                  <a:lnTo>
                    <a:pt x="1510261" y="2093584"/>
                  </a:lnTo>
                  <a:lnTo>
                    <a:pt x="1523999" y="2057400"/>
                  </a:lnTo>
                  <a:lnTo>
                    <a:pt x="1523999" y="0"/>
                  </a:lnTo>
                  <a:close/>
                </a:path>
              </a:pathLst>
            </a:custGeom>
            <a:solidFill>
              <a:srgbClr val="4F81BC"/>
            </a:solidFill>
          </p:spPr>
          <p:txBody>
            <a:bodyPr wrap="square" lIns="0" tIns="0" rIns="0" bIns="0" rtlCol="0"/>
            <a:lstStyle/>
            <a:p>
              <a:endParaRPr/>
            </a:p>
          </p:txBody>
        </p:sp>
        <p:sp>
          <p:nvSpPr>
            <p:cNvPr id="9" name="object 9"/>
            <p:cNvSpPr/>
            <p:nvPr/>
          </p:nvSpPr>
          <p:spPr>
            <a:xfrm>
              <a:off x="2981705" y="2210561"/>
              <a:ext cx="1524000" cy="381000"/>
            </a:xfrm>
            <a:custGeom>
              <a:avLst/>
              <a:gdLst/>
              <a:ahLst/>
              <a:cxnLst/>
              <a:rect l="l" t="t" r="r" b="b"/>
              <a:pathLst>
                <a:path w="1524000" h="381000">
                  <a:moveTo>
                    <a:pt x="761999" y="0"/>
                  </a:moveTo>
                  <a:lnTo>
                    <a:pt x="688608" y="872"/>
                  </a:lnTo>
                  <a:lnTo>
                    <a:pt x="617192" y="3436"/>
                  </a:lnTo>
                  <a:lnTo>
                    <a:pt x="548069" y="7613"/>
                  </a:lnTo>
                  <a:lnTo>
                    <a:pt x="481561" y="13321"/>
                  </a:lnTo>
                  <a:lnTo>
                    <a:pt x="417984" y="20480"/>
                  </a:lnTo>
                  <a:lnTo>
                    <a:pt x="357660" y="29012"/>
                  </a:lnTo>
                  <a:lnTo>
                    <a:pt x="300907" y="38835"/>
                  </a:lnTo>
                  <a:lnTo>
                    <a:pt x="248043" y="49869"/>
                  </a:lnTo>
                  <a:lnTo>
                    <a:pt x="199389" y="62036"/>
                  </a:lnTo>
                  <a:lnTo>
                    <a:pt x="155264" y="75253"/>
                  </a:lnTo>
                  <a:lnTo>
                    <a:pt x="115987" y="89443"/>
                  </a:lnTo>
                  <a:lnTo>
                    <a:pt x="53252" y="120416"/>
                  </a:lnTo>
                  <a:lnTo>
                    <a:pt x="13738" y="154315"/>
                  </a:lnTo>
                  <a:lnTo>
                    <a:pt x="0" y="190500"/>
                  </a:lnTo>
                  <a:lnTo>
                    <a:pt x="3487" y="208837"/>
                  </a:lnTo>
                  <a:lnTo>
                    <a:pt x="30433" y="243959"/>
                  </a:lnTo>
                  <a:lnTo>
                    <a:pt x="81876" y="276475"/>
                  </a:lnTo>
                  <a:lnTo>
                    <a:pt x="155264" y="305746"/>
                  </a:lnTo>
                  <a:lnTo>
                    <a:pt x="199389" y="318963"/>
                  </a:lnTo>
                  <a:lnTo>
                    <a:pt x="248043" y="331130"/>
                  </a:lnTo>
                  <a:lnTo>
                    <a:pt x="300907" y="342164"/>
                  </a:lnTo>
                  <a:lnTo>
                    <a:pt x="357660" y="351987"/>
                  </a:lnTo>
                  <a:lnTo>
                    <a:pt x="417984" y="360519"/>
                  </a:lnTo>
                  <a:lnTo>
                    <a:pt x="481561" y="367678"/>
                  </a:lnTo>
                  <a:lnTo>
                    <a:pt x="548069" y="373386"/>
                  </a:lnTo>
                  <a:lnTo>
                    <a:pt x="617192" y="377563"/>
                  </a:lnTo>
                  <a:lnTo>
                    <a:pt x="688608" y="380127"/>
                  </a:lnTo>
                  <a:lnTo>
                    <a:pt x="761999" y="381000"/>
                  </a:lnTo>
                  <a:lnTo>
                    <a:pt x="835391" y="380127"/>
                  </a:lnTo>
                  <a:lnTo>
                    <a:pt x="906807" y="377563"/>
                  </a:lnTo>
                  <a:lnTo>
                    <a:pt x="975930" y="373386"/>
                  </a:lnTo>
                  <a:lnTo>
                    <a:pt x="1042438" y="367678"/>
                  </a:lnTo>
                  <a:lnTo>
                    <a:pt x="1106015" y="360519"/>
                  </a:lnTo>
                  <a:lnTo>
                    <a:pt x="1166339" y="351987"/>
                  </a:lnTo>
                  <a:lnTo>
                    <a:pt x="1223092" y="342164"/>
                  </a:lnTo>
                  <a:lnTo>
                    <a:pt x="1275956" y="331130"/>
                  </a:lnTo>
                  <a:lnTo>
                    <a:pt x="1324610" y="318963"/>
                  </a:lnTo>
                  <a:lnTo>
                    <a:pt x="1368735" y="305746"/>
                  </a:lnTo>
                  <a:lnTo>
                    <a:pt x="1408012" y="291556"/>
                  </a:lnTo>
                  <a:lnTo>
                    <a:pt x="1470747" y="260583"/>
                  </a:lnTo>
                  <a:lnTo>
                    <a:pt x="1510261" y="226684"/>
                  </a:lnTo>
                  <a:lnTo>
                    <a:pt x="1523999" y="190500"/>
                  </a:lnTo>
                  <a:lnTo>
                    <a:pt x="1520512" y="172162"/>
                  </a:lnTo>
                  <a:lnTo>
                    <a:pt x="1493566" y="137040"/>
                  </a:lnTo>
                  <a:lnTo>
                    <a:pt x="1442123" y="104524"/>
                  </a:lnTo>
                  <a:lnTo>
                    <a:pt x="1368735" y="75253"/>
                  </a:lnTo>
                  <a:lnTo>
                    <a:pt x="1324610" y="62036"/>
                  </a:lnTo>
                  <a:lnTo>
                    <a:pt x="1275956" y="49869"/>
                  </a:lnTo>
                  <a:lnTo>
                    <a:pt x="1223092" y="38835"/>
                  </a:lnTo>
                  <a:lnTo>
                    <a:pt x="1166339" y="29012"/>
                  </a:lnTo>
                  <a:lnTo>
                    <a:pt x="1106015" y="20480"/>
                  </a:lnTo>
                  <a:lnTo>
                    <a:pt x="1042438" y="13321"/>
                  </a:lnTo>
                  <a:lnTo>
                    <a:pt x="975930" y="7613"/>
                  </a:lnTo>
                  <a:lnTo>
                    <a:pt x="906807" y="3436"/>
                  </a:lnTo>
                  <a:lnTo>
                    <a:pt x="835391" y="872"/>
                  </a:lnTo>
                  <a:lnTo>
                    <a:pt x="761999" y="0"/>
                  </a:lnTo>
                  <a:close/>
                </a:path>
              </a:pathLst>
            </a:custGeom>
            <a:solidFill>
              <a:srgbClr val="94B3D6"/>
            </a:solidFill>
          </p:spPr>
          <p:txBody>
            <a:bodyPr wrap="square" lIns="0" tIns="0" rIns="0" bIns="0" rtlCol="0"/>
            <a:lstStyle/>
            <a:p>
              <a:endParaRPr/>
            </a:p>
          </p:txBody>
        </p:sp>
        <p:sp>
          <p:nvSpPr>
            <p:cNvPr id="10" name="object 10"/>
            <p:cNvSpPr/>
            <p:nvPr/>
          </p:nvSpPr>
          <p:spPr>
            <a:xfrm>
              <a:off x="2981705" y="2210561"/>
              <a:ext cx="1524000" cy="2438400"/>
            </a:xfrm>
            <a:custGeom>
              <a:avLst/>
              <a:gdLst/>
              <a:ahLst/>
              <a:cxnLst/>
              <a:rect l="l" t="t" r="r" b="b"/>
              <a:pathLst>
                <a:path w="1524000" h="2438400">
                  <a:moveTo>
                    <a:pt x="1523999" y="190500"/>
                  </a:moveTo>
                  <a:lnTo>
                    <a:pt x="1510261" y="226684"/>
                  </a:lnTo>
                  <a:lnTo>
                    <a:pt x="1470747" y="260583"/>
                  </a:lnTo>
                  <a:lnTo>
                    <a:pt x="1408012" y="291556"/>
                  </a:lnTo>
                  <a:lnTo>
                    <a:pt x="1368735" y="305746"/>
                  </a:lnTo>
                  <a:lnTo>
                    <a:pt x="1324610" y="318963"/>
                  </a:lnTo>
                  <a:lnTo>
                    <a:pt x="1275956" y="331130"/>
                  </a:lnTo>
                  <a:lnTo>
                    <a:pt x="1223092" y="342164"/>
                  </a:lnTo>
                  <a:lnTo>
                    <a:pt x="1166339" y="351987"/>
                  </a:lnTo>
                  <a:lnTo>
                    <a:pt x="1106015" y="360519"/>
                  </a:lnTo>
                  <a:lnTo>
                    <a:pt x="1042438" y="367678"/>
                  </a:lnTo>
                  <a:lnTo>
                    <a:pt x="975930" y="373386"/>
                  </a:lnTo>
                  <a:lnTo>
                    <a:pt x="906807" y="377563"/>
                  </a:lnTo>
                  <a:lnTo>
                    <a:pt x="835391" y="380127"/>
                  </a:lnTo>
                  <a:lnTo>
                    <a:pt x="761999" y="381000"/>
                  </a:lnTo>
                  <a:lnTo>
                    <a:pt x="688608" y="380127"/>
                  </a:lnTo>
                  <a:lnTo>
                    <a:pt x="617192" y="377563"/>
                  </a:lnTo>
                  <a:lnTo>
                    <a:pt x="548069" y="373386"/>
                  </a:lnTo>
                  <a:lnTo>
                    <a:pt x="481561" y="367678"/>
                  </a:lnTo>
                  <a:lnTo>
                    <a:pt x="417984" y="360519"/>
                  </a:lnTo>
                  <a:lnTo>
                    <a:pt x="357660" y="351987"/>
                  </a:lnTo>
                  <a:lnTo>
                    <a:pt x="300907" y="342164"/>
                  </a:lnTo>
                  <a:lnTo>
                    <a:pt x="248043" y="331130"/>
                  </a:lnTo>
                  <a:lnTo>
                    <a:pt x="199389" y="318963"/>
                  </a:lnTo>
                  <a:lnTo>
                    <a:pt x="155264" y="305746"/>
                  </a:lnTo>
                  <a:lnTo>
                    <a:pt x="115987" y="291556"/>
                  </a:lnTo>
                  <a:lnTo>
                    <a:pt x="53252" y="260583"/>
                  </a:lnTo>
                  <a:lnTo>
                    <a:pt x="13738" y="226684"/>
                  </a:lnTo>
                  <a:lnTo>
                    <a:pt x="0" y="190500"/>
                  </a:lnTo>
                  <a:lnTo>
                    <a:pt x="3487" y="172162"/>
                  </a:lnTo>
                  <a:lnTo>
                    <a:pt x="30433" y="137040"/>
                  </a:lnTo>
                  <a:lnTo>
                    <a:pt x="81876" y="104524"/>
                  </a:lnTo>
                  <a:lnTo>
                    <a:pt x="155264" y="75253"/>
                  </a:lnTo>
                  <a:lnTo>
                    <a:pt x="199389" y="62036"/>
                  </a:lnTo>
                  <a:lnTo>
                    <a:pt x="248043" y="49869"/>
                  </a:lnTo>
                  <a:lnTo>
                    <a:pt x="300907" y="38835"/>
                  </a:lnTo>
                  <a:lnTo>
                    <a:pt x="357660" y="29012"/>
                  </a:lnTo>
                  <a:lnTo>
                    <a:pt x="417984" y="20480"/>
                  </a:lnTo>
                  <a:lnTo>
                    <a:pt x="481561" y="13321"/>
                  </a:lnTo>
                  <a:lnTo>
                    <a:pt x="548069" y="7613"/>
                  </a:lnTo>
                  <a:lnTo>
                    <a:pt x="617192" y="3436"/>
                  </a:lnTo>
                  <a:lnTo>
                    <a:pt x="688608" y="872"/>
                  </a:lnTo>
                  <a:lnTo>
                    <a:pt x="761999" y="0"/>
                  </a:lnTo>
                  <a:lnTo>
                    <a:pt x="835391" y="872"/>
                  </a:lnTo>
                  <a:lnTo>
                    <a:pt x="906807" y="3436"/>
                  </a:lnTo>
                  <a:lnTo>
                    <a:pt x="975930" y="7613"/>
                  </a:lnTo>
                  <a:lnTo>
                    <a:pt x="1042438" y="13321"/>
                  </a:lnTo>
                  <a:lnTo>
                    <a:pt x="1106015" y="20480"/>
                  </a:lnTo>
                  <a:lnTo>
                    <a:pt x="1166339" y="29012"/>
                  </a:lnTo>
                  <a:lnTo>
                    <a:pt x="1223092" y="38835"/>
                  </a:lnTo>
                  <a:lnTo>
                    <a:pt x="1275956" y="49869"/>
                  </a:lnTo>
                  <a:lnTo>
                    <a:pt x="1324610" y="62036"/>
                  </a:lnTo>
                  <a:lnTo>
                    <a:pt x="1368735" y="75253"/>
                  </a:lnTo>
                  <a:lnTo>
                    <a:pt x="1408012" y="89443"/>
                  </a:lnTo>
                  <a:lnTo>
                    <a:pt x="1470747" y="120416"/>
                  </a:lnTo>
                  <a:lnTo>
                    <a:pt x="1510261" y="154315"/>
                  </a:lnTo>
                  <a:lnTo>
                    <a:pt x="1523999" y="190500"/>
                  </a:lnTo>
                  <a:close/>
                </a:path>
                <a:path w="1524000" h="2438400">
                  <a:moveTo>
                    <a:pt x="1523999" y="190500"/>
                  </a:moveTo>
                  <a:lnTo>
                    <a:pt x="1523999" y="2247900"/>
                  </a:lnTo>
                  <a:lnTo>
                    <a:pt x="1520512" y="2266237"/>
                  </a:lnTo>
                  <a:lnTo>
                    <a:pt x="1493566" y="2301359"/>
                  </a:lnTo>
                  <a:lnTo>
                    <a:pt x="1442123" y="2333875"/>
                  </a:lnTo>
                  <a:lnTo>
                    <a:pt x="1368735" y="2363146"/>
                  </a:lnTo>
                  <a:lnTo>
                    <a:pt x="1324610" y="2376363"/>
                  </a:lnTo>
                  <a:lnTo>
                    <a:pt x="1275956" y="2388530"/>
                  </a:lnTo>
                  <a:lnTo>
                    <a:pt x="1223092" y="2399564"/>
                  </a:lnTo>
                  <a:lnTo>
                    <a:pt x="1166339" y="2409387"/>
                  </a:lnTo>
                  <a:lnTo>
                    <a:pt x="1106015" y="2417919"/>
                  </a:lnTo>
                  <a:lnTo>
                    <a:pt x="1042438" y="2425078"/>
                  </a:lnTo>
                  <a:lnTo>
                    <a:pt x="975930" y="2430786"/>
                  </a:lnTo>
                  <a:lnTo>
                    <a:pt x="906807" y="2434963"/>
                  </a:lnTo>
                  <a:lnTo>
                    <a:pt x="835391" y="2437527"/>
                  </a:lnTo>
                  <a:lnTo>
                    <a:pt x="761999" y="2438400"/>
                  </a:lnTo>
                  <a:lnTo>
                    <a:pt x="688608" y="2437527"/>
                  </a:lnTo>
                  <a:lnTo>
                    <a:pt x="617192" y="2434963"/>
                  </a:lnTo>
                  <a:lnTo>
                    <a:pt x="548069" y="2430786"/>
                  </a:lnTo>
                  <a:lnTo>
                    <a:pt x="481561" y="2425078"/>
                  </a:lnTo>
                  <a:lnTo>
                    <a:pt x="417984" y="2417919"/>
                  </a:lnTo>
                  <a:lnTo>
                    <a:pt x="357660" y="2409387"/>
                  </a:lnTo>
                  <a:lnTo>
                    <a:pt x="300907" y="2399564"/>
                  </a:lnTo>
                  <a:lnTo>
                    <a:pt x="248043" y="2388530"/>
                  </a:lnTo>
                  <a:lnTo>
                    <a:pt x="199389" y="2376363"/>
                  </a:lnTo>
                  <a:lnTo>
                    <a:pt x="155264" y="2363146"/>
                  </a:lnTo>
                  <a:lnTo>
                    <a:pt x="115987" y="2348956"/>
                  </a:lnTo>
                  <a:lnTo>
                    <a:pt x="53252" y="2317983"/>
                  </a:lnTo>
                  <a:lnTo>
                    <a:pt x="13738" y="2284084"/>
                  </a:lnTo>
                  <a:lnTo>
                    <a:pt x="0" y="2247900"/>
                  </a:lnTo>
                  <a:lnTo>
                    <a:pt x="0" y="190500"/>
                  </a:lnTo>
                </a:path>
              </a:pathLst>
            </a:custGeom>
            <a:ln w="25908">
              <a:solidFill>
                <a:srgbClr val="385D89"/>
              </a:solidFill>
            </a:ln>
          </p:spPr>
          <p:txBody>
            <a:bodyPr wrap="square" lIns="0" tIns="0" rIns="0" bIns="0" rtlCol="0"/>
            <a:lstStyle/>
            <a:p>
              <a:endParaRPr/>
            </a:p>
          </p:txBody>
        </p:sp>
      </p:grpSp>
      <p:grpSp>
        <p:nvGrpSpPr>
          <p:cNvPr id="11" name="object 11"/>
          <p:cNvGrpSpPr/>
          <p:nvPr/>
        </p:nvGrpSpPr>
        <p:grpSpPr>
          <a:xfrm>
            <a:off x="5474208" y="2197607"/>
            <a:ext cx="1702435" cy="2464435"/>
            <a:chOff x="5474208" y="2197607"/>
            <a:chExt cx="1702435" cy="2464435"/>
          </a:xfrm>
        </p:grpSpPr>
        <p:sp>
          <p:nvSpPr>
            <p:cNvPr id="12" name="object 12"/>
            <p:cNvSpPr/>
            <p:nvPr/>
          </p:nvSpPr>
          <p:spPr>
            <a:xfrm>
              <a:off x="5487162" y="2420111"/>
              <a:ext cx="1676400" cy="2228850"/>
            </a:xfrm>
            <a:custGeom>
              <a:avLst/>
              <a:gdLst/>
              <a:ahLst/>
              <a:cxnLst/>
              <a:rect l="l" t="t" r="r" b="b"/>
              <a:pathLst>
                <a:path w="1676400" h="2228850">
                  <a:moveTo>
                    <a:pt x="1676399" y="0"/>
                  </a:moveTo>
                  <a:lnTo>
                    <a:pt x="1649463" y="52886"/>
                  </a:lnTo>
                  <a:lnTo>
                    <a:pt x="1603674" y="85489"/>
                  </a:lnTo>
                  <a:lnTo>
                    <a:pt x="1537967" y="115379"/>
                  </a:lnTo>
                  <a:lnTo>
                    <a:pt x="1498274" y="129150"/>
                  </a:lnTo>
                  <a:lnTo>
                    <a:pt x="1454357" y="142054"/>
                  </a:lnTo>
                  <a:lnTo>
                    <a:pt x="1406467" y="154028"/>
                  </a:lnTo>
                  <a:lnTo>
                    <a:pt x="1354855" y="165008"/>
                  </a:lnTo>
                  <a:lnTo>
                    <a:pt x="1299774" y="174933"/>
                  </a:lnTo>
                  <a:lnTo>
                    <a:pt x="1241476" y="183739"/>
                  </a:lnTo>
                  <a:lnTo>
                    <a:pt x="1180211" y="191363"/>
                  </a:lnTo>
                  <a:lnTo>
                    <a:pt x="1116231" y="197742"/>
                  </a:lnTo>
                  <a:lnTo>
                    <a:pt x="1049789" y="202813"/>
                  </a:lnTo>
                  <a:lnTo>
                    <a:pt x="981135" y="206514"/>
                  </a:lnTo>
                  <a:lnTo>
                    <a:pt x="910521" y="208780"/>
                  </a:lnTo>
                  <a:lnTo>
                    <a:pt x="838200" y="209550"/>
                  </a:lnTo>
                  <a:lnTo>
                    <a:pt x="765878" y="208780"/>
                  </a:lnTo>
                  <a:lnTo>
                    <a:pt x="695264" y="206514"/>
                  </a:lnTo>
                  <a:lnTo>
                    <a:pt x="626610" y="202813"/>
                  </a:lnTo>
                  <a:lnTo>
                    <a:pt x="560168" y="197742"/>
                  </a:lnTo>
                  <a:lnTo>
                    <a:pt x="496188" y="191363"/>
                  </a:lnTo>
                  <a:lnTo>
                    <a:pt x="434923" y="183739"/>
                  </a:lnTo>
                  <a:lnTo>
                    <a:pt x="376625" y="174933"/>
                  </a:lnTo>
                  <a:lnTo>
                    <a:pt x="321544" y="165008"/>
                  </a:lnTo>
                  <a:lnTo>
                    <a:pt x="269932" y="154028"/>
                  </a:lnTo>
                  <a:lnTo>
                    <a:pt x="222042" y="142054"/>
                  </a:lnTo>
                  <a:lnTo>
                    <a:pt x="178125" y="129150"/>
                  </a:lnTo>
                  <a:lnTo>
                    <a:pt x="138432" y="115379"/>
                  </a:lnTo>
                  <a:lnTo>
                    <a:pt x="103214" y="100804"/>
                  </a:lnTo>
                  <a:lnTo>
                    <a:pt x="47215" y="69495"/>
                  </a:lnTo>
                  <a:lnTo>
                    <a:pt x="12139" y="35725"/>
                  </a:lnTo>
                  <a:lnTo>
                    <a:pt x="0" y="0"/>
                  </a:lnTo>
                  <a:lnTo>
                    <a:pt x="0" y="2019300"/>
                  </a:lnTo>
                  <a:lnTo>
                    <a:pt x="26936" y="2072186"/>
                  </a:lnTo>
                  <a:lnTo>
                    <a:pt x="72725" y="2104789"/>
                  </a:lnTo>
                  <a:lnTo>
                    <a:pt x="138432" y="2134679"/>
                  </a:lnTo>
                  <a:lnTo>
                    <a:pt x="178125" y="2148450"/>
                  </a:lnTo>
                  <a:lnTo>
                    <a:pt x="222042" y="2161354"/>
                  </a:lnTo>
                  <a:lnTo>
                    <a:pt x="269932" y="2173328"/>
                  </a:lnTo>
                  <a:lnTo>
                    <a:pt x="321544" y="2184308"/>
                  </a:lnTo>
                  <a:lnTo>
                    <a:pt x="376625" y="2194233"/>
                  </a:lnTo>
                  <a:lnTo>
                    <a:pt x="434923" y="2203039"/>
                  </a:lnTo>
                  <a:lnTo>
                    <a:pt x="496188" y="2210663"/>
                  </a:lnTo>
                  <a:lnTo>
                    <a:pt x="560168" y="2217042"/>
                  </a:lnTo>
                  <a:lnTo>
                    <a:pt x="626610" y="2222113"/>
                  </a:lnTo>
                  <a:lnTo>
                    <a:pt x="695264" y="2225814"/>
                  </a:lnTo>
                  <a:lnTo>
                    <a:pt x="765878" y="2228080"/>
                  </a:lnTo>
                  <a:lnTo>
                    <a:pt x="838200" y="2228850"/>
                  </a:lnTo>
                  <a:lnTo>
                    <a:pt x="910521" y="2228080"/>
                  </a:lnTo>
                  <a:lnTo>
                    <a:pt x="981135" y="2225814"/>
                  </a:lnTo>
                  <a:lnTo>
                    <a:pt x="1049789" y="2222113"/>
                  </a:lnTo>
                  <a:lnTo>
                    <a:pt x="1116231" y="2217042"/>
                  </a:lnTo>
                  <a:lnTo>
                    <a:pt x="1180211" y="2210663"/>
                  </a:lnTo>
                  <a:lnTo>
                    <a:pt x="1241476" y="2203039"/>
                  </a:lnTo>
                  <a:lnTo>
                    <a:pt x="1299774" y="2194233"/>
                  </a:lnTo>
                  <a:lnTo>
                    <a:pt x="1354855" y="2184308"/>
                  </a:lnTo>
                  <a:lnTo>
                    <a:pt x="1406467" y="2173328"/>
                  </a:lnTo>
                  <a:lnTo>
                    <a:pt x="1454357" y="2161354"/>
                  </a:lnTo>
                  <a:lnTo>
                    <a:pt x="1498274" y="2148450"/>
                  </a:lnTo>
                  <a:lnTo>
                    <a:pt x="1537967" y="2134679"/>
                  </a:lnTo>
                  <a:lnTo>
                    <a:pt x="1573185" y="2120104"/>
                  </a:lnTo>
                  <a:lnTo>
                    <a:pt x="1629184" y="2088795"/>
                  </a:lnTo>
                  <a:lnTo>
                    <a:pt x="1664260" y="2055025"/>
                  </a:lnTo>
                  <a:lnTo>
                    <a:pt x="1676399" y="2019300"/>
                  </a:lnTo>
                  <a:lnTo>
                    <a:pt x="1676399" y="0"/>
                  </a:lnTo>
                  <a:close/>
                </a:path>
              </a:pathLst>
            </a:custGeom>
            <a:solidFill>
              <a:srgbClr val="4F81BC"/>
            </a:solidFill>
          </p:spPr>
          <p:txBody>
            <a:bodyPr wrap="square" lIns="0" tIns="0" rIns="0" bIns="0" rtlCol="0"/>
            <a:lstStyle/>
            <a:p>
              <a:endParaRPr/>
            </a:p>
          </p:txBody>
        </p:sp>
        <p:sp>
          <p:nvSpPr>
            <p:cNvPr id="13" name="object 13"/>
            <p:cNvSpPr/>
            <p:nvPr/>
          </p:nvSpPr>
          <p:spPr>
            <a:xfrm>
              <a:off x="5487162" y="2210561"/>
              <a:ext cx="1676400" cy="419100"/>
            </a:xfrm>
            <a:custGeom>
              <a:avLst/>
              <a:gdLst/>
              <a:ahLst/>
              <a:cxnLst/>
              <a:rect l="l" t="t" r="r" b="b"/>
              <a:pathLst>
                <a:path w="1676400" h="419100">
                  <a:moveTo>
                    <a:pt x="838200" y="0"/>
                  </a:moveTo>
                  <a:lnTo>
                    <a:pt x="765878" y="769"/>
                  </a:lnTo>
                  <a:lnTo>
                    <a:pt x="695264" y="3035"/>
                  </a:lnTo>
                  <a:lnTo>
                    <a:pt x="626610" y="6736"/>
                  </a:lnTo>
                  <a:lnTo>
                    <a:pt x="560168" y="11807"/>
                  </a:lnTo>
                  <a:lnTo>
                    <a:pt x="496188" y="18186"/>
                  </a:lnTo>
                  <a:lnTo>
                    <a:pt x="434923" y="25810"/>
                  </a:lnTo>
                  <a:lnTo>
                    <a:pt x="376625" y="34616"/>
                  </a:lnTo>
                  <a:lnTo>
                    <a:pt x="321544" y="44541"/>
                  </a:lnTo>
                  <a:lnTo>
                    <a:pt x="269932" y="55521"/>
                  </a:lnTo>
                  <a:lnTo>
                    <a:pt x="222042" y="67495"/>
                  </a:lnTo>
                  <a:lnTo>
                    <a:pt x="178125" y="80399"/>
                  </a:lnTo>
                  <a:lnTo>
                    <a:pt x="138432" y="94170"/>
                  </a:lnTo>
                  <a:lnTo>
                    <a:pt x="103214" y="108745"/>
                  </a:lnTo>
                  <a:lnTo>
                    <a:pt x="47215" y="140054"/>
                  </a:lnTo>
                  <a:lnTo>
                    <a:pt x="12139" y="173824"/>
                  </a:lnTo>
                  <a:lnTo>
                    <a:pt x="0" y="209550"/>
                  </a:lnTo>
                  <a:lnTo>
                    <a:pt x="3076" y="227625"/>
                  </a:lnTo>
                  <a:lnTo>
                    <a:pt x="26936" y="262436"/>
                  </a:lnTo>
                  <a:lnTo>
                    <a:pt x="72725" y="295039"/>
                  </a:lnTo>
                  <a:lnTo>
                    <a:pt x="138432" y="324929"/>
                  </a:lnTo>
                  <a:lnTo>
                    <a:pt x="178125" y="338700"/>
                  </a:lnTo>
                  <a:lnTo>
                    <a:pt x="222042" y="351604"/>
                  </a:lnTo>
                  <a:lnTo>
                    <a:pt x="269932" y="363578"/>
                  </a:lnTo>
                  <a:lnTo>
                    <a:pt x="321544" y="374558"/>
                  </a:lnTo>
                  <a:lnTo>
                    <a:pt x="376625" y="384483"/>
                  </a:lnTo>
                  <a:lnTo>
                    <a:pt x="434923" y="393289"/>
                  </a:lnTo>
                  <a:lnTo>
                    <a:pt x="496188" y="400913"/>
                  </a:lnTo>
                  <a:lnTo>
                    <a:pt x="560168" y="407292"/>
                  </a:lnTo>
                  <a:lnTo>
                    <a:pt x="626610" y="412363"/>
                  </a:lnTo>
                  <a:lnTo>
                    <a:pt x="695264" y="416064"/>
                  </a:lnTo>
                  <a:lnTo>
                    <a:pt x="765878" y="418330"/>
                  </a:lnTo>
                  <a:lnTo>
                    <a:pt x="838200" y="419100"/>
                  </a:lnTo>
                  <a:lnTo>
                    <a:pt x="910521" y="418330"/>
                  </a:lnTo>
                  <a:lnTo>
                    <a:pt x="981135" y="416064"/>
                  </a:lnTo>
                  <a:lnTo>
                    <a:pt x="1049789" y="412363"/>
                  </a:lnTo>
                  <a:lnTo>
                    <a:pt x="1116231" y="407292"/>
                  </a:lnTo>
                  <a:lnTo>
                    <a:pt x="1180211" y="400913"/>
                  </a:lnTo>
                  <a:lnTo>
                    <a:pt x="1241476" y="393289"/>
                  </a:lnTo>
                  <a:lnTo>
                    <a:pt x="1299774" y="384483"/>
                  </a:lnTo>
                  <a:lnTo>
                    <a:pt x="1354855" y="374558"/>
                  </a:lnTo>
                  <a:lnTo>
                    <a:pt x="1406467" y="363578"/>
                  </a:lnTo>
                  <a:lnTo>
                    <a:pt x="1454357" y="351604"/>
                  </a:lnTo>
                  <a:lnTo>
                    <a:pt x="1498274" y="338700"/>
                  </a:lnTo>
                  <a:lnTo>
                    <a:pt x="1537967" y="324929"/>
                  </a:lnTo>
                  <a:lnTo>
                    <a:pt x="1573185" y="310354"/>
                  </a:lnTo>
                  <a:lnTo>
                    <a:pt x="1629184" y="279045"/>
                  </a:lnTo>
                  <a:lnTo>
                    <a:pt x="1664260" y="245275"/>
                  </a:lnTo>
                  <a:lnTo>
                    <a:pt x="1676399" y="209550"/>
                  </a:lnTo>
                  <a:lnTo>
                    <a:pt x="1673323" y="191474"/>
                  </a:lnTo>
                  <a:lnTo>
                    <a:pt x="1649463" y="156663"/>
                  </a:lnTo>
                  <a:lnTo>
                    <a:pt x="1603674" y="124060"/>
                  </a:lnTo>
                  <a:lnTo>
                    <a:pt x="1537967" y="94170"/>
                  </a:lnTo>
                  <a:lnTo>
                    <a:pt x="1498274" y="80399"/>
                  </a:lnTo>
                  <a:lnTo>
                    <a:pt x="1454357" y="67495"/>
                  </a:lnTo>
                  <a:lnTo>
                    <a:pt x="1406467" y="55521"/>
                  </a:lnTo>
                  <a:lnTo>
                    <a:pt x="1354855" y="44541"/>
                  </a:lnTo>
                  <a:lnTo>
                    <a:pt x="1299774" y="34616"/>
                  </a:lnTo>
                  <a:lnTo>
                    <a:pt x="1241476" y="25810"/>
                  </a:lnTo>
                  <a:lnTo>
                    <a:pt x="1180211" y="18186"/>
                  </a:lnTo>
                  <a:lnTo>
                    <a:pt x="1116231" y="11807"/>
                  </a:lnTo>
                  <a:lnTo>
                    <a:pt x="1049789" y="6736"/>
                  </a:lnTo>
                  <a:lnTo>
                    <a:pt x="981135" y="3035"/>
                  </a:lnTo>
                  <a:lnTo>
                    <a:pt x="910521" y="769"/>
                  </a:lnTo>
                  <a:lnTo>
                    <a:pt x="838200" y="0"/>
                  </a:lnTo>
                  <a:close/>
                </a:path>
              </a:pathLst>
            </a:custGeom>
            <a:solidFill>
              <a:srgbClr val="94B3D6"/>
            </a:solidFill>
          </p:spPr>
          <p:txBody>
            <a:bodyPr wrap="square" lIns="0" tIns="0" rIns="0" bIns="0" rtlCol="0"/>
            <a:lstStyle/>
            <a:p>
              <a:endParaRPr/>
            </a:p>
          </p:txBody>
        </p:sp>
        <p:sp>
          <p:nvSpPr>
            <p:cNvPr id="14" name="object 14"/>
            <p:cNvSpPr/>
            <p:nvPr/>
          </p:nvSpPr>
          <p:spPr>
            <a:xfrm>
              <a:off x="5487162" y="2210561"/>
              <a:ext cx="1676400" cy="2438400"/>
            </a:xfrm>
            <a:custGeom>
              <a:avLst/>
              <a:gdLst/>
              <a:ahLst/>
              <a:cxnLst/>
              <a:rect l="l" t="t" r="r" b="b"/>
              <a:pathLst>
                <a:path w="1676400" h="2438400">
                  <a:moveTo>
                    <a:pt x="1676399" y="209550"/>
                  </a:moveTo>
                  <a:lnTo>
                    <a:pt x="1649463" y="262436"/>
                  </a:lnTo>
                  <a:lnTo>
                    <a:pt x="1603674" y="295039"/>
                  </a:lnTo>
                  <a:lnTo>
                    <a:pt x="1537967" y="324929"/>
                  </a:lnTo>
                  <a:lnTo>
                    <a:pt x="1498274" y="338700"/>
                  </a:lnTo>
                  <a:lnTo>
                    <a:pt x="1454357" y="351604"/>
                  </a:lnTo>
                  <a:lnTo>
                    <a:pt x="1406467" y="363578"/>
                  </a:lnTo>
                  <a:lnTo>
                    <a:pt x="1354855" y="374558"/>
                  </a:lnTo>
                  <a:lnTo>
                    <a:pt x="1299774" y="384483"/>
                  </a:lnTo>
                  <a:lnTo>
                    <a:pt x="1241476" y="393289"/>
                  </a:lnTo>
                  <a:lnTo>
                    <a:pt x="1180211" y="400913"/>
                  </a:lnTo>
                  <a:lnTo>
                    <a:pt x="1116231" y="407292"/>
                  </a:lnTo>
                  <a:lnTo>
                    <a:pt x="1049789" y="412363"/>
                  </a:lnTo>
                  <a:lnTo>
                    <a:pt x="981135" y="416064"/>
                  </a:lnTo>
                  <a:lnTo>
                    <a:pt x="910521" y="418330"/>
                  </a:lnTo>
                  <a:lnTo>
                    <a:pt x="838200" y="419100"/>
                  </a:lnTo>
                  <a:lnTo>
                    <a:pt x="765878" y="418330"/>
                  </a:lnTo>
                  <a:lnTo>
                    <a:pt x="695264" y="416064"/>
                  </a:lnTo>
                  <a:lnTo>
                    <a:pt x="626610" y="412363"/>
                  </a:lnTo>
                  <a:lnTo>
                    <a:pt x="560168" y="407292"/>
                  </a:lnTo>
                  <a:lnTo>
                    <a:pt x="496188" y="400913"/>
                  </a:lnTo>
                  <a:lnTo>
                    <a:pt x="434923" y="393289"/>
                  </a:lnTo>
                  <a:lnTo>
                    <a:pt x="376625" y="384483"/>
                  </a:lnTo>
                  <a:lnTo>
                    <a:pt x="321544" y="374558"/>
                  </a:lnTo>
                  <a:lnTo>
                    <a:pt x="269932" y="363578"/>
                  </a:lnTo>
                  <a:lnTo>
                    <a:pt x="222042" y="351604"/>
                  </a:lnTo>
                  <a:lnTo>
                    <a:pt x="178125" y="338700"/>
                  </a:lnTo>
                  <a:lnTo>
                    <a:pt x="138432" y="324929"/>
                  </a:lnTo>
                  <a:lnTo>
                    <a:pt x="103214" y="310354"/>
                  </a:lnTo>
                  <a:lnTo>
                    <a:pt x="47215" y="279045"/>
                  </a:lnTo>
                  <a:lnTo>
                    <a:pt x="12139" y="245275"/>
                  </a:lnTo>
                  <a:lnTo>
                    <a:pt x="0" y="209550"/>
                  </a:lnTo>
                  <a:lnTo>
                    <a:pt x="3076" y="191474"/>
                  </a:lnTo>
                  <a:lnTo>
                    <a:pt x="26936" y="156663"/>
                  </a:lnTo>
                  <a:lnTo>
                    <a:pt x="72725" y="124060"/>
                  </a:lnTo>
                  <a:lnTo>
                    <a:pt x="138432" y="94170"/>
                  </a:lnTo>
                  <a:lnTo>
                    <a:pt x="178125" y="80399"/>
                  </a:lnTo>
                  <a:lnTo>
                    <a:pt x="222042" y="67495"/>
                  </a:lnTo>
                  <a:lnTo>
                    <a:pt x="269932" y="55521"/>
                  </a:lnTo>
                  <a:lnTo>
                    <a:pt x="321544" y="44541"/>
                  </a:lnTo>
                  <a:lnTo>
                    <a:pt x="376625" y="34616"/>
                  </a:lnTo>
                  <a:lnTo>
                    <a:pt x="434923" y="25810"/>
                  </a:lnTo>
                  <a:lnTo>
                    <a:pt x="496188" y="18186"/>
                  </a:lnTo>
                  <a:lnTo>
                    <a:pt x="560168" y="11807"/>
                  </a:lnTo>
                  <a:lnTo>
                    <a:pt x="626610" y="6736"/>
                  </a:lnTo>
                  <a:lnTo>
                    <a:pt x="695264" y="3035"/>
                  </a:lnTo>
                  <a:lnTo>
                    <a:pt x="765878" y="769"/>
                  </a:lnTo>
                  <a:lnTo>
                    <a:pt x="838200" y="0"/>
                  </a:lnTo>
                  <a:lnTo>
                    <a:pt x="910521" y="769"/>
                  </a:lnTo>
                  <a:lnTo>
                    <a:pt x="981135" y="3035"/>
                  </a:lnTo>
                  <a:lnTo>
                    <a:pt x="1049789" y="6736"/>
                  </a:lnTo>
                  <a:lnTo>
                    <a:pt x="1116231" y="11807"/>
                  </a:lnTo>
                  <a:lnTo>
                    <a:pt x="1180211" y="18186"/>
                  </a:lnTo>
                  <a:lnTo>
                    <a:pt x="1241476" y="25810"/>
                  </a:lnTo>
                  <a:lnTo>
                    <a:pt x="1299774" y="34616"/>
                  </a:lnTo>
                  <a:lnTo>
                    <a:pt x="1354855" y="44541"/>
                  </a:lnTo>
                  <a:lnTo>
                    <a:pt x="1406467" y="55521"/>
                  </a:lnTo>
                  <a:lnTo>
                    <a:pt x="1454357" y="67495"/>
                  </a:lnTo>
                  <a:lnTo>
                    <a:pt x="1498274" y="80399"/>
                  </a:lnTo>
                  <a:lnTo>
                    <a:pt x="1537967" y="94170"/>
                  </a:lnTo>
                  <a:lnTo>
                    <a:pt x="1573185" y="108745"/>
                  </a:lnTo>
                  <a:lnTo>
                    <a:pt x="1629184" y="140054"/>
                  </a:lnTo>
                  <a:lnTo>
                    <a:pt x="1664260" y="173824"/>
                  </a:lnTo>
                  <a:lnTo>
                    <a:pt x="1676399" y="209550"/>
                  </a:lnTo>
                  <a:close/>
                </a:path>
                <a:path w="1676400" h="2438400">
                  <a:moveTo>
                    <a:pt x="1676399" y="209550"/>
                  </a:moveTo>
                  <a:lnTo>
                    <a:pt x="1676399" y="2228850"/>
                  </a:lnTo>
                  <a:lnTo>
                    <a:pt x="1673323" y="2246925"/>
                  </a:lnTo>
                  <a:lnTo>
                    <a:pt x="1649463" y="2281736"/>
                  </a:lnTo>
                  <a:lnTo>
                    <a:pt x="1603674" y="2314339"/>
                  </a:lnTo>
                  <a:lnTo>
                    <a:pt x="1537967" y="2344229"/>
                  </a:lnTo>
                  <a:lnTo>
                    <a:pt x="1498274" y="2358000"/>
                  </a:lnTo>
                  <a:lnTo>
                    <a:pt x="1454357" y="2370904"/>
                  </a:lnTo>
                  <a:lnTo>
                    <a:pt x="1406467" y="2382878"/>
                  </a:lnTo>
                  <a:lnTo>
                    <a:pt x="1354855" y="2393858"/>
                  </a:lnTo>
                  <a:lnTo>
                    <a:pt x="1299774" y="2403783"/>
                  </a:lnTo>
                  <a:lnTo>
                    <a:pt x="1241476" y="2412589"/>
                  </a:lnTo>
                  <a:lnTo>
                    <a:pt x="1180211" y="2420213"/>
                  </a:lnTo>
                  <a:lnTo>
                    <a:pt x="1116231" y="2426592"/>
                  </a:lnTo>
                  <a:lnTo>
                    <a:pt x="1049789" y="2431663"/>
                  </a:lnTo>
                  <a:lnTo>
                    <a:pt x="981135" y="2435364"/>
                  </a:lnTo>
                  <a:lnTo>
                    <a:pt x="910521" y="2437630"/>
                  </a:lnTo>
                  <a:lnTo>
                    <a:pt x="838200" y="2438400"/>
                  </a:lnTo>
                  <a:lnTo>
                    <a:pt x="765878" y="2437630"/>
                  </a:lnTo>
                  <a:lnTo>
                    <a:pt x="695264" y="2435364"/>
                  </a:lnTo>
                  <a:lnTo>
                    <a:pt x="626610" y="2431663"/>
                  </a:lnTo>
                  <a:lnTo>
                    <a:pt x="560168" y="2426592"/>
                  </a:lnTo>
                  <a:lnTo>
                    <a:pt x="496188" y="2420213"/>
                  </a:lnTo>
                  <a:lnTo>
                    <a:pt x="434923" y="2412589"/>
                  </a:lnTo>
                  <a:lnTo>
                    <a:pt x="376625" y="2403783"/>
                  </a:lnTo>
                  <a:lnTo>
                    <a:pt x="321544" y="2393858"/>
                  </a:lnTo>
                  <a:lnTo>
                    <a:pt x="269932" y="2382878"/>
                  </a:lnTo>
                  <a:lnTo>
                    <a:pt x="222042" y="2370904"/>
                  </a:lnTo>
                  <a:lnTo>
                    <a:pt x="178125" y="2358000"/>
                  </a:lnTo>
                  <a:lnTo>
                    <a:pt x="138432" y="2344229"/>
                  </a:lnTo>
                  <a:lnTo>
                    <a:pt x="103214" y="2329654"/>
                  </a:lnTo>
                  <a:lnTo>
                    <a:pt x="47215" y="2298345"/>
                  </a:lnTo>
                  <a:lnTo>
                    <a:pt x="12139" y="2264575"/>
                  </a:lnTo>
                  <a:lnTo>
                    <a:pt x="0" y="2228850"/>
                  </a:lnTo>
                  <a:lnTo>
                    <a:pt x="0" y="209550"/>
                  </a:lnTo>
                </a:path>
              </a:pathLst>
            </a:custGeom>
            <a:ln w="25908">
              <a:solidFill>
                <a:srgbClr val="385D89"/>
              </a:solidFill>
            </a:ln>
          </p:spPr>
          <p:txBody>
            <a:bodyPr wrap="square" lIns="0" tIns="0" rIns="0" bIns="0" rtlCol="0"/>
            <a:lstStyle/>
            <a:p>
              <a:endParaRPr/>
            </a:p>
          </p:txBody>
        </p:sp>
      </p:grpSp>
      <p:sp>
        <p:nvSpPr>
          <p:cNvPr id="15" name="object 15"/>
          <p:cNvSpPr txBox="1"/>
          <p:nvPr/>
        </p:nvSpPr>
        <p:spPr>
          <a:xfrm>
            <a:off x="782218" y="1746630"/>
            <a:ext cx="911225" cy="299720"/>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Dia</a:t>
            </a:r>
            <a:r>
              <a:rPr sz="1800" b="1" spc="-10">
                <a:latin typeface="Calibri"/>
                <a:cs typeface="Calibri"/>
              </a:rPr>
              <a:t> </a:t>
            </a:r>
            <a:r>
              <a:rPr sz="1800" b="1">
                <a:latin typeface="Calibri"/>
                <a:cs typeface="Calibri"/>
              </a:rPr>
              <a:t>=</a:t>
            </a:r>
            <a:r>
              <a:rPr sz="1800" b="1" spc="-15">
                <a:latin typeface="Calibri"/>
                <a:cs typeface="Calibri"/>
              </a:rPr>
              <a:t> </a:t>
            </a:r>
            <a:r>
              <a:rPr sz="1800" b="1">
                <a:latin typeface="Calibri"/>
                <a:cs typeface="Calibri"/>
              </a:rPr>
              <a:t>1</a:t>
            </a:r>
            <a:r>
              <a:rPr sz="1800" b="1" spc="-10">
                <a:latin typeface="Calibri"/>
                <a:cs typeface="Calibri"/>
              </a:rPr>
              <a:t> </a:t>
            </a:r>
            <a:r>
              <a:rPr sz="1800" b="1" spc="-50">
                <a:latin typeface="Calibri"/>
                <a:cs typeface="Calibri"/>
              </a:rPr>
              <a:t>m</a:t>
            </a:r>
            <a:endParaRPr sz="1800">
              <a:latin typeface="Calibri"/>
              <a:cs typeface="Calibri"/>
            </a:endParaRPr>
          </a:p>
        </p:txBody>
      </p:sp>
      <p:sp>
        <p:nvSpPr>
          <p:cNvPr id="16" name="object 16"/>
          <p:cNvSpPr txBox="1"/>
          <p:nvPr/>
        </p:nvSpPr>
        <p:spPr>
          <a:xfrm>
            <a:off x="3059938" y="1746630"/>
            <a:ext cx="1203325" cy="299720"/>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Dia</a:t>
            </a:r>
            <a:r>
              <a:rPr sz="1800" b="1" spc="-10">
                <a:latin typeface="Calibri"/>
                <a:cs typeface="Calibri"/>
              </a:rPr>
              <a:t> </a:t>
            </a:r>
            <a:r>
              <a:rPr sz="1800" b="1">
                <a:latin typeface="Calibri"/>
                <a:cs typeface="Calibri"/>
              </a:rPr>
              <a:t>=</a:t>
            </a:r>
            <a:r>
              <a:rPr sz="1800" b="1" spc="-10">
                <a:latin typeface="Calibri"/>
                <a:cs typeface="Calibri"/>
              </a:rPr>
              <a:t> </a:t>
            </a:r>
            <a:r>
              <a:rPr sz="1800" b="1">
                <a:latin typeface="Calibri"/>
                <a:cs typeface="Calibri"/>
              </a:rPr>
              <a:t>1.25</a:t>
            </a:r>
            <a:r>
              <a:rPr sz="1800" b="1" spc="-10">
                <a:latin typeface="Calibri"/>
                <a:cs typeface="Calibri"/>
              </a:rPr>
              <a:t> </a:t>
            </a:r>
            <a:r>
              <a:rPr sz="1800" b="1" spc="-50">
                <a:latin typeface="Calibri"/>
                <a:cs typeface="Calibri"/>
              </a:rPr>
              <a:t>m</a:t>
            </a:r>
            <a:endParaRPr sz="1800">
              <a:latin typeface="Calibri"/>
              <a:cs typeface="Calibri"/>
            </a:endParaRPr>
          </a:p>
        </p:txBody>
      </p:sp>
      <p:sp>
        <p:nvSpPr>
          <p:cNvPr id="17" name="object 17"/>
          <p:cNvSpPr txBox="1"/>
          <p:nvPr/>
        </p:nvSpPr>
        <p:spPr>
          <a:xfrm>
            <a:off x="5585205" y="1746630"/>
            <a:ext cx="1203325" cy="299720"/>
          </a:xfrm>
          <a:prstGeom prst="rect">
            <a:avLst/>
          </a:prstGeom>
        </p:spPr>
        <p:txBody>
          <a:bodyPr vert="horz" wrap="square" lIns="0" tIns="12700" rIns="0" bIns="0" rtlCol="0">
            <a:spAutoFit/>
          </a:bodyPr>
          <a:lstStyle/>
          <a:p>
            <a:pPr marL="12700">
              <a:lnSpc>
                <a:spcPct val="100000"/>
              </a:lnSpc>
              <a:spcBef>
                <a:spcPts val="100"/>
              </a:spcBef>
            </a:pPr>
            <a:r>
              <a:rPr sz="1800" b="1">
                <a:latin typeface="Calibri"/>
                <a:cs typeface="Calibri"/>
              </a:rPr>
              <a:t>Dia</a:t>
            </a:r>
            <a:r>
              <a:rPr sz="1800" b="1" spc="-10">
                <a:latin typeface="Calibri"/>
                <a:cs typeface="Calibri"/>
              </a:rPr>
              <a:t> </a:t>
            </a:r>
            <a:r>
              <a:rPr sz="1800" b="1">
                <a:latin typeface="Calibri"/>
                <a:cs typeface="Calibri"/>
              </a:rPr>
              <a:t>=</a:t>
            </a:r>
            <a:r>
              <a:rPr sz="1800" b="1" spc="-10">
                <a:latin typeface="Calibri"/>
                <a:cs typeface="Calibri"/>
              </a:rPr>
              <a:t> </a:t>
            </a:r>
            <a:r>
              <a:rPr sz="1800" b="1">
                <a:latin typeface="Calibri"/>
                <a:cs typeface="Calibri"/>
              </a:rPr>
              <a:t>1.50</a:t>
            </a:r>
            <a:r>
              <a:rPr sz="1800" b="1" spc="-10">
                <a:latin typeface="Calibri"/>
                <a:cs typeface="Calibri"/>
              </a:rPr>
              <a:t> </a:t>
            </a:r>
            <a:r>
              <a:rPr sz="1800" b="1" spc="-50">
                <a:latin typeface="Calibri"/>
                <a:cs typeface="Calibri"/>
              </a:rPr>
              <a:t>m</a:t>
            </a:r>
            <a:endParaRPr sz="1800">
              <a:latin typeface="Calibri"/>
              <a:cs typeface="Calibri"/>
            </a:endParaRPr>
          </a:p>
        </p:txBody>
      </p:sp>
      <p:sp>
        <p:nvSpPr>
          <p:cNvPr id="18" name="object 18"/>
          <p:cNvSpPr txBox="1"/>
          <p:nvPr/>
        </p:nvSpPr>
        <p:spPr>
          <a:xfrm>
            <a:off x="539597" y="4834585"/>
            <a:ext cx="1186815" cy="300355"/>
          </a:xfrm>
          <a:prstGeom prst="rect">
            <a:avLst/>
          </a:prstGeom>
        </p:spPr>
        <p:txBody>
          <a:bodyPr vert="horz" wrap="square" lIns="0" tIns="12700" rIns="0" bIns="0" rtlCol="0">
            <a:spAutoFit/>
          </a:bodyPr>
          <a:lstStyle/>
          <a:p>
            <a:pPr marL="12700">
              <a:lnSpc>
                <a:spcPct val="100000"/>
              </a:lnSpc>
              <a:spcBef>
                <a:spcPts val="100"/>
              </a:spcBef>
            </a:pPr>
            <a:r>
              <a:rPr sz="1800" b="1">
                <a:solidFill>
                  <a:srgbClr val="FF0000"/>
                </a:solidFill>
                <a:latin typeface="Calibri"/>
                <a:cs typeface="Calibri"/>
              </a:rPr>
              <a:t>Capacity</a:t>
            </a:r>
            <a:r>
              <a:rPr sz="1800" b="1" spc="-25">
                <a:solidFill>
                  <a:srgbClr val="FF0000"/>
                </a:solidFill>
                <a:latin typeface="Calibri"/>
                <a:cs typeface="Calibri"/>
              </a:rPr>
              <a:t> </a:t>
            </a:r>
            <a:r>
              <a:rPr sz="1800" b="1">
                <a:solidFill>
                  <a:srgbClr val="FF0000"/>
                </a:solidFill>
                <a:latin typeface="Calibri"/>
                <a:cs typeface="Calibri"/>
              </a:rPr>
              <a:t>=</a:t>
            </a:r>
            <a:r>
              <a:rPr sz="1800" b="1" spc="-10">
                <a:solidFill>
                  <a:srgbClr val="FF0000"/>
                </a:solidFill>
                <a:latin typeface="Calibri"/>
                <a:cs typeface="Calibri"/>
              </a:rPr>
              <a:t> </a:t>
            </a:r>
            <a:r>
              <a:rPr sz="1800" b="1" spc="-50">
                <a:solidFill>
                  <a:srgbClr val="FF0000"/>
                </a:solidFill>
                <a:latin typeface="Calibri"/>
                <a:cs typeface="Calibri"/>
              </a:rPr>
              <a:t>V</a:t>
            </a:r>
            <a:endParaRPr sz="1800">
              <a:latin typeface="Calibri"/>
              <a:cs typeface="Calibri"/>
            </a:endParaRPr>
          </a:p>
        </p:txBody>
      </p:sp>
      <p:sp>
        <p:nvSpPr>
          <p:cNvPr id="19" name="object 19"/>
          <p:cNvSpPr txBox="1"/>
          <p:nvPr/>
        </p:nvSpPr>
        <p:spPr>
          <a:xfrm>
            <a:off x="2974975" y="4815967"/>
            <a:ext cx="1530350"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FF0000"/>
                </a:solidFill>
                <a:latin typeface="Calibri"/>
                <a:cs typeface="Calibri"/>
              </a:rPr>
              <a:t>Capacity</a:t>
            </a:r>
            <a:r>
              <a:rPr sz="1800" b="1" spc="-15">
                <a:solidFill>
                  <a:srgbClr val="FF0000"/>
                </a:solidFill>
                <a:latin typeface="Calibri"/>
                <a:cs typeface="Calibri"/>
              </a:rPr>
              <a:t> </a:t>
            </a:r>
            <a:r>
              <a:rPr sz="1800" b="1">
                <a:solidFill>
                  <a:srgbClr val="FF0000"/>
                </a:solidFill>
                <a:latin typeface="Calibri"/>
                <a:cs typeface="Calibri"/>
              </a:rPr>
              <a:t>=</a:t>
            </a:r>
            <a:r>
              <a:rPr sz="1800" b="1" spc="-10">
                <a:solidFill>
                  <a:srgbClr val="FF0000"/>
                </a:solidFill>
                <a:latin typeface="Calibri"/>
                <a:cs typeface="Calibri"/>
              </a:rPr>
              <a:t> </a:t>
            </a:r>
            <a:r>
              <a:rPr sz="1800" b="1">
                <a:solidFill>
                  <a:srgbClr val="FF0000"/>
                </a:solidFill>
                <a:latin typeface="Calibri"/>
                <a:cs typeface="Calibri"/>
              </a:rPr>
              <a:t>1.6</a:t>
            </a:r>
            <a:r>
              <a:rPr sz="1800" b="1" spc="-5">
                <a:solidFill>
                  <a:srgbClr val="FF0000"/>
                </a:solidFill>
                <a:latin typeface="Calibri"/>
                <a:cs typeface="Calibri"/>
              </a:rPr>
              <a:t> </a:t>
            </a:r>
            <a:r>
              <a:rPr sz="1800" b="1" spc="-50">
                <a:solidFill>
                  <a:srgbClr val="FF0000"/>
                </a:solidFill>
                <a:latin typeface="Calibri"/>
                <a:cs typeface="Calibri"/>
              </a:rPr>
              <a:t>V</a:t>
            </a:r>
            <a:endParaRPr sz="1800">
              <a:latin typeface="Calibri"/>
              <a:cs typeface="Calibri"/>
            </a:endParaRPr>
          </a:p>
        </p:txBody>
      </p:sp>
      <p:sp>
        <p:nvSpPr>
          <p:cNvPr id="20" name="object 20"/>
          <p:cNvSpPr txBox="1"/>
          <p:nvPr/>
        </p:nvSpPr>
        <p:spPr>
          <a:xfrm>
            <a:off x="5412994" y="4788789"/>
            <a:ext cx="1646555"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FF0000"/>
                </a:solidFill>
                <a:latin typeface="Calibri"/>
                <a:cs typeface="Calibri"/>
              </a:rPr>
              <a:t>Capacity</a:t>
            </a:r>
            <a:r>
              <a:rPr sz="1800" b="1" spc="-15">
                <a:solidFill>
                  <a:srgbClr val="FF0000"/>
                </a:solidFill>
                <a:latin typeface="Calibri"/>
                <a:cs typeface="Calibri"/>
              </a:rPr>
              <a:t> </a:t>
            </a:r>
            <a:r>
              <a:rPr sz="1800" b="1">
                <a:solidFill>
                  <a:srgbClr val="FF0000"/>
                </a:solidFill>
                <a:latin typeface="Calibri"/>
                <a:cs typeface="Calibri"/>
              </a:rPr>
              <a:t>=</a:t>
            </a:r>
            <a:r>
              <a:rPr sz="1800" b="1" spc="-10">
                <a:solidFill>
                  <a:srgbClr val="FF0000"/>
                </a:solidFill>
                <a:latin typeface="Calibri"/>
                <a:cs typeface="Calibri"/>
              </a:rPr>
              <a:t> </a:t>
            </a:r>
            <a:r>
              <a:rPr sz="1800" b="1">
                <a:solidFill>
                  <a:srgbClr val="FF0000"/>
                </a:solidFill>
                <a:latin typeface="Calibri"/>
                <a:cs typeface="Calibri"/>
              </a:rPr>
              <a:t>2.25</a:t>
            </a:r>
            <a:r>
              <a:rPr sz="1800" b="1" spc="-5">
                <a:solidFill>
                  <a:srgbClr val="FF0000"/>
                </a:solidFill>
                <a:latin typeface="Calibri"/>
                <a:cs typeface="Calibri"/>
              </a:rPr>
              <a:t> </a:t>
            </a:r>
            <a:r>
              <a:rPr sz="1800" b="1" spc="-50">
                <a:solidFill>
                  <a:srgbClr val="FF0000"/>
                </a:solidFill>
                <a:latin typeface="Calibri"/>
                <a:cs typeface="Calibri"/>
              </a:rPr>
              <a:t>V</a:t>
            </a:r>
            <a:endParaRPr sz="1800">
              <a:latin typeface="Calibri"/>
              <a:cs typeface="Calibri"/>
            </a:endParaRPr>
          </a:p>
        </p:txBody>
      </p:sp>
      <p:sp>
        <p:nvSpPr>
          <p:cNvPr id="21" name="object 21"/>
          <p:cNvSpPr txBox="1"/>
          <p:nvPr/>
        </p:nvSpPr>
        <p:spPr>
          <a:xfrm>
            <a:off x="841044" y="5418835"/>
            <a:ext cx="6568440" cy="1001394"/>
          </a:xfrm>
          <a:prstGeom prst="rect">
            <a:avLst/>
          </a:prstGeom>
        </p:spPr>
        <p:txBody>
          <a:bodyPr vert="horz" wrap="square" lIns="0" tIns="12700" rIns="0" bIns="0" rtlCol="0">
            <a:spAutoFit/>
          </a:bodyPr>
          <a:lstStyle/>
          <a:p>
            <a:pPr marL="12700" marR="5080">
              <a:lnSpc>
                <a:spcPct val="100000"/>
              </a:lnSpc>
              <a:spcBef>
                <a:spcPts val="100"/>
              </a:spcBef>
            </a:pPr>
            <a:r>
              <a:rPr sz="3200" b="1">
                <a:latin typeface="Calibri"/>
                <a:cs typeface="Calibri"/>
              </a:rPr>
              <a:t>Increase</a:t>
            </a:r>
            <a:r>
              <a:rPr sz="3200" b="1" spc="-75">
                <a:latin typeface="Calibri"/>
                <a:cs typeface="Calibri"/>
              </a:rPr>
              <a:t> </a:t>
            </a:r>
            <a:r>
              <a:rPr sz="3200" b="1">
                <a:latin typeface="Calibri"/>
                <a:cs typeface="Calibri"/>
              </a:rPr>
              <a:t>in</a:t>
            </a:r>
            <a:r>
              <a:rPr sz="3200" b="1" spc="-40">
                <a:latin typeface="Calibri"/>
                <a:cs typeface="Calibri"/>
              </a:rPr>
              <a:t> </a:t>
            </a:r>
            <a:r>
              <a:rPr sz="3200" b="1">
                <a:latin typeface="Calibri"/>
                <a:cs typeface="Calibri"/>
              </a:rPr>
              <a:t>diameter</a:t>
            </a:r>
            <a:r>
              <a:rPr sz="3200" b="1" spc="-60">
                <a:latin typeface="Calibri"/>
                <a:cs typeface="Calibri"/>
              </a:rPr>
              <a:t> </a:t>
            </a:r>
            <a:r>
              <a:rPr sz="3200" b="1">
                <a:latin typeface="Calibri"/>
                <a:cs typeface="Calibri"/>
              </a:rPr>
              <a:t>of</a:t>
            </a:r>
            <a:r>
              <a:rPr sz="3200" b="1" spc="-50">
                <a:latin typeface="Calibri"/>
                <a:cs typeface="Calibri"/>
              </a:rPr>
              <a:t> </a:t>
            </a:r>
            <a:r>
              <a:rPr sz="3200" b="1">
                <a:latin typeface="Calibri"/>
                <a:cs typeface="Calibri"/>
              </a:rPr>
              <a:t>pit</a:t>
            </a:r>
            <a:r>
              <a:rPr sz="3200" b="1" spc="-50">
                <a:latin typeface="Calibri"/>
                <a:cs typeface="Calibri"/>
              </a:rPr>
              <a:t> </a:t>
            </a:r>
            <a:r>
              <a:rPr sz="3200" b="1" spc="-10">
                <a:latin typeface="Calibri"/>
                <a:cs typeface="Calibri"/>
              </a:rPr>
              <a:t>significantly </a:t>
            </a:r>
            <a:r>
              <a:rPr sz="3200" b="1">
                <a:latin typeface="Calibri"/>
                <a:cs typeface="Calibri"/>
              </a:rPr>
              <a:t>increases</a:t>
            </a:r>
            <a:r>
              <a:rPr sz="3200" b="1" spc="-50">
                <a:latin typeface="Calibri"/>
                <a:cs typeface="Calibri"/>
              </a:rPr>
              <a:t> </a:t>
            </a:r>
            <a:r>
              <a:rPr sz="3200" b="1">
                <a:latin typeface="Calibri"/>
                <a:cs typeface="Calibri"/>
              </a:rPr>
              <a:t>design</a:t>
            </a:r>
            <a:r>
              <a:rPr sz="3200" b="1" spc="-50">
                <a:latin typeface="Calibri"/>
                <a:cs typeface="Calibri"/>
              </a:rPr>
              <a:t> </a:t>
            </a:r>
            <a:r>
              <a:rPr sz="3200" b="1" spc="-20">
                <a:latin typeface="Calibri"/>
                <a:cs typeface="Calibri"/>
              </a:rPr>
              <a:t>life</a:t>
            </a:r>
            <a:endParaRPr sz="3200">
              <a:latin typeface="Calibri"/>
              <a:cs typeface="Calibri"/>
            </a:endParaRPr>
          </a:p>
        </p:txBody>
      </p:sp>
      <p:sp>
        <p:nvSpPr>
          <p:cNvPr id="22" name="Slide Number Placeholder 21">
            <a:extLst>
              <a:ext uri="{FF2B5EF4-FFF2-40B4-BE49-F238E27FC236}">
                <a16:creationId xmlns:a16="http://schemas.microsoft.com/office/drawing/2014/main" id="{CB776091-9525-79E4-0F30-30379A8D02E9}"/>
              </a:ext>
            </a:extLst>
          </p:cNvPr>
          <p:cNvSpPr>
            <a:spLocks noGrp="1"/>
          </p:cNvSpPr>
          <p:nvPr>
            <p:ph type="sldNum" sz="quarter" idx="7"/>
          </p:nvPr>
        </p:nvSpPr>
        <p:spPr/>
        <p:txBody>
          <a:bodyPr/>
          <a:lstStyle/>
          <a:p>
            <a:fld id="{B6F15528-21DE-4FAA-801E-634DDDAF4B2B}" type="slidenum">
              <a:rPr lang="en-US" smtClean="0"/>
              <a:t>67</a:t>
            </a:fld>
            <a:endParaRPr 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924800" cy="914400"/>
          </a:xfrm>
          <a:prstGeom prst="rect">
            <a:avLst/>
          </a:prstGeom>
          <a:ln w="9144">
            <a:solidFill>
              <a:srgbClr val="000000"/>
            </a:solidFill>
          </a:ln>
        </p:spPr>
        <p:txBody>
          <a:bodyPr vert="horz" wrap="square" lIns="0" tIns="154305" rIns="0" bIns="0" rtlCol="0">
            <a:spAutoFit/>
          </a:bodyPr>
          <a:lstStyle/>
          <a:p>
            <a:pPr algn="ctr">
              <a:lnSpc>
                <a:spcPct val="100000"/>
              </a:lnSpc>
              <a:spcBef>
                <a:spcPts val="1215"/>
              </a:spcBef>
            </a:pPr>
            <a:r>
              <a:rPr sz="3600">
                <a:solidFill>
                  <a:srgbClr val="C00000"/>
                </a:solidFill>
              </a:rPr>
              <a:t>Compost</a:t>
            </a:r>
            <a:r>
              <a:rPr sz="3600" spc="-175">
                <a:solidFill>
                  <a:srgbClr val="C00000"/>
                </a:solidFill>
              </a:rPr>
              <a:t> </a:t>
            </a:r>
            <a:r>
              <a:rPr sz="3600" spc="-10">
                <a:solidFill>
                  <a:srgbClr val="C00000"/>
                </a:solidFill>
              </a:rPr>
              <a:t>Latrines</a:t>
            </a:r>
            <a:endParaRPr sz="3600"/>
          </a:p>
        </p:txBody>
      </p:sp>
      <p:sp>
        <p:nvSpPr>
          <p:cNvPr id="3" name="object 3"/>
          <p:cNvSpPr txBox="1"/>
          <p:nvPr/>
        </p:nvSpPr>
        <p:spPr>
          <a:xfrm>
            <a:off x="459740" y="1233678"/>
            <a:ext cx="7979409" cy="5146675"/>
          </a:xfrm>
          <a:prstGeom prst="rect">
            <a:avLst/>
          </a:prstGeom>
        </p:spPr>
        <p:txBody>
          <a:bodyPr vert="horz" wrap="square" lIns="0" tIns="12065" rIns="0" bIns="0" rtlCol="0">
            <a:spAutoFit/>
          </a:bodyPr>
          <a:lstStyle/>
          <a:p>
            <a:pPr marL="236220" marR="5080" indent="-224154">
              <a:lnSpc>
                <a:spcPct val="100000"/>
              </a:lnSpc>
              <a:spcBef>
                <a:spcPts val="95"/>
              </a:spcBef>
              <a:buFont typeface="Arial MT"/>
              <a:buChar char="•"/>
              <a:tabLst>
                <a:tab pos="238125" algn="l"/>
              </a:tabLst>
            </a:pPr>
            <a:r>
              <a:rPr sz="2800" b="1">
                <a:latin typeface="Calibri"/>
                <a:cs typeface="Calibri"/>
              </a:rPr>
              <a:t>Principle:</a:t>
            </a:r>
            <a:r>
              <a:rPr sz="2800" b="1" spc="-85">
                <a:latin typeface="Calibri"/>
                <a:cs typeface="Calibri"/>
              </a:rPr>
              <a:t> </a:t>
            </a:r>
            <a:r>
              <a:rPr sz="2800" b="1">
                <a:latin typeface="Calibri"/>
                <a:cs typeface="Calibri"/>
              </a:rPr>
              <a:t>aerobic</a:t>
            </a:r>
            <a:r>
              <a:rPr sz="2800" b="1" spc="-60">
                <a:latin typeface="Calibri"/>
                <a:cs typeface="Calibri"/>
              </a:rPr>
              <a:t> </a:t>
            </a:r>
            <a:r>
              <a:rPr sz="2800" b="1">
                <a:latin typeface="Calibri"/>
                <a:cs typeface="Calibri"/>
              </a:rPr>
              <a:t>decomposition</a:t>
            </a:r>
            <a:r>
              <a:rPr sz="2800" b="1" spc="-100">
                <a:latin typeface="Calibri"/>
                <a:cs typeface="Calibri"/>
              </a:rPr>
              <a:t> </a:t>
            </a:r>
            <a:r>
              <a:rPr sz="2800" b="1">
                <a:latin typeface="Calibri"/>
                <a:cs typeface="Calibri"/>
              </a:rPr>
              <a:t>of</a:t>
            </a:r>
            <a:r>
              <a:rPr sz="2800" b="1" spc="-85">
                <a:latin typeface="Calibri"/>
                <a:cs typeface="Calibri"/>
              </a:rPr>
              <a:t> </a:t>
            </a:r>
            <a:r>
              <a:rPr sz="2800" b="1">
                <a:latin typeface="Calibri"/>
                <a:cs typeface="Calibri"/>
              </a:rPr>
              <a:t>feces</a:t>
            </a:r>
            <a:r>
              <a:rPr sz="2800" b="1" spc="-85">
                <a:latin typeface="Calibri"/>
                <a:cs typeface="Calibri"/>
              </a:rPr>
              <a:t> </a:t>
            </a:r>
            <a:r>
              <a:rPr sz="2800" b="1" spc="-10">
                <a:latin typeface="Calibri"/>
                <a:cs typeface="Calibri"/>
              </a:rPr>
              <a:t>generates 	</a:t>
            </a:r>
            <a:r>
              <a:rPr sz="2800" b="1">
                <a:latin typeface="Calibri"/>
                <a:cs typeface="Calibri"/>
              </a:rPr>
              <a:t>sufficient</a:t>
            </a:r>
            <a:r>
              <a:rPr sz="2800" b="1" spc="-75">
                <a:latin typeface="Calibri"/>
                <a:cs typeface="Calibri"/>
              </a:rPr>
              <a:t> </a:t>
            </a:r>
            <a:r>
              <a:rPr sz="2800" b="1">
                <a:latin typeface="Calibri"/>
                <a:cs typeface="Calibri"/>
              </a:rPr>
              <a:t>heat</a:t>
            </a:r>
            <a:r>
              <a:rPr sz="2800" b="1" spc="-60">
                <a:latin typeface="Calibri"/>
                <a:cs typeface="Calibri"/>
              </a:rPr>
              <a:t> </a:t>
            </a:r>
            <a:r>
              <a:rPr sz="2800" b="1">
                <a:latin typeface="Calibri"/>
                <a:cs typeface="Calibri"/>
              </a:rPr>
              <a:t>to</a:t>
            </a:r>
            <a:r>
              <a:rPr sz="2800" b="1" spc="-90">
                <a:latin typeface="Calibri"/>
                <a:cs typeface="Calibri"/>
              </a:rPr>
              <a:t> </a:t>
            </a:r>
            <a:r>
              <a:rPr sz="2800" b="1">
                <a:latin typeface="Calibri"/>
                <a:cs typeface="Calibri"/>
              </a:rPr>
              <a:t>destroy</a:t>
            </a:r>
            <a:r>
              <a:rPr sz="2800" b="1" spc="-75">
                <a:latin typeface="Calibri"/>
                <a:cs typeface="Calibri"/>
              </a:rPr>
              <a:t> </a:t>
            </a:r>
            <a:r>
              <a:rPr sz="2800" b="1" spc="-10">
                <a:latin typeface="Calibri"/>
                <a:cs typeface="Calibri"/>
              </a:rPr>
              <a:t>pathogens</a:t>
            </a:r>
            <a:r>
              <a:rPr sz="2800" b="1" spc="-65">
                <a:latin typeface="Calibri"/>
                <a:cs typeface="Calibri"/>
              </a:rPr>
              <a:t> </a:t>
            </a:r>
            <a:r>
              <a:rPr sz="2800" b="1">
                <a:latin typeface="Calibri"/>
                <a:cs typeface="Calibri"/>
              </a:rPr>
              <a:t>and</a:t>
            </a:r>
            <a:r>
              <a:rPr sz="2800" b="1" spc="-85">
                <a:latin typeface="Calibri"/>
                <a:cs typeface="Calibri"/>
              </a:rPr>
              <a:t> </a:t>
            </a:r>
            <a:r>
              <a:rPr sz="2800" b="1">
                <a:latin typeface="Calibri"/>
                <a:cs typeface="Calibri"/>
              </a:rPr>
              <a:t>forms</a:t>
            </a:r>
            <a:r>
              <a:rPr sz="2800" b="1" spc="-85">
                <a:latin typeface="Calibri"/>
                <a:cs typeface="Calibri"/>
              </a:rPr>
              <a:t> </a:t>
            </a:r>
            <a:r>
              <a:rPr sz="2800" b="1" spc="-20">
                <a:latin typeface="Calibri"/>
                <a:cs typeface="Calibri"/>
              </a:rPr>
              <a:t>good 	</a:t>
            </a:r>
            <a:r>
              <a:rPr sz="2800" b="1">
                <a:latin typeface="Calibri"/>
                <a:cs typeface="Calibri"/>
              </a:rPr>
              <a:t>soil </a:t>
            </a:r>
            <a:r>
              <a:rPr sz="2800" b="1" spc="-10">
                <a:latin typeface="Calibri"/>
                <a:cs typeface="Calibri"/>
              </a:rPr>
              <a:t>conditioner/fertilizer</a:t>
            </a:r>
            <a:endParaRPr sz="2800">
              <a:latin typeface="Calibri"/>
              <a:cs typeface="Calibri"/>
            </a:endParaRPr>
          </a:p>
          <a:p>
            <a:pPr marL="236854" indent="-224154">
              <a:lnSpc>
                <a:spcPct val="100000"/>
              </a:lnSpc>
              <a:spcBef>
                <a:spcPts val="3360"/>
              </a:spcBef>
              <a:buFont typeface="Arial MT"/>
              <a:buChar char="•"/>
              <a:tabLst>
                <a:tab pos="236854" algn="l"/>
              </a:tabLst>
            </a:pPr>
            <a:r>
              <a:rPr sz="2800" b="1">
                <a:latin typeface="Calibri"/>
                <a:cs typeface="Calibri"/>
              </a:rPr>
              <a:t>Necessary</a:t>
            </a:r>
            <a:r>
              <a:rPr sz="2800" b="1" spc="-60">
                <a:latin typeface="Calibri"/>
                <a:cs typeface="Calibri"/>
              </a:rPr>
              <a:t> </a:t>
            </a:r>
            <a:r>
              <a:rPr sz="2800" b="1">
                <a:latin typeface="Calibri"/>
                <a:cs typeface="Calibri"/>
              </a:rPr>
              <a:t>conditions</a:t>
            </a:r>
            <a:r>
              <a:rPr sz="2800" b="1" spc="-75">
                <a:latin typeface="Calibri"/>
                <a:cs typeface="Calibri"/>
              </a:rPr>
              <a:t> </a:t>
            </a:r>
            <a:r>
              <a:rPr sz="2800" b="1">
                <a:latin typeface="Calibri"/>
                <a:cs typeface="Calibri"/>
              </a:rPr>
              <a:t>for</a:t>
            </a:r>
            <a:r>
              <a:rPr sz="2800" b="1" spc="-80">
                <a:latin typeface="Calibri"/>
                <a:cs typeface="Calibri"/>
              </a:rPr>
              <a:t> </a:t>
            </a:r>
            <a:r>
              <a:rPr sz="2800" b="1">
                <a:latin typeface="Calibri"/>
                <a:cs typeface="Calibri"/>
              </a:rPr>
              <a:t>compost</a:t>
            </a:r>
            <a:r>
              <a:rPr sz="2800" b="1" spc="-85">
                <a:latin typeface="Calibri"/>
                <a:cs typeface="Calibri"/>
              </a:rPr>
              <a:t> </a:t>
            </a:r>
            <a:r>
              <a:rPr sz="2800" b="1">
                <a:latin typeface="Calibri"/>
                <a:cs typeface="Calibri"/>
              </a:rPr>
              <a:t>process</a:t>
            </a:r>
            <a:r>
              <a:rPr sz="2800" b="1" spc="-85">
                <a:latin typeface="Calibri"/>
                <a:cs typeface="Calibri"/>
              </a:rPr>
              <a:t> </a:t>
            </a:r>
            <a:r>
              <a:rPr sz="2800" b="1" spc="-10">
                <a:latin typeface="Calibri"/>
                <a:cs typeface="Calibri"/>
              </a:rPr>
              <a:t>include:</a:t>
            </a:r>
            <a:endParaRPr sz="2800">
              <a:latin typeface="Calibri"/>
              <a:cs typeface="Calibri"/>
            </a:endParaRPr>
          </a:p>
          <a:p>
            <a:pPr marL="1841500" lvl="1" indent="-513715">
              <a:lnSpc>
                <a:spcPct val="100000"/>
              </a:lnSpc>
              <a:buFont typeface="Arial MT"/>
              <a:buChar char="•"/>
              <a:tabLst>
                <a:tab pos="1841500" algn="l"/>
              </a:tabLst>
            </a:pPr>
            <a:r>
              <a:rPr sz="2800" b="1" spc="-10">
                <a:latin typeface="Calibri"/>
                <a:cs typeface="Calibri"/>
              </a:rPr>
              <a:t>Appropriate</a:t>
            </a:r>
            <a:r>
              <a:rPr sz="2800" b="1" spc="-60">
                <a:latin typeface="Calibri"/>
                <a:cs typeface="Calibri"/>
              </a:rPr>
              <a:t> </a:t>
            </a:r>
            <a:r>
              <a:rPr sz="2800" b="1">
                <a:latin typeface="Calibri"/>
                <a:cs typeface="Calibri"/>
              </a:rPr>
              <a:t>C/N</a:t>
            </a:r>
            <a:r>
              <a:rPr sz="2800" b="1" spc="-90">
                <a:latin typeface="Calibri"/>
                <a:cs typeface="Calibri"/>
              </a:rPr>
              <a:t> </a:t>
            </a:r>
            <a:r>
              <a:rPr sz="2800" b="1" spc="-10">
                <a:latin typeface="Calibri"/>
                <a:cs typeface="Calibri"/>
              </a:rPr>
              <a:t>ratio,</a:t>
            </a:r>
            <a:endParaRPr sz="2800">
              <a:latin typeface="Calibri"/>
              <a:cs typeface="Calibri"/>
            </a:endParaRPr>
          </a:p>
          <a:p>
            <a:pPr marL="1784985" lvl="1" indent="-457200">
              <a:lnSpc>
                <a:spcPct val="100000"/>
              </a:lnSpc>
              <a:spcBef>
                <a:spcPts val="5"/>
              </a:spcBef>
              <a:buFont typeface="Arial MT"/>
              <a:buChar char="•"/>
              <a:tabLst>
                <a:tab pos="1784985" algn="l"/>
                <a:tab pos="5499735" algn="l"/>
              </a:tabLst>
            </a:pPr>
            <a:r>
              <a:rPr sz="2800" b="1">
                <a:latin typeface="Calibri"/>
                <a:cs typeface="Calibri"/>
              </a:rPr>
              <a:t>Low</a:t>
            </a:r>
            <a:r>
              <a:rPr sz="2800" b="1" spc="-105">
                <a:latin typeface="Calibri"/>
                <a:cs typeface="Calibri"/>
              </a:rPr>
              <a:t> </a:t>
            </a:r>
            <a:r>
              <a:rPr sz="2800" b="1">
                <a:latin typeface="Calibri"/>
                <a:cs typeface="Calibri"/>
              </a:rPr>
              <a:t>moisture</a:t>
            </a:r>
            <a:r>
              <a:rPr sz="2800" b="1" spc="-95">
                <a:latin typeface="Calibri"/>
                <a:cs typeface="Calibri"/>
              </a:rPr>
              <a:t> </a:t>
            </a:r>
            <a:r>
              <a:rPr sz="2800" b="1" spc="-10">
                <a:latin typeface="Calibri"/>
                <a:cs typeface="Calibri"/>
              </a:rPr>
              <a:t>content</a:t>
            </a:r>
            <a:r>
              <a:rPr sz="2800" b="1">
                <a:latin typeface="Calibri"/>
                <a:cs typeface="Calibri"/>
              </a:rPr>
              <a:t>	</a:t>
            </a:r>
            <a:r>
              <a:rPr sz="2800" b="1" spc="-50">
                <a:latin typeface="Calibri"/>
                <a:cs typeface="Calibri"/>
              </a:rPr>
              <a:t>,</a:t>
            </a:r>
            <a:endParaRPr sz="2800">
              <a:latin typeface="Calibri"/>
              <a:cs typeface="Calibri"/>
            </a:endParaRPr>
          </a:p>
          <a:p>
            <a:pPr marL="1784985" lvl="1" indent="-457200">
              <a:lnSpc>
                <a:spcPct val="100000"/>
              </a:lnSpc>
              <a:buFont typeface="Arial MT"/>
              <a:buChar char="•"/>
              <a:tabLst>
                <a:tab pos="1784985" algn="l"/>
              </a:tabLst>
            </a:pPr>
            <a:r>
              <a:rPr sz="2800" b="1">
                <a:latin typeface="Calibri"/>
                <a:cs typeface="Calibri"/>
              </a:rPr>
              <a:t>Access</a:t>
            </a:r>
            <a:r>
              <a:rPr sz="2800" b="1" spc="-35">
                <a:latin typeface="Calibri"/>
                <a:cs typeface="Calibri"/>
              </a:rPr>
              <a:t> </a:t>
            </a:r>
            <a:r>
              <a:rPr sz="2800" b="1">
                <a:latin typeface="Calibri"/>
                <a:cs typeface="Calibri"/>
              </a:rPr>
              <a:t>to</a:t>
            </a:r>
            <a:r>
              <a:rPr sz="2800" b="1" spc="-40">
                <a:latin typeface="Calibri"/>
                <a:cs typeface="Calibri"/>
              </a:rPr>
              <a:t> </a:t>
            </a:r>
            <a:r>
              <a:rPr sz="2800" b="1" spc="-25">
                <a:latin typeface="Calibri"/>
                <a:cs typeface="Calibri"/>
              </a:rPr>
              <a:t>air</a:t>
            </a:r>
            <a:endParaRPr sz="2800">
              <a:latin typeface="Calibri"/>
              <a:cs typeface="Calibri"/>
            </a:endParaRPr>
          </a:p>
          <a:p>
            <a:pPr marL="469900" indent="-457200">
              <a:lnSpc>
                <a:spcPct val="100000"/>
              </a:lnSpc>
              <a:spcBef>
                <a:spcPts val="3360"/>
              </a:spcBef>
              <a:buFont typeface="Arial MT"/>
              <a:buChar char="•"/>
              <a:tabLst>
                <a:tab pos="469900" algn="l"/>
              </a:tabLst>
            </a:pPr>
            <a:r>
              <a:rPr sz="2800" b="1">
                <a:latin typeface="Calibri"/>
                <a:cs typeface="Calibri"/>
              </a:rPr>
              <a:t>Two</a:t>
            </a:r>
            <a:r>
              <a:rPr sz="2800" b="1" spc="-140">
                <a:latin typeface="Calibri"/>
                <a:cs typeface="Calibri"/>
              </a:rPr>
              <a:t> </a:t>
            </a:r>
            <a:r>
              <a:rPr sz="2800" b="1" spc="-10">
                <a:latin typeface="Calibri"/>
                <a:cs typeface="Calibri"/>
              </a:rPr>
              <a:t>types:</a:t>
            </a:r>
            <a:endParaRPr sz="2800">
              <a:latin typeface="Calibri"/>
              <a:cs typeface="Calibri"/>
            </a:endParaRPr>
          </a:p>
          <a:p>
            <a:pPr marL="984885" indent="-514984">
              <a:lnSpc>
                <a:spcPct val="100000"/>
              </a:lnSpc>
              <a:buAutoNum type="arabicParenBoth"/>
              <a:tabLst>
                <a:tab pos="984885" algn="l"/>
              </a:tabLst>
            </a:pPr>
            <a:r>
              <a:rPr sz="2800" b="1">
                <a:latin typeface="Calibri"/>
                <a:cs typeface="Calibri"/>
              </a:rPr>
              <a:t>Continuous</a:t>
            </a:r>
            <a:r>
              <a:rPr sz="2800" b="1" spc="-110">
                <a:latin typeface="Calibri"/>
                <a:cs typeface="Calibri"/>
              </a:rPr>
              <a:t> </a:t>
            </a:r>
            <a:r>
              <a:rPr sz="2800" b="1">
                <a:latin typeface="Calibri"/>
                <a:cs typeface="Calibri"/>
              </a:rPr>
              <a:t>compost</a:t>
            </a:r>
            <a:r>
              <a:rPr sz="2800" b="1" spc="-120">
                <a:latin typeface="Calibri"/>
                <a:cs typeface="Calibri"/>
              </a:rPr>
              <a:t> </a:t>
            </a:r>
            <a:r>
              <a:rPr sz="2800" b="1" spc="-10">
                <a:latin typeface="Calibri"/>
                <a:cs typeface="Calibri"/>
              </a:rPr>
              <a:t>latrine</a:t>
            </a:r>
            <a:endParaRPr sz="2800">
              <a:latin typeface="Calibri"/>
              <a:cs typeface="Calibri"/>
            </a:endParaRPr>
          </a:p>
          <a:p>
            <a:pPr marL="984250" indent="-514350">
              <a:lnSpc>
                <a:spcPct val="100000"/>
              </a:lnSpc>
              <a:buAutoNum type="arabicParenBoth"/>
              <a:tabLst>
                <a:tab pos="984250" algn="l"/>
              </a:tabLst>
            </a:pPr>
            <a:r>
              <a:rPr sz="2800" b="1">
                <a:latin typeface="Calibri"/>
                <a:cs typeface="Calibri"/>
              </a:rPr>
              <a:t>Batch</a:t>
            </a:r>
            <a:r>
              <a:rPr sz="2800" b="1" spc="-85">
                <a:latin typeface="Calibri"/>
                <a:cs typeface="Calibri"/>
              </a:rPr>
              <a:t> </a:t>
            </a:r>
            <a:r>
              <a:rPr sz="2800" b="1">
                <a:latin typeface="Calibri"/>
                <a:cs typeface="Calibri"/>
              </a:rPr>
              <a:t>compost</a:t>
            </a:r>
            <a:r>
              <a:rPr sz="2800" b="1" spc="-100">
                <a:latin typeface="Calibri"/>
                <a:cs typeface="Calibri"/>
              </a:rPr>
              <a:t> </a:t>
            </a:r>
            <a:r>
              <a:rPr sz="2800" b="1" spc="-10">
                <a:latin typeface="Calibri"/>
                <a:cs typeface="Calibri"/>
              </a:rPr>
              <a:t>latrine</a:t>
            </a:r>
            <a:endParaRPr sz="2800">
              <a:latin typeface="Calibri"/>
              <a:cs typeface="Calibri"/>
            </a:endParaRPr>
          </a:p>
        </p:txBody>
      </p:sp>
      <p:sp>
        <p:nvSpPr>
          <p:cNvPr id="4" name="Slide Number Placeholder 3">
            <a:extLst>
              <a:ext uri="{FF2B5EF4-FFF2-40B4-BE49-F238E27FC236}">
                <a16:creationId xmlns:a16="http://schemas.microsoft.com/office/drawing/2014/main" id="{D880AFD7-FB45-84F5-4B94-D0C16B6B6A38}"/>
              </a:ext>
            </a:extLst>
          </p:cNvPr>
          <p:cNvSpPr>
            <a:spLocks noGrp="1"/>
          </p:cNvSpPr>
          <p:nvPr>
            <p:ph type="sldNum" sz="quarter" idx="7"/>
          </p:nvPr>
        </p:nvSpPr>
        <p:spPr/>
        <p:txBody>
          <a:bodyPr/>
          <a:lstStyle/>
          <a:p>
            <a:fld id="{B6F15528-21DE-4FAA-801E-634DDDAF4B2B}" type="slidenum">
              <a:rPr lang="en-US" smtClean="0"/>
              <a:t>68</a:t>
            </a:fld>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100787"/>
            <a:ext cx="7924800" cy="914400"/>
          </a:xfrm>
          <a:prstGeom prst="rect">
            <a:avLst/>
          </a:prstGeom>
          <a:ln w="9144">
            <a:solidFill>
              <a:srgbClr val="000000"/>
            </a:solidFill>
          </a:ln>
        </p:spPr>
        <p:txBody>
          <a:bodyPr vert="horz" wrap="square" lIns="0" tIns="212090" rIns="0" bIns="0" rtlCol="0">
            <a:spAutoFit/>
          </a:bodyPr>
          <a:lstStyle/>
          <a:p>
            <a:pPr marL="421005">
              <a:lnSpc>
                <a:spcPct val="100000"/>
              </a:lnSpc>
              <a:spcBef>
                <a:spcPts val="1670"/>
              </a:spcBef>
            </a:pPr>
            <a:r>
              <a:rPr sz="2900" dirty="0">
                <a:solidFill>
                  <a:srgbClr val="C00000"/>
                </a:solidFill>
              </a:rPr>
              <a:t>Continuous</a:t>
            </a:r>
            <a:r>
              <a:rPr sz="2900" spc="-90" dirty="0">
                <a:solidFill>
                  <a:srgbClr val="C00000"/>
                </a:solidFill>
              </a:rPr>
              <a:t> </a:t>
            </a:r>
            <a:r>
              <a:rPr sz="2900" dirty="0">
                <a:solidFill>
                  <a:srgbClr val="C00000"/>
                </a:solidFill>
              </a:rPr>
              <a:t>Compost</a:t>
            </a:r>
            <a:r>
              <a:rPr sz="2900" spc="-65" dirty="0">
                <a:solidFill>
                  <a:srgbClr val="C00000"/>
                </a:solidFill>
              </a:rPr>
              <a:t> </a:t>
            </a:r>
            <a:r>
              <a:rPr sz="2900" dirty="0">
                <a:solidFill>
                  <a:srgbClr val="C00000"/>
                </a:solidFill>
              </a:rPr>
              <a:t>Latrine</a:t>
            </a:r>
            <a:r>
              <a:rPr sz="2900" spc="-65" dirty="0">
                <a:solidFill>
                  <a:srgbClr val="C00000"/>
                </a:solidFill>
              </a:rPr>
              <a:t> </a:t>
            </a:r>
            <a:r>
              <a:rPr sz="2900" dirty="0">
                <a:solidFill>
                  <a:srgbClr val="C00000"/>
                </a:solidFill>
              </a:rPr>
              <a:t>(“</a:t>
            </a:r>
            <a:r>
              <a:rPr sz="2900" dirty="0" err="1">
                <a:solidFill>
                  <a:srgbClr val="C00000"/>
                </a:solidFill>
              </a:rPr>
              <a:t>Maltrum</a:t>
            </a:r>
            <a:r>
              <a:rPr sz="2900" dirty="0">
                <a:solidFill>
                  <a:srgbClr val="C00000"/>
                </a:solidFill>
              </a:rPr>
              <a:t>”</a:t>
            </a:r>
            <a:r>
              <a:rPr sz="2900" spc="-65" dirty="0">
                <a:solidFill>
                  <a:srgbClr val="C00000"/>
                </a:solidFill>
              </a:rPr>
              <a:t> </a:t>
            </a:r>
            <a:r>
              <a:rPr sz="2900" spc="-10" dirty="0">
                <a:solidFill>
                  <a:srgbClr val="C00000"/>
                </a:solidFill>
              </a:rPr>
              <a:t>type)</a:t>
            </a:r>
            <a:endParaRPr sz="2900" dirty="0"/>
          </a:p>
        </p:txBody>
      </p:sp>
      <p:sp>
        <p:nvSpPr>
          <p:cNvPr id="3" name="object 3"/>
          <p:cNvSpPr txBox="1"/>
          <p:nvPr/>
        </p:nvSpPr>
        <p:spPr>
          <a:xfrm>
            <a:off x="383540" y="1384757"/>
            <a:ext cx="3103245" cy="4050665"/>
          </a:xfrm>
          <a:prstGeom prst="rect">
            <a:avLst/>
          </a:prstGeom>
        </p:spPr>
        <p:txBody>
          <a:bodyPr vert="horz" wrap="square" lIns="0" tIns="12700" rIns="0" bIns="0" rtlCol="0">
            <a:spAutoFit/>
          </a:bodyPr>
          <a:lstStyle/>
          <a:p>
            <a:pPr marL="236220" marR="5080" indent="-224154">
              <a:lnSpc>
                <a:spcPct val="100000"/>
              </a:lnSpc>
              <a:spcBef>
                <a:spcPts val="100"/>
              </a:spcBef>
              <a:buFont typeface="Arial MT"/>
              <a:buChar char="•"/>
              <a:tabLst>
                <a:tab pos="238125" algn="l"/>
              </a:tabLst>
            </a:pPr>
            <a:r>
              <a:rPr sz="2400" b="1" dirty="0">
                <a:latin typeface="Calibri"/>
                <a:cs typeface="Calibri"/>
              </a:rPr>
              <a:t>Good</a:t>
            </a:r>
            <a:r>
              <a:rPr sz="2400" b="1" spc="-15" dirty="0">
                <a:latin typeface="Calibri"/>
                <a:cs typeface="Calibri"/>
              </a:rPr>
              <a:t> </a:t>
            </a:r>
            <a:r>
              <a:rPr sz="2400" b="1" spc="-10" dirty="0">
                <a:latin typeface="Calibri"/>
                <a:cs typeface="Calibri"/>
              </a:rPr>
              <a:t>operation 	</a:t>
            </a:r>
            <a:r>
              <a:rPr sz="2400" b="1" dirty="0">
                <a:latin typeface="Calibri"/>
                <a:cs typeface="Calibri"/>
              </a:rPr>
              <a:t>requires</a:t>
            </a:r>
            <a:r>
              <a:rPr sz="2400" b="1" spc="-50" dirty="0">
                <a:latin typeface="Calibri"/>
                <a:cs typeface="Calibri"/>
              </a:rPr>
              <a:t> </a:t>
            </a:r>
            <a:r>
              <a:rPr sz="2400" b="1" dirty="0">
                <a:latin typeface="Calibri"/>
                <a:cs typeface="Calibri"/>
              </a:rPr>
              <a:t>about</a:t>
            </a:r>
            <a:r>
              <a:rPr sz="2400" b="1" spc="-55" dirty="0">
                <a:latin typeface="Calibri"/>
                <a:cs typeface="Calibri"/>
              </a:rPr>
              <a:t> </a:t>
            </a:r>
            <a:r>
              <a:rPr sz="2400" b="1" dirty="0">
                <a:latin typeface="Calibri"/>
                <a:cs typeface="Calibri"/>
              </a:rPr>
              <a:t>8</a:t>
            </a:r>
            <a:r>
              <a:rPr sz="2400" b="1" spc="-65" dirty="0">
                <a:latin typeface="Calibri"/>
                <a:cs typeface="Calibri"/>
              </a:rPr>
              <a:t> </a:t>
            </a:r>
            <a:r>
              <a:rPr sz="2400" b="1" spc="-20" dirty="0">
                <a:latin typeface="Calibri"/>
                <a:cs typeface="Calibri"/>
              </a:rPr>
              <a:t>times 	</a:t>
            </a:r>
            <a:r>
              <a:rPr sz="2400" b="1" dirty="0">
                <a:latin typeface="Calibri"/>
                <a:cs typeface="Calibri"/>
              </a:rPr>
              <a:t>as</a:t>
            </a:r>
            <a:r>
              <a:rPr sz="2400" b="1" spc="-10" dirty="0">
                <a:latin typeface="Calibri"/>
                <a:cs typeface="Calibri"/>
              </a:rPr>
              <a:t> </a:t>
            </a:r>
            <a:r>
              <a:rPr sz="2400" b="1" dirty="0">
                <a:latin typeface="Calibri"/>
                <a:cs typeface="Calibri"/>
              </a:rPr>
              <a:t>much</a:t>
            </a:r>
            <a:r>
              <a:rPr sz="2400" b="1" spc="-25" dirty="0">
                <a:latin typeface="Calibri"/>
                <a:cs typeface="Calibri"/>
              </a:rPr>
              <a:t> </a:t>
            </a:r>
            <a:r>
              <a:rPr sz="2400" b="1" spc="-10" dirty="0">
                <a:latin typeface="Calibri"/>
                <a:cs typeface="Calibri"/>
              </a:rPr>
              <a:t>vegetable 	</a:t>
            </a:r>
            <a:r>
              <a:rPr sz="2400" b="1" dirty="0">
                <a:latin typeface="Calibri"/>
                <a:cs typeface="Calibri"/>
              </a:rPr>
              <a:t>waste</a:t>
            </a:r>
            <a:r>
              <a:rPr sz="2400" b="1" spc="-75" dirty="0">
                <a:latin typeface="Calibri"/>
                <a:cs typeface="Calibri"/>
              </a:rPr>
              <a:t> </a:t>
            </a:r>
            <a:r>
              <a:rPr sz="2400" b="1" dirty="0">
                <a:latin typeface="Calibri"/>
                <a:cs typeface="Calibri"/>
              </a:rPr>
              <a:t>as</a:t>
            </a:r>
            <a:r>
              <a:rPr sz="2400" b="1" spc="-70" dirty="0">
                <a:latin typeface="Calibri"/>
                <a:cs typeface="Calibri"/>
              </a:rPr>
              <a:t> </a:t>
            </a:r>
            <a:r>
              <a:rPr sz="2400" b="1" dirty="0">
                <a:latin typeface="Calibri"/>
                <a:cs typeface="Calibri"/>
              </a:rPr>
              <a:t>feces</a:t>
            </a:r>
            <a:r>
              <a:rPr sz="2400" b="1" spc="-75" dirty="0">
                <a:latin typeface="Calibri"/>
                <a:cs typeface="Calibri"/>
              </a:rPr>
              <a:t> </a:t>
            </a:r>
            <a:r>
              <a:rPr sz="2400" b="1" spc="-25" dirty="0">
                <a:latin typeface="Calibri"/>
                <a:cs typeface="Calibri"/>
              </a:rPr>
              <a:t>be 	</a:t>
            </a:r>
            <a:r>
              <a:rPr sz="2400" b="1" dirty="0">
                <a:latin typeface="Calibri"/>
                <a:cs typeface="Calibri"/>
              </a:rPr>
              <a:t>added</a:t>
            </a:r>
            <a:r>
              <a:rPr sz="2400" b="1" spc="-45" dirty="0">
                <a:latin typeface="Calibri"/>
                <a:cs typeface="Calibri"/>
              </a:rPr>
              <a:t> </a:t>
            </a:r>
            <a:r>
              <a:rPr sz="2400" b="1" dirty="0">
                <a:latin typeface="Calibri"/>
                <a:cs typeface="Calibri"/>
              </a:rPr>
              <a:t>to</a:t>
            </a:r>
            <a:r>
              <a:rPr sz="2400" b="1" spc="-40" dirty="0">
                <a:latin typeface="Calibri"/>
                <a:cs typeface="Calibri"/>
              </a:rPr>
              <a:t> </a:t>
            </a:r>
            <a:r>
              <a:rPr sz="2400" b="1" dirty="0">
                <a:latin typeface="Calibri"/>
                <a:cs typeface="Calibri"/>
              </a:rPr>
              <a:t>give</a:t>
            </a:r>
            <a:r>
              <a:rPr sz="2400" b="1" spc="-60" dirty="0">
                <a:latin typeface="Calibri"/>
                <a:cs typeface="Calibri"/>
              </a:rPr>
              <a:t> </a:t>
            </a:r>
            <a:r>
              <a:rPr sz="2400" b="1" spc="-50" dirty="0">
                <a:latin typeface="Calibri"/>
                <a:cs typeface="Calibri"/>
              </a:rPr>
              <a:t>a 	</a:t>
            </a:r>
            <a:r>
              <a:rPr sz="2400" b="1" dirty="0">
                <a:latin typeface="Calibri"/>
                <a:cs typeface="Calibri"/>
              </a:rPr>
              <a:t>suitable</a:t>
            </a:r>
            <a:r>
              <a:rPr sz="2400" b="1" spc="-75" dirty="0">
                <a:latin typeface="Calibri"/>
                <a:cs typeface="Calibri"/>
              </a:rPr>
              <a:t> </a:t>
            </a:r>
            <a:r>
              <a:rPr sz="2400" b="1" dirty="0">
                <a:latin typeface="Calibri"/>
                <a:cs typeface="Calibri"/>
              </a:rPr>
              <a:t>C/N</a:t>
            </a:r>
            <a:r>
              <a:rPr sz="2400" b="1" spc="-80" dirty="0">
                <a:latin typeface="Calibri"/>
                <a:cs typeface="Calibri"/>
              </a:rPr>
              <a:t> </a:t>
            </a:r>
            <a:r>
              <a:rPr sz="2400" b="1" spc="-10" dirty="0">
                <a:latin typeface="Calibri"/>
                <a:cs typeface="Calibri"/>
              </a:rPr>
              <a:t>ratio.</a:t>
            </a:r>
            <a:endParaRPr sz="2400" dirty="0">
              <a:latin typeface="Calibri"/>
              <a:cs typeface="Calibri"/>
            </a:endParaRPr>
          </a:p>
          <a:p>
            <a:pPr marL="236220" marR="213360" indent="-224154">
              <a:lnSpc>
                <a:spcPct val="100000"/>
              </a:lnSpc>
              <a:spcBef>
                <a:spcPts val="2885"/>
              </a:spcBef>
              <a:buFont typeface="Arial MT"/>
              <a:buChar char="•"/>
              <a:tabLst>
                <a:tab pos="238125" algn="l"/>
              </a:tabLst>
            </a:pPr>
            <a:r>
              <a:rPr sz="2400" b="1" dirty="0">
                <a:latin typeface="Calibri"/>
                <a:cs typeface="Calibri"/>
              </a:rPr>
              <a:t>Has</a:t>
            </a:r>
            <a:r>
              <a:rPr sz="2400" b="1" spc="-30" dirty="0">
                <a:latin typeface="Calibri"/>
                <a:cs typeface="Calibri"/>
              </a:rPr>
              <a:t> </a:t>
            </a:r>
            <a:r>
              <a:rPr sz="2400" b="1" dirty="0">
                <a:latin typeface="Calibri"/>
                <a:cs typeface="Calibri"/>
              </a:rPr>
              <a:t>not</a:t>
            </a:r>
            <a:r>
              <a:rPr sz="2400" b="1" spc="-40" dirty="0">
                <a:latin typeface="Calibri"/>
                <a:cs typeface="Calibri"/>
              </a:rPr>
              <a:t> </a:t>
            </a:r>
            <a:r>
              <a:rPr sz="2400" b="1" dirty="0">
                <a:latin typeface="Calibri"/>
                <a:cs typeface="Calibri"/>
              </a:rPr>
              <a:t>been</a:t>
            </a:r>
            <a:r>
              <a:rPr sz="2400" b="1" spc="-25" dirty="0">
                <a:latin typeface="Calibri"/>
                <a:cs typeface="Calibri"/>
              </a:rPr>
              <a:t> </a:t>
            </a:r>
            <a:r>
              <a:rPr sz="2400" b="1" spc="-20" dirty="0">
                <a:latin typeface="Calibri"/>
                <a:cs typeface="Calibri"/>
              </a:rPr>
              <a:t>very 	</a:t>
            </a:r>
            <a:r>
              <a:rPr sz="2400" b="1" dirty="0">
                <a:latin typeface="Calibri"/>
                <a:cs typeface="Calibri"/>
              </a:rPr>
              <a:t>successful</a:t>
            </a:r>
            <a:r>
              <a:rPr sz="2400" b="1" spc="-90" dirty="0">
                <a:latin typeface="Calibri"/>
                <a:cs typeface="Calibri"/>
              </a:rPr>
              <a:t> </a:t>
            </a:r>
            <a:r>
              <a:rPr sz="2400" b="1" spc="-25" dirty="0">
                <a:latin typeface="Calibri"/>
                <a:cs typeface="Calibri"/>
              </a:rPr>
              <a:t>in 	</a:t>
            </a:r>
            <a:r>
              <a:rPr sz="2400" b="1" dirty="0">
                <a:latin typeface="Calibri"/>
                <a:cs typeface="Calibri"/>
              </a:rPr>
              <a:t>developing</a:t>
            </a:r>
            <a:r>
              <a:rPr sz="2400" b="1" spc="-95" dirty="0">
                <a:latin typeface="Calibri"/>
                <a:cs typeface="Calibri"/>
              </a:rPr>
              <a:t> </a:t>
            </a:r>
            <a:r>
              <a:rPr sz="2400" b="1" spc="-10" dirty="0">
                <a:latin typeface="Calibri"/>
                <a:cs typeface="Calibri"/>
              </a:rPr>
              <a:t>countries 	</a:t>
            </a:r>
            <a:r>
              <a:rPr sz="2400" b="1" dirty="0">
                <a:latin typeface="Calibri"/>
                <a:cs typeface="Calibri"/>
              </a:rPr>
              <a:t>including</a:t>
            </a:r>
            <a:r>
              <a:rPr sz="2400" b="1" spc="-30" dirty="0">
                <a:latin typeface="Calibri"/>
                <a:cs typeface="Calibri"/>
              </a:rPr>
              <a:t> </a:t>
            </a:r>
            <a:r>
              <a:rPr sz="2400" b="1" spc="-10" dirty="0">
                <a:latin typeface="Calibri"/>
                <a:cs typeface="Calibri"/>
              </a:rPr>
              <a:t>Asia.</a:t>
            </a:r>
            <a:endParaRPr sz="2400" dirty="0">
              <a:latin typeface="Calibri"/>
              <a:cs typeface="Calibri"/>
            </a:endParaRPr>
          </a:p>
        </p:txBody>
      </p:sp>
      <p:pic>
        <p:nvPicPr>
          <p:cNvPr id="4" name="object 4"/>
          <p:cNvPicPr/>
          <p:nvPr/>
        </p:nvPicPr>
        <p:blipFill>
          <a:blip r:embed="rId2"/>
          <a:stretch>
            <a:fillRect/>
          </a:stretch>
        </p:blipFill>
        <p:spPr>
          <a:xfrm>
            <a:off x="3810000" y="1066800"/>
            <a:ext cx="4858511" cy="4572000"/>
          </a:xfrm>
          <a:prstGeom prst="rect">
            <a:avLst/>
          </a:prstGeom>
        </p:spPr>
      </p:pic>
      <p:sp>
        <p:nvSpPr>
          <p:cNvPr id="5" name="Slide Number Placeholder 4">
            <a:extLst>
              <a:ext uri="{FF2B5EF4-FFF2-40B4-BE49-F238E27FC236}">
                <a16:creationId xmlns:a16="http://schemas.microsoft.com/office/drawing/2014/main" id="{EAA6A1F9-3FD3-67E5-C356-C7B61F9CD817}"/>
              </a:ext>
            </a:extLst>
          </p:cNvPr>
          <p:cNvSpPr>
            <a:spLocks noGrp="1"/>
          </p:cNvSpPr>
          <p:nvPr>
            <p:ph type="sldNum" sz="quarter" idx="7"/>
          </p:nvPr>
        </p:nvSpPr>
        <p:spPr/>
        <p:txBody>
          <a:bodyPr/>
          <a:lstStyle/>
          <a:p>
            <a:fld id="{B6F15528-21DE-4FAA-801E-634DDDAF4B2B}" type="slidenum">
              <a:rPr lang="en-US" smtClean="0"/>
              <a:t>69</a:t>
            </a:fld>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1613" y="685800"/>
            <a:ext cx="5690354" cy="517930"/>
          </a:xfrm>
          <a:prstGeom prst="rect">
            <a:avLst/>
          </a:prstGeom>
        </p:spPr>
        <p:txBody>
          <a:bodyPr vert="horz" wrap="square" lIns="0" tIns="10001" rIns="0" bIns="0" rtlCol="0">
            <a:spAutoFit/>
          </a:bodyPr>
          <a:lstStyle/>
          <a:p>
            <a:pPr marL="9525">
              <a:spcBef>
                <a:spcPts val="79"/>
              </a:spcBef>
            </a:pPr>
            <a:r>
              <a:rPr spc="-8"/>
              <a:t>Background</a:t>
            </a:r>
          </a:p>
        </p:txBody>
      </p:sp>
      <p:sp>
        <p:nvSpPr>
          <p:cNvPr id="3" name="object 3"/>
          <p:cNvSpPr txBox="1"/>
          <p:nvPr/>
        </p:nvSpPr>
        <p:spPr>
          <a:xfrm>
            <a:off x="381000" y="1371600"/>
            <a:ext cx="8152924" cy="5220820"/>
          </a:xfrm>
          <a:prstGeom prst="rect">
            <a:avLst/>
          </a:prstGeom>
        </p:spPr>
        <p:txBody>
          <a:bodyPr vert="horz" wrap="square" lIns="0" tIns="9049" rIns="0" bIns="0" rtlCol="0">
            <a:spAutoFit/>
          </a:bodyPr>
          <a:lstStyle/>
          <a:p>
            <a:pPr marL="180022" marR="3810" indent="-170974" algn="just">
              <a:spcBef>
                <a:spcPts val="71"/>
              </a:spcBef>
              <a:buFont typeface="Arial MT"/>
              <a:buChar char="•"/>
              <a:tabLst>
                <a:tab pos="180975" algn="l"/>
              </a:tabLst>
            </a:pPr>
            <a:r>
              <a:rPr sz="2400">
                <a:latin typeface="Trebuchet MS"/>
                <a:cs typeface="Trebuchet MS"/>
              </a:rPr>
              <a:t>With</a:t>
            </a:r>
            <a:r>
              <a:rPr sz="2400" spc="38">
                <a:latin typeface="Trebuchet MS"/>
                <a:cs typeface="Trebuchet MS"/>
              </a:rPr>
              <a:t> </a:t>
            </a:r>
            <a:r>
              <a:rPr sz="2400" spc="-68">
                <a:latin typeface="Trebuchet MS"/>
                <a:cs typeface="Trebuchet MS"/>
              </a:rPr>
              <a:t>the</a:t>
            </a:r>
            <a:r>
              <a:rPr sz="2400" spc="-165">
                <a:latin typeface="Trebuchet MS"/>
                <a:cs typeface="Trebuchet MS"/>
              </a:rPr>
              <a:t> </a:t>
            </a:r>
            <a:r>
              <a:rPr sz="2400" spc="-90">
                <a:latin typeface="Trebuchet MS"/>
                <a:cs typeface="Trebuchet MS"/>
              </a:rPr>
              <a:t>increasing</a:t>
            </a:r>
            <a:r>
              <a:rPr sz="2400" spc="-172">
                <a:latin typeface="Trebuchet MS"/>
                <a:cs typeface="Trebuchet MS"/>
              </a:rPr>
              <a:t> </a:t>
            </a:r>
            <a:r>
              <a:rPr sz="2400" spc="-94">
                <a:solidFill>
                  <a:srgbClr val="C00000"/>
                </a:solidFill>
                <a:latin typeface="Trebuchet MS"/>
                <a:cs typeface="Trebuchet MS"/>
              </a:rPr>
              <a:t>urbanization,</a:t>
            </a:r>
            <a:r>
              <a:rPr sz="2400" spc="-131">
                <a:solidFill>
                  <a:srgbClr val="C00000"/>
                </a:solidFill>
                <a:latin typeface="Trebuchet MS"/>
                <a:cs typeface="Trebuchet MS"/>
              </a:rPr>
              <a:t> </a:t>
            </a:r>
            <a:r>
              <a:rPr sz="2400" spc="-83">
                <a:solidFill>
                  <a:srgbClr val="C00000"/>
                </a:solidFill>
                <a:latin typeface="Trebuchet MS"/>
                <a:cs typeface="Trebuchet MS"/>
              </a:rPr>
              <a:t>industrial</a:t>
            </a:r>
            <a:r>
              <a:rPr sz="2400" spc="-94">
                <a:solidFill>
                  <a:srgbClr val="C00000"/>
                </a:solidFill>
                <a:latin typeface="Trebuchet MS"/>
                <a:cs typeface="Trebuchet MS"/>
              </a:rPr>
              <a:t> </a:t>
            </a:r>
            <a:r>
              <a:rPr sz="2400" spc="-90">
                <a:solidFill>
                  <a:srgbClr val="C00000"/>
                </a:solidFill>
                <a:latin typeface="Trebuchet MS"/>
                <a:cs typeface="Trebuchet MS"/>
              </a:rPr>
              <a:t>development</a:t>
            </a:r>
            <a:r>
              <a:rPr sz="2400" spc="-188">
                <a:solidFill>
                  <a:srgbClr val="C00000"/>
                </a:solidFill>
                <a:latin typeface="Trebuchet MS"/>
                <a:cs typeface="Trebuchet MS"/>
              </a:rPr>
              <a:t> </a:t>
            </a:r>
            <a:r>
              <a:rPr sz="2400" spc="-19">
                <a:solidFill>
                  <a:srgbClr val="C00000"/>
                </a:solidFill>
                <a:latin typeface="Trebuchet MS"/>
                <a:cs typeface="Trebuchet MS"/>
              </a:rPr>
              <a:t>&amp;</a:t>
            </a:r>
            <a:r>
              <a:rPr sz="2400" spc="-229">
                <a:solidFill>
                  <a:srgbClr val="C00000"/>
                </a:solidFill>
                <a:latin typeface="Trebuchet MS"/>
                <a:cs typeface="Trebuchet MS"/>
              </a:rPr>
              <a:t> </a:t>
            </a:r>
            <a:r>
              <a:rPr sz="2400" spc="-90">
                <a:solidFill>
                  <a:srgbClr val="C00000"/>
                </a:solidFill>
                <a:latin typeface="Trebuchet MS"/>
                <a:cs typeface="Trebuchet MS"/>
              </a:rPr>
              <a:t>large</a:t>
            </a:r>
            <a:r>
              <a:rPr sz="2400" spc="-127">
                <a:solidFill>
                  <a:srgbClr val="C00000"/>
                </a:solidFill>
                <a:latin typeface="Trebuchet MS"/>
                <a:cs typeface="Trebuchet MS"/>
              </a:rPr>
              <a:t> </a:t>
            </a:r>
            <a:r>
              <a:rPr sz="2400" spc="-8">
                <a:solidFill>
                  <a:srgbClr val="C00000"/>
                </a:solidFill>
                <a:latin typeface="Trebuchet MS"/>
                <a:cs typeface="Trebuchet MS"/>
              </a:rPr>
              <a:t>human </a:t>
            </a:r>
            <a:r>
              <a:rPr sz="2400" spc="-113">
                <a:solidFill>
                  <a:srgbClr val="C00000"/>
                </a:solidFill>
                <a:latin typeface="Trebuchet MS"/>
                <a:cs typeface="Trebuchet MS"/>
              </a:rPr>
              <a:t>activities</a:t>
            </a:r>
            <a:r>
              <a:rPr sz="2400" spc="-113">
                <a:latin typeface="Trebuchet MS"/>
                <a:cs typeface="Trebuchet MS"/>
              </a:rPr>
              <a:t>,</a:t>
            </a:r>
            <a:r>
              <a:rPr sz="2400" spc="-161">
                <a:latin typeface="Trebuchet MS"/>
                <a:cs typeface="Trebuchet MS"/>
              </a:rPr>
              <a:t> </a:t>
            </a:r>
            <a:r>
              <a:rPr sz="2400" spc="-64">
                <a:latin typeface="Trebuchet MS"/>
                <a:cs typeface="Trebuchet MS"/>
              </a:rPr>
              <a:t>it</a:t>
            </a:r>
            <a:r>
              <a:rPr sz="2400" spc="-195">
                <a:latin typeface="Trebuchet MS"/>
                <a:cs typeface="Trebuchet MS"/>
              </a:rPr>
              <a:t> </a:t>
            </a:r>
            <a:r>
              <a:rPr sz="2400" spc="-45">
                <a:latin typeface="Trebuchet MS"/>
                <a:cs typeface="Trebuchet MS"/>
              </a:rPr>
              <a:t>is</a:t>
            </a:r>
            <a:r>
              <a:rPr sz="2400" spc="-120">
                <a:latin typeface="Trebuchet MS"/>
                <a:cs typeface="Trebuchet MS"/>
              </a:rPr>
              <a:t> </a:t>
            </a:r>
            <a:r>
              <a:rPr sz="2400" spc="-90">
                <a:latin typeface="Trebuchet MS"/>
                <a:cs typeface="Trebuchet MS"/>
              </a:rPr>
              <a:t>natural</a:t>
            </a:r>
            <a:r>
              <a:rPr sz="2400" spc="-153">
                <a:latin typeface="Trebuchet MS"/>
                <a:cs typeface="Trebuchet MS"/>
              </a:rPr>
              <a:t> </a:t>
            </a:r>
            <a:r>
              <a:rPr sz="2400" spc="-53">
                <a:latin typeface="Trebuchet MS"/>
                <a:cs typeface="Trebuchet MS"/>
              </a:rPr>
              <a:t>to</a:t>
            </a:r>
            <a:r>
              <a:rPr sz="2400" spc="-165">
                <a:latin typeface="Trebuchet MS"/>
                <a:cs typeface="Trebuchet MS"/>
              </a:rPr>
              <a:t> </a:t>
            </a:r>
            <a:r>
              <a:rPr sz="2400" spc="-90">
                <a:latin typeface="Trebuchet MS"/>
                <a:cs typeface="Trebuchet MS"/>
              </a:rPr>
              <a:t>increase</a:t>
            </a:r>
            <a:r>
              <a:rPr sz="2400" spc="-150">
                <a:latin typeface="Trebuchet MS"/>
                <a:cs typeface="Trebuchet MS"/>
              </a:rPr>
              <a:t> </a:t>
            </a:r>
            <a:r>
              <a:rPr sz="2400" spc="-53">
                <a:latin typeface="Trebuchet MS"/>
                <a:cs typeface="Trebuchet MS"/>
              </a:rPr>
              <a:t>in</a:t>
            </a:r>
            <a:r>
              <a:rPr sz="2400" spc="-169">
                <a:latin typeface="Trebuchet MS"/>
                <a:cs typeface="Trebuchet MS"/>
              </a:rPr>
              <a:t> </a:t>
            </a:r>
            <a:r>
              <a:rPr sz="2400" spc="-68">
                <a:latin typeface="Trebuchet MS"/>
                <a:cs typeface="Trebuchet MS"/>
              </a:rPr>
              <a:t>the</a:t>
            </a:r>
            <a:r>
              <a:rPr sz="2400" spc="-169">
                <a:latin typeface="Trebuchet MS"/>
                <a:cs typeface="Trebuchet MS"/>
              </a:rPr>
              <a:t> </a:t>
            </a:r>
            <a:r>
              <a:rPr sz="2400" spc="-60">
                <a:solidFill>
                  <a:srgbClr val="C00000"/>
                </a:solidFill>
                <a:latin typeface="Trebuchet MS"/>
                <a:cs typeface="Trebuchet MS"/>
              </a:rPr>
              <a:t>production</a:t>
            </a:r>
            <a:r>
              <a:rPr sz="2400" spc="-113">
                <a:solidFill>
                  <a:srgbClr val="C00000"/>
                </a:solidFill>
                <a:latin typeface="Trebuchet MS"/>
                <a:cs typeface="Trebuchet MS"/>
              </a:rPr>
              <a:t> </a:t>
            </a:r>
            <a:r>
              <a:rPr sz="2400">
                <a:solidFill>
                  <a:srgbClr val="C00000"/>
                </a:solidFill>
                <a:latin typeface="Trebuchet MS"/>
                <a:cs typeface="Trebuchet MS"/>
              </a:rPr>
              <a:t>of</a:t>
            </a:r>
            <a:r>
              <a:rPr sz="2400" spc="75">
                <a:solidFill>
                  <a:srgbClr val="C00000"/>
                </a:solidFill>
                <a:latin typeface="Trebuchet MS"/>
                <a:cs typeface="Trebuchet MS"/>
              </a:rPr>
              <a:t> </a:t>
            </a:r>
            <a:r>
              <a:rPr sz="2400" spc="-8">
                <a:solidFill>
                  <a:srgbClr val="C00000"/>
                </a:solidFill>
                <a:latin typeface="Trebuchet MS"/>
                <a:cs typeface="Trebuchet MS"/>
              </a:rPr>
              <a:t>wastes.</a:t>
            </a:r>
            <a:endParaRPr sz="2400">
              <a:latin typeface="Trebuchet MS"/>
              <a:cs typeface="Trebuchet MS"/>
            </a:endParaRPr>
          </a:p>
          <a:p>
            <a:pPr algn="just">
              <a:spcBef>
                <a:spcPts val="1586"/>
              </a:spcBef>
              <a:buFont typeface="Arial MT"/>
              <a:buChar char="•"/>
            </a:pPr>
            <a:endParaRPr sz="2400">
              <a:latin typeface="Trebuchet MS"/>
              <a:cs typeface="Trebuchet MS"/>
            </a:endParaRPr>
          </a:p>
          <a:p>
            <a:pPr marL="180022" marR="629602" indent="-170974" algn="just">
              <a:buFont typeface="Arial MT"/>
              <a:buChar char="•"/>
              <a:tabLst>
                <a:tab pos="180975" algn="l"/>
                <a:tab pos="1729740" algn="l"/>
              </a:tabLst>
            </a:pPr>
            <a:r>
              <a:rPr sz="2400" spc="-56">
                <a:latin typeface="Trebuchet MS"/>
                <a:cs typeface="Trebuchet MS"/>
              </a:rPr>
              <a:t>These</a:t>
            </a:r>
            <a:r>
              <a:rPr sz="2400" spc="-79">
                <a:latin typeface="Trebuchet MS"/>
                <a:cs typeface="Trebuchet MS"/>
              </a:rPr>
              <a:t> </a:t>
            </a:r>
            <a:r>
              <a:rPr sz="2400" spc="-109">
                <a:latin typeface="Trebuchet MS"/>
                <a:cs typeface="Trebuchet MS"/>
              </a:rPr>
              <a:t>waste,</a:t>
            </a:r>
            <a:r>
              <a:rPr sz="2400" spc="-150">
                <a:latin typeface="Trebuchet MS"/>
                <a:cs typeface="Trebuchet MS"/>
              </a:rPr>
              <a:t> </a:t>
            </a:r>
            <a:r>
              <a:rPr sz="2400" spc="-86">
                <a:latin typeface="Trebuchet MS"/>
                <a:cs typeface="Trebuchet MS"/>
              </a:rPr>
              <a:t>if</a:t>
            </a:r>
            <a:r>
              <a:rPr sz="2400" spc="-263">
                <a:latin typeface="Trebuchet MS"/>
                <a:cs typeface="Trebuchet MS"/>
              </a:rPr>
              <a:t> </a:t>
            </a:r>
            <a:r>
              <a:rPr sz="2400" spc="-30">
                <a:latin typeface="Trebuchet MS"/>
                <a:cs typeface="Trebuchet MS"/>
              </a:rPr>
              <a:t>not</a:t>
            </a:r>
            <a:r>
              <a:rPr sz="2400" spc="-83">
                <a:latin typeface="Trebuchet MS"/>
                <a:cs typeface="Trebuchet MS"/>
              </a:rPr>
              <a:t> </a:t>
            </a:r>
            <a:r>
              <a:rPr sz="2400" spc="-64">
                <a:latin typeface="Trebuchet MS"/>
                <a:cs typeface="Trebuchet MS"/>
              </a:rPr>
              <a:t>properly</a:t>
            </a:r>
            <a:r>
              <a:rPr sz="2400" spc="-101">
                <a:latin typeface="Trebuchet MS"/>
                <a:cs typeface="Trebuchet MS"/>
              </a:rPr>
              <a:t> </a:t>
            </a:r>
            <a:r>
              <a:rPr sz="2400" spc="-120">
                <a:solidFill>
                  <a:srgbClr val="C00000"/>
                </a:solidFill>
                <a:latin typeface="Trebuchet MS"/>
                <a:cs typeface="Trebuchet MS"/>
              </a:rPr>
              <a:t>managed/handled/disposed</a:t>
            </a:r>
            <a:r>
              <a:rPr sz="2400" spc="-150">
                <a:solidFill>
                  <a:srgbClr val="C00000"/>
                </a:solidFill>
                <a:latin typeface="Trebuchet MS"/>
                <a:cs typeface="Trebuchet MS"/>
              </a:rPr>
              <a:t> </a:t>
            </a:r>
            <a:r>
              <a:rPr sz="2400">
                <a:latin typeface="Trebuchet MS"/>
                <a:cs typeface="Trebuchet MS"/>
              </a:rPr>
              <a:t>to</a:t>
            </a:r>
            <a:r>
              <a:rPr sz="2400" spc="-53">
                <a:latin typeface="Trebuchet MS"/>
                <a:cs typeface="Trebuchet MS"/>
              </a:rPr>
              <a:t> </a:t>
            </a:r>
            <a:r>
              <a:rPr sz="2400" spc="-19">
                <a:latin typeface="Trebuchet MS"/>
                <a:cs typeface="Trebuchet MS"/>
              </a:rPr>
              <a:t>the 	</a:t>
            </a:r>
            <a:r>
              <a:rPr sz="2400" spc="-8">
                <a:latin typeface="Trebuchet MS"/>
                <a:cs typeface="Trebuchet MS"/>
              </a:rPr>
              <a:t>environment</a:t>
            </a:r>
            <a:r>
              <a:rPr sz="2400">
                <a:latin typeface="Trebuchet MS"/>
                <a:cs typeface="Trebuchet MS"/>
              </a:rPr>
              <a:t>	</a:t>
            </a:r>
            <a:r>
              <a:rPr sz="2400" spc="-68">
                <a:solidFill>
                  <a:srgbClr val="C00000"/>
                </a:solidFill>
                <a:latin typeface="Trebuchet MS"/>
                <a:cs typeface="Trebuchet MS"/>
              </a:rPr>
              <a:t>without</a:t>
            </a:r>
            <a:r>
              <a:rPr sz="2400" spc="-75">
                <a:solidFill>
                  <a:srgbClr val="C00000"/>
                </a:solidFill>
                <a:latin typeface="Trebuchet MS"/>
                <a:cs typeface="Trebuchet MS"/>
              </a:rPr>
              <a:t> </a:t>
            </a:r>
            <a:r>
              <a:rPr sz="2400" spc="-116">
                <a:solidFill>
                  <a:srgbClr val="C00000"/>
                </a:solidFill>
                <a:latin typeface="Trebuchet MS"/>
                <a:cs typeface="Trebuchet MS"/>
              </a:rPr>
              <a:t>treatment</a:t>
            </a:r>
            <a:r>
              <a:rPr sz="2400" spc="-116">
                <a:latin typeface="Trebuchet MS"/>
                <a:cs typeface="Trebuchet MS"/>
              </a:rPr>
              <a:t>/in</a:t>
            </a:r>
            <a:r>
              <a:rPr sz="2400" spc="-233">
                <a:latin typeface="Trebuchet MS"/>
                <a:cs typeface="Trebuchet MS"/>
              </a:rPr>
              <a:t> </a:t>
            </a:r>
            <a:r>
              <a:rPr sz="2400" spc="-15">
                <a:latin typeface="Trebuchet MS"/>
                <a:cs typeface="Trebuchet MS"/>
              </a:rPr>
              <a:t>a</a:t>
            </a:r>
            <a:r>
              <a:rPr sz="2400" spc="-274">
                <a:latin typeface="Trebuchet MS"/>
                <a:cs typeface="Trebuchet MS"/>
              </a:rPr>
              <a:t> </a:t>
            </a:r>
            <a:r>
              <a:rPr sz="2400" spc="-90">
                <a:latin typeface="Trebuchet MS"/>
                <a:cs typeface="Trebuchet MS"/>
              </a:rPr>
              <a:t>state</a:t>
            </a:r>
            <a:r>
              <a:rPr sz="2400" spc="-172">
                <a:latin typeface="Trebuchet MS"/>
                <a:cs typeface="Trebuchet MS"/>
              </a:rPr>
              <a:t> </a:t>
            </a:r>
            <a:r>
              <a:rPr sz="2400" spc="-94">
                <a:latin typeface="Trebuchet MS"/>
                <a:cs typeface="Trebuchet MS"/>
              </a:rPr>
              <a:t>that</a:t>
            </a:r>
            <a:r>
              <a:rPr sz="2400" spc="-176">
                <a:latin typeface="Trebuchet MS"/>
                <a:cs typeface="Trebuchet MS"/>
              </a:rPr>
              <a:t> </a:t>
            </a:r>
            <a:r>
              <a:rPr sz="2400" spc="-75">
                <a:latin typeface="Trebuchet MS"/>
                <a:cs typeface="Trebuchet MS"/>
              </a:rPr>
              <a:t>are</a:t>
            </a:r>
            <a:r>
              <a:rPr sz="2400" spc="-172">
                <a:latin typeface="Trebuchet MS"/>
                <a:cs typeface="Trebuchet MS"/>
              </a:rPr>
              <a:t> </a:t>
            </a:r>
            <a:r>
              <a:rPr sz="2400" spc="-94">
                <a:latin typeface="Trebuchet MS"/>
                <a:cs typeface="Trebuchet MS"/>
              </a:rPr>
              <a:t>harmful</a:t>
            </a:r>
            <a:r>
              <a:rPr sz="2400" spc="-172">
                <a:latin typeface="Trebuchet MS"/>
                <a:cs typeface="Trebuchet MS"/>
              </a:rPr>
              <a:t> </a:t>
            </a:r>
            <a:r>
              <a:rPr sz="2400">
                <a:latin typeface="Trebuchet MS"/>
                <a:cs typeface="Trebuchet MS"/>
              </a:rPr>
              <a:t>to</a:t>
            </a:r>
            <a:r>
              <a:rPr sz="2400" spc="-49">
                <a:latin typeface="Trebuchet MS"/>
                <a:cs typeface="Trebuchet MS"/>
              </a:rPr>
              <a:t> </a:t>
            </a:r>
            <a:r>
              <a:rPr sz="2400" spc="-19">
                <a:latin typeface="Trebuchet MS"/>
                <a:cs typeface="Trebuchet MS"/>
              </a:rPr>
              <a:t>the </a:t>
            </a:r>
            <a:r>
              <a:rPr sz="2400" spc="-101">
                <a:latin typeface="Trebuchet MS"/>
                <a:cs typeface="Trebuchet MS"/>
              </a:rPr>
              <a:t>nature,</a:t>
            </a:r>
            <a:r>
              <a:rPr sz="2400" spc="-206">
                <a:latin typeface="Trebuchet MS"/>
                <a:cs typeface="Trebuchet MS"/>
              </a:rPr>
              <a:t> </a:t>
            </a:r>
            <a:r>
              <a:rPr sz="2400" spc="-86">
                <a:latin typeface="Trebuchet MS"/>
                <a:cs typeface="Trebuchet MS"/>
              </a:rPr>
              <a:t>can</a:t>
            </a:r>
            <a:r>
              <a:rPr sz="2400" spc="-206">
                <a:latin typeface="Trebuchet MS"/>
                <a:cs typeface="Trebuchet MS"/>
              </a:rPr>
              <a:t> </a:t>
            </a:r>
            <a:r>
              <a:rPr sz="2400" spc="-26">
                <a:latin typeface="Trebuchet MS"/>
                <a:cs typeface="Trebuchet MS"/>
              </a:rPr>
              <a:t>have</a:t>
            </a:r>
            <a:r>
              <a:rPr sz="2400" spc="191">
                <a:latin typeface="Trebuchet MS"/>
                <a:cs typeface="Trebuchet MS"/>
              </a:rPr>
              <a:t> </a:t>
            </a:r>
            <a:r>
              <a:rPr sz="2400" spc="-98">
                <a:solidFill>
                  <a:srgbClr val="C00000"/>
                </a:solidFill>
                <a:latin typeface="Trebuchet MS"/>
                <a:cs typeface="Trebuchet MS"/>
              </a:rPr>
              <a:t>detrimental</a:t>
            </a:r>
            <a:r>
              <a:rPr sz="2400" spc="-153">
                <a:solidFill>
                  <a:srgbClr val="C00000"/>
                </a:solidFill>
                <a:latin typeface="Trebuchet MS"/>
                <a:cs typeface="Trebuchet MS"/>
              </a:rPr>
              <a:t> </a:t>
            </a:r>
            <a:r>
              <a:rPr sz="2400" spc="-109">
                <a:solidFill>
                  <a:srgbClr val="C00000"/>
                </a:solidFill>
                <a:latin typeface="Trebuchet MS"/>
                <a:cs typeface="Trebuchet MS"/>
              </a:rPr>
              <a:t>effects</a:t>
            </a:r>
            <a:r>
              <a:rPr sz="2400" spc="-233">
                <a:solidFill>
                  <a:srgbClr val="C00000"/>
                </a:solidFill>
                <a:latin typeface="Trebuchet MS"/>
                <a:cs typeface="Trebuchet MS"/>
              </a:rPr>
              <a:t> </a:t>
            </a:r>
            <a:r>
              <a:rPr sz="2400">
                <a:latin typeface="Trebuchet MS"/>
                <a:cs typeface="Trebuchet MS"/>
              </a:rPr>
              <a:t>on</a:t>
            </a:r>
            <a:r>
              <a:rPr sz="2400" spc="-75">
                <a:latin typeface="Trebuchet MS"/>
                <a:cs typeface="Trebuchet MS"/>
              </a:rPr>
              <a:t> </a:t>
            </a:r>
            <a:r>
              <a:rPr sz="2400" spc="-68">
                <a:latin typeface="Trebuchet MS"/>
                <a:cs typeface="Trebuchet MS"/>
              </a:rPr>
              <a:t>the</a:t>
            </a:r>
            <a:r>
              <a:rPr sz="2400" spc="-184">
                <a:latin typeface="Trebuchet MS"/>
                <a:cs typeface="Trebuchet MS"/>
              </a:rPr>
              <a:t> </a:t>
            </a:r>
            <a:r>
              <a:rPr sz="2400" spc="-90">
                <a:latin typeface="Trebuchet MS"/>
                <a:cs typeface="Trebuchet MS"/>
              </a:rPr>
              <a:t>environmental</a:t>
            </a:r>
            <a:r>
              <a:rPr sz="2400" spc="-68">
                <a:latin typeface="Trebuchet MS"/>
                <a:cs typeface="Trebuchet MS"/>
              </a:rPr>
              <a:t> </a:t>
            </a:r>
            <a:r>
              <a:rPr sz="2400" spc="-83">
                <a:latin typeface="Trebuchet MS"/>
                <a:cs typeface="Trebuchet MS"/>
              </a:rPr>
              <a:t>qu</a:t>
            </a:r>
            <a:r>
              <a:rPr sz="2400" spc="-86">
                <a:latin typeface="Trebuchet MS"/>
                <a:cs typeface="Trebuchet MS"/>
              </a:rPr>
              <a:t>a</a:t>
            </a:r>
            <a:r>
              <a:rPr sz="2400" spc="-79">
                <a:latin typeface="Trebuchet MS"/>
                <a:cs typeface="Trebuchet MS"/>
              </a:rPr>
              <a:t>l</a:t>
            </a:r>
            <a:r>
              <a:rPr sz="2400" spc="-86">
                <a:latin typeface="Trebuchet MS"/>
                <a:cs typeface="Trebuchet MS"/>
              </a:rPr>
              <a:t>it</a:t>
            </a:r>
            <a:r>
              <a:rPr sz="2400" spc="-330">
                <a:latin typeface="Trebuchet MS"/>
                <a:cs typeface="Trebuchet MS"/>
              </a:rPr>
              <a:t>y</a:t>
            </a:r>
            <a:r>
              <a:rPr sz="2400" spc="49">
                <a:latin typeface="Trebuchet MS"/>
                <a:cs typeface="Trebuchet MS"/>
              </a:rPr>
              <a:t>.</a:t>
            </a:r>
            <a:endParaRPr sz="2400">
              <a:latin typeface="Trebuchet MS"/>
              <a:cs typeface="Trebuchet MS"/>
            </a:endParaRPr>
          </a:p>
          <a:p>
            <a:pPr algn="just">
              <a:spcBef>
                <a:spcPts val="1586"/>
              </a:spcBef>
              <a:buFont typeface="Arial MT"/>
              <a:buChar char="•"/>
            </a:pPr>
            <a:endParaRPr sz="2400">
              <a:latin typeface="Trebuchet MS"/>
              <a:cs typeface="Trebuchet MS"/>
            </a:endParaRPr>
          </a:p>
          <a:p>
            <a:pPr marL="180022" marR="35243" indent="-170974" algn="just">
              <a:buFont typeface="Arial MT"/>
              <a:buChar char="•"/>
              <a:tabLst>
                <a:tab pos="180975" algn="l"/>
              </a:tabLst>
            </a:pPr>
            <a:r>
              <a:rPr sz="2400" spc="-105">
                <a:latin typeface="Trebuchet MS"/>
                <a:cs typeface="Trebuchet MS"/>
              </a:rPr>
              <a:t>Even</a:t>
            </a:r>
            <a:r>
              <a:rPr sz="2400" spc="-53">
                <a:latin typeface="Trebuchet MS"/>
                <a:cs typeface="Trebuchet MS"/>
              </a:rPr>
              <a:t> </a:t>
            </a:r>
            <a:r>
              <a:rPr sz="2400" spc="-68">
                <a:latin typeface="Trebuchet MS"/>
                <a:cs typeface="Trebuchet MS"/>
              </a:rPr>
              <a:t>though</a:t>
            </a:r>
            <a:r>
              <a:rPr sz="2400" spc="-90">
                <a:latin typeface="Trebuchet MS"/>
                <a:cs typeface="Trebuchet MS"/>
              </a:rPr>
              <a:t> </a:t>
            </a:r>
            <a:r>
              <a:rPr sz="2400" spc="-113">
                <a:latin typeface="Trebuchet MS"/>
                <a:cs typeface="Trebuchet MS"/>
              </a:rPr>
              <a:t>the</a:t>
            </a:r>
            <a:r>
              <a:rPr sz="2400" spc="-45">
                <a:latin typeface="Trebuchet MS"/>
                <a:cs typeface="Trebuchet MS"/>
              </a:rPr>
              <a:t> </a:t>
            </a:r>
            <a:r>
              <a:rPr sz="2400" spc="-98">
                <a:solidFill>
                  <a:srgbClr val="C00000"/>
                </a:solidFill>
                <a:latin typeface="Trebuchet MS"/>
                <a:cs typeface="Trebuchet MS"/>
              </a:rPr>
              <a:t>awareness</a:t>
            </a:r>
            <a:r>
              <a:rPr sz="2400" spc="-60">
                <a:solidFill>
                  <a:srgbClr val="C00000"/>
                </a:solidFill>
                <a:latin typeface="Trebuchet MS"/>
                <a:cs typeface="Trebuchet MS"/>
              </a:rPr>
              <a:t> </a:t>
            </a:r>
            <a:r>
              <a:rPr sz="2400" spc="-116">
                <a:solidFill>
                  <a:srgbClr val="C00000"/>
                </a:solidFill>
                <a:latin typeface="Trebuchet MS"/>
                <a:cs typeface="Trebuchet MS"/>
              </a:rPr>
              <a:t>of</a:t>
            </a:r>
            <a:r>
              <a:rPr sz="2400" spc="-41">
                <a:solidFill>
                  <a:srgbClr val="C00000"/>
                </a:solidFill>
                <a:latin typeface="Trebuchet MS"/>
                <a:cs typeface="Trebuchet MS"/>
              </a:rPr>
              <a:t> </a:t>
            </a:r>
            <a:r>
              <a:rPr sz="2400" spc="-109">
                <a:solidFill>
                  <a:srgbClr val="C00000"/>
                </a:solidFill>
                <a:latin typeface="Trebuchet MS"/>
                <a:cs typeface="Trebuchet MS"/>
              </a:rPr>
              <a:t>the</a:t>
            </a:r>
            <a:r>
              <a:rPr sz="2400" spc="-49">
                <a:solidFill>
                  <a:srgbClr val="C00000"/>
                </a:solidFill>
                <a:latin typeface="Trebuchet MS"/>
                <a:cs typeface="Trebuchet MS"/>
              </a:rPr>
              <a:t> </a:t>
            </a:r>
            <a:r>
              <a:rPr sz="2400" spc="-98">
                <a:solidFill>
                  <a:srgbClr val="C00000"/>
                </a:solidFill>
                <a:latin typeface="Trebuchet MS"/>
                <a:cs typeface="Trebuchet MS"/>
              </a:rPr>
              <a:t>environmental</a:t>
            </a:r>
            <a:r>
              <a:rPr sz="2400" spc="-60">
                <a:solidFill>
                  <a:srgbClr val="C00000"/>
                </a:solidFill>
                <a:latin typeface="Trebuchet MS"/>
                <a:cs typeface="Trebuchet MS"/>
              </a:rPr>
              <a:t> </a:t>
            </a:r>
            <a:r>
              <a:rPr sz="2400" spc="-98">
                <a:solidFill>
                  <a:srgbClr val="C00000"/>
                </a:solidFill>
                <a:latin typeface="Trebuchet MS"/>
                <a:cs typeface="Trebuchet MS"/>
              </a:rPr>
              <a:t>degradation</a:t>
            </a:r>
            <a:r>
              <a:rPr sz="2400" spc="-56">
                <a:solidFill>
                  <a:srgbClr val="C00000"/>
                </a:solidFill>
                <a:latin typeface="Trebuchet MS"/>
                <a:cs typeface="Trebuchet MS"/>
              </a:rPr>
              <a:t> </a:t>
            </a:r>
            <a:r>
              <a:rPr sz="2400" spc="-56">
                <a:latin typeface="Trebuchet MS"/>
                <a:cs typeface="Trebuchet MS"/>
              </a:rPr>
              <a:t>is</a:t>
            </a:r>
            <a:r>
              <a:rPr sz="2400" spc="-26">
                <a:latin typeface="Trebuchet MS"/>
                <a:cs typeface="Trebuchet MS"/>
              </a:rPr>
              <a:t> </a:t>
            </a:r>
            <a:r>
              <a:rPr sz="2400" spc="-34">
                <a:latin typeface="Trebuchet MS"/>
                <a:cs typeface="Trebuchet MS"/>
              </a:rPr>
              <a:t>not</a:t>
            </a:r>
            <a:r>
              <a:rPr sz="2400">
                <a:latin typeface="Trebuchet MS"/>
                <a:cs typeface="Trebuchet MS"/>
              </a:rPr>
              <a:t> </a:t>
            </a:r>
            <a:r>
              <a:rPr sz="2400" spc="-19">
                <a:latin typeface="Trebuchet MS"/>
                <a:cs typeface="Trebuchet MS"/>
              </a:rPr>
              <a:t>yet</a:t>
            </a:r>
            <a:r>
              <a:rPr lang="en-US" sz="2400" spc="-19">
                <a:latin typeface="Trebuchet MS"/>
                <a:cs typeface="Trebuchet MS"/>
              </a:rPr>
              <a:t> </a:t>
            </a:r>
            <a:r>
              <a:rPr sz="2400">
                <a:latin typeface="Trebuchet MS"/>
                <a:cs typeface="Trebuchet MS"/>
              </a:rPr>
              <a:t>very</a:t>
            </a:r>
            <a:r>
              <a:rPr sz="2400" spc="199">
                <a:latin typeface="Trebuchet MS"/>
                <a:cs typeface="Trebuchet MS"/>
              </a:rPr>
              <a:t> </a:t>
            </a:r>
            <a:r>
              <a:rPr sz="2400" spc="-94">
                <a:latin typeface="Trebuchet MS"/>
                <a:cs typeface="Trebuchet MS"/>
              </a:rPr>
              <a:t>prevalent/conscious</a:t>
            </a:r>
            <a:r>
              <a:rPr sz="2400" spc="-64">
                <a:latin typeface="Trebuchet MS"/>
                <a:cs typeface="Trebuchet MS"/>
              </a:rPr>
              <a:t> </a:t>
            </a:r>
            <a:r>
              <a:rPr sz="2400" spc="-75">
                <a:latin typeface="Trebuchet MS"/>
                <a:cs typeface="Trebuchet MS"/>
              </a:rPr>
              <a:t>issue</a:t>
            </a:r>
            <a:r>
              <a:rPr sz="2400" spc="-83">
                <a:latin typeface="Trebuchet MS"/>
                <a:cs typeface="Trebuchet MS"/>
              </a:rPr>
              <a:t> </a:t>
            </a:r>
            <a:r>
              <a:rPr sz="2400" spc="-116">
                <a:latin typeface="Trebuchet MS"/>
                <a:cs typeface="Trebuchet MS"/>
              </a:rPr>
              <a:t>in</a:t>
            </a:r>
            <a:r>
              <a:rPr sz="2400" spc="-41">
                <a:latin typeface="Trebuchet MS"/>
                <a:cs typeface="Trebuchet MS"/>
              </a:rPr>
              <a:t> </a:t>
            </a:r>
            <a:r>
              <a:rPr sz="2400" spc="-101">
                <a:latin typeface="Trebuchet MS"/>
                <a:cs typeface="Trebuchet MS"/>
              </a:rPr>
              <a:t>developing</a:t>
            </a:r>
            <a:r>
              <a:rPr sz="2400" spc="-56">
                <a:latin typeface="Trebuchet MS"/>
                <a:cs typeface="Trebuchet MS"/>
              </a:rPr>
              <a:t> </a:t>
            </a:r>
            <a:r>
              <a:rPr sz="2400" spc="-60">
                <a:latin typeface="Trebuchet MS"/>
                <a:cs typeface="Trebuchet MS"/>
              </a:rPr>
              <a:t>countries</a:t>
            </a:r>
            <a:r>
              <a:rPr sz="2400" spc="-68">
                <a:latin typeface="Trebuchet MS"/>
                <a:cs typeface="Trebuchet MS"/>
              </a:rPr>
              <a:t> </a:t>
            </a:r>
            <a:r>
              <a:rPr sz="2400" spc="-83">
                <a:latin typeface="Trebuchet MS"/>
                <a:cs typeface="Trebuchet MS"/>
              </a:rPr>
              <a:t>like</a:t>
            </a:r>
            <a:r>
              <a:rPr sz="2400" spc="-19">
                <a:latin typeface="Trebuchet MS"/>
                <a:cs typeface="Trebuchet MS"/>
              </a:rPr>
              <a:t> </a:t>
            </a:r>
            <a:r>
              <a:rPr sz="2400" spc="-60">
                <a:latin typeface="Trebuchet MS"/>
                <a:cs typeface="Trebuchet MS"/>
              </a:rPr>
              <a:t>Bangladesh, 	</a:t>
            </a:r>
            <a:r>
              <a:rPr sz="2400">
                <a:latin typeface="Trebuchet MS"/>
                <a:cs typeface="Trebuchet MS"/>
              </a:rPr>
              <a:t>a</a:t>
            </a:r>
            <a:r>
              <a:rPr sz="2400" spc="225">
                <a:latin typeface="Trebuchet MS"/>
                <a:cs typeface="Trebuchet MS"/>
              </a:rPr>
              <a:t> </a:t>
            </a:r>
            <a:r>
              <a:rPr sz="2400" spc="-83">
                <a:latin typeface="Trebuchet MS"/>
                <a:cs typeface="Trebuchet MS"/>
              </a:rPr>
              <a:t>major</a:t>
            </a:r>
            <a:r>
              <a:rPr sz="2400" spc="-180">
                <a:latin typeface="Trebuchet MS"/>
                <a:cs typeface="Trebuchet MS"/>
              </a:rPr>
              <a:t> </a:t>
            </a:r>
            <a:r>
              <a:rPr sz="2400" spc="-101">
                <a:latin typeface="Trebuchet MS"/>
                <a:cs typeface="Trebuchet MS"/>
              </a:rPr>
              <a:t>challenge</a:t>
            </a:r>
            <a:r>
              <a:rPr sz="2400" spc="-225">
                <a:latin typeface="Trebuchet MS"/>
                <a:cs typeface="Trebuchet MS"/>
              </a:rPr>
              <a:t> </a:t>
            </a:r>
            <a:r>
              <a:rPr sz="2400" spc="-45">
                <a:latin typeface="Trebuchet MS"/>
                <a:cs typeface="Trebuchet MS"/>
              </a:rPr>
              <a:t>is</a:t>
            </a:r>
            <a:r>
              <a:rPr sz="2400" spc="-135">
                <a:latin typeface="Trebuchet MS"/>
                <a:cs typeface="Trebuchet MS"/>
              </a:rPr>
              <a:t> </a:t>
            </a:r>
            <a:r>
              <a:rPr sz="2400" spc="-94">
                <a:latin typeface="Trebuchet MS"/>
                <a:cs typeface="Trebuchet MS"/>
              </a:rPr>
              <a:t>that</a:t>
            </a:r>
            <a:r>
              <a:rPr sz="2400" spc="-199">
                <a:latin typeface="Trebuchet MS"/>
                <a:cs typeface="Trebuchet MS"/>
              </a:rPr>
              <a:t> </a:t>
            </a:r>
            <a:r>
              <a:rPr sz="2400" spc="-53">
                <a:latin typeface="Trebuchet MS"/>
                <a:cs typeface="Trebuchet MS"/>
              </a:rPr>
              <a:t>of</a:t>
            </a:r>
            <a:r>
              <a:rPr sz="2400" spc="-158">
                <a:latin typeface="Trebuchet MS"/>
                <a:cs typeface="Trebuchet MS"/>
              </a:rPr>
              <a:t> </a:t>
            </a:r>
            <a:r>
              <a:rPr sz="2400" spc="-79">
                <a:solidFill>
                  <a:srgbClr val="C00000"/>
                </a:solidFill>
                <a:latin typeface="Trebuchet MS"/>
                <a:cs typeface="Trebuchet MS"/>
              </a:rPr>
              <a:t>human</a:t>
            </a:r>
            <a:r>
              <a:rPr sz="2400" spc="-180">
                <a:solidFill>
                  <a:srgbClr val="C00000"/>
                </a:solidFill>
                <a:latin typeface="Trebuchet MS"/>
                <a:cs typeface="Trebuchet MS"/>
              </a:rPr>
              <a:t> </a:t>
            </a:r>
            <a:r>
              <a:rPr sz="2400" spc="-86">
                <a:solidFill>
                  <a:srgbClr val="C00000"/>
                </a:solidFill>
                <a:latin typeface="Trebuchet MS"/>
                <a:cs typeface="Trebuchet MS"/>
              </a:rPr>
              <a:t>waste</a:t>
            </a:r>
            <a:r>
              <a:rPr sz="2400" spc="-172">
                <a:solidFill>
                  <a:srgbClr val="C00000"/>
                </a:solidFill>
                <a:latin typeface="Trebuchet MS"/>
                <a:cs typeface="Trebuchet MS"/>
              </a:rPr>
              <a:t> </a:t>
            </a:r>
            <a:r>
              <a:rPr sz="2400" spc="-109">
                <a:solidFill>
                  <a:srgbClr val="C00000"/>
                </a:solidFill>
                <a:latin typeface="Trebuchet MS"/>
                <a:cs typeface="Trebuchet MS"/>
              </a:rPr>
              <a:t>management</a:t>
            </a:r>
            <a:r>
              <a:rPr sz="2400" spc="-195">
                <a:solidFill>
                  <a:srgbClr val="C00000"/>
                </a:solidFill>
                <a:latin typeface="Trebuchet MS"/>
                <a:cs typeface="Trebuchet MS"/>
              </a:rPr>
              <a:t> </a:t>
            </a:r>
            <a:r>
              <a:rPr sz="2400">
                <a:solidFill>
                  <a:srgbClr val="C00000"/>
                </a:solidFill>
                <a:latin typeface="Trebuchet MS"/>
                <a:cs typeface="Trebuchet MS"/>
              </a:rPr>
              <a:t>and</a:t>
            </a:r>
            <a:r>
              <a:rPr sz="2400" spc="79">
                <a:solidFill>
                  <a:srgbClr val="C00000"/>
                </a:solidFill>
                <a:latin typeface="Trebuchet MS"/>
                <a:cs typeface="Trebuchet MS"/>
              </a:rPr>
              <a:t> </a:t>
            </a:r>
            <a:r>
              <a:rPr sz="2400" spc="-8">
                <a:solidFill>
                  <a:srgbClr val="C00000"/>
                </a:solidFill>
                <a:latin typeface="Trebuchet MS"/>
                <a:cs typeface="Trebuchet MS"/>
              </a:rPr>
              <a:t>disposal</a:t>
            </a:r>
            <a:r>
              <a:rPr sz="2400" spc="-8">
                <a:latin typeface="Trebuchet MS"/>
                <a:cs typeface="Trebuchet MS"/>
              </a:rPr>
              <a:t>.</a:t>
            </a:r>
            <a:endParaRPr sz="2400">
              <a:latin typeface="Trebuchet MS"/>
              <a:cs typeface="Trebuchet MS"/>
            </a:endParaRPr>
          </a:p>
        </p:txBody>
      </p:sp>
      <p:sp>
        <p:nvSpPr>
          <p:cNvPr id="4" name="Slide Number Placeholder 3">
            <a:extLst>
              <a:ext uri="{FF2B5EF4-FFF2-40B4-BE49-F238E27FC236}">
                <a16:creationId xmlns:a16="http://schemas.microsoft.com/office/drawing/2014/main" id="{80F083B9-34FF-14F9-9EB8-E22CA955012B}"/>
              </a:ext>
            </a:extLst>
          </p:cNvPr>
          <p:cNvSpPr>
            <a:spLocks noGrp="1"/>
          </p:cNvSpPr>
          <p:nvPr>
            <p:ph type="sldNum" sz="quarter" idx="7"/>
          </p:nvPr>
        </p:nvSpPr>
        <p:spPr/>
        <p:txBody>
          <a:bodyPr/>
          <a:lstStyle/>
          <a:p>
            <a:fld id="{B6F15528-21DE-4FAA-801E-634DDDAF4B2B}" type="slidenum">
              <a:rPr lang="en-US" smtClean="0"/>
              <a:t>7</a:t>
            </a:fld>
            <a:endParaRPr lang="en-US"/>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52400"/>
            <a:ext cx="7924800" cy="914400"/>
          </a:xfrm>
          <a:prstGeom prst="rect">
            <a:avLst/>
          </a:prstGeom>
          <a:ln w="9144">
            <a:solidFill>
              <a:srgbClr val="000000"/>
            </a:solidFill>
          </a:ln>
        </p:spPr>
        <p:txBody>
          <a:bodyPr vert="horz" wrap="square" lIns="0" tIns="187960" rIns="0" bIns="0" rtlCol="0">
            <a:spAutoFit/>
          </a:bodyPr>
          <a:lstStyle/>
          <a:p>
            <a:pPr marL="1270" algn="ctr">
              <a:lnSpc>
                <a:spcPct val="100000"/>
              </a:lnSpc>
              <a:spcBef>
                <a:spcPts val="1480"/>
              </a:spcBef>
            </a:pPr>
            <a:r>
              <a:rPr>
                <a:solidFill>
                  <a:srgbClr val="C00000"/>
                </a:solidFill>
              </a:rPr>
              <a:t>Batch</a:t>
            </a:r>
            <a:r>
              <a:rPr spc="-110">
                <a:solidFill>
                  <a:srgbClr val="C00000"/>
                </a:solidFill>
              </a:rPr>
              <a:t> </a:t>
            </a:r>
            <a:r>
              <a:rPr spc="-10">
                <a:solidFill>
                  <a:srgbClr val="C00000"/>
                </a:solidFill>
              </a:rPr>
              <a:t>(Vault)</a:t>
            </a:r>
            <a:r>
              <a:rPr spc="-95">
                <a:solidFill>
                  <a:srgbClr val="C00000"/>
                </a:solidFill>
              </a:rPr>
              <a:t> </a:t>
            </a:r>
            <a:r>
              <a:rPr>
                <a:solidFill>
                  <a:srgbClr val="C00000"/>
                </a:solidFill>
              </a:rPr>
              <a:t>Compost</a:t>
            </a:r>
            <a:r>
              <a:rPr spc="-105">
                <a:solidFill>
                  <a:srgbClr val="C00000"/>
                </a:solidFill>
              </a:rPr>
              <a:t> </a:t>
            </a:r>
            <a:r>
              <a:rPr spc="-10">
                <a:solidFill>
                  <a:srgbClr val="C00000"/>
                </a:solidFill>
              </a:rPr>
              <a:t>Latrine</a:t>
            </a:r>
          </a:p>
        </p:txBody>
      </p:sp>
      <p:sp>
        <p:nvSpPr>
          <p:cNvPr id="3" name="object 3"/>
          <p:cNvSpPr txBox="1"/>
          <p:nvPr/>
        </p:nvSpPr>
        <p:spPr>
          <a:xfrm>
            <a:off x="383540" y="1384757"/>
            <a:ext cx="2979420" cy="3623945"/>
          </a:xfrm>
          <a:prstGeom prst="rect">
            <a:avLst/>
          </a:prstGeom>
        </p:spPr>
        <p:txBody>
          <a:bodyPr vert="horz" wrap="square" lIns="0" tIns="12700" rIns="0" bIns="0" rtlCol="0">
            <a:spAutoFit/>
          </a:bodyPr>
          <a:lstStyle/>
          <a:p>
            <a:pPr marL="224154" marR="307975" indent="-224154" algn="r">
              <a:lnSpc>
                <a:spcPct val="100000"/>
              </a:lnSpc>
              <a:spcBef>
                <a:spcPts val="100"/>
              </a:spcBef>
              <a:buFont typeface="Arial MT"/>
              <a:buChar char="•"/>
              <a:tabLst>
                <a:tab pos="224154" algn="l"/>
              </a:tabLst>
            </a:pPr>
            <a:r>
              <a:rPr sz="2400" b="1">
                <a:latin typeface="Calibri"/>
                <a:cs typeface="Calibri"/>
              </a:rPr>
              <a:t>Has</a:t>
            </a:r>
            <a:r>
              <a:rPr sz="2400" b="1" spc="-40">
                <a:latin typeface="Calibri"/>
                <a:cs typeface="Calibri"/>
              </a:rPr>
              <a:t> </a:t>
            </a:r>
            <a:r>
              <a:rPr sz="2400" b="1">
                <a:latin typeface="Calibri"/>
                <a:cs typeface="Calibri"/>
              </a:rPr>
              <a:t>two</a:t>
            </a:r>
            <a:r>
              <a:rPr sz="2400" b="1" spc="-40">
                <a:latin typeface="Calibri"/>
                <a:cs typeface="Calibri"/>
              </a:rPr>
              <a:t> </a:t>
            </a:r>
            <a:r>
              <a:rPr sz="2400" b="1" spc="-10">
                <a:latin typeface="Calibri"/>
                <a:cs typeface="Calibri"/>
              </a:rPr>
              <a:t>watertight</a:t>
            </a:r>
            <a:endParaRPr sz="2400">
              <a:latin typeface="Calibri"/>
              <a:cs typeface="Calibri"/>
            </a:endParaRPr>
          </a:p>
          <a:p>
            <a:pPr marR="335280" algn="r">
              <a:lnSpc>
                <a:spcPct val="100000"/>
              </a:lnSpc>
              <a:spcBef>
                <a:spcPts val="5"/>
              </a:spcBef>
            </a:pPr>
            <a:r>
              <a:rPr sz="2400" b="1">
                <a:latin typeface="Calibri"/>
                <a:cs typeface="Calibri"/>
              </a:rPr>
              <a:t>chambers</a:t>
            </a:r>
            <a:r>
              <a:rPr sz="2400" b="1" spc="-60">
                <a:latin typeface="Calibri"/>
                <a:cs typeface="Calibri"/>
              </a:rPr>
              <a:t> </a:t>
            </a:r>
            <a:r>
              <a:rPr sz="2400" b="1">
                <a:latin typeface="Calibri"/>
                <a:cs typeface="Calibri"/>
              </a:rPr>
              <a:t>or</a:t>
            </a:r>
            <a:r>
              <a:rPr sz="2400" b="1" spc="-60">
                <a:latin typeface="Calibri"/>
                <a:cs typeface="Calibri"/>
              </a:rPr>
              <a:t> </a:t>
            </a:r>
            <a:r>
              <a:rPr sz="2400" b="1" spc="-10">
                <a:latin typeface="Calibri"/>
                <a:cs typeface="Calibri"/>
              </a:rPr>
              <a:t>vaults</a:t>
            </a:r>
            <a:endParaRPr sz="2400">
              <a:latin typeface="Calibri"/>
              <a:cs typeface="Calibri"/>
            </a:endParaRPr>
          </a:p>
          <a:p>
            <a:pPr marL="236220" marR="200660" indent="-224154">
              <a:lnSpc>
                <a:spcPct val="100000"/>
              </a:lnSpc>
              <a:spcBef>
                <a:spcPts val="1200"/>
              </a:spcBef>
              <a:buFont typeface="Arial MT"/>
              <a:buChar char="•"/>
              <a:tabLst>
                <a:tab pos="238125" algn="l"/>
              </a:tabLst>
            </a:pPr>
            <a:r>
              <a:rPr sz="2400" b="1">
                <a:latin typeface="Calibri"/>
                <a:cs typeface="Calibri"/>
              </a:rPr>
              <a:t>Fillers</a:t>
            </a:r>
            <a:r>
              <a:rPr sz="2400" b="1" spc="-70">
                <a:latin typeface="Calibri"/>
                <a:cs typeface="Calibri"/>
              </a:rPr>
              <a:t> </a:t>
            </a:r>
            <a:r>
              <a:rPr sz="2400" b="1">
                <a:latin typeface="Calibri"/>
                <a:cs typeface="Calibri"/>
              </a:rPr>
              <a:t>are</a:t>
            </a:r>
            <a:r>
              <a:rPr sz="2400" b="1" spc="-65">
                <a:latin typeface="Calibri"/>
                <a:cs typeface="Calibri"/>
              </a:rPr>
              <a:t> </a:t>
            </a:r>
            <a:r>
              <a:rPr sz="2400" b="1">
                <a:latin typeface="Calibri"/>
                <a:cs typeface="Calibri"/>
              </a:rPr>
              <a:t>added</a:t>
            </a:r>
            <a:r>
              <a:rPr sz="2400" b="1" spc="-45">
                <a:latin typeface="Calibri"/>
                <a:cs typeface="Calibri"/>
              </a:rPr>
              <a:t> </a:t>
            </a:r>
            <a:r>
              <a:rPr sz="2400" b="1" spc="-25">
                <a:latin typeface="Calibri"/>
                <a:cs typeface="Calibri"/>
              </a:rPr>
              <a:t>to 	</a:t>
            </a:r>
            <a:r>
              <a:rPr sz="2400" b="1">
                <a:latin typeface="Calibri"/>
                <a:cs typeface="Calibri"/>
              </a:rPr>
              <a:t>provide</a:t>
            </a:r>
            <a:r>
              <a:rPr sz="2400" b="1" spc="-50">
                <a:latin typeface="Calibri"/>
                <a:cs typeface="Calibri"/>
              </a:rPr>
              <a:t> </a:t>
            </a:r>
            <a:r>
              <a:rPr sz="2400" b="1">
                <a:latin typeface="Calibri"/>
                <a:cs typeface="Calibri"/>
              </a:rPr>
              <a:t>carbon</a:t>
            </a:r>
            <a:r>
              <a:rPr sz="2400" b="1" spc="-55">
                <a:latin typeface="Calibri"/>
                <a:cs typeface="Calibri"/>
              </a:rPr>
              <a:t> </a:t>
            </a:r>
            <a:r>
              <a:rPr sz="2400" b="1" spc="-25">
                <a:latin typeface="Calibri"/>
                <a:cs typeface="Calibri"/>
              </a:rPr>
              <a:t>to 	</a:t>
            </a:r>
            <a:r>
              <a:rPr sz="2400" b="1" spc="-10">
                <a:latin typeface="Calibri"/>
                <a:cs typeface="Calibri"/>
              </a:rPr>
              <a:t>achieve</a:t>
            </a:r>
            <a:r>
              <a:rPr sz="2400" b="1" spc="-85">
                <a:latin typeface="Calibri"/>
                <a:cs typeface="Calibri"/>
              </a:rPr>
              <a:t> </a:t>
            </a:r>
            <a:r>
              <a:rPr sz="2400" b="1">
                <a:latin typeface="Calibri"/>
                <a:cs typeface="Calibri"/>
              </a:rPr>
              <a:t>desired</a:t>
            </a:r>
            <a:r>
              <a:rPr sz="2400" b="1" spc="-65">
                <a:latin typeface="Calibri"/>
                <a:cs typeface="Calibri"/>
              </a:rPr>
              <a:t> </a:t>
            </a:r>
            <a:r>
              <a:rPr sz="2400" b="1" spc="-25">
                <a:latin typeface="Calibri"/>
                <a:cs typeface="Calibri"/>
              </a:rPr>
              <a:t>C/N 	</a:t>
            </a:r>
            <a:r>
              <a:rPr sz="2400" b="1" spc="-10">
                <a:latin typeface="Calibri"/>
                <a:cs typeface="Calibri"/>
              </a:rPr>
              <a:t>ratio.</a:t>
            </a:r>
            <a:endParaRPr sz="2400">
              <a:latin typeface="Calibri"/>
              <a:cs typeface="Calibri"/>
            </a:endParaRPr>
          </a:p>
          <a:p>
            <a:pPr marL="236220" marR="5080" indent="-224154">
              <a:lnSpc>
                <a:spcPct val="100000"/>
              </a:lnSpc>
              <a:spcBef>
                <a:spcPts val="1200"/>
              </a:spcBef>
              <a:buFont typeface="Arial MT"/>
              <a:buChar char="•"/>
              <a:tabLst>
                <a:tab pos="238125" algn="l"/>
              </a:tabLst>
            </a:pPr>
            <a:r>
              <a:rPr sz="2400" b="1">
                <a:latin typeface="Calibri"/>
                <a:cs typeface="Calibri"/>
              </a:rPr>
              <a:t>Not</a:t>
            </a:r>
            <a:r>
              <a:rPr sz="2400" b="1" spc="-90">
                <a:latin typeface="Calibri"/>
                <a:cs typeface="Calibri"/>
              </a:rPr>
              <a:t> </a:t>
            </a:r>
            <a:r>
              <a:rPr sz="2400" b="1">
                <a:latin typeface="Calibri"/>
                <a:cs typeface="Calibri"/>
              </a:rPr>
              <a:t>suitable</a:t>
            </a:r>
            <a:r>
              <a:rPr sz="2400" b="1" spc="-60">
                <a:latin typeface="Calibri"/>
                <a:cs typeface="Calibri"/>
              </a:rPr>
              <a:t> </a:t>
            </a:r>
            <a:r>
              <a:rPr sz="2400" b="1">
                <a:latin typeface="Calibri"/>
                <a:cs typeface="Calibri"/>
              </a:rPr>
              <a:t>for</a:t>
            </a:r>
            <a:r>
              <a:rPr sz="2400" b="1" spc="-70">
                <a:latin typeface="Calibri"/>
                <a:cs typeface="Calibri"/>
              </a:rPr>
              <a:t> </a:t>
            </a:r>
            <a:r>
              <a:rPr sz="2400" b="1" spc="-20">
                <a:latin typeface="Calibri"/>
                <a:cs typeface="Calibri"/>
              </a:rPr>
              <a:t>areas 	</a:t>
            </a:r>
            <a:r>
              <a:rPr sz="2400" b="1">
                <a:latin typeface="Calibri"/>
                <a:cs typeface="Calibri"/>
              </a:rPr>
              <a:t>where</a:t>
            </a:r>
            <a:r>
              <a:rPr sz="2400" b="1" spc="-85">
                <a:latin typeface="Calibri"/>
                <a:cs typeface="Calibri"/>
              </a:rPr>
              <a:t> </a:t>
            </a:r>
            <a:r>
              <a:rPr sz="2400" b="1">
                <a:latin typeface="Calibri"/>
                <a:cs typeface="Calibri"/>
              </a:rPr>
              <a:t>water</a:t>
            </a:r>
            <a:r>
              <a:rPr sz="2400" b="1" spc="-80">
                <a:latin typeface="Calibri"/>
                <a:cs typeface="Calibri"/>
              </a:rPr>
              <a:t> </a:t>
            </a:r>
            <a:r>
              <a:rPr sz="2400" b="1">
                <a:latin typeface="Calibri"/>
                <a:cs typeface="Calibri"/>
              </a:rPr>
              <a:t>is</a:t>
            </a:r>
            <a:r>
              <a:rPr sz="2400" b="1" spc="-80">
                <a:latin typeface="Calibri"/>
                <a:cs typeface="Calibri"/>
              </a:rPr>
              <a:t> </a:t>
            </a:r>
            <a:r>
              <a:rPr sz="2400" b="1" spc="-20">
                <a:latin typeface="Calibri"/>
                <a:cs typeface="Calibri"/>
              </a:rPr>
              <a:t>used 	</a:t>
            </a:r>
            <a:r>
              <a:rPr sz="2400" b="1">
                <a:latin typeface="Calibri"/>
                <a:cs typeface="Calibri"/>
              </a:rPr>
              <a:t>for</a:t>
            </a:r>
            <a:r>
              <a:rPr sz="2400" b="1" spc="-65">
                <a:latin typeface="Calibri"/>
                <a:cs typeface="Calibri"/>
              </a:rPr>
              <a:t> </a:t>
            </a:r>
            <a:r>
              <a:rPr sz="2400" b="1" spc="-10">
                <a:latin typeface="Calibri"/>
                <a:cs typeface="Calibri"/>
              </a:rPr>
              <a:t>cleaning.</a:t>
            </a:r>
            <a:endParaRPr sz="2400">
              <a:latin typeface="Calibri"/>
              <a:cs typeface="Calibri"/>
            </a:endParaRPr>
          </a:p>
        </p:txBody>
      </p:sp>
      <p:pic>
        <p:nvPicPr>
          <p:cNvPr id="4" name="object 4"/>
          <p:cNvPicPr/>
          <p:nvPr/>
        </p:nvPicPr>
        <p:blipFill>
          <a:blip r:embed="rId2"/>
          <a:srcRect b="10769"/>
          <a:stretch/>
        </p:blipFill>
        <p:spPr>
          <a:xfrm>
            <a:off x="4572000" y="1219200"/>
            <a:ext cx="4142232" cy="4419600"/>
          </a:xfrm>
          <a:prstGeom prst="rect">
            <a:avLst/>
          </a:prstGeom>
        </p:spPr>
      </p:pic>
      <p:sp>
        <p:nvSpPr>
          <p:cNvPr id="5" name="TextBox 4">
            <a:extLst>
              <a:ext uri="{FF2B5EF4-FFF2-40B4-BE49-F238E27FC236}">
                <a16:creationId xmlns:a16="http://schemas.microsoft.com/office/drawing/2014/main" id="{B4E6C191-865E-BE64-1967-7ABFF5070F39}"/>
              </a:ext>
            </a:extLst>
          </p:cNvPr>
          <p:cNvSpPr txBox="1"/>
          <p:nvPr/>
        </p:nvSpPr>
        <p:spPr>
          <a:xfrm>
            <a:off x="5029200" y="5791200"/>
            <a:ext cx="3099816"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Double Vault Compost Latrine</a:t>
            </a:r>
          </a:p>
        </p:txBody>
      </p:sp>
      <p:sp>
        <p:nvSpPr>
          <p:cNvPr id="6" name="Slide Number Placeholder 5">
            <a:extLst>
              <a:ext uri="{FF2B5EF4-FFF2-40B4-BE49-F238E27FC236}">
                <a16:creationId xmlns:a16="http://schemas.microsoft.com/office/drawing/2014/main" id="{585B9D84-B7E5-0F15-A736-69BE2B42CC6D}"/>
              </a:ext>
            </a:extLst>
          </p:cNvPr>
          <p:cNvSpPr>
            <a:spLocks noGrp="1"/>
          </p:cNvSpPr>
          <p:nvPr>
            <p:ph type="sldNum" sz="quarter" idx="7"/>
          </p:nvPr>
        </p:nvSpPr>
        <p:spPr/>
        <p:txBody>
          <a:bodyPr/>
          <a:lstStyle/>
          <a:p>
            <a:fld id="{B6F15528-21DE-4FAA-801E-634DDDAF4B2B}" type="slidenum">
              <a:rPr lang="en-US" smtClean="0"/>
              <a:t>70</a:t>
            </a:fld>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FE81E-40D3-1FAA-AC7F-51454EEFDE24}"/>
              </a:ext>
            </a:extLst>
          </p:cNvPr>
          <p:cNvSpPr txBox="1"/>
          <p:nvPr/>
        </p:nvSpPr>
        <p:spPr>
          <a:xfrm>
            <a:off x="1695450" y="2438400"/>
            <a:ext cx="5753100" cy="1569660"/>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Solid Waste Management (1)</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7-8)</a:t>
            </a:r>
          </a:p>
        </p:txBody>
      </p:sp>
      <p:sp>
        <p:nvSpPr>
          <p:cNvPr id="3" name="Slide Number Placeholder 2">
            <a:extLst>
              <a:ext uri="{FF2B5EF4-FFF2-40B4-BE49-F238E27FC236}">
                <a16:creationId xmlns:a16="http://schemas.microsoft.com/office/drawing/2014/main" id="{3AA6A23B-AA9B-7C63-CBC6-D414A1F103A6}"/>
              </a:ext>
            </a:extLst>
          </p:cNvPr>
          <p:cNvSpPr>
            <a:spLocks noGrp="1"/>
          </p:cNvSpPr>
          <p:nvPr>
            <p:ph type="sldNum" sz="quarter" idx="7"/>
          </p:nvPr>
        </p:nvSpPr>
        <p:spPr/>
        <p:txBody>
          <a:bodyPr/>
          <a:lstStyle/>
          <a:p>
            <a:fld id="{B6F15528-21DE-4FAA-801E-634DDDAF4B2B}" type="slidenum">
              <a:rPr lang="en-US" smtClean="0"/>
              <a:t>71</a:t>
            </a:fld>
            <a:endParaRPr lang="en-US"/>
          </a:p>
        </p:txBody>
      </p:sp>
      <p:sp>
        <p:nvSpPr>
          <p:cNvPr id="5" name="Rectangle 4">
            <a:extLst>
              <a:ext uri="{FF2B5EF4-FFF2-40B4-BE49-F238E27FC236}">
                <a16:creationId xmlns:a16="http://schemas.microsoft.com/office/drawing/2014/main" id="{522E2E07-F438-AC95-62A6-0543DE347F88}"/>
              </a:ext>
            </a:extLst>
          </p:cNvPr>
          <p:cNvSpPr/>
          <p:nvPr/>
        </p:nvSpPr>
        <p:spPr>
          <a:xfrm>
            <a:off x="0" y="838200"/>
            <a:ext cx="9144000" cy="144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E6D4530-ACDF-1B6D-E244-E67AB8E19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4316" cy="1554480"/>
          </a:xfrm>
          <a:prstGeom prst="rect">
            <a:avLst/>
          </a:prstGeom>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668779"/>
            <a:ext cx="7512451" cy="2727512"/>
            <a:chOff x="723004" y="1668779"/>
            <a:chExt cx="7512451" cy="2727512"/>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668779"/>
              <a:ext cx="7475444" cy="2727512"/>
            </a:xfrm>
            <a:custGeom>
              <a:avLst/>
              <a:gdLst/>
              <a:ahLst/>
              <a:cxnLst/>
              <a:rect l="l" t="t" r="r" b="b"/>
              <a:pathLst>
                <a:path w="8472170" h="3091179">
                  <a:moveTo>
                    <a:pt x="8471915" y="3090671"/>
                  </a:moveTo>
                  <a:lnTo>
                    <a:pt x="0" y="3090671"/>
                  </a:lnTo>
                  <a:lnTo>
                    <a:pt x="0" y="0"/>
                  </a:lnTo>
                  <a:lnTo>
                    <a:pt x="8471915" y="0"/>
                  </a:lnTo>
                  <a:lnTo>
                    <a:pt x="8471915" y="3090671"/>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2624351" y="367530"/>
            <a:ext cx="1004338" cy="300318"/>
            <a:chOff x="2471950" y="367530"/>
            <a:chExt cx="1004338" cy="300318"/>
          </a:xfrm>
        </p:grpSpPr>
        <p:sp>
          <p:nvSpPr>
            <p:cNvPr id="6" name="object 6"/>
            <p:cNvSpPr/>
            <p:nvPr/>
          </p:nvSpPr>
          <p:spPr>
            <a:xfrm>
              <a:off x="2471950" y="367530"/>
              <a:ext cx="658346" cy="300318"/>
            </a:xfrm>
            <a:custGeom>
              <a:avLst/>
              <a:gdLst/>
              <a:ahLst/>
              <a:cxnLst/>
              <a:rect l="l" t="t" r="r" b="b"/>
              <a:pathLst>
                <a:path w="746125" h="340359">
                  <a:moveTo>
                    <a:pt x="494258" y="0"/>
                  </a:moveTo>
                  <a:lnTo>
                    <a:pt x="407289" y="0"/>
                  </a:lnTo>
                  <a:lnTo>
                    <a:pt x="407289" y="9144"/>
                  </a:lnTo>
                  <a:lnTo>
                    <a:pt x="416483" y="9664"/>
                  </a:lnTo>
                  <a:lnTo>
                    <a:pt x="423672" y="11049"/>
                  </a:lnTo>
                  <a:lnTo>
                    <a:pt x="429158" y="13004"/>
                  </a:lnTo>
                  <a:lnTo>
                    <a:pt x="433197" y="15240"/>
                  </a:lnTo>
                  <a:lnTo>
                    <a:pt x="437769" y="19812"/>
                  </a:lnTo>
                  <a:lnTo>
                    <a:pt x="440817" y="24384"/>
                  </a:lnTo>
                  <a:lnTo>
                    <a:pt x="440817" y="35140"/>
                  </a:lnTo>
                  <a:lnTo>
                    <a:pt x="439293" y="41236"/>
                  </a:lnTo>
                  <a:lnTo>
                    <a:pt x="439293" y="45808"/>
                  </a:lnTo>
                  <a:lnTo>
                    <a:pt x="437629" y="51003"/>
                  </a:lnTo>
                  <a:lnTo>
                    <a:pt x="432015" y="65963"/>
                  </a:lnTo>
                  <a:lnTo>
                    <a:pt x="428625" y="76288"/>
                  </a:lnTo>
                  <a:lnTo>
                    <a:pt x="373761" y="219735"/>
                  </a:lnTo>
                  <a:lnTo>
                    <a:pt x="312712" y="61048"/>
                  </a:lnTo>
                  <a:lnTo>
                    <a:pt x="302044" y="27432"/>
                  </a:lnTo>
                  <a:lnTo>
                    <a:pt x="302044" y="22860"/>
                  </a:lnTo>
                  <a:lnTo>
                    <a:pt x="305092" y="16764"/>
                  </a:lnTo>
                  <a:lnTo>
                    <a:pt x="309664" y="12192"/>
                  </a:lnTo>
                  <a:lnTo>
                    <a:pt x="312712" y="12192"/>
                  </a:lnTo>
                  <a:lnTo>
                    <a:pt x="317284" y="10668"/>
                  </a:lnTo>
                  <a:lnTo>
                    <a:pt x="326428" y="9144"/>
                  </a:lnTo>
                  <a:lnTo>
                    <a:pt x="337185" y="9144"/>
                  </a:lnTo>
                  <a:lnTo>
                    <a:pt x="337185" y="0"/>
                  </a:lnTo>
                  <a:lnTo>
                    <a:pt x="175450" y="0"/>
                  </a:lnTo>
                  <a:lnTo>
                    <a:pt x="175450" y="9144"/>
                  </a:lnTo>
                  <a:lnTo>
                    <a:pt x="186118" y="9144"/>
                  </a:lnTo>
                  <a:lnTo>
                    <a:pt x="193738" y="10668"/>
                  </a:lnTo>
                  <a:lnTo>
                    <a:pt x="199834" y="13716"/>
                  </a:lnTo>
                  <a:lnTo>
                    <a:pt x="204406" y="15240"/>
                  </a:lnTo>
                  <a:lnTo>
                    <a:pt x="213550" y="27432"/>
                  </a:lnTo>
                  <a:lnTo>
                    <a:pt x="217030" y="33185"/>
                  </a:lnTo>
                  <a:lnTo>
                    <a:pt x="220802" y="41389"/>
                  </a:lnTo>
                  <a:lnTo>
                    <a:pt x="225171" y="52158"/>
                  </a:lnTo>
                  <a:lnTo>
                    <a:pt x="244132" y="100672"/>
                  </a:lnTo>
                  <a:lnTo>
                    <a:pt x="192214" y="227368"/>
                  </a:lnTo>
                  <a:lnTo>
                    <a:pt x="126682" y="65620"/>
                  </a:lnTo>
                  <a:lnTo>
                    <a:pt x="114401" y="25908"/>
                  </a:lnTo>
                  <a:lnTo>
                    <a:pt x="114401" y="21336"/>
                  </a:lnTo>
                  <a:lnTo>
                    <a:pt x="117449" y="16764"/>
                  </a:lnTo>
                  <a:lnTo>
                    <a:pt x="120586" y="13716"/>
                  </a:lnTo>
                  <a:lnTo>
                    <a:pt x="125158" y="10668"/>
                  </a:lnTo>
                  <a:lnTo>
                    <a:pt x="132778" y="9144"/>
                  </a:lnTo>
                  <a:lnTo>
                    <a:pt x="143446" y="9144"/>
                  </a:lnTo>
                  <a:lnTo>
                    <a:pt x="143446" y="0"/>
                  </a:lnTo>
                  <a:lnTo>
                    <a:pt x="0" y="0"/>
                  </a:lnTo>
                  <a:lnTo>
                    <a:pt x="0" y="9144"/>
                  </a:lnTo>
                  <a:lnTo>
                    <a:pt x="10668" y="10668"/>
                  </a:lnTo>
                  <a:lnTo>
                    <a:pt x="16865" y="13716"/>
                  </a:lnTo>
                  <a:lnTo>
                    <a:pt x="37515" y="50114"/>
                  </a:lnTo>
                  <a:lnTo>
                    <a:pt x="154114" y="340233"/>
                  </a:lnTo>
                  <a:lnTo>
                    <a:pt x="163258" y="340233"/>
                  </a:lnTo>
                  <a:lnTo>
                    <a:pt x="254800" y="126682"/>
                  </a:lnTo>
                  <a:lnTo>
                    <a:pt x="337185" y="340233"/>
                  </a:lnTo>
                  <a:lnTo>
                    <a:pt x="346329" y="340233"/>
                  </a:lnTo>
                  <a:lnTo>
                    <a:pt x="451586" y="65620"/>
                  </a:lnTo>
                  <a:lnTo>
                    <a:pt x="469874" y="21336"/>
                  </a:lnTo>
                  <a:lnTo>
                    <a:pt x="479018" y="13716"/>
                  </a:lnTo>
                  <a:lnTo>
                    <a:pt x="482066" y="10668"/>
                  </a:lnTo>
                  <a:lnTo>
                    <a:pt x="488162" y="9144"/>
                  </a:lnTo>
                  <a:lnTo>
                    <a:pt x="494258" y="9144"/>
                  </a:lnTo>
                  <a:lnTo>
                    <a:pt x="494258" y="0"/>
                  </a:lnTo>
                  <a:close/>
                </a:path>
                <a:path w="746125" h="340359">
                  <a:moveTo>
                    <a:pt x="745909" y="324993"/>
                  </a:moveTo>
                  <a:lnTo>
                    <a:pt x="720280" y="295275"/>
                  </a:lnTo>
                  <a:lnTo>
                    <a:pt x="720001" y="283845"/>
                  </a:lnTo>
                  <a:lnTo>
                    <a:pt x="720001" y="193738"/>
                  </a:lnTo>
                  <a:lnTo>
                    <a:pt x="719709" y="175717"/>
                  </a:lnTo>
                  <a:lnTo>
                    <a:pt x="715429" y="137350"/>
                  </a:lnTo>
                  <a:lnTo>
                    <a:pt x="687311" y="103174"/>
                  </a:lnTo>
                  <a:lnTo>
                    <a:pt x="657517" y="96100"/>
                  </a:lnTo>
                  <a:lnTo>
                    <a:pt x="649465" y="96672"/>
                  </a:lnTo>
                  <a:lnTo>
                    <a:pt x="608457" y="115582"/>
                  </a:lnTo>
                  <a:lnTo>
                    <a:pt x="590359" y="132778"/>
                  </a:lnTo>
                  <a:lnTo>
                    <a:pt x="590359" y="0"/>
                  </a:lnTo>
                  <a:lnTo>
                    <a:pt x="497306" y="0"/>
                  </a:lnTo>
                  <a:lnTo>
                    <a:pt x="497306" y="9144"/>
                  </a:lnTo>
                  <a:lnTo>
                    <a:pt x="506450" y="10668"/>
                  </a:lnTo>
                  <a:lnTo>
                    <a:pt x="514070" y="13716"/>
                  </a:lnTo>
                  <a:lnTo>
                    <a:pt x="521690" y="50380"/>
                  </a:lnTo>
                  <a:lnTo>
                    <a:pt x="521690" y="283845"/>
                  </a:lnTo>
                  <a:lnTo>
                    <a:pt x="506450" y="323469"/>
                  </a:lnTo>
                  <a:lnTo>
                    <a:pt x="497306" y="324993"/>
                  </a:lnTo>
                  <a:lnTo>
                    <a:pt x="497306" y="332613"/>
                  </a:lnTo>
                  <a:lnTo>
                    <a:pt x="613219" y="332613"/>
                  </a:lnTo>
                  <a:lnTo>
                    <a:pt x="613219" y="324993"/>
                  </a:lnTo>
                  <a:lnTo>
                    <a:pt x="604075" y="323469"/>
                  </a:lnTo>
                  <a:lnTo>
                    <a:pt x="597979" y="318897"/>
                  </a:lnTo>
                  <a:lnTo>
                    <a:pt x="590359" y="283845"/>
                  </a:lnTo>
                  <a:lnTo>
                    <a:pt x="590359" y="160210"/>
                  </a:lnTo>
                  <a:lnTo>
                    <a:pt x="616267" y="131254"/>
                  </a:lnTo>
                  <a:lnTo>
                    <a:pt x="623887" y="129730"/>
                  </a:lnTo>
                  <a:lnTo>
                    <a:pt x="634555" y="129730"/>
                  </a:lnTo>
                  <a:lnTo>
                    <a:pt x="639127" y="131254"/>
                  </a:lnTo>
                  <a:lnTo>
                    <a:pt x="642175" y="134302"/>
                  </a:lnTo>
                  <a:lnTo>
                    <a:pt x="645223" y="135826"/>
                  </a:lnTo>
                  <a:lnTo>
                    <a:pt x="651319" y="283845"/>
                  </a:lnTo>
                  <a:lnTo>
                    <a:pt x="651040" y="295033"/>
                  </a:lnTo>
                  <a:lnTo>
                    <a:pt x="628459" y="324993"/>
                  </a:lnTo>
                  <a:lnTo>
                    <a:pt x="628459" y="332613"/>
                  </a:lnTo>
                  <a:lnTo>
                    <a:pt x="745909" y="332613"/>
                  </a:lnTo>
                  <a:lnTo>
                    <a:pt x="745909" y="324993"/>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3146368" y="452325"/>
              <a:ext cx="195113" cy="212715"/>
            </a:xfrm>
            <a:prstGeom prst="rect">
              <a:avLst/>
            </a:prstGeom>
          </p:spPr>
        </p:pic>
        <p:sp>
          <p:nvSpPr>
            <p:cNvPr id="8" name="object 8"/>
            <p:cNvSpPr/>
            <p:nvPr/>
          </p:nvSpPr>
          <p:spPr>
            <a:xfrm>
              <a:off x="3340136" y="385006"/>
              <a:ext cx="136151" cy="280147"/>
            </a:xfrm>
            <a:custGeom>
              <a:avLst/>
              <a:gdLst/>
              <a:ahLst/>
              <a:cxnLst/>
              <a:rect l="l" t="t" r="r" b="b"/>
              <a:pathLst>
                <a:path w="154304" h="317500">
                  <a:moveTo>
                    <a:pt x="88392" y="317373"/>
                  </a:moveTo>
                  <a:lnTo>
                    <a:pt x="51816" y="305181"/>
                  </a:lnTo>
                  <a:lnTo>
                    <a:pt x="31122" y="271447"/>
                  </a:lnTo>
                  <a:lnTo>
                    <a:pt x="30480" y="231933"/>
                  </a:lnTo>
                  <a:lnTo>
                    <a:pt x="30480" y="108394"/>
                  </a:lnTo>
                  <a:lnTo>
                    <a:pt x="0" y="108394"/>
                  </a:lnTo>
                  <a:lnTo>
                    <a:pt x="0" y="99250"/>
                  </a:lnTo>
                  <a:lnTo>
                    <a:pt x="15192" y="88622"/>
                  </a:lnTo>
                  <a:lnTo>
                    <a:pt x="28956" y="77450"/>
                  </a:lnTo>
                  <a:lnTo>
                    <a:pt x="63341" y="40813"/>
                  </a:lnTo>
                  <a:lnTo>
                    <a:pt x="89916" y="0"/>
                  </a:lnTo>
                  <a:lnTo>
                    <a:pt x="99155" y="0"/>
                  </a:lnTo>
                  <a:lnTo>
                    <a:pt x="99155" y="83915"/>
                  </a:lnTo>
                  <a:lnTo>
                    <a:pt x="154019" y="83915"/>
                  </a:lnTo>
                  <a:lnTo>
                    <a:pt x="154019" y="108394"/>
                  </a:lnTo>
                  <a:lnTo>
                    <a:pt x="99155" y="108394"/>
                  </a:lnTo>
                  <a:lnTo>
                    <a:pt x="99179" y="258825"/>
                  </a:lnTo>
                  <a:lnTo>
                    <a:pt x="112871" y="288417"/>
                  </a:lnTo>
                  <a:lnTo>
                    <a:pt x="115919" y="288417"/>
                  </a:lnTo>
                  <a:lnTo>
                    <a:pt x="123682" y="286964"/>
                  </a:lnTo>
                  <a:lnTo>
                    <a:pt x="131159" y="282511"/>
                  </a:lnTo>
                  <a:lnTo>
                    <a:pt x="138636" y="274915"/>
                  </a:lnTo>
                  <a:lnTo>
                    <a:pt x="146399" y="264032"/>
                  </a:lnTo>
                  <a:lnTo>
                    <a:pt x="154019" y="270129"/>
                  </a:lnTo>
                  <a:lnTo>
                    <a:pt x="142278" y="290369"/>
                  </a:lnTo>
                  <a:lnTo>
                    <a:pt x="127527" y="305180"/>
                  </a:lnTo>
                  <a:lnTo>
                    <a:pt x="109616" y="314277"/>
                  </a:lnTo>
                  <a:lnTo>
                    <a:pt x="88392" y="317373"/>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3717272" y="360801"/>
            <a:ext cx="275916" cy="306928"/>
            <a:chOff x="3564871" y="360801"/>
            <a:chExt cx="275916" cy="306928"/>
          </a:xfrm>
        </p:grpSpPr>
        <p:sp>
          <p:nvSpPr>
            <p:cNvPr id="10" name="object 10"/>
            <p:cNvSpPr/>
            <p:nvPr/>
          </p:nvSpPr>
          <p:spPr>
            <a:xfrm>
              <a:off x="3564871" y="360801"/>
              <a:ext cx="110378" cy="300318"/>
            </a:xfrm>
            <a:custGeom>
              <a:avLst/>
              <a:gdLst/>
              <a:ahLst/>
              <a:cxnLst/>
              <a:rect l="l" t="t" r="r" b="b"/>
              <a:pathLst>
                <a:path w="125095" h="340359">
                  <a:moveTo>
                    <a:pt x="62579" y="76295"/>
                  </a:moveTo>
                  <a:lnTo>
                    <a:pt x="26860" y="52280"/>
                  </a:lnTo>
                  <a:lnTo>
                    <a:pt x="24384" y="38100"/>
                  </a:lnTo>
                  <a:lnTo>
                    <a:pt x="24979" y="30384"/>
                  </a:lnTo>
                  <a:lnTo>
                    <a:pt x="54808" y="595"/>
                  </a:lnTo>
                  <a:lnTo>
                    <a:pt x="62579" y="0"/>
                  </a:lnTo>
                  <a:lnTo>
                    <a:pt x="70270" y="595"/>
                  </a:lnTo>
                  <a:lnTo>
                    <a:pt x="99845" y="30384"/>
                  </a:lnTo>
                  <a:lnTo>
                    <a:pt x="100679" y="38100"/>
                  </a:lnTo>
                  <a:lnTo>
                    <a:pt x="99845" y="45632"/>
                  </a:lnTo>
                  <a:lnTo>
                    <a:pt x="70270" y="75461"/>
                  </a:lnTo>
                  <a:lnTo>
                    <a:pt x="62579" y="76295"/>
                  </a:lnTo>
                  <a:close/>
                </a:path>
                <a:path w="125095" h="340359">
                  <a:moveTo>
                    <a:pt x="125063" y="340233"/>
                  </a:moveTo>
                  <a:lnTo>
                    <a:pt x="0" y="340233"/>
                  </a:lnTo>
                  <a:lnTo>
                    <a:pt x="0" y="332612"/>
                  </a:lnTo>
                  <a:lnTo>
                    <a:pt x="10668" y="331088"/>
                  </a:lnTo>
                  <a:lnTo>
                    <a:pt x="18288" y="329564"/>
                  </a:lnTo>
                  <a:lnTo>
                    <a:pt x="27432" y="292989"/>
                  </a:lnTo>
                  <a:lnTo>
                    <a:pt x="27432" y="158686"/>
                  </a:lnTo>
                  <a:lnTo>
                    <a:pt x="10668" y="120491"/>
                  </a:lnTo>
                  <a:lnTo>
                    <a:pt x="0" y="120491"/>
                  </a:lnTo>
                  <a:lnTo>
                    <a:pt x="0" y="111347"/>
                  </a:lnTo>
                  <a:lnTo>
                    <a:pt x="96107" y="111347"/>
                  </a:lnTo>
                  <a:lnTo>
                    <a:pt x="96107" y="292989"/>
                  </a:lnTo>
                  <a:lnTo>
                    <a:pt x="96631" y="304419"/>
                  </a:lnTo>
                  <a:lnTo>
                    <a:pt x="125063" y="332612"/>
                  </a:lnTo>
                  <a:lnTo>
                    <a:pt x="125063" y="340233"/>
                  </a:lnTo>
                  <a:close/>
                </a:path>
              </a:pathLst>
            </a:custGeom>
            <a:solidFill>
              <a:srgbClr val="006633"/>
            </a:solidFill>
          </p:spPr>
          <p:txBody>
            <a:bodyPr wrap="square" lIns="0" tIns="0" rIns="0" bIns="0" rtlCol="0"/>
            <a:lstStyle/>
            <a:p>
              <a:endParaRPr/>
            </a:p>
          </p:txBody>
        </p:sp>
        <p:pic>
          <p:nvPicPr>
            <p:cNvPr id="11" name="object 11"/>
            <p:cNvPicPr/>
            <p:nvPr/>
          </p:nvPicPr>
          <p:blipFill>
            <a:blip r:embed="rId3"/>
            <a:stretch>
              <a:fillRect/>
            </a:stretch>
          </p:blipFill>
          <p:spPr>
            <a:xfrm>
              <a:off x="3702115" y="452325"/>
              <a:ext cx="138672" cy="215404"/>
            </a:xfrm>
            <a:prstGeom prst="rect">
              <a:avLst/>
            </a:prstGeom>
          </p:spPr>
        </p:pic>
      </p:grpSp>
      <p:grpSp>
        <p:nvGrpSpPr>
          <p:cNvPr id="12" name="object 12"/>
          <p:cNvGrpSpPr/>
          <p:nvPr/>
        </p:nvGrpSpPr>
        <p:grpSpPr>
          <a:xfrm>
            <a:off x="4156066" y="360802"/>
            <a:ext cx="912937" cy="308722"/>
            <a:chOff x="4003665" y="360801"/>
            <a:chExt cx="912937" cy="308722"/>
          </a:xfrm>
        </p:grpSpPr>
        <p:sp>
          <p:nvSpPr>
            <p:cNvPr id="13" name="object 13"/>
            <p:cNvSpPr/>
            <p:nvPr/>
          </p:nvSpPr>
          <p:spPr>
            <a:xfrm>
              <a:off x="4003665" y="360801"/>
              <a:ext cx="206187" cy="308722"/>
            </a:xfrm>
            <a:custGeom>
              <a:avLst/>
              <a:gdLst/>
              <a:ahLst/>
              <a:cxnLst/>
              <a:rect l="l" t="t" r="r" b="b"/>
              <a:pathLst>
                <a:path w="233677" h="349884">
                  <a:moveTo>
                    <a:pt x="118967" y="349377"/>
                  </a:moveTo>
                  <a:lnTo>
                    <a:pt x="63960" y="337542"/>
                  </a:lnTo>
                  <a:lnTo>
                    <a:pt x="53339" y="334137"/>
                  </a:lnTo>
                  <a:lnTo>
                    <a:pt x="45720" y="331088"/>
                  </a:lnTo>
                  <a:lnTo>
                    <a:pt x="39623" y="328040"/>
                  </a:lnTo>
                  <a:lnTo>
                    <a:pt x="30479" y="328040"/>
                  </a:lnTo>
                  <a:lnTo>
                    <a:pt x="25908" y="329564"/>
                  </a:lnTo>
                  <a:lnTo>
                    <a:pt x="21335" y="334137"/>
                  </a:lnTo>
                  <a:lnTo>
                    <a:pt x="16763" y="337185"/>
                  </a:lnTo>
                  <a:lnTo>
                    <a:pt x="12191" y="341757"/>
                  </a:lnTo>
                  <a:lnTo>
                    <a:pt x="9144" y="347853"/>
                  </a:lnTo>
                  <a:lnTo>
                    <a:pt x="0" y="347853"/>
                  </a:lnTo>
                  <a:lnTo>
                    <a:pt x="0" y="222789"/>
                  </a:lnTo>
                  <a:lnTo>
                    <a:pt x="9144" y="222789"/>
                  </a:lnTo>
                  <a:lnTo>
                    <a:pt x="16002" y="247627"/>
                  </a:lnTo>
                  <a:lnTo>
                    <a:pt x="25146" y="269474"/>
                  </a:lnTo>
                  <a:lnTo>
                    <a:pt x="50291" y="303656"/>
                  </a:lnTo>
                  <a:lnTo>
                    <a:pt x="82688" y="324230"/>
                  </a:lnTo>
                  <a:lnTo>
                    <a:pt x="117443" y="331088"/>
                  </a:lnTo>
                  <a:lnTo>
                    <a:pt x="130563" y="330207"/>
                  </a:lnTo>
                  <a:lnTo>
                    <a:pt x="168759" y="308465"/>
                  </a:lnTo>
                  <a:lnTo>
                    <a:pt x="178403" y="282225"/>
                  </a:lnTo>
                  <a:lnTo>
                    <a:pt x="178403" y="273081"/>
                  </a:lnTo>
                  <a:lnTo>
                    <a:pt x="175355" y="265461"/>
                  </a:lnTo>
                  <a:lnTo>
                    <a:pt x="170783" y="259365"/>
                  </a:lnTo>
                  <a:lnTo>
                    <a:pt x="167925" y="253674"/>
                  </a:lnTo>
                  <a:lnTo>
                    <a:pt x="134207" y="226218"/>
                  </a:lnTo>
                  <a:lnTo>
                    <a:pt x="85550" y="201184"/>
                  </a:lnTo>
                  <a:lnTo>
                    <a:pt x="67639" y="191273"/>
                  </a:lnTo>
                  <a:lnTo>
                    <a:pt x="32313" y="165663"/>
                  </a:lnTo>
                  <a:lnTo>
                    <a:pt x="6429" y="128548"/>
                  </a:lnTo>
                  <a:lnTo>
                    <a:pt x="0" y="96107"/>
                  </a:lnTo>
                  <a:lnTo>
                    <a:pt x="1976" y="76603"/>
                  </a:lnTo>
                  <a:lnTo>
                    <a:pt x="30479" y="27432"/>
                  </a:lnTo>
                  <a:lnTo>
                    <a:pt x="81955" y="1714"/>
                  </a:lnTo>
                  <a:lnTo>
                    <a:pt x="103727" y="0"/>
                  </a:lnTo>
                  <a:lnTo>
                    <a:pt x="111704" y="285"/>
                  </a:lnTo>
                  <a:lnTo>
                    <a:pt x="119538" y="1143"/>
                  </a:lnTo>
                  <a:lnTo>
                    <a:pt x="127087" y="2571"/>
                  </a:lnTo>
                  <a:lnTo>
                    <a:pt x="134207" y="4572"/>
                  </a:lnTo>
                  <a:lnTo>
                    <a:pt x="140446" y="6024"/>
                  </a:lnTo>
                  <a:lnTo>
                    <a:pt x="147542" y="8191"/>
                  </a:lnTo>
                  <a:lnTo>
                    <a:pt x="155209" y="11215"/>
                  </a:lnTo>
                  <a:lnTo>
                    <a:pt x="163163" y="15240"/>
                  </a:lnTo>
                  <a:lnTo>
                    <a:pt x="173831" y="19812"/>
                  </a:lnTo>
                  <a:lnTo>
                    <a:pt x="181451" y="22859"/>
                  </a:lnTo>
                  <a:lnTo>
                    <a:pt x="190595" y="22859"/>
                  </a:lnTo>
                  <a:lnTo>
                    <a:pt x="193643" y="21336"/>
                  </a:lnTo>
                  <a:lnTo>
                    <a:pt x="198215" y="16764"/>
                  </a:lnTo>
                  <a:lnTo>
                    <a:pt x="201263" y="10668"/>
                  </a:lnTo>
                  <a:lnTo>
                    <a:pt x="202787" y="0"/>
                  </a:lnTo>
                  <a:lnTo>
                    <a:pt x="210502" y="0"/>
                  </a:lnTo>
                  <a:lnTo>
                    <a:pt x="213550" y="111347"/>
                  </a:lnTo>
                  <a:lnTo>
                    <a:pt x="202787" y="111347"/>
                  </a:lnTo>
                  <a:lnTo>
                    <a:pt x="198167" y="91654"/>
                  </a:lnTo>
                  <a:lnTo>
                    <a:pt x="190976" y="73818"/>
                  </a:lnTo>
                  <a:lnTo>
                    <a:pt x="153733" y="33115"/>
                  </a:lnTo>
                  <a:lnTo>
                    <a:pt x="108299" y="18288"/>
                  </a:lnTo>
                  <a:lnTo>
                    <a:pt x="96266" y="19145"/>
                  </a:lnTo>
                  <a:lnTo>
                    <a:pt x="61698" y="38924"/>
                  </a:lnTo>
                  <a:lnTo>
                    <a:pt x="53339" y="62579"/>
                  </a:lnTo>
                  <a:lnTo>
                    <a:pt x="53339" y="70199"/>
                  </a:lnTo>
                  <a:lnTo>
                    <a:pt x="54863" y="76295"/>
                  </a:lnTo>
                  <a:lnTo>
                    <a:pt x="59435" y="82391"/>
                  </a:lnTo>
                  <a:lnTo>
                    <a:pt x="63436" y="88106"/>
                  </a:lnTo>
                  <a:lnTo>
                    <a:pt x="100822" y="116312"/>
                  </a:lnTo>
                  <a:lnTo>
                    <a:pt x="161378" y="147994"/>
                  </a:lnTo>
                  <a:lnTo>
                    <a:pt x="183558" y="161544"/>
                  </a:lnTo>
                  <a:lnTo>
                    <a:pt x="213550" y="187642"/>
                  </a:lnTo>
                  <a:lnTo>
                    <a:pt x="232195" y="230585"/>
                  </a:lnTo>
                  <a:lnTo>
                    <a:pt x="233362" y="247173"/>
                  </a:lnTo>
                  <a:lnTo>
                    <a:pt x="231360" y="267167"/>
                  </a:lnTo>
                  <a:lnTo>
                    <a:pt x="215320" y="303189"/>
                  </a:lnTo>
                  <a:lnTo>
                    <a:pt x="184118" y="332017"/>
                  </a:lnTo>
                  <a:lnTo>
                    <a:pt x="142970" y="347400"/>
                  </a:lnTo>
                  <a:lnTo>
                    <a:pt x="118967" y="349377"/>
                  </a:lnTo>
                  <a:close/>
                </a:path>
              </a:pathLst>
            </a:custGeom>
            <a:solidFill>
              <a:srgbClr val="006633"/>
            </a:solidFill>
          </p:spPr>
          <p:txBody>
            <a:bodyPr wrap="square" lIns="0" tIns="0" rIns="0" bIns="0" rtlCol="0"/>
            <a:lstStyle/>
            <a:p>
              <a:endParaRPr/>
            </a:p>
          </p:txBody>
        </p:sp>
        <p:pic>
          <p:nvPicPr>
            <p:cNvPr id="14" name="object 14"/>
            <p:cNvPicPr/>
            <p:nvPr/>
          </p:nvPicPr>
          <p:blipFill>
            <a:blip r:embed="rId4"/>
            <a:stretch>
              <a:fillRect/>
            </a:stretch>
          </p:blipFill>
          <p:spPr>
            <a:xfrm>
              <a:off x="4240502" y="452325"/>
              <a:ext cx="189771" cy="215404"/>
            </a:xfrm>
            <a:prstGeom prst="rect">
              <a:avLst/>
            </a:prstGeom>
          </p:spPr>
        </p:pic>
        <p:sp>
          <p:nvSpPr>
            <p:cNvPr id="15" name="object 15"/>
            <p:cNvSpPr/>
            <p:nvPr/>
          </p:nvSpPr>
          <p:spPr>
            <a:xfrm>
              <a:off x="4450438" y="360806"/>
              <a:ext cx="466165" cy="307041"/>
            </a:xfrm>
            <a:custGeom>
              <a:avLst/>
              <a:gdLst/>
              <a:ahLst/>
              <a:cxnLst/>
              <a:rect l="l" t="t" r="r" b="b"/>
              <a:pathLst>
                <a:path w="528320" h="347980">
                  <a:moveTo>
                    <a:pt x="125158" y="332613"/>
                  </a:moveTo>
                  <a:lnTo>
                    <a:pt x="96634" y="304419"/>
                  </a:lnTo>
                  <a:lnTo>
                    <a:pt x="96113" y="292989"/>
                  </a:lnTo>
                  <a:lnTo>
                    <a:pt x="96113" y="7620"/>
                  </a:lnTo>
                  <a:lnTo>
                    <a:pt x="0" y="7620"/>
                  </a:lnTo>
                  <a:lnTo>
                    <a:pt x="0" y="16764"/>
                  </a:lnTo>
                  <a:lnTo>
                    <a:pt x="10668" y="16764"/>
                  </a:lnTo>
                  <a:lnTo>
                    <a:pt x="18389" y="19812"/>
                  </a:lnTo>
                  <a:lnTo>
                    <a:pt x="27533" y="54952"/>
                  </a:lnTo>
                  <a:lnTo>
                    <a:pt x="27533" y="292989"/>
                  </a:lnTo>
                  <a:lnTo>
                    <a:pt x="10668" y="331089"/>
                  </a:lnTo>
                  <a:lnTo>
                    <a:pt x="0" y="332613"/>
                  </a:lnTo>
                  <a:lnTo>
                    <a:pt x="0" y="340233"/>
                  </a:lnTo>
                  <a:lnTo>
                    <a:pt x="125158" y="340233"/>
                  </a:lnTo>
                  <a:lnTo>
                    <a:pt x="125158" y="332613"/>
                  </a:lnTo>
                  <a:close/>
                </a:path>
                <a:path w="528320" h="347980">
                  <a:moveTo>
                    <a:pt x="234988" y="38100"/>
                  </a:moveTo>
                  <a:lnTo>
                    <a:pt x="211645" y="2476"/>
                  </a:lnTo>
                  <a:lnTo>
                    <a:pt x="196786" y="0"/>
                  </a:lnTo>
                  <a:lnTo>
                    <a:pt x="189077" y="596"/>
                  </a:lnTo>
                  <a:lnTo>
                    <a:pt x="159283" y="30391"/>
                  </a:lnTo>
                  <a:lnTo>
                    <a:pt x="158686" y="38100"/>
                  </a:lnTo>
                  <a:lnTo>
                    <a:pt x="159283" y="45631"/>
                  </a:lnTo>
                  <a:lnTo>
                    <a:pt x="189077" y="75463"/>
                  </a:lnTo>
                  <a:lnTo>
                    <a:pt x="196786" y="76301"/>
                  </a:lnTo>
                  <a:lnTo>
                    <a:pt x="204482" y="75463"/>
                  </a:lnTo>
                  <a:lnTo>
                    <a:pt x="234137" y="45631"/>
                  </a:lnTo>
                  <a:lnTo>
                    <a:pt x="234988" y="38100"/>
                  </a:lnTo>
                  <a:close/>
                </a:path>
                <a:path w="528320" h="347980">
                  <a:moveTo>
                    <a:pt x="259372" y="332613"/>
                  </a:moveTo>
                  <a:lnTo>
                    <a:pt x="230847" y="304419"/>
                  </a:lnTo>
                  <a:lnTo>
                    <a:pt x="230314" y="292989"/>
                  </a:lnTo>
                  <a:lnTo>
                    <a:pt x="230314" y="111353"/>
                  </a:lnTo>
                  <a:lnTo>
                    <a:pt x="134302" y="111353"/>
                  </a:lnTo>
                  <a:lnTo>
                    <a:pt x="134302" y="120497"/>
                  </a:lnTo>
                  <a:lnTo>
                    <a:pt x="144970" y="120497"/>
                  </a:lnTo>
                  <a:lnTo>
                    <a:pt x="152590" y="123545"/>
                  </a:lnTo>
                  <a:lnTo>
                    <a:pt x="161734" y="158686"/>
                  </a:lnTo>
                  <a:lnTo>
                    <a:pt x="161734" y="292989"/>
                  </a:lnTo>
                  <a:lnTo>
                    <a:pt x="144970" y="331089"/>
                  </a:lnTo>
                  <a:lnTo>
                    <a:pt x="134302" y="332613"/>
                  </a:lnTo>
                  <a:lnTo>
                    <a:pt x="134302" y="340233"/>
                  </a:lnTo>
                  <a:lnTo>
                    <a:pt x="259372" y="340233"/>
                  </a:lnTo>
                  <a:lnTo>
                    <a:pt x="259372" y="332613"/>
                  </a:lnTo>
                  <a:close/>
                </a:path>
                <a:path w="528320" h="347980">
                  <a:moveTo>
                    <a:pt x="527773" y="320421"/>
                  </a:moveTo>
                  <a:lnTo>
                    <a:pt x="518629" y="320421"/>
                  </a:lnTo>
                  <a:lnTo>
                    <a:pt x="511009" y="318897"/>
                  </a:lnTo>
                  <a:lnTo>
                    <a:pt x="503389" y="311277"/>
                  </a:lnTo>
                  <a:lnTo>
                    <a:pt x="501865" y="309753"/>
                  </a:lnTo>
                  <a:lnTo>
                    <a:pt x="498817" y="132778"/>
                  </a:lnTo>
                  <a:lnTo>
                    <a:pt x="498817" y="7620"/>
                  </a:lnTo>
                  <a:lnTo>
                    <a:pt x="396621" y="7620"/>
                  </a:lnTo>
                  <a:lnTo>
                    <a:pt x="396621" y="18288"/>
                  </a:lnTo>
                  <a:lnTo>
                    <a:pt x="407289" y="18288"/>
                  </a:lnTo>
                  <a:lnTo>
                    <a:pt x="414909" y="19812"/>
                  </a:lnTo>
                  <a:lnTo>
                    <a:pt x="430149" y="132778"/>
                  </a:lnTo>
                  <a:lnTo>
                    <a:pt x="430149" y="163258"/>
                  </a:lnTo>
                  <a:lnTo>
                    <a:pt x="430060" y="283895"/>
                  </a:lnTo>
                  <a:lnTo>
                    <a:pt x="400138" y="316636"/>
                  </a:lnTo>
                  <a:lnTo>
                    <a:pt x="389001" y="318897"/>
                  </a:lnTo>
                  <a:lnTo>
                    <a:pt x="382905" y="318897"/>
                  </a:lnTo>
                  <a:lnTo>
                    <a:pt x="357047" y="283895"/>
                  </a:lnTo>
                  <a:lnTo>
                    <a:pt x="349923" y="240030"/>
                  </a:lnTo>
                  <a:lnTo>
                    <a:pt x="349377" y="219748"/>
                  </a:lnTo>
                  <a:lnTo>
                    <a:pt x="349897" y="200545"/>
                  </a:lnTo>
                  <a:lnTo>
                    <a:pt x="355473" y="160210"/>
                  </a:lnTo>
                  <a:lnTo>
                    <a:pt x="379857" y="128206"/>
                  </a:lnTo>
                  <a:lnTo>
                    <a:pt x="420458" y="148132"/>
                  </a:lnTo>
                  <a:lnTo>
                    <a:pt x="430149" y="163258"/>
                  </a:lnTo>
                  <a:lnTo>
                    <a:pt x="430149" y="132778"/>
                  </a:lnTo>
                  <a:lnTo>
                    <a:pt x="395833" y="107581"/>
                  </a:lnTo>
                  <a:lnTo>
                    <a:pt x="373761" y="103733"/>
                  </a:lnTo>
                  <a:lnTo>
                    <a:pt x="361238" y="104825"/>
                  </a:lnTo>
                  <a:lnTo>
                    <a:pt x="315582" y="127647"/>
                  </a:lnTo>
                  <a:lnTo>
                    <a:pt x="291363" y="163258"/>
                  </a:lnTo>
                  <a:lnTo>
                    <a:pt x="278511" y="212382"/>
                  </a:lnTo>
                  <a:lnTo>
                    <a:pt x="277647" y="230403"/>
                  </a:lnTo>
                  <a:lnTo>
                    <a:pt x="279057" y="252412"/>
                  </a:lnTo>
                  <a:lnTo>
                    <a:pt x="289864" y="291312"/>
                  </a:lnTo>
                  <a:lnTo>
                    <a:pt x="312724" y="325348"/>
                  </a:lnTo>
                  <a:lnTo>
                    <a:pt x="347078" y="345300"/>
                  </a:lnTo>
                  <a:lnTo>
                    <a:pt x="367665" y="347853"/>
                  </a:lnTo>
                  <a:lnTo>
                    <a:pt x="376516" y="347306"/>
                  </a:lnTo>
                  <a:lnTo>
                    <a:pt x="413766" y="329184"/>
                  </a:lnTo>
                  <a:lnTo>
                    <a:pt x="430149" y="311277"/>
                  </a:lnTo>
                  <a:lnTo>
                    <a:pt x="430149" y="347853"/>
                  </a:lnTo>
                  <a:lnTo>
                    <a:pt x="527773" y="329565"/>
                  </a:lnTo>
                  <a:lnTo>
                    <a:pt x="527773" y="320421"/>
                  </a:lnTo>
                  <a:close/>
                </a:path>
              </a:pathLst>
            </a:custGeom>
            <a:solidFill>
              <a:srgbClr val="006633"/>
            </a:solidFill>
          </p:spPr>
          <p:txBody>
            <a:bodyPr wrap="square" lIns="0" tIns="0" rIns="0" bIns="0" rtlCol="0"/>
            <a:lstStyle/>
            <a:p>
              <a:endParaRPr/>
            </a:p>
          </p:txBody>
        </p:sp>
      </p:grpSp>
      <p:grpSp>
        <p:nvGrpSpPr>
          <p:cNvPr id="16" name="object 16"/>
          <p:cNvGrpSpPr/>
          <p:nvPr/>
        </p:nvGrpSpPr>
        <p:grpSpPr>
          <a:xfrm>
            <a:off x="5188381" y="360801"/>
            <a:ext cx="1311087" cy="307041"/>
            <a:chOff x="5035981" y="360801"/>
            <a:chExt cx="1311087" cy="307041"/>
          </a:xfrm>
        </p:grpSpPr>
        <p:sp>
          <p:nvSpPr>
            <p:cNvPr id="17" name="object 17"/>
            <p:cNvSpPr/>
            <p:nvPr/>
          </p:nvSpPr>
          <p:spPr>
            <a:xfrm>
              <a:off x="5035981" y="367525"/>
              <a:ext cx="436469" cy="300318"/>
            </a:xfrm>
            <a:custGeom>
              <a:avLst/>
              <a:gdLst/>
              <a:ahLst/>
              <a:cxnLst/>
              <a:rect l="l" t="t" r="r" b="b"/>
              <a:pathLst>
                <a:path w="494664" h="340359">
                  <a:moveTo>
                    <a:pt x="347757" y="340233"/>
                  </a:moveTo>
                  <a:lnTo>
                    <a:pt x="338613" y="340233"/>
                  </a:lnTo>
                  <a:lnTo>
                    <a:pt x="256222" y="126682"/>
                  </a:lnTo>
                  <a:lnTo>
                    <a:pt x="164687" y="340233"/>
                  </a:lnTo>
                  <a:lnTo>
                    <a:pt x="155543" y="340233"/>
                  </a:lnTo>
                  <a:lnTo>
                    <a:pt x="38290" y="50110"/>
                  </a:lnTo>
                  <a:lnTo>
                    <a:pt x="32004" y="35671"/>
                  </a:lnTo>
                  <a:lnTo>
                    <a:pt x="0" y="9144"/>
                  </a:lnTo>
                  <a:lnTo>
                    <a:pt x="0" y="0"/>
                  </a:lnTo>
                  <a:lnTo>
                    <a:pt x="144875" y="0"/>
                  </a:lnTo>
                  <a:lnTo>
                    <a:pt x="144875" y="9144"/>
                  </a:lnTo>
                  <a:lnTo>
                    <a:pt x="132683" y="9144"/>
                  </a:lnTo>
                  <a:lnTo>
                    <a:pt x="125063" y="10668"/>
                  </a:lnTo>
                  <a:lnTo>
                    <a:pt x="122015" y="13716"/>
                  </a:lnTo>
                  <a:lnTo>
                    <a:pt x="117443" y="16764"/>
                  </a:lnTo>
                  <a:lnTo>
                    <a:pt x="115919" y="21336"/>
                  </a:lnTo>
                  <a:lnTo>
                    <a:pt x="115919" y="25908"/>
                  </a:lnTo>
                  <a:lnTo>
                    <a:pt x="116538" y="31899"/>
                  </a:lnTo>
                  <a:lnTo>
                    <a:pt x="118586" y="40624"/>
                  </a:lnTo>
                  <a:lnTo>
                    <a:pt x="122348" y="51920"/>
                  </a:lnTo>
                  <a:lnTo>
                    <a:pt x="128111" y="65627"/>
                  </a:lnTo>
                  <a:lnTo>
                    <a:pt x="193643" y="227361"/>
                  </a:lnTo>
                  <a:lnTo>
                    <a:pt x="245554" y="100679"/>
                  </a:lnTo>
                  <a:lnTo>
                    <a:pt x="226433" y="52158"/>
                  </a:lnTo>
                  <a:lnTo>
                    <a:pt x="221742" y="41386"/>
                  </a:lnTo>
                  <a:lnTo>
                    <a:pt x="215074" y="27432"/>
                  </a:lnTo>
                  <a:lnTo>
                    <a:pt x="205835" y="15240"/>
                  </a:lnTo>
                  <a:lnTo>
                    <a:pt x="199739" y="13716"/>
                  </a:lnTo>
                  <a:lnTo>
                    <a:pt x="195167" y="10668"/>
                  </a:lnTo>
                  <a:lnTo>
                    <a:pt x="187547" y="9144"/>
                  </a:lnTo>
                  <a:lnTo>
                    <a:pt x="176879" y="9144"/>
                  </a:lnTo>
                  <a:lnTo>
                    <a:pt x="176879" y="0"/>
                  </a:lnTo>
                  <a:lnTo>
                    <a:pt x="338613" y="0"/>
                  </a:lnTo>
                  <a:lnTo>
                    <a:pt x="338613" y="9144"/>
                  </a:lnTo>
                  <a:lnTo>
                    <a:pt x="326421" y="9144"/>
                  </a:lnTo>
                  <a:lnTo>
                    <a:pt x="318801" y="10668"/>
                  </a:lnTo>
                  <a:lnTo>
                    <a:pt x="314134" y="12192"/>
                  </a:lnTo>
                  <a:lnTo>
                    <a:pt x="311086" y="12192"/>
                  </a:lnTo>
                  <a:lnTo>
                    <a:pt x="308038" y="15240"/>
                  </a:lnTo>
                  <a:lnTo>
                    <a:pt x="304990" y="16764"/>
                  </a:lnTo>
                  <a:lnTo>
                    <a:pt x="303466" y="19812"/>
                  </a:lnTo>
                  <a:lnTo>
                    <a:pt x="303466" y="27432"/>
                  </a:lnTo>
                  <a:lnTo>
                    <a:pt x="375189" y="219741"/>
                  </a:lnTo>
                  <a:lnTo>
                    <a:pt x="428625" y="76295"/>
                  </a:lnTo>
                  <a:lnTo>
                    <a:pt x="432649" y="65960"/>
                  </a:lnTo>
                  <a:lnTo>
                    <a:pt x="435673" y="57626"/>
                  </a:lnTo>
                  <a:lnTo>
                    <a:pt x="437840" y="51006"/>
                  </a:lnTo>
                  <a:lnTo>
                    <a:pt x="439293" y="45815"/>
                  </a:lnTo>
                  <a:lnTo>
                    <a:pt x="440817" y="41243"/>
                  </a:lnTo>
                  <a:lnTo>
                    <a:pt x="440817" y="24384"/>
                  </a:lnTo>
                  <a:lnTo>
                    <a:pt x="439293" y="19812"/>
                  </a:lnTo>
                  <a:lnTo>
                    <a:pt x="408717" y="9144"/>
                  </a:lnTo>
                  <a:lnTo>
                    <a:pt x="408717" y="0"/>
                  </a:lnTo>
                  <a:lnTo>
                    <a:pt x="494157" y="0"/>
                  </a:lnTo>
                  <a:lnTo>
                    <a:pt x="494157" y="9144"/>
                  </a:lnTo>
                  <a:lnTo>
                    <a:pt x="488061" y="9144"/>
                  </a:lnTo>
                  <a:lnTo>
                    <a:pt x="483489" y="10668"/>
                  </a:lnTo>
                  <a:lnTo>
                    <a:pt x="474345" y="16764"/>
                  </a:lnTo>
                  <a:lnTo>
                    <a:pt x="471297" y="21336"/>
                  </a:lnTo>
                  <a:lnTo>
                    <a:pt x="466510" y="30828"/>
                  </a:lnTo>
                  <a:lnTo>
                    <a:pt x="453009" y="65627"/>
                  </a:lnTo>
                  <a:lnTo>
                    <a:pt x="347757" y="340233"/>
                  </a:lnTo>
                  <a:close/>
                </a:path>
              </a:pathLst>
            </a:custGeom>
            <a:solidFill>
              <a:srgbClr val="006633"/>
            </a:solidFill>
          </p:spPr>
          <p:txBody>
            <a:bodyPr wrap="square" lIns="0" tIns="0" rIns="0" bIns="0" rtlCol="0"/>
            <a:lstStyle/>
            <a:p>
              <a:endParaRPr/>
            </a:p>
          </p:txBody>
        </p:sp>
        <p:pic>
          <p:nvPicPr>
            <p:cNvPr id="18" name="object 18"/>
            <p:cNvPicPr/>
            <p:nvPr/>
          </p:nvPicPr>
          <p:blipFill>
            <a:blip r:embed="rId5"/>
            <a:stretch>
              <a:fillRect/>
            </a:stretch>
          </p:blipFill>
          <p:spPr>
            <a:xfrm>
              <a:off x="5482794" y="452325"/>
              <a:ext cx="345888" cy="215404"/>
            </a:xfrm>
            <a:prstGeom prst="rect">
              <a:avLst/>
            </a:prstGeom>
          </p:spPr>
        </p:pic>
        <p:sp>
          <p:nvSpPr>
            <p:cNvPr id="19" name="object 19"/>
            <p:cNvSpPr/>
            <p:nvPr/>
          </p:nvSpPr>
          <p:spPr>
            <a:xfrm>
              <a:off x="5839441" y="385006"/>
              <a:ext cx="136151" cy="280147"/>
            </a:xfrm>
            <a:custGeom>
              <a:avLst/>
              <a:gdLst/>
              <a:ahLst/>
              <a:cxnLst/>
              <a:rect l="l" t="t" r="r" b="b"/>
              <a:pathLst>
                <a:path w="154304" h="317500">
                  <a:moveTo>
                    <a:pt x="90011" y="317373"/>
                  </a:moveTo>
                  <a:lnTo>
                    <a:pt x="51911" y="305181"/>
                  </a:lnTo>
                  <a:lnTo>
                    <a:pt x="32408" y="271447"/>
                  </a:lnTo>
                  <a:lnTo>
                    <a:pt x="30480" y="231933"/>
                  </a:lnTo>
                  <a:lnTo>
                    <a:pt x="30480" y="108394"/>
                  </a:lnTo>
                  <a:lnTo>
                    <a:pt x="0" y="108394"/>
                  </a:lnTo>
                  <a:lnTo>
                    <a:pt x="0" y="99250"/>
                  </a:lnTo>
                  <a:lnTo>
                    <a:pt x="15193" y="88622"/>
                  </a:lnTo>
                  <a:lnTo>
                    <a:pt x="28967" y="77450"/>
                  </a:lnTo>
                  <a:lnTo>
                    <a:pt x="63674" y="40813"/>
                  </a:lnTo>
                  <a:lnTo>
                    <a:pt x="91535" y="0"/>
                  </a:lnTo>
                  <a:lnTo>
                    <a:pt x="99155" y="0"/>
                  </a:lnTo>
                  <a:lnTo>
                    <a:pt x="99155" y="83915"/>
                  </a:lnTo>
                  <a:lnTo>
                    <a:pt x="154019" y="83915"/>
                  </a:lnTo>
                  <a:lnTo>
                    <a:pt x="154019" y="108394"/>
                  </a:lnTo>
                  <a:lnTo>
                    <a:pt x="99155" y="108394"/>
                  </a:lnTo>
                  <a:lnTo>
                    <a:pt x="99155" y="250221"/>
                  </a:lnTo>
                  <a:lnTo>
                    <a:pt x="114395" y="288417"/>
                  </a:lnTo>
                  <a:lnTo>
                    <a:pt x="115919" y="288417"/>
                  </a:lnTo>
                  <a:lnTo>
                    <a:pt x="123896" y="286964"/>
                  </a:lnTo>
                  <a:lnTo>
                    <a:pt x="131730" y="282511"/>
                  </a:lnTo>
                  <a:lnTo>
                    <a:pt x="139279" y="274915"/>
                  </a:lnTo>
                  <a:lnTo>
                    <a:pt x="146399" y="264032"/>
                  </a:lnTo>
                  <a:lnTo>
                    <a:pt x="154019" y="270129"/>
                  </a:lnTo>
                  <a:lnTo>
                    <a:pt x="142303" y="290369"/>
                  </a:lnTo>
                  <a:lnTo>
                    <a:pt x="127730" y="305180"/>
                  </a:lnTo>
                  <a:lnTo>
                    <a:pt x="110299" y="314277"/>
                  </a:lnTo>
                  <a:lnTo>
                    <a:pt x="90011"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6"/>
            <a:stretch>
              <a:fillRect/>
            </a:stretch>
          </p:blipFill>
          <p:spPr>
            <a:xfrm>
              <a:off x="5983493" y="452325"/>
              <a:ext cx="169517" cy="215404"/>
            </a:xfrm>
            <a:prstGeom prst="rect">
              <a:avLst/>
            </a:prstGeom>
          </p:spPr>
        </p:pic>
        <p:sp>
          <p:nvSpPr>
            <p:cNvPr id="21" name="object 21"/>
            <p:cNvSpPr/>
            <p:nvPr/>
          </p:nvSpPr>
          <p:spPr>
            <a:xfrm>
              <a:off x="6177299" y="360801"/>
              <a:ext cx="169769" cy="307041"/>
            </a:xfrm>
            <a:custGeom>
              <a:avLst/>
              <a:gdLst/>
              <a:ahLst/>
              <a:cxnLst/>
              <a:rect l="l" t="t" r="r" b="b"/>
              <a:pathLst>
                <a:path w="192404" h="347980">
                  <a:moveTo>
                    <a:pt x="39624" y="108299"/>
                  </a:moveTo>
                  <a:lnTo>
                    <a:pt x="22860" y="108299"/>
                  </a:lnTo>
                  <a:lnTo>
                    <a:pt x="15240" y="105251"/>
                  </a:lnTo>
                  <a:lnTo>
                    <a:pt x="9144" y="97631"/>
                  </a:lnTo>
                  <a:lnTo>
                    <a:pt x="5143" y="92749"/>
                  </a:lnTo>
                  <a:lnTo>
                    <a:pt x="2286" y="87153"/>
                  </a:lnTo>
                  <a:lnTo>
                    <a:pt x="571" y="80700"/>
                  </a:lnTo>
                  <a:lnTo>
                    <a:pt x="0" y="73247"/>
                  </a:lnTo>
                  <a:lnTo>
                    <a:pt x="1452" y="58921"/>
                  </a:lnTo>
                  <a:lnTo>
                    <a:pt x="24384" y="21335"/>
                  </a:lnTo>
                  <a:lnTo>
                    <a:pt x="73073" y="1404"/>
                  </a:lnTo>
                  <a:lnTo>
                    <a:pt x="94583" y="0"/>
                  </a:lnTo>
                  <a:lnTo>
                    <a:pt x="117157" y="1428"/>
                  </a:lnTo>
                  <a:lnTo>
                    <a:pt x="136874" y="5715"/>
                  </a:lnTo>
                  <a:lnTo>
                    <a:pt x="153733" y="12858"/>
                  </a:lnTo>
                  <a:lnTo>
                    <a:pt x="159200" y="16764"/>
                  </a:lnTo>
                  <a:lnTo>
                    <a:pt x="65532" y="16764"/>
                  </a:lnTo>
                  <a:lnTo>
                    <a:pt x="57912" y="19812"/>
                  </a:lnTo>
                  <a:lnTo>
                    <a:pt x="51816" y="24383"/>
                  </a:lnTo>
                  <a:lnTo>
                    <a:pt x="47244" y="27432"/>
                  </a:lnTo>
                  <a:lnTo>
                    <a:pt x="45720" y="32004"/>
                  </a:lnTo>
                  <a:lnTo>
                    <a:pt x="45720" y="38100"/>
                  </a:lnTo>
                  <a:lnTo>
                    <a:pt x="47244" y="42767"/>
                  </a:lnTo>
                  <a:lnTo>
                    <a:pt x="50292" y="47339"/>
                  </a:lnTo>
                  <a:lnTo>
                    <a:pt x="54530" y="56411"/>
                  </a:lnTo>
                  <a:lnTo>
                    <a:pt x="57912" y="65055"/>
                  </a:lnTo>
                  <a:lnTo>
                    <a:pt x="60150" y="72842"/>
                  </a:lnTo>
                  <a:lnTo>
                    <a:pt x="60960" y="79343"/>
                  </a:lnTo>
                  <a:lnTo>
                    <a:pt x="60960" y="88487"/>
                  </a:lnTo>
                  <a:lnTo>
                    <a:pt x="57912" y="94583"/>
                  </a:lnTo>
                  <a:lnTo>
                    <a:pt x="47244" y="105251"/>
                  </a:lnTo>
                  <a:lnTo>
                    <a:pt x="39624" y="108299"/>
                  </a:lnTo>
                  <a:close/>
                </a:path>
                <a:path w="192404" h="347980">
                  <a:moveTo>
                    <a:pt x="88392" y="231933"/>
                  </a:moveTo>
                  <a:lnTo>
                    <a:pt x="77724" y="231933"/>
                  </a:lnTo>
                  <a:lnTo>
                    <a:pt x="77985" y="219060"/>
                  </a:lnTo>
                  <a:lnTo>
                    <a:pt x="86117" y="175260"/>
                  </a:lnTo>
                  <a:lnTo>
                    <a:pt x="102393" y="143016"/>
                  </a:lnTo>
                  <a:lnTo>
                    <a:pt x="107537" y="132766"/>
                  </a:lnTo>
                  <a:lnTo>
                    <a:pt x="117181" y="90844"/>
                  </a:lnTo>
                  <a:lnTo>
                    <a:pt x="117359" y="79343"/>
                  </a:lnTo>
                  <a:lnTo>
                    <a:pt x="116609" y="65744"/>
                  </a:lnTo>
                  <a:lnTo>
                    <a:pt x="98330" y="25122"/>
                  </a:lnTo>
                  <a:lnTo>
                    <a:pt x="74676" y="16764"/>
                  </a:lnTo>
                  <a:lnTo>
                    <a:pt x="159200" y="16764"/>
                  </a:lnTo>
                  <a:lnTo>
                    <a:pt x="186213" y="48053"/>
                  </a:lnTo>
                  <a:lnTo>
                    <a:pt x="192119" y="77819"/>
                  </a:lnTo>
                  <a:lnTo>
                    <a:pt x="191285" y="88987"/>
                  </a:lnTo>
                  <a:lnTo>
                    <a:pt x="171640" y="130880"/>
                  </a:lnTo>
                  <a:lnTo>
                    <a:pt x="118848" y="172521"/>
                  </a:lnTo>
                  <a:lnTo>
                    <a:pt x="109632" y="179832"/>
                  </a:lnTo>
                  <a:lnTo>
                    <a:pt x="89835" y="219964"/>
                  </a:lnTo>
                  <a:lnTo>
                    <a:pt x="88392" y="231933"/>
                  </a:lnTo>
                  <a:close/>
                </a:path>
                <a:path w="192404" h="347980">
                  <a:moveTo>
                    <a:pt x="85344" y="347853"/>
                  </a:moveTo>
                  <a:lnTo>
                    <a:pt x="48958" y="323088"/>
                  </a:lnTo>
                  <a:lnTo>
                    <a:pt x="45720" y="308229"/>
                  </a:lnTo>
                  <a:lnTo>
                    <a:pt x="46553" y="300260"/>
                  </a:lnTo>
                  <a:lnTo>
                    <a:pt x="77628" y="269105"/>
                  </a:lnTo>
                  <a:lnTo>
                    <a:pt x="85344" y="268509"/>
                  </a:lnTo>
                  <a:lnTo>
                    <a:pt x="93114" y="269105"/>
                  </a:lnTo>
                  <a:lnTo>
                    <a:pt x="124229" y="299617"/>
                  </a:lnTo>
                  <a:lnTo>
                    <a:pt x="125063" y="308229"/>
                  </a:lnTo>
                  <a:lnTo>
                    <a:pt x="124444" y="315944"/>
                  </a:lnTo>
                  <a:lnTo>
                    <a:pt x="93114" y="347019"/>
                  </a:lnTo>
                  <a:lnTo>
                    <a:pt x="85344" y="347853"/>
                  </a:lnTo>
                  <a:close/>
                </a:path>
              </a:pathLst>
            </a:custGeom>
            <a:solidFill>
              <a:srgbClr val="006633"/>
            </a:solidFill>
          </p:spPr>
          <p:txBody>
            <a:bodyPr wrap="square" lIns="0" tIns="0" rIns="0" bIns="0" rtlCol="0"/>
            <a:lstStyle/>
            <a:p>
              <a:endParaRPr/>
            </a:p>
          </p:txBody>
        </p:sp>
      </p:grpSp>
      <p:grpSp>
        <p:nvGrpSpPr>
          <p:cNvPr id="22" name="object 22"/>
          <p:cNvGrpSpPr/>
          <p:nvPr/>
        </p:nvGrpSpPr>
        <p:grpSpPr>
          <a:xfrm>
            <a:off x="991804" y="1798628"/>
            <a:ext cx="866847" cy="293936"/>
            <a:chOff x="839404" y="1798628"/>
            <a:chExt cx="866847" cy="293936"/>
          </a:xfrm>
        </p:grpSpPr>
        <p:sp>
          <p:nvSpPr>
            <p:cNvPr id="23" name="object 23"/>
            <p:cNvSpPr/>
            <p:nvPr/>
          </p:nvSpPr>
          <p:spPr>
            <a:xfrm>
              <a:off x="839404" y="1798628"/>
              <a:ext cx="237004" cy="293594"/>
            </a:xfrm>
            <a:custGeom>
              <a:avLst/>
              <a:gdLst/>
              <a:ahLst/>
              <a:cxnLst/>
              <a:rect l="l" t="t" r="r" b="b"/>
              <a:pathLst>
                <a:path w="268605" h="332739">
                  <a:moveTo>
                    <a:pt x="123539" y="332612"/>
                  </a:moveTo>
                  <a:lnTo>
                    <a:pt x="73425" y="326707"/>
                  </a:lnTo>
                  <a:lnTo>
                    <a:pt x="33528" y="308228"/>
                  </a:lnTo>
                  <a:lnTo>
                    <a:pt x="8191" y="275189"/>
                  </a:lnTo>
                  <a:lnTo>
                    <a:pt x="0" y="222789"/>
                  </a:lnTo>
                  <a:lnTo>
                    <a:pt x="41148" y="218122"/>
                  </a:lnTo>
                  <a:lnTo>
                    <a:pt x="41148" y="230409"/>
                  </a:lnTo>
                  <a:lnTo>
                    <a:pt x="41720" y="239291"/>
                  </a:lnTo>
                  <a:lnTo>
                    <a:pt x="60674" y="277844"/>
                  </a:lnTo>
                  <a:lnTo>
                    <a:pt x="99726" y="293846"/>
                  </a:lnTo>
                  <a:lnTo>
                    <a:pt x="125063" y="295941"/>
                  </a:lnTo>
                  <a:lnTo>
                    <a:pt x="143128" y="295036"/>
                  </a:lnTo>
                  <a:lnTo>
                    <a:pt x="183070" y="279177"/>
                  </a:lnTo>
                  <a:lnTo>
                    <a:pt x="204406" y="241077"/>
                  </a:lnTo>
                  <a:lnTo>
                    <a:pt x="203596" y="233361"/>
                  </a:lnTo>
                  <a:lnTo>
                    <a:pt x="172962" y="199072"/>
                  </a:lnTo>
                  <a:lnTo>
                    <a:pt x="132683" y="180022"/>
                  </a:lnTo>
                  <a:lnTo>
                    <a:pt x="115800" y="172354"/>
                  </a:lnTo>
                  <a:lnTo>
                    <a:pt x="90035" y="159877"/>
                  </a:lnTo>
                  <a:lnTo>
                    <a:pt x="80867" y="155638"/>
                  </a:lnTo>
                  <a:lnTo>
                    <a:pt x="71175" y="147836"/>
                  </a:lnTo>
                  <a:lnTo>
                    <a:pt x="45450" y="115228"/>
                  </a:lnTo>
                  <a:lnTo>
                    <a:pt x="39624" y="85439"/>
                  </a:lnTo>
                  <a:lnTo>
                    <a:pt x="40482" y="73375"/>
                  </a:lnTo>
                  <a:lnTo>
                    <a:pt x="60912" y="31670"/>
                  </a:lnTo>
                  <a:lnTo>
                    <a:pt x="93059" y="10667"/>
                  </a:lnTo>
                  <a:lnTo>
                    <a:pt x="135278" y="595"/>
                  </a:lnTo>
                  <a:lnTo>
                    <a:pt x="150971" y="0"/>
                  </a:lnTo>
                  <a:lnTo>
                    <a:pt x="169862" y="857"/>
                  </a:lnTo>
                  <a:lnTo>
                    <a:pt x="218122" y="13715"/>
                  </a:lnTo>
                  <a:lnTo>
                    <a:pt x="249626" y="37933"/>
                  </a:lnTo>
                  <a:lnTo>
                    <a:pt x="267889" y="79722"/>
                  </a:lnTo>
                  <a:lnTo>
                    <a:pt x="268509" y="93059"/>
                  </a:lnTo>
                  <a:lnTo>
                    <a:pt x="268509" y="96107"/>
                  </a:lnTo>
                  <a:lnTo>
                    <a:pt x="227266" y="100679"/>
                  </a:lnTo>
                  <a:lnTo>
                    <a:pt x="227266" y="83915"/>
                  </a:lnTo>
                  <a:lnTo>
                    <a:pt x="224218" y="79343"/>
                  </a:lnTo>
                  <a:lnTo>
                    <a:pt x="200787" y="48208"/>
                  </a:lnTo>
                  <a:lnTo>
                    <a:pt x="159503" y="36861"/>
                  </a:lnTo>
                  <a:lnTo>
                    <a:pt x="149447" y="36575"/>
                  </a:lnTo>
                  <a:lnTo>
                    <a:pt x="133183" y="37457"/>
                  </a:lnTo>
                  <a:lnTo>
                    <a:pt x="96107" y="51815"/>
                  </a:lnTo>
                  <a:lnTo>
                    <a:pt x="80867" y="83915"/>
                  </a:lnTo>
                  <a:lnTo>
                    <a:pt x="80867" y="91535"/>
                  </a:lnTo>
                  <a:lnTo>
                    <a:pt x="108299" y="123539"/>
                  </a:lnTo>
                  <a:lnTo>
                    <a:pt x="143486" y="139438"/>
                  </a:lnTo>
                  <a:lnTo>
                    <a:pt x="163258" y="148018"/>
                  </a:lnTo>
                  <a:lnTo>
                    <a:pt x="178998" y="155471"/>
                  </a:lnTo>
                  <a:lnTo>
                    <a:pt x="219074" y="178403"/>
                  </a:lnTo>
                  <a:lnTo>
                    <a:pt x="241935" y="209017"/>
                  </a:lnTo>
                  <a:lnTo>
                    <a:pt x="247078" y="238029"/>
                  </a:lnTo>
                  <a:lnTo>
                    <a:pt x="246197" y="250555"/>
                  </a:lnTo>
                  <a:lnTo>
                    <a:pt x="223004" y="295908"/>
                  </a:lnTo>
                  <a:lnTo>
                    <a:pt x="187642" y="320420"/>
                  </a:lnTo>
                  <a:lnTo>
                    <a:pt x="141270" y="331779"/>
                  </a:lnTo>
                  <a:lnTo>
                    <a:pt x="123539" y="332612"/>
                  </a:lnTo>
                  <a:close/>
                </a:path>
              </a:pathLst>
            </a:custGeom>
            <a:solidFill>
              <a:srgbClr val="0000FF"/>
            </a:solidFill>
          </p:spPr>
          <p:txBody>
            <a:bodyPr wrap="square" lIns="0" tIns="0" rIns="0" bIns="0" rtlCol="0"/>
            <a:lstStyle/>
            <a:p>
              <a:endParaRPr/>
            </a:p>
          </p:txBody>
        </p:sp>
        <p:pic>
          <p:nvPicPr>
            <p:cNvPr id="24" name="object 24"/>
            <p:cNvPicPr/>
            <p:nvPr/>
          </p:nvPicPr>
          <p:blipFill>
            <a:blip r:embed="rId7"/>
            <a:stretch>
              <a:fillRect/>
            </a:stretch>
          </p:blipFill>
          <p:spPr>
            <a:xfrm>
              <a:off x="1093805" y="1876705"/>
              <a:ext cx="195150" cy="215404"/>
            </a:xfrm>
            <a:prstGeom prst="rect">
              <a:avLst/>
            </a:prstGeom>
          </p:spPr>
        </p:pic>
        <p:sp>
          <p:nvSpPr>
            <p:cNvPr id="25" name="object 25"/>
            <p:cNvSpPr/>
            <p:nvPr/>
          </p:nvSpPr>
          <p:spPr>
            <a:xfrm>
              <a:off x="1305081" y="1804012"/>
              <a:ext cx="401170" cy="288551"/>
            </a:xfrm>
            <a:custGeom>
              <a:avLst/>
              <a:gdLst/>
              <a:ahLst/>
              <a:cxnLst/>
              <a:rect l="l" t="t" r="r" b="b"/>
              <a:pathLst>
                <a:path w="454659" h="327025">
                  <a:moveTo>
                    <a:pt x="106781" y="0"/>
                  </a:moveTo>
                  <a:lnTo>
                    <a:pt x="67157" y="0"/>
                  </a:lnTo>
                  <a:lnTo>
                    <a:pt x="0" y="320421"/>
                  </a:lnTo>
                  <a:lnTo>
                    <a:pt x="39636" y="320421"/>
                  </a:lnTo>
                  <a:lnTo>
                    <a:pt x="106781" y="0"/>
                  </a:lnTo>
                  <a:close/>
                </a:path>
                <a:path w="454659" h="327025">
                  <a:moveTo>
                    <a:pt x="187655" y="88480"/>
                  </a:moveTo>
                  <a:lnTo>
                    <a:pt x="147929" y="88480"/>
                  </a:lnTo>
                  <a:lnTo>
                    <a:pt x="99161" y="320421"/>
                  </a:lnTo>
                  <a:lnTo>
                    <a:pt x="138785" y="320421"/>
                  </a:lnTo>
                  <a:lnTo>
                    <a:pt x="187655" y="88480"/>
                  </a:lnTo>
                  <a:close/>
                </a:path>
                <a:path w="454659" h="327025">
                  <a:moveTo>
                    <a:pt x="205943" y="0"/>
                  </a:moveTo>
                  <a:lnTo>
                    <a:pt x="166319" y="0"/>
                  </a:lnTo>
                  <a:lnTo>
                    <a:pt x="157073" y="44196"/>
                  </a:lnTo>
                  <a:lnTo>
                    <a:pt x="196799" y="44196"/>
                  </a:lnTo>
                  <a:lnTo>
                    <a:pt x="205943" y="0"/>
                  </a:lnTo>
                  <a:close/>
                </a:path>
                <a:path w="454659" h="327025">
                  <a:moveTo>
                    <a:pt x="454533" y="0"/>
                  </a:moveTo>
                  <a:lnTo>
                    <a:pt x="414909" y="0"/>
                  </a:lnTo>
                  <a:lnTo>
                    <a:pt x="389001" y="125056"/>
                  </a:lnTo>
                  <a:lnTo>
                    <a:pt x="382905" y="115912"/>
                  </a:lnTo>
                  <a:lnTo>
                    <a:pt x="376809" y="106819"/>
                  </a:lnTo>
                  <a:lnTo>
                    <a:pt x="376809" y="173926"/>
                  </a:lnTo>
                  <a:lnTo>
                    <a:pt x="374827" y="200228"/>
                  </a:lnTo>
                  <a:lnTo>
                    <a:pt x="359371" y="246011"/>
                  </a:lnTo>
                  <a:lnTo>
                    <a:pt x="335407" y="278345"/>
                  </a:lnTo>
                  <a:lnTo>
                    <a:pt x="297472" y="294411"/>
                  </a:lnTo>
                  <a:lnTo>
                    <a:pt x="289750" y="293839"/>
                  </a:lnTo>
                  <a:lnTo>
                    <a:pt x="256019" y="267703"/>
                  </a:lnTo>
                  <a:lnTo>
                    <a:pt x="248602" y="222783"/>
                  </a:lnTo>
                  <a:lnTo>
                    <a:pt x="249161" y="213309"/>
                  </a:lnTo>
                  <a:lnTo>
                    <a:pt x="260845" y="170662"/>
                  </a:lnTo>
                  <a:lnTo>
                    <a:pt x="281813" y="136296"/>
                  </a:lnTo>
                  <a:lnTo>
                    <a:pt x="318071" y="116230"/>
                  </a:lnTo>
                  <a:lnTo>
                    <a:pt x="324904" y="115912"/>
                  </a:lnTo>
                  <a:lnTo>
                    <a:pt x="335762" y="116801"/>
                  </a:lnTo>
                  <a:lnTo>
                    <a:pt x="367728" y="139814"/>
                  </a:lnTo>
                  <a:lnTo>
                    <a:pt x="376809" y="173926"/>
                  </a:lnTo>
                  <a:lnTo>
                    <a:pt x="376809" y="106819"/>
                  </a:lnTo>
                  <a:lnTo>
                    <a:pt x="376389" y="106184"/>
                  </a:lnTo>
                  <a:lnTo>
                    <a:pt x="361340" y="92862"/>
                  </a:lnTo>
                  <a:lnTo>
                    <a:pt x="343712" y="84988"/>
                  </a:lnTo>
                  <a:lnTo>
                    <a:pt x="323380" y="82384"/>
                  </a:lnTo>
                  <a:lnTo>
                    <a:pt x="309905" y="83527"/>
                  </a:lnTo>
                  <a:lnTo>
                    <a:pt x="270040" y="100672"/>
                  </a:lnTo>
                  <a:lnTo>
                    <a:pt x="236118" y="136245"/>
                  </a:lnTo>
                  <a:lnTo>
                    <a:pt x="219265" y="171170"/>
                  </a:lnTo>
                  <a:lnTo>
                    <a:pt x="210121" y="210070"/>
                  </a:lnTo>
                  <a:lnTo>
                    <a:pt x="208978" y="230403"/>
                  </a:lnTo>
                  <a:lnTo>
                    <a:pt x="210413" y="252107"/>
                  </a:lnTo>
                  <a:lnTo>
                    <a:pt x="231838" y="302133"/>
                  </a:lnTo>
                  <a:lnTo>
                    <a:pt x="270459" y="324853"/>
                  </a:lnTo>
                  <a:lnTo>
                    <a:pt x="286804" y="326517"/>
                  </a:lnTo>
                  <a:lnTo>
                    <a:pt x="305041" y="323964"/>
                  </a:lnTo>
                  <a:lnTo>
                    <a:pt x="322999" y="316407"/>
                  </a:lnTo>
                  <a:lnTo>
                    <a:pt x="340385" y="303974"/>
                  </a:lnTo>
                  <a:lnTo>
                    <a:pt x="349580" y="294411"/>
                  </a:lnTo>
                  <a:lnTo>
                    <a:pt x="356908" y="286791"/>
                  </a:lnTo>
                  <a:lnTo>
                    <a:pt x="350812" y="320421"/>
                  </a:lnTo>
                  <a:lnTo>
                    <a:pt x="387477" y="320421"/>
                  </a:lnTo>
                  <a:lnTo>
                    <a:pt x="394525" y="286791"/>
                  </a:lnTo>
                  <a:lnTo>
                    <a:pt x="428371" y="125056"/>
                  </a:lnTo>
                  <a:lnTo>
                    <a:pt x="454533" y="0"/>
                  </a:lnTo>
                  <a:close/>
                </a:path>
              </a:pathLst>
            </a:custGeom>
            <a:solidFill>
              <a:srgbClr val="0000FF"/>
            </a:solidFill>
          </p:spPr>
          <p:txBody>
            <a:bodyPr wrap="square" lIns="0" tIns="0" rIns="0" bIns="0" rtlCol="0"/>
            <a:lstStyle/>
            <a:p>
              <a:endParaRPr/>
            </a:p>
          </p:txBody>
        </p:sp>
      </p:grpSp>
      <p:grpSp>
        <p:nvGrpSpPr>
          <p:cNvPr id="26" name="object 26"/>
          <p:cNvGrpSpPr/>
          <p:nvPr/>
        </p:nvGrpSpPr>
        <p:grpSpPr>
          <a:xfrm>
            <a:off x="2090094" y="1806696"/>
            <a:ext cx="797102" cy="285413"/>
            <a:chOff x="1937693" y="1806696"/>
            <a:chExt cx="797102" cy="285413"/>
          </a:xfrm>
        </p:grpSpPr>
        <p:sp>
          <p:nvSpPr>
            <p:cNvPr id="27" name="object 27"/>
            <p:cNvSpPr/>
            <p:nvPr/>
          </p:nvSpPr>
          <p:spPr>
            <a:xfrm>
              <a:off x="1937693" y="1882083"/>
              <a:ext cx="277346" cy="205068"/>
            </a:xfrm>
            <a:custGeom>
              <a:avLst/>
              <a:gdLst/>
              <a:ahLst/>
              <a:cxnLst/>
              <a:rect l="l" t="t" r="r" b="b"/>
              <a:pathLst>
                <a:path w="314325" h="232410">
                  <a:moveTo>
                    <a:pt x="199834" y="231933"/>
                  </a:moveTo>
                  <a:lnTo>
                    <a:pt x="158591" y="231933"/>
                  </a:lnTo>
                  <a:lnTo>
                    <a:pt x="149447" y="96107"/>
                  </a:lnTo>
                  <a:lnTo>
                    <a:pt x="149256" y="76676"/>
                  </a:lnTo>
                  <a:lnTo>
                    <a:pt x="148804" y="62674"/>
                  </a:lnTo>
                  <a:lnTo>
                    <a:pt x="147923" y="45815"/>
                  </a:lnTo>
                  <a:lnTo>
                    <a:pt x="143970" y="57530"/>
                  </a:lnTo>
                  <a:lnTo>
                    <a:pt x="139160" y="69818"/>
                  </a:lnTo>
                  <a:lnTo>
                    <a:pt x="128111" y="96107"/>
                  </a:lnTo>
                  <a:lnTo>
                    <a:pt x="65531" y="231933"/>
                  </a:lnTo>
                  <a:lnTo>
                    <a:pt x="24383" y="231933"/>
                  </a:lnTo>
                  <a:lnTo>
                    <a:pt x="0" y="0"/>
                  </a:lnTo>
                  <a:lnTo>
                    <a:pt x="38099" y="0"/>
                  </a:lnTo>
                  <a:lnTo>
                    <a:pt x="48767" y="103727"/>
                  </a:lnTo>
                  <a:lnTo>
                    <a:pt x="53339" y="163258"/>
                  </a:lnTo>
                  <a:lnTo>
                    <a:pt x="53339" y="189166"/>
                  </a:lnTo>
                  <a:lnTo>
                    <a:pt x="56745" y="178569"/>
                  </a:lnTo>
                  <a:lnTo>
                    <a:pt x="60007" y="169544"/>
                  </a:lnTo>
                  <a:lnTo>
                    <a:pt x="65531" y="155638"/>
                  </a:lnTo>
                  <a:lnTo>
                    <a:pt x="68103" y="148445"/>
                  </a:lnTo>
                  <a:lnTo>
                    <a:pt x="79247" y="120491"/>
                  </a:lnTo>
                  <a:lnTo>
                    <a:pt x="135731" y="0"/>
                  </a:lnTo>
                  <a:lnTo>
                    <a:pt x="178403" y="0"/>
                  </a:lnTo>
                  <a:lnTo>
                    <a:pt x="186904" y="129928"/>
                  </a:lnTo>
                  <a:lnTo>
                    <a:pt x="187356" y="146482"/>
                  </a:lnTo>
                  <a:lnTo>
                    <a:pt x="187547" y="186118"/>
                  </a:lnTo>
                  <a:lnTo>
                    <a:pt x="194174" y="170067"/>
                  </a:lnTo>
                  <a:lnTo>
                    <a:pt x="202489" y="151435"/>
                  </a:lnTo>
                  <a:lnTo>
                    <a:pt x="212501" y="129928"/>
                  </a:lnTo>
                  <a:lnTo>
                    <a:pt x="274510" y="0"/>
                  </a:lnTo>
                  <a:lnTo>
                    <a:pt x="314229" y="0"/>
                  </a:lnTo>
                  <a:lnTo>
                    <a:pt x="199834" y="231933"/>
                  </a:lnTo>
                  <a:close/>
                </a:path>
              </a:pathLst>
            </a:custGeom>
            <a:solidFill>
              <a:srgbClr val="0000FF"/>
            </a:solidFill>
          </p:spPr>
          <p:txBody>
            <a:bodyPr wrap="square" lIns="0" tIns="0" rIns="0" bIns="0" rtlCol="0"/>
            <a:lstStyle/>
            <a:p>
              <a:endParaRPr/>
            </a:p>
          </p:txBody>
        </p:sp>
        <p:pic>
          <p:nvPicPr>
            <p:cNvPr id="28" name="object 28"/>
            <p:cNvPicPr/>
            <p:nvPr/>
          </p:nvPicPr>
          <p:blipFill>
            <a:blip r:embed="rId8"/>
            <a:stretch>
              <a:fillRect/>
            </a:stretch>
          </p:blipFill>
          <p:spPr>
            <a:xfrm>
              <a:off x="2208231" y="1876705"/>
              <a:ext cx="191116" cy="215404"/>
            </a:xfrm>
            <a:prstGeom prst="rect">
              <a:avLst/>
            </a:prstGeom>
          </p:spPr>
        </p:pic>
        <p:pic>
          <p:nvPicPr>
            <p:cNvPr id="29" name="object 29"/>
            <p:cNvPicPr/>
            <p:nvPr/>
          </p:nvPicPr>
          <p:blipFill>
            <a:blip r:embed="rId9"/>
            <a:stretch>
              <a:fillRect/>
            </a:stretch>
          </p:blipFill>
          <p:spPr>
            <a:xfrm>
              <a:off x="2424896" y="1876705"/>
              <a:ext cx="183048" cy="215404"/>
            </a:xfrm>
            <a:prstGeom prst="rect">
              <a:avLst/>
            </a:prstGeom>
          </p:spPr>
        </p:pic>
        <p:sp>
          <p:nvSpPr>
            <p:cNvPr id="30" name="object 30"/>
            <p:cNvSpPr/>
            <p:nvPr/>
          </p:nvSpPr>
          <p:spPr>
            <a:xfrm>
              <a:off x="2629460" y="1806696"/>
              <a:ext cx="105335" cy="284069"/>
            </a:xfrm>
            <a:custGeom>
              <a:avLst/>
              <a:gdLst/>
              <a:ahLst/>
              <a:cxnLst/>
              <a:rect l="l" t="t" r="r" b="b"/>
              <a:pathLst>
                <a:path w="119380" h="321944">
                  <a:moveTo>
                    <a:pt x="47244" y="321945"/>
                  </a:moveTo>
                  <a:lnTo>
                    <a:pt x="10668" y="309753"/>
                  </a:lnTo>
                  <a:lnTo>
                    <a:pt x="0" y="285273"/>
                  </a:lnTo>
                  <a:lnTo>
                    <a:pt x="285" y="280439"/>
                  </a:lnTo>
                  <a:lnTo>
                    <a:pt x="1143" y="272891"/>
                  </a:lnTo>
                  <a:lnTo>
                    <a:pt x="2571" y="262770"/>
                  </a:lnTo>
                  <a:lnTo>
                    <a:pt x="4572" y="250221"/>
                  </a:lnTo>
                  <a:lnTo>
                    <a:pt x="33528" y="115919"/>
                  </a:lnTo>
                  <a:lnTo>
                    <a:pt x="1524" y="115919"/>
                  </a:lnTo>
                  <a:lnTo>
                    <a:pt x="9144" y="85439"/>
                  </a:lnTo>
                  <a:lnTo>
                    <a:pt x="39624" y="85439"/>
                  </a:lnTo>
                  <a:lnTo>
                    <a:pt x="51911" y="27432"/>
                  </a:lnTo>
                  <a:lnTo>
                    <a:pt x="97631" y="0"/>
                  </a:lnTo>
                  <a:lnTo>
                    <a:pt x="79343" y="85439"/>
                  </a:lnTo>
                  <a:lnTo>
                    <a:pt x="118967" y="85439"/>
                  </a:lnTo>
                  <a:lnTo>
                    <a:pt x="111347" y="115919"/>
                  </a:lnTo>
                  <a:lnTo>
                    <a:pt x="73247" y="115919"/>
                  </a:lnTo>
                  <a:lnTo>
                    <a:pt x="45720" y="244125"/>
                  </a:lnTo>
                  <a:lnTo>
                    <a:pt x="42291" y="263747"/>
                  </a:lnTo>
                  <a:lnTo>
                    <a:pt x="41433" y="269628"/>
                  </a:lnTo>
                  <a:lnTo>
                    <a:pt x="41148" y="273081"/>
                  </a:lnTo>
                  <a:lnTo>
                    <a:pt x="41148" y="277653"/>
                  </a:lnTo>
                  <a:lnTo>
                    <a:pt x="42672" y="282225"/>
                  </a:lnTo>
                  <a:lnTo>
                    <a:pt x="45720" y="283749"/>
                  </a:lnTo>
                  <a:lnTo>
                    <a:pt x="47244" y="286797"/>
                  </a:lnTo>
                  <a:lnTo>
                    <a:pt x="51911" y="288321"/>
                  </a:lnTo>
                  <a:lnTo>
                    <a:pt x="67151" y="288321"/>
                  </a:lnTo>
                  <a:lnTo>
                    <a:pt x="82391" y="285273"/>
                  </a:lnTo>
                  <a:lnTo>
                    <a:pt x="74771" y="317373"/>
                  </a:lnTo>
                  <a:lnTo>
                    <a:pt x="67911" y="319373"/>
                  </a:lnTo>
                  <a:lnTo>
                    <a:pt x="61043" y="320802"/>
                  </a:lnTo>
                  <a:lnTo>
                    <a:pt x="54157" y="321659"/>
                  </a:lnTo>
                  <a:lnTo>
                    <a:pt x="47244" y="321945"/>
                  </a:lnTo>
                  <a:close/>
                </a:path>
              </a:pathLst>
            </a:custGeom>
            <a:solidFill>
              <a:srgbClr val="0000FF"/>
            </a:solidFill>
          </p:spPr>
          <p:txBody>
            <a:bodyPr wrap="square" lIns="0" tIns="0" rIns="0" bIns="0" rtlCol="0"/>
            <a:lstStyle/>
            <a:p>
              <a:endParaRPr/>
            </a:p>
          </p:txBody>
        </p:sp>
      </p:grpSp>
      <p:grpSp>
        <p:nvGrpSpPr>
          <p:cNvPr id="31" name="object 31"/>
          <p:cNvGrpSpPr/>
          <p:nvPr/>
        </p:nvGrpSpPr>
        <p:grpSpPr>
          <a:xfrm>
            <a:off x="2888177" y="1876706"/>
            <a:ext cx="395678" cy="215404"/>
            <a:chOff x="2735776" y="1876705"/>
            <a:chExt cx="395678" cy="215404"/>
          </a:xfrm>
        </p:grpSpPr>
        <p:pic>
          <p:nvPicPr>
            <p:cNvPr id="32" name="object 32"/>
            <p:cNvPicPr/>
            <p:nvPr/>
          </p:nvPicPr>
          <p:blipFill>
            <a:blip r:embed="rId10"/>
            <a:stretch>
              <a:fillRect/>
            </a:stretch>
          </p:blipFill>
          <p:spPr>
            <a:xfrm>
              <a:off x="2949751" y="1876705"/>
              <a:ext cx="181703" cy="215404"/>
            </a:xfrm>
            <a:prstGeom prst="rect">
              <a:avLst/>
            </a:prstGeom>
          </p:spPr>
        </p:pic>
        <p:pic>
          <p:nvPicPr>
            <p:cNvPr id="33" name="object 33"/>
            <p:cNvPicPr/>
            <p:nvPr/>
          </p:nvPicPr>
          <p:blipFill>
            <a:blip r:embed="rId11"/>
            <a:stretch>
              <a:fillRect/>
            </a:stretch>
          </p:blipFill>
          <p:spPr>
            <a:xfrm>
              <a:off x="2735776" y="1876705"/>
              <a:ext cx="189771" cy="215404"/>
            </a:xfrm>
            <a:prstGeom prst="rect">
              <a:avLst/>
            </a:prstGeom>
          </p:spPr>
        </p:pic>
      </p:grpSp>
      <p:grpSp>
        <p:nvGrpSpPr>
          <p:cNvPr id="34" name="object 34"/>
          <p:cNvGrpSpPr/>
          <p:nvPr/>
        </p:nvGrpSpPr>
        <p:grpSpPr>
          <a:xfrm>
            <a:off x="3523465" y="1876706"/>
            <a:ext cx="537042" cy="215404"/>
            <a:chOff x="3371064" y="1876705"/>
            <a:chExt cx="537042" cy="215404"/>
          </a:xfrm>
        </p:grpSpPr>
        <p:pic>
          <p:nvPicPr>
            <p:cNvPr id="35" name="object 35"/>
            <p:cNvPicPr/>
            <p:nvPr/>
          </p:nvPicPr>
          <p:blipFill>
            <a:blip r:embed="rId12"/>
            <a:stretch>
              <a:fillRect/>
            </a:stretch>
          </p:blipFill>
          <p:spPr>
            <a:xfrm>
              <a:off x="3371064" y="1876705"/>
              <a:ext cx="191116" cy="215404"/>
            </a:xfrm>
            <a:prstGeom prst="rect">
              <a:avLst/>
            </a:prstGeom>
          </p:spPr>
        </p:pic>
        <p:pic>
          <p:nvPicPr>
            <p:cNvPr id="36" name="object 36"/>
            <p:cNvPicPr/>
            <p:nvPr/>
          </p:nvPicPr>
          <p:blipFill>
            <a:blip r:embed="rId13"/>
            <a:stretch>
              <a:fillRect/>
            </a:stretch>
          </p:blipFill>
          <p:spPr>
            <a:xfrm>
              <a:off x="3582352" y="1876705"/>
              <a:ext cx="325754" cy="215404"/>
            </a:xfrm>
            <a:prstGeom prst="rect">
              <a:avLst/>
            </a:prstGeom>
          </p:spPr>
        </p:pic>
      </p:grpSp>
      <p:grpSp>
        <p:nvGrpSpPr>
          <p:cNvPr id="37" name="object 37"/>
          <p:cNvGrpSpPr/>
          <p:nvPr/>
        </p:nvGrpSpPr>
        <p:grpSpPr>
          <a:xfrm>
            <a:off x="4306756" y="1804013"/>
            <a:ext cx="393036" cy="288098"/>
            <a:chOff x="4154356" y="1804012"/>
            <a:chExt cx="393036" cy="288098"/>
          </a:xfrm>
        </p:grpSpPr>
        <p:pic>
          <p:nvPicPr>
            <p:cNvPr id="38" name="object 38"/>
            <p:cNvPicPr/>
            <p:nvPr/>
          </p:nvPicPr>
          <p:blipFill>
            <a:blip r:embed="rId14"/>
            <a:stretch>
              <a:fillRect/>
            </a:stretch>
          </p:blipFill>
          <p:spPr>
            <a:xfrm>
              <a:off x="4154356" y="1876705"/>
              <a:ext cx="191116" cy="215404"/>
            </a:xfrm>
            <a:prstGeom prst="rect">
              <a:avLst/>
            </a:prstGeom>
          </p:spPr>
        </p:pic>
        <p:sp>
          <p:nvSpPr>
            <p:cNvPr id="39" name="object 39"/>
            <p:cNvSpPr/>
            <p:nvPr/>
          </p:nvSpPr>
          <p:spPr>
            <a:xfrm>
              <a:off x="4366977" y="1804012"/>
              <a:ext cx="180415" cy="282949"/>
            </a:xfrm>
            <a:custGeom>
              <a:avLst/>
              <a:gdLst/>
              <a:ahLst/>
              <a:cxnLst/>
              <a:rect l="l" t="t" r="r" b="b"/>
              <a:pathLst>
                <a:path w="204470" h="320675">
                  <a:moveTo>
                    <a:pt x="106781" y="0"/>
                  </a:moveTo>
                  <a:lnTo>
                    <a:pt x="67157" y="0"/>
                  </a:lnTo>
                  <a:lnTo>
                    <a:pt x="0" y="320421"/>
                  </a:lnTo>
                  <a:lnTo>
                    <a:pt x="39725" y="320421"/>
                  </a:lnTo>
                  <a:lnTo>
                    <a:pt x="106781" y="0"/>
                  </a:lnTo>
                  <a:close/>
                </a:path>
                <a:path w="204470" h="320675">
                  <a:moveTo>
                    <a:pt x="204419" y="0"/>
                  </a:moveTo>
                  <a:lnTo>
                    <a:pt x="166319" y="0"/>
                  </a:lnTo>
                  <a:lnTo>
                    <a:pt x="99161" y="320421"/>
                  </a:lnTo>
                  <a:lnTo>
                    <a:pt x="138887" y="320421"/>
                  </a:lnTo>
                  <a:lnTo>
                    <a:pt x="204419" y="0"/>
                  </a:lnTo>
                  <a:close/>
                </a:path>
              </a:pathLst>
            </a:custGeom>
            <a:solidFill>
              <a:srgbClr val="0000FF"/>
            </a:solidFill>
          </p:spPr>
          <p:txBody>
            <a:bodyPr wrap="square" lIns="0" tIns="0" rIns="0" bIns="0" rtlCol="0"/>
            <a:lstStyle/>
            <a:p>
              <a:endParaRPr/>
            </a:p>
          </p:txBody>
        </p:sp>
      </p:grpSp>
      <p:grpSp>
        <p:nvGrpSpPr>
          <p:cNvPr id="40" name="object 40"/>
          <p:cNvGrpSpPr/>
          <p:nvPr/>
        </p:nvGrpSpPr>
        <p:grpSpPr>
          <a:xfrm>
            <a:off x="4927248" y="1804013"/>
            <a:ext cx="512759" cy="288098"/>
            <a:chOff x="4774848" y="1804012"/>
            <a:chExt cx="512759" cy="288098"/>
          </a:xfrm>
        </p:grpSpPr>
        <p:sp>
          <p:nvSpPr>
            <p:cNvPr id="41" name="object 41"/>
            <p:cNvSpPr/>
            <p:nvPr/>
          </p:nvSpPr>
          <p:spPr>
            <a:xfrm>
              <a:off x="4774848" y="1804012"/>
              <a:ext cx="295275" cy="286871"/>
            </a:xfrm>
            <a:custGeom>
              <a:avLst/>
              <a:gdLst/>
              <a:ahLst/>
              <a:cxnLst/>
              <a:rect l="l" t="t" r="r" b="b"/>
              <a:pathLst>
                <a:path w="334645" h="325119">
                  <a:moveTo>
                    <a:pt x="118960" y="88480"/>
                  </a:moveTo>
                  <a:lnTo>
                    <a:pt x="80860" y="88480"/>
                  </a:lnTo>
                  <a:lnTo>
                    <a:pt x="97624" y="3048"/>
                  </a:lnTo>
                  <a:lnTo>
                    <a:pt x="51816" y="30480"/>
                  </a:lnTo>
                  <a:lnTo>
                    <a:pt x="41148" y="88480"/>
                  </a:lnTo>
                  <a:lnTo>
                    <a:pt x="9144" y="88480"/>
                  </a:lnTo>
                  <a:lnTo>
                    <a:pt x="3048" y="118960"/>
                  </a:lnTo>
                  <a:lnTo>
                    <a:pt x="33528" y="118960"/>
                  </a:lnTo>
                  <a:lnTo>
                    <a:pt x="6096" y="253263"/>
                  </a:lnTo>
                  <a:lnTo>
                    <a:pt x="3213" y="265823"/>
                  </a:lnTo>
                  <a:lnTo>
                    <a:pt x="1333" y="275932"/>
                  </a:lnTo>
                  <a:lnTo>
                    <a:pt x="304" y="283489"/>
                  </a:lnTo>
                  <a:lnTo>
                    <a:pt x="0" y="288315"/>
                  </a:lnTo>
                  <a:lnTo>
                    <a:pt x="596" y="295833"/>
                  </a:lnTo>
                  <a:lnTo>
                    <a:pt x="37033" y="324154"/>
                  </a:lnTo>
                  <a:lnTo>
                    <a:pt x="48768" y="324993"/>
                  </a:lnTo>
                  <a:lnTo>
                    <a:pt x="55626" y="324700"/>
                  </a:lnTo>
                  <a:lnTo>
                    <a:pt x="62484" y="323850"/>
                  </a:lnTo>
                  <a:lnTo>
                    <a:pt x="69342" y="322414"/>
                  </a:lnTo>
                  <a:lnTo>
                    <a:pt x="76200" y="320421"/>
                  </a:lnTo>
                  <a:lnTo>
                    <a:pt x="82384" y="288315"/>
                  </a:lnTo>
                  <a:lnTo>
                    <a:pt x="76200" y="289839"/>
                  </a:lnTo>
                  <a:lnTo>
                    <a:pt x="68580" y="291363"/>
                  </a:lnTo>
                  <a:lnTo>
                    <a:pt x="53340" y="291363"/>
                  </a:lnTo>
                  <a:lnTo>
                    <a:pt x="48768" y="289839"/>
                  </a:lnTo>
                  <a:lnTo>
                    <a:pt x="45720" y="286791"/>
                  </a:lnTo>
                  <a:lnTo>
                    <a:pt x="42672" y="285267"/>
                  </a:lnTo>
                  <a:lnTo>
                    <a:pt x="41148" y="280695"/>
                  </a:lnTo>
                  <a:lnTo>
                    <a:pt x="41148" y="276123"/>
                  </a:lnTo>
                  <a:lnTo>
                    <a:pt x="41668" y="272681"/>
                  </a:lnTo>
                  <a:lnTo>
                    <a:pt x="45008" y="258343"/>
                  </a:lnTo>
                  <a:lnTo>
                    <a:pt x="73152" y="118960"/>
                  </a:lnTo>
                  <a:lnTo>
                    <a:pt x="112864" y="118960"/>
                  </a:lnTo>
                  <a:lnTo>
                    <a:pt x="118960" y="88480"/>
                  </a:lnTo>
                  <a:close/>
                </a:path>
                <a:path w="334645" h="325119">
                  <a:moveTo>
                    <a:pt x="334035" y="138874"/>
                  </a:moveTo>
                  <a:lnTo>
                    <a:pt x="318795" y="97624"/>
                  </a:lnTo>
                  <a:lnTo>
                    <a:pt x="272986" y="82384"/>
                  </a:lnTo>
                  <a:lnTo>
                    <a:pt x="263601" y="82956"/>
                  </a:lnTo>
                  <a:lnTo>
                    <a:pt x="224599" y="96964"/>
                  </a:lnTo>
                  <a:lnTo>
                    <a:pt x="193738" y="123532"/>
                  </a:lnTo>
                  <a:lnTo>
                    <a:pt x="219646" y="0"/>
                  </a:lnTo>
                  <a:lnTo>
                    <a:pt x="179920" y="0"/>
                  </a:lnTo>
                  <a:lnTo>
                    <a:pt x="112864" y="320421"/>
                  </a:lnTo>
                  <a:lnTo>
                    <a:pt x="152488" y="320421"/>
                  </a:lnTo>
                  <a:lnTo>
                    <a:pt x="172300" y="221259"/>
                  </a:lnTo>
                  <a:lnTo>
                    <a:pt x="177152" y="200926"/>
                  </a:lnTo>
                  <a:lnTo>
                    <a:pt x="193738" y="157162"/>
                  </a:lnTo>
                  <a:lnTo>
                    <a:pt x="224218" y="126580"/>
                  </a:lnTo>
                  <a:lnTo>
                    <a:pt x="263842" y="115912"/>
                  </a:lnTo>
                  <a:lnTo>
                    <a:pt x="274510" y="115912"/>
                  </a:lnTo>
                  <a:lnTo>
                    <a:pt x="282130" y="117436"/>
                  </a:lnTo>
                  <a:lnTo>
                    <a:pt x="292887" y="128104"/>
                  </a:lnTo>
                  <a:lnTo>
                    <a:pt x="294411" y="134302"/>
                  </a:lnTo>
                  <a:lnTo>
                    <a:pt x="294411" y="141922"/>
                  </a:lnTo>
                  <a:lnTo>
                    <a:pt x="294106" y="146799"/>
                  </a:lnTo>
                  <a:lnTo>
                    <a:pt x="293077" y="154686"/>
                  </a:lnTo>
                  <a:lnTo>
                    <a:pt x="291160" y="165709"/>
                  </a:lnTo>
                  <a:lnTo>
                    <a:pt x="259270" y="320421"/>
                  </a:lnTo>
                  <a:lnTo>
                    <a:pt x="298983" y="320421"/>
                  </a:lnTo>
                  <a:lnTo>
                    <a:pt x="327939" y="183070"/>
                  </a:lnTo>
                  <a:lnTo>
                    <a:pt x="330822" y="168236"/>
                  </a:lnTo>
                  <a:lnTo>
                    <a:pt x="332701" y="155829"/>
                  </a:lnTo>
                  <a:lnTo>
                    <a:pt x="333730" y="145999"/>
                  </a:lnTo>
                  <a:lnTo>
                    <a:pt x="334035" y="138874"/>
                  </a:lnTo>
                  <a:close/>
                </a:path>
              </a:pathLst>
            </a:custGeom>
            <a:solidFill>
              <a:srgbClr val="0000FF"/>
            </a:solidFill>
          </p:spPr>
          <p:txBody>
            <a:bodyPr wrap="square" lIns="0" tIns="0" rIns="0" bIns="0" rtlCol="0"/>
            <a:lstStyle/>
            <a:p>
              <a:endParaRPr/>
            </a:p>
          </p:txBody>
        </p:sp>
        <p:pic>
          <p:nvPicPr>
            <p:cNvPr id="42" name="object 42"/>
            <p:cNvPicPr/>
            <p:nvPr/>
          </p:nvPicPr>
          <p:blipFill>
            <a:blip r:embed="rId15"/>
            <a:stretch>
              <a:fillRect/>
            </a:stretch>
          </p:blipFill>
          <p:spPr>
            <a:xfrm>
              <a:off x="5097836" y="1876705"/>
              <a:ext cx="189771" cy="215404"/>
            </a:xfrm>
            <a:prstGeom prst="rect">
              <a:avLst/>
            </a:prstGeom>
          </p:spPr>
        </p:pic>
      </p:grpSp>
      <p:grpSp>
        <p:nvGrpSpPr>
          <p:cNvPr id="43" name="object 43"/>
          <p:cNvGrpSpPr/>
          <p:nvPr/>
        </p:nvGrpSpPr>
        <p:grpSpPr>
          <a:xfrm>
            <a:off x="5698443" y="1806696"/>
            <a:ext cx="1195191" cy="285413"/>
            <a:chOff x="5546044" y="1806696"/>
            <a:chExt cx="1195191" cy="285413"/>
          </a:xfrm>
        </p:grpSpPr>
        <p:sp>
          <p:nvSpPr>
            <p:cNvPr id="44" name="object 44"/>
            <p:cNvSpPr/>
            <p:nvPr/>
          </p:nvSpPr>
          <p:spPr>
            <a:xfrm>
              <a:off x="5546044" y="1882083"/>
              <a:ext cx="277346" cy="205068"/>
            </a:xfrm>
            <a:custGeom>
              <a:avLst/>
              <a:gdLst/>
              <a:ahLst/>
              <a:cxnLst/>
              <a:rect l="l" t="t" r="r" b="b"/>
              <a:pathLst>
                <a:path w="314325" h="232410">
                  <a:moveTo>
                    <a:pt x="199834" y="231933"/>
                  </a:moveTo>
                  <a:lnTo>
                    <a:pt x="158591" y="231933"/>
                  </a:lnTo>
                  <a:lnTo>
                    <a:pt x="149447" y="96107"/>
                  </a:lnTo>
                  <a:lnTo>
                    <a:pt x="149447" y="45815"/>
                  </a:lnTo>
                  <a:lnTo>
                    <a:pt x="128111" y="96107"/>
                  </a:lnTo>
                  <a:lnTo>
                    <a:pt x="65627" y="231933"/>
                  </a:lnTo>
                  <a:lnTo>
                    <a:pt x="24384" y="231933"/>
                  </a:lnTo>
                  <a:lnTo>
                    <a:pt x="0" y="0"/>
                  </a:lnTo>
                  <a:lnTo>
                    <a:pt x="38100" y="0"/>
                  </a:lnTo>
                  <a:lnTo>
                    <a:pt x="48768" y="103727"/>
                  </a:lnTo>
                  <a:lnTo>
                    <a:pt x="53340" y="163258"/>
                  </a:lnTo>
                  <a:lnTo>
                    <a:pt x="53530" y="172211"/>
                  </a:lnTo>
                  <a:lnTo>
                    <a:pt x="53982" y="179760"/>
                  </a:lnTo>
                  <a:lnTo>
                    <a:pt x="54864" y="189166"/>
                  </a:lnTo>
                  <a:lnTo>
                    <a:pt x="57403" y="178569"/>
                  </a:lnTo>
                  <a:lnTo>
                    <a:pt x="60245" y="169544"/>
                  </a:lnTo>
                  <a:lnTo>
                    <a:pt x="65627" y="155638"/>
                  </a:lnTo>
                  <a:lnTo>
                    <a:pt x="68222" y="148445"/>
                  </a:lnTo>
                  <a:lnTo>
                    <a:pt x="71532" y="140386"/>
                  </a:lnTo>
                  <a:lnTo>
                    <a:pt x="75699" y="131166"/>
                  </a:lnTo>
                  <a:lnTo>
                    <a:pt x="80867" y="120491"/>
                  </a:lnTo>
                  <a:lnTo>
                    <a:pt x="135731" y="0"/>
                  </a:lnTo>
                  <a:lnTo>
                    <a:pt x="178498" y="0"/>
                  </a:lnTo>
                  <a:lnTo>
                    <a:pt x="187023" y="129928"/>
                  </a:lnTo>
                  <a:lnTo>
                    <a:pt x="188261" y="165304"/>
                  </a:lnTo>
                  <a:lnTo>
                    <a:pt x="189166" y="186118"/>
                  </a:lnTo>
                  <a:lnTo>
                    <a:pt x="194857" y="170067"/>
                  </a:lnTo>
                  <a:lnTo>
                    <a:pt x="202691" y="151435"/>
                  </a:lnTo>
                  <a:lnTo>
                    <a:pt x="212526" y="129928"/>
                  </a:lnTo>
                  <a:lnTo>
                    <a:pt x="274605" y="0"/>
                  </a:lnTo>
                  <a:lnTo>
                    <a:pt x="314229" y="0"/>
                  </a:lnTo>
                  <a:lnTo>
                    <a:pt x="199834" y="231933"/>
                  </a:lnTo>
                  <a:close/>
                </a:path>
              </a:pathLst>
            </a:custGeom>
            <a:solidFill>
              <a:srgbClr val="0000FF"/>
            </a:solidFill>
          </p:spPr>
          <p:txBody>
            <a:bodyPr wrap="square" lIns="0" tIns="0" rIns="0" bIns="0" rtlCol="0"/>
            <a:lstStyle/>
            <a:p>
              <a:endParaRPr/>
            </a:p>
          </p:txBody>
        </p:sp>
        <p:pic>
          <p:nvPicPr>
            <p:cNvPr id="45" name="object 45"/>
            <p:cNvPicPr/>
            <p:nvPr/>
          </p:nvPicPr>
          <p:blipFill>
            <a:blip r:embed="rId16"/>
            <a:stretch>
              <a:fillRect/>
            </a:stretch>
          </p:blipFill>
          <p:spPr>
            <a:xfrm>
              <a:off x="5817926" y="1876705"/>
              <a:ext cx="191116" cy="215404"/>
            </a:xfrm>
            <a:prstGeom prst="rect">
              <a:avLst/>
            </a:prstGeom>
          </p:spPr>
        </p:pic>
        <p:pic>
          <p:nvPicPr>
            <p:cNvPr id="46" name="object 46"/>
            <p:cNvPicPr/>
            <p:nvPr/>
          </p:nvPicPr>
          <p:blipFill>
            <a:blip r:embed="rId17"/>
            <a:stretch>
              <a:fillRect/>
            </a:stretch>
          </p:blipFill>
          <p:spPr>
            <a:xfrm>
              <a:off x="6034591" y="1876705"/>
              <a:ext cx="183048" cy="215404"/>
            </a:xfrm>
            <a:prstGeom prst="rect">
              <a:avLst/>
            </a:prstGeom>
          </p:spPr>
        </p:pic>
        <p:sp>
          <p:nvSpPr>
            <p:cNvPr id="47" name="object 47"/>
            <p:cNvSpPr/>
            <p:nvPr/>
          </p:nvSpPr>
          <p:spPr>
            <a:xfrm>
              <a:off x="6239155" y="1806696"/>
              <a:ext cx="105335" cy="284069"/>
            </a:xfrm>
            <a:custGeom>
              <a:avLst/>
              <a:gdLst/>
              <a:ahLst/>
              <a:cxnLst/>
              <a:rect l="l" t="t" r="r" b="b"/>
              <a:pathLst>
                <a:path w="119379" h="321944">
                  <a:moveTo>
                    <a:pt x="47243" y="321945"/>
                  </a:moveTo>
                  <a:lnTo>
                    <a:pt x="10667" y="309753"/>
                  </a:lnTo>
                  <a:lnTo>
                    <a:pt x="0" y="285273"/>
                  </a:lnTo>
                  <a:lnTo>
                    <a:pt x="285" y="280439"/>
                  </a:lnTo>
                  <a:lnTo>
                    <a:pt x="1142" y="272891"/>
                  </a:lnTo>
                  <a:lnTo>
                    <a:pt x="2571" y="262770"/>
                  </a:lnTo>
                  <a:lnTo>
                    <a:pt x="4571" y="250221"/>
                  </a:lnTo>
                  <a:lnTo>
                    <a:pt x="33527" y="115919"/>
                  </a:lnTo>
                  <a:lnTo>
                    <a:pt x="1523" y="115919"/>
                  </a:lnTo>
                  <a:lnTo>
                    <a:pt x="9143" y="85439"/>
                  </a:lnTo>
                  <a:lnTo>
                    <a:pt x="39623" y="85439"/>
                  </a:lnTo>
                  <a:lnTo>
                    <a:pt x="51911" y="27432"/>
                  </a:lnTo>
                  <a:lnTo>
                    <a:pt x="97631" y="0"/>
                  </a:lnTo>
                  <a:lnTo>
                    <a:pt x="79343" y="85439"/>
                  </a:lnTo>
                  <a:lnTo>
                    <a:pt x="118967" y="85439"/>
                  </a:lnTo>
                  <a:lnTo>
                    <a:pt x="111347" y="115919"/>
                  </a:lnTo>
                  <a:lnTo>
                    <a:pt x="73247" y="115919"/>
                  </a:lnTo>
                  <a:lnTo>
                    <a:pt x="45719" y="244125"/>
                  </a:lnTo>
                  <a:lnTo>
                    <a:pt x="42290" y="263747"/>
                  </a:lnTo>
                  <a:lnTo>
                    <a:pt x="41433" y="269628"/>
                  </a:lnTo>
                  <a:lnTo>
                    <a:pt x="41147" y="273081"/>
                  </a:lnTo>
                  <a:lnTo>
                    <a:pt x="41147" y="277653"/>
                  </a:lnTo>
                  <a:lnTo>
                    <a:pt x="42671" y="282225"/>
                  </a:lnTo>
                  <a:lnTo>
                    <a:pt x="45719" y="283749"/>
                  </a:lnTo>
                  <a:lnTo>
                    <a:pt x="47243" y="286797"/>
                  </a:lnTo>
                  <a:lnTo>
                    <a:pt x="51911" y="288321"/>
                  </a:lnTo>
                  <a:lnTo>
                    <a:pt x="67151" y="288321"/>
                  </a:lnTo>
                  <a:lnTo>
                    <a:pt x="82391" y="285273"/>
                  </a:lnTo>
                  <a:lnTo>
                    <a:pt x="74771" y="317373"/>
                  </a:lnTo>
                  <a:lnTo>
                    <a:pt x="67911" y="319373"/>
                  </a:lnTo>
                  <a:lnTo>
                    <a:pt x="61043" y="320802"/>
                  </a:lnTo>
                  <a:lnTo>
                    <a:pt x="54157" y="321659"/>
                  </a:lnTo>
                  <a:lnTo>
                    <a:pt x="47243" y="321945"/>
                  </a:lnTo>
                  <a:close/>
                </a:path>
              </a:pathLst>
            </a:custGeom>
            <a:solidFill>
              <a:srgbClr val="0000FF"/>
            </a:solidFill>
          </p:spPr>
          <p:txBody>
            <a:bodyPr wrap="square" lIns="0" tIns="0" rIns="0" bIns="0" rtlCol="0"/>
            <a:lstStyle/>
            <a:p>
              <a:endParaRPr/>
            </a:p>
          </p:txBody>
        </p:sp>
        <p:pic>
          <p:nvPicPr>
            <p:cNvPr id="48" name="object 48"/>
            <p:cNvPicPr/>
            <p:nvPr/>
          </p:nvPicPr>
          <p:blipFill>
            <a:blip r:embed="rId11"/>
            <a:stretch>
              <a:fillRect/>
            </a:stretch>
          </p:blipFill>
          <p:spPr>
            <a:xfrm>
              <a:off x="6345470" y="1876705"/>
              <a:ext cx="189771" cy="215404"/>
            </a:xfrm>
            <a:prstGeom prst="rect">
              <a:avLst/>
            </a:prstGeom>
          </p:spPr>
        </p:pic>
        <p:pic>
          <p:nvPicPr>
            <p:cNvPr id="49" name="object 49"/>
            <p:cNvPicPr/>
            <p:nvPr/>
          </p:nvPicPr>
          <p:blipFill>
            <a:blip r:embed="rId18"/>
            <a:stretch>
              <a:fillRect/>
            </a:stretch>
          </p:blipFill>
          <p:spPr>
            <a:xfrm>
              <a:off x="6559532" y="1876705"/>
              <a:ext cx="181703" cy="215404"/>
            </a:xfrm>
            <a:prstGeom prst="rect">
              <a:avLst/>
            </a:prstGeom>
          </p:spPr>
        </p:pic>
      </p:grpSp>
      <p:grpSp>
        <p:nvGrpSpPr>
          <p:cNvPr id="50" name="object 50"/>
          <p:cNvGrpSpPr/>
          <p:nvPr/>
        </p:nvGrpSpPr>
        <p:grpSpPr>
          <a:xfrm>
            <a:off x="7131814" y="1804007"/>
            <a:ext cx="1144067" cy="365172"/>
            <a:chOff x="6979414" y="1804007"/>
            <a:chExt cx="1144067" cy="365172"/>
          </a:xfrm>
        </p:grpSpPr>
        <p:pic>
          <p:nvPicPr>
            <p:cNvPr id="51" name="object 51"/>
            <p:cNvPicPr/>
            <p:nvPr/>
          </p:nvPicPr>
          <p:blipFill>
            <a:blip r:embed="rId19"/>
            <a:stretch>
              <a:fillRect/>
            </a:stretch>
          </p:blipFill>
          <p:spPr>
            <a:xfrm>
              <a:off x="6979414" y="1876705"/>
              <a:ext cx="191116" cy="215404"/>
            </a:xfrm>
            <a:prstGeom prst="rect">
              <a:avLst/>
            </a:prstGeom>
          </p:spPr>
        </p:pic>
        <p:pic>
          <p:nvPicPr>
            <p:cNvPr id="52" name="object 52"/>
            <p:cNvPicPr/>
            <p:nvPr/>
          </p:nvPicPr>
          <p:blipFill>
            <a:blip r:embed="rId20"/>
            <a:stretch>
              <a:fillRect/>
            </a:stretch>
          </p:blipFill>
          <p:spPr>
            <a:xfrm>
              <a:off x="7193391" y="1876704"/>
              <a:ext cx="152119" cy="210026"/>
            </a:xfrm>
            <a:prstGeom prst="rect">
              <a:avLst/>
            </a:prstGeom>
          </p:spPr>
        </p:pic>
        <p:sp>
          <p:nvSpPr>
            <p:cNvPr id="53" name="object 53"/>
            <p:cNvSpPr/>
            <p:nvPr/>
          </p:nvSpPr>
          <p:spPr>
            <a:xfrm>
              <a:off x="7323996" y="1804007"/>
              <a:ext cx="93009" cy="282949"/>
            </a:xfrm>
            <a:custGeom>
              <a:avLst/>
              <a:gdLst/>
              <a:ahLst/>
              <a:cxnLst/>
              <a:rect l="l" t="t" r="r" b="b"/>
              <a:pathLst>
                <a:path w="105409" h="320675">
                  <a:moveTo>
                    <a:pt x="96107" y="44196"/>
                  </a:moveTo>
                  <a:lnTo>
                    <a:pt x="56388" y="44196"/>
                  </a:lnTo>
                  <a:lnTo>
                    <a:pt x="67056" y="0"/>
                  </a:lnTo>
                  <a:lnTo>
                    <a:pt x="105251" y="0"/>
                  </a:lnTo>
                  <a:lnTo>
                    <a:pt x="96107" y="44196"/>
                  </a:lnTo>
                  <a:close/>
                </a:path>
                <a:path w="105409" h="320675">
                  <a:moveTo>
                    <a:pt x="39624" y="320421"/>
                  </a:moveTo>
                  <a:lnTo>
                    <a:pt x="0" y="320421"/>
                  </a:lnTo>
                  <a:lnTo>
                    <a:pt x="47244" y="88487"/>
                  </a:lnTo>
                  <a:lnTo>
                    <a:pt x="86963" y="88487"/>
                  </a:lnTo>
                  <a:lnTo>
                    <a:pt x="39624" y="320421"/>
                  </a:lnTo>
                  <a:close/>
                </a:path>
              </a:pathLst>
            </a:custGeom>
            <a:solidFill>
              <a:srgbClr val="FF0000"/>
            </a:solidFill>
          </p:spPr>
          <p:txBody>
            <a:bodyPr wrap="square" lIns="0" tIns="0" rIns="0" bIns="0" rtlCol="0"/>
            <a:lstStyle/>
            <a:p>
              <a:endParaRPr/>
            </a:p>
          </p:txBody>
        </p:sp>
        <p:pic>
          <p:nvPicPr>
            <p:cNvPr id="54" name="object 54"/>
            <p:cNvPicPr/>
            <p:nvPr/>
          </p:nvPicPr>
          <p:blipFill>
            <a:blip r:embed="rId21"/>
            <a:stretch>
              <a:fillRect/>
            </a:stretch>
          </p:blipFill>
          <p:spPr>
            <a:xfrm>
              <a:off x="7414175" y="1876705"/>
              <a:ext cx="181703" cy="215404"/>
            </a:xfrm>
            <a:prstGeom prst="rect">
              <a:avLst/>
            </a:prstGeom>
          </p:spPr>
        </p:pic>
        <p:sp>
          <p:nvSpPr>
            <p:cNvPr id="55" name="object 55"/>
            <p:cNvSpPr/>
            <p:nvPr/>
          </p:nvSpPr>
          <p:spPr>
            <a:xfrm>
              <a:off x="7606636" y="1804007"/>
              <a:ext cx="94689" cy="282949"/>
            </a:xfrm>
            <a:custGeom>
              <a:avLst/>
              <a:gdLst/>
              <a:ahLst/>
              <a:cxnLst/>
              <a:rect l="l" t="t" r="r" b="b"/>
              <a:pathLst>
                <a:path w="107313" h="320675">
                  <a:moveTo>
                    <a:pt x="97631" y="44196"/>
                  </a:moveTo>
                  <a:lnTo>
                    <a:pt x="57912" y="44196"/>
                  </a:lnTo>
                  <a:lnTo>
                    <a:pt x="67151" y="0"/>
                  </a:lnTo>
                  <a:lnTo>
                    <a:pt x="106775" y="0"/>
                  </a:lnTo>
                  <a:lnTo>
                    <a:pt x="97631" y="44196"/>
                  </a:lnTo>
                  <a:close/>
                </a:path>
                <a:path w="107313" h="320675">
                  <a:moveTo>
                    <a:pt x="39624" y="320421"/>
                  </a:moveTo>
                  <a:lnTo>
                    <a:pt x="0" y="320421"/>
                  </a:lnTo>
                  <a:lnTo>
                    <a:pt x="48768" y="88487"/>
                  </a:lnTo>
                  <a:lnTo>
                    <a:pt x="88487" y="88487"/>
                  </a:lnTo>
                  <a:lnTo>
                    <a:pt x="39624" y="320421"/>
                  </a:lnTo>
                  <a:close/>
                </a:path>
              </a:pathLst>
            </a:custGeom>
            <a:solidFill>
              <a:srgbClr val="FF0000"/>
            </a:solidFill>
          </p:spPr>
          <p:txBody>
            <a:bodyPr wrap="square" lIns="0" tIns="0" rIns="0" bIns="0" rtlCol="0"/>
            <a:lstStyle/>
            <a:p>
              <a:endParaRPr/>
            </a:p>
          </p:txBody>
        </p:sp>
        <p:pic>
          <p:nvPicPr>
            <p:cNvPr id="56" name="object 56"/>
            <p:cNvPicPr/>
            <p:nvPr/>
          </p:nvPicPr>
          <p:blipFill>
            <a:blip r:embed="rId22"/>
            <a:stretch>
              <a:fillRect/>
            </a:stretch>
          </p:blipFill>
          <p:spPr>
            <a:xfrm>
              <a:off x="7695471" y="1876704"/>
              <a:ext cx="195150" cy="210026"/>
            </a:xfrm>
            <a:prstGeom prst="rect">
              <a:avLst/>
            </a:prstGeom>
          </p:spPr>
        </p:pic>
        <p:sp>
          <p:nvSpPr>
            <p:cNvPr id="57" name="object 57"/>
            <p:cNvSpPr/>
            <p:nvPr/>
          </p:nvSpPr>
          <p:spPr>
            <a:xfrm>
              <a:off x="7909447" y="1876705"/>
              <a:ext cx="214032" cy="292474"/>
            </a:xfrm>
            <a:custGeom>
              <a:avLst/>
              <a:gdLst/>
              <a:ahLst/>
              <a:cxnLst/>
              <a:rect l="l" t="t" r="r" b="b"/>
              <a:pathLst>
                <a:path w="242570" h="331469">
                  <a:moveTo>
                    <a:pt x="93059" y="238029"/>
                  </a:moveTo>
                  <a:lnTo>
                    <a:pt x="47330" y="223202"/>
                  </a:lnTo>
                  <a:lnTo>
                    <a:pt x="16573" y="181165"/>
                  </a:lnTo>
                  <a:lnTo>
                    <a:pt x="10668" y="138874"/>
                  </a:lnTo>
                  <a:lnTo>
                    <a:pt x="11811" y="119697"/>
                  </a:lnTo>
                  <a:lnTo>
                    <a:pt x="28956" y="67151"/>
                  </a:lnTo>
                  <a:lnTo>
                    <a:pt x="60968" y="26552"/>
                  </a:lnTo>
                  <a:lnTo>
                    <a:pt x="99917" y="4381"/>
                  </a:lnTo>
                  <a:lnTo>
                    <a:pt x="126587" y="0"/>
                  </a:lnTo>
                  <a:lnTo>
                    <a:pt x="148295" y="2833"/>
                  </a:lnTo>
                  <a:lnTo>
                    <a:pt x="167592" y="11239"/>
                  </a:lnTo>
                  <a:lnTo>
                    <a:pt x="184317" y="25074"/>
                  </a:lnTo>
                  <a:lnTo>
                    <a:pt x="189388" y="32003"/>
                  </a:lnTo>
                  <a:lnTo>
                    <a:pt x="128111" y="32003"/>
                  </a:lnTo>
                  <a:lnTo>
                    <a:pt x="121038" y="32551"/>
                  </a:lnTo>
                  <a:lnTo>
                    <a:pt x="87153" y="50149"/>
                  </a:lnTo>
                  <a:lnTo>
                    <a:pt x="64484" y="81438"/>
                  </a:lnTo>
                  <a:lnTo>
                    <a:pt x="52208" y="121265"/>
                  </a:lnTo>
                  <a:lnTo>
                    <a:pt x="50293" y="135811"/>
                  </a:lnTo>
                  <a:lnTo>
                    <a:pt x="50577" y="146661"/>
                  </a:lnTo>
                  <a:lnTo>
                    <a:pt x="63138" y="186118"/>
                  </a:lnTo>
                  <a:lnTo>
                    <a:pt x="100679" y="205930"/>
                  </a:lnTo>
                  <a:lnTo>
                    <a:pt x="200418" y="205930"/>
                  </a:lnTo>
                  <a:lnTo>
                    <a:pt x="200097" y="207454"/>
                  </a:lnTo>
                  <a:lnTo>
                    <a:pt x="158591" y="207454"/>
                  </a:lnTo>
                  <a:lnTo>
                    <a:pt x="143208" y="220630"/>
                  </a:lnTo>
                  <a:lnTo>
                    <a:pt x="126968" y="230207"/>
                  </a:lnTo>
                  <a:lnTo>
                    <a:pt x="110156" y="236051"/>
                  </a:lnTo>
                  <a:lnTo>
                    <a:pt x="93059" y="238029"/>
                  </a:lnTo>
                  <a:close/>
                </a:path>
                <a:path w="242570" h="331469">
                  <a:moveTo>
                    <a:pt x="234482" y="44196"/>
                  </a:moveTo>
                  <a:lnTo>
                    <a:pt x="198310" y="44196"/>
                  </a:lnTo>
                  <a:lnTo>
                    <a:pt x="205930" y="6096"/>
                  </a:lnTo>
                  <a:lnTo>
                    <a:pt x="242506" y="6096"/>
                  </a:lnTo>
                  <a:lnTo>
                    <a:pt x="234482" y="44196"/>
                  </a:lnTo>
                  <a:close/>
                </a:path>
                <a:path w="242570" h="331469">
                  <a:moveTo>
                    <a:pt x="200418" y="205930"/>
                  </a:moveTo>
                  <a:lnTo>
                    <a:pt x="100679" y="205930"/>
                  </a:lnTo>
                  <a:lnTo>
                    <a:pt x="110728" y="205073"/>
                  </a:lnTo>
                  <a:lnTo>
                    <a:pt x="120491" y="202501"/>
                  </a:lnTo>
                  <a:lnTo>
                    <a:pt x="157305" y="174879"/>
                  </a:lnTo>
                  <a:lnTo>
                    <a:pt x="175998" y="135811"/>
                  </a:lnTo>
                  <a:lnTo>
                    <a:pt x="183070" y="94583"/>
                  </a:lnTo>
                  <a:lnTo>
                    <a:pt x="182189" y="81437"/>
                  </a:lnTo>
                  <a:lnTo>
                    <a:pt x="159226" y="41648"/>
                  </a:lnTo>
                  <a:lnTo>
                    <a:pt x="128111" y="32003"/>
                  </a:lnTo>
                  <a:lnTo>
                    <a:pt x="189388" y="32003"/>
                  </a:lnTo>
                  <a:lnTo>
                    <a:pt x="198310" y="44196"/>
                  </a:lnTo>
                  <a:lnTo>
                    <a:pt x="234482" y="44196"/>
                  </a:lnTo>
                  <a:lnTo>
                    <a:pt x="200418" y="205930"/>
                  </a:lnTo>
                  <a:close/>
                </a:path>
                <a:path w="242570" h="331469">
                  <a:moveTo>
                    <a:pt x="167311" y="299085"/>
                  </a:moveTo>
                  <a:lnTo>
                    <a:pt x="83915" y="299085"/>
                  </a:lnTo>
                  <a:lnTo>
                    <a:pt x="100798" y="297927"/>
                  </a:lnTo>
                  <a:lnTo>
                    <a:pt x="114966" y="294465"/>
                  </a:lnTo>
                  <a:lnTo>
                    <a:pt x="146208" y="260127"/>
                  </a:lnTo>
                  <a:lnTo>
                    <a:pt x="158591" y="207454"/>
                  </a:lnTo>
                  <a:lnTo>
                    <a:pt x="200097" y="207454"/>
                  </a:lnTo>
                  <a:lnTo>
                    <a:pt x="191309" y="247816"/>
                  </a:lnTo>
                  <a:lnTo>
                    <a:pt x="175450" y="288321"/>
                  </a:lnTo>
                  <a:lnTo>
                    <a:pt x="168244" y="298092"/>
                  </a:lnTo>
                  <a:lnTo>
                    <a:pt x="167311" y="299085"/>
                  </a:lnTo>
                  <a:close/>
                </a:path>
                <a:path w="242570" h="331469">
                  <a:moveTo>
                    <a:pt x="88487" y="331089"/>
                  </a:moveTo>
                  <a:lnTo>
                    <a:pt x="31456" y="319730"/>
                  </a:lnTo>
                  <a:lnTo>
                    <a:pt x="2476" y="288143"/>
                  </a:lnTo>
                  <a:lnTo>
                    <a:pt x="0" y="263937"/>
                  </a:lnTo>
                  <a:lnTo>
                    <a:pt x="1524" y="259365"/>
                  </a:lnTo>
                  <a:lnTo>
                    <a:pt x="41148" y="262413"/>
                  </a:lnTo>
                  <a:lnTo>
                    <a:pt x="41262" y="272129"/>
                  </a:lnTo>
                  <a:lnTo>
                    <a:pt x="42672" y="279177"/>
                  </a:lnTo>
                  <a:lnTo>
                    <a:pt x="76200" y="298797"/>
                  </a:lnTo>
                  <a:lnTo>
                    <a:pt x="83915" y="299085"/>
                  </a:lnTo>
                  <a:lnTo>
                    <a:pt x="167311" y="299085"/>
                  </a:lnTo>
                  <a:lnTo>
                    <a:pt x="160162" y="306693"/>
                  </a:lnTo>
                  <a:lnTo>
                    <a:pt x="116109" y="328612"/>
                  </a:lnTo>
                  <a:lnTo>
                    <a:pt x="102798" y="330493"/>
                  </a:lnTo>
                  <a:lnTo>
                    <a:pt x="88487" y="331089"/>
                  </a:lnTo>
                  <a:close/>
                </a:path>
              </a:pathLst>
            </a:custGeom>
            <a:solidFill>
              <a:srgbClr val="FF0000"/>
            </a:solidFill>
          </p:spPr>
          <p:txBody>
            <a:bodyPr wrap="square" lIns="0" tIns="0" rIns="0" bIns="0" rtlCol="0"/>
            <a:lstStyle/>
            <a:p>
              <a:endParaRPr/>
            </a:p>
          </p:txBody>
        </p:sp>
      </p:grpSp>
      <p:grpSp>
        <p:nvGrpSpPr>
          <p:cNvPr id="58" name="object 58"/>
          <p:cNvGrpSpPr/>
          <p:nvPr/>
        </p:nvGrpSpPr>
        <p:grpSpPr>
          <a:xfrm>
            <a:off x="981048" y="2272468"/>
            <a:ext cx="764997" cy="293482"/>
            <a:chOff x="828647" y="2272468"/>
            <a:chExt cx="764997" cy="293482"/>
          </a:xfrm>
        </p:grpSpPr>
        <p:sp>
          <p:nvSpPr>
            <p:cNvPr id="59" name="object 59"/>
            <p:cNvSpPr/>
            <p:nvPr/>
          </p:nvSpPr>
          <p:spPr>
            <a:xfrm>
              <a:off x="828647" y="2272468"/>
              <a:ext cx="143996" cy="288551"/>
            </a:xfrm>
            <a:custGeom>
              <a:avLst/>
              <a:gdLst/>
              <a:ahLst/>
              <a:cxnLst/>
              <a:rect l="l" t="t" r="r" b="b"/>
              <a:pathLst>
                <a:path w="163194" h="327025">
                  <a:moveTo>
                    <a:pt x="39624" y="326516"/>
                  </a:moveTo>
                  <a:lnTo>
                    <a:pt x="0" y="326516"/>
                  </a:lnTo>
                  <a:lnTo>
                    <a:pt x="42672" y="125158"/>
                  </a:lnTo>
                  <a:lnTo>
                    <a:pt x="7620" y="125158"/>
                  </a:lnTo>
                  <a:lnTo>
                    <a:pt x="13716" y="94678"/>
                  </a:lnTo>
                  <a:lnTo>
                    <a:pt x="48768" y="94678"/>
                  </a:lnTo>
                  <a:lnTo>
                    <a:pt x="58752" y="50220"/>
                  </a:lnTo>
                  <a:lnTo>
                    <a:pt x="79152" y="11389"/>
                  </a:lnTo>
                  <a:lnTo>
                    <a:pt x="118967" y="0"/>
                  </a:lnTo>
                  <a:lnTo>
                    <a:pt x="127587" y="547"/>
                  </a:lnTo>
                  <a:lnTo>
                    <a:pt x="137636" y="2095"/>
                  </a:lnTo>
                  <a:lnTo>
                    <a:pt x="149399" y="4500"/>
                  </a:lnTo>
                  <a:lnTo>
                    <a:pt x="163163" y="7619"/>
                  </a:lnTo>
                  <a:lnTo>
                    <a:pt x="155543" y="41243"/>
                  </a:lnTo>
                  <a:lnTo>
                    <a:pt x="145803" y="39242"/>
                  </a:lnTo>
                  <a:lnTo>
                    <a:pt x="137064" y="37814"/>
                  </a:lnTo>
                  <a:lnTo>
                    <a:pt x="129182" y="36956"/>
                  </a:lnTo>
                  <a:lnTo>
                    <a:pt x="122015" y="36671"/>
                  </a:lnTo>
                  <a:lnTo>
                    <a:pt x="114395" y="36671"/>
                  </a:lnTo>
                  <a:lnTo>
                    <a:pt x="94583" y="70199"/>
                  </a:lnTo>
                  <a:lnTo>
                    <a:pt x="88487" y="94678"/>
                  </a:lnTo>
                  <a:lnTo>
                    <a:pt x="132683" y="94678"/>
                  </a:lnTo>
                  <a:lnTo>
                    <a:pt x="126587" y="125158"/>
                  </a:lnTo>
                  <a:lnTo>
                    <a:pt x="82391" y="125158"/>
                  </a:lnTo>
                  <a:lnTo>
                    <a:pt x="39624" y="326516"/>
                  </a:lnTo>
                  <a:close/>
                </a:path>
              </a:pathLst>
            </a:custGeom>
            <a:solidFill>
              <a:srgbClr val="FF0000"/>
            </a:solidFill>
          </p:spPr>
          <p:txBody>
            <a:bodyPr wrap="square" lIns="0" tIns="0" rIns="0" bIns="0" rtlCol="0"/>
            <a:lstStyle/>
            <a:p>
              <a:endParaRPr/>
            </a:p>
          </p:txBody>
        </p:sp>
        <p:pic>
          <p:nvPicPr>
            <p:cNvPr id="60" name="object 60"/>
            <p:cNvPicPr/>
            <p:nvPr/>
          </p:nvPicPr>
          <p:blipFill>
            <a:blip r:embed="rId23"/>
            <a:stretch>
              <a:fillRect/>
            </a:stretch>
          </p:blipFill>
          <p:spPr>
            <a:xfrm>
              <a:off x="933618" y="2351891"/>
              <a:ext cx="332478" cy="214060"/>
            </a:xfrm>
            <a:prstGeom prst="rect">
              <a:avLst/>
            </a:prstGeom>
          </p:spPr>
        </p:pic>
        <p:sp>
          <p:nvSpPr>
            <p:cNvPr id="61" name="object 61"/>
            <p:cNvSpPr/>
            <p:nvPr/>
          </p:nvSpPr>
          <p:spPr>
            <a:xfrm>
              <a:off x="1284922" y="2351891"/>
              <a:ext cx="308722" cy="208989"/>
            </a:xfrm>
            <a:custGeom>
              <a:avLst/>
              <a:gdLst/>
              <a:ahLst/>
              <a:cxnLst/>
              <a:rect l="l" t="t" r="r" b="b"/>
              <a:pathLst>
                <a:path w="349885" h="236853">
                  <a:moveTo>
                    <a:pt x="314229" y="236505"/>
                  </a:moveTo>
                  <a:lnTo>
                    <a:pt x="274510" y="236505"/>
                  </a:lnTo>
                  <a:lnTo>
                    <a:pt x="306609" y="83915"/>
                  </a:lnTo>
                  <a:lnTo>
                    <a:pt x="309395" y="61412"/>
                  </a:lnTo>
                  <a:lnTo>
                    <a:pt x="309657" y="56483"/>
                  </a:lnTo>
                  <a:lnTo>
                    <a:pt x="309657" y="48863"/>
                  </a:lnTo>
                  <a:lnTo>
                    <a:pt x="308133" y="42767"/>
                  </a:lnTo>
                  <a:lnTo>
                    <a:pt x="303561" y="38195"/>
                  </a:lnTo>
                  <a:lnTo>
                    <a:pt x="297465" y="33623"/>
                  </a:lnTo>
                  <a:lnTo>
                    <a:pt x="291369" y="32099"/>
                  </a:lnTo>
                  <a:lnTo>
                    <a:pt x="282130" y="32099"/>
                  </a:lnTo>
                  <a:lnTo>
                    <a:pt x="238267" y="48767"/>
                  </a:lnTo>
                  <a:lnTo>
                    <a:pt x="212907" y="80477"/>
                  </a:lnTo>
                  <a:lnTo>
                    <a:pt x="199834" y="123634"/>
                  </a:lnTo>
                  <a:lnTo>
                    <a:pt x="176879" y="236505"/>
                  </a:lnTo>
                  <a:lnTo>
                    <a:pt x="137255" y="236505"/>
                  </a:lnTo>
                  <a:lnTo>
                    <a:pt x="169259" y="79343"/>
                  </a:lnTo>
                  <a:lnTo>
                    <a:pt x="172307" y="70199"/>
                  </a:lnTo>
                  <a:lnTo>
                    <a:pt x="173831" y="62579"/>
                  </a:lnTo>
                  <a:lnTo>
                    <a:pt x="173831" y="50387"/>
                  </a:lnTo>
                  <a:lnTo>
                    <a:pt x="170783" y="44291"/>
                  </a:lnTo>
                  <a:lnTo>
                    <a:pt x="166211" y="38195"/>
                  </a:lnTo>
                  <a:lnTo>
                    <a:pt x="161639" y="33623"/>
                  </a:lnTo>
                  <a:lnTo>
                    <a:pt x="155543" y="32099"/>
                  </a:lnTo>
                  <a:lnTo>
                    <a:pt x="147923" y="32099"/>
                  </a:lnTo>
                  <a:lnTo>
                    <a:pt x="104036" y="48815"/>
                  </a:lnTo>
                  <a:lnTo>
                    <a:pt x="76923" y="83565"/>
                  </a:lnTo>
                  <a:lnTo>
                    <a:pt x="62484" y="126682"/>
                  </a:lnTo>
                  <a:lnTo>
                    <a:pt x="39624" y="236505"/>
                  </a:lnTo>
                  <a:lnTo>
                    <a:pt x="0" y="236505"/>
                  </a:lnTo>
                  <a:lnTo>
                    <a:pt x="48768" y="4667"/>
                  </a:lnTo>
                  <a:lnTo>
                    <a:pt x="88487" y="4667"/>
                  </a:lnTo>
                  <a:lnTo>
                    <a:pt x="80867" y="42767"/>
                  </a:lnTo>
                  <a:lnTo>
                    <a:pt x="91130" y="31313"/>
                  </a:lnTo>
                  <a:lnTo>
                    <a:pt x="128992" y="5183"/>
                  </a:lnTo>
                  <a:lnTo>
                    <a:pt x="157067" y="0"/>
                  </a:lnTo>
                  <a:lnTo>
                    <a:pt x="167940" y="596"/>
                  </a:lnTo>
                  <a:lnTo>
                    <a:pt x="206501" y="24479"/>
                  </a:lnTo>
                  <a:lnTo>
                    <a:pt x="213550" y="42767"/>
                  </a:lnTo>
                  <a:lnTo>
                    <a:pt x="222051" y="32837"/>
                  </a:lnTo>
                  <a:lnTo>
                    <a:pt x="260414" y="5826"/>
                  </a:lnTo>
                  <a:lnTo>
                    <a:pt x="291369" y="0"/>
                  </a:lnTo>
                  <a:lnTo>
                    <a:pt x="305133" y="872"/>
                  </a:lnTo>
                  <a:lnTo>
                    <a:pt x="341566" y="21264"/>
                  </a:lnTo>
                  <a:lnTo>
                    <a:pt x="349281" y="51911"/>
                  </a:lnTo>
                  <a:lnTo>
                    <a:pt x="348995" y="58246"/>
                  </a:lnTo>
                  <a:lnTo>
                    <a:pt x="348138" y="66020"/>
                  </a:lnTo>
                  <a:lnTo>
                    <a:pt x="346709" y="75525"/>
                  </a:lnTo>
                  <a:lnTo>
                    <a:pt x="344709" y="87058"/>
                  </a:lnTo>
                  <a:lnTo>
                    <a:pt x="314229" y="236505"/>
                  </a:lnTo>
                  <a:close/>
                </a:path>
              </a:pathLst>
            </a:custGeom>
            <a:solidFill>
              <a:srgbClr val="FF0000"/>
            </a:solidFill>
          </p:spPr>
          <p:txBody>
            <a:bodyPr wrap="square" lIns="0" tIns="0" rIns="0" bIns="0" rtlCol="0"/>
            <a:lstStyle/>
            <a:p>
              <a:endParaRPr/>
            </a:p>
          </p:txBody>
        </p:sp>
      </p:grpSp>
      <p:grpSp>
        <p:nvGrpSpPr>
          <p:cNvPr id="62" name="object 62"/>
          <p:cNvGrpSpPr/>
          <p:nvPr/>
        </p:nvGrpSpPr>
        <p:grpSpPr>
          <a:xfrm>
            <a:off x="1894943" y="2277848"/>
            <a:ext cx="1178970" cy="288103"/>
            <a:chOff x="1742542" y="2277847"/>
            <a:chExt cx="1178970" cy="288103"/>
          </a:xfrm>
        </p:grpSpPr>
        <p:sp>
          <p:nvSpPr>
            <p:cNvPr id="63" name="object 63"/>
            <p:cNvSpPr/>
            <p:nvPr/>
          </p:nvSpPr>
          <p:spPr>
            <a:xfrm>
              <a:off x="1742542" y="2277847"/>
              <a:ext cx="195543" cy="282949"/>
            </a:xfrm>
            <a:custGeom>
              <a:avLst/>
              <a:gdLst/>
              <a:ahLst/>
              <a:cxnLst/>
              <a:rect l="l" t="t" r="r" b="b"/>
              <a:pathLst>
                <a:path w="221614" h="320675">
                  <a:moveTo>
                    <a:pt x="186023" y="320420"/>
                  </a:moveTo>
                  <a:lnTo>
                    <a:pt x="146399" y="320420"/>
                  </a:lnTo>
                  <a:lnTo>
                    <a:pt x="178236" y="166394"/>
                  </a:lnTo>
                  <a:lnTo>
                    <a:pt x="180117" y="155269"/>
                  </a:lnTo>
                  <a:lnTo>
                    <a:pt x="181141" y="147019"/>
                  </a:lnTo>
                  <a:lnTo>
                    <a:pt x="181451" y="141922"/>
                  </a:lnTo>
                  <a:lnTo>
                    <a:pt x="181451" y="134302"/>
                  </a:lnTo>
                  <a:lnTo>
                    <a:pt x="179927" y="128206"/>
                  </a:lnTo>
                  <a:lnTo>
                    <a:pt x="173831" y="123634"/>
                  </a:lnTo>
                  <a:lnTo>
                    <a:pt x="169259" y="117538"/>
                  </a:lnTo>
                  <a:lnTo>
                    <a:pt x="161639" y="116014"/>
                  </a:lnTo>
                  <a:lnTo>
                    <a:pt x="150971" y="116014"/>
                  </a:lnTo>
                  <a:lnTo>
                    <a:pt x="111347" y="126682"/>
                  </a:lnTo>
                  <a:lnTo>
                    <a:pt x="80772" y="158686"/>
                  </a:lnTo>
                  <a:lnTo>
                    <a:pt x="64269" y="200999"/>
                  </a:lnTo>
                  <a:lnTo>
                    <a:pt x="39624" y="320420"/>
                  </a:lnTo>
                  <a:lnTo>
                    <a:pt x="0" y="320420"/>
                  </a:lnTo>
                  <a:lnTo>
                    <a:pt x="67056" y="0"/>
                  </a:lnTo>
                  <a:lnTo>
                    <a:pt x="106775" y="0"/>
                  </a:lnTo>
                  <a:lnTo>
                    <a:pt x="80772" y="123634"/>
                  </a:lnTo>
                  <a:lnTo>
                    <a:pt x="91114" y="113299"/>
                  </a:lnTo>
                  <a:lnTo>
                    <a:pt x="131397" y="89098"/>
                  </a:lnTo>
                  <a:lnTo>
                    <a:pt x="160115" y="83915"/>
                  </a:lnTo>
                  <a:lnTo>
                    <a:pt x="174118" y="84811"/>
                  </a:lnTo>
                  <a:lnTo>
                    <a:pt x="212812" y="106941"/>
                  </a:lnTo>
                  <a:lnTo>
                    <a:pt x="221170" y="138874"/>
                  </a:lnTo>
                  <a:lnTo>
                    <a:pt x="220860" y="145995"/>
                  </a:lnTo>
                  <a:lnTo>
                    <a:pt x="219836" y="155840"/>
                  </a:lnTo>
                  <a:lnTo>
                    <a:pt x="217955" y="168275"/>
                  </a:lnTo>
                  <a:lnTo>
                    <a:pt x="215074" y="183165"/>
                  </a:lnTo>
                  <a:lnTo>
                    <a:pt x="186023" y="320420"/>
                  </a:lnTo>
                  <a:close/>
                </a:path>
              </a:pathLst>
            </a:custGeom>
            <a:solidFill>
              <a:srgbClr val="FF0000"/>
            </a:solidFill>
          </p:spPr>
          <p:txBody>
            <a:bodyPr wrap="square" lIns="0" tIns="0" rIns="0" bIns="0" rtlCol="0"/>
            <a:lstStyle/>
            <a:p>
              <a:endParaRPr/>
            </a:p>
          </p:txBody>
        </p:sp>
        <p:pic>
          <p:nvPicPr>
            <p:cNvPr id="64" name="object 64"/>
            <p:cNvPicPr/>
            <p:nvPr/>
          </p:nvPicPr>
          <p:blipFill>
            <a:blip r:embed="rId24"/>
            <a:stretch>
              <a:fillRect/>
            </a:stretch>
          </p:blipFill>
          <p:spPr>
            <a:xfrm>
              <a:off x="1974000" y="2356008"/>
              <a:ext cx="195150" cy="209942"/>
            </a:xfrm>
            <a:prstGeom prst="rect">
              <a:avLst/>
            </a:prstGeom>
          </p:spPr>
        </p:pic>
        <p:sp>
          <p:nvSpPr>
            <p:cNvPr id="65" name="object 65"/>
            <p:cNvSpPr/>
            <p:nvPr/>
          </p:nvSpPr>
          <p:spPr>
            <a:xfrm>
              <a:off x="2178563" y="2351891"/>
              <a:ext cx="308722" cy="208989"/>
            </a:xfrm>
            <a:custGeom>
              <a:avLst/>
              <a:gdLst/>
              <a:ahLst/>
              <a:cxnLst/>
              <a:rect l="l" t="t" r="r" b="b"/>
              <a:pathLst>
                <a:path w="349885" h="236853">
                  <a:moveTo>
                    <a:pt x="314229" y="236505"/>
                  </a:moveTo>
                  <a:lnTo>
                    <a:pt x="274605" y="236505"/>
                  </a:lnTo>
                  <a:lnTo>
                    <a:pt x="306609" y="83915"/>
                  </a:lnTo>
                  <a:lnTo>
                    <a:pt x="309395" y="61412"/>
                  </a:lnTo>
                  <a:lnTo>
                    <a:pt x="309657" y="56483"/>
                  </a:lnTo>
                  <a:lnTo>
                    <a:pt x="309657" y="48863"/>
                  </a:lnTo>
                  <a:lnTo>
                    <a:pt x="308133" y="42767"/>
                  </a:lnTo>
                  <a:lnTo>
                    <a:pt x="303561" y="38195"/>
                  </a:lnTo>
                  <a:lnTo>
                    <a:pt x="297465" y="33623"/>
                  </a:lnTo>
                  <a:lnTo>
                    <a:pt x="291369" y="32099"/>
                  </a:lnTo>
                  <a:lnTo>
                    <a:pt x="282225" y="32099"/>
                  </a:lnTo>
                  <a:lnTo>
                    <a:pt x="238308" y="48767"/>
                  </a:lnTo>
                  <a:lnTo>
                    <a:pt x="212907" y="80477"/>
                  </a:lnTo>
                  <a:lnTo>
                    <a:pt x="199834" y="123634"/>
                  </a:lnTo>
                  <a:lnTo>
                    <a:pt x="176974" y="236505"/>
                  </a:lnTo>
                  <a:lnTo>
                    <a:pt x="137350" y="236505"/>
                  </a:lnTo>
                  <a:lnTo>
                    <a:pt x="169354" y="79343"/>
                  </a:lnTo>
                  <a:lnTo>
                    <a:pt x="172402" y="70199"/>
                  </a:lnTo>
                  <a:lnTo>
                    <a:pt x="173926" y="62579"/>
                  </a:lnTo>
                  <a:lnTo>
                    <a:pt x="173926" y="50387"/>
                  </a:lnTo>
                  <a:lnTo>
                    <a:pt x="170878" y="44291"/>
                  </a:lnTo>
                  <a:lnTo>
                    <a:pt x="166306" y="38195"/>
                  </a:lnTo>
                  <a:lnTo>
                    <a:pt x="161734" y="33623"/>
                  </a:lnTo>
                  <a:lnTo>
                    <a:pt x="155638" y="32099"/>
                  </a:lnTo>
                  <a:lnTo>
                    <a:pt x="148018" y="32099"/>
                  </a:lnTo>
                  <a:lnTo>
                    <a:pt x="104036" y="48815"/>
                  </a:lnTo>
                  <a:lnTo>
                    <a:pt x="76938" y="83565"/>
                  </a:lnTo>
                  <a:lnTo>
                    <a:pt x="62579" y="126682"/>
                  </a:lnTo>
                  <a:lnTo>
                    <a:pt x="39719" y="236505"/>
                  </a:lnTo>
                  <a:lnTo>
                    <a:pt x="0" y="236505"/>
                  </a:lnTo>
                  <a:lnTo>
                    <a:pt x="48863" y="4667"/>
                  </a:lnTo>
                  <a:lnTo>
                    <a:pt x="88487" y="4667"/>
                  </a:lnTo>
                  <a:lnTo>
                    <a:pt x="80867" y="42767"/>
                  </a:lnTo>
                  <a:lnTo>
                    <a:pt x="91773" y="31313"/>
                  </a:lnTo>
                  <a:lnTo>
                    <a:pt x="129031" y="5183"/>
                  </a:lnTo>
                  <a:lnTo>
                    <a:pt x="158686" y="0"/>
                  </a:lnTo>
                  <a:lnTo>
                    <a:pt x="168663" y="596"/>
                  </a:lnTo>
                  <a:lnTo>
                    <a:pt x="206501" y="24479"/>
                  </a:lnTo>
                  <a:lnTo>
                    <a:pt x="213550" y="42767"/>
                  </a:lnTo>
                  <a:lnTo>
                    <a:pt x="222695" y="32837"/>
                  </a:lnTo>
                  <a:lnTo>
                    <a:pt x="260508" y="5826"/>
                  </a:lnTo>
                  <a:lnTo>
                    <a:pt x="291369" y="0"/>
                  </a:lnTo>
                  <a:lnTo>
                    <a:pt x="305347" y="872"/>
                  </a:lnTo>
                  <a:lnTo>
                    <a:pt x="341581" y="21264"/>
                  </a:lnTo>
                  <a:lnTo>
                    <a:pt x="349377" y="51911"/>
                  </a:lnTo>
                  <a:lnTo>
                    <a:pt x="349089" y="58246"/>
                  </a:lnTo>
                  <a:lnTo>
                    <a:pt x="348222" y="66020"/>
                  </a:lnTo>
                  <a:lnTo>
                    <a:pt x="346765" y="75525"/>
                  </a:lnTo>
                  <a:lnTo>
                    <a:pt x="344709" y="87058"/>
                  </a:lnTo>
                  <a:lnTo>
                    <a:pt x="314229" y="236505"/>
                  </a:lnTo>
                  <a:close/>
                </a:path>
              </a:pathLst>
            </a:custGeom>
            <a:solidFill>
              <a:srgbClr val="FF0000"/>
            </a:solidFill>
          </p:spPr>
          <p:txBody>
            <a:bodyPr wrap="square" lIns="0" tIns="0" rIns="0" bIns="0" rtlCol="0"/>
            <a:lstStyle/>
            <a:p>
              <a:endParaRPr/>
            </a:p>
          </p:txBody>
        </p:sp>
        <p:pic>
          <p:nvPicPr>
            <p:cNvPr id="66" name="object 66"/>
            <p:cNvPicPr/>
            <p:nvPr/>
          </p:nvPicPr>
          <p:blipFill>
            <a:blip r:embed="rId25"/>
            <a:stretch>
              <a:fillRect/>
            </a:stretch>
          </p:blipFill>
          <p:spPr>
            <a:xfrm>
              <a:off x="2512386" y="2351890"/>
              <a:ext cx="191116" cy="214060"/>
            </a:xfrm>
            <a:prstGeom prst="rect">
              <a:avLst/>
            </a:prstGeom>
          </p:spPr>
        </p:pic>
        <p:pic>
          <p:nvPicPr>
            <p:cNvPr id="67" name="object 67"/>
            <p:cNvPicPr/>
            <p:nvPr/>
          </p:nvPicPr>
          <p:blipFill>
            <a:blip r:embed="rId26"/>
            <a:stretch>
              <a:fillRect/>
            </a:stretch>
          </p:blipFill>
          <p:spPr>
            <a:xfrm>
              <a:off x="2726363" y="2351891"/>
              <a:ext cx="195150" cy="208681"/>
            </a:xfrm>
            <a:prstGeom prst="rect">
              <a:avLst/>
            </a:prstGeom>
          </p:spPr>
        </p:pic>
      </p:grpSp>
      <p:grpSp>
        <p:nvGrpSpPr>
          <p:cNvPr id="68" name="object 68"/>
          <p:cNvGrpSpPr/>
          <p:nvPr/>
        </p:nvGrpSpPr>
        <p:grpSpPr>
          <a:xfrm>
            <a:off x="3230067" y="2277848"/>
            <a:ext cx="655769" cy="288552"/>
            <a:chOff x="3077667" y="2277847"/>
            <a:chExt cx="655769" cy="288552"/>
          </a:xfrm>
        </p:grpSpPr>
        <p:pic>
          <p:nvPicPr>
            <p:cNvPr id="69" name="object 69"/>
            <p:cNvPicPr/>
            <p:nvPr/>
          </p:nvPicPr>
          <p:blipFill>
            <a:blip r:embed="rId27"/>
            <a:stretch>
              <a:fillRect/>
            </a:stretch>
          </p:blipFill>
          <p:spPr>
            <a:xfrm>
              <a:off x="3077667" y="2351891"/>
              <a:ext cx="191116" cy="214060"/>
            </a:xfrm>
            <a:prstGeom prst="rect">
              <a:avLst/>
            </a:prstGeom>
          </p:spPr>
        </p:pic>
        <p:pic>
          <p:nvPicPr>
            <p:cNvPr id="70" name="object 70"/>
            <p:cNvPicPr/>
            <p:nvPr/>
          </p:nvPicPr>
          <p:blipFill>
            <a:blip r:embed="rId28"/>
            <a:stretch>
              <a:fillRect/>
            </a:stretch>
          </p:blipFill>
          <p:spPr>
            <a:xfrm>
              <a:off x="3292988" y="2351891"/>
              <a:ext cx="195150" cy="208681"/>
            </a:xfrm>
            <a:prstGeom prst="rect">
              <a:avLst/>
            </a:prstGeom>
          </p:spPr>
        </p:pic>
        <p:sp>
          <p:nvSpPr>
            <p:cNvPr id="71" name="object 71"/>
            <p:cNvSpPr/>
            <p:nvPr/>
          </p:nvSpPr>
          <p:spPr>
            <a:xfrm>
              <a:off x="3517722" y="2277847"/>
              <a:ext cx="215713" cy="288551"/>
            </a:xfrm>
            <a:custGeom>
              <a:avLst/>
              <a:gdLst/>
              <a:ahLst/>
              <a:cxnLst/>
              <a:rect l="l" t="t" r="r" b="b"/>
              <a:pathLst>
                <a:path w="244475" h="327025">
                  <a:moveTo>
                    <a:pt x="217896" y="125158"/>
                  </a:moveTo>
                  <a:lnTo>
                    <a:pt x="178498" y="125158"/>
                  </a:lnTo>
                  <a:lnTo>
                    <a:pt x="204406" y="0"/>
                  </a:lnTo>
                  <a:lnTo>
                    <a:pt x="244125" y="0"/>
                  </a:lnTo>
                  <a:lnTo>
                    <a:pt x="217896" y="125158"/>
                  </a:lnTo>
                  <a:close/>
                </a:path>
                <a:path w="244475" h="327025">
                  <a:moveTo>
                    <a:pt x="77819" y="326517"/>
                  </a:moveTo>
                  <a:lnTo>
                    <a:pt x="34099" y="312372"/>
                  </a:lnTo>
                  <a:lnTo>
                    <a:pt x="5762" y="272022"/>
                  </a:lnTo>
                  <a:lnTo>
                    <a:pt x="0" y="230409"/>
                  </a:lnTo>
                  <a:lnTo>
                    <a:pt x="1157" y="210143"/>
                  </a:lnTo>
                  <a:lnTo>
                    <a:pt x="10367" y="171862"/>
                  </a:lnTo>
                  <a:lnTo>
                    <a:pt x="27193" y="137207"/>
                  </a:lnTo>
                  <a:lnTo>
                    <a:pt x="61055" y="100774"/>
                  </a:lnTo>
                  <a:lnTo>
                    <a:pt x="100100" y="84835"/>
                  </a:lnTo>
                  <a:lnTo>
                    <a:pt x="112966" y="83915"/>
                  </a:lnTo>
                  <a:lnTo>
                    <a:pt x="133492" y="86501"/>
                  </a:lnTo>
                  <a:lnTo>
                    <a:pt x="151447" y="94249"/>
                  </a:lnTo>
                  <a:lnTo>
                    <a:pt x="166544" y="107141"/>
                  </a:lnTo>
                  <a:lnTo>
                    <a:pt x="172431" y="116014"/>
                  </a:lnTo>
                  <a:lnTo>
                    <a:pt x="116014" y="116014"/>
                  </a:lnTo>
                  <a:lnTo>
                    <a:pt x="109125" y="116324"/>
                  </a:lnTo>
                  <a:lnTo>
                    <a:pt x="72866" y="136898"/>
                  </a:lnTo>
                  <a:lnTo>
                    <a:pt x="51935" y="171347"/>
                  </a:lnTo>
                  <a:lnTo>
                    <a:pt x="40266" y="214241"/>
                  </a:lnTo>
                  <a:lnTo>
                    <a:pt x="39719" y="222789"/>
                  </a:lnTo>
                  <a:lnTo>
                    <a:pt x="40005" y="234568"/>
                  </a:lnTo>
                  <a:lnTo>
                    <a:pt x="50958" y="275082"/>
                  </a:lnTo>
                  <a:lnTo>
                    <a:pt x="88487" y="294513"/>
                  </a:lnTo>
                  <a:lnTo>
                    <a:pt x="140370" y="294513"/>
                  </a:lnTo>
                  <a:lnTo>
                    <a:pt x="130834" y="304014"/>
                  </a:lnTo>
                  <a:lnTo>
                    <a:pt x="113490" y="316420"/>
                  </a:lnTo>
                  <a:lnTo>
                    <a:pt x="95860" y="323969"/>
                  </a:lnTo>
                  <a:lnTo>
                    <a:pt x="77819" y="326517"/>
                  </a:lnTo>
                  <a:close/>
                </a:path>
                <a:path w="244475" h="327025">
                  <a:moveTo>
                    <a:pt x="140370" y="294513"/>
                  </a:moveTo>
                  <a:lnTo>
                    <a:pt x="88487" y="294513"/>
                  </a:lnTo>
                  <a:lnTo>
                    <a:pt x="101694" y="292798"/>
                  </a:lnTo>
                  <a:lnTo>
                    <a:pt x="114061" y="287655"/>
                  </a:lnTo>
                  <a:lnTo>
                    <a:pt x="150233" y="246713"/>
                  </a:lnTo>
                  <a:lnTo>
                    <a:pt x="164568" y="200336"/>
                  </a:lnTo>
                  <a:lnTo>
                    <a:pt x="166306" y="174021"/>
                  </a:lnTo>
                  <a:lnTo>
                    <a:pt x="165449" y="161084"/>
                  </a:lnTo>
                  <a:lnTo>
                    <a:pt x="144518" y="124372"/>
                  </a:lnTo>
                  <a:lnTo>
                    <a:pt x="116014" y="116014"/>
                  </a:lnTo>
                  <a:lnTo>
                    <a:pt x="172431" y="116014"/>
                  </a:lnTo>
                  <a:lnTo>
                    <a:pt x="178498" y="125158"/>
                  </a:lnTo>
                  <a:lnTo>
                    <a:pt x="217896" y="125158"/>
                  </a:lnTo>
                  <a:lnTo>
                    <a:pt x="184001" y="286893"/>
                  </a:lnTo>
                  <a:lnTo>
                    <a:pt x="148018" y="286893"/>
                  </a:lnTo>
                  <a:lnTo>
                    <a:pt x="140370" y="294513"/>
                  </a:lnTo>
                  <a:close/>
                </a:path>
                <a:path w="244475" h="327025">
                  <a:moveTo>
                    <a:pt x="176974" y="320421"/>
                  </a:moveTo>
                  <a:lnTo>
                    <a:pt x="140398" y="320421"/>
                  </a:lnTo>
                  <a:lnTo>
                    <a:pt x="148018" y="286893"/>
                  </a:lnTo>
                  <a:lnTo>
                    <a:pt x="184001" y="286893"/>
                  </a:lnTo>
                  <a:lnTo>
                    <a:pt x="176974" y="320421"/>
                  </a:lnTo>
                  <a:close/>
                </a:path>
              </a:pathLst>
            </a:custGeom>
            <a:solidFill>
              <a:srgbClr val="FF0000"/>
            </a:solidFill>
          </p:spPr>
          <p:txBody>
            <a:bodyPr wrap="square" lIns="0" tIns="0" rIns="0" bIns="0" rtlCol="0"/>
            <a:lstStyle/>
            <a:p>
              <a:endParaRPr/>
            </a:p>
          </p:txBody>
        </p:sp>
      </p:grpSp>
      <p:grpSp>
        <p:nvGrpSpPr>
          <p:cNvPr id="72" name="object 72"/>
          <p:cNvGrpSpPr/>
          <p:nvPr/>
        </p:nvGrpSpPr>
        <p:grpSpPr>
          <a:xfrm>
            <a:off x="4014704" y="2277848"/>
            <a:ext cx="1158941" cy="288103"/>
            <a:chOff x="3862303" y="2277847"/>
            <a:chExt cx="1158941" cy="288103"/>
          </a:xfrm>
        </p:grpSpPr>
        <p:pic>
          <p:nvPicPr>
            <p:cNvPr id="73" name="object 73"/>
            <p:cNvPicPr/>
            <p:nvPr/>
          </p:nvPicPr>
          <p:blipFill>
            <a:blip r:embed="rId29"/>
            <a:stretch>
              <a:fillRect/>
            </a:stretch>
          </p:blipFill>
          <p:spPr>
            <a:xfrm>
              <a:off x="3862303" y="2351890"/>
              <a:ext cx="191116" cy="214060"/>
            </a:xfrm>
            <a:prstGeom prst="rect">
              <a:avLst/>
            </a:prstGeom>
          </p:spPr>
        </p:pic>
        <p:pic>
          <p:nvPicPr>
            <p:cNvPr id="74" name="object 74"/>
            <p:cNvPicPr/>
            <p:nvPr/>
          </p:nvPicPr>
          <p:blipFill>
            <a:blip r:embed="rId30"/>
            <a:stretch>
              <a:fillRect/>
            </a:stretch>
          </p:blipFill>
          <p:spPr>
            <a:xfrm>
              <a:off x="4077624" y="2351891"/>
              <a:ext cx="196495" cy="208681"/>
            </a:xfrm>
            <a:prstGeom prst="rect">
              <a:avLst/>
            </a:prstGeom>
          </p:spPr>
        </p:pic>
        <p:sp>
          <p:nvSpPr>
            <p:cNvPr id="75" name="object 75"/>
            <p:cNvSpPr/>
            <p:nvPr/>
          </p:nvSpPr>
          <p:spPr>
            <a:xfrm>
              <a:off x="4295718" y="2277853"/>
              <a:ext cx="394447" cy="282949"/>
            </a:xfrm>
            <a:custGeom>
              <a:avLst/>
              <a:gdLst/>
              <a:ahLst/>
              <a:cxnLst/>
              <a:rect l="l" t="t" r="r" b="b"/>
              <a:pathLst>
                <a:path w="447039" h="320675">
                  <a:moveTo>
                    <a:pt x="88480" y="88582"/>
                  </a:moveTo>
                  <a:lnTo>
                    <a:pt x="48768" y="88582"/>
                  </a:lnTo>
                  <a:lnTo>
                    <a:pt x="0" y="320421"/>
                  </a:lnTo>
                  <a:lnTo>
                    <a:pt x="39624" y="320421"/>
                  </a:lnTo>
                  <a:lnTo>
                    <a:pt x="88480" y="88582"/>
                  </a:lnTo>
                  <a:close/>
                </a:path>
                <a:path w="447039" h="320675">
                  <a:moveTo>
                    <a:pt x="106768" y="0"/>
                  </a:moveTo>
                  <a:lnTo>
                    <a:pt x="67056" y="0"/>
                  </a:lnTo>
                  <a:lnTo>
                    <a:pt x="57912" y="44284"/>
                  </a:lnTo>
                  <a:lnTo>
                    <a:pt x="96100" y="44284"/>
                  </a:lnTo>
                  <a:lnTo>
                    <a:pt x="106768" y="0"/>
                  </a:lnTo>
                  <a:close/>
                </a:path>
                <a:path w="447039" h="320675">
                  <a:moveTo>
                    <a:pt x="447001" y="135826"/>
                  </a:moveTo>
                  <a:lnTo>
                    <a:pt x="433197" y="97726"/>
                  </a:lnTo>
                  <a:lnTo>
                    <a:pt x="389001" y="83921"/>
                  </a:lnTo>
                  <a:lnTo>
                    <a:pt x="378714" y="84518"/>
                  </a:lnTo>
                  <a:lnTo>
                    <a:pt x="338645" y="100317"/>
                  </a:lnTo>
                  <a:lnTo>
                    <a:pt x="311175" y="126682"/>
                  </a:lnTo>
                  <a:lnTo>
                    <a:pt x="308292" y="116967"/>
                  </a:lnTo>
                  <a:lnTo>
                    <a:pt x="275551" y="86398"/>
                  </a:lnTo>
                  <a:lnTo>
                    <a:pt x="256311" y="83921"/>
                  </a:lnTo>
                  <a:lnTo>
                    <a:pt x="246062" y="84493"/>
                  </a:lnTo>
                  <a:lnTo>
                    <a:pt x="208927" y="98602"/>
                  </a:lnTo>
                  <a:lnTo>
                    <a:pt x="178498" y="126682"/>
                  </a:lnTo>
                  <a:lnTo>
                    <a:pt x="186118" y="88582"/>
                  </a:lnTo>
                  <a:lnTo>
                    <a:pt x="146494" y="88582"/>
                  </a:lnTo>
                  <a:lnTo>
                    <a:pt x="97624" y="320421"/>
                  </a:lnTo>
                  <a:lnTo>
                    <a:pt x="137350" y="320421"/>
                  </a:lnTo>
                  <a:lnTo>
                    <a:pt x="160210" y="210604"/>
                  </a:lnTo>
                  <a:lnTo>
                    <a:pt x="164795" y="194335"/>
                  </a:lnTo>
                  <a:lnTo>
                    <a:pt x="180022" y="157162"/>
                  </a:lnTo>
                  <a:lnTo>
                    <a:pt x="210502" y="126682"/>
                  </a:lnTo>
                  <a:lnTo>
                    <a:pt x="245643" y="116014"/>
                  </a:lnTo>
                  <a:lnTo>
                    <a:pt x="253263" y="116014"/>
                  </a:lnTo>
                  <a:lnTo>
                    <a:pt x="259359" y="117538"/>
                  </a:lnTo>
                  <a:lnTo>
                    <a:pt x="263931" y="122110"/>
                  </a:lnTo>
                  <a:lnTo>
                    <a:pt x="268503" y="128206"/>
                  </a:lnTo>
                  <a:lnTo>
                    <a:pt x="271551" y="134302"/>
                  </a:lnTo>
                  <a:lnTo>
                    <a:pt x="271551" y="146494"/>
                  </a:lnTo>
                  <a:lnTo>
                    <a:pt x="270027" y="154114"/>
                  </a:lnTo>
                  <a:lnTo>
                    <a:pt x="266979" y="163258"/>
                  </a:lnTo>
                  <a:lnTo>
                    <a:pt x="234975" y="320421"/>
                  </a:lnTo>
                  <a:lnTo>
                    <a:pt x="274599" y="320421"/>
                  </a:lnTo>
                  <a:lnTo>
                    <a:pt x="297459" y="207556"/>
                  </a:lnTo>
                  <a:lnTo>
                    <a:pt x="301815" y="191274"/>
                  </a:lnTo>
                  <a:lnTo>
                    <a:pt x="315747" y="154114"/>
                  </a:lnTo>
                  <a:lnTo>
                    <a:pt x="344805" y="126682"/>
                  </a:lnTo>
                  <a:lnTo>
                    <a:pt x="379857" y="116014"/>
                  </a:lnTo>
                  <a:lnTo>
                    <a:pt x="389001" y="116014"/>
                  </a:lnTo>
                  <a:lnTo>
                    <a:pt x="395097" y="117538"/>
                  </a:lnTo>
                  <a:lnTo>
                    <a:pt x="401193" y="122110"/>
                  </a:lnTo>
                  <a:lnTo>
                    <a:pt x="405765" y="126682"/>
                  </a:lnTo>
                  <a:lnTo>
                    <a:pt x="407289" y="132778"/>
                  </a:lnTo>
                  <a:lnTo>
                    <a:pt x="407289" y="140398"/>
                  </a:lnTo>
                  <a:lnTo>
                    <a:pt x="407022" y="145326"/>
                  </a:lnTo>
                  <a:lnTo>
                    <a:pt x="404241" y="167830"/>
                  </a:lnTo>
                  <a:lnTo>
                    <a:pt x="372237" y="320421"/>
                  </a:lnTo>
                  <a:lnTo>
                    <a:pt x="411861" y="320421"/>
                  </a:lnTo>
                  <a:lnTo>
                    <a:pt x="442341" y="170980"/>
                  </a:lnTo>
                  <a:lnTo>
                    <a:pt x="444385" y="159435"/>
                  </a:lnTo>
                  <a:lnTo>
                    <a:pt x="445846" y="149936"/>
                  </a:lnTo>
                  <a:lnTo>
                    <a:pt x="446709" y="142163"/>
                  </a:lnTo>
                  <a:lnTo>
                    <a:pt x="447001" y="135826"/>
                  </a:lnTo>
                  <a:close/>
                </a:path>
              </a:pathLst>
            </a:custGeom>
            <a:solidFill>
              <a:srgbClr val="FF0000"/>
            </a:solidFill>
          </p:spPr>
          <p:txBody>
            <a:bodyPr wrap="square" lIns="0" tIns="0" rIns="0" bIns="0" rtlCol="0"/>
            <a:lstStyle/>
            <a:p>
              <a:endParaRPr/>
            </a:p>
          </p:txBody>
        </p:sp>
        <p:pic>
          <p:nvPicPr>
            <p:cNvPr id="76" name="object 76"/>
            <p:cNvPicPr/>
            <p:nvPr/>
          </p:nvPicPr>
          <p:blipFill>
            <a:blip r:embed="rId31"/>
            <a:stretch>
              <a:fillRect/>
            </a:stretch>
          </p:blipFill>
          <p:spPr>
            <a:xfrm>
              <a:off x="4715603" y="2351890"/>
              <a:ext cx="191116" cy="214060"/>
            </a:xfrm>
            <a:prstGeom prst="rect">
              <a:avLst/>
            </a:prstGeom>
          </p:spPr>
        </p:pic>
        <p:sp>
          <p:nvSpPr>
            <p:cNvPr id="77" name="object 77"/>
            <p:cNvSpPr/>
            <p:nvPr/>
          </p:nvSpPr>
          <p:spPr>
            <a:xfrm>
              <a:off x="4928235" y="2277847"/>
              <a:ext cx="93009" cy="282949"/>
            </a:xfrm>
            <a:custGeom>
              <a:avLst/>
              <a:gdLst/>
              <a:ahLst/>
              <a:cxnLst/>
              <a:rect l="l" t="t" r="r" b="b"/>
              <a:pathLst>
                <a:path w="105410" h="320675">
                  <a:moveTo>
                    <a:pt x="39719" y="320421"/>
                  </a:moveTo>
                  <a:lnTo>
                    <a:pt x="0" y="320421"/>
                  </a:lnTo>
                  <a:lnTo>
                    <a:pt x="65626" y="0"/>
                  </a:lnTo>
                  <a:lnTo>
                    <a:pt x="105251" y="0"/>
                  </a:lnTo>
                  <a:lnTo>
                    <a:pt x="39719" y="320421"/>
                  </a:lnTo>
                  <a:close/>
                </a:path>
              </a:pathLst>
            </a:custGeom>
            <a:solidFill>
              <a:srgbClr val="FF0000"/>
            </a:solidFill>
          </p:spPr>
          <p:txBody>
            <a:bodyPr wrap="square" lIns="0" tIns="0" rIns="0" bIns="0" rtlCol="0"/>
            <a:lstStyle/>
            <a:p>
              <a:endParaRPr/>
            </a:p>
          </p:txBody>
        </p:sp>
      </p:grpSp>
      <p:grpSp>
        <p:nvGrpSpPr>
          <p:cNvPr id="78" name="object 78"/>
          <p:cNvGrpSpPr/>
          <p:nvPr/>
        </p:nvGrpSpPr>
        <p:grpSpPr>
          <a:xfrm>
            <a:off x="5302679" y="2277932"/>
            <a:ext cx="1490019" cy="288020"/>
            <a:chOff x="5150279" y="2277931"/>
            <a:chExt cx="1490019" cy="288020"/>
          </a:xfrm>
        </p:grpSpPr>
        <p:pic>
          <p:nvPicPr>
            <p:cNvPr id="79" name="object 79"/>
            <p:cNvPicPr/>
            <p:nvPr/>
          </p:nvPicPr>
          <p:blipFill>
            <a:blip r:embed="rId32"/>
            <a:stretch>
              <a:fillRect/>
            </a:stretch>
          </p:blipFill>
          <p:spPr>
            <a:xfrm>
              <a:off x="5150279" y="2351891"/>
              <a:ext cx="191116" cy="214060"/>
            </a:xfrm>
            <a:prstGeom prst="rect">
              <a:avLst/>
            </a:prstGeom>
          </p:spPr>
        </p:pic>
        <p:pic>
          <p:nvPicPr>
            <p:cNvPr id="80" name="object 80"/>
            <p:cNvPicPr/>
            <p:nvPr/>
          </p:nvPicPr>
          <p:blipFill>
            <a:blip r:embed="rId33"/>
            <a:stretch>
              <a:fillRect/>
            </a:stretch>
          </p:blipFill>
          <p:spPr>
            <a:xfrm>
              <a:off x="5373753" y="2351890"/>
              <a:ext cx="179014" cy="214060"/>
            </a:xfrm>
            <a:prstGeom prst="rect">
              <a:avLst/>
            </a:prstGeom>
          </p:spPr>
        </p:pic>
        <p:sp>
          <p:nvSpPr>
            <p:cNvPr id="81" name="object 81"/>
            <p:cNvSpPr/>
            <p:nvPr/>
          </p:nvSpPr>
          <p:spPr>
            <a:xfrm>
              <a:off x="5571587" y="2277931"/>
              <a:ext cx="192741" cy="286871"/>
            </a:xfrm>
            <a:custGeom>
              <a:avLst/>
              <a:gdLst/>
              <a:ahLst/>
              <a:cxnLst/>
              <a:rect l="l" t="t" r="r" b="b"/>
              <a:pathLst>
                <a:path w="218440" h="325119">
                  <a:moveTo>
                    <a:pt x="117436" y="88493"/>
                  </a:moveTo>
                  <a:lnTo>
                    <a:pt x="79336" y="88493"/>
                  </a:lnTo>
                  <a:lnTo>
                    <a:pt x="96100" y="4483"/>
                  </a:lnTo>
                  <a:lnTo>
                    <a:pt x="51904" y="32004"/>
                  </a:lnTo>
                  <a:lnTo>
                    <a:pt x="39712" y="88493"/>
                  </a:lnTo>
                  <a:lnTo>
                    <a:pt x="7620" y="88493"/>
                  </a:lnTo>
                  <a:lnTo>
                    <a:pt x="1524" y="118973"/>
                  </a:lnTo>
                  <a:lnTo>
                    <a:pt x="33616" y="118973"/>
                  </a:lnTo>
                  <a:lnTo>
                    <a:pt x="4572" y="254800"/>
                  </a:lnTo>
                  <a:lnTo>
                    <a:pt x="1143" y="276898"/>
                  </a:lnTo>
                  <a:lnTo>
                    <a:pt x="279" y="284378"/>
                  </a:lnTo>
                  <a:lnTo>
                    <a:pt x="0" y="289852"/>
                  </a:lnTo>
                  <a:lnTo>
                    <a:pt x="0" y="298996"/>
                  </a:lnTo>
                  <a:lnTo>
                    <a:pt x="36436" y="324065"/>
                  </a:lnTo>
                  <a:lnTo>
                    <a:pt x="47332" y="324904"/>
                  </a:lnTo>
                  <a:lnTo>
                    <a:pt x="54190" y="324612"/>
                  </a:lnTo>
                  <a:lnTo>
                    <a:pt x="61048" y="323761"/>
                  </a:lnTo>
                  <a:lnTo>
                    <a:pt x="67906" y="322326"/>
                  </a:lnTo>
                  <a:lnTo>
                    <a:pt x="74764" y="320332"/>
                  </a:lnTo>
                  <a:lnTo>
                    <a:pt x="80860" y="288328"/>
                  </a:lnTo>
                  <a:lnTo>
                    <a:pt x="74764" y="289852"/>
                  </a:lnTo>
                  <a:lnTo>
                    <a:pt x="67144" y="291376"/>
                  </a:lnTo>
                  <a:lnTo>
                    <a:pt x="51904" y="291376"/>
                  </a:lnTo>
                  <a:lnTo>
                    <a:pt x="47332" y="289852"/>
                  </a:lnTo>
                  <a:lnTo>
                    <a:pt x="42760" y="285280"/>
                  </a:lnTo>
                  <a:lnTo>
                    <a:pt x="41236" y="280708"/>
                  </a:lnTo>
                  <a:lnTo>
                    <a:pt x="41236" y="276136"/>
                  </a:lnTo>
                  <a:lnTo>
                    <a:pt x="41529" y="272681"/>
                  </a:lnTo>
                  <a:lnTo>
                    <a:pt x="42379" y="266788"/>
                  </a:lnTo>
                  <a:lnTo>
                    <a:pt x="45808" y="247078"/>
                  </a:lnTo>
                  <a:lnTo>
                    <a:pt x="73240" y="118973"/>
                  </a:lnTo>
                  <a:lnTo>
                    <a:pt x="111340" y="118973"/>
                  </a:lnTo>
                  <a:lnTo>
                    <a:pt x="117436" y="88493"/>
                  </a:lnTo>
                  <a:close/>
                </a:path>
                <a:path w="218440" h="325119">
                  <a:moveTo>
                    <a:pt x="199923" y="88493"/>
                  </a:moveTo>
                  <a:lnTo>
                    <a:pt x="160210" y="88493"/>
                  </a:lnTo>
                  <a:lnTo>
                    <a:pt x="111442" y="320421"/>
                  </a:lnTo>
                  <a:lnTo>
                    <a:pt x="151066" y="320421"/>
                  </a:lnTo>
                  <a:lnTo>
                    <a:pt x="199923" y="88493"/>
                  </a:lnTo>
                  <a:close/>
                </a:path>
                <a:path w="218440" h="325119">
                  <a:moveTo>
                    <a:pt x="218211" y="0"/>
                  </a:moveTo>
                  <a:lnTo>
                    <a:pt x="178587" y="0"/>
                  </a:lnTo>
                  <a:lnTo>
                    <a:pt x="169354" y="44196"/>
                  </a:lnTo>
                  <a:lnTo>
                    <a:pt x="209067" y="44196"/>
                  </a:lnTo>
                  <a:lnTo>
                    <a:pt x="218211" y="0"/>
                  </a:lnTo>
                  <a:close/>
                </a:path>
              </a:pathLst>
            </a:custGeom>
            <a:solidFill>
              <a:srgbClr val="FF0000"/>
            </a:solidFill>
          </p:spPr>
          <p:txBody>
            <a:bodyPr wrap="square" lIns="0" tIns="0" rIns="0" bIns="0" rtlCol="0"/>
            <a:lstStyle/>
            <a:p>
              <a:endParaRPr/>
            </a:p>
          </p:txBody>
        </p:sp>
        <p:pic>
          <p:nvPicPr>
            <p:cNvPr id="82" name="object 82"/>
            <p:cNvPicPr/>
            <p:nvPr/>
          </p:nvPicPr>
          <p:blipFill>
            <a:blip r:embed="rId34"/>
            <a:stretch>
              <a:fillRect/>
            </a:stretch>
          </p:blipFill>
          <p:spPr>
            <a:xfrm>
              <a:off x="5774811" y="2356009"/>
              <a:ext cx="189771" cy="204563"/>
            </a:xfrm>
            <a:prstGeom prst="rect">
              <a:avLst/>
            </a:prstGeom>
          </p:spPr>
        </p:pic>
        <p:sp>
          <p:nvSpPr>
            <p:cNvPr id="83" name="object 83"/>
            <p:cNvSpPr/>
            <p:nvPr/>
          </p:nvSpPr>
          <p:spPr>
            <a:xfrm>
              <a:off x="5952553" y="2277931"/>
              <a:ext cx="292474" cy="286871"/>
            </a:xfrm>
            <a:custGeom>
              <a:avLst/>
              <a:gdLst/>
              <a:ahLst/>
              <a:cxnLst/>
              <a:rect l="l" t="t" r="r" b="b"/>
              <a:pathLst>
                <a:path w="331470" h="325119">
                  <a:moveTo>
                    <a:pt x="88493" y="88493"/>
                  </a:moveTo>
                  <a:lnTo>
                    <a:pt x="48768" y="88493"/>
                  </a:lnTo>
                  <a:lnTo>
                    <a:pt x="0" y="320421"/>
                  </a:lnTo>
                  <a:lnTo>
                    <a:pt x="39624" y="320421"/>
                  </a:lnTo>
                  <a:lnTo>
                    <a:pt x="88493" y="88493"/>
                  </a:lnTo>
                  <a:close/>
                </a:path>
                <a:path w="331470" h="325119">
                  <a:moveTo>
                    <a:pt x="106781" y="0"/>
                  </a:moveTo>
                  <a:lnTo>
                    <a:pt x="67157" y="0"/>
                  </a:lnTo>
                  <a:lnTo>
                    <a:pt x="57912" y="44196"/>
                  </a:lnTo>
                  <a:lnTo>
                    <a:pt x="97637" y="44196"/>
                  </a:lnTo>
                  <a:lnTo>
                    <a:pt x="106781" y="0"/>
                  </a:lnTo>
                  <a:close/>
                </a:path>
                <a:path w="331470" h="325119">
                  <a:moveTo>
                    <a:pt x="230225" y="88493"/>
                  </a:moveTo>
                  <a:lnTo>
                    <a:pt x="192125" y="88493"/>
                  </a:lnTo>
                  <a:lnTo>
                    <a:pt x="208889" y="4483"/>
                  </a:lnTo>
                  <a:lnTo>
                    <a:pt x="164693" y="32004"/>
                  </a:lnTo>
                  <a:lnTo>
                    <a:pt x="152501" y="88493"/>
                  </a:lnTo>
                  <a:lnTo>
                    <a:pt x="120396" y="88493"/>
                  </a:lnTo>
                  <a:lnTo>
                    <a:pt x="114300" y="118973"/>
                  </a:lnTo>
                  <a:lnTo>
                    <a:pt x="146405" y="118973"/>
                  </a:lnTo>
                  <a:lnTo>
                    <a:pt x="117348" y="254800"/>
                  </a:lnTo>
                  <a:lnTo>
                    <a:pt x="111785" y="284378"/>
                  </a:lnTo>
                  <a:lnTo>
                    <a:pt x="111252" y="289852"/>
                  </a:lnTo>
                  <a:lnTo>
                    <a:pt x="111252" y="298996"/>
                  </a:lnTo>
                  <a:lnTo>
                    <a:pt x="149009" y="324065"/>
                  </a:lnTo>
                  <a:lnTo>
                    <a:pt x="160121" y="324904"/>
                  </a:lnTo>
                  <a:lnTo>
                    <a:pt x="166979" y="324612"/>
                  </a:lnTo>
                  <a:lnTo>
                    <a:pt x="173837" y="323761"/>
                  </a:lnTo>
                  <a:lnTo>
                    <a:pt x="180695" y="322326"/>
                  </a:lnTo>
                  <a:lnTo>
                    <a:pt x="187553" y="320332"/>
                  </a:lnTo>
                  <a:lnTo>
                    <a:pt x="193649" y="288328"/>
                  </a:lnTo>
                  <a:lnTo>
                    <a:pt x="187553" y="289852"/>
                  </a:lnTo>
                  <a:lnTo>
                    <a:pt x="179933" y="291376"/>
                  </a:lnTo>
                  <a:lnTo>
                    <a:pt x="164693" y="291376"/>
                  </a:lnTo>
                  <a:lnTo>
                    <a:pt x="160121" y="289852"/>
                  </a:lnTo>
                  <a:lnTo>
                    <a:pt x="157073" y="286804"/>
                  </a:lnTo>
                  <a:lnTo>
                    <a:pt x="154025" y="285280"/>
                  </a:lnTo>
                  <a:lnTo>
                    <a:pt x="154025" y="276136"/>
                  </a:lnTo>
                  <a:lnTo>
                    <a:pt x="154305" y="272681"/>
                  </a:lnTo>
                  <a:lnTo>
                    <a:pt x="155168" y="266788"/>
                  </a:lnTo>
                  <a:lnTo>
                    <a:pt x="158597" y="247078"/>
                  </a:lnTo>
                  <a:lnTo>
                    <a:pt x="186029" y="118973"/>
                  </a:lnTo>
                  <a:lnTo>
                    <a:pt x="224129" y="118973"/>
                  </a:lnTo>
                  <a:lnTo>
                    <a:pt x="230225" y="88493"/>
                  </a:lnTo>
                  <a:close/>
                </a:path>
                <a:path w="331470" h="325119">
                  <a:moveTo>
                    <a:pt x="312712" y="88493"/>
                  </a:moveTo>
                  <a:lnTo>
                    <a:pt x="272999" y="88493"/>
                  </a:lnTo>
                  <a:lnTo>
                    <a:pt x="224231" y="320421"/>
                  </a:lnTo>
                  <a:lnTo>
                    <a:pt x="263855" y="320421"/>
                  </a:lnTo>
                  <a:lnTo>
                    <a:pt x="312712" y="88493"/>
                  </a:lnTo>
                  <a:close/>
                </a:path>
                <a:path w="331470" h="325119">
                  <a:moveTo>
                    <a:pt x="331000" y="0"/>
                  </a:moveTo>
                  <a:lnTo>
                    <a:pt x="291376" y="0"/>
                  </a:lnTo>
                  <a:lnTo>
                    <a:pt x="282143" y="44196"/>
                  </a:lnTo>
                  <a:lnTo>
                    <a:pt x="321856" y="44196"/>
                  </a:lnTo>
                  <a:lnTo>
                    <a:pt x="331000" y="0"/>
                  </a:lnTo>
                  <a:close/>
                </a:path>
              </a:pathLst>
            </a:custGeom>
            <a:solidFill>
              <a:srgbClr val="FF0000"/>
            </a:solidFill>
          </p:spPr>
          <p:txBody>
            <a:bodyPr wrap="square" lIns="0" tIns="0" rIns="0" bIns="0" rtlCol="0"/>
            <a:lstStyle/>
            <a:p>
              <a:endParaRPr/>
            </a:p>
          </p:txBody>
        </p:sp>
        <p:pic>
          <p:nvPicPr>
            <p:cNvPr id="84" name="object 84"/>
            <p:cNvPicPr/>
            <p:nvPr/>
          </p:nvPicPr>
          <p:blipFill>
            <a:blip r:embed="rId35"/>
            <a:stretch>
              <a:fillRect/>
            </a:stretch>
          </p:blipFill>
          <p:spPr>
            <a:xfrm>
              <a:off x="6244534" y="2351891"/>
              <a:ext cx="189771" cy="214060"/>
            </a:xfrm>
            <a:prstGeom prst="rect">
              <a:avLst/>
            </a:prstGeom>
          </p:spPr>
        </p:pic>
        <p:pic>
          <p:nvPicPr>
            <p:cNvPr id="85" name="object 85"/>
            <p:cNvPicPr/>
            <p:nvPr/>
          </p:nvPicPr>
          <p:blipFill>
            <a:blip r:embed="rId36"/>
            <a:stretch>
              <a:fillRect/>
            </a:stretch>
          </p:blipFill>
          <p:spPr>
            <a:xfrm>
              <a:off x="6458595" y="2351891"/>
              <a:ext cx="181703" cy="214060"/>
            </a:xfrm>
            <a:prstGeom prst="rect">
              <a:avLst/>
            </a:prstGeom>
          </p:spPr>
        </p:pic>
      </p:grpSp>
      <p:grpSp>
        <p:nvGrpSpPr>
          <p:cNvPr id="86" name="object 86"/>
          <p:cNvGrpSpPr/>
          <p:nvPr/>
        </p:nvGrpSpPr>
        <p:grpSpPr>
          <a:xfrm>
            <a:off x="6944721" y="2277853"/>
            <a:ext cx="648776" cy="288097"/>
            <a:chOff x="6792322" y="2277852"/>
            <a:chExt cx="648776" cy="288097"/>
          </a:xfrm>
        </p:grpSpPr>
        <p:sp>
          <p:nvSpPr>
            <p:cNvPr id="87" name="object 87"/>
            <p:cNvSpPr/>
            <p:nvPr/>
          </p:nvSpPr>
          <p:spPr>
            <a:xfrm>
              <a:off x="6792322" y="2277852"/>
              <a:ext cx="295275" cy="286871"/>
            </a:xfrm>
            <a:custGeom>
              <a:avLst/>
              <a:gdLst/>
              <a:ahLst/>
              <a:cxnLst/>
              <a:rect l="l" t="t" r="r" b="b"/>
              <a:pathLst>
                <a:path w="334645" h="325119">
                  <a:moveTo>
                    <a:pt x="117449" y="88582"/>
                  </a:moveTo>
                  <a:lnTo>
                    <a:pt x="79349" y="88582"/>
                  </a:lnTo>
                  <a:lnTo>
                    <a:pt x="96113" y="4572"/>
                  </a:lnTo>
                  <a:lnTo>
                    <a:pt x="51917" y="32092"/>
                  </a:lnTo>
                  <a:lnTo>
                    <a:pt x="39725" y="88582"/>
                  </a:lnTo>
                  <a:lnTo>
                    <a:pt x="7620" y="88582"/>
                  </a:lnTo>
                  <a:lnTo>
                    <a:pt x="1524" y="119062"/>
                  </a:lnTo>
                  <a:lnTo>
                    <a:pt x="33629" y="119062"/>
                  </a:lnTo>
                  <a:lnTo>
                    <a:pt x="4572" y="254889"/>
                  </a:lnTo>
                  <a:lnTo>
                    <a:pt x="1143" y="276987"/>
                  </a:lnTo>
                  <a:lnTo>
                    <a:pt x="292" y="284467"/>
                  </a:lnTo>
                  <a:lnTo>
                    <a:pt x="0" y="289941"/>
                  </a:lnTo>
                  <a:lnTo>
                    <a:pt x="0" y="299085"/>
                  </a:lnTo>
                  <a:lnTo>
                    <a:pt x="36449" y="324154"/>
                  </a:lnTo>
                  <a:lnTo>
                    <a:pt x="47345" y="324993"/>
                  </a:lnTo>
                  <a:lnTo>
                    <a:pt x="54203" y="324700"/>
                  </a:lnTo>
                  <a:lnTo>
                    <a:pt x="61061" y="323850"/>
                  </a:lnTo>
                  <a:lnTo>
                    <a:pt x="67919" y="322414"/>
                  </a:lnTo>
                  <a:lnTo>
                    <a:pt x="74777" y="320421"/>
                  </a:lnTo>
                  <a:lnTo>
                    <a:pt x="80873" y="288417"/>
                  </a:lnTo>
                  <a:lnTo>
                    <a:pt x="74777" y="289941"/>
                  </a:lnTo>
                  <a:lnTo>
                    <a:pt x="67157" y="291465"/>
                  </a:lnTo>
                  <a:lnTo>
                    <a:pt x="51917" y="291465"/>
                  </a:lnTo>
                  <a:lnTo>
                    <a:pt x="47345" y="289941"/>
                  </a:lnTo>
                  <a:lnTo>
                    <a:pt x="42773" y="285369"/>
                  </a:lnTo>
                  <a:lnTo>
                    <a:pt x="41249" y="280797"/>
                  </a:lnTo>
                  <a:lnTo>
                    <a:pt x="41249" y="276225"/>
                  </a:lnTo>
                  <a:lnTo>
                    <a:pt x="41529" y="272770"/>
                  </a:lnTo>
                  <a:lnTo>
                    <a:pt x="42392" y="266877"/>
                  </a:lnTo>
                  <a:lnTo>
                    <a:pt x="45821" y="247167"/>
                  </a:lnTo>
                  <a:lnTo>
                    <a:pt x="73253" y="119062"/>
                  </a:lnTo>
                  <a:lnTo>
                    <a:pt x="111353" y="119062"/>
                  </a:lnTo>
                  <a:lnTo>
                    <a:pt x="117449" y="88582"/>
                  </a:lnTo>
                  <a:close/>
                </a:path>
                <a:path w="334645" h="325119">
                  <a:moveTo>
                    <a:pt x="334048" y="138874"/>
                  </a:moveTo>
                  <a:lnTo>
                    <a:pt x="317284" y="99250"/>
                  </a:lnTo>
                  <a:lnTo>
                    <a:pt x="273088" y="83921"/>
                  </a:lnTo>
                  <a:lnTo>
                    <a:pt x="262813" y="84493"/>
                  </a:lnTo>
                  <a:lnTo>
                    <a:pt x="223939" y="98348"/>
                  </a:lnTo>
                  <a:lnTo>
                    <a:pt x="192227" y="123634"/>
                  </a:lnTo>
                  <a:lnTo>
                    <a:pt x="218135" y="0"/>
                  </a:lnTo>
                  <a:lnTo>
                    <a:pt x="178511" y="0"/>
                  </a:lnTo>
                  <a:lnTo>
                    <a:pt x="111353" y="320421"/>
                  </a:lnTo>
                  <a:lnTo>
                    <a:pt x="151079" y="320421"/>
                  </a:lnTo>
                  <a:lnTo>
                    <a:pt x="172415" y="221272"/>
                  </a:lnTo>
                  <a:lnTo>
                    <a:pt x="176999" y="201002"/>
                  </a:lnTo>
                  <a:lnTo>
                    <a:pt x="192227" y="158686"/>
                  </a:lnTo>
                  <a:lnTo>
                    <a:pt x="222707" y="126682"/>
                  </a:lnTo>
                  <a:lnTo>
                    <a:pt x="263944" y="116014"/>
                  </a:lnTo>
                  <a:lnTo>
                    <a:pt x="273088" y="116014"/>
                  </a:lnTo>
                  <a:lnTo>
                    <a:pt x="280708" y="117538"/>
                  </a:lnTo>
                  <a:lnTo>
                    <a:pt x="291376" y="128206"/>
                  </a:lnTo>
                  <a:lnTo>
                    <a:pt x="294424" y="134302"/>
                  </a:lnTo>
                  <a:lnTo>
                    <a:pt x="294424" y="141922"/>
                  </a:lnTo>
                  <a:lnTo>
                    <a:pt x="293903" y="147015"/>
                  </a:lnTo>
                  <a:lnTo>
                    <a:pt x="288328" y="180124"/>
                  </a:lnTo>
                  <a:lnTo>
                    <a:pt x="257848" y="320421"/>
                  </a:lnTo>
                  <a:lnTo>
                    <a:pt x="297472" y="320421"/>
                  </a:lnTo>
                  <a:lnTo>
                    <a:pt x="329552" y="168275"/>
                  </a:lnTo>
                  <a:lnTo>
                    <a:pt x="331952" y="155841"/>
                  </a:lnTo>
                  <a:lnTo>
                    <a:pt x="333502" y="145999"/>
                  </a:lnTo>
                  <a:lnTo>
                    <a:pt x="334048" y="138874"/>
                  </a:lnTo>
                  <a:close/>
                </a:path>
              </a:pathLst>
            </a:custGeom>
            <a:solidFill>
              <a:srgbClr val="0000FF"/>
            </a:solidFill>
          </p:spPr>
          <p:txBody>
            <a:bodyPr wrap="square" lIns="0" tIns="0" rIns="0" bIns="0" rtlCol="0"/>
            <a:lstStyle/>
            <a:p>
              <a:endParaRPr/>
            </a:p>
          </p:txBody>
        </p:sp>
        <p:pic>
          <p:nvPicPr>
            <p:cNvPr id="88" name="object 88"/>
            <p:cNvPicPr/>
            <p:nvPr/>
          </p:nvPicPr>
          <p:blipFill>
            <a:blip r:embed="rId37"/>
            <a:stretch>
              <a:fillRect/>
            </a:stretch>
          </p:blipFill>
          <p:spPr>
            <a:xfrm>
              <a:off x="7114053" y="2351890"/>
              <a:ext cx="191116" cy="214060"/>
            </a:xfrm>
            <a:prstGeom prst="rect">
              <a:avLst/>
            </a:prstGeom>
          </p:spPr>
        </p:pic>
        <p:sp>
          <p:nvSpPr>
            <p:cNvPr id="89" name="object 89"/>
            <p:cNvSpPr/>
            <p:nvPr/>
          </p:nvSpPr>
          <p:spPr>
            <a:xfrm>
              <a:off x="7337444" y="2281881"/>
              <a:ext cx="103654" cy="282949"/>
            </a:xfrm>
            <a:custGeom>
              <a:avLst/>
              <a:gdLst/>
              <a:ahLst/>
              <a:cxnLst/>
              <a:rect l="l" t="t" r="r" b="b"/>
              <a:pathLst>
                <a:path w="117475" h="320675">
                  <a:moveTo>
                    <a:pt x="47243" y="320420"/>
                  </a:moveTo>
                  <a:lnTo>
                    <a:pt x="9143" y="308228"/>
                  </a:lnTo>
                  <a:lnTo>
                    <a:pt x="0" y="294512"/>
                  </a:lnTo>
                  <a:lnTo>
                    <a:pt x="0" y="285368"/>
                  </a:lnTo>
                  <a:lnTo>
                    <a:pt x="285" y="279892"/>
                  </a:lnTo>
                  <a:lnTo>
                    <a:pt x="1142" y="272414"/>
                  </a:lnTo>
                  <a:lnTo>
                    <a:pt x="4571" y="250316"/>
                  </a:lnTo>
                  <a:lnTo>
                    <a:pt x="33527" y="114490"/>
                  </a:lnTo>
                  <a:lnTo>
                    <a:pt x="1523" y="114490"/>
                  </a:lnTo>
                  <a:lnTo>
                    <a:pt x="7619" y="84010"/>
                  </a:lnTo>
                  <a:lnTo>
                    <a:pt x="39623" y="84010"/>
                  </a:lnTo>
                  <a:lnTo>
                    <a:pt x="51815" y="27527"/>
                  </a:lnTo>
                  <a:lnTo>
                    <a:pt x="97631" y="0"/>
                  </a:lnTo>
                  <a:lnTo>
                    <a:pt x="79343" y="84010"/>
                  </a:lnTo>
                  <a:lnTo>
                    <a:pt x="117443" y="84010"/>
                  </a:lnTo>
                  <a:lnTo>
                    <a:pt x="111347" y="114490"/>
                  </a:lnTo>
                  <a:lnTo>
                    <a:pt x="73247" y="114490"/>
                  </a:lnTo>
                  <a:lnTo>
                    <a:pt x="45719" y="242601"/>
                  </a:lnTo>
                  <a:lnTo>
                    <a:pt x="42290" y="262306"/>
                  </a:lnTo>
                  <a:lnTo>
                    <a:pt x="41433" y="268198"/>
                  </a:lnTo>
                  <a:lnTo>
                    <a:pt x="41147" y="271652"/>
                  </a:lnTo>
                  <a:lnTo>
                    <a:pt x="41147" y="276224"/>
                  </a:lnTo>
                  <a:lnTo>
                    <a:pt x="42671" y="280796"/>
                  </a:lnTo>
                  <a:lnTo>
                    <a:pt x="47243" y="285368"/>
                  </a:lnTo>
                  <a:lnTo>
                    <a:pt x="51815" y="286892"/>
                  </a:lnTo>
                  <a:lnTo>
                    <a:pt x="67151" y="286892"/>
                  </a:lnTo>
                  <a:lnTo>
                    <a:pt x="74771" y="285368"/>
                  </a:lnTo>
                  <a:lnTo>
                    <a:pt x="80867" y="283844"/>
                  </a:lnTo>
                  <a:lnTo>
                    <a:pt x="74771" y="315848"/>
                  </a:lnTo>
                  <a:lnTo>
                    <a:pt x="67898" y="317849"/>
                  </a:lnTo>
                  <a:lnTo>
                    <a:pt x="61007" y="319277"/>
                  </a:lnTo>
                  <a:lnTo>
                    <a:pt x="54116" y="320135"/>
                  </a:lnTo>
                  <a:lnTo>
                    <a:pt x="47243" y="320420"/>
                  </a:lnTo>
                  <a:close/>
                </a:path>
              </a:pathLst>
            </a:custGeom>
            <a:solidFill>
              <a:srgbClr val="0000FF"/>
            </a:solidFill>
          </p:spPr>
          <p:txBody>
            <a:bodyPr wrap="square" lIns="0" tIns="0" rIns="0" bIns="0" rtlCol="0"/>
            <a:lstStyle/>
            <a:p>
              <a:endParaRPr/>
            </a:p>
          </p:txBody>
        </p:sp>
      </p:grpSp>
      <p:grpSp>
        <p:nvGrpSpPr>
          <p:cNvPr id="90" name="object 90"/>
          <p:cNvGrpSpPr/>
          <p:nvPr/>
        </p:nvGrpSpPr>
        <p:grpSpPr>
          <a:xfrm>
            <a:off x="7722645" y="2351891"/>
            <a:ext cx="541076" cy="214060"/>
            <a:chOff x="7570245" y="2351891"/>
            <a:chExt cx="541076" cy="214060"/>
          </a:xfrm>
        </p:grpSpPr>
        <p:pic>
          <p:nvPicPr>
            <p:cNvPr id="91" name="object 91"/>
            <p:cNvPicPr/>
            <p:nvPr/>
          </p:nvPicPr>
          <p:blipFill>
            <a:blip r:embed="rId38"/>
            <a:stretch>
              <a:fillRect/>
            </a:stretch>
          </p:blipFill>
          <p:spPr>
            <a:xfrm>
              <a:off x="7570245" y="2351891"/>
              <a:ext cx="191116" cy="214060"/>
            </a:xfrm>
            <a:prstGeom prst="rect">
              <a:avLst/>
            </a:prstGeom>
          </p:spPr>
        </p:pic>
        <p:pic>
          <p:nvPicPr>
            <p:cNvPr id="92" name="object 92"/>
            <p:cNvPicPr/>
            <p:nvPr/>
          </p:nvPicPr>
          <p:blipFill>
            <a:blip r:embed="rId39"/>
            <a:stretch>
              <a:fillRect/>
            </a:stretch>
          </p:blipFill>
          <p:spPr>
            <a:xfrm>
              <a:off x="7784305" y="2351891"/>
              <a:ext cx="327016" cy="214060"/>
            </a:xfrm>
            <a:prstGeom prst="rect">
              <a:avLst/>
            </a:prstGeom>
          </p:spPr>
        </p:pic>
      </p:grpSp>
      <p:grpSp>
        <p:nvGrpSpPr>
          <p:cNvPr id="93" name="object 93"/>
          <p:cNvGrpSpPr/>
          <p:nvPr/>
        </p:nvGrpSpPr>
        <p:grpSpPr>
          <a:xfrm>
            <a:off x="977013" y="2751782"/>
            <a:ext cx="1496875" cy="366432"/>
            <a:chOff x="824613" y="2751782"/>
            <a:chExt cx="1496875" cy="366432"/>
          </a:xfrm>
        </p:grpSpPr>
        <p:pic>
          <p:nvPicPr>
            <p:cNvPr id="94" name="object 94"/>
            <p:cNvPicPr/>
            <p:nvPr/>
          </p:nvPicPr>
          <p:blipFill>
            <a:blip r:embed="rId40"/>
            <a:stretch>
              <a:fillRect/>
            </a:stretch>
          </p:blipFill>
          <p:spPr>
            <a:xfrm>
              <a:off x="824613" y="2825815"/>
              <a:ext cx="195150" cy="208681"/>
            </a:xfrm>
            <a:prstGeom prst="rect">
              <a:avLst/>
            </a:prstGeom>
          </p:spPr>
        </p:pic>
        <p:pic>
          <p:nvPicPr>
            <p:cNvPr id="95" name="object 95"/>
            <p:cNvPicPr/>
            <p:nvPr/>
          </p:nvPicPr>
          <p:blipFill>
            <a:blip r:embed="rId41"/>
            <a:stretch>
              <a:fillRect/>
            </a:stretch>
          </p:blipFill>
          <p:spPr>
            <a:xfrm>
              <a:off x="1050691" y="2825815"/>
              <a:ext cx="363406" cy="214060"/>
            </a:xfrm>
            <a:prstGeom prst="rect">
              <a:avLst/>
            </a:prstGeom>
          </p:spPr>
        </p:pic>
        <p:sp>
          <p:nvSpPr>
            <p:cNvPr id="96" name="object 96"/>
            <p:cNvSpPr/>
            <p:nvPr/>
          </p:nvSpPr>
          <p:spPr>
            <a:xfrm>
              <a:off x="1392582" y="2825815"/>
              <a:ext cx="308722" cy="208989"/>
            </a:xfrm>
            <a:custGeom>
              <a:avLst/>
              <a:gdLst/>
              <a:ahLst/>
              <a:cxnLst/>
              <a:rect l="l" t="t" r="r" b="b"/>
              <a:pathLst>
                <a:path w="349885" h="236852">
                  <a:moveTo>
                    <a:pt x="312705" y="236505"/>
                  </a:moveTo>
                  <a:lnTo>
                    <a:pt x="272986" y="236505"/>
                  </a:lnTo>
                  <a:lnTo>
                    <a:pt x="307085" y="74699"/>
                  </a:lnTo>
                  <a:lnTo>
                    <a:pt x="308514" y="67341"/>
                  </a:lnTo>
                  <a:lnTo>
                    <a:pt x="309371" y="61412"/>
                  </a:lnTo>
                  <a:lnTo>
                    <a:pt x="309657" y="56483"/>
                  </a:lnTo>
                  <a:lnTo>
                    <a:pt x="309657" y="48863"/>
                  </a:lnTo>
                  <a:lnTo>
                    <a:pt x="306609" y="42767"/>
                  </a:lnTo>
                  <a:lnTo>
                    <a:pt x="297465" y="33528"/>
                  </a:lnTo>
                  <a:lnTo>
                    <a:pt x="291369" y="32004"/>
                  </a:lnTo>
                  <a:lnTo>
                    <a:pt x="282225" y="32004"/>
                  </a:lnTo>
                  <a:lnTo>
                    <a:pt x="245554" y="42767"/>
                  </a:lnTo>
                  <a:lnTo>
                    <a:pt x="216598" y="70199"/>
                  </a:lnTo>
                  <a:lnTo>
                    <a:pt x="203525" y="107315"/>
                  </a:lnTo>
                  <a:lnTo>
                    <a:pt x="175450" y="236505"/>
                  </a:lnTo>
                  <a:lnTo>
                    <a:pt x="135731" y="236505"/>
                  </a:lnTo>
                  <a:lnTo>
                    <a:pt x="169354" y="79343"/>
                  </a:lnTo>
                  <a:lnTo>
                    <a:pt x="170878" y="70199"/>
                  </a:lnTo>
                  <a:lnTo>
                    <a:pt x="172402" y="62579"/>
                  </a:lnTo>
                  <a:lnTo>
                    <a:pt x="172402" y="50387"/>
                  </a:lnTo>
                  <a:lnTo>
                    <a:pt x="170878" y="44291"/>
                  </a:lnTo>
                  <a:lnTo>
                    <a:pt x="160115" y="33528"/>
                  </a:lnTo>
                  <a:lnTo>
                    <a:pt x="154019" y="32004"/>
                  </a:lnTo>
                  <a:lnTo>
                    <a:pt x="146399" y="32004"/>
                  </a:lnTo>
                  <a:lnTo>
                    <a:pt x="102727" y="48815"/>
                  </a:lnTo>
                  <a:lnTo>
                    <a:pt x="75438" y="83511"/>
                  </a:lnTo>
                  <a:lnTo>
                    <a:pt x="62579" y="126682"/>
                  </a:lnTo>
                  <a:lnTo>
                    <a:pt x="39624" y="236505"/>
                  </a:lnTo>
                  <a:lnTo>
                    <a:pt x="0" y="236505"/>
                  </a:lnTo>
                  <a:lnTo>
                    <a:pt x="48768" y="4571"/>
                  </a:lnTo>
                  <a:lnTo>
                    <a:pt x="88487" y="4571"/>
                  </a:lnTo>
                  <a:lnTo>
                    <a:pt x="79343" y="42767"/>
                  </a:lnTo>
                  <a:lnTo>
                    <a:pt x="90463" y="31258"/>
                  </a:lnTo>
                  <a:lnTo>
                    <a:pt x="128135" y="5143"/>
                  </a:lnTo>
                  <a:lnTo>
                    <a:pt x="157067" y="0"/>
                  </a:lnTo>
                  <a:lnTo>
                    <a:pt x="167766" y="595"/>
                  </a:lnTo>
                  <a:lnTo>
                    <a:pt x="205168" y="24395"/>
                  </a:lnTo>
                  <a:lnTo>
                    <a:pt x="212026" y="42767"/>
                  </a:lnTo>
                  <a:lnTo>
                    <a:pt x="221194" y="32782"/>
                  </a:lnTo>
                  <a:lnTo>
                    <a:pt x="259571" y="5786"/>
                  </a:lnTo>
                  <a:lnTo>
                    <a:pt x="291369" y="0"/>
                  </a:lnTo>
                  <a:lnTo>
                    <a:pt x="305109" y="857"/>
                  </a:lnTo>
                  <a:lnTo>
                    <a:pt x="340923" y="21170"/>
                  </a:lnTo>
                  <a:lnTo>
                    <a:pt x="349281" y="51911"/>
                  </a:lnTo>
                  <a:lnTo>
                    <a:pt x="348995" y="58245"/>
                  </a:lnTo>
                  <a:lnTo>
                    <a:pt x="348138" y="66008"/>
                  </a:lnTo>
                  <a:lnTo>
                    <a:pt x="346709" y="75485"/>
                  </a:lnTo>
                  <a:lnTo>
                    <a:pt x="344709" y="86963"/>
                  </a:lnTo>
                  <a:lnTo>
                    <a:pt x="312705" y="236505"/>
                  </a:lnTo>
                  <a:close/>
                </a:path>
              </a:pathLst>
            </a:custGeom>
            <a:solidFill>
              <a:srgbClr val="0000FF"/>
            </a:solidFill>
          </p:spPr>
          <p:txBody>
            <a:bodyPr wrap="square" lIns="0" tIns="0" rIns="0" bIns="0" rtlCol="0"/>
            <a:lstStyle/>
            <a:p>
              <a:endParaRPr/>
            </a:p>
          </p:txBody>
        </p:sp>
        <p:pic>
          <p:nvPicPr>
            <p:cNvPr id="97" name="object 97"/>
            <p:cNvPicPr/>
            <p:nvPr/>
          </p:nvPicPr>
          <p:blipFill>
            <a:blip r:embed="rId42"/>
            <a:stretch>
              <a:fillRect/>
            </a:stretch>
          </p:blipFill>
          <p:spPr>
            <a:xfrm>
              <a:off x="1723632" y="2825815"/>
              <a:ext cx="191116" cy="214060"/>
            </a:xfrm>
            <a:prstGeom prst="rect">
              <a:avLst/>
            </a:prstGeom>
          </p:spPr>
        </p:pic>
        <p:sp>
          <p:nvSpPr>
            <p:cNvPr id="98" name="object 98"/>
            <p:cNvSpPr/>
            <p:nvPr/>
          </p:nvSpPr>
          <p:spPr>
            <a:xfrm>
              <a:off x="1937687" y="2751782"/>
              <a:ext cx="383801" cy="366432"/>
            </a:xfrm>
            <a:custGeom>
              <a:avLst/>
              <a:gdLst/>
              <a:ahLst/>
              <a:cxnLst/>
              <a:rect l="l" t="t" r="r" b="b"/>
              <a:pathLst>
                <a:path w="434975" h="415289">
                  <a:moveTo>
                    <a:pt x="105257" y="0"/>
                  </a:moveTo>
                  <a:lnTo>
                    <a:pt x="65532" y="0"/>
                  </a:lnTo>
                  <a:lnTo>
                    <a:pt x="0" y="320408"/>
                  </a:lnTo>
                  <a:lnTo>
                    <a:pt x="39624" y="320408"/>
                  </a:lnTo>
                  <a:lnTo>
                    <a:pt x="105257" y="0"/>
                  </a:lnTo>
                  <a:close/>
                </a:path>
                <a:path w="434975" h="415289">
                  <a:moveTo>
                    <a:pt x="205930" y="0"/>
                  </a:moveTo>
                  <a:lnTo>
                    <a:pt x="166204" y="0"/>
                  </a:lnTo>
                  <a:lnTo>
                    <a:pt x="99161" y="320408"/>
                  </a:lnTo>
                  <a:lnTo>
                    <a:pt x="138772" y="320408"/>
                  </a:lnTo>
                  <a:lnTo>
                    <a:pt x="205930" y="0"/>
                  </a:lnTo>
                  <a:close/>
                </a:path>
                <a:path w="434975" h="415289">
                  <a:moveTo>
                    <a:pt x="434721" y="88480"/>
                  </a:moveTo>
                  <a:lnTo>
                    <a:pt x="393471" y="88480"/>
                  </a:lnTo>
                  <a:lnTo>
                    <a:pt x="289750" y="276123"/>
                  </a:lnTo>
                  <a:lnTo>
                    <a:pt x="280606" y="205930"/>
                  </a:lnTo>
                  <a:lnTo>
                    <a:pt x="262318" y="88480"/>
                  </a:lnTo>
                  <a:lnTo>
                    <a:pt x="224218" y="88480"/>
                  </a:lnTo>
                  <a:lnTo>
                    <a:pt x="262318" y="321945"/>
                  </a:lnTo>
                  <a:lnTo>
                    <a:pt x="250126" y="344805"/>
                  </a:lnTo>
                  <a:lnTo>
                    <a:pt x="244436" y="353352"/>
                  </a:lnTo>
                  <a:lnTo>
                    <a:pt x="238887" y="360616"/>
                  </a:lnTo>
                  <a:lnTo>
                    <a:pt x="233629" y="366445"/>
                  </a:lnTo>
                  <a:lnTo>
                    <a:pt x="228790" y="370713"/>
                  </a:lnTo>
                  <a:lnTo>
                    <a:pt x="224218" y="375373"/>
                  </a:lnTo>
                  <a:lnTo>
                    <a:pt x="218122" y="376897"/>
                  </a:lnTo>
                  <a:lnTo>
                    <a:pt x="201358" y="376897"/>
                  </a:lnTo>
                  <a:lnTo>
                    <a:pt x="186016" y="373849"/>
                  </a:lnTo>
                  <a:lnTo>
                    <a:pt x="182968" y="410425"/>
                  </a:lnTo>
                  <a:lnTo>
                    <a:pt x="189890" y="412432"/>
                  </a:lnTo>
                  <a:lnTo>
                    <a:pt x="196773" y="413854"/>
                  </a:lnTo>
                  <a:lnTo>
                    <a:pt x="203644" y="414718"/>
                  </a:lnTo>
                  <a:lnTo>
                    <a:pt x="210502" y="414997"/>
                  </a:lnTo>
                  <a:lnTo>
                    <a:pt x="220738" y="414159"/>
                  </a:lnTo>
                  <a:lnTo>
                    <a:pt x="257124" y="394512"/>
                  </a:lnTo>
                  <a:lnTo>
                    <a:pt x="286702" y="352425"/>
                  </a:lnTo>
                  <a:lnTo>
                    <a:pt x="434721" y="88480"/>
                  </a:lnTo>
                  <a:close/>
                </a:path>
              </a:pathLst>
            </a:custGeom>
            <a:solidFill>
              <a:srgbClr val="0000FF"/>
            </a:solidFill>
          </p:spPr>
          <p:txBody>
            <a:bodyPr wrap="square" lIns="0" tIns="0" rIns="0" bIns="0" rtlCol="0"/>
            <a:lstStyle/>
            <a:p>
              <a:endParaRPr/>
            </a:p>
          </p:txBody>
        </p:sp>
      </p:grpSp>
      <p:grpSp>
        <p:nvGrpSpPr>
          <p:cNvPr id="99" name="object 99"/>
          <p:cNvGrpSpPr/>
          <p:nvPr/>
        </p:nvGrpSpPr>
        <p:grpSpPr>
          <a:xfrm>
            <a:off x="2635120" y="2751773"/>
            <a:ext cx="813064" cy="288551"/>
            <a:chOff x="2482719" y="2751772"/>
            <a:chExt cx="813064" cy="288551"/>
          </a:xfrm>
        </p:grpSpPr>
        <p:pic>
          <p:nvPicPr>
            <p:cNvPr id="100" name="object 100"/>
            <p:cNvPicPr/>
            <p:nvPr/>
          </p:nvPicPr>
          <p:blipFill>
            <a:blip r:embed="rId43"/>
            <a:stretch>
              <a:fillRect/>
            </a:stretch>
          </p:blipFill>
          <p:spPr>
            <a:xfrm>
              <a:off x="2482719" y="2825815"/>
              <a:ext cx="181703" cy="214060"/>
            </a:xfrm>
            <a:prstGeom prst="rect">
              <a:avLst/>
            </a:prstGeom>
          </p:spPr>
        </p:pic>
        <p:pic>
          <p:nvPicPr>
            <p:cNvPr id="101" name="object 101"/>
            <p:cNvPicPr/>
            <p:nvPr/>
          </p:nvPicPr>
          <p:blipFill>
            <a:blip r:embed="rId44"/>
            <a:stretch>
              <a:fillRect/>
            </a:stretch>
          </p:blipFill>
          <p:spPr>
            <a:xfrm>
              <a:off x="2683332" y="2825815"/>
              <a:ext cx="193805" cy="214060"/>
            </a:xfrm>
            <a:prstGeom prst="rect">
              <a:avLst/>
            </a:prstGeom>
          </p:spPr>
        </p:pic>
        <p:sp>
          <p:nvSpPr>
            <p:cNvPr id="102" name="object 102"/>
            <p:cNvSpPr/>
            <p:nvPr/>
          </p:nvSpPr>
          <p:spPr>
            <a:xfrm>
              <a:off x="2894613" y="2751772"/>
              <a:ext cx="401170" cy="288551"/>
            </a:xfrm>
            <a:custGeom>
              <a:avLst/>
              <a:gdLst/>
              <a:ahLst/>
              <a:cxnLst/>
              <a:rect l="l" t="t" r="r" b="b"/>
              <a:pathLst>
                <a:path w="454659" h="327025">
                  <a:moveTo>
                    <a:pt x="106781" y="12"/>
                  </a:moveTo>
                  <a:lnTo>
                    <a:pt x="67056" y="12"/>
                  </a:lnTo>
                  <a:lnTo>
                    <a:pt x="0" y="320421"/>
                  </a:lnTo>
                  <a:lnTo>
                    <a:pt x="39624" y="320421"/>
                  </a:lnTo>
                  <a:lnTo>
                    <a:pt x="106781" y="12"/>
                  </a:lnTo>
                  <a:close/>
                </a:path>
                <a:path w="454659" h="327025">
                  <a:moveTo>
                    <a:pt x="189166" y="88595"/>
                  </a:moveTo>
                  <a:lnTo>
                    <a:pt x="149453" y="88595"/>
                  </a:lnTo>
                  <a:lnTo>
                    <a:pt x="100685" y="320522"/>
                  </a:lnTo>
                  <a:lnTo>
                    <a:pt x="140309" y="320522"/>
                  </a:lnTo>
                  <a:lnTo>
                    <a:pt x="189166" y="88595"/>
                  </a:lnTo>
                  <a:close/>
                </a:path>
                <a:path w="454659" h="327025">
                  <a:moveTo>
                    <a:pt x="207454" y="101"/>
                  </a:moveTo>
                  <a:lnTo>
                    <a:pt x="167830" y="101"/>
                  </a:lnTo>
                  <a:lnTo>
                    <a:pt x="158597" y="44297"/>
                  </a:lnTo>
                  <a:lnTo>
                    <a:pt x="198310" y="44297"/>
                  </a:lnTo>
                  <a:lnTo>
                    <a:pt x="207454" y="101"/>
                  </a:lnTo>
                  <a:close/>
                </a:path>
                <a:path w="454659" h="327025">
                  <a:moveTo>
                    <a:pt x="454533" y="0"/>
                  </a:moveTo>
                  <a:lnTo>
                    <a:pt x="414909" y="0"/>
                  </a:lnTo>
                  <a:lnTo>
                    <a:pt x="388899" y="125158"/>
                  </a:lnTo>
                  <a:lnTo>
                    <a:pt x="382790" y="115925"/>
                  </a:lnTo>
                  <a:lnTo>
                    <a:pt x="376948" y="107111"/>
                  </a:lnTo>
                  <a:lnTo>
                    <a:pt x="376707" y="106908"/>
                  </a:lnTo>
                  <a:lnTo>
                    <a:pt x="376707" y="173926"/>
                  </a:lnTo>
                  <a:lnTo>
                    <a:pt x="374980" y="200304"/>
                  </a:lnTo>
                  <a:lnTo>
                    <a:pt x="360641" y="246684"/>
                  </a:lnTo>
                  <a:lnTo>
                    <a:pt x="336283" y="279006"/>
                  </a:lnTo>
                  <a:lnTo>
                    <a:pt x="298983" y="294513"/>
                  </a:lnTo>
                  <a:lnTo>
                    <a:pt x="291261" y="293941"/>
                  </a:lnTo>
                  <a:lnTo>
                    <a:pt x="257530" y="268986"/>
                  </a:lnTo>
                  <a:lnTo>
                    <a:pt x="250126" y="222796"/>
                  </a:lnTo>
                  <a:lnTo>
                    <a:pt x="250672" y="214236"/>
                  </a:lnTo>
                  <a:lnTo>
                    <a:pt x="261696" y="171310"/>
                  </a:lnTo>
                  <a:lnTo>
                    <a:pt x="283324" y="136906"/>
                  </a:lnTo>
                  <a:lnTo>
                    <a:pt x="319582" y="116230"/>
                  </a:lnTo>
                  <a:lnTo>
                    <a:pt x="326415" y="115925"/>
                  </a:lnTo>
                  <a:lnTo>
                    <a:pt x="336423" y="116801"/>
                  </a:lnTo>
                  <a:lnTo>
                    <a:pt x="368998" y="139852"/>
                  </a:lnTo>
                  <a:lnTo>
                    <a:pt x="376707" y="173926"/>
                  </a:lnTo>
                  <a:lnTo>
                    <a:pt x="376707" y="106908"/>
                  </a:lnTo>
                  <a:lnTo>
                    <a:pt x="361848" y="94221"/>
                  </a:lnTo>
                  <a:lnTo>
                    <a:pt x="343903" y="86499"/>
                  </a:lnTo>
                  <a:lnTo>
                    <a:pt x="323367" y="83921"/>
                  </a:lnTo>
                  <a:lnTo>
                    <a:pt x="310565" y="84823"/>
                  </a:lnTo>
                  <a:lnTo>
                    <a:pt x="271462" y="100685"/>
                  </a:lnTo>
                  <a:lnTo>
                    <a:pt x="236740" y="137198"/>
                  </a:lnTo>
                  <a:lnTo>
                    <a:pt x="220141" y="171818"/>
                  </a:lnTo>
                  <a:lnTo>
                    <a:pt x="211620" y="210096"/>
                  </a:lnTo>
                  <a:lnTo>
                    <a:pt x="210502" y="230416"/>
                  </a:lnTo>
                  <a:lnTo>
                    <a:pt x="211912" y="252755"/>
                  </a:lnTo>
                  <a:lnTo>
                    <a:pt x="231838" y="302133"/>
                  </a:lnTo>
                  <a:lnTo>
                    <a:pt x="271957" y="324853"/>
                  </a:lnTo>
                  <a:lnTo>
                    <a:pt x="288315" y="326517"/>
                  </a:lnTo>
                  <a:lnTo>
                    <a:pt x="306349" y="323977"/>
                  </a:lnTo>
                  <a:lnTo>
                    <a:pt x="323938" y="316420"/>
                  </a:lnTo>
                  <a:lnTo>
                    <a:pt x="341261" y="303974"/>
                  </a:lnTo>
                  <a:lnTo>
                    <a:pt x="350710" y="294513"/>
                  </a:lnTo>
                  <a:lnTo>
                    <a:pt x="358419" y="286804"/>
                  </a:lnTo>
                  <a:lnTo>
                    <a:pt x="350799" y="320421"/>
                  </a:lnTo>
                  <a:lnTo>
                    <a:pt x="387375" y="320421"/>
                  </a:lnTo>
                  <a:lnTo>
                    <a:pt x="394423" y="286804"/>
                  </a:lnTo>
                  <a:lnTo>
                    <a:pt x="428307" y="125158"/>
                  </a:lnTo>
                  <a:lnTo>
                    <a:pt x="454533" y="0"/>
                  </a:lnTo>
                  <a:close/>
                </a:path>
              </a:pathLst>
            </a:custGeom>
            <a:solidFill>
              <a:srgbClr val="FF0000"/>
            </a:solidFill>
          </p:spPr>
          <p:txBody>
            <a:bodyPr wrap="square" lIns="0" tIns="0" rIns="0" bIns="0" rtlCol="0"/>
            <a:lstStyle/>
            <a:p>
              <a:endParaRPr/>
            </a:p>
          </p:txBody>
        </p:sp>
      </p:grpSp>
      <p:grpSp>
        <p:nvGrpSpPr>
          <p:cNvPr id="103" name="object 103"/>
          <p:cNvGrpSpPr/>
          <p:nvPr/>
        </p:nvGrpSpPr>
        <p:grpSpPr>
          <a:xfrm>
            <a:off x="3616335" y="2751773"/>
            <a:ext cx="657196" cy="288551"/>
            <a:chOff x="3463934" y="2751772"/>
            <a:chExt cx="657196" cy="288551"/>
          </a:xfrm>
        </p:grpSpPr>
        <p:pic>
          <p:nvPicPr>
            <p:cNvPr id="104" name="object 104"/>
            <p:cNvPicPr/>
            <p:nvPr/>
          </p:nvPicPr>
          <p:blipFill>
            <a:blip r:embed="rId45"/>
            <a:stretch>
              <a:fillRect/>
            </a:stretch>
          </p:blipFill>
          <p:spPr>
            <a:xfrm>
              <a:off x="3677910" y="2825815"/>
              <a:ext cx="195150" cy="208681"/>
            </a:xfrm>
            <a:prstGeom prst="rect">
              <a:avLst/>
            </a:prstGeom>
          </p:spPr>
        </p:pic>
        <p:pic>
          <p:nvPicPr>
            <p:cNvPr id="105" name="object 105"/>
            <p:cNvPicPr/>
            <p:nvPr/>
          </p:nvPicPr>
          <p:blipFill>
            <a:blip r:embed="rId46"/>
            <a:stretch>
              <a:fillRect/>
            </a:stretch>
          </p:blipFill>
          <p:spPr>
            <a:xfrm>
              <a:off x="3463934" y="2825815"/>
              <a:ext cx="191116" cy="214060"/>
            </a:xfrm>
            <a:prstGeom prst="rect">
              <a:avLst/>
            </a:prstGeom>
          </p:spPr>
        </p:pic>
        <p:sp>
          <p:nvSpPr>
            <p:cNvPr id="106" name="object 106"/>
            <p:cNvSpPr/>
            <p:nvPr/>
          </p:nvSpPr>
          <p:spPr>
            <a:xfrm>
              <a:off x="3905417" y="2751772"/>
              <a:ext cx="215713" cy="288551"/>
            </a:xfrm>
            <a:custGeom>
              <a:avLst/>
              <a:gdLst/>
              <a:ahLst/>
              <a:cxnLst/>
              <a:rect l="l" t="t" r="r" b="b"/>
              <a:pathLst>
                <a:path w="244475" h="327025">
                  <a:moveTo>
                    <a:pt x="217800" y="125158"/>
                  </a:moveTo>
                  <a:lnTo>
                    <a:pt x="178403" y="125158"/>
                  </a:lnTo>
                  <a:lnTo>
                    <a:pt x="204311" y="0"/>
                  </a:lnTo>
                  <a:lnTo>
                    <a:pt x="244030" y="0"/>
                  </a:lnTo>
                  <a:lnTo>
                    <a:pt x="217800" y="125158"/>
                  </a:lnTo>
                  <a:close/>
                </a:path>
                <a:path w="244475" h="327025">
                  <a:moveTo>
                    <a:pt x="76200" y="326517"/>
                  </a:moveTo>
                  <a:lnTo>
                    <a:pt x="33337" y="312372"/>
                  </a:lnTo>
                  <a:lnTo>
                    <a:pt x="5524" y="271950"/>
                  </a:lnTo>
                  <a:lnTo>
                    <a:pt x="0" y="230409"/>
                  </a:lnTo>
                  <a:lnTo>
                    <a:pt x="1119" y="210090"/>
                  </a:lnTo>
                  <a:lnTo>
                    <a:pt x="9644" y="171808"/>
                  </a:lnTo>
                  <a:lnTo>
                    <a:pt x="26241" y="137192"/>
                  </a:lnTo>
                  <a:lnTo>
                    <a:pt x="60960" y="100679"/>
                  </a:lnTo>
                  <a:lnTo>
                    <a:pt x="100005" y="84820"/>
                  </a:lnTo>
                  <a:lnTo>
                    <a:pt x="112871" y="83915"/>
                  </a:lnTo>
                  <a:lnTo>
                    <a:pt x="133183" y="86488"/>
                  </a:lnTo>
                  <a:lnTo>
                    <a:pt x="150780" y="94214"/>
                  </a:lnTo>
                  <a:lnTo>
                    <a:pt x="165806" y="107101"/>
                  </a:lnTo>
                  <a:lnTo>
                    <a:pt x="171957" y="115919"/>
                  </a:lnTo>
                  <a:lnTo>
                    <a:pt x="115919" y="115919"/>
                  </a:lnTo>
                  <a:lnTo>
                    <a:pt x="108427" y="116228"/>
                  </a:lnTo>
                  <a:lnTo>
                    <a:pt x="71485" y="136896"/>
                  </a:lnTo>
                  <a:lnTo>
                    <a:pt x="50958" y="171307"/>
                  </a:lnTo>
                  <a:lnTo>
                    <a:pt x="47244" y="183070"/>
                  </a:lnTo>
                  <a:lnTo>
                    <a:pt x="43481" y="194205"/>
                  </a:lnTo>
                  <a:lnTo>
                    <a:pt x="41148" y="204644"/>
                  </a:lnTo>
                  <a:lnTo>
                    <a:pt x="39957" y="214226"/>
                  </a:lnTo>
                  <a:lnTo>
                    <a:pt x="39624" y="222789"/>
                  </a:lnTo>
                  <a:lnTo>
                    <a:pt x="39909" y="234553"/>
                  </a:lnTo>
                  <a:lnTo>
                    <a:pt x="50292" y="274986"/>
                  </a:lnTo>
                  <a:lnTo>
                    <a:pt x="88392" y="294513"/>
                  </a:lnTo>
                  <a:lnTo>
                    <a:pt x="140103" y="294513"/>
                  </a:lnTo>
                  <a:lnTo>
                    <a:pt x="130514" y="303974"/>
                  </a:lnTo>
                  <a:lnTo>
                    <a:pt x="112668" y="316408"/>
                  </a:lnTo>
                  <a:lnTo>
                    <a:pt x="94519" y="323967"/>
                  </a:lnTo>
                  <a:lnTo>
                    <a:pt x="76200" y="326517"/>
                  </a:lnTo>
                  <a:close/>
                </a:path>
                <a:path w="244475" h="327025">
                  <a:moveTo>
                    <a:pt x="140103" y="294513"/>
                  </a:moveTo>
                  <a:lnTo>
                    <a:pt x="88392" y="294513"/>
                  </a:lnTo>
                  <a:lnTo>
                    <a:pt x="100996" y="292783"/>
                  </a:lnTo>
                  <a:lnTo>
                    <a:pt x="113430" y="287607"/>
                  </a:lnTo>
                  <a:lnTo>
                    <a:pt x="149494" y="246672"/>
                  </a:lnTo>
                  <a:lnTo>
                    <a:pt x="164258" y="200294"/>
                  </a:lnTo>
                  <a:lnTo>
                    <a:pt x="166211" y="173926"/>
                  </a:lnTo>
                  <a:lnTo>
                    <a:pt x="165312" y="160972"/>
                  </a:lnTo>
                  <a:lnTo>
                    <a:pt x="143565" y="124317"/>
                  </a:lnTo>
                  <a:lnTo>
                    <a:pt x="115919" y="115919"/>
                  </a:lnTo>
                  <a:lnTo>
                    <a:pt x="171957" y="115919"/>
                  </a:lnTo>
                  <a:lnTo>
                    <a:pt x="178403" y="125158"/>
                  </a:lnTo>
                  <a:lnTo>
                    <a:pt x="217800" y="125158"/>
                  </a:lnTo>
                  <a:lnTo>
                    <a:pt x="183925" y="286797"/>
                  </a:lnTo>
                  <a:lnTo>
                    <a:pt x="147923" y="286797"/>
                  </a:lnTo>
                  <a:lnTo>
                    <a:pt x="140103" y="294513"/>
                  </a:lnTo>
                  <a:close/>
                </a:path>
                <a:path w="244475" h="327025">
                  <a:moveTo>
                    <a:pt x="176879" y="320421"/>
                  </a:moveTo>
                  <a:lnTo>
                    <a:pt x="140303" y="320421"/>
                  </a:lnTo>
                  <a:lnTo>
                    <a:pt x="147923" y="286797"/>
                  </a:lnTo>
                  <a:lnTo>
                    <a:pt x="183925" y="286797"/>
                  </a:lnTo>
                  <a:lnTo>
                    <a:pt x="176879" y="320421"/>
                  </a:lnTo>
                  <a:close/>
                </a:path>
              </a:pathLst>
            </a:custGeom>
            <a:solidFill>
              <a:srgbClr val="0000FF"/>
            </a:solidFill>
          </p:spPr>
          <p:txBody>
            <a:bodyPr wrap="square" lIns="0" tIns="0" rIns="0" bIns="0" rtlCol="0"/>
            <a:lstStyle/>
            <a:p>
              <a:endParaRPr/>
            </a:p>
          </p:txBody>
        </p:sp>
      </p:grpSp>
      <p:grpSp>
        <p:nvGrpSpPr>
          <p:cNvPr id="107" name="object 107"/>
          <p:cNvGrpSpPr/>
          <p:nvPr/>
        </p:nvGrpSpPr>
        <p:grpSpPr>
          <a:xfrm>
            <a:off x="4446764" y="2751773"/>
            <a:ext cx="651717" cy="288102"/>
            <a:chOff x="4294363" y="2751772"/>
            <a:chExt cx="651717" cy="288102"/>
          </a:xfrm>
        </p:grpSpPr>
        <p:sp>
          <p:nvSpPr>
            <p:cNvPr id="108" name="object 108"/>
            <p:cNvSpPr/>
            <p:nvPr/>
          </p:nvSpPr>
          <p:spPr>
            <a:xfrm>
              <a:off x="4294363" y="2751772"/>
              <a:ext cx="296396" cy="286871"/>
            </a:xfrm>
            <a:custGeom>
              <a:avLst/>
              <a:gdLst/>
              <a:ahLst/>
              <a:cxnLst/>
              <a:rect l="l" t="t" r="r" b="b"/>
              <a:pathLst>
                <a:path w="335914" h="325120">
                  <a:moveTo>
                    <a:pt x="118973" y="88493"/>
                  </a:moveTo>
                  <a:lnTo>
                    <a:pt x="79248" y="88493"/>
                  </a:lnTo>
                  <a:lnTo>
                    <a:pt x="97637" y="4584"/>
                  </a:lnTo>
                  <a:lnTo>
                    <a:pt x="51816" y="32016"/>
                  </a:lnTo>
                  <a:lnTo>
                    <a:pt x="39624" y="88493"/>
                  </a:lnTo>
                  <a:lnTo>
                    <a:pt x="9144" y="88493"/>
                  </a:lnTo>
                  <a:lnTo>
                    <a:pt x="1524" y="118973"/>
                  </a:lnTo>
                  <a:lnTo>
                    <a:pt x="33528" y="118973"/>
                  </a:lnTo>
                  <a:lnTo>
                    <a:pt x="4572" y="254800"/>
                  </a:lnTo>
                  <a:lnTo>
                    <a:pt x="1143" y="276910"/>
                  </a:lnTo>
                  <a:lnTo>
                    <a:pt x="292" y="284416"/>
                  </a:lnTo>
                  <a:lnTo>
                    <a:pt x="0" y="289953"/>
                  </a:lnTo>
                  <a:lnTo>
                    <a:pt x="0" y="299097"/>
                  </a:lnTo>
                  <a:lnTo>
                    <a:pt x="36385" y="324167"/>
                  </a:lnTo>
                  <a:lnTo>
                    <a:pt x="47244" y="325005"/>
                  </a:lnTo>
                  <a:lnTo>
                    <a:pt x="54102" y="324713"/>
                  </a:lnTo>
                  <a:lnTo>
                    <a:pt x="60960" y="323862"/>
                  </a:lnTo>
                  <a:lnTo>
                    <a:pt x="67818" y="322427"/>
                  </a:lnTo>
                  <a:lnTo>
                    <a:pt x="74676" y="320433"/>
                  </a:lnTo>
                  <a:lnTo>
                    <a:pt x="82296" y="288328"/>
                  </a:lnTo>
                  <a:lnTo>
                    <a:pt x="67056" y="291477"/>
                  </a:lnTo>
                  <a:lnTo>
                    <a:pt x="51816" y="291477"/>
                  </a:lnTo>
                  <a:lnTo>
                    <a:pt x="47244" y="289953"/>
                  </a:lnTo>
                  <a:lnTo>
                    <a:pt x="45720" y="286804"/>
                  </a:lnTo>
                  <a:lnTo>
                    <a:pt x="42672" y="285280"/>
                  </a:lnTo>
                  <a:lnTo>
                    <a:pt x="41148" y="280708"/>
                  </a:lnTo>
                  <a:lnTo>
                    <a:pt x="41148" y="276136"/>
                  </a:lnTo>
                  <a:lnTo>
                    <a:pt x="41440" y="272681"/>
                  </a:lnTo>
                  <a:lnTo>
                    <a:pt x="42291" y="266801"/>
                  </a:lnTo>
                  <a:lnTo>
                    <a:pt x="45720" y="247180"/>
                  </a:lnTo>
                  <a:lnTo>
                    <a:pt x="73152" y="118973"/>
                  </a:lnTo>
                  <a:lnTo>
                    <a:pt x="111353" y="118973"/>
                  </a:lnTo>
                  <a:lnTo>
                    <a:pt x="118973" y="88493"/>
                  </a:lnTo>
                  <a:close/>
                </a:path>
                <a:path w="335914" h="325120">
                  <a:moveTo>
                    <a:pt x="335572" y="138874"/>
                  </a:moveTo>
                  <a:lnTo>
                    <a:pt x="320332" y="99161"/>
                  </a:lnTo>
                  <a:lnTo>
                    <a:pt x="274510" y="83921"/>
                  </a:lnTo>
                  <a:lnTo>
                    <a:pt x="264490" y="84493"/>
                  </a:lnTo>
                  <a:lnTo>
                    <a:pt x="226123" y="98259"/>
                  </a:lnTo>
                  <a:lnTo>
                    <a:pt x="195262" y="123545"/>
                  </a:lnTo>
                  <a:lnTo>
                    <a:pt x="219646" y="0"/>
                  </a:lnTo>
                  <a:lnTo>
                    <a:pt x="179933" y="0"/>
                  </a:lnTo>
                  <a:lnTo>
                    <a:pt x="114401" y="320421"/>
                  </a:lnTo>
                  <a:lnTo>
                    <a:pt x="154025" y="320421"/>
                  </a:lnTo>
                  <a:lnTo>
                    <a:pt x="173837" y="221272"/>
                  </a:lnTo>
                  <a:lnTo>
                    <a:pt x="178650" y="200952"/>
                  </a:lnTo>
                  <a:lnTo>
                    <a:pt x="193649" y="158686"/>
                  </a:lnTo>
                  <a:lnTo>
                    <a:pt x="224218" y="126682"/>
                  </a:lnTo>
                  <a:lnTo>
                    <a:pt x="265366" y="115925"/>
                  </a:lnTo>
                  <a:lnTo>
                    <a:pt x="276034" y="115925"/>
                  </a:lnTo>
                  <a:lnTo>
                    <a:pt x="283654" y="117449"/>
                  </a:lnTo>
                  <a:lnTo>
                    <a:pt x="288226" y="123545"/>
                  </a:lnTo>
                  <a:lnTo>
                    <a:pt x="294322" y="128206"/>
                  </a:lnTo>
                  <a:lnTo>
                    <a:pt x="295846" y="134302"/>
                  </a:lnTo>
                  <a:lnTo>
                    <a:pt x="295846" y="141922"/>
                  </a:lnTo>
                  <a:lnTo>
                    <a:pt x="295541" y="147027"/>
                  </a:lnTo>
                  <a:lnTo>
                    <a:pt x="294513" y="155257"/>
                  </a:lnTo>
                  <a:lnTo>
                    <a:pt x="292633" y="166357"/>
                  </a:lnTo>
                  <a:lnTo>
                    <a:pt x="260794" y="320421"/>
                  </a:lnTo>
                  <a:lnTo>
                    <a:pt x="300418" y="320421"/>
                  </a:lnTo>
                  <a:lnTo>
                    <a:pt x="329476" y="183070"/>
                  </a:lnTo>
                  <a:lnTo>
                    <a:pt x="332359" y="168236"/>
                  </a:lnTo>
                  <a:lnTo>
                    <a:pt x="334238" y="155829"/>
                  </a:lnTo>
                  <a:lnTo>
                    <a:pt x="335267" y="145999"/>
                  </a:lnTo>
                  <a:lnTo>
                    <a:pt x="335572" y="138874"/>
                  </a:lnTo>
                  <a:close/>
                </a:path>
              </a:pathLst>
            </a:custGeom>
            <a:solidFill>
              <a:srgbClr val="0000FF"/>
            </a:solidFill>
          </p:spPr>
          <p:txBody>
            <a:bodyPr wrap="square" lIns="0" tIns="0" rIns="0" bIns="0" rtlCol="0"/>
            <a:lstStyle/>
            <a:p>
              <a:endParaRPr/>
            </a:p>
          </p:txBody>
        </p:sp>
        <p:pic>
          <p:nvPicPr>
            <p:cNvPr id="109" name="object 109"/>
            <p:cNvPicPr/>
            <p:nvPr/>
          </p:nvPicPr>
          <p:blipFill>
            <a:blip r:embed="rId47"/>
            <a:stretch>
              <a:fillRect/>
            </a:stretch>
          </p:blipFill>
          <p:spPr>
            <a:xfrm>
              <a:off x="4616011" y="2825815"/>
              <a:ext cx="191116" cy="214060"/>
            </a:xfrm>
            <a:prstGeom prst="rect">
              <a:avLst/>
            </a:prstGeom>
          </p:spPr>
        </p:pic>
        <p:sp>
          <p:nvSpPr>
            <p:cNvPr id="110" name="object 110"/>
            <p:cNvSpPr/>
            <p:nvPr/>
          </p:nvSpPr>
          <p:spPr>
            <a:xfrm>
              <a:off x="4840744" y="2755806"/>
              <a:ext cx="105335" cy="282949"/>
            </a:xfrm>
            <a:custGeom>
              <a:avLst/>
              <a:gdLst/>
              <a:ahLst/>
              <a:cxnLst/>
              <a:rect l="l" t="t" r="r" b="b"/>
              <a:pathLst>
                <a:path w="119379" h="320675">
                  <a:moveTo>
                    <a:pt x="48863" y="320421"/>
                  </a:moveTo>
                  <a:lnTo>
                    <a:pt x="10763" y="308229"/>
                  </a:lnTo>
                  <a:lnTo>
                    <a:pt x="0" y="294513"/>
                  </a:lnTo>
                  <a:lnTo>
                    <a:pt x="0" y="285369"/>
                  </a:lnTo>
                  <a:lnTo>
                    <a:pt x="311" y="279837"/>
                  </a:lnTo>
                  <a:lnTo>
                    <a:pt x="1345" y="272331"/>
                  </a:lnTo>
                  <a:lnTo>
                    <a:pt x="3254" y="262558"/>
                  </a:lnTo>
                  <a:lnTo>
                    <a:pt x="6191" y="250221"/>
                  </a:lnTo>
                  <a:lnTo>
                    <a:pt x="33623" y="114395"/>
                  </a:lnTo>
                  <a:lnTo>
                    <a:pt x="3048" y="114395"/>
                  </a:lnTo>
                  <a:lnTo>
                    <a:pt x="9239" y="83915"/>
                  </a:lnTo>
                  <a:lnTo>
                    <a:pt x="41243" y="83915"/>
                  </a:lnTo>
                  <a:lnTo>
                    <a:pt x="51911" y="27432"/>
                  </a:lnTo>
                  <a:lnTo>
                    <a:pt x="97631" y="0"/>
                  </a:lnTo>
                  <a:lnTo>
                    <a:pt x="79343" y="83915"/>
                  </a:lnTo>
                  <a:lnTo>
                    <a:pt x="119062" y="83915"/>
                  </a:lnTo>
                  <a:lnTo>
                    <a:pt x="112966" y="114395"/>
                  </a:lnTo>
                  <a:lnTo>
                    <a:pt x="73247" y="114395"/>
                  </a:lnTo>
                  <a:lnTo>
                    <a:pt x="45100" y="253769"/>
                  </a:lnTo>
                  <a:lnTo>
                    <a:pt x="41767" y="268104"/>
                  </a:lnTo>
                  <a:lnTo>
                    <a:pt x="41243" y="271557"/>
                  </a:lnTo>
                  <a:lnTo>
                    <a:pt x="41243" y="276129"/>
                  </a:lnTo>
                  <a:lnTo>
                    <a:pt x="42767" y="280701"/>
                  </a:lnTo>
                  <a:lnTo>
                    <a:pt x="45815" y="282225"/>
                  </a:lnTo>
                  <a:lnTo>
                    <a:pt x="48863" y="285369"/>
                  </a:lnTo>
                  <a:lnTo>
                    <a:pt x="53435" y="286893"/>
                  </a:lnTo>
                  <a:lnTo>
                    <a:pt x="67151" y="286893"/>
                  </a:lnTo>
                  <a:lnTo>
                    <a:pt x="76295" y="285369"/>
                  </a:lnTo>
                  <a:lnTo>
                    <a:pt x="82391" y="283749"/>
                  </a:lnTo>
                  <a:lnTo>
                    <a:pt x="76295" y="315849"/>
                  </a:lnTo>
                  <a:lnTo>
                    <a:pt x="69437" y="317849"/>
                  </a:lnTo>
                  <a:lnTo>
                    <a:pt x="62579" y="319278"/>
                  </a:lnTo>
                  <a:lnTo>
                    <a:pt x="55721" y="320135"/>
                  </a:lnTo>
                  <a:lnTo>
                    <a:pt x="48863" y="320421"/>
                  </a:lnTo>
                  <a:close/>
                </a:path>
              </a:pathLst>
            </a:custGeom>
            <a:solidFill>
              <a:srgbClr val="0000FF"/>
            </a:solidFill>
          </p:spPr>
          <p:txBody>
            <a:bodyPr wrap="square" lIns="0" tIns="0" rIns="0" bIns="0" rtlCol="0"/>
            <a:lstStyle/>
            <a:p>
              <a:endParaRPr/>
            </a:p>
          </p:txBody>
        </p:sp>
      </p:grpSp>
      <p:grpSp>
        <p:nvGrpSpPr>
          <p:cNvPr id="111" name="object 111"/>
          <p:cNvGrpSpPr/>
          <p:nvPr/>
        </p:nvGrpSpPr>
        <p:grpSpPr>
          <a:xfrm>
            <a:off x="5265028" y="2825815"/>
            <a:ext cx="543765" cy="214060"/>
            <a:chOff x="5112627" y="2825815"/>
            <a:chExt cx="543765" cy="214060"/>
          </a:xfrm>
        </p:grpSpPr>
        <p:pic>
          <p:nvPicPr>
            <p:cNvPr id="112" name="object 112"/>
            <p:cNvPicPr/>
            <p:nvPr/>
          </p:nvPicPr>
          <p:blipFill>
            <a:blip r:embed="rId48"/>
            <a:stretch>
              <a:fillRect/>
            </a:stretch>
          </p:blipFill>
          <p:spPr>
            <a:xfrm>
              <a:off x="5112627" y="2825815"/>
              <a:ext cx="189771" cy="214060"/>
            </a:xfrm>
            <a:prstGeom prst="rect">
              <a:avLst/>
            </a:prstGeom>
          </p:spPr>
        </p:pic>
        <p:pic>
          <p:nvPicPr>
            <p:cNvPr id="113" name="object 113"/>
            <p:cNvPicPr/>
            <p:nvPr/>
          </p:nvPicPr>
          <p:blipFill>
            <a:blip r:embed="rId49"/>
            <a:stretch>
              <a:fillRect/>
            </a:stretch>
          </p:blipFill>
          <p:spPr>
            <a:xfrm>
              <a:off x="5328033" y="2825815"/>
              <a:ext cx="328360" cy="214060"/>
            </a:xfrm>
            <a:prstGeom prst="rect">
              <a:avLst/>
            </a:prstGeom>
          </p:spPr>
        </p:pic>
      </p:grpSp>
      <p:grpSp>
        <p:nvGrpSpPr>
          <p:cNvPr id="114" name="object 114"/>
          <p:cNvGrpSpPr/>
          <p:nvPr/>
        </p:nvGrpSpPr>
        <p:grpSpPr>
          <a:xfrm>
            <a:off x="6006633" y="2751773"/>
            <a:ext cx="1701614" cy="288551"/>
            <a:chOff x="5854231" y="2751772"/>
            <a:chExt cx="1701614" cy="288551"/>
          </a:xfrm>
        </p:grpSpPr>
        <p:pic>
          <p:nvPicPr>
            <p:cNvPr id="115" name="object 115"/>
            <p:cNvPicPr/>
            <p:nvPr/>
          </p:nvPicPr>
          <p:blipFill>
            <a:blip r:embed="rId50"/>
            <a:stretch>
              <a:fillRect/>
            </a:stretch>
          </p:blipFill>
          <p:spPr>
            <a:xfrm>
              <a:off x="5854231" y="2751772"/>
              <a:ext cx="1457661" cy="288103"/>
            </a:xfrm>
            <a:prstGeom prst="rect">
              <a:avLst/>
            </a:prstGeom>
          </p:spPr>
        </p:pic>
        <p:sp>
          <p:nvSpPr>
            <p:cNvPr id="116" name="object 116"/>
            <p:cNvSpPr/>
            <p:nvPr/>
          </p:nvSpPr>
          <p:spPr>
            <a:xfrm>
              <a:off x="7340133" y="2751772"/>
              <a:ext cx="215713" cy="288551"/>
            </a:xfrm>
            <a:custGeom>
              <a:avLst/>
              <a:gdLst/>
              <a:ahLst/>
              <a:cxnLst/>
              <a:rect l="l" t="t" r="r" b="b"/>
              <a:pathLst>
                <a:path w="244475" h="327025">
                  <a:moveTo>
                    <a:pt x="217800" y="125158"/>
                  </a:moveTo>
                  <a:lnTo>
                    <a:pt x="178403" y="125158"/>
                  </a:lnTo>
                  <a:lnTo>
                    <a:pt x="204311" y="0"/>
                  </a:lnTo>
                  <a:lnTo>
                    <a:pt x="244030" y="0"/>
                  </a:lnTo>
                  <a:lnTo>
                    <a:pt x="217800" y="125158"/>
                  </a:lnTo>
                  <a:close/>
                </a:path>
                <a:path w="244475" h="327025">
                  <a:moveTo>
                    <a:pt x="76200" y="326517"/>
                  </a:moveTo>
                  <a:lnTo>
                    <a:pt x="33337" y="312372"/>
                  </a:lnTo>
                  <a:lnTo>
                    <a:pt x="5524" y="271950"/>
                  </a:lnTo>
                  <a:lnTo>
                    <a:pt x="0" y="230409"/>
                  </a:lnTo>
                  <a:lnTo>
                    <a:pt x="1119" y="210090"/>
                  </a:lnTo>
                  <a:lnTo>
                    <a:pt x="9644" y="171808"/>
                  </a:lnTo>
                  <a:lnTo>
                    <a:pt x="26241" y="137192"/>
                  </a:lnTo>
                  <a:lnTo>
                    <a:pt x="60960" y="100679"/>
                  </a:lnTo>
                  <a:lnTo>
                    <a:pt x="100005" y="84820"/>
                  </a:lnTo>
                  <a:lnTo>
                    <a:pt x="112871" y="83915"/>
                  </a:lnTo>
                  <a:lnTo>
                    <a:pt x="133183" y="86488"/>
                  </a:lnTo>
                  <a:lnTo>
                    <a:pt x="150780" y="94214"/>
                  </a:lnTo>
                  <a:lnTo>
                    <a:pt x="165806" y="107101"/>
                  </a:lnTo>
                  <a:lnTo>
                    <a:pt x="171957" y="115919"/>
                  </a:lnTo>
                  <a:lnTo>
                    <a:pt x="115919" y="115919"/>
                  </a:lnTo>
                  <a:lnTo>
                    <a:pt x="108427" y="116228"/>
                  </a:lnTo>
                  <a:lnTo>
                    <a:pt x="71485" y="136896"/>
                  </a:lnTo>
                  <a:lnTo>
                    <a:pt x="50958" y="171307"/>
                  </a:lnTo>
                  <a:lnTo>
                    <a:pt x="47244" y="183070"/>
                  </a:lnTo>
                  <a:lnTo>
                    <a:pt x="43481" y="194205"/>
                  </a:lnTo>
                  <a:lnTo>
                    <a:pt x="41148" y="204644"/>
                  </a:lnTo>
                  <a:lnTo>
                    <a:pt x="39957" y="214226"/>
                  </a:lnTo>
                  <a:lnTo>
                    <a:pt x="39624" y="222789"/>
                  </a:lnTo>
                  <a:lnTo>
                    <a:pt x="39909" y="234553"/>
                  </a:lnTo>
                  <a:lnTo>
                    <a:pt x="50292" y="274986"/>
                  </a:lnTo>
                  <a:lnTo>
                    <a:pt x="88392" y="294513"/>
                  </a:lnTo>
                  <a:lnTo>
                    <a:pt x="140103" y="294513"/>
                  </a:lnTo>
                  <a:lnTo>
                    <a:pt x="130514" y="303974"/>
                  </a:lnTo>
                  <a:lnTo>
                    <a:pt x="112668" y="316408"/>
                  </a:lnTo>
                  <a:lnTo>
                    <a:pt x="94519" y="323967"/>
                  </a:lnTo>
                  <a:lnTo>
                    <a:pt x="76200" y="326517"/>
                  </a:lnTo>
                  <a:close/>
                </a:path>
                <a:path w="244475" h="327025">
                  <a:moveTo>
                    <a:pt x="140103" y="294513"/>
                  </a:moveTo>
                  <a:lnTo>
                    <a:pt x="88392" y="294513"/>
                  </a:lnTo>
                  <a:lnTo>
                    <a:pt x="100996" y="292783"/>
                  </a:lnTo>
                  <a:lnTo>
                    <a:pt x="113430" y="287607"/>
                  </a:lnTo>
                  <a:lnTo>
                    <a:pt x="149494" y="246672"/>
                  </a:lnTo>
                  <a:lnTo>
                    <a:pt x="164258" y="200294"/>
                  </a:lnTo>
                  <a:lnTo>
                    <a:pt x="166211" y="173926"/>
                  </a:lnTo>
                  <a:lnTo>
                    <a:pt x="165312" y="160972"/>
                  </a:lnTo>
                  <a:lnTo>
                    <a:pt x="143565" y="124317"/>
                  </a:lnTo>
                  <a:lnTo>
                    <a:pt x="115919" y="115919"/>
                  </a:lnTo>
                  <a:lnTo>
                    <a:pt x="171957" y="115919"/>
                  </a:lnTo>
                  <a:lnTo>
                    <a:pt x="178403" y="125158"/>
                  </a:lnTo>
                  <a:lnTo>
                    <a:pt x="217800" y="125158"/>
                  </a:lnTo>
                  <a:lnTo>
                    <a:pt x="183925" y="286797"/>
                  </a:lnTo>
                  <a:lnTo>
                    <a:pt x="147923" y="286797"/>
                  </a:lnTo>
                  <a:lnTo>
                    <a:pt x="140103" y="294513"/>
                  </a:lnTo>
                  <a:close/>
                </a:path>
                <a:path w="244475" h="327025">
                  <a:moveTo>
                    <a:pt x="176879" y="320421"/>
                  </a:moveTo>
                  <a:lnTo>
                    <a:pt x="140303" y="320421"/>
                  </a:lnTo>
                  <a:lnTo>
                    <a:pt x="147923" y="286797"/>
                  </a:lnTo>
                  <a:lnTo>
                    <a:pt x="183925" y="286797"/>
                  </a:lnTo>
                  <a:lnTo>
                    <a:pt x="176879" y="320421"/>
                  </a:lnTo>
                  <a:close/>
                </a:path>
              </a:pathLst>
            </a:custGeom>
            <a:solidFill>
              <a:srgbClr val="0000FF"/>
            </a:solidFill>
          </p:spPr>
          <p:txBody>
            <a:bodyPr wrap="square" lIns="0" tIns="0" rIns="0" bIns="0" rtlCol="0"/>
            <a:lstStyle/>
            <a:p>
              <a:endParaRPr/>
            </a:p>
          </p:txBody>
        </p:sp>
      </p:grpSp>
      <p:grpSp>
        <p:nvGrpSpPr>
          <p:cNvPr id="117" name="object 117"/>
          <p:cNvGrpSpPr/>
          <p:nvPr/>
        </p:nvGrpSpPr>
        <p:grpSpPr>
          <a:xfrm>
            <a:off x="7878800" y="2825815"/>
            <a:ext cx="394335" cy="214060"/>
            <a:chOff x="7726400" y="2825815"/>
            <a:chExt cx="394335" cy="214060"/>
          </a:xfrm>
        </p:grpSpPr>
        <p:pic>
          <p:nvPicPr>
            <p:cNvPr id="118" name="object 118"/>
            <p:cNvPicPr/>
            <p:nvPr/>
          </p:nvPicPr>
          <p:blipFill>
            <a:blip r:embed="rId51"/>
            <a:stretch>
              <a:fillRect/>
            </a:stretch>
          </p:blipFill>
          <p:spPr>
            <a:xfrm>
              <a:off x="7726400" y="2825815"/>
              <a:ext cx="189771" cy="214060"/>
            </a:xfrm>
            <a:prstGeom prst="rect">
              <a:avLst/>
            </a:prstGeom>
          </p:spPr>
        </p:pic>
        <p:pic>
          <p:nvPicPr>
            <p:cNvPr id="119" name="object 119"/>
            <p:cNvPicPr/>
            <p:nvPr/>
          </p:nvPicPr>
          <p:blipFill>
            <a:blip r:embed="rId52"/>
            <a:stretch>
              <a:fillRect/>
            </a:stretch>
          </p:blipFill>
          <p:spPr>
            <a:xfrm>
              <a:off x="7939032" y="2825815"/>
              <a:ext cx="181703" cy="214060"/>
            </a:xfrm>
            <a:prstGeom prst="rect">
              <a:avLst/>
            </a:prstGeom>
          </p:spPr>
        </p:pic>
      </p:grpSp>
      <p:grpSp>
        <p:nvGrpSpPr>
          <p:cNvPr id="120" name="object 120"/>
          <p:cNvGrpSpPr/>
          <p:nvPr/>
        </p:nvGrpSpPr>
        <p:grpSpPr>
          <a:xfrm>
            <a:off x="987771" y="3225698"/>
            <a:ext cx="1316298" cy="288019"/>
            <a:chOff x="835371" y="3225697"/>
            <a:chExt cx="1316298" cy="288019"/>
          </a:xfrm>
        </p:grpSpPr>
        <p:pic>
          <p:nvPicPr>
            <p:cNvPr id="121" name="object 121"/>
            <p:cNvPicPr/>
            <p:nvPr/>
          </p:nvPicPr>
          <p:blipFill>
            <a:blip r:embed="rId53"/>
            <a:stretch>
              <a:fillRect/>
            </a:stretch>
          </p:blipFill>
          <p:spPr>
            <a:xfrm>
              <a:off x="835371" y="3298395"/>
              <a:ext cx="394335" cy="215321"/>
            </a:xfrm>
            <a:prstGeom prst="rect">
              <a:avLst/>
            </a:prstGeom>
          </p:spPr>
        </p:pic>
        <p:pic>
          <p:nvPicPr>
            <p:cNvPr id="122" name="object 122"/>
            <p:cNvPicPr/>
            <p:nvPr/>
          </p:nvPicPr>
          <p:blipFill>
            <a:blip r:embed="rId54"/>
            <a:stretch>
              <a:fillRect/>
            </a:stretch>
          </p:blipFill>
          <p:spPr>
            <a:xfrm>
              <a:off x="1249876" y="3298395"/>
              <a:ext cx="189771" cy="215321"/>
            </a:xfrm>
            <a:prstGeom prst="rect">
              <a:avLst/>
            </a:prstGeom>
          </p:spPr>
        </p:pic>
        <p:sp>
          <p:nvSpPr>
            <p:cNvPr id="123" name="object 123"/>
            <p:cNvSpPr/>
            <p:nvPr/>
          </p:nvSpPr>
          <p:spPr>
            <a:xfrm>
              <a:off x="1459902" y="3225697"/>
              <a:ext cx="93009" cy="282949"/>
            </a:xfrm>
            <a:custGeom>
              <a:avLst/>
              <a:gdLst/>
              <a:ahLst/>
              <a:cxnLst/>
              <a:rect l="l" t="t" r="r" b="b"/>
              <a:pathLst>
                <a:path w="105410" h="320675">
                  <a:moveTo>
                    <a:pt x="39624" y="320325"/>
                  </a:moveTo>
                  <a:lnTo>
                    <a:pt x="0" y="320325"/>
                  </a:lnTo>
                  <a:lnTo>
                    <a:pt x="65532" y="0"/>
                  </a:lnTo>
                  <a:lnTo>
                    <a:pt x="105251" y="0"/>
                  </a:lnTo>
                  <a:lnTo>
                    <a:pt x="39624" y="320325"/>
                  </a:lnTo>
                  <a:close/>
                </a:path>
              </a:pathLst>
            </a:custGeom>
            <a:solidFill>
              <a:srgbClr val="FF0000"/>
            </a:solidFill>
          </p:spPr>
          <p:txBody>
            <a:bodyPr wrap="square" lIns="0" tIns="0" rIns="0" bIns="0" rtlCol="0"/>
            <a:lstStyle/>
            <a:p>
              <a:endParaRPr/>
            </a:p>
          </p:txBody>
        </p:sp>
        <p:pic>
          <p:nvPicPr>
            <p:cNvPr id="124" name="object 124"/>
            <p:cNvPicPr/>
            <p:nvPr/>
          </p:nvPicPr>
          <p:blipFill>
            <a:blip r:embed="rId55"/>
            <a:stretch>
              <a:fillRect/>
            </a:stretch>
          </p:blipFill>
          <p:spPr>
            <a:xfrm>
              <a:off x="1555460" y="3298395"/>
              <a:ext cx="189771" cy="215321"/>
            </a:xfrm>
            <a:prstGeom prst="rect">
              <a:avLst/>
            </a:prstGeom>
          </p:spPr>
        </p:pic>
        <p:pic>
          <p:nvPicPr>
            <p:cNvPr id="125" name="object 125"/>
            <p:cNvPicPr/>
            <p:nvPr/>
          </p:nvPicPr>
          <p:blipFill>
            <a:blip r:embed="rId56"/>
            <a:stretch>
              <a:fillRect/>
            </a:stretch>
          </p:blipFill>
          <p:spPr>
            <a:xfrm>
              <a:off x="1770781" y="3298395"/>
              <a:ext cx="380887" cy="215321"/>
            </a:xfrm>
            <a:prstGeom prst="rect">
              <a:avLst/>
            </a:prstGeom>
          </p:spPr>
        </p:pic>
      </p:grpSp>
      <p:grpSp>
        <p:nvGrpSpPr>
          <p:cNvPr id="126" name="object 126"/>
          <p:cNvGrpSpPr/>
          <p:nvPr/>
        </p:nvGrpSpPr>
        <p:grpSpPr>
          <a:xfrm>
            <a:off x="2429212" y="3298396"/>
            <a:ext cx="366095" cy="215321"/>
            <a:chOff x="2276812" y="3298395"/>
            <a:chExt cx="366095" cy="215321"/>
          </a:xfrm>
        </p:grpSpPr>
        <p:pic>
          <p:nvPicPr>
            <p:cNvPr id="127" name="object 127"/>
            <p:cNvPicPr/>
            <p:nvPr/>
          </p:nvPicPr>
          <p:blipFill>
            <a:blip r:embed="rId57"/>
            <a:stretch>
              <a:fillRect/>
            </a:stretch>
          </p:blipFill>
          <p:spPr>
            <a:xfrm>
              <a:off x="2276812" y="3298396"/>
              <a:ext cx="195150" cy="215321"/>
            </a:xfrm>
            <a:prstGeom prst="rect">
              <a:avLst/>
            </a:prstGeom>
          </p:spPr>
        </p:pic>
        <p:pic>
          <p:nvPicPr>
            <p:cNvPr id="128" name="object 128"/>
            <p:cNvPicPr/>
            <p:nvPr/>
          </p:nvPicPr>
          <p:blipFill>
            <a:blip r:embed="rId58"/>
            <a:stretch>
              <a:fillRect/>
            </a:stretch>
          </p:blipFill>
          <p:spPr>
            <a:xfrm>
              <a:off x="2489526" y="3298395"/>
              <a:ext cx="153380" cy="209942"/>
            </a:xfrm>
            <a:prstGeom prst="rect">
              <a:avLst/>
            </a:prstGeom>
          </p:spPr>
        </p:pic>
      </p:grpSp>
      <p:pic>
        <p:nvPicPr>
          <p:cNvPr id="129" name="object 129"/>
          <p:cNvPicPr/>
          <p:nvPr/>
        </p:nvPicPr>
        <p:blipFill>
          <a:blip r:embed="rId59"/>
          <a:stretch>
            <a:fillRect/>
          </a:stretch>
        </p:blipFill>
        <p:spPr>
          <a:xfrm>
            <a:off x="2890866" y="3298396"/>
            <a:ext cx="403748" cy="215321"/>
          </a:xfrm>
          <a:prstGeom prst="rect">
            <a:avLst/>
          </a:prstGeom>
        </p:spPr>
      </p:pic>
      <p:grpSp>
        <p:nvGrpSpPr>
          <p:cNvPr id="130" name="object 130"/>
          <p:cNvGrpSpPr/>
          <p:nvPr/>
        </p:nvGrpSpPr>
        <p:grpSpPr>
          <a:xfrm>
            <a:off x="3335039" y="3225698"/>
            <a:ext cx="1309826" cy="288552"/>
            <a:chOff x="3182639" y="3225697"/>
            <a:chExt cx="1309826" cy="288552"/>
          </a:xfrm>
        </p:grpSpPr>
        <p:sp>
          <p:nvSpPr>
            <p:cNvPr id="131" name="object 131"/>
            <p:cNvSpPr/>
            <p:nvPr/>
          </p:nvSpPr>
          <p:spPr>
            <a:xfrm>
              <a:off x="3182639" y="3303773"/>
              <a:ext cx="277346" cy="205068"/>
            </a:xfrm>
            <a:custGeom>
              <a:avLst/>
              <a:gdLst/>
              <a:ahLst/>
              <a:cxnLst/>
              <a:rect l="l" t="t" r="r" b="b"/>
              <a:pathLst>
                <a:path w="314325" h="232410">
                  <a:moveTo>
                    <a:pt x="199834" y="231838"/>
                  </a:moveTo>
                  <a:lnTo>
                    <a:pt x="158591" y="231838"/>
                  </a:lnTo>
                  <a:lnTo>
                    <a:pt x="149447" y="96107"/>
                  </a:lnTo>
                  <a:lnTo>
                    <a:pt x="149447" y="45719"/>
                  </a:lnTo>
                  <a:lnTo>
                    <a:pt x="144613" y="58331"/>
                  </a:lnTo>
                  <a:lnTo>
                    <a:pt x="128111" y="97631"/>
                  </a:lnTo>
                  <a:lnTo>
                    <a:pt x="65627" y="231838"/>
                  </a:lnTo>
                  <a:lnTo>
                    <a:pt x="24384" y="231838"/>
                  </a:lnTo>
                  <a:lnTo>
                    <a:pt x="0" y="0"/>
                  </a:lnTo>
                  <a:lnTo>
                    <a:pt x="38100" y="0"/>
                  </a:lnTo>
                  <a:lnTo>
                    <a:pt x="48768" y="103727"/>
                  </a:lnTo>
                  <a:lnTo>
                    <a:pt x="53340" y="163258"/>
                  </a:lnTo>
                  <a:lnTo>
                    <a:pt x="53530" y="172783"/>
                  </a:lnTo>
                  <a:lnTo>
                    <a:pt x="53982" y="179974"/>
                  </a:lnTo>
                  <a:lnTo>
                    <a:pt x="54864" y="189166"/>
                  </a:lnTo>
                  <a:lnTo>
                    <a:pt x="57389" y="178568"/>
                  </a:lnTo>
                  <a:lnTo>
                    <a:pt x="60209" y="169533"/>
                  </a:lnTo>
                  <a:lnTo>
                    <a:pt x="63048" y="161908"/>
                  </a:lnTo>
                  <a:lnTo>
                    <a:pt x="71532" y="140874"/>
                  </a:lnTo>
                  <a:lnTo>
                    <a:pt x="75699" y="131325"/>
                  </a:lnTo>
                  <a:lnTo>
                    <a:pt x="80867" y="120491"/>
                  </a:lnTo>
                  <a:lnTo>
                    <a:pt x="135731" y="0"/>
                  </a:lnTo>
                  <a:lnTo>
                    <a:pt x="178498" y="0"/>
                  </a:lnTo>
                  <a:lnTo>
                    <a:pt x="187023" y="130531"/>
                  </a:lnTo>
                  <a:lnTo>
                    <a:pt x="188261" y="165505"/>
                  </a:lnTo>
                  <a:lnTo>
                    <a:pt x="189166" y="186118"/>
                  </a:lnTo>
                  <a:lnTo>
                    <a:pt x="212526" y="130102"/>
                  </a:lnTo>
                  <a:lnTo>
                    <a:pt x="274510" y="0"/>
                  </a:lnTo>
                  <a:lnTo>
                    <a:pt x="314229" y="0"/>
                  </a:lnTo>
                  <a:lnTo>
                    <a:pt x="199834" y="231838"/>
                  </a:lnTo>
                  <a:close/>
                </a:path>
              </a:pathLst>
            </a:custGeom>
            <a:solidFill>
              <a:srgbClr val="FF0000"/>
            </a:solidFill>
          </p:spPr>
          <p:txBody>
            <a:bodyPr wrap="square" lIns="0" tIns="0" rIns="0" bIns="0" rtlCol="0"/>
            <a:lstStyle/>
            <a:p>
              <a:endParaRPr/>
            </a:p>
          </p:txBody>
        </p:sp>
        <p:pic>
          <p:nvPicPr>
            <p:cNvPr id="132" name="object 132"/>
            <p:cNvPicPr/>
            <p:nvPr/>
          </p:nvPicPr>
          <p:blipFill>
            <a:blip r:embed="rId60"/>
            <a:stretch>
              <a:fillRect/>
            </a:stretch>
          </p:blipFill>
          <p:spPr>
            <a:xfrm>
              <a:off x="3454522" y="3298396"/>
              <a:ext cx="191116" cy="215321"/>
            </a:xfrm>
            <a:prstGeom prst="rect">
              <a:avLst/>
            </a:prstGeom>
          </p:spPr>
        </p:pic>
        <p:pic>
          <p:nvPicPr>
            <p:cNvPr id="133" name="object 133"/>
            <p:cNvPicPr/>
            <p:nvPr/>
          </p:nvPicPr>
          <p:blipFill>
            <a:blip r:embed="rId61"/>
            <a:stretch>
              <a:fillRect/>
            </a:stretch>
          </p:blipFill>
          <p:spPr>
            <a:xfrm>
              <a:off x="3671187" y="3298395"/>
              <a:ext cx="195150" cy="209942"/>
            </a:xfrm>
            <a:prstGeom prst="rect">
              <a:avLst/>
            </a:prstGeom>
          </p:spPr>
        </p:pic>
        <p:sp>
          <p:nvSpPr>
            <p:cNvPr id="134" name="object 134"/>
            <p:cNvSpPr/>
            <p:nvPr/>
          </p:nvSpPr>
          <p:spPr>
            <a:xfrm>
              <a:off x="3898611" y="3228386"/>
              <a:ext cx="105335" cy="284069"/>
            </a:xfrm>
            <a:custGeom>
              <a:avLst/>
              <a:gdLst/>
              <a:ahLst/>
              <a:cxnLst/>
              <a:rect l="l" t="t" r="r" b="b"/>
              <a:pathLst>
                <a:path w="119379" h="321945">
                  <a:moveTo>
                    <a:pt x="47339" y="321849"/>
                  </a:moveTo>
                  <a:lnTo>
                    <a:pt x="10763" y="309657"/>
                  </a:lnTo>
                  <a:lnTo>
                    <a:pt x="0" y="295941"/>
                  </a:lnTo>
                  <a:lnTo>
                    <a:pt x="0" y="286797"/>
                  </a:lnTo>
                  <a:lnTo>
                    <a:pt x="300" y="281320"/>
                  </a:lnTo>
                  <a:lnTo>
                    <a:pt x="1190" y="273843"/>
                  </a:lnTo>
                  <a:lnTo>
                    <a:pt x="4667" y="251745"/>
                  </a:lnTo>
                  <a:lnTo>
                    <a:pt x="33623" y="115919"/>
                  </a:lnTo>
                  <a:lnTo>
                    <a:pt x="1619" y="115919"/>
                  </a:lnTo>
                  <a:lnTo>
                    <a:pt x="9239" y="85439"/>
                  </a:lnTo>
                  <a:lnTo>
                    <a:pt x="39719" y="85439"/>
                  </a:lnTo>
                  <a:lnTo>
                    <a:pt x="51911" y="27432"/>
                  </a:lnTo>
                  <a:lnTo>
                    <a:pt x="97631" y="0"/>
                  </a:lnTo>
                  <a:lnTo>
                    <a:pt x="79343" y="85439"/>
                  </a:lnTo>
                  <a:lnTo>
                    <a:pt x="119062" y="85439"/>
                  </a:lnTo>
                  <a:lnTo>
                    <a:pt x="111442" y="115919"/>
                  </a:lnTo>
                  <a:lnTo>
                    <a:pt x="73247" y="115919"/>
                  </a:lnTo>
                  <a:lnTo>
                    <a:pt x="45815" y="244125"/>
                  </a:lnTo>
                  <a:lnTo>
                    <a:pt x="42386" y="263747"/>
                  </a:lnTo>
                  <a:lnTo>
                    <a:pt x="41529" y="269628"/>
                  </a:lnTo>
                  <a:lnTo>
                    <a:pt x="41243" y="273081"/>
                  </a:lnTo>
                  <a:lnTo>
                    <a:pt x="41243" y="277653"/>
                  </a:lnTo>
                  <a:lnTo>
                    <a:pt x="42767" y="282225"/>
                  </a:lnTo>
                  <a:lnTo>
                    <a:pt x="45815" y="283749"/>
                  </a:lnTo>
                  <a:lnTo>
                    <a:pt x="47339" y="286797"/>
                  </a:lnTo>
                  <a:lnTo>
                    <a:pt x="51911" y="288321"/>
                  </a:lnTo>
                  <a:lnTo>
                    <a:pt x="67151" y="288321"/>
                  </a:lnTo>
                  <a:lnTo>
                    <a:pt x="82391" y="285273"/>
                  </a:lnTo>
                  <a:lnTo>
                    <a:pt x="74771" y="317277"/>
                  </a:lnTo>
                  <a:lnTo>
                    <a:pt x="67913" y="319278"/>
                  </a:lnTo>
                  <a:lnTo>
                    <a:pt x="61055" y="320706"/>
                  </a:lnTo>
                  <a:lnTo>
                    <a:pt x="54197" y="321564"/>
                  </a:lnTo>
                  <a:lnTo>
                    <a:pt x="47339" y="321849"/>
                  </a:lnTo>
                  <a:close/>
                </a:path>
              </a:pathLst>
            </a:custGeom>
            <a:solidFill>
              <a:srgbClr val="FF0000"/>
            </a:solidFill>
          </p:spPr>
          <p:txBody>
            <a:bodyPr wrap="square" lIns="0" tIns="0" rIns="0" bIns="0" rtlCol="0"/>
            <a:lstStyle/>
            <a:p>
              <a:endParaRPr/>
            </a:p>
          </p:txBody>
        </p:sp>
        <p:pic>
          <p:nvPicPr>
            <p:cNvPr id="135" name="object 135"/>
            <p:cNvPicPr/>
            <p:nvPr/>
          </p:nvPicPr>
          <p:blipFill>
            <a:blip r:embed="rId62"/>
            <a:stretch>
              <a:fillRect/>
            </a:stretch>
          </p:blipFill>
          <p:spPr>
            <a:xfrm>
              <a:off x="4005010" y="3298395"/>
              <a:ext cx="189771" cy="215321"/>
            </a:xfrm>
            <a:prstGeom prst="rect">
              <a:avLst/>
            </a:prstGeom>
          </p:spPr>
        </p:pic>
        <p:sp>
          <p:nvSpPr>
            <p:cNvPr id="136" name="object 136"/>
            <p:cNvSpPr/>
            <p:nvPr/>
          </p:nvSpPr>
          <p:spPr>
            <a:xfrm>
              <a:off x="4224365" y="3225697"/>
              <a:ext cx="216834" cy="288551"/>
            </a:xfrm>
            <a:custGeom>
              <a:avLst/>
              <a:gdLst/>
              <a:ahLst/>
              <a:cxnLst/>
              <a:rect l="l" t="t" r="r" b="b"/>
              <a:pathLst>
                <a:path w="245745" h="327025">
                  <a:moveTo>
                    <a:pt x="219374" y="125063"/>
                  </a:moveTo>
                  <a:lnTo>
                    <a:pt x="180022" y="125063"/>
                  </a:lnTo>
                  <a:lnTo>
                    <a:pt x="205930" y="0"/>
                  </a:lnTo>
                  <a:lnTo>
                    <a:pt x="245554" y="0"/>
                  </a:lnTo>
                  <a:lnTo>
                    <a:pt x="219374" y="125063"/>
                  </a:lnTo>
                  <a:close/>
                </a:path>
                <a:path w="245745" h="327025">
                  <a:moveTo>
                    <a:pt x="77819" y="326421"/>
                  </a:moveTo>
                  <a:lnTo>
                    <a:pt x="34005" y="312277"/>
                  </a:lnTo>
                  <a:lnTo>
                    <a:pt x="5715" y="271926"/>
                  </a:lnTo>
                  <a:lnTo>
                    <a:pt x="0" y="230314"/>
                  </a:lnTo>
                  <a:lnTo>
                    <a:pt x="1143" y="210024"/>
                  </a:lnTo>
                  <a:lnTo>
                    <a:pt x="10287" y="171124"/>
                  </a:lnTo>
                  <a:lnTo>
                    <a:pt x="27100" y="136469"/>
                  </a:lnTo>
                  <a:lnTo>
                    <a:pt x="61055" y="100679"/>
                  </a:lnTo>
                  <a:lnTo>
                    <a:pt x="100917" y="83534"/>
                  </a:lnTo>
                  <a:lnTo>
                    <a:pt x="114395" y="82391"/>
                  </a:lnTo>
                  <a:lnTo>
                    <a:pt x="134708" y="85201"/>
                  </a:lnTo>
                  <a:lnTo>
                    <a:pt x="152316" y="93440"/>
                  </a:lnTo>
                  <a:lnTo>
                    <a:pt x="167370" y="106822"/>
                  </a:lnTo>
                  <a:lnTo>
                    <a:pt x="173680" y="115919"/>
                  </a:lnTo>
                  <a:lnTo>
                    <a:pt x="115919" y="115919"/>
                  </a:lnTo>
                  <a:lnTo>
                    <a:pt x="109085" y="116228"/>
                  </a:lnTo>
                  <a:lnTo>
                    <a:pt x="72866" y="136159"/>
                  </a:lnTo>
                  <a:lnTo>
                    <a:pt x="51841" y="170649"/>
                  </a:lnTo>
                  <a:lnTo>
                    <a:pt x="40171" y="214122"/>
                  </a:lnTo>
                  <a:lnTo>
                    <a:pt x="39624" y="222694"/>
                  </a:lnTo>
                  <a:lnTo>
                    <a:pt x="39909" y="234472"/>
                  </a:lnTo>
                  <a:lnTo>
                    <a:pt x="50875" y="274986"/>
                  </a:lnTo>
                  <a:lnTo>
                    <a:pt x="88487" y="294417"/>
                  </a:lnTo>
                  <a:lnTo>
                    <a:pt x="140568" y="294417"/>
                  </a:lnTo>
                  <a:lnTo>
                    <a:pt x="131397" y="303918"/>
                  </a:lnTo>
                  <a:lnTo>
                    <a:pt x="114014" y="316325"/>
                  </a:lnTo>
                  <a:lnTo>
                    <a:pt x="96059" y="323873"/>
                  </a:lnTo>
                  <a:lnTo>
                    <a:pt x="77819" y="326421"/>
                  </a:lnTo>
                  <a:close/>
                </a:path>
                <a:path w="245745" h="327025">
                  <a:moveTo>
                    <a:pt x="140568" y="294417"/>
                  </a:moveTo>
                  <a:lnTo>
                    <a:pt x="88487" y="294417"/>
                  </a:lnTo>
                  <a:lnTo>
                    <a:pt x="101893" y="292703"/>
                  </a:lnTo>
                  <a:lnTo>
                    <a:pt x="114585" y="287559"/>
                  </a:lnTo>
                  <a:lnTo>
                    <a:pt x="150390" y="246618"/>
                  </a:lnTo>
                  <a:lnTo>
                    <a:pt x="165839" y="200240"/>
                  </a:lnTo>
                  <a:lnTo>
                    <a:pt x="167830" y="173926"/>
                  </a:lnTo>
                  <a:lnTo>
                    <a:pt x="166720" y="160988"/>
                  </a:lnTo>
                  <a:lnTo>
                    <a:pt x="145065" y="124277"/>
                  </a:lnTo>
                  <a:lnTo>
                    <a:pt x="115919" y="115919"/>
                  </a:lnTo>
                  <a:lnTo>
                    <a:pt x="173680" y="115919"/>
                  </a:lnTo>
                  <a:lnTo>
                    <a:pt x="180022" y="125063"/>
                  </a:lnTo>
                  <a:lnTo>
                    <a:pt x="219374" y="125063"/>
                  </a:lnTo>
                  <a:lnTo>
                    <a:pt x="185517" y="286797"/>
                  </a:lnTo>
                  <a:lnTo>
                    <a:pt x="147923" y="286797"/>
                  </a:lnTo>
                  <a:lnTo>
                    <a:pt x="140568" y="294417"/>
                  </a:lnTo>
                  <a:close/>
                </a:path>
                <a:path w="245745" h="327025">
                  <a:moveTo>
                    <a:pt x="178498" y="320325"/>
                  </a:moveTo>
                  <a:lnTo>
                    <a:pt x="141827" y="320325"/>
                  </a:lnTo>
                  <a:lnTo>
                    <a:pt x="147923" y="286797"/>
                  </a:lnTo>
                  <a:lnTo>
                    <a:pt x="185517" y="286797"/>
                  </a:lnTo>
                  <a:lnTo>
                    <a:pt x="178498" y="320325"/>
                  </a:lnTo>
                  <a:close/>
                </a:path>
              </a:pathLst>
            </a:custGeom>
            <a:solidFill>
              <a:srgbClr val="FF0000"/>
            </a:solidFill>
          </p:spPr>
          <p:txBody>
            <a:bodyPr wrap="square" lIns="0" tIns="0" rIns="0" bIns="0" rtlCol="0"/>
            <a:lstStyle/>
            <a:p>
              <a:endParaRPr/>
            </a:p>
          </p:txBody>
        </p:sp>
        <p:sp>
          <p:nvSpPr>
            <p:cNvPr id="137" name="object 137"/>
            <p:cNvSpPr/>
            <p:nvPr/>
          </p:nvSpPr>
          <p:spPr>
            <a:xfrm>
              <a:off x="4443721" y="3469340"/>
              <a:ext cx="48745" cy="39221"/>
            </a:xfrm>
            <a:custGeom>
              <a:avLst/>
              <a:gdLst/>
              <a:ahLst/>
              <a:cxnLst/>
              <a:rect l="l" t="t" r="r" b="b"/>
              <a:pathLst>
                <a:path w="55244" h="44450">
                  <a:moveTo>
                    <a:pt x="44291" y="44196"/>
                  </a:moveTo>
                  <a:lnTo>
                    <a:pt x="0" y="44196"/>
                  </a:lnTo>
                  <a:lnTo>
                    <a:pt x="9144" y="0"/>
                  </a:lnTo>
                  <a:lnTo>
                    <a:pt x="54959" y="0"/>
                  </a:lnTo>
                  <a:lnTo>
                    <a:pt x="44291" y="44196"/>
                  </a:lnTo>
                  <a:close/>
                </a:path>
              </a:pathLst>
            </a:custGeom>
            <a:solidFill>
              <a:srgbClr val="0000FF"/>
            </a:solidFill>
          </p:spPr>
          <p:txBody>
            <a:bodyPr wrap="square" lIns="0" tIns="0" rIns="0" bIns="0" rtlCol="0"/>
            <a:lstStyle/>
            <a:p>
              <a:endParaRPr/>
            </a:p>
          </p:txBody>
        </p:sp>
      </p:grpSp>
      <p:sp>
        <p:nvSpPr>
          <p:cNvPr id="138" name="Slide Number Placeholder 137">
            <a:extLst>
              <a:ext uri="{FF2B5EF4-FFF2-40B4-BE49-F238E27FC236}">
                <a16:creationId xmlns:a16="http://schemas.microsoft.com/office/drawing/2014/main" id="{C507D559-5E8C-79A1-B13D-DFD7C3BF89B3}"/>
              </a:ext>
            </a:extLst>
          </p:cNvPr>
          <p:cNvSpPr>
            <a:spLocks noGrp="1"/>
          </p:cNvSpPr>
          <p:nvPr>
            <p:ph type="sldNum" sz="quarter" idx="7"/>
          </p:nvPr>
        </p:nvSpPr>
        <p:spPr/>
        <p:txBody>
          <a:bodyPr/>
          <a:lstStyle/>
          <a:p>
            <a:fld id="{B6F15528-21DE-4FAA-801E-634DDDAF4B2B}" type="slidenum">
              <a:rPr lang="en-US" smtClean="0"/>
              <a:t>72</a:t>
            </a:fld>
            <a:endParaRPr lang="en-US"/>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1636496" y="643531"/>
            <a:ext cx="1121328" cy="306923"/>
            <a:chOff x="1484095" y="643531"/>
            <a:chExt cx="1121328" cy="306923"/>
          </a:xfrm>
        </p:grpSpPr>
        <p:sp>
          <p:nvSpPr>
            <p:cNvPr id="6" name="object 6"/>
            <p:cNvSpPr/>
            <p:nvPr/>
          </p:nvSpPr>
          <p:spPr>
            <a:xfrm>
              <a:off x="1484095" y="643531"/>
              <a:ext cx="615203" cy="300318"/>
            </a:xfrm>
            <a:custGeom>
              <a:avLst/>
              <a:gdLst/>
              <a:ahLst/>
              <a:cxnLst/>
              <a:rect l="l" t="t" r="r" b="b"/>
              <a:pathLst>
                <a:path w="697230" h="340359">
                  <a:moveTo>
                    <a:pt x="302044" y="234988"/>
                  </a:moveTo>
                  <a:lnTo>
                    <a:pt x="292900" y="234988"/>
                  </a:lnTo>
                  <a:lnTo>
                    <a:pt x="286054" y="255511"/>
                  </a:lnTo>
                  <a:lnTo>
                    <a:pt x="277037" y="273469"/>
                  </a:lnTo>
                  <a:lnTo>
                    <a:pt x="237439" y="310375"/>
                  </a:lnTo>
                  <a:lnTo>
                    <a:pt x="200240" y="320751"/>
                  </a:lnTo>
                  <a:lnTo>
                    <a:pt x="178498" y="321945"/>
                  </a:lnTo>
                  <a:lnTo>
                    <a:pt x="147929" y="321945"/>
                  </a:lnTo>
                  <a:lnTo>
                    <a:pt x="126619" y="286931"/>
                  </a:lnTo>
                  <a:lnTo>
                    <a:pt x="126593" y="180022"/>
                  </a:lnTo>
                  <a:lnTo>
                    <a:pt x="137452" y="180568"/>
                  </a:lnTo>
                  <a:lnTo>
                    <a:pt x="174498" y="196405"/>
                  </a:lnTo>
                  <a:lnTo>
                    <a:pt x="192405" y="232689"/>
                  </a:lnTo>
                  <a:lnTo>
                    <a:pt x="196786" y="257848"/>
                  </a:lnTo>
                  <a:lnTo>
                    <a:pt x="205930" y="257848"/>
                  </a:lnTo>
                  <a:lnTo>
                    <a:pt x="205930" y="83921"/>
                  </a:lnTo>
                  <a:lnTo>
                    <a:pt x="196786" y="83921"/>
                  </a:lnTo>
                  <a:lnTo>
                    <a:pt x="194792" y="102184"/>
                  </a:lnTo>
                  <a:lnTo>
                    <a:pt x="191071" y="118021"/>
                  </a:lnTo>
                  <a:lnTo>
                    <a:pt x="170446" y="150799"/>
                  </a:lnTo>
                  <a:lnTo>
                    <a:pt x="132689" y="161734"/>
                  </a:lnTo>
                  <a:lnTo>
                    <a:pt x="126593" y="161734"/>
                  </a:lnTo>
                  <a:lnTo>
                    <a:pt x="126593" y="25908"/>
                  </a:lnTo>
                  <a:lnTo>
                    <a:pt x="160121" y="25908"/>
                  </a:lnTo>
                  <a:lnTo>
                    <a:pt x="203720" y="28486"/>
                  </a:lnTo>
                  <a:lnTo>
                    <a:pt x="242036" y="46812"/>
                  </a:lnTo>
                  <a:lnTo>
                    <a:pt x="264680" y="89014"/>
                  </a:lnTo>
                  <a:lnTo>
                    <a:pt x="268414" y="105257"/>
                  </a:lnTo>
                  <a:lnTo>
                    <a:pt x="277660" y="105257"/>
                  </a:lnTo>
                  <a:lnTo>
                    <a:pt x="277660" y="7620"/>
                  </a:lnTo>
                  <a:lnTo>
                    <a:pt x="0" y="7620"/>
                  </a:lnTo>
                  <a:lnTo>
                    <a:pt x="0" y="16764"/>
                  </a:lnTo>
                  <a:lnTo>
                    <a:pt x="10668" y="16764"/>
                  </a:lnTo>
                  <a:lnTo>
                    <a:pt x="18364" y="17068"/>
                  </a:lnTo>
                  <a:lnTo>
                    <a:pt x="45720" y="36576"/>
                  </a:lnTo>
                  <a:lnTo>
                    <a:pt x="45720" y="283756"/>
                  </a:lnTo>
                  <a:lnTo>
                    <a:pt x="38100" y="324993"/>
                  </a:lnTo>
                  <a:lnTo>
                    <a:pt x="33528" y="326517"/>
                  </a:lnTo>
                  <a:lnTo>
                    <a:pt x="27432" y="329565"/>
                  </a:lnTo>
                  <a:lnTo>
                    <a:pt x="19812" y="331089"/>
                  </a:lnTo>
                  <a:lnTo>
                    <a:pt x="0" y="331089"/>
                  </a:lnTo>
                  <a:lnTo>
                    <a:pt x="0" y="340233"/>
                  </a:lnTo>
                  <a:lnTo>
                    <a:pt x="286804" y="340233"/>
                  </a:lnTo>
                  <a:lnTo>
                    <a:pt x="302044" y="234988"/>
                  </a:lnTo>
                  <a:close/>
                </a:path>
                <a:path w="697230" h="340359">
                  <a:moveTo>
                    <a:pt x="529310" y="36576"/>
                  </a:moveTo>
                  <a:lnTo>
                    <a:pt x="496722" y="2476"/>
                  </a:lnTo>
                  <a:lnTo>
                    <a:pt x="469785" y="0"/>
                  </a:lnTo>
                  <a:lnTo>
                    <a:pt x="449186" y="1422"/>
                  </a:lnTo>
                  <a:lnTo>
                    <a:pt x="399681" y="22860"/>
                  </a:lnTo>
                  <a:lnTo>
                    <a:pt x="375361" y="65798"/>
                  </a:lnTo>
                  <a:lnTo>
                    <a:pt x="373672" y="82384"/>
                  </a:lnTo>
                  <a:lnTo>
                    <a:pt x="375196" y="94576"/>
                  </a:lnTo>
                  <a:lnTo>
                    <a:pt x="375196" y="111340"/>
                  </a:lnTo>
                  <a:lnTo>
                    <a:pt x="341668" y="111340"/>
                  </a:lnTo>
                  <a:lnTo>
                    <a:pt x="341668" y="134302"/>
                  </a:lnTo>
                  <a:lnTo>
                    <a:pt x="375196" y="134302"/>
                  </a:lnTo>
                  <a:lnTo>
                    <a:pt x="375196" y="306705"/>
                  </a:lnTo>
                  <a:lnTo>
                    <a:pt x="373672" y="315849"/>
                  </a:lnTo>
                  <a:lnTo>
                    <a:pt x="372148" y="318897"/>
                  </a:lnTo>
                  <a:lnTo>
                    <a:pt x="370624" y="323469"/>
                  </a:lnTo>
                  <a:lnTo>
                    <a:pt x="367576" y="326517"/>
                  </a:lnTo>
                  <a:lnTo>
                    <a:pt x="363004" y="328041"/>
                  </a:lnTo>
                  <a:lnTo>
                    <a:pt x="358432" y="331089"/>
                  </a:lnTo>
                  <a:lnTo>
                    <a:pt x="350812" y="331089"/>
                  </a:lnTo>
                  <a:lnTo>
                    <a:pt x="341668" y="332613"/>
                  </a:lnTo>
                  <a:lnTo>
                    <a:pt x="341668" y="340233"/>
                  </a:lnTo>
                  <a:lnTo>
                    <a:pt x="477405" y="340233"/>
                  </a:lnTo>
                  <a:lnTo>
                    <a:pt x="477405" y="332613"/>
                  </a:lnTo>
                  <a:lnTo>
                    <a:pt x="467067" y="332041"/>
                  </a:lnTo>
                  <a:lnTo>
                    <a:pt x="458736" y="330327"/>
                  </a:lnTo>
                  <a:lnTo>
                    <a:pt x="442353" y="294411"/>
                  </a:lnTo>
                  <a:lnTo>
                    <a:pt x="442353" y="134302"/>
                  </a:lnTo>
                  <a:lnTo>
                    <a:pt x="477405" y="134302"/>
                  </a:lnTo>
                  <a:lnTo>
                    <a:pt x="477405" y="111340"/>
                  </a:lnTo>
                  <a:lnTo>
                    <a:pt x="442353" y="111340"/>
                  </a:lnTo>
                  <a:lnTo>
                    <a:pt x="442353" y="30480"/>
                  </a:lnTo>
                  <a:lnTo>
                    <a:pt x="443877" y="22860"/>
                  </a:lnTo>
                  <a:lnTo>
                    <a:pt x="446925" y="19812"/>
                  </a:lnTo>
                  <a:lnTo>
                    <a:pt x="449973" y="15240"/>
                  </a:lnTo>
                  <a:lnTo>
                    <a:pt x="454545" y="13716"/>
                  </a:lnTo>
                  <a:lnTo>
                    <a:pt x="462165" y="13716"/>
                  </a:lnTo>
                  <a:lnTo>
                    <a:pt x="466737" y="15240"/>
                  </a:lnTo>
                  <a:lnTo>
                    <a:pt x="468261" y="16764"/>
                  </a:lnTo>
                  <a:lnTo>
                    <a:pt x="469785" y="19812"/>
                  </a:lnTo>
                  <a:lnTo>
                    <a:pt x="471309" y="21336"/>
                  </a:lnTo>
                  <a:lnTo>
                    <a:pt x="471309" y="30480"/>
                  </a:lnTo>
                  <a:lnTo>
                    <a:pt x="469785" y="33528"/>
                  </a:lnTo>
                  <a:lnTo>
                    <a:pt x="469785" y="47244"/>
                  </a:lnTo>
                  <a:lnTo>
                    <a:pt x="471309" y="51904"/>
                  </a:lnTo>
                  <a:lnTo>
                    <a:pt x="475881" y="56476"/>
                  </a:lnTo>
                  <a:lnTo>
                    <a:pt x="481977" y="61048"/>
                  </a:lnTo>
                  <a:lnTo>
                    <a:pt x="488073" y="64096"/>
                  </a:lnTo>
                  <a:lnTo>
                    <a:pt x="497306" y="64096"/>
                  </a:lnTo>
                  <a:lnTo>
                    <a:pt x="529310" y="44196"/>
                  </a:lnTo>
                  <a:lnTo>
                    <a:pt x="529310" y="36576"/>
                  </a:lnTo>
                  <a:close/>
                </a:path>
                <a:path w="697230" h="340359">
                  <a:moveTo>
                    <a:pt x="697039" y="36576"/>
                  </a:moveTo>
                  <a:lnTo>
                    <a:pt x="664464" y="2476"/>
                  </a:lnTo>
                  <a:lnTo>
                    <a:pt x="637603" y="0"/>
                  </a:lnTo>
                  <a:lnTo>
                    <a:pt x="616991" y="1422"/>
                  </a:lnTo>
                  <a:lnTo>
                    <a:pt x="567410" y="22860"/>
                  </a:lnTo>
                  <a:lnTo>
                    <a:pt x="543191" y="65798"/>
                  </a:lnTo>
                  <a:lnTo>
                    <a:pt x="541502" y="82384"/>
                  </a:lnTo>
                  <a:lnTo>
                    <a:pt x="543026" y="94576"/>
                  </a:lnTo>
                  <a:lnTo>
                    <a:pt x="543026" y="111340"/>
                  </a:lnTo>
                  <a:lnTo>
                    <a:pt x="509498" y="111340"/>
                  </a:lnTo>
                  <a:lnTo>
                    <a:pt x="509498" y="134302"/>
                  </a:lnTo>
                  <a:lnTo>
                    <a:pt x="543026" y="134302"/>
                  </a:lnTo>
                  <a:lnTo>
                    <a:pt x="543026" y="306705"/>
                  </a:lnTo>
                  <a:lnTo>
                    <a:pt x="541502" y="315849"/>
                  </a:lnTo>
                  <a:lnTo>
                    <a:pt x="539978" y="318897"/>
                  </a:lnTo>
                  <a:lnTo>
                    <a:pt x="538454" y="323469"/>
                  </a:lnTo>
                  <a:lnTo>
                    <a:pt x="535406" y="326517"/>
                  </a:lnTo>
                  <a:lnTo>
                    <a:pt x="530834" y="328041"/>
                  </a:lnTo>
                  <a:lnTo>
                    <a:pt x="526262" y="331089"/>
                  </a:lnTo>
                  <a:lnTo>
                    <a:pt x="518642" y="331089"/>
                  </a:lnTo>
                  <a:lnTo>
                    <a:pt x="509498" y="332613"/>
                  </a:lnTo>
                  <a:lnTo>
                    <a:pt x="509498" y="340233"/>
                  </a:lnTo>
                  <a:lnTo>
                    <a:pt x="643699" y="340233"/>
                  </a:lnTo>
                  <a:lnTo>
                    <a:pt x="643699" y="332613"/>
                  </a:lnTo>
                  <a:lnTo>
                    <a:pt x="634250" y="332041"/>
                  </a:lnTo>
                  <a:lnTo>
                    <a:pt x="626364" y="330327"/>
                  </a:lnTo>
                  <a:lnTo>
                    <a:pt x="610171" y="294411"/>
                  </a:lnTo>
                  <a:lnTo>
                    <a:pt x="610171" y="134302"/>
                  </a:lnTo>
                  <a:lnTo>
                    <a:pt x="643699" y="134302"/>
                  </a:lnTo>
                  <a:lnTo>
                    <a:pt x="643699" y="111340"/>
                  </a:lnTo>
                  <a:lnTo>
                    <a:pt x="610171" y="111340"/>
                  </a:lnTo>
                  <a:lnTo>
                    <a:pt x="610171" y="30480"/>
                  </a:lnTo>
                  <a:lnTo>
                    <a:pt x="611695" y="22860"/>
                  </a:lnTo>
                  <a:lnTo>
                    <a:pt x="614743" y="19812"/>
                  </a:lnTo>
                  <a:lnTo>
                    <a:pt x="617791" y="15240"/>
                  </a:lnTo>
                  <a:lnTo>
                    <a:pt x="622363" y="13716"/>
                  </a:lnTo>
                  <a:lnTo>
                    <a:pt x="629983" y="13716"/>
                  </a:lnTo>
                  <a:lnTo>
                    <a:pt x="636079" y="16764"/>
                  </a:lnTo>
                  <a:lnTo>
                    <a:pt x="637603" y="19812"/>
                  </a:lnTo>
                  <a:lnTo>
                    <a:pt x="639127" y="21336"/>
                  </a:lnTo>
                  <a:lnTo>
                    <a:pt x="639127" y="30480"/>
                  </a:lnTo>
                  <a:lnTo>
                    <a:pt x="637603" y="33528"/>
                  </a:lnTo>
                  <a:lnTo>
                    <a:pt x="637603" y="38100"/>
                  </a:lnTo>
                  <a:lnTo>
                    <a:pt x="636079" y="41148"/>
                  </a:lnTo>
                  <a:lnTo>
                    <a:pt x="636079" y="47244"/>
                  </a:lnTo>
                  <a:lnTo>
                    <a:pt x="639127" y="51904"/>
                  </a:lnTo>
                  <a:lnTo>
                    <a:pt x="643699" y="56476"/>
                  </a:lnTo>
                  <a:lnTo>
                    <a:pt x="649795" y="61048"/>
                  </a:lnTo>
                  <a:lnTo>
                    <a:pt x="655891" y="64096"/>
                  </a:lnTo>
                  <a:lnTo>
                    <a:pt x="674179" y="64096"/>
                  </a:lnTo>
                  <a:lnTo>
                    <a:pt x="681799" y="61048"/>
                  </a:lnTo>
                  <a:lnTo>
                    <a:pt x="687895" y="54952"/>
                  </a:lnTo>
                  <a:lnTo>
                    <a:pt x="693991" y="50292"/>
                  </a:lnTo>
                  <a:lnTo>
                    <a:pt x="697039" y="44196"/>
                  </a:lnTo>
                  <a:lnTo>
                    <a:pt x="697039" y="36576"/>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2084350" y="735050"/>
              <a:ext cx="169601" cy="215404"/>
            </a:xfrm>
            <a:prstGeom prst="rect">
              <a:avLst/>
            </a:prstGeom>
          </p:spPr>
        </p:pic>
        <p:pic>
          <p:nvPicPr>
            <p:cNvPr id="8" name="object 8"/>
            <p:cNvPicPr/>
            <p:nvPr/>
          </p:nvPicPr>
          <p:blipFill>
            <a:blip r:embed="rId3"/>
            <a:stretch>
              <a:fillRect/>
            </a:stretch>
          </p:blipFill>
          <p:spPr>
            <a:xfrm>
              <a:off x="2280844" y="735049"/>
              <a:ext cx="169601" cy="215404"/>
            </a:xfrm>
            <a:prstGeom prst="rect">
              <a:avLst/>
            </a:prstGeom>
          </p:spPr>
        </p:pic>
        <p:sp>
          <p:nvSpPr>
            <p:cNvPr id="9" name="object 9"/>
            <p:cNvSpPr/>
            <p:nvPr/>
          </p:nvSpPr>
          <p:spPr>
            <a:xfrm>
              <a:off x="2469272" y="667730"/>
              <a:ext cx="136151" cy="279026"/>
            </a:xfrm>
            <a:custGeom>
              <a:avLst/>
              <a:gdLst/>
              <a:ahLst/>
              <a:cxnLst/>
              <a:rect l="l" t="t" r="r" b="b"/>
              <a:pathLst>
                <a:path w="154305" h="316230">
                  <a:moveTo>
                    <a:pt x="88487" y="315848"/>
                  </a:moveTo>
                  <a:lnTo>
                    <a:pt x="51911" y="303656"/>
                  </a:lnTo>
                  <a:lnTo>
                    <a:pt x="31218" y="271447"/>
                  </a:lnTo>
                  <a:lnTo>
                    <a:pt x="30575" y="231933"/>
                  </a:lnTo>
                  <a:lnTo>
                    <a:pt x="30575" y="108394"/>
                  </a:lnTo>
                  <a:lnTo>
                    <a:pt x="0" y="108394"/>
                  </a:lnTo>
                  <a:lnTo>
                    <a:pt x="0" y="99155"/>
                  </a:lnTo>
                  <a:lnTo>
                    <a:pt x="15247" y="88368"/>
                  </a:lnTo>
                  <a:lnTo>
                    <a:pt x="29039" y="76866"/>
                  </a:lnTo>
                  <a:lnTo>
                    <a:pt x="63436" y="40799"/>
                  </a:lnTo>
                  <a:lnTo>
                    <a:pt x="90011" y="0"/>
                  </a:lnTo>
                  <a:lnTo>
                    <a:pt x="99155" y="0"/>
                  </a:lnTo>
                  <a:lnTo>
                    <a:pt x="99155" y="83915"/>
                  </a:lnTo>
                  <a:lnTo>
                    <a:pt x="154114" y="83915"/>
                  </a:lnTo>
                  <a:lnTo>
                    <a:pt x="154114" y="108394"/>
                  </a:lnTo>
                  <a:lnTo>
                    <a:pt x="99155" y="108394"/>
                  </a:lnTo>
                  <a:lnTo>
                    <a:pt x="99155" y="271653"/>
                  </a:lnTo>
                  <a:lnTo>
                    <a:pt x="100679" y="274701"/>
                  </a:lnTo>
                  <a:lnTo>
                    <a:pt x="102203" y="279273"/>
                  </a:lnTo>
                  <a:lnTo>
                    <a:pt x="103727" y="282320"/>
                  </a:lnTo>
                  <a:lnTo>
                    <a:pt x="106775" y="285368"/>
                  </a:lnTo>
                  <a:lnTo>
                    <a:pt x="112871" y="288417"/>
                  </a:lnTo>
                  <a:lnTo>
                    <a:pt x="115919" y="288417"/>
                  </a:lnTo>
                  <a:lnTo>
                    <a:pt x="123737" y="286962"/>
                  </a:lnTo>
                  <a:lnTo>
                    <a:pt x="131242" y="282499"/>
                  </a:lnTo>
                  <a:lnTo>
                    <a:pt x="138730" y="274875"/>
                  </a:lnTo>
                  <a:lnTo>
                    <a:pt x="146494" y="263937"/>
                  </a:lnTo>
                  <a:lnTo>
                    <a:pt x="154114" y="270129"/>
                  </a:lnTo>
                  <a:lnTo>
                    <a:pt x="142360" y="290131"/>
                  </a:lnTo>
                  <a:lnTo>
                    <a:pt x="127587" y="304418"/>
                  </a:lnTo>
                  <a:lnTo>
                    <a:pt x="109671" y="312991"/>
                  </a:lnTo>
                  <a:lnTo>
                    <a:pt x="88487" y="315848"/>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2889522" y="643526"/>
            <a:ext cx="384978" cy="306928"/>
            <a:chOff x="2737121" y="643526"/>
            <a:chExt cx="384978" cy="306928"/>
          </a:xfrm>
        </p:grpSpPr>
        <p:pic>
          <p:nvPicPr>
            <p:cNvPr id="11" name="object 11"/>
            <p:cNvPicPr/>
            <p:nvPr/>
          </p:nvPicPr>
          <p:blipFill>
            <a:blip r:embed="rId4"/>
            <a:stretch>
              <a:fillRect/>
            </a:stretch>
          </p:blipFill>
          <p:spPr>
            <a:xfrm>
              <a:off x="2737121" y="735049"/>
              <a:ext cx="191116" cy="215404"/>
            </a:xfrm>
            <a:prstGeom prst="rect">
              <a:avLst/>
            </a:prstGeom>
          </p:spPr>
        </p:pic>
        <p:sp>
          <p:nvSpPr>
            <p:cNvPr id="12" name="object 12"/>
            <p:cNvSpPr/>
            <p:nvPr/>
          </p:nvSpPr>
          <p:spPr>
            <a:xfrm>
              <a:off x="2955131" y="643526"/>
              <a:ext cx="166968" cy="300318"/>
            </a:xfrm>
            <a:custGeom>
              <a:avLst/>
              <a:gdLst/>
              <a:ahLst/>
              <a:cxnLst/>
              <a:rect l="l" t="t" r="r" b="b"/>
              <a:pathLst>
                <a:path w="189229" h="340359">
                  <a:moveTo>
                    <a:pt x="135826" y="340233"/>
                  </a:moveTo>
                  <a:lnTo>
                    <a:pt x="0" y="340233"/>
                  </a:lnTo>
                  <a:lnTo>
                    <a:pt x="0" y="332613"/>
                  </a:lnTo>
                  <a:lnTo>
                    <a:pt x="10763" y="331089"/>
                  </a:lnTo>
                  <a:lnTo>
                    <a:pt x="16859" y="331089"/>
                  </a:lnTo>
                  <a:lnTo>
                    <a:pt x="21431" y="328041"/>
                  </a:lnTo>
                  <a:lnTo>
                    <a:pt x="26003" y="326517"/>
                  </a:lnTo>
                  <a:lnTo>
                    <a:pt x="29051" y="323469"/>
                  </a:lnTo>
                  <a:lnTo>
                    <a:pt x="30575" y="318896"/>
                  </a:lnTo>
                  <a:lnTo>
                    <a:pt x="32099" y="315848"/>
                  </a:lnTo>
                  <a:lnTo>
                    <a:pt x="33623" y="306705"/>
                  </a:lnTo>
                  <a:lnTo>
                    <a:pt x="33623" y="134302"/>
                  </a:lnTo>
                  <a:lnTo>
                    <a:pt x="0" y="134302"/>
                  </a:lnTo>
                  <a:lnTo>
                    <a:pt x="0" y="111347"/>
                  </a:lnTo>
                  <a:lnTo>
                    <a:pt x="33623" y="111347"/>
                  </a:lnTo>
                  <a:lnTo>
                    <a:pt x="33623" y="82391"/>
                  </a:lnTo>
                  <a:lnTo>
                    <a:pt x="35099" y="65802"/>
                  </a:lnTo>
                  <a:lnTo>
                    <a:pt x="59531" y="22860"/>
                  </a:lnTo>
                  <a:lnTo>
                    <a:pt x="108220" y="1428"/>
                  </a:lnTo>
                  <a:lnTo>
                    <a:pt x="129730" y="0"/>
                  </a:lnTo>
                  <a:lnTo>
                    <a:pt x="143708" y="595"/>
                  </a:lnTo>
                  <a:lnTo>
                    <a:pt x="180165" y="16644"/>
                  </a:lnTo>
                  <a:lnTo>
                    <a:pt x="189166" y="36576"/>
                  </a:lnTo>
                  <a:lnTo>
                    <a:pt x="189166" y="44196"/>
                  </a:lnTo>
                  <a:lnTo>
                    <a:pt x="155638" y="64103"/>
                  </a:lnTo>
                  <a:lnTo>
                    <a:pt x="129730" y="33528"/>
                  </a:lnTo>
                  <a:lnTo>
                    <a:pt x="129730" y="19812"/>
                  </a:lnTo>
                  <a:lnTo>
                    <a:pt x="125158" y="15240"/>
                  </a:lnTo>
                  <a:lnTo>
                    <a:pt x="120586" y="13716"/>
                  </a:lnTo>
                  <a:lnTo>
                    <a:pt x="112966" y="13716"/>
                  </a:lnTo>
                  <a:lnTo>
                    <a:pt x="108394" y="15240"/>
                  </a:lnTo>
                  <a:lnTo>
                    <a:pt x="105251" y="19812"/>
                  </a:lnTo>
                  <a:lnTo>
                    <a:pt x="102203" y="22860"/>
                  </a:lnTo>
                  <a:lnTo>
                    <a:pt x="100679" y="30480"/>
                  </a:lnTo>
                  <a:lnTo>
                    <a:pt x="100679" y="111347"/>
                  </a:lnTo>
                  <a:lnTo>
                    <a:pt x="135826" y="111347"/>
                  </a:lnTo>
                  <a:lnTo>
                    <a:pt x="135826" y="134302"/>
                  </a:lnTo>
                  <a:lnTo>
                    <a:pt x="100679" y="134302"/>
                  </a:lnTo>
                  <a:lnTo>
                    <a:pt x="100679" y="294417"/>
                  </a:lnTo>
                  <a:lnTo>
                    <a:pt x="117336" y="330327"/>
                  </a:lnTo>
                  <a:lnTo>
                    <a:pt x="135826" y="332613"/>
                  </a:lnTo>
                  <a:lnTo>
                    <a:pt x="135826" y="340233"/>
                  </a:lnTo>
                  <a:close/>
                </a:path>
              </a:pathLst>
            </a:custGeom>
            <a:solidFill>
              <a:srgbClr val="006633"/>
            </a:solidFill>
          </p:spPr>
          <p:txBody>
            <a:bodyPr wrap="square" lIns="0" tIns="0" rIns="0" bIns="0" rtlCol="0"/>
            <a:lstStyle/>
            <a:p>
              <a:endParaRPr/>
            </a:p>
          </p:txBody>
        </p:sp>
      </p:grpSp>
      <p:pic>
        <p:nvPicPr>
          <p:cNvPr id="13" name="object 13"/>
          <p:cNvPicPr/>
          <p:nvPr/>
        </p:nvPicPr>
        <p:blipFill>
          <a:blip r:embed="rId5"/>
          <a:stretch>
            <a:fillRect/>
          </a:stretch>
        </p:blipFill>
        <p:spPr>
          <a:xfrm>
            <a:off x="3356554" y="650249"/>
            <a:ext cx="1781987" cy="389040"/>
          </a:xfrm>
          <a:prstGeom prst="rect">
            <a:avLst/>
          </a:prstGeom>
        </p:spPr>
      </p:pic>
      <p:pic>
        <p:nvPicPr>
          <p:cNvPr id="14" name="object 14"/>
          <p:cNvPicPr/>
          <p:nvPr/>
        </p:nvPicPr>
        <p:blipFill>
          <a:blip r:embed="rId6"/>
          <a:stretch>
            <a:fillRect/>
          </a:stretch>
        </p:blipFill>
        <p:spPr>
          <a:xfrm>
            <a:off x="5250236" y="650249"/>
            <a:ext cx="2440220" cy="390385"/>
          </a:xfrm>
          <a:prstGeom prst="rect">
            <a:avLst/>
          </a:prstGeom>
        </p:spPr>
      </p:pic>
      <p:grpSp>
        <p:nvGrpSpPr>
          <p:cNvPr id="15" name="object 15"/>
          <p:cNvGrpSpPr/>
          <p:nvPr/>
        </p:nvGrpSpPr>
        <p:grpSpPr>
          <a:xfrm>
            <a:off x="987771" y="1419000"/>
            <a:ext cx="553178" cy="232886"/>
            <a:chOff x="835371" y="1419000"/>
            <a:chExt cx="553178" cy="232886"/>
          </a:xfrm>
        </p:grpSpPr>
        <p:sp>
          <p:nvSpPr>
            <p:cNvPr id="16" name="object 16"/>
            <p:cNvSpPr/>
            <p:nvPr/>
          </p:nvSpPr>
          <p:spPr>
            <a:xfrm>
              <a:off x="835371" y="1419000"/>
              <a:ext cx="191621" cy="230281"/>
            </a:xfrm>
            <a:custGeom>
              <a:avLst/>
              <a:gdLst/>
              <a:ahLst/>
              <a:cxnLst/>
              <a:rect l="l" t="t" r="r" b="b"/>
              <a:pathLst>
                <a:path w="217169" h="260985">
                  <a:moveTo>
                    <a:pt x="94583" y="260889"/>
                  </a:moveTo>
                  <a:lnTo>
                    <a:pt x="0" y="260889"/>
                  </a:lnTo>
                  <a:lnTo>
                    <a:pt x="0" y="0"/>
                  </a:lnTo>
                  <a:lnTo>
                    <a:pt x="90011" y="0"/>
                  </a:lnTo>
                  <a:lnTo>
                    <a:pt x="104894" y="261"/>
                  </a:lnTo>
                  <a:lnTo>
                    <a:pt x="147509" y="6143"/>
                  </a:lnTo>
                  <a:lnTo>
                    <a:pt x="183625" y="30479"/>
                  </a:lnTo>
                  <a:lnTo>
                    <a:pt x="35052" y="30479"/>
                  </a:lnTo>
                  <a:lnTo>
                    <a:pt x="35052" y="230314"/>
                  </a:lnTo>
                  <a:lnTo>
                    <a:pt x="182134" y="230314"/>
                  </a:lnTo>
                  <a:lnTo>
                    <a:pt x="180403" y="232231"/>
                  </a:lnTo>
                  <a:lnTo>
                    <a:pt x="145890" y="253745"/>
                  </a:lnTo>
                  <a:lnTo>
                    <a:pt x="105965" y="260603"/>
                  </a:lnTo>
                  <a:lnTo>
                    <a:pt x="94583" y="260889"/>
                  </a:lnTo>
                  <a:close/>
                </a:path>
                <a:path w="217169" h="260985">
                  <a:moveTo>
                    <a:pt x="182134" y="230314"/>
                  </a:moveTo>
                  <a:lnTo>
                    <a:pt x="91535" y="230314"/>
                  </a:lnTo>
                  <a:lnTo>
                    <a:pt x="103512" y="229790"/>
                  </a:lnTo>
                  <a:lnTo>
                    <a:pt x="114204" y="228409"/>
                  </a:lnTo>
                  <a:lnTo>
                    <a:pt x="154019" y="212026"/>
                  </a:lnTo>
                  <a:lnTo>
                    <a:pt x="173926" y="178498"/>
                  </a:lnTo>
                  <a:lnTo>
                    <a:pt x="180022" y="128111"/>
                  </a:lnTo>
                  <a:lnTo>
                    <a:pt x="179189" y="108702"/>
                  </a:lnTo>
                  <a:lnTo>
                    <a:pt x="167830" y="65531"/>
                  </a:lnTo>
                  <a:lnTo>
                    <a:pt x="134207" y="35052"/>
                  </a:lnTo>
                  <a:lnTo>
                    <a:pt x="90011" y="30479"/>
                  </a:lnTo>
                  <a:lnTo>
                    <a:pt x="183625" y="30479"/>
                  </a:lnTo>
                  <a:lnTo>
                    <a:pt x="205930" y="67055"/>
                  </a:lnTo>
                  <a:lnTo>
                    <a:pt x="215788" y="111512"/>
                  </a:lnTo>
                  <a:lnTo>
                    <a:pt x="216598" y="128111"/>
                  </a:lnTo>
                  <a:lnTo>
                    <a:pt x="216050" y="142675"/>
                  </a:lnTo>
                  <a:lnTo>
                    <a:pt x="208978" y="181546"/>
                  </a:lnTo>
                  <a:lnTo>
                    <a:pt x="190690" y="219646"/>
                  </a:lnTo>
                  <a:lnTo>
                    <a:pt x="185832" y="226220"/>
                  </a:lnTo>
                  <a:lnTo>
                    <a:pt x="182134" y="230314"/>
                  </a:lnTo>
                  <a:close/>
                </a:path>
              </a:pathLst>
            </a:custGeom>
            <a:solidFill>
              <a:srgbClr val="000000"/>
            </a:solidFill>
          </p:spPr>
          <p:txBody>
            <a:bodyPr wrap="square" lIns="0" tIns="0" rIns="0" bIns="0" rtlCol="0"/>
            <a:lstStyle/>
            <a:p>
              <a:endParaRPr/>
            </a:p>
          </p:txBody>
        </p:sp>
        <p:pic>
          <p:nvPicPr>
            <p:cNvPr id="17" name="object 17"/>
            <p:cNvPicPr/>
            <p:nvPr/>
          </p:nvPicPr>
          <p:blipFill>
            <a:blip r:embed="rId7"/>
            <a:stretch>
              <a:fillRect/>
            </a:stretch>
          </p:blipFill>
          <p:spPr>
            <a:xfrm>
              <a:off x="1064138" y="1482201"/>
              <a:ext cx="134638" cy="169684"/>
            </a:xfrm>
            <a:prstGeom prst="rect">
              <a:avLst/>
            </a:prstGeom>
          </p:spPr>
        </p:pic>
        <p:pic>
          <p:nvPicPr>
            <p:cNvPr id="18" name="object 18"/>
            <p:cNvPicPr/>
            <p:nvPr/>
          </p:nvPicPr>
          <p:blipFill>
            <a:blip r:embed="rId8"/>
            <a:stretch>
              <a:fillRect/>
            </a:stretch>
          </p:blipFill>
          <p:spPr>
            <a:xfrm>
              <a:off x="1235084" y="1478168"/>
              <a:ext cx="153464" cy="173719"/>
            </a:xfrm>
            <a:prstGeom prst="rect">
              <a:avLst/>
            </a:prstGeom>
          </p:spPr>
        </p:pic>
      </p:grpSp>
      <p:grpSp>
        <p:nvGrpSpPr>
          <p:cNvPr id="19" name="object 19"/>
          <p:cNvGrpSpPr/>
          <p:nvPr/>
        </p:nvGrpSpPr>
        <p:grpSpPr>
          <a:xfrm>
            <a:off x="1842415" y="1424380"/>
            <a:ext cx="250367" cy="227508"/>
            <a:chOff x="1690014" y="1424379"/>
            <a:chExt cx="250367" cy="227508"/>
          </a:xfrm>
        </p:grpSpPr>
        <p:sp>
          <p:nvSpPr>
            <p:cNvPr id="20" name="object 20"/>
            <p:cNvSpPr/>
            <p:nvPr/>
          </p:nvSpPr>
          <p:spPr>
            <a:xfrm>
              <a:off x="1690014" y="1424379"/>
              <a:ext cx="82363" cy="226359"/>
            </a:xfrm>
            <a:custGeom>
              <a:avLst/>
              <a:gdLst/>
              <a:ahLst/>
              <a:cxnLst/>
              <a:rect l="l" t="t" r="r" b="b"/>
              <a:pathLst>
                <a:path w="93344" h="256539">
                  <a:moveTo>
                    <a:pt x="83915" y="256317"/>
                  </a:moveTo>
                  <a:lnTo>
                    <a:pt x="68675" y="256317"/>
                  </a:lnTo>
                  <a:lnTo>
                    <a:pt x="60101" y="256032"/>
                  </a:lnTo>
                  <a:lnTo>
                    <a:pt x="25669" y="230711"/>
                  </a:lnTo>
                  <a:lnTo>
                    <a:pt x="24384" y="90011"/>
                  </a:lnTo>
                  <a:lnTo>
                    <a:pt x="0" y="90011"/>
                  </a:lnTo>
                  <a:lnTo>
                    <a:pt x="0" y="65532"/>
                  </a:lnTo>
                  <a:lnTo>
                    <a:pt x="24384" y="65532"/>
                  </a:lnTo>
                  <a:lnTo>
                    <a:pt x="24384" y="18288"/>
                  </a:lnTo>
                  <a:lnTo>
                    <a:pt x="54959" y="0"/>
                  </a:lnTo>
                  <a:lnTo>
                    <a:pt x="54959" y="65532"/>
                  </a:lnTo>
                  <a:lnTo>
                    <a:pt x="88487" y="65532"/>
                  </a:lnTo>
                  <a:lnTo>
                    <a:pt x="88487" y="90011"/>
                  </a:lnTo>
                  <a:lnTo>
                    <a:pt x="54959" y="90011"/>
                  </a:lnTo>
                  <a:lnTo>
                    <a:pt x="54959" y="210502"/>
                  </a:lnTo>
                  <a:lnTo>
                    <a:pt x="56483" y="215074"/>
                  </a:lnTo>
                  <a:lnTo>
                    <a:pt x="58007" y="218122"/>
                  </a:lnTo>
                  <a:lnTo>
                    <a:pt x="58007" y="221170"/>
                  </a:lnTo>
                  <a:lnTo>
                    <a:pt x="59531" y="222694"/>
                  </a:lnTo>
                  <a:lnTo>
                    <a:pt x="68675" y="227266"/>
                  </a:lnTo>
                  <a:lnTo>
                    <a:pt x="82391" y="227266"/>
                  </a:lnTo>
                  <a:lnTo>
                    <a:pt x="88487" y="225742"/>
                  </a:lnTo>
                  <a:lnTo>
                    <a:pt x="93059" y="253269"/>
                  </a:lnTo>
                  <a:lnTo>
                    <a:pt x="83915" y="256317"/>
                  </a:lnTo>
                  <a:close/>
                </a:path>
              </a:pathLst>
            </a:custGeom>
            <a:solidFill>
              <a:srgbClr val="000000"/>
            </a:solidFill>
          </p:spPr>
          <p:txBody>
            <a:bodyPr wrap="square" lIns="0" tIns="0" rIns="0" bIns="0" rtlCol="0"/>
            <a:lstStyle/>
            <a:p>
              <a:endParaRPr/>
            </a:p>
          </p:txBody>
        </p:sp>
        <p:pic>
          <p:nvPicPr>
            <p:cNvPr id="21" name="object 21"/>
            <p:cNvPicPr/>
            <p:nvPr/>
          </p:nvPicPr>
          <p:blipFill>
            <a:blip r:embed="rId9"/>
            <a:stretch>
              <a:fillRect/>
            </a:stretch>
          </p:blipFill>
          <p:spPr>
            <a:xfrm>
              <a:off x="1784228" y="1478168"/>
              <a:ext cx="156154" cy="173719"/>
            </a:xfrm>
            <a:prstGeom prst="rect">
              <a:avLst/>
            </a:prstGeom>
          </p:spPr>
        </p:pic>
      </p:grpSp>
      <p:grpSp>
        <p:nvGrpSpPr>
          <p:cNvPr id="22" name="object 22"/>
          <p:cNvGrpSpPr/>
          <p:nvPr/>
        </p:nvGrpSpPr>
        <p:grpSpPr>
          <a:xfrm>
            <a:off x="2394249" y="1419000"/>
            <a:ext cx="426607" cy="232887"/>
            <a:chOff x="2241849" y="1419000"/>
            <a:chExt cx="426607" cy="232887"/>
          </a:xfrm>
        </p:grpSpPr>
        <p:sp>
          <p:nvSpPr>
            <p:cNvPr id="23" name="object 23"/>
            <p:cNvSpPr/>
            <p:nvPr/>
          </p:nvSpPr>
          <p:spPr>
            <a:xfrm>
              <a:off x="2241849" y="1419000"/>
              <a:ext cx="239806" cy="231962"/>
            </a:xfrm>
            <a:custGeom>
              <a:avLst/>
              <a:gdLst/>
              <a:ahLst/>
              <a:cxnLst/>
              <a:rect l="l" t="t" r="r" b="b"/>
              <a:pathLst>
                <a:path w="271780" h="262889">
                  <a:moveTo>
                    <a:pt x="91528" y="259372"/>
                  </a:moveTo>
                  <a:lnTo>
                    <a:pt x="86956" y="231838"/>
                  </a:lnTo>
                  <a:lnTo>
                    <a:pt x="80860" y="233362"/>
                  </a:lnTo>
                  <a:lnTo>
                    <a:pt x="68668" y="233362"/>
                  </a:lnTo>
                  <a:lnTo>
                    <a:pt x="64096" y="231838"/>
                  </a:lnTo>
                  <a:lnTo>
                    <a:pt x="62572" y="230314"/>
                  </a:lnTo>
                  <a:lnTo>
                    <a:pt x="59436" y="228790"/>
                  </a:lnTo>
                  <a:lnTo>
                    <a:pt x="57912" y="227266"/>
                  </a:lnTo>
                  <a:lnTo>
                    <a:pt x="54864" y="221170"/>
                  </a:lnTo>
                  <a:lnTo>
                    <a:pt x="54864" y="96113"/>
                  </a:lnTo>
                  <a:lnTo>
                    <a:pt x="86956" y="96113"/>
                  </a:lnTo>
                  <a:lnTo>
                    <a:pt x="86956" y="71628"/>
                  </a:lnTo>
                  <a:lnTo>
                    <a:pt x="54864" y="71628"/>
                  </a:lnTo>
                  <a:lnTo>
                    <a:pt x="54864" y="6096"/>
                  </a:lnTo>
                  <a:lnTo>
                    <a:pt x="22860" y="24384"/>
                  </a:lnTo>
                  <a:lnTo>
                    <a:pt x="22860" y="71628"/>
                  </a:lnTo>
                  <a:lnTo>
                    <a:pt x="0" y="71628"/>
                  </a:lnTo>
                  <a:lnTo>
                    <a:pt x="0" y="96113"/>
                  </a:lnTo>
                  <a:lnTo>
                    <a:pt x="22860" y="96113"/>
                  </a:lnTo>
                  <a:lnTo>
                    <a:pt x="22860" y="204406"/>
                  </a:lnTo>
                  <a:lnTo>
                    <a:pt x="23139" y="217868"/>
                  </a:lnTo>
                  <a:lnTo>
                    <a:pt x="24003" y="228612"/>
                  </a:lnTo>
                  <a:lnTo>
                    <a:pt x="25425" y="236816"/>
                  </a:lnTo>
                  <a:lnTo>
                    <a:pt x="27432" y="242608"/>
                  </a:lnTo>
                  <a:lnTo>
                    <a:pt x="28956" y="248704"/>
                  </a:lnTo>
                  <a:lnTo>
                    <a:pt x="67144" y="262420"/>
                  </a:lnTo>
                  <a:lnTo>
                    <a:pt x="82384" y="262420"/>
                  </a:lnTo>
                  <a:lnTo>
                    <a:pt x="91528" y="259372"/>
                  </a:lnTo>
                  <a:close/>
                </a:path>
                <a:path w="271780" h="262889">
                  <a:moveTo>
                    <a:pt x="271449" y="140309"/>
                  </a:moveTo>
                  <a:lnTo>
                    <a:pt x="265353" y="99161"/>
                  </a:lnTo>
                  <a:lnTo>
                    <a:pt x="235089" y="72250"/>
                  </a:lnTo>
                  <a:lnTo>
                    <a:pt x="207441" y="67056"/>
                  </a:lnTo>
                  <a:lnTo>
                    <a:pt x="190881" y="68770"/>
                  </a:lnTo>
                  <a:lnTo>
                    <a:pt x="175590" y="73774"/>
                  </a:lnTo>
                  <a:lnTo>
                    <a:pt x="161721" y="81927"/>
                  </a:lnTo>
                  <a:lnTo>
                    <a:pt x="149440" y="93065"/>
                  </a:lnTo>
                  <a:lnTo>
                    <a:pt x="149440" y="0"/>
                  </a:lnTo>
                  <a:lnTo>
                    <a:pt x="117436" y="0"/>
                  </a:lnTo>
                  <a:lnTo>
                    <a:pt x="117436" y="260896"/>
                  </a:lnTo>
                  <a:lnTo>
                    <a:pt x="149440" y="260896"/>
                  </a:lnTo>
                  <a:lnTo>
                    <a:pt x="149440" y="157073"/>
                  </a:lnTo>
                  <a:lnTo>
                    <a:pt x="149961" y="146456"/>
                  </a:lnTo>
                  <a:lnTo>
                    <a:pt x="167576" y="106159"/>
                  </a:lnTo>
                  <a:lnTo>
                    <a:pt x="199821" y="94589"/>
                  </a:lnTo>
                  <a:lnTo>
                    <a:pt x="209283" y="95402"/>
                  </a:lnTo>
                  <a:lnTo>
                    <a:pt x="238861" y="129476"/>
                  </a:lnTo>
                  <a:lnTo>
                    <a:pt x="239445" y="140309"/>
                  </a:lnTo>
                  <a:lnTo>
                    <a:pt x="239445" y="260896"/>
                  </a:lnTo>
                  <a:lnTo>
                    <a:pt x="271449" y="260896"/>
                  </a:lnTo>
                  <a:lnTo>
                    <a:pt x="271449" y="140309"/>
                  </a:lnTo>
                  <a:close/>
                </a:path>
              </a:pathLst>
            </a:custGeom>
            <a:solidFill>
              <a:srgbClr val="000000"/>
            </a:solidFill>
          </p:spPr>
          <p:txBody>
            <a:bodyPr wrap="square" lIns="0" tIns="0" rIns="0" bIns="0" rtlCol="0"/>
            <a:lstStyle/>
            <a:p>
              <a:endParaRPr/>
            </a:p>
          </p:txBody>
        </p:sp>
        <p:pic>
          <p:nvPicPr>
            <p:cNvPr id="24" name="object 24"/>
            <p:cNvPicPr/>
            <p:nvPr/>
          </p:nvPicPr>
          <p:blipFill>
            <a:blip r:embed="rId10"/>
            <a:stretch>
              <a:fillRect/>
            </a:stretch>
          </p:blipFill>
          <p:spPr>
            <a:xfrm>
              <a:off x="2515076" y="1478168"/>
              <a:ext cx="153380" cy="173719"/>
            </a:xfrm>
            <a:prstGeom prst="rect">
              <a:avLst/>
            </a:prstGeom>
          </p:spPr>
        </p:pic>
      </p:grpSp>
      <p:sp>
        <p:nvSpPr>
          <p:cNvPr id="25" name="object 25"/>
          <p:cNvSpPr/>
          <p:nvPr/>
        </p:nvSpPr>
        <p:spPr>
          <a:xfrm>
            <a:off x="3139888" y="1419001"/>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FF0000"/>
          </a:solidFill>
        </p:spPr>
        <p:txBody>
          <a:bodyPr wrap="square" lIns="0" tIns="0" rIns="0" bIns="0" rtlCol="0"/>
          <a:lstStyle/>
          <a:p>
            <a:endParaRPr/>
          </a:p>
        </p:txBody>
      </p:sp>
      <p:sp>
        <p:nvSpPr>
          <p:cNvPr id="26" name="object 26"/>
          <p:cNvSpPr/>
          <p:nvPr/>
        </p:nvSpPr>
        <p:spPr>
          <a:xfrm>
            <a:off x="3209897" y="1478168"/>
            <a:ext cx="226359" cy="171450"/>
          </a:xfrm>
          <a:custGeom>
            <a:avLst/>
            <a:gdLst/>
            <a:ahLst/>
            <a:cxnLst/>
            <a:rect l="l" t="t" r="r" b="b"/>
            <a:pathLst>
              <a:path w="256539" h="194310">
                <a:moveTo>
                  <a:pt x="256222" y="193833"/>
                </a:moveTo>
                <a:lnTo>
                  <a:pt x="224218" y="193833"/>
                </a:lnTo>
                <a:lnTo>
                  <a:pt x="224170" y="65341"/>
                </a:lnTo>
                <a:lnTo>
                  <a:pt x="223837" y="57626"/>
                </a:lnTo>
                <a:lnTo>
                  <a:pt x="222932" y="51625"/>
                </a:lnTo>
                <a:lnTo>
                  <a:pt x="221170" y="47339"/>
                </a:lnTo>
                <a:lnTo>
                  <a:pt x="219646" y="41243"/>
                </a:lnTo>
                <a:lnTo>
                  <a:pt x="215074" y="36671"/>
                </a:lnTo>
                <a:lnTo>
                  <a:pt x="210502" y="33623"/>
                </a:lnTo>
                <a:lnTo>
                  <a:pt x="204311" y="29051"/>
                </a:lnTo>
                <a:lnTo>
                  <a:pt x="198215" y="27527"/>
                </a:lnTo>
                <a:lnTo>
                  <a:pt x="190595" y="27527"/>
                </a:lnTo>
                <a:lnTo>
                  <a:pt x="152590" y="48982"/>
                </a:lnTo>
                <a:lnTo>
                  <a:pt x="144875" y="83915"/>
                </a:lnTo>
                <a:lnTo>
                  <a:pt x="144875" y="193833"/>
                </a:lnTo>
                <a:lnTo>
                  <a:pt x="112871" y="193833"/>
                </a:lnTo>
                <a:lnTo>
                  <a:pt x="112871" y="70199"/>
                </a:lnTo>
                <a:lnTo>
                  <a:pt x="112323" y="60483"/>
                </a:lnTo>
                <a:lnTo>
                  <a:pt x="87597" y="28336"/>
                </a:lnTo>
                <a:lnTo>
                  <a:pt x="79248" y="27527"/>
                </a:lnTo>
                <a:lnTo>
                  <a:pt x="72651" y="28074"/>
                </a:lnTo>
                <a:lnTo>
                  <a:pt x="40933" y="49934"/>
                </a:lnTo>
                <a:lnTo>
                  <a:pt x="32004" y="94678"/>
                </a:lnTo>
                <a:lnTo>
                  <a:pt x="32004" y="193833"/>
                </a:lnTo>
                <a:lnTo>
                  <a:pt x="0" y="193833"/>
                </a:lnTo>
                <a:lnTo>
                  <a:pt x="0" y="4571"/>
                </a:lnTo>
                <a:lnTo>
                  <a:pt x="28956" y="4571"/>
                </a:lnTo>
                <a:lnTo>
                  <a:pt x="28956" y="30575"/>
                </a:lnTo>
                <a:lnTo>
                  <a:pt x="33837" y="24026"/>
                </a:lnTo>
                <a:lnTo>
                  <a:pt x="39433" y="18192"/>
                </a:lnTo>
                <a:lnTo>
                  <a:pt x="45886" y="13215"/>
                </a:lnTo>
                <a:lnTo>
                  <a:pt x="53339" y="9239"/>
                </a:lnTo>
                <a:lnTo>
                  <a:pt x="60507" y="5183"/>
                </a:lnTo>
                <a:lnTo>
                  <a:pt x="68389" y="2297"/>
                </a:lnTo>
                <a:lnTo>
                  <a:pt x="77128" y="572"/>
                </a:lnTo>
                <a:lnTo>
                  <a:pt x="86868" y="0"/>
                </a:lnTo>
                <a:lnTo>
                  <a:pt x="96662" y="572"/>
                </a:lnTo>
                <a:lnTo>
                  <a:pt x="132111" y="19716"/>
                </a:lnTo>
                <a:lnTo>
                  <a:pt x="140303" y="33623"/>
                </a:lnTo>
                <a:lnTo>
                  <a:pt x="151709" y="18725"/>
                </a:lnTo>
                <a:lnTo>
                  <a:pt x="165258" y="8239"/>
                </a:lnTo>
                <a:lnTo>
                  <a:pt x="180808" y="2038"/>
                </a:lnTo>
                <a:lnTo>
                  <a:pt x="198215" y="0"/>
                </a:lnTo>
                <a:lnTo>
                  <a:pt x="211367" y="882"/>
                </a:lnTo>
                <a:lnTo>
                  <a:pt x="247864" y="24455"/>
                </a:lnTo>
                <a:lnTo>
                  <a:pt x="256222" y="64103"/>
                </a:lnTo>
                <a:lnTo>
                  <a:pt x="256222" y="193833"/>
                </a:lnTo>
                <a:close/>
              </a:path>
            </a:pathLst>
          </a:custGeom>
          <a:solidFill>
            <a:srgbClr val="FF0000"/>
          </a:solidFill>
        </p:spPr>
        <p:txBody>
          <a:bodyPr wrap="square" lIns="0" tIns="0" rIns="0" bIns="0" rtlCol="0"/>
          <a:lstStyle/>
          <a:p>
            <a:endParaRPr/>
          </a:p>
        </p:txBody>
      </p:sp>
      <p:grpSp>
        <p:nvGrpSpPr>
          <p:cNvPr id="27" name="object 27"/>
          <p:cNvGrpSpPr/>
          <p:nvPr/>
        </p:nvGrpSpPr>
        <p:grpSpPr>
          <a:xfrm>
            <a:off x="3477661" y="1478168"/>
            <a:ext cx="912552" cy="234763"/>
            <a:chOff x="3325261" y="1478168"/>
            <a:chExt cx="912552" cy="234763"/>
          </a:xfrm>
        </p:grpSpPr>
        <p:sp>
          <p:nvSpPr>
            <p:cNvPr id="28" name="object 28"/>
            <p:cNvSpPr/>
            <p:nvPr/>
          </p:nvSpPr>
          <p:spPr>
            <a:xfrm>
              <a:off x="3325261" y="1478168"/>
              <a:ext cx="145676" cy="234763"/>
            </a:xfrm>
            <a:custGeom>
              <a:avLst/>
              <a:gdLst/>
              <a:ahLst/>
              <a:cxnLst/>
              <a:rect l="l" t="t" r="r" b="b"/>
              <a:pathLst>
                <a:path w="165100" h="266064">
                  <a:moveTo>
                    <a:pt x="65743" y="29051"/>
                  </a:moveTo>
                  <a:lnTo>
                    <a:pt x="29051" y="29051"/>
                  </a:lnTo>
                  <a:lnTo>
                    <a:pt x="34790" y="22501"/>
                  </a:lnTo>
                  <a:lnTo>
                    <a:pt x="75080" y="547"/>
                  </a:lnTo>
                  <a:lnTo>
                    <a:pt x="83915" y="0"/>
                  </a:lnTo>
                  <a:lnTo>
                    <a:pt x="95942" y="834"/>
                  </a:lnTo>
                  <a:lnTo>
                    <a:pt x="135278" y="19478"/>
                  </a:lnTo>
                  <a:lnTo>
                    <a:pt x="141436" y="26003"/>
                  </a:lnTo>
                  <a:lnTo>
                    <a:pt x="80867" y="26003"/>
                  </a:lnTo>
                  <a:lnTo>
                    <a:pt x="70889" y="27146"/>
                  </a:lnTo>
                  <a:lnTo>
                    <a:pt x="65743" y="29051"/>
                  </a:lnTo>
                  <a:close/>
                </a:path>
                <a:path w="165100" h="266064">
                  <a:moveTo>
                    <a:pt x="32099" y="265556"/>
                  </a:moveTo>
                  <a:lnTo>
                    <a:pt x="0" y="265556"/>
                  </a:lnTo>
                  <a:lnTo>
                    <a:pt x="0" y="4571"/>
                  </a:lnTo>
                  <a:lnTo>
                    <a:pt x="29051" y="4571"/>
                  </a:lnTo>
                  <a:lnTo>
                    <a:pt x="29051" y="29051"/>
                  </a:lnTo>
                  <a:lnTo>
                    <a:pt x="65743" y="29051"/>
                  </a:lnTo>
                  <a:lnTo>
                    <a:pt x="33432" y="67734"/>
                  </a:lnTo>
                  <a:lnTo>
                    <a:pt x="29051" y="99250"/>
                  </a:lnTo>
                  <a:lnTo>
                    <a:pt x="29932" y="116395"/>
                  </a:lnTo>
                  <a:lnTo>
                    <a:pt x="44291" y="154114"/>
                  </a:lnTo>
                  <a:lnTo>
                    <a:pt x="79343" y="170878"/>
                  </a:lnTo>
                  <a:lnTo>
                    <a:pt x="140267" y="170878"/>
                  </a:lnTo>
                  <a:lnTo>
                    <a:pt x="137164" y="174021"/>
                  </a:lnTo>
                  <a:lnTo>
                    <a:pt x="32099" y="174021"/>
                  </a:lnTo>
                  <a:lnTo>
                    <a:pt x="32099" y="265556"/>
                  </a:lnTo>
                  <a:close/>
                </a:path>
                <a:path w="165100" h="266064">
                  <a:moveTo>
                    <a:pt x="140267" y="170878"/>
                  </a:moveTo>
                  <a:lnTo>
                    <a:pt x="79343" y="170878"/>
                  </a:lnTo>
                  <a:lnTo>
                    <a:pt x="90203" y="169735"/>
                  </a:lnTo>
                  <a:lnTo>
                    <a:pt x="99929" y="166306"/>
                  </a:lnTo>
                  <a:lnTo>
                    <a:pt x="127635" y="130301"/>
                  </a:lnTo>
                  <a:lnTo>
                    <a:pt x="131254" y="97726"/>
                  </a:lnTo>
                  <a:lnTo>
                    <a:pt x="130397" y="80526"/>
                  </a:lnTo>
                  <a:lnTo>
                    <a:pt x="117538" y="42767"/>
                  </a:lnTo>
                  <a:lnTo>
                    <a:pt x="80867" y="26003"/>
                  </a:lnTo>
                  <a:lnTo>
                    <a:pt x="141436" y="26003"/>
                  </a:lnTo>
                  <a:lnTo>
                    <a:pt x="162496" y="71354"/>
                  </a:lnTo>
                  <a:lnTo>
                    <a:pt x="164782" y="97726"/>
                  </a:lnTo>
                  <a:lnTo>
                    <a:pt x="163972" y="112037"/>
                  </a:lnTo>
                  <a:lnTo>
                    <a:pt x="154114" y="149542"/>
                  </a:lnTo>
                  <a:lnTo>
                    <a:pt x="141160" y="169973"/>
                  </a:lnTo>
                  <a:lnTo>
                    <a:pt x="140267" y="170878"/>
                  </a:lnTo>
                  <a:close/>
                </a:path>
                <a:path w="165100" h="266064">
                  <a:moveTo>
                    <a:pt x="82391" y="196881"/>
                  </a:moveTo>
                  <a:lnTo>
                    <a:pt x="41624" y="182975"/>
                  </a:lnTo>
                  <a:lnTo>
                    <a:pt x="32099" y="174021"/>
                  </a:lnTo>
                  <a:lnTo>
                    <a:pt x="137164" y="174021"/>
                  </a:lnTo>
                  <a:lnTo>
                    <a:pt x="102977" y="194214"/>
                  </a:lnTo>
                  <a:lnTo>
                    <a:pt x="82391" y="196881"/>
                  </a:lnTo>
                  <a:close/>
                </a:path>
              </a:pathLst>
            </a:custGeom>
            <a:solidFill>
              <a:srgbClr val="FF0000"/>
            </a:solidFill>
          </p:spPr>
          <p:txBody>
            <a:bodyPr wrap="square" lIns="0" tIns="0" rIns="0" bIns="0" rtlCol="0"/>
            <a:lstStyle/>
            <a:p>
              <a:endParaRPr/>
            </a:p>
          </p:txBody>
        </p:sp>
        <p:pic>
          <p:nvPicPr>
            <p:cNvPr id="29" name="object 29"/>
            <p:cNvPicPr/>
            <p:nvPr/>
          </p:nvPicPr>
          <p:blipFill>
            <a:blip r:embed="rId11"/>
            <a:stretch>
              <a:fillRect/>
            </a:stretch>
          </p:blipFill>
          <p:spPr>
            <a:xfrm>
              <a:off x="3504275" y="1478168"/>
              <a:ext cx="253056" cy="173719"/>
            </a:xfrm>
            <a:prstGeom prst="rect">
              <a:avLst/>
            </a:prstGeom>
          </p:spPr>
        </p:pic>
        <p:sp>
          <p:nvSpPr>
            <p:cNvPr id="30" name="object 30"/>
            <p:cNvSpPr/>
            <p:nvPr/>
          </p:nvSpPr>
          <p:spPr>
            <a:xfrm>
              <a:off x="3789604" y="1478168"/>
              <a:ext cx="145676" cy="234763"/>
            </a:xfrm>
            <a:custGeom>
              <a:avLst/>
              <a:gdLst/>
              <a:ahLst/>
              <a:cxnLst/>
              <a:rect l="l" t="t" r="r" b="b"/>
              <a:pathLst>
                <a:path w="165100" h="266064">
                  <a:moveTo>
                    <a:pt x="65627" y="29051"/>
                  </a:moveTo>
                  <a:lnTo>
                    <a:pt x="29051" y="29051"/>
                  </a:lnTo>
                  <a:lnTo>
                    <a:pt x="34790" y="22501"/>
                  </a:lnTo>
                  <a:lnTo>
                    <a:pt x="75080" y="547"/>
                  </a:lnTo>
                  <a:lnTo>
                    <a:pt x="83915" y="0"/>
                  </a:lnTo>
                  <a:lnTo>
                    <a:pt x="95942" y="834"/>
                  </a:lnTo>
                  <a:lnTo>
                    <a:pt x="135255" y="19478"/>
                  </a:lnTo>
                  <a:lnTo>
                    <a:pt x="141277" y="26003"/>
                  </a:lnTo>
                  <a:lnTo>
                    <a:pt x="80867" y="26003"/>
                  </a:lnTo>
                  <a:lnTo>
                    <a:pt x="70866" y="27146"/>
                  </a:lnTo>
                  <a:lnTo>
                    <a:pt x="65627" y="29051"/>
                  </a:lnTo>
                  <a:close/>
                </a:path>
                <a:path w="165100" h="266064">
                  <a:moveTo>
                    <a:pt x="32099" y="265556"/>
                  </a:moveTo>
                  <a:lnTo>
                    <a:pt x="0" y="265556"/>
                  </a:lnTo>
                  <a:lnTo>
                    <a:pt x="0" y="4571"/>
                  </a:lnTo>
                  <a:lnTo>
                    <a:pt x="29051" y="4571"/>
                  </a:lnTo>
                  <a:lnTo>
                    <a:pt x="29051" y="29051"/>
                  </a:lnTo>
                  <a:lnTo>
                    <a:pt x="65627" y="29051"/>
                  </a:lnTo>
                  <a:lnTo>
                    <a:pt x="33242" y="67734"/>
                  </a:lnTo>
                  <a:lnTo>
                    <a:pt x="29051" y="99250"/>
                  </a:lnTo>
                  <a:lnTo>
                    <a:pt x="29932" y="116395"/>
                  </a:lnTo>
                  <a:lnTo>
                    <a:pt x="44291" y="154114"/>
                  </a:lnTo>
                  <a:lnTo>
                    <a:pt x="79343" y="170878"/>
                  </a:lnTo>
                  <a:lnTo>
                    <a:pt x="140252" y="170878"/>
                  </a:lnTo>
                  <a:lnTo>
                    <a:pt x="137138" y="174021"/>
                  </a:lnTo>
                  <a:lnTo>
                    <a:pt x="32099" y="174021"/>
                  </a:lnTo>
                  <a:lnTo>
                    <a:pt x="32099" y="265556"/>
                  </a:lnTo>
                  <a:close/>
                </a:path>
                <a:path w="165100" h="266064">
                  <a:moveTo>
                    <a:pt x="140252" y="170878"/>
                  </a:moveTo>
                  <a:lnTo>
                    <a:pt x="79343" y="170878"/>
                  </a:lnTo>
                  <a:lnTo>
                    <a:pt x="90201" y="169735"/>
                  </a:lnTo>
                  <a:lnTo>
                    <a:pt x="99917" y="166306"/>
                  </a:lnTo>
                  <a:lnTo>
                    <a:pt x="127623" y="130301"/>
                  </a:lnTo>
                  <a:lnTo>
                    <a:pt x="131254" y="97726"/>
                  </a:lnTo>
                  <a:lnTo>
                    <a:pt x="130371" y="80526"/>
                  </a:lnTo>
                  <a:lnTo>
                    <a:pt x="115919" y="42767"/>
                  </a:lnTo>
                  <a:lnTo>
                    <a:pt x="80867" y="26003"/>
                  </a:lnTo>
                  <a:lnTo>
                    <a:pt x="141277" y="26003"/>
                  </a:lnTo>
                  <a:lnTo>
                    <a:pt x="162306" y="71354"/>
                  </a:lnTo>
                  <a:lnTo>
                    <a:pt x="164782" y="97726"/>
                  </a:lnTo>
                  <a:lnTo>
                    <a:pt x="163972" y="112037"/>
                  </a:lnTo>
                  <a:lnTo>
                    <a:pt x="154114" y="149542"/>
                  </a:lnTo>
                  <a:lnTo>
                    <a:pt x="141148" y="169973"/>
                  </a:lnTo>
                  <a:lnTo>
                    <a:pt x="140252" y="170878"/>
                  </a:lnTo>
                  <a:close/>
                </a:path>
                <a:path w="165100" h="266064">
                  <a:moveTo>
                    <a:pt x="82391" y="196881"/>
                  </a:moveTo>
                  <a:lnTo>
                    <a:pt x="41624" y="182975"/>
                  </a:lnTo>
                  <a:lnTo>
                    <a:pt x="32099" y="174021"/>
                  </a:lnTo>
                  <a:lnTo>
                    <a:pt x="137138" y="174021"/>
                  </a:lnTo>
                  <a:lnTo>
                    <a:pt x="102965" y="194214"/>
                  </a:lnTo>
                  <a:lnTo>
                    <a:pt x="82391" y="196881"/>
                  </a:lnTo>
                  <a:close/>
                </a:path>
              </a:pathLst>
            </a:custGeom>
            <a:solidFill>
              <a:srgbClr val="FF0000"/>
            </a:solidFill>
          </p:spPr>
          <p:txBody>
            <a:bodyPr wrap="square" lIns="0" tIns="0" rIns="0" bIns="0" rtlCol="0"/>
            <a:lstStyle/>
            <a:p>
              <a:endParaRPr/>
            </a:p>
          </p:txBody>
        </p:sp>
        <p:pic>
          <p:nvPicPr>
            <p:cNvPr id="31" name="object 31"/>
            <p:cNvPicPr/>
            <p:nvPr/>
          </p:nvPicPr>
          <p:blipFill>
            <a:blip r:embed="rId12"/>
            <a:stretch>
              <a:fillRect/>
            </a:stretch>
          </p:blipFill>
          <p:spPr>
            <a:xfrm>
              <a:off x="3959206" y="1478168"/>
              <a:ext cx="153464" cy="173719"/>
            </a:xfrm>
            <a:prstGeom prst="rect">
              <a:avLst/>
            </a:prstGeom>
          </p:spPr>
        </p:pic>
        <p:pic>
          <p:nvPicPr>
            <p:cNvPr id="32" name="object 32"/>
            <p:cNvPicPr/>
            <p:nvPr/>
          </p:nvPicPr>
          <p:blipFill>
            <a:blip r:embed="rId13"/>
            <a:stretch>
              <a:fillRect/>
            </a:stretch>
          </p:blipFill>
          <p:spPr>
            <a:xfrm>
              <a:off x="4146289" y="1478168"/>
              <a:ext cx="91524" cy="171029"/>
            </a:xfrm>
            <a:prstGeom prst="rect">
              <a:avLst/>
            </a:prstGeom>
          </p:spPr>
        </p:pic>
      </p:grpSp>
      <p:pic>
        <p:nvPicPr>
          <p:cNvPr id="33" name="object 33"/>
          <p:cNvPicPr/>
          <p:nvPr/>
        </p:nvPicPr>
        <p:blipFill>
          <a:blip r:embed="rId14"/>
          <a:stretch>
            <a:fillRect/>
          </a:stretch>
        </p:blipFill>
        <p:spPr>
          <a:xfrm>
            <a:off x="4678232" y="1424380"/>
            <a:ext cx="1122492" cy="292137"/>
          </a:xfrm>
          <a:prstGeom prst="rect">
            <a:avLst/>
          </a:prstGeom>
        </p:spPr>
      </p:pic>
      <p:grpSp>
        <p:nvGrpSpPr>
          <p:cNvPr id="34" name="object 34"/>
          <p:cNvGrpSpPr/>
          <p:nvPr/>
        </p:nvGrpSpPr>
        <p:grpSpPr>
          <a:xfrm>
            <a:off x="6125051" y="1418666"/>
            <a:ext cx="375593" cy="233222"/>
            <a:chOff x="5972651" y="1418665"/>
            <a:chExt cx="375593" cy="233222"/>
          </a:xfrm>
        </p:grpSpPr>
        <p:pic>
          <p:nvPicPr>
            <p:cNvPr id="35" name="object 35"/>
            <p:cNvPicPr/>
            <p:nvPr/>
          </p:nvPicPr>
          <p:blipFill>
            <a:blip r:embed="rId15"/>
            <a:stretch>
              <a:fillRect/>
            </a:stretch>
          </p:blipFill>
          <p:spPr>
            <a:xfrm>
              <a:off x="5972651" y="1478168"/>
              <a:ext cx="314997" cy="173719"/>
            </a:xfrm>
            <a:prstGeom prst="rect">
              <a:avLst/>
            </a:prstGeom>
          </p:spPr>
        </p:pic>
        <p:sp>
          <p:nvSpPr>
            <p:cNvPr id="36" name="object 36"/>
            <p:cNvSpPr/>
            <p:nvPr/>
          </p:nvSpPr>
          <p:spPr>
            <a:xfrm>
              <a:off x="6319669" y="1418665"/>
              <a:ext cx="28574" cy="230281"/>
            </a:xfrm>
            <a:custGeom>
              <a:avLst/>
              <a:gdLst/>
              <a:ahLst/>
              <a:cxnLst/>
              <a:rect l="l" t="t" r="r" b="b"/>
              <a:pathLst>
                <a:path w="32384" h="260985">
                  <a:moveTo>
                    <a:pt x="32003" y="260604"/>
                  </a:moveTo>
                  <a:lnTo>
                    <a:pt x="0" y="260604"/>
                  </a:lnTo>
                  <a:lnTo>
                    <a:pt x="0" y="0"/>
                  </a:lnTo>
                  <a:lnTo>
                    <a:pt x="32003" y="0"/>
                  </a:lnTo>
                  <a:lnTo>
                    <a:pt x="32003" y="260604"/>
                  </a:lnTo>
                  <a:close/>
                </a:path>
              </a:pathLst>
            </a:custGeom>
            <a:solidFill>
              <a:srgbClr val="FF0000"/>
            </a:solidFill>
          </p:spPr>
          <p:txBody>
            <a:bodyPr wrap="square" lIns="0" tIns="0" rIns="0" bIns="0" rtlCol="0"/>
            <a:lstStyle/>
            <a:p>
              <a:endParaRPr/>
            </a:p>
          </p:txBody>
        </p:sp>
      </p:grpSp>
      <p:grpSp>
        <p:nvGrpSpPr>
          <p:cNvPr id="37" name="object 37"/>
          <p:cNvGrpSpPr/>
          <p:nvPr/>
        </p:nvGrpSpPr>
        <p:grpSpPr>
          <a:xfrm>
            <a:off x="6543340" y="1418666"/>
            <a:ext cx="884563" cy="233222"/>
            <a:chOff x="6390939" y="1418665"/>
            <a:chExt cx="884563" cy="233222"/>
          </a:xfrm>
        </p:grpSpPr>
        <p:sp>
          <p:nvSpPr>
            <p:cNvPr id="38" name="object 38"/>
            <p:cNvSpPr/>
            <p:nvPr/>
          </p:nvSpPr>
          <p:spPr>
            <a:xfrm>
              <a:off x="6390939" y="1418665"/>
              <a:ext cx="28574" cy="230281"/>
            </a:xfrm>
            <a:custGeom>
              <a:avLst/>
              <a:gdLst/>
              <a:ahLst/>
              <a:cxnLst/>
              <a:rect l="l" t="t" r="r" b="b"/>
              <a:pathLst>
                <a:path w="32384" h="260985">
                  <a:moveTo>
                    <a:pt x="32003" y="260604"/>
                  </a:moveTo>
                  <a:lnTo>
                    <a:pt x="0" y="260604"/>
                  </a:lnTo>
                  <a:lnTo>
                    <a:pt x="0" y="0"/>
                  </a:lnTo>
                  <a:lnTo>
                    <a:pt x="32003" y="0"/>
                  </a:lnTo>
                  <a:lnTo>
                    <a:pt x="32003" y="260604"/>
                  </a:lnTo>
                  <a:close/>
                </a:path>
              </a:pathLst>
            </a:custGeom>
            <a:solidFill>
              <a:srgbClr val="FF0000"/>
            </a:solidFill>
          </p:spPr>
          <p:txBody>
            <a:bodyPr wrap="square" lIns="0" tIns="0" rIns="0" bIns="0" rtlCol="0"/>
            <a:lstStyle/>
            <a:p>
              <a:endParaRPr/>
            </a:p>
          </p:txBody>
        </p:sp>
        <p:pic>
          <p:nvPicPr>
            <p:cNvPr id="39" name="object 39"/>
            <p:cNvPicPr/>
            <p:nvPr/>
          </p:nvPicPr>
          <p:blipFill>
            <a:blip r:embed="rId16"/>
            <a:stretch>
              <a:fillRect/>
            </a:stretch>
          </p:blipFill>
          <p:spPr>
            <a:xfrm>
              <a:off x="6454559" y="1478168"/>
              <a:ext cx="153464" cy="173719"/>
            </a:xfrm>
            <a:prstGeom prst="rect">
              <a:avLst/>
            </a:prstGeom>
          </p:spPr>
        </p:pic>
        <p:pic>
          <p:nvPicPr>
            <p:cNvPr id="40" name="object 40"/>
            <p:cNvPicPr/>
            <p:nvPr/>
          </p:nvPicPr>
          <p:blipFill>
            <a:blip r:embed="rId17"/>
            <a:stretch>
              <a:fillRect/>
            </a:stretch>
          </p:blipFill>
          <p:spPr>
            <a:xfrm>
              <a:off x="6632145" y="1478168"/>
              <a:ext cx="145396" cy="173719"/>
            </a:xfrm>
            <a:prstGeom prst="rect">
              <a:avLst/>
            </a:prstGeom>
          </p:spPr>
        </p:pic>
        <p:sp>
          <p:nvSpPr>
            <p:cNvPr id="41" name="object 41"/>
            <p:cNvSpPr/>
            <p:nvPr/>
          </p:nvSpPr>
          <p:spPr>
            <a:xfrm>
              <a:off x="6785599" y="1419000"/>
              <a:ext cx="133350" cy="231962"/>
            </a:xfrm>
            <a:custGeom>
              <a:avLst/>
              <a:gdLst/>
              <a:ahLst/>
              <a:cxnLst/>
              <a:rect l="l" t="t" r="r" b="b"/>
              <a:pathLst>
                <a:path w="151129" h="262889">
                  <a:moveTo>
                    <a:pt x="93065" y="259372"/>
                  </a:moveTo>
                  <a:lnTo>
                    <a:pt x="88493" y="231838"/>
                  </a:lnTo>
                  <a:lnTo>
                    <a:pt x="82397" y="233362"/>
                  </a:lnTo>
                  <a:lnTo>
                    <a:pt x="68681" y="233362"/>
                  </a:lnTo>
                  <a:lnTo>
                    <a:pt x="59537" y="228790"/>
                  </a:lnTo>
                  <a:lnTo>
                    <a:pt x="58013" y="227266"/>
                  </a:lnTo>
                  <a:lnTo>
                    <a:pt x="58013" y="224218"/>
                  </a:lnTo>
                  <a:lnTo>
                    <a:pt x="56489" y="221170"/>
                  </a:lnTo>
                  <a:lnTo>
                    <a:pt x="54965" y="216598"/>
                  </a:lnTo>
                  <a:lnTo>
                    <a:pt x="54965" y="96113"/>
                  </a:lnTo>
                  <a:lnTo>
                    <a:pt x="88493" y="96113"/>
                  </a:lnTo>
                  <a:lnTo>
                    <a:pt x="88493" y="71628"/>
                  </a:lnTo>
                  <a:lnTo>
                    <a:pt x="54965" y="71628"/>
                  </a:lnTo>
                  <a:lnTo>
                    <a:pt x="54965" y="6096"/>
                  </a:lnTo>
                  <a:lnTo>
                    <a:pt x="24384" y="24384"/>
                  </a:lnTo>
                  <a:lnTo>
                    <a:pt x="24384" y="71628"/>
                  </a:lnTo>
                  <a:lnTo>
                    <a:pt x="0" y="71628"/>
                  </a:lnTo>
                  <a:lnTo>
                    <a:pt x="0" y="96113"/>
                  </a:lnTo>
                  <a:lnTo>
                    <a:pt x="24384" y="96113"/>
                  </a:lnTo>
                  <a:lnTo>
                    <a:pt x="24434" y="217868"/>
                  </a:lnTo>
                  <a:lnTo>
                    <a:pt x="24765" y="228612"/>
                  </a:lnTo>
                  <a:lnTo>
                    <a:pt x="52666" y="261277"/>
                  </a:lnTo>
                  <a:lnTo>
                    <a:pt x="68681" y="262420"/>
                  </a:lnTo>
                  <a:lnTo>
                    <a:pt x="83921" y="262420"/>
                  </a:lnTo>
                  <a:lnTo>
                    <a:pt x="93065" y="259372"/>
                  </a:lnTo>
                  <a:close/>
                </a:path>
                <a:path w="151129" h="262889">
                  <a:moveTo>
                    <a:pt x="150977" y="71628"/>
                  </a:moveTo>
                  <a:lnTo>
                    <a:pt x="118973" y="71628"/>
                  </a:lnTo>
                  <a:lnTo>
                    <a:pt x="118973" y="260896"/>
                  </a:lnTo>
                  <a:lnTo>
                    <a:pt x="150977" y="260896"/>
                  </a:lnTo>
                  <a:lnTo>
                    <a:pt x="150977" y="71628"/>
                  </a:lnTo>
                  <a:close/>
                </a:path>
                <a:path w="151129" h="262889">
                  <a:moveTo>
                    <a:pt x="150977" y="0"/>
                  </a:moveTo>
                  <a:lnTo>
                    <a:pt x="118973" y="0"/>
                  </a:lnTo>
                  <a:lnTo>
                    <a:pt x="118973" y="36576"/>
                  </a:lnTo>
                  <a:lnTo>
                    <a:pt x="150977" y="36576"/>
                  </a:lnTo>
                  <a:lnTo>
                    <a:pt x="150977" y="0"/>
                  </a:lnTo>
                  <a:close/>
                </a:path>
              </a:pathLst>
            </a:custGeom>
            <a:solidFill>
              <a:srgbClr val="FF0000"/>
            </a:solidFill>
          </p:spPr>
          <p:txBody>
            <a:bodyPr wrap="square" lIns="0" tIns="0" rIns="0" bIns="0" rtlCol="0"/>
            <a:lstStyle/>
            <a:p>
              <a:endParaRPr/>
            </a:p>
          </p:txBody>
        </p:sp>
        <p:pic>
          <p:nvPicPr>
            <p:cNvPr id="42" name="object 42"/>
            <p:cNvPicPr/>
            <p:nvPr/>
          </p:nvPicPr>
          <p:blipFill>
            <a:blip r:embed="rId18"/>
            <a:stretch>
              <a:fillRect/>
            </a:stretch>
          </p:blipFill>
          <p:spPr>
            <a:xfrm>
              <a:off x="6951176" y="1478168"/>
              <a:ext cx="156070" cy="173719"/>
            </a:xfrm>
            <a:prstGeom prst="rect">
              <a:avLst/>
            </a:prstGeom>
          </p:spPr>
        </p:pic>
        <p:pic>
          <p:nvPicPr>
            <p:cNvPr id="43" name="object 43"/>
            <p:cNvPicPr/>
            <p:nvPr/>
          </p:nvPicPr>
          <p:blipFill>
            <a:blip r:embed="rId19"/>
            <a:stretch>
              <a:fillRect/>
            </a:stretch>
          </p:blipFill>
          <p:spPr>
            <a:xfrm>
              <a:off x="7140947" y="1478167"/>
              <a:ext cx="134554" cy="171029"/>
            </a:xfrm>
            <a:prstGeom prst="rect">
              <a:avLst/>
            </a:prstGeom>
          </p:spPr>
        </p:pic>
      </p:grpSp>
      <p:grpSp>
        <p:nvGrpSpPr>
          <p:cNvPr id="44" name="object 44"/>
          <p:cNvGrpSpPr/>
          <p:nvPr/>
        </p:nvGrpSpPr>
        <p:grpSpPr>
          <a:xfrm>
            <a:off x="7746933" y="1419000"/>
            <a:ext cx="502501" cy="233082"/>
            <a:chOff x="7594533" y="1419000"/>
            <a:chExt cx="502501" cy="233082"/>
          </a:xfrm>
        </p:grpSpPr>
        <p:pic>
          <p:nvPicPr>
            <p:cNvPr id="45" name="object 45"/>
            <p:cNvPicPr/>
            <p:nvPr/>
          </p:nvPicPr>
          <p:blipFill>
            <a:blip r:embed="rId20"/>
            <a:stretch>
              <a:fillRect/>
            </a:stretch>
          </p:blipFill>
          <p:spPr>
            <a:xfrm>
              <a:off x="7594533" y="1478168"/>
              <a:ext cx="153380" cy="173719"/>
            </a:xfrm>
            <a:prstGeom prst="rect">
              <a:avLst/>
            </a:prstGeom>
          </p:spPr>
        </p:pic>
        <p:pic>
          <p:nvPicPr>
            <p:cNvPr id="46" name="object 46"/>
            <p:cNvPicPr/>
            <p:nvPr/>
          </p:nvPicPr>
          <p:blipFill>
            <a:blip r:embed="rId21"/>
            <a:stretch>
              <a:fillRect/>
            </a:stretch>
          </p:blipFill>
          <p:spPr>
            <a:xfrm>
              <a:off x="7782962" y="1478167"/>
              <a:ext cx="135899" cy="171029"/>
            </a:xfrm>
            <a:prstGeom prst="rect">
              <a:avLst/>
            </a:prstGeom>
          </p:spPr>
        </p:pic>
        <p:sp>
          <p:nvSpPr>
            <p:cNvPr id="47" name="object 47"/>
            <p:cNvSpPr/>
            <p:nvPr/>
          </p:nvSpPr>
          <p:spPr>
            <a:xfrm>
              <a:off x="7952479" y="1419000"/>
              <a:ext cx="144556" cy="233082"/>
            </a:xfrm>
            <a:custGeom>
              <a:avLst/>
              <a:gdLst/>
              <a:ahLst/>
              <a:cxnLst/>
              <a:rect l="l" t="t" r="r" b="b"/>
              <a:pathLst>
                <a:path w="163829" h="264160">
                  <a:moveTo>
                    <a:pt x="131590" y="237934"/>
                  </a:moveTo>
                  <a:lnTo>
                    <a:pt x="83915" y="237934"/>
                  </a:lnTo>
                  <a:lnTo>
                    <a:pt x="93894" y="237029"/>
                  </a:lnTo>
                  <a:lnTo>
                    <a:pt x="103167" y="234124"/>
                  </a:lnTo>
                  <a:lnTo>
                    <a:pt x="130683" y="199834"/>
                  </a:lnTo>
                  <a:lnTo>
                    <a:pt x="134302" y="169354"/>
                  </a:lnTo>
                  <a:lnTo>
                    <a:pt x="133421" y="151035"/>
                  </a:lnTo>
                  <a:lnTo>
                    <a:pt x="119062" y="111347"/>
                  </a:lnTo>
                  <a:lnTo>
                    <a:pt x="82391" y="93059"/>
                  </a:lnTo>
                  <a:lnTo>
                    <a:pt x="131254" y="93059"/>
                  </a:lnTo>
                  <a:lnTo>
                    <a:pt x="131254" y="0"/>
                  </a:lnTo>
                  <a:lnTo>
                    <a:pt x="163258" y="0"/>
                  </a:lnTo>
                  <a:lnTo>
                    <a:pt x="163258" y="236410"/>
                  </a:lnTo>
                  <a:lnTo>
                    <a:pt x="132778" y="236410"/>
                  </a:lnTo>
                  <a:lnTo>
                    <a:pt x="131590" y="237934"/>
                  </a:lnTo>
                  <a:close/>
                </a:path>
                <a:path w="163829" h="264160">
                  <a:moveTo>
                    <a:pt x="80867" y="263937"/>
                  </a:moveTo>
                  <a:lnTo>
                    <a:pt x="39719" y="251745"/>
                  </a:lnTo>
                  <a:lnTo>
                    <a:pt x="9239" y="218122"/>
                  </a:lnTo>
                  <a:lnTo>
                    <a:pt x="572" y="180617"/>
                  </a:lnTo>
                  <a:lnTo>
                    <a:pt x="0" y="166306"/>
                  </a:lnTo>
                  <a:lnTo>
                    <a:pt x="572" y="152583"/>
                  </a:lnTo>
                  <a:lnTo>
                    <a:pt x="9239" y="114395"/>
                  </a:lnTo>
                  <a:lnTo>
                    <a:pt x="36671" y="79343"/>
                  </a:lnTo>
                  <a:lnTo>
                    <a:pt x="79343" y="67055"/>
                  </a:lnTo>
                  <a:lnTo>
                    <a:pt x="87320" y="67603"/>
                  </a:lnTo>
                  <a:lnTo>
                    <a:pt x="126633" y="87628"/>
                  </a:lnTo>
                  <a:lnTo>
                    <a:pt x="131254" y="93059"/>
                  </a:lnTo>
                  <a:lnTo>
                    <a:pt x="82391" y="93059"/>
                  </a:lnTo>
                  <a:lnTo>
                    <a:pt x="72413" y="94202"/>
                  </a:lnTo>
                  <a:lnTo>
                    <a:pt x="40457" y="120778"/>
                  </a:lnTo>
                  <a:lnTo>
                    <a:pt x="32099" y="166306"/>
                  </a:lnTo>
                  <a:lnTo>
                    <a:pt x="32980" y="183427"/>
                  </a:lnTo>
                  <a:lnTo>
                    <a:pt x="47339" y="219646"/>
                  </a:lnTo>
                  <a:lnTo>
                    <a:pt x="83915" y="237934"/>
                  </a:lnTo>
                  <a:lnTo>
                    <a:pt x="131590" y="237934"/>
                  </a:lnTo>
                  <a:lnTo>
                    <a:pt x="123381" y="248467"/>
                  </a:lnTo>
                  <a:lnTo>
                    <a:pt x="111394" y="257067"/>
                  </a:lnTo>
                  <a:lnTo>
                    <a:pt x="97122" y="262221"/>
                  </a:lnTo>
                  <a:lnTo>
                    <a:pt x="80867" y="263937"/>
                  </a:lnTo>
                  <a:close/>
                </a:path>
                <a:path w="163829" h="264160">
                  <a:moveTo>
                    <a:pt x="163258" y="260889"/>
                  </a:moveTo>
                  <a:lnTo>
                    <a:pt x="132778" y="260889"/>
                  </a:lnTo>
                  <a:lnTo>
                    <a:pt x="132778" y="236410"/>
                  </a:lnTo>
                  <a:lnTo>
                    <a:pt x="163258" y="236410"/>
                  </a:lnTo>
                  <a:lnTo>
                    <a:pt x="163258" y="260889"/>
                  </a:lnTo>
                  <a:close/>
                </a:path>
              </a:pathLst>
            </a:custGeom>
            <a:solidFill>
              <a:srgbClr val="FF0000"/>
            </a:solidFill>
          </p:spPr>
          <p:txBody>
            <a:bodyPr wrap="square" lIns="0" tIns="0" rIns="0" bIns="0" rtlCol="0"/>
            <a:lstStyle/>
            <a:p>
              <a:endParaRPr/>
            </a:p>
          </p:txBody>
        </p:sp>
      </p:grpSp>
      <p:sp>
        <p:nvSpPr>
          <p:cNvPr id="48" name="object 48"/>
          <p:cNvSpPr/>
          <p:nvPr/>
        </p:nvSpPr>
        <p:spPr>
          <a:xfrm>
            <a:off x="974323" y="1804007"/>
            <a:ext cx="145676" cy="233082"/>
          </a:xfrm>
          <a:custGeom>
            <a:avLst/>
            <a:gdLst/>
            <a:ahLst/>
            <a:cxnLst/>
            <a:rect l="l" t="t" r="r" b="b"/>
            <a:pathLst>
              <a:path w="165100" h="264160">
                <a:moveTo>
                  <a:pt x="132931" y="238029"/>
                </a:moveTo>
                <a:lnTo>
                  <a:pt x="83915" y="238029"/>
                </a:lnTo>
                <a:lnTo>
                  <a:pt x="94559" y="236910"/>
                </a:lnTo>
                <a:lnTo>
                  <a:pt x="103917" y="233648"/>
                </a:lnTo>
                <a:lnTo>
                  <a:pt x="130778" y="199274"/>
                </a:lnTo>
                <a:lnTo>
                  <a:pt x="134207" y="169354"/>
                </a:lnTo>
                <a:lnTo>
                  <a:pt x="133350" y="151075"/>
                </a:lnTo>
                <a:lnTo>
                  <a:pt x="120491" y="111347"/>
                </a:lnTo>
                <a:lnTo>
                  <a:pt x="83915" y="93059"/>
                </a:lnTo>
                <a:lnTo>
                  <a:pt x="132683" y="93059"/>
                </a:lnTo>
                <a:lnTo>
                  <a:pt x="132683" y="0"/>
                </a:lnTo>
                <a:lnTo>
                  <a:pt x="164687" y="0"/>
                </a:lnTo>
                <a:lnTo>
                  <a:pt x="164687" y="236505"/>
                </a:lnTo>
                <a:lnTo>
                  <a:pt x="134207" y="236505"/>
                </a:lnTo>
                <a:lnTo>
                  <a:pt x="132931" y="238029"/>
                </a:lnTo>
                <a:close/>
              </a:path>
              <a:path w="165100" h="264160">
                <a:moveTo>
                  <a:pt x="80867" y="263937"/>
                </a:moveTo>
                <a:lnTo>
                  <a:pt x="39624" y="251745"/>
                </a:lnTo>
                <a:lnTo>
                  <a:pt x="10668" y="218217"/>
                </a:lnTo>
                <a:lnTo>
                  <a:pt x="595" y="180619"/>
                </a:lnTo>
                <a:lnTo>
                  <a:pt x="0" y="166306"/>
                </a:lnTo>
                <a:lnTo>
                  <a:pt x="571" y="151980"/>
                </a:lnTo>
                <a:lnTo>
                  <a:pt x="9144" y="114395"/>
                </a:lnTo>
                <a:lnTo>
                  <a:pt x="38100" y="79343"/>
                </a:lnTo>
                <a:lnTo>
                  <a:pt x="80867" y="67151"/>
                </a:lnTo>
                <a:lnTo>
                  <a:pt x="88820" y="67698"/>
                </a:lnTo>
                <a:lnTo>
                  <a:pt x="127825" y="87629"/>
                </a:lnTo>
                <a:lnTo>
                  <a:pt x="132683" y="93059"/>
                </a:lnTo>
                <a:lnTo>
                  <a:pt x="83915" y="93059"/>
                </a:lnTo>
                <a:lnTo>
                  <a:pt x="73041" y="94202"/>
                </a:lnTo>
                <a:lnTo>
                  <a:pt x="41243" y="120791"/>
                </a:lnTo>
                <a:lnTo>
                  <a:pt x="33528" y="166306"/>
                </a:lnTo>
                <a:lnTo>
                  <a:pt x="34409" y="183429"/>
                </a:lnTo>
                <a:lnTo>
                  <a:pt x="48768" y="219741"/>
                </a:lnTo>
                <a:lnTo>
                  <a:pt x="83915" y="238029"/>
                </a:lnTo>
                <a:lnTo>
                  <a:pt x="132931" y="238029"/>
                </a:lnTo>
                <a:lnTo>
                  <a:pt x="124158" y="248507"/>
                </a:lnTo>
                <a:lnTo>
                  <a:pt x="112109" y="257079"/>
                </a:lnTo>
                <a:lnTo>
                  <a:pt x="97774" y="262223"/>
                </a:lnTo>
                <a:lnTo>
                  <a:pt x="80867" y="263937"/>
                </a:lnTo>
                <a:close/>
              </a:path>
              <a:path w="165100" h="264160">
                <a:moveTo>
                  <a:pt x="164687" y="260889"/>
                </a:moveTo>
                <a:lnTo>
                  <a:pt x="134207" y="260889"/>
                </a:lnTo>
                <a:lnTo>
                  <a:pt x="134207" y="236505"/>
                </a:lnTo>
                <a:lnTo>
                  <a:pt x="164687" y="236505"/>
                </a:lnTo>
                <a:lnTo>
                  <a:pt x="164687" y="260889"/>
                </a:lnTo>
                <a:close/>
              </a:path>
            </a:pathLst>
          </a:custGeom>
          <a:solidFill>
            <a:srgbClr val="FF0000"/>
          </a:solidFill>
        </p:spPr>
        <p:txBody>
          <a:bodyPr wrap="square" lIns="0" tIns="0" rIns="0" bIns="0" rtlCol="0"/>
          <a:lstStyle/>
          <a:p>
            <a:endParaRPr/>
          </a:p>
        </p:txBody>
      </p:sp>
      <p:grpSp>
        <p:nvGrpSpPr>
          <p:cNvPr id="49" name="object 49"/>
          <p:cNvGrpSpPr/>
          <p:nvPr/>
        </p:nvGrpSpPr>
        <p:grpSpPr>
          <a:xfrm>
            <a:off x="1164090" y="1803250"/>
            <a:ext cx="955502" cy="294771"/>
            <a:chOff x="1011689" y="1803250"/>
            <a:chExt cx="955502" cy="294771"/>
          </a:xfrm>
        </p:grpSpPr>
        <p:sp>
          <p:nvSpPr>
            <p:cNvPr id="50" name="object 50"/>
            <p:cNvSpPr/>
            <p:nvPr/>
          </p:nvSpPr>
          <p:spPr>
            <a:xfrm>
              <a:off x="1011689" y="1804012"/>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FF0000"/>
            </a:solidFill>
          </p:spPr>
          <p:txBody>
            <a:bodyPr wrap="square" lIns="0" tIns="0" rIns="0" bIns="0" rtlCol="0"/>
            <a:lstStyle/>
            <a:p>
              <a:endParaRPr/>
            </a:p>
          </p:txBody>
        </p:sp>
        <p:pic>
          <p:nvPicPr>
            <p:cNvPr id="51" name="object 51"/>
            <p:cNvPicPr/>
            <p:nvPr/>
          </p:nvPicPr>
          <p:blipFill>
            <a:blip r:embed="rId22"/>
            <a:stretch>
              <a:fillRect/>
            </a:stretch>
          </p:blipFill>
          <p:spPr>
            <a:xfrm>
              <a:off x="1070945" y="1863258"/>
              <a:ext cx="138589" cy="173635"/>
            </a:xfrm>
            <a:prstGeom prst="rect">
              <a:avLst/>
            </a:prstGeom>
          </p:spPr>
        </p:pic>
        <p:sp>
          <p:nvSpPr>
            <p:cNvPr id="52" name="object 52"/>
            <p:cNvSpPr/>
            <p:nvPr/>
          </p:nvSpPr>
          <p:spPr>
            <a:xfrm>
              <a:off x="1243152" y="1863258"/>
              <a:ext cx="145676" cy="234763"/>
            </a:xfrm>
            <a:custGeom>
              <a:avLst/>
              <a:gdLst/>
              <a:ahLst/>
              <a:cxnLst/>
              <a:rect l="l" t="t" r="r" b="b"/>
              <a:pathLst>
                <a:path w="165100" h="266064">
                  <a:moveTo>
                    <a:pt x="63254" y="28956"/>
                  </a:moveTo>
                  <a:lnTo>
                    <a:pt x="29051" y="28956"/>
                  </a:lnTo>
                  <a:lnTo>
                    <a:pt x="34790" y="22407"/>
                  </a:lnTo>
                  <a:lnTo>
                    <a:pt x="75080" y="547"/>
                  </a:lnTo>
                  <a:lnTo>
                    <a:pt x="83915" y="0"/>
                  </a:lnTo>
                  <a:lnTo>
                    <a:pt x="95942" y="833"/>
                  </a:lnTo>
                  <a:lnTo>
                    <a:pt x="135255" y="19383"/>
                  </a:lnTo>
                  <a:lnTo>
                    <a:pt x="139870" y="24384"/>
                  </a:lnTo>
                  <a:lnTo>
                    <a:pt x="80867" y="24384"/>
                  </a:lnTo>
                  <a:lnTo>
                    <a:pt x="70866" y="25765"/>
                  </a:lnTo>
                  <a:lnTo>
                    <a:pt x="63254" y="28956"/>
                  </a:lnTo>
                  <a:close/>
                </a:path>
                <a:path w="165100" h="266064">
                  <a:moveTo>
                    <a:pt x="32099" y="265461"/>
                  </a:moveTo>
                  <a:lnTo>
                    <a:pt x="0" y="265461"/>
                  </a:lnTo>
                  <a:lnTo>
                    <a:pt x="0" y="4572"/>
                  </a:lnTo>
                  <a:lnTo>
                    <a:pt x="29051" y="4572"/>
                  </a:lnTo>
                  <a:lnTo>
                    <a:pt x="29051" y="28956"/>
                  </a:lnTo>
                  <a:lnTo>
                    <a:pt x="63254" y="28956"/>
                  </a:lnTo>
                  <a:lnTo>
                    <a:pt x="33242" y="67103"/>
                  </a:lnTo>
                  <a:lnTo>
                    <a:pt x="29051" y="99155"/>
                  </a:lnTo>
                  <a:lnTo>
                    <a:pt x="29932" y="116301"/>
                  </a:lnTo>
                  <a:lnTo>
                    <a:pt x="44291" y="154114"/>
                  </a:lnTo>
                  <a:lnTo>
                    <a:pt x="79343" y="170878"/>
                  </a:lnTo>
                  <a:lnTo>
                    <a:pt x="140216" y="170878"/>
                  </a:lnTo>
                  <a:lnTo>
                    <a:pt x="137195" y="173926"/>
                  </a:lnTo>
                  <a:lnTo>
                    <a:pt x="32099" y="173926"/>
                  </a:lnTo>
                  <a:lnTo>
                    <a:pt x="32099" y="265461"/>
                  </a:lnTo>
                  <a:close/>
                </a:path>
                <a:path w="165100" h="266064">
                  <a:moveTo>
                    <a:pt x="140216" y="170878"/>
                  </a:moveTo>
                  <a:lnTo>
                    <a:pt x="79343" y="170878"/>
                  </a:lnTo>
                  <a:lnTo>
                    <a:pt x="90201" y="169735"/>
                  </a:lnTo>
                  <a:lnTo>
                    <a:pt x="99917" y="166306"/>
                  </a:lnTo>
                  <a:lnTo>
                    <a:pt x="127623" y="130218"/>
                  </a:lnTo>
                  <a:lnTo>
                    <a:pt x="131254" y="97631"/>
                  </a:lnTo>
                  <a:lnTo>
                    <a:pt x="130371" y="80471"/>
                  </a:lnTo>
                  <a:lnTo>
                    <a:pt x="115919" y="42672"/>
                  </a:lnTo>
                  <a:lnTo>
                    <a:pt x="80867" y="24384"/>
                  </a:lnTo>
                  <a:lnTo>
                    <a:pt x="139870" y="24384"/>
                  </a:lnTo>
                  <a:lnTo>
                    <a:pt x="158996" y="58974"/>
                  </a:lnTo>
                  <a:lnTo>
                    <a:pt x="164782" y="97631"/>
                  </a:lnTo>
                  <a:lnTo>
                    <a:pt x="163972" y="111301"/>
                  </a:lnTo>
                  <a:lnTo>
                    <a:pt x="154114" y="149542"/>
                  </a:lnTo>
                  <a:lnTo>
                    <a:pt x="141160" y="169926"/>
                  </a:lnTo>
                  <a:lnTo>
                    <a:pt x="140216" y="170878"/>
                  </a:lnTo>
                  <a:close/>
                </a:path>
                <a:path w="165100" h="266064">
                  <a:moveTo>
                    <a:pt x="82391" y="196786"/>
                  </a:moveTo>
                  <a:lnTo>
                    <a:pt x="41624" y="182880"/>
                  </a:lnTo>
                  <a:lnTo>
                    <a:pt x="32099" y="173926"/>
                  </a:lnTo>
                  <a:lnTo>
                    <a:pt x="137195" y="173926"/>
                  </a:lnTo>
                  <a:lnTo>
                    <a:pt x="102977" y="194119"/>
                  </a:lnTo>
                  <a:lnTo>
                    <a:pt x="82391" y="196786"/>
                  </a:lnTo>
                  <a:close/>
                </a:path>
              </a:pathLst>
            </a:custGeom>
            <a:solidFill>
              <a:srgbClr val="FF0000"/>
            </a:solidFill>
          </p:spPr>
          <p:txBody>
            <a:bodyPr wrap="square" lIns="0" tIns="0" rIns="0" bIns="0" rtlCol="0"/>
            <a:lstStyle/>
            <a:p>
              <a:endParaRPr/>
            </a:p>
          </p:txBody>
        </p:sp>
        <p:pic>
          <p:nvPicPr>
            <p:cNvPr id="53" name="object 53"/>
            <p:cNvPicPr/>
            <p:nvPr/>
          </p:nvPicPr>
          <p:blipFill>
            <a:blip r:embed="rId23"/>
            <a:stretch>
              <a:fillRect/>
            </a:stretch>
          </p:blipFill>
          <p:spPr>
            <a:xfrm>
              <a:off x="1412753" y="1863258"/>
              <a:ext cx="156154" cy="173635"/>
            </a:xfrm>
            <a:prstGeom prst="rect">
              <a:avLst/>
            </a:prstGeom>
          </p:spPr>
        </p:pic>
        <p:pic>
          <p:nvPicPr>
            <p:cNvPr id="54" name="object 54"/>
            <p:cNvPicPr/>
            <p:nvPr/>
          </p:nvPicPr>
          <p:blipFill>
            <a:blip r:embed="rId24"/>
            <a:stretch>
              <a:fillRect/>
            </a:stretch>
          </p:blipFill>
          <p:spPr>
            <a:xfrm>
              <a:off x="1589078" y="1863258"/>
              <a:ext cx="138589" cy="173635"/>
            </a:xfrm>
            <a:prstGeom prst="rect">
              <a:avLst/>
            </a:prstGeom>
          </p:spPr>
        </p:pic>
        <p:pic>
          <p:nvPicPr>
            <p:cNvPr id="55" name="object 55"/>
            <p:cNvPicPr/>
            <p:nvPr/>
          </p:nvPicPr>
          <p:blipFill>
            <a:blip r:embed="rId25"/>
            <a:stretch>
              <a:fillRect/>
            </a:stretch>
          </p:blipFill>
          <p:spPr>
            <a:xfrm>
              <a:off x="1751955" y="1863258"/>
              <a:ext cx="153380" cy="173635"/>
            </a:xfrm>
            <a:prstGeom prst="rect">
              <a:avLst/>
            </a:prstGeom>
          </p:spPr>
        </p:pic>
        <p:sp>
          <p:nvSpPr>
            <p:cNvPr id="56" name="object 56"/>
            <p:cNvSpPr/>
            <p:nvPr/>
          </p:nvSpPr>
          <p:spPr>
            <a:xfrm>
              <a:off x="1938617" y="1803249"/>
              <a:ext cx="28574" cy="231401"/>
            </a:xfrm>
            <a:custGeom>
              <a:avLst/>
              <a:gdLst/>
              <a:ahLst/>
              <a:cxnLst/>
              <a:rect l="l" t="t" r="r" b="b"/>
              <a:pathLst>
                <a:path w="32384" h="262255">
                  <a:moveTo>
                    <a:pt x="32004" y="262128"/>
                  </a:moveTo>
                  <a:lnTo>
                    <a:pt x="0" y="262128"/>
                  </a:lnTo>
                  <a:lnTo>
                    <a:pt x="0" y="0"/>
                  </a:lnTo>
                  <a:lnTo>
                    <a:pt x="32004" y="0"/>
                  </a:lnTo>
                  <a:lnTo>
                    <a:pt x="32004" y="262128"/>
                  </a:lnTo>
                  <a:close/>
                </a:path>
              </a:pathLst>
            </a:custGeom>
            <a:solidFill>
              <a:srgbClr val="FF0000"/>
            </a:solidFill>
          </p:spPr>
          <p:txBody>
            <a:bodyPr wrap="square" lIns="0" tIns="0" rIns="0" bIns="0" rtlCol="0"/>
            <a:lstStyle/>
            <a:p>
              <a:endParaRPr/>
            </a:p>
          </p:txBody>
        </p:sp>
      </p:grpSp>
      <p:sp>
        <p:nvSpPr>
          <p:cNvPr id="57" name="object 57"/>
          <p:cNvSpPr/>
          <p:nvPr/>
        </p:nvSpPr>
        <p:spPr>
          <a:xfrm>
            <a:off x="2170859" y="1867292"/>
            <a:ext cx="33618" cy="212912"/>
          </a:xfrm>
          <a:custGeom>
            <a:avLst/>
            <a:gdLst/>
            <a:ahLst/>
            <a:cxnLst/>
            <a:rect l="l" t="t" r="r" b="b"/>
            <a:pathLst>
              <a:path w="38100" h="241300">
                <a:moveTo>
                  <a:pt x="38100" y="36576"/>
                </a:moveTo>
                <a:lnTo>
                  <a:pt x="1524" y="36576"/>
                </a:lnTo>
                <a:lnTo>
                  <a:pt x="1524" y="0"/>
                </a:lnTo>
                <a:lnTo>
                  <a:pt x="38100" y="0"/>
                </a:lnTo>
                <a:lnTo>
                  <a:pt x="38100" y="36576"/>
                </a:lnTo>
                <a:close/>
              </a:path>
              <a:path w="38100" h="241300">
                <a:moveTo>
                  <a:pt x="9144" y="241077"/>
                </a:moveTo>
                <a:lnTo>
                  <a:pt x="0" y="227361"/>
                </a:lnTo>
                <a:lnTo>
                  <a:pt x="6096" y="224313"/>
                </a:lnTo>
                <a:lnTo>
                  <a:pt x="10668" y="219646"/>
                </a:lnTo>
                <a:lnTo>
                  <a:pt x="15240" y="213550"/>
                </a:lnTo>
                <a:lnTo>
                  <a:pt x="18288" y="207454"/>
                </a:lnTo>
                <a:lnTo>
                  <a:pt x="19812" y="199834"/>
                </a:lnTo>
                <a:lnTo>
                  <a:pt x="19812" y="189166"/>
                </a:lnTo>
                <a:lnTo>
                  <a:pt x="1524" y="189166"/>
                </a:lnTo>
                <a:lnTo>
                  <a:pt x="1524" y="152590"/>
                </a:lnTo>
                <a:lnTo>
                  <a:pt x="38100" y="152590"/>
                </a:lnTo>
                <a:lnTo>
                  <a:pt x="38100" y="189166"/>
                </a:lnTo>
                <a:lnTo>
                  <a:pt x="26503" y="226892"/>
                </a:lnTo>
                <a:lnTo>
                  <a:pt x="15692" y="237123"/>
                </a:lnTo>
                <a:lnTo>
                  <a:pt x="9144" y="241077"/>
                </a:lnTo>
                <a:close/>
              </a:path>
            </a:pathLst>
          </a:custGeom>
          <a:solidFill>
            <a:srgbClr val="000000"/>
          </a:solidFill>
        </p:spPr>
        <p:txBody>
          <a:bodyPr wrap="square" lIns="0" tIns="0" rIns="0" bIns="0" rtlCol="0"/>
          <a:lstStyle/>
          <a:p>
            <a:endParaRPr/>
          </a:p>
        </p:txBody>
      </p:sp>
      <p:grpSp>
        <p:nvGrpSpPr>
          <p:cNvPr id="58" name="object 58"/>
          <p:cNvGrpSpPr/>
          <p:nvPr/>
        </p:nvGrpSpPr>
        <p:grpSpPr>
          <a:xfrm>
            <a:off x="2475015" y="1809386"/>
            <a:ext cx="501995" cy="227507"/>
            <a:chOff x="2322615" y="1809385"/>
            <a:chExt cx="501995" cy="227507"/>
          </a:xfrm>
        </p:grpSpPr>
        <p:pic>
          <p:nvPicPr>
            <p:cNvPr id="59" name="object 59"/>
            <p:cNvPicPr/>
            <p:nvPr/>
          </p:nvPicPr>
          <p:blipFill>
            <a:blip r:embed="rId26"/>
            <a:stretch>
              <a:fillRect/>
            </a:stretch>
          </p:blipFill>
          <p:spPr>
            <a:xfrm>
              <a:off x="2322615" y="1863258"/>
              <a:ext cx="251628" cy="173635"/>
            </a:xfrm>
            <a:prstGeom prst="rect">
              <a:avLst/>
            </a:prstGeom>
          </p:spPr>
        </p:pic>
        <p:sp>
          <p:nvSpPr>
            <p:cNvPr id="60" name="object 60"/>
            <p:cNvSpPr/>
            <p:nvPr/>
          </p:nvSpPr>
          <p:spPr>
            <a:xfrm>
              <a:off x="2593152" y="1809385"/>
              <a:ext cx="82363" cy="226359"/>
            </a:xfrm>
            <a:custGeom>
              <a:avLst/>
              <a:gdLst/>
              <a:ahLst/>
              <a:cxnLst/>
              <a:rect l="l" t="t" r="r" b="b"/>
              <a:pathLst>
                <a:path w="93344" h="256539">
                  <a:moveTo>
                    <a:pt x="83820" y="256317"/>
                  </a:moveTo>
                  <a:lnTo>
                    <a:pt x="68580" y="256317"/>
                  </a:lnTo>
                  <a:lnTo>
                    <a:pt x="60221" y="256031"/>
                  </a:lnTo>
                  <a:lnTo>
                    <a:pt x="27432" y="236505"/>
                  </a:lnTo>
                  <a:lnTo>
                    <a:pt x="24384" y="198310"/>
                  </a:lnTo>
                  <a:lnTo>
                    <a:pt x="24384" y="90011"/>
                  </a:lnTo>
                  <a:lnTo>
                    <a:pt x="0" y="90011"/>
                  </a:lnTo>
                  <a:lnTo>
                    <a:pt x="0" y="65627"/>
                  </a:lnTo>
                  <a:lnTo>
                    <a:pt x="24384" y="65627"/>
                  </a:lnTo>
                  <a:lnTo>
                    <a:pt x="24384" y="18287"/>
                  </a:lnTo>
                  <a:lnTo>
                    <a:pt x="56388" y="0"/>
                  </a:lnTo>
                  <a:lnTo>
                    <a:pt x="56388" y="65627"/>
                  </a:lnTo>
                  <a:lnTo>
                    <a:pt x="88392" y="65627"/>
                  </a:lnTo>
                  <a:lnTo>
                    <a:pt x="88392" y="90011"/>
                  </a:lnTo>
                  <a:lnTo>
                    <a:pt x="56388" y="90011"/>
                  </a:lnTo>
                  <a:lnTo>
                    <a:pt x="56388" y="215169"/>
                  </a:lnTo>
                  <a:lnTo>
                    <a:pt x="59436" y="221265"/>
                  </a:lnTo>
                  <a:lnTo>
                    <a:pt x="62484" y="224313"/>
                  </a:lnTo>
                  <a:lnTo>
                    <a:pt x="65532" y="225837"/>
                  </a:lnTo>
                  <a:lnTo>
                    <a:pt x="70104" y="227361"/>
                  </a:lnTo>
                  <a:lnTo>
                    <a:pt x="77724" y="227361"/>
                  </a:lnTo>
                  <a:lnTo>
                    <a:pt x="82296" y="225837"/>
                  </a:lnTo>
                  <a:lnTo>
                    <a:pt x="88392" y="225837"/>
                  </a:lnTo>
                  <a:lnTo>
                    <a:pt x="93059" y="253269"/>
                  </a:lnTo>
                  <a:lnTo>
                    <a:pt x="83820" y="256317"/>
                  </a:lnTo>
                  <a:close/>
                </a:path>
              </a:pathLst>
            </a:custGeom>
            <a:solidFill>
              <a:srgbClr val="000000"/>
            </a:solidFill>
          </p:spPr>
          <p:txBody>
            <a:bodyPr wrap="square" lIns="0" tIns="0" rIns="0" bIns="0" rtlCol="0"/>
            <a:lstStyle/>
            <a:p>
              <a:endParaRPr/>
            </a:p>
          </p:txBody>
        </p:sp>
        <p:pic>
          <p:nvPicPr>
            <p:cNvPr id="61" name="object 61"/>
            <p:cNvPicPr/>
            <p:nvPr/>
          </p:nvPicPr>
          <p:blipFill>
            <a:blip r:embed="rId27"/>
            <a:stretch>
              <a:fillRect/>
            </a:stretch>
          </p:blipFill>
          <p:spPr>
            <a:xfrm>
              <a:off x="2687367" y="1863258"/>
              <a:ext cx="137244" cy="173635"/>
            </a:xfrm>
            <a:prstGeom prst="rect">
              <a:avLst/>
            </a:prstGeom>
          </p:spPr>
        </p:pic>
      </p:grpSp>
      <p:sp>
        <p:nvSpPr>
          <p:cNvPr id="62" name="object 62"/>
          <p:cNvSpPr/>
          <p:nvPr/>
        </p:nvSpPr>
        <p:spPr>
          <a:xfrm>
            <a:off x="3017435" y="2001930"/>
            <a:ext cx="33618" cy="78441"/>
          </a:xfrm>
          <a:custGeom>
            <a:avLst/>
            <a:gdLst/>
            <a:ahLst/>
            <a:cxnLst/>
            <a:rect l="l" t="t" r="r" b="b"/>
            <a:pathLst>
              <a:path w="38100" h="88900">
                <a:moveTo>
                  <a:pt x="9144" y="88487"/>
                </a:moveTo>
                <a:lnTo>
                  <a:pt x="0" y="74771"/>
                </a:lnTo>
                <a:lnTo>
                  <a:pt x="6096" y="71723"/>
                </a:lnTo>
                <a:lnTo>
                  <a:pt x="12192" y="67055"/>
                </a:lnTo>
                <a:lnTo>
                  <a:pt x="18288" y="54863"/>
                </a:lnTo>
                <a:lnTo>
                  <a:pt x="19812" y="47243"/>
                </a:lnTo>
                <a:lnTo>
                  <a:pt x="19812" y="36575"/>
                </a:lnTo>
                <a:lnTo>
                  <a:pt x="1524" y="36575"/>
                </a:lnTo>
                <a:lnTo>
                  <a:pt x="1524" y="0"/>
                </a:lnTo>
                <a:lnTo>
                  <a:pt x="38100" y="0"/>
                </a:lnTo>
                <a:lnTo>
                  <a:pt x="38100" y="36575"/>
                </a:lnTo>
                <a:lnTo>
                  <a:pt x="27360" y="74302"/>
                </a:lnTo>
                <a:lnTo>
                  <a:pt x="16359" y="84532"/>
                </a:lnTo>
                <a:lnTo>
                  <a:pt x="9144" y="88487"/>
                </a:lnTo>
                <a:close/>
              </a:path>
            </a:pathLst>
          </a:custGeom>
          <a:solidFill>
            <a:srgbClr val="000000"/>
          </a:solidFill>
        </p:spPr>
        <p:txBody>
          <a:bodyPr wrap="square" lIns="0" tIns="0" rIns="0" bIns="0" rtlCol="0"/>
          <a:lstStyle/>
          <a:p>
            <a:endParaRPr/>
          </a:p>
        </p:txBody>
      </p:sp>
      <p:sp>
        <p:nvSpPr>
          <p:cNvPr id="63" name="object 63"/>
          <p:cNvSpPr/>
          <p:nvPr/>
        </p:nvSpPr>
        <p:spPr>
          <a:xfrm>
            <a:off x="3305444" y="1799979"/>
            <a:ext cx="136151" cy="234763"/>
          </a:xfrm>
          <a:custGeom>
            <a:avLst/>
            <a:gdLst/>
            <a:ahLst/>
            <a:cxnLst/>
            <a:rect l="l" t="t" r="r" b="b"/>
            <a:pathLst>
              <a:path w="154304" h="266064">
                <a:moveTo>
                  <a:pt x="111353" y="3048"/>
                </a:moveTo>
                <a:lnTo>
                  <a:pt x="103365" y="1282"/>
                </a:lnTo>
                <a:lnTo>
                  <a:pt x="95491" y="381"/>
                </a:lnTo>
                <a:lnTo>
                  <a:pt x="87909" y="50"/>
                </a:lnTo>
                <a:lnTo>
                  <a:pt x="80772" y="0"/>
                </a:lnTo>
                <a:lnTo>
                  <a:pt x="71056" y="330"/>
                </a:lnTo>
                <a:lnTo>
                  <a:pt x="34848" y="21767"/>
                </a:lnTo>
                <a:lnTo>
                  <a:pt x="28956" y="56476"/>
                </a:lnTo>
                <a:lnTo>
                  <a:pt x="28956" y="76288"/>
                </a:lnTo>
                <a:lnTo>
                  <a:pt x="0" y="76288"/>
                </a:lnTo>
                <a:lnTo>
                  <a:pt x="0" y="100672"/>
                </a:lnTo>
                <a:lnTo>
                  <a:pt x="28956" y="100672"/>
                </a:lnTo>
                <a:lnTo>
                  <a:pt x="28956" y="265455"/>
                </a:lnTo>
                <a:lnTo>
                  <a:pt x="60960" y="265455"/>
                </a:lnTo>
                <a:lnTo>
                  <a:pt x="60960" y="100672"/>
                </a:lnTo>
                <a:lnTo>
                  <a:pt x="97637" y="100672"/>
                </a:lnTo>
                <a:lnTo>
                  <a:pt x="97637" y="76288"/>
                </a:lnTo>
                <a:lnTo>
                  <a:pt x="60960" y="76288"/>
                </a:lnTo>
                <a:lnTo>
                  <a:pt x="60960" y="47244"/>
                </a:lnTo>
                <a:lnTo>
                  <a:pt x="62484" y="39624"/>
                </a:lnTo>
                <a:lnTo>
                  <a:pt x="67056" y="35052"/>
                </a:lnTo>
                <a:lnTo>
                  <a:pt x="70104" y="30480"/>
                </a:lnTo>
                <a:lnTo>
                  <a:pt x="77724" y="28956"/>
                </a:lnTo>
                <a:lnTo>
                  <a:pt x="99161" y="28956"/>
                </a:lnTo>
                <a:lnTo>
                  <a:pt x="106781" y="30480"/>
                </a:lnTo>
                <a:lnTo>
                  <a:pt x="111353" y="3048"/>
                </a:lnTo>
                <a:close/>
              </a:path>
              <a:path w="154304" h="266064">
                <a:moveTo>
                  <a:pt x="153746" y="3708"/>
                </a:moveTo>
                <a:lnTo>
                  <a:pt x="121729" y="3708"/>
                </a:lnTo>
                <a:lnTo>
                  <a:pt x="121729" y="265849"/>
                </a:lnTo>
                <a:lnTo>
                  <a:pt x="153746" y="265849"/>
                </a:lnTo>
                <a:lnTo>
                  <a:pt x="153746" y="3708"/>
                </a:lnTo>
                <a:close/>
              </a:path>
            </a:pathLst>
          </a:custGeom>
          <a:solidFill>
            <a:srgbClr val="000000"/>
          </a:solidFill>
        </p:spPr>
        <p:txBody>
          <a:bodyPr wrap="square" lIns="0" tIns="0" rIns="0" bIns="0" rtlCol="0"/>
          <a:lstStyle/>
          <a:p>
            <a:endParaRPr/>
          </a:p>
        </p:txBody>
      </p:sp>
      <p:grpSp>
        <p:nvGrpSpPr>
          <p:cNvPr id="64" name="object 64"/>
          <p:cNvGrpSpPr/>
          <p:nvPr/>
        </p:nvGrpSpPr>
        <p:grpSpPr>
          <a:xfrm>
            <a:off x="3485814" y="1804013"/>
            <a:ext cx="448122" cy="276359"/>
            <a:chOff x="3333414" y="1804012"/>
            <a:chExt cx="448122" cy="276359"/>
          </a:xfrm>
        </p:grpSpPr>
        <p:sp>
          <p:nvSpPr>
            <p:cNvPr id="65" name="object 65"/>
            <p:cNvSpPr/>
            <p:nvPr/>
          </p:nvSpPr>
          <p:spPr>
            <a:xfrm>
              <a:off x="3333414" y="1804012"/>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pic>
          <p:nvPicPr>
            <p:cNvPr id="66" name="object 66"/>
            <p:cNvPicPr/>
            <p:nvPr/>
          </p:nvPicPr>
          <p:blipFill>
            <a:blip r:embed="rId28"/>
            <a:stretch>
              <a:fillRect/>
            </a:stretch>
          </p:blipFill>
          <p:spPr>
            <a:xfrm>
              <a:off x="3392580" y="1863258"/>
              <a:ext cx="154809" cy="173635"/>
            </a:xfrm>
            <a:prstGeom prst="rect">
              <a:avLst/>
            </a:prstGeom>
          </p:spPr>
        </p:pic>
        <p:pic>
          <p:nvPicPr>
            <p:cNvPr id="67" name="object 67"/>
            <p:cNvPicPr/>
            <p:nvPr/>
          </p:nvPicPr>
          <p:blipFill>
            <a:blip r:embed="rId29"/>
            <a:stretch>
              <a:fillRect/>
            </a:stretch>
          </p:blipFill>
          <p:spPr>
            <a:xfrm>
              <a:off x="3570250" y="1863258"/>
              <a:ext cx="138589" cy="173635"/>
            </a:xfrm>
            <a:prstGeom prst="rect">
              <a:avLst/>
            </a:prstGeom>
          </p:spPr>
        </p:pic>
        <p:sp>
          <p:nvSpPr>
            <p:cNvPr id="68" name="object 68"/>
            <p:cNvSpPr/>
            <p:nvPr/>
          </p:nvSpPr>
          <p:spPr>
            <a:xfrm>
              <a:off x="3747919" y="2001930"/>
              <a:ext cx="33618" cy="78441"/>
            </a:xfrm>
            <a:custGeom>
              <a:avLst/>
              <a:gdLst/>
              <a:ahLst/>
              <a:cxnLst/>
              <a:rect l="l" t="t" r="r" b="b"/>
              <a:pathLst>
                <a:path w="38100" h="88900">
                  <a:moveTo>
                    <a:pt x="9144" y="88487"/>
                  </a:moveTo>
                  <a:lnTo>
                    <a:pt x="0" y="74771"/>
                  </a:lnTo>
                  <a:lnTo>
                    <a:pt x="6096" y="71723"/>
                  </a:lnTo>
                  <a:lnTo>
                    <a:pt x="12192" y="67055"/>
                  </a:lnTo>
                  <a:lnTo>
                    <a:pt x="18288" y="54863"/>
                  </a:lnTo>
                  <a:lnTo>
                    <a:pt x="19812" y="47243"/>
                  </a:lnTo>
                  <a:lnTo>
                    <a:pt x="19812" y="36575"/>
                  </a:lnTo>
                  <a:lnTo>
                    <a:pt x="1524" y="36575"/>
                  </a:lnTo>
                  <a:lnTo>
                    <a:pt x="1524" y="0"/>
                  </a:lnTo>
                  <a:lnTo>
                    <a:pt x="38100" y="0"/>
                  </a:lnTo>
                  <a:lnTo>
                    <a:pt x="38100" y="36575"/>
                  </a:lnTo>
                  <a:lnTo>
                    <a:pt x="27146" y="74302"/>
                  </a:lnTo>
                  <a:lnTo>
                    <a:pt x="15716" y="84532"/>
                  </a:lnTo>
                  <a:lnTo>
                    <a:pt x="9144" y="88487"/>
                  </a:lnTo>
                  <a:close/>
                </a:path>
              </a:pathLst>
            </a:custGeom>
            <a:solidFill>
              <a:srgbClr val="000000"/>
            </a:solidFill>
          </p:spPr>
          <p:txBody>
            <a:bodyPr wrap="square" lIns="0" tIns="0" rIns="0" bIns="0" rtlCol="0"/>
            <a:lstStyle/>
            <a:p>
              <a:endParaRPr/>
            </a:p>
          </p:txBody>
        </p:sp>
      </p:grpSp>
      <p:grpSp>
        <p:nvGrpSpPr>
          <p:cNvPr id="69" name="object 69"/>
          <p:cNvGrpSpPr/>
          <p:nvPr/>
        </p:nvGrpSpPr>
        <p:grpSpPr>
          <a:xfrm>
            <a:off x="4199096" y="1804006"/>
            <a:ext cx="502024" cy="233082"/>
            <a:chOff x="4046696" y="1804007"/>
            <a:chExt cx="502024" cy="233082"/>
          </a:xfrm>
        </p:grpSpPr>
        <p:pic>
          <p:nvPicPr>
            <p:cNvPr id="70" name="object 70"/>
            <p:cNvPicPr/>
            <p:nvPr/>
          </p:nvPicPr>
          <p:blipFill>
            <a:blip r:embed="rId30"/>
            <a:stretch>
              <a:fillRect/>
            </a:stretch>
          </p:blipFill>
          <p:spPr>
            <a:xfrm>
              <a:off x="4046696" y="1863258"/>
              <a:ext cx="153464" cy="173635"/>
            </a:xfrm>
            <a:prstGeom prst="rect">
              <a:avLst/>
            </a:prstGeom>
          </p:spPr>
        </p:pic>
        <p:pic>
          <p:nvPicPr>
            <p:cNvPr id="71" name="object 71"/>
            <p:cNvPicPr/>
            <p:nvPr/>
          </p:nvPicPr>
          <p:blipFill>
            <a:blip r:embed="rId31"/>
            <a:stretch>
              <a:fillRect/>
            </a:stretch>
          </p:blipFill>
          <p:spPr>
            <a:xfrm>
              <a:off x="4235123" y="1863258"/>
              <a:ext cx="135899" cy="170945"/>
            </a:xfrm>
            <a:prstGeom prst="rect">
              <a:avLst/>
            </a:prstGeom>
          </p:spPr>
        </p:pic>
        <p:sp>
          <p:nvSpPr>
            <p:cNvPr id="72" name="object 72"/>
            <p:cNvSpPr/>
            <p:nvPr/>
          </p:nvSpPr>
          <p:spPr>
            <a:xfrm>
              <a:off x="4404724" y="1804007"/>
              <a:ext cx="143996" cy="233082"/>
            </a:xfrm>
            <a:custGeom>
              <a:avLst/>
              <a:gdLst/>
              <a:ahLst/>
              <a:cxnLst/>
              <a:rect l="l" t="t" r="r" b="b"/>
              <a:pathLst>
                <a:path w="163195" h="264160">
                  <a:moveTo>
                    <a:pt x="131491" y="238029"/>
                  </a:moveTo>
                  <a:lnTo>
                    <a:pt x="83915" y="238029"/>
                  </a:lnTo>
                  <a:lnTo>
                    <a:pt x="93892" y="236910"/>
                  </a:lnTo>
                  <a:lnTo>
                    <a:pt x="103155" y="233648"/>
                  </a:lnTo>
                  <a:lnTo>
                    <a:pt x="130587" y="199274"/>
                  </a:lnTo>
                  <a:lnTo>
                    <a:pt x="134207" y="169354"/>
                  </a:lnTo>
                  <a:lnTo>
                    <a:pt x="133326" y="151075"/>
                  </a:lnTo>
                  <a:lnTo>
                    <a:pt x="118967" y="111347"/>
                  </a:lnTo>
                  <a:lnTo>
                    <a:pt x="82391" y="93059"/>
                  </a:lnTo>
                  <a:lnTo>
                    <a:pt x="131159" y="93059"/>
                  </a:lnTo>
                  <a:lnTo>
                    <a:pt x="131159" y="0"/>
                  </a:lnTo>
                  <a:lnTo>
                    <a:pt x="163163" y="0"/>
                  </a:lnTo>
                  <a:lnTo>
                    <a:pt x="163163" y="236505"/>
                  </a:lnTo>
                  <a:lnTo>
                    <a:pt x="132683" y="236505"/>
                  </a:lnTo>
                  <a:lnTo>
                    <a:pt x="131491" y="238029"/>
                  </a:lnTo>
                  <a:close/>
                </a:path>
                <a:path w="163195" h="264160">
                  <a:moveTo>
                    <a:pt x="80867" y="263937"/>
                  </a:moveTo>
                  <a:lnTo>
                    <a:pt x="39624" y="251745"/>
                  </a:lnTo>
                  <a:lnTo>
                    <a:pt x="9144" y="218217"/>
                  </a:lnTo>
                  <a:lnTo>
                    <a:pt x="571" y="180619"/>
                  </a:lnTo>
                  <a:lnTo>
                    <a:pt x="0" y="166306"/>
                  </a:lnTo>
                  <a:lnTo>
                    <a:pt x="571" y="151980"/>
                  </a:lnTo>
                  <a:lnTo>
                    <a:pt x="9144" y="114395"/>
                  </a:lnTo>
                  <a:lnTo>
                    <a:pt x="36576" y="79343"/>
                  </a:lnTo>
                  <a:lnTo>
                    <a:pt x="79343" y="67151"/>
                  </a:lnTo>
                  <a:lnTo>
                    <a:pt x="87320" y="67698"/>
                  </a:lnTo>
                  <a:lnTo>
                    <a:pt x="126539" y="87629"/>
                  </a:lnTo>
                  <a:lnTo>
                    <a:pt x="131159" y="93059"/>
                  </a:lnTo>
                  <a:lnTo>
                    <a:pt x="82391" y="93059"/>
                  </a:lnTo>
                  <a:lnTo>
                    <a:pt x="72334" y="94202"/>
                  </a:lnTo>
                  <a:lnTo>
                    <a:pt x="39719" y="120791"/>
                  </a:lnTo>
                  <a:lnTo>
                    <a:pt x="32004" y="166306"/>
                  </a:lnTo>
                  <a:lnTo>
                    <a:pt x="32885" y="183429"/>
                  </a:lnTo>
                  <a:lnTo>
                    <a:pt x="47244" y="219741"/>
                  </a:lnTo>
                  <a:lnTo>
                    <a:pt x="83915" y="238029"/>
                  </a:lnTo>
                  <a:lnTo>
                    <a:pt x="131491" y="238029"/>
                  </a:lnTo>
                  <a:lnTo>
                    <a:pt x="123301" y="248507"/>
                  </a:lnTo>
                  <a:lnTo>
                    <a:pt x="111347" y="257079"/>
                  </a:lnTo>
                  <a:lnTo>
                    <a:pt x="97107" y="262223"/>
                  </a:lnTo>
                  <a:lnTo>
                    <a:pt x="80867" y="263937"/>
                  </a:lnTo>
                  <a:close/>
                </a:path>
                <a:path w="163195" h="264160">
                  <a:moveTo>
                    <a:pt x="163163" y="260889"/>
                  </a:moveTo>
                  <a:lnTo>
                    <a:pt x="132683" y="260889"/>
                  </a:lnTo>
                  <a:lnTo>
                    <a:pt x="132683" y="236505"/>
                  </a:lnTo>
                  <a:lnTo>
                    <a:pt x="163163" y="236505"/>
                  </a:lnTo>
                  <a:lnTo>
                    <a:pt x="163163" y="260889"/>
                  </a:lnTo>
                  <a:close/>
                </a:path>
              </a:pathLst>
            </a:custGeom>
            <a:solidFill>
              <a:srgbClr val="000000"/>
            </a:solidFill>
          </p:spPr>
          <p:txBody>
            <a:bodyPr wrap="square" lIns="0" tIns="0" rIns="0" bIns="0" rtlCol="0"/>
            <a:lstStyle/>
            <a:p>
              <a:endParaRPr/>
            </a:p>
          </p:txBody>
        </p:sp>
      </p:grpSp>
      <p:grpSp>
        <p:nvGrpSpPr>
          <p:cNvPr id="73" name="object 73"/>
          <p:cNvGrpSpPr/>
          <p:nvPr/>
        </p:nvGrpSpPr>
        <p:grpSpPr>
          <a:xfrm>
            <a:off x="4958181" y="1804012"/>
            <a:ext cx="728159" cy="232881"/>
            <a:chOff x="4805781" y="1804012"/>
            <a:chExt cx="728159" cy="232881"/>
          </a:xfrm>
        </p:grpSpPr>
        <p:pic>
          <p:nvPicPr>
            <p:cNvPr id="74" name="object 74"/>
            <p:cNvPicPr/>
            <p:nvPr/>
          </p:nvPicPr>
          <p:blipFill>
            <a:blip r:embed="rId32"/>
            <a:stretch>
              <a:fillRect/>
            </a:stretch>
          </p:blipFill>
          <p:spPr>
            <a:xfrm>
              <a:off x="4805781" y="1863258"/>
              <a:ext cx="157498" cy="173635"/>
            </a:xfrm>
            <a:prstGeom prst="rect">
              <a:avLst/>
            </a:prstGeom>
          </p:spPr>
        </p:pic>
        <p:sp>
          <p:nvSpPr>
            <p:cNvPr id="75" name="object 75"/>
            <p:cNvSpPr/>
            <p:nvPr/>
          </p:nvSpPr>
          <p:spPr>
            <a:xfrm>
              <a:off x="4980756" y="1804012"/>
              <a:ext cx="239806" cy="231962"/>
            </a:xfrm>
            <a:custGeom>
              <a:avLst/>
              <a:gdLst/>
              <a:ahLst/>
              <a:cxnLst/>
              <a:rect l="l" t="t" r="r" b="b"/>
              <a:pathLst>
                <a:path w="271779" h="262889">
                  <a:moveTo>
                    <a:pt x="91541" y="259359"/>
                  </a:moveTo>
                  <a:lnTo>
                    <a:pt x="86969" y="231927"/>
                  </a:lnTo>
                  <a:lnTo>
                    <a:pt x="80873" y="231927"/>
                  </a:lnTo>
                  <a:lnTo>
                    <a:pt x="76301" y="233451"/>
                  </a:lnTo>
                  <a:lnTo>
                    <a:pt x="68681" y="233451"/>
                  </a:lnTo>
                  <a:lnTo>
                    <a:pt x="64109" y="231927"/>
                  </a:lnTo>
                  <a:lnTo>
                    <a:pt x="62585" y="230403"/>
                  </a:lnTo>
                  <a:lnTo>
                    <a:pt x="59537" y="228879"/>
                  </a:lnTo>
                  <a:lnTo>
                    <a:pt x="57912" y="227355"/>
                  </a:lnTo>
                  <a:lnTo>
                    <a:pt x="54864" y="221259"/>
                  </a:lnTo>
                  <a:lnTo>
                    <a:pt x="54864" y="96100"/>
                  </a:lnTo>
                  <a:lnTo>
                    <a:pt x="86969" y="96100"/>
                  </a:lnTo>
                  <a:lnTo>
                    <a:pt x="86969" y="71716"/>
                  </a:lnTo>
                  <a:lnTo>
                    <a:pt x="54864" y="71716"/>
                  </a:lnTo>
                  <a:lnTo>
                    <a:pt x="54864" y="6096"/>
                  </a:lnTo>
                  <a:lnTo>
                    <a:pt x="22860" y="24384"/>
                  </a:lnTo>
                  <a:lnTo>
                    <a:pt x="22860" y="71716"/>
                  </a:lnTo>
                  <a:lnTo>
                    <a:pt x="0" y="71716"/>
                  </a:lnTo>
                  <a:lnTo>
                    <a:pt x="0" y="96100"/>
                  </a:lnTo>
                  <a:lnTo>
                    <a:pt x="22860" y="96100"/>
                  </a:lnTo>
                  <a:lnTo>
                    <a:pt x="22860" y="204406"/>
                  </a:lnTo>
                  <a:lnTo>
                    <a:pt x="23152" y="217919"/>
                  </a:lnTo>
                  <a:lnTo>
                    <a:pt x="24003" y="228688"/>
                  </a:lnTo>
                  <a:lnTo>
                    <a:pt x="25438" y="236867"/>
                  </a:lnTo>
                  <a:lnTo>
                    <a:pt x="27432" y="242595"/>
                  </a:lnTo>
                  <a:lnTo>
                    <a:pt x="28956" y="248691"/>
                  </a:lnTo>
                  <a:lnTo>
                    <a:pt x="67157" y="262407"/>
                  </a:lnTo>
                  <a:lnTo>
                    <a:pt x="82397" y="262407"/>
                  </a:lnTo>
                  <a:lnTo>
                    <a:pt x="91541" y="259359"/>
                  </a:lnTo>
                  <a:close/>
                </a:path>
                <a:path w="271779" h="262889">
                  <a:moveTo>
                    <a:pt x="271462" y="140398"/>
                  </a:moveTo>
                  <a:lnTo>
                    <a:pt x="265366" y="97624"/>
                  </a:lnTo>
                  <a:lnTo>
                    <a:pt x="235750" y="71653"/>
                  </a:lnTo>
                  <a:lnTo>
                    <a:pt x="207454" y="67144"/>
                  </a:lnTo>
                  <a:lnTo>
                    <a:pt x="190919" y="68846"/>
                  </a:lnTo>
                  <a:lnTo>
                    <a:pt x="175780" y="73812"/>
                  </a:lnTo>
                  <a:lnTo>
                    <a:pt x="162369" y="81940"/>
                  </a:lnTo>
                  <a:lnTo>
                    <a:pt x="150977" y="93052"/>
                  </a:lnTo>
                  <a:lnTo>
                    <a:pt x="150977" y="0"/>
                  </a:lnTo>
                  <a:lnTo>
                    <a:pt x="118973" y="0"/>
                  </a:lnTo>
                  <a:lnTo>
                    <a:pt x="118973" y="260883"/>
                  </a:lnTo>
                  <a:lnTo>
                    <a:pt x="150977" y="260883"/>
                  </a:lnTo>
                  <a:lnTo>
                    <a:pt x="150977" y="157162"/>
                  </a:lnTo>
                  <a:lnTo>
                    <a:pt x="151257" y="146532"/>
                  </a:lnTo>
                  <a:lnTo>
                    <a:pt x="167589" y="105943"/>
                  </a:lnTo>
                  <a:lnTo>
                    <a:pt x="199834" y="94576"/>
                  </a:lnTo>
                  <a:lnTo>
                    <a:pt x="209308" y="95173"/>
                  </a:lnTo>
                  <a:lnTo>
                    <a:pt x="238887" y="129514"/>
                  </a:lnTo>
                  <a:lnTo>
                    <a:pt x="239458" y="140398"/>
                  </a:lnTo>
                  <a:lnTo>
                    <a:pt x="239458" y="260883"/>
                  </a:lnTo>
                  <a:lnTo>
                    <a:pt x="271462" y="260883"/>
                  </a:lnTo>
                  <a:lnTo>
                    <a:pt x="271462" y="140398"/>
                  </a:lnTo>
                  <a:close/>
                </a:path>
              </a:pathLst>
            </a:custGeom>
            <a:solidFill>
              <a:srgbClr val="000000"/>
            </a:solidFill>
          </p:spPr>
          <p:txBody>
            <a:bodyPr wrap="square" lIns="0" tIns="0" rIns="0" bIns="0" rtlCol="0"/>
            <a:lstStyle/>
            <a:p>
              <a:endParaRPr/>
            </a:p>
          </p:txBody>
        </p:sp>
        <p:pic>
          <p:nvPicPr>
            <p:cNvPr id="76" name="object 76"/>
            <p:cNvPicPr/>
            <p:nvPr/>
          </p:nvPicPr>
          <p:blipFill>
            <a:blip r:embed="rId33"/>
            <a:stretch>
              <a:fillRect/>
            </a:stretch>
          </p:blipFill>
          <p:spPr>
            <a:xfrm>
              <a:off x="5255433" y="1863258"/>
              <a:ext cx="154710" cy="173635"/>
            </a:xfrm>
            <a:prstGeom prst="rect">
              <a:avLst/>
            </a:prstGeom>
          </p:spPr>
        </p:pic>
        <p:pic>
          <p:nvPicPr>
            <p:cNvPr id="77" name="object 77"/>
            <p:cNvPicPr/>
            <p:nvPr/>
          </p:nvPicPr>
          <p:blipFill>
            <a:blip r:embed="rId34"/>
            <a:stretch>
              <a:fillRect/>
            </a:stretch>
          </p:blipFill>
          <p:spPr>
            <a:xfrm>
              <a:off x="5443761" y="1863258"/>
              <a:ext cx="90179" cy="170945"/>
            </a:xfrm>
            <a:prstGeom prst="rect">
              <a:avLst/>
            </a:prstGeom>
          </p:spPr>
        </p:pic>
      </p:grpSp>
      <p:sp>
        <p:nvSpPr>
          <p:cNvPr id="78" name="object 78"/>
          <p:cNvSpPr/>
          <p:nvPr/>
        </p:nvSpPr>
        <p:spPr>
          <a:xfrm>
            <a:off x="5917798" y="1804007"/>
            <a:ext cx="144556" cy="233082"/>
          </a:xfrm>
          <a:custGeom>
            <a:avLst/>
            <a:gdLst/>
            <a:ahLst/>
            <a:cxnLst/>
            <a:rect l="l" t="t" r="r" b="b"/>
            <a:pathLst>
              <a:path w="163829" h="264160">
                <a:moveTo>
                  <a:pt x="132992" y="238029"/>
                </a:moveTo>
                <a:lnTo>
                  <a:pt x="83915" y="238029"/>
                </a:lnTo>
                <a:lnTo>
                  <a:pt x="93892" y="236910"/>
                </a:lnTo>
                <a:lnTo>
                  <a:pt x="103155" y="233648"/>
                </a:lnTo>
                <a:lnTo>
                  <a:pt x="130635" y="199274"/>
                </a:lnTo>
                <a:lnTo>
                  <a:pt x="134302" y="169354"/>
                </a:lnTo>
                <a:lnTo>
                  <a:pt x="133406" y="151075"/>
                </a:lnTo>
                <a:lnTo>
                  <a:pt x="118967" y="111347"/>
                </a:lnTo>
                <a:lnTo>
                  <a:pt x="82391" y="93059"/>
                </a:lnTo>
                <a:lnTo>
                  <a:pt x="131159" y="93059"/>
                </a:lnTo>
                <a:lnTo>
                  <a:pt x="131159" y="0"/>
                </a:lnTo>
                <a:lnTo>
                  <a:pt x="163258" y="0"/>
                </a:lnTo>
                <a:lnTo>
                  <a:pt x="163258" y="236505"/>
                </a:lnTo>
                <a:lnTo>
                  <a:pt x="134302" y="236505"/>
                </a:lnTo>
                <a:lnTo>
                  <a:pt x="132992" y="238029"/>
                </a:lnTo>
                <a:close/>
              </a:path>
              <a:path w="163829" h="264160">
                <a:moveTo>
                  <a:pt x="80867" y="263937"/>
                </a:moveTo>
                <a:lnTo>
                  <a:pt x="39719" y="251745"/>
                </a:lnTo>
                <a:lnTo>
                  <a:pt x="9144" y="218217"/>
                </a:lnTo>
                <a:lnTo>
                  <a:pt x="571" y="180619"/>
                </a:lnTo>
                <a:lnTo>
                  <a:pt x="0" y="166306"/>
                </a:lnTo>
                <a:lnTo>
                  <a:pt x="571" y="151980"/>
                </a:lnTo>
                <a:lnTo>
                  <a:pt x="9144" y="114395"/>
                </a:lnTo>
                <a:lnTo>
                  <a:pt x="36671" y="79343"/>
                </a:lnTo>
                <a:lnTo>
                  <a:pt x="79343" y="67151"/>
                </a:lnTo>
                <a:lnTo>
                  <a:pt x="87320" y="67698"/>
                </a:lnTo>
                <a:lnTo>
                  <a:pt x="126539" y="87629"/>
                </a:lnTo>
                <a:lnTo>
                  <a:pt x="131159" y="93059"/>
                </a:lnTo>
                <a:lnTo>
                  <a:pt x="82391" y="93059"/>
                </a:lnTo>
                <a:lnTo>
                  <a:pt x="72413" y="94202"/>
                </a:lnTo>
                <a:lnTo>
                  <a:pt x="40457" y="120791"/>
                </a:lnTo>
                <a:lnTo>
                  <a:pt x="32099" y="166306"/>
                </a:lnTo>
                <a:lnTo>
                  <a:pt x="33194" y="183429"/>
                </a:lnTo>
                <a:lnTo>
                  <a:pt x="47339" y="219741"/>
                </a:lnTo>
                <a:lnTo>
                  <a:pt x="83915" y="238029"/>
                </a:lnTo>
                <a:lnTo>
                  <a:pt x="132992" y="238029"/>
                </a:lnTo>
                <a:lnTo>
                  <a:pt x="123984" y="248507"/>
                </a:lnTo>
                <a:lnTo>
                  <a:pt x="111549" y="257079"/>
                </a:lnTo>
                <a:lnTo>
                  <a:pt x="97132" y="262223"/>
                </a:lnTo>
                <a:lnTo>
                  <a:pt x="80867" y="263937"/>
                </a:lnTo>
                <a:close/>
              </a:path>
              <a:path w="163829" h="264160">
                <a:moveTo>
                  <a:pt x="163258" y="260889"/>
                </a:moveTo>
                <a:lnTo>
                  <a:pt x="134302" y="260889"/>
                </a:lnTo>
                <a:lnTo>
                  <a:pt x="134302" y="236505"/>
                </a:lnTo>
                <a:lnTo>
                  <a:pt x="163258" y="236505"/>
                </a:lnTo>
                <a:lnTo>
                  <a:pt x="163258" y="260889"/>
                </a:lnTo>
                <a:close/>
              </a:path>
            </a:pathLst>
          </a:custGeom>
          <a:solidFill>
            <a:srgbClr val="000000"/>
          </a:solidFill>
        </p:spPr>
        <p:txBody>
          <a:bodyPr wrap="square" lIns="0" tIns="0" rIns="0" bIns="0" rtlCol="0"/>
          <a:lstStyle/>
          <a:p>
            <a:endParaRPr/>
          </a:p>
        </p:txBody>
      </p:sp>
      <p:grpSp>
        <p:nvGrpSpPr>
          <p:cNvPr id="79" name="object 79"/>
          <p:cNvGrpSpPr/>
          <p:nvPr/>
        </p:nvGrpSpPr>
        <p:grpSpPr>
          <a:xfrm>
            <a:off x="6106221" y="1804012"/>
            <a:ext cx="376858" cy="232881"/>
            <a:chOff x="5953820" y="1804012"/>
            <a:chExt cx="376858" cy="232881"/>
          </a:xfrm>
        </p:grpSpPr>
        <p:sp>
          <p:nvSpPr>
            <p:cNvPr id="80" name="object 80"/>
            <p:cNvSpPr/>
            <p:nvPr/>
          </p:nvSpPr>
          <p:spPr>
            <a:xfrm>
              <a:off x="5953820" y="1804012"/>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pic>
          <p:nvPicPr>
            <p:cNvPr id="81" name="object 81"/>
            <p:cNvPicPr/>
            <p:nvPr/>
          </p:nvPicPr>
          <p:blipFill>
            <a:blip r:embed="rId35"/>
            <a:stretch>
              <a:fillRect/>
            </a:stretch>
          </p:blipFill>
          <p:spPr>
            <a:xfrm>
              <a:off x="6014421" y="1863258"/>
              <a:ext cx="138589" cy="173635"/>
            </a:xfrm>
            <a:prstGeom prst="rect">
              <a:avLst/>
            </a:prstGeom>
          </p:spPr>
        </p:pic>
        <p:pic>
          <p:nvPicPr>
            <p:cNvPr id="82" name="object 82"/>
            <p:cNvPicPr/>
            <p:nvPr/>
          </p:nvPicPr>
          <p:blipFill>
            <a:blip r:embed="rId36"/>
            <a:stretch>
              <a:fillRect/>
            </a:stretch>
          </p:blipFill>
          <p:spPr>
            <a:xfrm>
              <a:off x="6177299" y="1863258"/>
              <a:ext cx="153380" cy="173635"/>
            </a:xfrm>
            <a:prstGeom prst="rect">
              <a:avLst/>
            </a:prstGeom>
          </p:spPr>
        </p:pic>
      </p:grpSp>
      <p:grpSp>
        <p:nvGrpSpPr>
          <p:cNvPr id="83" name="object 83"/>
          <p:cNvGrpSpPr/>
          <p:nvPr/>
        </p:nvGrpSpPr>
        <p:grpSpPr>
          <a:xfrm>
            <a:off x="6507367" y="1863258"/>
            <a:ext cx="492581" cy="173635"/>
            <a:chOff x="6354967" y="1863258"/>
            <a:chExt cx="492581" cy="173635"/>
          </a:xfrm>
        </p:grpSpPr>
        <p:pic>
          <p:nvPicPr>
            <p:cNvPr id="84" name="object 84"/>
            <p:cNvPicPr/>
            <p:nvPr/>
          </p:nvPicPr>
          <p:blipFill>
            <a:blip r:embed="rId37"/>
            <a:stretch>
              <a:fillRect/>
            </a:stretch>
          </p:blipFill>
          <p:spPr>
            <a:xfrm>
              <a:off x="6532553" y="1863258"/>
              <a:ext cx="138672" cy="173635"/>
            </a:xfrm>
            <a:prstGeom prst="rect">
              <a:avLst/>
            </a:prstGeom>
          </p:spPr>
        </p:pic>
        <p:pic>
          <p:nvPicPr>
            <p:cNvPr id="85" name="object 85"/>
            <p:cNvPicPr/>
            <p:nvPr/>
          </p:nvPicPr>
          <p:blipFill>
            <a:blip r:embed="rId38"/>
            <a:stretch>
              <a:fillRect/>
            </a:stretch>
          </p:blipFill>
          <p:spPr>
            <a:xfrm>
              <a:off x="6354967" y="1863258"/>
              <a:ext cx="153380" cy="173635"/>
            </a:xfrm>
            <a:prstGeom prst="rect">
              <a:avLst/>
            </a:prstGeom>
          </p:spPr>
        </p:pic>
        <p:pic>
          <p:nvPicPr>
            <p:cNvPr id="86" name="object 86"/>
            <p:cNvPicPr/>
            <p:nvPr/>
          </p:nvPicPr>
          <p:blipFill>
            <a:blip r:embed="rId39"/>
            <a:stretch>
              <a:fillRect/>
            </a:stretch>
          </p:blipFill>
          <p:spPr>
            <a:xfrm>
              <a:off x="6694084" y="1863258"/>
              <a:ext cx="153464" cy="173635"/>
            </a:xfrm>
            <a:prstGeom prst="rect">
              <a:avLst/>
            </a:prstGeom>
          </p:spPr>
        </p:pic>
      </p:grpSp>
      <p:grpSp>
        <p:nvGrpSpPr>
          <p:cNvPr id="87" name="object 87"/>
          <p:cNvGrpSpPr/>
          <p:nvPr/>
        </p:nvGrpSpPr>
        <p:grpSpPr>
          <a:xfrm>
            <a:off x="7242166" y="1809386"/>
            <a:ext cx="1018866" cy="227507"/>
            <a:chOff x="7089765" y="1809385"/>
            <a:chExt cx="1018866" cy="227507"/>
          </a:xfrm>
        </p:grpSpPr>
        <p:pic>
          <p:nvPicPr>
            <p:cNvPr id="88" name="object 88"/>
            <p:cNvPicPr/>
            <p:nvPr/>
          </p:nvPicPr>
          <p:blipFill>
            <a:blip r:embed="rId40"/>
            <a:stretch>
              <a:fillRect/>
            </a:stretch>
          </p:blipFill>
          <p:spPr>
            <a:xfrm>
              <a:off x="7089765" y="1863258"/>
              <a:ext cx="321721" cy="173635"/>
            </a:xfrm>
            <a:prstGeom prst="rect">
              <a:avLst/>
            </a:prstGeom>
          </p:spPr>
        </p:pic>
        <p:pic>
          <p:nvPicPr>
            <p:cNvPr id="89" name="object 89"/>
            <p:cNvPicPr/>
            <p:nvPr/>
          </p:nvPicPr>
          <p:blipFill>
            <a:blip r:embed="rId41"/>
            <a:stretch>
              <a:fillRect/>
            </a:stretch>
          </p:blipFill>
          <p:spPr>
            <a:xfrm>
              <a:off x="7437035" y="1863258"/>
              <a:ext cx="145396" cy="173635"/>
            </a:xfrm>
            <a:prstGeom prst="rect">
              <a:avLst/>
            </a:prstGeom>
          </p:spPr>
        </p:pic>
        <p:sp>
          <p:nvSpPr>
            <p:cNvPr id="90" name="object 90"/>
            <p:cNvSpPr/>
            <p:nvPr/>
          </p:nvSpPr>
          <p:spPr>
            <a:xfrm>
              <a:off x="7591760" y="1809385"/>
              <a:ext cx="81243" cy="226359"/>
            </a:xfrm>
            <a:custGeom>
              <a:avLst/>
              <a:gdLst/>
              <a:ahLst/>
              <a:cxnLst/>
              <a:rect l="l" t="t" r="r" b="b"/>
              <a:pathLst>
                <a:path w="92075" h="256539">
                  <a:moveTo>
                    <a:pt x="82391" y="256317"/>
                  </a:moveTo>
                  <a:lnTo>
                    <a:pt x="67151" y="256317"/>
                  </a:lnTo>
                  <a:lnTo>
                    <a:pt x="59380" y="256031"/>
                  </a:lnTo>
                  <a:lnTo>
                    <a:pt x="27431" y="236505"/>
                  </a:lnTo>
                  <a:lnTo>
                    <a:pt x="25431" y="230765"/>
                  </a:lnTo>
                  <a:lnTo>
                    <a:pt x="24002" y="222587"/>
                  </a:lnTo>
                  <a:lnTo>
                    <a:pt x="23145" y="211819"/>
                  </a:lnTo>
                  <a:lnTo>
                    <a:pt x="22859" y="198310"/>
                  </a:lnTo>
                  <a:lnTo>
                    <a:pt x="22859" y="90011"/>
                  </a:lnTo>
                  <a:lnTo>
                    <a:pt x="0" y="90011"/>
                  </a:lnTo>
                  <a:lnTo>
                    <a:pt x="0" y="65627"/>
                  </a:lnTo>
                  <a:lnTo>
                    <a:pt x="22859" y="65627"/>
                  </a:lnTo>
                  <a:lnTo>
                    <a:pt x="22859" y="18287"/>
                  </a:lnTo>
                  <a:lnTo>
                    <a:pt x="54863" y="0"/>
                  </a:lnTo>
                  <a:lnTo>
                    <a:pt x="54863" y="65627"/>
                  </a:lnTo>
                  <a:lnTo>
                    <a:pt x="86963" y="65627"/>
                  </a:lnTo>
                  <a:lnTo>
                    <a:pt x="86963" y="90011"/>
                  </a:lnTo>
                  <a:lnTo>
                    <a:pt x="54863" y="90011"/>
                  </a:lnTo>
                  <a:lnTo>
                    <a:pt x="54863" y="215169"/>
                  </a:lnTo>
                  <a:lnTo>
                    <a:pt x="57911" y="221265"/>
                  </a:lnTo>
                  <a:lnTo>
                    <a:pt x="59531" y="222789"/>
                  </a:lnTo>
                  <a:lnTo>
                    <a:pt x="62579" y="224313"/>
                  </a:lnTo>
                  <a:lnTo>
                    <a:pt x="64103" y="225837"/>
                  </a:lnTo>
                  <a:lnTo>
                    <a:pt x="68675" y="227361"/>
                  </a:lnTo>
                  <a:lnTo>
                    <a:pt x="76295" y="227361"/>
                  </a:lnTo>
                  <a:lnTo>
                    <a:pt x="80867" y="225837"/>
                  </a:lnTo>
                  <a:lnTo>
                    <a:pt x="86963" y="225837"/>
                  </a:lnTo>
                  <a:lnTo>
                    <a:pt x="91535" y="253269"/>
                  </a:lnTo>
                  <a:lnTo>
                    <a:pt x="82391" y="256317"/>
                  </a:lnTo>
                  <a:close/>
                </a:path>
              </a:pathLst>
            </a:custGeom>
            <a:solidFill>
              <a:srgbClr val="000000"/>
            </a:solidFill>
          </p:spPr>
          <p:txBody>
            <a:bodyPr wrap="square" lIns="0" tIns="0" rIns="0" bIns="0" rtlCol="0"/>
            <a:lstStyle/>
            <a:p>
              <a:endParaRPr/>
            </a:p>
          </p:txBody>
        </p:sp>
        <p:pic>
          <p:nvPicPr>
            <p:cNvPr id="91" name="object 91"/>
            <p:cNvPicPr/>
            <p:nvPr/>
          </p:nvPicPr>
          <p:blipFill>
            <a:blip r:embed="rId42"/>
            <a:stretch>
              <a:fillRect/>
            </a:stretch>
          </p:blipFill>
          <p:spPr>
            <a:xfrm>
              <a:off x="7686057" y="1863258"/>
              <a:ext cx="156154" cy="173635"/>
            </a:xfrm>
            <a:prstGeom prst="rect">
              <a:avLst/>
            </a:prstGeom>
          </p:spPr>
        </p:pic>
        <p:pic>
          <p:nvPicPr>
            <p:cNvPr id="92" name="object 92"/>
            <p:cNvPicPr/>
            <p:nvPr/>
          </p:nvPicPr>
          <p:blipFill>
            <a:blip r:embed="rId43"/>
            <a:stretch>
              <a:fillRect/>
            </a:stretch>
          </p:blipFill>
          <p:spPr>
            <a:xfrm>
              <a:off x="7874485" y="1863258"/>
              <a:ext cx="234146" cy="173635"/>
            </a:xfrm>
            <a:prstGeom prst="rect">
              <a:avLst/>
            </a:prstGeom>
          </p:spPr>
        </p:pic>
      </p:grpSp>
      <p:grpSp>
        <p:nvGrpSpPr>
          <p:cNvPr id="93" name="object 93"/>
          <p:cNvGrpSpPr/>
          <p:nvPr/>
        </p:nvGrpSpPr>
        <p:grpSpPr>
          <a:xfrm>
            <a:off x="985082" y="2189013"/>
            <a:ext cx="777940" cy="234763"/>
            <a:chOff x="832681" y="2189012"/>
            <a:chExt cx="777940" cy="234763"/>
          </a:xfrm>
        </p:grpSpPr>
        <p:sp>
          <p:nvSpPr>
            <p:cNvPr id="94" name="object 94"/>
            <p:cNvSpPr/>
            <p:nvPr/>
          </p:nvSpPr>
          <p:spPr>
            <a:xfrm>
              <a:off x="832681" y="2189013"/>
              <a:ext cx="144556" cy="234763"/>
            </a:xfrm>
            <a:custGeom>
              <a:avLst/>
              <a:gdLst/>
              <a:ahLst/>
              <a:cxnLst/>
              <a:rect l="l" t="t" r="r" b="b"/>
              <a:pathLst>
                <a:path w="163830" h="266064">
                  <a:moveTo>
                    <a:pt x="28956" y="260889"/>
                  </a:moveTo>
                  <a:lnTo>
                    <a:pt x="0" y="260889"/>
                  </a:lnTo>
                  <a:lnTo>
                    <a:pt x="0" y="0"/>
                  </a:lnTo>
                  <a:lnTo>
                    <a:pt x="32004" y="0"/>
                  </a:lnTo>
                  <a:lnTo>
                    <a:pt x="32004" y="93059"/>
                  </a:lnTo>
                  <a:lnTo>
                    <a:pt x="140435" y="93059"/>
                  </a:lnTo>
                  <a:lnTo>
                    <a:pt x="141827" y="94583"/>
                  </a:lnTo>
                  <a:lnTo>
                    <a:pt x="80867" y="94583"/>
                  </a:lnTo>
                  <a:lnTo>
                    <a:pt x="70864" y="95727"/>
                  </a:lnTo>
                  <a:lnTo>
                    <a:pt x="37314" y="122991"/>
                  </a:lnTo>
                  <a:lnTo>
                    <a:pt x="29039" y="163258"/>
                  </a:lnTo>
                  <a:lnTo>
                    <a:pt x="29010" y="166306"/>
                  </a:lnTo>
                  <a:lnTo>
                    <a:pt x="29527" y="180775"/>
                  </a:lnTo>
                  <a:lnTo>
                    <a:pt x="45830" y="224766"/>
                  </a:lnTo>
                  <a:lnTo>
                    <a:pt x="63421" y="236505"/>
                  </a:lnTo>
                  <a:lnTo>
                    <a:pt x="28956" y="236505"/>
                  </a:lnTo>
                  <a:lnTo>
                    <a:pt x="28956" y="260889"/>
                  </a:lnTo>
                  <a:close/>
                </a:path>
                <a:path w="163830" h="266064">
                  <a:moveTo>
                    <a:pt x="140435" y="93059"/>
                  </a:moveTo>
                  <a:lnTo>
                    <a:pt x="32004" y="93059"/>
                  </a:lnTo>
                  <a:lnTo>
                    <a:pt x="42258" y="81938"/>
                  </a:lnTo>
                  <a:lnTo>
                    <a:pt x="54530" y="73818"/>
                  </a:lnTo>
                  <a:lnTo>
                    <a:pt x="68517" y="68841"/>
                  </a:lnTo>
                  <a:lnTo>
                    <a:pt x="83915" y="67151"/>
                  </a:lnTo>
                  <a:lnTo>
                    <a:pt x="91916" y="67698"/>
                  </a:lnTo>
                  <a:lnTo>
                    <a:pt x="130016" y="82962"/>
                  </a:lnTo>
                  <a:lnTo>
                    <a:pt x="140435" y="93059"/>
                  </a:lnTo>
                  <a:close/>
                </a:path>
                <a:path w="163830" h="266064">
                  <a:moveTo>
                    <a:pt x="137221" y="239553"/>
                  </a:moveTo>
                  <a:lnTo>
                    <a:pt x="79343" y="239553"/>
                  </a:lnTo>
                  <a:lnTo>
                    <a:pt x="89320" y="238410"/>
                  </a:lnTo>
                  <a:lnTo>
                    <a:pt x="98583" y="234981"/>
                  </a:lnTo>
                  <a:lnTo>
                    <a:pt x="126777" y="198393"/>
                  </a:lnTo>
                  <a:lnTo>
                    <a:pt x="131159" y="166306"/>
                  </a:lnTo>
                  <a:lnTo>
                    <a:pt x="130063" y="149161"/>
                  </a:lnTo>
                  <a:lnTo>
                    <a:pt x="115919" y="111442"/>
                  </a:lnTo>
                  <a:lnTo>
                    <a:pt x="80867" y="94583"/>
                  </a:lnTo>
                  <a:lnTo>
                    <a:pt x="141827" y="94583"/>
                  </a:lnTo>
                  <a:lnTo>
                    <a:pt x="159996" y="134302"/>
                  </a:lnTo>
                  <a:lnTo>
                    <a:pt x="163258" y="163258"/>
                  </a:lnTo>
                  <a:lnTo>
                    <a:pt x="161791" y="186125"/>
                  </a:lnTo>
                  <a:lnTo>
                    <a:pt x="157305" y="206394"/>
                  </a:lnTo>
                  <a:lnTo>
                    <a:pt x="149676" y="223788"/>
                  </a:lnTo>
                  <a:lnTo>
                    <a:pt x="138779" y="238029"/>
                  </a:lnTo>
                  <a:lnTo>
                    <a:pt x="137221" y="239553"/>
                  </a:lnTo>
                  <a:close/>
                </a:path>
                <a:path w="163830" h="266064">
                  <a:moveTo>
                    <a:pt x="80867" y="265461"/>
                  </a:moveTo>
                  <a:lnTo>
                    <a:pt x="65469" y="263723"/>
                  </a:lnTo>
                  <a:lnTo>
                    <a:pt x="51482" y="258413"/>
                  </a:lnTo>
                  <a:lnTo>
                    <a:pt x="39210" y="249388"/>
                  </a:lnTo>
                  <a:lnTo>
                    <a:pt x="28956" y="236505"/>
                  </a:lnTo>
                  <a:lnTo>
                    <a:pt x="63421" y="236505"/>
                  </a:lnTo>
                  <a:lnTo>
                    <a:pt x="66469" y="237863"/>
                  </a:lnTo>
                  <a:lnTo>
                    <a:pt x="79343" y="239553"/>
                  </a:lnTo>
                  <a:lnTo>
                    <a:pt x="137221" y="239553"/>
                  </a:lnTo>
                  <a:lnTo>
                    <a:pt x="126515" y="250031"/>
                  </a:lnTo>
                  <a:lnTo>
                    <a:pt x="112680" y="258603"/>
                  </a:lnTo>
                  <a:lnTo>
                    <a:pt x="97416" y="263747"/>
                  </a:lnTo>
                  <a:lnTo>
                    <a:pt x="80867" y="265461"/>
                  </a:lnTo>
                  <a:close/>
                </a:path>
              </a:pathLst>
            </a:custGeom>
            <a:solidFill>
              <a:srgbClr val="000000"/>
            </a:solidFill>
          </p:spPr>
          <p:txBody>
            <a:bodyPr wrap="square" lIns="0" tIns="0" rIns="0" bIns="0" rtlCol="0"/>
            <a:lstStyle/>
            <a:p>
              <a:endParaRPr/>
            </a:p>
          </p:txBody>
        </p:sp>
        <p:pic>
          <p:nvPicPr>
            <p:cNvPr id="95" name="object 95"/>
            <p:cNvPicPr/>
            <p:nvPr/>
          </p:nvPicPr>
          <p:blipFill>
            <a:blip r:embed="rId44"/>
            <a:stretch>
              <a:fillRect/>
            </a:stretch>
          </p:blipFill>
          <p:spPr>
            <a:xfrm>
              <a:off x="1010349" y="2248263"/>
              <a:ext cx="251711" cy="174979"/>
            </a:xfrm>
            <a:prstGeom prst="rect">
              <a:avLst/>
            </a:prstGeom>
          </p:spPr>
        </p:pic>
        <p:pic>
          <p:nvPicPr>
            <p:cNvPr id="96" name="object 96"/>
            <p:cNvPicPr/>
            <p:nvPr/>
          </p:nvPicPr>
          <p:blipFill>
            <a:blip r:embed="rId45"/>
            <a:stretch>
              <a:fillRect/>
            </a:stretch>
          </p:blipFill>
          <p:spPr>
            <a:xfrm>
              <a:off x="1287611" y="2248263"/>
              <a:ext cx="153380" cy="174979"/>
            </a:xfrm>
            <a:prstGeom prst="rect">
              <a:avLst/>
            </a:prstGeom>
          </p:spPr>
        </p:pic>
        <p:sp>
          <p:nvSpPr>
            <p:cNvPr id="97" name="object 97"/>
            <p:cNvSpPr/>
            <p:nvPr/>
          </p:nvSpPr>
          <p:spPr>
            <a:xfrm>
              <a:off x="1466626" y="2189012"/>
              <a:ext cx="143996" cy="234763"/>
            </a:xfrm>
            <a:custGeom>
              <a:avLst/>
              <a:gdLst/>
              <a:ahLst/>
              <a:cxnLst/>
              <a:rect l="l" t="t" r="r" b="b"/>
              <a:pathLst>
                <a:path w="163194" h="266064">
                  <a:moveTo>
                    <a:pt x="163163" y="93059"/>
                  </a:moveTo>
                  <a:lnTo>
                    <a:pt x="131159" y="93059"/>
                  </a:lnTo>
                  <a:lnTo>
                    <a:pt x="131159" y="0"/>
                  </a:lnTo>
                  <a:lnTo>
                    <a:pt x="163163" y="0"/>
                  </a:lnTo>
                  <a:lnTo>
                    <a:pt x="163163" y="93059"/>
                  </a:lnTo>
                  <a:close/>
                </a:path>
                <a:path w="163194" h="266064">
                  <a:moveTo>
                    <a:pt x="80772" y="265461"/>
                  </a:moveTo>
                  <a:lnTo>
                    <a:pt x="39624" y="253269"/>
                  </a:lnTo>
                  <a:lnTo>
                    <a:pt x="9144" y="218217"/>
                  </a:lnTo>
                  <a:lnTo>
                    <a:pt x="571" y="180632"/>
                  </a:lnTo>
                  <a:lnTo>
                    <a:pt x="0" y="166306"/>
                  </a:lnTo>
                  <a:lnTo>
                    <a:pt x="571" y="152876"/>
                  </a:lnTo>
                  <a:lnTo>
                    <a:pt x="14287" y="105100"/>
                  </a:lnTo>
                  <a:lnTo>
                    <a:pt x="46243" y="74223"/>
                  </a:lnTo>
                  <a:lnTo>
                    <a:pt x="79248" y="67151"/>
                  </a:lnTo>
                  <a:lnTo>
                    <a:pt x="87280" y="67698"/>
                  </a:lnTo>
                  <a:lnTo>
                    <a:pt x="126539" y="87629"/>
                  </a:lnTo>
                  <a:lnTo>
                    <a:pt x="131159" y="93059"/>
                  </a:lnTo>
                  <a:lnTo>
                    <a:pt x="163163" y="93059"/>
                  </a:lnTo>
                  <a:lnTo>
                    <a:pt x="163163" y="94583"/>
                  </a:lnTo>
                  <a:lnTo>
                    <a:pt x="82296" y="94583"/>
                  </a:lnTo>
                  <a:lnTo>
                    <a:pt x="72294" y="95703"/>
                  </a:lnTo>
                  <a:lnTo>
                    <a:pt x="39719" y="121729"/>
                  </a:lnTo>
                  <a:lnTo>
                    <a:pt x="32004" y="166306"/>
                  </a:lnTo>
                  <a:lnTo>
                    <a:pt x="32885" y="183506"/>
                  </a:lnTo>
                  <a:lnTo>
                    <a:pt x="47244" y="221265"/>
                  </a:lnTo>
                  <a:lnTo>
                    <a:pt x="83915" y="239553"/>
                  </a:lnTo>
                  <a:lnTo>
                    <a:pt x="130463" y="239553"/>
                  </a:lnTo>
                  <a:lnTo>
                    <a:pt x="123299" y="249388"/>
                  </a:lnTo>
                  <a:lnTo>
                    <a:pt x="111335" y="258413"/>
                  </a:lnTo>
                  <a:lnTo>
                    <a:pt x="97067" y="263723"/>
                  </a:lnTo>
                  <a:lnTo>
                    <a:pt x="80772" y="265461"/>
                  </a:lnTo>
                  <a:close/>
                </a:path>
                <a:path w="163194" h="266064">
                  <a:moveTo>
                    <a:pt x="130463" y="239553"/>
                  </a:moveTo>
                  <a:lnTo>
                    <a:pt x="83915" y="239553"/>
                  </a:lnTo>
                  <a:lnTo>
                    <a:pt x="93892" y="238410"/>
                  </a:lnTo>
                  <a:lnTo>
                    <a:pt x="103155" y="234981"/>
                  </a:lnTo>
                  <a:lnTo>
                    <a:pt x="130587" y="199917"/>
                  </a:lnTo>
                  <a:lnTo>
                    <a:pt x="134207" y="169354"/>
                  </a:lnTo>
                  <a:lnTo>
                    <a:pt x="133111" y="151328"/>
                  </a:lnTo>
                  <a:lnTo>
                    <a:pt x="118967" y="112966"/>
                  </a:lnTo>
                  <a:lnTo>
                    <a:pt x="82296" y="94583"/>
                  </a:lnTo>
                  <a:lnTo>
                    <a:pt x="163163" y="94583"/>
                  </a:lnTo>
                  <a:lnTo>
                    <a:pt x="163163" y="236505"/>
                  </a:lnTo>
                  <a:lnTo>
                    <a:pt x="132683" y="236505"/>
                  </a:lnTo>
                  <a:lnTo>
                    <a:pt x="130463" y="239553"/>
                  </a:lnTo>
                  <a:close/>
                </a:path>
                <a:path w="163194" h="266064">
                  <a:moveTo>
                    <a:pt x="163163" y="260889"/>
                  </a:moveTo>
                  <a:lnTo>
                    <a:pt x="132683" y="260889"/>
                  </a:lnTo>
                  <a:lnTo>
                    <a:pt x="132683" y="236505"/>
                  </a:lnTo>
                  <a:lnTo>
                    <a:pt x="163163" y="236505"/>
                  </a:lnTo>
                  <a:lnTo>
                    <a:pt x="163163" y="260889"/>
                  </a:lnTo>
                  <a:close/>
                </a:path>
              </a:pathLst>
            </a:custGeom>
            <a:solidFill>
              <a:srgbClr val="000000"/>
            </a:solidFill>
          </p:spPr>
          <p:txBody>
            <a:bodyPr wrap="square" lIns="0" tIns="0" rIns="0" bIns="0" rtlCol="0"/>
            <a:lstStyle/>
            <a:p>
              <a:endParaRPr/>
            </a:p>
          </p:txBody>
        </p:sp>
      </p:grpSp>
      <p:sp>
        <p:nvSpPr>
          <p:cNvPr id="98" name="object 98"/>
          <p:cNvSpPr/>
          <p:nvPr/>
        </p:nvSpPr>
        <p:spPr>
          <a:xfrm>
            <a:off x="1894937" y="2189103"/>
            <a:ext cx="28574" cy="230281"/>
          </a:xfrm>
          <a:custGeom>
            <a:avLst/>
            <a:gdLst/>
            <a:ahLst/>
            <a:cxnLst/>
            <a:rect l="l" t="t" r="r" b="b"/>
            <a:pathLst>
              <a:path w="32384" h="260985">
                <a:moveTo>
                  <a:pt x="32004" y="71628"/>
                </a:moveTo>
                <a:lnTo>
                  <a:pt x="0" y="71628"/>
                </a:lnTo>
                <a:lnTo>
                  <a:pt x="0" y="260883"/>
                </a:lnTo>
                <a:lnTo>
                  <a:pt x="32004" y="260883"/>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pic>
        <p:nvPicPr>
          <p:cNvPr id="99" name="object 99"/>
          <p:cNvPicPr/>
          <p:nvPr/>
        </p:nvPicPr>
        <p:blipFill>
          <a:blip r:embed="rId46"/>
          <a:stretch>
            <a:fillRect/>
          </a:stretch>
        </p:blipFill>
        <p:spPr>
          <a:xfrm>
            <a:off x="1966212" y="2248264"/>
            <a:ext cx="135983" cy="170945"/>
          </a:xfrm>
          <a:prstGeom prst="rect">
            <a:avLst/>
          </a:prstGeom>
        </p:spPr>
      </p:pic>
      <p:sp>
        <p:nvSpPr>
          <p:cNvPr id="100" name="object 100"/>
          <p:cNvSpPr/>
          <p:nvPr/>
        </p:nvSpPr>
        <p:spPr>
          <a:xfrm>
            <a:off x="2150606" y="2386937"/>
            <a:ext cx="35299" cy="78441"/>
          </a:xfrm>
          <a:custGeom>
            <a:avLst/>
            <a:gdLst/>
            <a:ahLst/>
            <a:cxnLst/>
            <a:rect l="l" t="t" r="r" b="b"/>
            <a:pathLst>
              <a:path w="40005" h="88900">
                <a:moveTo>
                  <a:pt x="9144" y="88487"/>
                </a:moveTo>
                <a:lnTo>
                  <a:pt x="0" y="74771"/>
                </a:lnTo>
                <a:lnTo>
                  <a:pt x="7620" y="71723"/>
                </a:lnTo>
                <a:lnTo>
                  <a:pt x="12192" y="67151"/>
                </a:lnTo>
                <a:lnTo>
                  <a:pt x="18383" y="54959"/>
                </a:lnTo>
                <a:lnTo>
                  <a:pt x="19907" y="47339"/>
                </a:lnTo>
                <a:lnTo>
                  <a:pt x="21431" y="36575"/>
                </a:lnTo>
                <a:lnTo>
                  <a:pt x="3048" y="36575"/>
                </a:lnTo>
                <a:lnTo>
                  <a:pt x="3048" y="0"/>
                </a:lnTo>
                <a:lnTo>
                  <a:pt x="39719" y="0"/>
                </a:lnTo>
                <a:lnTo>
                  <a:pt x="39719" y="36575"/>
                </a:lnTo>
                <a:lnTo>
                  <a:pt x="28097" y="74985"/>
                </a:lnTo>
                <a:lnTo>
                  <a:pt x="16628" y="84748"/>
                </a:lnTo>
                <a:lnTo>
                  <a:pt x="9144" y="88487"/>
                </a:lnTo>
                <a:close/>
              </a:path>
            </a:pathLst>
          </a:custGeom>
          <a:solidFill>
            <a:srgbClr val="000000"/>
          </a:solidFill>
        </p:spPr>
        <p:txBody>
          <a:bodyPr wrap="square" lIns="0" tIns="0" rIns="0" bIns="0" rtlCol="0"/>
          <a:lstStyle/>
          <a:p>
            <a:endParaRPr/>
          </a:p>
        </p:txBody>
      </p:sp>
      <p:grpSp>
        <p:nvGrpSpPr>
          <p:cNvPr id="101" name="object 101"/>
          <p:cNvGrpSpPr/>
          <p:nvPr/>
        </p:nvGrpSpPr>
        <p:grpSpPr>
          <a:xfrm>
            <a:off x="974324" y="3166447"/>
            <a:ext cx="683698" cy="234763"/>
            <a:chOff x="821923" y="3166446"/>
            <a:chExt cx="683698" cy="234763"/>
          </a:xfrm>
        </p:grpSpPr>
        <p:pic>
          <p:nvPicPr>
            <p:cNvPr id="102" name="object 102"/>
            <p:cNvPicPr/>
            <p:nvPr/>
          </p:nvPicPr>
          <p:blipFill>
            <a:blip r:embed="rId47"/>
            <a:stretch>
              <a:fillRect/>
            </a:stretch>
          </p:blipFill>
          <p:spPr>
            <a:xfrm>
              <a:off x="821923" y="3166447"/>
              <a:ext cx="156154" cy="174979"/>
            </a:xfrm>
            <a:prstGeom prst="rect">
              <a:avLst/>
            </a:prstGeom>
          </p:spPr>
        </p:pic>
        <p:sp>
          <p:nvSpPr>
            <p:cNvPr id="103" name="object 103"/>
            <p:cNvSpPr/>
            <p:nvPr/>
          </p:nvSpPr>
          <p:spPr>
            <a:xfrm>
              <a:off x="1011694" y="3166446"/>
              <a:ext cx="143996" cy="234763"/>
            </a:xfrm>
            <a:custGeom>
              <a:avLst/>
              <a:gdLst/>
              <a:ahLst/>
              <a:cxnLst/>
              <a:rect l="l" t="t" r="r" b="b"/>
              <a:pathLst>
                <a:path w="163194" h="266064">
                  <a:moveTo>
                    <a:pt x="65594" y="28956"/>
                  </a:moveTo>
                  <a:lnTo>
                    <a:pt x="28956" y="28956"/>
                  </a:lnTo>
                  <a:lnTo>
                    <a:pt x="34028" y="22407"/>
                  </a:lnTo>
                  <a:lnTo>
                    <a:pt x="66722" y="2095"/>
                  </a:lnTo>
                  <a:lnTo>
                    <a:pt x="83915" y="0"/>
                  </a:lnTo>
                  <a:lnTo>
                    <a:pt x="95297" y="833"/>
                  </a:lnTo>
                  <a:lnTo>
                    <a:pt x="135159" y="19597"/>
                  </a:lnTo>
                  <a:lnTo>
                    <a:pt x="140737" y="25908"/>
                  </a:lnTo>
                  <a:lnTo>
                    <a:pt x="80867" y="25908"/>
                  </a:lnTo>
                  <a:lnTo>
                    <a:pt x="70851" y="27051"/>
                  </a:lnTo>
                  <a:lnTo>
                    <a:pt x="65594" y="28956"/>
                  </a:lnTo>
                  <a:close/>
                </a:path>
                <a:path w="163194" h="266064">
                  <a:moveTo>
                    <a:pt x="32004" y="265461"/>
                  </a:moveTo>
                  <a:lnTo>
                    <a:pt x="0" y="265461"/>
                  </a:lnTo>
                  <a:lnTo>
                    <a:pt x="0" y="4572"/>
                  </a:lnTo>
                  <a:lnTo>
                    <a:pt x="28956" y="4572"/>
                  </a:lnTo>
                  <a:lnTo>
                    <a:pt x="28956" y="28956"/>
                  </a:lnTo>
                  <a:lnTo>
                    <a:pt x="65594" y="28956"/>
                  </a:lnTo>
                  <a:lnTo>
                    <a:pt x="37314" y="55378"/>
                  </a:lnTo>
                  <a:lnTo>
                    <a:pt x="28956" y="100679"/>
                  </a:lnTo>
                  <a:lnTo>
                    <a:pt x="29837" y="117587"/>
                  </a:lnTo>
                  <a:lnTo>
                    <a:pt x="44196" y="154114"/>
                  </a:lnTo>
                  <a:lnTo>
                    <a:pt x="79343" y="170878"/>
                  </a:lnTo>
                  <a:lnTo>
                    <a:pt x="139771" y="170878"/>
                  </a:lnTo>
                  <a:lnTo>
                    <a:pt x="136884" y="173926"/>
                  </a:lnTo>
                  <a:lnTo>
                    <a:pt x="32004" y="173926"/>
                  </a:lnTo>
                  <a:lnTo>
                    <a:pt x="32004" y="265461"/>
                  </a:lnTo>
                  <a:close/>
                </a:path>
                <a:path w="163194" h="266064">
                  <a:moveTo>
                    <a:pt x="139771" y="170878"/>
                  </a:moveTo>
                  <a:lnTo>
                    <a:pt x="79343" y="170878"/>
                  </a:lnTo>
                  <a:lnTo>
                    <a:pt x="89344" y="169973"/>
                  </a:lnTo>
                  <a:lnTo>
                    <a:pt x="98774" y="167068"/>
                  </a:lnTo>
                  <a:lnTo>
                    <a:pt x="127539" y="130980"/>
                  </a:lnTo>
                  <a:lnTo>
                    <a:pt x="131159" y="97631"/>
                  </a:lnTo>
                  <a:lnTo>
                    <a:pt x="130278" y="80471"/>
                  </a:lnTo>
                  <a:lnTo>
                    <a:pt x="115919" y="42672"/>
                  </a:lnTo>
                  <a:lnTo>
                    <a:pt x="80867" y="25908"/>
                  </a:lnTo>
                  <a:lnTo>
                    <a:pt x="140737" y="25908"/>
                  </a:lnTo>
                  <a:lnTo>
                    <a:pt x="160877" y="71294"/>
                  </a:lnTo>
                  <a:lnTo>
                    <a:pt x="163163" y="97631"/>
                  </a:lnTo>
                  <a:lnTo>
                    <a:pt x="162591" y="111944"/>
                  </a:lnTo>
                  <a:lnTo>
                    <a:pt x="154019" y="149542"/>
                  </a:lnTo>
                  <a:lnTo>
                    <a:pt x="140493" y="170116"/>
                  </a:lnTo>
                  <a:lnTo>
                    <a:pt x="139771" y="170878"/>
                  </a:lnTo>
                  <a:close/>
                </a:path>
                <a:path w="163194" h="266064">
                  <a:moveTo>
                    <a:pt x="80867" y="198310"/>
                  </a:moveTo>
                  <a:lnTo>
                    <a:pt x="40957" y="183451"/>
                  </a:lnTo>
                  <a:lnTo>
                    <a:pt x="32004" y="173926"/>
                  </a:lnTo>
                  <a:lnTo>
                    <a:pt x="136884" y="173926"/>
                  </a:lnTo>
                  <a:lnTo>
                    <a:pt x="102774" y="195072"/>
                  </a:lnTo>
                  <a:lnTo>
                    <a:pt x="80867" y="198310"/>
                  </a:lnTo>
                  <a:close/>
                </a:path>
              </a:pathLst>
            </a:custGeom>
            <a:solidFill>
              <a:srgbClr val="0000FF"/>
            </a:solidFill>
          </p:spPr>
          <p:txBody>
            <a:bodyPr wrap="square" lIns="0" tIns="0" rIns="0" bIns="0" rtlCol="0"/>
            <a:lstStyle/>
            <a:p>
              <a:endParaRPr/>
            </a:p>
          </p:txBody>
        </p:sp>
        <p:pic>
          <p:nvPicPr>
            <p:cNvPr id="104" name="object 104"/>
            <p:cNvPicPr/>
            <p:nvPr/>
          </p:nvPicPr>
          <p:blipFill>
            <a:blip r:embed="rId48"/>
            <a:stretch>
              <a:fillRect/>
            </a:stretch>
          </p:blipFill>
          <p:spPr>
            <a:xfrm>
              <a:off x="1181296" y="3166447"/>
              <a:ext cx="153380" cy="174979"/>
            </a:xfrm>
            <a:prstGeom prst="rect">
              <a:avLst/>
            </a:prstGeom>
          </p:spPr>
        </p:pic>
        <p:pic>
          <p:nvPicPr>
            <p:cNvPr id="105" name="object 105"/>
            <p:cNvPicPr/>
            <p:nvPr/>
          </p:nvPicPr>
          <p:blipFill>
            <a:blip r:embed="rId49"/>
            <a:stretch>
              <a:fillRect/>
            </a:stretch>
          </p:blipFill>
          <p:spPr>
            <a:xfrm>
              <a:off x="1369722" y="3166446"/>
              <a:ext cx="135899" cy="170945"/>
            </a:xfrm>
            <a:prstGeom prst="rect">
              <a:avLst/>
            </a:prstGeom>
          </p:spPr>
        </p:pic>
      </p:grpSp>
      <p:sp>
        <p:nvSpPr>
          <p:cNvPr id="106" name="object 106"/>
          <p:cNvSpPr/>
          <p:nvPr/>
        </p:nvSpPr>
        <p:spPr>
          <a:xfrm>
            <a:off x="1777785" y="3107195"/>
            <a:ext cx="145676" cy="234763"/>
          </a:xfrm>
          <a:custGeom>
            <a:avLst/>
            <a:gdLst/>
            <a:ahLst/>
            <a:cxnLst/>
            <a:rect l="l" t="t" r="r" b="b"/>
            <a:pathLst>
              <a:path w="165100" h="266064">
                <a:moveTo>
                  <a:pt x="164782" y="93059"/>
                </a:moveTo>
                <a:lnTo>
                  <a:pt x="132778" y="93059"/>
                </a:lnTo>
                <a:lnTo>
                  <a:pt x="132778" y="0"/>
                </a:lnTo>
                <a:lnTo>
                  <a:pt x="164782" y="0"/>
                </a:lnTo>
                <a:lnTo>
                  <a:pt x="164782" y="93059"/>
                </a:lnTo>
                <a:close/>
              </a:path>
              <a:path w="165100" h="266064">
                <a:moveTo>
                  <a:pt x="82391" y="265461"/>
                </a:moveTo>
                <a:lnTo>
                  <a:pt x="41243" y="253269"/>
                </a:lnTo>
                <a:lnTo>
                  <a:pt x="10763" y="218217"/>
                </a:lnTo>
                <a:lnTo>
                  <a:pt x="811" y="180619"/>
                </a:lnTo>
                <a:lnTo>
                  <a:pt x="0" y="166306"/>
                </a:lnTo>
                <a:lnTo>
                  <a:pt x="811" y="152837"/>
                </a:lnTo>
                <a:lnTo>
                  <a:pt x="10763" y="114395"/>
                </a:lnTo>
                <a:lnTo>
                  <a:pt x="38195" y="79343"/>
                </a:lnTo>
                <a:lnTo>
                  <a:pt x="80867" y="67151"/>
                </a:lnTo>
                <a:lnTo>
                  <a:pt x="88844" y="67698"/>
                </a:lnTo>
                <a:lnTo>
                  <a:pt x="128157" y="87629"/>
                </a:lnTo>
                <a:lnTo>
                  <a:pt x="132778" y="93059"/>
                </a:lnTo>
                <a:lnTo>
                  <a:pt x="164782" y="93059"/>
                </a:lnTo>
                <a:lnTo>
                  <a:pt x="164782" y="94583"/>
                </a:lnTo>
                <a:lnTo>
                  <a:pt x="83915" y="94583"/>
                </a:lnTo>
                <a:lnTo>
                  <a:pt x="73271" y="95488"/>
                </a:lnTo>
                <a:lnTo>
                  <a:pt x="41338" y="121649"/>
                </a:lnTo>
                <a:lnTo>
                  <a:pt x="33623" y="166306"/>
                </a:lnTo>
                <a:lnTo>
                  <a:pt x="34504" y="183452"/>
                </a:lnTo>
                <a:lnTo>
                  <a:pt x="48863" y="221265"/>
                </a:lnTo>
                <a:lnTo>
                  <a:pt x="85439" y="238029"/>
                </a:lnTo>
                <a:lnTo>
                  <a:pt x="133190" y="238029"/>
                </a:lnTo>
                <a:lnTo>
                  <a:pt x="124905" y="249388"/>
                </a:lnTo>
                <a:lnTo>
                  <a:pt x="112918" y="258413"/>
                </a:lnTo>
                <a:lnTo>
                  <a:pt x="98646" y="263723"/>
                </a:lnTo>
                <a:lnTo>
                  <a:pt x="82391" y="265461"/>
                </a:lnTo>
                <a:close/>
              </a:path>
              <a:path w="165100" h="266064">
                <a:moveTo>
                  <a:pt x="133190" y="238029"/>
                </a:moveTo>
                <a:lnTo>
                  <a:pt x="85439" y="238029"/>
                </a:lnTo>
                <a:lnTo>
                  <a:pt x="95418" y="237124"/>
                </a:lnTo>
                <a:lnTo>
                  <a:pt x="104691" y="234219"/>
                </a:lnTo>
                <a:lnTo>
                  <a:pt x="132207" y="199846"/>
                </a:lnTo>
                <a:lnTo>
                  <a:pt x="135826" y="169354"/>
                </a:lnTo>
                <a:lnTo>
                  <a:pt x="134945" y="151099"/>
                </a:lnTo>
                <a:lnTo>
                  <a:pt x="120586" y="112871"/>
                </a:lnTo>
                <a:lnTo>
                  <a:pt x="83915" y="94583"/>
                </a:lnTo>
                <a:lnTo>
                  <a:pt x="164782" y="94583"/>
                </a:lnTo>
                <a:lnTo>
                  <a:pt x="164782" y="236505"/>
                </a:lnTo>
                <a:lnTo>
                  <a:pt x="134302" y="236505"/>
                </a:lnTo>
                <a:lnTo>
                  <a:pt x="133190" y="238029"/>
                </a:lnTo>
                <a:close/>
              </a:path>
              <a:path w="165100" h="266064">
                <a:moveTo>
                  <a:pt x="164782" y="260889"/>
                </a:moveTo>
                <a:lnTo>
                  <a:pt x="134302" y="260889"/>
                </a:lnTo>
                <a:lnTo>
                  <a:pt x="134302" y="236505"/>
                </a:lnTo>
                <a:lnTo>
                  <a:pt x="164782" y="236505"/>
                </a:lnTo>
                <a:lnTo>
                  <a:pt x="164782" y="260889"/>
                </a:lnTo>
                <a:close/>
              </a:path>
            </a:pathLst>
          </a:custGeom>
          <a:solidFill>
            <a:srgbClr val="0000FF"/>
          </a:solidFill>
        </p:spPr>
        <p:txBody>
          <a:bodyPr wrap="square" lIns="0" tIns="0" rIns="0" bIns="0" rtlCol="0"/>
          <a:lstStyle/>
          <a:p>
            <a:endParaRPr/>
          </a:p>
        </p:txBody>
      </p:sp>
      <p:pic>
        <p:nvPicPr>
          <p:cNvPr id="107" name="object 107"/>
          <p:cNvPicPr/>
          <p:nvPr/>
        </p:nvPicPr>
        <p:blipFill>
          <a:blip r:embed="rId50"/>
          <a:stretch>
            <a:fillRect/>
          </a:stretch>
        </p:blipFill>
        <p:spPr>
          <a:xfrm>
            <a:off x="1966212" y="3170479"/>
            <a:ext cx="135983" cy="170945"/>
          </a:xfrm>
          <a:prstGeom prst="rect">
            <a:avLst/>
          </a:prstGeom>
        </p:spPr>
      </p:pic>
      <p:sp>
        <p:nvSpPr>
          <p:cNvPr id="108" name="object 108"/>
          <p:cNvSpPr/>
          <p:nvPr/>
        </p:nvSpPr>
        <p:spPr>
          <a:xfrm>
            <a:off x="2146571" y="3166446"/>
            <a:ext cx="226359" cy="171450"/>
          </a:xfrm>
          <a:custGeom>
            <a:avLst/>
            <a:gdLst/>
            <a:ahLst/>
            <a:cxnLst/>
            <a:rect l="l" t="t" r="r" b="b"/>
            <a:pathLst>
              <a:path w="256539" h="194310">
                <a:moveTo>
                  <a:pt x="256317" y="193738"/>
                </a:moveTo>
                <a:lnTo>
                  <a:pt x="224218" y="193738"/>
                </a:lnTo>
                <a:lnTo>
                  <a:pt x="224218" y="74771"/>
                </a:lnTo>
                <a:lnTo>
                  <a:pt x="223956" y="66143"/>
                </a:lnTo>
                <a:lnTo>
                  <a:pt x="208978" y="33527"/>
                </a:lnTo>
                <a:lnTo>
                  <a:pt x="204406" y="30480"/>
                </a:lnTo>
                <a:lnTo>
                  <a:pt x="198310" y="27432"/>
                </a:lnTo>
                <a:lnTo>
                  <a:pt x="190690" y="27432"/>
                </a:lnTo>
                <a:lnTo>
                  <a:pt x="151161" y="48888"/>
                </a:lnTo>
                <a:lnTo>
                  <a:pt x="143446" y="83915"/>
                </a:lnTo>
                <a:lnTo>
                  <a:pt x="143446" y="193738"/>
                </a:lnTo>
                <a:lnTo>
                  <a:pt x="111347" y="193738"/>
                </a:lnTo>
                <a:lnTo>
                  <a:pt x="111347" y="70199"/>
                </a:lnTo>
                <a:lnTo>
                  <a:pt x="111013" y="60428"/>
                </a:lnTo>
                <a:lnTo>
                  <a:pt x="86367" y="28241"/>
                </a:lnTo>
                <a:lnTo>
                  <a:pt x="77819" y="27432"/>
                </a:lnTo>
                <a:lnTo>
                  <a:pt x="71866" y="27979"/>
                </a:lnTo>
                <a:lnTo>
                  <a:pt x="39504" y="49839"/>
                </a:lnTo>
                <a:lnTo>
                  <a:pt x="32099" y="96107"/>
                </a:lnTo>
                <a:lnTo>
                  <a:pt x="32099" y="193738"/>
                </a:lnTo>
                <a:lnTo>
                  <a:pt x="0" y="193738"/>
                </a:lnTo>
                <a:lnTo>
                  <a:pt x="0" y="4571"/>
                </a:lnTo>
                <a:lnTo>
                  <a:pt x="29051" y="4571"/>
                </a:lnTo>
                <a:lnTo>
                  <a:pt x="29051" y="30480"/>
                </a:lnTo>
                <a:lnTo>
                  <a:pt x="33266" y="24145"/>
                </a:lnTo>
                <a:lnTo>
                  <a:pt x="67532" y="2286"/>
                </a:lnTo>
                <a:lnTo>
                  <a:pt x="85439" y="0"/>
                </a:lnTo>
                <a:lnTo>
                  <a:pt x="95416" y="571"/>
                </a:lnTo>
                <a:lnTo>
                  <a:pt x="131433" y="19621"/>
                </a:lnTo>
                <a:lnTo>
                  <a:pt x="138874" y="33527"/>
                </a:lnTo>
                <a:lnTo>
                  <a:pt x="151137" y="18645"/>
                </a:lnTo>
                <a:lnTo>
                  <a:pt x="164973" y="8191"/>
                </a:lnTo>
                <a:lnTo>
                  <a:pt x="180236" y="2024"/>
                </a:lnTo>
                <a:lnTo>
                  <a:pt x="196786" y="0"/>
                </a:lnTo>
                <a:lnTo>
                  <a:pt x="210551" y="1095"/>
                </a:lnTo>
                <a:lnTo>
                  <a:pt x="247316" y="24360"/>
                </a:lnTo>
                <a:lnTo>
                  <a:pt x="256317" y="64007"/>
                </a:lnTo>
                <a:lnTo>
                  <a:pt x="256317" y="193738"/>
                </a:lnTo>
                <a:close/>
              </a:path>
            </a:pathLst>
          </a:custGeom>
          <a:solidFill>
            <a:srgbClr val="0000FF"/>
          </a:solidFill>
        </p:spPr>
        <p:txBody>
          <a:bodyPr wrap="square" lIns="0" tIns="0" rIns="0" bIns="0" rtlCol="0"/>
          <a:lstStyle/>
          <a:p>
            <a:endParaRPr/>
          </a:p>
        </p:txBody>
      </p:sp>
      <p:grpSp>
        <p:nvGrpSpPr>
          <p:cNvPr id="109" name="object 109"/>
          <p:cNvGrpSpPr/>
          <p:nvPr/>
        </p:nvGrpSpPr>
        <p:grpSpPr>
          <a:xfrm>
            <a:off x="2414420" y="3166447"/>
            <a:ext cx="306844" cy="234764"/>
            <a:chOff x="2262020" y="3166446"/>
            <a:chExt cx="306844" cy="234764"/>
          </a:xfrm>
        </p:grpSpPr>
        <p:sp>
          <p:nvSpPr>
            <p:cNvPr id="110" name="object 110"/>
            <p:cNvSpPr/>
            <p:nvPr/>
          </p:nvSpPr>
          <p:spPr>
            <a:xfrm>
              <a:off x="2262020" y="3166446"/>
              <a:ext cx="143996" cy="234763"/>
            </a:xfrm>
            <a:custGeom>
              <a:avLst/>
              <a:gdLst/>
              <a:ahLst/>
              <a:cxnLst/>
              <a:rect l="l" t="t" r="r" b="b"/>
              <a:pathLst>
                <a:path w="163194" h="266064">
                  <a:moveTo>
                    <a:pt x="65594" y="28956"/>
                  </a:moveTo>
                  <a:lnTo>
                    <a:pt x="28956" y="28956"/>
                  </a:lnTo>
                  <a:lnTo>
                    <a:pt x="34028" y="22407"/>
                  </a:lnTo>
                  <a:lnTo>
                    <a:pt x="66722" y="2095"/>
                  </a:lnTo>
                  <a:lnTo>
                    <a:pt x="83915" y="0"/>
                  </a:lnTo>
                  <a:lnTo>
                    <a:pt x="95297" y="833"/>
                  </a:lnTo>
                  <a:lnTo>
                    <a:pt x="135159" y="19597"/>
                  </a:lnTo>
                  <a:lnTo>
                    <a:pt x="140737" y="25908"/>
                  </a:lnTo>
                  <a:lnTo>
                    <a:pt x="80867" y="25908"/>
                  </a:lnTo>
                  <a:lnTo>
                    <a:pt x="70851" y="27051"/>
                  </a:lnTo>
                  <a:lnTo>
                    <a:pt x="65594" y="28956"/>
                  </a:lnTo>
                  <a:close/>
                </a:path>
                <a:path w="163194" h="266064">
                  <a:moveTo>
                    <a:pt x="32004" y="265461"/>
                  </a:moveTo>
                  <a:lnTo>
                    <a:pt x="0" y="265461"/>
                  </a:lnTo>
                  <a:lnTo>
                    <a:pt x="0" y="4572"/>
                  </a:lnTo>
                  <a:lnTo>
                    <a:pt x="28956" y="4572"/>
                  </a:lnTo>
                  <a:lnTo>
                    <a:pt x="28956" y="28956"/>
                  </a:lnTo>
                  <a:lnTo>
                    <a:pt x="65594" y="28956"/>
                  </a:lnTo>
                  <a:lnTo>
                    <a:pt x="37314" y="55378"/>
                  </a:lnTo>
                  <a:lnTo>
                    <a:pt x="28956" y="100679"/>
                  </a:lnTo>
                  <a:lnTo>
                    <a:pt x="29837" y="117587"/>
                  </a:lnTo>
                  <a:lnTo>
                    <a:pt x="44196" y="154114"/>
                  </a:lnTo>
                  <a:lnTo>
                    <a:pt x="79343" y="170878"/>
                  </a:lnTo>
                  <a:lnTo>
                    <a:pt x="139771" y="170878"/>
                  </a:lnTo>
                  <a:lnTo>
                    <a:pt x="136884" y="173926"/>
                  </a:lnTo>
                  <a:lnTo>
                    <a:pt x="32004" y="173926"/>
                  </a:lnTo>
                  <a:lnTo>
                    <a:pt x="32004" y="265461"/>
                  </a:lnTo>
                  <a:close/>
                </a:path>
                <a:path w="163194" h="266064">
                  <a:moveTo>
                    <a:pt x="139771" y="170878"/>
                  </a:moveTo>
                  <a:lnTo>
                    <a:pt x="79343" y="170878"/>
                  </a:lnTo>
                  <a:lnTo>
                    <a:pt x="89344" y="169973"/>
                  </a:lnTo>
                  <a:lnTo>
                    <a:pt x="98774" y="167068"/>
                  </a:lnTo>
                  <a:lnTo>
                    <a:pt x="127539" y="130980"/>
                  </a:lnTo>
                  <a:lnTo>
                    <a:pt x="131159" y="97631"/>
                  </a:lnTo>
                  <a:lnTo>
                    <a:pt x="130278" y="80471"/>
                  </a:lnTo>
                  <a:lnTo>
                    <a:pt x="115919" y="42672"/>
                  </a:lnTo>
                  <a:lnTo>
                    <a:pt x="80867" y="25908"/>
                  </a:lnTo>
                  <a:lnTo>
                    <a:pt x="140737" y="25908"/>
                  </a:lnTo>
                  <a:lnTo>
                    <a:pt x="160877" y="71294"/>
                  </a:lnTo>
                  <a:lnTo>
                    <a:pt x="163163" y="97631"/>
                  </a:lnTo>
                  <a:lnTo>
                    <a:pt x="162591" y="111944"/>
                  </a:lnTo>
                  <a:lnTo>
                    <a:pt x="154019" y="149542"/>
                  </a:lnTo>
                  <a:lnTo>
                    <a:pt x="140493" y="170116"/>
                  </a:lnTo>
                  <a:lnTo>
                    <a:pt x="139771" y="170878"/>
                  </a:lnTo>
                  <a:close/>
                </a:path>
                <a:path w="163194" h="266064">
                  <a:moveTo>
                    <a:pt x="80867" y="198310"/>
                  </a:moveTo>
                  <a:lnTo>
                    <a:pt x="40957" y="183451"/>
                  </a:lnTo>
                  <a:lnTo>
                    <a:pt x="32004" y="173926"/>
                  </a:lnTo>
                  <a:lnTo>
                    <a:pt x="136884" y="173926"/>
                  </a:lnTo>
                  <a:lnTo>
                    <a:pt x="102774" y="195072"/>
                  </a:lnTo>
                  <a:lnTo>
                    <a:pt x="80867" y="198310"/>
                  </a:lnTo>
                  <a:close/>
                </a:path>
              </a:pathLst>
            </a:custGeom>
            <a:solidFill>
              <a:srgbClr val="0000FF"/>
            </a:solidFill>
          </p:spPr>
          <p:txBody>
            <a:bodyPr wrap="square" lIns="0" tIns="0" rIns="0" bIns="0" rtlCol="0"/>
            <a:lstStyle/>
            <a:p>
              <a:endParaRPr/>
            </a:p>
          </p:txBody>
        </p:sp>
        <p:pic>
          <p:nvPicPr>
            <p:cNvPr id="111" name="object 111"/>
            <p:cNvPicPr/>
            <p:nvPr/>
          </p:nvPicPr>
          <p:blipFill>
            <a:blip r:embed="rId51"/>
            <a:stretch>
              <a:fillRect/>
            </a:stretch>
          </p:blipFill>
          <p:spPr>
            <a:xfrm>
              <a:off x="2430275" y="3166446"/>
              <a:ext cx="138589" cy="174979"/>
            </a:xfrm>
            <a:prstGeom prst="rect">
              <a:avLst/>
            </a:prstGeom>
          </p:spPr>
        </p:pic>
      </p:grpSp>
      <p:grpSp>
        <p:nvGrpSpPr>
          <p:cNvPr id="112" name="object 112"/>
          <p:cNvGrpSpPr/>
          <p:nvPr/>
        </p:nvGrpSpPr>
        <p:grpSpPr>
          <a:xfrm>
            <a:off x="987771" y="3547333"/>
            <a:ext cx="884608" cy="298076"/>
            <a:chOff x="835370" y="3547333"/>
            <a:chExt cx="884608" cy="298076"/>
          </a:xfrm>
        </p:grpSpPr>
        <p:sp>
          <p:nvSpPr>
            <p:cNvPr id="113" name="object 113"/>
            <p:cNvSpPr/>
            <p:nvPr/>
          </p:nvSpPr>
          <p:spPr>
            <a:xfrm>
              <a:off x="835370" y="3547418"/>
              <a:ext cx="176493" cy="230281"/>
            </a:xfrm>
            <a:custGeom>
              <a:avLst/>
              <a:gdLst/>
              <a:ahLst/>
              <a:cxnLst/>
              <a:rect l="l" t="t" r="r" b="b"/>
              <a:pathLst>
                <a:path w="200025" h="260985">
                  <a:moveTo>
                    <a:pt x="35052" y="260889"/>
                  </a:moveTo>
                  <a:lnTo>
                    <a:pt x="0" y="260889"/>
                  </a:lnTo>
                  <a:lnTo>
                    <a:pt x="0" y="0"/>
                  </a:lnTo>
                  <a:lnTo>
                    <a:pt x="99155" y="0"/>
                  </a:lnTo>
                  <a:lnTo>
                    <a:pt x="111132" y="47"/>
                  </a:lnTo>
                  <a:lnTo>
                    <a:pt x="121824" y="380"/>
                  </a:lnTo>
                  <a:lnTo>
                    <a:pt x="131087" y="1285"/>
                  </a:lnTo>
                  <a:lnTo>
                    <a:pt x="138779" y="3047"/>
                  </a:lnTo>
                  <a:lnTo>
                    <a:pt x="147652" y="4738"/>
                  </a:lnTo>
                  <a:lnTo>
                    <a:pt x="182689" y="25145"/>
                  </a:lnTo>
                  <a:lnTo>
                    <a:pt x="186531" y="30479"/>
                  </a:lnTo>
                  <a:lnTo>
                    <a:pt x="35052" y="30479"/>
                  </a:lnTo>
                  <a:lnTo>
                    <a:pt x="35052" y="123539"/>
                  </a:lnTo>
                  <a:lnTo>
                    <a:pt x="184323" y="123539"/>
                  </a:lnTo>
                  <a:lnTo>
                    <a:pt x="178498" y="131254"/>
                  </a:lnTo>
                  <a:lnTo>
                    <a:pt x="165934" y="141255"/>
                  </a:lnTo>
                  <a:lnTo>
                    <a:pt x="148923" y="148399"/>
                  </a:lnTo>
                  <a:lnTo>
                    <a:pt x="127626" y="152685"/>
                  </a:lnTo>
                  <a:lnTo>
                    <a:pt x="102203" y="154114"/>
                  </a:lnTo>
                  <a:lnTo>
                    <a:pt x="35052" y="154114"/>
                  </a:lnTo>
                  <a:lnTo>
                    <a:pt x="35052" y="260889"/>
                  </a:lnTo>
                  <a:close/>
                </a:path>
                <a:path w="200025" h="260985">
                  <a:moveTo>
                    <a:pt x="184323" y="123539"/>
                  </a:moveTo>
                  <a:lnTo>
                    <a:pt x="102203" y="123539"/>
                  </a:lnTo>
                  <a:lnTo>
                    <a:pt x="117943" y="122920"/>
                  </a:lnTo>
                  <a:lnTo>
                    <a:pt x="130968" y="120872"/>
                  </a:lnTo>
                  <a:lnTo>
                    <a:pt x="160579" y="96678"/>
                  </a:lnTo>
                  <a:lnTo>
                    <a:pt x="164782" y="76295"/>
                  </a:lnTo>
                  <a:lnTo>
                    <a:pt x="164209" y="68579"/>
                  </a:lnTo>
                  <a:lnTo>
                    <a:pt x="140541" y="35482"/>
                  </a:lnTo>
                  <a:lnTo>
                    <a:pt x="102203" y="30479"/>
                  </a:lnTo>
                  <a:lnTo>
                    <a:pt x="186531" y="30479"/>
                  </a:lnTo>
                  <a:lnTo>
                    <a:pt x="199834" y="74771"/>
                  </a:lnTo>
                  <a:lnTo>
                    <a:pt x="198429" y="91084"/>
                  </a:lnTo>
                  <a:lnTo>
                    <a:pt x="194310" y="105834"/>
                  </a:lnTo>
                  <a:lnTo>
                    <a:pt x="187618" y="119174"/>
                  </a:lnTo>
                  <a:lnTo>
                    <a:pt x="184323" y="123539"/>
                  </a:lnTo>
                  <a:close/>
                </a:path>
              </a:pathLst>
            </a:custGeom>
            <a:solidFill>
              <a:srgbClr val="6E2F9E"/>
            </a:solidFill>
          </p:spPr>
          <p:txBody>
            <a:bodyPr wrap="square" lIns="0" tIns="0" rIns="0" bIns="0" rtlCol="0"/>
            <a:lstStyle/>
            <a:p>
              <a:endParaRPr/>
            </a:p>
          </p:txBody>
        </p:sp>
        <p:pic>
          <p:nvPicPr>
            <p:cNvPr id="114" name="object 114"/>
            <p:cNvPicPr/>
            <p:nvPr/>
          </p:nvPicPr>
          <p:blipFill>
            <a:blip r:embed="rId52"/>
            <a:stretch>
              <a:fillRect/>
            </a:stretch>
          </p:blipFill>
          <p:spPr>
            <a:xfrm>
              <a:off x="1035899" y="3606669"/>
              <a:ext cx="156154" cy="174979"/>
            </a:xfrm>
            <a:prstGeom prst="rect">
              <a:avLst/>
            </a:prstGeom>
          </p:spPr>
        </p:pic>
        <p:pic>
          <p:nvPicPr>
            <p:cNvPr id="115" name="object 115"/>
            <p:cNvPicPr/>
            <p:nvPr/>
          </p:nvPicPr>
          <p:blipFill>
            <a:blip r:embed="rId53"/>
            <a:stretch>
              <a:fillRect/>
            </a:stretch>
          </p:blipFill>
          <p:spPr>
            <a:xfrm>
              <a:off x="1214914" y="3606669"/>
              <a:ext cx="156154" cy="174979"/>
            </a:xfrm>
            <a:prstGeom prst="rect">
              <a:avLst/>
            </a:prstGeom>
          </p:spPr>
        </p:pic>
        <p:pic>
          <p:nvPicPr>
            <p:cNvPr id="116" name="object 116"/>
            <p:cNvPicPr/>
            <p:nvPr/>
          </p:nvPicPr>
          <p:blipFill>
            <a:blip r:embed="rId54"/>
            <a:stretch>
              <a:fillRect/>
            </a:stretch>
          </p:blipFill>
          <p:spPr>
            <a:xfrm>
              <a:off x="1404685" y="3606669"/>
              <a:ext cx="90179" cy="170945"/>
            </a:xfrm>
            <a:prstGeom prst="rect">
              <a:avLst/>
            </a:prstGeom>
          </p:spPr>
        </p:pic>
        <p:sp>
          <p:nvSpPr>
            <p:cNvPr id="117" name="object 117"/>
            <p:cNvSpPr/>
            <p:nvPr/>
          </p:nvSpPr>
          <p:spPr>
            <a:xfrm>
              <a:off x="1510990" y="3547333"/>
              <a:ext cx="208989" cy="298076"/>
            </a:xfrm>
            <a:custGeom>
              <a:avLst/>
              <a:gdLst/>
              <a:ahLst/>
              <a:cxnLst/>
              <a:rect l="l" t="t" r="r" b="b"/>
              <a:pathLst>
                <a:path w="236853" h="337820">
                  <a:moveTo>
                    <a:pt x="32004" y="0"/>
                  </a:moveTo>
                  <a:lnTo>
                    <a:pt x="0" y="0"/>
                  </a:lnTo>
                  <a:lnTo>
                    <a:pt x="0" y="260616"/>
                  </a:lnTo>
                  <a:lnTo>
                    <a:pt x="32004" y="260616"/>
                  </a:lnTo>
                  <a:lnTo>
                    <a:pt x="32004" y="0"/>
                  </a:lnTo>
                  <a:close/>
                </a:path>
                <a:path w="236853" h="337820">
                  <a:moveTo>
                    <a:pt x="236423" y="71831"/>
                  </a:moveTo>
                  <a:lnTo>
                    <a:pt x="204419" y="71831"/>
                  </a:lnTo>
                  <a:lnTo>
                    <a:pt x="164795" y="181648"/>
                  </a:lnTo>
                  <a:lnTo>
                    <a:pt x="160502" y="192189"/>
                  </a:lnTo>
                  <a:lnTo>
                    <a:pt x="156794" y="203034"/>
                  </a:lnTo>
                  <a:lnTo>
                    <a:pt x="153644" y="213880"/>
                  </a:lnTo>
                  <a:lnTo>
                    <a:pt x="151079" y="224421"/>
                  </a:lnTo>
                  <a:lnTo>
                    <a:pt x="144208" y="202463"/>
                  </a:lnTo>
                  <a:lnTo>
                    <a:pt x="137261" y="181648"/>
                  </a:lnTo>
                  <a:lnTo>
                    <a:pt x="97637" y="71831"/>
                  </a:lnTo>
                  <a:lnTo>
                    <a:pt x="64109" y="71831"/>
                  </a:lnTo>
                  <a:lnTo>
                    <a:pt x="135737" y="260997"/>
                  </a:lnTo>
                  <a:lnTo>
                    <a:pt x="132689" y="267093"/>
                  </a:lnTo>
                  <a:lnTo>
                    <a:pt x="132689" y="268617"/>
                  </a:lnTo>
                  <a:lnTo>
                    <a:pt x="129527" y="277787"/>
                  </a:lnTo>
                  <a:lnTo>
                    <a:pt x="126784" y="284810"/>
                  </a:lnTo>
                  <a:lnTo>
                    <a:pt x="124333" y="289864"/>
                  </a:lnTo>
                  <a:lnTo>
                    <a:pt x="122021" y="293090"/>
                  </a:lnTo>
                  <a:lnTo>
                    <a:pt x="120497" y="297662"/>
                  </a:lnTo>
                  <a:lnTo>
                    <a:pt x="115925" y="300710"/>
                  </a:lnTo>
                  <a:lnTo>
                    <a:pt x="112877" y="302234"/>
                  </a:lnTo>
                  <a:lnTo>
                    <a:pt x="108305" y="305282"/>
                  </a:lnTo>
                  <a:lnTo>
                    <a:pt x="102209" y="306806"/>
                  </a:lnTo>
                  <a:lnTo>
                    <a:pt x="90017" y="306806"/>
                  </a:lnTo>
                  <a:lnTo>
                    <a:pt x="83921" y="305282"/>
                  </a:lnTo>
                  <a:lnTo>
                    <a:pt x="76301" y="303758"/>
                  </a:lnTo>
                  <a:lnTo>
                    <a:pt x="80873" y="334238"/>
                  </a:lnTo>
                  <a:lnTo>
                    <a:pt x="88493" y="335762"/>
                  </a:lnTo>
                  <a:lnTo>
                    <a:pt x="94589" y="337286"/>
                  </a:lnTo>
                  <a:lnTo>
                    <a:pt x="100685" y="337286"/>
                  </a:lnTo>
                  <a:lnTo>
                    <a:pt x="108381" y="336740"/>
                  </a:lnTo>
                  <a:lnTo>
                    <a:pt x="142532" y="314236"/>
                  </a:lnTo>
                  <a:lnTo>
                    <a:pt x="159359" y="278650"/>
                  </a:lnTo>
                  <a:lnTo>
                    <a:pt x="236423" y="71831"/>
                  </a:lnTo>
                  <a:close/>
                </a:path>
              </a:pathLst>
            </a:custGeom>
            <a:solidFill>
              <a:srgbClr val="6E2F9E"/>
            </a:solidFill>
          </p:spPr>
          <p:txBody>
            <a:bodyPr wrap="square" lIns="0" tIns="0" rIns="0" bIns="0" rtlCol="0"/>
            <a:lstStyle/>
            <a:p>
              <a:endParaRPr/>
            </a:p>
          </p:txBody>
        </p:sp>
      </p:grpSp>
      <p:pic>
        <p:nvPicPr>
          <p:cNvPr id="118" name="object 118"/>
          <p:cNvPicPr/>
          <p:nvPr/>
        </p:nvPicPr>
        <p:blipFill>
          <a:blip r:embed="rId55"/>
          <a:stretch>
            <a:fillRect/>
          </a:stretch>
        </p:blipFill>
        <p:spPr>
          <a:xfrm>
            <a:off x="1979743" y="3547419"/>
            <a:ext cx="1627178" cy="234230"/>
          </a:xfrm>
          <a:prstGeom prst="rect">
            <a:avLst/>
          </a:prstGeom>
        </p:spPr>
      </p:pic>
      <p:grpSp>
        <p:nvGrpSpPr>
          <p:cNvPr id="119" name="object 119"/>
          <p:cNvGrpSpPr/>
          <p:nvPr/>
        </p:nvGrpSpPr>
        <p:grpSpPr>
          <a:xfrm>
            <a:off x="3742821" y="3547419"/>
            <a:ext cx="728483" cy="234231"/>
            <a:chOff x="3590421" y="3547417"/>
            <a:chExt cx="728483" cy="234231"/>
          </a:xfrm>
        </p:grpSpPr>
        <p:sp>
          <p:nvSpPr>
            <p:cNvPr id="120" name="object 120"/>
            <p:cNvSpPr/>
            <p:nvPr/>
          </p:nvSpPr>
          <p:spPr>
            <a:xfrm>
              <a:off x="3590421" y="3547417"/>
              <a:ext cx="136151" cy="230281"/>
            </a:xfrm>
            <a:custGeom>
              <a:avLst/>
              <a:gdLst/>
              <a:ahLst/>
              <a:cxnLst/>
              <a:rect l="l" t="t" r="r" b="b"/>
              <a:pathLst>
                <a:path w="154304" h="260985">
                  <a:moveTo>
                    <a:pt x="154114" y="260889"/>
                  </a:moveTo>
                  <a:lnTo>
                    <a:pt x="122015" y="260889"/>
                  </a:lnTo>
                  <a:lnTo>
                    <a:pt x="122015" y="140398"/>
                  </a:lnTo>
                  <a:lnTo>
                    <a:pt x="121419" y="129508"/>
                  </a:lnTo>
                  <a:lnTo>
                    <a:pt x="99155" y="97631"/>
                  </a:lnTo>
                  <a:lnTo>
                    <a:pt x="82391" y="94583"/>
                  </a:lnTo>
                  <a:lnTo>
                    <a:pt x="75533" y="95130"/>
                  </a:lnTo>
                  <a:lnTo>
                    <a:pt x="41028" y="116347"/>
                  </a:lnTo>
                  <a:lnTo>
                    <a:pt x="32099" y="157162"/>
                  </a:lnTo>
                  <a:lnTo>
                    <a:pt x="32099" y="260889"/>
                  </a:lnTo>
                  <a:lnTo>
                    <a:pt x="0" y="260889"/>
                  </a:lnTo>
                  <a:lnTo>
                    <a:pt x="0" y="0"/>
                  </a:lnTo>
                  <a:lnTo>
                    <a:pt x="32099" y="0"/>
                  </a:lnTo>
                  <a:lnTo>
                    <a:pt x="32099" y="93059"/>
                  </a:lnTo>
                  <a:lnTo>
                    <a:pt x="44124" y="81938"/>
                  </a:lnTo>
                  <a:lnTo>
                    <a:pt x="57435" y="73818"/>
                  </a:lnTo>
                  <a:lnTo>
                    <a:pt x="72175" y="68841"/>
                  </a:lnTo>
                  <a:lnTo>
                    <a:pt x="88487" y="67151"/>
                  </a:lnTo>
                  <a:lnTo>
                    <a:pt x="98488" y="67722"/>
                  </a:lnTo>
                  <a:lnTo>
                    <a:pt x="138826" y="85439"/>
                  </a:lnTo>
                  <a:lnTo>
                    <a:pt x="153804" y="127484"/>
                  </a:lnTo>
                  <a:lnTo>
                    <a:pt x="154114" y="140398"/>
                  </a:lnTo>
                  <a:lnTo>
                    <a:pt x="154114" y="260889"/>
                  </a:lnTo>
                  <a:close/>
                </a:path>
              </a:pathLst>
            </a:custGeom>
            <a:solidFill>
              <a:srgbClr val="6E2F9E"/>
            </a:solidFill>
          </p:spPr>
          <p:txBody>
            <a:bodyPr wrap="square" lIns="0" tIns="0" rIns="0" bIns="0" rtlCol="0"/>
            <a:lstStyle/>
            <a:p>
              <a:endParaRPr/>
            </a:p>
          </p:txBody>
        </p:sp>
        <p:pic>
          <p:nvPicPr>
            <p:cNvPr id="121" name="object 121"/>
            <p:cNvPicPr/>
            <p:nvPr/>
          </p:nvPicPr>
          <p:blipFill>
            <a:blip r:embed="rId52"/>
            <a:stretch>
              <a:fillRect/>
            </a:stretch>
          </p:blipFill>
          <p:spPr>
            <a:xfrm>
              <a:off x="3758676" y="3606668"/>
              <a:ext cx="156154" cy="174979"/>
            </a:xfrm>
            <a:prstGeom prst="rect">
              <a:avLst/>
            </a:prstGeom>
          </p:spPr>
        </p:pic>
        <p:pic>
          <p:nvPicPr>
            <p:cNvPr id="122" name="object 122"/>
            <p:cNvPicPr/>
            <p:nvPr/>
          </p:nvPicPr>
          <p:blipFill>
            <a:blip r:embed="rId56"/>
            <a:stretch>
              <a:fillRect/>
            </a:stretch>
          </p:blipFill>
          <p:spPr>
            <a:xfrm>
              <a:off x="3948448" y="3610703"/>
              <a:ext cx="134554" cy="170945"/>
            </a:xfrm>
            <a:prstGeom prst="rect">
              <a:avLst/>
            </a:prstGeom>
          </p:spPr>
        </p:pic>
        <p:pic>
          <p:nvPicPr>
            <p:cNvPr id="123" name="object 123"/>
            <p:cNvPicPr/>
            <p:nvPr/>
          </p:nvPicPr>
          <p:blipFill>
            <a:blip r:embed="rId57"/>
            <a:stretch>
              <a:fillRect/>
            </a:stretch>
          </p:blipFill>
          <p:spPr>
            <a:xfrm>
              <a:off x="4116705" y="3606669"/>
              <a:ext cx="138589" cy="174979"/>
            </a:xfrm>
            <a:prstGeom prst="rect">
              <a:avLst/>
            </a:prstGeom>
          </p:spPr>
        </p:pic>
        <p:sp>
          <p:nvSpPr>
            <p:cNvPr id="124" name="object 124"/>
            <p:cNvSpPr/>
            <p:nvPr/>
          </p:nvSpPr>
          <p:spPr>
            <a:xfrm>
              <a:off x="4290329" y="3547423"/>
              <a:ext cx="28574" cy="230281"/>
            </a:xfrm>
            <a:custGeom>
              <a:avLst/>
              <a:gdLst/>
              <a:ahLst/>
              <a:cxnLst/>
              <a:rect l="l" t="t" r="r" b="b"/>
              <a:pathLst>
                <a:path w="32384" h="260985">
                  <a:moveTo>
                    <a:pt x="32004" y="71628"/>
                  </a:moveTo>
                  <a:lnTo>
                    <a:pt x="0" y="71628"/>
                  </a:lnTo>
                  <a:lnTo>
                    <a:pt x="0" y="260883"/>
                  </a:lnTo>
                  <a:lnTo>
                    <a:pt x="32004" y="260883"/>
                  </a:lnTo>
                  <a:lnTo>
                    <a:pt x="32004" y="71628"/>
                  </a:lnTo>
                  <a:close/>
                </a:path>
                <a:path w="32384" h="260985">
                  <a:moveTo>
                    <a:pt x="32004" y="0"/>
                  </a:moveTo>
                  <a:lnTo>
                    <a:pt x="0" y="0"/>
                  </a:lnTo>
                  <a:lnTo>
                    <a:pt x="0" y="36576"/>
                  </a:lnTo>
                  <a:lnTo>
                    <a:pt x="32004" y="36576"/>
                  </a:lnTo>
                  <a:lnTo>
                    <a:pt x="32004" y="0"/>
                  </a:lnTo>
                  <a:close/>
                </a:path>
              </a:pathLst>
            </a:custGeom>
            <a:solidFill>
              <a:srgbClr val="6E2F9E"/>
            </a:solidFill>
          </p:spPr>
          <p:txBody>
            <a:bodyPr wrap="square" lIns="0" tIns="0" rIns="0" bIns="0" rtlCol="0"/>
            <a:lstStyle/>
            <a:p>
              <a:endParaRPr/>
            </a:p>
          </p:txBody>
        </p:sp>
      </p:grpSp>
      <p:grpSp>
        <p:nvGrpSpPr>
          <p:cNvPr id="125" name="object 125"/>
          <p:cNvGrpSpPr/>
          <p:nvPr/>
        </p:nvGrpSpPr>
        <p:grpSpPr>
          <a:xfrm>
            <a:off x="4514010" y="3606668"/>
            <a:ext cx="315054" cy="238686"/>
            <a:chOff x="4361609" y="3606668"/>
            <a:chExt cx="315054" cy="238686"/>
          </a:xfrm>
        </p:grpSpPr>
        <p:pic>
          <p:nvPicPr>
            <p:cNvPr id="126" name="object 126"/>
            <p:cNvPicPr/>
            <p:nvPr/>
          </p:nvPicPr>
          <p:blipFill>
            <a:blip r:embed="rId58"/>
            <a:stretch>
              <a:fillRect/>
            </a:stretch>
          </p:blipFill>
          <p:spPr>
            <a:xfrm>
              <a:off x="4361609" y="3606668"/>
              <a:ext cx="134638" cy="170945"/>
            </a:xfrm>
            <a:prstGeom prst="rect">
              <a:avLst/>
            </a:prstGeom>
          </p:spPr>
        </p:pic>
        <p:sp>
          <p:nvSpPr>
            <p:cNvPr id="127" name="object 127"/>
            <p:cNvSpPr/>
            <p:nvPr/>
          </p:nvSpPr>
          <p:spPr>
            <a:xfrm>
              <a:off x="4529866" y="3606669"/>
              <a:ext cx="146797" cy="238685"/>
            </a:xfrm>
            <a:custGeom>
              <a:avLst/>
              <a:gdLst/>
              <a:ahLst/>
              <a:cxnLst/>
              <a:rect l="l" t="t" r="r" b="b"/>
              <a:pathLst>
                <a:path w="166370" h="270510">
                  <a:moveTo>
                    <a:pt x="80867" y="193738"/>
                  </a:moveTo>
                  <a:lnTo>
                    <a:pt x="32821" y="177665"/>
                  </a:lnTo>
                  <a:lnTo>
                    <a:pt x="4953" y="134064"/>
                  </a:lnTo>
                  <a:lnTo>
                    <a:pt x="0" y="97631"/>
                  </a:lnTo>
                  <a:lnTo>
                    <a:pt x="571" y="84437"/>
                  </a:lnTo>
                  <a:lnTo>
                    <a:pt x="14312" y="37909"/>
                  </a:lnTo>
                  <a:lnTo>
                    <a:pt x="47648" y="7072"/>
                  </a:lnTo>
                  <a:lnTo>
                    <a:pt x="80867" y="0"/>
                  </a:lnTo>
                  <a:lnTo>
                    <a:pt x="97155" y="1714"/>
                  </a:lnTo>
                  <a:lnTo>
                    <a:pt x="111728" y="6858"/>
                  </a:lnTo>
                  <a:lnTo>
                    <a:pt x="124587" y="15430"/>
                  </a:lnTo>
                  <a:lnTo>
                    <a:pt x="135731" y="27432"/>
                  </a:lnTo>
                  <a:lnTo>
                    <a:pt x="83915" y="27432"/>
                  </a:lnTo>
                  <a:lnTo>
                    <a:pt x="73056" y="28336"/>
                  </a:lnTo>
                  <a:lnTo>
                    <a:pt x="40442" y="54235"/>
                  </a:lnTo>
                  <a:lnTo>
                    <a:pt x="32004" y="96107"/>
                  </a:lnTo>
                  <a:lnTo>
                    <a:pt x="32899" y="113229"/>
                  </a:lnTo>
                  <a:lnTo>
                    <a:pt x="47339" y="149542"/>
                  </a:lnTo>
                  <a:lnTo>
                    <a:pt x="83915" y="166306"/>
                  </a:lnTo>
                  <a:lnTo>
                    <a:pt x="166306" y="166306"/>
                  </a:lnTo>
                  <a:lnTo>
                    <a:pt x="166263" y="169354"/>
                  </a:lnTo>
                  <a:lnTo>
                    <a:pt x="132683" y="169354"/>
                  </a:lnTo>
                  <a:lnTo>
                    <a:pt x="121800" y="179593"/>
                  </a:lnTo>
                  <a:lnTo>
                    <a:pt x="109632" y="187261"/>
                  </a:lnTo>
                  <a:lnTo>
                    <a:pt x="96035" y="192071"/>
                  </a:lnTo>
                  <a:lnTo>
                    <a:pt x="80867" y="193738"/>
                  </a:lnTo>
                  <a:close/>
                </a:path>
                <a:path w="166370" h="270510">
                  <a:moveTo>
                    <a:pt x="166306" y="166306"/>
                  </a:moveTo>
                  <a:lnTo>
                    <a:pt x="83915" y="166306"/>
                  </a:lnTo>
                  <a:lnTo>
                    <a:pt x="94773" y="165401"/>
                  </a:lnTo>
                  <a:lnTo>
                    <a:pt x="104489" y="162496"/>
                  </a:lnTo>
                  <a:lnTo>
                    <a:pt x="132111" y="127932"/>
                  </a:lnTo>
                  <a:lnTo>
                    <a:pt x="135731" y="96107"/>
                  </a:lnTo>
                  <a:lnTo>
                    <a:pt x="134850" y="80066"/>
                  </a:lnTo>
                  <a:lnTo>
                    <a:pt x="120491" y="44196"/>
                  </a:lnTo>
                  <a:lnTo>
                    <a:pt x="83915" y="27432"/>
                  </a:lnTo>
                  <a:lnTo>
                    <a:pt x="135731" y="27432"/>
                  </a:lnTo>
                  <a:lnTo>
                    <a:pt x="135731" y="4572"/>
                  </a:lnTo>
                  <a:lnTo>
                    <a:pt x="166306" y="4572"/>
                  </a:lnTo>
                  <a:lnTo>
                    <a:pt x="166306" y="166306"/>
                  </a:lnTo>
                  <a:close/>
                </a:path>
                <a:path w="166370" h="270510">
                  <a:moveTo>
                    <a:pt x="147637" y="244125"/>
                  </a:moveTo>
                  <a:lnTo>
                    <a:pt x="80867" y="244125"/>
                  </a:lnTo>
                  <a:lnTo>
                    <a:pt x="90820" y="243554"/>
                  </a:lnTo>
                  <a:lnTo>
                    <a:pt x="99917" y="241839"/>
                  </a:lnTo>
                  <a:lnTo>
                    <a:pt x="131159" y="210502"/>
                  </a:lnTo>
                  <a:lnTo>
                    <a:pt x="132683" y="169354"/>
                  </a:lnTo>
                  <a:lnTo>
                    <a:pt x="166263" y="169354"/>
                  </a:lnTo>
                  <a:lnTo>
                    <a:pt x="161163" y="219520"/>
                  </a:lnTo>
                  <a:lnTo>
                    <a:pt x="151993" y="239006"/>
                  </a:lnTo>
                  <a:lnTo>
                    <a:pt x="147637" y="244125"/>
                  </a:lnTo>
                  <a:close/>
                </a:path>
                <a:path w="166370" h="270510">
                  <a:moveTo>
                    <a:pt x="80867" y="270033"/>
                  </a:moveTo>
                  <a:lnTo>
                    <a:pt x="37107" y="261675"/>
                  </a:lnTo>
                  <a:lnTo>
                    <a:pt x="6619" y="223678"/>
                  </a:lnTo>
                  <a:lnTo>
                    <a:pt x="6096" y="208978"/>
                  </a:lnTo>
                  <a:lnTo>
                    <a:pt x="36671" y="213550"/>
                  </a:lnTo>
                  <a:lnTo>
                    <a:pt x="38195" y="222694"/>
                  </a:lnTo>
                  <a:lnTo>
                    <a:pt x="41243" y="230409"/>
                  </a:lnTo>
                  <a:lnTo>
                    <a:pt x="80867" y="244125"/>
                  </a:lnTo>
                  <a:lnTo>
                    <a:pt x="147637" y="244125"/>
                  </a:lnTo>
                  <a:lnTo>
                    <a:pt x="145530" y="246602"/>
                  </a:lnTo>
                  <a:lnTo>
                    <a:pt x="106775" y="267557"/>
                  </a:lnTo>
                  <a:lnTo>
                    <a:pt x="94249" y="269438"/>
                  </a:lnTo>
                  <a:lnTo>
                    <a:pt x="80867" y="270033"/>
                  </a:lnTo>
                  <a:close/>
                </a:path>
              </a:pathLst>
            </a:custGeom>
            <a:solidFill>
              <a:srgbClr val="6E2F9E"/>
            </a:solidFill>
          </p:spPr>
          <p:txBody>
            <a:bodyPr wrap="square" lIns="0" tIns="0" rIns="0" bIns="0" rtlCol="0"/>
            <a:lstStyle/>
            <a:p>
              <a:endParaRPr/>
            </a:p>
          </p:txBody>
        </p:sp>
      </p:grpSp>
      <p:grpSp>
        <p:nvGrpSpPr>
          <p:cNvPr id="128" name="object 128"/>
          <p:cNvGrpSpPr/>
          <p:nvPr/>
        </p:nvGrpSpPr>
        <p:grpSpPr>
          <a:xfrm>
            <a:off x="987771" y="4003201"/>
            <a:ext cx="884608" cy="298637"/>
            <a:chOff x="835370" y="4003200"/>
            <a:chExt cx="884608" cy="298637"/>
          </a:xfrm>
        </p:grpSpPr>
        <p:sp>
          <p:nvSpPr>
            <p:cNvPr id="129" name="object 129"/>
            <p:cNvSpPr/>
            <p:nvPr/>
          </p:nvSpPr>
          <p:spPr>
            <a:xfrm>
              <a:off x="835370" y="4003777"/>
              <a:ext cx="176493" cy="230281"/>
            </a:xfrm>
            <a:custGeom>
              <a:avLst/>
              <a:gdLst/>
              <a:ahLst/>
              <a:cxnLst/>
              <a:rect l="l" t="t" r="r" b="b"/>
              <a:pathLst>
                <a:path w="200025" h="260985">
                  <a:moveTo>
                    <a:pt x="35052" y="260889"/>
                  </a:moveTo>
                  <a:lnTo>
                    <a:pt x="0" y="260889"/>
                  </a:lnTo>
                  <a:lnTo>
                    <a:pt x="0" y="0"/>
                  </a:lnTo>
                  <a:lnTo>
                    <a:pt x="99155" y="0"/>
                  </a:lnTo>
                  <a:lnTo>
                    <a:pt x="111132" y="23"/>
                  </a:lnTo>
                  <a:lnTo>
                    <a:pt x="155971" y="6476"/>
                  </a:lnTo>
                  <a:lnTo>
                    <a:pt x="186576" y="30575"/>
                  </a:lnTo>
                  <a:lnTo>
                    <a:pt x="35052" y="30575"/>
                  </a:lnTo>
                  <a:lnTo>
                    <a:pt x="35052" y="123634"/>
                  </a:lnTo>
                  <a:lnTo>
                    <a:pt x="184270" y="123634"/>
                  </a:lnTo>
                  <a:lnTo>
                    <a:pt x="178498" y="131254"/>
                  </a:lnTo>
                  <a:lnTo>
                    <a:pt x="165934" y="141255"/>
                  </a:lnTo>
                  <a:lnTo>
                    <a:pt x="148923" y="148399"/>
                  </a:lnTo>
                  <a:lnTo>
                    <a:pt x="127626" y="152685"/>
                  </a:lnTo>
                  <a:lnTo>
                    <a:pt x="102203" y="154114"/>
                  </a:lnTo>
                  <a:lnTo>
                    <a:pt x="35052" y="154114"/>
                  </a:lnTo>
                  <a:lnTo>
                    <a:pt x="35052" y="260889"/>
                  </a:lnTo>
                  <a:close/>
                </a:path>
                <a:path w="200025" h="260985">
                  <a:moveTo>
                    <a:pt x="184270" y="123634"/>
                  </a:moveTo>
                  <a:lnTo>
                    <a:pt x="102203" y="123634"/>
                  </a:lnTo>
                  <a:lnTo>
                    <a:pt x="117943" y="122801"/>
                  </a:lnTo>
                  <a:lnTo>
                    <a:pt x="130968" y="120395"/>
                  </a:lnTo>
                  <a:lnTo>
                    <a:pt x="160579" y="96154"/>
                  </a:lnTo>
                  <a:lnTo>
                    <a:pt x="164782" y="76295"/>
                  </a:lnTo>
                  <a:lnTo>
                    <a:pt x="164209" y="68579"/>
                  </a:lnTo>
                  <a:lnTo>
                    <a:pt x="140541" y="34718"/>
                  </a:lnTo>
                  <a:lnTo>
                    <a:pt x="102203" y="30575"/>
                  </a:lnTo>
                  <a:lnTo>
                    <a:pt x="186576" y="30575"/>
                  </a:lnTo>
                  <a:lnTo>
                    <a:pt x="199834" y="74771"/>
                  </a:lnTo>
                  <a:lnTo>
                    <a:pt x="198429" y="91097"/>
                  </a:lnTo>
                  <a:lnTo>
                    <a:pt x="194310" y="105870"/>
                  </a:lnTo>
                  <a:lnTo>
                    <a:pt x="187618" y="119214"/>
                  </a:lnTo>
                  <a:lnTo>
                    <a:pt x="184270" y="123634"/>
                  </a:lnTo>
                  <a:close/>
                </a:path>
              </a:pathLst>
            </a:custGeom>
            <a:solidFill>
              <a:srgbClr val="00FF00"/>
            </a:solidFill>
          </p:spPr>
          <p:txBody>
            <a:bodyPr wrap="square" lIns="0" tIns="0" rIns="0" bIns="0" rtlCol="0"/>
            <a:lstStyle/>
            <a:p>
              <a:endParaRPr/>
            </a:p>
          </p:txBody>
        </p:sp>
        <p:pic>
          <p:nvPicPr>
            <p:cNvPr id="130" name="object 130"/>
            <p:cNvPicPr/>
            <p:nvPr/>
          </p:nvPicPr>
          <p:blipFill>
            <a:blip r:embed="rId59"/>
            <a:stretch>
              <a:fillRect/>
            </a:stretch>
          </p:blipFill>
          <p:spPr>
            <a:xfrm>
              <a:off x="1035899" y="4063028"/>
              <a:ext cx="156154" cy="173635"/>
            </a:xfrm>
            <a:prstGeom prst="rect">
              <a:avLst/>
            </a:prstGeom>
          </p:spPr>
        </p:pic>
        <p:pic>
          <p:nvPicPr>
            <p:cNvPr id="131" name="object 131"/>
            <p:cNvPicPr/>
            <p:nvPr/>
          </p:nvPicPr>
          <p:blipFill>
            <a:blip r:embed="rId60"/>
            <a:stretch>
              <a:fillRect/>
            </a:stretch>
          </p:blipFill>
          <p:spPr>
            <a:xfrm>
              <a:off x="1214914" y="4063028"/>
              <a:ext cx="156154" cy="173635"/>
            </a:xfrm>
            <a:prstGeom prst="rect">
              <a:avLst/>
            </a:prstGeom>
          </p:spPr>
        </p:pic>
        <p:pic>
          <p:nvPicPr>
            <p:cNvPr id="132" name="object 132"/>
            <p:cNvPicPr/>
            <p:nvPr/>
          </p:nvPicPr>
          <p:blipFill>
            <a:blip r:embed="rId61"/>
            <a:stretch>
              <a:fillRect/>
            </a:stretch>
          </p:blipFill>
          <p:spPr>
            <a:xfrm>
              <a:off x="1404685" y="4063028"/>
              <a:ext cx="90179" cy="170945"/>
            </a:xfrm>
            <a:prstGeom prst="rect">
              <a:avLst/>
            </a:prstGeom>
          </p:spPr>
        </p:pic>
        <p:sp>
          <p:nvSpPr>
            <p:cNvPr id="133" name="object 133"/>
            <p:cNvSpPr/>
            <p:nvPr/>
          </p:nvSpPr>
          <p:spPr>
            <a:xfrm>
              <a:off x="1510990" y="4003200"/>
              <a:ext cx="208989" cy="298637"/>
            </a:xfrm>
            <a:custGeom>
              <a:avLst/>
              <a:gdLst/>
              <a:ahLst/>
              <a:cxnLst/>
              <a:rect l="l" t="t" r="r" b="b"/>
              <a:pathLst>
                <a:path w="236853" h="338454">
                  <a:moveTo>
                    <a:pt x="32004" y="0"/>
                  </a:moveTo>
                  <a:lnTo>
                    <a:pt x="0" y="0"/>
                  </a:lnTo>
                  <a:lnTo>
                    <a:pt x="0" y="262115"/>
                  </a:lnTo>
                  <a:lnTo>
                    <a:pt x="32004" y="262115"/>
                  </a:lnTo>
                  <a:lnTo>
                    <a:pt x="32004" y="0"/>
                  </a:lnTo>
                  <a:close/>
                </a:path>
                <a:path w="236853" h="338454">
                  <a:moveTo>
                    <a:pt x="236423" y="72377"/>
                  </a:moveTo>
                  <a:lnTo>
                    <a:pt x="204419" y="72377"/>
                  </a:lnTo>
                  <a:lnTo>
                    <a:pt x="164795" y="182206"/>
                  </a:lnTo>
                  <a:lnTo>
                    <a:pt x="160502" y="192786"/>
                  </a:lnTo>
                  <a:lnTo>
                    <a:pt x="156794" y="203631"/>
                  </a:lnTo>
                  <a:lnTo>
                    <a:pt x="153644" y="214452"/>
                  </a:lnTo>
                  <a:lnTo>
                    <a:pt x="151079" y="224967"/>
                  </a:lnTo>
                  <a:lnTo>
                    <a:pt x="147637" y="213804"/>
                  </a:lnTo>
                  <a:lnTo>
                    <a:pt x="137261" y="182206"/>
                  </a:lnTo>
                  <a:lnTo>
                    <a:pt x="97637" y="72377"/>
                  </a:lnTo>
                  <a:lnTo>
                    <a:pt x="64109" y="72377"/>
                  </a:lnTo>
                  <a:lnTo>
                    <a:pt x="135737" y="261543"/>
                  </a:lnTo>
                  <a:lnTo>
                    <a:pt x="132689" y="267741"/>
                  </a:lnTo>
                  <a:lnTo>
                    <a:pt x="132689" y="269265"/>
                  </a:lnTo>
                  <a:lnTo>
                    <a:pt x="126784" y="284886"/>
                  </a:lnTo>
                  <a:lnTo>
                    <a:pt x="124333" y="290271"/>
                  </a:lnTo>
                  <a:lnTo>
                    <a:pt x="122021" y="293649"/>
                  </a:lnTo>
                  <a:lnTo>
                    <a:pt x="120497" y="296697"/>
                  </a:lnTo>
                  <a:lnTo>
                    <a:pt x="115925" y="301269"/>
                  </a:lnTo>
                  <a:lnTo>
                    <a:pt x="112877" y="302793"/>
                  </a:lnTo>
                  <a:lnTo>
                    <a:pt x="108305" y="305841"/>
                  </a:lnTo>
                  <a:lnTo>
                    <a:pt x="83921" y="305841"/>
                  </a:lnTo>
                  <a:lnTo>
                    <a:pt x="76301" y="304317"/>
                  </a:lnTo>
                  <a:lnTo>
                    <a:pt x="80873" y="333273"/>
                  </a:lnTo>
                  <a:lnTo>
                    <a:pt x="88493" y="336321"/>
                  </a:lnTo>
                  <a:lnTo>
                    <a:pt x="94589" y="337845"/>
                  </a:lnTo>
                  <a:lnTo>
                    <a:pt x="100685" y="337845"/>
                  </a:lnTo>
                  <a:lnTo>
                    <a:pt x="137693" y="321081"/>
                  </a:lnTo>
                  <a:lnTo>
                    <a:pt x="159359" y="278612"/>
                  </a:lnTo>
                  <a:lnTo>
                    <a:pt x="164795" y="264591"/>
                  </a:lnTo>
                  <a:lnTo>
                    <a:pt x="236423" y="72377"/>
                  </a:lnTo>
                  <a:close/>
                </a:path>
              </a:pathLst>
            </a:custGeom>
            <a:solidFill>
              <a:srgbClr val="00FF00"/>
            </a:solidFill>
          </p:spPr>
          <p:txBody>
            <a:bodyPr wrap="square" lIns="0" tIns="0" rIns="0" bIns="0" rtlCol="0"/>
            <a:lstStyle/>
            <a:p>
              <a:endParaRPr/>
            </a:p>
          </p:txBody>
        </p:sp>
      </p:grpSp>
      <p:grpSp>
        <p:nvGrpSpPr>
          <p:cNvPr id="134" name="object 134"/>
          <p:cNvGrpSpPr/>
          <p:nvPr/>
        </p:nvGrpSpPr>
        <p:grpSpPr>
          <a:xfrm>
            <a:off x="2033531" y="4003861"/>
            <a:ext cx="474086" cy="232802"/>
            <a:chOff x="1881131" y="4003861"/>
            <a:chExt cx="474086" cy="232802"/>
          </a:xfrm>
        </p:grpSpPr>
        <p:sp>
          <p:nvSpPr>
            <p:cNvPr id="135" name="object 135"/>
            <p:cNvSpPr/>
            <p:nvPr/>
          </p:nvSpPr>
          <p:spPr>
            <a:xfrm>
              <a:off x="1881131" y="4063028"/>
              <a:ext cx="225238" cy="171450"/>
            </a:xfrm>
            <a:custGeom>
              <a:avLst/>
              <a:gdLst/>
              <a:ahLst/>
              <a:cxnLst/>
              <a:rect l="l" t="t" r="r" b="b"/>
              <a:pathLst>
                <a:path w="255269" h="194310">
                  <a:moveTo>
                    <a:pt x="254698" y="193738"/>
                  </a:moveTo>
                  <a:lnTo>
                    <a:pt x="222694" y="193738"/>
                  </a:lnTo>
                  <a:lnTo>
                    <a:pt x="222646" y="65341"/>
                  </a:lnTo>
                  <a:lnTo>
                    <a:pt x="222313" y="57626"/>
                  </a:lnTo>
                  <a:lnTo>
                    <a:pt x="221408" y="51625"/>
                  </a:lnTo>
                  <a:lnTo>
                    <a:pt x="219646" y="47339"/>
                  </a:lnTo>
                  <a:lnTo>
                    <a:pt x="218122" y="41243"/>
                  </a:lnTo>
                  <a:lnTo>
                    <a:pt x="215074" y="36671"/>
                  </a:lnTo>
                  <a:lnTo>
                    <a:pt x="208978" y="33527"/>
                  </a:lnTo>
                  <a:lnTo>
                    <a:pt x="202882" y="28956"/>
                  </a:lnTo>
                  <a:lnTo>
                    <a:pt x="196786" y="27432"/>
                  </a:lnTo>
                  <a:lnTo>
                    <a:pt x="189166" y="27432"/>
                  </a:lnTo>
                  <a:lnTo>
                    <a:pt x="151146" y="48982"/>
                  </a:lnTo>
                  <a:lnTo>
                    <a:pt x="143351" y="83915"/>
                  </a:lnTo>
                  <a:lnTo>
                    <a:pt x="143351" y="193738"/>
                  </a:lnTo>
                  <a:lnTo>
                    <a:pt x="111347" y="193738"/>
                  </a:lnTo>
                  <a:lnTo>
                    <a:pt x="111347" y="70199"/>
                  </a:lnTo>
                  <a:lnTo>
                    <a:pt x="110799" y="60483"/>
                  </a:lnTo>
                  <a:lnTo>
                    <a:pt x="86367" y="28243"/>
                  </a:lnTo>
                  <a:lnTo>
                    <a:pt x="77819" y="27432"/>
                  </a:lnTo>
                  <a:lnTo>
                    <a:pt x="71223" y="27981"/>
                  </a:lnTo>
                  <a:lnTo>
                    <a:pt x="39424" y="49934"/>
                  </a:lnTo>
                  <a:lnTo>
                    <a:pt x="32004" y="94583"/>
                  </a:lnTo>
                  <a:lnTo>
                    <a:pt x="32004" y="193738"/>
                  </a:lnTo>
                  <a:lnTo>
                    <a:pt x="0" y="193738"/>
                  </a:lnTo>
                  <a:lnTo>
                    <a:pt x="0" y="4571"/>
                  </a:lnTo>
                  <a:lnTo>
                    <a:pt x="27432" y="4571"/>
                  </a:lnTo>
                  <a:lnTo>
                    <a:pt x="27432" y="30480"/>
                  </a:lnTo>
                  <a:lnTo>
                    <a:pt x="32328" y="23931"/>
                  </a:lnTo>
                  <a:lnTo>
                    <a:pt x="67532" y="2286"/>
                  </a:lnTo>
                  <a:lnTo>
                    <a:pt x="85439" y="0"/>
                  </a:lnTo>
                  <a:lnTo>
                    <a:pt x="95178" y="571"/>
                  </a:lnTo>
                  <a:lnTo>
                    <a:pt x="130587" y="19621"/>
                  </a:lnTo>
                  <a:lnTo>
                    <a:pt x="138779" y="33527"/>
                  </a:lnTo>
                  <a:lnTo>
                    <a:pt x="150883" y="18645"/>
                  </a:lnTo>
                  <a:lnTo>
                    <a:pt x="164389" y="8191"/>
                  </a:lnTo>
                  <a:lnTo>
                    <a:pt x="179592" y="2024"/>
                  </a:lnTo>
                  <a:lnTo>
                    <a:pt x="196786" y="0"/>
                  </a:lnTo>
                  <a:lnTo>
                    <a:pt x="209883" y="881"/>
                  </a:lnTo>
                  <a:lnTo>
                    <a:pt x="246340" y="24375"/>
                  </a:lnTo>
                  <a:lnTo>
                    <a:pt x="254698" y="64103"/>
                  </a:lnTo>
                  <a:lnTo>
                    <a:pt x="254698" y="193738"/>
                  </a:lnTo>
                  <a:close/>
                </a:path>
              </a:pathLst>
            </a:custGeom>
            <a:solidFill>
              <a:srgbClr val="00FF00"/>
            </a:solidFill>
          </p:spPr>
          <p:txBody>
            <a:bodyPr wrap="square" lIns="0" tIns="0" rIns="0" bIns="0" rtlCol="0"/>
            <a:lstStyle/>
            <a:p>
              <a:endParaRPr/>
            </a:p>
          </p:txBody>
        </p:sp>
        <p:pic>
          <p:nvPicPr>
            <p:cNvPr id="136" name="object 136"/>
            <p:cNvPicPr/>
            <p:nvPr/>
          </p:nvPicPr>
          <p:blipFill>
            <a:blip r:embed="rId62"/>
            <a:stretch>
              <a:fillRect/>
            </a:stretch>
          </p:blipFill>
          <p:spPr>
            <a:xfrm>
              <a:off x="2138222" y="4063028"/>
              <a:ext cx="153380" cy="173635"/>
            </a:xfrm>
            <a:prstGeom prst="rect">
              <a:avLst/>
            </a:prstGeom>
          </p:spPr>
        </p:pic>
        <p:sp>
          <p:nvSpPr>
            <p:cNvPr id="137" name="object 137"/>
            <p:cNvSpPr/>
            <p:nvPr/>
          </p:nvSpPr>
          <p:spPr>
            <a:xfrm>
              <a:off x="2326643" y="4003861"/>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FF00"/>
            </a:solidFill>
          </p:spPr>
          <p:txBody>
            <a:bodyPr wrap="square" lIns="0" tIns="0" rIns="0" bIns="0" rtlCol="0"/>
            <a:lstStyle/>
            <a:p>
              <a:endParaRPr/>
            </a:p>
          </p:txBody>
        </p:sp>
      </p:grpSp>
      <p:grpSp>
        <p:nvGrpSpPr>
          <p:cNvPr id="138" name="object 138"/>
          <p:cNvGrpSpPr/>
          <p:nvPr/>
        </p:nvGrpSpPr>
        <p:grpSpPr>
          <a:xfrm>
            <a:off x="2550402" y="4003862"/>
            <a:ext cx="475341" cy="232801"/>
            <a:chOff x="2398002" y="4003861"/>
            <a:chExt cx="475341" cy="232801"/>
          </a:xfrm>
        </p:grpSpPr>
        <p:pic>
          <p:nvPicPr>
            <p:cNvPr id="139" name="object 139"/>
            <p:cNvPicPr/>
            <p:nvPr/>
          </p:nvPicPr>
          <p:blipFill>
            <a:blip r:embed="rId63"/>
            <a:stretch>
              <a:fillRect/>
            </a:stretch>
          </p:blipFill>
          <p:spPr>
            <a:xfrm>
              <a:off x="2398002" y="4063028"/>
              <a:ext cx="135899" cy="170945"/>
            </a:xfrm>
            <a:prstGeom prst="rect">
              <a:avLst/>
            </a:prstGeom>
          </p:spPr>
        </p:pic>
        <p:sp>
          <p:nvSpPr>
            <p:cNvPr id="140" name="object 140"/>
            <p:cNvSpPr/>
            <p:nvPr/>
          </p:nvSpPr>
          <p:spPr>
            <a:xfrm>
              <a:off x="2560796" y="4009156"/>
              <a:ext cx="82363" cy="226359"/>
            </a:xfrm>
            <a:custGeom>
              <a:avLst/>
              <a:gdLst/>
              <a:ahLst/>
              <a:cxnLst/>
              <a:rect l="l" t="t" r="r" b="b"/>
              <a:pathLst>
                <a:path w="93344" h="256539">
                  <a:moveTo>
                    <a:pt x="83915" y="256317"/>
                  </a:moveTo>
                  <a:lnTo>
                    <a:pt x="68675" y="256317"/>
                  </a:lnTo>
                  <a:lnTo>
                    <a:pt x="60102" y="256031"/>
                  </a:lnTo>
                  <a:lnTo>
                    <a:pt x="26408" y="230766"/>
                  </a:lnTo>
                  <a:lnTo>
                    <a:pt x="24479" y="198405"/>
                  </a:lnTo>
                  <a:lnTo>
                    <a:pt x="24479" y="90011"/>
                  </a:lnTo>
                  <a:lnTo>
                    <a:pt x="0" y="90011"/>
                  </a:lnTo>
                  <a:lnTo>
                    <a:pt x="0" y="65627"/>
                  </a:lnTo>
                  <a:lnTo>
                    <a:pt x="24479" y="65627"/>
                  </a:lnTo>
                  <a:lnTo>
                    <a:pt x="24479" y="18383"/>
                  </a:lnTo>
                  <a:lnTo>
                    <a:pt x="56483" y="0"/>
                  </a:lnTo>
                  <a:lnTo>
                    <a:pt x="56483" y="65627"/>
                  </a:lnTo>
                  <a:lnTo>
                    <a:pt x="88487" y="65627"/>
                  </a:lnTo>
                  <a:lnTo>
                    <a:pt x="88487" y="90011"/>
                  </a:lnTo>
                  <a:lnTo>
                    <a:pt x="56483" y="90011"/>
                  </a:lnTo>
                  <a:lnTo>
                    <a:pt x="56483" y="215169"/>
                  </a:lnTo>
                  <a:lnTo>
                    <a:pt x="58007" y="218217"/>
                  </a:lnTo>
                  <a:lnTo>
                    <a:pt x="58007" y="221265"/>
                  </a:lnTo>
                  <a:lnTo>
                    <a:pt x="61055" y="222789"/>
                  </a:lnTo>
                  <a:lnTo>
                    <a:pt x="62579" y="224313"/>
                  </a:lnTo>
                  <a:lnTo>
                    <a:pt x="68675" y="227361"/>
                  </a:lnTo>
                  <a:lnTo>
                    <a:pt x="77819" y="227361"/>
                  </a:lnTo>
                  <a:lnTo>
                    <a:pt x="82391" y="225837"/>
                  </a:lnTo>
                  <a:lnTo>
                    <a:pt x="88487" y="225837"/>
                  </a:lnTo>
                  <a:lnTo>
                    <a:pt x="93059" y="253269"/>
                  </a:lnTo>
                  <a:lnTo>
                    <a:pt x="83915" y="256317"/>
                  </a:lnTo>
                  <a:close/>
                </a:path>
              </a:pathLst>
            </a:custGeom>
            <a:solidFill>
              <a:srgbClr val="00FF00"/>
            </a:solidFill>
          </p:spPr>
          <p:txBody>
            <a:bodyPr wrap="square" lIns="0" tIns="0" rIns="0" bIns="0" rtlCol="0"/>
            <a:lstStyle/>
            <a:p>
              <a:endParaRPr/>
            </a:p>
          </p:txBody>
        </p:sp>
        <p:pic>
          <p:nvPicPr>
            <p:cNvPr id="141" name="object 141"/>
            <p:cNvPicPr/>
            <p:nvPr/>
          </p:nvPicPr>
          <p:blipFill>
            <a:blip r:embed="rId64"/>
            <a:stretch>
              <a:fillRect/>
            </a:stretch>
          </p:blipFill>
          <p:spPr>
            <a:xfrm>
              <a:off x="2656353" y="4063027"/>
              <a:ext cx="153464" cy="173635"/>
            </a:xfrm>
            <a:prstGeom prst="rect">
              <a:avLst/>
            </a:prstGeom>
          </p:spPr>
        </p:pic>
        <p:sp>
          <p:nvSpPr>
            <p:cNvPr id="142" name="object 142"/>
            <p:cNvSpPr/>
            <p:nvPr/>
          </p:nvSpPr>
          <p:spPr>
            <a:xfrm>
              <a:off x="2844769" y="4003861"/>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FF00"/>
            </a:solidFill>
          </p:spPr>
          <p:txBody>
            <a:bodyPr wrap="square" lIns="0" tIns="0" rIns="0" bIns="0" rtlCol="0"/>
            <a:lstStyle/>
            <a:p>
              <a:endParaRPr/>
            </a:p>
          </p:txBody>
        </p:sp>
      </p:grpSp>
      <p:grpSp>
        <p:nvGrpSpPr>
          <p:cNvPr id="143" name="object 143"/>
          <p:cNvGrpSpPr/>
          <p:nvPr/>
        </p:nvGrpSpPr>
        <p:grpSpPr>
          <a:xfrm>
            <a:off x="3068534" y="4003777"/>
            <a:ext cx="492947" cy="233082"/>
            <a:chOff x="2916134" y="4003777"/>
            <a:chExt cx="492947" cy="233082"/>
          </a:xfrm>
        </p:grpSpPr>
        <p:pic>
          <p:nvPicPr>
            <p:cNvPr id="144" name="object 144"/>
            <p:cNvPicPr/>
            <p:nvPr/>
          </p:nvPicPr>
          <p:blipFill>
            <a:blip r:embed="rId65"/>
            <a:stretch>
              <a:fillRect/>
            </a:stretch>
          </p:blipFill>
          <p:spPr>
            <a:xfrm>
              <a:off x="2916134" y="4063029"/>
              <a:ext cx="134638" cy="170945"/>
            </a:xfrm>
            <a:prstGeom prst="rect">
              <a:avLst/>
            </a:prstGeom>
          </p:spPr>
        </p:pic>
        <p:pic>
          <p:nvPicPr>
            <p:cNvPr id="145" name="object 145"/>
            <p:cNvPicPr/>
            <p:nvPr/>
          </p:nvPicPr>
          <p:blipFill>
            <a:blip r:embed="rId66"/>
            <a:stretch>
              <a:fillRect/>
            </a:stretch>
          </p:blipFill>
          <p:spPr>
            <a:xfrm>
              <a:off x="3085736" y="4063028"/>
              <a:ext cx="153464" cy="173635"/>
            </a:xfrm>
            <a:prstGeom prst="rect">
              <a:avLst/>
            </a:prstGeom>
          </p:spPr>
        </p:pic>
        <p:sp>
          <p:nvSpPr>
            <p:cNvPr id="146" name="object 146"/>
            <p:cNvSpPr/>
            <p:nvPr/>
          </p:nvSpPr>
          <p:spPr>
            <a:xfrm>
              <a:off x="3263405" y="4003777"/>
              <a:ext cx="145676" cy="233082"/>
            </a:xfrm>
            <a:custGeom>
              <a:avLst/>
              <a:gdLst/>
              <a:ahLst/>
              <a:cxnLst/>
              <a:rect l="l" t="t" r="r" b="b"/>
              <a:pathLst>
                <a:path w="165100" h="264160">
                  <a:moveTo>
                    <a:pt x="133015" y="238029"/>
                  </a:moveTo>
                  <a:lnTo>
                    <a:pt x="85439" y="238029"/>
                  </a:lnTo>
                  <a:lnTo>
                    <a:pt x="95416" y="236910"/>
                  </a:lnTo>
                  <a:lnTo>
                    <a:pt x="104679" y="233648"/>
                  </a:lnTo>
                  <a:lnTo>
                    <a:pt x="131540" y="199346"/>
                  </a:lnTo>
                  <a:lnTo>
                    <a:pt x="135731" y="169354"/>
                  </a:lnTo>
                  <a:lnTo>
                    <a:pt x="134635" y="151090"/>
                  </a:lnTo>
                  <a:lnTo>
                    <a:pt x="120491" y="111442"/>
                  </a:lnTo>
                  <a:lnTo>
                    <a:pt x="83915" y="93059"/>
                  </a:lnTo>
                  <a:lnTo>
                    <a:pt x="132683" y="93059"/>
                  </a:lnTo>
                  <a:lnTo>
                    <a:pt x="132683" y="0"/>
                  </a:lnTo>
                  <a:lnTo>
                    <a:pt x="164687" y="0"/>
                  </a:lnTo>
                  <a:lnTo>
                    <a:pt x="164687" y="236505"/>
                  </a:lnTo>
                  <a:lnTo>
                    <a:pt x="134207" y="236505"/>
                  </a:lnTo>
                  <a:lnTo>
                    <a:pt x="133015" y="238029"/>
                  </a:lnTo>
                  <a:close/>
                </a:path>
                <a:path w="165100" h="264160">
                  <a:moveTo>
                    <a:pt x="82391" y="263937"/>
                  </a:moveTo>
                  <a:lnTo>
                    <a:pt x="39624" y="251745"/>
                  </a:lnTo>
                  <a:lnTo>
                    <a:pt x="10668" y="216693"/>
                  </a:lnTo>
                  <a:lnTo>
                    <a:pt x="0" y="166306"/>
                  </a:lnTo>
                  <a:lnTo>
                    <a:pt x="595" y="152638"/>
                  </a:lnTo>
                  <a:lnTo>
                    <a:pt x="10668" y="114490"/>
                  </a:lnTo>
                  <a:lnTo>
                    <a:pt x="38100" y="79343"/>
                  </a:lnTo>
                  <a:lnTo>
                    <a:pt x="80867" y="67151"/>
                  </a:lnTo>
                  <a:lnTo>
                    <a:pt x="88844" y="67698"/>
                  </a:lnTo>
                  <a:lnTo>
                    <a:pt x="128063" y="87629"/>
                  </a:lnTo>
                  <a:lnTo>
                    <a:pt x="132683" y="93059"/>
                  </a:lnTo>
                  <a:lnTo>
                    <a:pt x="83915" y="93059"/>
                  </a:lnTo>
                  <a:lnTo>
                    <a:pt x="73215" y="94203"/>
                  </a:lnTo>
                  <a:lnTo>
                    <a:pt x="41243" y="120872"/>
                  </a:lnTo>
                  <a:lnTo>
                    <a:pt x="33528" y="166306"/>
                  </a:lnTo>
                  <a:lnTo>
                    <a:pt x="34409" y="183482"/>
                  </a:lnTo>
                  <a:lnTo>
                    <a:pt x="48768" y="219741"/>
                  </a:lnTo>
                  <a:lnTo>
                    <a:pt x="85439" y="238029"/>
                  </a:lnTo>
                  <a:lnTo>
                    <a:pt x="133015" y="238029"/>
                  </a:lnTo>
                  <a:lnTo>
                    <a:pt x="124825" y="248507"/>
                  </a:lnTo>
                  <a:lnTo>
                    <a:pt x="112871" y="257079"/>
                  </a:lnTo>
                  <a:lnTo>
                    <a:pt x="98631" y="262223"/>
                  </a:lnTo>
                  <a:lnTo>
                    <a:pt x="82391" y="263937"/>
                  </a:lnTo>
                  <a:close/>
                </a:path>
                <a:path w="165100" h="264160">
                  <a:moveTo>
                    <a:pt x="164687" y="260889"/>
                  </a:moveTo>
                  <a:lnTo>
                    <a:pt x="134207" y="260889"/>
                  </a:lnTo>
                  <a:lnTo>
                    <a:pt x="134207" y="236505"/>
                  </a:lnTo>
                  <a:lnTo>
                    <a:pt x="164687" y="236505"/>
                  </a:lnTo>
                  <a:lnTo>
                    <a:pt x="164687" y="260889"/>
                  </a:lnTo>
                  <a:close/>
                </a:path>
              </a:pathLst>
            </a:custGeom>
            <a:solidFill>
              <a:srgbClr val="00FF00"/>
            </a:solidFill>
          </p:spPr>
          <p:txBody>
            <a:bodyPr wrap="square" lIns="0" tIns="0" rIns="0" bIns="0" rtlCol="0"/>
            <a:lstStyle/>
            <a:p>
              <a:endParaRPr/>
            </a:p>
          </p:txBody>
        </p:sp>
      </p:grpSp>
      <p:grpSp>
        <p:nvGrpSpPr>
          <p:cNvPr id="147" name="object 147"/>
          <p:cNvGrpSpPr/>
          <p:nvPr/>
        </p:nvGrpSpPr>
        <p:grpSpPr>
          <a:xfrm>
            <a:off x="3742821" y="4003777"/>
            <a:ext cx="727149" cy="232887"/>
            <a:chOff x="3590421" y="4003777"/>
            <a:chExt cx="727149" cy="232887"/>
          </a:xfrm>
        </p:grpSpPr>
        <p:sp>
          <p:nvSpPr>
            <p:cNvPr id="148" name="object 148"/>
            <p:cNvSpPr/>
            <p:nvPr/>
          </p:nvSpPr>
          <p:spPr>
            <a:xfrm>
              <a:off x="3590421" y="4003777"/>
              <a:ext cx="136151" cy="230281"/>
            </a:xfrm>
            <a:custGeom>
              <a:avLst/>
              <a:gdLst/>
              <a:ahLst/>
              <a:cxnLst/>
              <a:rect l="l" t="t" r="r" b="b"/>
              <a:pathLst>
                <a:path w="154304" h="260985">
                  <a:moveTo>
                    <a:pt x="154114" y="260889"/>
                  </a:moveTo>
                  <a:lnTo>
                    <a:pt x="122015" y="260889"/>
                  </a:lnTo>
                  <a:lnTo>
                    <a:pt x="122015" y="140398"/>
                  </a:lnTo>
                  <a:lnTo>
                    <a:pt x="121419" y="129563"/>
                  </a:lnTo>
                  <a:lnTo>
                    <a:pt x="99155" y="97643"/>
                  </a:lnTo>
                  <a:lnTo>
                    <a:pt x="82391" y="94583"/>
                  </a:lnTo>
                  <a:lnTo>
                    <a:pt x="75533" y="95132"/>
                  </a:lnTo>
                  <a:lnTo>
                    <a:pt x="41028" y="116443"/>
                  </a:lnTo>
                  <a:lnTo>
                    <a:pt x="32099" y="157162"/>
                  </a:lnTo>
                  <a:lnTo>
                    <a:pt x="32099" y="260889"/>
                  </a:lnTo>
                  <a:lnTo>
                    <a:pt x="0" y="260889"/>
                  </a:lnTo>
                  <a:lnTo>
                    <a:pt x="0" y="0"/>
                  </a:lnTo>
                  <a:lnTo>
                    <a:pt x="32099" y="0"/>
                  </a:lnTo>
                  <a:lnTo>
                    <a:pt x="32099" y="93059"/>
                  </a:lnTo>
                  <a:lnTo>
                    <a:pt x="44124" y="81938"/>
                  </a:lnTo>
                  <a:lnTo>
                    <a:pt x="57435" y="73818"/>
                  </a:lnTo>
                  <a:lnTo>
                    <a:pt x="72175" y="68841"/>
                  </a:lnTo>
                  <a:lnTo>
                    <a:pt x="88487" y="67151"/>
                  </a:lnTo>
                  <a:lnTo>
                    <a:pt x="98488" y="67698"/>
                  </a:lnTo>
                  <a:lnTo>
                    <a:pt x="138826" y="85058"/>
                  </a:lnTo>
                  <a:lnTo>
                    <a:pt x="153804" y="127514"/>
                  </a:lnTo>
                  <a:lnTo>
                    <a:pt x="154114" y="140398"/>
                  </a:lnTo>
                  <a:lnTo>
                    <a:pt x="154114" y="260889"/>
                  </a:lnTo>
                  <a:close/>
                </a:path>
              </a:pathLst>
            </a:custGeom>
            <a:solidFill>
              <a:srgbClr val="00FF00"/>
            </a:solidFill>
          </p:spPr>
          <p:txBody>
            <a:bodyPr wrap="square" lIns="0" tIns="0" rIns="0" bIns="0" rtlCol="0"/>
            <a:lstStyle/>
            <a:p>
              <a:endParaRPr/>
            </a:p>
          </p:txBody>
        </p:sp>
        <p:pic>
          <p:nvPicPr>
            <p:cNvPr id="149" name="object 149"/>
            <p:cNvPicPr/>
            <p:nvPr/>
          </p:nvPicPr>
          <p:blipFill>
            <a:blip r:embed="rId59"/>
            <a:stretch>
              <a:fillRect/>
            </a:stretch>
          </p:blipFill>
          <p:spPr>
            <a:xfrm>
              <a:off x="3758676" y="4063028"/>
              <a:ext cx="156154" cy="173635"/>
            </a:xfrm>
            <a:prstGeom prst="rect">
              <a:avLst/>
            </a:prstGeom>
          </p:spPr>
        </p:pic>
        <p:pic>
          <p:nvPicPr>
            <p:cNvPr id="150" name="object 150"/>
            <p:cNvPicPr/>
            <p:nvPr/>
          </p:nvPicPr>
          <p:blipFill>
            <a:blip r:embed="rId67"/>
            <a:stretch>
              <a:fillRect/>
            </a:stretch>
          </p:blipFill>
          <p:spPr>
            <a:xfrm>
              <a:off x="3947104" y="4067063"/>
              <a:ext cx="135899" cy="169601"/>
            </a:xfrm>
            <a:prstGeom prst="rect">
              <a:avLst/>
            </a:prstGeom>
          </p:spPr>
        </p:pic>
        <p:pic>
          <p:nvPicPr>
            <p:cNvPr id="151" name="object 151"/>
            <p:cNvPicPr/>
            <p:nvPr/>
          </p:nvPicPr>
          <p:blipFill>
            <a:blip r:embed="rId68"/>
            <a:stretch>
              <a:fillRect/>
            </a:stretch>
          </p:blipFill>
          <p:spPr>
            <a:xfrm>
              <a:off x="4115359" y="4063028"/>
              <a:ext cx="138589" cy="173635"/>
            </a:xfrm>
            <a:prstGeom prst="rect">
              <a:avLst/>
            </a:prstGeom>
          </p:spPr>
        </p:pic>
        <p:sp>
          <p:nvSpPr>
            <p:cNvPr id="152" name="object 152"/>
            <p:cNvSpPr/>
            <p:nvPr/>
          </p:nvSpPr>
          <p:spPr>
            <a:xfrm>
              <a:off x="4288995" y="4003861"/>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FF00"/>
            </a:solidFill>
          </p:spPr>
          <p:txBody>
            <a:bodyPr wrap="square" lIns="0" tIns="0" rIns="0" bIns="0" rtlCol="0"/>
            <a:lstStyle/>
            <a:p>
              <a:endParaRPr/>
            </a:p>
          </p:txBody>
        </p:sp>
      </p:grpSp>
      <p:grpSp>
        <p:nvGrpSpPr>
          <p:cNvPr id="153" name="object 153"/>
          <p:cNvGrpSpPr/>
          <p:nvPr/>
        </p:nvGrpSpPr>
        <p:grpSpPr>
          <a:xfrm>
            <a:off x="4512666" y="4063028"/>
            <a:ext cx="315053" cy="238685"/>
            <a:chOff x="4360264" y="4063028"/>
            <a:chExt cx="315053" cy="238685"/>
          </a:xfrm>
        </p:grpSpPr>
        <p:pic>
          <p:nvPicPr>
            <p:cNvPr id="154" name="object 154"/>
            <p:cNvPicPr/>
            <p:nvPr/>
          </p:nvPicPr>
          <p:blipFill>
            <a:blip r:embed="rId69"/>
            <a:stretch>
              <a:fillRect/>
            </a:stretch>
          </p:blipFill>
          <p:spPr>
            <a:xfrm>
              <a:off x="4360264" y="4063028"/>
              <a:ext cx="134638" cy="170945"/>
            </a:xfrm>
            <a:prstGeom prst="rect">
              <a:avLst/>
            </a:prstGeom>
          </p:spPr>
        </p:pic>
        <p:sp>
          <p:nvSpPr>
            <p:cNvPr id="155" name="object 155"/>
            <p:cNvSpPr/>
            <p:nvPr/>
          </p:nvSpPr>
          <p:spPr>
            <a:xfrm>
              <a:off x="4528520" y="4063028"/>
              <a:ext cx="146797" cy="238685"/>
            </a:xfrm>
            <a:custGeom>
              <a:avLst/>
              <a:gdLst/>
              <a:ahLst/>
              <a:cxnLst/>
              <a:rect l="l" t="t" r="r" b="b"/>
              <a:pathLst>
                <a:path w="166370" h="270510">
                  <a:moveTo>
                    <a:pt x="80867" y="193738"/>
                  </a:moveTo>
                  <a:lnTo>
                    <a:pt x="32780" y="177665"/>
                  </a:lnTo>
                  <a:lnTo>
                    <a:pt x="4953" y="134100"/>
                  </a:lnTo>
                  <a:lnTo>
                    <a:pt x="0" y="97631"/>
                  </a:lnTo>
                  <a:lnTo>
                    <a:pt x="571" y="84201"/>
                  </a:lnTo>
                  <a:lnTo>
                    <a:pt x="14312" y="36663"/>
                  </a:lnTo>
                  <a:lnTo>
                    <a:pt x="47648" y="7072"/>
                  </a:lnTo>
                  <a:lnTo>
                    <a:pt x="80867" y="0"/>
                  </a:lnTo>
                  <a:lnTo>
                    <a:pt x="97155" y="1714"/>
                  </a:lnTo>
                  <a:lnTo>
                    <a:pt x="111728" y="6858"/>
                  </a:lnTo>
                  <a:lnTo>
                    <a:pt x="124587" y="15430"/>
                  </a:lnTo>
                  <a:lnTo>
                    <a:pt x="134316" y="25908"/>
                  </a:lnTo>
                  <a:lnTo>
                    <a:pt x="83915" y="25908"/>
                  </a:lnTo>
                  <a:lnTo>
                    <a:pt x="73056" y="27052"/>
                  </a:lnTo>
                  <a:lnTo>
                    <a:pt x="40442" y="53673"/>
                  </a:lnTo>
                  <a:lnTo>
                    <a:pt x="32004" y="96107"/>
                  </a:lnTo>
                  <a:lnTo>
                    <a:pt x="32899" y="113283"/>
                  </a:lnTo>
                  <a:lnTo>
                    <a:pt x="47339" y="149542"/>
                  </a:lnTo>
                  <a:lnTo>
                    <a:pt x="83915" y="166306"/>
                  </a:lnTo>
                  <a:lnTo>
                    <a:pt x="166306" y="166306"/>
                  </a:lnTo>
                  <a:lnTo>
                    <a:pt x="166306" y="167830"/>
                  </a:lnTo>
                  <a:lnTo>
                    <a:pt x="132683" y="167830"/>
                  </a:lnTo>
                  <a:lnTo>
                    <a:pt x="121800" y="178950"/>
                  </a:lnTo>
                  <a:lnTo>
                    <a:pt x="109632" y="187071"/>
                  </a:lnTo>
                  <a:lnTo>
                    <a:pt x="96035" y="192047"/>
                  </a:lnTo>
                  <a:lnTo>
                    <a:pt x="80867" y="193738"/>
                  </a:lnTo>
                  <a:close/>
                </a:path>
                <a:path w="166370" h="270510">
                  <a:moveTo>
                    <a:pt x="166306" y="27432"/>
                  </a:moveTo>
                  <a:lnTo>
                    <a:pt x="135731" y="27432"/>
                  </a:lnTo>
                  <a:lnTo>
                    <a:pt x="135731" y="4572"/>
                  </a:lnTo>
                  <a:lnTo>
                    <a:pt x="166306" y="4572"/>
                  </a:lnTo>
                  <a:lnTo>
                    <a:pt x="166306" y="27432"/>
                  </a:lnTo>
                  <a:close/>
                </a:path>
                <a:path w="166370" h="270510">
                  <a:moveTo>
                    <a:pt x="166306" y="166306"/>
                  </a:moveTo>
                  <a:lnTo>
                    <a:pt x="83915" y="166306"/>
                  </a:lnTo>
                  <a:lnTo>
                    <a:pt x="94773" y="165401"/>
                  </a:lnTo>
                  <a:lnTo>
                    <a:pt x="104489" y="162496"/>
                  </a:lnTo>
                  <a:lnTo>
                    <a:pt x="132111" y="128004"/>
                  </a:lnTo>
                  <a:lnTo>
                    <a:pt x="135731" y="96107"/>
                  </a:lnTo>
                  <a:lnTo>
                    <a:pt x="134850" y="80081"/>
                  </a:lnTo>
                  <a:lnTo>
                    <a:pt x="120491" y="44291"/>
                  </a:lnTo>
                  <a:lnTo>
                    <a:pt x="83915" y="25908"/>
                  </a:lnTo>
                  <a:lnTo>
                    <a:pt x="134316" y="25908"/>
                  </a:lnTo>
                  <a:lnTo>
                    <a:pt x="135731" y="27432"/>
                  </a:lnTo>
                  <a:lnTo>
                    <a:pt x="166306" y="27432"/>
                  </a:lnTo>
                  <a:lnTo>
                    <a:pt x="166306" y="166306"/>
                  </a:lnTo>
                  <a:close/>
                </a:path>
                <a:path w="166370" h="270510">
                  <a:moveTo>
                    <a:pt x="147608" y="244125"/>
                  </a:moveTo>
                  <a:lnTo>
                    <a:pt x="80867" y="244125"/>
                  </a:lnTo>
                  <a:lnTo>
                    <a:pt x="90820" y="243554"/>
                  </a:lnTo>
                  <a:lnTo>
                    <a:pt x="99917" y="241839"/>
                  </a:lnTo>
                  <a:lnTo>
                    <a:pt x="131159" y="209073"/>
                  </a:lnTo>
                  <a:lnTo>
                    <a:pt x="132683" y="167830"/>
                  </a:lnTo>
                  <a:lnTo>
                    <a:pt x="166306" y="167830"/>
                  </a:lnTo>
                  <a:lnTo>
                    <a:pt x="161163" y="219560"/>
                  </a:lnTo>
                  <a:lnTo>
                    <a:pt x="151980" y="239006"/>
                  </a:lnTo>
                  <a:lnTo>
                    <a:pt x="147608" y="244125"/>
                  </a:lnTo>
                  <a:close/>
                </a:path>
                <a:path w="166370" h="270510">
                  <a:moveTo>
                    <a:pt x="80867" y="270033"/>
                  </a:moveTo>
                  <a:lnTo>
                    <a:pt x="37107" y="261675"/>
                  </a:lnTo>
                  <a:lnTo>
                    <a:pt x="6619" y="223075"/>
                  </a:lnTo>
                  <a:lnTo>
                    <a:pt x="6096" y="209073"/>
                  </a:lnTo>
                  <a:lnTo>
                    <a:pt x="36671" y="213645"/>
                  </a:lnTo>
                  <a:lnTo>
                    <a:pt x="38195" y="222789"/>
                  </a:lnTo>
                  <a:lnTo>
                    <a:pt x="41243" y="230409"/>
                  </a:lnTo>
                  <a:lnTo>
                    <a:pt x="80867" y="244125"/>
                  </a:lnTo>
                  <a:lnTo>
                    <a:pt x="147608" y="244125"/>
                  </a:lnTo>
                  <a:lnTo>
                    <a:pt x="145494" y="246602"/>
                  </a:lnTo>
                  <a:lnTo>
                    <a:pt x="106775" y="267557"/>
                  </a:lnTo>
                  <a:lnTo>
                    <a:pt x="94249" y="269438"/>
                  </a:lnTo>
                  <a:lnTo>
                    <a:pt x="80867" y="270033"/>
                  </a:lnTo>
                  <a:close/>
                </a:path>
              </a:pathLst>
            </a:custGeom>
            <a:solidFill>
              <a:srgbClr val="00FF00"/>
            </a:solidFill>
          </p:spPr>
          <p:txBody>
            <a:bodyPr wrap="square" lIns="0" tIns="0" rIns="0" bIns="0" rtlCol="0"/>
            <a:lstStyle/>
            <a:p>
              <a:endParaRPr/>
            </a:p>
          </p:txBody>
        </p:sp>
      </p:grpSp>
      <p:sp>
        <p:nvSpPr>
          <p:cNvPr id="156" name="object 156"/>
          <p:cNvSpPr/>
          <p:nvPr/>
        </p:nvSpPr>
        <p:spPr>
          <a:xfrm>
            <a:off x="990454" y="4462047"/>
            <a:ext cx="155201" cy="229721"/>
          </a:xfrm>
          <a:custGeom>
            <a:avLst/>
            <a:gdLst/>
            <a:ahLst/>
            <a:cxnLst/>
            <a:rect l="l" t="t" r="r" b="b"/>
            <a:pathLst>
              <a:path w="175894" h="260350">
                <a:moveTo>
                  <a:pt x="175450" y="0"/>
                </a:moveTo>
                <a:lnTo>
                  <a:pt x="0" y="0"/>
                </a:lnTo>
                <a:lnTo>
                  <a:pt x="0" y="30480"/>
                </a:lnTo>
                <a:lnTo>
                  <a:pt x="0" y="110490"/>
                </a:lnTo>
                <a:lnTo>
                  <a:pt x="0" y="140970"/>
                </a:lnTo>
                <a:lnTo>
                  <a:pt x="0" y="260350"/>
                </a:lnTo>
                <a:lnTo>
                  <a:pt x="33528" y="260350"/>
                </a:lnTo>
                <a:lnTo>
                  <a:pt x="33528" y="140970"/>
                </a:lnTo>
                <a:lnTo>
                  <a:pt x="155638" y="140970"/>
                </a:lnTo>
                <a:lnTo>
                  <a:pt x="155638" y="110490"/>
                </a:lnTo>
                <a:lnTo>
                  <a:pt x="33528" y="110490"/>
                </a:lnTo>
                <a:lnTo>
                  <a:pt x="33528" y="30480"/>
                </a:lnTo>
                <a:lnTo>
                  <a:pt x="175450" y="30480"/>
                </a:lnTo>
                <a:lnTo>
                  <a:pt x="175450" y="0"/>
                </a:lnTo>
                <a:close/>
              </a:path>
            </a:pathLst>
          </a:custGeom>
          <a:solidFill>
            <a:srgbClr val="0099FF"/>
          </a:solidFill>
        </p:spPr>
        <p:txBody>
          <a:bodyPr wrap="square" lIns="0" tIns="0" rIns="0" bIns="0" rtlCol="0"/>
          <a:lstStyle/>
          <a:p>
            <a:endParaRPr/>
          </a:p>
        </p:txBody>
      </p:sp>
      <p:grpSp>
        <p:nvGrpSpPr>
          <p:cNvPr id="157" name="object 157"/>
          <p:cNvGrpSpPr/>
          <p:nvPr/>
        </p:nvGrpSpPr>
        <p:grpSpPr>
          <a:xfrm>
            <a:off x="1170819" y="4461566"/>
            <a:ext cx="503369" cy="233082"/>
            <a:chOff x="1018418" y="4461566"/>
            <a:chExt cx="503369" cy="233082"/>
          </a:xfrm>
        </p:grpSpPr>
        <p:pic>
          <p:nvPicPr>
            <p:cNvPr id="158" name="object 158"/>
            <p:cNvPicPr/>
            <p:nvPr/>
          </p:nvPicPr>
          <p:blipFill>
            <a:blip r:embed="rId70"/>
            <a:stretch>
              <a:fillRect/>
            </a:stretch>
          </p:blipFill>
          <p:spPr>
            <a:xfrm>
              <a:off x="1197432" y="4520733"/>
              <a:ext cx="156154" cy="173719"/>
            </a:xfrm>
            <a:prstGeom prst="rect">
              <a:avLst/>
            </a:prstGeom>
          </p:spPr>
        </p:pic>
        <p:pic>
          <p:nvPicPr>
            <p:cNvPr id="159" name="object 159"/>
            <p:cNvPicPr/>
            <p:nvPr/>
          </p:nvPicPr>
          <p:blipFill>
            <a:blip r:embed="rId71"/>
            <a:stretch>
              <a:fillRect/>
            </a:stretch>
          </p:blipFill>
          <p:spPr>
            <a:xfrm>
              <a:off x="1018418" y="4520733"/>
              <a:ext cx="156154" cy="173719"/>
            </a:xfrm>
            <a:prstGeom prst="rect">
              <a:avLst/>
            </a:prstGeom>
          </p:spPr>
        </p:pic>
        <p:sp>
          <p:nvSpPr>
            <p:cNvPr id="160" name="object 160"/>
            <p:cNvSpPr/>
            <p:nvPr/>
          </p:nvSpPr>
          <p:spPr>
            <a:xfrm>
              <a:off x="1377791" y="4461566"/>
              <a:ext cx="143996" cy="233082"/>
            </a:xfrm>
            <a:custGeom>
              <a:avLst/>
              <a:gdLst/>
              <a:ahLst/>
              <a:cxnLst/>
              <a:rect l="l" t="t" r="r" b="b"/>
              <a:pathLst>
                <a:path w="163194" h="264160">
                  <a:moveTo>
                    <a:pt x="132909" y="237934"/>
                  </a:moveTo>
                  <a:lnTo>
                    <a:pt x="83915" y="237934"/>
                  </a:lnTo>
                  <a:lnTo>
                    <a:pt x="93892" y="236815"/>
                  </a:lnTo>
                  <a:lnTo>
                    <a:pt x="103155" y="233552"/>
                  </a:lnTo>
                  <a:lnTo>
                    <a:pt x="130587" y="199262"/>
                  </a:lnTo>
                  <a:lnTo>
                    <a:pt x="134207" y="169354"/>
                  </a:lnTo>
                  <a:lnTo>
                    <a:pt x="133326" y="151035"/>
                  </a:lnTo>
                  <a:lnTo>
                    <a:pt x="118967" y="111347"/>
                  </a:lnTo>
                  <a:lnTo>
                    <a:pt x="82391" y="93059"/>
                  </a:lnTo>
                  <a:lnTo>
                    <a:pt x="131159" y="93059"/>
                  </a:lnTo>
                  <a:lnTo>
                    <a:pt x="131159" y="0"/>
                  </a:lnTo>
                  <a:lnTo>
                    <a:pt x="163163" y="0"/>
                  </a:lnTo>
                  <a:lnTo>
                    <a:pt x="163163" y="236410"/>
                  </a:lnTo>
                  <a:lnTo>
                    <a:pt x="134207" y="236410"/>
                  </a:lnTo>
                  <a:lnTo>
                    <a:pt x="132909" y="237934"/>
                  </a:lnTo>
                  <a:close/>
                </a:path>
                <a:path w="163194" h="264160">
                  <a:moveTo>
                    <a:pt x="80867" y="263937"/>
                  </a:moveTo>
                  <a:lnTo>
                    <a:pt x="39624" y="251745"/>
                  </a:lnTo>
                  <a:lnTo>
                    <a:pt x="10668" y="216598"/>
                  </a:lnTo>
                  <a:lnTo>
                    <a:pt x="0" y="166306"/>
                  </a:lnTo>
                  <a:lnTo>
                    <a:pt x="571" y="151940"/>
                  </a:lnTo>
                  <a:lnTo>
                    <a:pt x="9144" y="114395"/>
                  </a:lnTo>
                  <a:lnTo>
                    <a:pt x="38100" y="79343"/>
                  </a:lnTo>
                  <a:lnTo>
                    <a:pt x="79343" y="67055"/>
                  </a:lnTo>
                  <a:lnTo>
                    <a:pt x="87963" y="67603"/>
                  </a:lnTo>
                  <a:lnTo>
                    <a:pt x="127182" y="87628"/>
                  </a:lnTo>
                  <a:lnTo>
                    <a:pt x="131159" y="93059"/>
                  </a:lnTo>
                  <a:lnTo>
                    <a:pt x="82391" y="93059"/>
                  </a:lnTo>
                  <a:lnTo>
                    <a:pt x="72358" y="94202"/>
                  </a:lnTo>
                  <a:lnTo>
                    <a:pt x="41005" y="120778"/>
                  </a:lnTo>
                  <a:lnTo>
                    <a:pt x="32004" y="166306"/>
                  </a:lnTo>
                  <a:lnTo>
                    <a:pt x="33099" y="183213"/>
                  </a:lnTo>
                  <a:lnTo>
                    <a:pt x="47244" y="219646"/>
                  </a:lnTo>
                  <a:lnTo>
                    <a:pt x="83915" y="237934"/>
                  </a:lnTo>
                  <a:lnTo>
                    <a:pt x="132909" y="237934"/>
                  </a:lnTo>
                  <a:lnTo>
                    <a:pt x="123944" y="248467"/>
                  </a:lnTo>
                  <a:lnTo>
                    <a:pt x="111537" y="257067"/>
                  </a:lnTo>
                  <a:lnTo>
                    <a:pt x="97131" y="262221"/>
                  </a:lnTo>
                  <a:lnTo>
                    <a:pt x="80867" y="263937"/>
                  </a:lnTo>
                  <a:close/>
                </a:path>
                <a:path w="163194" h="264160">
                  <a:moveTo>
                    <a:pt x="163163" y="260889"/>
                  </a:moveTo>
                  <a:lnTo>
                    <a:pt x="134207" y="260889"/>
                  </a:lnTo>
                  <a:lnTo>
                    <a:pt x="134207" y="236410"/>
                  </a:lnTo>
                  <a:lnTo>
                    <a:pt x="163163" y="236410"/>
                  </a:lnTo>
                  <a:lnTo>
                    <a:pt x="163163" y="260889"/>
                  </a:lnTo>
                  <a:close/>
                </a:path>
              </a:pathLst>
            </a:custGeom>
            <a:solidFill>
              <a:srgbClr val="0099FF"/>
            </a:solidFill>
          </p:spPr>
          <p:txBody>
            <a:bodyPr wrap="square" lIns="0" tIns="0" rIns="0" bIns="0" rtlCol="0"/>
            <a:lstStyle/>
            <a:p>
              <a:endParaRPr/>
            </a:p>
          </p:txBody>
        </p:sp>
      </p:grpSp>
      <p:pic>
        <p:nvPicPr>
          <p:cNvPr id="161" name="object 161"/>
          <p:cNvPicPr/>
          <p:nvPr/>
        </p:nvPicPr>
        <p:blipFill>
          <a:blip r:embed="rId72"/>
          <a:stretch>
            <a:fillRect/>
          </a:stretch>
        </p:blipFill>
        <p:spPr>
          <a:xfrm>
            <a:off x="1798040" y="4466944"/>
            <a:ext cx="1049794" cy="292136"/>
          </a:xfrm>
          <a:prstGeom prst="rect">
            <a:avLst/>
          </a:prstGeom>
        </p:spPr>
      </p:pic>
      <p:grpSp>
        <p:nvGrpSpPr>
          <p:cNvPr id="162" name="object 162"/>
          <p:cNvGrpSpPr/>
          <p:nvPr/>
        </p:nvGrpSpPr>
        <p:grpSpPr>
          <a:xfrm>
            <a:off x="2948772" y="4457533"/>
            <a:ext cx="475430" cy="236919"/>
            <a:chOff x="2796372" y="4457532"/>
            <a:chExt cx="475430" cy="236919"/>
          </a:xfrm>
        </p:grpSpPr>
        <p:sp>
          <p:nvSpPr>
            <p:cNvPr id="163" name="object 163"/>
            <p:cNvSpPr/>
            <p:nvPr/>
          </p:nvSpPr>
          <p:spPr>
            <a:xfrm>
              <a:off x="2796372" y="4457532"/>
              <a:ext cx="98612" cy="234763"/>
            </a:xfrm>
            <a:custGeom>
              <a:avLst/>
              <a:gdLst/>
              <a:ahLst/>
              <a:cxnLst/>
              <a:rect l="l" t="t" r="r" b="b"/>
              <a:pathLst>
                <a:path w="111760" h="266064">
                  <a:moveTo>
                    <a:pt x="60960" y="265461"/>
                  </a:moveTo>
                  <a:lnTo>
                    <a:pt x="28956" y="265461"/>
                  </a:lnTo>
                  <a:lnTo>
                    <a:pt x="28956" y="100679"/>
                  </a:lnTo>
                  <a:lnTo>
                    <a:pt x="0" y="100679"/>
                  </a:lnTo>
                  <a:lnTo>
                    <a:pt x="0" y="76295"/>
                  </a:lnTo>
                  <a:lnTo>
                    <a:pt x="28956" y="76295"/>
                  </a:lnTo>
                  <a:lnTo>
                    <a:pt x="28956" y="56483"/>
                  </a:lnTo>
                  <a:lnTo>
                    <a:pt x="38671" y="16383"/>
                  </a:lnTo>
                  <a:lnTo>
                    <a:pt x="80772" y="0"/>
                  </a:lnTo>
                  <a:lnTo>
                    <a:pt x="87906" y="47"/>
                  </a:lnTo>
                  <a:lnTo>
                    <a:pt x="95488" y="381"/>
                  </a:lnTo>
                  <a:lnTo>
                    <a:pt x="103355" y="1285"/>
                  </a:lnTo>
                  <a:lnTo>
                    <a:pt x="111347" y="3048"/>
                  </a:lnTo>
                  <a:lnTo>
                    <a:pt x="106775" y="30480"/>
                  </a:lnTo>
                  <a:lnTo>
                    <a:pt x="99155" y="28956"/>
                  </a:lnTo>
                  <a:lnTo>
                    <a:pt x="77724" y="28956"/>
                  </a:lnTo>
                  <a:lnTo>
                    <a:pt x="70104" y="30480"/>
                  </a:lnTo>
                  <a:lnTo>
                    <a:pt x="67056" y="35052"/>
                  </a:lnTo>
                  <a:lnTo>
                    <a:pt x="62484" y="39624"/>
                  </a:lnTo>
                  <a:lnTo>
                    <a:pt x="60960" y="47244"/>
                  </a:lnTo>
                  <a:lnTo>
                    <a:pt x="60960" y="76295"/>
                  </a:lnTo>
                  <a:lnTo>
                    <a:pt x="97631" y="76295"/>
                  </a:lnTo>
                  <a:lnTo>
                    <a:pt x="97631" y="100679"/>
                  </a:lnTo>
                  <a:lnTo>
                    <a:pt x="60960" y="100679"/>
                  </a:lnTo>
                  <a:lnTo>
                    <a:pt x="60960" y="265461"/>
                  </a:lnTo>
                  <a:close/>
                </a:path>
              </a:pathLst>
            </a:custGeom>
            <a:solidFill>
              <a:srgbClr val="0099FF"/>
            </a:solidFill>
          </p:spPr>
          <p:txBody>
            <a:bodyPr wrap="square" lIns="0" tIns="0" rIns="0" bIns="0" rtlCol="0"/>
            <a:lstStyle/>
            <a:p>
              <a:endParaRPr/>
            </a:p>
          </p:txBody>
        </p:sp>
        <p:pic>
          <p:nvPicPr>
            <p:cNvPr id="164" name="object 164"/>
            <p:cNvPicPr/>
            <p:nvPr/>
          </p:nvPicPr>
          <p:blipFill>
            <a:blip r:embed="rId73"/>
            <a:stretch>
              <a:fillRect/>
            </a:stretch>
          </p:blipFill>
          <p:spPr>
            <a:xfrm>
              <a:off x="2894619" y="4520733"/>
              <a:ext cx="153380" cy="173719"/>
            </a:xfrm>
            <a:prstGeom prst="rect">
              <a:avLst/>
            </a:prstGeom>
          </p:spPr>
        </p:pic>
        <p:pic>
          <p:nvPicPr>
            <p:cNvPr id="165" name="object 165"/>
            <p:cNvPicPr/>
            <p:nvPr/>
          </p:nvPicPr>
          <p:blipFill>
            <a:blip r:embed="rId74"/>
            <a:stretch>
              <a:fillRect/>
            </a:stretch>
          </p:blipFill>
          <p:spPr>
            <a:xfrm>
              <a:off x="3073633" y="4520733"/>
              <a:ext cx="145312" cy="173719"/>
            </a:xfrm>
            <a:prstGeom prst="rect">
              <a:avLst/>
            </a:prstGeom>
          </p:spPr>
        </p:pic>
        <p:sp>
          <p:nvSpPr>
            <p:cNvPr id="166" name="object 166"/>
            <p:cNvSpPr/>
            <p:nvPr/>
          </p:nvSpPr>
          <p:spPr>
            <a:xfrm>
              <a:off x="3243228" y="4461577"/>
              <a:ext cx="28574" cy="230281"/>
            </a:xfrm>
            <a:custGeom>
              <a:avLst/>
              <a:gdLst/>
              <a:ahLst/>
              <a:cxnLst/>
              <a:rect l="l" t="t" r="r" b="b"/>
              <a:pathLst>
                <a:path w="32384" h="260985">
                  <a:moveTo>
                    <a:pt x="32004" y="71628"/>
                  </a:moveTo>
                  <a:lnTo>
                    <a:pt x="0" y="71628"/>
                  </a:lnTo>
                  <a:lnTo>
                    <a:pt x="0" y="260883"/>
                  </a:lnTo>
                  <a:lnTo>
                    <a:pt x="32004" y="260883"/>
                  </a:lnTo>
                  <a:lnTo>
                    <a:pt x="32004" y="71628"/>
                  </a:lnTo>
                  <a:close/>
                </a:path>
                <a:path w="32384" h="260985">
                  <a:moveTo>
                    <a:pt x="32004" y="0"/>
                  </a:moveTo>
                  <a:lnTo>
                    <a:pt x="0" y="0"/>
                  </a:lnTo>
                  <a:lnTo>
                    <a:pt x="0" y="36576"/>
                  </a:lnTo>
                  <a:lnTo>
                    <a:pt x="32004" y="36576"/>
                  </a:lnTo>
                  <a:lnTo>
                    <a:pt x="32004" y="0"/>
                  </a:lnTo>
                  <a:close/>
                </a:path>
              </a:pathLst>
            </a:custGeom>
            <a:solidFill>
              <a:srgbClr val="0099FF"/>
            </a:solidFill>
          </p:spPr>
          <p:txBody>
            <a:bodyPr wrap="square" lIns="0" tIns="0" rIns="0" bIns="0" rtlCol="0"/>
            <a:lstStyle/>
            <a:p>
              <a:endParaRPr/>
            </a:p>
          </p:txBody>
        </p:sp>
      </p:grpSp>
      <p:sp>
        <p:nvSpPr>
          <p:cNvPr id="167" name="object 167"/>
          <p:cNvSpPr/>
          <p:nvPr/>
        </p:nvSpPr>
        <p:spPr>
          <a:xfrm>
            <a:off x="3466652" y="4461735"/>
            <a:ext cx="28574" cy="230281"/>
          </a:xfrm>
          <a:custGeom>
            <a:avLst/>
            <a:gdLst/>
            <a:ahLst/>
            <a:cxnLst/>
            <a:rect l="l" t="t" r="r" b="b"/>
            <a:pathLst>
              <a:path w="32384" h="260985">
                <a:moveTo>
                  <a:pt x="32003" y="260603"/>
                </a:moveTo>
                <a:lnTo>
                  <a:pt x="0" y="260603"/>
                </a:lnTo>
                <a:lnTo>
                  <a:pt x="0" y="0"/>
                </a:lnTo>
                <a:lnTo>
                  <a:pt x="32003" y="0"/>
                </a:lnTo>
                <a:lnTo>
                  <a:pt x="32003" y="260603"/>
                </a:lnTo>
                <a:close/>
              </a:path>
            </a:pathLst>
          </a:custGeom>
          <a:solidFill>
            <a:srgbClr val="0099FF"/>
          </a:solidFill>
        </p:spPr>
        <p:txBody>
          <a:bodyPr wrap="square" lIns="0" tIns="0" rIns="0" bIns="0" rtlCol="0"/>
          <a:lstStyle/>
          <a:p>
            <a:endParaRPr/>
          </a:p>
        </p:txBody>
      </p:sp>
      <p:grpSp>
        <p:nvGrpSpPr>
          <p:cNvPr id="168" name="object 168"/>
          <p:cNvGrpSpPr/>
          <p:nvPr/>
        </p:nvGrpSpPr>
        <p:grpSpPr>
          <a:xfrm>
            <a:off x="3538258" y="4461577"/>
            <a:ext cx="538385" cy="232874"/>
            <a:chOff x="3385857" y="4461577"/>
            <a:chExt cx="538385" cy="232874"/>
          </a:xfrm>
        </p:grpSpPr>
        <p:sp>
          <p:nvSpPr>
            <p:cNvPr id="169" name="object 169"/>
            <p:cNvSpPr/>
            <p:nvPr/>
          </p:nvSpPr>
          <p:spPr>
            <a:xfrm>
              <a:off x="3385857" y="4461577"/>
              <a:ext cx="189940" cy="231962"/>
            </a:xfrm>
            <a:custGeom>
              <a:avLst/>
              <a:gdLst/>
              <a:ahLst/>
              <a:cxnLst/>
              <a:rect l="l" t="t" r="r" b="b"/>
              <a:pathLst>
                <a:path w="215264" h="262889">
                  <a:moveTo>
                    <a:pt x="32004" y="71628"/>
                  </a:moveTo>
                  <a:lnTo>
                    <a:pt x="0" y="71628"/>
                  </a:lnTo>
                  <a:lnTo>
                    <a:pt x="0" y="260883"/>
                  </a:lnTo>
                  <a:lnTo>
                    <a:pt x="32004" y="260883"/>
                  </a:lnTo>
                  <a:lnTo>
                    <a:pt x="32004" y="71628"/>
                  </a:lnTo>
                  <a:close/>
                </a:path>
                <a:path w="215264" h="262889">
                  <a:moveTo>
                    <a:pt x="32004" y="0"/>
                  </a:moveTo>
                  <a:lnTo>
                    <a:pt x="0" y="0"/>
                  </a:lnTo>
                  <a:lnTo>
                    <a:pt x="0" y="36576"/>
                  </a:lnTo>
                  <a:lnTo>
                    <a:pt x="32004" y="36576"/>
                  </a:lnTo>
                  <a:lnTo>
                    <a:pt x="32004" y="0"/>
                  </a:lnTo>
                  <a:close/>
                </a:path>
                <a:path w="215264" h="262889">
                  <a:moveTo>
                    <a:pt x="155638" y="259359"/>
                  </a:moveTo>
                  <a:lnTo>
                    <a:pt x="150964" y="231838"/>
                  </a:lnTo>
                  <a:lnTo>
                    <a:pt x="144868" y="231838"/>
                  </a:lnTo>
                  <a:lnTo>
                    <a:pt x="140296" y="233362"/>
                  </a:lnTo>
                  <a:lnTo>
                    <a:pt x="132676" y="233362"/>
                  </a:lnTo>
                  <a:lnTo>
                    <a:pt x="128104" y="231838"/>
                  </a:lnTo>
                  <a:lnTo>
                    <a:pt x="126580" y="230314"/>
                  </a:lnTo>
                  <a:lnTo>
                    <a:pt x="123532" y="228790"/>
                  </a:lnTo>
                  <a:lnTo>
                    <a:pt x="122008" y="227266"/>
                  </a:lnTo>
                  <a:lnTo>
                    <a:pt x="118960" y="221170"/>
                  </a:lnTo>
                  <a:lnTo>
                    <a:pt x="118960" y="96100"/>
                  </a:lnTo>
                  <a:lnTo>
                    <a:pt x="150964" y="96100"/>
                  </a:lnTo>
                  <a:lnTo>
                    <a:pt x="150964" y="71628"/>
                  </a:lnTo>
                  <a:lnTo>
                    <a:pt x="118960" y="71628"/>
                  </a:lnTo>
                  <a:lnTo>
                    <a:pt x="118960" y="6096"/>
                  </a:lnTo>
                  <a:lnTo>
                    <a:pt x="86956" y="24384"/>
                  </a:lnTo>
                  <a:lnTo>
                    <a:pt x="86956" y="71628"/>
                  </a:lnTo>
                  <a:lnTo>
                    <a:pt x="64096" y="71628"/>
                  </a:lnTo>
                  <a:lnTo>
                    <a:pt x="64096" y="96100"/>
                  </a:lnTo>
                  <a:lnTo>
                    <a:pt x="86956" y="96100"/>
                  </a:lnTo>
                  <a:lnTo>
                    <a:pt x="86956" y="204406"/>
                  </a:lnTo>
                  <a:lnTo>
                    <a:pt x="87249" y="217855"/>
                  </a:lnTo>
                  <a:lnTo>
                    <a:pt x="88099" y="228600"/>
                  </a:lnTo>
                  <a:lnTo>
                    <a:pt x="89535" y="236804"/>
                  </a:lnTo>
                  <a:lnTo>
                    <a:pt x="91528" y="242595"/>
                  </a:lnTo>
                  <a:lnTo>
                    <a:pt x="93052" y="248691"/>
                  </a:lnTo>
                  <a:lnTo>
                    <a:pt x="131152" y="262407"/>
                  </a:lnTo>
                  <a:lnTo>
                    <a:pt x="146392" y="262407"/>
                  </a:lnTo>
                  <a:lnTo>
                    <a:pt x="155638" y="259359"/>
                  </a:lnTo>
                  <a:close/>
                </a:path>
                <a:path w="215264" h="262889">
                  <a:moveTo>
                    <a:pt x="215074" y="71628"/>
                  </a:moveTo>
                  <a:lnTo>
                    <a:pt x="183070" y="71628"/>
                  </a:lnTo>
                  <a:lnTo>
                    <a:pt x="183070" y="260883"/>
                  </a:lnTo>
                  <a:lnTo>
                    <a:pt x="215074" y="260883"/>
                  </a:lnTo>
                  <a:lnTo>
                    <a:pt x="215074" y="71628"/>
                  </a:lnTo>
                  <a:close/>
                </a:path>
                <a:path w="215264" h="262889">
                  <a:moveTo>
                    <a:pt x="215074" y="0"/>
                  </a:moveTo>
                  <a:lnTo>
                    <a:pt x="183070" y="0"/>
                  </a:lnTo>
                  <a:lnTo>
                    <a:pt x="183070" y="36576"/>
                  </a:lnTo>
                  <a:lnTo>
                    <a:pt x="215074" y="36576"/>
                  </a:lnTo>
                  <a:lnTo>
                    <a:pt x="215074" y="0"/>
                  </a:lnTo>
                  <a:close/>
                </a:path>
              </a:pathLst>
            </a:custGeom>
            <a:solidFill>
              <a:srgbClr val="0099FF"/>
            </a:solidFill>
          </p:spPr>
          <p:txBody>
            <a:bodyPr wrap="square" lIns="0" tIns="0" rIns="0" bIns="0" rtlCol="0"/>
            <a:lstStyle/>
            <a:p>
              <a:endParaRPr/>
            </a:p>
          </p:txBody>
        </p:sp>
        <p:pic>
          <p:nvPicPr>
            <p:cNvPr id="170" name="object 170"/>
            <p:cNvPicPr/>
            <p:nvPr/>
          </p:nvPicPr>
          <p:blipFill>
            <a:blip r:embed="rId75"/>
            <a:stretch>
              <a:fillRect/>
            </a:stretch>
          </p:blipFill>
          <p:spPr>
            <a:xfrm>
              <a:off x="3609246" y="4520733"/>
              <a:ext cx="153464" cy="173719"/>
            </a:xfrm>
            <a:prstGeom prst="rect">
              <a:avLst/>
            </a:prstGeom>
          </p:spPr>
        </p:pic>
        <p:pic>
          <p:nvPicPr>
            <p:cNvPr id="171" name="object 171"/>
            <p:cNvPicPr/>
            <p:nvPr/>
          </p:nvPicPr>
          <p:blipFill>
            <a:blip r:embed="rId76"/>
            <a:stretch>
              <a:fillRect/>
            </a:stretch>
          </p:blipFill>
          <p:spPr>
            <a:xfrm>
              <a:off x="3785570" y="4520732"/>
              <a:ext cx="138672" cy="173719"/>
            </a:xfrm>
            <a:prstGeom prst="rect">
              <a:avLst/>
            </a:prstGeom>
          </p:spPr>
        </p:pic>
      </p:grpSp>
      <p:grpSp>
        <p:nvGrpSpPr>
          <p:cNvPr id="172" name="object 172"/>
          <p:cNvGrpSpPr/>
          <p:nvPr/>
        </p:nvGrpSpPr>
        <p:grpSpPr>
          <a:xfrm>
            <a:off x="979697" y="4932717"/>
            <a:ext cx="791364" cy="238685"/>
            <a:chOff x="827296" y="4932716"/>
            <a:chExt cx="791364" cy="238685"/>
          </a:xfrm>
        </p:grpSpPr>
        <p:sp>
          <p:nvSpPr>
            <p:cNvPr id="173" name="object 173"/>
            <p:cNvSpPr/>
            <p:nvPr/>
          </p:nvSpPr>
          <p:spPr>
            <a:xfrm>
              <a:off x="827296" y="4932716"/>
              <a:ext cx="480732" cy="238685"/>
            </a:xfrm>
            <a:custGeom>
              <a:avLst/>
              <a:gdLst/>
              <a:ahLst/>
              <a:cxnLst/>
              <a:rect l="l" t="t" r="r" b="b"/>
              <a:pathLst>
                <a:path w="544830" h="270510">
                  <a:moveTo>
                    <a:pt x="248602" y="135826"/>
                  </a:moveTo>
                  <a:lnTo>
                    <a:pt x="240245" y="81305"/>
                  </a:lnTo>
                  <a:lnTo>
                    <a:pt x="214693" y="37769"/>
                  </a:lnTo>
                  <a:lnTo>
                    <a:pt x="213550" y="36690"/>
                  </a:lnTo>
                  <a:lnTo>
                    <a:pt x="213550" y="135826"/>
                  </a:lnTo>
                  <a:lnTo>
                    <a:pt x="211861" y="159550"/>
                  </a:lnTo>
                  <a:lnTo>
                    <a:pt x="198767" y="198450"/>
                  </a:lnTo>
                  <a:lnTo>
                    <a:pt x="159016" y="233464"/>
                  </a:lnTo>
                  <a:lnTo>
                    <a:pt x="123545" y="239560"/>
                  </a:lnTo>
                  <a:lnTo>
                    <a:pt x="105181" y="238086"/>
                  </a:lnTo>
                  <a:lnTo>
                    <a:pt x="59537" y="213652"/>
                  </a:lnTo>
                  <a:lnTo>
                    <a:pt x="36499" y="161480"/>
                  </a:lnTo>
                  <a:lnTo>
                    <a:pt x="35052" y="138874"/>
                  </a:lnTo>
                  <a:lnTo>
                    <a:pt x="36741" y="111366"/>
                  </a:lnTo>
                  <a:lnTo>
                    <a:pt x="49885" y="69557"/>
                  </a:lnTo>
                  <a:lnTo>
                    <a:pt x="90589" y="35674"/>
                  </a:lnTo>
                  <a:lnTo>
                    <a:pt x="123545" y="28956"/>
                  </a:lnTo>
                  <a:lnTo>
                    <a:pt x="136702" y="29819"/>
                  </a:lnTo>
                  <a:lnTo>
                    <a:pt x="180594" y="50203"/>
                  </a:lnTo>
                  <a:lnTo>
                    <a:pt x="207124" y="92227"/>
                  </a:lnTo>
                  <a:lnTo>
                    <a:pt x="213550" y="135826"/>
                  </a:lnTo>
                  <a:lnTo>
                    <a:pt x="213550" y="36690"/>
                  </a:lnTo>
                  <a:lnTo>
                    <a:pt x="173977" y="9652"/>
                  </a:lnTo>
                  <a:lnTo>
                    <a:pt x="123545" y="0"/>
                  </a:lnTo>
                  <a:lnTo>
                    <a:pt x="97472" y="2298"/>
                  </a:lnTo>
                  <a:lnTo>
                    <a:pt x="52730" y="20624"/>
                  </a:lnTo>
                  <a:lnTo>
                    <a:pt x="18643" y="56705"/>
                  </a:lnTo>
                  <a:lnTo>
                    <a:pt x="2019" y="107657"/>
                  </a:lnTo>
                  <a:lnTo>
                    <a:pt x="0" y="138874"/>
                  </a:lnTo>
                  <a:lnTo>
                    <a:pt x="863" y="155740"/>
                  </a:lnTo>
                  <a:lnTo>
                    <a:pt x="13716" y="202984"/>
                  </a:lnTo>
                  <a:lnTo>
                    <a:pt x="44145" y="241985"/>
                  </a:lnTo>
                  <a:lnTo>
                    <a:pt x="89052" y="265468"/>
                  </a:lnTo>
                  <a:lnTo>
                    <a:pt x="123545" y="270040"/>
                  </a:lnTo>
                  <a:lnTo>
                    <a:pt x="140411" y="268922"/>
                  </a:lnTo>
                  <a:lnTo>
                    <a:pt x="187642" y="253276"/>
                  </a:lnTo>
                  <a:lnTo>
                    <a:pt x="206705" y="239560"/>
                  </a:lnTo>
                  <a:lnTo>
                    <a:pt x="213169" y="233654"/>
                  </a:lnTo>
                  <a:lnTo>
                    <a:pt x="238963" y="190309"/>
                  </a:lnTo>
                  <a:lnTo>
                    <a:pt x="247484" y="154927"/>
                  </a:lnTo>
                  <a:lnTo>
                    <a:pt x="248602" y="135826"/>
                  </a:lnTo>
                  <a:close/>
                </a:path>
                <a:path w="544830" h="270510">
                  <a:moveTo>
                    <a:pt x="362991" y="265468"/>
                  </a:moveTo>
                  <a:lnTo>
                    <a:pt x="358419" y="236512"/>
                  </a:lnTo>
                  <a:lnTo>
                    <a:pt x="352323" y="238036"/>
                  </a:lnTo>
                  <a:lnTo>
                    <a:pt x="340131" y="238036"/>
                  </a:lnTo>
                  <a:lnTo>
                    <a:pt x="330987" y="233464"/>
                  </a:lnTo>
                  <a:lnTo>
                    <a:pt x="329463" y="231940"/>
                  </a:lnTo>
                  <a:lnTo>
                    <a:pt x="327939" y="228892"/>
                  </a:lnTo>
                  <a:lnTo>
                    <a:pt x="327939" y="227368"/>
                  </a:lnTo>
                  <a:lnTo>
                    <a:pt x="326415" y="221272"/>
                  </a:lnTo>
                  <a:lnTo>
                    <a:pt x="326415" y="100685"/>
                  </a:lnTo>
                  <a:lnTo>
                    <a:pt x="358419" y="100685"/>
                  </a:lnTo>
                  <a:lnTo>
                    <a:pt x="358419" y="76301"/>
                  </a:lnTo>
                  <a:lnTo>
                    <a:pt x="326415" y="76301"/>
                  </a:lnTo>
                  <a:lnTo>
                    <a:pt x="326415" y="10680"/>
                  </a:lnTo>
                  <a:lnTo>
                    <a:pt x="294411" y="28956"/>
                  </a:lnTo>
                  <a:lnTo>
                    <a:pt x="294411" y="76301"/>
                  </a:lnTo>
                  <a:lnTo>
                    <a:pt x="271462" y="76301"/>
                  </a:lnTo>
                  <a:lnTo>
                    <a:pt x="271462" y="100685"/>
                  </a:lnTo>
                  <a:lnTo>
                    <a:pt x="294411" y="100685"/>
                  </a:lnTo>
                  <a:lnTo>
                    <a:pt x="294411" y="210604"/>
                  </a:lnTo>
                  <a:lnTo>
                    <a:pt x="294703" y="223393"/>
                  </a:lnTo>
                  <a:lnTo>
                    <a:pt x="312699" y="262420"/>
                  </a:lnTo>
                  <a:lnTo>
                    <a:pt x="338607" y="268516"/>
                  </a:lnTo>
                  <a:lnTo>
                    <a:pt x="346227" y="268516"/>
                  </a:lnTo>
                  <a:lnTo>
                    <a:pt x="353847" y="266992"/>
                  </a:lnTo>
                  <a:lnTo>
                    <a:pt x="362991" y="265468"/>
                  </a:lnTo>
                  <a:close/>
                </a:path>
                <a:path w="544830" h="270510">
                  <a:moveTo>
                    <a:pt x="544550" y="144970"/>
                  </a:moveTo>
                  <a:lnTo>
                    <a:pt x="536930" y="103733"/>
                  </a:lnTo>
                  <a:lnTo>
                    <a:pt x="507301" y="76873"/>
                  </a:lnTo>
                  <a:lnTo>
                    <a:pt x="478917" y="71729"/>
                  </a:lnTo>
                  <a:lnTo>
                    <a:pt x="462610" y="73418"/>
                  </a:lnTo>
                  <a:lnTo>
                    <a:pt x="447865" y="78397"/>
                  </a:lnTo>
                  <a:lnTo>
                    <a:pt x="434555" y="86512"/>
                  </a:lnTo>
                  <a:lnTo>
                    <a:pt x="422529" y="97637"/>
                  </a:lnTo>
                  <a:lnTo>
                    <a:pt x="422529" y="4572"/>
                  </a:lnTo>
                  <a:lnTo>
                    <a:pt x="390525" y="4572"/>
                  </a:lnTo>
                  <a:lnTo>
                    <a:pt x="390525" y="265468"/>
                  </a:lnTo>
                  <a:lnTo>
                    <a:pt x="422529" y="265468"/>
                  </a:lnTo>
                  <a:lnTo>
                    <a:pt x="422529" y="161734"/>
                  </a:lnTo>
                  <a:lnTo>
                    <a:pt x="422821" y="151117"/>
                  </a:lnTo>
                  <a:lnTo>
                    <a:pt x="439966" y="110744"/>
                  </a:lnTo>
                  <a:lnTo>
                    <a:pt x="472821" y="99161"/>
                  </a:lnTo>
                  <a:lnTo>
                    <a:pt x="481431" y="99999"/>
                  </a:lnTo>
                  <a:lnTo>
                    <a:pt x="511733" y="134162"/>
                  </a:lnTo>
                  <a:lnTo>
                    <a:pt x="512546" y="144970"/>
                  </a:lnTo>
                  <a:lnTo>
                    <a:pt x="512546" y="265468"/>
                  </a:lnTo>
                  <a:lnTo>
                    <a:pt x="544550" y="265468"/>
                  </a:lnTo>
                  <a:lnTo>
                    <a:pt x="544550" y="144970"/>
                  </a:lnTo>
                  <a:close/>
                </a:path>
              </a:pathLst>
            </a:custGeom>
            <a:solidFill>
              <a:srgbClr val="000000"/>
            </a:solidFill>
          </p:spPr>
          <p:txBody>
            <a:bodyPr wrap="square" lIns="0" tIns="0" rIns="0" bIns="0" rtlCol="0"/>
            <a:lstStyle/>
            <a:p>
              <a:endParaRPr/>
            </a:p>
          </p:txBody>
        </p:sp>
        <p:pic>
          <p:nvPicPr>
            <p:cNvPr id="174" name="object 174"/>
            <p:cNvPicPr/>
            <p:nvPr/>
          </p:nvPicPr>
          <p:blipFill>
            <a:blip r:embed="rId77"/>
            <a:stretch>
              <a:fillRect/>
            </a:stretch>
          </p:blipFill>
          <p:spPr>
            <a:xfrm>
              <a:off x="1341400" y="4996002"/>
              <a:ext cx="153464" cy="174979"/>
            </a:xfrm>
            <a:prstGeom prst="rect">
              <a:avLst/>
            </a:prstGeom>
          </p:spPr>
        </p:pic>
        <p:pic>
          <p:nvPicPr>
            <p:cNvPr id="175" name="object 175"/>
            <p:cNvPicPr/>
            <p:nvPr/>
          </p:nvPicPr>
          <p:blipFill>
            <a:blip r:embed="rId78"/>
            <a:stretch>
              <a:fillRect/>
            </a:stretch>
          </p:blipFill>
          <p:spPr>
            <a:xfrm>
              <a:off x="1528481" y="4996002"/>
              <a:ext cx="90179" cy="170945"/>
            </a:xfrm>
            <a:prstGeom prst="rect">
              <a:avLst/>
            </a:prstGeom>
          </p:spPr>
        </p:pic>
      </p:grpSp>
      <p:grpSp>
        <p:nvGrpSpPr>
          <p:cNvPr id="176" name="object 176"/>
          <p:cNvGrpSpPr/>
          <p:nvPr/>
        </p:nvGrpSpPr>
        <p:grpSpPr>
          <a:xfrm>
            <a:off x="1877377" y="4936415"/>
            <a:ext cx="896414" cy="294155"/>
            <a:chOff x="1724977" y="4936414"/>
            <a:chExt cx="896414" cy="294155"/>
          </a:xfrm>
        </p:grpSpPr>
        <p:sp>
          <p:nvSpPr>
            <p:cNvPr id="177" name="object 177"/>
            <p:cNvSpPr/>
            <p:nvPr/>
          </p:nvSpPr>
          <p:spPr>
            <a:xfrm>
              <a:off x="1724977" y="4936414"/>
              <a:ext cx="205628" cy="294154"/>
            </a:xfrm>
            <a:custGeom>
              <a:avLst/>
              <a:gdLst/>
              <a:ahLst/>
              <a:cxnLst/>
              <a:rect l="l" t="t" r="r" b="b"/>
              <a:pathLst>
                <a:path w="233044" h="333375">
                  <a:moveTo>
                    <a:pt x="163258" y="165176"/>
                  </a:moveTo>
                  <a:lnTo>
                    <a:pt x="158115" y="127241"/>
                  </a:lnTo>
                  <a:lnTo>
                    <a:pt x="140690" y="93446"/>
                  </a:lnTo>
                  <a:lnTo>
                    <a:pt x="135255" y="87160"/>
                  </a:lnTo>
                  <a:lnTo>
                    <a:pt x="131254" y="83693"/>
                  </a:lnTo>
                  <a:lnTo>
                    <a:pt x="131254" y="165176"/>
                  </a:lnTo>
                  <a:lnTo>
                    <a:pt x="130365" y="183210"/>
                  </a:lnTo>
                  <a:lnTo>
                    <a:pt x="116014" y="221653"/>
                  </a:lnTo>
                  <a:lnTo>
                    <a:pt x="79336" y="238417"/>
                  </a:lnTo>
                  <a:lnTo>
                    <a:pt x="69354" y="237515"/>
                  </a:lnTo>
                  <a:lnTo>
                    <a:pt x="37401" y="211594"/>
                  </a:lnTo>
                  <a:lnTo>
                    <a:pt x="29044" y="168224"/>
                  </a:lnTo>
                  <a:lnTo>
                    <a:pt x="29921" y="151053"/>
                  </a:lnTo>
                  <a:lnTo>
                    <a:pt x="44284" y="111734"/>
                  </a:lnTo>
                  <a:lnTo>
                    <a:pt x="80860" y="93446"/>
                  </a:lnTo>
                  <a:lnTo>
                    <a:pt x="90843" y="94589"/>
                  </a:lnTo>
                  <a:lnTo>
                    <a:pt x="122885" y="121196"/>
                  </a:lnTo>
                  <a:lnTo>
                    <a:pt x="131254" y="165176"/>
                  </a:lnTo>
                  <a:lnTo>
                    <a:pt x="131254" y="83693"/>
                  </a:lnTo>
                  <a:lnTo>
                    <a:pt x="95948" y="68376"/>
                  </a:lnTo>
                  <a:lnTo>
                    <a:pt x="83908" y="67538"/>
                  </a:lnTo>
                  <a:lnTo>
                    <a:pt x="75057" y="68084"/>
                  </a:lnTo>
                  <a:lnTo>
                    <a:pt x="40474" y="84112"/>
                  </a:lnTo>
                  <a:lnTo>
                    <a:pt x="29044" y="96494"/>
                  </a:lnTo>
                  <a:lnTo>
                    <a:pt x="29044" y="72110"/>
                  </a:lnTo>
                  <a:lnTo>
                    <a:pt x="0" y="72110"/>
                  </a:lnTo>
                  <a:lnTo>
                    <a:pt x="0" y="333006"/>
                  </a:lnTo>
                  <a:lnTo>
                    <a:pt x="32092" y="333006"/>
                  </a:lnTo>
                  <a:lnTo>
                    <a:pt x="32092" y="241465"/>
                  </a:lnTo>
                  <a:lnTo>
                    <a:pt x="36715" y="246659"/>
                  </a:lnTo>
                  <a:lnTo>
                    <a:pt x="74434" y="265303"/>
                  </a:lnTo>
                  <a:lnTo>
                    <a:pt x="82384" y="265849"/>
                  </a:lnTo>
                  <a:lnTo>
                    <a:pt x="92671" y="265010"/>
                  </a:lnTo>
                  <a:lnTo>
                    <a:pt x="133108" y="246227"/>
                  </a:lnTo>
                  <a:lnTo>
                    <a:pt x="140436" y="238417"/>
                  </a:lnTo>
                  <a:lnTo>
                    <a:pt x="141160" y="237655"/>
                  </a:lnTo>
                  <a:lnTo>
                    <a:pt x="160972" y="192836"/>
                  </a:lnTo>
                  <a:lnTo>
                    <a:pt x="162687" y="179501"/>
                  </a:lnTo>
                  <a:lnTo>
                    <a:pt x="163258" y="165176"/>
                  </a:lnTo>
                  <a:close/>
                </a:path>
                <a:path w="233044" h="333375">
                  <a:moveTo>
                    <a:pt x="232968" y="0"/>
                  </a:moveTo>
                  <a:lnTo>
                    <a:pt x="200964" y="0"/>
                  </a:lnTo>
                  <a:lnTo>
                    <a:pt x="200964" y="260604"/>
                  </a:lnTo>
                  <a:lnTo>
                    <a:pt x="232968" y="260604"/>
                  </a:lnTo>
                  <a:lnTo>
                    <a:pt x="232968" y="0"/>
                  </a:lnTo>
                  <a:close/>
                </a:path>
              </a:pathLst>
            </a:custGeom>
            <a:solidFill>
              <a:srgbClr val="000000"/>
            </a:solidFill>
          </p:spPr>
          <p:txBody>
            <a:bodyPr wrap="square" lIns="0" tIns="0" rIns="0" bIns="0" rtlCol="0"/>
            <a:lstStyle/>
            <a:p>
              <a:endParaRPr/>
            </a:p>
          </p:txBody>
        </p:sp>
        <p:pic>
          <p:nvPicPr>
            <p:cNvPr id="178" name="object 178"/>
            <p:cNvPicPr/>
            <p:nvPr/>
          </p:nvPicPr>
          <p:blipFill>
            <a:blip r:embed="rId79"/>
            <a:stretch>
              <a:fillRect/>
            </a:stretch>
          </p:blipFill>
          <p:spPr>
            <a:xfrm>
              <a:off x="1965932" y="4996002"/>
              <a:ext cx="153464" cy="174979"/>
            </a:xfrm>
            <a:prstGeom prst="rect">
              <a:avLst/>
            </a:prstGeom>
          </p:spPr>
        </p:pic>
        <p:pic>
          <p:nvPicPr>
            <p:cNvPr id="179" name="object 179"/>
            <p:cNvPicPr/>
            <p:nvPr/>
          </p:nvPicPr>
          <p:blipFill>
            <a:blip r:embed="rId80"/>
            <a:stretch>
              <a:fillRect/>
            </a:stretch>
          </p:blipFill>
          <p:spPr>
            <a:xfrm>
              <a:off x="2144945" y="4996002"/>
              <a:ext cx="314913" cy="174979"/>
            </a:xfrm>
            <a:prstGeom prst="rect">
              <a:avLst/>
            </a:prstGeom>
          </p:spPr>
        </p:pic>
        <p:pic>
          <p:nvPicPr>
            <p:cNvPr id="180" name="object 180"/>
            <p:cNvPicPr/>
            <p:nvPr/>
          </p:nvPicPr>
          <p:blipFill>
            <a:blip r:embed="rId81"/>
            <a:stretch>
              <a:fillRect/>
            </a:stretch>
          </p:blipFill>
          <p:spPr>
            <a:xfrm>
              <a:off x="2482719" y="4996002"/>
              <a:ext cx="138672" cy="174979"/>
            </a:xfrm>
            <a:prstGeom prst="rect">
              <a:avLst/>
            </a:prstGeom>
          </p:spPr>
        </p:pic>
      </p:grpSp>
      <p:grpSp>
        <p:nvGrpSpPr>
          <p:cNvPr id="181" name="object 181"/>
          <p:cNvGrpSpPr/>
          <p:nvPr/>
        </p:nvGrpSpPr>
        <p:grpSpPr>
          <a:xfrm>
            <a:off x="989109" y="6278432"/>
            <a:ext cx="935473" cy="298442"/>
            <a:chOff x="836709" y="6278430"/>
            <a:chExt cx="935473" cy="298442"/>
          </a:xfrm>
        </p:grpSpPr>
        <p:sp>
          <p:nvSpPr>
            <p:cNvPr id="182" name="object 182"/>
            <p:cNvSpPr/>
            <p:nvPr/>
          </p:nvSpPr>
          <p:spPr>
            <a:xfrm>
              <a:off x="836709" y="6279496"/>
              <a:ext cx="171450" cy="229721"/>
            </a:xfrm>
            <a:custGeom>
              <a:avLst/>
              <a:gdLst/>
              <a:ahLst/>
              <a:cxnLst/>
              <a:rect l="l" t="t" r="r" b="b"/>
              <a:pathLst>
                <a:path w="194309" h="260350">
                  <a:moveTo>
                    <a:pt x="193738" y="229870"/>
                  </a:moveTo>
                  <a:lnTo>
                    <a:pt x="33528" y="229870"/>
                  </a:lnTo>
                  <a:lnTo>
                    <a:pt x="33528" y="139700"/>
                  </a:lnTo>
                  <a:lnTo>
                    <a:pt x="178498" y="139700"/>
                  </a:lnTo>
                  <a:lnTo>
                    <a:pt x="178498" y="109220"/>
                  </a:lnTo>
                  <a:lnTo>
                    <a:pt x="33528" y="109220"/>
                  </a:lnTo>
                  <a:lnTo>
                    <a:pt x="33528" y="30480"/>
                  </a:lnTo>
                  <a:lnTo>
                    <a:pt x="187642" y="30480"/>
                  </a:lnTo>
                  <a:lnTo>
                    <a:pt x="187642" y="0"/>
                  </a:lnTo>
                  <a:lnTo>
                    <a:pt x="0" y="0"/>
                  </a:lnTo>
                  <a:lnTo>
                    <a:pt x="0" y="30480"/>
                  </a:lnTo>
                  <a:lnTo>
                    <a:pt x="0" y="109220"/>
                  </a:lnTo>
                  <a:lnTo>
                    <a:pt x="0" y="139700"/>
                  </a:lnTo>
                  <a:lnTo>
                    <a:pt x="0" y="229870"/>
                  </a:lnTo>
                  <a:lnTo>
                    <a:pt x="0" y="260350"/>
                  </a:lnTo>
                  <a:lnTo>
                    <a:pt x="193738" y="260350"/>
                  </a:lnTo>
                  <a:lnTo>
                    <a:pt x="193738" y="229870"/>
                  </a:lnTo>
                  <a:close/>
                </a:path>
              </a:pathLst>
            </a:custGeom>
            <a:solidFill>
              <a:srgbClr val="000000"/>
            </a:solidFill>
          </p:spPr>
          <p:txBody>
            <a:bodyPr wrap="square" lIns="0" tIns="0" rIns="0" bIns="0" rtlCol="0"/>
            <a:lstStyle/>
            <a:p>
              <a:endParaRPr/>
            </a:p>
          </p:txBody>
        </p:sp>
        <p:pic>
          <p:nvPicPr>
            <p:cNvPr id="183" name="object 183"/>
            <p:cNvPicPr/>
            <p:nvPr/>
          </p:nvPicPr>
          <p:blipFill>
            <a:blip r:embed="rId82"/>
            <a:stretch>
              <a:fillRect/>
            </a:stretch>
          </p:blipFill>
          <p:spPr>
            <a:xfrm>
              <a:off x="1038589" y="6338186"/>
              <a:ext cx="314997" cy="173719"/>
            </a:xfrm>
            <a:prstGeom prst="rect">
              <a:avLst/>
            </a:prstGeom>
          </p:spPr>
        </p:pic>
        <p:sp>
          <p:nvSpPr>
            <p:cNvPr id="184" name="object 184"/>
            <p:cNvSpPr/>
            <p:nvPr/>
          </p:nvSpPr>
          <p:spPr>
            <a:xfrm>
              <a:off x="1385943" y="6278430"/>
              <a:ext cx="28574" cy="231401"/>
            </a:xfrm>
            <a:custGeom>
              <a:avLst/>
              <a:gdLst/>
              <a:ahLst/>
              <a:cxnLst/>
              <a:rect l="l" t="t" r="r" b="b"/>
              <a:pathLst>
                <a:path w="32384" h="262254">
                  <a:moveTo>
                    <a:pt x="32004" y="262128"/>
                  </a:moveTo>
                  <a:lnTo>
                    <a:pt x="0" y="262128"/>
                  </a:lnTo>
                  <a:lnTo>
                    <a:pt x="0" y="0"/>
                  </a:lnTo>
                  <a:lnTo>
                    <a:pt x="32004" y="0"/>
                  </a:lnTo>
                  <a:lnTo>
                    <a:pt x="32004" y="262128"/>
                  </a:lnTo>
                  <a:close/>
                </a:path>
              </a:pathLst>
            </a:custGeom>
            <a:solidFill>
              <a:srgbClr val="000000"/>
            </a:solidFill>
          </p:spPr>
          <p:txBody>
            <a:bodyPr wrap="square" lIns="0" tIns="0" rIns="0" bIns="0" rtlCol="0"/>
            <a:lstStyle/>
            <a:p>
              <a:endParaRPr/>
            </a:p>
          </p:txBody>
        </p:sp>
        <p:pic>
          <p:nvPicPr>
            <p:cNvPr id="185" name="object 185"/>
            <p:cNvPicPr/>
            <p:nvPr/>
          </p:nvPicPr>
          <p:blipFill>
            <a:blip r:embed="rId83"/>
            <a:stretch>
              <a:fillRect/>
            </a:stretch>
          </p:blipFill>
          <p:spPr>
            <a:xfrm>
              <a:off x="1447799" y="6338272"/>
              <a:ext cx="156154" cy="173635"/>
            </a:xfrm>
            <a:prstGeom prst="rect">
              <a:avLst/>
            </a:prstGeom>
          </p:spPr>
        </p:pic>
        <p:sp>
          <p:nvSpPr>
            <p:cNvPr id="186" name="object 186"/>
            <p:cNvSpPr/>
            <p:nvPr/>
          </p:nvSpPr>
          <p:spPr>
            <a:xfrm>
              <a:off x="1625385" y="6338187"/>
              <a:ext cx="146797" cy="238685"/>
            </a:xfrm>
            <a:custGeom>
              <a:avLst/>
              <a:gdLst/>
              <a:ahLst/>
              <a:cxnLst/>
              <a:rect l="l" t="t" r="r" b="b"/>
              <a:pathLst>
                <a:path w="166369" h="270509">
                  <a:moveTo>
                    <a:pt x="82391" y="193833"/>
                  </a:moveTo>
                  <a:lnTo>
                    <a:pt x="33742" y="177720"/>
                  </a:lnTo>
                  <a:lnTo>
                    <a:pt x="5536" y="134112"/>
                  </a:lnTo>
                  <a:lnTo>
                    <a:pt x="0" y="97726"/>
                  </a:lnTo>
                  <a:lnTo>
                    <a:pt x="596" y="84241"/>
                  </a:lnTo>
                  <a:lnTo>
                    <a:pt x="10763" y="47339"/>
                  </a:lnTo>
                  <a:lnTo>
                    <a:pt x="38195" y="12287"/>
                  </a:lnTo>
                  <a:lnTo>
                    <a:pt x="82391" y="0"/>
                  </a:lnTo>
                  <a:lnTo>
                    <a:pt x="98693" y="1729"/>
                  </a:lnTo>
                  <a:lnTo>
                    <a:pt x="113299" y="6905"/>
                  </a:lnTo>
                  <a:lnTo>
                    <a:pt x="126191" y="15510"/>
                  </a:lnTo>
                  <a:lnTo>
                    <a:pt x="135935" y="26003"/>
                  </a:lnTo>
                  <a:lnTo>
                    <a:pt x="85439" y="26003"/>
                  </a:lnTo>
                  <a:lnTo>
                    <a:pt x="74580" y="27146"/>
                  </a:lnTo>
                  <a:lnTo>
                    <a:pt x="41981" y="53674"/>
                  </a:lnTo>
                  <a:lnTo>
                    <a:pt x="33623" y="96202"/>
                  </a:lnTo>
                  <a:lnTo>
                    <a:pt x="34504" y="113323"/>
                  </a:lnTo>
                  <a:lnTo>
                    <a:pt x="48863" y="149542"/>
                  </a:lnTo>
                  <a:lnTo>
                    <a:pt x="85439" y="166401"/>
                  </a:lnTo>
                  <a:lnTo>
                    <a:pt x="166306" y="166401"/>
                  </a:lnTo>
                  <a:lnTo>
                    <a:pt x="166306" y="167925"/>
                  </a:lnTo>
                  <a:lnTo>
                    <a:pt x="134302" y="167925"/>
                  </a:lnTo>
                  <a:lnTo>
                    <a:pt x="123405" y="179046"/>
                  </a:lnTo>
                  <a:lnTo>
                    <a:pt x="111204" y="187166"/>
                  </a:lnTo>
                  <a:lnTo>
                    <a:pt x="97574" y="192143"/>
                  </a:lnTo>
                  <a:lnTo>
                    <a:pt x="82391" y="193833"/>
                  </a:lnTo>
                  <a:close/>
                </a:path>
                <a:path w="166369" h="270509">
                  <a:moveTo>
                    <a:pt x="166306" y="27527"/>
                  </a:moveTo>
                  <a:lnTo>
                    <a:pt x="137350" y="27527"/>
                  </a:lnTo>
                  <a:lnTo>
                    <a:pt x="137350" y="4667"/>
                  </a:lnTo>
                  <a:lnTo>
                    <a:pt x="166306" y="4667"/>
                  </a:lnTo>
                  <a:lnTo>
                    <a:pt x="166306" y="27527"/>
                  </a:lnTo>
                  <a:close/>
                </a:path>
                <a:path w="166369" h="270509">
                  <a:moveTo>
                    <a:pt x="166306" y="166401"/>
                  </a:moveTo>
                  <a:lnTo>
                    <a:pt x="85439" y="166401"/>
                  </a:lnTo>
                  <a:lnTo>
                    <a:pt x="95656" y="165482"/>
                  </a:lnTo>
                  <a:lnTo>
                    <a:pt x="105453" y="162544"/>
                  </a:lnTo>
                  <a:lnTo>
                    <a:pt x="133731" y="128016"/>
                  </a:lnTo>
                  <a:lnTo>
                    <a:pt x="137350" y="96202"/>
                  </a:lnTo>
                  <a:lnTo>
                    <a:pt x="136469" y="80121"/>
                  </a:lnTo>
                  <a:lnTo>
                    <a:pt x="122110" y="44291"/>
                  </a:lnTo>
                  <a:lnTo>
                    <a:pt x="85439" y="26003"/>
                  </a:lnTo>
                  <a:lnTo>
                    <a:pt x="135935" y="26003"/>
                  </a:lnTo>
                  <a:lnTo>
                    <a:pt x="137350" y="27527"/>
                  </a:lnTo>
                  <a:lnTo>
                    <a:pt x="166306" y="27527"/>
                  </a:lnTo>
                  <a:lnTo>
                    <a:pt x="166306" y="166401"/>
                  </a:lnTo>
                  <a:close/>
                </a:path>
                <a:path w="166369" h="270509">
                  <a:moveTo>
                    <a:pt x="148747" y="244125"/>
                  </a:moveTo>
                  <a:lnTo>
                    <a:pt x="80867" y="244125"/>
                  </a:lnTo>
                  <a:lnTo>
                    <a:pt x="91701" y="243554"/>
                  </a:lnTo>
                  <a:lnTo>
                    <a:pt x="101250" y="241839"/>
                  </a:lnTo>
                  <a:lnTo>
                    <a:pt x="129943" y="216765"/>
                  </a:lnTo>
                  <a:lnTo>
                    <a:pt x="134302" y="167925"/>
                  </a:lnTo>
                  <a:lnTo>
                    <a:pt x="166306" y="167925"/>
                  </a:lnTo>
                  <a:lnTo>
                    <a:pt x="162448" y="219575"/>
                  </a:lnTo>
                  <a:lnTo>
                    <a:pt x="153304" y="239020"/>
                  </a:lnTo>
                  <a:lnTo>
                    <a:pt x="148747" y="244125"/>
                  </a:lnTo>
                  <a:close/>
                </a:path>
                <a:path w="166369" h="270509">
                  <a:moveTo>
                    <a:pt x="82391" y="270129"/>
                  </a:moveTo>
                  <a:lnTo>
                    <a:pt x="38671" y="261770"/>
                  </a:lnTo>
                  <a:lnTo>
                    <a:pt x="8158" y="223077"/>
                  </a:lnTo>
                  <a:lnTo>
                    <a:pt x="7620" y="209073"/>
                  </a:lnTo>
                  <a:lnTo>
                    <a:pt x="38195" y="213645"/>
                  </a:lnTo>
                  <a:lnTo>
                    <a:pt x="39719" y="222789"/>
                  </a:lnTo>
                  <a:lnTo>
                    <a:pt x="42767" y="230409"/>
                  </a:lnTo>
                  <a:lnTo>
                    <a:pt x="80867" y="244125"/>
                  </a:lnTo>
                  <a:lnTo>
                    <a:pt x="148747" y="244125"/>
                  </a:lnTo>
                  <a:lnTo>
                    <a:pt x="146494" y="246649"/>
                  </a:lnTo>
                  <a:lnTo>
                    <a:pt x="107739" y="267652"/>
                  </a:lnTo>
                  <a:lnTo>
                    <a:pt x="95561" y="269533"/>
                  </a:lnTo>
                  <a:lnTo>
                    <a:pt x="82391" y="270129"/>
                  </a:lnTo>
                  <a:close/>
                </a:path>
              </a:pathLst>
            </a:custGeom>
            <a:solidFill>
              <a:srgbClr val="000000"/>
            </a:solidFill>
          </p:spPr>
          <p:txBody>
            <a:bodyPr wrap="square" lIns="0" tIns="0" rIns="0" bIns="0" rtlCol="0"/>
            <a:lstStyle/>
            <a:p>
              <a:endParaRPr/>
            </a:p>
          </p:txBody>
        </p:sp>
      </p:grpSp>
      <p:grpSp>
        <p:nvGrpSpPr>
          <p:cNvPr id="187" name="object 187"/>
          <p:cNvGrpSpPr/>
          <p:nvPr/>
        </p:nvGrpSpPr>
        <p:grpSpPr>
          <a:xfrm>
            <a:off x="1968897" y="6278432"/>
            <a:ext cx="439808" cy="233474"/>
            <a:chOff x="1816496" y="6278431"/>
            <a:chExt cx="439808" cy="233474"/>
          </a:xfrm>
        </p:grpSpPr>
        <p:sp>
          <p:nvSpPr>
            <p:cNvPr id="188" name="object 188"/>
            <p:cNvSpPr/>
            <p:nvPr/>
          </p:nvSpPr>
          <p:spPr>
            <a:xfrm>
              <a:off x="1816496" y="6279025"/>
              <a:ext cx="28574" cy="230281"/>
            </a:xfrm>
            <a:custGeom>
              <a:avLst/>
              <a:gdLst/>
              <a:ahLst/>
              <a:cxnLst/>
              <a:rect l="l" t="t" r="r" b="b"/>
              <a:pathLst>
                <a:path w="32384" h="260984">
                  <a:moveTo>
                    <a:pt x="32004" y="71628"/>
                  </a:moveTo>
                  <a:lnTo>
                    <a:pt x="0" y="71628"/>
                  </a:lnTo>
                  <a:lnTo>
                    <a:pt x="0" y="260896"/>
                  </a:lnTo>
                  <a:lnTo>
                    <a:pt x="32004" y="260896"/>
                  </a:lnTo>
                  <a:lnTo>
                    <a:pt x="32004" y="71628"/>
                  </a:lnTo>
                  <a:close/>
                </a:path>
                <a:path w="32384" h="260984">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pic>
          <p:nvPicPr>
            <p:cNvPr id="189" name="object 189"/>
            <p:cNvPicPr/>
            <p:nvPr/>
          </p:nvPicPr>
          <p:blipFill>
            <a:blip r:embed="rId84"/>
            <a:stretch>
              <a:fillRect/>
            </a:stretch>
          </p:blipFill>
          <p:spPr>
            <a:xfrm>
              <a:off x="1878441" y="6338186"/>
              <a:ext cx="313568" cy="173719"/>
            </a:xfrm>
            <a:prstGeom prst="rect">
              <a:avLst/>
            </a:prstGeom>
          </p:spPr>
        </p:pic>
        <p:sp>
          <p:nvSpPr>
            <p:cNvPr id="190" name="object 190"/>
            <p:cNvSpPr/>
            <p:nvPr/>
          </p:nvSpPr>
          <p:spPr>
            <a:xfrm>
              <a:off x="2227729" y="6278431"/>
              <a:ext cx="28574" cy="231401"/>
            </a:xfrm>
            <a:custGeom>
              <a:avLst/>
              <a:gdLst/>
              <a:ahLst/>
              <a:cxnLst/>
              <a:rect l="l" t="t" r="r" b="b"/>
              <a:pathLst>
                <a:path w="32384" h="262254">
                  <a:moveTo>
                    <a:pt x="32003" y="262128"/>
                  </a:moveTo>
                  <a:lnTo>
                    <a:pt x="0" y="262128"/>
                  </a:lnTo>
                  <a:lnTo>
                    <a:pt x="0" y="0"/>
                  </a:lnTo>
                  <a:lnTo>
                    <a:pt x="32003" y="0"/>
                  </a:lnTo>
                  <a:lnTo>
                    <a:pt x="32003" y="262128"/>
                  </a:lnTo>
                  <a:close/>
                </a:path>
              </a:pathLst>
            </a:custGeom>
            <a:solidFill>
              <a:srgbClr val="000000"/>
            </a:solidFill>
          </p:spPr>
          <p:txBody>
            <a:bodyPr wrap="square" lIns="0" tIns="0" rIns="0" bIns="0" rtlCol="0"/>
            <a:lstStyle/>
            <a:p>
              <a:endParaRPr/>
            </a:p>
          </p:txBody>
        </p:sp>
      </p:grpSp>
      <p:pic>
        <p:nvPicPr>
          <p:cNvPr id="191" name="object 191"/>
          <p:cNvPicPr/>
          <p:nvPr/>
        </p:nvPicPr>
        <p:blipFill>
          <a:blip r:embed="rId85"/>
          <a:stretch>
            <a:fillRect/>
          </a:stretch>
        </p:blipFill>
        <p:spPr>
          <a:xfrm>
            <a:off x="2538216" y="6279020"/>
            <a:ext cx="1663569" cy="293482"/>
          </a:xfrm>
          <a:prstGeom prst="rect">
            <a:avLst/>
          </a:prstGeom>
        </p:spPr>
      </p:pic>
      <p:sp>
        <p:nvSpPr>
          <p:cNvPr id="192" name="object 192"/>
          <p:cNvSpPr/>
          <p:nvPr/>
        </p:nvSpPr>
        <p:spPr>
          <a:xfrm>
            <a:off x="4247589" y="6342304"/>
            <a:ext cx="32497" cy="32497"/>
          </a:xfrm>
          <a:custGeom>
            <a:avLst/>
            <a:gdLst/>
            <a:ahLst/>
            <a:cxnLst/>
            <a:rect l="l" t="t" r="r" b="b"/>
            <a:pathLst>
              <a:path w="36829" h="36829">
                <a:moveTo>
                  <a:pt x="36576" y="36576"/>
                </a:moveTo>
                <a:lnTo>
                  <a:pt x="0" y="36576"/>
                </a:lnTo>
                <a:lnTo>
                  <a:pt x="0" y="0"/>
                </a:lnTo>
                <a:lnTo>
                  <a:pt x="36576" y="0"/>
                </a:lnTo>
                <a:lnTo>
                  <a:pt x="36576" y="36576"/>
                </a:lnTo>
                <a:close/>
              </a:path>
            </a:pathLst>
          </a:custGeom>
          <a:solidFill>
            <a:srgbClr val="000000"/>
          </a:solidFill>
        </p:spPr>
        <p:txBody>
          <a:bodyPr wrap="square" lIns="0" tIns="0" rIns="0" bIns="0" rtlCol="0"/>
          <a:lstStyle/>
          <a:p>
            <a:endParaRPr/>
          </a:p>
        </p:txBody>
      </p:sp>
      <p:sp>
        <p:nvSpPr>
          <p:cNvPr id="193" name="object 193"/>
          <p:cNvSpPr/>
          <p:nvPr/>
        </p:nvSpPr>
        <p:spPr>
          <a:xfrm>
            <a:off x="4247589" y="6476860"/>
            <a:ext cx="32497" cy="32497"/>
          </a:xfrm>
          <a:custGeom>
            <a:avLst/>
            <a:gdLst/>
            <a:ahLst/>
            <a:cxnLst/>
            <a:rect l="l" t="t" r="r" b="b"/>
            <a:pathLst>
              <a:path w="36829" h="36829">
                <a:moveTo>
                  <a:pt x="36576" y="36671"/>
                </a:moveTo>
                <a:lnTo>
                  <a:pt x="0" y="36671"/>
                </a:lnTo>
                <a:lnTo>
                  <a:pt x="0" y="0"/>
                </a:lnTo>
                <a:lnTo>
                  <a:pt x="36576" y="0"/>
                </a:lnTo>
                <a:lnTo>
                  <a:pt x="36576" y="36671"/>
                </a:lnTo>
                <a:close/>
              </a:path>
            </a:pathLst>
          </a:custGeom>
          <a:solidFill>
            <a:srgbClr val="000000"/>
          </a:solidFill>
        </p:spPr>
        <p:txBody>
          <a:bodyPr wrap="square" lIns="0" tIns="0" rIns="0" bIns="0" rtlCol="0"/>
          <a:lstStyle/>
          <a:p>
            <a:endParaRPr/>
          </a:p>
        </p:txBody>
      </p:sp>
      <p:grpSp>
        <p:nvGrpSpPr>
          <p:cNvPr id="194" name="object 194"/>
          <p:cNvGrpSpPr/>
          <p:nvPr/>
        </p:nvGrpSpPr>
        <p:grpSpPr>
          <a:xfrm>
            <a:off x="4400972" y="6284399"/>
            <a:ext cx="790098" cy="227506"/>
            <a:chOff x="4248571" y="6284399"/>
            <a:chExt cx="790098" cy="227506"/>
          </a:xfrm>
        </p:grpSpPr>
        <p:sp>
          <p:nvSpPr>
            <p:cNvPr id="195" name="object 195"/>
            <p:cNvSpPr/>
            <p:nvPr/>
          </p:nvSpPr>
          <p:spPr>
            <a:xfrm>
              <a:off x="4248571" y="6342304"/>
              <a:ext cx="229160" cy="166968"/>
            </a:xfrm>
            <a:custGeom>
              <a:avLst/>
              <a:gdLst/>
              <a:ahLst/>
              <a:cxnLst/>
              <a:rect l="l" t="t" r="r" b="b"/>
              <a:pathLst>
                <a:path w="259714" h="189229">
                  <a:moveTo>
                    <a:pt x="199834" y="189166"/>
                  </a:moveTo>
                  <a:lnTo>
                    <a:pt x="167830" y="189166"/>
                  </a:lnTo>
                  <a:lnTo>
                    <a:pt x="137255" y="76200"/>
                  </a:lnTo>
                  <a:lnTo>
                    <a:pt x="129635" y="42672"/>
                  </a:lnTo>
                  <a:lnTo>
                    <a:pt x="91535" y="189166"/>
                  </a:lnTo>
                  <a:lnTo>
                    <a:pt x="58007" y="189166"/>
                  </a:lnTo>
                  <a:lnTo>
                    <a:pt x="0" y="0"/>
                  </a:lnTo>
                  <a:lnTo>
                    <a:pt x="33623" y="0"/>
                  </a:lnTo>
                  <a:lnTo>
                    <a:pt x="64103" y="108299"/>
                  </a:lnTo>
                  <a:lnTo>
                    <a:pt x="74771" y="149447"/>
                  </a:lnTo>
                  <a:lnTo>
                    <a:pt x="75342" y="146042"/>
                  </a:lnTo>
                  <a:lnTo>
                    <a:pt x="79914" y="126087"/>
                  </a:lnTo>
                  <a:lnTo>
                    <a:pt x="83915" y="109823"/>
                  </a:lnTo>
                  <a:lnTo>
                    <a:pt x="114395" y="0"/>
                  </a:lnTo>
                  <a:lnTo>
                    <a:pt x="148018" y="0"/>
                  </a:lnTo>
                  <a:lnTo>
                    <a:pt x="175450" y="109823"/>
                  </a:lnTo>
                  <a:lnTo>
                    <a:pt x="184594" y="144875"/>
                  </a:lnTo>
                  <a:lnTo>
                    <a:pt x="195262" y="108299"/>
                  </a:lnTo>
                  <a:lnTo>
                    <a:pt x="228790" y="0"/>
                  </a:lnTo>
                  <a:lnTo>
                    <a:pt x="259365" y="0"/>
                  </a:lnTo>
                  <a:lnTo>
                    <a:pt x="199834" y="189166"/>
                  </a:lnTo>
                  <a:close/>
                </a:path>
              </a:pathLst>
            </a:custGeom>
            <a:solidFill>
              <a:srgbClr val="FF0000"/>
            </a:solidFill>
          </p:spPr>
          <p:txBody>
            <a:bodyPr wrap="square" lIns="0" tIns="0" rIns="0" bIns="0" rtlCol="0"/>
            <a:lstStyle/>
            <a:p>
              <a:endParaRPr/>
            </a:p>
          </p:txBody>
        </p:sp>
        <p:pic>
          <p:nvPicPr>
            <p:cNvPr id="196" name="object 196"/>
            <p:cNvPicPr/>
            <p:nvPr/>
          </p:nvPicPr>
          <p:blipFill>
            <a:blip r:embed="rId86"/>
            <a:stretch>
              <a:fillRect/>
            </a:stretch>
          </p:blipFill>
          <p:spPr>
            <a:xfrm>
              <a:off x="4492213" y="6338186"/>
              <a:ext cx="153380" cy="173719"/>
            </a:xfrm>
            <a:prstGeom prst="rect">
              <a:avLst/>
            </a:prstGeom>
          </p:spPr>
        </p:pic>
        <p:sp>
          <p:nvSpPr>
            <p:cNvPr id="197" name="object 197"/>
            <p:cNvSpPr/>
            <p:nvPr/>
          </p:nvSpPr>
          <p:spPr>
            <a:xfrm>
              <a:off x="4664504" y="6284399"/>
              <a:ext cx="82363" cy="226359"/>
            </a:xfrm>
            <a:custGeom>
              <a:avLst/>
              <a:gdLst/>
              <a:ahLst/>
              <a:cxnLst/>
              <a:rect l="l" t="t" r="r" b="b"/>
              <a:pathLst>
                <a:path w="93345" h="256540">
                  <a:moveTo>
                    <a:pt x="83819" y="256317"/>
                  </a:moveTo>
                  <a:lnTo>
                    <a:pt x="68579" y="256317"/>
                  </a:lnTo>
                  <a:lnTo>
                    <a:pt x="60007" y="256032"/>
                  </a:lnTo>
                  <a:lnTo>
                    <a:pt x="26312" y="230752"/>
                  </a:lnTo>
                  <a:lnTo>
                    <a:pt x="24383" y="198310"/>
                  </a:lnTo>
                  <a:lnTo>
                    <a:pt x="24383" y="90011"/>
                  </a:lnTo>
                  <a:lnTo>
                    <a:pt x="0" y="90011"/>
                  </a:lnTo>
                  <a:lnTo>
                    <a:pt x="0" y="65627"/>
                  </a:lnTo>
                  <a:lnTo>
                    <a:pt x="24383" y="65627"/>
                  </a:lnTo>
                  <a:lnTo>
                    <a:pt x="24383" y="18288"/>
                  </a:lnTo>
                  <a:lnTo>
                    <a:pt x="56387" y="0"/>
                  </a:lnTo>
                  <a:lnTo>
                    <a:pt x="56387" y="65627"/>
                  </a:lnTo>
                  <a:lnTo>
                    <a:pt x="88391" y="65627"/>
                  </a:lnTo>
                  <a:lnTo>
                    <a:pt x="88391" y="90011"/>
                  </a:lnTo>
                  <a:lnTo>
                    <a:pt x="56387" y="90011"/>
                  </a:lnTo>
                  <a:lnTo>
                    <a:pt x="56387" y="215074"/>
                  </a:lnTo>
                  <a:lnTo>
                    <a:pt x="57911" y="218122"/>
                  </a:lnTo>
                  <a:lnTo>
                    <a:pt x="57911" y="221170"/>
                  </a:lnTo>
                  <a:lnTo>
                    <a:pt x="60959" y="222694"/>
                  </a:lnTo>
                  <a:lnTo>
                    <a:pt x="62483" y="224218"/>
                  </a:lnTo>
                  <a:lnTo>
                    <a:pt x="68579" y="227361"/>
                  </a:lnTo>
                  <a:lnTo>
                    <a:pt x="82295" y="227361"/>
                  </a:lnTo>
                  <a:lnTo>
                    <a:pt x="88391" y="225742"/>
                  </a:lnTo>
                  <a:lnTo>
                    <a:pt x="92963" y="253269"/>
                  </a:lnTo>
                  <a:lnTo>
                    <a:pt x="83819" y="256317"/>
                  </a:lnTo>
                  <a:close/>
                </a:path>
              </a:pathLst>
            </a:custGeom>
            <a:solidFill>
              <a:srgbClr val="FF0000"/>
            </a:solidFill>
          </p:spPr>
          <p:txBody>
            <a:bodyPr wrap="square" lIns="0" tIns="0" rIns="0" bIns="0" rtlCol="0"/>
            <a:lstStyle/>
            <a:p>
              <a:endParaRPr/>
            </a:p>
          </p:txBody>
        </p:sp>
        <p:pic>
          <p:nvPicPr>
            <p:cNvPr id="198" name="object 198"/>
            <p:cNvPicPr/>
            <p:nvPr/>
          </p:nvPicPr>
          <p:blipFill>
            <a:blip r:embed="rId87"/>
            <a:stretch>
              <a:fillRect/>
            </a:stretch>
          </p:blipFill>
          <p:spPr>
            <a:xfrm>
              <a:off x="4760062" y="6338186"/>
              <a:ext cx="153380" cy="173719"/>
            </a:xfrm>
            <a:prstGeom prst="rect">
              <a:avLst/>
            </a:prstGeom>
          </p:spPr>
        </p:pic>
        <p:pic>
          <p:nvPicPr>
            <p:cNvPr id="199" name="object 199"/>
            <p:cNvPicPr/>
            <p:nvPr/>
          </p:nvPicPr>
          <p:blipFill>
            <a:blip r:embed="rId88"/>
            <a:stretch>
              <a:fillRect/>
            </a:stretch>
          </p:blipFill>
          <p:spPr>
            <a:xfrm>
              <a:off x="4948489" y="6338186"/>
              <a:ext cx="90179" cy="171029"/>
            </a:xfrm>
            <a:prstGeom prst="rect">
              <a:avLst/>
            </a:prstGeom>
          </p:spPr>
        </p:pic>
      </p:grpSp>
      <p:grpSp>
        <p:nvGrpSpPr>
          <p:cNvPr id="200" name="object 200"/>
          <p:cNvGrpSpPr/>
          <p:nvPr/>
        </p:nvGrpSpPr>
        <p:grpSpPr>
          <a:xfrm>
            <a:off x="5286626" y="6279019"/>
            <a:ext cx="502500" cy="233083"/>
            <a:chOff x="5134227" y="6279020"/>
            <a:chExt cx="502500" cy="233083"/>
          </a:xfrm>
        </p:grpSpPr>
        <p:pic>
          <p:nvPicPr>
            <p:cNvPr id="201" name="object 201"/>
            <p:cNvPicPr/>
            <p:nvPr/>
          </p:nvPicPr>
          <p:blipFill>
            <a:blip r:embed="rId89"/>
            <a:stretch>
              <a:fillRect/>
            </a:stretch>
          </p:blipFill>
          <p:spPr>
            <a:xfrm>
              <a:off x="5134227" y="6338188"/>
              <a:ext cx="153380" cy="173719"/>
            </a:xfrm>
            <a:prstGeom prst="rect">
              <a:avLst/>
            </a:prstGeom>
          </p:spPr>
        </p:pic>
        <p:pic>
          <p:nvPicPr>
            <p:cNvPr id="202" name="object 202"/>
            <p:cNvPicPr/>
            <p:nvPr/>
          </p:nvPicPr>
          <p:blipFill>
            <a:blip r:embed="rId90"/>
            <a:stretch>
              <a:fillRect/>
            </a:stretch>
          </p:blipFill>
          <p:spPr>
            <a:xfrm>
              <a:off x="5322654" y="6338186"/>
              <a:ext cx="135899" cy="171029"/>
            </a:xfrm>
            <a:prstGeom prst="rect">
              <a:avLst/>
            </a:prstGeom>
          </p:spPr>
        </p:pic>
        <p:sp>
          <p:nvSpPr>
            <p:cNvPr id="203" name="object 203"/>
            <p:cNvSpPr/>
            <p:nvPr/>
          </p:nvSpPr>
          <p:spPr>
            <a:xfrm>
              <a:off x="5492170" y="6279020"/>
              <a:ext cx="144556" cy="233082"/>
            </a:xfrm>
            <a:custGeom>
              <a:avLst/>
              <a:gdLst/>
              <a:ahLst/>
              <a:cxnLst/>
              <a:rect l="l" t="t" r="r" b="b"/>
              <a:pathLst>
                <a:path w="163829" h="264159">
                  <a:moveTo>
                    <a:pt x="133024" y="238029"/>
                  </a:moveTo>
                  <a:lnTo>
                    <a:pt x="83915" y="238029"/>
                  </a:lnTo>
                  <a:lnTo>
                    <a:pt x="93917" y="237123"/>
                  </a:lnTo>
                  <a:lnTo>
                    <a:pt x="103358" y="234207"/>
                  </a:lnTo>
                  <a:lnTo>
                    <a:pt x="130873" y="199834"/>
                  </a:lnTo>
                  <a:lnTo>
                    <a:pt x="134302" y="169354"/>
                  </a:lnTo>
                  <a:lnTo>
                    <a:pt x="133419" y="151035"/>
                  </a:lnTo>
                  <a:lnTo>
                    <a:pt x="118967" y="111347"/>
                  </a:lnTo>
                  <a:lnTo>
                    <a:pt x="82391" y="93059"/>
                  </a:lnTo>
                  <a:lnTo>
                    <a:pt x="131254" y="93059"/>
                  </a:lnTo>
                  <a:lnTo>
                    <a:pt x="131254" y="0"/>
                  </a:lnTo>
                  <a:lnTo>
                    <a:pt x="163258" y="0"/>
                  </a:lnTo>
                  <a:lnTo>
                    <a:pt x="163258" y="236505"/>
                  </a:lnTo>
                  <a:lnTo>
                    <a:pt x="134302" y="236505"/>
                  </a:lnTo>
                  <a:lnTo>
                    <a:pt x="133024" y="238029"/>
                  </a:lnTo>
                  <a:close/>
                </a:path>
                <a:path w="163829" h="264159">
                  <a:moveTo>
                    <a:pt x="80867" y="263937"/>
                  </a:moveTo>
                  <a:lnTo>
                    <a:pt x="39719" y="251745"/>
                  </a:lnTo>
                  <a:lnTo>
                    <a:pt x="10668" y="218122"/>
                  </a:lnTo>
                  <a:lnTo>
                    <a:pt x="595" y="180617"/>
                  </a:lnTo>
                  <a:lnTo>
                    <a:pt x="0" y="166306"/>
                  </a:lnTo>
                  <a:lnTo>
                    <a:pt x="571" y="152583"/>
                  </a:lnTo>
                  <a:lnTo>
                    <a:pt x="9144" y="114395"/>
                  </a:lnTo>
                  <a:lnTo>
                    <a:pt x="38195" y="79343"/>
                  </a:lnTo>
                  <a:lnTo>
                    <a:pt x="79343" y="67055"/>
                  </a:lnTo>
                  <a:lnTo>
                    <a:pt x="87963" y="67618"/>
                  </a:lnTo>
                  <a:lnTo>
                    <a:pt x="127262" y="87629"/>
                  </a:lnTo>
                  <a:lnTo>
                    <a:pt x="131254" y="93059"/>
                  </a:lnTo>
                  <a:lnTo>
                    <a:pt x="82391" y="93059"/>
                  </a:lnTo>
                  <a:lnTo>
                    <a:pt x="72413" y="94202"/>
                  </a:lnTo>
                  <a:lnTo>
                    <a:pt x="41338" y="120778"/>
                  </a:lnTo>
                  <a:lnTo>
                    <a:pt x="33623" y="166306"/>
                  </a:lnTo>
                  <a:lnTo>
                    <a:pt x="34504" y="183427"/>
                  </a:lnTo>
                  <a:lnTo>
                    <a:pt x="48863" y="219646"/>
                  </a:lnTo>
                  <a:lnTo>
                    <a:pt x="83915" y="238029"/>
                  </a:lnTo>
                  <a:lnTo>
                    <a:pt x="133024" y="238029"/>
                  </a:lnTo>
                  <a:lnTo>
                    <a:pt x="124238" y="248507"/>
                  </a:lnTo>
                  <a:lnTo>
                    <a:pt x="112156" y="257079"/>
                  </a:lnTo>
                  <a:lnTo>
                    <a:pt x="97789" y="262223"/>
                  </a:lnTo>
                  <a:lnTo>
                    <a:pt x="80867" y="263937"/>
                  </a:lnTo>
                  <a:close/>
                </a:path>
                <a:path w="163829" h="264159">
                  <a:moveTo>
                    <a:pt x="163258" y="260889"/>
                  </a:moveTo>
                  <a:lnTo>
                    <a:pt x="134302" y="260889"/>
                  </a:lnTo>
                  <a:lnTo>
                    <a:pt x="134302" y="236505"/>
                  </a:lnTo>
                  <a:lnTo>
                    <a:pt x="163258" y="236505"/>
                  </a:lnTo>
                  <a:lnTo>
                    <a:pt x="163258" y="260889"/>
                  </a:lnTo>
                  <a:close/>
                </a:path>
              </a:pathLst>
            </a:custGeom>
            <a:solidFill>
              <a:srgbClr val="FF0000"/>
            </a:solidFill>
          </p:spPr>
          <p:txBody>
            <a:bodyPr wrap="square" lIns="0" tIns="0" rIns="0" bIns="0" rtlCol="0"/>
            <a:lstStyle/>
            <a:p>
              <a:endParaRPr/>
            </a:p>
          </p:txBody>
        </p:sp>
      </p:grpSp>
      <p:grpSp>
        <p:nvGrpSpPr>
          <p:cNvPr id="204" name="object 204"/>
          <p:cNvGrpSpPr/>
          <p:nvPr/>
        </p:nvGrpSpPr>
        <p:grpSpPr>
          <a:xfrm>
            <a:off x="5913765" y="6279026"/>
            <a:ext cx="216995" cy="232879"/>
            <a:chOff x="5761364" y="6279026"/>
            <a:chExt cx="216995" cy="232879"/>
          </a:xfrm>
        </p:grpSpPr>
        <p:pic>
          <p:nvPicPr>
            <p:cNvPr id="205" name="object 205"/>
            <p:cNvPicPr/>
            <p:nvPr/>
          </p:nvPicPr>
          <p:blipFill>
            <a:blip r:embed="rId91"/>
            <a:stretch>
              <a:fillRect/>
            </a:stretch>
          </p:blipFill>
          <p:spPr>
            <a:xfrm>
              <a:off x="5761364" y="6338186"/>
              <a:ext cx="153464" cy="173719"/>
            </a:xfrm>
            <a:prstGeom prst="rect">
              <a:avLst/>
            </a:prstGeom>
          </p:spPr>
        </p:pic>
        <p:sp>
          <p:nvSpPr>
            <p:cNvPr id="206" name="object 206"/>
            <p:cNvSpPr/>
            <p:nvPr/>
          </p:nvSpPr>
          <p:spPr>
            <a:xfrm>
              <a:off x="5949785" y="6279026"/>
              <a:ext cx="28574" cy="230281"/>
            </a:xfrm>
            <a:custGeom>
              <a:avLst/>
              <a:gdLst/>
              <a:ahLst/>
              <a:cxnLst/>
              <a:rect l="l" t="t" r="r" b="b"/>
              <a:pathLst>
                <a:path w="32384" h="260984">
                  <a:moveTo>
                    <a:pt x="32004" y="71628"/>
                  </a:moveTo>
                  <a:lnTo>
                    <a:pt x="0" y="71628"/>
                  </a:lnTo>
                  <a:lnTo>
                    <a:pt x="0" y="260896"/>
                  </a:lnTo>
                  <a:lnTo>
                    <a:pt x="32004" y="260896"/>
                  </a:lnTo>
                  <a:lnTo>
                    <a:pt x="32004" y="71628"/>
                  </a:lnTo>
                  <a:close/>
                </a:path>
                <a:path w="32384" h="260984">
                  <a:moveTo>
                    <a:pt x="32004" y="0"/>
                  </a:moveTo>
                  <a:lnTo>
                    <a:pt x="0" y="0"/>
                  </a:lnTo>
                  <a:lnTo>
                    <a:pt x="0" y="36576"/>
                  </a:lnTo>
                  <a:lnTo>
                    <a:pt x="32004" y="36576"/>
                  </a:lnTo>
                  <a:lnTo>
                    <a:pt x="32004" y="0"/>
                  </a:lnTo>
                  <a:close/>
                </a:path>
              </a:pathLst>
            </a:custGeom>
            <a:solidFill>
              <a:srgbClr val="FF0000"/>
            </a:solidFill>
          </p:spPr>
          <p:txBody>
            <a:bodyPr wrap="square" lIns="0" tIns="0" rIns="0" bIns="0" rtlCol="0"/>
            <a:lstStyle/>
            <a:p>
              <a:endParaRPr/>
            </a:p>
          </p:txBody>
        </p:sp>
      </p:grpSp>
      <p:pic>
        <p:nvPicPr>
          <p:cNvPr id="207" name="object 207"/>
          <p:cNvPicPr/>
          <p:nvPr/>
        </p:nvPicPr>
        <p:blipFill>
          <a:blip r:embed="rId92"/>
          <a:stretch>
            <a:fillRect/>
          </a:stretch>
        </p:blipFill>
        <p:spPr>
          <a:xfrm>
            <a:off x="6172200" y="6338188"/>
            <a:ext cx="91524" cy="171029"/>
          </a:xfrm>
          <a:prstGeom prst="rect">
            <a:avLst/>
          </a:prstGeom>
        </p:spPr>
      </p:pic>
      <p:grpSp>
        <p:nvGrpSpPr>
          <p:cNvPr id="208" name="object 208"/>
          <p:cNvGrpSpPr/>
          <p:nvPr/>
        </p:nvGrpSpPr>
        <p:grpSpPr>
          <a:xfrm>
            <a:off x="6357938" y="6278432"/>
            <a:ext cx="386097" cy="294518"/>
            <a:chOff x="6205537" y="6278433"/>
            <a:chExt cx="386097" cy="294518"/>
          </a:xfrm>
        </p:grpSpPr>
        <p:sp>
          <p:nvSpPr>
            <p:cNvPr id="209" name="object 209"/>
            <p:cNvSpPr/>
            <p:nvPr/>
          </p:nvSpPr>
          <p:spPr>
            <a:xfrm>
              <a:off x="6205537" y="6338187"/>
              <a:ext cx="145676" cy="234763"/>
            </a:xfrm>
            <a:custGeom>
              <a:avLst/>
              <a:gdLst/>
              <a:ahLst/>
              <a:cxnLst/>
              <a:rect l="l" t="t" r="r" b="b"/>
              <a:pathLst>
                <a:path w="165100" h="266065">
                  <a:moveTo>
                    <a:pt x="65710" y="29051"/>
                  </a:moveTo>
                  <a:lnTo>
                    <a:pt x="28956" y="29051"/>
                  </a:lnTo>
                  <a:lnTo>
                    <a:pt x="34694" y="22502"/>
                  </a:lnTo>
                  <a:lnTo>
                    <a:pt x="66948" y="2143"/>
                  </a:lnTo>
                  <a:lnTo>
                    <a:pt x="83915" y="0"/>
                  </a:lnTo>
                  <a:lnTo>
                    <a:pt x="95940" y="848"/>
                  </a:lnTo>
                  <a:lnTo>
                    <a:pt x="135183" y="19478"/>
                  </a:lnTo>
                  <a:lnTo>
                    <a:pt x="141341" y="26003"/>
                  </a:lnTo>
                  <a:lnTo>
                    <a:pt x="80867" y="26003"/>
                  </a:lnTo>
                  <a:lnTo>
                    <a:pt x="70874" y="27146"/>
                  </a:lnTo>
                  <a:lnTo>
                    <a:pt x="65710" y="29051"/>
                  </a:lnTo>
                  <a:close/>
                </a:path>
                <a:path w="165100" h="266065">
                  <a:moveTo>
                    <a:pt x="32004" y="265556"/>
                  </a:moveTo>
                  <a:lnTo>
                    <a:pt x="0" y="265556"/>
                  </a:lnTo>
                  <a:lnTo>
                    <a:pt x="0" y="4667"/>
                  </a:lnTo>
                  <a:lnTo>
                    <a:pt x="28956" y="4667"/>
                  </a:lnTo>
                  <a:lnTo>
                    <a:pt x="28956" y="29051"/>
                  </a:lnTo>
                  <a:lnTo>
                    <a:pt x="65710" y="29051"/>
                  </a:lnTo>
                  <a:lnTo>
                    <a:pt x="33337" y="67925"/>
                  </a:lnTo>
                  <a:lnTo>
                    <a:pt x="28956" y="100774"/>
                  </a:lnTo>
                  <a:lnTo>
                    <a:pt x="29837" y="117038"/>
                  </a:lnTo>
                  <a:lnTo>
                    <a:pt x="44196" y="154114"/>
                  </a:lnTo>
                  <a:lnTo>
                    <a:pt x="79343" y="170973"/>
                  </a:lnTo>
                  <a:lnTo>
                    <a:pt x="140077" y="170973"/>
                  </a:lnTo>
                  <a:lnTo>
                    <a:pt x="137068" y="174021"/>
                  </a:lnTo>
                  <a:lnTo>
                    <a:pt x="32004" y="174021"/>
                  </a:lnTo>
                  <a:lnTo>
                    <a:pt x="32004" y="265556"/>
                  </a:lnTo>
                  <a:close/>
                </a:path>
                <a:path w="165100" h="266065">
                  <a:moveTo>
                    <a:pt x="140077" y="170973"/>
                  </a:moveTo>
                  <a:lnTo>
                    <a:pt x="79343" y="170973"/>
                  </a:lnTo>
                  <a:lnTo>
                    <a:pt x="90201" y="169815"/>
                  </a:lnTo>
                  <a:lnTo>
                    <a:pt x="99917" y="166354"/>
                  </a:lnTo>
                  <a:lnTo>
                    <a:pt x="127539" y="130301"/>
                  </a:lnTo>
                  <a:lnTo>
                    <a:pt x="131159" y="97726"/>
                  </a:lnTo>
                  <a:lnTo>
                    <a:pt x="130302" y="80526"/>
                  </a:lnTo>
                  <a:lnTo>
                    <a:pt x="117443" y="42767"/>
                  </a:lnTo>
                  <a:lnTo>
                    <a:pt x="80867" y="26003"/>
                  </a:lnTo>
                  <a:lnTo>
                    <a:pt x="141341" y="26003"/>
                  </a:lnTo>
                  <a:lnTo>
                    <a:pt x="162401" y="71354"/>
                  </a:lnTo>
                  <a:lnTo>
                    <a:pt x="164687" y="97726"/>
                  </a:lnTo>
                  <a:lnTo>
                    <a:pt x="163877" y="112037"/>
                  </a:lnTo>
                  <a:lnTo>
                    <a:pt x="154019" y="149542"/>
                  </a:lnTo>
                  <a:lnTo>
                    <a:pt x="141065" y="169973"/>
                  </a:lnTo>
                  <a:lnTo>
                    <a:pt x="140077" y="170973"/>
                  </a:lnTo>
                  <a:close/>
                </a:path>
                <a:path w="165100" h="266065">
                  <a:moveTo>
                    <a:pt x="82391" y="196881"/>
                  </a:moveTo>
                  <a:lnTo>
                    <a:pt x="41529" y="182975"/>
                  </a:lnTo>
                  <a:lnTo>
                    <a:pt x="32004" y="174021"/>
                  </a:lnTo>
                  <a:lnTo>
                    <a:pt x="137068" y="174021"/>
                  </a:lnTo>
                  <a:lnTo>
                    <a:pt x="102965" y="194214"/>
                  </a:lnTo>
                  <a:lnTo>
                    <a:pt x="82391" y="196881"/>
                  </a:lnTo>
                  <a:close/>
                </a:path>
              </a:pathLst>
            </a:custGeom>
            <a:solidFill>
              <a:srgbClr val="FF0000"/>
            </a:solidFill>
          </p:spPr>
          <p:txBody>
            <a:bodyPr wrap="square" lIns="0" tIns="0" rIns="0" bIns="0" rtlCol="0"/>
            <a:lstStyle/>
            <a:p>
              <a:endParaRPr/>
            </a:p>
          </p:txBody>
        </p:sp>
        <p:pic>
          <p:nvPicPr>
            <p:cNvPr id="210" name="object 210"/>
            <p:cNvPicPr/>
            <p:nvPr/>
          </p:nvPicPr>
          <p:blipFill>
            <a:blip r:embed="rId93"/>
            <a:stretch>
              <a:fillRect/>
            </a:stretch>
          </p:blipFill>
          <p:spPr>
            <a:xfrm>
              <a:off x="6373794" y="6338188"/>
              <a:ext cx="156154" cy="173719"/>
            </a:xfrm>
            <a:prstGeom prst="rect">
              <a:avLst/>
            </a:prstGeom>
          </p:spPr>
        </p:pic>
        <p:sp>
          <p:nvSpPr>
            <p:cNvPr id="211" name="object 211"/>
            <p:cNvSpPr/>
            <p:nvPr/>
          </p:nvSpPr>
          <p:spPr>
            <a:xfrm>
              <a:off x="6563060" y="6278432"/>
              <a:ext cx="28574" cy="231401"/>
            </a:xfrm>
            <a:custGeom>
              <a:avLst/>
              <a:gdLst/>
              <a:ahLst/>
              <a:cxnLst/>
              <a:rect l="l" t="t" r="r" b="b"/>
              <a:pathLst>
                <a:path w="32384" h="262254">
                  <a:moveTo>
                    <a:pt x="32004" y="262128"/>
                  </a:moveTo>
                  <a:lnTo>
                    <a:pt x="0" y="262128"/>
                  </a:lnTo>
                  <a:lnTo>
                    <a:pt x="0" y="0"/>
                  </a:lnTo>
                  <a:lnTo>
                    <a:pt x="32004" y="0"/>
                  </a:lnTo>
                  <a:lnTo>
                    <a:pt x="32004" y="262128"/>
                  </a:lnTo>
                  <a:close/>
                </a:path>
              </a:pathLst>
            </a:custGeom>
            <a:solidFill>
              <a:srgbClr val="FF0000"/>
            </a:solidFill>
          </p:spPr>
          <p:txBody>
            <a:bodyPr wrap="square" lIns="0" tIns="0" rIns="0" bIns="0" rtlCol="0"/>
            <a:lstStyle/>
            <a:p>
              <a:endParaRPr/>
            </a:p>
          </p:txBody>
        </p:sp>
      </p:grpSp>
      <p:sp>
        <p:nvSpPr>
          <p:cNvPr id="212" name="object 212"/>
          <p:cNvSpPr/>
          <p:nvPr/>
        </p:nvSpPr>
        <p:spPr>
          <a:xfrm>
            <a:off x="6786731" y="6278433"/>
            <a:ext cx="28574" cy="231401"/>
          </a:xfrm>
          <a:custGeom>
            <a:avLst/>
            <a:gdLst/>
            <a:ahLst/>
            <a:cxnLst/>
            <a:rect l="l" t="t" r="r" b="b"/>
            <a:pathLst>
              <a:path w="32384" h="262254">
                <a:moveTo>
                  <a:pt x="32003" y="262128"/>
                </a:moveTo>
                <a:lnTo>
                  <a:pt x="0" y="262128"/>
                </a:lnTo>
                <a:lnTo>
                  <a:pt x="0" y="0"/>
                </a:lnTo>
                <a:lnTo>
                  <a:pt x="32003" y="0"/>
                </a:lnTo>
                <a:lnTo>
                  <a:pt x="32003" y="262128"/>
                </a:lnTo>
                <a:close/>
              </a:path>
            </a:pathLst>
          </a:custGeom>
          <a:solidFill>
            <a:srgbClr val="FF0000"/>
          </a:solidFill>
        </p:spPr>
        <p:txBody>
          <a:bodyPr wrap="square" lIns="0" tIns="0" rIns="0" bIns="0" rtlCol="0"/>
          <a:lstStyle/>
          <a:p>
            <a:endParaRPr/>
          </a:p>
        </p:txBody>
      </p:sp>
      <p:grpSp>
        <p:nvGrpSpPr>
          <p:cNvPr id="213" name="object 213"/>
          <p:cNvGrpSpPr/>
          <p:nvPr/>
        </p:nvGrpSpPr>
        <p:grpSpPr>
          <a:xfrm>
            <a:off x="6858588" y="6279026"/>
            <a:ext cx="654116" cy="232881"/>
            <a:chOff x="6706188" y="6279026"/>
            <a:chExt cx="654116" cy="232881"/>
          </a:xfrm>
        </p:grpSpPr>
        <p:pic>
          <p:nvPicPr>
            <p:cNvPr id="214" name="object 214"/>
            <p:cNvPicPr/>
            <p:nvPr/>
          </p:nvPicPr>
          <p:blipFill>
            <a:blip r:embed="rId94"/>
            <a:stretch>
              <a:fillRect/>
            </a:stretch>
          </p:blipFill>
          <p:spPr>
            <a:xfrm>
              <a:off x="6706188" y="6342306"/>
              <a:ext cx="134638" cy="169601"/>
            </a:xfrm>
            <a:prstGeom prst="rect">
              <a:avLst/>
            </a:prstGeom>
          </p:spPr>
        </p:pic>
        <p:sp>
          <p:nvSpPr>
            <p:cNvPr id="215" name="object 215"/>
            <p:cNvSpPr/>
            <p:nvPr/>
          </p:nvSpPr>
          <p:spPr>
            <a:xfrm>
              <a:off x="6869061" y="6279026"/>
              <a:ext cx="133350" cy="231962"/>
            </a:xfrm>
            <a:custGeom>
              <a:avLst/>
              <a:gdLst/>
              <a:ahLst/>
              <a:cxnLst/>
              <a:rect l="l" t="t" r="r" b="b"/>
              <a:pathLst>
                <a:path w="151129" h="262890">
                  <a:moveTo>
                    <a:pt x="93052" y="259372"/>
                  </a:moveTo>
                  <a:lnTo>
                    <a:pt x="88480" y="231838"/>
                  </a:lnTo>
                  <a:lnTo>
                    <a:pt x="82384" y="233464"/>
                  </a:lnTo>
                  <a:lnTo>
                    <a:pt x="68668" y="233464"/>
                  </a:lnTo>
                  <a:lnTo>
                    <a:pt x="62572" y="230314"/>
                  </a:lnTo>
                  <a:lnTo>
                    <a:pt x="61048" y="228790"/>
                  </a:lnTo>
                  <a:lnTo>
                    <a:pt x="58000" y="227266"/>
                  </a:lnTo>
                  <a:lnTo>
                    <a:pt x="58000" y="224218"/>
                  </a:lnTo>
                  <a:lnTo>
                    <a:pt x="56388" y="221170"/>
                  </a:lnTo>
                  <a:lnTo>
                    <a:pt x="56388" y="96113"/>
                  </a:lnTo>
                  <a:lnTo>
                    <a:pt x="88480" y="96113"/>
                  </a:lnTo>
                  <a:lnTo>
                    <a:pt x="88480" y="71729"/>
                  </a:lnTo>
                  <a:lnTo>
                    <a:pt x="56388" y="71729"/>
                  </a:lnTo>
                  <a:lnTo>
                    <a:pt x="56388" y="6096"/>
                  </a:lnTo>
                  <a:lnTo>
                    <a:pt x="24384" y="24384"/>
                  </a:lnTo>
                  <a:lnTo>
                    <a:pt x="24384" y="71729"/>
                  </a:lnTo>
                  <a:lnTo>
                    <a:pt x="0" y="71729"/>
                  </a:lnTo>
                  <a:lnTo>
                    <a:pt x="0" y="96113"/>
                  </a:lnTo>
                  <a:lnTo>
                    <a:pt x="24384" y="96113"/>
                  </a:lnTo>
                  <a:lnTo>
                    <a:pt x="24384" y="204406"/>
                  </a:lnTo>
                  <a:lnTo>
                    <a:pt x="27432" y="242608"/>
                  </a:lnTo>
                  <a:lnTo>
                    <a:pt x="68668" y="262420"/>
                  </a:lnTo>
                  <a:lnTo>
                    <a:pt x="83908" y="262420"/>
                  </a:lnTo>
                  <a:lnTo>
                    <a:pt x="93052" y="259372"/>
                  </a:lnTo>
                  <a:close/>
                </a:path>
                <a:path w="151129" h="262890">
                  <a:moveTo>
                    <a:pt x="150977" y="71628"/>
                  </a:moveTo>
                  <a:lnTo>
                    <a:pt x="118973" y="71628"/>
                  </a:lnTo>
                  <a:lnTo>
                    <a:pt x="118973" y="260896"/>
                  </a:lnTo>
                  <a:lnTo>
                    <a:pt x="150977" y="260896"/>
                  </a:lnTo>
                  <a:lnTo>
                    <a:pt x="150977" y="71628"/>
                  </a:lnTo>
                  <a:close/>
                </a:path>
                <a:path w="151129" h="262890">
                  <a:moveTo>
                    <a:pt x="150977" y="0"/>
                  </a:moveTo>
                  <a:lnTo>
                    <a:pt x="118973" y="0"/>
                  </a:lnTo>
                  <a:lnTo>
                    <a:pt x="118973" y="36576"/>
                  </a:lnTo>
                  <a:lnTo>
                    <a:pt x="150977" y="36576"/>
                  </a:lnTo>
                  <a:lnTo>
                    <a:pt x="150977" y="0"/>
                  </a:lnTo>
                  <a:close/>
                </a:path>
              </a:pathLst>
            </a:custGeom>
            <a:solidFill>
              <a:srgbClr val="FF0000"/>
            </a:solidFill>
          </p:spPr>
          <p:txBody>
            <a:bodyPr wrap="square" lIns="0" tIns="0" rIns="0" bIns="0" rtlCol="0"/>
            <a:lstStyle/>
            <a:p>
              <a:endParaRPr/>
            </a:p>
          </p:txBody>
        </p:sp>
        <p:pic>
          <p:nvPicPr>
            <p:cNvPr id="216" name="object 216"/>
            <p:cNvPicPr/>
            <p:nvPr/>
          </p:nvPicPr>
          <p:blipFill>
            <a:blip r:embed="rId95"/>
            <a:stretch>
              <a:fillRect/>
            </a:stretch>
          </p:blipFill>
          <p:spPr>
            <a:xfrm>
              <a:off x="7034633" y="6338186"/>
              <a:ext cx="156070" cy="173719"/>
            </a:xfrm>
            <a:prstGeom prst="rect">
              <a:avLst/>
            </a:prstGeom>
          </p:spPr>
        </p:pic>
        <p:pic>
          <p:nvPicPr>
            <p:cNvPr id="217" name="object 217"/>
            <p:cNvPicPr/>
            <p:nvPr/>
          </p:nvPicPr>
          <p:blipFill>
            <a:blip r:embed="rId96"/>
            <a:stretch>
              <a:fillRect/>
            </a:stretch>
          </p:blipFill>
          <p:spPr>
            <a:xfrm>
              <a:off x="7224404" y="6338186"/>
              <a:ext cx="135899" cy="171029"/>
            </a:xfrm>
            <a:prstGeom prst="rect">
              <a:avLst/>
            </a:prstGeom>
          </p:spPr>
        </p:pic>
      </p:grpSp>
      <p:sp>
        <p:nvSpPr>
          <p:cNvPr id="218" name="Slide Number Placeholder 217">
            <a:extLst>
              <a:ext uri="{FF2B5EF4-FFF2-40B4-BE49-F238E27FC236}">
                <a16:creationId xmlns:a16="http://schemas.microsoft.com/office/drawing/2014/main" id="{DBF6AA83-40CE-ADCF-F630-43A2C6C01D42}"/>
              </a:ext>
            </a:extLst>
          </p:cNvPr>
          <p:cNvSpPr>
            <a:spLocks noGrp="1"/>
          </p:cNvSpPr>
          <p:nvPr>
            <p:ph type="sldNum" sz="quarter" idx="7"/>
          </p:nvPr>
        </p:nvSpPr>
        <p:spPr/>
        <p:txBody>
          <a:bodyPr/>
          <a:lstStyle/>
          <a:p>
            <a:fld id="{B6F15528-21DE-4FAA-801E-634DDDAF4B2B}" type="slidenum">
              <a:rPr lang="en-US" smtClean="0"/>
              <a:t>73</a:t>
            </a:fld>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1320243" y="367530"/>
            <a:ext cx="1004473" cy="300318"/>
            <a:chOff x="1167843" y="367530"/>
            <a:chExt cx="1004473" cy="300318"/>
          </a:xfrm>
        </p:grpSpPr>
        <p:sp>
          <p:nvSpPr>
            <p:cNvPr id="6" name="object 6"/>
            <p:cNvSpPr/>
            <p:nvPr/>
          </p:nvSpPr>
          <p:spPr>
            <a:xfrm>
              <a:off x="1167843" y="367530"/>
              <a:ext cx="658346" cy="300318"/>
            </a:xfrm>
            <a:custGeom>
              <a:avLst/>
              <a:gdLst/>
              <a:ahLst/>
              <a:cxnLst/>
              <a:rect l="l" t="t" r="r" b="b"/>
              <a:pathLst>
                <a:path w="746125" h="340359">
                  <a:moveTo>
                    <a:pt x="494157" y="0"/>
                  </a:moveTo>
                  <a:lnTo>
                    <a:pt x="408724" y="0"/>
                  </a:lnTo>
                  <a:lnTo>
                    <a:pt x="408724" y="9144"/>
                  </a:lnTo>
                  <a:lnTo>
                    <a:pt x="417283" y="9664"/>
                  </a:lnTo>
                  <a:lnTo>
                    <a:pt x="424573" y="11049"/>
                  </a:lnTo>
                  <a:lnTo>
                    <a:pt x="430441" y="13004"/>
                  </a:lnTo>
                  <a:lnTo>
                    <a:pt x="434721" y="15240"/>
                  </a:lnTo>
                  <a:lnTo>
                    <a:pt x="439293" y="19812"/>
                  </a:lnTo>
                  <a:lnTo>
                    <a:pt x="440817" y="24384"/>
                  </a:lnTo>
                  <a:lnTo>
                    <a:pt x="440817" y="41236"/>
                  </a:lnTo>
                  <a:lnTo>
                    <a:pt x="439293" y="45808"/>
                  </a:lnTo>
                  <a:lnTo>
                    <a:pt x="437845" y="51003"/>
                  </a:lnTo>
                  <a:lnTo>
                    <a:pt x="435673" y="57619"/>
                  </a:lnTo>
                  <a:lnTo>
                    <a:pt x="432650" y="65963"/>
                  </a:lnTo>
                  <a:lnTo>
                    <a:pt x="428625" y="76288"/>
                  </a:lnTo>
                  <a:lnTo>
                    <a:pt x="375196" y="219735"/>
                  </a:lnTo>
                  <a:lnTo>
                    <a:pt x="305181" y="37960"/>
                  </a:lnTo>
                  <a:lnTo>
                    <a:pt x="302780" y="31191"/>
                  </a:lnTo>
                  <a:lnTo>
                    <a:pt x="301942" y="27432"/>
                  </a:lnTo>
                  <a:lnTo>
                    <a:pt x="301942" y="22860"/>
                  </a:lnTo>
                  <a:lnTo>
                    <a:pt x="304990" y="16764"/>
                  </a:lnTo>
                  <a:lnTo>
                    <a:pt x="308038" y="15240"/>
                  </a:lnTo>
                  <a:lnTo>
                    <a:pt x="309562" y="12192"/>
                  </a:lnTo>
                  <a:lnTo>
                    <a:pt x="314134" y="12192"/>
                  </a:lnTo>
                  <a:lnTo>
                    <a:pt x="318808" y="10668"/>
                  </a:lnTo>
                  <a:lnTo>
                    <a:pt x="326415" y="9144"/>
                  </a:lnTo>
                  <a:lnTo>
                    <a:pt x="338620" y="9144"/>
                  </a:lnTo>
                  <a:lnTo>
                    <a:pt x="338620" y="0"/>
                  </a:lnTo>
                  <a:lnTo>
                    <a:pt x="176872" y="0"/>
                  </a:lnTo>
                  <a:lnTo>
                    <a:pt x="176872" y="9144"/>
                  </a:lnTo>
                  <a:lnTo>
                    <a:pt x="187553" y="9144"/>
                  </a:lnTo>
                  <a:lnTo>
                    <a:pt x="195173" y="10668"/>
                  </a:lnTo>
                  <a:lnTo>
                    <a:pt x="199745" y="13716"/>
                  </a:lnTo>
                  <a:lnTo>
                    <a:pt x="205841" y="15240"/>
                  </a:lnTo>
                  <a:lnTo>
                    <a:pt x="210502" y="21336"/>
                  </a:lnTo>
                  <a:lnTo>
                    <a:pt x="213550" y="27432"/>
                  </a:lnTo>
                  <a:lnTo>
                    <a:pt x="217271" y="33185"/>
                  </a:lnTo>
                  <a:lnTo>
                    <a:pt x="221551" y="41389"/>
                  </a:lnTo>
                  <a:lnTo>
                    <a:pt x="226415" y="52158"/>
                  </a:lnTo>
                  <a:lnTo>
                    <a:pt x="231838" y="65620"/>
                  </a:lnTo>
                  <a:lnTo>
                    <a:pt x="245554" y="100672"/>
                  </a:lnTo>
                  <a:lnTo>
                    <a:pt x="193649" y="227368"/>
                  </a:lnTo>
                  <a:lnTo>
                    <a:pt x="128117" y="65620"/>
                  </a:lnTo>
                  <a:lnTo>
                    <a:pt x="122351" y="51917"/>
                  </a:lnTo>
                  <a:lnTo>
                    <a:pt x="118592" y="40627"/>
                  </a:lnTo>
                  <a:lnTo>
                    <a:pt x="116535" y="31902"/>
                  </a:lnTo>
                  <a:lnTo>
                    <a:pt x="115925" y="25908"/>
                  </a:lnTo>
                  <a:lnTo>
                    <a:pt x="115925" y="21336"/>
                  </a:lnTo>
                  <a:lnTo>
                    <a:pt x="117449" y="16764"/>
                  </a:lnTo>
                  <a:lnTo>
                    <a:pt x="122021" y="13716"/>
                  </a:lnTo>
                  <a:lnTo>
                    <a:pt x="125069" y="10668"/>
                  </a:lnTo>
                  <a:lnTo>
                    <a:pt x="132676" y="9144"/>
                  </a:lnTo>
                  <a:lnTo>
                    <a:pt x="144881" y="9144"/>
                  </a:lnTo>
                  <a:lnTo>
                    <a:pt x="144881" y="0"/>
                  </a:lnTo>
                  <a:lnTo>
                    <a:pt x="0" y="0"/>
                  </a:lnTo>
                  <a:lnTo>
                    <a:pt x="0" y="9144"/>
                  </a:lnTo>
                  <a:lnTo>
                    <a:pt x="10668" y="10668"/>
                  </a:lnTo>
                  <a:lnTo>
                    <a:pt x="18288" y="13716"/>
                  </a:lnTo>
                  <a:lnTo>
                    <a:pt x="38290" y="50114"/>
                  </a:lnTo>
                  <a:lnTo>
                    <a:pt x="155549" y="340233"/>
                  </a:lnTo>
                  <a:lnTo>
                    <a:pt x="164693" y="340233"/>
                  </a:lnTo>
                  <a:lnTo>
                    <a:pt x="256222" y="126682"/>
                  </a:lnTo>
                  <a:lnTo>
                    <a:pt x="338620" y="340233"/>
                  </a:lnTo>
                  <a:lnTo>
                    <a:pt x="347764" y="340233"/>
                  </a:lnTo>
                  <a:lnTo>
                    <a:pt x="451485" y="65620"/>
                  </a:lnTo>
                  <a:lnTo>
                    <a:pt x="458393" y="50228"/>
                  </a:lnTo>
                  <a:lnTo>
                    <a:pt x="466483" y="30822"/>
                  </a:lnTo>
                  <a:lnTo>
                    <a:pt x="471297" y="21336"/>
                  </a:lnTo>
                  <a:lnTo>
                    <a:pt x="474345" y="16764"/>
                  </a:lnTo>
                  <a:lnTo>
                    <a:pt x="483489" y="10668"/>
                  </a:lnTo>
                  <a:lnTo>
                    <a:pt x="488061" y="9144"/>
                  </a:lnTo>
                  <a:lnTo>
                    <a:pt x="494157" y="9144"/>
                  </a:lnTo>
                  <a:lnTo>
                    <a:pt x="494157" y="0"/>
                  </a:lnTo>
                  <a:close/>
                </a:path>
                <a:path w="746125" h="340359">
                  <a:moveTo>
                    <a:pt x="745909" y="324993"/>
                  </a:moveTo>
                  <a:lnTo>
                    <a:pt x="721715" y="295275"/>
                  </a:lnTo>
                  <a:lnTo>
                    <a:pt x="721423" y="283845"/>
                  </a:lnTo>
                  <a:lnTo>
                    <a:pt x="721423" y="193738"/>
                  </a:lnTo>
                  <a:lnTo>
                    <a:pt x="721118" y="175717"/>
                  </a:lnTo>
                  <a:lnTo>
                    <a:pt x="715327" y="137350"/>
                  </a:lnTo>
                  <a:lnTo>
                    <a:pt x="687235" y="103174"/>
                  </a:lnTo>
                  <a:lnTo>
                    <a:pt x="658939" y="96100"/>
                  </a:lnTo>
                  <a:lnTo>
                    <a:pt x="650062" y="96672"/>
                  </a:lnTo>
                  <a:lnTo>
                    <a:pt x="609130" y="115582"/>
                  </a:lnTo>
                  <a:lnTo>
                    <a:pt x="591794" y="132778"/>
                  </a:lnTo>
                  <a:lnTo>
                    <a:pt x="591794" y="0"/>
                  </a:lnTo>
                  <a:lnTo>
                    <a:pt x="497205" y="0"/>
                  </a:lnTo>
                  <a:lnTo>
                    <a:pt x="497205" y="9144"/>
                  </a:lnTo>
                  <a:lnTo>
                    <a:pt x="507873" y="10668"/>
                  </a:lnTo>
                  <a:lnTo>
                    <a:pt x="513969" y="13716"/>
                  </a:lnTo>
                  <a:lnTo>
                    <a:pt x="523113" y="50380"/>
                  </a:lnTo>
                  <a:lnTo>
                    <a:pt x="523113" y="283845"/>
                  </a:lnTo>
                  <a:lnTo>
                    <a:pt x="507873" y="323469"/>
                  </a:lnTo>
                  <a:lnTo>
                    <a:pt x="497205" y="324993"/>
                  </a:lnTo>
                  <a:lnTo>
                    <a:pt x="497205" y="332613"/>
                  </a:lnTo>
                  <a:lnTo>
                    <a:pt x="614654" y="332613"/>
                  </a:lnTo>
                  <a:lnTo>
                    <a:pt x="614654" y="324993"/>
                  </a:lnTo>
                  <a:lnTo>
                    <a:pt x="603986" y="323469"/>
                  </a:lnTo>
                  <a:lnTo>
                    <a:pt x="597890" y="318897"/>
                  </a:lnTo>
                  <a:lnTo>
                    <a:pt x="591794" y="283845"/>
                  </a:lnTo>
                  <a:lnTo>
                    <a:pt x="591794" y="160210"/>
                  </a:lnTo>
                  <a:lnTo>
                    <a:pt x="617702" y="131254"/>
                  </a:lnTo>
                  <a:lnTo>
                    <a:pt x="623798" y="129730"/>
                  </a:lnTo>
                  <a:lnTo>
                    <a:pt x="634466" y="129730"/>
                  </a:lnTo>
                  <a:lnTo>
                    <a:pt x="639127" y="131254"/>
                  </a:lnTo>
                  <a:lnTo>
                    <a:pt x="642175" y="134302"/>
                  </a:lnTo>
                  <a:lnTo>
                    <a:pt x="646747" y="135826"/>
                  </a:lnTo>
                  <a:lnTo>
                    <a:pt x="652843" y="181546"/>
                  </a:lnTo>
                  <a:lnTo>
                    <a:pt x="652843" y="283845"/>
                  </a:lnTo>
                  <a:lnTo>
                    <a:pt x="637603" y="323469"/>
                  </a:lnTo>
                  <a:lnTo>
                    <a:pt x="629894" y="324993"/>
                  </a:lnTo>
                  <a:lnTo>
                    <a:pt x="629894" y="332613"/>
                  </a:lnTo>
                  <a:lnTo>
                    <a:pt x="745909" y="332613"/>
                  </a:lnTo>
                  <a:lnTo>
                    <a:pt x="745909" y="324993"/>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1842172" y="452325"/>
              <a:ext cx="195113" cy="212715"/>
            </a:xfrm>
            <a:prstGeom prst="rect">
              <a:avLst/>
            </a:prstGeom>
          </p:spPr>
        </p:pic>
        <p:sp>
          <p:nvSpPr>
            <p:cNvPr id="8" name="object 8"/>
            <p:cNvSpPr/>
            <p:nvPr/>
          </p:nvSpPr>
          <p:spPr>
            <a:xfrm>
              <a:off x="2037285" y="385006"/>
              <a:ext cx="135031" cy="280147"/>
            </a:xfrm>
            <a:custGeom>
              <a:avLst/>
              <a:gdLst/>
              <a:ahLst/>
              <a:cxnLst/>
              <a:rect l="l" t="t" r="r" b="b"/>
              <a:pathLst>
                <a:path w="153035" h="317500">
                  <a:moveTo>
                    <a:pt x="88487" y="317373"/>
                  </a:moveTo>
                  <a:lnTo>
                    <a:pt x="50292" y="305181"/>
                  </a:lnTo>
                  <a:lnTo>
                    <a:pt x="30884" y="271447"/>
                  </a:lnTo>
                  <a:lnTo>
                    <a:pt x="28956" y="231933"/>
                  </a:lnTo>
                  <a:lnTo>
                    <a:pt x="28956" y="108394"/>
                  </a:lnTo>
                  <a:lnTo>
                    <a:pt x="0" y="108394"/>
                  </a:lnTo>
                  <a:lnTo>
                    <a:pt x="0" y="99250"/>
                  </a:lnTo>
                  <a:lnTo>
                    <a:pt x="14525" y="88622"/>
                  </a:lnTo>
                  <a:lnTo>
                    <a:pt x="28194" y="77450"/>
                  </a:lnTo>
                  <a:lnTo>
                    <a:pt x="62713" y="40813"/>
                  </a:lnTo>
                  <a:lnTo>
                    <a:pt x="90011" y="0"/>
                  </a:lnTo>
                  <a:lnTo>
                    <a:pt x="97631" y="0"/>
                  </a:lnTo>
                  <a:lnTo>
                    <a:pt x="97631" y="83915"/>
                  </a:lnTo>
                  <a:lnTo>
                    <a:pt x="152495" y="83915"/>
                  </a:lnTo>
                  <a:lnTo>
                    <a:pt x="152495" y="108394"/>
                  </a:lnTo>
                  <a:lnTo>
                    <a:pt x="97631" y="108394"/>
                  </a:lnTo>
                  <a:lnTo>
                    <a:pt x="97631" y="250221"/>
                  </a:lnTo>
                  <a:lnTo>
                    <a:pt x="97893" y="258825"/>
                  </a:lnTo>
                  <a:lnTo>
                    <a:pt x="98583" y="266116"/>
                  </a:lnTo>
                  <a:lnTo>
                    <a:pt x="99560" y="271961"/>
                  </a:lnTo>
                  <a:lnTo>
                    <a:pt x="100679" y="276225"/>
                  </a:lnTo>
                  <a:lnTo>
                    <a:pt x="100679" y="279273"/>
                  </a:lnTo>
                  <a:lnTo>
                    <a:pt x="106775" y="285368"/>
                  </a:lnTo>
                  <a:lnTo>
                    <a:pt x="112871" y="288417"/>
                  </a:lnTo>
                  <a:lnTo>
                    <a:pt x="114395" y="288417"/>
                  </a:lnTo>
                  <a:lnTo>
                    <a:pt x="122372" y="286964"/>
                  </a:lnTo>
                  <a:lnTo>
                    <a:pt x="130206" y="282511"/>
                  </a:lnTo>
                  <a:lnTo>
                    <a:pt x="137755" y="274915"/>
                  </a:lnTo>
                  <a:lnTo>
                    <a:pt x="144875" y="264032"/>
                  </a:lnTo>
                  <a:lnTo>
                    <a:pt x="152495" y="270129"/>
                  </a:lnTo>
                  <a:lnTo>
                    <a:pt x="140779" y="290369"/>
                  </a:lnTo>
                  <a:lnTo>
                    <a:pt x="126206" y="305180"/>
                  </a:lnTo>
                  <a:lnTo>
                    <a:pt x="108775" y="314277"/>
                  </a:lnTo>
                  <a:lnTo>
                    <a:pt x="88487" y="317373"/>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2414420" y="360801"/>
            <a:ext cx="275916" cy="306928"/>
            <a:chOff x="2262019" y="360801"/>
            <a:chExt cx="275916" cy="306928"/>
          </a:xfrm>
        </p:grpSpPr>
        <p:sp>
          <p:nvSpPr>
            <p:cNvPr id="10" name="object 10"/>
            <p:cNvSpPr/>
            <p:nvPr/>
          </p:nvSpPr>
          <p:spPr>
            <a:xfrm>
              <a:off x="2262019" y="360801"/>
              <a:ext cx="109257" cy="300318"/>
            </a:xfrm>
            <a:custGeom>
              <a:avLst/>
              <a:gdLst/>
              <a:ahLst/>
              <a:cxnLst/>
              <a:rect l="l" t="t" r="r" b="b"/>
              <a:pathLst>
                <a:path w="123825" h="340359">
                  <a:moveTo>
                    <a:pt x="61055" y="76295"/>
                  </a:moveTo>
                  <a:lnTo>
                    <a:pt x="26860" y="52280"/>
                  </a:lnTo>
                  <a:lnTo>
                    <a:pt x="24384" y="38100"/>
                  </a:lnTo>
                  <a:lnTo>
                    <a:pt x="24979" y="30384"/>
                  </a:lnTo>
                  <a:lnTo>
                    <a:pt x="53576" y="595"/>
                  </a:lnTo>
                  <a:lnTo>
                    <a:pt x="61055" y="0"/>
                  </a:lnTo>
                  <a:lnTo>
                    <a:pt x="68770" y="595"/>
                  </a:lnTo>
                  <a:lnTo>
                    <a:pt x="98559" y="30384"/>
                  </a:lnTo>
                  <a:lnTo>
                    <a:pt x="99155" y="38100"/>
                  </a:lnTo>
                  <a:lnTo>
                    <a:pt x="98559" y="45632"/>
                  </a:lnTo>
                  <a:lnTo>
                    <a:pt x="68770" y="75461"/>
                  </a:lnTo>
                  <a:lnTo>
                    <a:pt x="61055" y="76295"/>
                  </a:lnTo>
                  <a:close/>
                </a:path>
                <a:path w="123825" h="340359">
                  <a:moveTo>
                    <a:pt x="123539" y="340233"/>
                  </a:moveTo>
                  <a:lnTo>
                    <a:pt x="0" y="340233"/>
                  </a:lnTo>
                  <a:lnTo>
                    <a:pt x="0" y="332612"/>
                  </a:lnTo>
                  <a:lnTo>
                    <a:pt x="9144" y="331088"/>
                  </a:lnTo>
                  <a:lnTo>
                    <a:pt x="16764" y="329564"/>
                  </a:lnTo>
                  <a:lnTo>
                    <a:pt x="27432" y="292989"/>
                  </a:lnTo>
                  <a:lnTo>
                    <a:pt x="27432" y="158686"/>
                  </a:lnTo>
                  <a:lnTo>
                    <a:pt x="10668" y="120491"/>
                  </a:lnTo>
                  <a:lnTo>
                    <a:pt x="0" y="120491"/>
                  </a:lnTo>
                  <a:lnTo>
                    <a:pt x="0" y="111347"/>
                  </a:lnTo>
                  <a:lnTo>
                    <a:pt x="96107" y="111347"/>
                  </a:lnTo>
                  <a:lnTo>
                    <a:pt x="96107" y="292989"/>
                  </a:lnTo>
                  <a:lnTo>
                    <a:pt x="96416" y="304419"/>
                  </a:lnTo>
                  <a:lnTo>
                    <a:pt x="123539" y="332612"/>
                  </a:lnTo>
                  <a:lnTo>
                    <a:pt x="123539" y="340233"/>
                  </a:lnTo>
                  <a:close/>
                </a:path>
              </a:pathLst>
            </a:custGeom>
            <a:solidFill>
              <a:srgbClr val="006633"/>
            </a:solidFill>
          </p:spPr>
          <p:txBody>
            <a:bodyPr wrap="square" lIns="0" tIns="0" rIns="0" bIns="0" rtlCol="0"/>
            <a:lstStyle/>
            <a:p>
              <a:endParaRPr/>
            </a:p>
          </p:txBody>
        </p:sp>
        <p:pic>
          <p:nvPicPr>
            <p:cNvPr id="11" name="object 11"/>
            <p:cNvPicPr/>
            <p:nvPr/>
          </p:nvPicPr>
          <p:blipFill>
            <a:blip r:embed="rId3"/>
            <a:stretch>
              <a:fillRect/>
            </a:stretch>
          </p:blipFill>
          <p:spPr>
            <a:xfrm>
              <a:off x="2398002" y="452325"/>
              <a:ext cx="139933" cy="215404"/>
            </a:xfrm>
            <a:prstGeom prst="rect">
              <a:avLst/>
            </a:prstGeom>
          </p:spPr>
        </p:pic>
      </p:grpSp>
      <p:grpSp>
        <p:nvGrpSpPr>
          <p:cNvPr id="12" name="object 12"/>
          <p:cNvGrpSpPr/>
          <p:nvPr/>
        </p:nvGrpSpPr>
        <p:grpSpPr>
          <a:xfrm>
            <a:off x="2853214" y="360802"/>
            <a:ext cx="911334" cy="308722"/>
            <a:chOff x="2700813" y="360801"/>
            <a:chExt cx="911334" cy="308722"/>
          </a:xfrm>
        </p:grpSpPr>
        <p:sp>
          <p:nvSpPr>
            <p:cNvPr id="13" name="object 13"/>
            <p:cNvSpPr/>
            <p:nvPr/>
          </p:nvSpPr>
          <p:spPr>
            <a:xfrm>
              <a:off x="2700813" y="360801"/>
              <a:ext cx="206187" cy="308722"/>
            </a:xfrm>
            <a:custGeom>
              <a:avLst/>
              <a:gdLst/>
              <a:ahLst/>
              <a:cxnLst/>
              <a:rect l="l" t="t" r="r" b="b"/>
              <a:pathLst>
                <a:path w="233677" h="349884">
                  <a:moveTo>
                    <a:pt x="117443" y="349377"/>
                  </a:moveTo>
                  <a:lnTo>
                    <a:pt x="53339" y="334137"/>
                  </a:lnTo>
                  <a:lnTo>
                    <a:pt x="39623" y="328040"/>
                  </a:lnTo>
                  <a:lnTo>
                    <a:pt x="28956" y="328040"/>
                  </a:lnTo>
                  <a:lnTo>
                    <a:pt x="24383" y="329564"/>
                  </a:lnTo>
                  <a:lnTo>
                    <a:pt x="19811" y="334137"/>
                  </a:lnTo>
                  <a:lnTo>
                    <a:pt x="15239" y="337185"/>
                  </a:lnTo>
                  <a:lnTo>
                    <a:pt x="12191" y="341757"/>
                  </a:lnTo>
                  <a:lnTo>
                    <a:pt x="9144" y="347853"/>
                  </a:lnTo>
                  <a:lnTo>
                    <a:pt x="0" y="347853"/>
                  </a:lnTo>
                  <a:lnTo>
                    <a:pt x="0" y="222789"/>
                  </a:lnTo>
                  <a:lnTo>
                    <a:pt x="9144" y="222789"/>
                  </a:lnTo>
                  <a:lnTo>
                    <a:pt x="15144" y="247627"/>
                  </a:lnTo>
                  <a:lnTo>
                    <a:pt x="24003" y="269474"/>
                  </a:lnTo>
                  <a:lnTo>
                    <a:pt x="50291" y="303656"/>
                  </a:lnTo>
                  <a:lnTo>
                    <a:pt x="99449" y="329374"/>
                  </a:lnTo>
                  <a:lnTo>
                    <a:pt x="117443" y="331088"/>
                  </a:lnTo>
                  <a:lnTo>
                    <a:pt x="130325" y="330207"/>
                  </a:lnTo>
                  <a:lnTo>
                    <a:pt x="167235" y="308465"/>
                  </a:lnTo>
                  <a:lnTo>
                    <a:pt x="176879" y="282225"/>
                  </a:lnTo>
                  <a:lnTo>
                    <a:pt x="176879" y="273081"/>
                  </a:lnTo>
                  <a:lnTo>
                    <a:pt x="175355" y="265461"/>
                  </a:lnTo>
                  <a:lnTo>
                    <a:pt x="170783" y="259365"/>
                  </a:lnTo>
                  <a:lnTo>
                    <a:pt x="167044" y="253674"/>
                  </a:lnTo>
                  <a:lnTo>
                    <a:pt x="162591" y="248126"/>
                  </a:lnTo>
                  <a:lnTo>
                    <a:pt x="157281" y="242863"/>
                  </a:lnTo>
                  <a:lnTo>
                    <a:pt x="150971" y="238029"/>
                  </a:lnTo>
                  <a:lnTo>
                    <a:pt x="143851" y="232267"/>
                  </a:lnTo>
                  <a:lnTo>
                    <a:pt x="134016" y="226218"/>
                  </a:lnTo>
                  <a:lnTo>
                    <a:pt x="121610" y="219598"/>
                  </a:lnTo>
                  <a:lnTo>
                    <a:pt x="106775" y="212121"/>
                  </a:lnTo>
                  <a:lnTo>
                    <a:pt x="85591" y="201184"/>
                  </a:lnTo>
                  <a:lnTo>
                    <a:pt x="41147" y="173926"/>
                  </a:lnTo>
                  <a:lnTo>
                    <a:pt x="10667" y="138874"/>
                  </a:lnTo>
                  <a:lnTo>
                    <a:pt x="0" y="96107"/>
                  </a:lnTo>
                  <a:lnTo>
                    <a:pt x="1738" y="76603"/>
                  </a:lnTo>
                  <a:lnTo>
                    <a:pt x="28956" y="27432"/>
                  </a:lnTo>
                  <a:lnTo>
                    <a:pt x="62114" y="6858"/>
                  </a:lnTo>
                  <a:lnTo>
                    <a:pt x="102203" y="0"/>
                  </a:lnTo>
                  <a:lnTo>
                    <a:pt x="110204" y="285"/>
                  </a:lnTo>
                  <a:lnTo>
                    <a:pt x="153923" y="11215"/>
                  </a:lnTo>
                  <a:lnTo>
                    <a:pt x="161639" y="15240"/>
                  </a:lnTo>
                  <a:lnTo>
                    <a:pt x="176700" y="20764"/>
                  </a:lnTo>
                  <a:lnTo>
                    <a:pt x="182039" y="22312"/>
                  </a:lnTo>
                  <a:lnTo>
                    <a:pt x="186118" y="22859"/>
                  </a:lnTo>
                  <a:lnTo>
                    <a:pt x="189166" y="22859"/>
                  </a:lnTo>
                  <a:lnTo>
                    <a:pt x="193738" y="21336"/>
                  </a:lnTo>
                  <a:lnTo>
                    <a:pt x="195262" y="18288"/>
                  </a:lnTo>
                  <a:lnTo>
                    <a:pt x="198310" y="16764"/>
                  </a:lnTo>
                  <a:lnTo>
                    <a:pt x="199834" y="10668"/>
                  </a:lnTo>
                  <a:lnTo>
                    <a:pt x="202882" y="0"/>
                  </a:lnTo>
                  <a:lnTo>
                    <a:pt x="210502" y="0"/>
                  </a:lnTo>
                  <a:lnTo>
                    <a:pt x="212026" y="111347"/>
                  </a:lnTo>
                  <a:lnTo>
                    <a:pt x="202882" y="111347"/>
                  </a:lnTo>
                  <a:lnTo>
                    <a:pt x="198047" y="91654"/>
                  </a:lnTo>
                  <a:lnTo>
                    <a:pt x="190488" y="73818"/>
                  </a:lnTo>
                  <a:lnTo>
                    <a:pt x="153495" y="33115"/>
                  </a:lnTo>
                  <a:lnTo>
                    <a:pt x="106775" y="18288"/>
                  </a:lnTo>
                  <a:lnTo>
                    <a:pt x="95010" y="19145"/>
                  </a:lnTo>
                  <a:lnTo>
                    <a:pt x="61055" y="38924"/>
                  </a:lnTo>
                  <a:lnTo>
                    <a:pt x="53339" y="62579"/>
                  </a:lnTo>
                  <a:lnTo>
                    <a:pt x="53339" y="70199"/>
                  </a:lnTo>
                  <a:lnTo>
                    <a:pt x="80867" y="105251"/>
                  </a:lnTo>
                  <a:lnTo>
                    <a:pt x="115371" y="124579"/>
                  </a:lnTo>
                  <a:lnTo>
                    <a:pt x="161392" y="147994"/>
                  </a:lnTo>
                  <a:lnTo>
                    <a:pt x="183594" y="161544"/>
                  </a:lnTo>
                  <a:lnTo>
                    <a:pt x="213550" y="187642"/>
                  </a:lnTo>
                  <a:lnTo>
                    <a:pt x="232195" y="230585"/>
                  </a:lnTo>
                  <a:lnTo>
                    <a:pt x="233362" y="247173"/>
                  </a:lnTo>
                  <a:lnTo>
                    <a:pt x="231362" y="267167"/>
                  </a:lnTo>
                  <a:lnTo>
                    <a:pt x="215360" y="303189"/>
                  </a:lnTo>
                  <a:lnTo>
                    <a:pt x="183277" y="332017"/>
                  </a:lnTo>
                  <a:lnTo>
                    <a:pt x="141471" y="347400"/>
                  </a:lnTo>
                  <a:lnTo>
                    <a:pt x="117443" y="349377"/>
                  </a:lnTo>
                  <a:close/>
                </a:path>
              </a:pathLst>
            </a:custGeom>
            <a:solidFill>
              <a:srgbClr val="006633"/>
            </a:solidFill>
          </p:spPr>
          <p:txBody>
            <a:bodyPr wrap="square" lIns="0" tIns="0" rIns="0" bIns="0" rtlCol="0"/>
            <a:lstStyle/>
            <a:p>
              <a:endParaRPr/>
            </a:p>
          </p:txBody>
        </p:sp>
        <p:pic>
          <p:nvPicPr>
            <p:cNvPr id="14" name="object 14"/>
            <p:cNvPicPr/>
            <p:nvPr/>
          </p:nvPicPr>
          <p:blipFill>
            <a:blip r:embed="rId4"/>
            <a:stretch>
              <a:fillRect/>
            </a:stretch>
          </p:blipFill>
          <p:spPr>
            <a:xfrm>
              <a:off x="2936305" y="452325"/>
              <a:ext cx="189771" cy="215404"/>
            </a:xfrm>
            <a:prstGeom prst="rect">
              <a:avLst/>
            </a:prstGeom>
          </p:spPr>
        </p:pic>
        <p:sp>
          <p:nvSpPr>
            <p:cNvPr id="15" name="object 15"/>
            <p:cNvSpPr/>
            <p:nvPr/>
          </p:nvSpPr>
          <p:spPr>
            <a:xfrm>
              <a:off x="3147664" y="360806"/>
              <a:ext cx="464484" cy="307041"/>
            </a:xfrm>
            <a:custGeom>
              <a:avLst/>
              <a:gdLst/>
              <a:ahLst/>
              <a:cxnLst/>
              <a:rect l="l" t="t" r="r" b="b"/>
              <a:pathLst>
                <a:path w="526414" h="347980">
                  <a:moveTo>
                    <a:pt x="123545" y="332613"/>
                  </a:moveTo>
                  <a:lnTo>
                    <a:pt x="96329" y="304419"/>
                  </a:lnTo>
                  <a:lnTo>
                    <a:pt x="96012" y="292989"/>
                  </a:lnTo>
                  <a:lnTo>
                    <a:pt x="96012" y="7620"/>
                  </a:lnTo>
                  <a:lnTo>
                    <a:pt x="0" y="7620"/>
                  </a:lnTo>
                  <a:lnTo>
                    <a:pt x="0" y="16764"/>
                  </a:lnTo>
                  <a:lnTo>
                    <a:pt x="10668" y="16764"/>
                  </a:lnTo>
                  <a:lnTo>
                    <a:pt x="18288" y="19812"/>
                  </a:lnTo>
                  <a:lnTo>
                    <a:pt x="24218" y="28930"/>
                  </a:lnTo>
                  <a:lnTo>
                    <a:pt x="26098" y="35636"/>
                  </a:lnTo>
                  <a:lnTo>
                    <a:pt x="27127" y="44361"/>
                  </a:lnTo>
                  <a:lnTo>
                    <a:pt x="27432" y="54952"/>
                  </a:lnTo>
                  <a:lnTo>
                    <a:pt x="27432" y="292989"/>
                  </a:lnTo>
                  <a:lnTo>
                    <a:pt x="16764" y="329565"/>
                  </a:lnTo>
                  <a:lnTo>
                    <a:pt x="0" y="332613"/>
                  </a:lnTo>
                  <a:lnTo>
                    <a:pt x="0" y="340233"/>
                  </a:lnTo>
                  <a:lnTo>
                    <a:pt x="123545" y="340233"/>
                  </a:lnTo>
                  <a:lnTo>
                    <a:pt x="123545" y="332613"/>
                  </a:lnTo>
                  <a:close/>
                </a:path>
                <a:path w="526414" h="347980">
                  <a:moveTo>
                    <a:pt x="233273" y="38100"/>
                  </a:moveTo>
                  <a:lnTo>
                    <a:pt x="210032" y="2476"/>
                  </a:lnTo>
                  <a:lnTo>
                    <a:pt x="195173" y="0"/>
                  </a:lnTo>
                  <a:lnTo>
                    <a:pt x="187693" y="596"/>
                  </a:lnTo>
                  <a:lnTo>
                    <a:pt x="159092" y="30391"/>
                  </a:lnTo>
                  <a:lnTo>
                    <a:pt x="158496" y="38100"/>
                  </a:lnTo>
                  <a:lnTo>
                    <a:pt x="159092" y="45631"/>
                  </a:lnTo>
                  <a:lnTo>
                    <a:pt x="187693" y="75463"/>
                  </a:lnTo>
                  <a:lnTo>
                    <a:pt x="195173" y="76301"/>
                  </a:lnTo>
                  <a:lnTo>
                    <a:pt x="202882" y="75463"/>
                  </a:lnTo>
                  <a:lnTo>
                    <a:pt x="232676" y="45631"/>
                  </a:lnTo>
                  <a:lnTo>
                    <a:pt x="233273" y="38100"/>
                  </a:lnTo>
                  <a:close/>
                </a:path>
                <a:path w="526414" h="347980">
                  <a:moveTo>
                    <a:pt x="257657" y="332613"/>
                  </a:moveTo>
                  <a:lnTo>
                    <a:pt x="230530" y="304419"/>
                  </a:lnTo>
                  <a:lnTo>
                    <a:pt x="230225" y="292989"/>
                  </a:lnTo>
                  <a:lnTo>
                    <a:pt x="230225" y="111353"/>
                  </a:lnTo>
                  <a:lnTo>
                    <a:pt x="134112" y="111353"/>
                  </a:lnTo>
                  <a:lnTo>
                    <a:pt x="134112" y="120497"/>
                  </a:lnTo>
                  <a:lnTo>
                    <a:pt x="144780" y="120497"/>
                  </a:lnTo>
                  <a:lnTo>
                    <a:pt x="152400" y="123545"/>
                  </a:lnTo>
                  <a:lnTo>
                    <a:pt x="161544" y="158686"/>
                  </a:lnTo>
                  <a:lnTo>
                    <a:pt x="161544" y="292989"/>
                  </a:lnTo>
                  <a:lnTo>
                    <a:pt x="150876" y="329565"/>
                  </a:lnTo>
                  <a:lnTo>
                    <a:pt x="134112" y="332613"/>
                  </a:lnTo>
                  <a:lnTo>
                    <a:pt x="134112" y="340233"/>
                  </a:lnTo>
                  <a:lnTo>
                    <a:pt x="257657" y="340233"/>
                  </a:lnTo>
                  <a:lnTo>
                    <a:pt x="257657" y="332613"/>
                  </a:lnTo>
                  <a:close/>
                </a:path>
                <a:path w="526414" h="347980">
                  <a:moveTo>
                    <a:pt x="526161" y="320421"/>
                  </a:moveTo>
                  <a:lnTo>
                    <a:pt x="517017" y="320421"/>
                  </a:lnTo>
                  <a:lnTo>
                    <a:pt x="510921" y="318897"/>
                  </a:lnTo>
                  <a:lnTo>
                    <a:pt x="507873" y="315849"/>
                  </a:lnTo>
                  <a:lnTo>
                    <a:pt x="503301" y="312801"/>
                  </a:lnTo>
                  <a:lnTo>
                    <a:pt x="501777" y="311277"/>
                  </a:lnTo>
                  <a:lnTo>
                    <a:pt x="500253" y="309753"/>
                  </a:lnTo>
                  <a:lnTo>
                    <a:pt x="500253" y="303657"/>
                  </a:lnTo>
                  <a:lnTo>
                    <a:pt x="499376" y="299935"/>
                  </a:lnTo>
                  <a:lnTo>
                    <a:pt x="498919" y="293357"/>
                  </a:lnTo>
                  <a:lnTo>
                    <a:pt x="498754" y="283895"/>
                  </a:lnTo>
                  <a:lnTo>
                    <a:pt x="498729" y="132778"/>
                  </a:lnTo>
                  <a:lnTo>
                    <a:pt x="498729" y="7620"/>
                  </a:lnTo>
                  <a:lnTo>
                    <a:pt x="396532" y="7620"/>
                  </a:lnTo>
                  <a:lnTo>
                    <a:pt x="396532" y="18288"/>
                  </a:lnTo>
                  <a:lnTo>
                    <a:pt x="407200" y="18288"/>
                  </a:lnTo>
                  <a:lnTo>
                    <a:pt x="414820" y="19812"/>
                  </a:lnTo>
                  <a:lnTo>
                    <a:pt x="417868" y="21336"/>
                  </a:lnTo>
                  <a:lnTo>
                    <a:pt x="422440" y="22860"/>
                  </a:lnTo>
                  <a:lnTo>
                    <a:pt x="425577" y="27432"/>
                  </a:lnTo>
                  <a:lnTo>
                    <a:pt x="430149" y="64109"/>
                  </a:lnTo>
                  <a:lnTo>
                    <a:pt x="430149" y="132778"/>
                  </a:lnTo>
                  <a:lnTo>
                    <a:pt x="430149" y="163258"/>
                  </a:lnTo>
                  <a:lnTo>
                    <a:pt x="430047" y="283895"/>
                  </a:lnTo>
                  <a:lnTo>
                    <a:pt x="399199" y="316636"/>
                  </a:lnTo>
                  <a:lnTo>
                    <a:pt x="388912" y="318897"/>
                  </a:lnTo>
                  <a:lnTo>
                    <a:pt x="381292" y="318897"/>
                  </a:lnTo>
                  <a:lnTo>
                    <a:pt x="355384" y="283756"/>
                  </a:lnTo>
                  <a:lnTo>
                    <a:pt x="349592" y="240030"/>
                  </a:lnTo>
                  <a:lnTo>
                    <a:pt x="349288" y="219748"/>
                  </a:lnTo>
                  <a:lnTo>
                    <a:pt x="349592" y="200545"/>
                  </a:lnTo>
                  <a:lnTo>
                    <a:pt x="355384" y="160210"/>
                  </a:lnTo>
                  <a:lnTo>
                    <a:pt x="378244" y="128206"/>
                  </a:lnTo>
                  <a:lnTo>
                    <a:pt x="384340" y="128206"/>
                  </a:lnTo>
                  <a:lnTo>
                    <a:pt x="397484" y="130467"/>
                  </a:lnTo>
                  <a:lnTo>
                    <a:pt x="409498" y="137160"/>
                  </a:lnTo>
                  <a:lnTo>
                    <a:pt x="420382" y="148132"/>
                  </a:lnTo>
                  <a:lnTo>
                    <a:pt x="430149" y="163258"/>
                  </a:lnTo>
                  <a:lnTo>
                    <a:pt x="430149" y="132778"/>
                  </a:lnTo>
                  <a:lnTo>
                    <a:pt x="395719" y="107581"/>
                  </a:lnTo>
                  <a:lnTo>
                    <a:pt x="372148" y="103733"/>
                  </a:lnTo>
                  <a:lnTo>
                    <a:pt x="359841" y="104825"/>
                  </a:lnTo>
                  <a:lnTo>
                    <a:pt x="314223" y="127647"/>
                  </a:lnTo>
                  <a:lnTo>
                    <a:pt x="289750" y="163258"/>
                  </a:lnTo>
                  <a:lnTo>
                    <a:pt x="278396" y="212382"/>
                  </a:lnTo>
                  <a:lnTo>
                    <a:pt x="277558" y="230403"/>
                  </a:lnTo>
                  <a:lnTo>
                    <a:pt x="278726" y="252412"/>
                  </a:lnTo>
                  <a:lnTo>
                    <a:pt x="288493" y="291312"/>
                  </a:lnTo>
                  <a:lnTo>
                    <a:pt x="311988" y="325348"/>
                  </a:lnTo>
                  <a:lnTo>
                    <a:pt x="346964" y="345300"/>
                  </a:lnTo>
                  <a:lnTo>
                    <a:pt x="367576" y="347853"/>
                  </a:lnTo>
                  <a:lnTo>
                    <a:pt x="376199" y="347306"/>
                  </a:lnTo>
                  <a:lnTo>
                    <a:pt x="412927" y="329184"/>
                  </a:lnTo>
                  <a:lnTo>
                    <a:pt x="423125" y="318897"/>
                  </a:lnTo>
                  <a:lnTo>
                    <a:pt x="430149" y="311277"/>
                  </a:lnTo>
                  <a:lnTo>
                    <a:pt x="430149" y="347853"/>
                  </a:lnTo>
                  <a:lnTo>
                    <a:pt x="526161" y="329565"/>
                  </a:lnTo>
                  <a:lnTo>
                    <a:pt x="526161" y="320421"/>
                  </a:lnTo>
                  <a:close/>
                </a:path>
              </a:pathLst>
            </a:custGeom>
            <a:solidFill>
              <a:srgbClr val="006633"/>
            </a:solidFill>
          </p:spPr>
          <p:txBody>
            <a:bodyPr wrap="square" lIns="0" tIns="0" rIns="0" bIns="0" rtlCol="0"/>
            <a:lstStyle/>
            <a:p>
              <a:endParaRPr/>
            </a:p>
          </p:txBody>
        </p:sp>
      </p:grpSp>
      <p:grpSp>
        <p:nvGrpSpPr>
          <p:cNvPr id="16" name="object 16"/>
          <p:cNvGrpSpPr/>
          <p:nvPr/>
        </p:nvGrpSpPr>
        <p:grpSpPr>
          <a:xfrm>
            <a:off x="3881494" y="367525"/>
            <a:ext cx="1134594" cy="300318"/>
            <a:chOff x="3729094" y="367525"/>
            <a:chExt cx="1134594" cy="300318"/>
          </a:xfrm>
        </p:grpSpPr>
        <p:sp>
          <p:nvSpPr>
            <p:cNvPr id="17" name="object 17"/>
            <p:cNvSpPr/>
            <p:nvPr/>
          </p:nvSpPr>
          <p:spPr>
            <a:xfrm>
              <a:off x="3729094" y="367525"/>
              <a:ext cx="436469" cy="300318"/>
            </a:xfrm>
            <a:custGeom>
              <a:avLst/>
              <a:gdLst/>
              <a:ahLst/>
              <a:cxnLst/>
              <a:rect l="l" t="t" r="r" b="b"/>
              <a:pathLst>
                <a:path w="494664" h="340359">
                  <a:moveTo>
                    <a:pt x="346233" y="340233"/>
                  </a:moveTo>
                  <a:lnTo>
                    <a:pt x="337089" y="340233"/>
                  </a:lnTo>
                  <a:lnTo>
                    <a:pt x="254698" y="126682"/>
                  </a:lnTo>
                  <a:lnTo>
                    <a:pt x="163163" y="340233"/>
                  </a:lnTo>
                  <a:lnTo>
                    <a:pt x="154019" y="340233"/>
                  </a:lnTo>
                  <a:lnTo>
                    <a:pt x="36766" y="50110"/>
                  </a:lnTo>
                  <a:lnTo>
                    <a:pt x="30480" y="35671"/>
                  </a:lnTo>
                  <a:lnTo>
                    <a:pt x="0" y="9144"/>
                  </a:lnTo>
                  <a:lnTo>
                    <a:pt x="0" y="0"/>
                  </a:lnTo>
                  <a:lnTo>
                    <a:pt x="143351" y="0"/>
                  </a:lnTo>
                  <a:lnTo>
                    <a:pt x="143351" y="9144"/>
                  </a:lnTo>
                  <a:lnTo>
                    <a:pt x="132683" y="9144"/>
                  </a:lnTo>
                  <a:lnTo>
                    <a:pt x="125063" y="10668"/>
                  </a:lnTo>
                  <a:lnTo>
                    <a:pt x="120491" y="13716"/>
                  </a:lnTo>
                  <a:lnTo>
                    <a:pt x="117443" y="16764"/>
                  </a:lnTo>
                  <a:lnTo>
                    <a:pt x="114395" y="21336"/>
                  </a:lnTo>
                  <a:lnTo>
                    <a:pt x="114395" y="25908"/>
                  </a:lnTo>
                  <a:lnTo>
                    <a:pt x="126587" y="65627"/>
                  </a:lnTo>
                  <a:lnTo>
                    <a:pt x="192119" y="227361"/>
                  </a:lnTo>
                  <a:lnTo>
                    <a:pt x="244030" y="100679"/>
                  </a:lnTo>
                  <a:lnTo>
                    <a:pt x="225123" y="52158"/>
                  </a:lnTo>
                  <a:lnTo>
                    <a:pt x="204406" y="15240"/>
                  </a:lnTo>
                  <a:lnTo>
                    <a:pt x="199834" y="13716"/>
                  </a:lnTo>
                  <a:lnTo>
                    <a:pt x="193738" y="10668"/>
                  </a:lnTo>
                  <a:lnTo>
                    <a:pt x="186023" y="9144"/>
                  </a:lnTo>
                  <a:lnTo>
                    <a:pt x="175355" y="9144"/>
                  </a:lnTo>
                  <a:lnTo>
                    <a:pt x="175355" y="0"/>
                  </a:lnTo>
                  <a:lnTo>
                    <a:pt x="337089" y="0"/>
                  </a:lnTo>
                  <a:lnTo>
                    <a:pt x="337089" y="9144"/>
                  </a:lnTo>
                  <a:lnTo>
                    <a:pt x="326421" y="9144"/>
                  </a:lnTo>
                  <a:lnTo>
                    <a:pt x="317277" y="10668"/>
                  </a:lnTo>
                  <a:lnTo>
                    <a:pt x="312705" y="12192"/>
                  </a:lnTo>
                  <a:lnTo>
                    <a:pt x="309657" y="12192"/>
                  </a:lnTo>
                  <a:lnTo>
                    <a:pt x="305085" y="16764"/>
                  </a:lnTo>
                  <a:lnTo>
                    <a:pt x="302037" y="22859"/>
                  </a:lnTo>
                  <a:lnTo>
                    <a:pt x="302037" y="27432"/>
                  </a:lnTo>
                  <a:lnTo>
                    <a:pt x="373665" y="219741"/>
                  </a:lnTo>
                  <a:lnTo>
                    <a:pt x="428625" y="76295"/>
                  </a:lnTo>
                  <a:lnTo>
                    <a:pt x="431982" y="65960"/>
                  </a:lnTo>
                  <a:lnTo>
                    <a:pt x="434911" y="57626"/>
                  </a:lnTo>
                  <a:lnTo>
                    <a:pt x="436983" y="51006"/>
                  </a:lnTo>
                  <a:lnTo>
                    <a:pt x="437769" y="45815"/>
                  </a:lnTo>
                  <a:lnTo>
                    <a:pt x="439293" y="41243"/>
                  </a:lnTo>
                  <a:lnTo>
                    <a:pt x="440817" y="35147"/>
                  </a:lnTo>
                  <a:lnTo>
                    <a:pt x="440817" y="24384"/>
                  </a:lnTo>
                  <a:lnTo>
                    <a:pt x="407289" y="9144"/>
                  </a:lnTo>
                  <a:lnTo>
                    <a:pt x="407289" y="0"/>
                  </a:lnTo>
                  <a:lnTo>
                    <a:pt x="494157" y="0"/>
                  </a:lnTo>
                  <a:lnTo>
                    <a:pt x="494157" y="9144"/>
                  </a:lnTo>
                  <a:lnTo>
                    <a:pt x="488061" y="9144"/>
                  </a:lnTo>
                  <a:lnTo>
                    <a:pt x="481965" y="10668"/>
                  </a:lnTo>
                  <a:lnTo>
                    <a:pt x="477393" y="13716"/>
                  </a:lnTo>
                  <a:lnTo>
                    <a:pt x="469773" y="21336"/>
                  </a:lnTo>
                  <a:lnTo>
                    <a:pt x="464986" y="30828"/>
                  </a:lnTo>
                  <a:lnTo>
                    <a:pt x="451485" y="65627"/>
                  </a:lnTo>
                  <a:lnTo>
                    <a:pt x="346233" y="340233"/>
                  </a:lnTo>
                  <a:close/>
                </a:path>
              </a:pathLst>
            </a:custGeom>
            <a:solidFill>
              <a:srgbClr val="006633"/>
            </a:solidFill>
          </p:spPr>
          <p:txBody>
            <a:bodyPr wrap="square" lIns="0" tIns="0" rIns="0" bIns="0" rtlCol="0"/>
            <a:lstStyle/>
            <a:p>
              <a:endParaRPr/>
            </a:p>
          </p:txBody>
        </p:sp>
        <p:pic>
          <p:nvPicPr>
            <p:cNvPr id="18" name="object 18"/>
            <p:cNvPicPr/>
            <p:nvPr/>
          </p:nvPicPr>
          <p:blipFill>
            <a:blip r:embed="rId5"/>
            <a:stretch>
              <a:fillRect/>
            </a:stretch>
          </p:blipFill>
          <p:spPr>
            <a:xfrm>
              <a:off x="4179944" y="452325"/>
              <a:ext cx="349922" cy="215404"/>
            </a:xfrm>
            <a:prstGeom prst="rect">
              <a:avLst/>
            </a:prstGeom>
          </p:spPr>
        </p:pic>
        <p:sp>
          <p:nvSpPr>
            <p:cNvPr id="19" name="object 19"/>
            <p:cNvSpPr/>
            <p:nvPr/>
          </p:nvSpPr>
          <p:spPr>
            <a:xfrm>
              <a:off x="4546001" y="385006"/>
              <a:ext cx="135031" cy="280147"/>
            </a:xfrm>
            <a:custGeom>
              <a:avLst/>
              <a:gdLst/>
              <a:ahLst/>
              <a:cxnLst/>
              <a:rect l="l" t="t" r="r" b="b"/>
              <a:pathLst>
                <a:path w="153035" h="317500">
                  <a:moveTo>
                    <a:pt x="88487" y="317373"/>
                  </a:moveTo>
                  <a:lnTo>
                    <a:pt x="51911" y="305181"/>
                  </a:lnTo>
                  <a:lnTo>
                    <a:pt x="30980" y="271447"/>
                  </a:lnTo>
                  <a:lnTo>
                    <a:pt x="29051" y="231933"/>
                  </a:lnTo>
                  <a:lnTo>
                    <a:pt x="29051" y="108394"/>
                  </a:lnTo>
                  <a:lnTo>
                    <a:pt x="0" y="108394"/>
                  </a:lnTo>
                  <a:lnTo>
                    <a:pt x="0" y="99250"/>
                  </a:lnTo>
                  <a:lnTo>
                    <a:pt x="14580" y="88622"/>
                  </a:lnTo>
                  <a:lnTo>
                    <a:pt x="28277" y="77450"/>
                  </a:lnTo>
                  <a:lnTo>
                    <a:pt x="62793" y="40813"/>
                  </a:lnTo>
                  <a:lnTo>
                    <a:pt x="90011" y="0"/>
                  </a:lnTo>
                  <a:lnTo>
                    <a:pt x="97631" y="0"/>
                  </a:lnTo>
                  <a:lnTo>
                    <a:pt x="97631" y="83915"/>
                  </a:lnTo>
                  <a:lnTo>
                    <a:pt x="152590" y="83915"/>
                  </a:lnTo>
                  <a:lnTo>
                    <a:pt x="152590" y="108394"/>
                  </a:lnTo>
                  <a:lnTo>
                    <a:pt x="97631" y="108394"/>
                  </a:lnTo>
                  <a:lnTo>
                    <a:pt x="97631" y="250221"/>
                  </a:lnTo>
                  <a:lnTo>
                    <a:pt x="97893" y="258825"/>
                  </a:lnTo>
                  <a:lnTo>
                    <a:pt x="98583" y="266116"/>
                  </a:lnTo>
                  <a:lnTo>
                    <a:pt x="99560" y="271961"/>
                  </a:lnTo>
                  <a:lnTo>
                    <a:pt x="100679" y="276225"/>
                  </a:lnTo>
                  <a:lnTo>
                    <a:pt x="100679" y="279273"/>
                  </a:lnTo>
                  <a:lnTo>
                    <a:pt x="106775" y="285368"/>
                  </a:lnTo>
                  <a:lnTo>
                    <a:pt x="112871" y="288417"/>
                  </a:lnTo>
                  <a:lnTo>
                    <a:pt x="115919" y="288417"/>
                  </a:lnTo>
                  <a:lnTo>
                    <a:pt x="123070" y="286964"/>
                  </a:lnTo>
                  <a:lnTo>
                    <a:pt x="130480" y="282511"/>
                  </a:lnTo>
                  <a:lnTo>
                    <a:pt x="137872" y="274915"/>
                  </a:lnTo>
                  <a:lnTo>
                    <a:pt x="144970" y="264032"/>
                  </a:lnTo>
                  <a:lnTo>
                    <a:pt x="152590" y="270129"/>
                  </a:lnTo>
                  <a:lnTo>
                    <a:pt x="140859" y="290369"/>
                  </a:lnTo>
                  <a:lnTo>
                    <a:pt x="126253" y="305180"/>
                  </a:lnTo>
                  <a:lnTo>
                    <a:pt x="108790" y="314277"/>
                  </a:lnTo>
                  <a:lnTo>
                    <a:pt x="88487"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6"/>
            <a:stretch>
              <a:fillRect/>
            </a:stretch>
          </p:blipFill>
          <p:spPr>
            <a:xfrm>
              <a:off x="4694088" y="452325"/>
              <a:ext cx="169601" cy="215404"/>
            </a:xfrm>
            <a:prstGeom prst="rect">
              <a:avLst/>
            </a:prstGeom>
          </p:spPr>
        </p:pic>
      </p:grpSp>
      <p:grpSp>
        <p:nvGrpSpPr>
          <p:cNvPr id="21" name="object 21"/>
          <p:cNvGrpSpPr/>
          <p:nvPr/>
        </p:nvGrpSpPr>
        <p:grpSpPr>
          <a:xfrm>
            <a:off x="5150644" y="360802"/>
            <a:ext cx="2636799" cy="397108"/>
            <a:chOff x="4998245" y="360801"/>
            <a:chExt cx="2636799" cy="397108"/>
          </a:xfrm>
        </p:grpSpPr>
        <p:pic>
          <p:nvPicPr>
            <p:cNvPr id="22" name="object 22"/>
            <p:cNvPicPr/>
            <p:nvPr/>
          </p:nvPicPr>
          <p:blipFill>
            <a:blip r:embed="rId7"/>
            <a:stretch>
              <a:fillRect/>
            </a:stretch>
          </p:blipFill>
          <p:spPr>
            <a:xfrm>
              <a:off x="4998245" y="367525"/>
              <a:ext cx="2438792" cy="390385"/>
            </a:xfrm>
            <a:prstGeom prst="rect">
              <a:avLst/>
            </a:prstGeom>
          </p:spPr>
        </p:pic>
        <p:sp>
          <p:nvSpPr>
            <p:cNvPr id="23" name="object 23"/>
            <p:cNvSpPr/>
            <p:nvPr/>
          </p:nvSpPr>
          <p:spPr>
            <a:xfrm>
              <a:off x="7465274" y="360801"/>
              <a:ext cx="169769" cy="307041"/>
            </a:xfrm>
            <a:custGeom>
              <a:avLst/>
              <a:gdLst/>
              <a:ahLst/>
              <a:cxnLst/>
              <a:rect l="l" t="t" r="r" b="b"/>
              <a:pathLst>
                <a:path w="192404" h="347980">
                  <a:moveTo>
                    <a:pt x="41243" y="108299"/>
                  </a:moveTo>
                  <a:lnTo>
                    <a:pt x="22860" y="108299"/>
                  </a:lnTo>
                  <a:lnTo>
                    <a:pt x="15240" y="105251"/>
                  </a:lnTo>
                  <a:lnTo>
                    <a:pt x="9144" y="97631"/>
                  </a:lnTo>
                  <a:lnTo>
                    <a:pt x="5143" y="92749"/>
                  </a:lnTo>
                  <a:lnTo>
                    <a:pt x="2286" y="87153"/>
                  </a:lnTo>
                  <a:lnTo>
                    <a:pt x="571" y="80700"/>
                  </a:lnTo>
                  <a:lnTo>
                    <a:pt x="0" y="73247"/>
                  </a:lnTo>
                  <a:lnTo>
                    <a:pt x="1692" y="58921"/>
                  </a:lnTo>
                  <a:lnTo>
                    <a:pt x="26003" y="21335"/>
                  </a:lnTo>
                  <a:lnTo>
                    <a:pt x="74009" y="1404"/>
                  </a:lnTo>
                  <a:lnTo>
                    <a:pt x="94583" y="0"/>
                  </a:lnTo>
                  <a:lnTo>
                    <a:pt x="117172" y="1428"/>
                  </a:lnTo>
                  <a:lnTo>
                    <a:pt x="136921" y="5715"/>
                  </a:lnTo>
                  <a:lnTo>
                    <a:pt x="153813" y="12858"/>
                  </a:lnTo>
                  <a:lnTo>
                    <a:pt x="159287" y="16764"/>
                  </a:lnTo>
                  <a:lnTo>
                    <a:pt x="67151" y="16764"/>
                  </a:lnTo>
                  <a:lnTo>
                    <a:pt x="59531" y="19812"/>
                  </a:lnTo>
                  <a:lnTo>
                    <a:pt x="53435" y="24383"/>
                  </a:lnTo>
                  <a:lnTo>
                    <a:pt x="48863" y="27432"/>
                  </a:lnTo>
                  <a:lnTo>
                    <a:pt x="45815" y="32004"/>
                  </a:lnTo>
                  <a:lnTo>
                    <a:pt x="45815" y="38100"/>
                  </a:lnTo>
                  <a:lnTo>
                    <a:pt x="47339" y="42767"/>
                  </a:lnTo>
                  <a:lnTo>
                    <a:pt x="50387" y="47339"/>
                  </a:lnTo>
                  <a:lnTo>
                    <a:pt x="55268" y="56411"/>
                  </a:lnTo>
                  <a:lnTo>
                    <a:pt x="58578" y="65055"/>
                  </a:lnTo>
                  <a:lnTo>
                    <a:pt x="60459" y="72842"/>
                  </a:lnTo>
                  <a:lnTo>
                    <a:pt x="61055" y="79343"/>
                  </a:lnTo>
                  <a:lnTo>
                    <a:pt x="61055" y="88487"/>
                  </a:lnTo>
                  <a:lnTo>
                    <a:pt x="58007" y="94583"/>
                  </a:lnTo>
                  <a:lnTo>
                    <a:pt x="53435" y="100679"/>
                  </a:lnTo>
                  <a:lnTo>
                    <a:pt x="47339" y="105251"/>
                  </a:lnTo>
                  <a:lnTo>
                    <a:pt x="41243" y="108299"/>
                  </a:lnTo>
                  <a:close/>
                </a:path>
                <a:path w="192404" h="347980">
                  <a:moveTo>
                    <a:pt x="88487" y="231933"/>
                  </a:moveTo>
                  <a:lnTo>
                    <a:pt x="79343" y="231933"/>
                  </a:lnTo>
                  <a:lnTo>
                    <a:pt x="79367" y="219060"/>
                  </a:lnTo>
                  <a:lnTo>
                    <a:pt x="86963" y="175260"/>
                  </a:lnTo>
                  <a:lnTo>
                    <a:pt x="97631" y="154114"/>
                  </a:lnTo>
                  <a:lnTo>
                    <a:pt x="103036" y="143016"/>
                  </a:lnTo>
                  <a:lnTo>
                    <a:pt x="117824" y="100107"/>
                  </a:lnTo>
                  <a:lnTo>
                    <a:pt x="118880" y="79343"/>
                  </a:lnTo>
                  <a:lnTo>
                    <a:pt x="118110" y="65744"/>
                  </a:lnTo>
                  <a:lnTo>
                    <a:pt x="98988" y="25122"/>
                  </a:lnTo>
                  <a:lnTo>
                    <a:pt x="74771" y="16764"/>
                  </a:lnTo>
                  <a:lnTo>
                    <a:pt x="159287" y="16764"/>
                  </a:lnTo>
                  <a:lnTo>
                    <a:pt x="186309" y="48053"/>
                  </a:lnTo>
                  <a:lnTo>
                    <a:pt x="192214" y="77819"/>
                  </a:lnTo>
                  <a:lnTo>
                    <a:pt x="191595" y="88987"/>
                  </a:lnTo>
                  <a:lnTo>
                    <a:pt x="171973" y="130880"/>
                  </a:lnTo>
                  <a:lnTo>
                    <a:pt x="131254" y="164782"/>
                  </a:lnTo>
                  <a:lnTo>
                    <a:pt x="119745" y="172521"/>
                  </a:lnTo>
                  <a:lnTo>
                    <a:pt x="110406" y="179832"/>
                  </a:lnTo>
                  <a:lnTo>
                    <a:pt x="89916" y="219964"/>
                  </a:lnTo>
                  <a:lnTo>
                    <a:pt x="88487" y="231933"/>
                  </a:lnTo>
                  <a:close/>
                </a:path>
                <a:path w="192404" h="347980">
                  <a:moveTo>
                    <a:pt x="86963" y="347853"/>
                  </a:moveTo>
                  <a:lnTo>
                    <a:pt x="53125" y="329660"/>
                  </a:lnTo>
                  <a:lnTo>
                    <a:pt x="47339" y="308229"/>
                  </a:lnTo>
                  <a:lnTo>
                    <a:pt x="47934" y="300260"/>
                  </a:lnTo>
                  <a:lnTo>
                    <a:pt x="78366" y="269105"/>
                  </a:lnTo>
                  <a:lnTo>
                    <a:pt x="86963" y="268509"/>
                  </a:lnTo>
                  <a:lnTo>
                    <a:pt x="94678" y="269105"/>
                  </a:lnTo>
                  <a:lnTo>
                    <a:pt x="124467" y="299617"/>
                  </a:lnTo>
                  <a:lnTo>
                    <a:pt x="125063" y="308229"/>
                  </a:lnTo>
                  <a:lnTo>
                    <a:pt x="124467" y="315944"/>
                  </a:lnTo>
                  <a:lnTo>
                    <a:pt x="94678" y="347019"/>
                  </a:lnTo>
                  <a:lnTo>
                    <a:pt x="86963" y="347853"/>
                  </a:lnTo>
                  <a:close/>
                </a:path>
              </a:pathLst>
            </a:custGeom>
            <a:solidFill>
              <a:srgbClr val="006633"/>
            </a:solidFill>
          </p:spPr>
          <p:txBody>
            <a:bodyPr wrap="square" lIns="0" tIns="0" rIns="0" bIns="0" rtlCol="0"/>
            <a:lstStyle/>
            <a:p>
              <a:endParaRPr/>
            </a:p>
          </p:txBody>
        </p:sp>
      </p:grpSp>
      <p:grpSp>
        <p:nvGrpSpPr>
          <p:cNvPr id="24" name="object 24"/>
          <p:cNvGrpSpPr/>
          <p:nvPr/>
        </p:nvGrpSpPr>
        <p:grpSpPr>
          <a:xfrm>
            <a:off x="978357" y="1414966"/>
            <a:ext cx="427195" cy="238685"/>
            <a:chOff x="825957" y="1414966"/>
            <a:chExt cx="427195" cy="238685"/>
          </a:xfrm>
        </p:grpSpPr>
        <p:sp>
          <p:nvSpPr>
            <p:cNvPr id="25" name="object 25"/>
            <p:cNvSpPr/>
            <p:nvPr/>
          </p:nvSpPr>
          <p:spPr>
            <a:xfrm>
              <a:off x="825957" y="1414966"/>
              <a:ext cx="183216" cy="238685"/>
            </a:xfrm>
            <a:custGeom>
              <a:avLst/>
              <a:gdLst/>
              <a:ahLst/>
              <a:cxnLst/>
              <a:rect l="l" t="t" r="r" b="b"/>
              <a:pathLst>
                <a:path w="207644" h="270510">
                  <a:moveTo>
                    <a:pt x="111347" y="270033"/>
                  </a:moveTo>
                  <a:lnTo>
                    <a:pt x="64158" y="263604"/>
                  </a:lnTo>
                  <a:lnTo>
                    <a:pt x="29908" y="246173"/>
                  </a:lnTo>
                  <a:lnTo>
                    <a:pt x="3429" y="205549"/>
                  </a:lnTo>
                  <a:lnTo>
                    <a:pt x="0" y="181546"/>
                  </a:lnTo>
                  <a:lnTo>
                    <a:pt x="32004" y="178498"/>
                  </a:lnTo>
                  <a:lnTo>
                    <a:pt x="33456" y="187356"/>
                  </a:lnTo>
                  <a:lnTo>
                    <a:pt x="35623" y="195643"/>
                  </a:lnTo>
                  <a:lnTo>
                    <a:pt x="60285" y="226361"/>
                  </a:lnTo>
                  <a:lnTo>
                    <a:pt x="98678" y="237601"/>
                  </a:lnTo>
                  <a:lnTo>
                    <a:pt x="109823" y="237934"/>
                  </a:lnTo>
                  <a:lnTo>
                    <a:pt x="118919" y="237624"/>
                  </a:lnTo>
                  <a:lnTo>
                    <a:pt x="157067" y="225361"/>
                  </a:lnTo>
                  <a:lnTo>
                    <a:pt x="173926" y="202882"/>
                  </a:lnTo>
                  <a:lnTo>
                    <a:pt x="173926" y="186118"/>
                  </a:lnTo>
                  <a:lnTo>
                    <a:pt x="143351" y="157067"/>
                  </a:lnTo>
                  <a:lnTo>
                    <a:pt x="96107" y="144875"/>
                  </a:lnTo>
                  <a:lnTo>
                    <a:pt x="80090" y="140541"/>
                  </a:lnTo>
                  <a:lnTo>
                    <a:pt x="37147" y="123229"/>
                  </a:lnTo>
                  <a:lnTo>
                    <a:pt x="11429" y="88856"/>
                  </a:lnTo>
                  <a:lnTo>
                    <a:pt x="9144" y="71627"/>
                  </a:lnTo>
                  <a:lnTo>
                    <a:pt x="9977" y="61626"/>
                  </a:lnTo>
                  <a:lnTo>
                    <a:pt x="26979" y="26717"/>
                  </a:lnTo>
                  <a:lnTo>
                    <a:pt x="64205" y="5143"/>
                  </a:lnTo>
                  <a:lnTo>
                    <a:pt x="100679" y="0"/>
                  </a:lnTo>
                  <a:lnTo>
                    <a:pt x="114990" y="571"/>
                  </a:lnTo>
                  <a:lnTo>
                    <a:pt x="152495" y="9143"/>
                  </a:lnTo>
                  <a:lnTo>
                    <a:pt x="186118" y="36575"/>
                  </a:lnTo>
                  <a:lnTo>
                    <a:pt x="199834" y="77723"/>
                  </a:lnTo>
                  <a:lnTo>
                    <a:pt x="166211" y="80867"/>
                  </a:lnTo>
                  <a:lnTo>
                    <a:pt x="164211" y="69072"/>
                  </a:lnTo>
                  <a:lnTo>
                    <a:pt x="160496" y="58876"/>
                  </a:lnTo>
                  <a:lnTo>
                    <a:pt x="128492" y="33718"/>
                  </a:lnTo>
                  <a:lnTo>
                    <a:pt x="102203" y="30479"/>
                  </a:lnTo>
                  <a:lnTo>
                    <a:pt x="88200" y="31075"/>
                  </a:lnTo>
                  <a:lnTo>
                    <a:pt x="50387" y="47148"/>
                  </a:lnTo>
                  <a:lnTo>
                    <a:pt x="42672" y="68579"/>
                  </a:lnTo>
                  <a:lnTo>
                    <a:pt x="43267" y="76048"/>
                  </a:lnTo>
                  <a:lnTo>
                    <a:pt x="85781" y="106775"/>
                  </a:lnTo>
                  <a:lnTo>
                    <a:pt x="124372" y="115895"/>
                  </a:lnTo>
                  <a:lnTo>
                    <a:pt x="140493" y="120300"/>
                  </a:lnTo>
                  <a:lnTo>
                    <a:pt x="182868" y="139350"/>
                  </a:lnTo>
                  <a:lnTo>
                    <a:pt x="204406" y="171247"/>
                  </a:lnTo>
                  <a:lnTo>
                    <a:pt x="207454" y="190690"/>
                  </a:lnTo>
                  <a:lnTo>
                    <a:pt x="206621" y="201596"/>
                  </a:lnTo>
                  <a:lnTo>
                    <a:pt x="188712" y="238925"/>
                  </a:lnTo>
                  <a:lnTo>
                    <a:pt x="149280" y="263604"/>
                  </a:lnTo>
                  <a:lnTo>
                    <a:pt x="124753" y="269224"/>
                  </a:lnTo>
                  <a:lnTo>
                    <a:pt x="111347" y="270033"/>
                  </a:lnTo>
                  <a:close/>
                </a:path>
              </a:pathLst>
            </a:custGeom>
            <a:solidFill>
              <a:srgbClr val="000000"/>
            </a:solidFill>
          </p:spPr>
          <p:txBody>
            <a:bodyPr wrap="square" lIns="0" tIns="0" rIns="0" bIns="0" rtlCol="0"/>
            <a:lstStyle/>
            <a:p>
              <a:endParaRPr/>
            </a:p>
          </p:txBody>
        </p:sp>
        <p:pic>
          <p:nvPicPr>
            <p:cNvPr id="26" name="object 26"/>
            <p:cNvPicPr/>
            <p:nvPr/>
          </p:nvPicPr>
          <p:blipFill>
            <a:blip r:embed="rId8"/>
            <a:stretch>
              <a:fillRect/>
            </a:stretch>
          </p:blipFill>
          <p:spPr>
            <a:xfrm>
              <a:off x="1035899" y="1478252"/>
              <a:ext cx="156154" cy="173635"/>
            </a:xfrm>
            <a:prstGeom prst="rect">
              <a:avLst/>
            </a:prstGeom>
          </p:spPr>
        </p:pic>
        <p:sp>
          <p:nvSpPr>
            <p:cNvPr id="27" name="object 27"/>
            <p:cNvSpPr/>
            <p:nvPr/>
          </p:nvSpPr>
          <p:spPr>
            <a:xfrm>
              <a:off x="1224578" y="1418664"/>
              <a:ext cx="28574" cy="230281"/>
            </a:xfrm>
            <a:custGeom>
              <a:avLst/>
              <a:gdLst/>
              <a:ahLst/>
              <a:cxnLst/>
              <a:rect l="l" t="t" r="r" b="b"/>
              <a:pathLst>
                <a:path w="32384" h="260985">
                  <a:moveTo>
                    <a:pt x="32004" y="260604"/>
                  </a:moveTo>
                  <a:lnTo>
                    <a:pt x="0" y="260604"/>
                  </a:lnTo>
                  <a:lnTo>
                    <a:pt x="0" y="0"/>
                  </a:lnTo>
                  <a:lnTo>
                    <a:pt x="32004" y="0"/>
                  </a:lnTo>
                  <a:lnTo>
                    <a:pt x="32004" y="260604"/>
                  </a:lnTo>
                  <a:close/>
                </a:path>
              </a:pathLst>
            </a:custGeom>
            <a:solidFill>
              <a:srgbClr val="000000"/>
            </a:solidFill>
          </p:spPr>
          <p:txBody>
            <a:bodyPr wrap="square" lIns="0" tIns="0" rIns="0" bIns="0" rtlCol="0"/>
            <a:lstStyle/>
            <a:p>
              <a:endParaRPr/>
            </a:p>
          </p:txBody>
        </p:sp>
      </p:grpSp>
      <p:sp>
        <p:nvSpPr>
          <p:cNvPr id="28" name="object 28"/>
          <p:cNvSpPr/>
          <p:nvPr/>
        </p:nvSpPr>
        <p:spPr>
          <a:xfrm>
            <a:off x="1449424" y="1419000"/>
            <a:ext cx="205068" cy="233082"/>
          </a:xfrm>
          <a:custGeom>
            <a:avLst/>
            <a:gdLst/>
            <a:ahLst/>
            <a:cxnLst/>
            <a:rect l="l" t="t" r="r" b="b"/>
            <a:pathLst>
              <a:path w="232410" h="264160">
                <a:moveTo>
                  <a:pt x="32004" y="71628"/>
                </a:moveTo>
                <a:lnTo>
                  <a:pt x="0" y="71628"/>
                </a:lnTo>
                <a:lnTo>
                  <a:pt x="0" y="260896"/>
                </a:lnTo>
                <a:lnTo>
                  <a:pt x="32004" y="260896"/>
                </a:lnTo>
                <a:lnTo>
                  <a:pt x="32004" y="71628"/>
                </a:lnTo>
                <a:close/>
              </a:path>
              <a:path w="232410" h="264160">
                <a:moveTo>
                  <a:pt x="32004" y="0"/>
                </a:moveTo>
                <a:lnTo>
                  <a:pt x="0" y="0"/>
                </a:lnTo>
                <a:lnTo>
                  <a:pt x="0" y="36576"/>
                </a:lnTo>
                <a:lnTo>
                  <a:pt x="32004" y="36576"/>
                </a:lnTo>
                <a:lnTo>
                  <a:pt x="32004" y="0"/>
                </a:lnTo>
                <a:close/>
              </a:path>
              <a:path w="232410" h="264160">
                <a:moveTo>
                  <a:pt x="231825" y="0"/>
                </a:moveTo>
                <a:lnTo>
                  <a:pt x="202869" y="0"/>
                </a:lnTo>
                <a:lnTo>
                  <a:pt x="202869" y="169354"/>
                </a:lnTo>
                <a:lnTo>
                  <a:pt x="202018" y="185597"/>
                </a:lnTo>
                <a:lnTo>
                  <a:pt x="180860" y="228942"/>
                </a:lnTo>
                <a:lnTo>
                  <a:pt x="152488" y="237934"/>
                </a:lnTo>
                <a:lnTo>
                  <a:pt x="142506" y="236791"/>
                </a:lnTo>
                <a:lnTo>
                  <a:pt x="110553" y="210248"/>
                </a:lnTo>
                <a:lnTo>
                  <a:pt x="102196" y="166306"/>
                </a:lnTo>
                <a:lnTo>
                  <a:pt x="103047" y="148259"/>
                </a:lnTo>
                <a:lnTo>
                  <a:pt x="115912" y="111353"/>
                </a:lnTo>
                <a:lnTo>
                  <a:pt x="150964" y="93065"/>
                </a:lnTo>
                <a:lnTo>
                  <a:pt x="161861" y="94208"/>
                </a:lnTo>
                <a:lnTo>
                  <a:pt x="195160" y="121907"/>
                </a:lnTo>
                <a:lnTo>
                  <a:pt x="202869" y="169354"/>
                </a:lnTo>
                <a:lnTo>
                  <a:pt x="202869" y="0"/>
                </a:lnTo>
                <a:lnTo>
                  <a:pt x="201345" y="0"/>
                </a:lnTo>
                <a:lnTo>
                  <a:pt x="201345" y="93065"/>
                </a:lnTo>
                <a:lnTo>
                  <a:pt x="196494" y="87630"/>
                </a:lnTo>
                <a:lnTo>
                  <a:pt x="156768" y="67614"/>
                </a:lnTo>
                <a:lnTo>
                  <a:pt x="147916" y="67056"/>
                </a:lnTo>
                <a:lnTo>
                  <a:pt x="136766" y="67894"/>
                </a:lnTo>
                <a:lnTo>
                  <a:pt x="97955" y="86537"/>
                </a:lnTo>
                <a:lnTo>
                  <a:pt x="73812" y="126352"/>
                </a:lnTo>
                <a:lnTo>
                  <a:pt x="68668" y="166306"/>
                </a:lnTo>
                <a:lnTo>
                  <a:pt x="69265" y="180619"/>
                </a:lnTo>
                <a:lnTo>
                  <a:pt x="79336" y="218122"/>
                </a:lnTo>
                <a:lnTo>
                  <a:pt x="108292" y="251752"/>
                </a:lnTo>
                <a:lnTo>
                  <a:pt x="149440" y="263944"/>
                </a:lnTo>
                <a:lnTo>
                  <a:pt x="166408" y="262229"/>
                </a:lnTo>
                <a:lnTo>
                  <a:pt x="180771" y="257073"/>
                </a:lnTo>
                <a:lnTo>
                  <a:pt x="192824" y="248475"/>
                </a:lnTo>
                <a:lnTo>
                  <a:pt x="201599" y="237934"/>
                </a:lnTo>
                <a:lnTo>
                  <a:pt x="202869" y="236410"/>
                </a:lnTo>
                <a:lnTo>
                  <a:pt x="202869" y="260896"/>
                </a:lnTo>
                <a:lnTo>
                  <a:pt x="231825" y="260896"/>
                </a:lnTo>
                <a:lnTo>
                  <a:pt x="231825" y="236410"/>
                </a:lnTo>
                <a:lnTo>
                  <a:pt x="231825" y="0"/>
                </a:lnTo>
                <a:close/>
              </a:path>
            </a:pathLst>
          </a:custGeom>
          <a:solidFill>
            <a:srgbClr val="000000"/>
          </a:solidFill>
        </p:spPr>
        <p:txBody>
          <a:bodyPr wrap="square" lIns="0" tIns="0" rIns="0" bIns="0" rtlCol="0"/>
          <a:lstStyle/>
          <a:p>
            <a:endParaRPr/>
          </a:p>
        </p:txBody>
      </p:sp>
      <p:grpSp>
        <p:nvGrpSpPr>
          <p:cNvPr id="29" name="object 29"/>
          <p:cNvGrpSpPr/>
          <p:nvPr/>
        </p:nvGrpSpPr>
        <p:grpSpPr>
          <a:xfrm>
            <a:off x="1818210" y="1424380"/>
            <a:ext cx="822372" cy="227508"/>
            <a:chOff x="1665810" y="1424379"/>
            <a:chExt cx="822372" cy="227508"/>
          </a:xfrm>
        </p:grpSpPr>
        <p:sp>
          <p:nvSpPr>
            <p:cNvPr id="30" name="object 30"/>
            <p:cNvSpPr/>
            <p:nvPr/>
          </p:nvSpPr>
          <p:spPr>
            <a:xfrm>
              <a:off x="1665810" y="1482201"/>
              <a:ext cx="229160" cy="167528"/>
            </a:xfrm>
            <a:custGeom>
              <a:avLst/>
              <a:gdLst/>
              <a:ahLst/>
              <a:cxnLst/>
              <a:rect l="l" t="t" r="r" b="b"/>
              <a:pathLst>
                <a:path w="259714" h="189864">
                  <a:moveTo>
                    <a:pt x="201358" y="189261"/>
                  </a:moveTo>
                  <a:lnTo>
                    <a:pt x="167735" y="189261"/>
                  </a:lnTo>
                  <a:lnTo>
                    <a:pt x="137255" y="76295"/>
                  </a:lnTo>
                  <a:lnTo>
                    <a:pt x="129635" y="42767"/>
                  </a:lnTo>
                  <a:lnTo>
                    <a:pt x="91535" y="189261"/>
                  </a:lnTo>
                  <a:lnTo>
                    <a:pt x="57912" y="189261"/>
                  </a:lnTo>
                  <a:lnTo>
                    <a:pt x="0" y="0"/>
                  </a:lnTo>
                  <a:lnTo>
                    <a:pt x="33528" y="0"/>
                  </a:lnTo>
                  <a:lnTo>
                    <a:pt x="64008" y="108394"/>
                  </a:lnTo>
                  <a:lnTo>
                    <a:pt x="74771" y="149542"/>
                  </a:lnTo>
                  <a:lnTo>
                    <a:pt x="75580" y="146137"/>
                  </a:lnTo>
                  <a:lnTo>
                    <a:pt x="81200" y="126182"/>
                  </a:lnTo>
                  <a:lnTo>
                    <a:pt x="114395" y="0"/>
                  </a:lnTo>
                  <a:lnTo>
                    <a:pt x="147923" y="0"/>
                  </a:lnTo>
                  <a:lnTo>
                    <a:pt x="175355" y="109918"/>
                  </a:lnTo>
                  <a:lnTo>
                    <a:pt x="184594" y="144970"/>
                  </a:lnTo>
                  <a:lnTo>
                    <a:pt x="196786" y="108394"/>
                  </a:lnTo>
                  <a:lnTo>
                    <a:pt x="228790" y="0"/>
                  </a:lnTo>
                  <a:lnTo>
                    <a:pt x="259270" y="0"/>
                  </a:lnTo>
                  <a:lnTo>
                    <a:pt x="201358" y="189261"/>
                  </a:lnTo>
                  <a:close/>
                </a:path>
              </a:pathLst>
            </a:custGeom>
            <a:solidFill>
              <a:srgbClr val="000000"/>
            </a:solidFill>
          </p:spPr>
          <p:txBody>
            <a:bodyPr wrap="square" lIns="0" tIns="0" rIns="0" bIns="0" rtlCol="0"/>
            <a:lstStyle/>
            <a:p>
              <a:endParaRPr/>
            </a:p>
          </p:txBody>
        </p:sp>
        <p:pic>
          <p:nvPicPr>
            <p:cNvPr id="31" name="object 31"/>
            <p:cNvPicPr/>
            <p:nvPr/>
          </p:nvPicPr>
          <p:blipFill>
            <a:blip r:embed="rId9"/>
            <a:stretch>
              <a:fillRect/>
            </a:stretch>
          </p:blipFill>
          <p:spPr>
            <a:xfrm>
              <a:off x="1908025" y="1478168"/>
              <a:ext cx="153464" cy="173719"/>
            </a:xfrm>
            <a:prstGeom prst="rect">
              <a:avLst/>
            </a:prstGeom>
          </p:spPr>
        </p:pic>
        <p:pic>
          <p:nvPicPr>
            <p:cNvPr id="32" name="object 32"/>
            <p:cNvPicPr/>
            <p:nvPr/>
          </p:nvPicPr>
          <p:blipFill>
            <a:blip r:embed="rId10"/>
            <a:stretch>
              <a:fillRect/>
            </a:stretch>
          </p:blipFill>
          <p:spPr>
            <a:xfrm>
              <a:off x="2085695" y="1478168"/>
              <a:ext cx="138672" cy="173719"/>
            </a:xfrm>
            <a:prstGeom prst="rect">
              <a:avLst/>
            </a:prstGeom>
          </p:spPr>
        </p:pic>
        <p:sp>
          <p:nvSpPr>
            <p:cNvPr id="33" name="object 33"/>
            <p:cNvSpPr/>
            <p:nvPr/>
          </p:nvSpPr>
          <p:spPr>
            <a:xfrm>
              <a:off x="2243194" y="1424379"/>
              <a:ext cx="81243" cy="226359"/>
            </a:xfrm>
            <a:custGeom>
              <a:avLst/>
              <a:gdLst/>
              <a:ahLst/>
              <a:cxnLst/>
              <a:rect l="l" t="t" r="r" b="b"/>
              <a:pathLst>
                <a:path w="92075" h="256539">
                  <a:moveTo>
                    <a:pt x="82391" y="256317"/>
                  </a:moveTo>
                  <a:lnTo>
                    <a:pt x="67151" y="256317"/>
                  </a:lnTo>
                  <a:lnTo>
                    <a:pt x="59380" y="256032"/>
                  </a:lnTo>
                  <a:lnTo>
                    <a:pt x="27431" y="236505"/>
                  </a:lnTo>
                  <a:lnTo>
                    <a:pt x="25431" y="230711"/>
                  </a:lnTo>
                  <a:lnTo>
                    <a:pt x="24002" y="222515"/>
                  </a:lnTo>
                  <a:lnTo>
                    <a:pt x="23145" y="211766"/>
                  </a:lnTo>
                  <a:lnTo>
                    <a:pt x="22859" y="198310"/>
                  </a:lnTo>
                  <a:lnTo>
                    <a:pt x="22859" y="90011"/>
                  </a:lnTo>
                  <a:lnTo>
                    <a:pt x="0" y="90011"/>
                  </a:lnTo>
                  <a:lnTo>
                    <a:pt x="0" y="65532"/>
                  </a:lnTo>
                  <a:lnTo>
                    <a:pt x="22859" y="65532"/>
                  </a:lnTo>
                  <a:lnTo>
                    <a:pt x="22859" y="18288"/>
                  </a:lnTo>
                  <a:lnTo>
                    <a:pt x="54863" y="0"/>
                  </a:lnTo>
                  <a:lnTo>
                    <a:pt x="54863" y="65532"/>
                  </a:lnTo>
                  <a:lnTo>
                    <a:pt x="86963" y="65532"/>
                  </a:lnTo>
                  <a:lnTo>
                    <a:pt x="86963" y="90011"/>
                  </a:lnTo>
                  <a:lnTo>
                    <a:pt x="54863" y="90011"/>
                  </a:lnTo>
                  <a:lnTo>
                    <a:pt x="54863" y="215074"/>
                  </a:lnTo>
                  <a:lnTo>
                    <a:pt x="57911" y="221170"/>
                  </a:lnTo>
                  <a:lnTo>
                    <a:pt x="59435" y="222694"/>
                  </a:lnTo>
                  <a:lnTo>
                    <a:pt x="62579" y="224218"/>
                  </a:lnTo>
                  <a:lnTo>
                    <a:pt x="64103" y="225742"/>
                  </a:lnTo>
                  <a:lnTo>
                    <a:pt x="68675" y="227266"/>
                  </a:lnTo>
                  <a:lnTo>
                    <a:pt x="80867" y="227266"/>
                  </a:lnTo>
                  <a:lnTo>
                    <a:pt x="86963" y="225742"/>
                  </a:lnTo>
                  <a:lnTo>
                    <a:pt x="91535" y="253269"/>
                  </a:lnTo>
                  <a:lnTo>
                    <a:pt x="82391" y="256317"/>
                  </a:lnTo>
                  <a:close/>
                </a:path>
              </a:pathLst>
            </a:custGeom>
            <a:solidFill>
              <a:srgbClr val="000000"/>
            </a:solidFill>
          </p:spPr>
          <p:txBody>
            <a:bodyPr wrap="square" lIns="0" tIns="0" rIns="0" bIns="0" rtlCol="0"/>
            <a:lstStyle/>
            <a:p>
              <a:endParaRPr/>
            </a:p>
          </p:txBody>
        </p:sp>
        <p:pic>
          <p:nvPicPr>
            <p:cNvPr id="34" name="object 34"/>
            <p:cNvPicPr/>
            <p:nvPr/>
          </p:nvPicPr>
          <p:blipFill>
            <a:blip r:embed="rId11"/>
            <a:stretch>
              <a:fillRect/>
            </a:stretch>
          </p:blipFill>
          <p:spPr>
            <a:xfrm>
              <a:off x="2334717" y="1478168"/>
              <a:ext cx="153464" cy="173719"/>
            </a:xfrm>
            <a:prstGeom prst="rect">
              <a:avLst/>
            </a:prstGeom>
          </p:spPr>
        </p:pic>
      </p:grpSp>
      <p:pic>
        <p:nvPicPr>
          <p:cNvPr id="35" name="object 35"/>
          <p:cNvPicPr/>
          <p:nvPr/>
        </p:nvPicPr>
        <p:blipFill>
          <a:blip r:embed="rId12"/>
          <a:stretch>
            <a:fillRect/>
          </a:stretch>
        </p:blipFill>
        <p:spPr>
          <a:xfrm>
            <a:off x="2816823" y="1424380"/>
            <a:ext cx="1853341" cy="292137"/>
          </a:xfrm>
          <a:prstGeom prst="rect">
            <a:avLst/>
          </a:prstGeom>
        </p:spPr>
      </p:pic>
      <p:grpSp>
        <p:nvGrpSpPr>
          <p:cNvPr id="36" name="object 36"/>
          <p:cNvGrpSpPr/>
          <p:nvPr/>
        </p:nvGrpSpPr>
        <p:grpSpPr>
          <a:xfrm>
            <a:off x="4833042" y="1478168"/>
            <a:ext cx="582818" cy="238797"/>
            <a:chOff x="4680640" y="1478168"/>
            <a:chExt cx="582818" cy="238797"/>
          </a:xfrm>
        </p:grpSpPr>
        <p:sp>
          <p:nvSpPr>
            <p:cNvPr id="37" name="object 37"/>
            <p:cNvSpPr/>
            <p:nvPr/>
          </p:nvSpPr>
          <p:spPr>
            <a:xfrm>
              <a:off x="4680640" y="1478168"/>
              <a:ext cx="226359" cy="171450"/>
            </a:xfrm>
            <a:custGeom>
              <a:avLst/>
              <a:gdLst/>
              <a:ahLst/>
              <a:cxnLst/>
              <a:rect l="l" t="t" r="r" b="b"/>
              <a:pathLst>
                <a:path w="256539" h="194310">
                  <a:moveTo>
                    <a:pt x="256222" y="193833"/>
                  </a:moveTo>
                  <a:lnTo>
                    <a:pt x="224218" y="193833"/>
                  </a:lnTo>
                  <a:lnTo>
                    <a:pt x="224218" y="74771"/>
                  </a:lnTo>
                  <a:lnTo>
                    <a:pt x="223956" y="65341"/>
                  </a:lnTo>
                  <a:lnTo>
                    <a:pt x="210502" y="33623"/>
                  </a:lnTo>
                  <a:lnTo>
                    <a:pt x="204406" y="29051"/>
                  </a:lnTo>
                  <a:lnTo>
                    <a:pt x="198310" y="27527"/>
                  </a:lnTo>
                  <a:lnTo>
                    <a:pt x="190690" y="27527"/>
                  </a:lnTo>
                  <a:lnTo>
                    <a:pt x="151947" y="48982"/>
                  </a:lnTo>
                  <a:lnTo>
                    <a:pt x="144875" y="83915"/>
                  </a:lnTo>
                  <a:lnTo>
                    <a:pt x="144875" y="193833"/>
                  </a:lnTo>
                  <a:lnTo>
                    <a:pt x="112871" y="193833"/>
                  </a:lnTo>
                  <a:lnTo>
                    <a:pt x="112871" y="70199"/>
                  </a:lnTo>
                  <a:lnTo>
                    <a:pt x="112323" y="60483"/>
                  </a:lnTo>
                  <a:lnTo>
                    <a:pt x="87677" y="28336"/>
                  </a:lnTo>
                  <a:lnTo>
                    <a:pt x="79343" y="27527"/>
                  </a:lnTo>
                  <a:lnTo>
                    <a:pt x="72453" y="28074"/>
                  </a:lnTo>
                  <a:lnTo>
                    <a:pt x="40052" y="49934"/>
                  </a:lnTo>
                  <a:lnTo>
                    <a:pt x="32004" y="94678"/>
                  </a:lnTo>
                  <a:lnTo>
                    <a:pt x="32004" y="193833"/>
                  </a:lnTo>
                  <a:lnTo>
                    <a:pt x="0" y="193833"/>
                  </a:lnTo>
                  <a:lnTo>
                    <a:pt x="0" y="4571"/>
                  </a:lnTo>
                  <a:lnTo>
                    <a:pt x="28956" y="4571"/>
                  </a:lnTo>
                  <a:lnTo>
                    <a:pt x="28956" y="30575"/>
                  </a:lnTo>
                  <a:lnTo>
                    <a:pt x="33813" y="24026"/>
                  </a:lnTo>
                  <a:lnTo>
                    <a:pt x="68020" y="2297"/>
                  </a:lnTo>
                  <a:lnTo>
                    <a:pt x="85439" y="0"/>
                  </a:lnTo>
                  <a:lnTo>
                    <a:pt x="96059" y="572"/>
                  </a:lnTo>
                  <a:lnTo>
                    <a:pt x="131921" y="19716"/>
                  </a:lnTo>
                  <a:lnTo>
                    <a:pt x="138779" y="33623"/>
                  </a:lnTo>
                  <a:lnTo>
                    <a:pt x="151067" y="18725"/>
                  </a:lnTo>
                  <a:lnTo>
                    <a:pt x="165080" y="8239"/>
                  </a:lnTo>
                  <a:lnTo>
                    <a:pt x="180824" y="2038"/>
                  </a:lnTo>
                  <a:lnTo>
                    <a:pt x="198310" y="0"/>
                  </a:lnTo>
                  <a:lnTo>
                    <a:pt x="211193" y="882"/>
                  </a:lnTo>
                  <a:lnTo>
                    <a:pt x="247221" y="24455"/>
                  </a:lnTo>
                  <a:lnTo>
                    <a:pt x="256222" y="64103"/>
                  </a:lnTo>
                  <a:lnTo>
                    <a:pt x="256222" y="193833"/>
                  </a:lnTo>
                  <a:close/>
                </a:path>
              </a:pathLst>
            </a:custGeom>
            <a:solidFill>
              <a:srgbClr val="000000"/>
            </a:solidFill>
          </p:spPr>
          <p:txBody>
            <a:bodyPr wrap="square" lIns="0" tIns="0" rIns="0" bIns="0" rtlCol="0"/>
            <a:lstStyle/>
            <a:p>
              <a:endParaRPr/>
            </a:p>
          </p:txBody>
        </p:sp>
        <p:pic>
          <p:nvPicPr>
            <p:cNvPr id="38" name="object 38"/>
            <p:cNvPicPr/>
            <p:nvPr/>
          </p:nvPicPr>
          <p:blipFill>
            <a:blip r:embed="rId13"/>
            <a:stretch>
              <a:fillRect/>
            </a:stretch>
          </p:blipFill>
          <p:spPr>
            <a:xfrm>
              <a:off x="4937648" y="1478168"/>
              <a:ext cx="153464" cy="173719"/>
            </a:xfrm>
            <a:prstGeom prst="rect">
              <a:avLst/>
            </a:prstGeom>
          </p:spPr>
        </p:pic>
        <p:sp>
          <p:nvSpPr>
            <p:cNvPr id="39" name="object 39"/>
            <p:cNvSpPr/>
            <p:nvPr/>
          </p:nvSpPr>
          <p:spPr>
            <a:xfrm>
              <a:off x="5109938" y="1482202"/>
              <a:ext cx="153521" cy="234763"/>
            </a:xfrm>
            <a:custGeom>
              <a:avLst/>
              <a:gdLst/>
              <a:ahLst/>
              <a:cxnLst/>
              <a:rect l="l" t="t" r="r" b="b"/>
              <a:pathLst>
                <a:path w="173989" h="266064">
                  <a:moveTo>
                    <a:pt x="38195" y="265557"/>
                  </a:moveTo>
                  <a:lnTo>
                    <a:pt x="32099" y="265557"/>
                  </a:lnTo>
                  <a:lnTo>
                    <a:pt x="24479" y="264033"/>
                  </a:lnTo>
                  <a:lnTo>
                    <a:pt x="16763" y="260985"/>
                  </a:lnTo>
                  <a:lnTo>
                    <a:pt x="13715" y="231933"/>
                  </a:lnTo>
                  <a:lnTo>
                    <a:pt x="26003" y="234981"/>
                  </a:lnTo>
                  <a:lnTo>
                    <a:pt x="39719" y="234981"/>
                  </a:lnTo>
                  <a:lnTo>
                    <a:pt x="44291" y="233457"/>
                  </a:lnTo>
                  <a:lnTo>
                    <a:pt x="48863" y="230409"/>
                  </a:lnTo>
                  <a:lnTo>
                    <a:pt x="53435" y="228885"/>
                  </a:lnTo>
                  <a:lnTo>
                    <a:pt x="56483" y="224313"/>
                  </a:lnTo>
                  <a:lnTo>
                    <a:pt x="59531" y="221265"/>
                  </a:lnTo>
                  <a:lnTo>
                    <a:pt x="60959" y="217884"/>
                  </a:lnTo>
                  <a:lnTo>
                    <a:pt x="68675" y="196881"/>
                  </a:lnTo>
                  <a:lnTo>
                    <a:pt x="70199" y="195357"/>
                  </a:lnTo>
                  <a:lnTo>
                    <a:pt x="70199" y="192309"/>
                  </a:lnTo>
                  <a:lnTo>
                    <a:pt x="71723" y="189261"/>
                  </a:lnTo>
                  <a:lnTo>
                    <a:pt x="0" y="0"/>
                  </a:lnTo>
                  <a:lnTo>
                    <a:pt x="35147" y="0"/>
                  </a:lnTo>
                  <a:lnTo>
                    <a:pt x="74771" y="109918"/>
                  </a:lnTo>
                  <a:lnTo>
                    <a:pt x="85058" y="141422"/>
                  </a:lnTo>
                  <a:lnTo>
                    <a:pt x="88487" y="152590"/>
                  </a:lnTo>
                  <a:lnTo>
                    <a:pt x="91035" y="142065"/>
                  </a:lnTo>
                  <a:lnTo>
                    <a:pt x="94011" y="131254"/>
                  </a:lnTo>
                  <a:lnTo>
                    <a:pt x="97274" y="120443"/>
                  </a:lnTo>
                  <a:lnTo>
                    <a:pt x="100679" y="109918"/>
                  </a:lnTo>
                  <a:lnTo>
                    <a:pt x="141922" y="0"/>
                  </a:lnTo>
                  <a:lnTo>
                    <a:pt x="173926" y="0"/>
                  </a:lnTo>
                  <a:lnTo>
                    <a:pt x="102203" y="192309"/>
                  </a:lnTo>
                  <a:lnTo>
                    <a:pt x="87629" y="227885"/>
                  </a:lnTo>
                  <a:lnTo>
                    <a:pt x="64103" y="257937"/>
                  </a:lnTo>
                  <a:lnTo>
                    <a:pt x="45029" y="265009"/>
                  </a:lnTo>
                  <a:lnTo>
                    <a:pt x="38195" y="265557"/>
                  </a:lnTo>
                  <a:close/>
                </a:path>
              </a:pathLst>
            </a:custGeom>
            <a:solidFill>
              <a:srgbClr val="000000"/>
            </a:solidFill>
          </p:spPr>
          <p:txBody>
            <a:bodyPr wrap="square" lIns="0" tIns="0" rIns="0" bIns="0" rtlCol="0"/>
            <a:lstStyle/>
            <a:p>
              <a:endParaRPr/>
            </a:p>
          </p:txBody>
        </p:sp>
      </p:grpSp>
      <p:grpSp>
        <p:nvGrpSpPr>
          <p:cNvPr id="40" name="object 40"/>
          <p:cNvGrpSpPr/>
          <p:nvPr/>
        </p:nvGrpSpPr>
        <p:grpSpPr>
          <a:xfrm>
            <a:off x="5577336" y="1419000"/>
            <a:ext cx="324326" cy="233082"/>
            <a:chOff x="5424935" y="1419000"/>
            <a:chExt cx="324326" cy="233082"/>
          </a:xfrm>
        </p:grpSpPr>
        <p:sp>
          <p:nvSpPr>
            <p:cNvPr id="41" name="object 41"/>
            <p:cNvSpPr/>
            <p:nvPr/>
          </p:nvSpPr>
          <p:spPr>
            <a:xfrm>
              <a:off x="5424935" y="1419000"/>
              <a:ext cx="145676" cy="233082"/>
            </a:xfrm>
            <a:custGeom>
              <a:avLst/>
              <a:gdLst/>
              <a:ahLst/>
              <a:cxnLst/>
              <a:rect l="l" t="t" r="r" b="b"/>
              <a:pathLst>
                <a:path w="165100" h="264160">
                  <a:moveTo>
                    <a:pt x="30480" y="260889"/>
                  </a:moveTo>
                  <a:lnTo>
                    <a:pt x="0" y="260889"/>
                  </a:lnTo>
                  <a:lnTo>
                    <a:pt x="0" y="0"/>
                  </a:lnTo>
                  <a:lnTo>
                    <a:pt x="32004" y="0"/>
                  </a:lnTo>
                  <a:lnTo>
                    <a:pt x="32004" y="93059"/>
                  </a:lnTo>
                  <a:lnTo>
                    <a:pt x="80772" y="93059"/>
                  </a:lnTo>
                  <a:lnTo>
                    <a:pt x="45720" y="111347"/>
                  </a:lnTo>
                  <a:lnTo>
                    <a:pt x="31361" y="148463"/>
                  </a:lnTo>
                  <a:lnTo>
                    <a:pt x="30535" y="166306"/>
                  </a:lnTo>
                  <a:lnTo>
                    <a:pt x="31051" y="180546"/>
                  </a:lnTo>
                  <a:lnTo>
                    <a:pt x="47339" y="224432"/>
                  </a:lnTo>
                  <a:lnTo>
                    <a:pt x="67734" y="236410"/>
                  </a:lnTo>
                  <a:lnTo>
                    <a:pt x="30480" y="236410"/>
                  </a:lnTo>
                  <a:lnTo>
                    <a:pt x="30480" y="260889"/>
                  </a:lnTo>
                  <a:close/>
                </a:path>
                <a:path w="165100" h="264160">
                  <a:moveTo>
                    <a:pt x="140303" y="237934"/>
                  </a:moveTo>
                  <a:lnTo>
                    <a:pt x="80772" y="237934"/>
                  </a:lnTo>
                  <a:lnTo>
                    <a:pt x="90804" y="236791"/>
                  </a:lnTo>
                  <a:lnTo>
                    <a:pt x="100095" y="233362"/>
                  </a:lnTo>
                  <a:lnTo>
                    <a:pt x="127539" y="196976"/>
                  </a:lnTo>
                  <a:lnTo>
                    <a:pt x="131159" y="166306"/>
                  </a:lnTo>
                  <a:lnTo>
                    <a:pt x="130302" y="149106"/>
                  </a:lnTo>
                  <a:lnTo>
                    <a:pt x="117443" y="111347"/>
                  </a:lnTo>
                  <a:lnTo>
                    <a:pt x="80772" y="93059"/>
                  </a:lnTo>
                  <a:lnTo>
                    <a:pt x="32004" y="93059"/>
                  </a:lnTo>
                  <a:lnTo>
                    <a:pt x="43100" y="81923"/>
                  </a:lnTo>
                  <a:lnTo>
                    <a:pt x="55626" y="73771"/>
                  </a:lnTo>
                  <a:lnTo>
                    <a:pt x="69294" y="68761"/>
                  </a:lnTo>
                  <a:lnTo>
                    <a:pt x="83820" y="67055"/>
                  </a:lnTo>
                  <a:lnTo>
                    <a:pt x="92757" y="67603"/>
                  </a:lnTo>
                  <a:lnTo>
                    <a:pt x="131540" y="82950"/>
                  </a:lnTo>
                  <a:lnTo>
                    <a:pt x="155781" y="116228"/>
                  </a:lnTo>
                  <a:lnTo>
                    <a:pt x="164687" y="163258"/>
                  </a:lnTo>
                  <a:lnTo>
                    <a:pt x="163234" y="186070"/>
                  </a:lnTo>
                  <a:lnTo>
                    <a:pt x="158781" y="206311"/>
                  </a:lnTo>
                  <a:lnTo>
                    <a:pt x="151185" y="223694"/>
                  </a:lnTo>
                  <a:lnTo>
                    <a:pt x="140303" y="237934"/>
                  </a:lnTo>
                  <a:close/>
                </a:path>
                <a:path w="165100" h="264160">
                  <a:moveTo>
                    <a:pt x="82296" y="263937"/>
                  </a:moveTo>
                  <a:lnTo>
                    <a:pt x="66913" y="262221"/>
                  </a:lnTo>
                  <a:lnTo>
                    <a:pt x="52959" y="257067"/>
                  </a:lnTo>
                  <a:lnTo>
                    <a:pt x="40719" y="248467"/>
                  </a:lnTo>
                  <a:lnTo>
                    <a:pt x="30480" y="236410"/>
                  </a:lnTo>
                  <a:lnTo>
                    <a:pt x="67734" y="236410"/>
                  </a:lnTo>
                  <a:lnTo>
                    <a:pt x="67913" y="236481"/>
                  </a:lnTo>
                  <a:lnTo>
                    <a:pt x="80772" y="237934"/>
                  </a:lnTo>
                  <a:lnTo>
                    <a:pt x="140303" y="237934"/>
                  </a:lnTo>
                  <a:lnTo>
                    <a:pt x="128038" y="249752"/>
                  </a:lnTo>
                  <a:lnTo>
                    <a:pt x="114192" y="257829"/>
                  </a:lnTo>
                  <a:lnTo>
                    <a:pt x="98900" y="262459"/>
                  </a:lnTo>
                  <a:lnTo>
                    <a:pt x="82296" y="263937"/>
                  </a:lnTo>
                  <a:close/>
                </a:path>
              </a:pathLst>
            </a:custGeom>
            <a:solidFill>
              <a:srgbClr val="000000"/>
            </a:solidFill>
          </p:spPr>
          <p:txBody>
            <a:bodyPr wrap="square" lIns="0" tIns="0" rIns="0" bIns="0" rtlCol="0"/>
            <a:lstStyle/>
            <a:p>
              <a:endParaRPr/>
            </a:p>
          </p:txBody>
        </p:sp>
        <p:pic>
          <p:nvPicPr>
            <p:cNvPr id="42" name="object 42"/>
            <p:cNvPicPr/>
            <p:nvPr/>
          </p:nvPicPr>
          <p:blipFill>
            <a:blip r:embed="rId14"/>
            <a:stretch>
              <a:fillRect/>
            </a:stretch>
          </p:blipFill>
          <p:spPr>
            <a:xfrm>
              <a:off x="5595796" y="1478168"/>
              <a:ext cx="153464" cy="173719"/>
            </a:xfrm>
            <a:prstGeom prst="rect">
              <a:avLst/>
            </a:prstGeom>
          </p:spPr>
        </p:pic>
      </p:grpSp>
      <p:grpSp>
        <p:nvGrpSpPr>
          <p:cNvPr id="43" name="object 43"/>
          <p:cNvGrpSpPr/>
          <p:nvPr/>
        </p:nvGrpSpPr>
        <p:grpSpPr>
          <a:xfrm>
            <a:off x="6065884" y="1414967"/>
            <a:ext cx="486105" cy="237117"/>
            <a:chOff x="5913484" y="1414966"/>
            <a:chExt cx="486105" cy="237117"/>
          </a:xfrm>
        </p:grpSpPr>
        <p:sp>
          <p:nvSpPr>
            <p:cNvPr id="44" name="object 44"/>
            <p:cNvSpPr/>
            <p:nvPr/>
          </p:nvSpPr>
          <p:spPr>
            <a:xfrm>
              <a:off x="5913484" y="1419000"/>
              <a:ext cx="143996" cy="233082"/>
            </a:xfrm>
            <a:custGeom>
              <a:avLst/>
              <a:gdLst/>
              <a:ahLst/>
              <a:cxnLst/>
              <a:rect l="l" t="t" r="r" b="b"/>
              <a:pathLst>
                <a:path w="163195" h="264160">
                  <a:moveTo>
                    <a:pt x="131497" y="237934"/>
                  </a:moveTo>
                  <a:lnTo>
                    <a:pt x="83915" y="237934"/>
                  </a:lnTo>
                  <a:lnTo>
                    <a:pt x="93892" y="237029"/>
                  </a:lnTo>
                  <a:lnTo>
                    <a:pt x="103155" y="234124"/>
                  </a:lnTo>
                  <a:lnTo>
                    <a:pt x="130587" y="199834"/>
                  </a:lnTo>
                  <a:lnTo>
                    <a:pt x="134207" y="169354"/>
                  </a:lnTo>
                  <a:lnTo>
                    <a:pt x="133326" y="151035"/>
                  </a:lnTo>
                  <a:lnTo>
                    <a:pt x="118967" y="111347"/>
                  </a:lnTo>
                  <a:lnTo>
                    <a:pt x="82391" y="93059"/>
                  </a:lnTo>
                  <a:lnTo>
                    <a:pt x="131159" y="93059"/>
                  </a:lnTo>
                  <a:lnTo>
                    <a:pt x="131159" y="0"/>
                  </a:lnTo>
                  <a:lnTo>
                    <a:pt x="163163" y="0"/>
                  </a:lnTo>
                  <a:lnTo>
                    <a:pt x="163163" y="236410"/>
                  </a:lnTo>
                  <a:lnTo>
                    <a:pt x="132683" y="236410"/>
                  </a:lnTo>
                  <a:lnTo>
                    <a:pt x="131497" y="237934"/>
                  </a:lnTo>
                  <a:close/>
                </a:path>
                <a:path w="163195" h="264160">
                  <a:moveTo>
                    <a:pt x="80867" y="263937"/>
                  </a:moveTo>
                  <a:lnTo>
                    <a:pt x="39624" y="251745"/>
                  </a:lnTo>
                  <a:lnTo>
                    <a:pt x="9144" y="218122"/>
                  </a:lnTo>
                  <a:lnTo>
                    <a:pt x="571" y="180617"/>
                  </a:lnTo>
                  <a:lnTo>
                    <a:pt x="0" y="166306"/>
                  </a:lnTo>
                  <a:lnTo>
                    <a:pt x="571" y="152583"/>
                  </a:lnTo>
                  <a:lnTo>
                    <a:pt x="9144" y="114395"/>
                  </a:lnTo>
                  <a:lnTo>
                    <a:pt x="36576" y="79343"/>
                  </a:lnTo>
                  <a:lnTo>
                    <a:pt x="79343" y="67055"/>
                  </a:lnTo>
                  <a:lnTo>
                    <a:pt x="87320" y="67603"/>
                  </a:lnTo>
                  <a:lnTo>
                    <a:pt x="126539" y="87628"/>
                  </a:lnTo>
                  <a:lnTo>
                    <a:pt x="131159" y="93059"/>
                  </a:lnTo>
                  <a:lnTo>
                    <a:pt x="82391" y="93059"/>
                  </a:lnTo>
                  <a:lnTo>
                    <a:pt x="72358" y="94202"/>
                  </a:lnTo>
                  <a:lnTo>
                    <a:pt x="40362" y="120778"/>
                  </a:lnTo>
                  <a:lnTo>
                    <a:pt x="32004" y="166306"/>
                  </a:lnTo>
                  <a:lnTo>
                    <a:pt x="32885" y="183427"/>
                  </a:lnTo>
                  <a:lnTo>
                    <a:pt x="47244" y="219646"/>
                  </a:lnTo>
                  <a:lnTo>
                    <a:pt x="83915" y="237934"/>
                  </a:lnTo>
                  <a:lnTo>
                    <a:pt x="131497" y="237934"/>
                  </a:lnTo>
                  <a:lnTo>
                    <a:pt x="123301" y="248467"/>
                  </a:lnTo>
                  <a:lnTo>
                    <a:pt x="111347" y="257067"/>
                  </a:lnTo>
                  <a:lnTo>
                    <a:pt x="97107" y="262221"/>
                  </a:lnTo>
                  <a:lnTo>
                    <a:pt x="80867" y="263937"/>
                  </a:lnTo>
                  <a:close/>
                </a:path>
                <a:path w="163195" h="264160">
                  <a:moveTo>
                    <a:pt x="163163" y="260889"/>
                  </a:moveTo>
                  <a:lnTo>
                    <a:pt x="132683" y="260889"/>
                  </a:lnTo>
                  <a:lnTo>
                    <a:pt x="132683" y="236410"/>
                  </a:lnTo>
                  <a:lnTo>
                    <a:pt x="163163" y="236410"/>
                  </a:lnTo>
                  <a:lnTo>
                    <a:pt x="163163" y="260889"/>
                  </a:lnTo>
                  <a:close/>
                </a:path>
              </a:pathLst>
            </a:custGeom>
            <a:solidFill>
              <a:srgbClr val="000000"/>
            </a:solidFill>
          </p:spPr>
          <p:txBody>
            <a:bodyPr wrap="square" lIns="0" tIns="0" rIns="0" bIns="0" rtlCol="0"/>
            <a:lstStyle/>
            <a:p>
              <a:endParaRPr/>
            </a:p>
          </p:txBody>
        </p:sp>
        <p:pic>
          <p:nvPicPr>
            <p:cNvPr id="45" name="object 45"/>
            <p:cNvPicPr/>
            <p:nvPr/>
          </p:nvPicPr>
          <p:blipFill>
            <a:blip r:embed="rId15"/>
            <a:stretch>
              <a:fillRect/>
            </a:stretch>
          </p:blipFill>
          <p:spPr>
            <a:xfrm>
              <a:off x="6092498" y="1478168"/>
              <a:ext cx="153380" cy="173719"/>
            </a:xfrm>
            <a:prstGeom prst="rect">
              <a:avLst/>
            </a:prstGeom>
          </p:spPr>
        </p:pic>
        <p:sp>
          <p:nvSpPr>
            <p:cNvPr id="46" name="object 46"/>
            <p:cNvSpPr/>
            <p:nvPr/>
          </p:nvSpPr>
          <p:spPr>
            <a:xfrm>
              <a:off x="6263438" y="1414966"/>
              <a:ext cx="136151" cy="234763"/>
            </a:xfrm>
            <a:custGeom>
              <a:avLst/>
              <a:gdLst/>
              <a:ahLst/>
              <a:cxnLst/>
              <a:rect l="l" t="t" r="r" b="b"/>
              <a:pathLst>
                <a:path w="154304" h="266064">
                  <a:moveTo>
                    <a:pt x="109829" y="3048"/>
                  </a:moveTo>
                  <a:lnTo>
                    <a:pt x="94691" y="952"/>
                  </a:lnTo>
                  <a:lnTo>
                    <a:pt x="87655" y="266"/>
                  </a:lnTo>
                  <a:lnTo>
                    <a:pt x="80772" y="0"/>
                  </a:lnTo>
                  <a:lnTo>
                    <a:pt x="70180" y="558"/>
                  </a:lnTo>
                  <a:lnTo>
                    <a:pt x="35052" y="19812"/>
                  </a:lnTo>
                  <a:lnTo>
                    <a:pt x="27432" y="56388"/>
                  </a:lnTo>
                  <a:lnTo>
                    <a:pt x="27432" y="76200"/>
                  </a:lnTo>
                  <a:lnTo>
                    <a:pt x="0" y="76200"/>
                  </a:lnTo>
                  <a:lnTo>
                    <a:pt x="0" y="100685"/>
                  </a:lnTo>
                  <a:lnTo>
                    <a:pt x="27432" y="100685"/>
                  </a:lnTo>
                  <a:lnTo>
                    <a:pt x="27432" y="265468"/>
                  </a:lnTo>
                  <a:lnTo>
                    <a:pt x="59436" y="265468"/>
                  </a:lnTo>
                  <a:lnTo>
                    <a:pt x="59436" y="100685"/>
                  </a:lnTo>
                  <a:lnTo>
                    <a:pt x="96012" y="100685"/>
                  </a:lnTo>
                  <a:lnTo>
                    <a:pt x="96012" y="76200"/>
                  </a:lnTo>
                  <a:lnTo>
                    <a:pt x="59436" y="76200"/>
                  </a:lnTo>
                  <a:lnTo>
                    <a:pt x="59436" y="47244"/>
                  </a:lnTo>
                  <a:lnTo>
                    <a:pt x="62484" y="39624"/>
                  </a:lnTo>
                  <a:lnTo>
                    <a:pt x="65532" y="35052"/>
                  </a:lnTo>
                  <a:lnTo>
                    <a:pt x="70104" y="30480"/>
                  </a:lnTo>
                  <a:lnTo>
                    <a:pt x="76200" y="28956"/>
                  </a:lnTo>
                  <a:lnTo>
                    <a:pt x="92964" y="28956"/>
                  </a:lnTo>
                  <a:lnTo>
                    <a:pt x="99060" y="30480"/>
                  </a:lnTo>
                  <a:lnTo>
                    <a:pt x="105257" y="30480"/>
                  </a:lnTo>
                  <a:lnTo>
                    <a:pt x="109829" y="3048"/>
                  </a:lnTo>
                  <a:close/>
                </a:path>
                <a:path w="154304" h="266064">
                  <a:moveTo>
                    <a:pt x="154025" y="76200"/>
                  </a:moveTo>
                  <a:lnTo>
                    <a:pt x="122021" y="76200"/>
                  </a:lnTo>
                  <a:lnTo>
                    <a:pt x="122021" y="265468"/>
                  </a:lnTo>
                  <a:lnTo>
                    <a:pt x="154025" y="265468"/>
                  </a:lnTo>
                  <a:lnTo>
                    <a:pt x="154025" y="76200"/>
                  </a:lnTo>
                  <a:close/>
                </a:path>
                <a:path w="154304" h="266064">
                  <a:moveTo>
                    <a:pt x="154025" y="4572"/>
                  </a:moveTo>
                  <a:lnTo>
                    <a:pt x="122021" y="4572"/>
                  </a:lnTo>
                  <a:lnTo>
                    <a:pt x="122021" y="41148"/>
                  </a:lnTo>
                  <a:lnTo>
                    <a:pt x="154025" y="41148"/>
                  </a:lnTo>
                  <a:lnTo>
                    <a:pt x="154025" y="4572"/>
                  </a:lnTo>
                  <a:close/>
                </a:path>
              </a:pathLst>
            </a:custGeom>
            <a:solidFill>
              <a:srgbClr val="000000"/>
            </a:solidFill>
          </p:spPr>
          <p:txBody>
            <a:bodyPr wrap="square" lIns="0" tIns="0" rIns="0" bIns="0" rtlCol="0"/>
            <a:lstStyle/>
            <a:p>
              <a:endParaRPr/>
            </a:p>
          </p:txBody>
        </p:sp>
      </p:grpSp>
      <p:grpSp>
        <p:nvGrpSpPr>
          <p:cNvPr id="47" name="object 47"/>
          <p:cNvGrpSpPr/>
          <p:nvPr/>
        </p:nvGrpSpPr>
        <p:grpSpPr>
          <a:xfrm>
            <a:off x="6594776" y="1419000"/>
            <a:ext cx="490481" cy="233082"/>
            <a:chOff x="6442375" y="1419000"/>
            <a:chExt cx="490481" cy="233082"/>
          </a:xfrm>
        </p:grpSpPr>
        <p:pic>
          <p:nvPicPr>
            <p:cNvPr id="48" name="object 48"/>
            <p:cNvPicPr/>
            <p:nvPr/>
          </p:nvPicPr>
          <p:blipFill>
            <a:blip r:embed="rId16"/>
            <a:stretch>
              <a:fillRect/>
            </a:stretch>
          </p:blipFill>
          <p:spPr>
            <a:xfrm>
              <a:off x="6442375" y="1478167"/>
              <a:ext cx="134638" cy="171029"/>
            </a:xfrm>
            <a:prstGeom prst="rect">
              <a:avLst/>
            </a:prstGeom>
          </p:spPr>
        </p:pic>
        <p:pic>
          <p:nvPicPr>
            <p:cNvPr id="49" name="object 49"/>
            <p:cNvPicPr/>
            <p:nvPr/>
          </p:nvPicPr>
          <p:blipFill>
            <a:blip r:embed="rId15"/>
            <a:stretch>
              <a:fillRect/>
            </a:stretch>
          </p:blipFill>
          <p:spPr>
            <a:xfrm>
              <a:off x="6610714" y="1478168"/>
              <a:ext cx="153380" cy="173719"/>
            </a:xfrm>
            <a:prstGeom prst="rect">
              <a:avLst/>
            </a:prstGeom>
          </p:spPr>
        </p:pic>
        <p:sp>
          <p:nvSpPr>
            <p:cNvPr id="50" name="object 50"/>
            <p:cNvSpPr/>
            <p:nvPr/>
          </p:nvSpPr>
          <p:spPr>
            <a:xfrm>
              <a:off x="6788300" y="1419000"/>
              <a:ext cx="144556" cy="233082"/>
            </a:xfrm>
            <a:custGeom>
              <a:avLst/>
              <a:gdLst/>
              <a:ahLst/>
              <a:cxnLst/>
              <a:rect l="l" t="t" r="r" b="b"/>
              <a:pathLst>
                <a:path w="163829" h="264160">
                  <a:moveTo>
                    <a:pt x="132909" y="237934"/>
                  </a:moveTo>
                  <a:lnTo>
                    <a:pt x="83915" y="237934"/>
                  </a:lnTo>
                  <a:lnTo>
                    <a:pt x="93892" y="237029"/>
                  </a:lnTo>
                  <a:lnTo>
                    <a:pt x="103155" y="234124"/>
                  </a:lnTo>
                  <a:lnTo>
                    <a:pt x="130587" y="199834"/>
                  </a:lnTo>
                  <a:lnTo>
                    <a:pt x="134207" y="169354"/>
                  </a:lnTo>
                  <a:lnTo>
                    <a:pt x="133326" y="151035"/>
                  </a:lnTo>
                  <a:lnTo>
                    <a:pt x="118967" y="111347"/>
                  </a:lnTo>
                  <a:lnTo>
                    <a:pt x="82391" y="93059"/>
                  </a:lnTo>
                  <a:lnTo>
                    <a:pt x="131159" y="93059"/>
                  </a:lnTo>
                  <a:lnTo>
                    <a:pt x="131159" y="0"/>
                  </a:lnTo>
                  <a:lnTo>
                    <a:pt x="163258" y="0"/>
                  </a:lnTo>
                  <a:lnTo>
                    <a:pt x="163258" y="236410"/>
                  </a:lnTo>
                  <a:lnTo>
                    <a:pt x="134207" y="236410"/>
                  </a:lnTo>
                  <a:lnTo>
                    <a:pt x="132909" y="237934"/>
                  </a:lnTo>
                  <a:close/>
                </a:path>
                <a:path w="163829" h="264160">
                  <a:moveTo>
                    <a:pt x="80867" y="263937"/>
                  </a:moveTo>
                  <a:lnTo>
                    <a:pt x="39624" y="251745"/>
                  </a:lnTo>
                  <a:lnTo>
                    <a:pt x="10668" y="218122"/>
                  </a:lnTo>
                  <a:lnTo>
                    <a:pt x="595" y="180617"/>
                  </a:lnTo>
                  <a:lnTo>
                    <a:pt x="0" y="166306"/>
                  </a:lnTo>
                  <a:lnTo>
                    <a:pt x="571" y="152583"/>
                  </a:lnTo>
                  <a:lnTo>
                    <a:pt x="9144" y="114395"/>
                  </a:lnTo>
                  <a:lnTo>
                    <a:pt x="36576" y="79343"/>
                  </a:lnTo>
                  <a:lnTo>
                    <a:pt x="79343" y="67055"/>
                  </a:lnTo>
                  <a:lnTo>
                    <a:pt x="87320" y="67603"/>
                  </a:lnTo>
                  <a:lnTo>
                    <a:pt x="127182" y="87628"/>
                  </a:lnTo>
                  <a:lnTo>
                    <a:pt x="131159" y="93059"/>
                  </a:lnTo>
                  <a:lnTo>
                    <a:pt x="82391" y="93059"/>
                  </a:lnTo>
                  <a:lnTo>
                    <a:pt x="72413" y="94202"/>
                  </a:lnTo>
                  <a:lnTo>
                    <a:pt x="40402" y="120778"/>
                  </a:lnTo>
                  <a:lnTo>
                    <a:pt x="32004" y="166306"/>
                  </a:lnTo>
                  <a:lnTo>
                    <a:pt x="33100" y="183427"/>
                  </a:lnTo>
                  <a:lnTo>
                    <a:pt x="47339" y="219646"/>
                  </a:lnTo>
                  <a:lnTo>
                    <a:pt x="83915" y="237934"/>
                  </a:lnTo>
                  <a:lnTo>
                    <a:pt x="132909" y="237934"/>
                  </a:lnTo>
                  <a:lnTo>
                    <a:pt x="123944" y="248467"/>
                  </a:lnTo>
                  <a:lnTo>
                    <a:pt x="111537" y="257067"/>
                  </a:lnTo>
                  <a:lnTo>
                    <a:pt x="97131" y="262221"/>
                  </a:lnTo>
                  <a:lnTo>
                    <a:pt x="80867" y="263937"/>
                  </a:lnTo>
                  <a:close/>
                </a:path>
                <a:path w="163829" h="264160">
                  <a:moveTo>
                    <a:pt x="163258" y="260889"/>
                  </a:moveTo>
                  <a:lnTo>
                    <a:pt x="134207" y="260889"/>
                  </a:lnTo>
                  <a:lnTo>
                    <a:pt x="134207" y="236410"/>
                  </a:lnTo>
                  <a:lnTo>
                    <a:pt x="163258" y="236410"/>
                  </a:lnTo>
                  <a:lnTo>
                    <a:pt x="163258" y="260889"/>
                  </a:lnTo>
                  <a:close/>
                </a:path>
              </a:pathLst>
            </a:custGeom>
            <a:solidFill>
              <a:srgbClr val="000000"/>
            </a:solidFill>
          </p:spPr>
          <p:txBody>
            <a:bodyPr wrap="square" lIns="0" tIns="0" rIns="0" bIns="0" rtlCol="0"/>
            <a:lstStyle/>
            <a:p>
              <a:endParaRPr/>
            </a:p>
          </p:txBody>
        </p:sp>
      </p:grpSp>
      <p:grpSp>
        <p:nvGrpSpPr>
          <p:cNvPr id="51" name="object 51"/>
          <p:cNvGrpSpPr/>
          <p:nvPr/>
        </p:nvGrpSpPr>
        <p:grpSpPr>
          <a:xfrm>
            <a:off x="7259647" y="1478169"/>
            <a:ext cx="316343" cy="173718"/>
            <a:chOff x="7107245" y="1478168"/>
            <a:chExt cx="316343" cy="173718"/>
          </a:xfrm>
        </p:grpSpPr>
        <p:pic>
          <p:nvPicPr>
            <p:cNvPr id="52" name="object 52"/>
            <p:cNvPicPr/>
            <p:nvPr/>
          </p:nvPicPr>
          <p:blipFill>
            <a:blip r:embed="rId17"/>
            <a:stretch>
              <a:fillRect/>
            </a:stretch>
          </p:blipFill>
          <p:spPr>
            <a:xfrm>
              <a:off x="7107245" y="1478168"/>
              <a:ext cx="153464" cy="173719"/>
            </a:xfrm>
            <a:prstGeom prst="rect">
              <a:avLst/>
            </a:prstGeom>
          </p:spPr>
        </p:pic>
        <p:pic>
          <p:nvPicPr>
            <p:cNvPr id="53" name="object 53"/>
            <p:cNvPicPr/>
            <p:nvPr/>
          </p:nvPicPr>
          <p:blipFill>
            <a:blip r:embed="rId18"/>
            <a:stretch>
              <a:fillRect/>
            </a:stretch>
          </p:blipFill>
          <p:spPr>
            <a:xfrm>
              <a:off x="7284917" y="1478168"/>
              <a:ext cx="138672" cy="173719"/>
            </a:xfrm>
            <a:prstGeom prst="rect">
              <a:avLst/>
            </a:prstGeom>
          </p:spPr>
        </p:pic>
      </p:grpSp>
      <p:grpSp>
        <p:nvGrpSpPr>
          <p:cNvPr id="54" name="object 54"/>
          <p:cNvGrpSpPr/>
          <p:nvPr/>
        </p:nvGrpSpPr>
        <p:grpSpPr>
          <a:xfrm>
            <a:off x="7733481" y="1419000"/>
            <a:ext cx="528027" cy="232887"/>
            <a:chOff x="7581082" y="1419000"/>
            <a:chExt cx="528027" cy="232887"/>
          </a:xfrm>
        </p:grpSpPr>
        <p:sp>
          <p:nvSpPr>
            <p:cNvPr id="55" name="object 55"/>
            <p:cNvSpPr/>
            <p:nvPr/>
          </p:nvSpPr>
          <p:spPr>
            <a:xfrm>
              <a:off x="7581082" y="1419000"/>
              <a:ext cx="240926" cy="231962"/>
            </a:xfrm>
            <a:custGeom>
              <a:avLst/>
              <a:gdLst/>
              <a:ahLst/>
              <a:cxnLst/>
              <a:rect l="l" t="t" r="r" b="b"/>
              <a:pathLst>
                <a:path w="273050" h="262889">
                  <a:moveTo>
                    <a:pt x="91440" y="259372"/>
                  </a:moveTo>
                  <a:lnTo>
                    <a:pt x="86868" y="231838"/>
                  </a:lnTo>
                  <a:lnTo>
                    <a:pt x="80772" y="233362"/>
                  </a:lnTo>
                  <a:lnTo>
                    <a:pt x="68580" y="233362"/>
                  </a:lnTo>
                  <a:lnTo>
                    <a:pt x="59436" y="228790"/>
                  </a:lnTo>
                  <a:lnTo>
                    <a:pt x="57912" y="227266"/>
                  </a:lnTo>
                  <a:lnTo>
                    <a:pt x="56388" y="224218"/>
                  </a:lnTo>
                  <a:lnTo>
                    <a:pt x="56388" y="221170"/>
                  </a:lnTo>
                  <a:lnTo>
                    <a:pt x="54864" y="216598"/>
                  </a:lnTo>
                  <a:lnTo>
                    <a:pt x="54864" y="96113"/>
                  </a:lnTo>
                  <a:lnTo>
                    <a:pt x="86868" y="96113"/>
                  </a:lnTo>
                  <a:lnTo>
                    <a:pt x="86868" y="71628"/>
                  </a:lnTo>
                  <a:lnTo>
                    <a:pt x="54864" y="71628"/>
                  </a:lnTo>
                  <a:lnTo>
                    <a:pt x="54864" y="6096"/>
                  </a:lnTo>
                  <a:lnTo>
                    <a:pt x="22860" y="24384"/>
                  </a:lnTo>
                  <a:lnTo>
                    <a:pt x="22860" y="71628"/>
                  </a:lnTo>
                  <a:lnTo>
                    <a:pt x="0" y="71628"/>
                  </a:lnTo>
                  <a:lnTo>
                    <a:pt x="0" y="96113"/>
                  </a:lnTo>
                  <a:lnTo>
                    <a:pt x="22860" y="96113"/>
                  </a:lnTo>
                  <a:lnTo>
                    <a:pt x="22860" y="204406"/>
                  </a:lnTo>
                  <a:lnTo>
                    <a:pt x="23139" y="217868"/>
                  </a:lnTo>
                  <a:lnTo>
                    <a:pt x="41148" y="257848"/>
                  </a:lnTo>
                  <a:lnTo>
                    <a:pt x="67056" y="262420"/>
                  </a:lnTo>
                  <a:lnTo>
                    <a:pt x="82296" y="262420"/>
                  </a:lnTo>
                  <a:lnTo>
                    <a:pt x="91440" y="259372"/>
                  </a:lnTo>
                  <a:close/>
                </a:path>
                <a:path w="273050" h="262889">
                  <a:moveTo>
                    <a:pt x="272986" y="140309"/>
                  </a:moveTo>
                  <a:lnTo>
                    <a:pt x="265366" y="99161"/>
                  </a:lnTo>
                  <a:lnTo>
                    <a:pt x="235737" y="72250"/>
                  </a:lnTo>
                  <a:lnTo>
                    <a:pt x="207352" y="67056"/>
                  </a:lnTo>
                  <a:lnTo>
                    <a:pt x="191046" y="68770"/>
                  </a:lnTo>
                  <a:lnTo>
                    <a:pt x="176301" y="73774"/>
                  </a:lnTo>
                  <a:lnTo>
                    <a:pt x="162991" y="81927"/>
                  </a:lnTo>
                  <a:lnTo>
                    <a:pt x="150964" y="93065"/>
                  </a:lnTo>
                  <a:lnTo>
                    <a:pt x="150964" y="0"/>
                  </a:lnTo>
                  <a:lnTo>
                    <a:pt x="118960" y="0"/>
                  </a:lnTo>
                  <a:lnTo>
                    <a:pt x="118960" y="260896"/>
                  </a:lnTo>
                  <a:lnTo>
                    <a:pt x="150964" y="260896"/>
                  </a:lnTo>
                  <a:lnTo>
                    <a:pt x="150964" y="157073"/>
                  </a:lnTo>
                  <a:lnTo>
                    <a:pt x="151257" y="146456"/>
                  </a:lnTo>
                  <a:lnTo>
                    <a:pt x="168402" y="106159"/>
                  </a:lnTo>
                  <a:lnTo>
                    <a:pt x="201256" y="94589"/>
                  </a:lnTo>
                  <a:lnTo>
                    <a:pt x="209880" y="95402"/>
                  </a:lnTo>
                  <a:lnTo>
                    <a:pt x="240169" y="129476"/>
                  </a:lnTo>
                  <a:lnTo>
                    <a:pt x="240982" y="140309"/>
                  </a:lnTo>
                  <a:lnTo>
                    <a:pt x="240982" y="260896"/>
                  </a:lnTo>
                  <a:lnTo>
                    <a:pt x="272986" y="260896"/>
                  </a:lnTo>
                  <a:lnTo>
                    <a:pt x="272986" y="140309"/>
                  </a:lnTo>
                  <a:close/>
                </a:path>
              </a:pathLst>
            </a:custGeom>
            <a:solidFill>
              <a:srgbClr val="000000"/>
            </a:solidFill>
          </p:spPr>
          <p:txBody>
            <a:bodyPr wrap="square" lIns="0" tIns="0" rIns="0" bIns="0" rtlCol="0"/>
            <a:lstStyle/>
            <a:p>
              <a:endParaRPr/>
            </a:p>
          </p:txBody>
        </p:sp>
        <p:pic>
          <p:nvPicPr>
            <p:cNvPr id="56" name="object 56"/>
            <p:cNvPicPr/>
            <p:nvPr/>
          </p:nvPicPr>
          <p:blipFill>
            <a:blip r:embed="rId19"/>
            <a:stretch>
              <a:fillRect/>
            </a:stretch>
          </p:blipFill>
          <p:spPr>
            <a:xfrm>
              <a:off x="7854231" y="1478168"/>
              <a:ext cx="153464" cy="173719"/>
            </a:xfrm>
            <a:prstGeom prst="rect">
              <a:avLst/>
            </a:prstGeom>
          </p:spPr>
        </p:pic>
        <p:sp>
          <p:nvSpPr>
            <p:cNvPr id="57" name="object 57"/>
            <p:cNvSpPr/>
            <p:nvPr/>
          </p:nvSpPr>
          <p:spPr>
            <a:xfrm>
              <a:off x="8027867" y="1424379"/>
              <a:ext cx="81243" cy="226359"/>
            </a:xfrm>
            <a:custGeom>
              <a:avLst/>
              <a:gdLst/>
              <a:ahLst/>
              <a:cxnLst/>
              <a:rect l="l" t="t" r="r" b="b"/>
              <a:pathLst>
                <a:path w="92075" h="256539">
                  <a:moveTo>
                    <a:pt x="82391" y="256317"/>
                  </a:moveTo>
                  <a:lnTo>
                    <a:pt x="67151" y="256317"/>
                  </a:lnTo>
                  <a:lnTo>
                    <a:pt x="59459" y="256032"/>
                  </a:lnTo>
                  <a:lnTo>
                    <a:pt x="27431" y="236505"/>
                  </a:lnTo>
                  <a:lnTo>
                    <a:pt x="25431" y="230711"/>
                  </a:lnTo>
                  <a:lnTo>
                    <a:pt x="24002" y="222515"/>
                  </a:lnTo>
                  <a:lnTo>
                    <a:pt x="23145" y="211766"/>
                  </a:lnTo>
                  <a:lnTo>
                    <a:pt x="22859" y="198310"/>
                  </a:lnTo>
                  <a:lnTo>
                    <a:pt x="22859" y="90011"/>
                  </a:lnTo>
                  <a:lnTo>
                    <a:pt x="0" y="90011"/>
                  </a:lnTo>
                  <a:lnTo>
                    <a:pt x="0" y="65532"/>
                  </a:lnTo>
                  <a:lnTo>
                    <a:pt x="22859" y="65532"/>
                  </a:lnTo>
                  <a:lnTo>
                    <a:pt x="22859" y="18288"/>
                  </a:lnTo>
                  <a:lnTo>
                    <a:pt x="54959" y="0"/>
                  </a:lnTo>
                  <a:lnTo>
                    <a:pt x="54959" y="65532"/>
                  </a:lnTo>
                  <a:lnTo>
                    <a:pt x="86963" y="65532"/>
                  </a:lnTo>
                  <a:lnTo>
                    <a:pt x="86963" y="90011"/>
                  </a:lnTo>
                  <a:lnTo>
                    <a:pt x="54959" y="90011"/>
                  </a:lnTo>
                  <a:lnTo>
                    <a:pt x="54959" y="215074"/>
                  </a:lnTo>
                  <a:lnTo>
                    <a:pt x="58007" y="221170"/>
                  </a:lnTo>
                  <a:lnTo>
                    <a:pt x="59531" y="222694"/>
                  </a:lnTo>
                  <a:lnTo>
                    <a:pt x="62579" y="224218"/>
                  </a:lnTo>
                  <a:lnTo>
                    <a:pt x="64103" y="225742"/>
                  </a:lnTo>
                  <a:lnTo>
                    <a:pt x="68675" y="227266"/>
                  </a:lnTo>
                  <a:lnTo>
                    <a:pt x="80867" y="227266"/>
                  </a:lnTo>
                  <a:lnTo>
                    <a:pt x="86963" y="225742"/>
                  </a:lnTo>
                  <a:lnTo>
                    <a:pt x="91535" y="253269"/>
                  </a:lnTo>
                  <a:lnTo>
                    <a:pt x="82391" y="256317"/>
                  </a:lnTo>
                  <a:close/>
                </a:path>
              </a:pathLst>
            </a:custGeom>
            <a:solidFill>
              <a:srgbClr val="000000"/>
            </a:solidFill>
          </p:spPr>
          <p:txBody>
            <a:bodyPr wrap="square" lIns="0" tIns="0" rIns="0" bIns="0" rtlCol="0"/>
            <a:lstStyle/>
            <a:p>
              <a:endParaRPr/>
            </a:p>
          </p:txBody>
        </p:sp>
      </p:grpSp>
      <p:sp>
        <p:nvSpPr>
          <p:cNvPr id="58" name="object 58"/>
          <p:cNvSpPr/>
          <p:nvPr/>
        </p:nvSpPr>
        <p:spPr>
          <a:xfrm>
            <a:off x="974323" y="1804007"/>
            <a:ext cx="145676" cy="233082"/>
          </a:xfrm>
          <a:custGeom>
            <a:avLst/>
            <a:gdLst/>
            <a:ahLst/>
            <a:cxnLst/>
            <a:rect l="l" t="t" r="r" b="b"/>
            <a:pathLst>
              <a:path w="165100" h="264160">
                <a:moveTo>
                  <a:pt x="132931" y="238029"/>
                </a:moveTo>
                <a:lnTo>
                  <a:pt x="83915" y="238029"/>
                </a:lnTo>
                <a:lnTo>
                  <a:pt x="94559" y="236910"/>
                </a:lnTo>
                <a:lnTo>
                  <a:pt x="103917" y="233648"/>
                </a:lnTo>
                <a:lnTo>
                  <a:pt x="130778" y="199274"/>
                </a:lnTo>
                <a:lnTo>
                  <a:pt x="134207" y="169354"/>
                </a:lnTo>
                <a:lnTo>
                  <a:pt x="133350" y="151075"/>
                </a:lnTo>
                <a:lnTo>
                  <a:pt x="120491" y="111347"/>
                </a:lnTo>
                <a:lnTo>
                  <a:pt x="83915" y="93059"/>
                </a:lnTo>
                <a:lnTo>
                  <a:pt x="132683" y="93059"/>
                </a:lnTo>
                <a:lnTo>
                  <a:pt x="132683" y="0"/>
                </a:lnTo>
                <a:lnTo>
                  <a:pt x="164687" y="0"/>
                </a:lnTo>
                <a:lnTo>
                  <a:pt x="164687" y="236505"/>
                </a:lnTo>
                <a:lnTo>
                  <a:pt x="134207" y="236505"/>
                </a:lnTo>
                <a:lnTo>
                  <a:pt x="132931" y="238029"/>
                </a:lnTo>
                <a:close/>
              </a:path>
              <a:path w="165100" h="264160">
                <a:moveTo>
                  <a:pt x="80867" y="263937"/>
                </a:moveTo>
                <a:lnTo>
                  <a:pt x="39624" y="251745"/>
                </a:lnTo>
                <a:lnTo>
                  <a:pt x="10668" y="218217"/>
                </a:lnTo>
                <a:lnTo>
                  <a:pt x="595" y="180619"/>
                </a:lnTo>
                <a:lnTo>
                  <a:pt x="0" y="166306"/>
                </a:lnTo>
                <a:lnTo>
                  <a:pt x="571" y="151980"/>
                </a:lnTo>
                <a:lnTo>
                  <a:pt x="9144" y="114395"/>
                </a:lnTo>
                <a:lnTo>
                  <a:pt x="38100" y="79343"/>
                </a:lnTo>
                <a:lnTo>
                  <a:pt x="80867" y="67151"/>
                </a:lnTo>
                <a:lnTo>
                  <a:pt x="88820" y="67698"/>
                </a:lnTo>
                <a:lnTo>
                  <a:pt x="127825" y="87629"/>
                </a:lnTo>
                <a:lnTo>
                  <a:pt x="132683" y="93059"/>
                </a:lnTo>
                <a:lnTo>
                  <a:pt x="83915" y="93059"/>
                </a:lnTo>
                <a:lnTo>
                  <a:pt x="73041" y="94202"/>
                </a:lnTo>
                <a:lnTo>
                  <a:pt x="41243" y="120791"/>
                </a:lnTo>
                <a:lnTo>
                  <a:pt x="33528" y="166306"/>
                </a:lnTo>
                <a:lnTo>
                  <a:pt x="34409" y="183429"/>
                </a:lnTo>
                <a:lnTo>
                  <a:pt x="48768" y="219741"/>
                </a:lnTo>
                <a:lnTo>
                  <a:pt x="83915" y="238029"/>
                </a:lnTo>
                <a:lnTo>
                  <a:pt x="132931" y="238029"/>
                </a:lnTo>
                <a:lnTo>
                  <a:pt x="124158" y="248507"/>
                </a:lnTo>
                <a:lnTo>
                  <a:pt x="112109" y="257079"/>
                </a:lnTo>
                <a:lnTo>
                  <a:pt x="97774" y="262223"/>
                </a:lnTo>
                <a:lnTo>
                  <a:pt x="80867" y="263937"/>
                </a:lnTo>
                <a:close/>
              </a:path>
              <a:path w="165100" h="264160">
                <a:moveTo>
                  <a:pt x="164687" y="260889"/>
                </a:moveTo>
                <a:lnTo>
                  <a:pt x="134207" y="260889"/>
                </a:lnTo>
                <a:lnTo>
                  <a:pt x="134207" y="236505"/>
                </a:lnTo>
                <a:lnTo>
                  <a:pt x="164687" y="236505"/>
                </a:lnTo>
                <a:lnTo>
                  <a:pt x="164687" y="260889"/>
                </a:lnTo>
                <a:close/>
              </a:path>
            </a:pathLst>
          </a:custGeom>
          <a:solidFill>
            <a:srgbClr val="000000"/>
          </a:solidFill>
        </p:spPr>
        <p:txBody>
          <a:bodyPr wrap="square" lIns="0" tIns="0" rIns="0" bIns="0" rtlCol="0"/>
          <a:lstStyle/>
          <a:p>
            <a:endParaRPr/>
          </a:p>
        </p:txBody>
      </p:sp>
      <p:grpSp>
        <p:nvGrpSpPr>
          <p:cNvPr id="59" name="object 59"/>
          <p:cNvGrpSpPr/>
          <p:nvPr/>
        </p:nvGrpSpPr>
        <p:grpSpPr>
          <a:xfrm>
            <a:off x="1164089" y="1804012"/>
            <a:ext cx="421565" cy="232881"/>
            <a:chOff x="1011689" y="1804012"/>
            <a:chExt cx="421565" cy="232881"/>
          </a:xfrm>
        </p:grpSpPr>
        <p:sp>
          <p:nvSpPr>
            <p:cNvPr id="60" name="object 60"/>
            <p:cNvSpPr/>
            <p:nvPr/>
          </p:nvSpPr>
          <p:spPr>
            <a:xfrm>
              <a:off x="1011689" y="1804012"/>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pic>
          <p:nvPicPr>
            <p:cNvPr id="61" name="object 61"/>
            <p:cNvPicPr/>
            <p:nvPr/>
          </p:nvPicPr>
          <p:blipFill>
            <a:blip r:embed="rId20"/>
            <a:stretch>
              <a:fillRect/>
            </a:stretch>
          </p:blipFill>
          <p:spPr>
            <a:xfrm>
              <a:off x="1070945" y="1863258"/>
              <a:ext cx="138589" cy="173635"/>
            </a:xfrm>
            <a:prstGeom prst="rect">
              <a:avLst/>
            </a:prstGeom>
          </p:spPr>
        </p:pic>
        <p:pic>
          <p:nvPicPr>
            <p:cNvPr id="62" name="object 62"/>
            <p:cNvPicPr/>
            <p:nvPr/>
          </p:nvPicPr>
          <p:blipFill>
            <a:blip r:embed="rId21"/>
            <a:stretch>
              <a:fillRect/>
            </a:stretch>
          </p:blipFill>
          <p:spPr>
            <a:xfrm>
              <a:off x="1235084" y="1863258"/>
              <a:ext cx="145396" cy="173635"/>
            </a:xfrm>
            <a:prstGeom prst="rect">
              <a:avLst/>
            </a:prstGeom>
          </p:spPr>
        </p:pic>
        <p:sp>
          <p:nvSpPr>
            <p:cNvPr id="63" name="object 63"/>
            <p:cNvSpPr/>
            <p:nvPr/>
          </p:nvSpPr>
          <p:spPr>
            <a:xfrm>
              <a:off x="1404679" y="1804012"/>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grpSp>
      <p:sp>
        <p:nvSpPr>
          <p:cNvPr id="64" name="object 64"/>
          <p:cNvSpPr/>
          <p:nvPr/>
        </p:nvSpPr>
        <p:spPr>
          <a:xfrm>
            <a:off x="1628427" y="1803250"/>
            <a:ext cx="207309" cy="294715"/>
          </a:xfrm>
          <a:custGeom>
            <a:avLst/>
            <a:gdLst/>
            <a:ahLst/>
            <a:cxnLst/>
            <a:rect l="l" t="t" r="r" b="b"/>
            <a:pathLst>
              <a:path w="234950" h="334010">
                <a:moveTo>
                  <a:pt x="164693" y="165646"/>
                </a:moveTo>
                <a:lnTo>
                  <a:pt x="159550" y="126987"/>
                </a:lnTo>
                <a:lnTo>
                  <a:pt x="140347" y="92405"/>
                </a:lnTo>
                <a:lnTo>
                  <a:pt x="135407" y="87401"/>
                </a:lnTo>
                <a:lnTo>
                  <a:pt x="131165" y="83947"/>
                </a:lnTo>
                <a:lnTo>
                  <a:pt x="131165" y="165646"/>
                </a:lnTo>
                <a:lnTo>
                  <a:pt x="130289" y="183007"/>
                </a:lnTo>
                <a:lnTo>
                  <a:pt x="115925" y="220611"/>
                </a:lnTo>
                <a:lnTo>
                  <a:pt x="79349" y="238899"/>
                </a:lnTo>
                <a:lnTo>
                  <a:pt x="69316" y="237769"/>
                </a:lnTo>
                <a:lnTo>
                  <a:pt x="37960" y="211785"/>
                </a:lnTo>
                <a:lnTo>
                  <a:pt x="28956" y="167170"/>
                </a:lnTo>
                <a:lnTo>
                  <a:pt x="30086" y="150012"/>
                </a:lnTo>
                <a:lnTo>
                  <a:pt x="45720" y="112217"/>
                </a:lnTo>
                <a:lnTo>
                  <a:pt x="63842" y="96977"/>
                </a:lnTo>
                <a:lnTo>
                  <a:pt x="71056" y="93776"/>
                </a:lnTo>
                <a:lnTo>
                  <a:pt x="80873" y="92405"/>
                </a:lnTo>
                <a:lnTo>
                  <a:pt x="90868" y="93548"/>
                </a:lnTo>
                <a:lnTo>
                  <a:pt x="100304" y="96977"/>
                </a:lnTo>
                <a:lnTo>
                  <a:pt x="127736" y="133591"/>
                </a:lnTo>
                <a:lnTo>
                  <a:pt x="131165" y="165646"/>
                </a:lnTo>
                <a:lnTo>
                  <a:pt x="131165" y="83947"/>
                </a:lnTo>
                <a:lnTo>
                  <a:pt x="95948" y="68846"/>
                </a:lnTo>
                <a:lnTo>
                  <a:pt x="83921" y="68021"/>
                </a:lnTo>
                <a:lnTo>
                  <a:pt x="75031" y="68567"/>
                </a:lnTo>
                <a:lnTo>
                  <a:pt x="34696" y="90424"/>
                </a:lnTo>
                <a:lnTo>
                  <a:pt x="28956" y="96977"/>
                </a:lnTo>
                <a:lnTo>
                  <a:pt x="28956" y="72593"/>
                </a:lnTo>
                <a:lnTo>
                  <a:pt x="0" y="72593"/>
                </a:lnTo>
                <a:lnTo>
                  <a:pt x="0" y="333476"/>
                </a:lnTo>
                <a:lnTo>
                  <a:pt x="32004" y="333476"/>
                </a:lnTo>
                <a:lnTo>
                  <a:pt x="32004" y="241947"/>
                </a:lnTo>
                <a:lnTo>
                  <a:pt x="36626" y="246494"/>
                </a:lnTo>
                <a:lnTo>
                  <a:pt x="74599" y="264490"/>
                </a:lnTo>
                <a:lnTo>
                  <a:pt x="82397" y="264807"/>
                </a:lnTo>
                <a:lnTo>
                  <a:pt x="92900" y="264185"/>
                </a:lnTo>
                <a:lnTo>
                  <a:pt x="133019" y="246062"/>
                </a:lnTo>
                <a:lnTo>
                  <a:pt x="158902" y="205549"/>
                </a:lnTo>
                <a:lnTo>
                  <a:pt x="164096" y="179311"/>
                </a:lnTo>
                <a:lnTo>
                  <a:pt x="164693" y="165646"/>
                </a:lnTo>
                <a:close/>
              </a:path>
              <a:path w="234950" h="334010">
                <a:moveTo>
                  <a:pt x="234696" y="0"/>
                </a:moveTo>
                <a:lnTo>
                  <a:pt x="202692" y="0"/>
                </a:lnTo>
                <a:lnTo>
                  <a:pt x="202692" y="262140"/>
                </a:lnTo>
                <a:lnTo>
                  <a:pt x="234696" y="262140"/>
                </a:lnTo>
                <a:lnTo>
                  <a:pt x="234696" y="0"/>
                </a:lnTo>
                <a:close/>
              </a:path>
            </a:pathLst>
          </a:custGeom>
          <a:solidFill>
            <a:srgbClr val="000000"/>
          </a:solidFill>
        </p:spPr>
        <p:txBody>
          <a:bodyPr wrap="square" lIns="0" tIns="0" rIns="0" bIns="0" rtlCol="0"/>
          <a:lstStyle/>
          <a:p>
            <a:endParaRPr/>
          </a:p>
        </p:txBody>
      </p:sp>
      <p:sp>
        <p:nvSpPr>
          <p:cNvPr id="65" name="object 65"/>
          <p:cNvSpPr/>
          <p:nvPr/>
        </p:nvSpPr>
        <p:spPr>
          <a:xfrm>
            <a:off x="1878710" y="1804013"/>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grpSp>
        <p:nvGrpSpPr>
          <p:cNvPr id="66" name="object 66"/>
          <p:cNvGrpSpPr/>
          <p:nvPr/>
        </p:nvGrpSpPr>
        <p:grpSpPr>
          <a:xfrm>
            <a:off x="1950076" y="1863258"/>
            <a:ext cx="323066" cy="173635"/>
            <a:chOff x="1797675" y="1863258"/>
            <a:chExt cx="323066" cy="173635"/>
          </a:xfrm>
        </p:grpSpPr>
        <p:pic>
          <p:nvPicPr>
            <p:cNvPr id="67" name="object 67"/>
            <p:cNvPicPr/>
            <p:nvPr/>
          </p:nvPicPr>
          <p:blipFill>
            <a:blip r:embed="rId22"/>
            <a:stretch>
              <a:fillRect/>
            </a:stretch>
          </p:blipFill>
          <p:spPr>
            <a:xfrm>
              <a:off x="1797675" y="1863258"/>
              <a:ext cx="135983" cy="170945"/>
            </a:xfrm>
            <a:prstGeom prst="rect">
              <a:avLst/>
            </a:prstGeom>
          </p:spPr>
        </p:pic>
        <p:pic>
          <p:nvPicPr>
            <p:cNvPr id="68" name="object 68"/>
            <p:cNvPicPr/>
            <p:nvPr/>
          </p:nvPicPr>
          <p:blipFill>
            <a:blip r:embed="rId23"/>
            <a:stretch>
              <a:fillRect/>
            </a:stretch>
          </p:blipFill>
          <p:spPr>
            <a:xfrm>
              <a:off x="1967276" y="1863258"/>
              <a:ext cx="153464" cy="173635"/>
            </a:xfrm>
            <a:prstGeom prst="rect">
              <a:avLst/>
            </a:prstGeom>
          </p:spPr>
        </p:pic>
      </p:grpSp>
      <p:grpSp>
        <p:nvGrpSpPr>
          <p:cNvPr id="69" name="object 69"/>
          <p:cNvGrpSpPr/>
          <p:nvPr/>
        </p:nvGrpSpPr>
        <p:grpSpPr>
          <a:xfrm>
            <a:off x="2384837" y="1804007"/>
            <a:ext cx="1503885" cy="233082"/>
            <a:chOff x="2232436" y="1804007"/>
            <a:chExt cx="1503885" cy="233082"/>
          </a:xfrm>
        </p:grpSpPr>
        <p:pic>
          <p:nvPicPr>
            <p:cNvPr id="70" name="object 70"/>
            <p:cNvPicPr/>
            <p:nvPr/>
          </p:nvPicPr>
          <p:blipFill>
            <a:blip r:embed="rId24"/>
            <a:stretch>
              <a:fillRect/>
            </a:stretch>
          </p:blipFill>
          <p:spPr>
            <a:xfrm>
              <a:off x="2408760" y="1863258"/>
              <a:ext cx="138589" cy="173635"/>
            </a:xfrm>
            <a:prstGeom prst="rect">
              <a:avLst/>
            </a:prstGeom>
          </p:spPr>
        </p:pic>
        <p:pic>
          <p:nvPicPr>
            <p:cNvPr id="71" name="object 71"/>
            <p:cNvPicPr/>
            <p:nvPr/>
          </p:nvPicPr>
          <p:blipFill>
            <a:blip r:embed="rId25"/>
            <a:stretch>
              <a:fillRect/>
            </a:stretch>
          </p:blipFill>
          <p:spPr>
            <a:xfrm>
              <a:off x="2232436" y="1863258"/>
              <a:ext cx="153380" cy="173635"/>
            </a:xfrm>
            <a:prstGeom prst="rect">
              <a:avLst/>
            </a:prstGeom>
          </p:spPr>
        </p:pic>
        <p:pic>
          <p:nvPicPr>
            <p:cNvPr id="72" name="object 72"/>
            <p:cNvPicPr/>
            <p:nvPr/>
          </p:nvPicPr>
          <p:blipFill>
            <a:blip r:embed="rId26"/>
            <a:stretch>
              <a:fillRect/>
            </a:stretch>
          </p:blipFill>
          <p:spPr>
            <a:xfrm>
              <a:off x="2570209" y="1863258"/>
              <a:ext cx="137328" cy="173635"/>
            </a:xfrm>
            <a:prstGeom prst="rect">
              <a:avLst/>
            </a:prstGeom>
          </p:spPr>
        </p:pic>
        <p:pic>
          <p:nvPicPr>
            <p:cNvPr id="73" name="object 73"/>
            <p:cNvPicPr/>
            <p:nvPr/>
          </p:nvPicPr>
          <p:blipFill>
            <a:blip r:embed="rId27"/>
            <a:stretch>
              <a:fillRect/>
            </a:stretch>
          </p:blipFill>
          <p:spPr>
            <a:xfrm>
              <a:off x="2733087" y="1863258"/>
              <a:ext cx="156154" cy="173635"/>
            </a:xfrm>
            <a:prstGeom prst="rect">
              <a:avLst/>
            </a:prstGeom>
          </p:spPr>
        </p:pic>
        <p:pic>
          <p:nvPicPr>
            <p:cNvPr id="74" name="object 74"/>
            <p:cNvPicPr/>
            <p:nvPr/>
          </p:nvPicPr>
          <p:blipFill>
            <a:blip r:embed="rId28"/>
            <a:stretch>
              <a:fillRect/>
            </a:stretch>
          </p:blipFill>
          <p:spPr>
            <a:xfrm>
              <a:off x="2913445" y="1863258"/>
              <a:ext cx="145396" cy="173635"/>
            </a:xfrm>
            <a:prstGeom prst="rect">
              <a:avLst/>
            </a:prstGeom>
          </p:spPr>
        </p:pic>
        <p:sp>
          <p:nvSpPr>
            <p:cNvPr id="75" name="object 75"/>
            <p:cNvSpPr/>
            <p:nvPr/>
          </p:nvSpPr>
          <p:spPr>
            <a:xfrm>
              <a:off x="3083041" y="1804012"/>
              <a:ext cx="28574" cy="230281"/>
            </a:xfrm>
            <a:custGeom>
              <a:avLst/>
              <a:gdLst/>
              <a:ahLst/>
              <a:cxnLst/>
              <a:rect l="l" t="t" r="r" b="b"/>
              <a:pathLst>
                <a:path w="32384" h="260985">
                  <a:moveTo>
                    <a:pt x="32004" y="71628"/>
                  </a:moveTo>
                  <a:lnTo>
                    <a:pt x="0" y="71628"/>
                  </a:lnTo>
                  <a:lnTo>
                    <a:pt x="0" y="260896"/>
                  </a:lnTo>
                  <a:lnTo>
                    <a:pt x="32004" y="260896"/>
                  </a:lnTo>
                  <a:lnTo>
                    <a:pt x="32004" y="71628"/>
                  </a:lnTo>
                  <a:close/>
                </a:path>
                <a:path w="32384" h="260985">
                  <a:moveTo>
                    <a:pt x="32004" y="0"/>
                  </a:moveTo>
                  <a:lnTo>
                    <a:pt x="0" y="0"/>
                  </a:lnTo>
                  <a:lnTo>
                    <a:pt x="0" y="36576"/>
                  </a:lnTo>
                  <a:lnTo>
                    <a:pt x="32004" y="36576"/>
                  </a:lnTo>
                  <a:lnTo>
                    <a:pt x="32004" y="0"/>
                  </a:lnTo>
                  <a:close/>
                </a:path>
              </a:pathLst>
            </a:custGeom>
            <a:solidFill>
              <a:srgbClr val="000000"/>
            </a:solidFill>
          </p:spPr>
          <p:txBody>
            <a:bodyPr wrap="square" lIns="0" tIns="0" rIns="0" bIns="0" rtlCol="0"/>
            <a:lstStyle/>
            <a:p>
              <a:endParaRPr/>
            </a:p>
          </p:txBody>
        </p:sp>
        <p:pic>
          <p:nvPicPr>
            <p:cNvPr id="76" name="object 76"/>
            <p:cNvPicPr/>
            <p:nvPr/>
          </p:nvPicPr>
          <p:blipFill>
            <a:blip r:embed="rId29"/>
            <a:stretch>
              <a:fillRect/>
            </a:stretch>
          </p:blipFill>
          <p:spPr>
            <a:xfrm>
              <a:off x="3144987" y="1863258"/>
              <a:ext cx="153380" cy="173635"/>
            </a:xfrm>
            <a:prstGeom prst="rect">
              <a:avLst/>
            </a:prstGeom>
          </p:spPr>
        </p:pic>
        <p:sp>
          <p:nvSpPr>
            <p:cNvPr id="77" name="object 77"/>
            <p:cNvSpPr/>
            <p:nvPr/>
          </p:nvSpPr>
          <p:spPr>
            <a:xfrm>
              <a:off x="3318537" y="1809386"/>
              <a:ext cx="81243" cy="226359"/>
            </a:xfrm>
            <a:custGeom>
              <a:avLst/>
              <a:gdLst/>
              <a:ahLst/>
              <a:cxnLst/>
              <a:rect l="l" t="t" r="r" b="b"/>
              <a:pathLst>
                <a:path w="92075" h="256539">
                  <a:moveTo>
                    <a:pt x="82391" y="256317"/>
                  </a:moveTo>
                  <a:lnTo>
                    <a:pt x="67151" y="256317"/>
                  </a:lnTo>
                  <a:lnTo>
                    <a:pt x="59436" y="256031"/>
                  </a:lnTo>
                  <a:lnTo>
                    <a:pt x="26003" y="236505"/>
                  </a:lnTo>
                  <a:lnTo>
                    <a:pt x="22955" y="198310"/>
                  </a:lnTo>
                  <a:lnTo>
                    <a:pt x="22955" y="90011"/>
                  </a:lnTo>
                  <a:lnTo>
                    <a:pt x="0" y="90011"/>
                  </a:lnTo>
                  <a:lnTo>
                    <a:pt x="0" y="65627"/>
                  </a:lnTo>
                  <a:lnTo>
                    <a:pt x="22955" y="65627"/>
                  </a:lnTo>
                  <a:lnTo>
                    <a:pt x="22955" y="18287"/>
                  </a:lnTo>
                  <a:lnTo>
                    <a:pt x="54959" y="0"/>
                  </a:lnTo>
                  <a:lnTo>
                    <a:pt x="54959" y="65627"/>
                  </a:lnTo>
                  <a:lnTo>
                    <a:pt x="86963" y="65627"/>
                  </a:lnTo>
                  <a:lnTo>
                    <a:pt x="86963" y="90011"/>
                  </a:lnTo>
                  <a:lnTo>
                    <a:pt x="54959" y="90011"/>
                  </a:lnTo>
                  <a:lnTo>
                    <a:pt x="54959" y="215169"/>
                  </a:lnTo>
                  <a:lnTo>
                    <a:pt x="58007" y="221265"/>
                  </a:lnTo>
                  <a:lnTo>
                    <a:pt x="59531" y="222789"/>
                  </a:lnTo>
                  <a:lnTo>
                    <a:pt x="62579" y="224313"/>
                  </a:lnTo>
                  <a:lnTo>
                    <a:pt x="64103" y="225837"/>
                  </a:lnTo>
                  <a:lnTo>
                    <a:pt x="68675" y="227361"/>
                  </a:lnTo>
                  <a:lnTo>
                    <a:pt x="76295" y="227361"/>
                  </a:lnTo>
                  <a:lnTo>
                    <a:pt x="80867" y="225837"/>
                  </a:lnTo>
                  <a:lnTo>
                    <a:pt x="86963" y="225837"/>
                  </a:lnTo>
                  <a:lnTo>
                    <a:pt x="91535" y="253269"/>
                  </a:lnTo>
                  <a:lnTo>
                    <a:pt x="82391" y="256317"/>
                  </a:lnTo>
                  <a:close/>
                </a:path>
              </a:pathLst>
            </a:custGeom>
            <a:solidFill>
              <a:srgbClr val="000000"/>
            </a:solidFill>
          </p:spPr>
          <p:txBody>
            <a:bodyPr wrap="square" lIns="0" tIns="0" rIns="0" bIns="0" rtlCol="0"/>
            <a:lstStyle/>
            <a:p>
              <a:endParaRPr/>
            </a:p>
          </p:txBody>
        </p:sp>
        <p:pic>
          <p:nvPicPr>
            <p:cNvPr id="78" name="object 78"/>
            <p:cNvPicPr/>
            <p:nvPr/>
          </p:nvPicPr>
          <p:blipFill>
            <a:blip r:embed="rId30"/>
            <a:stretch>
              <a:fillRect/>
            </a:stretch>
          </p:blipFill>
          <p:spPr>
            <a:xfrm>
              <a:off x="3412751" y="1863258"/>
              <a:ext cx="154809" cy="173635"/>
            </a:xfrm>
            <a:prstGeom prst="rect">
              <a:avLst/>
            </a:prstGeom>
          </p:spPr>
        </p:pic>
        <p:sp>
          <p:nvSpPr>
            <p:cNvPr id="79" name="object 79"/>
            <p:cNvSpPr/>
            <p:nvPr/>
          </p:nvSpPr>
          <p:spPr>
            <a:xfrm>
              <a:off x="3591765" y="1804007"/>
              <a:ext cx="144556" cy="233082"/>
            </a:xfrm>
            <a:custGeom>
              <a:avLst/>
              <a:gdLst/>
              <a:ahLst/>
              <a:cxnLst/>
              <a:rect l="l" t="t" r="r" b="b"/>
              <a:pathLst>
                <a:path w="163829" h="264160">
                  <a:moveTo>
                    <a:pt x="132903" y="238029"/>
                  </a:moveTo>
                  <a:lnTo>
                    <a:pt x="83915" y="238029"/>
                  </a:lnTo>
                  <a:lnTo>
                    <a:pt x="93892" y="236910"/>
                  </a:lnTo>
                  <a:lnTo>
                    <a:pt x="103155" y="233648"/>
                  </a:lnTo>
                  <a:lnTo>
                    <a:pt x="130587" y="199274"/>
                  </a:lnTo>
                  <a:lnTo>
                    <a:pt x="134207" y="169354"/>
                  </a:lnTo>
                  <a:lnTo>
                    <a:pt x="133326" y="151075"/>
                  </a:lnTo>
                  <a:lnTo>
                    <a:pt x="118967" y="111347"/>
                  </a:lnTo>
                  <a:lnTo>
                    <a:pt x="82391" y="93059"/>
                  </a:lnTo>
                  <a:lnTo>
                    <a:pt x="131159" y="93059"/>
                  </a:lnTo>
                  <a:lnTo>
                    <a:pt x="131159" y="0"/>
                  </a:lnTo>
                  <a:lnTo>
                    <a:pt x="163258" y="0"/>
                  </a:lnTo>
                  <a:lnTo>
                    <a:pt x="163258" y="236505"/>
                  </a:lnTo>
                  <a:lnTo>
                    <a:pt x="134207" y="236505"/>
                  </a:lnTo>
                  <a:lnTo>
                    <a:pt x="132903" y="238029"/>
                  </a:lnTo>
                  <a:close/>
                </a:path>
                <a:path w="163829" h="264160">
                  <a:moveTo>
                    <a:pt x="80867" y="263937"/>
                  </a:moveTo>
                  <a:lnTo>
                    <a:pt x="39719" y="251745"/>
                  </a:lnTo>
                  <a:lnTo>
                    <a:pt x="10668" y="218217"/>
                  </a:lnTo>
                  <a:lnTo>
                    <a:pt x="595" y="180619"/>
                  </a:lnTo>
                  <a:lnTo>
                    <a:pt x="0" y="166306"/>
                  </a:lnTo>
                  <a:lnTo>
                    <a:pt x="571" y="151980"/>
                  </a:lnTo>
                  <a:lnTo>
                    <a:pt x="9144" y="114395"/>
                  </a:lnTo>
                  <a:lnTo>
                    <a:pt x="36671" y="79343"/>
                  </a:lnTo>
                  <a:lnTo>
                    <a:pt x="79343" y="67151"/>
                  </a:lnTo>
                  <a:lnTo>
                    <a:pt x="87963" y="67698"/>
                  </a:lnTo>
                  <a:lnTo>
                    <a:pt x="127182" y="87629"/>
                  </a:lnTo>
                  <a:lnTo>
                    <a:pt x="131159" y="93059"/>
                  </a:lnTo>
                  <a:lnTo>
                    <a:pt x="82391" y="93059"/>
                  </a:lnTo>
                  <a:lnTo>
                    <a:pt x="72413" y="94202"/>
                  </a:lnTo>
                  <a:lnTo>
                    <a:pt x="40457" y="120791"/>
                  </a:lnTo>
                  <a:lnTo>
                    <a:pt x="32099" y="166306"/>
                  </a:lnTo>
                  <a:lnTo>
                    <a:pt x="33194" y="183429"/>
                  </a:lnTo>
                  <a:lnTo>
                    <a:pt x="47339" y="219741"/>
                  </a:lnTo>
                  <a:lnTo>
                    <a:pt x="83915" y="238029"/>
                  </a:lnTo>
                  <a:lnTo>
                    <a:pt x="132903" y="238029"/>
                  </a:lnTo>
                  <a:lnTo>
                    <a:pt x="123944" y="248507"/>
                  </a:lnTo>
                  <a:lnTo>
                    <a:pt x="111537" y="257079"/>
                  </a:lnTo>
                  <a:lnTo>
                    <a:pt x="97131" y="262223"/>
                  </a:lnTo>
                  <a:lnTo>
                    <a:pt x="80867" y="263937"/>
                  </a:lnTo>
                  <a:close/>
                </a:path>
                <a:path w="163829" h="264160">
                  <a:moveTo>
                    <a:pt x="163258" y="260889"/>
                  </a:moveTo>
                  <a:lnTo>
                    <a:pt x="134207" y="260889"/>
                  </a:lnTo>
                  <a:lnTo>
                    <a:pt x="134207" y="236505"/>
                  </a:lnTo>
                  <a:lnTo>
                    <a:pt x="163258" y="236505"/>
                  </a:lnTo>
                  <a:lnTo>
                    <a:pt x="163258" y="260889"/>
                  </a:lnTo>
                  <a:close/>
                </a:path>
              </a:pathLst>
            </a:custGeom>
            <a:solidFill>
              <a:srgbClr val="000000"/>
            </a:solidFill>
          </p:spPr>
          <p:txBody>
            <a:bodyPr wrap="square" lIns="0" tIns="0" rIns="0" bIns="0" rtlCol="0"/>
            <a:lstStyle/>
            <a:p>
              <a:endParaRPr/>
            </a:p>
          </p:txBody>
        </p:sp>
      </p:grpSp>
      <p:sp>
        <p:nvSpPr>
          <p:cNvPr id="80" name="object 80"/>
          <p:cNvSpPr/>
          <p:nvPr/>
        </p:nvSpPr>
        <p:spPr>
          <a:xfrm>
            <a:off x="3995872" y="1804012"/>
            <a:ext cx="549649" cy="231962"/>
          </a:xfrm>
          <a:custGeom>
            <a:avLst/>
            <a:gdLst/>
            <a:ahLst/>
            <a:cxnLst/>
            <a:rect l="l" t="t" r="r" b="b"/>
            <a:pathLst>
              <a:path w="622935" h="262889">
                <a:moveTo>
                  <a:pt x="259270" y="71716"/>
                </a:moveTo>
                <a:lnTo>
                  <a:pt x="227266" y="71716"/>
                </a:lnTo>
                <a:lnTo>
                  <a:pt x="195262" y="180022"/>
                </a:lnTo>
                <a:lnTo>
                  <a:pt x="184594" y="216687"/>
                </a:lnTo>
                <a:lnTo>
                  <a:pt x="175450" y="181546"/>
                </a:lnTo>
                <a:lnTo>
                  <a:pt x="146392" y="71716"/>
                </a:lnTo>
                <a:lnTo>
                  <a:pt x="114388" y="71716"/>
                </a:lnTo>
                <a:lnTo>
                  <a:pt x="83908" y="181546"/>
                </a:lnTo>
                <a:lnTo>
                  <a:pt x="79908" y="197827"/>
                </a:lnTo>
                <a:lnTo>
                  <a:pt x="75336" y="217843"/>
                </a:lnTo>
                <a:lnTo>
                  <a:pt x="74764" y="221259"/>
                </a:lnTo>
                <a:lnTo>
                  <a:pt x="62484" y="180022"/>
                </a:lnTo>
                <a:lnTo>
                  <a:pt x="33528" y="71716"/>
                </a:lnTo>
                <a:lnTo>
                  <a:pt x="0" y="71716"/>
                </a:lnTo>
                <a:lnTo>
                  <a:pt x="57912" y="260883"/>
                </a:lnTo>
                <a:lnTo>
                  <a:pt x="91528" y="260883"/>
                </a:lnTo>
                <a:lnTo>
                  <a:pt x="129628" y="114388"/>
                </a:lnTo>
                <a:lnTo>
                  <a:pt x="137248" y="146494"/>
                </a:lnTo>
                <a:lnTo>
                  <a:pt x="166204" y="260883"/>
                </a:lnTo>
                <a:lnTo>
                  <a:pt x="199834" y="260883"/>
                </a:lnTo>
                <a:lnTo>
                  <a:pt x="259270" y="71716"/>
                </a:lnTo>
                <a:close/>
              </a:path>
              <a:path w="622935" h="262889">
                <a:moveTo>
                  <a:pt x="318795" y="71628"/>
                </a:moveTo>
                <a:lnTo>
                  <a:pt x="286791" y="71628"/>
                </a:lnTo>
                <a:lnTo>
                  <a:pt x="286791" y="260896"/>
                </a:lnTo>
                <a:lnTo>
                  <a:pt x="318795" y="260896"/>
                </a:lnTo>
                <a:lnTo>
                  <a:pt x="318795" y="71628"/>
                </a:lnTo>
                <a:close/>
              </a:path>
              <a:path w="622935" h="262889">
                <a:moveTo>
                  <a:pt x="318795" y="0"/>
                </a:moveTo>
                <a:lnTo>
                  <a:pt x="286791" y="0"/>
                </a:lnTo>
                <a:lnTo>
                  <a:pt x="286791" y="36576"/>
                </a:lnTo>
                <a:lnTo>
                  <a:pt x="318795" y="36576"/>
                </a:lnTo>
                <a:lnTo>
                  <a:pt x="318795" y="0"/>
                </a:lnTo>
                <a:close/>
              </a:path>
              <a:path w="622935" h="262889">
                <a:moveTo>
                  <a:pt x="440817" y="259359"/>
                </a:moveTo>
                <a:lnTo>
                  <a:pt x="436245" y="231927"/>
                </a:lnTo>
                <a:lnTo>
                  <a:pt x="430149" y="231927"/>
                </a:lnTo>
                <a:lnTo>
                  <a:pt x="425577" y="233451"/>
                </a:lnTo>
                <a:lnTo>
                  <a:pt x="417957" y="233451"/>
                </a:lnTo>
                <a:lnTo>
                  <a:pt x="408813" y="228879"/>
                </a:lnTo>
                <a:lnTo>
                  <a:pt x="407289" y="227355"/>
                </a:lnTo>
                <a:lnTo>
                  <a:pt x="405765" y="224307"/>
                </a:lnTo>
                <a:lnTo>
                  <a:pt x="405765" y="221259"/>
                </a:lnTo>
                <a:lnTo>
                  <a:pt x="404241" y="216687"/>
                </a:lnTo>
                <a:lnTo>
                  <a:pt x="404241" y="96100"/>
                </a:lnTo>
                <a:lnTo>
                  <a:pt x="436245" y="96100"/>
                </a:lnTo>
                <a:lnTo>
                  <a:pt x="436245" y="71716"/>
                </a:lnTo>
                <a:lnTo>
                  <a:pt x="404241" y="71716"/>
                </a:lnTo>
                <a:lnTo>
                  <a:pt x="404241" y="6096"/>
                </a:lnTo>
                <a:lnTo>
                  <a:pt x="372148" y="24384"/>
                </a:lnTo>
                <a:lnTo>
                  <a:pt x="372148" y="71716"/>
                </a:lnTo>
                <a:lnTo>
                  <a:pt x="349288" y="71716"/>
                </a:lnTo>
                <a:lnTo>
                  <a:pt x="349288" y="96100"/>
                </a:lnTo>
                <a:lnTo>
                  <a:pt x="372148" y="96100"/>
                </a:lnTo>
                <a:lnTo>
                  <a:pt x="372148" y="204406"/>
                </a:lnTo>
                <a:lnTo>
                  <a:pt x="372427" y="217919"/>
                </a:lnTo>
                <a:lnTo>
                  <a:pt x="390525" y="257835"/>
                </a:lnTo>
                <a:lnTo>
                  <a:pt x="416433" y="262407"/>
                </a:lnTo>
                <a:lnTo>
                  <a:pt x="431673" y="262407"/>
                </a:lnTo>
                <a:lnTo>
                  <a:pt x="440817" y="259359"/>
                </a:lnTo>
                <a:close/>
              </a:path>
              <a:path w="622935" h="262889">
                <a:moveTo>
                  <a:pt x="622363" y="140398"/>
                </a:moveTo>
                <a:lnTo>
                  <a:pt x="614743" y="97624"/>
                </a:lnTo>
                <a:lnTo>
                  <a:pt x="585025" y="71653"/>
                </a:lnTo>
                <a:lnTo>
                  <a:pt x="556729" y="67144"/>
                </a:lnTo>
                <a:lnTo>
                  <a:pt x="540423" y="68846"/>
                </a:lnTo>
                <a:lnTo>
                  <a:pt x="525678" y="73812"/>
                </a:lnTo>
                <a:lnTo>
                  <a:pt x="512368" y="81940"/>
                </a:lnTo>
                <a:lnTo>
                  <a:pt x="500341" y="93052"/>
                </a:lnTo>
                <a:lnTo>
                  <a:pt x="500341" y="0"/>
                </a:lnTo>
                <a:lnTo>
                  <a:pt x="468249" y="0"/>
                </a:lnTo>
                <a:lnTo>
                  <a:pt x="468249" y="260883"/>
                </a:lnTo>
                <a:lnTo>
                  <a:pt x="500341" y="260883"/>
                </a:lnTo>
                <a:lnTo>
                  <a:pt x="500341" y="157162"/>
                </a:lnTo>
                <a:lnTo>
                  <a:pt x="500634" y="146532"/>
                </a:lnTo>
                <a:lnTo>
                  <a:pt x="512914" y="110388"/>
                </a:lnTo>
                <a:lnTo>
                  <a:pt x="550633" y="94576"/>
                </a:lnTo>
                <a:lnTo>
                  <a:pt x="559231" y="95173"/>
                </a:lnTo>
                <a:lnTo>
                  <a:pt x="589673" y="129514"/>
                </a:lnTo>
                <a:lnTo>
                  <a:pt x="590257" y="140398"/>
                </a:lnTo>
                <a:lnTo>
                  <a:pt x="590257" y="260883"/>
                </a:lnTo>
                <a:lnTo>
                  <a:pt x="622363" y="260883"/>
                </a:lnTo>
                <a:lnTo>
                  <a:pt x="622363" y="140398"/>
                </a:lnTo>
                <a:close/>
              </a:path>
            </a:pathLst>
          </a:custGeom>
          <a:solidFill>
            <a:srgbClr val="000000"/>
          </a:solidFill>
        </p:spPr>
        <p:txBody>
          <a:bodyPr wrap="square" lIns="0" tIns="0" rIns="0" bIns="0" rtlCol="0"/>
          <a:lstStyle/>
          <a:p>
            <a:endParaRPr/>
          </a:p>
        </p:txBody>
      </p:sp>
      <p:grpSp>
        <p:nvGrpSpPr>
          <p:cNvPr id="81" name="object 81"/>
          <p:cNvGrpSpPr/>
          <p:nvPr/>
        </p:nvGrpSpPr>
        <p:grpSpPr>
          <a:xfrm>
            <a:off x="981040" y="2189024"/>
            <a:ext cx="421235" cy="234220"/>
            <a:chOff x="828641" y="2189023"/>
            <a:chExt cx="421235" cy="234220"/>
          </a:xfrm>
        </p:grpSpPr>
        <p:sp>
          <p:nvSpPr>
            <p:cNvPr id="82" name="object 82"/>
            <p:cNvSpPr/>
            <p:nvPr/>
          </p:nvSpPr>
          <p:spPr>
            <a:xfrm>
              <a:off x="828641" y="2189023"/>
              <a:ext cx="242607" cy="233082"/>
            </a:xfrm>
            <a:custGeom>
              <a:avLst/>
              <a:gdLst/>
              <a:ahLst/>
              <a:cxnLst/>
              <a:rect l="l" t="t" r="r" b="b"/>
              <a:pathLst>
                <a:path w="274955" h="264160">
                  <a:moveTo>
                    <a:pt x="97624" y="71716"/>
                  </a:moveTo>
                  <a:lnTo>
                    <a:pt x="65620" y="71716"/>
                  </a:lnTo>
                  <a:lnTo>
                    <a:pt x="79336" y="3048"/>
                  </a:lnTo>
                  <a:lnTo>
                    <a:pt x="42672" y="25996"/>
                  </a:lnTo>
                  <a:lnTo>
                    <a:pt x="33528" y="71716"/>
                  </a:lnTo>
                  <a:lnTo>
                    <a:pt x="7620" y="71716"/>
                  </a:lnTo>
                  <a:lnTo>
                    <a:pt x="3048" y="96100"/>
                  </a:lnTo>
                  <a:lnTo>
                    <a:pt x="27432" y="96100"/>
                  </a:lnTo>
                  <a:lnTo>
                    <a:pt x="4572" y="206019"/>
                  </a:lnTo>
                  <a:lnTo>
                    <a:pt x="1143" y="224497"/>
                  </a:lnTo>
                  <a:lnTo>
                    <a:pt x="279" y="230670"/>
                  </a:lnTo>
                  <a:lnTo>
                    <a:pt x="0" y="234975"/>
                  </a:lnTo>
                  <a:lnTo>
                    <a:pt x="0" y="244119"/>
                  </a:lnTo>
                  <a:lnTo>
                    <a:pt x="39624" y="263931"/>
                  </a:lnTo>
                  <a:lnTo>
                    <a:pt x="47244" y="263931"/>
                  </a:lnTo>
                  <a:lnTo>
                    <a:pt x="62572" y="260883"/>
                  </a:lnTo>
                  <a:lnTo>
                    <a:pt x="67144" y="234975"/>
                  </a:lnTo>
                  <a:lnTo>
                    <a:pt x="62572" y="236499"/>
                  </a:lnTo>
                  <a:lnTo>
                    <a:pt x="39624" y="236499"/>
                  </a:lnTo>
                  <a:lnTo>
                    <a:pt x="38100" y="233451"/>
                  </a:lnTo>
                  <a:lnTo>
                    <a:pt x="35052" y="231927"/>
                  </a:lnTo>
                  <a:lnTo>
                    <a:pt x="35052" y="215163"/>
                  </a:lnTo>
                  <a:lnTo>
                    <a:pt x="61048" y="96100"/>
                  </a:lnTo>
                  <a:lnTo>
                    <a:pt x="91528" y="96100"/>
                  </a:lnTo>
                  <a:lnTo>
                    <a:pt x="97624" y="71716"/>
                  </a:lnTo>
                  <a:close/>
                </a:path>
                <a:path w="274955" h="264160">
                  <a:moveTo>
                    <a:pt x="274599" y="112966"/>
                  </a:moveTo>
                  <a:lnTo>
                    <a:pt x="253365" y="74218"/>
                  </a:lnTo>
                  <a:lnTo>
                    <a:pt x="224218" y="67144"/>
                  </a:lnTo>
                  <a:lnTo>
                    <a:pt x="216217" y="67691"/>
                  </a:lnTo>
                  <a:lnTo>
                    <a:pt x="176580" y="85432"/>
                  </a:lnTo>
                  <a:lnTo>
                    <a:pt x="158597" y="100672"/>
                  </a:lnTo>
                  <a:lnTo>
                    <a:pt x="180022" y="0"/>
                  </a:lnTo>
                  <a:lnTo>
                    <a:pt x="147929" y="0"/>
                  </a:lnTo>
                  <a:lnTo>
                    <a:pt x="93065" y="260883"/>
                  </a:lnTo>
                  <a:lnTo>
                    <a:pt x="125069" y="260883"/>
                  </a:lnTo>
                  <a:lnTo>
                    <a:pt x="141833" y="180022"/>
                  </a:lnTo>
                  <a:lnTo>
                    <a:pt x="146164" y="163131"/>
                  </a:lnTo>
                  <a:lnTo>
                    <a:pt x="163741" y="120751"/>
                  </a:lnTo>
                  <a:lnTo>
                    <a:pt x="199834" y="96862"/>
                  </a:lnTo>
                  <a:lnTo>
                    <a:pt x="216598" y="94576"/>
                  </a:lnTo>
                  <a:lnTo>
                    <a:pt x="225742" y="94576"/>
                  </a:lnTo>
                  <a:lnTo>
                    <a:pt x="231838" y="96100"/>
                  </a:lnTo>
                  <a:lnTo>
                    <a:pt x="234886" y="100672"/>
                  </a:lnTo>
                  <a:lnTo>
                    <a:pt x="239458" y="103720"/>
                  </a:lnTo>
                  <a:lnTo>
                    <a:pt x="242506" y="108394"/>
                  </a:lnTo>
                  <a:lnTo>
                    <a:pt x="242506" y="116014"/>
                  </a:lnTo>
                  <a:lnTo>
                    <a:pt x="241985" y="119697"/>
                  </a:lnTo>
                  <a:lnTo>
                    <a:pt x="238645" y="135077"/>
                  </a:lnTo>
                  <a:lnTo>
                    <a:pt x="236410" y="146494"/>
                  </a:lnTo>
                  <a:lnTo>
                    <a:pt x="212026" y="260883"/>
                  </a:lnTo>
                  <a:lnTo>
                    <a:pt x="245554" y="260883"/>
                  </a:lnTo>
                  <a:lnTo>
                    <a:pt x="268414" y="149542"/>
                  </a:lnTo>
                  <a:lnTo>
                    <a:pt x="274078" y="118681"/>
                  </a:lnTo>
                  <a:lnTo>
                    <a:pt x="274599" y="112966"/>
                  </a:lnTo>
                  <a:close/>
                </a:path>
              </a:pathLst>
            </a:custGeom>
            <a:solidFill>
              <a:srgbClr val="FF0000"/>
            </a:solidFill>
          </p:spPr>
          <p:txBody>
            <a:bodyPr wrap="square" lIns="0" tIns="0" rIns="0" bIns="0" rtlCol="0"/>
            <a:lstStyle/>
            <a:p>
              <a:endParaRPr/>
            </a:p>
          </p:txBody>
        </p:sp>
        <p:pic>
          <p:nvPicPr>
            <p:cNvPr id="83" name="object 83"/>
            <p:cNvPicPr/>
            <p:nvPr/>
          </p:nvPicPr>
          <p:blipFill>
            <a:blip r:embed="rId31"/>
            <a:stretch>
              <a:fillRect/>
            </a:stretch>
          </p:blipFill>
          <p:spPr>
            <a:xfrm>
              <a:off x="1095150" y="2248264"/>
              <a:ext cx="154725" cy="174979"/>
            </a:xfrm>
            <a:prstGeom prst="rect">
              <a:avLst/>
            </a:prstGeom>
          </p:spPr>
        </p:pic>
      </p:grpSp>
      <p:grpSp>
        <p:nvGrpSpPr>
          <p:cNvPr id="84" name="object 84"/>
          <p:cNvGrpSpPr/>
          <p:nvPr/>
        </p:nvGrpSpPr>
        <p:grpSpPr>
          <a:xfrm>
            <a:off x="1518089" y="2189013"/>
            <a:ext cx="959867" cy="234230"/>
            <a:chOff x="1365688" y="2189013"/>
            <a:chExt cx="959867" cy="234230"/>
          </a:xfrm>
        </p:grpSpPr>
        <p:pic>
          <p:nvPicPr>
            <p:cNvPr id="85" name="object 85"/>
            <p:cNvPicPr/>
            <p:nvPr/>
          </p:nvPicPr>
          <p:blipFill>
            <a:blip r:embed="rId32"/>
            <a:stretch>
              <a:fillRect/>
            </a:stretch>
          </p:blipFill>
          <p:spPr>
            <a:xfrm>
              <a:off x="1365688" y="2248263"/>
              <a:ext cx="314913" cy="174979"/>
            </a:xfrm>
            <a:prstGeom prst="rect">
              <a:avLst/>
            </a:prstGeom>
          </p:spPr>
        </p:pic>
        <p:pic>
          <p:nvPicPr>
            <p:cNvPr id="86" name="object 86"/>
            <p:cNvPicPr/>
            <p:nvPr/>
          </p:nvPicPr>
          <p:blipFill>
            <a:blip r:embed="rId33"/>
            <a:stretch>
              <a:fillRect/>
            </a:stretch>
          </p:blipFill>
          <p:spPr>
            <a:xfrm>
              <a:off x="1698083" y="2248264"/>
              <a:ext cx="158843" cy="170945"/>
            </a:xfrm>
            <a:prstGeom prst="rect">
              <a:avLst/>
            </a:prstGeom>
          </p:spPr>
        </p:pic>
        <p:sp>
          <p:nvSpPr>
            <p:cNvPr id="87" name="object 87"/>
            <p:cNvSpPr/>
            <p:nvPr/>
          </p:nvSpPr>
          <p:spPr>
            <a:xfrm>
              <a:off x="1883821" y="2191702"/>
              <a:ext cx="85165" cy="230281"/>
            </a:xfrm>
            <a:custGeom>
              <a:avLst/>
              <a:gdLst/>
              <a:ahLst/>
              <a:cxnLst/>
              <a:rect l="l" t="t" r="r" b="b"/>
              <a:pathLst>
                <a:path w="96519" h="260985">
                  <a:moveTo>
                    <a:pt x="45815" y="260889"/>
                  </a:moveTo>
                  <a:lnTo>
                    <a:pt x="39719" y="260889"/>
                  </a:lnTo>
                  <a:lnTo>
                    <a:pt x="30186" y="260318"/>
                  </a:lnTo>
                  <a:lnTo>
                    <a:pt x="0" y="241077"/>
                  </a:lnTo>
                  <a:lnTo>
                    <a:pt x="0" y="231933"/>
                  </a:lnTo>
                  <a:lnTo>
                    <a:pt x="285" y="227623"/>
                  </a:lnTo>
                  <a:lnTo>
                    <a:pt x="1142" y="221456"/>
                  </a:lnTo>
                  <a:lnTo>
                    <a:pt x="4571" y="202977"/>
                  </a:lnTo>
                  <a:lnTo>
                    <a:pt x="27431" y="93059"/>
                  </a:lnTo>
                  <a:lnTo>
                    <a:pt x="1523" y="93059"/>
                  </a:lnTo>
                  <a:lnTo>
                    <a:pt x="7619" y="68675"/>
                  </a:lnTo>
                  <a:lnTo>
                    <a:pt x="33527" y="68675"/>
                  </a:lnTo>
                  <a:lnTo>
                    <a:pt x="42767" y="22955"/>
                  </a:lnTo>
                  <a:lnTo>
                    <a:pt x="79343" y="0"/>
                  </a:lnTo>
                  <a:lnTo>
                    <a:pt x="65627" y="68675"/>
                  </a:lnTo>
                  <a:lnTo>
                    <a:pt x="96107" y="68675"/>
                  </a:lnTo>
                  <a:lnTo>
                    <a:pt x="91535" y="93059"/>
                  </a:lnTo>
                  <a:lnTo>
                    <a:pt x="59531" y="93059"/>
                  </a:lnTo>
                  <a:lnTo>
                    <a:pt x="38195" y="198405"/>
                  </a:lnTo>
                  <a:lnTo>
                    <a:pt x="35051" y="212121"/>
                  </a:lnTo>
                  <a:lnTo>
                    <a:pt x="33527" y="219741"/>
                  </a:lnTo>
                  <a:lnTo>
                    <a:pt x="33527" y="225837"/>
                  </a:lnTo>
                  <a:lnTo>
                    <a:pt x="35051" y="228885"/>
                  </a:lnTo>
                  <a:lnTo>
                    <a:pt x="39719" y="233457"/>
                  </a:lnTo>
                  <a:lnTo>
                    <a:pt x="61055" y="233457"/>
                  </a:lnTo>
                  <a:lnTo>
                    <a:pt x="67151" y="231933"/>
                  </a:lnTo>
                  <a:lnTo>
                    <a:pt x="61055" y="257841"/>
                  </a:lnTo>
                  <a:lnTo>
                    <a:pt x="45815" y="260889"/>
                  </a:lnTo>
                  <a:close/>
                </a:path>
              </a:pathLst>
            </a:custGeom>
            <a:solidFill>
              <a:srgbClr val="FF0000"/>
            </a:solidFill>
          </p:spPr>
          <p:txBody>
            <a:bodyPr wrap="square" lIns="0" tIns="0" rIns="0" bIns="0" rtlCol="0"/>
            <a:lstStyle/>
            <a:p>
              <a:endParaRPr/>
            </a:p>
          </p:txBody>
        </p:sp>
        <p:pic>
          <p:nvPicPr>
            <p:cNvPr id="88" name="object 88"/>
            <p:cNvPicPr/>
            <p:nvPr/>
          </p:nvPicPr>
          <p:blipFill>
            <a:blip r:embed="rId34"/>
            <a:stretch>
              <a:fillRect/>
            </a:stretch>
          </p:blipFill>
          <p:spPr>
            <a:xfrm>
              <a:off x="1965932" y="2248264"/>
              <a:ext cx="269193" cy="174979"/>
            </a:xfrm>
            <a:prstGeom prst="rect">
              <a:avLst/>
            </a:prstGeom>
          </p:spPr>
        </p:pic>
        <p:sp>
          <p:nvSpPr>
            <p:cNvPr id="89" name="object 89"/>
            <p:cNvSpPr/>
            <p:nvPr/>
          </p:nvSpPr>
          <p:spPr>
            <a:xfrm>
              <a:off x="2249916" y="2189013"/>
              <a:ext cx="75640" cy="230281"/>
            </a:xfrm>
            <a:custGeom>
              <a:avLst/>
              <a:gdLst/>
              <a:ahLst/>
              <a:cxnLst/>
              <a:rect l="l" t="t" r="r" b="b"/>
              <a:pathLst>
                <a:path w="85725" h="260985">
                  <a:moveTo>
                    <a:pt x="32004" y="260889"/>
                  </a:moveTo>
                  <a:lnTo>
                    <a:pt x="0" y="260889"/>
                  </a:lnTo>
                  <a:lnTo>
                    <a:pt x="53435" y="0"/>
                  </a:lnTo>
                  <a:lnTo>
                    <a:pt x="85439" y="0"/>
                  </a:lnTo>
                  <a:lnTo>
                    <a:pt x="32004" y="260889"/>
                  </a:lnTo>
                  <a:close/>
                </a:path>
              </a:pathLst>
            </a:custGeom>
            <a:solidFill>
              <a:srgbClr val="FF0000"/>
            </a:solidFill>
          </p:spPr>
          <p:txBody>
            <a:bodyPr wrap="square" lIns="0" tIns="0" rIns="0" bIns="0" rtlCol="0"/>
            <a:lstStyle/>
            <a:p>
              <a:endParaRPr/>
            </a:p>
          </p:txBody>
        </p:sp>
      </p:grpSp>
      <p:pic>
        <p:nvPicPr>
          <p:cNvPr id="90" name="object 90"/>
          <p:cNvPicPr/>
          <p:nvPr/>
        </p:nvPicPr>
        <p:blipFill>
          <a:blip r:embed="rId35"/>
          <a:stretch>
            <a:fillRect/>
          </a:stretch>
        </p:blipFill>
        <p:spPr>
          <a:xfrm>
            <a:off x="2569228" y="2184978"/>
            <a:ext cx="1915196" cy="300205"/>
          </a:xfrm>
          <a:prstGeom prst="rect">
            <a:avLst/>
          </a:prstGeom>
        </p:spPr>
      </p:pic>
      <p:pic>
        <p:nvPicPr>
          <p:cNvPr id="91" name="object 91"/>
          <p:cNvPicPr/>
          <p:nvPr/>
        </p:nvPicPr>
        <p:blipFill>
          <a:blip r:embed="rId36"/>
          <a:stretch>
            <a:fillRect/>
          </a:stretch>
        </p:blipFill>
        <p:spPr>
          <a:xfrm>
            <a:off x="977013" y="2576792"/>
            <a:ext cx="1115770" cy="293481"/>
          </a:xfrm>
          <a:prstGeom prst="rect">
            <a:avLst/>
          </a:prstGeom>
        </p:spPr>
      </p:pic>
      <p:grpSp>
        <p:nvGrpSpPr>
          <p:cNvPr id="92" name="object 92"/>
          <p:cNvGrpSpPr/>
          <p:nvPr/>
        </p:nvGrpSpPr>
        <p:grpSpPr>
          <a:xfrm>
            <a:off x="981048" y="2959116"/>
            <a:ext cx="1380956" cy="276276"/>
            <a:chOff x="828647" y="2959114"/>
            <a:chExt cx="1380956" cy="276276"/>
          </a:xfrm>
        </p:grpSpPr>
        <p:pic>
          <p:nvPicPr>
            <p:cNvPr id="93" name="object 93"/>
            <p:cNvPicPr/>
            <p:nvPr/>
          </p:nvPicPr>
          <p:blipFill>
            <a:blip r:embed="rId37"/>
            <a:stretch>
              <a:fillRect/>
            </a:stretch>
          </p:blipFill>
          <p:spPr>
            <a:xfrm>
              <a:off x="828647" y="3018360"/>
              <a:ext cx="316257" cy="174979"/>
            </a:xfrm>
            <a:prstGeom prst="rect">
              <a:avLst/>
            </a:prstGeom>
          </p:spPr>
        </p:pic>
        <p:sp>
          <p:nvSpPr>
            <p:cNvPr id="94" name="object 94"/>
            <p:cNvSpPr/>
            <p:nvPr/>
          </p:nvSpPr>
          <p:spPr>
            <a:xfrm>
              <a:off x="1159685" y="2959114"/>
              <a:ext cx="148478" cy="230281"/>
            </a:xfrm>
            <a:custGeom>
              <a:avLst/>
              <a:gdLst/>
              <a:ahLst/>
              <a:cxnLst/>
              <a:rect l="l" t="t" r="r" b="b"/>
              <a:pathLst>
                <a:path w="168275" h="260985">
                  <a:moveTo>
                    <a:pt x="86969" y="0"/>
                  </a:moveTo>
                  <a:lnTo>
                    <a:pt x="54965" y="0"/>
                  </a:lnTo>
                  <a:lnTo>
                    <a:pt x="0" y="260896"/>
                  </a:lnTo>
                  <a:lnTo>
                    <a:pt x="32105" y="260896"/>
                  </a:lnTo>
                  <a:lnTo>
                    <a:pt x="86969" y="0"/>
                  </a:lnTo>
                  <a:close/>
                </a:path>
                <a:path w="168275" h="260985">
                  <a:moveTo>
                    <a:pt x="167843" y="0"/>
                  </a:moveTo>
                  <a:lnTo>
                    <a:pt x="135839" y="0"/>
                  </a:lnTo>
                  <a:lnTo>
                    <a:pt x="80873" y="260896"/>
                  </a:lnTo>
                  <a:lnTo>
                    <a:pt x="112966" y="260896"/>
                  </a:lnTo>
                  <a:lnTo>
                    <a:pt x="167843" y="0"/>
                  </a:lnTo>
                  <a:close/>
                </a:path>
              </a:pathLst>
            </a:custGeom>
            <a:solidFill>
              <a:srgbClr val="006600"/>
            </a:solidFill>
          </p:spPr>
          <p:txBody>
            <a:bodyPr wrap="square" lIns="0" tIns="0" rIns="0" bIns="0" rtlCol="0"/>
            <a:lstStyle/>
            <a:p>
              <a:endParaRPr/>
            </a:p>
          </p:txBody>
        </p:sp>
        <p:pic>
          <p:nvPicPr>
            <p:cNvPr id="95" name="object 95"/>
            <p:cNvPicPr/>
            <p:nvPr/>
          </p:nvPicPr>
          <p:blipFill>
            <a:blip r:embed="rId38"/>
            <a:stretch>
              <a:fillRect/>
            </a:stretch>
          </p:blipFill>
          <p:spPr>
            <a:xfrm>
              <a:off x="1310471" y="3018360"/>
              <a:ext cx="154809" cy="174979"/>
            </a:xfrm>
            <a:prstGeom prst="rect">
              <a:avLst/>
            </a:prstGeom>
          </p:spPr>
        </p:pic>
        <p:pic>
          <p:nvPicPr>
            <p:cNvPr id="96" name="object 96"/>
            <p:cNvPicPr/>
            <p:nvPr/>
          </p:nvPicPr>
          <p:blipFill>
            <a:blip r:embed="rId39"/>
            <a:stretch>
              <a:fillRect/>
            </a:stretch>
          </p:blipFill>
          <p:spPr>
            <a:xfrm>
              <a:off x="1490830" y="3018360"/>
              <a:ext cx="145396" cy="174979"/>
            </a:xfrm>
            <a:prstGeom prst="rect">
              <a:avLst/>
            </a:prstGeom>
          </p:spPr>
        </p:pic>
        <p:sp>
          <p:nvSpPr>
            <p:cNvPr id="97" name="object 97"/>
            <p:cNvSpPr/>
            <p:nvPr/>
          </p:nvSpPr>
          <p:spPr>
            <a:xfrm>
              <a:off x="1651007" y="2959114"/>
              <a:ext cx="157443" cy="233082"/>
            </a:xfrm>
            <a:custGeom>
              <a:avLst/>
              <a:gdLst/>
              <a:ahLst/>
              <a:cxnLst/>
              <a:rect l="l" t="t" r="r" b="b"/>
              <a:pathLst>
                <a:path w="178435" h="264160">
                  <a:moveTo>
                    <a:pt x="97637" y="71729"/>
                  </a:moveTo>
                  <a:lnTo>
                    <a:pt x="65532" y="71729"/>
                  </a:lnTo>
                  <a:lnTo>
                    <a:pt x="79248" y="3048"/>
                  </a:lnTo>
                  <a:lnTo>
                    <a:pt x="42672" y="25908"/>
                  </a:lnTo>
                  <a:lnTo>
                    <a:pt x="33528" y="71729"/>
                  </a:lnTo>
                  <a:lnTo>
                    <a:pt x="7620" y="71729"/>
                  </a:lnTo>
                  <a:lnTo>
                    <a:pt x="3048" y="96113"/>
                  </a:lnTo>
                  <a:lnTo>
                    <a:pt x="27432" y="96113"/>
                  </a:lnTo>
                  <a:lnTo>
                    <a:pt x="4572" y="205930"/>
                  </a:lnTo>
                  <a:lnTo>
                    <a:pt x="1143" y="224497"/>
                  </a:lnTo>
                  <a:lnTo>
                    <a:pt x="292" y="230670"/>
                  </a:lnTo>
                  <a:lnTo>
                    <a:pt x="0" y="234988"/>
                  </a:lnTo>
                  <a:lnTo>
                    <a:pt x="0" y="244132"/>
                  </a:lnTo>
                  <a:lnTo>
                    <a:pt x="39624" y="263944"/>
                  </a:lnTo>
                  <a:lnTo>
                    <a:pt x="47244" y="263944"/>
                  </a:lnTo>
                  <a:lnTo>
                    <a:pt x="62484" y="260896"/>
                  </a:lnTo>
                  <a:lnTo>
                    <a:pt x="67056" y="234988"/>
                  </a:lnTo>
                  <a:lnTo>
                    <a:pt x="60960" y="236512"/>
                  </a:lnTo>
                  <a:lnTo>
                    <a:pt x="39624" y="236512"/>
                  </a:lnTo>
                  <a:lnTo>
                    <a:pt x="38100" y="233464"/>
                  </a:lnTo>
                  <a:lnTo>
                    <a:pt x="35052" y="231940"/>
                  </a:lnTo>
                  <a:lnTo>
                    <a:pt x="33528" y="228892"/>
                  </a:lnTo>
                  <a:lnTo>
                    <a:pt x="33528" y="222796"/>
                  </a:lnTo>
                  <a:lnTo>
                    <a:pt x="35052" y="215074"/>
                  </a:lnTo>
                  <a:lnTo>
                    <a:pt x="38100" y="201358"/>
                  </a:lnTo>
                  <a:lnTo>
                    <a:pt x="59436" y="96113"/>
                  </a:lnTo>
                  <a:lnTo>
                    <a:pt x="91541" y="96113"/>
                  </a:lnTo>
                  <a:lnTo>
                    <a:pt x="97637" y="71729"/>
                  </a:lnTo>
                  <a:close/>
                </a:path>
                <a:path w="178435" h="264160">
                  <a:moveTo>
                    <a:pt x="163169" y="71716"/>
                  </a:moveTo>
                  <a:lnTo>
                    <a:pt x="131165" y="71716"/>
                  </a:lnTo>
                  <a:lnTo>
                    <a:pt x="91541" y="260883"/>
                  </a:lnTo>
                  <a:lnTo>
                    <a:pt x="123545" y="260883"/>
                  </a:lnTo>
                  <a:lnTo>
                    <a:pt x="163169" y="71716"/>
                  </a:lnTo>
                  <a:close/>
                </a:path>
                <a:path w="178435" h="264160">
                  <a:moveTo>
                    <a:pt x="178409" y="0"/>
                  </a:moveTo>
                  <a:lnTo>
                    <a:pt x="146405" y="0"/>
                  </a:lnTo>
                  <a:lnTo>
                    <a:pt x="138785" y="36576"/>
                  </a:lnTo>
                  <a:lnTo>
                    <a:pt x="170789" y="36576"/>
                  </a:lnTo>
                  <a:lnTo>
                    <a:pt x="178409" y="0"/>
                  </a:lnTo>
                  <a:close/>
                </a:path>
              </a:pathLst>
            </a:custGeom>
            <a:solidFill>
              <a:srgbClr val="006600"/>
            </a:solidFill>
          </p:spPr>
          <p:txBody>
            <a:bodyPr wrap="square" lIns="0" tIns="0" rIns="0" bIns="0" rtlCol="0"/>
            <a:lstStyle/>
            <a:p>
              <a:endParaRPr/>
            </a:p>
          </p:txBody>
        </p:sp>
        <p:pic>
          <p:nvPicPr>
            <p:cNvPr id="98" name="object 98"/>
            <p:cNvPicPr/>
            <p:nvPr/>
          </p:nvPicPr>
          <p:blipFill>
            <a:blip r:embed="rId40"/>
            <a:stretch>
              <a:fillRect/>
            </a:stretch>
          </p:blipFill>
          <p:spPr>
            <a:xfrm>
              <a:off x="1809777" y="3018360"/>
              <a:ext cx="332479" cy="174979"/>
            </a:xfrm>
            <a:prstGeom prst="rect">
              <a:avLst/>
            </a:prstGeom>
          </p:spPr>
        </p:pic>
        <p:sp>
          <p:nvSpPr>
            <p:cNvPr id="99" name="object 99"/>
            <p:cNvSpPr/>
            <p:nvPr/>
          </p:nvSpPr>
          <p:spPr>
            <a:xfrm>
              <a:off x="2159737" y="3156949"/>
              <a:ext cx="49866" cy="78441"/>
            </a:xfrm>
            <a:custGeom>
              <a:avLst/>
              <a:gdLst/>
              <a:ahLst/>
              <a:cxnLst/>
              <a:rect l="l" t="t" r="r" b="b"/>
              <a:pathLst>
                <a:path w="56514" h="88900">
                  <a:moveTo>
                    <a:pt x="0" y="88487"/>
                  </a:moveTo>
                  <a:lnTo>
                    <a:pt x="3048" y="74771"/>
                  </a:lnTo>
                  <a:lnTo>
                    <a:pt x="13360" y="70532"/>
                  </a:lnTo>
                  <a:lnTo>
                    <a:pt x="21538" y="62579"/>
                  </a:lnTo>
                  <a:lnTo>
                    <a:pt x="27734" y="51196"/>
                  </a:lnTo>
                  <a:lnTo>
                    <a:pt x="32099" y="36671"/>
                  </a:lnTo>
                  <a:lnTo>
                    <a:pt x="12192" y="36671"/>
                  </a:lnTo>
                  <a:lnTo>
                    <a:pt x="19812" y="0"/>
                  </a:lnTo>
                  <a:lnTo>
                    <a:pt x="56483" y="0"/>
                  </a:lnTo>
                  <a:lnTo>
                    <a:pt x="48863" y="32099"/>
                  </a:lnTo>
                  <a:lnTo>
                    <a:pt x="46005" y="45172"/>
                  </a:lnTo>
                  <a:lnTo>
                    <a:pt x="24257" y="79486"/>
                  </a:lnTo>
                  <a:lnTo>
                    <a:pt x="8835" y="87391"/>
                  </a:lnTo>
                  <a:lnTo>
                    <a:pt x="0" y="88487"/>
                  </a:lnTo>
                  <a:close/>
                </a:path>
              </a:pathLst>
            </a:custGeom>
            <a:solidFill>
              <a:srgbClr val="000000"/>
            </a:solidFill>
          </p:spPr>
          <p:txBody>
            <a:bodyPr wrap="square" lIns="0" tIns="0" rIns="0" bIns="0" rtlCol="0"/>
            <a:lstStyle/>
            <a:p>
              <a:endParaRPr/>
            </a:p>
          </p:txBody>
        </p:sp>
      </p:grpSp>
      <p:grpSp>
        <p:nvGrpSpPr>
          <p:cNvPr id="100" name="object 100"/>
          <p:cNvGrpSpPr/>
          <p:nvPr/>
        </p:nvGrpSpPr>
        <p:grpSpPr>
          <a:xfrm>
            <a:off x="981048" y="3340081"/>
            <a:ext cx="1100894" cy="238264"/>
            <a:chOff x="828647" y="3340081"/>
            <a:chExt cx="1100894" cy="238264"/>
          </a:xfrm>
        </p:grpSpPr>
        <p:sp>
          <p:nvSpPr>
            <p:cNvPr id="101" name="object 101"/>
            <p:cNvSpPr/>
            <p:nvPr/>
          </p:nvSpPr>
          <p:spPr>
            <a:xfrm>
              <a:off x="828647" y="3346804"/>
              <a:ext cx="86285" cy="230281"/>
            </a:xfrm>
            <a:custGeom>
              <a:avLst/>
              <a:gdLst/>
              <a:ahLst/>
              <a:cxnLst/>
              <a:rect l="l" t="t" r="r" b="b"/>
              <a:pathLst>
                <a:path w="97790" h="260985">
                  <a:moveTo>
                    <a:pt x="47243" y="260889"/>
                  </a:moveTo>
                  <a:lnTo>
                    <a:pt x="39623" y="260889"/>
                  </a:lnTo>
                  <a:lnTo>
                    <a:pt x="30789" y="260318"/>
                  </a:lnTo>
                  <a:lnTo>
                    <a:pt x="0" y="241077"/>
                  </a:lnTo>
                  <a:lnTo>
                    <a:pt x="0" y="231933"/>
                  </a:lnTo>
                  <a:lnTo>
                    <a:pt x="285" y="227623"/>
                  </a:lnTo>
                  <a:lnTo>
                    <a:pt x="1142" y="221456"/>
                  </a:lnTo>
                  <a:lnTo>
                    <a:pt x="4571" y="202977"/>
                  </a:lnTo>
                  <a:lnTo>
                    <a:pt x="27431" y="93059"/>
                  </a:lnTo>
                  <a:lnTo>
                    <a:pt x="3047" y="93059"/>
                  </a:lnTo>
                  <a:lnTo>
                    <a:pt x="7619" y="68675"/>
                  </a:lnTo>
                  <a:lnTo>
                    <a:pt x="33527" y="68675"/>
                  </a:lnTo>
                  <a:lnTo>
                    <a:pt x="42671" y="22859"/>
                  </a:lnTo>
                  <a:lnTo>
                    <a:pt x="79343" y="0"/>
                  </a:lnTo>
                  <a:lnTo>
                    <a:pt x="65627" y="68675"/>
                  </a:lnTo>
                  <a:lnTo>
                    <a:pt x="97631" y="68675"/>
                  </a:lnTo>
                  <a:lnTo>
                    <a:pt x="91535" y="93059"/>
                  </a:lnTo>
                  <a:lnTo>
                    <a:pt x="61055" y="93059"/>
                  </a:lnTo>
                  <a:lnTo>
                    <a:pt x="38099" y="198405"/>
                  </a:lnTo>
                  <a:lnTo>
                    <a:pt x="36575" y="212121"/>
                  </a:lnTo>
                  <a:lnTo>
                    <a:pt x="35051" y="219741"/>
                  </a:lnTo>
                  <a:lnTo>
                    <a:pt x="35051" y="228885"/>
                  </a:lnTo>
                  <a:lnTo>
                    <a:pt x="38099" y="230409"/>
                  </a:lnTo>
                  <a:lnTo>
                    <a:pt x="39623" y="233457"/>
                  </a:lnTo>
                  <a:lnTo>
                    <a:pt x="62579" y="233457"/>
                  </a:lnTo>
                  <a:lnTo>
                    <a:pt x="67151" y="231933"/>
                  </a:lnTo>
                  <a:lnTo>
                    <a:pt x="62579" y="257841"/>
                  </a:lnTo>
                  <a:lnTo>
                    <a:pt x="47243" y="260889"/>
                  </a:lnTo>
                  <a:close/>
                </a:path>
              </a:pathLst>
            </a:custGeom>
            <a:solidFill>
              <a:srgbClr val="0099FF"/>
            </a:solidFill>
          </p:spPr>
          <p:txBody>
            <a:bodyPr wrap="square" lIns="0" tIns="0" rIns="0" bIns="0" rtlCol="0"/>
            <a:lstStyle/>
            <a:p>
              <a:endParaRPr/>
            </a:p>
          </p:txBody>
        </p:sp>
        <p:pic>
          <p:nvPicPr>
            <p:cNvPr id="102" name="object 102"/>
            <p:cNvPicPr/>
            <p:nvPr/>
          </p:nvPicPr>
          <p:blipFill>
            <a:blip r:embed="rId41"/>
            <a:stretch>
              <a:fillRect/>
            </a:stretch>
          </p:blipFill>
          <p:spPr>
            <a:xfrm>
              <a:off x="910758" y="3403366"/>
              <a:ext cx="265159" cy="174979"/>
            </a:xfrm>
            <a:prstGeom prst="rect">
              <a:avLst/>
            </a:prstGeom>
          </p:spPr>
        </p:pic>
        <p:pic>
          <p:nvPicPr>
            <p:cNvPr id="103" name="object 103"/>
            <p:cNvPicPr/>
            <p:nvPr/>
          </p:nvPicPr>
          <p:blipFill>
            <a:blip r:embed="rId42"/>
            <a:stretch>
              <a:fillRect/>
            </a:stretch>
          </p:blipFill>
          <p:spPr>
            <a:xfrm>
              <a:off x="1196088" y="3403366"/>
              <a:ext cx="158843" cy="170945"/>
            </a:xfrm>
            <a:prstGeom prst="rect">
              <a:avLst/>
            </a:prstGeom>
          </p:spPr>
        </p:pic>
        <p:pic>
          <p:nvPicPr>
            <p:cNvPr id="104" name="object 104"/>
            <p:cNvPicPr/>
            <p:nvPr/>
          </p:nvPicPr>
          <p:blipFill>
            <a:blip r:embed="rId43"/>
            <a:stretch>
              <a:fillRect/>
            </a:stretch>
          </p:blipFill>
          <p:spPr>
            <a:xfrm>
              <a:off x="1377791" y="3403366"/>
              <a:ext cx="148001" cy="174979"/>
            </a:xfrm>
            <a:prstGeom prst="rect">
              <a:avLst/>
            </a:prstGeom>
          </p:spPr>
        </p:pic>
        <p:sp>
          <p:nvSpPr>
            <p:cNvPr id="105" name="object 105"/>
            <p:cNvSpPr/>
            <p:nvPr/>
          </p:nvSpPr>
          <p:spPr>
            <a:xfrm>
              <a:off x="1540668" y="3340081"/>
              <a:ext cx="117101" cy="234763"/>
            </a:xfrm>
            <a:custGeom>
              <a:avLst/>
              <a:gdLst/>
              <a:ahLst/>
              <a:cxnLst/>
              <a:rect l="l" t="t" r="r" b="b"/>
              <a:pathLst>
                <a:path w="132714" h="266064">
                  <a:moveTo>
                    <a:pt x="32004" y="265461"/>
                  </a:moveTo>
                  <a:lnTo>
                    <a:pt x="0" y="265461"/>
                  </a:lnTo>
                  <a:lnTo>
                    <a:pt x="33528" y="100679"/>
                  </a:lnTo>
                  <a:lnTo>
                    <a:pt x="6096" y="100679"/>
                  </a:lnTo>
                  <a:lnTo>
                    <a:pt x="10668" y="76295"/>
                  </a:lnTo>
                  <a:lnTo>
                    <a:pt x="39624" y="76295"/>
                  </a:lnTo>
                  <a:lnTo>
                    <a:pt x="44195" y="48863"/>
                  </a:lnTo>
                  <a:lnTo>
                    <a:pt x="60960" y="9144"/>
                  </a:lnTo>
                  <a:lnTo>
                    <a:pt x="68580" y="6096"/>
                  </a:lnTo>
                  <a:lnTo>
                    <a:pt x="73723" y="3214"/>
                  </a:lnTo>
                  <a:lnTo>
                    <a:pt x="80010" y="1333"/>
                  </a:lnTo>
                  <a:lnTo>
                    <a:pt x="87439" y="309"/>
                  </a:lnTo>
                  <a:lnTo>
                    <a:pt x="96012" y="0"/>
                  </a:lnTo>
                  <a:lnTo>
                    <a:pt x="103242" y="285"/>
                  </a:lnTo>
                  <a:lnTo>
                    <a:pt x="111490" y="1143"/>
                  </a:lnTo>
                  <a:lnTo>
                    <a:pt x="121166" y="2571"/>
                  </a:lnTo>
                  <a:lnTo>
                    <a:pt x="132683" y="4572"/>
                  </a:lnTo>
                  <a:lnTo>
                    <a:pt x="126587" y="33623"/>
                  </a:lnTo>
                  <a:lnTo>
                    <a:pt x="118870" y="31567"/>
                  </a:lnTo>
                  <a:lnTo>
                    <a:pt x="111716" y="30110"/>
                  </a:lnTo>
                  <a:lnTo>
                    <a:pt x="105115" y="29243"/>
                  </a:lnTo>
                  <a:lnTo>
                    <a:pt x="99060" y="28956"/>
                  </a:lnTo>
                  <a:lnTo>
                    <a:pt x="92964" y="28956"/>
                  </a:lnTo>
                  <a:lnTo>
                    <a:pt x="86868" y="30480"/>
                  </a:lnTo>
                  <a:lnTo>
                    <a:pt x="80772" y="36671"/>
                  </a:lnTo>
                  <a:lnTo>
                    <a:pt x="77724" y="44291"/>
                  </a:lnTo>
                  <a:lnTo>
                    <a:pt x="76200" y="56483"/>
                  </a:lnTo>
                  <a:lnTo>
                    <a:pt x="71628" y="76295"/>
                  </a:lnTo>
                  <a:lnTo>
                    <a:pt x="108299" y="76295"/>
                  </a:lnTo>
                  <a:lnTo>
                    <a:pt x="102108" y="100679"/>
                  </a:lnTo>
                  <a:lnTo>
                    <a:pt x="67056" y="100679"/>
                  </a:lnTo>
                  <a:lnTo>
                    <a:pt x="32004" y="265461"/>
                  </a:lnTo>
                  <a:close/>
                </a:path>
              </a:pathLst>
            </a:custGeom>
            <a:solidFill>
              <a:srgbClr val="0099FF"/>
            </a:solidFill>
          </p:spPr>
          <p:txBody>
            <a:bodyPr wrap="square" lIns="0" tIns="0" rIns="0" bIns="0" rtlCol="0"/>
            <a:lstStyle/>
            <a:p>
              <a:endParaRPr/>
            </a:p>
          </p:txBody>
        </p:sp>
        <p:pic>
          <p:nvPicPr>
            <p:cNvPr id="106" name="object 106"/>
            <p:cNvPicPr/>
            <p:nvPr/>
          </p:nvPicPr>
          <p:blipFill>
            <a:blip r:embed="rId44"/>
            <a:stretch>
              <a:fillRect/>
            </a:stretch>
          </p:blipFill>
          <p:spPr>
            <a:xfrm>
              <a:off x="1632109" y="3403366"/>
              <a:ext cx="154809" cy="174979"/>
            </a:xfrm>
            <a:prstGeom prst="rect">
              <a:avLst/>
            </a:prstGeom>
          </p:spPr>
        </p:pic>
        <p:pic>
          <p:nvPicPr>
            <p:cNvPr id="107" name="object 107"/>
            <p:cNvPicPr/>
            <p:nvPr/>
          </p:nvPicPr>
          <p:blipFill>
            <a:blip r:embed="rId45"/>
            <a:stretch>
              <a:fillRect/>
            </a:stretch>
          </p:blipFill>
          <p:spPr>
            <a:xfrm>
              <a:off x="1804399" y="3403366"/>
              <a:ext cx="125141" cy="170945"/>
            </a:xfrm>
            <a:prstGeom prst="rect">
              <a:avLst/>
            </a:prstGeom>
          </p:spPr>
        </p:pic>
      </p:grpSp>
      <p:grpSp>
        <p:nvGrpSpPr>
          <p:cNvPr id="108" name="object 108"/>
          <p:cNvGrpSpPr/>
          <p:nvPr/>
        </p:nvGrpSpPr>
        <p:grpSpPr>
          <a:xfrm>
            <a:off x="2155984" y="3344117"/>
            <a:ext cx="536090" cy="234763"/>
            <a:chOff x="2003583" y="3344115"/>
            <a:chExt cx="536090" cy="234763"/>
          </a:xfrm>
        </p:grpSpPr>
        <p:pic>
          <p:nvPicPr>
            <p:cNvPr id="109" name="object 109"/>
            <p:cNvPicPr/>
            <p:nvPr/>
          </p:nvPicPr>
          <p:blipFill>
            <a:blip r:embed="rId46"/>
            <a:stretch>
              <a:fillRect/>
            </a:stretch>
          </p:blipFill>
          <p:spPr>
            <a:xfrm>
              <a:off x="2003583" y="3403366"/>
              <a:ext cx="154809" cy="174979"/>
            </a:xfrm>
            <a:prstGeom prst="rect">
              <a:avLst/>
            </a:prstGeom>
          </p:spPr>
        </p:pic>
        <p:pic>
          <p:nvPicPr>
            <p:cNvPr id="110" name="object 110"/>
            <p:cNvPicPr/>
            <p:nvPr/>
          </p:nvPicPr>
          <p:blipFill>
            <a:blip r:embed="rId47"/>
            <a:stretch>
              <a:fillRect/>
            </a:stretch>
          </p:blipFill>
          <p:spPr>
            <a:xfrm>
              <a:off x="2178563" y="3403366"/>
              <a:ext cx="158843" cy="170945"/>
            </a:xfrm>
            <a:prstGeom prst="rect">
              <a:avLst/>
            </a:prstGeom>
          </p:spPr>
        </p:pic>
        <p:sp>
          <p:nvSpPr>
            <p:cNvPr id="111" name="object 111"/>
            <p:cNvSpPr/>
            <p:nvPr/>
          </p:nvSpPr>
          <p:spPr>
            <a:xfrm>
              <a:off x="2364301" y="3344115"/>
              <a:ext cx="175372" cy="234763"/>
            </a:xfrm>
            <a:custGeom>
              <a:avLst/>
              <a:gdLst/>
              <a:ahLst/>
              <a:cxnLst/>
              <a:rect l="l" t="t" r="r" b="b"/>
              <a:pathLst>
                <a:path w="198755" h="266064">
                  <a:moveTo>
                    <a:pt x="176817" y="102203"/>
                  </a:moveTo>
                  <a:lnTo>
                    <a:pt x="144970" y="102203"/>
                  </a:lnTo>
                  <a:lnTo>
                    <a:pt x="166306" y="0"/>
                  </a:lnTo>
                  <a:lnTo>
                    <a:pt x="198310" y="0"/>
                  </a:lnTo>
                  <a:lnTo>
                    <a:pt x="176817" y="102203"/>
                  </a:lnTo>
                  <a:close/>
                </a:path>
                <a:path w="198755" h="266064">
                  <a:moveTo>
                    <a:pt x="62579" y="265461"/>
                  </a:moveTo>
                  <a:lnTo>
                    <a:pt x="16764" y="245649"/>
                  </a:lnTo>
                  <a:lnTo>
                    <a:pt x="1119" y="205747"/>
                  </a:lnTo>
                  <a:lnTo>
                    <a:pt x="0" y="187642"/>
                  </a:lnTo>
                  <a:lnTo>
                    <a:pt x="857" y="170807"/>
                  </a:lnTo>
                  <a:lnTo>
                    <a:pt x="13716" y="125158"/>
                  </a:lnTo>
                  <a:lnTo>
                    <a:pt x="38870" y="90131"/>
                  </a:lnTo>
                  <a:lnTo>
                    <a:pt x="81010" y="68032"/>
                  </a:lnTo>
                  <a:lnTo>
                    <a:pt x="91535" y="67151"/>
                  </a:lnTo>
                  <a:lnTo>
                    <a:pt x="108443" y="69413"/>
                  </a:lnTo>
                  <a:lnTo>
                    <a:pt x="122789" y="76104"/>
                  </a:lnTo>
                  <a:lnTo>
                    <a:pt x="134866" y="87082"/>
                  </a:lnTo>
                  <a:lnTo>
                    <a:pt x="139878" y="94583"/>
                  </a:lnTo>
                  <a:lnTo>
                    <a:pt x="85439" y="94583"/>
                  </a:lnTo>
                  <a:lnTo>
                    <a:pt x="79343" y="96107"/>
                  </a:lnTo>
                  <a:lnTo>
                    <a:pt x="49125" y="123801"/>
                  </a:lnTo>
                  <a:lnTo>
                    <a:pt x="33432" y="165925"/>
                  </a:lnTo>
                  <a:lnTo>
                    <a:pt x="32099" y="181546"/>
                  </a:lnTo>
                  <a:lnTo>
                    <a:pt x="32146" y="191078"/>
                  </a:lnTo>
                  <a:lnTo>
                    <a:pt x="54959" y="236505"/>
                  </a:lnTo>
                  <a:lnTo>
                    <a:pt x="62579" y="239553"/>
                  </a:lnTo>
                  <a:lnTo>
                    <a:pt x="114405" y="239553"/>
                  </a:lnTo>
                  <a:lnTo>
                    <a:pt x="106513" y="247459"/>
                  </a:lnTo>
                  <a:lnTo>
                    <a:pt x="92106" y="257460"/>
                  </a:lnTo>
                  <a:lnTo>
                    <a:pt x="77414" y="263461"/>
                  </a:lnTo>
                  <a:lnTo>
                    <a:pt x="62579" y="265461"/>
                  </a:lnTo>
                  <a:close/>
                </a:path>
                <a:path w="198755" h="266064">
                  <a:moveTo>
                    <a:pt x="114405" y="239553"/>
                  </a:moveTo>
                  <a:lnTo>
                    <a:pt x="71723" y="239553"/>
                  </a:lnTo>
                  <a:lnTo>
                    <a:pt x="81986" y="238125"/>
                  </a:lnTo>
                  <a:lnTo>
                    <a:pt x="92106" y="233838"/>
                  </a:lnTo>
                  <a:lnTo>
                    <a:pt x="121348" y="200724"/>
                  </a:lnTo>
                  <a:lnTo>
                    <a:pt x="132778" y="163035"/>
                  </a:lnTo>
                  <a:lnTo>
                    <a:pt x="134207" y="141922"/>
                  </a:lnTo>
                  <a:lnTo>
                    <a:pt x="133607" y="131064"/>
                  </a:lnTo>
                  <a:lnTo>
                    <a:pt x="110013" y="97250"/>
                  </a:lnTo>
                  <a:lnTo>
                    <a:pt x="93059" y="94583"/>
                  </a:lnTo>
                  <a:lnTo>
                    <a:pt x="139878" y="94583"/>
                  </a:lnTo>
                  <a:lnTo>
                    <a:pt x="144970" y="102203"/>
                  </a:lnTo>
                  <a:lnTo>
                    <a:pt x="176817" y="102203"/>
                  </a:lnTo>
                  <a:lnTo>
                    <a:pt x="149215" y="233457"/>
                  </a:lnTo>
                  <a:lnTo>
                    <a:pt x="120491" y="233457"/>
                  </a:lnTo>
                  <a:lnTo>
                    <a:pt x="114405" y="239553"/>
                  </a:lnTo>
                  <a:close/>
                </a:path>
                <a:path w="198755" h="266064">
                  <a:moveTo>
                    <a:pt x="143446" y="260889"/>
                  </a:moveTo>
                  <a:lnTo>
                    <a:pt x="114395" y="260889"/>
                  </a:lnTo>
                  <a:lnTo>
                    <a:pt x="120491" y="233457"/>
                  </a:lnTo>
                  <a:lnTo>
                    <a:pt x="149215" y="233457"/>
                  </a:lnTo>
                  <a:lnTo>
                    <a:pt x="143446" y="260889"/>
                  </a:lnTo>
                  <a:close/>
                </a:path>
              </a:pathLst>
            </a:custGeom>
            <a:solidFill>
              <a:srgbClr val="0099FF"/>
            </a:solidFill>
          </p:spPr>
          <p:txBody>
            <a:bodyPr wrap="square" lIns="0" tIns="0" rIns="0" bIns="0" rtlCol="0"/>
            <a:lstStyle/>
            <a:p>
              <a:endParaRPr/>
            </a:p>
          </p:txBody>
        </p:sp>
      </p:grpSp>
      <p:pic>
        <p:nvPicPr>
          <p:cNvPr id="112" name="object 112"/>
          <p:cNvPicPr/>
          <p:nvPr/>
        </p:nvPicPr>
        <p:blipFill>
          <a:blip r:embed="rId48"/>
          <a:stretch>
            <a:fillRect/>
          </a:stretch>
        </p:blipFill>
        <p:spPr>
          <a:xfrm>
            <a:off x="2785979" y="3346803"/>
            <a:ext cx="1308230" cy="290792"/>
          </a:xfrm>
          <a:prstGeom prst="rect">
            <a:avLst/>
          </a:prstGeom>
        </p:spPr>
      </p:pic>
      <p:pic>
        <p:nvPicPr>
          <p:cNvPr id="113" name="object 113"/>
          <p:cNvPicPr/>
          <p:nvPr/>
        </p:nvPicPr>
        <p:blipFill>
          <a:blip r:embed="rId49"/>
          <a:stretch>
            <a:fillRect/>
          </a:stretch>
        </p:blipFill>
        <p:spPr>
          <a:xfrm>
            <a:off x="960876" y="3729206"/>
            <a:ext cx="1616337" cy="297515"/>
          </a:xfrm>
          <a:prstGeom prst="rect">
            <a:avLst/>
          </a:prstGeom>
        </p:spPr>
      </p:pic>
      <p:grpSp>
        <p:nvGrpSpPr>
          <p:cNvPr id="114" name="object 114"/>
          <p:cNvGrpSpPr/>
          <p:nvPr/>
        </p:nvGrpSpPr>
        <p:grpSpPr>
          <a:xfrm>
            <a:off x="2710507" y="3729122"/>
            <a:ext cx="536089" cy="234763"/>
            <a:chOff x="2558106" y="3729121"/>
            <a:chExt cx="536089" cy="234763"/>
          </a:xfrm>
        </p:grpSpPr>
        <p:pic>
          <p:nvPicPr>
            <p:cNvPr id="115" name="object 115"/>
            <p:cNvPicPr/>
            <p:nvPr/>
          </p:nvPicPr>
          <p:blipFill>
            <a:blip r:embed="rId50"/>
            <a:stretch>
              <a:fillRect/>
            </a:stretch>
          </p:blipFill>
          <p:spPr>
            <a:xfrm>
              <a:off x="2558106" y="3789717"/>
              <a:ext cx="154809" cy="173719"/>
            </a:xfrm>
            <a:prstGeom prst="rect">
              <a:avLst/>
            </a:prstGeom>
          </p:spPr>
        </p:pic>
        <p:pic>
          <p:nvPicPr>
            <p:cNvPr id="116" name="object 116"/>
            <p:cNvPicPr/>
            <p:nvPr/>
          </p:nvPicPr>
          <p:blipFill>
            <a:blip r:embed="rId51"/>
            <a:stretch>
              <a:fillRect/>
            </a:stretch>
          </p:blipFill>
          <p:spPr>
            <a:xfrm>
              <a:off x="2733086" y="3789716"/>
              <a:ext cx="158843" cy="169684"/>
            </a:xfrm>
            <a:prstGeom prst="rect">
              <a:avLst/>
            </a:prstGeom>
          </p:spPr>
        </p:pic>
        <p:sp>
          <p:nvSpPr>
            <p:cNvPr id="117" name="object 117"/>
            <p:cNvSpPr/>
            <p:nvPr/>
          </p:nvSpPr>
          <p:spPr>
            <a:xfrm>
              <a:off x="2918824" y="3729121"/>
              <a:ext cx="175372" cy="234763"/>
            </a:xfrm>
            <a:custGeom>
              <a:avLst/>
              <a:gdLst/>
              <a:ahLst/>
              <a:cxnLst/>
              <a:rect l="l" t="t" r="r" b="b"/>
              <a:pathLst>
                <a:path w="198754" h="266064">
                  <a:moveTo>
                    <a:pt x="176768" y="102298"/>
                  </a:moveTo>
                  <a:lnTo>
                    <a:pt x="144875" y="102298"/>
                  </a:lnTo>
                  <a:lnTo>
                    <a:pt x="166306" y="0"/>
                  </a:lnTo>
                  <a:lnTo>
                    <a:pt x="198310" y="0"/>
                  </a:lnTo>
                  <a:lnTo>
                    <a:pt x="176768" y="102298"/>
                  </a:lnTo>
                  <a:close/>
                </a:path>
                <a:path w="198754" h="266064">
                  <a:moveTo>
                    <a:pt x="62579" y="265557"/>
                  </a:moveTo>
                  <a:lnTo>
                    <a:pt x="16764" y="245649"/>
                  </a:lnTo>
                  <a:lnTo>
                    <a:pt x="1119" y="205787"/>
                  </a:lnTo>
                  <a:lnTo>
                    <a:pt x="0" y="187737"/>
                  </a:lnTo>
                  <a:lnTo>
                    <a:pt x="857" y="170847"/>
                  </a:lnTo>
                  <a:lnTo>
                    <a:pt x="13716" y="125158"/>
                  </a:lnTo>
                  <a:lnTo>
                    <a:pt x="38830" y="90185"/>
                  </a:lnTo>
                  <a:lnTo>
                    <a:pt x="81010" y="69532"/>
                  </a:lnTo>
                  <a:lnTo>
                    <a:pt x="91535" y="68675"/>
                  </a:lnTo>
                  <a:lnTo>
                    <a:pt x="107799" y="70700"/>
                  </a:lnTo>
                  <a:lnTo>
                    <a:pt x="122205" y="76878"/>
                  </a:lnTo>
                  <a:lnTo>
                    <a:pt x="134612" y="87360"/>
                  </a:lnTo>
                  <a:lnTo>
                    <a:pt x="139639" y="94678"/>
                  </a:lnTo>
                  <a:lnTo>
                    <a:pt x="85439" y="94678"/>
                  </a:lnTo>
                  <a:lnTo>
                    <a:pt x="79343" y="96202"/>
                  </a:lnTo>
                  <a:lnTo>
                    <a:pt x="49123" y="123801"/>
                  </a:lnTo>
                  <a:lnTo>
                    <a:pt x="33337" y="166544"/>
                  </a:lnTo>
                  <a:lnTo>
                    <a:pt x="32004" y="181641"/>
                  </a:lnTo>
                  <a:lnTo>
                    <a:pt x="32265" y="191357"/>
                  </a:lnTo>
                  <a:lnTo>
                    <a:pt x="54959" y="236505"/>
                  </a:lnTo>
                  <a:lnTo>
                    <a:pt x="62579" y="239553"/>
                  </a:lnTo>
                  <a:lnTo>
                    <a:pt x="114429" y="239553"/>
                  </a:lnTo>
                  <a:lnTo>
                    <a:pt x="106513" y="247514"/>
                  </a:lnTo>
                  <a:lnTo>
                    <a:pt x="92106" y="257544"/>
                  </a:lnTo>
                  <a:lnTo>
                    <a:pt x="77414" y="263555"/>
                  </a:lnTo>
                  <a:lnTo>
                    <a:pt x="62579" y="265557"/>
                  </a:lnTo>
                  <a:close/>
                </a:path>
                <a:path w="198754" h="266064">
                  <a:moveTo>
                    <a:pt x="114429" y="239553"/>
                  </a:moveTo>
                  <a:lnTo>
                    <a:pt x="71723" y="239553"/>
                  </a:lnTo>
                  <a:lnTo>
                    <a:pt x="81986" y="238125"/>
                  </a:lnTo>
                  <a:lnTo>
                    <a:pt x="92106" y="233838"/>
                  </a:lnTo>
                  <a:lnTo>
                    <a:pt x="121348" y="200952"/>
                  </a:lnTo>
                  <a:lnTo>
                    <a:pt x="132778" y="163718"/>
                  </a:lnTo>
                  <a:lnTo>
                    <a:pt x="134207" y="141922"/>
                  </a:lnTo>
                  <a:lnTo>
                    <a:pt x="133611" y="131302"/>
                  </a:lnTo>
                  <a:lnTo>
                    <a:pt x="110013" y="97917"/>
                  </a:lnTo>
                  <a:lnTo>
                    <a:pt x="93059" y="94678"/>
                  </a:lnTo>
                  <a:lnTo>
                    <a:pt x="139639" y="94678"/>
                  </a:lnTo>
                  <a:lnTo>
                    <a:pt x="144875" y="102298"/>
                  </a:lnTo>
                  <a:lnTo>
                    <a:pt x="176768" y="102298"/>
                  </a:lnTo>
                  <a:lnTo>
                    <a:pt x="149148" y="233457"/>
                  </a:lnTo>
                  <a:lnTo>
                    <a:pt x="120491" y="233457"/>
                  </a:lnTo>
                  <a:lnTo>
                    <a:pt x="114429" y="239553"/>
                  </a:lnTo>
                  <a:close/>
                </a:path>
                <a:path w="198754" h="266064">
                  <a:moveTo>
                    <a:pt x="143351" y="260985"/>
                  </a:moveTo>
                  <a:lnTo>
                    <a:pt x="114395" y="260985"/>
                  </a:lnTo>
                  <a:lnTo>
                    <a:pt x="120491" y="233457"/>
                  </a:lnTo>
                  <a:lnTo>
                    <a:pt x="149148" y="233457"/>
                  </a:lnTo>
                  <a:lnTo>
                    <a:pt x="143351" y="260985"/>
                  </a:lnTo>
                  <a:close/>
                </a:path>
              </a:pathLst>
            </a:custGeom>
            <a:solidFill>
              <a:srgbClr val="000000"/>
            </a:solidFill>
          </p:spPr>
          <p:txBody>
            <a:bodyPr wrap="square" lIns="0" tIns="0" rIns="0" bIns="0" rtlCol="0"/>
            <a:lstStyle/>
            <a:p>
              <a:endParaRPr/>
            </a:p>
          </p:txBody>
        </p:sp>
      </p:grpSp>
      <p:pic>
        <p:nvPicPr>
          <p:cNvPr id="118" name="object 118"/>
          <p:cNvPicPr/>
          <p:nvPr/>
        </p:nvPicPr>
        <p:blipFill>
          <a:blip r:embed="rId52"/>
          <a:stretch>
            <a:fillRect/>
          </a:stretch>
        </p:blipFill>
        <p:spPr>
          <a:xfrm>
            <a:off x="981048" y="4114212"/>
            <a:ext cx="1176281" cy="294827"/>
          </a:xfrm>
          <a:prstGeom prst="rect">
            <a:avLst/>
          </a:prstGeom>
        </p:spPr>
      </p:pic>
      <p:grpSp>
        <p:nvGrpSpPr>
          <p:cNvPr id="119" name="object 119"/>
          <p:cNvGrpSpPr/>
          <p:nvPr/>
        </p:nvGrpSpPr>
        <p:grpSpPr>
          <a:xfrm>
            <a:off x="2244819" y="4110177"/>
            <a:ext cx="294770" cy="238265"/>
            <a:chOff x="2092418" y="4110177"/>
            <a:chExt cx="294770" cy="238265"/>
          </a:xfrm>
        </p:grpSpPr>
        <p:pic>
          <p:nvPicPr>
            <p:cNvPr id="120" name="object 120"/>
            <p:cNvPicPr/>
            <p:nvPr/>
          </p:nvPicPr>
          <p:blipFill>
            <a:blip r:embed="rId53"/>
            <a:stretch>
              <a:fillRect/>
            </a:stretch>
          </p:blipFill>
          <p:spPr>
            <a:xfrm>
              <a:off x="2092418" y="4174807"/>
              <a:ext cx="158843" cy="173635"/>
            </a:xfrm>
            <a:prstGeom prst="rect">
              <a:avLst/>
            </a:prstGeom>
          </p:spPr>
        </p:pic>
        <p:sp>
          <p:nvSpPr>
            <p:cNvPr id="121" name="object 121"/>
            <p:cNvSpPr/>
            <p:nvPr/>
          </p:nvSpPr>
          <p:spPr>
            <a:xfrm>
              <a:off x="2270086" y="4110177"/>
              <a:ext cx="117101" cy="234763"/>
            </a:xfrm>
            <a:custGeom>
              <a:avLst/>
              <a:gdLst/>
              <a:ahLst/>
              <a:cxnLst/>
              <a:rect l="l" t="t" r="r" b="b"/>
              <a:pathLst>
                <a:path w="132714" h="266064">
                  <a:moveTo>
                    <a:pt x="32099" y="265461"/>
                  </a:moveTo>
                  <a:lnTo>
                    <a:pt x="0" y="265461"/>
                  </a:lnTo>
                  <a:lnTo>
                    <a:pt x="35147" y="102203"/>
                  </a:lnTo>
                  <a:lnTo>
                    <a:pt x="6096" y="102203"/>
                  </a:lnTo>
                  <a:lnTo>
                    <a:pt x="10668" y="76295"/>
                  </a:lnTo>
                  <a:lnTo>
                    <a:pt x="39719" y="76295"/>
                  </a:lnTo>
                  <a:lnTo>
                    <a:pt x="48101" y="40838"/>
                  </a:lnTo>
                  <a:lnTo>
                    <a:pt x="68675" y="6096"/>
                  </a:lnTo>
                  <a:lnTo>
                    <a:pt x="96107" y="0"/>
                  </a:lnTo>
                  <a:lnTo>
                    <a:pt x="103536" y="309"/>
                  </a:lnTo>
                  <a:lnTo>
                    <a:pt x="112109" y="1333"/>
                  </a:lnTo>
                  <a:lnTo>
                    <a:pt x="121824" y="3214"/>
                  </a:lnTo>
                  <a:lnTo>
                    <a:pt x="132683" y="6096"/>
                  </a:lnTo>
                  <a:lnTo>
                    <a:pt x="126587" y="33528"/>
                  </a:lnTo>
                  <a:lnTo>
                    <a:pt x="118872" y="31527"/>
                  </a:lnTo>
                  <a:lnTo>
                    <a:pt x="111728" y="30099"/>
                  </a:lnTo>
                  <a:lnTo>
                    <a:pt x="105155" y="29241"/>
                  </a:lnTo>
                  <a:lnTo>
                    <a:pt x="99155" y="28956"/>
                  </a:lnTo>
                  <a:lnTo>
                    <a:pt x="93059" y="28956"/>
                  </a:lnTo>
                  <a:lnTo>
                    <a:pt x="88487" y="30480"/>
                  </a:lnTo>
                  <a:lnTo>
                    <a:pt x="85439" y="33528"/>
                  </a:lnTo>
                  <a:lnTo>
                    <a:pt x="80867" y="36576"/>
                  </a:lnTo>
                  <a:lnTo>
                    <a:pt x="79343" y="44196"/>
                  </a:lnTo>
                  <a:lnTo>
                    <a:pt x="76295" y="56388"/>
                  </a:lnTo>
                  <a:lnTo>
                    <a:pt x="71723" y="76295"/>
                  </a:lnTo>
                  <a:lnTo>
                    <a:pt x="108299" y="76295"/>
                  </a:lnTo>
                  <a:lnTo>
                    <a:pt x="102203" y="102203"/>
                  </a:lnTo>
                  <a:lnTo>
                    <a:pt x="67151" y="102203"/>
                  </a:lnTo>
                  <a:lnTo>
                    <a:pt x="32099" y="265461"/>
                  </a:lnTo>
                  <a:close/>
                </a:path>
              </a:pathLst>
            </a:custGeom>
            <a:solidFill>
              <a:srgbClr val="FFBF00"/>
            </a:solidFill>
          </p:spPr>
          <p:txBody>
            <a:bodyPr wrap="square" lIns="0" tIns="0" rIns="0" bIns="0" rtlCol="0"/>
            <a:lstStyle/>
            <a:p>
              <a:endParaRPr/>
            </a:p>
          </p:txBody>
        </p:sp>
      </p:grpSp>
      <p:grpSp>
        <p:nvGrpSpPr>
          <p:cNvPr id="122" name="object 122"/>
          <p:cNvGrpSpPr/>
          <p:nvPr/>
        </p:nvGrpSpPr>
        <p:grpSpPr>
          <a:xfrm>
            <a:off x="2601501" y="4114217"/>
            <a:ext cx="661260" cy="234763"/>
            <a:chOff x="2449101" y="4114217"/>
            <a:chExt cx="661260" cy="234763"/>
          </a:xfrm>
        </p:grpSpPr>
        <p:pic>
          <p:nvPicPr>
            <p:cNvPr id="123" name="object 123"/>
            <p:cNvPicPr/>
            <p:nvPr/>
          </p:nvPicPr>
          <p:blipFill>
            <a:blip r:embed="rId54"/>
            <a:stretch>
              <a:fillRect/>
            </a:stretch>
          </p:blipFill>
          <p:spPr>
            <a:xfrm>
              <a:off x="2449101" y="4174807"/>
              <a:ext cx="320376" cy="173635"/>
            </a:xfrm>
            <a:prstGeom prst="rect">
              <a:avLst/>
            </a:prstGeom>
          </p:spPr>
        </p:pic>
        <p:sp>
          <p:nvSpPr>
            <p:cNvPr id="124" name="object 124"/>
            <p:cNvSpPr/>
            <p:nvPr/>
          </p:nvSpPr>
          <p:spPr>
            <a:xfrm>
              <a:off x="2784269" y="4114217"/>
              <a:ext cx="326091" cy="234763"/>
            </a:xfrm>
            <a:custGeom>
              <a:avLst/>
              <a:gdLst/>
              <a:ahLst/>
              <a:cxnLst/>
              <a:rect l="l" t="t" r="r" b="b"/>
              <a:pathLst>
                <a:path w="369570" h="266064">
                  <a:moveTo>
                    <a:pt x="85344" y="0"/>
                  </a:moveTo>
                  <a:lnTo>
                    <a:pt x="53327" y="0"/>
                  </a:lnTo>
                  <a:lnTo>
                    <a:pt x="0" y="260883"/>
                  </a:lnTo>
                  <a:lnTo>
                    <a:pt x="31991" y="260883"/>
                  </a:lnTo>
                  <a:lnTo>
                    <a:pt x="85344" y="0"/>
                  </a:lnTo>
                  <a:close/>
                </a:path>
                <a:path w="369570" h="266064">
                  <a:moveTo>
                    <a:pt x="152488" y="71716"/>
                  </a:moveTo>
                  <a:lnTo>
                    <a:pt x="120484" y="71716"/>
                  </a:lnTo>
                  <a:lnTo>
                    <a:pt x="82283" y="260883"/>
                  </a:lnTo>
                  <a:lnTo>
                    <a:pt x="114388" y="260883"/>
                  </a:lnTo>
                  <a:lnTo>
                    <a:pt x="152488" y="71716"/>
                  </a:lnTo>
                  <a:close/>
                </a:path>
                <a:path w="369570" h="266064">
                  <a:moveTo>
                    <a:pt x="167728" y="0"/>
                  </a:moveTo>
                  <a:lnTo>
                    <a:pt x="135724" y="0"/>
                  </a:lnTo>
                  <a:lnTo>
                    <a:pt x="128104" y="36576"/>
                  </a:lnTo>
                  <a:lnTo>
                    <a:pt x="160108" y="36576"/>
                  </a:lnTo>
                  <a:lnTo>
                    <a:pt x="167728" y="0"/>
                  </a:lnTo>
                  <a:close/>
                </a:path>
                <a:path w="369570" h="266064">
                  <a:moveTo>
                    <a:pt x="369087" y="0"/>
                  </a:moveTo>
                  <a:lnTo>
                    <a:pt x="337083" y="0"/>
                  </a:lnTo>
                  <a:lnTo>
                    <a:pt x="315747" y="102196"/>
                  </a:lnTo>
                  <a:lnTo>
                    <a:pt x="310591" y="94576"/>
                  </a:lnTo>
                  <a:lnTo>
                    <a:pt x="306603" y="88684"/>
                  </a:lnTo>
                  <a:lnTo>
                    <a:pt x="306603" y="141922"/>
                  </a:lnTo>
                  <a:lnTo>
                    <a:pt x="304927" y="163664"/>
                  </a:lnTo>
                  <a:lnTo>
                    <a:pt x="292379" y="200863"/>
                  </a:lnTo>
                  <a:lnTo>
                    <a:pt x="263448" y="233832"/>
                  </a:lnTo>
                  <a:lnTo>
                    <a:pt x="242493" y="239547"/>
                  </a:lnTo>
                  <a:lnTo>
                    <a:pt x="233349" y="239547"/>
                  </a:lnTo>
                  <a:lnTo>
                    <a:pt x="225729" y="236499"/>
                  </a:lnTo>
                  <a:lnTo>
                    <a:pt x="213537" y="227355"/>
                  </a:lnTo>
                  <a:lnTo>
                    <a:pt x="208965" y="221170"/>
                  </a:lnTo>
                  <a:lnTo>
                    <a:pt x="207441" y="213550"/>
                  </a:lnTo>
                  <a:lnTo>
                    <a:pt x="205447" y="207264"/>
                  </a:lnTo>
                  <a:lnTo>
                    <a:pt x="204012" y="199834"/>
                  </a:lnTo>
                  <a:lnTo>
                    <a:pt x="203161" y="191262"/>
                  </a:lnTo>
                  <a:lnTo>
                    <a:pt x="202869" y="181546"/>
                  </a:lnTo>
                  <a:lnTo>
                    <a:pt x="203187" y="174383"/>
                  </a:lnTo>
                  <a:lnTo>
                    <a:pt x="216014" y="130975"/>
                  </a:lnTo>
                  <a:lnTo>
                    <a:pt x="244017" y="99148"/>
                  </a:lnTo>
                  <a:lnTo>
                    <a:pt x="257733" y="94576"/>
                  </a:lnTo>
                  <a:lnTo>
                    <a:pt x="265353" y="94576"/>
                  </a:lnTo>
                  <a:lnTo>
                    <a:pt x="299491" y="113969"/>
                  </a:lnTo>
                  <a:lnTo>
                    <a:pt x="306603" y="141922"/>
                  </a:lnTo>
                  <a:lnTo>
                    <a:pt x="306603" y="88684"/>
                  </a:lnTo>
                  <a:lnTo>
                    <a:pt x="305689" y="87325"/>
                  </a:lnTo>
                  <a:lnTo>
                    <a:pt x="293598" y="76860"/>
                  </a:lnTo>
                  <a:lnTo>
                    <a:pt x="279234" y="70700"/>
                  </a:lnTo>
                  <a:lnTo>
                    <a:pt x="262305" y="68668"/>
                  </a:lnTo>
                  <a:lnTo>
                    <a:pt x="252006" y="69532"/>
                  </a:lnTo>
                  <a:lnTo>
                    <a:pt x="209651" y="90131"/>
                  </a:lnTo>
                  <a:lnTo>
                    <a:pt x="184492" y="125056"/>
                  </a:lnTo>
                  <a:lnTo>
                    <a:pt x="171627" y="170802"/>
                  </a:lnTo>
                  <a:lnTo>
                    <a:pt x="170776" y="187642"/>
                  </a:lnTo>
                  <a:lnTo>
                    <a:pt x="171919" y="205701"/>
                  </a:lnTo>
                  <a:lnTo>
                    <a:pt x="189064" y="245643"/>
                  </a:lnTo>
                  <a:lnTo>
                    <a:pt x="233349" y="265455"/>
                  </a:lnTo>
                  <a:lnTo>
                    <a:pt x="248196" y="263461"/>
                  </a:lnTo>
                  <a:lnTo>
                    <a:pt x="262877" y="257454"/>
                  </a:lnTo>
                  <a:lnTo>
                    <a:pt x="277291" y="247459"/>
                  </a:lnTo>
                  <a:lnTo>
                    <a:pt x="285178" y="239547"/>
                  </a:lnTo>
                  <a:lnTo>
                    <a:pt x="291274" y="233451"/>
                  </a:lnTo>
                  <a:lnTo>
                    <a:pt x="285165" y="260883"/>
                  </a:lnTo>
                  <a:lnTo>
                    <a:pt x="315747" y="260883"/>
                  </a:lnTo>
                  <a:lnTo>
                    <a:pt x="321360" y="233451"/>
                  </a:lnTo>
                  <a:lnTo>
                    <a:pt x="348195" y="102196"/>
                  </a:lnTo>
                  <a:lnTo>
                    <a:pt x="369087" y="0"/>
                  </a:lnTo>
                  <a:close/>
                </a:path>
              </a:pathLst>
            </a:custGeom>
            <a:solidFill>
              <a:srgbClr val="FFBF00"/>
            </a:solidFill>
          </p:spPr>
          <p:txBody>
            <a:bodyPr wrap="square" lIns="0" tIns="0" rIns="0" bIns="0" rtlCol="0"/>
            <a:lstStyle/>
            <a:p>
              <a:endParaRPr/>
            </a:p>
          </p:txBody>
        </p:sp>
      </p:grpSp>
      <p:grpSp>
        <p:nvGrpSpPr>
          <p:cNvPr id="125" name="object 125"/>
          <p:cNvGrpSpPr/>
          <p:nvPr/>
        </p:nvGrpSpPr>
        <p:grpSpPr>
          <a:xfrm>
            <a:off x="3355209" y="4116901"/>
            <a:ext cx="975751" cy="231541"/>
            <a:chOff x="3202809" y="4116901"/>
            <a:chExt cx="975751" cy="231541"/>
          </a:xfrm>
        </p:grpSpPr>
        <p:pic>
          <p:nvPicPr>
            <p:cNvPr id="126" name="object 126"/>
            <p:cNvPicPr/>
            <p:nvPr/>
          </p:nvPicPr>
          <p:blipFill>
            <a:blip r:embed="rId55"/>
            <a:stretch>
              <a:fillRect/>
            </a:stretch>
          </p:blipFill>
          <p:spPr>
            <a:xfrm>
              <a:off x="3202809" y="4174807"/>
              <a:ext cx="375508" cy="173635"/>
            </a:xfrm>
            <a:prstGeom prst="rect">
              <a:avLst/>
            </a:prstGeom>
          </p:spPr>
        </p:pic>
        <p:pic>
          <p:nvPicPr>
            <p:cNvPr id="127" name="object 127"/>
            <p:cNvPicPr/>
            <p:nvPr/>
          </p:nvPicPr>
          <p:blipFill>
            <a:blip r:embed="rId56"/>
            <a:stretch>
              <a:fillRect/>
            </a:stretch>
          </p:blipFill>
          <p:spPr>
            <a:xfrm>
              <a:off x="3601178" y="4174807"/>
              <a:ext cx="148085" cy="173635"/>
            </a:xfrm>
            <a:prstGeom prst="rect">
              <a:avLst/>
            </a:prstGeom>
          </p:spPr>
        </p:pic>
        <p:sp>
          <p:nvSpPr>
            <p:cNvPr id="128" name="object 128"/>
            <p:cNvSpPr/>
            <p:nvPr/>
          </p:nvSpPr>
          <p:spPr>
            <a:xfrm>
              <a:off x="3766745" y="4116901"/>
              <a:ext cx="86285" cy="230281"/>
            </a:xfrm>
            <a:custGeom>
              <a:avLst/>
              <a:gdLst/>
              <a:ahLst/>
              <a:cxnLst/>
              <a:rect l="l" t="t" r="r" b="b"/>
              <a:pathLst>
                <a:path w="97789" h="260985">
                  <a:moveTo>
                    <a:pt x="54959" y="260889"/>
                  </a:moveTo>
                  <a:lnTo>
                    <a:pt x="39624" y="260889"/>
                  </a:lnTo>
                  <a:lnTo>
                    <a:pt x="30789" y="260318"/>
                  </a:lnTo>
                  <a:lnTo>
                    <a:pt x="0" y="241077"/>
                  </a:lnTo>
                  <a:lnTo>
                    <a:pt x="0" y="231933"/>
                  </a:lnTo>
                  <a:lnTo>
                    <a:pt x="285" y="228275"/>
                  </a:lnTo>
                  <a:lnTo>
                    <a:pt x="1143" y="222170"/>
                  </a:lnTo>
                  <a:lnTo>
                    <a:pt x="2571" y="214065"/>
                  </a:lnTo>
                  <a:lnTo>
                    <a:pt x="27432" y="94583"/>
                  </a:lnTo>
                  <a:lnTo>
                    <a:pt x="3048" y="94583"/>
                  </a:lnTo>
                  <a:lnTo>
                    <a:pt x="7620" y="68675"/>
                  </a:lnTo>
                  <a:lnTo>
                    <a:pt x="33528" y="68675"/>
                  </a:lnTo>
                  <a:lnTo>
                    <a:pt x="42672" y="22859"/>
                  </a:lnTo>
                  <a:lnTo>
                    <a:pt x="79343" y="0"/>
                  </a:lnTo>
                  <a:lnTo>
                    <a:pt x="65627" y="68675"/>
                  </a:lnTo>
                  <a:lnTo>
                    <a:pt x="97631" y="68675"/>
                  </a:lnTo>
                  <a:lnTo>
                    <a:pt x="91535" y="94583"/>
                  </a:lnTo>
                  <a:lnTo>
                    <a:pt x="59531" y="94583"/>
                  </a:lnTo>
                  <a:lnTo>
                    <a:pt x="38100" y="198310"/>
                  </a:lnTo>
                  <a:lnTo>
                    <a:pt x="35052" y="212026"/>
                  </a:lnTo>
                  <a:lnTo>
                    <a:pt x="33528" y="219646"/>
                  </a:lnTo>
                  <a:lnTo>
                    <a:pt x="33528" y="225837"/>
                  </a:lnTo>
                  <a:lnTo>
                    <a:pt x="35052" y="228885"/>
                  </a:lnTo>
                  <a:lnTo>
                    <a:pt x="38100" y="230409"/>
                  </a:lnTo>
                  <a:lnTo>
                    <a:pt x="39624" y="233457"/>
                  </a:lnTo>
                  <a:lnTo>
                    <a:pt x="61055" y="233457"/>
                  </a:lnTo>
                  <a:lnTo>
                    <a:pt x="67151" y="231933"/>
                  </a:lnTo>
                  <a:lnTo>
                    <a:pt x="62579" y="257841"/>
                  </a:lnTo>
                  <a:lnTo>
                    <a:pt x="54959" y="260889"/>
                  </a:lnTo>
                  <a:close/>
                </a:path>
              </a:pathLst>
            </a:custGeom>
            <a:solidFill>
              <a:srgbClr val="FFBF00"/>
            </a:solidFill>
          </p:spPr>
          <p:txBody>
            <a:bodyPr wrap="square" lIns="0" tIns="0" rIns="0" bIns="0" rtlCol="0"/>
            <a:lstStyle/>
            <a:p>
              <a:endParaRPr/>
            </a:p>
          </p:txBody>
        </p:sp>
        <p:pic>
          <p:nvPicPr>
            <p:cNvPr id="129" name="object 129"/>
            <p:cNvPicPr/>
            <p:nvPr/>
          </p:nvPicPr>
          <p:blipFill>
            <a:blip r:embed="rId57"/>
            <a:stretch>
              <a:fillRect/>
            </a:stretch>
          </p:blipFill>
          <p:spPr>
            <a:xfrm>
              <a:off x="3855580" y="4174807"/>
              <a:ext cx="153464" cy="173635"/>
            </a:xfrm>
            <a:prstGeom prst="rect">
              <a:avLst/>
            </a:prstGeom>
          </p:spPr>
        </p:pic>
        <p:pic>
          <p:nvPicPr>
            <p:cNvPr id="130" name="object 130"/>
            <p:cNvPicPr/>
            <p:nvPr/>
          </p:nvPicPr>
          <p:blipFill>
            <a:blip r:embed="rId58"/>
            <a:stretch>
              <a:fillRect/>
            </a:stretch>
          </p:blipFill>
          <p:spPr>
            <a:xfrm>
              <a:off x="4030559" y="4174807"/>
              <a:ext cx="148001" cy="173635"/>
            </a:xfrm>
            <a:prstGeom prst="rect">
              <a:avLst/>
            </a:prstGeom>
          </p:spPr>
        </p:pic>
      </p:grpSp>
      <p:sp>
        <p:nvSpPr>
          <p:cNvPr id="131" name="object 131"/>
          <p:cNvSpPr/>
          <p:nvPr/>
        </p:nvSpPr>
        <p:spPr>
          <a:xfrm>
            <a:off x="964904" y="4499218"/>
            <a:ext cx="547968" cy="233082"/>
          </a:xfrm>
          <a:custGeom>
            <a:avLst/>
            <a:gdLst/>
            <a:ahLst/>
            <a:cxnLst/>
            <a:rect l="l" t="t" r="r" b="b"/>
            <a:pathLst>
              <a:path w="621030" h="264160">
                <a:moveTo>
                  <a:pt x="259270" y="71729"/>
                </a:moveTo>
                <a:lnTo>
                  <a:pt x="227266" y="71729"/>
                </a:lnTo>
                <a:lnTo>
                  <a:pt x="184594" y="218224"/>
                </a:lnTo>
                <a:lnTo>
                  <a:pt x="175348" y="181546"/>
                </a:lnTo>
                <a:lnTo>
                  <a:pt x="146392" y="71729"/>
                </a:lnTo>
                <a:lnTo>
                  <a:pt x="114388" y="71729"/>
                </a:lnTo>
                <a:lnTo>
                  <a:pt x="83908" y="183070"/>
                </a:lnTo>
                <a:lnTo>
                  <a:pt x="76822" y="210781"/>
                </a:lnTo>
                <a:lnTo>
                  <a:pt x="74625" y="218097"/>
                </a:lnTo>
                <a:lnTo>
                  <a:pt x="73152" y="221272"/>
                </a:lnTo>
                <a:lnTo>
                  <a:pt x="62484" y="181546"/>
                </a:lnTo>
                <a:lnTo>
                  <a:pt x="32004" y="71729"/>
                </a:lnTo>
                <a:lnTo>
                  <a:pt x="0" y="71729"/>
                </a:lnTo>
                <a:lnTo>
                  <a:pt x="57912" y="260896"/>
                </a:lnTo>
                <a:lnTo>
                  <a:pt x="90004" y="260896"/>
                </a:lnTo>
                <a:lnTo>
                  <a:pt x="129628" y="116014"/>
                </a:lnTo>
                <a:lnTo>
                  <a:pt x="135724" y="148018"/>
                </a:lnTo>
                <a:lnTo>
                  <a:pt x="166204" y="260896"/>
                </a:lnTo>
                <a:lnTo>
                  <a:pt x="199834" y="260896"/>
                </a:lnTo>
                <a:lnTo>
                  <a:pt x="259270" y="71729"/>
                </a:lnTo>
                <a:close/>
              </a:path>
              <a:path w="621030" h="264160">
                <a:moveTo>
                  <a:pt x="317182" y="71729"/>
                </a:moveTo>
                <a:lnTo>
                  <a:pt x="285178" y="71729"/>
                </a:lnTo>
                <a:lnTo>
                  <a:pt x="285178" y="260997"/>
                </a:lnTo>
                <a:lnTo>
                  <a:pt x="317182" y="260997"/>
                </a:lnTo>
                <a:lnTo>
                  <a:pt x="317182" y="71729"/>
                </a:lnTo>
                <a:close/>
              </a:path>
              <a:path w="621030" h="264160">
                <a:moveTo>
                  <a:pt x="317182" y="101"/>
                </a:moveTo>
                <a:lnTo>
                  <a:pt x="285178" y="101"/>
                </a:lnTo>
                <a:lnTo>
                  <a:pt x="285178" y="36677"/>
                </a:lnTo>
                <a:lnTo>
                  <a:pt x="317182" y="36677"/>
                </a:lnTo>
                <a:lnTo>
                  <a:pt x="317182" y="101"/>
                </a:lnTo>
                <a:close/>
              </a:path>
              <a:path w="621030" h="264160">
                <a:moveTo>
                  <a:pt x="440817" y="260896"/>
                </a:moveTo>
                <a:lnTo>
                  <a:pt x="436245" y="231940"/>
                </a:lnTo>
                <a:lnTo>
                  <a:pt x="430149" y="233464"/>
                </a:lnTo>
                <a:lnTo>
                  <a:pt x="413385" y="233464"/>
                </a:lnTo>
                <a:lnTo>
                  <a:pt x="410337" y="231940"/>
                </a:lnTo>
                <a:lnTo>
                  <a:pt x="408813" y="230416"/>
                </a:lnTo>
                <a:lnTo>
                  <a:pt x="407289" y="227368"/>
                </a:lnTo>
                <a:lnTo>
                  <a:pt x="405765" y="225844"/>
                </a:lnTo>
                <a:lnTo>
                  <a:pt x="404241" y="222796"/>
                </a:lnTo>
                <a:lnTo>
                  <a:pt x="404241" y="97637"/>
                </a:lnTo>
                <a:lnTo>
                  <a:pt x="436245" y="97637"/>
                </a:lnTo>
                <a:lnTo>
                  <a:pt x="436245" y="71729"/>
                </a:lnTo>
                <a:lnTo>
                  <a:pt x="404241" y="71729"/>
                </a:lnTo>
                <a:lnTo>
                  <a:pt x="404241" y="6108"/>
                </a:lnTo>
                <a:lnTo>
                  <a:pt x="372148" y="25920"/>
                </a:lnTo>
                <a:lnTo>
                  <a:pt x="372148" y="71729"/>
                </a:lnTo>
                <a:lnTo>
                  <a:pt x="349288" y="71729"/>
                </a:lnTo>
                <a:lnTo>
                  <a:pt x="349288" y="97637"/>
                </a:lnTo>
                <a:lnTo>
                  <a:pt x="372148" y="97637"/>
                </a:lnTo>
                <a:lnTo>
                  <a:pt x="372148" y="206032"/>
                </a:lnTo>
                <a:lnTo>
                  <a:pt x="372402" y="218846"/>
                </a:lnTo>
                <a:lnTo>
                  <a:pt x="394741" y="260731"/>
                </a:lnTo>
                <a:lnTo>
                  <a:pt x="416433" y="263944"/>
                </a:lnTo>
                <a:lnTo>
                  <a:pt x="424053" y="263944"/>
                </a:lnTo>
                <a:lnTo>
                  <a:pt x="431673" y="262420"/>
                </a:lnTo>
                <a:lnTo>
                  <a:pt x="440817" y="260896"/>
                </a:lnTo>
                <a:close/>
              </a:path>
              <a:path w="621030" h="264160">
                <a:moveTo>
                  <a:pt x="620839" y="141922"/>
                </a:moveTo>
                <a:lnTo>
                  <a:pt x="614743" y="99161"/>
                </a:lnTo>
                <a:lnTo>
                  <a:pt x="584352" y="72542"/>
                </a:lnTo>
                <a:lnTo>
                  <a:pt x="555205" y="68681"/>
                </a:lnTo>
                <a:lnTo>
                  <a:pt x="539546" y="70154"/>
                </a:lnTo>
                <a:lnTo>
                  <a:pt x="524725" y="74777"/>
                </a:lnTo>
                <a:lnTo>
                  <a:pt x="511022" y="82829"/>
                </a:lnTo>
                <a:lnTo>
                  <a:pt x="498729" y="94589"/>
                </a:lnTo>
                <a:lnTo>
                  <a:pt x="498729" y="0"/>
                </a:lnTo>
                <a:lnTo>
                  <a:pt x="466725" y="0"/>
                </a:lnTo>
                <a:lnTo>
                  <a:pt x="466725" y="260896"/>
                </a:lnTo>
                <a:lnTo>
                  <a:pt x="498729" y="260896"/>
                </a:lnTo>
                <a:lnTo>
                  <a:pt x="498729" y="157162"/>
                </a:lnTo>
                <a:lnTo>
                  <a:pt x="499249" y="147218"/>
                </a:lnTo>
                <a:lnTo>
                  <a:pt x="516915" y="106832"/>
                </a:lnTo>
                <a:lnTo>
                  <a:pt x="549109" y="96113"/>
                </a:lnTo>
                <a:lnTo>
                  <a:pt x="557923" y="96710"/>
                </a:lnTo>
                <a:lnTo>
                  <a:pt x="588149" y="130441"/>
                </a:lnTo>
                <a:lnTo>
                  <a:pt x="588733" y="141922"/>
                </a:lnTo>
                <a:lnTo>
                  <a:pt x="588733" y="260896"/>
                </a:lnTo>
                <a:lnTo>
                  <a:pt x="620839" y="260896"/>
                </a:lnTo>
                <a:lnTo>
                  <a:pt x="620839" y="141922"/>
                </a:lnTo>
                <a:close/>
              </a:path>
            </a:pathLst>
          </a:custGeom>
          <a:solidFill>
            <a:srgbClr val="000000"/>
          </a:solidFill>
        </p:spPr>
        <p:txBody>
          <a:bodyPr wrap="square" lIns="0" tIns="0" rIns="0" bIns="0" rtlCol="0"/>
          <a:lstStyle/>
          <a:p>
            <a:endParaRPr/>
          </a:p>
        </p:txBody>
      </p:sp>
      <p:grpSp>
        <p:nvGrpSpPr>
          <p:cNvPr id="132" name="object 132"/>
          <p:cNvGrpSpPr/>
          <p:nvPr/>
        </p:nvGrpSpPr>
        <p:grpSpPr>
          <a:xfrm>
            <a:off x="1772407" y="4499219"/>
            <a:ext cx="1876200" cy="234763"/>
            <a:chOff x="1620006" y="4499218"/>
            <a:chExt cx="1876200" cy="234763"/>
          </a:xfrm>
        </p:grpSpPr>
        <p:pic>
          <p:nvPicPr>
            <p:cNvPr id="133" name="object 133"/>
            <p:cNvPicPr/>
            <p:nvPr/>
          </p:nvPicPr>
          <p:blipFill>
            <a:blip r:embed="rId59"/>
            <a:stretch>
              <a:fillRect/>
            </a:stretch>
          </p:blipFill>
          <p:spPr>
            <a:xfrm>
              <a:off x="1620006" y="4559813"/>
              <a:ext cx="314996" cy="173635"/>
            </a:xfrm>
            <a:prstGeom prst="rect">
              <a:avLst/>
            </a:prstGeom>
          </p:spPr>
        </p:pic>
        <p:pic>
          <p:nvPicPr>
            <p:cNvPr id="134" name="object 134"/>
            <p:cNvPicPr/>
            <p:nvPr/>
          </p:nvPicPr>
          <p:blipFill>
            <a:blip r:embed="rId60"/>
            <a:stretch>
              <a:fillRect/>
            </a:stretch>
          </p:blipFill>
          <p:spPr>
            <a:xfrm>
              <a:off x="1968621" y="4559813"/>
              <a:ext cx="135899" cy="169601"/>
            </a:xfrm>
            <a:prstGeom prst="rect">
              <a:avLst/>
            </a:prstGeom>
          </p:spPr>
        </p:pic>
        <p:pic>
          <p:nvPicPr>
            <p:cNvPr id="135" name="object 135"/>
            <p:cNvPicPr/>
            <p:nvPr/>
          </p:nvPicPr>
          <p:blipFill>
            <a:blip r:embed="rId61"/>
            <a:stretch>
              <a:fillRect/>
            </a:stretch>
          </p:blipFill>
          <p:spPr>
            <a:xfrm>
              <a:off x="2135532" y="4559813"/>
              <a:ext cx="138589" cy="173635"/>
            </a:xfrm>
            <a:prstGeom prst="rect">
              <a:avLst/>
            </a:prstGeom>
          </p:spPr>
        </p:pic>
        <p:sp>
          <p:nvSpPr>
            <p:cNvPr id="136" name="object 136"/>
            <p:cNvSpPr/>
            <p:nvPr/>
          </p:nvSpPr>
          <p:spPr>
            <a:xfrm>
              <a:off x="2307817" y="4499218"/>
              <a:ext cx="205068" cy="234763"/>
            </a:xfrm>
            <a:custGeom>
              <a:avLst/>
              <a:gdLst/>
              <a:ahLst/>
              <a:cxnLst/>
              <a:rect l="l" t="t" r="r" b="b"/>
              <a:pathLst>
                <a:path w="232410" h="266064">
                  <a:moveTo>
                    <a:pt x="32004" y="71729"/>
                  </a:moveTo>
                  <a:lnTo>
                    <a:pt x="0" y="71729"/>
                  </a:lnTo>
                  <a:lnTo>
                    <a:pt x="0" y="260997"/>
                  </a:lnTo>
                  <a:lnTo>
                    <a:pt x="32004" y="260997"/>
                  </a:lnTo>
                  <a:lnTo>
                    <a:pt x="32004" y="71729"/>
                  </a:lnTo>
                  <a:close/>
                </a:path>
                <a:path w="232410" h="266064">
                  <a:moveTo>
                    <a:pt x="32004" y="101"/>
                  </a:moveTo>
                  <a:lnTo>
                    <a:pt x="0" y="101"/>
                  </a:lnTo>
                  <a:lnTo>
                    <a:pt x="0" y="36677"/>
                  </a:lnTo>
                  <a:lnTo>
                    <a:pt x="32004" y="36677"/>
                  </a:lnTo>
                  <a:lnTo>
                    <a:pt x="32004" y="101"/>
                  </a:lnTo>
                  <a:close/>
                </a:path>
                <a:path w="232410" h="266064">
                  <a:moveTo>
                    <a:pt x="231838" y="0"/>
                  </a:moveTo>
                  <a:lnTo>
                    <a:pt x="202882" y="0"/>
                  </a:lnTo>
                  <a:lnTo>
                    <a:pt x="202882" y="169354"/>
                  </a:lnTo>
                  <a:lnTo>
                    <a:pt x="201777" y="186258"/>
                  </a:lnTo>
                  <a:lnTo>
                    <a:pt x="180136" y="229273"/>
                  </a:lnTo>
                  <a:lnTo>
                    <a:pt x="152488" y="239560"/>
                  </a:lnTo>
                  <a:lnTo>
                    <a:pt x="142494" y="238417"/>
                  </a:lnTo>
                  <a:lnTo>
                    <a:pt x="109042" y="210972"/>
                  </a:lnTo>
                  <a:lnTo>
                    <a:pt x="100672" y="166306"/>
                  </a:lnTo>
                  <a:lnTo>
                    <a:pt x="101536" y="149161"/>
                  </a:lnTo>
                  <a:lnTo>
                    <a:pt x="114388" y="111353"/>
                  </a:lnTo>
                  <a:lnTo>
                    <a:pt x="150964" y="94589"/>
                  </a:lnTo>
                  <a:lnTo>
                    <a:pt x="160972" y="95732"/>
                  </a:lnTo>
                  <a:lnTo>
                    <a:pt x="193802" y="123240"/>
                  </a:lnTo>
                  <a:lnTo>
                    <a:pt x="202882" y="169354"/>
                  </a:lnTo>
                  <a:lnTo>
                    <a:pt x="202882" y="0"/>
                  </a:lnTo>
                  <a:lnTo>
                    <a:pt x="199834" y="0"/>
                  </a:lnTo>
                  <a:lnTo>
                    <a:pt x="199834" y="94589"/>
                  </a:lnTo>
                  <a:lnTo>
                    <a:pt x="194945" y="88925"/>
                  </a:lnTo>
                  <a:lnTo>
                    <a:pt x="155905" y="68986"/>
                  </a:lnTo>
                  <a:lnTo>
                    <a:pt x="147916" y="68681"/>
                  </a:lnTo>
                  <a:lnTo>
                    <a:pt x="136537" y="69303"/>
                  </a:lnTo>
                  <a:lnTo>
                    <a:pt x="96659" y="87426"/>
                  </a:lnTo>
                  <a:lnTo>
                    <a:pt x="72847" y="127736"/>
                  </a:lnTo>
                  <a:lnTo>
                    <a:pt x="67056" y="166306"/>
                  </a:lnTo>
                  <a:lnTo>
                    <a:pt x="67868" y="180644"/>
                  </a:lnTo>
                  <a:lnTo>
                    <a:pt x="77724" y="218224"/>
                  </a:lnTo>
                  <a:lnTo>
                    <a:pt x="106768" y="253276"/>
                  </a:lnTo>
                  <a:lnTo>
                    <a:pt x="149440" y="265468"/>
                  </a:lnTo>
                  <a:lnTo>
                    <a:pt x="165468" y="263753"/>
                  </a:lnTo>
                  <a:lnTo>
                    <a:pt x="179362" y="258610"/>
                  </a:lnTo>
                  <a:lnTo>
                    <a:pt x="191274" y="250037"/>
                  </a:lnTo>
                  <a:lnTo>
                    <a:pt x="200075" y="239560"/>
                  </a:lnTo>
                  <a:lnTo>
                    <a:pt x="201358" y="238036"/>
                  </a:lnTo>
                  <a:lnTo>
                    <a:pt x="201358" y="260896"/>
                  </a:lnTo>
                  <a:lnTo>
                    <a:pt x="231838" y="260896"/>
                  </a:lnTo>
                  <a:lnTo>
                    <a:pt x="231838" y="238036"/>
                  </a:lnTo>
                  <a:lnTo>
                    <a:pt x="231838" y="0"/>
                  </a:lnTo>
                  <a:close/>
                </a:path>
              </a:pathLst>
            </a:custGeom>
            <a:solidFill>
              <a:srgbClr val="000000"/>
            </a:solidFill>
          </p:spPr>
          <p:txBody>
            <a:bodyPr wrap="square" lIns="0" tIns="0" rIns="0" bIns="0" rtlCol="0"/>
            <a:lstStyle/>
            <a:p>
              <a:endParaRPr/>
            </a:p>
          </p:txBody>
        </p:sp>
        <p:pic>
          <p:nvPicPr>
            <p:cNvPr id="137" name="object 137"/>
            <p:cNvPicPr/>
            <p:nvPr/>
          </p:nvPicPr>
          <p:blipFill>
            <a:blip r:embed="rId62"/>
            <a:stretch>
              <a:fillRect/>
            </a:stretch>
          </p:blipFill>
          <p:spPr>
            <a:xfrm>
              <a:off x="2547348" y="4559813"/>
              <a:ext cx="153464" cy="173635"/>
            </a:xfrm>
            <a:prstGeom prst="rect">
              <a:avLst/>
            </a:prstGeom>
          </p:spPr>
        </p:pic>
        <p:pic>
          <p:nvPicPr>
            <p:cNvPr id="138" name="object 138"/>
            <p:cNvPicPr/>
            <p:nvPr/>
          </p:nvPicPr>
          <p:blipFill>
            <a:blip r:embed="rId63"/>
            <a:stretch>
              <a:fillRect/>
            </a:stretch>
          </p:blipFill>
          <p:spPr>
            <a:xfrm>
              <a:off x="2735776" y="4559813"/>
              <a:ext cx="250367" cy="173635"/>
            </a:xfrm>
            <a:prstGeom prst="rect">
              <a:avLst/>
            </a:prstGeom>
          </p:spPr>
        </p:pic>
        <p:sp>
          <p:nvSpPr>
            <p:cNvPr id="139" name="object 139"/>
            <p:cNvSpPr/>
            <p:nvPr/>
          </p:nvSpPr>
          <p:spPr>
            <a:xfrm>
              <a:off x="3006314" y="4499306"/>
              <a:ext cx="133350" cy="233082"/>
            </a:xfrm>
            <a:custGeom>
              <a:avLst/>
              <a:gdLst/>
              <a:ahLst/>
              <a:cxnLst/>
              <a:rect l="l" t="t" r="r" b="b"/>
              <a:pathLst>
                <a:path w="151129" h="264160">
                  <a:moveTo>
                    <a:pt x="91528" y="260794"/>
                  </a:moveTo>
                  <a:lnTo>
                    <a:pt x="86956" y="231838"/>
                  </a:lnTo>
                  <a:lnTo>
                    <a:pt x="80860" y="233362"/>
                  </a:lnTo>
                  <a:lnTo>
                    <a:pt x="64096" y="233362"/>
                  </a:lnTo>
                  <a:lnTo>
                    <a:pt x="61048" y="231838"/>
                  </a:lnTo>
                  <a:lnTo>
                    <a:pt x="59524" y="230314"/>
                  </a:lnTo>
                  <a:lnTo>
                    <a:pt x="58000" y="227266"/>
                  </a:lnTo>
                  <a:lnTo>
                    <a:pt x="56476" y="225742"/>
                  </a:lnTo>
                  <a:lnTo>
                    <a:pt x="54952" y="222694"/>
                  </a:lnTo>
                  <a:lnTo>
                    <a:pt x="54952" y="97536"/>
                  </a:lnTo>
                  <a:lnTo>
                    <a:pt x="86956" y="97536"/>
                  </a:lnTo>
                  <a:lnTo>
                    <a:pt x="86956" y="71628"/>
                  </a:lnTo>
                  <a:lnTo>
                    <a:pt x="54952" y="71628"/>
                  </a:lnTo>
                  <a:lnTo>
                    <a:pt x="54952" y="6007"/>
                  </a:lnTo>
                  <a:lnTo>
                    <a:pt x="22860" y="25819"/>
                  </a:lnTo>
                  <a:lnTo>
                    <a:pt x="22860" y="71628"/>
                  </a:lnTo>
                  <a:lnTo>
                    <a:pt x="0" y="71628"/>
                  </a:lnTo>
                  <a:lnTo>
                    <a:pt x="0" y="97536"/>
                  </a:lnTo>
                  <a:lnTo>
                    <a:pt x="22860" y="97536"/>
                  </a:lnTo>
                  <a:lnTo>
                    <a:pt x="22860" y="205930"/>
                  </a:lnTo>
                  <a:lnTo>
                    <a:pt x="23114" y="218744"/>
                  </a:lnTo>
                  <a:lnTo>
                    <a:pt x="45453" y="260629"/>
                  </a:lnTo>
                  <a:lnTo>
                    <a:pt x="67144" y="263842"/>
                  </a:lnTo>
                  <a:lnTo>
                    <a:pt x="74764" y="263842"/>
                  </a:lnTo>
                  <a:lnTo>
                    <a:pt x="82384" y="262318"/>
                  </a:lnTo>
                  <a:lnTo>
                    <a:pt x="91528" y="260794"/>
                  </a:lnTo>
                  <a:close/>
                </a:path>
                <a:path w="151129" h="264160">
                  <a:moveTo>
                    <a:pt x="150964" y="71628"/>
                  </a:moveTo>
                  <a:lnTo>
                    <a:pt x="118960" y="71628"/>
                  </a:lnTo>
                  <a:lnTo>
                    <a:pt x="118960" y="260896"/>
                  </a:lnTo>
                  <a:lnTo>
                    <a:pt x="150964" y="260896"/>
                  </a:lnTo>
                  <a:lnTo>
                    <a:pt x="150964" y="71628"/>
                  </a:lnTo>
                  <a:close/>
                </a:path>
                <a:path w="151129" h="264160">
                  <a:moveTo>
                    <a:pt x="150964" y="0"/>
                  </a:moveTo>
                  <a:lnTo>
                    <a:pt x="118960" y="0"/>
                  </a:lnTo>
                  <a:lnTo>
                    <a:pt x="118960" y="36576"/>
                  </a:lnTo>
                  <a:lnTo>
                    <a:pt x="150964" y="36576"/>
                  </a:lnTo>
                  <a:lnTo>
                    <a:pt x="150964" y="0"/>
                  </a:lnTo>
                  <a:close/>
                </a:path>
              </a:pathLst>
            </a:custGeom>
            <a:solidFill>
              <a:srgbClr val="000000"/>
            </a:solidFill>
          </p:spPr>
          <p:txBody>
            <a:bodyPr wrap="square" lIns="0" tIns="0" rIns="0" bIns="0" rtlCol="0"/>
            <a:lstStyle/>
            <a:p>
              <a:endParaRPr/>
            </a:p>
          </p:txBody>
        </p:sp>
        <p:pic>
          <p:nvPicPr>
            <p:cNvPr id="140" name="object 140"/>
            <p:cNvPicPr/>
            <p:nvPr/>
          </p:nvPicPr>
          <p:blipFill>
            <a:blip r:embed="rId64"/>
            <a:stretch>
              <a:fillRect/>
            </a:stretch>
          </p:blipFill>
          <p:spPr>
            <a:xfrm>
              <a:off x="3171880" y="4559812"/>
              <a:ext cx="156070" cy="173635"/>
            </a:xfrm>
            <a:prstGeom prst="rect">
              <a:avLst/>
            </a:prstGeom>
          </p:spPr>
        </p:pic>
        <p:pic>
          <p:nvPicPr>
            <p:cNvPr id="141" name="object 141"/>
            <p:cNvPicPr/>
            <p:nvPr/>
          </p:nvPicPr>
          <p:blipFill>
            <a:blip r:embed="rId65"/>
            <a:stretch>
              <a:fillRect/>
            </a:stretch>
          </p:blipFill>
          <p:spPr>
            <a:xfrm>
              <a:off x="3360308" y="4559812"/>
              <a:ext cx="135899" cy="169601"/>
            </a:xfrm>
            <a:prstGeom prst="rect">
              <a:avLst/>
            </a:prstGeom>
          </p:spPr>
        </p:pic>
      </p:grpSp>
      <p:grpSp>
        <p:nvGrpSpPr>
          <p:cNvPr id="142" name="object 142"/>
          <p:cNvGrpSpPr/>
          <p:nvPr/>
        </p:nvGrpSpPr>
        <p:grpSpPr>
          <a:xfrm>
            <a:off x="3907043" y="4495184"/>
            <a:ext cx="269222" cy="238263"/>
            <a:chOff x="3754643" y="4495184"/>
            <a:chExt cx="269222" cy="238263"/>
          </a:xfrm>
        </p:grpSpPr>
        <p:pic>
          <p:nvPicPr>
            <p:cNvPr id="143" name="object 143"/>
            <p:cNvPicPr/>
            <p:nvPr/>
          </p:nvPicPr>
          <p:blipFill>
            <a:blip r:embed="rId66"/>
            <a:stretch>
              <a:fillRect/>
            </a:stretch>
          </p:blipFill>
          <p:spPr>
            <a:xfrm>
              <a:off x="3754643" y="4559812"/>
              <a:ext cx="156154" cy="173635"/>
            </a:xfrm>
            <a:prstGeom prst="rect">
              <a:avLst/>
            </a:prstGeom>
          </p:spPr>
        </p:pic>
        <p:sp>
          <p:nvSpPr>
            <p:cNvPr id="144" name="object 144"/>
            <p:cNvSpPr/>
            <p:nvPr/>
          </p:nvSpPr>
          <p:spPr>
            <a:xfrm>
              <a:off x="3926933" y="4495184"/>
              <a:ext cx="96931" cy="234763"/>
            </a:xfrm>
            <a:custGeom>
              <a:avLst/>
              <a:gdLst/>
              <a:ahLst/>
              <a:cxnLst/>
              <a:rect l="l" t="t" r="r" b="b"/>
              <a:pathLst>
                <a:path w="109854" h="266064">
                  <a:moveTo>
                    <a:pt x="59436" y="265461"/>
                  </a:moveTo>
                  <a:lnTo>
                    <a:pt x="27432" y="265461"/>
                  </a:lnTo>
                  <a:lnTo>
                    <a:pt x="27432" y="102203"/>
                  </a:lnTo>
                  <a:lnTo>
                    <a:pt x="0" y="102203"/>
                  </a:lnTo>
                  <a:lnTo>
                    <a:pt x="0" y="76295"/>
                  </a:lnTo>
                  <a:lnTo>
                    <a:pt x="27432" y="76295"/>
                  </a:lnTo>
                  <a:lnTo>
                    <a:pt x="27432" y="56483"/>
                  </a:lnTo>
                  <a:lnTo>
                    <a:pt x="37909" y="17145"/>
                  </a:lnTo>
                  <a:lnTo>
                    <a:pt x="80867" y="0"/>
                  </a:lnTo>
                  <a:lnTo>
                    <a:pt x="87749" y="261"/>
                  </a:lnTo>
                  <a:lnTo>
                    <a:pt x="94773" y="952"/>
                  </a:lnTo>
                  <a:lnTo>
                    <a:pt x="109823" y="3048"/>
                  </a:lnTo>
                  <a:lnTo>
                    <a:pt x="105251" y="32004"/>
                  </a:lnTo>
                  <a:lnTo>
                    <a:pt x="99155" y="30480"/>
                  </a:lnTo>
                  <a:lnTo>
                    <a:pt x="76295" y="30480"/>
                  </a:lnTo>
                  <a:lnTo>
                    <a:pt x="70104" y="32004"/>
                  </a:lnTo>
                  <a:lnTo>
                    <a:pt x="62484" y="39719"/>
                  </a:lnTo>
                  <a:lnTo>
                    <a:pt x="59436" y="47339"/>
                  </a:lnTo>
                  <a:lnTo>
                    <a:pt x="59436" y="76295"/>
                  </a:lnTo>
                  <a:lnTo>
                    <a:pt x="96107" y="76295"/>
                  </a:lnTo>
                  <a:lnTo>
                    <a:pt x="96107" y="102203"/>
                  </a:lnTo>
                  <a:lnTo>
                    <a:pt x="59436" y="102203"/>
                  </a:lnTo>
                  <a:lnTo>
                    <a:pt x="59436" y="265461"/>
                  </a:lnTo>
                  <a:close/>
                </a:path>
              </a:pathLst>
            </a:custGeom>
            <a:solidFill>
              <a:srgbClr val="000000"/>
            </a:solidFill>
          </p:spPr>
          <p:txBody>
            <a:bodyPr wrap="square" lIns="0" tIns="0" rIns="0" bIns="0" rtlCol="0"/>
            <a:lstStyle/>
            <a:p>
              <a:endParaRPr/>
            </a:p>
          </p:txBody>
        </p:sp>
      </p:grpSp>
      <p:grpSp>
        <p:nvGrpSpPr>
          <p:cNvPr id="145" name="object 145"/>
          <p:cNvGrpSpPr/>
          <p:nvPr/>
        </p:nvGrpSpPr>
        <p:grpSpPr>
          <a:xfrm>
            <a:off x="4386179" y="4499218"/>
            <a:ext cx="846576" cy="295358"/>
            <a:chOff x="4233778" y="4499218"/>
            <a:chExt cx="846576" cy="295358"/>
          </a:xfrm>
        </p:grpSpPr>
        <p:sp>
          <p:nvSpPr>
            <p:cNvPr id="146" name="object 146"/>
            <p:cNvSpPr/>
            <p:nvPr/>
          </p:nvSpPr>
          <p:spPr>
            <a:xfrm>
              <a:off x="4233778" y="4559813"/>
              <a:ext cx="176493" cy="234763"/>
            </a:xfrm>
            <a:custGeom>
              <a:avLst/>
              <a:gdLst/>
              <a:ahLst/>
              <a:cxnLst/>
              <a:rect l="l" t="t" r="r" b="b"/>
              <a:pathLst>
                <a:path w="200025" h="266064">
                  <a:moveTo>
                    <a:pt x="106267" y="30480"/>
                  </a:moveTo>
                  <a:lnTo>
                    <a:pt x="79343" y="30480"/>
                  </a:lnTo>
                  <a:lnTo>
                    <a:pt x="87296" y="22169"/>
                  </a:lnTo>
                  <a:lnTo>
                    <a:pt x="122205" y="1333"/>
                  </a:lnTo>
                  <a:lnTo>
                    <a:pt x="137255" y="0"/>
                  </a:lnTo>
                  <a:lnTo>
                    <a:pt x="149533" y="1143"/>
                  </a:lnTo>
                  <a:lnTo>
                    <a:pt x="161115" y="4572"/>
                  </a:lnTo>
                  <a:lnTo>
                    <a:pt x="171839" y="10287"/>
                  </a:lnTo>
                  <a:lnTo>
                    <a:pt x="181546" y="18288"/>
                  </a:lnTo>
                  <a:lnTo>
                    <a:pt x="186998" y="25908"/>
                  </a:lnTo>
                  <a:lnTo>
                    <a:pt x="118967" y="25908"/>
                  </a:lnTo>
                  <a:lnTo>
                    <a:pt x="111347" y="27432"/>
                  </a:lnTo>
                  <a:lnTo>
                    <a:pt x="106267" y="30480"/>
                  </a:lnTo>
                  <a:close/>
                </a:path>
                <a:path w="200025" h="266064">
                  <a:moveTo>
                    <a:pt x="33528" y="265461"/>
                  </a:moveTo>
                  <a:lnTo>
                    <a:pt x="0" y="265461"/>
                  </a:lnTo>
                  <a:lnTo>
                    <a:pt x="54959" y="3048"/>
                  </a:lnTo>
                  <a:lnTo>
                    <a:pt x="85439" y="3048"/>
                  </a:lnTo>
                  <a:lnTo>
                    <a:pt x="79343" y="30480"/>
                  </a:lnTo>
                  <a:lnTo>
                    <a:pt x="106267" y="30480"/>
                  </a:lnTo>
                  <a:lnTo>
                    <a:pt x="77247" y="65436"/>
                  </a:lnTo>
                  <a:lnTo>
                    <a:pt x="64411" y="107930"/>
                  </a:lnTo>
                  <a:lnTo>
                    <a:pt x="64103" y="115919"/>
                  </a:lnTo>
                  <a:lnTo>
                    <a:pt x="64365" y="125427"/>
                  </a:lnTo>
                  <a:lnTo>
                    <a:pt x="79851" y="161734"/>
                  </a:lnTo>
                  <a:lnTo>
                    <a:pt x="53435" y="161734"/>
                  </a:lnTo>
                  <a:lnTo>
                    <a:pt x="33528" y="265461"/>
                  </a:lnTo>
                  <a:close/>
                </a:path>
                <a:path w="200025" h="266064">
                  <a:moveTo>
                    <a:pt x="161852" y="170878"/>
                  </a:moveTo>
                  <a:lnTo>
                    <a:pt x="105251" y="170878"/>
                  </a:lnTo>
                  <a:lnTo>
                    <a:pt x="118371" y="168878"/>
                  </a:lnTo>
                  <a:lnTo>
                    <a:pt x="130206" y="162877"/>
                  </a:lnTo>
                  <a:lnTo>
                    <a:pt x="157503" y="123674"/>
                  </a:lnTo>
                  <a:lnTo>
                    <a:pt x="167830" y="74771"/>
                  </a:lnTo>
                  <a:lnTo>
                    <a:pt x="166995" y="63911"/>
                  </a:lnTo>
                  <a:lnTo>
                    <a:pt x="142779" y="28575"/>
                  </a:lnTo>
                  <a:lnTo>
                    <a:pt x="126587" y="25908"/>
                  </a:lnTo>
                  <a:lnTo>
                    <a:pt x="186998" y="25908"/>
                  </a:lnTo>
                  <a:lnTo>
                    <a:pt x="189547" y="29470"/>
                  </a:lnTo>
                  <a:lnTo>
                    <a:pt x="195262" y="42529"/>
                  </a:lnTo>
                  <a:lnTo>
                    <a:pt x="198691" y="57587"/>
                  </a:lnTo>
                  <a:lnTo>
                    <a:pt x="199834" y="74771"/>
                  </a:lnTo>
                  <a:lnTo>
                    <a:pt x="199239" y="89345"/>
                  </a:lnTo>
                  <a:lnTo>
                    <a:pt x="189166" y="129730"/>
                  </a:lnTo>
                  <a:lnTo>
                    <a:pt x="164782" y="167830"/>
                  </a:lnTo>
                  <a:lnTo>
                    <a:pt x="161852" y="170878"/>
                  </a:lnTo>
                  <a:close/>
                </a:path>
                <a:path w="200025" h="266064">
                  <a:moveTo>
                    <a:pt x="106775" y="196786"/>
                  </a:moveTo>
                  <a:lnTo>
                    <a:pt x="90725" y="194524"/>
                  </a:lnTo>
                  <a:lnTo>
                    <a:pt x="76676" y="187833"/>
                  </a:lnTo>
                  <a:lnTo>
                    <a:pt x="64341" y="176855"/>
                  </a:lnTo>
                  <a:lnTo>
                    <a:pt x="53435" y="161734"/>
                  </a:lnTo>
                  <a:lnTo>
                    <a:pt x="79851" y="161734"/>
                  </a:lnTo>
                  <a:lnTo>
                    <a:pt x="82391" y="163258"/>
                  </a:lnTo>
                  <a:lnTo>
                    <a:pt x="88487" y="167830"/>
                  </a:lnTo>
                  <a:lnTo>
                    <a:pt x="96107" y="170878"/>
                  </a:lnTo>
                  <a:lnTo>
                    <a:pt x="161852" y="170878"/>
                  </a:lnTo>
                  <a:lnTo>
                    <a:pt x="157869" y="175021"/>
                  </a:lnTo>
                  <a:lnTo>
                    <a:pt x="122015" y="194691"/>
                  </a:lnTo>
                  <a:lnTo>
                    <a:pt x="114538" y="196238"/>
                  </a:lnTo>
                  <a:lnTo>
                    <a:pt x="106775" y="196786"/>
                  </a:lnTo>
                  <a:close/>
                </a:path>
              </a:pathLst>
            </a:custGeom>
            <a:solidFill>
              <a:srgbClr val="00FF00"/>
            </a:solidFill>
          </p:spPr>
          <p:txBody>
            <a:bodyPr wrap="square" lIns="0" tIns="0" rIns="0" bIns="0" rtlCol="0"/>
            <a:lstStyle/>
            <a:p>
              <a:endParaRPr/>
            </a:p>
          </p:txBody>
        </p:sp>
        <p:pic>
          <p:nvPicPr>
            <p:cNvPr id="147" name="object 147"/>
            <p:cNvPicPr/>
            <p:nvPr/>
          </p:nvPicPr>
          <p:blipFill>
            <a:blip r:embed="rId67"/>
            <a:stretch>
              <a:fillRect/>
            </a:stretch>
          </p:blipFill>
          <p:spPr>
            <a:xfrm>
              <a:off x="4435652" y="4562502"/>
              <a:ext cx="160188" cy="170945"/>
            </a:xfrm>
            <a:prstGeom prst="rect">
              <a:avLst/>
            </a:prstGeom>
          </p:spPr>
        </p:pic>
        <p:sp>
          <p:nvSpPr>
            <p:cNvPr id="148" name="object 148"/>
            <p:cNvSpPr/>
            <p:nvPr/>
          </p:nvSpPr>
          <p:spPr>
            <a:xfrm>
              <a:off x="4606592" y="4499218"/>
              <a:ext cx="324410" cy="234763"/>
            </a:xfrm>
            <a:custGeom>
              <a:avLst/>
              <a:gdLst/>
              <a:ahLst/>
              <a:cxnLst/>
              <a:rect l="l" t="t" r="r" b="b"/>
              <a:pathLst>
                <a:path w="367664" h="266064">
                  <a:moveTo>
                    <a:pt x="183070" y="144970"/>
                  </a:moveTo>
                  <a:lnTo>
                    <a:pt x="181927" y="127584"/>
                  </a:lnTo>
                  <a:lnTo>
                    <a:pt x="178498" y="112166"/>
                  </a:lnTo>
                  <a:lnTo>
                    <a:pt x="172783" y="99034"/>
                  </a:lnTo>
                  <a:lnTo>
                    <a:pt x="169405" y="94589"/>
                  </a:lnTo>
                  <a:lnTo>
                    <a:pt x="168249" y="93065"/>
                  </a:lnTo>
                  <a:lnTo>
                    <a:pt x="164782" y="88493"/>
                  </a:lnTo>
                  <a:lnTo>
                    <a:pt x="155041" y="79616"/>
                  </a:lnTo>
                  <a:lnTo>
                    <a:pt x="150977" y="77279"/>
                  </a:lnTo>
                  <a:lnTo>
                    <a:pt x="150977" y="143446"/>
                  </a:lnTo>
                  <a:lnTo>
                    <a:pt x="150406" y="154901"/>
                  </a:lnTo>
                  <a:lnTo>
                    <a:pt x="136969" y="202463"/>
                  </a:lnTo>
                  <a:lnTo>
                    <a:pt x="111175" y="232486"/>
                  </a:lnTo>
                  <a:lnTo>
                    <a:pt x="86969" y="239560"/>
                  </a:lnTo>
                  <a:lnTo>
                    <a:pt x="79006" y="238696"/>
                  </a:lnTo>
                  <a:lnTo>
                    <a:pt x="49733" y="210972"/>
                  </a:lnTo>
                  <a:lnTo>
                    <a:pt x="47244" y="183070"/>
                  </a:lnTo>
                  <a:lnTo>
                    <a:pt x="47790" y="175882"/>
                  </a:lnTo>
                  <a:lnTo>
                    <a:pt x="59842" y="135166"/>
                  </a:lnTo>
                  <a:lnTo>
                    <a:pt x="86487" y="101015"/>
                  </a:lnTo>
                  <a:lnTo>
                    <a:pt x="111353" y="94589"/>
                  </a:lnTo>
                  <a:lnTo>
                    <a:pt x="119062" y="95211"/>
                  </a:lnTo>
                  <a:lnTo>
                    <a:pt x="147739" y="122872"/>
                  </a:lnTo>
                  <a:lnTo>
                    <a:pt x="150977" y="143446"/>
                  </a:lnTo>
                  <a:lnTo>
                    <a:pt x="150977" y="77279"/>
                  </a:lnTo>
                  <a:lnTo>
                    <a:pt x="144310" y="73444"/>
                  </a:lnTo>
                  <a:lnTo>
                    <a:pt x="132753" y="69850"/>
                  </a:lnTo>
                  <a:lnTo>
                    <a:pt x="120497" y="68681"/>
                  </a:lnTo>
                  <a:lnTo>
                    <a:pt x="113652" y="68961"/>
                  </a:lnTo>
                  <a:lnTo>
                    <a:pt x="74015" y="86753"/>
                  </a:lnTo>
                  <a:lnTo>
                    <a:pt x="67157" y="93065"/>
                  </a:lnTo>
                  <a:lnTo>
                    <a:pt x="85445" y="0"/>
                  </a:lnTo>
                  <a:lnTo>
                    <a:pt x="53340" y="0"/>
                  </a:lnTo>
                  <a:lnTo>
                    <a:pt x="0" y="260896"/>
                  </a:lnTo>
                  <a:lnTo>
                    <a:pt x="27432" y="260896"/>
                  </a:lnTo>
                  <a:lnTo>
                    <a:pt x="35052" y="225844"/>
                  </a:lnTo>
                  <a:lnTo>
                    <a:pt x="39916" y="235292"/>
                  </a:lnTo>
                  <a:lnTo>
                    <a:pt x="72872" y="262991"/>
                  </a:lnTo>
                  <a:lnTo>
                    <a:pt x="90017" y="265468"/>
                  </a:lnTo>
                  <a:lnTo>
                    <a:pt x="97637" y="265468"/>
                  </a:lnTo>
                  <a:lnTo>
                    <a:pt x="135737" y="248704"/>
                  </a:lnTo>
                  <a:lnTo>
                    <a:pt x="162547" y="218440"/>
                  </a:lnTo>
                  <a:lnTo>
                    <a:pt x="178574" y="180124"/>
                  </a:lnTo>
                  <a:lnTo>
                    <a:pt x="182524" y="157264"/>
                  </a:lnTo>
                  <a:lnTo>
                    <a:pt x="183070" y="144970"/>
                  </a:lnTo>
                  <a:close/>
                </a:path>
                <a:path w="367664" h="266064">
                  <a:moveTo>
                    <a:pt x="286791" y="12"/>
                  </a:moveTo>
                  <a:lnTo>
                    <a:pt x="253174" y="12"/>
                  </a:lnTo>
                  <a:lnTo>
                    <a:pt x="199834" y="260896"/>
                  </a:lnTo>
                  <a:lnTo>
                    <a:pt x="231838" y="260896"/>
                  </a:lnTo>
                  <a:lnTo>
                    <a:pt x="286791" y="12"/>
                  </a:lnTo>
                  <a:close/>
                </a:path>
                <a:path w="367664" h="266064">
                  <a:moveTo>
                    <a:pt x="353847" y="71729"/>
                  </a:moveTo>
                  <a:lnTo>
                    <a:pt x="320319" y="71729"/>
                  </a:lnTo>
                  <a:lnTo>
                    <a:pt x="282219" y="260896"/>
                  </a:lnTo>
                  <a:lnTo>
                    <a:pt x="314223" y="260896"/>
                  </a:lnTo>
                  <a:lnTo>
                    <a:pt x="353847" y="71729"/>
                  </a:lnTo>
                  <a:close/>
                </a:path>
                <a:path w="367664" h="266064">
                  <a:moveTo>
                    <a:pt x="367563" y="12"/>
                  </a:moveTo>
                  <a:lnTo>
                    <a:pt x="335559" y="12"/>
                  </a:lnTo>
                  <a:lnTo>
                    <a:pt x="327939" y="36677"/>
                  </a:lnTo>
                  <a:lnTo>
                    <a:pt x="359943" y="36677"/>
                  </a:lnTo>
                  <a:lnTo>
                    <a:pt x="367563" y="12"/>
                  </a:lnTo>
                  <a:close/>
                </a:path>
              </a:pathLst>
            </a:custGeom>
            <a:solidFill>
              <a:srgbClr val="00FF00"/>
            </a:solidFill>
          </p:spPr>
          <p:txBody>
            <a:bodyPr wrap="square" lIns="0" tIns="0" rIns="0" bIns="0" rtlCol="0"/>
            <a:lstStyle/>
            <a:p>
              <a:endParaRPr/>
            </a:p>
          </p:txBody>
        </p:sp>
        <p:pic>
          <p:nvPicPr>
            <p:cNvPr id="149" name="object 149"/>
            <p:cNvPicPr/>
            <p:nvPr/>
          </p:nvPicPr>
          <p:blipFill>
            <a:blip r:embed="rId68"/>
            <a:stretch>
              <a:fillRect/>
            </a:stretch>
          </p:blipFill>
          <p:spPr>
            <a:xfrm>
              <a:off x="4934958" y="4559812"/>
              <a:ext cx="145396" cy="173635"/>
            </a:xfrm>
            <a:prstGeom prst="rect">
              <a:avLst/>
            </a:prstGeom>
          </p:spPr>
        </p:pic>
      </p:grpSp>
      <p:grpSp>
        <p:nvGrpSpPr>
          <p:cNvPr id="150" name="object 150"/>
          <p:cNvGrpSpPr/>
          <p:nvPr/>
        </p:nvGrpSpPr>
        <p:grpSpPr>
          <a:xfrm>
            <a:off x="5466901" y="4499218"/>
            <a:ext cx="922299" cy="277485"/>
            <a:chOff x="5314501" y="4499218"/>
            <a:chExt cx="922299" cy="277485"/>
          </a:xfrm>
        </p:grpSpPr>
        <p:sp>
          <p:nvSpPr>
            <p:cNvPr id="151" name="object 151"/>
            <p:cNvSpPr/>
            <p:nvPr/>
          </p:nvSpPr>
          <p:spPr>
            <a:xfrm>
              <a:off x="5314501" y="4499218"/>
              <a:ext cx="159124" cy="230281"/>
            </a:xfrm>
            <a:custGeom>
              <a:avLst/>
              <a:gdLst/>
              <a:ahLst/>
              <a:cxnLst/>
              <a:rect l="l" t="t" r="r" b="b"/>
              <a:pathLst>
                <a:path w="180339" h="260985">
                  <a:moveTo>
                    <a:pt x="151066" y="260889"/>
                  </a:moveTo>
                  <a:lnTo>
                    <a:pt x="119062" y="260889"/>
                  </a:lnTo>
                  <a:lnTo>
                    <a:pt x="143446" y="146494"/>
                  </a:lnTo>
                  <a:lnTo>
                    <a:pt x="146875" y="126110"/>
                  </a:lnTo>
                  <a:lnTo>
                    <a:pt x="147732" y="119705"/>
                  </a:lnTo>
                  <a:lnTo>
                    <a:pt x="148018" y="116014"/>
                  </a:lnTo>
                  <a:lnTo>
                    <a:pt x="148018" y="109823"/>
                  </a:lnTo>
                  <a:lnTo>
                    <a:pt x="146494" y="103727"/>
                  </a:lnTo>
                  <a:lnTo>
                    <a:pt x="141922" y="100679"/>
                  </a:lnTo>
                  <a:lnTo>
                    <a:pt x="137350" y="96107"/>
                  </a:lnTo>
                  <a:lnTo>
                    <a:pt x="131254" y="94583"/>
                  </a:lnTo>
                  <a:lnTo>
                    <a:pt x="123634" y="94583"/>
                  </a:lnTo>
                  <a:lnTo>
                    <a:pt x="82557" y="108623"/>
                  </a:lnTo>
                  <a:lnTo>
                    <a:pt x="56673" y="148970"/>
                  </a:lnTo>
                  <a:lnTo>
                    <a:pt x="32099" y="260889"/>
                  </a:lnTo>
                  <a:lnTo>
                    <a:pt x="0" y="260889"/>
                  </a:lnTo>
                  <a:lnTo>
                    <a:pt x="54959" y="0"/>
                  </a:lnTo>
                  <a:lnTo>
                    <a:pt x="86963" y="0"/>
                  </a:lnTo>
                  <a:lnTo>
                    <a:pt x="65627" y="100679"/>
                  </a:lnTo>
                  <a:lnTo>
                    <a:pt x="74509" y="92368"/>
                  </a:lnTo>
                  <a:lnTo>
                    <a:pt x="107211" y="72532"/>
                  </a:lnTo>
                  <a:lnTo>
                    <a:pt x="131254" y="68675"/>
                  </a:lnTo>
                  <a:lnTo>
                    <a:pt x="142113" y="69294"/>
                  </a:lnTo>
                  <a:lnTo>
                    <a:pt x="176784" y="94583"/>
                  </a:lnTo>
                  <a:lnTo>
                    <a:pt x="180022" y="112871"/>
                  </a:lnTo>
                  <a:lnTo>
                    <a:pt x="179736" y="118641"/>
                  </a:lnTo>
                  <a:lnTo>
                    <a:pt x="178879" y="126670"/>
                  </a:lnTo>
                  <a:lnTo>
                    <a:pt x="177450" y="136968"/>
                  </a:lnTo>
                  <a:lnTo>
                    <a:pt x="175450" y="149542"/>
                  </a:lnTo>
                  <a:lnTo>
                    <a:pt x="151066" y="260889"/>
                  </a:lnTo>
                  <a:close/>
                </a:path>
              </a:pathLst>
            </a:custGeom>
            <a:solidFill>
              <a:srgbClr val="00FF00"/>
            </a:solidFill>
          </p:spPr>
          <p:txBody>
            <a:bodyPr wrap="square" lIns="0" tIns="0" rIns="0" bIns="0" rtlCol="0"/>
            <a:lstStyle/>
            <a:p>
              <a:endParaRPr/>
            </a:p>
          </p:txBody>
        </p:sp>
        <p:pic>
          <p:nvPicPr>
            <p:cNvPr id="152" name="object 152"/>
            <p:cNvPicPr/>
            <p:nvPr/>
          </p:nvPicPr>
          <p:blipFill>
            <a:blip r:embed="rId69"/>
            <a:stretch>
              <a:fillRect/>
            </a:stretch>
          </p:blipFill>
          <p:spPr>
            <a:xfrm>
              <a:off x="5498894" y="4559813"/>
              <a:ext cx="154809" cy="173635"/>
            </a:xfrm>
            <a:prstGeom prst="rect">
              <a:avLst/>
            </a:prstGeom>
          </p:spPr>
        </p:pic>
        <p:pic>
          <p:nvPicPr>
            <p:cNvPr id="153" name="object 153"/>
            <p:cNvPicPr/>
            <p:nvPr/>
          </p:nvPicPr>
          <p:blipFill>
            <a:blip r:embed="rId70"/>
            <a:stretch>
              <a:fillRect/>
            </a:stretch>
          </p:blipFill>
          <p:spPr>
            <a:xfrm>
              <a:off x="5675218" y="4559813"/>
              <a:ext cx="156154" cy="173635"/>
            </a:xfrm>
            <a:prstGeom prst="rect">
              <a:avLst/>
            </a:prstGeom>
          </p:spPr>
        </p:pic>
        <p:sp>
          <p:nvSpPr>
            <p:cNvPr id="154" name="object 154"/>
            <p:cNvSpPr/>
            <p:nvPr/>
          </p:nvSpPr>
          <p:spPr>
            <a:xfrm>
              <a:off x="5848843" y="4499218"/>
              <a:ext cx="322169" cy="233082"/>
            </a:xfrm>
            <a:custGeom>
              <a:avLst/>
              <a:gdLst/>
              <a:ahLst/>
              <a:cxnLst/>
              <a:rect l="l" t="t" r="r" b="b"/>
              <a:pathLst>
                <a:path w="365125" h="264160">
                  <a:moveTo>
                    <a:pt x="86969" y="12"/>
                  </a:moveTo>
                  <a:lnTo>
                    <a:pt x="54965" y="12"/>
                  </a:lnTo>
                  <a:lnTo>
                    <a:pt x="0" y="260896"/>
                  </a:lnTo>
                  <a:lnTo>
                    <a:pt x="32004" y="260896"/>
                  </a:lnTo>
                  <a:lnTo>
                    <a:pt x="86969" y="12"/>
                  </a:lnTo>
                  <a:close/>
                </a:path>
                <a:path w="365125" h="264160">
                  <a:moveTo>
                    <a:pt x="187642" y="71729"/>
                  </a:moveTo>
                  <a:lnTo>
                    <a:pt x="157162" y="71729"/>
                  </a:lnTo>
                  <a:lnTo>
                    <a:pt x="170878" y="3060"/>
                  </a:lnTo>
                  <a:lnTo>
                    <a:pt x="134213" y="25920"/>
                  </a:lnTo>
                  <a:lnTo>
                    <a:pt x="125069" y="71729"/>
                  </a:lnTo>
                  <a:lnTo>
                    <a:pt x="99161" y="71729"/>
                  </a:lnTo>
                  <a:lnTo>
                    <a:pt x="93065" y="97637"/>
                  </a:lnTo>
                  <a:lnTo>
                    <a:pt x="118973" y="97637"/>
                  </a:lnTo>
                  <a:lnTo>
                    <a:pt x="94107" y="217195"/>
                  </a:lnTo>
                  <a:lnTo>
                    <a:pt x="92684" y="225272"/>
                  </a:lnTo>
                  <a:lnTo>
                    <a:pt x="91821" y="231343"/>
                  </a:lnTo>
                  <a:lnTo>
                    <a:pt x="91541" y="234988"/>
                  </a:lnTo>
                  <a:lnTo>
                    <a:pt x="91541" y="244132"/>
                  </a:lnTo>
                  <a:lnTo>
                    <a:pt x="131165" y="263944"/>
                  </a:lnTo>
                  <a:lnTo>
                    <a:pt x="144970" y="263944"/>
                  </a:lnTo>
                  <a:lnTo>
                    <a:pt x="152590" y="260896"/>
                  </a:lnTo>
                  <a:lnTo>
                    <a:pt x="158686" y="234988"/>
                  </a:lnTo>
                  <a:lnTo>
                    <a:pt x="152590" y="236512"/>
                  </a:lnTo>
                  <a:lnTo>
                    <a:pt x="131165" y="236512"/>
                  </a:lnTo>
                  <a:lnTo>
                    <a:pt x="126593" y="231940"/>
                  </a:lnTo>
                  <a:lnTo>
                    <a:pt x="125069" y="228892"/>
                  </a:lnTo>
                  <a:lnTo>
                    <a:pt x="125069" y="222796"/>
                  </a:lnTo>
                  <a:lnTo>
                    <a:pt x="126593" y="215176"/>
                  </a:lnTo>
                  <a:lnTo>
                    <a:pt x="129641" y="201460"/>
                  </a:lnTo>
                  <a:lnTo>
                    <a:pt x="151066" y="97637"/>
                  </a:lnTo>
                  <a:lnTo>
                    <a:pt x="183070" y="97637"/>
                  </a:lnTo>
                  <a:lnTo>
                    <a:pt x="187642" y="71729"/>
                  </a:lnTo>
                  <a:close/>
                </a:path>
                <a:path w="365125" h="264160">
                  <a:moveTo>
                    <a:pt x="364629" y="112877"/>
                  </a:moveTo>
                  <a:lnTo>
                    <a:pt x="345008" y="75107"/>
                  </a:lnTo>
                  <a:lnTo>
                    <a:pt x="315861" y="68681"/>
                  </a:lnTo>
                  <a:lnTo>
                    <a:pt x="307848" y="69011"/>
                  </a:lnTo>
                  <a:lnTo>
                    <a:pt x="267563" y="85636"/>
                  </a:lnTo>
                  <a:lnTo>
                    <a:pt x="250228" y="100685"/>
                  </a:lnTo>
                  <a:lnTo>
                    <a:pt x="271564" y="0"/>
                  </a:lnTo>
                  <a:lnTo>
                    <a:pt x="239560" y="0"/>
                  </a:lnTo>
                  <a:lnTo>
                    <a:pt x="184607" y="260896"/>
                  </a:lnTo>
                  <a:lnTo>
                    <a:pt x="216700" y="260896"/>
                  </a:lnTo>
                  <a:lnTo>
                    <a:pt x="233464" y="180022"/>
                  </a:lnTo>
                  <a:lnTo>
                    <a:pt x="237159" y="163144"/>
                  </a:lnTo>
                  <a:lnTo>
                    <a:pt x="255104" y="120738"/>
                  </a:lnTo>
                  <a:lnTo>
                    <a:pt x="290855" y="96875"/>
                  </a:lnTo>
                  <a:lnTo>
                    <a:pt x="308241" y="94589"/>
                  </a:lnTo>
                  <a:lnTo>
                    <a:pt x="315861" y="94589"/>
                  </a:lnTo>
                  <a:lnTo>
                    <a:pt x="321957" y="96113"/>
                  </a:lnTo>
                  <a:lnTo>
                    <a:pt x="326529" y="100685"/>
                  </a:lnTo>
                  <a:lnTo>
                    <a:pt x="331101" y="103733"/>
                  </a:lnTo>
                  <a:lnTo>
                    <a:pt x="332625" y="109829"/>
                  </a:lnTo>
                  <a:lnTo>
                    <a:pt x="332625" y="116014"/>
                  </a:lnTo>
                  <a:lnTo>
                    <a:pt x="332333" y="119710"/>
                  </a:lnTo>
                  <a:lnTo>
                    <a:pt x="331482" y="126111"/>
                  </a:lnTo>
                  <a:lnTo>
                    <a:pt x="328053" y="146494"/>
                  </a:lnTo>
                  <a:lnTo>
                    <a:pt x="303669" y="260896"/>
                  </a:lnTo>
                  <a:lnTo>
                    <a:pt x="335673" y="260896"/>
                  </a:lnTo>
                  <a:lnTo>
                    <a:pt x="360057" y="149542"/>
                  </a:lnTo>
                  <a:lnTo>
                    <a:pt x="362051" y="136969"/>
                  </a:lnTo>
                  <a:lnTo>
                    <a:pt x="363486" y="126682"/>
                  </a:lnTo>
                  <a:lnTo>
                    <a:pt x="364337" y="118643"/>
                  </a:lnTo>
                  <a:lnTo>
                    <a:pt x="364629" y="112877"/>
                  </a:lnTo>
                  <a:close/>
                </a:path>
              </a:pathLst>
            </a:custGeom>
            <a:solidFill>
              <a:srgbClr val="00FF00"/>
            </a:solidFill>
          </p:spPr>
          <p:txBody>
            <a:bodyPr wrap="square" lIns="0" tIns="0" rIns="0" bIns="0" rtlCol="0"/>
            <a:lstStyle/>
            <a:p>
              <a:endParaRPr/>
            </a:p>
          </p:txBody>
        </p:sp>
        <p:sp>
          <p:nvSpPr>
            <p:cNvPr id="155" name="object 155"/>
            <p:cNvSpPr/>
            <p:nvPr/>
          </p:nvSpPr>
          <p:spPr>
            <a:xfrm>
              <a:off x="6188056" y="4697141"/>
              <a:ext cx="48745" cy="79562"/>
            </a:xfrm>
            <a:custGeom>
              <a:avLst/>
              <a:gdLst/>
              <a:ahLst/>
              <a:cxnLst/>
              <a:rect l="l" t="t" r="r" b="b"/>
              <a:pathLst>
                <a:path w="55244" h="90170">
                  <a:moveTo>
                    <a:pt x="0" y="90011"/>
                  </a:moveTo>
                  <a:lnTo>
                    <a:pt x="3048" y="74771"/>
                  </a:lnTo>
                  <a:lnTo>
                    <a:pt x="12477" y="70531"/>
                  </a:lnTo>
                  <a:lnTo>
                    <a:pt x="20193" y="62567"/>
                  </a:lnTo>
                  <a:lnTo>
                    <a:pt x="26193" y="51156"/>
                  </a:lnTo>
                  <a:lnTo>
                    <a:pt x="30480" y="36575"/>
                  </a:lnTo>
                  <a:lnTo>
                    <a:pt x="10668" y="36575"/>
                  </a:lnTo>
                  <a:lnTo>
                    <a:pt x="18288" y="0"/>
                  </a:lnTo>
                  <a:lnTo>
                    <a:pt x="54864" y="0"/>
                  </a:lnTo>
                  <a:lnTo>
                    <a:pt x="48768" y="32003"/>
                  </a:lnTo>
                  <a:lnTo>
                    <a:pt x="30480" y="74771"/>
                  </a:lnTo>
                  <a:lnTo>
                    <a:pt x="8620" y="88058"/>
                  </a:lnTo>
                  <a:lnTo>
                    <a:pt x="0" y="90011"/>
                  </a:lnTo>
                  <a:close/>
                </a:path>
              </a:pathLst>
            </a:custGeom>
            <a:solidFill>
              <a:srgbClr val="000000"/>
            </a:solidFill>
          </p:spPr>
          <p:txBody>
            <a:bodyPr wrap="square" lIns="0" tIns="0" rIns="0" bIns="0" rtlCol="0"/>
            <a:lstStyle/>
            <a:p>
              <a:endParaRPr/>
            </a:p>
          </p:txBody>
        </p:sp>
      </p:grpSp>
      <p:pic>
        <p:nvPicPr>
          <p:cNvPr id="156" name="object 156"/>
          <p:cNvPicPr/>
          <p:nvPr/>
        </p:nvPicPr>
        <p:blipFill>
          <a:blip r:embed="rId71"/>
          <a:stretch>
            <a:fillRect/>
          </a:stretch>
        </p:blipFill>
        <p:spPr>
          <a:xfrm>
            <a:off x="6664784" y="4499302"/>
            <a:ext cx="1574734" cy="277261"/>
          </a:xfrm>
          <a:prstGeom prst="rect">
            <a:avLst/>
          </a:prstGeom>
        </p:spPr>
      </p:pic>
      <p:pic>
        <p:nvPicPr>
          <p:cNvPr id="157" name="object 157"/>
          <p:cNvPicPr/>
          <p:nvPr/>
        </p:nvPicPr>
        <p:blipFill>
          <a:blip r:embed="rId72"/>
          <a:stretch>
            <a:fillRect/>
          </a:stretch>
        </p:blipFill>
        <p:spPr>
          <a:xfrm>
            <a:off x="979702" y="4884307"/>
            <a:ext cx="1721391" cy="297515"/>
          </a:xfrm>
          <a:prstGeom prst="rect">
            <a:avLst/>
          </a:prstGeom>
        </p:spPr>
      </p:pic>
      <p:pic>
        <p:nvPicPr>
          <p:cNvPr id="158" name="object 158"/>
          <p:cNvPicPr/>
          <p:nvPr/>
        </p:nvPicPr>
        <p:blipFill>
          <a:blip r:embed="rId73"/>
          <a:stretch>
            <a:fillRect/>
          </a:stretch>
        </p:blipFill>
        <p:spPr>
          <a:xfrm>
            <a:off x="2956841" y="4885568"/>
            <a:ext cx="1861409" cy="276000"/>
          </a:xfrm>
          <a:prstGeom prst="rect">
            <a:avLst/>
          </a:prstGeom>
        </p:spPr>
      </p:pic>
      <p:pic>
        <p:nvPicPr>
          <p:cNvPr id="159" name="object 159"/>
          <p:cNvPicPr/>
          <p:nvPr/>
        </p:nvPicPr>
        <p:blipFill>
          <a:blip r:embed="rId74"/>
          <a:stretch>
            <a:fillRect/>
          </a:stretch>
        </p:blipFill>
        <p:spPr>
          <a:xfrm>
            <a:off x="5069879" y="4884308"/>
            <a:ext cx="1489933" cy="277261"/>
          </a:xfrm>
          <a:prstGeom prst="rect">
            <a:avLst/>
          </a:prstGeom>
        </p:spPr>
      </p:pic>
      <p:grpSp>
        <p:nvGrpSpPr>
          <p:cNvPr id="160" name="object 160"/>
          <p:cNvGrpSpPr/>
          <p:nvPr/>
        </p:nvGrpSpPr>
        <p:grpSpPr>
          <a:xfrm>
            <a:off x="6811527" y="4885568"/>
            <a:ext cx="537208" cy="233082"/>
            <a:chOff x="6659125" y="4885568"/>
            <a:chExt cx="537208" cy="233082"/>
          </a:xfrm>
        </p:grpSpPr>
        <p:pic>
          <p:nvPicPr>
            <p:cNvPr id="161" name="object 161"/>
            <p:cNvPicPr/>
            <p:nvPr/>
          </p:nvPicPr>
          <p:blipFill>
            <a:blip r:embed="rId75"/>
            <a:stretch>
              <a:fillRect/>
            </a:stretch>
          </p:blipFill>
          <p:spPr>
            <a:xfrm>
              <a:off x="6659125" y="4944819"/>
              <a:ext cx="154725" cy="173719"/>
            </a:xfrm>
            <a:prstGeom prst="rect">
              <a:avLst/>
            </a:prstGeom>
          </p:spPr>
        </p:pic>
        <p:pic>
          <p:nvPicPr>
            <p:cNvPr id="162" name="object 162"/>
            <p:cNvPicPr/>
            <p:nvPr/>
          </p:nvPicPr>
          <p:blipFill>
            <a:blip r:embed="rId76"/>
            <a:stretch>
              <a:fillRect/>
            </a:stretch>
          </p:blipFill>
          <p:spPr>
            <a:xfrm>
              <a:off x="6835449" y="4944819"/>
              <a:ext cx="158759" cy="169684"/>
            </a:xfrm>
            <a:prstGeom prst="rect">
              <a:avLst/>
            </a:prstGeom>
          </p:spPr>
        </p:pic>
        <p:sp>
          <p:nvSpPr>
            <p:cNvPr id="163" name="object 163"/>
            <p:cNvSpPr/>
            <p:nvPr/>
          </p:nvSpPr>
          <p:spPr>
            <a:xfrm>
              <a:off x="7019841" y="4885568"/>
              <a:ext cx="176493" cy="233082"/>
            </a:xfrm>
            <a:custGeom>
              <a:avLst/>
              <a:gdLst/>
              <a:ahLst/>
              <a:cxnLst/>
              <a:rect l="l" t="t" r="r" b="b"/>
              <a:pathLst>
                <a:path w="200025" h="264160">
                  <a:moveTo>
                    <a:pt x="178430" y="100774"/>
                  </a:moveTo>
                  <a:lnTo>
                    <a:pt x="146399" y="100774"/>
                  </a:lnTo>
                  <a:lnTo>
                    <a:pt x="167735" y="0"/>
                  </a:lnTo>
                  <a:lnTo>
                    <a:pt x="199739" y="0"/>
                  </a:lnTo>
                  <a:lnTo>
                    <a:pt x="178430" y="100774"/>
                  </a:lnTo>
                  <a:close/>
                </a:path>
                <a:path w="200025" h="264160">
                  <a:moveTo>
                    <a:pt x="62484" y="264033"/>
                  </a:moveTo>
                  <a:lnTo>
                    <a:pt x="18288" y="244125"/>
                  </a:lnTo>
                  <a:lnTo>
                    <a:pt x="1143" y="205120"/>
                  </a:lnTo>
                  <a:lnTo>
                    <a:pt x="0" y="187737"/>
                  </a:lnTo>
                  <a:lnTo>
                    <a:pt x="1095" y="170180"/>
                  </a:lnTo>
                  <a:lnTo>
                    <a:pt x="15240" y="123634"/>
                  </a:lnTo>
                  <a:lnTo>
                    <a:pt x="40314" y="88875"/>
                  </a:lnTo>
                  <a:lnTo>
                    <a:pt x="81795" y="68008"/>
                  </a:lnTo>
                  <a:lnTo>
                    <a:pt x="92964" y="67151"/>
                  </a:lnTo>
                  <a:lnTo>
                    <a:pt x="109283" y="69176"/>
                  </a:lnTo>
                  <a:lnTo>
                    <a:pt x="123717" y="75354"/>
                  </a:lnTo>
                  <a:lnTo>
                    <a:pt x="136134" y="85836"/>
                  </a:lnTo>
                  <a:lnTo>
                    <a:pt x="141163" y="93154"/>
                  </a:lnTo>
                  <a:lnTo>
                    <a:pt x="86868" y="93154"/>
                  </a:lnTo>
                  <a:lnTo>
                    <a:pt x="79248" y="94678"/>
                  </a:lnTo>
                  <a:lnTo>
                    <a:pt x="73152" y="99250"/>
                  </a:lnTo>
                  <a:lnTo>
                    <a:pt x="67056" y="102298"/>
                  </a:lnTo>
                  <a:lnTo>
                    <a:pt x="60960" y="108394"/>
                  </a:lnTo>
                  <a:lnTo>
                    <a:pt x="39624" y="148018"/>
                  </a:lnTo>
                  <a:lnTo>
                    <a:pt x="36504" y="156915"/>
                  </a:lnTo>
                  <a:lnTo>
                    <a:pt x="34099" y="165401"/>
                  </a:lnTo>
                  <a:lnTo>
                    <a:pt x="32551" y="173602"/>
                  </a:lnTo>
                  <a:lnTo>
                    <a:pt x="32004" y="181641"/>
                  </a:lnTo>
                  <a:lnTo>
                    <a:pt x="32289" y="190476"/>
                  </a:lnTo>
                  <a:lnTo>
                    <a:pt x="50292" y="230409"/>
                  </a:lnTo>
                  <a:lnTo>
                    <a:pt x="56388" y="236505"/>
                  </a:lnTo>
                  <a:lnTo>
                    <a:pt x="64008" y="238029"/>
                  </a:lnTo>
                  <a:lnTo>
                    <a:pt x="114515" y="238029"/>
                  </a:lnTo>
                  <a:lnTo>
                    <a:pt x="106712" y="245990"/>
                  </a:lnTo>
                  <a:lnTo>
                    <a:pt x="92630" y="256020"/>
                  </a:lnTo>
                  <a:lnTo>
                    <a:pt x="77977" y="262031"/>
                  </a:lnTo>
                  <a:lnTo>
                    <a:pt x="62484" y="264033"/>
                  </a:lnTo>
                  <a:close/>
                </a:path>
                <a:path w="200025" h="264160">
                  <a:moveTo>
                    <a:pt x="114515" y="238029"/>
                  </a:moveTo>
                  <a:lnTo>
                    <a:pt x="73152" y="238029"/>
                  </a:lnTo>
                  <a:lnTo>
                    <a:pt x="83416" y="236601"/>
                  </a:lnTo>
                  <a:lnTo>
                    <a:pt x="93547" y="232314"/>
                  </a:lnTo>
                  <a:lnTo>
                    <a:pt x="122872" y="199428"/>
                  </a:lnTo>
                  <a:lnTo>
                    <a:pt x="134302" y="162194"/>
                  </a:lnTo>
                  <a:lnTo>
                    <a:pt x="135731" y="140398"/>
                  </a:lnTo>
                  <a:lnTo>
                    <a:pt x="135112" y="130421"/>
                  </a:lnTo>
                  <a:lnTo>
                    <a:pt x="110763" y="96393"/>
                  </a:lnTo>
                  <a:lnTo>
                    <a:pt x="94488" y="93154"/>
                  </a:lnTo>
                  <a:lnTo>
                    <a:pt x="141163" y="93154"/>
                  </a:lnTo>
                  <a:lnTo>
                    <a:pt x="146399" y="100774"/>
                  </a:lnTo>
                  <a:lnTo>
                    <a:pt x="178430" y="100774"/>
                  </a:lnTo>
                  <a:lnTo>
                    <a:pt x="150695" y="231933"/>
                  </a:lnTo>
                  <a:lnTo>
                    <a:pt x="120491" y="231933"/>
                  </a:lnTo>
                  <a:lnTo>
                    <a:pt x="114515" y="238029"/>
                  </a:lnTo>
                  <a:close/>
                </a:path>
                <a:path w="200025" h="264160">
                  <a:moveTo>
                    <a:pt x="144875" y="259461"/>
                  </a:moveTo>
                  <a:lnTo>
                    <a:pt x="114395" y="259461"/>
                  </a:lnTo>
                  <a:lnTo>
                    <a:pt x="120491" y="231933"/>
                  </a:lnTo>
                  <a:lnTo>
                    <a:pt x="150695" y="231933"/>
                  </a:lnTo>
                  <a:lnTo>
                    <a:pt x="144875" y="259461"/>
                  </a:lnTo>
                  <a:close/>
                </a:path>
              </a:pathLst>
            </a:custGeom>
            <a:solidFill>
              <a:srgbClr val="000000"/>
            </a:solidFill>
          </p:spPr>
          <p:txBody>
            <a:bodyPr wrap="square" lIns="0" tIns="0" rIns="0" bIns="0" rtlCol="0"/>
            <a:lstStyle/>
            <a:p>
              <a:endParaRPr/>
            </a:p>
          </p:txBody>
        </p:sp>
      </p:grpSp>
      <p:grpSp>
        <p:nvGrpSpPr>
          <p:cNvPr id="164" name="object 164"/>
          <p:cNvGrpSpPr/>
          <p:nvPr/>
        </p:nvGrpSpPr>
        <p:grpSpPr>
          <a:xfrm>
            <a:off x="7557164" y="4885573"/>
            <a:ext cx="744212" cy="233082"/>
            <a:chOff x="7404763" y="4885573"/>
            <a:chExt cx="744212" cy="233082"/>
          </a:xfrm>
        </p:grpSpPr>
        <p:pic>
          <p:nvPicPr>
            <p:cNvPr id="165" name="object 165"/>
            <p:cNvPicPr/>
            <p:nvPr/>
          </p:nvPicPr>
          <p:blipFill>
            <a:blip r:embed="rId77"/>
            <a:stretch>
              <a:fillRect/>
            </a:stretch>
          </p:blipFill>
          <p:spPr>
            <a:xfrm>
              <a:off x="7404763" y="4944820"/>
              <a:ext cx="157414" cy="173719"/>
            </a:xfrm>
            <a:prstGeom prst="rect">
              <a:avLst/>
            </a:prstGeom>
          </p:spPr>
        </p:pic>
        <p:sp>
          <p:nvSpPr>
            <p:cNvPr id="166" name="object 166"/>
            <p:cNvSpPr/>
            <p:nvPr/>
          </p:nvSpPr>
          <p:spPr>
            <a:xfrm>
              <a:off x="7585116" y="4885573"/>
              <a:ext cx="240926" cy="233082"/>
            </a:xfrm>
            <a:custGeom>
              <a:avLst/>
              <a:gdLst/>
              <a:ahLst/>
              <a:cxnLst/>
              <a:rect l="l" t="t" r="r" b="b"/>
              <a:pathLst>
                <a:path w="273050" h="264160">
                  <a:moveTo>
                    <a:pt x="97536" y="71729"/>
                  </a:moveTo>
                  <a:lnTo>
                    <a:pt x="65532" y="71729"/>
                  </a:lnTo>
                  <a:lnTo>
                    <a:pt x="79248" y="3048"/>
                  </a:lnTo>
                  <a:lnTo>
                    <a:pt x="42672" y="24485"/>
                  </a:lnTo>
                  <a:lnTo>
                    <a:pt x="33528" y="71729"/>
                  </a:lnTo>
                  <a:lnTo>
                    <a:pt x="7620" y="71729"/>
                  </a:lnTo>
                  <a:lnTo>
                    <a:pt x="3048" y="96202"/>
                  </a:lnTo>
                  <a:lnTo>
                    <a:pt x="27432" y="96202"/>
                  </a:lnTo>
                  <a:lnTo>
                    <a:pt x="4572" y="206032"/>
                  </a:lnTo>
                  <a:lnTo>
                    <a:pt x="1143" y="224510"/>
                  </a:lnTo>
                  <a:lnTo>
                    <a:pt x="292" y="230670"/>
                  </a:lnTo>
                  <a:lnTo>
                    <a:pt x="0" y="234988"/>
                  </a:lnTo>
                  <a:lnTo>
                    <a:pt x="0" y="242608"/>
                  </a:lnTo>
                  <a:lnTo>
                    <a:pt x="39624" y="264033"/>
                  </a:lnTo>
                  <a:lnTo>
                    <a:pt x="47244" y="264033"/>
                  </a:lnTo>
                  <a:lnTo>
                    <a:pt x="62484" y="260985"/>
                  </a:lnTo>
                  <a:lnTo>
                    <a:pt x="67056" y="233464"/>
                  </a:lnTo>
                  <a:lnTo>
                    <a:pt x="54864" y="236512"/>
                  </a:lnTo>
                  <a:lnTo>
                    <a:pt x="42672" y="236512"/>
                  </a:lnTo>
                  <a:lnTo>
                    <a:pt x="39624" y="234988"/>
                  </a:lnTo>
                  <a:lnTo>
                    <a:pt x="35052" y="230416"/>
                  </a:lnTo>
                  <a:lnTo>
                    <a:pt x="33528" y="227368"/>
                  </a:lnTo>
                  <a:lnTo>
                    <a:pt x="33528" y="221272"/>
                  </a:lnTo>
                  <a:lnTo>
                    <a:pt x="35052" y="213652"/>
                  </a:lnTo>
                  <a:lnTo>
                    <a:pt x="38100" y="199936"/>
                  </a:lnTo>
                  <a:lnTo>
                    <a:pt x="59436" y="96202"/>
                  </a:lnTo>
                  <a:lnTo>
                    <a:pt x="91440" y="96202"/>
                  </a:lnTo>
                  <a:lnTo>
                    <a:pt x="97536" y="71729"/>
                  </a:lnTo>
                  <a:close/>
                </a:path>
                <a:path w="273050" h="264160">
                  <a:moveTo>
                    <a:pt x="272986" y="111442"/>
                  </a:moveTo>
                  <a:lnTo>
                    <a:pt x="253365" y="74218"/>
                  </a:lnTo>
                  <a:lnTo>
                    <a:pt x="224218" y="67144"/>
                  </a:lnTo>
                  <a:lnTo>
                    <a:pt x="216204" y="67703"/>
                  </a:lnTo>
                  <a:lnTo>
                    <a:pt x="175920" y="84721"/>
                  </a:lnTo>
                  <a:lnTo>
                    <a:pt x="158584" y="99250"/>
                  </a:lnTo>
                  <a:lnTo>
                    <a:pt x="179920" y="0"/>
                  </a:lnTo>
                  <a:lnTo>
                    <a:pt x="147916" y="0"/>
                  </a:lnTo>
                  <a:lnTo>
                    <a:pt x="92964" y="259461"/>
                  </a:lnTo>
                  <a:lnTo>
                    <a:pt x="125056" y="259461"/>
                  </a:lnTo>
                  <a:lnTo>
                    <a:pt x="141820" y="178587"/>
                  </a:lnTo>
                  <a:lnTo>
                    <a:pt x="146164" y="162534"/>
                  </a:lnTo>
                  <a:lnTo>
                    <a:pt x="163474" y="120510"/>
                  </a:lnTo>
                  <a:lnTo>
                    <a:pt x="199745" y="95440"/>
                  </a:lnTo>
                  <a:lnTo>
                    <a:pt x="216598" y="93154"/>
                  </a:lnTo>
                  <a:lnTo>
                    <a:pt x="224218" y="93154"/>
                  </a:lnTo>
                  <a:lnTo>
                    <a:pt x="230314" y="94678"/>
                  </a:lnTo>
                  <a:lnTo>
                    <a:pt x="239458" y="103822"/>
                  </a:lnTo>
                  <a:lnTo>
                    <a:pt x="240982" y="108394"/>
                  </a:lnTo>
                  <a:lnTo>
                    <a:pt x="240982" y="114490"/>
                  </a:lnTo>
                  <a:lnTo>
                    <a:pt x="212026" y="259461"/>
                  </a:lnTo>
                  <a:lnTo>
                    <a:pt x="244030" y="259461"/>
                  </a:lnTo>
                  <a:lnTo>
                    <a:pt x="268414" y="148018"/>
                  </a:lnTo>
                  <a:lnTo>
                    <a:pt x="270408" y="136296"/>
                  </a:lnTo>
                  <a:lnTo>
                    <a:pt x="271843" y="126301"/>
                  </a:lnTo>
                  <a:lnTo>
                    <a:pt x="272694" y="118008"/>
                  </a:lnTo>
                  <a:lnTo>
                    <a:pt x="272986" y="111442"/>
                  </a:lnTo>
                  <a:close/>
                </a:path>
              </a:pathLst>
            </a:custGeom>
            <a:solidFill>
              <a:srgbClr val="000000"/>
            </a:solidFill>
          </p:spPr>
          <p:txBody>
            <a:bodyPr wrap="square" lIns="0" tIns="0" rIns="0" bIns="0" rtlCol="0"/>
            <a:lstStyle/>
            <a:p>
              <a:endParaRPr/>
            </a:p>
          </p:txBody>
        </p:sp>
        <p:pic>
          <p:nvPicPr>
            <p:cNvPr id="167" name="object 167"/>
            <p:cNvPicPr/>
            <p:nvPr/>
          </p:nvPicPr>
          <p:blipFill>
            <a:blip r:embed="rId78"/>
            <a:stretch>
              <a:fillRect/>
            </a:stretch>
          </p:blipFill>
          <p:spPr>
            <a:xfrm>
              <a:off x="7851541" y="4944819"/>
              <a:ext cx="154809" cy="173719"/>
            </a:xfrm>
            <a:prstGeom prst="rect">
              <a:avLst/>
            </a:prstGeom>
          </p:spPr>
        </p:pic>
        <p:pic>
          <p:nvPicPr>
            <p:cNvPr id="168" name="object 168"/>
            <p:cNvPicPr/>
            <p:nvPr/>
          </p:nvPicPr>
          <p:blipFill>
            <a:blip r:embed="rId79"/>
            <a:stretch>
              <a:fillRect/>
            </a:stretch>
          </p:blipFill>
          <p:spPr>
            <a:xfrm>
              <a:off x="8025178" y="4944819"/>
              <a:ext cx="123797" cy="169684"/>
            </a:xfrm>
            <a:prstGeom prst="rect">
              <a:avLst/>
            </a:prstGeom>
          </p:spPr>
        </p:pic>
      </p:grpSp>
      <p:pic>
        <p:nvPicPr>
          <p:cNvPr id="169" name="object 169"/>
          <p:cNvPicPr/>
          <p:nvPr/>
        </p:nvPicPr>
        <p:blipFill>
          <a:blip r:embed="rId80"/>
          <a:stretch>
            <a:fillRect/>
          </a:stretch>
        </p:blipFill>
        <p:spPr>
          <a:xfrm>
            <a:off x="979702" y="5270659"/>
            <a:ext cx="2013445" cy="232886"/>
          </a:xfrm>
          <a:prstGeom prst="rect">
            <a:avLst/>
          </a:prstGeom>
        </p:spPr>
      </p:pic>
      <p:pic>
        <p:nvPicPr>
          <p:cNvPr id="170" name="object 170"/>
          <p:cNvPicPr/>
          <p:nvPr/>
        </p:nvPicPr>
        <p:blipFill>
          <a:blip r:embed="rId81"/>
          <a:stretch>
            <a:fillRect/>
          </a:stretch>
        </p:blipFill>
        <p:spPr>
          <a:xfrm>
            <a:off x="3244860" y="5270659"/>
            <a:ext cx="2111692" cy="276001"/>
          </a:xfrm>
          <a:prstGeom prst="rect">
            <a:avLst/>
          </a:prstGeom>
        </p:spPr>
      </p:pic>
      <p:grpSp>
        <p:nvGrpSpPr>
          <p:cNvPr id="171" name="object 171"/>
          <p:cNvGrpSpPr/>
          <p:nvPr/>
        </p:nvGrpSpPr>
        <p:grpSpPr>
          <a:xfrm>
            <a:off x="5649951" y="5270658"/>
            <a:ext cx="536090" cy="233082"/>
            <a:chOff x="5497550" y="5270658"/>
            <a:chExt cx="536090" cy="233082"/>
          </a:xfrm>
        </p:grpSpPr>
        <p:pic>
          <p:nvPicPr>
            <p:cNvPr id="172" name="object 172"/>
            <p:cNvPicPr/>
            <p:nvPr/>
          </p:nvPicPr>
          <p:blipFill>
            <a:blip r:embed="rId82"/>
            <a:stretch>
              <a:fillRect/>
            </a:stretch>
          </p:blipFill>
          <p:spPr>
            <a:xfrm>
              <a:off x="5497550" y="5329909"/>
              <a:ext cx="154809" cy="173635"/>
            </a:xfrm>
            <a:prstGeom prst="rect">
              <a:avLst/>
            </a:prstGeom>
          </p:spPr>
        </p:pic>
        <p:pic>
          <p:nvPicPr>
            <p:cNvPr id="173" name="object 173"/>
            <p:cNvPicPr/>
            <p:nvPr/>
          </p:nvPicPr>
          <p:blipFill>
            <a:blip r:embed="rId83"/>
            <a:stretch>
              <a:fillRect/>
            </a:stretch>
          </p:blipFill>
          <p:spPr>
            <a:xfrm>
              <a:off x="5672530" y="5329909"/>
              <a:ext cx="158843" cy="169601"/>
            </a:xfrm>
            <a:prstGeom prst="rect">
              <a:avLst/>
            </a:prstGeom>
          </p:spPr>
        </p:pic>
        <p:sp>
          <p:nvSpPr>
            <p:cNvPr id="174" name="object 174"/>
            <p:cNvSpPr/>
            <p:nvPr/>
          </p:nvSpPr>
          <p:spPr>
            <a:xfrm>
              <a:off x="5858267" y="5270658"/>
              <a:ext cx="175372" cy="233082"/>
            </a:xfrm>
            <a:custGeom>
              <a:avLst/>
              <a:gdLst/>
              <a:ahLst/>
              <a:cxnLst/>
              <a:rect l="l" t="t" r="r" b="b"/>
              <a:pathLst>
                <a:path w="198754" h="264160">
                  <a:moveTo>
                    <a:pt x="177013" y="100679"/>
                  </a:moveTo>
                  <a:lnTo>
                    <a:pt x="144970" y="100679"/>
                  </a:lnTo>
                  <a:lnTo>
                    <a:pt x="166306" y="0"/>
                  </a:lnTo>
                  <a:lnTo>
                    <a:pt x="198310" y="0"/>
                  </a:lnTo>
                  <a:lnTo>
                    <a:pt x="177013" y="100679"/>
                  </a:lnTo>
                  <a:close/>
                </a:path>
                <a:path w="198754" h="264160">
                  <a:moveTo>
                    <a:pt x="62579" y="263937"/>
                  </a:moveTo>
                  <a:lnTo>
                    <a:pt x="18288" y="244125"/>
                  </a:lnTo>
                  <a:lnTo>
                    <a:pt x="1143" y="205040"/>
                  </a:lnTo>
                  <a:lnTo>
                    <a:pt x="0" y="187642"/>
                  </a:lnTo>
                  <a:lnTo>
                    <a:pt x="857" y="170125"/>
                  </a:lnTo>
                  <a:lnTo>
                    <a:pt x="13716" y="123539"/>
                  </a:lnTo>
                  <a:lnTo>
                    <a:pt x="38870" y="88820"/>
                  </a:lnTo>
                  <a:lnTo>
                    <a:pt x="81224" y="68008"/>
                  </a:lnTo>
                  <a:lnTo>
                    <a:pt x="91535" y="67151"/>
                  </a:lnTo>
                  <a:lnTo>
                    <a:pt x="108443" y="69175"/>
                  </a:lnTo>
                  <a:lnTo>
                    <a:pt x="122789" y="75342"/>
                  </a:lnTo>
                  <a:lnTo>
                    <a:pt x="134866" y="85796"/>
                  </a:lnTo>
                  <a:lnTo>
                    <a:pt x="139797" y="93059"/>
                  </a:lnTo>
                  <a:lnTo>
                    <a:pt x="86963" y="93059"/>
                  </a:lnTo>
                  <a:lnTo>
                    <a:pt x="79343" y="94583"/>
                  </a:lnTo>
                  <a:lnTo>
                    <a:pt x="73247" y="99155"/>
                  </a:lnTo>
                  <a:lnTo>
                    <a:pt x="68437" y="101988"/>
                  </a:lnTo>
                  <a:lnTo>
                    <a:pt x="63341" y="105822"/>
                  </a:lnTo>
                  <a:lnTo>
                    <a:pt x="41648" y="138247"/>
                  </a:lnTo>
                  <a:lnTo>
                    <a:pt x="32104" y="181725"/>
                  </a:lnTo>
                  <a:lnTo>
                    <a:pt x="32361" y="190380"/>
                  </a:lnTo>
                  <a:lnTo>
                    <a:pt x="48863" y="230409"/>
                  </a:lnTo>
                  <a:lnTo>
                    <a:pt x="54959" y="236505"/>
                  </a:lnTo>
                  <a:lnTo>
                    <a:pt x="62579" y="238029"/>
                  </a:lnTo>
                  <a:lnTo>
                    <a:pt x="114405" y="238029"/>
                  </a:lnTo>
                  <a:lnTo>
                    <a:pt x="106513" y="245935"/>
                  </a:lnTo>
                  <a:lnTo>
                    <a:pt x="92106" y="255936"/>
                  </a:lnTo>
                  <a:lnTo>
                    <a:pt x="77414" y="261937"/>
                  </a:lnTo>
                  <a:lnTo>
                    <a:pt x="62579" y="263937"/>
                  </a:lnTo>
                  <a:close/>
                </a:path>
                <a:path w="198754" h="264160">
                  <a:moveTo>
                    <a:pt x="114405" y="238029"/>
                  </a:moveTo>
                  <a:lnTo>
                    <a:pt x="71723" y="238029"/>
                  </a:lnTo>
                  <a:lnTo>
                    <a:pt x="82629" y="236599"/>
                  </a:lnTo>
                  <a:lnTo>
                    <a:pt x="92678" y="232302"/>
                  </a:lnTo>
                  <a:lnTo>
                    <a:pt x="121601" y="199332"/>
                  </a:lnTo>
                  <a:lnTo>
                    <a:pt x="134144" y="162099"/>
                  </a:lnTo>
                  <a:lnTo>
                    <a:pt x="135826" y="140303"/>
                  </a:lnTo>
                  <a:lnTo>
                    <a:pt x="134978" y="130325"/>
                  </a:lnTo>
                  <a:lnTo>
                    <a:pt x="110204" y="96297"/>
                  </a:lnTo>
                  <a:lnTo>
                    <a:pt x="94583" y="93059"/>
                  </a:lnTo>
                  <a:lnTo>
                    <a:pt x="139797" y="93059"/>
                  </a:lnTo>
                  <a:lnTo>
                    <a:pt x="144970" y="100679"/>
                  </a:lnTo>
                  <a:lnTo>
                    <a:pt x="177013" y="100679"/>
                  </a:lnTo>
                  <a:lnTo>
                    <a:pt x="149249" y="231933"/>
                  </a:lnTo>
                  <a:lnTo>
                    <a:pt x="120491" y="231933"/>
                  </a:lnTo>
                  <a:lnTo>
                    <a:pt x="114405" y="238029"/>
                  </a:lnTo>
                  <a:close/>
                </a:path>
                <a:path w="198754" h="264160">
                  <a:moveTo>
                    <a:pt x="143446" y="259365"/>
                  </a:moveTo>
                  <a:lnTo>
                    <a:pt x="114395" y="259365"/>
                  </a:lnTo>
                  <a:lnTo>
                    <a:pt x="120491" y="231933"/>
                  </a:lnTo>
                  <a:lnTo>
                    <a:pt x="149249" y="231933"/>
                  </a:lnTo>
                  <a:lnTo>
                    <a:pt x="143446" y="259365"/>
                  </a:lnTo>
                  <a:close/>
                </a:path>
              </a:pathLst>
            </a:custGeom>
            <a:solidFill>
              <a:srgbClr val="000000"/>
            </a:solidFill>
          </p:spPr>
          <p:txBody>
            <a:bodyPr wrap="square" lIns="0" tIns="0" rIns="0" bIns="0" rtlCol="0"/>
            <a:lstStyle/>
            <a:p>
              <a:endParaRPr/>
            </a:p>
          </p:txBody>
        </p:sp>
      </p:grpSp>
      <p:grpSp>
        <p:nvGrpSpPr>
          <p:cNvPr id="175" name="object 175"/>
          <p:cNvGrpSpPr/>
          <p:nvPr/>
        </p:nvGrpSpPr>
        <p:grpSpPr>
          <a:xfrm>
            <a:off x="6438699" y="5270664"/>
            <a:ext cx="531808" cy="233082"/>
            <a:chOff x="6286298" y="5270664"/>
            <a:chExt cx="531808" cy="233082"/>
          </a:xfrm>
        </p:grpSpPr>
        <p:sp>
          <p:nvSpPr>
            <p:cNvPr id="176" name="object 176"/>
            <p:cNvSpPr/>
            <p:nvPr/>
          </p:nvSpPr>
          <p:spPr>
            <a:xfrm>
              <a:off x="6286298" y="5270664"/>
              <a:ext cx="240926" cy="233082"/>
            </a:xfrm>
            <a:custGeom>
              <a:avLst/>
              <a:gdLst/>
              <a:ahLst/>
              <a:cxnLst/>
              <a:rect l="l" t="t" r="r" b="b"/>
              <a:pathLst>
                <a:path w="273050" h="264160">
                  <a:moveTo>
                    <a:pt x="96100" y="71729"/>
                  </a:moveTo>
                  <a:lnTo>
                    <a:pt x="64008" y="71729"/>
                  </a:lnTo>
                  <a:lnTo>
                    <a:pt x="79248" y="3048"/>
                  </a:lnTo>
                  <a:lnTo>
                    <a:pt x="41148" y="24485"/>
                  </a:lnTo>
                  <a:lnTo>
                    <a:pt x="32004" y="71729"/>
                  </a:lnTo>
                  <a:lnTo>
                    <a:pt x="6096" y="71729"/>
                  </a:lnTo>
                  <a:lnTo>
                    <a:pt x="1524" y="96202"/>
                  </a:lnTo>
                  <a:lnTo>
                    <a:pt x="27432" y="96202"/>
                  </a:lnTo>
                  <a:lnTo>
                    <a:pt x="4572" y="206032"/>
                  </a:lnTo>
                  <a:lnTo>
                    <a:pt x="1143" y="224510"/>
                  </a:lnTo>
                  <a:lnTo>
                    <a:pt x="279" y="230670"/>
                  </a:lnTo>
                  <a:lnTo>
                    <a:pt x="0" y="234988"/>
                  </a:lnTo>
                  <a:lnTo>
                    <a:pt x="0" y="242608"/>
                  </a:lnTo>
                  <a:lnTo>
                    <a:pt x="38100" y="264033"/>
                  </a:lnTo>
                  <a:lnTo>
                    <a:pt x="45720" y="264033"/>
                  </a:lnTo>
                  <a:lnTo>
                    <a:pt x="60960" y="260985"/>
                  </a:lnTo>
                  <a:lnTo>
                    <a:pt x="65532" y="233464"/>
                  </a:lnTo>
                  <a:lnTo>
                    <a:pt x="60960" y="234988"/>
                  </a:lnTo>
                  <a:lnTo>
                    <a:pt x="54864" y="236512"/>
                  </a:lnTo>
                  <a:lnTo>
                    <a:pt x="42672" y="236512"/>
                  </a:lnTo>
                  <a:lnTo>
                    <a:pt x="38100" y="234988"/>
                  </a:lnTo>
                  <a:lnTo>
                    <a:pt x="33528" y="230416"/>
                  </a:lnTo>
                  <a:lnTo>
                    <a:pt x="33528" y="221272"/>
                  </a:lnTo>
                  <a:lnTo>
                    <a:pt x="35052" y="213652"/>
                  </a:lnTo>
                  <a:lnTo>
                    <a:pt x="36576" y="199936"/>
                  </a:lnTo>
                  <a:lnTo>
                    <a:pt x="59436" y="96202"/>
                  </a:lnTo>
                  <a:lnTo>
                    <a:pt x="90004" y="96202"/>
                  </a:lnTo>
                  <a:lnTo>
                    <a:pt x="96100" y="71729"/>
                  </a:lnTo>
                  <a:close/>
                </a:path>
                <a:path w="273050" h="264160">
                  <a:moveTo>
                    <a:pt x="272986" y="111340"/>
                  </a:moveTo>
                  <a:lnTo>
                    <a:pt x="252691" y="74218"/>
                  </a:lnTo>
                  <a:lnTo>
                    <a:pt x="222694" y="67144"/>
                  </a:lnTo>
                  <a:lnTo>
                    <a:pt x="214693" y="67703"/>
                  </a:lnTo>
                  <a:lnTo>
                    <a:pt x="175171" y="84670"/>
                  </a:lnTo>
                  <a:lnTo>
                    <a:pt x="158584" y="99148"/>
                  </a:lnTo>
                  <a:lnTo>
                    <a:pt x="178396" y="0"/>
                  </a:lnTo>
                  <a:lnTo>
                    <a:pt x="146392" y="0"/>
                  </a:lnTo>
                  <a:lnTo>
                    <a:pt x="91528" y="259359"/>
                  </a:lnTo>
                  <a:lnTo>
                    <a:pt x="125056" y="259359"/>
                  </a:lnTo>
                  <a:lnTo>
                    <a:pt x="141820" y="178498"/>
                  </a:lnTo>
                  <a:lnTo>
                    <a:pt x="145275" y="162483"/>
                  </a:lnTo>
                  <a:lnTo>
                    <a:pt x="162191" y="120421"/>
                  </a:lnTo>
                  <a:lnTo>
                    <a:pt x="199059" y="95338"/>
                  </a:lnTo>
                  <a:lnTo>
                    <a:pt x="215074" y="93052"/>
                  </a:lnTo>
                  <a:lnTo>
                    <a:pt x="224218" y="93052"/>
                  </a:lnTo>
                  <a:lnTo>
                    <a:pt x="230314" y="94576"/>
                  </a:lnTo>
                  <a:lnTo>
                    <a:pt x="234886" y="99148"/>
                  </a:lnTo>
                  <a:lnTo>
                    <a:pt x="240982" y="108292"/>
                  </a:lnTo>
                  <a:lnTo>
                    <a:pt x="240982" y="114388"/>
                  </a:lnTo>
                  <a:lnTo>
                    <a:pt x="240677" y="118948"/>
                  </a:lnTo>
                  <a:lnTo>
                    <a:pt x="239649" y="125641"/>
                  </a:lnTo>
                  <a:lnTo>
                    <a:pt x="237769" y="134366"/>
                  </a:lnTo>
                  <a:lnTo>
                    <a:pt x="234886" y="144970"/>
                  </a:lnTo>
                  <a:lnTo>
                    <a:pt x="212026" y="259359"/>
                  </a:lnTo>
                  <a:lnTo>
                    <a:pt x="244030" y="259359"/>
                  </a:lnTo>
                  <a:lnTo>
                    <a:pt x="266890" y="148018"/>
                  </a:lnTo>
                  <a:lnTo>
                    <a:pt x="269773" y="136245"/>
                  </a:lnTo>
                  <a:lnTo>
                    <a:pt x="271653" y="126212"/>
                  </a:lnTo>
                  <a:lnTo>
                    <a:pt x="272681" y="117919"/>
                  </a:lnTo>
                  <a:lnTo>
                    <a:pt x="272986" y="111340"/>
                  </a:lnTo>
                  <a:close/>
                </a:path>
              </a:pathLst>
            </a:custGeom>
            <a:solidFill>
              <a:srgbClr val="000000"/>
            </a:solidFill>
          </p:spPr>
          <p:txBody>
            <a:bodyPr wrap="square" lIns="0" tIns="0" rIns="0" bIns="0" rtlCol="0"/>
            <a:lstStyle/>
            <a:p>
              <a:endParaRPr/>
            </a:p>
          </p:txBody>
        </p:sp>
        <p:pic>
          <p:nvPicPr>
            <p:cNvPr id="177" name="object 177"/>
            <p:cNvPicPr/>
            <p:nvPr/>
          </p:nvPicPr>
          <p:blipFill>
            <a:blip r:embed="rId84"/>
            <a:stretch>
              <a:fillRect/>
            </a:stretch>
          </p:blipFill>
          <p:spPr>
            <a:xfrm>
              <a:off x="6550118" y="5329909"/>
              <a:ext cx="154725" cy="173635"/>
            </a:xfrm>
            <a:prstGeom prst="rect">
              <a:avLst/>
            </a:prstGeom>
          </p:spPr>
        </p:pic>
        <p:sp>
          <p:nvSpPr>
            <p:cNvPr id="178" name="object 178"/>
            <p:cNvSpPr/>
            <p:nvPr/>
          </p:nvSpPr>
          <p:spPr>
            <a:xfrm>
              <a:off x="6731821" y="5273348"/>
              <a:ext cx="86285" cy="230281"/>
            </a:xfrm>
            <a:custGeom>
              <a:avLst/>
              <a:gdLst/>
              <a:ahLst/>
              <a:cxnLst/>
              <a:rect l="l" t="t" r="r" b="b"/>
              <a:pathLst>
                <a:path w="97790" h="260985">
                  <a:moveTo>
                    <a:pt x="47243" y="260889"/>
                  </a:moveTo>
                  <a:lnTo>
                    <a:pt x="39623" y="260889"/>
                  </a:lnTo>
                  <a:lnTo>
                    <a:pt x="30789" y="260080"/>
                  </a:lnTo>
                  <a:lnTo>
                    <a:pt x="0" y="239553"/>
                  </a:lnTo>
                  <a:lnTo>
                    <a:pt x="0" y="231933"/>
                  </a:lnTo>
                  <a:lnTo>
                    <a:pt x="285" y="227608"/>
                  </a:lnTo>
                  <a:lnTo>
                    <a:pt x="1142" y="221408"/>
                  </a:lnTo>
                  <a:lnTo>
                    <a:pt x="4571" y="202882"/>
                  </a:lnTo>
                  <a:lnTo>
                    <a:pt x="27431" y="93059"/>
                  </a:lnTo>
                  <a:lnTo>
                    <a:pt x="3047" y="93059"/>
                  </a:lnTo>
                  <a:lnTo>
                    <a:pt x="7619" y="68675"/>
                  </a:lnTo>
                  <a:lnTo>
                    <a:pt x="33527" y="68675"/>
                  </a:lnTo>
                  <a:lnTo>
                    <a:pt x="42671" y="21336"/>
                  </a:lnTo>
                  <a:lnTo>
                    <a:pt x="79247" y="0"/>
                  </a:lnTo>
                  <a:lnTo>
                    <a:pt x="65531" y="68675"/>
                  </a:lnTo>
                  <a:lnTo>
                    <a:pt x="97535" y="68675"/>
                  </a:lnTo>
                  <a:lnTo>
                    <a:pt x="91439" y="93059"/>
                  </a:lnTo>
                  <a:lnTo>
                    <a:pt x="60959" y="93059"/>
                  </a:lnTo>
                  <a:lnTo>
                    <a:pt x="35051" y="210502"/>
                  </a:lnTo>
                  <a:lnTo>
                    <a:pt x="33527" y="218122"/>
                  </a:lnTo>
                  <a:lnTo>
                    <a:pt x="33527" y="224313"/>
                  </a:lnTo>
                  <a:lnTo>
                    <a:pt x="35051" y="227361"/>
                  </a:lnTo>
                  <a:lnTo>
                    <a:pt x="39623" y="231933"/>
                  </a:lnTo>
                  <a:lnTo>
                    <a:pt x="42671" y="233457"/>
                  </a:lnTo>
                  <a:lnTo>
                    <a:pt x="54863" y="233457"/>
                  </a:lnTo>
                  <a:lnTo>
                    <a:pt x="67055" y="230409"/>
                  </a:lnTo>
                  <a:lnTo>
                    <a:pt x="62483" y="257841"/>
                  </a:lnTo>
                  <a:lnTo>
                    <a:pt x="47243" y="260889"/>
                  </a:lnTo>
                  <a:close/>
                </a:path>
              </a:pathLst>
            </a:custGeom>
            <a:solidFill>
              <a:srgbClr val="000000"/>
            </a:solidFill>
          </p:spPr>
          <p:txBody>
            <a:bodyPr wrap="square" lIns="0" tIns="0" rIns="0" bIns="0" rtlCol="0"/>
            <a:lstStyle/>
            <a:p>
              <a:endParaRPr/>
            </a:p>
          </p:txBody>
        </p:sp>
      </p:grpSp>
      <p:grpSp>
        <p:nvGrpSpPr>
          <p:cNvPr id="179" name="object 179"/>
          <p:cNvGrpSpPr/>
          <p:nvPr/>
        </p:nvGrpSpPr>
        <p:grpSpPr>
          <a:xfrm>
            <a:off x="7217959" y="5270658"/>
            <a:ext cx="570659" cy="232886"/>
            <a:chOff x="7065560" y="5270659"/>
            <a:chExt cx="570659" cy="232886"/>
          </a:xfrm>
        </p:grpSpPr>
        <p:pic>
          <p:nvPicPr>
            <p:cNvPr id="180" name="object 180"/>
            <p:cNvPicPr/>
            <p:nvPr/>
          </p:nvPicPr>
          <p:blipFill>
            <a:blip r:embed="rId85"/>
            <a:stretch>
              <a:fillRect/>
            </a:stretch>
          </p:blipFill>
          <p:spPr>
            <a:xfrm>
              <a:off x="7065560" y="5329908"/>
              <a:ext cx="154809" cy="173635"/>
            </a:xfrm>
            <a:prstGeom prst="rect">
              <a:avLst/>
            </a:prstGeom>
          </p:spPr>
        </p:pic>
        <p:sp>
          <p:nvSpPr>
            <p:cNvPr id="181" name="object 181"/>
            <p:cNvSpPr/>
            <p:nvPr/>
          </p:nvSpPr>
          <p:spPr>
            <a:xfrm>
              <a:off x="7237850" y="5270659"/>
              <a:ext cx="76760" cy="229160"/>
            </a:xfrm>
            <a:custGeom>
              <a:avLst/>
              <a:gdLst/>
              <a:ahLst/>
              <a:cxnLst/>
              <a:rect l="l" t="t" r="r" b="b"/>
              <a:pathLst>
                <a:path w="86995" h="259714">
                  <a:moveTo>
                    <a:pt x="32003" y="259365"/>
                  </a:moveTo>
                  <a:lnTo>
                    <a:pt x="0" y="259365"/>
                  </a:lnTo>
                  <a:lnTo>
                    <a:pt x="54864" y="0"/>
                  </a:lnTo>
                  <a:lnTo>
                    <a:pt x="86963" y="0"/>
                  </a:lnTo>
                  <a:lnTo>
                    <a:pt x="32003" y="259365"/>
                  </a:lnTo>
                  <a:close/>
                </a:path>
              </a:pathLst>
            </a:custGeom>
            <a:solidFill>
              <a:srgbClr val="000000"/>
            </a:solidFill>
          </p:spPr>
          <p:txBody>
            <a:bodyPr wrap="square" lIns="0" tIns="0" rIns="0" bIns="0" rtlCol="0"/>
            <a:lstStyle/>
            <a:p>
              <a:endParaRPr/>
            </a:p>
          </p:txBody>
        </p:sp>
        <p:pic>
          <p:nvPicPr>
            <p:cNvPr id="182" name="object 182"/>
            <p:cNvPicPr/>
            <p:nvPr/>
          </p:nvPicPr>
          <p:blipFill>
            <a:blip r:embed="rId86"/>
            <a:stretch>
              <a:fillRect/>
            </a:stretch>
          </p:blipFill>
          <p:spPr>
            <a:xfrm>
              <a:off x="7314583" y="5329910"/>
              <a:ext cx="321636" cy="173635"/>
            </a:xfrm>
            <a:prstGeom prst="rect">
              <a:avLst/>
            </a:prstGeom>
          </p:spPr>
        </p:pic>
      </p:grpSp>
      <p:grpSp>
        <p:nvGrpSpPr>
          <p:cNvPr id="183" name="object 183"/>
          <p:cNvGrpSpPr/>
          <p:nvPr/>
        </p:nvGrpSpPr>
        <p:grpSpPr>
          <a:xfrm>
            <a:off x="8051005" y="5270659"/>
            <a:ext cx="220785" cy="232884"/>
            <a:chOff x="7898605" y="5270659"/>
            <a:chExt cx="220785" cy="232884"/>
          </a:xfrm>
        </p:grpSpPr>
        <p:sp>
          <p:nvSpPr>
            <p:cNvPr id="184" name="object 184"/>
            <p:cNvSpPr/>
            <p:nvPr/>
          </p:nvSpPr>
          <p:spPr>
            <a:xfrm>
              <a:off x="7898605" y="5270659"/>
              <a:ext cx="76760" cy="229160"/>
            </a:xfrm>
            <a:custGeom>
              <a:avLst/>
              <a:gdLst/>
              <a:ahLst/>
              <a:cxnLst/>
              <a:rect l="l" t="t" r="r" b="b"/>
              <a:pathLst>
                <a:path w="86995" h="259714">
                  <a:moveTo>
                    <a:pt x="79343" y="35052"/>
                  </a:moveTo>
                  <a:lnTo>
                    <a:pt x="47339" y="35052"/>
                  </a:lnTo>
                  <a:lnTo>
                    <a:pt x="54959" y="0"/>
                  </a:lnTo>
                  <a:lnTo>
                    <a:pt x="86963" y="0"/>
                  </a:lnTo>
                  <a:lnTo>
                    <a:pt x="79343" y="35052"/>
                  </a:lnTo>
                  <a:close/>
                </a:path>
                <a:path w="86995" h="259714">
                  <a:moveTo>
                    <a:pt x="32099" y="259365"/>
                  </a:moveTo>
                  <a:lnTo>
                    <a:pt x="0" y="259365"/>
                  </a:lnTo>
                  <a:lnTo>
                    <a:pt x="39719" y="71723"/>
                  </a:lnTo>
                  <a:lnTo>
                    <a:pt x="71723" y="71723"/>
                  </a:lnTo>
                  <a:lnTo>
                    <a:pt x="32099" y="259365"/>
                  </a:lnTo>
                  <a:close/>
                </a:path>
              </a:pathLst>
            </a:custGeom>
            <a:solidFill>
              <a:srgbClr val="000000"/>
            </a:solidFill>
          </p:spPr>
          <p:txBody>
            <a:bodyPr wrap="square" lIns="0" tIns="0" rIns="0" bIns="0" rtlCol="0"/>
            <a:lstStyle/>
            <a:p>
              <a:endParaRPr/>
            </a:p>
          </p:txBody>
        </p:sp>
        <p:pic>
          <p:nvPicPr>
            <p:cNvPr id="185" name="object 185"/>
            <p:cNvPicPr/>
            <p:nvPr/>
          </p:nvPicPr>
          <p:blipFill>
            <a:blip r:embed="rId87"/>
            <a:stretch>
              <a:fillRect/>
            </a:stretch>
          </p:blipFill>
          <p:spPr>
            <a:xfrm>
              <a:off x="7972733" y="5329909"/>
              <a:ext cx="146657" cy="173635"/>
            </a:xfrm>
            <a:prstGeom prst="rect">
              <a:avLst/>
            </a:prstGeom>
          </p:spPr>
        </p:pic>
      </p:grpSp>
      <p:pic>
        <p:nvPicPr>
          <p:cNvPr id="186" name="object 186"/>
          <p:cNvPicPr/>
          <p:nvPr/>
        </p:nvPicPr>
        <p:blipFill>
          <a:blip r:embed="rId88"/>
          <a:stretch>
            <a:fillRect/>
          </a:stretch>
        </p:blipFill>
        <p:spPr>
          <a:xfrm>
            <a:off x="974324" y="5655665"/>
            <a:ext cx="1625819" cy="293482"/>
          </a:xfrm>
          <a:prstGeom prst="rect">
            <a:avLst/>
          </a:prstGeom>
        </p:spPr>
      </p:pic>
      <p:grpSp>
        <p:nvGrpSpPr>
          <p:cNvPr id="187" name="object 187"/>
          <p:cNvGrpSpPr/>
          <p:nvPr/>
        </p:nvGrpSpPr>
        <p:grpSpPr>
          <a:xfrm>
            <a:off x="2714541" y="5658355"/>
            <a:ext cx="243643" cy="230197"/>
            <a:chOff x="2562140" y="5658353"/>
            <a:chExt cx="243643" cy="230197"/>
          </a:xfrm>
        </p:grpSpPr>
        <p:sp>
          <p:nvSpPr>
            <p:cNvPr id="188" name="object 188"/>
            <p:cNvSpPr/>
            <p:nvPr/>
          </p:nvSpPr>
          <p:spPr>
            <a:xfrm>
              <a:off x="2562140" y="5658353"/>
              <a:ext cx="85165" cy="229160"/>
            </a:xfrm>
            <a:custGeom>
              <a:avLst/>
              <a:gdLst/>
              <a:ahLst/>
              <a:cxnLst/>
              <a:rect l="l" t="t" r="r" b="b"/>
              <a:pathLst>
                <a:path w="96519" h="259715">
                  <a:moveTo>
                    <a:pt x="53435" y="259365"/>
                  </a:moveTo>
                  <a:lnTo>
                    <a:pt x="38195" y="259365"/>
                  </a:lnTo>
                  <a:lnTo>
                    <a:pt x="29345" y="258794"/>
                  </a:lnTo>
                  <a:lnTo>
                    <a:pt x="0" y="239553"/>
                  </a:lnTo>
                  <a:lnTo>
                    <a:pt x="0" y="231933"/>
                  </a:lnTo>
                  <a:lnTo>
                    <a:pt x="285" y="227623"/>
                  </a:lnTo>
                  <a:lnTo>
                    <a:pt x="1142" y="221456"/>
                  </a:lnTo>
                  <a:lnTo>
                    <a:pt x="4571" y="202977"/>
                  </a:lnTo>
                  <a:lnTo>
                    <a:pt x="27527" y="93059"/>
                  </a:lnTo>
                  <a:lnTo>
                    <a:pt x="1523" y="93059"/>
                  </a:lnTo>
                  <a:lnTo>
                    <a:pt x="6095" y="68675"/>
                  </a:lnTo>
                  <a:lnTo>
                    <a:pt x="32099" y="68675"/>
                  </a:lnTo>
                  <a:lnTo>
                    <a:pt x="41243" y="21336"/>
                  </a:lnTo>
                  <a:lnTo>
                    <a:pt x="79343" y="0"/>
                  </a:lnTo>
                  <a:lnTo>
                    <a:pt x="64103" y="68675"/>
                  </a:lnTo>
                  <a:lnTo>
                    <a:pt x="96107" y="68675"/>
                  </a:lnTo>
                  <a:lnTo>
                    <a:pt x="90011" y="93059"/>
                  </a:lnTo>
                  <a:lnTo>
                    <a:pt x="59531" y="93059"/>
                  </a:lnTo>
                  <a:lnTo>
                    <a:pt x="36671" y="196786"/>
                  </a:lnTo>
                  <a:lnTo>
                    <a:pt x="35147" y="210597"/>
                  </a:lnTo>
                  <a:lnTo>
                    <a:pt x="33623" y="218217"/>
                  </a:lnTo>
                  <a:lnTo>
                    <a:pt x="33623" y="227361"/>
                  </a:lnTo>
                  <a:lnTo>
                    <a:pt x="38195" y="231933"/>
                  </a:lnTo>
                  <a:lnTo>
                    <a:pt x="42767" y="233457"/>
                  </a:lnTo>
                  <a:lnTo>
                    <a:pt x="54959" y="233457"/>
                  </a:lnTo>
                  <a:lnTo>
                    <a:pt x="61055" y="231933"/>
                  </a:lnTo>
                  <a:lnTo>
                    <a:pt x="65627" y="230409"/>
                  </a:lnTo>
                  <a:lnTo>
                    <a:pt x="61055" y="256317"/>
                  </a:lnTo>
                  <a:lnTo>
                    <a:pt x="53435" y="259365"/>
                  </a:lnTo>
                  <a:close/>
                </a:path>
              </a:pathLst>
            </a:custGeom>
            <a:solidFill>
              <a:srgbClr val="000000"/>
            </a:solidFill>
          </p:spPr>
          <p:txBody>
            <a:bodyPr wrap="square" lIns="0" tIns="0" rIns="0" bIns="0" rtlCol="0"/>
            <a:lstStyle/>
            <a:p>
              <a:endParaRPr/>
            </a:p>
          </p:txBody>
        </p:sp>
        <p:pic>
          <p:nvPicPr>
            <p:cNvPr id="189" name="object 189"/>
            <p:cNvPicPr/>
            <p:nvPr/>
          </p:nvPicPr>
          <p:blipFill>
            <a:blip r:embed="rId89"/>
            <a:stretch>
              <a:fillRect/>
            </a:stretch>
          </p:blipFill>
          <p:spPr>
            <a:xfrm>
              <a:off x="2648285" y="5714915"/>
              <a:ext cx="157498" cy="173635"/>
            </a:xfrm>
            <a:prstGeom prst="rect">
              <a:avLst/>
            </a:prstGeom>
          </p:spPr>
        </p:pic>
      </p:grpSp>
      <p:grpSp>
        <p:nvGrpSpPr>
          <p:cNvPr id="190" name="object 190"/>
          <p:cNvGrpSpPr/>
          <p:nvPr/>
        </p:nvGrpSpPr>
        <p:grpSpPr>
          <a:xfrm>
            <a:off x="3048364" y="5655665"/>
            <a:ext cx="846576" cy="294013"/>
            <a:chOff x="2895964" y="5655665"/>
            <a:chExt cx="846576" cy="294013"/>
          </a:xfrm>
        </p:grpSpPr>
        <p:sp>
          <p:nvSpPr>
            <p:cNvPr id="191" name="object 191"/>
            <p:cNvSpPr/>
            <p:nvPr/>
          </p:nvSpPr>
          <p:spPr>
            <a:xfrm>
              <a:off x="2895964" y="5714915"/>
              <a:ext cx="175372" cy="234763"/>
            </a:xfrm>
            <a:custGeom>
              <a:avLst/>
              <a:gdLst/>
              <a:ahLst/>
              <a:cxnLst/>
              <a:rect l="l" t="t" r="r" b="b"/>
              <a:pathLst>
                <a:path w="198754" h="266065">
                  <a:moveTo>
                    <a:pt x="105759" y="30480"/>
                  </a:moveTo>
                  <a:lnTo>
                    <a:pt x="77819" y="30480"/>
                  </a:lnTo>
                  <a:lnTo>
                    <a:pt x="86439" y="22169"/>
                  </a:lnTo>
                  <a:lnTo>
                    <a:pt x="120872" y="1333"/>
                  </a:lnTo>
                  <a:lnTo>
                    <a:pt x="135731" y="0"/>
                  </a:lnTo>
                  <a:lnTo>
                    <a:pt x="148639" y="1166"/>
                  </a:lnTo>
                  <a:lnTo>
                    <a:pt x="160127" y="4762"/>
                  </a:lnTo>
                  <a:lnTo>
                    <a:pt x="170490" y="10929"/>
                  </a:lnTo>
                  <a:lnTo>
                    <a:pt x="180022" y="19812"/>
                  </a:lnTo>
                  <a:lnTo>
                    <a:pt x="184650" y="25908"/>
                  </a:lnTo>
                  <a:lnTo>
                    <a:pt x="117443" y="25908"/>
                  </a:lnTo>
                  <a:lnTo>
                    <a:pt x="109823" y="27432"/>
                  </a:lnTo>
                  <a:lnTo>
                    <a:pt x="105759" y="30480"/>
                  </a:lnTo>
                  <a:close/>
                </a:path>
                <a:path w="198754" h="266065">
                  <a:moveTo>
                    <a:pt x="32004" y="265461"/>
                  </a:moveTo>
                  <a:lnTo>
                    <a:pt x="0" y="265461"/>
                  </a:lnTo>
                  <a:lnTo>
                    <a:pt x="54864" y="4572"/>
                  </a:lnTo>
                  <a:lnTo>
                    <a:pt x="83915" y="4572"/>
                  </a:lnTo>
                  <a:lnTo>
                    <a:pt x="77819" y="30480"/>
                  </a:lnTo>
                  <a:lnTo>
                    <a:pt x="105759" y="30480"/>
                  </a:lnTo>
                  <a:lnTo>
                    <a:pt x="103727" y="32004"/>
                  </a:lnTo>
                  <a:lnTo>
                    <a:pt x="98274" y="35744"/>
                  </a:lnTo>
                  <a:lnTo>
                    <a:pt x="93249" y="40207"/>
                  </a:lnTo>
                  <a:lnTo>
                    <a:pt x="72128" y="73556"/>
                  </a:lnTo>
                  <a:lnTo>
                    <a:pt x="62484" y="115919"/>
                  </a:lnTo>
                  <a:lnTo>
                    <a:pt x="62745" y="125387"/>
                  </a:lnTo>
                  <a:lnTo>
                    <a:pt x="80867" y="163258"/>
                  </a:lnTo>
                  <a:lnTo>
                    <a:pt x="53340" y="163258"/>
                  </a:lnTo>
                  <a:lnTo>
                    <a:pt x="32004" y="265461"/>
                  </a:lnTo>
                  <a:close/>
                </a:path>
                <a:path w="198754" h="266065">
                  <a:moveTo>
                    <a:pt x="161776" y="170878"/>
                  </a:moveTo>
                  <a:lnTo>
                    <a:pt x="103727" y="170878"/>
                  </a:lnTo>
                  <a:lnTo>
                    <a:pt x="117514" y="168878"/>
                  </a:lnTo>
                  <a:lnTo>
                    <a:pt x="129444" y="162877"/>
                  </a:lnTo>
                  <a:lnTo>
                    <a:pt x="156567" y="123698"/>
                  </a:lnTo>
                  <a:lnTo>
                    <a:pt x="166211" y="76295"/>
                  </a:lnTo>
                  <a:lnTo>
                    <a:pt x="165377" y="64540"/>
                  </a:lnTo>
                  <a:lnTo>
                    <a:pt x="141446" y="29146"/>
                  </a:lnTo>
                  <a:lnTo>
                    <a:pt x="126587" y="25908"/>
                  </a:lnTo>
                  <a:lnTo>
                    <a:pt x="184650" y="25908"/>
                  </a:lnTo>
                  <a:lnTo>
                    <a:pt x="188023" y="30352"/>
                  </a:lnTo>
                  <a:lnTo>
                    <a:pt x="193738" y="43481"/>
                  </a:lnTo>
                  <a:lnTo>
                    <a:pt x="197167" y="58897"/>
                  </a:lnTo>
                  <a:lnTo>
                    <a:pt x="198310" y="76295"/>
                  </a:lnTo>
                  <a:lnTo>
                    <a:pt x="197739" y="89987"/>
                  </a:lnTo>
                  <a:lnTo>
                    <a:pt x="189166" y="129635"/>
                  </a:lnTo>
                  <a:lnTo>
                    <a:pt x="164687" y="167830"/>
                  </a:lnTo>
                  <a:lnTo>
                    <a:pt x="161776" y="170878"/>
                  </a:lnTo>
                  <a:close/>
                </a:path>
                <a:path w="198754" h="266065">
                  <a:moveTo>
                    <a:pt x="105251" y="196786"/>
                  </a:moveTo>
                  <a:lnTo>
                    <a:pt x="89853" y="194762"/>
                  </a:lnTo>
                  <a:lnTo>
                    <a:pt x="75866" y="188595"/>
                  </a:lnTo>
                  <a:lnTo>
                    <a:pt x="63594" y="178141"/>
                  </a:lnTo>
                  <a:lnTo>
                    <a:pt x="53340" y="163258"/>
                  </a:lnTo>
                  <a:lnTo>
                    <a:pt x="80867" y="163258"/>
                  </a:lnTo>
                  <a:lnTo>
                    <a:pt x="86963" y="167830"/>
                  </a:lnTo>
                  <a:lnTo>
                    <a:pt x="96107" y="170878"/>
                  </a:lnTo>
                  <a:lnTo>
                    <a:pt x="161776" y="170878"/>
                  </a:lnTo>
                  <a:lnTo>
                    <a:pt x="157591" y="175260"/>
                  </a:lnTo>
                  <a:lnTo>
                    <a:pt x="121062" y="195453"/>
                  </a:lnTo>
                  <a:lnTo>
                    <a:pt x="113228" y="196476"/>
                  </a:lnTo>
                  <a:lnTo>
                    <a:pt x="105251" y="196786"/>
                  </a:lnTo>
                  <a:close/>
                </a:path>
              </a:pathLst>
            </a:custGeom>
            <a:solidFill>
              <a:srgbClr val="FFBF00"/>
            </a:solidFill>
          </p:spPr>
          <p:txBody>
            <a:bodyPr wrap="square" lIns="0" tIns="0" rIns="0" bIns="0" rtlCol="0"/>
            <a:lstStyle/>
            <a:p>
              <a:endParaRPr/>
            </a:p>
          </p:txBody>
        </p:sp>
        <p:pic>
          <p:nvPicPr>
            <p:cNvPr id="192" name="object 192"/>
            <p:cNvPicPr/>
            <p:nvPr/>
          </p:nvPicPr>
          <p:blipFill>
            <a:blip r:embed="rId90"/>
            <a:stretch>
              <a:fillRect/>
            </a:stretch>
          </p:blipFill>
          <p:spPr>
            <a:xfrm>
              <a:off x="3097838" y="5718949"/>
              <a:ext cx="158843" cy="169601"/>
            </a:xfrm>
            <a:prstGeom prst="rect">
              <a:avLst/>
            </a:prstGeom>
          </p:spPr>
        </p:pic>
        <p:sp>
          <p:nvSpPr>
            <p:cNvPr id="193" name="object 193"/>
            <p:cNvSpPr/>
            <p:nvPr/>
          </p:nvSpPr>
          <p:spPr>
            <a:xfrm>
              <a:off x="3267432" y="5655665"/>
              <a:ext cx="326091" cy="233082"/>
            </a:xfrm>
            <a:custGeom>
              <a:avLst/>
              <a:gdLst/>
              <a:ahLst/>
              <a:cxnLst/>
              <a:rect l="l" t="t" r="r" b="b"/>
              <a:pathLst>
                <a:path w="369570" h="264159">
                  <a:moveTo>
                    <a:pt x="183070" y="143446"/>
                  </a:moveTo>
                  <a:lnTo>
                    <a:pt x="172707" y="97510"/>
                  </a:lnTo>
                  <a:lnTo>
                    <a:pt x="150977" y="75565"/>
                  </a:lnTo>
                  <a:lnTo>
                    <a:pt x="150977" y="143446"/>
                  </a:lnTo>
                  <a:lnTo>
                    <a:pt x="150406" y="154025"/>
                  </a:lnTo>
                  <a:lnTo>
                    <a:pt x="136969" y="200939"/>
                  </a:lnTo>
                  <a:lnTo>
                    <a:pt x="111848" y="230962"/>
                  </a:lnTo>
                  <a:lnTo>
                    <a:pt x="88493" y="238036"/>
                  </a:lnTo>
                  <a:lnTo>
                    <a:pt x="79870" y="237197"/>
                  </a:lnTo>
                  <a:lnTo>
                    <a:pt x="50482" y="209829"/>
                  </a:lnTo>
                  <a:lnTo>
                    <a:pt x="47244" y="189166"/>
                  </a:lnTo>
                  <a:lnTo>
                    <a:pt x="47244" y="183070"/>
                  </a:lnTo>
                  <a:lnTo>
                    <a:pt x="59956" y="134289"/>
                  </a:lnTo>
                  <a:lnTo>
                    <a:pt x="86487" y="100774"/>
                  </a:lnTo>
                  <a:lnTo>
                    <a:pt x="111353" y="93065"/>
                  </a:lnTo>
                  <a:lnTo>
                    <a:pt x="119303" y="93903"/>
                  </a:lnTo>
                  <a:lnTo>
                    <a:pt x="148501" y="121500"/>
                  </a:lnTo>
                  <a:lnTo>
                    <a:pt x="150977" y="143446"/>
                  </a:lnTo>
                  <a:lnTo>
                    <a:pt x="150977" y="75565"/>
                  </a:lnTo>
                  <a:lnTo>
                    <a:pt x="144881" y="71920"/>
                  </a:lnTo>
                  <a:lnTo>
                    <a:pt x="133400" y="68326"/>
                  </a:lnTo>
                  <a:lnTo>
                    <a:pt x="120497" y="67157"/>
                  </a:lnTo>
                  <a:lnTo>
                    <a:pt x="113868" y="67462"/>
                  </a:lnTo>
                  <a:lnTo>
                    <a:pt x="74828" y="85902"/>
                  </a:lnTo>
                  <a:lnTo>
                    <a:pt x="67056" y="93065"/>
                  </a:lnTo>
                  <a:lnTo>
                    <a:pt x="86969" y="0"/>
                  </a:lnTo>
                  <a:lnTo>
                    <a:pt x="54864" y="0"/>
                  </a:lnTo>
                  <a:lnTo>
                    <a:pt x="0" y="259372"/>
                  </a:lnTo>
                  <a:lnTo>
                    <a:pt x="28956" y="259372"/>
                  </a:lnTo>
                  <a:lnTo>
                    <a:pt x="35052" y="224320"/>
                  </a:lnTo>
                  <a:lnTo>
                    <a:pt x="39916" y="233794"/>
                  </a:lnTo>
                  <a:lnTo>
                    <a:pt x="73012" y="261658"/>
                  </a:lnTo>
                  <a:lnTo>
                    <a:pt x="91541" y="263944"/>
                  </a:lnTo>
                  <a:lnTo>
                    <a:pt x="97637" y="263944"/>
                  </a:lnTo>
                  <a:lnTo>
                    <a:pt x="105257" y="262420"/>
                  </a:lnTo>
                  <a:lnTo>
                    <a:pt x="112877" y="259372"/>
                  </a:lnTo>
                  <a:lnTo>
                    <a:pt x="119443" y="257683"/>
                  </a:lnTo>
                  <a:lnTo>
                    <a:pt x="125450" y="254990"/>
                  </a:lnTo>
                  <a:lnTo>
                    <a:pt x="130873" y="251447"/>
                  </a:lnTo>
                  <a:lnTo>
                    <a:pt x="135737" y="247180"/>
                  </a:lnTo>
                  <a:lnTo>
                    <a:pt x="141452" y="242531"/>
                  </a:lnTo>
                  <a:lnTo>
                    <a:pt x="146519" y="238036"/>
                  </a:lnTo>
                  <a:lnTo>
                    <a:pt x="147167" y="237464"/>
                  </a:lnTo>
                  <a:lnTo>
                    <a:pt x="152882" y="231533"/>
                  </a:lnTo>
                  <a:lnTo>
                    <a:pt x="175361" y="189166"/>
                  </a:lnTo>
                  <a:lnTo>
                    <a:pt x="182511" y="155740"/>
                  </a:lnTo>
                  <a:lnTo>
                    <a:pt x="183070" y="143446"/>
                  </a:lnTo>
                  <a:close/>
                </a:path>
                <a:path w="369570" h="264159">
                  <a:moveTo>
                    <a:pt x="286702" y="12"/>
                  </a:moveTo>
                  <a:lnTo>
                    <a:pt x="254698" y="12"/>
                  </a:lnTo>
                  <a:lnTo>
                    <a:pt x="199834" y="259372"/>
                  </a:lnTo>
                  <a:lnTo>
                    <a:pt x="231838" y="259372"/>
                  </a:lnTo>
                  <a:lnTo>
                    <a:pt x="286702" y="12"/>
                  </a:lnTo>
                  <a:close/>
                </a:path>
                <a:path w="369570" h="264159">
                  <a:moveTo>
                    <a:pt x="353860" y="71729"/>
                  </a:moveTo>
                  <a:lnTo>
                    <a:pt x="321843" y="71729"/>
                  </a:lnTo>
                  <a:lnTo>
                    <a:pt x="282130" y="259372"/>
                  </a:lnTo>
                  <a:lnTo>
                    <a:pt x="314223" y="259372"/>
                  </a:lnTo>
                  <a:lnTo>
                    <a:pt x="353860" y="71729"/>
                  </a:lnTo>
                  <a:close/>
                </a:path>
                <a:path w="369570" h="264159">
                  <a:moveTo>
                    <a:pt x="369100" y="0"/>
                  </a:moveTo>
                  <a:lnTo>
                    <a:pt x="337096" y="0"/>
                  </a:lnTo>
                  <a:lnTo>
                    <a:pt x="329476" y="35052"/>
                  </a:lnTo>
                  <a:lnTo>
                    <a:pt x="361480" y="35052"/>
                  </a:lnTo>
                  <a:lnTo>
                    <a:pt x="369100" y="0"/>
                  </a:lnTo>
                  <a:close/>
                </a:path>
              </a:pathLst>
            </a:custGeom>
            <a:solidFill>
              <a:srgbClr val="FFBF00"/>
            </a:solidFill>
          </p:spPr>
          <p:txBody>
            <a:bodyPr wrap="square" lIns="0" tIns="0" rIns="0" bIns="0" rtlCol="0"/>
            <a:lstStyle/>
            <a:p>
              <a:endParaRPr/>
            </a:p>
          </p:txBody>
        </p:sp>
        <p:pic>
          <p:nvPicPr>
            <p:cNvPr id="194" name="object 194"/>
            <p:cNvPicPr/>
            <p:nvPr/>
          </p:nvPicPr>
          <p:blipFill>
            <a:blip r:embed="rId91"/>
            <a:stretch>
              <a:fillRect/>
            </a:stretch>
          </p:blipFill>
          <p:spPr>
            <a:xfrm>
              <a:off x="3595799" y="5714916"/>
              <a:ext cx="146741" cy="173635"/>
            </a:xfrm>
            <a:prstGeom prst="rect">
              <a:avLst/>
            </a:prstGeom>
          </p:spPr>
        </p:pic>
      </p:grpSp>
      <p:grpSp>
        <p:nvGrpSpPr>
          <p:cNvPr id="195" name="object 195"/>
          <p:cNvGrpSpPr/>
          <p:nvPr/>
        </p:nvGrpSpPr>
        <p:grpSpPr>
          <a:xfrm>
            <a:off x="3993187" y="5655664"/>
            <a:ext cx="1097085" cy="233083"/>
            <a:chOff x="3840788" y="5655664"/>
            <a:chExt cx="1097085" cy="233083"/>
          </a:xfrm>
        </p:grpSpPr>
        <p:pic>
          <p:nvPicPr>
            <p:cNvPr id="196" name="object 196"/>
            <p:cNvPicPr/>
            <p:nvPr/>
          </p:nvPicPr>
          <p:blipFill>
            <a:blip r:embed="rId92"/>
            <a:stretch>
              <a:fillRect/>
            </a:stretch>
          </p:blipFill>
          <p:spPr>
            <a:xfrm>
              <a:off x="3840788" y="5714916"/>
              <a:ext cx="154809" cy="173635"/>
            </a:xfrm>
            <a:prstGeom prst="rect">
              <a:avLst/>
            </a:prstGeom>
          </p:spPr>
        </p:pic>
        <p:sp>
          <p:nvSpPr>
            <p:cNvPr id="197" name="object 197"/>
            <p:cNvSpPr/>
            <p:nvPr/>
          </p:nvSpPr>
          <p:spPr>
            <a:xfrm>
              <a:off x="4022486" y="5655664"/>
              <a:ext cx="335616" cy="231962"/>
            </a:xfrm>
            <a:custGeom>
              <a:avLst/>
              <a:gdLst/>
              <a:ahLst/>
              <a:cxnLst/>
              <a:rect l="l" t="t" r="r" b="b"/>
              <a:pathLst>
                <a:path w="380364" h="262890">
                  <a:moveTo>
                    <a:pt x="96113" y="71729"/>
                  </a:moveTo>
                  <a:lnTo>
                    <a:pt x="65532" y="71729"/>
                  </a:lnTo>
                  <a:lnTo>
                    <a:pt x="79349" y="3060"/>
                  </a:lnTo>
                  <a:lnTo>
                    <a:pt x="42672" y="24396"/>
                  </a:lnTo>
                  <a:lnTo>
                    <a:pt x="33528" y="71729"/>
                  </a:lnTo>
                  <a:lnTo>
                    <a:pt x="7620" y="71729"/>
                  </a:lnTo>
                  <a:lnTo>
                    <a:pt x="3048" y="96113"/>
                  </a:lnTo>
                  <a:lnTo>
                    <a:pt x="27432" y="96113"/>
                  </a:lnTo>
                  <a:lnTo>
                    <a:pt x="4572" y="206032"/>
                  </a:lnTo>
                  <a:lnTo>
                    <a:pt x="1143" y="224510"/>
                  </a:lnTo>
                  <a:lnTo>
                    <a:pt x="292" y="230682"/>
                  </a:lnTo>
                  <a:lnTo>
                    <a:pt x="0" y="234988"/>
                  </a:lnTo>
                  <a:lnTo>
                    <a:pt x="0" y="242608"/>
                  </a:lnTo>
                  <a:lnTo>
                    <a:pt x="39624" y="262420"/>
                  </a:lnTo>
                  <a:lnTo>
                    <a:pt x="53340" y="262420"/>
                  </a:lnTo>
                  <a:lnTo>
                    <a:pt x="62484" y="259372"/>
                  </a:lnTo>
                  <a:lnTo>
                    <a:pt x="67056" y="233464"/>
                  </a:lnTo>
                  <a:lnTo>
                    <a:pt x="54864" y="236512"/>
                  </a:lnTo>
                  <a:lnTo>
                    <a:pt x="42672" y="236512"/>
                  </a:lnTo>
                  <a:lnTo>
                    <a:pt x="36576" y="233464"/>
                  </a:lnTo>
                  <a:lnTo>
                    <a:pt x="33528" y="227368"/>
                  </a:lnTo>
                  <a:lnTo>
                    <a:pt x="33528" y="221272"/>
                  </a:lnTo>
                  <a:lnTo>
                    <a:pt x="35052" y="213652"/>
                  </a:lnTo>
                  <a:lnTo>
                    <a:pt x="38100" y="199847"/>
                  </a:lnTo>
                  <a:lnTo>
                    <a:pt x="59436" y="96113"/>
                  </a:lnTo>
                  <a:lnTo>
                    <a:pt x="91541" y="96113"/>
                  </a:lnTo>
                  <a:lnTo>
                    <a:pt x="96113" y="71729"/>
                  </a:lnTo>
                  <a:close/>
                </a:path>
                <a:path w="380364" h="262890">
                  <a:moveTo>
                    <a:pt x="198208" y="71729"/>
                  </a:moveTo>
                  <a:lnTo>
                    <a:pt x="166204" y="71729"/>
                  </a:lnTo>
                  <a:lnTo>
                    <a:pt x="181444" y="3060"/>
                  </a:lnTo>
                  <a:lnTo>
                    <a:pt x="143344" y="24396"/>
                  </a:lnTo>
                  <a:lnTo>
                    <a:pt x="134200" y="71729"/>
                  </a:lnTo>
                  <a:lnTo>
                    <a:pt x="108204" y="71729"/>
                  </a:lnTo>
                  <a:lnTo>
                    <a:pt x="103632" y="96113"/>
                  </a:lnTo>
                  <a:lnTo>
                    <a:pt x="129628" y="96113"/>
                  </a:lnTo>
                  <a:lnTo>
                    <a:pt x="106680" y="206032"/>
                  </a:lnTo>
                  <a:lnTo>
                    <a:pt x="103251" y="224510"/>
                  </a:lnTo>
                  <a:lnTo>
                    <a:pt x="102387" y="230682"/>
                  </a:lnTo>
                  <a:lnTo>
                    <a:pt x="102108" y="234988"/>
                  </a:lnTo>
                  <a:lnTo>
                    <a:pt x="102108" y="242608"/>
                  </a:lnTo>
                  <a:lnTo>
                    <a:pt x="140296" y="262420"/>
                  </a:lnTo>
                  <a:lnTo>
                    <a:pt x="155536" y="262420"/>
                  </a:lnTo>
                  <a:lnTo>
                    <a:pt x="163156" y="259372"/>
                  </a:lnTo>
                  <a:lnTo>
                    <a:pt x="167728" y="233464"/>
                  </a:lnTo>
                  <a:lnTo>
                    <a:pt x="163156" y="234988"/>
                  </a:lnTo>
                  <a:lnTo>
                    <a:pt x="157060" y="236512"/>
                  </a:lnTo>
                  <a:lnTo>
                    <a:pt x="144868" y="236512"/>
                  </a:lnTo>
                  <a:lnTo>
                    <a:pt x="140296" y="234988"/>
                  </a:lnTo>
                  <a:lnTo>
                    <a:pt x="135724" y="230416"/>
                  </a:lnTo>
                  <a:lnTo>
                    <a:pt x="135724" y="221272"/>
                  </a:lnTo>
                  <a:lnTo>
                    <a:pt x="137248" y="213652"/>
                  </a:lnTo>
                  <a:lnTo>
                    <a:pt x="138772" y="199847"/>
                  </a:lnTo>
                  <a:lnTo>
                    <a:pt x="161632" y="96113"/>
                  </a:lnTo>
                  <a:lnTo>
                    <a:pt x="192112" y="96113"/>
                  </a:lnTo>
                  <a:lnTo>
                    <a:pt x="198208" y="71729"/>
                  </a:lnTo>
                  <a:close/>
                </a:path>
                <a:path w="380364" h="262890">
                  <a:moveTo>
                    <a:pt x="265366" y="71729"/>
                  </a:moveTo>
                  <a:lnTo>
                    <a:pt x="231838" y="71729"/>
                  </a:lnTo>
                  <a:lnTo>
                    <a:pt x="193738" y="259372"/>
                  </a:lnTo>
                  <a:lnTo>
                    <a:pt x="225742" y="259372"/>
                  </a:lnTo>
                  <a:lnTo>
                    <a:pt x="265366" y="71729"/>
                  </a:lnTo>
                  <a:close/>
                </a:path>
                <a:path w="380364" h="262890">
                  <a:moveTo>
                    <a:pt x="279082" y="0"/>
                  </a:moveTo>
                  <a:lnTo>
                    <a:pt x="247078" y="0"/>
                  </a:lnTo>
                  <a:lnTo>
                    <a:pt x="239458" y="35052"/>
                  </a:lnTo>
                  <a:lnTo>
                    <a:pt x="271462" y="35052"/>
                  </a:lnTo>
                  <a:lnTo>
                    <a:pt x="279082" y="0"/>
                  </a:lnTo>
                  <a:close/>
                </a:path>
                <a:path w="380364" h="262890">
                  <a:moveTo>
                    <a:pt x="379768" y="71729"/>
                  </a:moveTo>
                  <a:lnTo>
                    <a:pt x="347764" y="71729"/>
                  </a:lnTo>
                  <a:lnTo>
                    <a:pt x="363004" y="3060"/>
                  </a:lnTo>
                  <a:lnTo>
                    <a:pt x="326428" y="24396"/>
                  </a:lnTo>
                  <a:lnTo>
                    <a:pt x="315760" y="71729"/>
                  </a:lnTo>
                  <a:lnTo>
                    <a:pt x="291376" y="71729"/>
                  </a:lnTo>
                  <a:lnTo>
                    <a:pt x="285178" y="96113"/>
                  </a:lnTo>
                  <a:lnTo>
                    <a:pt x="311188" y="96113"/>
                  </a:lnTo>
                  <a:lnTo>
                    <a:pt x="288226" y="206032"/>
                  </a:lnTo>
                  <a:lnTo>
                    <a:pt x="284797" y="224510"/>
                  </a:lnTo>
                  <a:lnTo>
                    <a:pt x="283946" y="230682"/>
                  </a:lnTo>
                  <a:lnTo>
                    <a:pt x="283654" y="234988"/>
                  </a:lnTo>
                  <a:lnTo>
                    <a:pt x="283654" y="242608"/>
                  </a:lnTo>
                  <a:lnTo>
                    <a:pt x="323380" y="262420"/>
                  </a:lnTo>
                  <a:lnTo>
                    <a:pt x="337096" y="262420"/>
                  </a:lnTo>
                  <a:lnTo>
                    <a:pt x="344716" y="259372"/>
                  </a:lnTo>
                  <a:lnTo>
                    <a:pt x="350812" y="233464"/>
                  </a:lnTo>
                  <a:lnTo>
                    <a:pt x="338620" y="236512"/>
                  </a:lnTo>
                  <a:lnTo>
                    <a:pt x="326428" y="236512"/>
                  </a:lnTo>
                  <a:lnTo>
                    <a:pt x="320332" y="233464"/>
                  </a:lnTo>
                  <a:lnTo>
                    <a:pt x="317284" y="227368"/>
                  </a:lnTo>
                  <a:lnTo>
                    <a:pt x="317284" y="221272"/>
                  </a:lnTo>
                  <a:lnTo>
                    <a:pt x="318808" y="213652"/>
                  </a:lnTo>
                  <a:lnTo>
                    <a:pt x="321856" y="199847"/>
                  </a:lnTo>
                  <a:lnTo>
                    <a:pt x="343192" y="96113"/>
                  </a:lnTo>
                  <a:lnTo>
                    <a:pt x="375196" y="96113"/>
                  </a:lnTo>
                  <a:lnTo>
                    <a:pt x="379768" y="71729"/>
                  </a:lnTo>
                  <a:close/>
                </a:path>
              </a:pathLst>
            </a:custGeom>
            <a:solidFill>
              <a:srgbClr val="FFBF00"/>
            </a:solidFill>
          </p:spPr>
          <p:txBody>
            <a:bodyPr wrap="square" lIns="0" tIns="0" rIns="0" bIns="0" rtlCol="0"/>
            <a:lstStyle/>
            <a:p>
              <a:endParaRPr/>
            </a:p>
          </p:txBody>
        </p:sp>
        <p:pic>
          <p:nvPicPr>
            <p:cNvPr id="198" name="object 198"/>
            <p:cNvPicPr/>
            <p:nvPr/>
          </p:nvPicPr>
          <p:blipFill>
            <a:blip r:embed="rId93"/>
            <a:stretch>
              <a:fillRect/>
            </a:stretch>
          </p:blipFill>
          <p:spPr>
            <a:xfrm>
              <a:off x="4362954" y="5718951"/>
              <a:ext cx="158843" cy="169601"/>
            </a:xfrm>
            <a:prstGeom prst="rect">
              <a:avLst/>
            </a:prstGeom>
          </p:spPr>
        </p:pic>
        <p:sp>
          <p:nvSpPr>
            <p:cNvPr id="199" name="object 199"/>
            <p:cNvSpPr/>
            <p:nvPr/>
          </p:nvSpPr>
          <p:spPr>
            <a:xfrm>
              <a:off x="4537933" y="5655664"/>
              <a:ext cx="175372" cy="233082"/>
            </a:xfrm>
            <a:custGeom>
              <a:avLst/>
              <a:gdLst/>
              <a:ahLst/>
              <a:cxnLst/>
              <a:rect l="l" t="t" r="r" b="b"/>
              <a:pathLst>
                <a:path w="198754" h="264159">
                  <a:moveTo>
                    <a:pt x="177605" y="100679"/>
                  </a:moveTo>
                  <a:lnTo>
                    <a:pt x="144970" y="100679"/>
                  </a:lnTo>
                  <a:lnTo>
                    <a:pt x="166306" y="0"/>
                  </a:lnTo>
                  <a:lnTo>
                    <a:pt x="198310" y="0"/>
                  </a:lnTo>
                  <a:lnTo>
                    <a:pt x="177605" y="100679"/>
                  </a:lnTo>
                  <a:close/>
                </a:path>
                <a:path w="198754" h="264159">
                  <a:moveTo>
                    <a:pt x="62579" y="263937"/>
                  </a:moveTo>
                  <a:lnTo>
                    <a:pt x="18288" y="244125"/>
                  </a:lnTo>
                  <a:lnTo>
                    <a:pt x="1143" y="204437"/>
                  </a:lnTo>
                  <a:lnTo>
                    <a:pt x="0" y="186118"/>
                  </a:lnTo>
                  <a:lnTo>
                    <a:pt x="857" y="169497"/>
                  </a:lnTo>
                  <a:lnTo>
                    <a:pt x="13716" y="123634"/>
                  </a:lnTo>
                  <a:lnTo>
                    <a:pt x="39728" y="88822"/>
                  </a:lnTo>
                  <a:lnTo>
                    <a:pt x="81891" y="68008"/>
                  </a:lnTo>
                  <a:lnTo>
                    <a:pt x="93059" y="67151"/>
                  </a:lnTo>
                  <a:lnTo>
                    <a:pt x="109314" y="69175"/>
                  </a:lnTo>
                  <a:lnTo>
                    <a:pt x="123586" y="75342"/>
                  </a:lnTo>
                  <a:lnTo>
                    <a:pt x="135573" y="85796"/>
                  </a:lnTo>
                  <a:lnTo>
                    <a:pt x="140159" y="93059"/>
                  </a:lnTo>
                  <a:lnTo>
                    <a:pt x="86963" y="93059"/>
                  </a:lnTo>
                  <a:lnTo>
                    <a:pt x="79343" y="94583"/>
                  </a:lnTo>
                  <a:lnTo>
                    <a:pt x="73247" y="99155"/>
                  </a:lnTo>
                  <a:lnTo>
                    <a:pt x="67151" y="102203"/>
                  </a:lnTo>
                  <a:lnTo>
                    <a:pt x="61055" y="108299"/>
                  </a:lnTo>
                  <a:lnTo>
                    <a:pt x="38195" y="148018"/>
                  </a:lnTo>
                  <a:lnTo>
                    <a:pt x="32099" y="181546"/>
                  </a:lnTo>
                  <a:lnTo>
                    <a:pt x="32385" y="190395"/>
                  </a:lnTo>
                  <a:lnTo>
                    <a:pt x="33242" y="198548"/>
                  </a:lnTo>
                  <a:lnTo>
                    <a:pt x="34671" y="205844"/>
                  </a:lnTo>
                  <a:lnTo>
                    <a:pt x="36671" y="212121"/>
                  </a:lnTo>
                  <a:lnTo>
                    <a:pt x="38195" y="219741"/>
                  </a:lnTo>
                  <a:lnTo>
                    <a:pt x="42767" y="225837"/>
                  </a:lnTo>
                  <a:lnTo>
                    <a:pt x="48863" y="230409"/>
                  </a:lnTo>
                  <a:lnTo>
                    <a:pt x="56483" y="236505"/>
                  </a:lnTo>
                  <a:lnTo>
                    <a:pt x="64103" y="238029"/>
                  </a:lnTo>
                  <a:lnTo>
                    <a:pt x="114405" y="238029"/>
                  </a:lnTo>
                  <a:lnTo>
                    <a:pt x="106513" y="245935"/>
                  </a:lnTo>
                  <a:lnTo>
                    <a:pt x="92106" y="255936"/>
                  </a:lnTo>
                  <a:lnTo>
                    <a:pt x="77414" y="261937"/>
                  </a:lnTo>
                  <a:lnTo>
                    <a:pt x="62579" y="263937"/>
                  </a:lnTo>
                  <a:close/>
                </a:path>
                <a:path w="198754" h="264159">
                  <a:moveTo>
                    <a:pt x="114405" y="238029"/>
                  </a:moveTo>
                  <a:lnTo>
                    <a:pt x="71723" y="238029"/>
                  </a:lnTo>
                  <a:lnTo>
                    <a:pt x="82629" y="236601"/>
                  </a:lnTo>
                  <a:lnTo>
                    <a:pt x="92678" y="232314"/>
                  </a:lnTo>
                  <a:lnTo>
                    <a:pt x="122244" y="199374"/>
                  </a:lnTo>
                  <a:lnTo>
                    <a:pt x="134359" y="162140"/>
                  </a:lnTo>
                  <a:lnTo>
                    <a:pt x="135826" y="140398"/>
                  </a:lnTo>
                  <a:lnTo>
                    <a:pt x="134978" y="130406"/>
                  </a:lnTo>
                  <a:lnTo>
                    <a:pt x="110775" y="96297"/>
                  </a:lnTo>
                  <a:lnTo>
                    <a:pt x="94583" y="93059"/>
                  </a:lnTo>
                  <a:lnTo>
                    <a:pt x="140159" y="93059"/>
                  </a:lnTo>
                  <a:lnTo>
                    <a:pt x="144970" y="100679"/>
                  </a:lnTo>
                  <a:lnTo>
                    <a:pt x="177605" y="100679"/>
                  </a:lnTo>
                  <a:lnTo>
                    <a:pt x="150612" y="231933"/>
                  </a:lnTo>
                  <a:lnTo>
                    <a:pt x="120491" y="231933"/>
                  </a:lnTo>
                  <a:lnTo>
                    <a:pt x="114405" y="238029"/>
                  </a:lnTo>
                  <a:close/>
                </a:path>
                <a:path w="198754" h="264159">
                  <a:moveTo>
                    <a:pt x="144970" y="259365"/>
                  </a:moveTo>
                  <a:lnTo>
                    <a:pt x="114395" y="259365"/>
                  </a:lnTo>
                  <a:lnTo>
                    <a:pt x="120491" y="231933"/>
                  </a:lnTo>
                  <a:lnTo>
                    <a:pt x="150612" y="231933"/>
                  </a:lnTo>
                  <a:lnTo>
                    <a:pt x="144970" y="259365"/>
                  </a:lnTo>
                  <a:close/>
                </a:path>
              </a:pathLst>
            </a:custGeom>
            <a:solidFill>
              <a:srgbClr val="FFBF00"/>
            </a:solidFill>
          </p:spPr>
          <p:txBody>
            <a:bodyPr wrap="square" lIns="0" tIns="0" rIns="0" bIns="0" rtlCol="0"/>
            <a:lstStyle/>
            <a:p>
              <a:endParaRPr/>
            </a:p>
          </p:txBody>
        </p:sp>
        <p:pic>
          <p:nvPicPr>
            <p:cNvPr id="200" name="object 200"/>
            <p:cNvPicPr/>
            <p:nvPr/>
          </p:nvPicPr>
          <p:blipFill>
            <a:blip r:embed="rId94"/>
            <a:stretch>
              <a:fillRect/>
            </a:stretch>
          </p:blipFill>
          <p:spPr>
            <a:xfrm>
              <a:off x="4716948" y="5714916"/>
              <a:ext cx="154809" cy="173635"/>
            </a:xfrm>
            <a:prstGeom prst="rect">
              <a:avLst/>
            </a:prstGeom>
          </p:spPr>
        </p:pic>
        <p:sp>
          <p:nvSpPr>
            <p:cNvPr id="201" name="object 201"/>
            <p:cNvSpPr/>
            <p:nvPr/>
          </p:nvSpPr>
          <p:spPr>
            <a:xfrm>
              <a:off x="4898652" y="5852244"/>
              <a:ext cx="39221" cy="32497"/>
            </a:xfrm>
            <a:custGeom>
              <a:avLst/>
              <a:gdLst/>
              <a:ahLst/>
              <a:cxnLst/>
              <a:rect l="l" t="t" r="r" b="b"/>
              <a:pathLst>
                <a:path w="44450" h="36829">
                  <a:moveTo>
                    <a:pt x="36576" y="36575"/>
                  </a:moveTo>
                  <a:lnTo>
                    <a:pt x="0" y="36575"/>
                  </a:lnTo>
                  <a:lnTo>
                    <a:pt x="7619" y="0"/>
                  </a:lnTo>
                  <a:lnTo>
                    <a:pt x="44196" y="0"/>
                  </a:lnTo>
                  <a:lnTo>
                    <a:pt x="36576" y="36575"/>
                  </a:lnTo>
                  <a:close/>
                </a:path>
              </a:pathLst>
            </a:custGeom>
            <a:solidFill>
              <a:srgbClr val="000000"/>
            </a:solidFill>
          </p:spPr>
          <p:txBody>
            <a:bodyPr wrap="square" lIns="0" tIns="0" rIns="0" bIns="0" rtlCol="0"/>
            <a:lstStyle/>
            <a:p>
              <a:endParaRPr/>
            </a:p>
          </p:txBody>
        </p:sp>
      </p:grpSp>
      <p:sp>
        <p:nvSpPr>
          <p:cNvPr id="202" name="Slide Number Placeholder 201">
            <a:extLst>
              <a:ext uri="{FF2B5EF4-FFF2-40B4-BE49-F238E27FC236}">
                <a16:creationId xmlns:a16="http://schemas.microsoft.com/office/drawing/2014/main" id="{59A2BF6D-4EFF-E921-982C-1372ED62132D}"/>
              </a:ext>
            </a:extLst>
          </p:cNvPr>
          <p:cNvSpPr>
            <a:spLocks noGrp="1"/>
          </p:cNvSpPr>
          <p:nvPr>
            <p:ph type="sldNum" sz="quarter" idx="7"/>
          </p:nvPr>
        </p:nvSpPr>
        <p:spPr/>
        <p:txBody>
          <a:bodyPr/>
          <a:lstStyle/>
          <a:p>
            <a:fld id="{B6F15528-21DE-4FAA-801E-634DDDAF4B2B}" type="slidenum">
              <a:rPr lang="en-US" smtClean="0"/>
              <a:t>74</a:t>
            </a:fld>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477705" y="360801"/>
            <a:ext cx="1414546" cy="308273"/>
          </a:xfrm>
          <a:prstGeom prst="rect">
            <a:avLst/>
          </a:prstGeom>
        </p:spPr>
      </p:pic>
      <p:grpSp>
        <p:nvGrpSpPr>
          <p:cNvPr id="6" name="object 6"/>
          <p:cNvGrpSpPr/>
          <p:nvPr/>
        </p:nvGrpSpPr>
        <p:grpSpPr>
          <a:xfrm>
            <a:off x="4028152" y="360801"/>
            <a:ext cx="383717" cy="306928"/>
            <a:chOff x="3875750" y="360801"/>
            <a:chExt cx="383717" cy="306928"/>
          </a:xfrm>
        </p:grpSpPr>
        <p:pic>
          <p:nvPicPr>
            <p:cNvPr id="7" name="object 7"/>
            <p:cNvPicPr/>
            <p:nvPr/>
          </p:nvPicPr>
          <p:blipFill>
            <a:blip r:embed="rId3"/>
            <a:stretch>
              <a:fillRect/>
            </a:stretch>
          </p:blipFill>
          <p:spPr>
            <a:xfrm>
              <a:off x="3875750" y="452325"/>
              <a:ext cx="189771" cy="215404"/>
            </a:xfrm>
            <a:prstGeom prst="rect">
              <a:avLst/>
            </a:prstGeom>
          </p:spPr>
        </p:pic>
        <p:sp>
          <p:nvSpPr>
            <p:cNvPr id="8" name="object 8"/>
            <p:cNvSpPr/>
            <p:nvPr/>
          </p:nvSpPr>
          <p:spPr>
            <a:xfrm>
              <a:off x="4092499" y="360801"/>
              <a:ext cx="166968" cy="300318"/>
            </a:xfrm>
            <a:custGeom>
              <a:avLst/>
              <a:gdLst/>
              <a:ahLst/>
              <a:cxnLst/>
              <a:rect l="l" t="t" r="r" b="b"/>
              <a:pathLst>
                <a:path w="189229" h="340359">
                  <a:moveTo>
                    <a:pt x="135731" y="340232"/>
                  </a:moveTo>
                  <a:lnTo>
                    <a:pt x="0" y="340232"/>
                  </a:lnTo>
                  <a:lnTo>
                    <a:pt x="0" y="332613"/>
                  </a:lnTo>
                  <a:lnTo>
                    <a:pt x="10668" y="332613"/>
                  </a:lnTo>
                  <a:lnTo>
                    <a:pt x="18288" y="331089"/>
                  </a:lnTo>
                  <a:lnTo>
                    <a:pt x="22860" y="328041"/>
                  </a:lnTo>
                  <a:lnTo>
                    <a:pt x="25908" y="326517"/>
                  </a:lnTo>
                  <a:lnTo>
                    <a:pt x="28956" y="323469"/>
                  </a:lnTo>
                  <a:lnTo>
                    <a:pt x="32004" y="318896"/>
                  </a:lnTo>
                  <a:lnTo>
                    <a:pt x="33528" y="315849"/>
                  </a:lnTo>
                  <a:lnTo>
                    <a:pt x="33528" y="135826"/>
                  </a:lnTo>
                  <a:lnTo>
                    <a:pt x="0" y="135826"/>
                  </a:lnTo>
                  <a:lnTo>
                    <a:pt x="0" y="111347"/>
                  </a:lnTo>
                  <a:lnTo>
                    <a:pt x="33528" y="111347"/>
                  </a:lnTo>
                  <a:lnTo>
                    <a:pt x="33528" y="82391"/>
                  </a:lnTo>
                  <a:lnTo>
                    <a:pt x="35218" y="65802"/>
                  </a:lnTo>
                  <a:lnTo>
                    <a:pt x="59436" y="22860"/>
                  </a:lnTo>
                  <a:lnTo>
                    <a:pt x="108768" y="1428"/>
                  </a:lnTo>
                  <a:lnTo>
                    <a:pt x="129635" y="0"/>
                  </a:lnTo>
                  <a:lnTo>
                    <a:pt x="143613" y="595"/>
                  </a:lnTo>
                  <a:lnTo>
                    <a:pt x="180713" y="16644"/>
                  </a:lnTo>
                  <a:lnTo>
                    <a:pt x="189071" y="36576"/>
                  </a:lnTo>
                  <a:lnTo>
                    <a:pt x="189071" y="44291"/>
                  </a:lnTo>
                  <a:lnTo>
                    <a:pt x="186023" y="50387"/>
                  </a:lnTo>
                  <a:lnTo>
                    <a:pt x="179927" y="54959"/>
                  </a:lnTo>
                  <a:lnTo>
                    <a:pt x="175045" y="58959"/>
                  </a:lnTo>
                  <a:lnTo>
                    <a:pt x="169449" y="61817"/>
                  </a:lnTo>
                  <a:lnTo>
                    <a:pt x="162996" y="63531"/>
                  </a:lnTo>
                  <a:lnTo>
                    <a:pt x="155543" y="64103"/>
                  </a:lnTo>
                  <a:lnTo>
                    <a:pt x="147923" y="64103"/>
                  </a:lnTo>
                  <a:lnTo>
                    <a:pt x="140303" y="61055"/>
                  </a:lnTo>
                  <a:lnTo>
                    <a:pt x="131159" y="51911"/>
                  </a:lnTo>
                  <a:lnTo>
                    <a:pt x="128111" y="47339"/>
                  </a:lnTo>
                  <a:lnTo>
                    <a:pt x="128111" y="38100"/>
                  </a:lnTo>
                  <a:lnTo>
                    <a:pt x="129635" y="33528"/>
                  </a:lnTo>
                  <a:lnTo>
                    <a:pt x="129635" y="30480"/>
                  </a:lnTo>
                  <a:lnTo>
                    <a:pt x="131159" y="27432"/>
                  </a:lnTo>
                  <a:lnTo>
                    <a:pt x="131159" y="21336"/>
                  </a:lnTo>
                  <a:lnTo>
                    <a:pt x="125063" y="15240"/>
                  </a:lnTo>
                  <a:lnTo>
                    <a:pt x="122015" y="13716"/>
                  </a:lnTo>
                  <a:lnTo>
                    <a:pt x="112871" y="13716"/>
                  </a:lnTo>
                  <a:lnTo>
                    <a:pt x="109823" y="15240"/>
                  </a:lnTo>
                  <a:lnTo>
                    <a:pt x="106775" y="19812"/>
                  </a:lnTo>
                  <a:lnTo>
                    <a:pt x="102108" y="24384"/>
                  </a:lnTo>
                  <a:lnTo>
                    <a:pt x="100584" y="30480"/>
                  </a:lnTo>
                  <a:lnTo>
                    <a:pt x="100584" y="38100"/>
                  </a:lnTo>
                  <a:lnTo>
                    <a:pt x="102108" y="82391"/>
                  </a:lnTo>
                  <a:lnTo>
                    <a:pt x="102108" y="111347"/>
                  </a:lnTo>
                  <a:lnTo>
                    <a:pt x="135731" y="111347"/>
                  </a:lnTo>
                  <a:lnTo>
                    <a:pt x="135731" y="135826"/>
                  </a:lnTo>
                  <a:lnTo>
                    <a:pt x="102108" y="135826"/>
                  </a:lnTo>
                  <a:lnTo>
                    <a:pt x="102108" y="294513"/>
                  </a:lnTo>
                  <a:lnTo>
                    <a:pt x="117824" y="330327"/>
                  </a:lnTo>
                  <a:lnTo>
                    <a:pt x="135731" y="332613"/>
                  </a:lnTo>
                  <a:lnTo>
                    <a:pt x="135731" y="34023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508631" y="360802"/>
            <a:ext cx="911419" cy="308722"/>
            <a:chOff x="4356231" y="360801"/>
            <a:chExt cx="911419" cy="308722"/>
          </a:xfrm>
        </p:grpSpPr>
        <p:sp>
          <p:nvSpPr>
            <p:cNvPr id="10" name="object 10"/>
            <p:cNvSpPr/>
            <p:nvPr/>
          </p:nvSpPr>
          <p:spPr>
            <a:xfrm>
              <a:off x="4356231" y="360801"/>
              <a:ext cx="206187" cy="308722"/>
            </a:xfrm>
            <a:custGeom>
              <a:avLst/>
              <a:gdLst/>
              <a:ahLst/>
              <a:cxnLst/>
              <a:rect l="l" t="t" r="r" b="b"/>
              <a:pathLst>
                <a:path w="233677" h="349884">
                  <a:moveTo>
                    <a:pt x="118967" y="349377"/>
                  </a:moveTo>
                  <a:lnTo>
                    <a:pt x="53435" y="334137"/>
                  </a:lnTo>
                  <a:lnTo>
                    <a:pt x="39719" y="328040"/>
                  </a:lnTo>
                  <a:lnTo>
                    <a:pt x="30575" y="328040"/>
                  </a:lnTo>
                  <a:lnTo>
                    <a:pt x="26003" y="329564"/>
                  </a:lnTo>
                  <a:lnTo>
                    <a:pt x="21431" y="334137"/>
                  </a:lnTo>
                  <a:lnTo>
                    <a:pt x="15239" y="337185"/>
                  </a:lnTo>
                  <a:lnTo>
                    <a:pt x="12191" y="341757"/>
                  </a:lnTo>
                  <a:lnTo>
                    <a:pt x="9144" y="347853"/>
                  </a:lnTo>
                  <a:lnTo>
                    <a:pt x="0" y="347853"/>
                  </a:lnTo>
                  <a:lnTo>
                    <a:pt x="0" y="222789"/>
                  </a:lnTo>
                  <a:lnTo>
                    <a:pt x="9144" y="222789"/>
                  </a:lnTo>
                  <a:lnTo>
                    <a:pt x="16016" y="247627"/>
                  </a:lnTo>
                  <a:lnTo>
                    <a:pt x="25193" y="269474"/>
                  </a:lnTo>
                  <a:lnTo>
                    <a:pt x="50387" y="303656"/>
                  </a:lnTo>
                  <a:lnTo>
                    <a:pt x="82772" y="324230"/>
                  </a:lnTo>
                  <a:lnTo>
                    <a:pt x="117443" y="331088"/>
                  </a:lnTo>
                  <a:lnTo>
                    <a:pt x="130404" y="330207"/>
                  </a:lnTo>
                  <a:lnTo>
                    <a:pt x="168616" y="308465"/>
                  </a:lnTo>
                  <a:lnTo>
                    <a:pt x="176974" y="282225"/>
                  </a:lnTo>
                  <a:lnTo>
                    <a:pt x="176974" y="273081"/>
                  </a:lnTo>
                  <a:lnTo>
                    <a:pt x="175450" y="265461"/>
                  </a:lnTo>
                  <a:lnTo>
                    <a:pt x="170878" y="259365"/>
                  </a:lnTo>
                  <a:lnTo>
                    <a:pt x="167163" y="253674"/>
                  </a:lnTo>
                  <a:lnTo>
                    <a:pt x="134290" y="226218"/>
                  </a:lnTo>
                  <a:lnTo>
                    <a:pt x="106775" y="212121"/>
                  </a:lnTo>
                  <a:lnTo>
                    <a:pt x="85605" y="201184"/>
                  </a:lnTo>
                  <a:lnTo>
                    <a:pt x="41243" y="173926"/>
                  </a:lnTo>
                  <a:lnTo>
                    <a:pt x="10667" y="138874"/>
                  </a:lnTo>
                  <a:lnTo>
                    <a:pt x="0" y="96107"/>
                  </a:lnTo>
                  <a:lnTo>
                    <a:pt x="1954" y="76603"/>
                  </a:lnTo>
                  <a:lnTo>
                    <a:pt x="29051" y="27432"/>
                  </a:lnTo>
                  <a:lnTo>
                    <a:pt x="62388" y="6858"/>
                  </a:lnTo>
                  <a:lnTo>
                    <a:pt x="103727" y="0"/>
                  </a:lnTo>
                  <a:lnTo>
                    <a:pt x="111719" y="285"/>
                  </a:lnTo>
                  <a:lnTo>
                    <a:pt x="119586" y="1143"/>
                  </a:lnTo>
                  <a:lnTo>
                    <a:pt x="127167" y="2571"/>
                  </a:lnTo>
                  <a:lnTo>
                    <a:pt x="134302" y="4572"/>
                  </a:lnTo>
                  <a:lnTo>
                    <a:pt x="140327" y="6024"/>
                  </a:lnTo>
                  <a:lnTo>
                    <a:pt x="147065" y="8191"/>
                  </a:lnTo>
                  <a:lnTo>
                    <a:pt x="154662" y="11215"/>
                  </a:lnTo>
                  <a:lnTo>
                    <a:pt x="163258" y="15240"/>
                  </a:lnTo>
                  <a:lnTo>
                    <a:pt x="173926" y="19812"/>
                  </a:lnTo>
                  <a:lnTo>
                    <a:pt x="181546" y="22859"/>
                  </a:lnTo>
                  <a:lnTo>
                    <a:pt x="190690" y="22859"/>
                  </a:lnTo>
                  <a:lnTo>
                    <a:pt x="193738" y="21336"/>
                  </a:lnTo>
                  <a:lnTo>
                    <a:pt x="198310" y="16764"/>
                  </a:lnTo>
                  <a:lnTo>
                    <a:pt x="201358" y="10668"/>
                  </a:lnTo>
                  <a:lnTo>
                    <a:pt x="202882" y="0"/>
                  </a:lnTo>
                  <a:lnTo>
                    <a:pt x="210502" y="0"/>
                  </a:lnTo>
                  <a:lnTo>
                    <a:pt x="213550" y="111347"/>
                  </a:lnTo>
                  <a:lnTo>
                    <a:pt x="202882" y="111347"/>
                  </a:lnTo>
                  <a:lnTo>
                    <a:pt x="198048" y="91654"/>
                  </a:lnTo>
                  <a:lnTo>
                    <a:pt x="190499" y="73818"/>
                  </a:lnTo>
                  <a:lnTo>
                    <a:pt x="153827" y="33115"/>
                  </a:lnTo>
                  <a:lnTo>
                    <a:pt x="108299" y="18288"/>
                  </a:lnTo>
                  <a:lnTo>
                    <a:pt x="96321" y="19145"/>
                  </a:lnTo>
                  <a:lnTo>
                    <a:pt x="61793" y="38924"/>
                  </a:lnTo>
                  <a:lnTo>
                    <a:pt x="53435" y="62579"/>
                  </a:lnTo>
                  <a:lnTo>
                    <a:pt x="53435" y="70199"/>
                  </a:lnTo>
                  <a:lnTo>
                    <a:pt x="80867" y="105251"/>
                  </a:lnTo>
                  <a:lnTo>
                    <a:pt x="115411" y="124579"/>
                  </a:lnTo>
                  <a:lnTo>
                    <a:pt x="161472" y="147994"/>
                  </a:lnTo>
                  <a:lnTo>
                    <a:pt x="183641" y="161544"/>
                  </a:lnTo>
                  <a:lnTo>
                    <a:pt x="213550" y="187642"/>
                  </a:lnTo>
                  <a:lnTo>
                    <a:pt x="232276" y="230585"/>
                  </a:lnTo>
                  <a:lnTo>
                    <a:pt x="233457" y="247173"/>
                  </a:lnTo>
                  <a:lnTo>
                    <a:pt x="231442" y="267167"/>
                  </a:lnTo>
                  <a:lnTo>
                    <a:pt x="215375" y="303189"/>
                  </a:lnTo>
                  <a:lnTo>
                    <a:pt x="184212" y="332017"/>
                  </a:lnTo>
                  <a:lnTo>
                    <a:pt x="143025" y="347400"/>
                  </a:lnTo>
                  <a:lnTo>
                    <a:pt x="118967" y="349377"/>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591807" y="452325"/>
              <a:ext cx="191116" cy="215404"/>
            </a:xfrm>
            <a:prstGeom prst="rect">
              <a:avLst/>
            </a:prstGeom>
          </p:spPr>
        </p:pic>
        <p:sp>
          <p:nvSpPr>
            <p:cNvPr id="12" name="object 12"/>
            <p:cNvSpPr/>
            <p:nvPr/>
          </p:nvSpPr>
          <p:spPr>
            <a:xfrm>
              <a:off x="4803166" y="360806"/>
              <a:ext cx="464484" cy="307041"/>
            </a:xfrm>
            <a:custGeom>
              <a:avLst/>
              <a:gdLst/>
              <a:ahLst/>
              <a:cxnLst/>
              <a:rect l="l" t="t" r="r" b="b"/>
              <a:pathLst>
                <a:path w="526414" h="347980">
                  <a:moveTo>
                    <a:pt x="123545" y="332613"/>
                  </a:moveTo>
                  <a:lnTo>
                    <a:pt x="96329" y="304419"/>
                  </a:lnTo>
                  <a:lnTo>
                    <a:pt x="96012" y="292989"/>
                  </a:lnTo>
                  <a:lnTo>
                    <a:pt x="96012" y="7620"/>
                  </a:lnTo>
                  <a:lnTo>
                    <a:pt x="0" y="7620"/>
                  </a:lnTo>
                  <a:lnTo>
                    <a:pt x="0" y="16764"/>
                  </a:lnTo>
                  <a:lnTo>
                    <a:pt x="10668" y="16764"/>
                  </a:lnTo>
                  <a:lnTo>
                    <a:pt x="18288" y="19812"/>
                  </a:lnTo>
                  <a:lnTo>
                    <a:pt x="24218" y="28930"/>
                  </a:lnTo>
                  <a:lnTo>
                    <a:pt x="26098" y="35636"/>
                  </a:lnTo>
                  <a:lnTo>
                    <a:pt x="27127" y="44361"/>
                  </a:lnTo>
                  <a:lnTo>
                    <a:pt x="27432" y="54952"/>
                  </a:lnTo>
                  <a:lnTo>
                    <a:pt x="27432" y="292989"/>
                  </a:lnTo>
                  <a:lnTo>
                    <a:pt x="16764" y="329565"/>
                  </a:lnTo>
                  <a:lnTo>
                    <a:pt x="0" y="332613"/>
                  </a:lnTo>
                  <a:lnTo>
                    <a:pt x="0" y="340233"/>
                  </a:lnTo>
                  <a:lnTo>
                    <a:pt x="123545" y="340233"/>
                  </a:lnTo>
                  <a:lnTo>
                    <a:pt x="123545" y="332613"/>
                  </a:lnTo>
                  <a:close/>
                </a:path>
                <a:path w="526414" h="347980">
                  <a:moveTo>
                    <a:pt x="234797" y="38100"/>
                  </a:moveTo>
                  <a:lnTo>
                    <a:pt x="210794" y="2476"/>
                  </a:lnTo>
                  <a:lnTo>
                    <a:pt x="196697" y="0"/>
                  </a:lnTo>
                  <a:lnTo>
                    <a:pt x="188976" y="596"/>
                  </a:lnTo>
                  <a:lnTo>
                    <a:pt x="159194" y="30391"/>
                  </a:lnTo>
                  <a:lnTo>
                    <a:pt x="158597" y="38100"/>
                  </a:lnTo>
                  <a:lnTo>
                    <a:pt x="159194" y="45631"/>
                  </a:lnTo>
                  <a:lnTo>
                    <a:pt x="188976" y="75463"/>
                  </a:lnTo>
                  <a:lnTo>
                    <a:pt x="196697" y="76301"/>
                  </a:lnTo>
                  <a:lnTo>
                    <a:pt x="204177" y="75463"/>
                  </a:lnTo>
                  <a:lnTo>
                    <a:pt x="233959" y="45631"/>
                  </a:lnTo>
                  <a:lnTo>
                    <a:pt x="234797" y="38100"/>
                  </a:lnTo>
                  <a:close/>
                </a:path>
                <a:path w="526414" h="347980">
                  <a:moveTo>
                    <a:pt x="257657" y="332613"/>
                  </a:moveTo>
                  <a:lnTo>
                    <a:pt x="230530" y="304419"/>
                  </a:lnTo>
                  <a:lnTo>
                    <a:pt x="230225" y="292989"/>
                  </a:lnTo>
                  <a:lnTo>
                    <a:pt x="230225" y="111353"/>
                  </a:lnTo>
                  <a:lnTo>
                    <a:pt x="134112" y="111353"/>
                  </a:lnTo>
                  <a:lnTo>
                    <a:pt x="134112" y="120497"/>
                  </a:lnTo>
                  <a:lnTo>
                    <a:pt x="144780" y="120497"/>
                  </a:lnTo>
                  <a:lnTo>
                    <a:pt x="152400" y="123545"/>
                  </a:lnTo>
                  <a:lnTo>
                    <a:pt x="161645" y="158686"/>
                  </a:lnTo>
                  <a:lnTo>
                    <a:pt x="161645" y="292989"/>
                  </a:lnTo>
                  <a:lnTo>
                    <a:pt x="144780" y="331089"/>
                  </a:lnTo>
                  <a:lnTo>
                    <a:pt x="134112" y="332613"/>
                  </a:lnTo>
                  <a:lnTo>
                    <a:pt x="134112" y="340233"/>
                  </a:lnTo>
                  <a:lnTo>
                    <a:pt x="257657" y="340233"/>
                  </a:lnTo>
                  <a:lnTo>
                    <a:pt x="257657" y="332613"/>
                  </a:lnTo>
                  <a:close/>
                </a:path>
                <a:path w="526414" h="347980">
                  <a:moveTo>
                    <a:pt x="526173" y="320421"/>
                  </a:moveTo>
                  <a:lnTo>
                    <a:pt x="517029" y="320421"/>
                  </a:lnTo>
                  <a:lnTo>
                    <a:pt x="510933" y="318897"/>
                  </a:lnTo>
                  <a:lnTo>
                    <a:pt x="507885" y="315849"/>
                  </a:lnTo>
                  <a:lnTo>
                    <a:pt x="503313" y="312801"/>
                  </a:lnTo>
                  <a:lnTo>
                    <a:pt x="498741" y="132778"/>
                  </a:lnTo>
                  <a:lnTo>
                    <a:pt x="498741" y="7620"/>
                  </a:lnTo>
                  <a:lnTo>
                    <a:pt x="396532" y="7620"/>
                  </a:lnTo>
                  <a:lnTo>
                    <a:pt x="396532" y="18288"/>
                  </a:lnTo>
                  <a:lnTo>
                    <a:pt x="407200" y="18288"/>
                  </a:lnTo>
                  <a:lnTo>
                    <a:pt x="414820" y="19812"/>
                  </a:lnTo>
                  <a:lnTo>
                    <a:pt x="430060" y="64109"/>
                  </a:lnTo>
                  <a:lnTo>
                    <a:pt x="430060" y="132778"/>
                  </a:lnTo>
                  <a:lnTo>
                    <a:pt x="430060" y="163258"/>
                  </a:lnTo>
                  <a:lnTo>
                    <a:pt x="429958" y="283895"/>
                  </a:lnTo>
                  <a:lnTo>
                    <a:pt x="399199" y="316636"/>
                  </a:lnTo>
                  <a:lnTo>
                    <a:pt x="388912" y="318897"/>
                  </a:lnTo>
                  <a:lnTo>
                    <a:pt x="382816" y="318897"/>
                  </a:lnTo>
                  <a:lnTo>
                    <a:pt x="355282" y="283756"/>
                  </a:lnTo>
                  <a:lnTo>
                    <a:pt x="349719" y="240030"/>
                  </a:lnTo>
                  <a:lnTo>
                    <a:pt x="349186" y="219748"/>
                  </a:lnTo>
                  <a:lnTo>
                    <a:pt x="349719" y="200545"/>
                  </a:lnTo>
                  <a:lnTo>
                    <a:pt x="355282" y="160210"/>
                  </a:lnTo>
                  <a:lnTo>
                    <a:pt x="379768" y="128206"/>
                  </a:lnTo>
                  <a:lnTo>
                    <a:pt x="385864" y="128206"/>
                  </a:lnTo>
                  <a:lnTo>
                    <a:pt x="398132" y="130467"/>
                  </a:lnTo>
                  <a:lnTo>
                    <a:pt x="409676" y="137160"/>
                  </a:lnTo>
                  <a:lnTo>
                    <a:pt x="420370" y="148132"/>
                  </a:lnTo>
                  <a:lnTo>
                    <a:pt x="430060" y="163258"/>
                  </a:lnTo>
                  <a:lnTo>
                    <a:pt x="430060" y="132778"/>
                  </a:lnTo>
                  <a:lnTo>
                    <a:pt x="395744" y="107581"/>
                  </a:lnTo>
                  <a:lnTo>
                    <a:pt x="373672" y="103733"/>
                  </a:lnTo>
                  <a:lnTo>
                    <a:pt x="361073" y="104825"/>
                  </a:lnTo>
                  <a:lnTo>
                    <a:pt x="324802" y="118973"/>
                  </a:lnTo>
                  <a:lnTo>
                    <a:pt x="297167" y="149491"/>
                  </a:lnTo>
                  <a:lnTo>
                    <a:pt x="280797" y="195084"/>
                  </a:lnTo>
                  <a:lnTo>
                    <a:pt x="277571" y="230403"/>
                  </a:lnTo>
                  <a:lnTo>
                    <a:pt x="278968" y="252412"/>
                  </a:lnTo>
                  <a:lnTo>
                    <a:pt x="289775" y="291312"/>
                  </a:lnTo>
                  <a:lnTo>
                    <a:pt x="312623" y="325348"/>
                  </a:lnTo>
                  <a:lnTo>
                    <a:pt x="346951" y="345300"/>
                  </a:lnTo>
                  <a:lnTo>
                    <a:pt x="367576" y="347853"/>
                  </a:lnTo>
                  <a:lnTo>
                    <a:pt x="376199" y="347306"/>
                  </a:lnTo>
                  <a:lnTo>
                    <a:pt x="412915" y="329184"/>
                  </a:lnTo>
                  <a:lnTo>
                    <a:pt x="430060" y="311277"/>
                  </a:lnTo>
                  <a:lnTo>
                    <a:pt x="430060" y="347853"/>
                  </a:lnTo>
                  <a:lnTo>
                    <a:pt x="526173" y="329565"/>
                  </a:lnTo>
                  <a:lnTo>
                    <a:pt x="526173" y="320421"/>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540947" y="367525"/>
            <a:ext cx="1134593" cy="300318"/>
            <a:chOff x="5388546" y="367525"/>
            <a:chExt cx="1134593" cy="300318"/>
          </a:xfrm>
        </p:grpSpPr>
        <p:sp>
          <p:nvSpPr>
            <p:cNvPr id="14" name="object 14"/>
            <p:cNvSpPr/>
            <p:nvPr/>
          </p:nvSpPr>
          <p:spPr>
            <a:xfrm>
              <a:off x="5388546" y="367525"/>
              <a:ext cx="436469" cy="300318"/>
            </a:xfrm>
            <a:custGeom>
              <a:avLst/>
              <a:gdLst/>
              <a:ahLst/>
              <a:cxnLst/>
              <a:rect l="l" t="t" r="r" b="b"/>
              <a:pathLst>
                <a:path w="494665" h="340359">
                  <a:moveTo>
                    <a:pt x="347852" y="340233"/>
                  </a:moveTo>
                  <a:lnTo>
                    <a:pt x="338613" y="340233"/>
                  </a:lnTo>
                  <a:lnTo>
                    <a:pt x="254793" y="126682"/>
                  </a:lnTo>
                  <a:lnTo>
                    <a:pt x="164782" y="340233"/>
                  </a:lnTo>
                  <a:lnTo>
                    <a:pt x="155638" y="340233"/>
                  </a:lnTo>
                  <a:lnTo>
                    <a:pt x="38384" y="50110"/>
                  </a:lnTo>
                  <a:lnTo>
                    <a:pt x="32087" y="35671"/>
                  </a:lnTo>
                  <a:lnTo>
                    <a:pt x="26915" y="25518"/>
                  </a:lnTo>
                  <a:lnTo>
                    <a:pt x="18287" y="13716"/>
                  </a:lnTo>
                  <a:lnTo>
                    <a:pt x="10667" y="10668"/>
                  </a:lnTo>
                  <a:lnTo>
                    <a:pt x="0" y="9144"/>
                  </a:lnTo>
                  <a:lnTo>
                    <a:pt x="0" y="0"/>
                  </a:lnTo>
                  <a:lnTo>
                    <a:pt x="144970" y="0"/>
                  </a:lnTo>
                  <a:lnTo>
                    <a:pt x="144970" y="9144"/>
                  </a:lnTo>
                  <a:lnTo>
                    <a:pt x="132778" y="9144"/>
                  </a:lnTo>
                  <a:lnTo>
                    <a:pt x="125063" y="10668"/>
                  </a:lnTo>
                  <a:lnTo>
                    <a:pt x="122015" y="13716"/>
                  </a:lnTo>
                  <a:lnTo>
                    <a:pt x="117443" y="16764"/>
                  </a:lnTo>
                  <a:lnTo>
                    <a:pt x="115919" y="21336"/>
                  </a:lnTo>
                  <a:lnTo>
                    <a:pt x="115919" y="25908"/>
                  </a:lnTo>
                  <a:lnTo>
                    <a:pt x="116538" y="31899"/>
                  </a:lnTo>
                  <a:lnTo>
                    <a:pt x="118586" y="40624"/>
                  </a:lnTo>
                  <a:lnTo>
                    <a:pt x="122348" y="51920"/>
                  </a:lnTo>
                  <a:lnTo>
                    <a:pt x="128111" y="65627"/>
                  </a:lnTo>
                  <a:lnTo>
                    <a:pt x="192214" y="227361"/>
                  </a:lnTo>
                  <a:lnTo>
                    <a:pt x="245649" y="100679"/>
                  </a:lnTo>
                  <a:lnTo>
                    <a:pt x="226409" y="52158"/>
                  </a:lnTo>
                  <a:lnTo>
                    <a:pt x="221551" y="41386"/>
                  </a:lnTo>
                  <a:lnTo>
                    <a:pt x="217265" y="33185"/>
                  </a:lnTo>
                  <a:lnTo>
                    <a:pt x="213550" y="27432"/>
                  </a:lnTo>
                  <a:lnTo>
                    <a:pt x="210502" y="21336"/>
                  </a:lnTo>
                  <a:lnTo>
                    <a:pt x="205930" y="15240"/>
                  </a:lnTo>
                  <a:lnTo>
                    <a:pt x="199834" y="13716"/>
                  </a:lnTo>
                  <a:lnTo>
                    <a:pt x="195262" y="10668"/>
                  </a:lnTo>
                  <a:lnTo>
                    <a:pt x="186118" y="9144"/>
                  </a:lnTo>
                  <a:lnTo>
                    <a:pt x="176974" y="9144"/>
                  </a:lnTo>
                  <a:lnTo>
                    <a:pt x="176974" y="0"/>
                  </a:lnTo>
                  <a:lnTo>
                    <a:pt x="338613" y="0"/>
                  </a:lnTo>
                  <a:lnTo>
                    <a:pt x="338613" y="9144"/>
                  </a:lnTo>
                  <a:lnTo>
                    <a:pt x="326421" y="9144"/>
                  </a:lnTo>
                  <a:lnTo>
                    <a:pt x="318801" y="10668"/>
                  </a:lnTo>
                  <a:lnTo>
                    <a:pt x="314229" y="12192"/>
                  </a:lnTo>
                  <a:lnTo>
                    <a:pt x="309657" y="12192"/>
                  </a:lnTo>
                  <a:lnTo>
                    <a:pt x="308133" y="15240"/>
                  </a:lnTo>
                  <a:lnTo>
                    <a:pt x="305085" y="16764"/>
                  </a:lnTo>
                  <a:lnTo>
                    <a:pt x="302037" y="22859"/>
                  </a:lnTo>
                  <a:lnTo>
                    <a:pt x="302037" y="27432"/>
                  </a:lnTo>
                  <a:lnTo>
                    <a:pt x="302871" y="31185"/>
                  </a:lnTo>
                  <a:lnTo>
                    <a:pt x="305276" y="37957"/>
                  </a:lnTo>
                  <a:lnTo>
                    <a:pt x="314229" y="61055"/>
                  </a:lnTo>
                  <a:lnTo>
                    <a:pt x="373760" y="219741"/>
                  </a:lnTo>
                  <a:lnTo>
                    <a:pt x="432649" y="65960"/>
                  </a:lnTo>
                  <a:lnTo>
                    <a:pt x="435673" y="57626"/>
                  </a:lnTo>
                  <a:lnTo>
                    <a:pt x="437840" y="51006"/>
                  </a:lnTo>
                  <a:lnTo>
                    <a:pt x="439292" y="45815"/>
                  </a:lnTo>
                  <a:lnTo>
                    <a:pt x="440816" y="41243"/>
                  </a:lnTo>
                  <a:lnTo>
                    <a:pt x="440816" y="24384"/>
                  </a:lnTo>
                  <a:lnTo>
                    <a:pt x="439292" y="19812"/>
                  </a:lnTo>
                  <a:lnTo>
                    <a:pt x="407288" y="9144"/>
                  </a:lnTo>
                  <a:lnTo>
                    <a:pt x="407288" y="0"/>
                  </a:lnTo>
                  <a:lnTo>
                    <a:pt x="494252" y="0"/>
                  </a:lnTo>
                  <a:lnTo>
                    <a:pt x="494252" y="9144"/>
                  </a:lnTo>
                  <a:lnTo>
                    <a:pt x="488156" y="9144"/>
                  </a:lnTo>
                  <a:lnTo>
                    <a:pt x="483584" y="10668"/>
                  </a:lnTo>
                  <a:lnTo>
                    <a:pt x="474440" y="16764"/>
                  </a:lnTo>
                  <a:lnTo>
                    <a:pt x="471392" y="21336"/>
                  </a:lnTo>
                  <a:lnTo>
                    <a:pt x="466820" y="27432"/>
                  </a:lnTo>
                  <a:lnTo>
                    <a:pt x="465723" y="30828"/>
                  </a:lnTo>
                  <a:lnTo>
                    <a:pt x="451484" y="65627"/>
                  </a:lnTo>
                  <a:lnTo>
                    <a:pt x="347852" y="340233"/>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5839479" y="452325"/>
              <a:ext cx="351266" cy="215404"/>
            </a:xfrm>
            <a:prstGeom prst="rect">
              <a:avLst/>
            </a:prstGeom>
          </p:spPr>
        </p:pic>
        <p:sp>
          <p:nvSpPr>
            <p:cNvPr id="16" name="object 16"/>
            <p:cNvSpPr/>
            <p:nvPr/>
          </p:nvSpPr>
          <p:spPr>
            <a:xfrm>
              <a:off x="6205536" y="385006"/>
              <a:ext cx="136151" cy="280147"/>
            </a:xfrm>
            <a:custGeom>
              <a:avLst/>
              <a:gdLst/>
              <a:ahLst/>
              <a:cxnLst/>
              <a:rect l="l" t="t" r="r" b="b"/>
              <a:pathLst>
                <a:path w="154304" h="317500">
                  <a:moveTo>
                    <a:pt x="88487" y="317373"/>
                  </a:moveTo>
                  <a:lnTo>
                    <a:pt x="51816" y="305181"/>
                  </a:lnTo>
                  <a:lnTo>
                    <a:pt x="31122" y="271447"/>
                  </a:lnTo>
                  <a:lnTo>
                    <a:pt x="30480" y="231933"/>
                  </a:lnTo>
                  <a:lnTo>
                    <a:pt x="30480" y="108394"/>
                  </a:lnTo>
                  <a:lnTo>
                    <a:pt x="0" y="108394"/>
                  </a:lnTo>
                  <a:lnTo>
                    <a:pt x="0" y="99250"/>
                  </a:lnTo>
                  <a:lnTo>
                    <a:pt x="15192" y="88622"/>
                  </a:lnTo>
                  <a:lnTo>
                    <a:pt x="28956" y="77450"/>
                  </a:lnTo>
                  <a:lnTo>
                    <a:pt x="63420" y="40813"/>
                  </a:lnTo>
                  <a:lnTo>
                    <a:pt x="91535" y="0"/>
                  </a:lnTo>
                  <a:lnTo>
                    <a:pt x="99155" y="0"/>
                  </a:lnTo>
                  <a:lnTo>
                    <a:pt x="99155" y="83915"/>
                  </a:lnTo>
                  <a:lnTo>
                    <a:pt x="154019" y="83915"/>
                  </a:lnTo>
                  <a:lnTo>
                    <a:pt x="154019" y="108394"/>
                  </a:lnTo>
                  <a:lnTo>
                    <a:pt x="99155" y="108394"/>
                  </a:lnTo>
                  <a:lnTo>
                    <a:pt x="99179" y="258825"/>
                  </a:lnTo>
                  <a:lnTo>
                    <a:pt x="112871" y="288417"/>
                  </a:lnTo>
                  <a:lnTo>
                    <a:pt x="115919" y="288417"/>
                  </a:lnTo>
                  <a:lnTo>
                    <a:pt x="123896" y="286964"/>
                  </a:lnTo>
                  <a:lnTo>
                    <a:pt x="131730" y="282511"/>
                  </a:lnTo>
                  <a:lnTo>
                    <a:pt x="139279" y="274915"/>
                  </a:lnTo>
                  <a:lnTo>
                    <a:pt x="146399" y="264032"/>
                  </a:lnTo>
                  <a:lnTo>
                    <a:pt x="154019" y="270129"/>
                  </a:lnTo>
                  <a:lnTo>
                    <a:pt x="142279" y="290369"/>
                  </a:lnTo>
                  <a:lnTo>
                    <a:pt x="127539" y="305180"/>
                  </a:lnTo>
                  <a:lnTo>
                    <a:pt x="109656" y="314277"/>
                  </a:lnTo>
                  <a:lnTo>
                    <a:pt x="88487" y="317373"/>
                  </a:lnTo>
                  <a:close/>
                </a:path>
              </a:pathLst>
            </a:custGeom>
            <a:solidFill>
              <a:srgbClr val="006633"/>
            </a:solidFill>
          </p:spPr>
          <p:txBody>
            <a:bodyPr wrap="square" lIns="0" tIns="0" rIns="0" bIns="0" rtlCol="0"/>
            <a:lstStyle/>
            <a:p>
              <a:endParaRPr/>
            </a:p>
          </p:txBody>
        </p:sp>
        <p:pic>
          <p:nvPicPr>
            <p:cNvPr id="17" name="object 17"/>
            <p:cNvPicPr/>
            <p:nvPr/>
          </p:nvPicPr>
          <p:blipFill>
            <a:blip r:embed="rId6"/>
            <a:stretch>
              <a:fillRect/>
            </a:stretch>
          </p:blipFill>
          <p:spPr>
            <a:xfrm>
              <a:off x="6353622" y="452325"/>
              <a:ext cx="169517" cy="215404"/>
            </a:xfrm>
            <a:prstGeom prst="rect">
              <a:avLst/>
            </a:prstGeom>
          </p:spPr>
        </p:pic>
      </p:grpSp>
      <p:grpSp>
        <p:nvGrpSpPr>
          <p:cNvPr id="18" name="object 18"/>
          <p:cNvGrpSpPr/>
          <p:nvPr/>
        </p:nvGrpSpPr>
        <p:grpSpPr>
          <a:xfrm>
            <a:off x="977014" y="1410848"/>
            <a:ext cx="491238" cy="219522"/>
            <a:chOff x="824612" y="1410848"/>
            <a:chExt cx="491238" cy="219522"/>
          </a:xfrm>
        </p:grpSpPr>
        <p:pic>
          <p:nvPicPr>
            <p:cNvPr id="19" name="object 19"/>
            <p:cNvPicPr/>
            <p:nvPr/>
          </p:nvPicPr>
          <p:blipFill>
            <a:blip r:embed="rId7"/>
            <a:stretch>
              <a:fillRect/>
            </a:stretch>
          </p:blipFill>
          <p:spPr>
            <a:xfrm>
              <a:off x="824612" y="1410848"/>
              <a:ext cx="168256" cy="219522"/>
            </a:xfrm>
            <a:prstGeom prst="rect">
              <a:avLst/>
            </a:prstGeom>
          </p:spPr>
        </p:pic>
        <p:pic>
          <p:nvPicPr>
            <p:cNvPr id="20" name="object 20"/>
            <p:cNvPicPr/>
            <p:nvPr/>
          </p:nvPicPr>
          <p:blipFill>
            <a:blip r:embed="rId8"/>
            <a:stretch>
              <a:fillRect/>
            </a:stretch>
          </p:blipFill>
          <p:spPr>
            <a:xfrm>
              <a:off x="1018418" y="1468754"/>
              <a:ext cx="144051" cy="160188"/>
            </a:xfrm>
            <a:prstGeom prst="rect">
              <a:avLst/>
            </a:prstGeom>
          </p:spPr>
        </p:pic>
        <p:pic>
          <p:nvPicPr>
            <p:cNvPr id="21" name="object 21"/>
            <p:cNvPicPr/>
            <p:nvPr/>
          </p:nvPicPr>
          <p:blipFill>
            <a:blip r:embed="rId9"/>
            <a:stretch>
              <a:fillRect/>
            </a:stretch>
          </p:blipFill>
          <p:spPr>
            <a:xfrm>
              <a:off x="1190709" y="1472789"/>
              <a:ext cx="125141" cy="156154"/>
            </a:xfrm>
            <a:prstGeom prst="rect">
              <a:avLst/>
            </a:prstGeom>
          </p:spPr>
        </p:pic>
      </p:grpSp>
      <p:grpSp>
        <p:nvGrpSpPr>
          <p:cNvPr id="22" name="object 22"/>
          <p:cNvGrpSpPr/>
          <p:nvPr/>
        </p:nvGrpSpPr>
        <p:grpSpPr>
          <a:xfrm>
            <a:off x="1508675" y="1468754"/>
            <a:ext cx="527545" cy="160188"/>
            <a:chOff x="1356275" y="1468754"/>
            <a:chExt cx="527545" cy="160188"/>
          </a:xfrm>
        </p:grpSpPr>
        <p:pic>
          <p:nvPicPr>
            <p:cNvPr id="23" name="object 23"/>
            <p:cNvPicPr/>
            <p:nvPr/>
          </p:nvPicPr>
          <p:blipFill>
            <a:blip r:embed="rId10"/>
            <a:stretch>
              <a:fillRect/>
            </a:stretch>
          </p:blipFill>
          <p:spPr>
            <a:xfrm>
              <a:off x="1356275" y="1468754"/>
              <a:ext cx="379543" cy="160188"/>
            </a:xfrm>
            <a:prstGeom prst="rect">
              <a:avLst/>
            </a:prstGeom>
          </p:spPr>
        </p:pic>
        <p:pic>
          <p:nvPicPr>
            <p:cNvPr id="24" name="object 24"/>
            <p:cNvPicPr/>
            <p:nvPr/>
          </p:nvPicPr>
          <p:blipFill>
            <a:blip r:embed="rId11"/>
            <a:stretch>
              <a:fillRect/>
            </a:stretch>
          </p:blipFill>
          <p:spPr>
            <a:xfrm>
              <a:off x="1755989" y="1468754"/>
              <a:ext cx="127831" cy="160188"/>
            </a:xfrm>
            <a:prstGeom prst="rect">
              <a:avLst/>
            </a:prstGeom>
          </p:spPr>
        </p:pic>
      </p:grpSp>
      <p:pic>
        <p:nvPicPr>
          <p:cNvPr id="25" name="object 25"/>
          <p:cNvPicPr/>
          <p:nvPr/>
        </p:nvPicPr>
        <p:blipFill>
          <a:blip r:embed="rId12"/>
          <a:stretch>
            <a:fillRect/>
          </a:stretch>
        </p:blipFill>
        <p:spPr>
          <a:xfrm>
            <a:off x="2142537" y="1410849"/>
            <a:ext cx="247677" cy="218094"/>
          </a:xfrm>
          <a:prstGeom prst="rect">
            <a:avLst/>
          </a:prstGeom>
        </p:spPr>
      </p:pic>
      <p:grpSp>
        <p:nvGrpSpPr>
          <p:cNvPr id="26" name="object 26"/>
          <p:cNvGrpSpPr/>
          <p:nvPr/>
        </p:nvGrpSpPr>
        <p:grpSpPr>
          <a:xfrm>
            <a:off x="2472327" y="1413297"/>
            <a:ext cx="577382" cy="215645"/>
            <a:chOff x="2319926" y="1413296"/>
            <a:chExt cx="577382" cy="215645"/>
          </a:xfrm>
        </p:grpSpPr>
        <p:pic>
          <p:nvPicPr>
            <p:cNvPr id="27" name="object 27"/>
            <p:cNvPicPr/>
            <p:nvPr/>
          </p:nvPicPr>
          <p:blipFill>
            <a:blip r:embed="rId13"/>
            <a:stretch>
              <a:fillRect/>
            </a:stretch>
          </p:blipFill>
          <p:spPr>
            <a:xfrm>
              <a:off x="2319926" y="1468754"/>
              <a:ext cx="127831" cy="160188"/>
            </a:xfrm>
            <a:prstGeom prst="rect">
              <a:avLst/>
            </a:prstGeom>
          </p:spPr>
        </p:pic>
        <p:pic>
          <p:nvPicPr>
            <p:cNvPr id="28" name="object 28"/>
            <p:cNvPicPr/>
            <p:nvPr/>
          </p:nvPicPr>
          <p:blipFill>
            <a:blip r:embed="rId14"/>
            <a:stretch>
              <a:fillRect/>
            </a:stretch>
          </p:blipFill>
          <p:spPr>
            <a:xfrm>
              <a:off x="2469272" y="1468754"/>
              <a:ext cx="144051" cy="160188"/>
            </a:xfrm>
            <a:prstGeom prst="rect">
              <a:avLst/>
            </a:prstGeom>
          </p:spPr>
        </p:pic>
        <p:sp>
          <p:nvSpPr>
            <p:cNvPr id="29" name="object 29"/>
            <p:cNvSpPr/>
            <p:nvPr/>
          </p:nvSpPr>
          <p:spPr>
            <a:xfrm>
              <a:off x="2643243" y="1413296"/>
              <a:ext cx="93009" cy="213472"/>
            </a:xfrm>
            <a:custGeom>
              <a:avLst/>
              <a:gdLst/>
              <a:ahLst/>
              <a:cxnLst/>
              <a:rect l="l" t="t" r="r" b="b"/>
              <a:pathLst>
                <a:path w="105410" h="241935">
                  <a:moveTo>
                    <a:pt x="30467" y="0"/>
                  </a:moveTo>
                  <a:lnTo>
                    <a:pt x="0" y="0"/>
                  </a:lnTo>
                  <a:lnTo>
                    <a:pt x="0" y="240792"/>
                  </a:lnTo>
                  <a:lnTo>
                    <a:pt x="30467" y="240792"/>
                  </a:lnTo>
                  <a:lnTo>
                    <a:pt x="30467" y="0"/>
                  </a:lnTo>
                  <a:close/>
                </a:path>
                <a:path w="105410" h="241935">
                  <a:moveTo>
                    <a:pt x="104863" y="67437"/>
                  </a:moveTo>
                  <a:lnTo>
                    <a:pt x="74383" y="67437"/>
                  </a:lnTo>
                  <a:lnTo>
                    <a:pt x="74383" y="241363"/>
                  </a:lnTo>
                  <a:lnTo>
                    <a:pt x="104863" y="241363"/>
                  </a:lnTo>
                  <a:lnTo>
                    <a:pt x="104863" y="67437"/>
                  </a:lnTo>
                  <a:close/>
                </a:path>
                <a:path w="105410" h="241935">
                  <a:moveTo>
                    <a:pt x="104863" y="381"/>
                  </a:moveTo>
                  <a:lnTo>
                    <a:pt x="74383" y="381"/>
                  </a:lnTo>
                  <a:lnTo>
                    <a:pt x="74383" y="35433"/>
                  </a:lnTo>
                  <a:lnTo>
                    <a:pt x="104863" y="35433"/>
                  </a:lnTo>
                  <a:lnTo>
                    <a:pt x="104863" y="381"/>
                  </a:lnTo>
                  <a:close/>
                </a:path>
              </a:pathLst>
            </a:custGeom>
            <a:solidFill>
              <a:srgbClr val="000000"/>
            </a:solidFill>
          </p:spPr>
          <p:txBody>
            <a:bodyPr wrap="square" lIns="0" tIns="0" rIns="0" bIns="0" rtlCol="0"/>
            <a:lstStyle/>
            <a:p>
              <a:endParaRPr/>
            </a:p>
          </p:txBody>
        </p:sp>
        <p:pic>
          <p:nvPicPr>
            <p:cNvPr id="30" name="object 30"/>
            <p:cNvPicPr/>
            <p:nvPr/>
          </p:nvPicPr>
          <p:blipFill>
            <a:blip r:embed="rId15"/>
            <a:stretch>
              <a:fillRect/>
            </a:stretch>
          </p:blipFill>
          <p:spPr>
            <a:xfrm>
              <a:off x="2764014" y="1413621"/>
              <a:ext cx="133294" cy="215321"/>
            </a:xfrm>
            <a:prstGeom prst="rect">
              <a:avLst/>
            </a:prstGeom>
          </p:spPr>
        </p:pic>
      </p:grpSp>
      <p:grpSp>
        <p:nvGrpSpPr>
          <p:cNvPr id="31" name="object 31"/>
          <p:cNvGrpSpPr/>
          <p:nvPr/>
        </p:nvGrpSpPr>
        <p:grpSpPr>
          <a:xfrm>
            <a:off x="3158715" y="1419001"/>
            <a:ext cx="905825" cy="209942"/>
            <a:chOff x="3006315" y="1419000"/>
            <a:chExt cx="905825" cy="209942"/>
          </a:xfrm>
        </p:grpSpPr>
        <p:pic>
          <p:nvPicPr>
            <p:cNvPr id="32" name="object 32"/>
            <p:cNvPicPr/>
            <p:nvPr/>
          </p:nvPicPr>
          <p:blipFill>
            <a:blip r:embed="rId16"/>
            <a:stretch>
              <a:fillRect/>
            </a:stretch>
          </p:blipFill>
          <p:spPr>
            <a:xfrm>
              <a:off x="3006315" y="1468754"/>
              <a:ext cx="364751" cy="160188"/>
            </a:xfrm>
            <a:prstGeom prst="rect">
              <a:avLst/>
            </a:prstGeom>
          </p:spPr>
        </p:pic>
        <p:pic>
          <p:nvPicPr>
            <p:cNvPr id="33" name="object 33"/>
            <p:cNvPicPr/>
            <p:nvPr/>
          </p:nvPicPr>
          <p:blipFill>
            <a:blip r:embed="rId17"/>
            <a:stretch>
              <a:fillRect/>
            </a:stretch>
          </p:blipFill>
          <p:spPr>
            <a:xfrm>
              <a:off x="3392580" y="1419000"/>
              <a:ext cx="371475" cy="209942"/>
            </a:xfrm>
            <a:prstGeom prst="rect">
              <a:avLst/>
            </a:prstGeom>
          </p:spPr>
        </p:pic>
        <p:pic>
          <p:nvPicPr>
            <p:cNvPr id="34" name="object 34"/>
            <p:cNvPicPr/>
            <p:nvPr/>
          </p:nvPicPr>
          <p:blipFill>
            <a:blip r:embed="rId18"/>
            <a:stretch>
              <a:fillRect/>
            </a:stretch>
          </p:blipFill>
          <p:spPr>
            <a:xfrm>
              <a:off x="3784225" y="1468754"/>
              <a:ext cx="127915" cy="160188"/>
            </a:xfrm>
            <a:prstGeom prst="rect">
              <a:avLst/>
            </a:prstGeom>
          </p:spPr>
        </p:pic>
      </p:grpSp>
      <p:grpSp>
        <p:nvGrpSpPr>
          <p:cNvPr id="35" name="object 35"/>
          <p:cNvGrpSpPr/>
          <p:nvPr/>
        </p:nvGrpSpPr>
        <p:grpSpPr>
          <a:xfrm>
            <a:off x="4172202" y="1468754"/>
            <a:ext cx="474121" cy="199633"/>
            <a:chOff x="4019802" y="1468754"/>
            <a:chExt cx="474121" cy="199633"/>
          </a:xfrm>
        </p:grpSpPr>
        <p:pic>
          <p:nvPicPr>
            <p:cNvPr id="36" name="object 36"/>
            <p:cNvPicPr/>
            <p:nvPr/>
          </p:nvPicPr>
          <p:blipFill>
            <a:blip r:embed="rId19"/>
            <a:stretch>
              <a:fillRect/>
            </a:stretch>
          </p:blipFill>
          <p:spPr>
            <a:xfrm>
              <a:off x="4019802" y="1468754"/>
              <a:ext cx="141278" cy="160188"/>
            </a:xfrm>
            <a:prstGeom prst="rect">
              <a:avLst/>
            </a:prstGeom>
          </p:spPr>
        </p:pic>
        <p:pic>
          <p:nvPicPr>
            <p:cNvPr id="37" name="object 37"/>
            <p:cNvPicPr/>
            <p:nvPr/>
          </p:nvPicPr>
          <p:blipFill>
            <a:blip r:embed="rId20"/>
            <a:stretch>
              <a:fillRect/>
            </a:stretch>
          </p:blipFill>
          <p:spPr>
            <a:xfrm>
              <a:off x="4193437" y="1468754"/>
              <a:ext cx="231457" cy="160188"/>
            </a:xfrm>
            <a:prstGeom prst="rect">
              <a:avLst/>
            </a:prstGeom>
          </p:spPr>
        </p:pic>
        <p:sp>
          <p:nvSpPr>
            <p:cNvPr id="38" name="object 38"/>
            <p:cNvSpPr/>
            <p:nvPr/>
          </p:nvSpPr>
          <p:spPr>
            <a:xfrm>
              <a:off x="4462547" y="1596670"/>
              <a:ext cx="31376" cy="71718"/>
            </a:xfrm>
            <a:custGeom>
              <a:avLst/>
              <a:gdLst/>
              <a:ahLst/>
              <a:cxnLst/>
              <a:rect l="l" t="t" r="r" b="b"/>
              <a:pathLst>
                <a:path w="35560"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grpSp>
        <p:nvGrpSpPr>
          <p:cNvPr id="39" name="object 39"/>
          <p:cNvGrpSpPr/>
          <p:nvPr/>
        </p:nvGrpSpPr>
        <p:grpSpPr>
          <a:xfrm>
            <a:off x="4776474" y="1413633"/>
            <a:ext cx="188433" cy="212912"/>
            <a:chOff x="4624073" y="1413633"/>
            <a:chExt cx="188433" cy="212912"/>
          </a:xfrm>
        </p:grpSpPr>
        <p:sp>
          <p:nvSpPr>
            <p:cNvPr id="40" name="object 40"/>
            <p:cNvSpPr/>
            <p:nvPr/>
          </p:nvSpPr>
          <p:spPr>
            <a:xfrm>
              <a:off x="4624073" y="1413633"/>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41" name="object 41"/>
            <p:cNvPicPr/>
            <p:nvPr/>
          </p:nvPicPr>
          <p:blipFill>
            <a:blip r:embed="rId21"/>
            <a:stretch>
              <a:fillRect/>
            </a:stretch>
          </p:blipFill>
          <p:spPr>
            <a:xfrm>
              <a:off x="4687364" y="1468754"/>
              <a:ext cx="125141" cy="157498"/>
            </a:xfrm>
            <a:prstGeom prst="rect">
              <a:avLst/>
            </a:prstGeom>
          </p:spPr>
        </p:pic>
      </p:grpSp>
      <p:grpSp>
        <p:nvGrpSpPr>
          <p:cNvPr id="42" name="object 42"/>
          <p:cNvGrpSpPr/>
          <p:nvPr/>
        </p:nvGrpSpPr>
        <p:grpSpPr>
          <a:xfrm>
            <a:off x="5079289" y="1468754"/>
            <a:ext cx="306845" cy="219439"/>
            <a:chOff x="4926890" y="1468754"/>
            <a:chExt cx="306845" cy="219439"/>
          </a:xfrm>
        </p:grpSpPr>
        <p:pic>
          <p:nvPicPr>
            <p:cNvPr id="43" name="object 43"/>
            <p:cNvPicPr/>
            <p:nvPr/>
          </p:nvPicPr>
          <p:blipFill>
            <a:blip r:embed="rId22"/>
            <a:stretch>
              <a:fillRect/>
            </a:stretch>
          </p:blipFill>
          <p:spPr>
            <a:xfrm>
              <a:off x="4926890" y="1468754"/>
              <a:ext cx="134638" cy="219439"/>
            </a:xfrm>
            <a:prstGeom prst="rect">
              <a:avLst/>
            </a:prstGeom>
          </p:spPr>
        </p:pic>
        <p:pic>
          <p:nvPicPr>
            <p:cNvPr id="44" name="object 44"/>
            <p:cNvPicPr/>
            <p:nvPr/>
          </p:nvPicPr>
          <p:blipFill>
            <a:blip r:embed="rId23"/>
            <a:stretch>
              <a:fillRect/>
            </a:stretch>
          </p:blipFill>
          <p:spPr>
            <a:xfrm>
              <a:off x="5092457" y="1468754"/>
              <a:ext cx="141278" cy="160188"/>
            </a:xfrm>
            <a:prstGeom prst="rect">
              <a:avLst/>
            </a:prstGeom>
          </p:spPr>
        </p:pic>
      </p:grpSp>
      <p:grpSp>
        <p:nvGrpSpPr>
          <p:cNvPr id="45" name="object 45"/>
          <p:cNvGrpSpPr/>
          <p:nvPr/>
        </p:nvGrpSpPr>
        <p:grpSpPr>
          <a:xfrm>
            <a:off x="5418492" y="1413287"/>
            <a:ext cx="617893" cy="215657"/>
            <a:chOff x="5266091" y="1413286"/>
            <a:chExt cx="617893" cy="215657"/>
          </a:xfrm>
        </p:grpSpPr>
        <p:pic>
          <p:nvPicPr>
            <p:cNvPr id="46" name="object 46"/>
            <p:cNvPicPr/>
            <p:nvPr/>
          </p:nvPicPr>
          <p:blipFill>
            <a:blip r:embed="rId23"/>
            <a:stretch>
              <a:fillRect/>
            </a:stretch>
          </p:blipFill>
          <p:spPr>
            <a:xfrm>
              <a:off x="5420901" y="1468755"/>
              <a:ext cx="141278" cy="160188"/>
            </a:xfrm>
            <a:prstGeom prst="rect">
              <a:avLst/>
            </a:prstGeom>
          </p:spPr>
        </p:pic>
        <p:pic>
          <p:nvPicPr>
            <p:cNvPr id="47" name="object 47"/>
            <p:cNvPicPr/>
            <p:nvPr/>
          </p:nvPicPr>
          <p:blipFill>
            <a:blip r:embed="rId24"/>
            <a:stretch>
              <a:fillRect/>
            </a:stretch>
          </p:blipFill>
          <p:spPr>
            <a:xfrm>
              <a:off x="5266091" y="1468754"/>
              <a:ext cx="125141" cy="157498"/>
            </a:xfrm>
            <a:prstGeom prst="rect">
              <a:avLst/>
            </a:prstGeom>
          </p:spPr>
        </p:pic>
        <p:pic>
          <p:nvPicPr>
            <p:cNvPr id="48" name="object 48"/>
            <p:cNvPicPr/>
            <p:nvPr/>
          </p:nvPicPr>
          <p:blipFill>
            <a:blip r:embed="rId25"/>
            <a:stretch>
              <a:fillRect/>
            </a:stretch>
          </p:blipFill>
          <p:spPr>
            <a:xfrm>
              <a:off x="5594452" y="1468754"/>
              <a:ext cx="231541" cy="160188"/>
            </a:xfrm>
            <a:prstGeom prst="rect">
              <a:avLst/>
            </a:prstGeom>
          </p:spPr>
        </p:pic>
        <p:sp>
          <p:nvSpPr>
            <p:cNvPr id="49" name="object 49"/>
            <p:cNvSpPr/>
            <p:nvPr/>
          </p:nvSpPr>
          <p:spPr>
            <a:xfrm>
              <a:off x="5857090" y="141328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sp>
        <p:nvSpPr>
          <p:cNvPr id="50" name="object 50"/>
          <p:cNvSpPr/>
          <p:nvPr/>
        </p:nvSpPr>
        <p:spPr>
          <a:xfrm>
            <a:off x="6080675" y="1596670"/>
            <a:ext cx="31376" cy="71718"/>
          </a:xfrm>
          <a:custGeom>
            <a:avLst/>
            <a:gdLst/>
            <a:ahLst/>
            <a:cxnLst/>
            <a:rect l="l" t="t" r="r" b="b"/>
            <a:pathLst>
              <a:path w="35559"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nvGrpSpPr>
          <p:cNvPr id="51" name="object 51"/>
          <p:cNvGrpSpPr/>
          <p:nvPr/>
        </p:nvGrpSpPr>
        <p:grpSpPr>
          <a:xfrm>
            <a:off x="6242210" y="1413286"/>
            <a:ext cx="860022" cy="215656"/>
            <a:chOff x="6089809" y="1413286"/>
            <a:chExt cx="860022" cy="215656"/>
          </a:xfrm>
        </p:grpSpPr>
        <p:pic>
          <p:nvPicPr>
            <p:cNvPr id="52" name="object 52"/>
            <p:cNvPicPr/>
            <p:nvPr/>
          </p:nvPicPr>
          <p:blipFill>
            <a:blip r:embed="rId26"/>
            <a:stretch>
              <a:fillRect/>
            </a:stretch>
          </p:blipFill>
          <p:spPr>
            <a:xfrm>
              <a:off x="6089809" y="1468754"/>
              <a:ext cx="231457" cy="160188"/>
            </a:xfrm>
            <a:prstGeom prst="rect">
              <a:avLst/>
            </a:prstGeom>
          </p:spPr>
        </p:pic>
        <p:sp>
          <p:nvSpPr>
            <p:cNvPr id="53" name="object 53"/>
            <p:cNvSpPr/>
            <p:nvPr/>
          </p:nvSpPr>
          <p:spPr>
            <a:xfrm>
              <a:off x="6350598" y="141328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54" name="object 54"/>
            <p:cNvPicPr/>
            <p:nvPr/>
          </p:nvPicPr>
          <p:blipFill>
            <a:blip r:embed="rId27"/>
            <a:stretch>
              <a:fillRect/>
            </a:stretch>
          </p:blipFill>
          <p:spPr>
            <a:xfrm>
              <a:off x="6408756" y="1419000"/>
              <a:ext cx="386266" cy="209942"/>
            </a:xfrm>
            <a:prstGeom prst="rect">
              <a:avLst/>
            </a:prstGeom>
          </p:spPr>
        </p:pic>
        <p:pic>
          <p:nvPicPr>
            <p:cNvPr id="55" name="object 55"/>
            <p:cNvPicPr/>
            <p:nvPr/>
          </p:nvPicPr>
          <p:blipFill>
            <a:blip r:embed="rId28"/>
            <a:stretch>
              <a:fillRect/>
            </a:stretch>
          </p:blipFill>
          <p:spPr>
            <a:xfrm>
              <a:off x="6816537" y="1413621"/>
              <a:ext cx="133294" cy="215321"/>
            </a:xfrm>
            <a:prstGeom prst="rect">
              <a:avLst/>
            </a:prstGeom>
          </p:spPr>
        </p:pic>
      </p:grpSp>
      <p:pic>
        <p:nvPicPr>
          <p:cNvPr id="56" name="object 56"/>
          <p:cNvPicPr/>
          <p:nvPr/>
        </p:nvPicPr>
        <p:blipFill>
          <a:blip r:embed="rId29"/>
          <a:stretch>
            <a:fillRect/>
          </a:stretch>
        </p:blipFill>
        <p:spPr>
          <a:xfrm>
            <a:off x="7215271" y="1419000"/>
            <a:ext cx="231457" cy="209942"/>
          </a:xfrm>
          <a:prstGeom prst="rect">
            <a:avLst/>
          </a:prstGeom>
        </p:spPr>
      </p:pic>
      <p:grpSp>
        <p:nvGrpSpPr>
          <p:cNvPr id="57" name="object 57"/>
          <p:cNvGrpSpPr/>
          <p:nvPr/>
        </p:nvGrpSpPr>
        <p:grpSpPr>
          <a:xfrm>
            <a:off x="7561283" y="1413286"/>
            <a:ext cx="518046" cy="215656"/>
            <a:chOff x="7408881" y="1413286"/>
            <a:chExt cx="518046" cy="215656"/>
          </a:xfrm>
        </p:grpSpPr>
        <p:sp>
          <p:nvSpPr>
            <p:cNvPr id="58" name="object 58"/>
            <p:cNvSpPr/>
            <p:nvPr/>
          </p:nvSpPr>
          <p:spPr>
            <a:xfrm>
              <a:off x="7408881" y="141328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59" name="object 59"/>
            <p:cNvPicPr/>
            <p:nvPr/>
          </p:nvPicPr>
          <p:blipFill>
            <a:blip r:embed="rId30"/>
            <a:stretch>
              <a:fillRect/>
            </a:stretch>
          </p:blipFill>
          <p:spPr>
            <a:xfrm>
              <a:off x="7466620" y="1468754"/>
              <a:ext cx="141362" cy="160188"/>
            </a:xfrm>
            <a:prstGeom prst="rect">
              <a:avLst/>
            </a:prstGeom>
          </p:spPr>
        </p:pic>
        <p:pic>
          <p:nvPicPr>
            <p:cNvPr id="60" name="object 60"/>
            <p:cNvPicPr/>
            <p:nvPr/>
          </p:nvPicPr>
          <p:blipFill>
            <a:blip r:embed="rId31"/>
            <a:stretch>
              <a:fillRect/>
            </a:stretch>
          </p:blipFill>
          <p:spPr>
            <a:xfrm>
              <a:off x="7638910" y="1468754"/>
              <a:ext cx="125141" cy="157498"/>
            </a:xfrm>
            <a:prstGeom prst="rect">
              <a:avLst/>
            </a:prstGeom>
          </p:spPr>
        </p:pic>
        <p:pic>
          <p:nvPicPr>
            <p:cNvPr id="61" name="object 61"/>
            <p:cNvPicPr/>
            <p:nvPr/>
          </p:nvPicPr>
          <p:blipFill>
            <a:blip r:embed="rId32"/>
            <a:stretch>
              <a:fillRect/>
            </a:stretch>
          </p:blipFill>
          <p:spPr>
            <a:xfrm>
              <a:off x="7795062" y="1413621"/>
              <a:ext cx="131865" cy="215321"/>
            </a:xfrm>
            <a:prstGeom prst="rect">
              <a:avLst/>
            </a:prstGeom>
          </p:spPr>
        </p:pic>
      </p:grpSp>
      <p:grpSp>
        <p:nvGrpSpPr>
          <p:cNvPr id="62" name="object 62"/>
          <p:cNvGrpSpPr/>
          <p:nvPr/>
        </p:nvGrpSpPr>
        <p:grpSpPr>
          <a:xfrm>
            <a:off x="982391" y="1824177"/>
            <a:ext cx="446861" cy="160188"/>
            <a:chOff x="829991" y="1824177"/>
            <a:chExt cx="446861" cy="160188"/>
          </a:xfrm>
        </p:grpSpPr>
        <p:pic>
          <p:nvPicPr>
            <p:cNvPr id="63" name="object 63"/>
            <p:cNvPicPr/>
            <p:nvPr/>
          </p:nvPicPr>
          <p:blipFill>
            <a:blip r:embed="rId33"/>
            <a:stretch>
              <a:fillRect/>
            </a:stretch>
          </p:blipFill>
          <p:spPr>
            <a:xfrm>
              <a:off x="829991" y="1828211"/>
              <a:ext cx="125141" cy="156154"/>
            </a:xfrm>
            <a:prstGeom prst="rect">
              <a:avLst/>
            </a:prstGeom>
          </p:spPr>
        </p:pic>
        <p:pic>
          <p:nvPicPr>
            <p:cNvPr id="64" name="object 64"/>
            <p:cNvPicPr/>
            <p:nvPr/>
          </p:nvPicPr>
          <p:blipFill>
            <a:blip r:embed="rId34"/>
            <a:stretch>
              <a:fillRect/>
            </a:stretch>
          </p:blipFill>
          <p:spPr>
            <a:xfrm>
              <a:off x="984800" y="1824177"/>
              <a:ext cx="127831" cy="160188"/>
            </a:xfrm>
            <a:prstGeom prst="rect">
              <a:avLst/>
            </a:prstGeom>
          </p:spPr>
        </p:pic>
        <p:pic>
          <p:nvPicPr>
            <p:cNvPr id="65" name="object 65"/>
            <p:cNvPicPr/>
            <p:nvPr/>
          </p:nvPicPr>
          <p:blipFill>
            <a:blip r:embed="rId35"/>
            <a:stretch>
              <a:fillRect/>
            </a:stretch>
          </p:blipFill>
          <p:spPr>
            <a:xfrm>
              <a:off x="1134240" y="1824177"/>
              <a:ext cx="142613" cy="160188"/>
            </a:xfrm>
            <a:prstGeom prst="rect">
              <a:avLst/>
            </a:prstGeom>
          </p:spPr>
        </p:pic>
      </p:grpSp>
      <p:grpSp>
        <p:nvGrpSpPr>
          <p:cNvPr id="66" name="object 66"/>
          <p:cNvGrpSpPr/>
          <p:nvPr/>
        </p:nvGrpSpPr>
        <p:grpSpPr>
          <a:xfrm>
            <a:off x="1531535" y="1768961"/>
            <a:ext cx="460309" cy="215404"/>
            <a:chOff x="1379136" y="1768960"/>
            <a:chExt cx="460309" cy="215404"/>
          </a:xfrm>
        </p:grpSpPr>
        <p:pic>
          <p:nvPicPr>
            <p:cNvPr id="67" name="object 67"/>
            <p:cNvPicPr/>
            <p:nvPr/>
          </p:nvPicPr>
          <p:blipFill>
            <a:blip r:embed="rId36"/>
            <a:stretch>
              <a:fillRect/>
            </a:stretch>
          </p:blipFill>
          <p:spPr>
            <a:xfrm>
              <a:off x="1379136" y="1824177"/>
              <a:ext cx="141278" cy="160188"/>
            </a:xfrm>
            <a:prstGeom prst="rect">
              <a:avLst/>
            </a:prstGeom>
          </p:spPr>
        </p:pic>
        <p:pic>
          <p:nvPicPr>
            <p:cNvPr id="68" name="object 68"/>
            <p:cNvPicPr/>
            <p:nvPr/>
          </p:nvPicPr>
          <p:blipFill>
            <a:blip r:embed="rId37"/>
            <a:stretch>
              <a:fillRect/>
            </a:stretch>
          </p:blipFill>
          <p:spPr>
            <a:xfrm>
              <a:off x="1551426" y="1824177"/>
              <a:ext cx="125141" cy="157498"/>
            </a:xfrm>
            <a:prstGeom prst="rect">
              <a:avLst/>
            </a:prstGeom>
          </p:spPr>
        </p:pic>
        <p:pic>
          <p:nvPicPr>
            <p:cNvPr id="69" name="object 69"/>
            <p:cNvPicPr/>
            <p:nvPr/>
          </p:nvPicPr>
          <p:blipFill>
            <a:blip r:embed="rId38"/>
            <a:stretch>
              <a:fillRect/>
            </a:stretch>
          </p:blipFill>
          <p:spPr>
            <a:xfrm>
              <a:off x="1706151" y="1768960"/>
              <a:ext cx="133294" cy="215404"/>
            </a:xfrm>
            <a:prstGeom prst="rect">
              <a:avLst/>
            </a:prstGeom>
          </p:spPr>
        </p:pic>
      </p:grpSp>
      <p:grpSp>
        <p:nvGrpSpPr>
          <p:cNvPr id="70" name="object 70"/>
          <p:cNvGrpSpPr/>
          <p:nvPr/>
        </p:nvGrpSpPr>
        <p:grpSpPr>
          <a:xfrm>
            <a:off x="2102196" y="1824177"/>
            <a:ext cx="450896" cy="160188"/>
            <a:chOff x="1949795" y="1824177"/>
            <a:chExt cx="450896" cy="160188"/>
          </a:xfrm>
        </p:grpSpPr>
        <p:pic>
          <p:nvPicPr>
            <p:cNvPr id="71" name="object 71"/>
            <p:cNvPicPr/>
            <p:nvPr/>
          </p:nvPicPr>
          <p:blipFill>
            <a:blip r:embed="rId39"/>
            <a:stretch>
              <a:fillRect/>
            </a:stretch>
          </p:blipFill>
          <p:spPr>
            <a:xfrm>
              <a:off x="1949795" y="1824177"/>
              <a:ext cx="296087" cy="160188"/>
            </a:xfrm>
            <a:prstGeom prst="rect">
              <a:avLst/>
            </a:prstGeom>
          </p:spPr>
        </p:pic>
        <p:pic>
          <p:nvPicPr>
            <p:cNvPr id="72" name="object 72"/>
            <p:cNvPicPr/>
            <p:nvPr/>
          </p:nvPicPr>
          <p:blipFill>
            <a:blip r:embed="rId40"/>
            <a:stretch>
              <a:fillRect/>
            </a:stretch>
          </p:blipFill>
          <p:spPr>
            <a:xfrm>
              <a:off x="2276811" y="1824177"/>
              <a:ext cx="123881" cy="157498"/>
            </a:xfrm>
            <a:prstGeom prst="rect">
              <a:avLst/>
            </a:prstGeom>
          </p:spPr>
        </p:pic>
      </p:grpSp>
      <p:grpSp>
        <p:nvGrpSpPr>
          <p:cNvPr id="73" name="object 73"/>
          <p:cNvGrpSpPr/>
          <p:nvPr/>
        </p:nvGrpSpPr>
        <p:grpSpPr>
          <a:xfrm>
            <a:off x="2593423" y="1768961"/>
            <a:ext cx="354004" cy="274656"/>
            <a:chOff x="2441023" y="1768960"/>
            <a:chExt cx="354004" cy="274656"/>
          </a:xfrm>
        </p:grpSpPr>
        <p:sp>
          <p:nvSpPr>
            <p:cNvPr id="74" name="object 74"/>
            <p:cNvSpPr/>
            <p:nvPr/>
          </p:nvSpPr>
          <p:spPr>
            <a:xfrm>
              <a:off x="2441023" y="1768960"/>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75" name="object 75"/>
            <p:cNvPicPr/>
            <p:nvPr/>
          </p:nvPicPr>
          <p:blipFill>
            <a:blip r:embed="rId41"/>
            <a:stretch>
              <a:fillRect/>
            </a:stretch>
          </p:blipFill>
          <p:spPr>
            <a:xfrm>
              <a:off x="2505663" y="1824177"/>
              <a:ext cx="123797" cy="157498"/>
            </a:xfrm>
            <a:prstGeom prst="rect">
              <a:avLst/>
            </a:prstGeom>
          </p:spPr>
        </p:pic>
        <p:pic>
          <p:nvPicPr>
            <p:cNvPr id="76" name="object 76"/>
            <p:cNvPicPr/>
            <p:nvPr/>
          </p:nvPicPr>
          <p:blipFill>
            <a:blip r:embed="rId42"/>
            <a:stretch>
              <a:fillRect/>
            </a:stretch>
          </p:blipFill>
          <p:spPr>
            <a:xfrm>
              <a:off x="2660388" y="1824177"/>
              <a:ext cx="134638" cy="219439"/>
            </a:xfrm>
            <a:prstGeom prst="rect">
              <a:avLst/>
            </a:prstGeom>
          </p:spPr>
        </p:pic>
      </p:grpSp>
      <p:sp>
        <p:nvSpPr>
          <p:cNvPr id="77" name="object 77"/>
          <p:cNvSpPr/>
          <p:nvPr/>
        </p:nvSpPr>
        <p:spPr>
          <a:xfrm>
            <a:off x="2993315" y="1951168"/>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78" name="object 78"/>
          <p:cNvSpPr/>
          <p:nvPr/>
        </p:nvSpPr>
        <p:spPr>
          <a:xfrm>
            <a:off x="981041" y="2625202"/>
            <a:ext cx="234203" cy="277346"/>
          </a:xfrm>
          <a:custGeom>
            <a:avLst/>
            <a:gdLst/>
            <a:ahLst/>
            <a:cxnLst/>
            <a:rect l="l" t="t" r="r" b="b"/>
            <a:pathLst>
              <a:path w="265430" h="314325">
                <a:moveTo>
                  <a:pt x="79349" y="0"/>
                </a:moveTo>
                <a:lnTo>
                  <a:pt x="58013" y="0"/>
                </a:lnTo>
                <a:lnTo>
                  <a:pt x="43980" y="20637"/>
                </a:lnTo>
                <a:lnTo>
                  <a:pt x="21691" y="61823"/>
                </a:lnTo>
                <a:lnTo>
                  <a:pt x="7721" y="100761"/>
                </a:lnTo>
                <a:lnTo>
                  <a:pt x="0" y="157162"/>
                </a:lnTo>
                <a:lnTo>
                  <a:pt x="1117" y="178917"/>
                </a:lnTo>
                <a:lnTo>
                  <a:pt x="9639" y="221767"/>
                </a:lnTo>
                <a:lnTo>
                  <a:pt x="26200" y="262636"/>
                </a:lnTo>
                <a:lnTo>
                  <a:pt x="46812" y="298640"/>
                </a:lnTo>
                <a:lnTo>
                  <a:pt x="58013" y="314325"/>
                </a:lnTo>
                <a:lnTo>
                  <a:pt x="79349" y="314325"/>
                </a:lnTo>
                <a:lnTo>
                  <a:pt x="58166" y="275170"/>
                </a:lnTo>
                <a:lnTo>
                  <a:pt x="42875" y="235750"/>
                </a:lnTo>
                <a:lnTo>
                  <a:pt x="33604" y="196329"/>
                </a:lnTo>
                <a:lnTo>
                  <a:pt x="30480" y="157162"/>
                </a:lnTo>
                <a:lnTo>
                  <a:pt x="31026" y="142074"/>
                </a:lnTo>
                <a:lnTo>
                  <a:pt x="38100" y="96113"/>
                </a:lnTo>
                <a:lnTo>
                  <a:pt x="53340" y="48869"/>
                </a:lnTo>
                <a:lnTo>
                  <a:pt x="57658" y="39966"/>
                </a:lnTo>
                <a:lnTo>
                  <a:pt x="79349" y="0"/>
                </a:lnTo>
                <a:close/>
              </a:path>
              <a:path w="265430" h="314325">
                <a:moveTo>
                  <a:pt x="143344" y="70205"/>
                </a:moveTo>
                <a:lnTo>
                  <a:pt x="114388" y="70205"/>
                </a:lnTo>
                <a:lnTo>
                  <a:pt x="114388" y="244132"/>
                </a:lnTo>
                <a:lnTo>
                  <a:pt x="143344" y="244132"/>
                </a:lnTo>
                <a:lnTo>
                  <a:pt x="143344" y="70205"/>
                </a:lnTo>
                <a:close/>
              </a:path>
              <a:path w="265430" h="314325">
                <a:moveTo>
                  <a:pt x="143344" y="4572"/>
                </a:moveTo>
                <a:lnTo>
                  <a:pt x="114388" y="4572"/>
                </a:lnTo>
                <a:lnTo>
                  <a:pt x="114388" y="38201"/>
                </a:lnTo>
                <a:lnTo>
                  <a:pt x="143344" y="38201"/>
                </a:lnTo>
                <a:lnTo>
                  <a:pt x="143344" y="4572"/>
                </a:lnTo>
                <a:close/>
              </a:path>
              <a:path w="265430" h="314325">
                <a:moveTo>
                  <a:pt x="265366" y="157162"/>
                </a:moveTo>
                <a:lnTo>
                  <a:pt x="258940" y="100761"/>
                </a:lnTo>
                <a:lnTo>
                  <a:pt x="245173" y="61823"/>
                </a:lnTo>
                <a:lnTo>
                  <a:pt x="222313" y="20637"/>
                </a:lnTo>
                <a:lnTo>
                  <a:pt x="207454" y="0"/>
                </a:lnTo>
                <a:lnTo>
                  <a:pt x="186118" y="0"/>
                </a:lnTo>
                <a:lnTo>
                  <a:pt x="195554" y="16040"/>
                </a:lnTo>
                <a:lnTo>
                  <a:pt x="203263" y="29616"/>
                </a:lnTo>
                <a:lnTo>
                  <a:pt x="222313" y="71920"/>
                </a:lnTo>
                <a:lnTo>
                  <a:pt x="231914" y="111264"/>
                </a:lnTo>
                <a:lnTo>
                  <a:pt x="236410" y="157162"/>
                </a:lnTo>
                <a:lnTo>
                  <a:pt x="233273" y="196964"/>
                </a:lnTo>
                <a:lnTo>
                  <a:pt x="223837" y="236321"/>
                </a:lnTo>
                <a:lnTo>
                  <a:pt x="208127" y="275386"/>
                </a:lnTo>
                <a:lnTo>
                  <a:pt x="186118" y="314325"/>
                </a:lnTo>
                <a:lnTo>
                  <a:pt x="207454" y="314325"/>
                </a:lnTo>
                <a:lnTo>
                  <a:pt x="230314" y="281368"/>
                </a:lnTo>
                <a:lnTo>
                  <a:pt x="248602" y="242608"/>
                </a:lnTo>
                <a:lnTo>
                  <a:pt x="261556" y="200494"/>
                </a:lnTo>
                <a:lnTo>
                  <a:pt x="264464" y="178917"/>
                </a:lnTo>
                <a:lnTo>
                  <a:pt x="265366" y="157162"/>
                </a:lnTo>
                <a:close/>
              </a:path>
            </a:pathLst>
          </a:custGeom>
          <a:solidFill>
            <a:srgbClr val="CC9900"/>
          </a:solidFill>
        </p:spPr>
        <p:txBody>
          <a:bodyPr wrap="square" lIns="0" tIns="0" rIns="0" bIns="0" rtlCol="0"/>
          <a:lstStyle/>
          <a:p>
            <a:endParaRPr/>
          </a:p>
        </p:txBody>
      </p:sp>
      <p:grpSp>
        <p:nvGrpSpPr>
          <p:cNvPr id="79" name="object 79"/>
          <p:cNvGrpSpPr/>
          <p:nvPr/>
        </p:nvGrpSpPr>
        <p:grpSpPr>
          <a:xfrm>
            <a:off x="1487077" y="2627557"/>
            <a:ext cx="1418832" cy="217085"/>
            <a:chOff x="1334676" y="2627555"/>
            <a:chExt cx="1418832" cy="217085"/>
          </a:xfrm>
        </p:grpSpPr>
        <p:pic>
          <p:nvPicPr>
            <p:cNvPr id="80" name="object 80"/>
            <p:cNvPicPr/>
            <p:nvPr/>
          </p:nvPicPr>
          <p:blipFill>
            <a:blip r:embed="rId43"/>
            <a:stretch>
              <a:fillRect/>
            </a:stretch>
          </p:blipFill>
          <p:spPr>
            <a:xfrm>
              <a:off x="1334676" y="2629235"/>
              <a:ext cx="343235" cy="215404"/>
            </a:xfrm>
            <a:prstGeom prst="rect">
              <a:avLst/>
            </a:prstGeom>
          </p:spPr>
        </p:pic>
        <p:pic>
          <p:nvPicPr>
            <p:cNvPr id="81" name="object 81"/>
            <p:cNvPicPr/>
            <p:nvPr/>
          </p:nvPicPr>
          <p:blipFill>
            <a:blip r:embed="rId44"/>
            <a:stretch>
              <a:fillRect/>
            </a:stretch>
          </p:blipFill>
          <p:spPr>
            <a:xfrm>
              <a:off x="1698083" y="2683108"/>
              <a:ext cx="127915" cy="161532"/>
            </a:xfrm>
            <a:prstGeom prst="rect">
              <a:avLst/>
            </a:prstGeom>
          </p:spPr>
        </p:pic>
        <p:sp>
          <p:nvSpPr>
            <p:cNvPr id="82" name="object 82"/>
            <p:cNvSpPr/>
            <p:nvPr/>
          </p:nvSpPr>
          <p:spPr>
            <a:xfrm>
              <a:off x="1856927" y="2629235"/>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83" name="object 83"/>
            <p:cNvPicPr/>
            <p:nvPr/>
          </p:nvPicPr>
          <p:blipFill>
            <a:blip r:embed="rId45"/>
            <a:stretch>
              <a:fillRect/>
            </a:stretch>
          </p:blipFill>
          <p:spPr>
            <a:xfrm>
              <a:off x="1913403" y="2629235"/>
              <a:ext cx="133294" cy="215404"/>
            </a:xfrm>
            <a:prstGeom prst="rect">
              <a:avLst/>
            </a:prstGeom>
          </p:spPr>
        </p:pic>
        <p:pic>
          <p:nvPicPr>
            <p:cNvPr id="84" name="object 84"/>
            <p:cNvPicPr/>
            <p:nvPr/>
          </p:nvPicPr>
          <p:blipFill>
            <a:blip r:embed="rId46"/>
            <a:stretch>
              <a:fillRect/>
            </a:stretch>
          </p:blipFill>
          <p:spPr>
            <a:xfrm>
              <a:off x="2077626" y="2683108"/>
              <a:ext cx="141362" cy="161532"/>
            </a:xfrm>
            <a:prstGeom prst="rect">
              <a:avLst/>
            </a:prstGeom>
          </p:spPr>
        </p:pic>
        <p:pic>
          <p:nvPicPr>
            <p:cNvPr id="85" name="object 85"/>
            <p:cNvPicPr/>
            <p:nvPr/>
          </p:nvPicPr>
          <p:blipFill>
            <a:blip r:embed="rId47"/>
            <a:stretch>
              <a:fillRect/>
            </a:stretch>
          </p:blipFill>
          <p:spPr>
            <a:xfrm>
              <a:off x="2251262" y="2683108"/>
              <a:ext cx="123797" cy="157498"/>
            </a:xfrm>
            <a:prstGeom prst="rect">
              <a:avLst/>
            </a:prstGeom>
          </p:spPr>
        </p:pic>
        <p:pic>
          <p:nvPicPr>
            <p:cNvPr id="86" name="object 86"/>
            <p:cNvPicPr/>
            <p:nvPr/>
          </p:nvPicPr>
          <p:blipFill>
            <a:blip r:embed="rId48"/>
            <a:stretch>
              <a:fillRect/>
            </a:stretch>
          </p:blipFill>
          <p:spPr>
            <a:xfrm>
              <a:off x="2400692" y="2633269"/>
              <a:ext cx="75304" cy="210026"/>
            </a:xfrm>
            <a:prstGeom prst="rect">
              <a:avLst/>
            </a:prstGeom>
          </p:spPr>
        </p:pic>
        <p:sp>
          <p:nvSpPr>
            <p:cNvPr id="87" name="object 87"/>
            <p:cNvSpPr/>
            <p:nvPr/>
          </p:nvSpPr>
          <p:spPr>
            <a:xfrm>
              <a:off x="2497589" y="2627980"/>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88" name="object 88"/>
            <p:cNvPicPr/>
            <p:nvPr/>
          </p:nvPicPr>
          <p:blipFill>
            <a:blip r:embed="rId49"/>
            <a:stretch>
              <a:fillRect/>
            </a:stretch>
          </p:blipFill>
          <p:spPr>
            <a:xfrm>
              <a:off x="2554072" y="2683108"/>
              <a:ext cx="141362" cy="161532"/>
            </a:xfrm>
            <a:prstGeom prst="rect">
              <a:avLst/>
            </a:prstGeom>
          </p:spPr>
        </p:pic>
        <p:sp>
          <p:nvSpPr>
            <p:cNvPr id="89" name="object 89"/>
            <p:cNvSpPr/>
            <p:nvPr/>
          </p:nvSpPr>
          <p:spPr>
            <a:xfrm>
              <a:off x="2726614" y="2627555"/>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sp>
        <p:nvSpPr>
          <p:cNvPr id="90" name="object 90"/>
          <p:cNvSpPr/>
          <p:nvPr/>
        </p:nvSpPr>
        <p:spPr>
          <a:xfrm>
            <a:off x="981041" y="3054668"/>
            <a:ext cx="126626" cy="277346"/>
          </a:xfrm>
          <a:custGeom>
            <a:avLst/>
            <a:gdLst/>
            <a:ahLst/>
            <a:cxnLst/>
            <a:rect l="l" t="t" r="r" b="b"/>
            <a:pathLst>
              <a:path w="143509" h="314325">
                <a:moveTo>
                  <a:pt x="79349" y="0"/>
                </a:moveTo>
                <a:lnTo>
                  <a:pt x="58013" y="0"/>
                </a:lnTo>
                <a:lnTo>
                  <a:pt x="43980" y="20637"/>
                </a:lnTo>
                <a:lnTo>
                  <a:pt x="21691" y="61823"/>
                </a:lnTo>
                <a:lnTo>
                  <a:pt x="7721" y="100761"/>
                </a:lnTo>
                <a:lnTo>
                  <a:pt x="0" y="157162"/>
                </a:lnTo>
                <a:lnTo>
                  <a:pt x="1117" y="178917"/>
                </a:lnTo>
                <a:lnTo>
                  <a:pt x="9639" y="221767"/>
                </a:lnTo>
                <a:lnTo>
                  <a:pt x="26200" y="262636"/>
                </a:lnTo>
                <a:lnTo>
                  <a:pt x="46812" y="298640"/>
                </a:lnTo>
                <a:lnTo>
                  <a:pt x="58013" y="314325"/>
                </a:lnTo>
                <a:lnTo>
                  <a:pt x="79349" y="314325"/>
                </a:lnTo>
                <a:lnTo>
                  <a:pt x="58166" y="275170"/>
                </a:lnTo>
                <a:lnTo>
                  <a:pt x="42875" y="235750"/>
                </a:lnTo>
                <a:lnTo>
                  <a:pt x="33604" y="196329"/>
                </a:lnTo>
                <a:lnTo>
                  <a:pt x="30480" y="157162"/>
                </a:lnTo>
                <a:lnTo>
                  <a:pt x="31026" y="142074"/>
                </a:lnTo>
                <a:lnTo>
                  <a:pt x="38100" y="96113"/>
                </a:lnTo>
                <a:lnTo>
                  <a:pt x="53340" y="48869"/>
                </a:lnTo>
                <a:lnTo>
                  <a:pt x="57658" y="39966"/>
                </a:lnTo>
                <a:lnTo>
                  <a:pt x="79349" y="0"/>
                </a:lnTo>
                <a:close/>
              </a:path>
              <a:path w="143509" h="314325">
                <a:moveTo>
                  <a:pt x="143344" y="70205"/>
                </a:moveTo>
                <a:lnTo>
                  <a:pt x="114388" y="70205"/>
                </a:lnTo>
                <a:lnTo>
                  <a:pt x="114388" y="244132"/>
                </a:lnTo>
                <a:lnTo>
                  <a:pt x="143344" y="244132"/>
                </a:lnTo>
                <a:lnTo>
                  <a:pt x="143344" y="70205"/>
                </a:lnTo>
                <a:close/>
              </a:path>
              <a:path w="143509" h="314325">
                <a:moveTo>
                  <a:pt x="143344" y="4584"/>
                </a:moveTo>
                <a:lnTo>
                  <a:pt x="114388" y="4584"/>
                </a:lnTo>
                <a:lnTo>
                  <a:pt x="114388" y="38201"/>
                </a:lnTo>
                <a:lnTo>
                  <a:pt x="143344" y="38201"/>
                </a:lnTo>
                <a:lnTo>
                  <a:pt x="143344" y="4584"/>
                </a:lnTo>
                <a:close/>
              </a:path>
            </a:pathLst>
          </a:custGeom>
          <a:solidFill>
            <a:srgbClr val="CC9900"/>
          </a:solidFill>
        </p:spPr>
        <p:txBody>
          <a:bodyPr wrap="square" lIns="0" tIns="0" rIns="0" bIns="0" rtlCol="0"/>
          <a:lstStyle/>
          <a:p>
            <a:endParaRPr/>
          </a:p>
        </p:txBody>
      </p:sp>
      <p:sp>
        <p:nvSpPr>
          <p:cNvPr id="91" name="object 91"/>
          <p:cNvSpPr/>
          <p:nvPr/>
        </p:nvSpPr>
        <p:spPr>
          <a:xfrm>
            <a:off x="1147953" y="3054668"/>
            <a:ext cx="133350" cy="277346"/>
          </a:xfrm>
          <a:custGeom>
            <a:avLst/>
            <a:gdLst/>
            <a:ahLst/>
            <a:cxnLst/>
            <a:rect l="l" t="t" r="r" b="b"/>
            <a:pathLst>
              <a:path w="151130" h="314325">
                <a:moveTo>
                  <a:pt x="28956" y="70205"/>
                </a:moveTo>
                <a:lnTo>
                  <a:pt x="0" y="70205"/>
                </a:lnTo>
                <a:lnTo>
                  <a:pt x="0" y="244132"/>
                </a:lnTo>
                <a:lnTo>
                  <a:pt x="28956" y="244132"/>
                </a:lnTo>
                <a:lnTo>
                  <a:pt x="28956" y="70205"/>
                </a:lnTo>
                <a:close/>
              </a:path>
              <a:path w="151130" h="314325">
                <a:moveTo>
                  <a:pt x="28956" y="4584"/>
                </a:moveTo>
                <a:lnTo>
                  <a:pt x="0" y="4584"/>
                </a:lnTo>
                <a:lnTo>
                  <a:pt x="0" y="38201"/>
                </a:lnTo>
                <a:lnTo>
                  <a:pt x="28956" y="38201"/>
                </a:lnTo>
                <a:lnTo>
                  <a:pt x="28956" y="4584"/>
                </a:lnTo>
                <a:close/>
              </a:path>
              <a:path w="151130" h="314325">
                <a:moveTo>
                  <a:pt x="150977" y="157162"/>
                </a:moveTo>
                <a:lnTo>
                  <a:pt x="143903" y="100723"/>
                </a:lnTo>
                <a:lnTo>
                  <a:pt x="130784" y="61810"/>
                </a:lnTo>
                <a:lnTo>
                  <a:pt x="107924" y="20599"/>
                </a:lnTo>
                <a:lnTo>
                  <a:pt x="93065" y="0"/>
                </a:lnTo>
                <a:lnTo>
                  <a:pt x="71628" y="0"/>
                </a:lnTo>
                <a:lnTo>
                  <a:pt x="81114" y="16002"/>
                </a:lnTo>
                <a:lnTo>
                  <a:pt x="88861" y="29578"/>
                </a:lnTo>
                <a:lnTo>
                  <a:pt x="107353" y="71920"/>
                </a:lnTo>
                <a:lnTo>
                  <a:pt x="117271" y="111264"/>
                </a:lnTo>
                <a:lnTo>
                  <a:pt x="120497" y="157162"/>
                </a:lnTo>
                <a:lnTo>
                  <a:pt x="117589" y="196964"/>
                </a:lnTo>
                <a:lnTo>
                  <a:pt x="108673" y="236321"/>
                </a:lnTo>
                <a:lnTo>
                  <a:pt x="93446" y="275386"/>
                </a:lnTo>
                <a:lnTo>
                  <a:pt x="71628" y="314325"/>
                </a:lnTo>
                <a:lnTo>
                  <a:pt x="93065" y="314325"/>
                </a:lnTo>
                <a:lnTo>
                  <a:pt x="115925" y="281330"/>
                </a:lnTo>
                <a:lnTo>
                  <a:pt x="134213" y="242608"/>
                </a:lnTo>
                <a:lnTo>
                  <a:pt x="147167" y="200456"/>
                </a:lnTo>
                <a:lnTo>
                  <a:pt x="150063" y="178879"/>
                </a:lnTo>
                <a:lnTo>
                  <a:pt x="150977" y="157162"/>
                </a:lnTo>
                <a:close/>
              </a:path>
            </a:pathLst>
          </a:custGeom>
          <a:solidFill>
            <a:srgbClr val="CC9900"/>
          </a:solidFill>
        </p:spPr>
        <p:txBody>
          <a:bodyPr wrap="square" lIns="0" tIns="0" rIns="0" bIns="0" rtlCol="0"/>
          <a:lstStyle/>
          <a:p>
            <a:endParaRPr/>
          </a:p>
        </p:txBody>
      </p:sp>
      <p:pic>
        <p:nvPicPr>
          <p:cNvPr id="92" name="object 92"/>
          <p:cNvPicPr/>
          <p:nvPr/>
        </p:nvPicPr>
        <p:blipFill>
          <a:blip r:embed="rId50"/>
          <a:stretch>
            <a:fillRect/>
          </a:stretch>
        </p:blipFill>
        <p:spPr>
          <a:xfrm>
            <a:off x="1479008" y="3054668"/>
            <a:ext cx="187082" cy="219439"/>
          </a:xfrm>
          <a:prstGeom prst="rect">
            <a:avLst/>
          </a:prstGeom>
        </p:spPr>
      </p:pic>
      <p:grpSp>
        <p:nvGrpSpPr>
          <p:cNvPr id="93" name="object 93"/>
          <p:cNvGrpSpPr/>
          <p:nvPr/>
        </p:nvGrpSpPr>
        <p:grpSpPr>
          <a:xfrm>
            <a:off x="1687606" y="3057862"/>
            <a:ext cx="1335293" cy="216245"/>
            <a:chOff x="1535206" y="3057861"/>
            <a:chExt cx="1335293" cy="216245"/>
          </a:xfrm>
        </p:grpSpPr>
        <p:pic>
          <p:nvPicPr>
            <p:cNvPr id="94" name="object 94"/>
            <p:cNvPicPr/>
            <p:nvPr/>
          </p:nvPicPr>
          <p:blipFill>
            <a:blip r:embed="rId51"/>
            <a:stretch>
              <a:fillRect/>
            </a:stretch>
          </p:blipFill>
          <p:spPr>
            <a:xfrm>
              <a:off x="1708841" y="3112574"/>
              <a:ext cx="207252" cy="157498"/>
            </a:xfrm>
            <a:prstGeom prst="rect">
              <a:avLst/>
            </a:prstGeom>
          </p:spPr>
        </p:pic>
        <p:pic>
          <p:nvPicPr>
            <p:cNvPr id="95" name="object 95"/>
            <p:cNvPicPr/>
            <p:nvPr/>
          </p:nvPicPr>
          <p:blipFill>
            <a:blip r:embed="rId52"/>
            <a:stretch>
              <a:fillRect/>
            </a:stretch>
          </p:blipFill>
          <p:spPr>
            <a:xfrm>
              <a:off x="1535206" y="3112574"/>
              <a:ext cx="144051" cy="161532"/>
            </a:xfrm>
            <a:prstGeom prst="rect">
              <a:avLst/>
            </a:prstGeom>
          </p:spPr>
        </p:pic>
        <p:pic>
          <p:nvPicPr>
            <p:cNvPr id="96" name="object 96"/>
            <p:cNvPicPr/>
            <p:nvPr/>
          </p:nvPicPr>
          <p:blipFill>
            <a:blip r:embed="rId53"/>
            <a:stretch>
              <a:fillRect/>
            </a:stretch>
          </p:blipFill>
          <p:spPr>
            <a:xfrm>
              <a:off x="1955174" y="3112573"/>
              <a:ext cx="208597" cy="157498"/>
            </a:xfrm>
            <a:prstGeom prst="rect">
              <a:avLst/>
            </a:prstGeom>
          </p:spPr>
        </p:pic>
        <p:pic>
          <p:nvPicPr>
            <p:cNvPr id="97" name="object 97"/>
            <p:cNvPicPr/>
            <p:nvPr/>
          </p:nvPicPr>
          <p:blipFill>
            <a:blip r:embed="rId54"/>
            <a:stretch>
              <a:fillRect/>
            </a:stretch>
          </p:blipFill>
          <p:spPr>
            <a:xfrm>
              <a:off x="2194700" y="3112573"/>
              <a:ext cx="141362" cy="161532"/>
            </a:xfrm>
            <a:prstGeom prst="rect">
              <a:avLst/>
            </a:prstGeom>
          </p:spPr>
        </p:pic>
        <p:pic>
          <p:nvPicPr>
            <p:cNvPr id="98" name="object 98"/>
            <p:cNvPicPr/>
            <p:nvPr/>
          </p:nvPicPr>
          <p:blipFill>
            <a:blip r:embed="rId55"/>
            <a:stretch>
              <a:fillRect/>
            </a:stretch>
          </p:blipFill>
          <p:spPr>
            <a:xfrm>
              <a:off x="2366990" y="3112573"/>
              <a:ext cx="224817" cy="161532"/>
            </a:xfrm>
            <a:prstGeom prst="rect">
              <a:avLst/>
            </a:prstGeom>
          </p:spPr>
        </p:pic>
        <p:sp>
          <p:nvSpPr>
            <p:cNvPr id="99" name="object 99"/>
            <p:cNvSpPr/>
            <p:nvPr/>
          </p:nvSpPr>
          <p:spPr>
            <a:xfrm>
              <a:off x="2614657" y="305871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00" name="object 100"/>
            <p:cNvPicPr/>
            <p:nvPr/>
          </p:nvPicPr>
          <p:blipFill>
            <a:blip r:embed="rId56"/>
            <a:stretch>
              <a:fillRect/>
            </a:stretch>
          </p:blipFill>
          <p:spPr>
            <a:xfrm>
              <a:off x="2671146" y="3112573"/>
              <a:ext cx="141362" cy="161532"/>
            </a:xfrm>
            <a:prstGeom prst="rect">
              <a:avLst/>
            </a:prstGeom>
          </p:spPr>
        </p:pic>
        <p:sp>
          <p:nvSpPr>
            <p:cNvPr id="101" name="object 101"/>
            <p:cNvSpPr/>
            <p:nvPr/>
          </p:nvSpPr>
          <p:spPr>
            <a:xfrm>
              <a:off x="2843605" y="3057861"/>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sp>
        <p:nvSpPr>
          <p:cNvPr id="102" name="object 102"/>
          <p:cNvSpPr/>
          <p:nvPr/>
        </p:nvSpPr>
        <p:spPr>
          <a:xfrm>
            <a:off x="981041" y="3484133"/>
            <a:ext cx="126626" cy="277346"/>
          </a:xfrm>
          <a:custGeom>
            <a:avLst/>
            <a:gdLst/>
            <a:ahLst/>
            <a:cxnLst/>
            <a:rect l="l" t="t" r="r" b="b"/>
            <a:pathLst>
              <a:path w="143509" h="314325">
                <a:moveTo>
                  <a:pt x="79349" y="0"/>
                </a:moveTo>
                <a:lnTo>
                  <a:pt x="59537" y="0"/>
                </a:lnTo>
                <a:lnTo>
                  <a:pt x="44615" y="20599"/>
                </a:lnTo>
                <a:lnTo>
                  <a:pt x="21717" y="61810"/>
                </a:lnTo>
                <a:lnTo>
                  <a:pt x="7721" y="100723"/>
                </a:lnTo>
                <a:lnTo>
                  <a:pt x="0" y="157162"/>
                </a:lnTo>
                <a:lnTo>
                  <a:pt x="1117" y="178879"/>
                </a:lnTo>
                <a:lnTo>
                  <a:pt x="9639" y="221754"/>
                </a:lnTo>
                <a:lnTo>
                  <a:pt x="26212" y="262597"/>
                </a:lnTo>
                <a:lnTo>
                  <a:pt x="47447" y="298627"/>
                </a:lnTo>
                <a:lnTo>
                  <a:pt x="59537" y="314325"/>
                </a:lnTo>
                <a:lnTo>
                  <a:pt x="79349" y="314325"/>
                </a:lnTo>
                <a:lnTo>
                  <a:pt x="58166" y="275170"/>
                </a:lnTo>
                <a:lnTo>
                  <a:pt x="42875" y="235750"/>
                </a:lnTo>
                <a:lnTo>
                  <a:pt x="33604" y="196329"/>
                </a:lnTo>
                <a:lnTo>
                  <a:pt x="30480" y="157162"/>
                </a:lnTo>
                <a:lnTo>
                  <a:pt x="31026" y="141427"/>
                </a:lnTo>
                <a:lnTo>
                  <a:pt x="38100" y="96113"/>
                </a:lnTo>
                <a:lnTo>
                  <a:pt x="53340" y="48869"/>
                </a:lnTo>
                <a:lnTo>
                  <a:pt x="57658" y="39954"/>
                </a:lnTo>
                <a:lnTo>
                  <a:pt x="79349" y="0"/>
                </a:lnTo>
                <a:close/>
              </a:path>
              <a:path w="143509" h="314325">
                <a:moveTo>
                  <a:pt x="143344" y="70205"/>
                </a:moveTo>
                <a:lnTo>
                  <a:pt x="114388" y="70205"/>
                </a:lnTo>
                <a:lnTo>
                  <a:pt x="114388" y="244132"/>
                </a:lnTo>
                <a:lnTo>
                  <a:pt x="143344" y="244132"/>
                </a:lnTo>
                <a:lnTo>
                  <a:pt x="143344" y="70205"/>
                </a:lnTo>
                <a:close/>
              </a:path>
              <a:path w="143509" h="314325">
                <a:moveTo>
                  <a:pt x="143344" y="3060"/>
                </a:moveTo>
                <a:lnTo>
                  <a:pt x="114388" y="3060"/>
                </a:lnTo>
                <a:lnTo>
                  <a:pt x="114388" y="38201"/>
                </a:lnTo>
                <a:lnTo>
                  <a:pt x="143344" y="38201"/>
                </a:lnTo>
                <a:lnTo>
                  <a:pt x="143344" y="3060"/>
                </a:lnTo>
                <a:close/>
              </a:path>
            </a:pathLst>
          </a:custGeom>
          <a:solidFill>
            <a:srgbClr val="CC9900"/>
          </a:solidFill>
        </p:spPr>
        <p:txBody>
          <a:bodyPr wrap="square" lIns="0" tIns="0" rIns="0" bIns="0" rtlCol="0"/>
          <a:lstStyle/>
          <a:p>
            <a:endParaRPr/>
          </a:p>
        </p:txBody>
      </p:sp>
      <p:sp>
        <p:nvSpPr>
          <p:cNvPr id="103" name="object 103"/>
          <p:cNvSpPr/>
          <p:nvPr/>
        </p:nvSpPr>
        <p:spPr>
          <a:xfrm>
            <a:off x="1147954" y="348683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CC9900"/>
          </a:solidFill>
        </p:spPr>
        <p:txBody>
          <a:bodyPr wrap="square" lIns="0" tIns="0" rIns="0" bIns="0" rtlCol="0"/>
          <a:lstStyle/>
          <a:p>
            <a:endParaRPr/>
          </a:p>
        </p:txBody>
      </p:sp>
      <p:sp>
        <p:nvSpPr>
          <p:cNvPr id="104" name="object 104"/>
          <p:cNvSpPr/>
          <p:nvPr/>
        </p:nvSpPr>
        <p:spPr>
          <a:xfrm>
            <a:off x="1213843" y="3484133"/>
            <a:ext cx="132229" cy="277346"/>
          </a:xfrm>
          <a:custGeom>
            <a:avLst/>
            <a:gdLst/>
            <a:ahLst/>
            <a:cxnLst/>
            <a:rect l="l" t="t" r="r" b="b"/>
            <a:pathLst>
              <a:path w="149859" h="314325">
                <a:moveTo>
                  <a:pt x="28956" y="70205"/>
                </a:moveTo>
                <a:lnTo>
                  <a:pt x="0" y="70205"/>
                </a:lnTo>
                <a:lnTo>
                  <a:pt x="0" y="244132"/>
                </a:lnTo>
                <a:lnTo>
                  <a:pt x="28956" y="244132"/>
                </a:lnTo>
                <a:lnTo>
                  <a:pt x="28956" y="70205"/>
                </a:lnTo>
                <a:close/>
              </a:path>
              <a:path w="149859" h="314325">
                <a:moveTo>
                  <a:pt x="28956" y="3060"/>
                </a:moveTo>
                <a:lnTo>
                  <a:pt x="0" y="3060"/>
                </a:lnTo>
                <a:lnTo>
                  <a:pt x="0" y="38201"/>
                </a:lnTo>
                <a:lnTo>
                  <a:pt x="28956" y="38201"/>
                </a:lnTo>
                <a:lnTo>
                  <a:pt x="28956" y="3060"/>
                </a:lnTo>
                <a:close/>
              </a:path>
              <a:path w="149859" h="314325">
                <a:moveTo>
                  <a:pt x="149542" y="157162"/>
                </a:moveTo>
                <a:lnTo>
                  <a:pt x="146304" y="118643"/>
                </a:lnTo>
                <a:lnTo>
                  <a:pt x="129336" y="61810"/>
                </a:lnTo>
                <a:lnTo>
                  <a:pt x="106413" y="20599"/>
                </a:lnTo>
                <a:lnTo>
                  <a:pt x="91528" y="0"/>
                </a:lnTo>
                <a:lnTo>
                  <a:pt x="70192" y="0"/>
                </a:lnTo>
                <a:lnTo>
                  <a:pt x="87337" y="29006"/>
                </a:lnTo>
                <a:lnTo>
                  <a:pt x="93345" y="39954"/>
                </a:lnTo>
                <a:lnTo>
                  <a:pt x="109423" y="83807"/>
                </a:lnTo>
                <a:lnTo>
                  <a:pt x="117716" y="126682"/>
                </a:lnTo>
                <a:lnTo>
                  <a:pt x="119062" y="157162"/>
                </a:lnTo>
                <a:lnTo>
                  <a:pt x="116141" y="196964"/>
                </a:lnTo>
                <a:lnTo>
                  <a:pt x="107200" y="236321"/>
                </a:lnTo>
                <a:lnTo>
                  <a:pt x="91973" y="275386"/>
                </a:lnTo>
                <a:lnTo>
                  <a:pt x="70192" y="314325"/>
                </a:lnTo>
                <a:lnTo>
                  <a:pt x="91528" y="314325"/>
                </a:lnTo>
                <a:lnTo>
                  <a:pt x="114439" y="281330"/>
                </a:lnTo>
                <a:lnTo>
                  <a:pt x="132778" y="242608"/>
                </a:lnTo>
                <a:lnTo>
                  <a:pt x="145732" y="200456"/>
                </a:lnTo>
                <a:lnTo>
                  <a:pt x="148640" y="178879"/>
                </a:lnTo>
                <a:lnTo>
                  <a:pt x="149542" y="157162"/>
                </a:lnTo>
                <a:close/>
              </a:path>
            </a:pathLst>
          </a:custGeom>
          <a:solidFill>
            <a:srgbClr val="CC9900"/>
          </a:solidFill>
        </p:spPr>
        <p:txBody>
          <a:bodyPr wrap="square" lIns="0" tIns="0" rIns="0" bIns="0" rtlCol="0"/>
          <a:lstStyle/>
          <a:p>
            <a:endParaRPr/>
          </a:p>
        </p:txBody>
      </p:sp>
      <p:sp>
        <p:nvSpPr>
          <p:cNvPr id="105" name="object 105"/>
          <p:cNvSpPr/>
          <p:nvPr/>
        </p:nvSpPr>
        <p:spPr>
          <a:xfrm>
            <a:off x="1491279" y="3486822"/>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0000"/>
          </a:solidFill>
        </p:spPr>
        <p:txBody>
          <a:bodyPr wrap="square" lIns="0" tIns="0" rIns="0" bIns="0" rtlCol="0"/>
          <a:lstStyle/>
          <a:p>
            <a:endParaRPr/>
          </a:p>
        </p:txBody>
      </p:sp>
      <p:grpSp>
        <p:nvGrpSpPr>
          <p:cNvPr id="106" name="object 106"/>
          <p:cNvGrpSpPr/>
          <p:nvPr/>
        </p:nvGrpSpPr>
        <p:grpSpPr>
          <a:xfrm>
            <a:off x="1566498" y="3486823"/>
            <a:ext cx="288020" cy="216749"/>
            <a:chOff x="1414097" y="3486822"/>
            <a:chExt cx="288020" cy="216749"/>
          </a:xfrm>
        </p:grpSpPr>
        <p:pic>
          <p:nvPicPr>
            <p:cNvPr id="107" name="object 107"/>
            <p:cNvPicPr/>
            <p:nvPr/>
          </p:nvPicPr>
          <p:blipFill>
            <a:blip r:embed="rId57"/>
            <a:stretch>
              <a:fillRect/>
            </a:stretch>
          </p:blipFill>
          <p:spPr>
            <a:xfrm>
              <a:off x="1414097" y="3542038"/>
              <a:ext cx="123797" cy="157498"/>
            </a:xfrm>
            <a:prstGeom prst="rect">
              <a:avLst/>
            </a:prstGeom>
          </p:spPr>
        </p:pic>
        <p:pic>
          <p:nvPicPr>
            <p:cNvPr id="108" name="object 108"/>
            <p:cNvPicPr/>
            <p:nvPr/>
          </p:nvPicPr>
          <p:blipFill>
            <a:blip r:embed="rId58"/>
            <a:stretch>
              <a:fillRect/>
            </a:stretch>
          </p:blipFill>
          <p:spPr>
            <a:xfrm>
              <a:off x="1568907" y="3486822"/>
              <a:ext cx="133210" cy="216749"/>
            </a:xfrm>
            <a:prstGeom prst="rect">
              <a:avLst/>
            </a:prstGeom>
          </p:spPr>
        </p:pic>
      </p:grpSp>
      <p:grpSp>
        <p:nvGrpSpPr>
          <p:cNvPr id="109" name="object 109"/>
          <p:cNvGrpSpPr/>
          <p:nvPr/>
        </p:nvGrpSpPr>
        <p:grpSpPr>
          <a:xfrm>
            <a:off x="1894943" y="3486823"/>
            <a:ext cx="750093" cy="216748"/>
            <a:chOff x="1742542" y="3486823"/>
            <a:chExt cx="750093" cy="216748"/>
          </a:xfrm>
        </p:grpSpPr>
        <p:pic>
          <p:nvPicPr>
            <p:cNvPr id="110" name="object 110"/>
            <p:cNvPicPr/>
            <p:nvPr/>
          </p:nvPicPr>
          <p:blipFill>
            <a:blip r:embed="rId59"/>
            <a:stretch>
              <a:fillRect/>
            </a:stretch>
          </p:blipFill>
          <p:spPr>
            <a:xfrm>
              <a:off x="1742542" y="3546072"/>
              <a:ext cx="125141" cy="157498"/>
            </a:xfrm>
            <a:prstGeom prst="rect">
              <a:avLst/>
            </a:prstGeom>
          </p:spPr>
        </p:pic>
        <p:pic>
          <p:nvPicPr>
            <p:cNvPr id="111" name="object 111"/>
            <p:cNvPicPr/>
            <p:nvPr/>
          </p:nvPicPr>
          <p:blipFill>
            <a:blip r:embed="rId60"/>
            <a:stretch>
              <a:fillRect/>
            </a:stretch>
          </p:blipFill>
          <p:spPr>
            <a:xfrm>
              <a:off x="1897267" y="3492200"/>
              <a:ext cx="218094" cy="211370"/>
            </a:xfrm>
            <a:prstGeom prst="rect">
              <a:avLst/>
            </a:prstGeom>
          </p:spPr>
        </p:pic>
        <p:sp>
          <p:nvSpPr>
            <p:cNvPr id="112" name="object 112"/>
            <p:cNvSpPr/>
            <p:nvPr/>
          </p:nvSpPr>
          <p:spPr>
            <a:xfrm>
              <a:off x="2136872" y="3486833"/>
              <a:ext cx="126626" cy="212912"/>
            </a:xfrm>
            <a:custGeom>
              <a:avLst/>
              <a:gdLst/>
              <a:ahLst/>
              <a:cxnLst/>
              <a:rect l="l" t="t" r="r" b="b"/>
              <a:pathLst>
                <a:path w="143510" h="241300">
                  <a:moveTo>
                    <a:pt x="94589" y="71716"/>
                  </a:moveTo>
                  <a:lnTo>
                    <a:pt x="87464" y="67716"/>
                  </a:lnTo>
                  <a:lnTo>
                    <a:pt x="79908" y="64858"/>
                  </a:lnTo>
                  <a:lnTo>
                    <a:pt x="72034" y="63144"/>
                  </a:lnTo>
                  <a:lnTo>
                    <a:pt x="64008" y="62572"/>
                  </a:lnTo>
                  <a:lnTo>
                    <a:pt x="57912" y="62572"/>
                  </a:lnTo>
                  <a:lnTo>
                    <a:pt x="27432" y="93052"/>
                  </a:lnTo>
                  <a:lnTo>
                    <a:pt x="27432" y="67144"/>
                  </a:lnTo>
                  <a:lnTo>
                    <a:pt x="0" y="67144"/>
                  </a:lnTo>
                  <a:lnTo>
                    <a:pt x="0" y="241071"/>
                  </a:lnTo>
                  <a:lnTo>
                    <a:pt x="30480" y="241071"/>
                  </a:lnTo>
                  <a:lnTo>
                    <a:pt x="30480" y="149542"/>
                  </a:lnTo>
                  <a:lnTo>
                    <a:pt x="30772" y="140652"/>
                  </a:lnTo>
                  <a:lnTo>
                    <a:pt x="31623" y="132207"/>
                  </a:lnTo>
                  <a:lnTo>
                    <a:pt x="33058" y="124028"/>
                  </a:lnTo>
                  <a:lnTo>
                    <a:pt x="35052" y="116014"/>
                  </a:lnTo>
                  <a:lnTo>
                    <a:pt x="36576" y="108292"/>
                  </a:lnTo>
                  <a:lnTo>
                    <a:pt x="50292" y="94576"/>
                  </a:lnTo>
                  <a:lnTo>
                    <a:pt x="56388" y="93052"/>
                  </a:lnTo>
                  <a:lnTo>
                    <a:pt x="70104" y="93052"/>
                  </a:lnTo>
                  <a:lnTo>
                    <a:pt x="85445" y="99148"/>
                  </a:lnTo>
                  <a:lnTo>
                    <a:pt x="94589" y="71716"/>
                  </a:lnTo>
                  <a:close/>
                </a:path>
                <a:path w="143510" h="241300">
                  <a:moveTo>
                    <a:pt x="143344" y="67144"/>
                  </a:moveTo>
                  <a:lnTo>
                    <a:pt x="112864" y="67144"/>
                  </a:lnTo>
                  <a:lnTo>
                    <a:pt x="112864" y="241071"/>
                  </a:lnTo>
                  <a:lnTo>
                    <a:pt x="143344" y="241071"/>
                  </a:lnTo>
                  <a:lnTo>
                    <a:pt x="143344" y="67144"/>
                  </a:lnTo>
                  <a:close/>
                </a:path>
                <a:path w="143510" h="241300">
                  <a:moveTo>
                    <a:pt x="143344" y="0"/>
                  </a:moveTo>
                  <a:lnTo>
                    <a:pt x="112864" y="0"/>
                  </a:lnTo>
                  <a:lnTo>
                    <a:pt x="112864" y="35140"/>
                  </a:lnTo>
                  <a:lnTo>
                    <a:pt x="143344" y="35140"/>
                  </a:lnTo>
                  <a:lnTo>
                    <a:pt x="143344" y="0"/>
                  </a:lnTo>
                  <a:close/>
                </a:path>
              </a:pathLst>
            </a:custGeom>
            <a:solidFill>
              <a:srgbClr val="000000"/>
            </a:solidFill>
          </p:spPr>
          <p:txBody>
            <a:bodyPr wrap="square" lIns="0" tIns="0" rIns="0" bIns="0" rtlCol="0"/>
            <a:lstStyle/>
            <a:p>
              <a:endParaRPr/>
            </a:p>
          </p:txBody>
        </p:sp>
        <p:pic>
          <p:nvPicPr>
            <p:cNvPr id="113" name="object 113"/>
            <p:cNvPicPr/>
            <p:nvPr/>
          </p:nvPicPr>
          <p:blipFill>
            <a:blip r:embed="rId61"/>
            <a:stretch>
              <a:fillRect/>
            </a:stretch>
          </p:blipFill>
          <p:spPr>
            <a:xfrm>
              <a:off x="2294292" y="3542039"/>
              <a:ext cx="141362" cy="161532"/>
            </a:xfrm>
            <a:prstGeom prst="rect">
              <a:avLst/>
            </a:prstGeom>
          </p:spPr>
        </p:pic>
        <p:sp>
          <p:nvSpPr>
            <p:cNvPr id="114" name="object 114"/>
            <p:cNvSpPr/>
            <p:nvPr/>
          </p:nvSpPr>
          <p:spPr>
            <a:xfrm>
              <a:off x="2465741" y="3486823"/>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115" name="object 115"/>
          <p:cNvGrpSpPr/>
          <p:nvPr/>
        </p:nvGrpSpPr>
        <p:grpSpPr>
          <a:xfrm>
            <a:off x="981041" y="3913598"/>
            <a:ext cx="380922" cy="277357"/>
            <a:chOff x="828641" y="3913598"/>
            <a:chExt cx="380922" cy="277357"/>
          </a:xfrm>
        </p:grpSpPr>
        <p:sp>
          <p:nvSpPr>
            <p:cNvPr id="116" name="object 116"/>
            <p:cNvSpPr/>
            <p:nvPr/>
          </p:nvSpPr>
          <p:spPr>
            <a:xfrm>
              <a:off x="828641" y="3913609"/>
              <a:ext cx="126626" cy="277346"/>
            </a:xfrm>
            <a:custGeom>
              <a:avLst/>
              <a:gdLst/>
              <a:ahLst/>
              <a:cxnLst/>
              <a:rect l="l" t="t" r="r" b="b"/>
              <a:pathLst>
                <a:path w="143509" h="314325">
                  <a:moveTo>
                    <a:pt x="79349" y="0"/>
                  </a:moveTo>
                  <a:lnTo>
                    <a:pt x="58013" y="0"/>
                  </a:lnTo>
                  <a:lnTo>
                    <a:pt x="43980" y="20586"/>
                  </a:lnTo>
                  <a:lnTo>
                    <a:pt x="21691" y="61798"/>
                  </a:lnTo>
                  <a:lnTo>
                    <a:pt x="7721" y="100711"/>
                  </a:lnTo>
                  <a:lnTo>
                    <a:pt x="0" y="157162"/>
                  </a:lnTo>
                  <a:lnTo>
                    <a:pt x="1117" y="178866"/>
                  </a:lnTo>
                  <a:lnTo>
                    <a:pt x="9639" y="221742"/>
                  </a:lnTo>
                  <a:lnTo>
                    <a:pt x="26200" y="262585"/>
                  </a:lnTo>
                  <a:lnTo>
                    <a:pt x="46812" y="298615"/>
                  </a:lnTo>
                  <a:lnTo>
                    <a:pt x="58013" y="314325"/>
                  </a:lnTo>
                  <a:lnTo>
                    <a:pt x="79349" y="314325"/>
                  </a:lnTo>
                  <a:lnTo>
                    <a:pt x="58166" y="275374"/>
                  </a:lnTo>
                  <a:lnTo>
                    <a:pt x="42875" y="236308"/>
                  </a:lnTo>
                  <a:lnTo>
                    <a:pt x="33604" y="196951"/>
                  </a:lnTo>
                  <a:lnTo>
                    <a:pt x="30480" y="157162"/>
                  </a:lnTo>
                  <a:lnTo>
                    <a:pt x="31026" y="142049"/>
                  </a:lnTo>
                  <a:lnTo>
                    <a:pt x="38100" y="96100"/>
                  </a:lnTo>
                  <a:lnTo>
                    <a:pt x="53340" y="48856"/>
                  </a:lnTo>
                  <a:lnTo>
                    <a:pt x="79349" y="0"/>
                  </a:lnTo>
                  <a:close/>
                </a:path>
                <a:path w="143509" h="314325">
                  <a:moveTo>
                    <a:pt x="143344" y="70192"/>
                  </a:moveTo>
                  <a:lnTo>
                    <a:pt x="114388" y="70192"/>
                  </a:lnTo>
                  <a:lnTo>
                    <a:pt x="114388" y="244119"/>
                  </a:lnTo>
                  <a:lnTo>
                    <a:pt x="143344" y="244119"/>
                  </a:lnTo>
                  <a:lnTo>
                    <a:pt x="143344" y="70192"/>
                  </a:lnTo>
                  <a:close/>
                </a:path>
                <a:path w="143509" h="314325">
                  <a:moveTo>
                    <a:pt x="143344" y="4572"/>
                  </a:moveTo>
                  <a:lnTo>
                    <a:pt x="114388" y="4572"/>
                  </a:lnTo>
                  <a:lnTo>
                    <a:pt x="114388" y="38100"/>
                  </a:lnTo>
                  <a:lnTo>
                    <a:pt x="143344" y="38100"/>
                  </a:lnTo>
                  <a:lnTo>
                    <a:pt x="143344" y="4572"/>
                  </a:lnTo>
                  <a:close/>
                </a:path>
              </a:pathLst>
            </a:custGeom>
            <a:solidFill>
              <a:srgbClr val="CC9900"/>
            </a:solidFill>
          </p:spPr>
          <p:txBody>
            <a:bodyPr wrap="square" lIns="0" tIns="0" rIns="0" bIns="0" rtlCol="0"/>
            <a:lstStyle/>
            <a:p>
              <a:endParaRPr/>
            </a:p>
          </p:txBody>
        </p:sp>
        <p:pic>
          <p:nvPicPr>
            <p:cNvPr id="117" name="object 117"/>
            <p:cNvPicPr/>
            <p:nvPr/>
          </p:nvPicPr>
          <p:blipFill>
            <a:blip r:embed="rId62"/>
            <a:stretch>
              <a:fillRect/>
            </a:stretch>
          </p:blipFill>
          <p:spPr>
            <a:xfrm>
              <a:off x="979422" y="3975538"/>
              <a:ext cx="141278" cy="153464"/>
            </a:xfrm>
            <a:prstGeom prst="rect">
              <a:avLst/>
            </a:prstGeom>
          </p:spPr>
        </p:pic>
        <p:sp>
          <p:nvSpPr>
            <p:cNvPr id="118" name="object 118"/>
            <p:cNvSpPr/>
            <p:nvPr/>
          </p:nvSpPr>
          <p:spPr>
            <a:xfrm>
              <a:off x="1139526" y="3913598"/>
              <a:ext cx="70037" cy="277346"/>
            </a:xfrm>
            <a:custGeom>
              <a:avLst/>
              <a:gdLst/>
              <a:ahLst/>
              <a:cxnLst/>
              <a:rect l="l" t="t" r="r" b="b"/>
              <a:pathLst>
                <a:path w="79375" h="314325">
                  <a:moveTo>
                    <a:pt x="21336" y="314325"/>
                  </a:moveTo>
                  <a:lnTo>
                    <a:pt x="0" y="314325"/>
                  </a:lnTo>
                  <a:lnTo>
                    <a:pt x="22002" y="275382"/>
                  </a:lnTo>
                  <a:lnTo>
                    <a:pt x="37719" y="236315"/>
                  </a:lnTo>
                  <a:lnTo>
                    <a:pt x="47148" y="196962"/>
                  </a:lnTo>
                  <a:lnTo>
                    <a:pt x="50292" y="157162"/>
                  </a:lnTo>
                  <a:lnTo>
                    <a:pt x="49744" y="142063"/>
                  </a:lnTo>
                  <a:lnTo>
                    <a:pt x="42672" y="96107"/>
                  </a:lnTo>
                  <a:lnTo>
                    <a:pt x="27432" y="48863"/>
                  </a:lnTo>
                  <a:lnTo>
                    <a:pt x="0" y="0"/>
                  </a:lnTo>
                  <a:lnTo>
                    <a:pt x="21336" y="0"/>
                  </a:lnTo>
                  <a:lnTo>
                    <a:pt x="48768" y="41231"/>
                  </a:lnTo>
                  <a:lnTo>
                    <a:pt x="67056" y="82391"/>
                  </a:lnTo>
                  <a:lnTo>
                    <a:pt x="78628" y="137991"/>
                  </a:lnTo>
                  <a:lnTo>
                    <a:pt x="79248" y="157162"/>
                  </a:lnTo>
                  <a:lnTo>
                    <a:pt x="78343" y="178910"/>
                  </a:lnTo>
                  <a:lnTo>
                    <a:pt x="70246" y="221764"/>
                  </a:lnTo>
                  <a:lnTo>
                    <a:pt x="53911" y="262635"/>
                  </a:lnTo>
                  <a:lnTo>
                    <a:pt x="33337" y="298631"/>
                  </a:lnTo>
                  <a:lnTo>
                    <a:pt x="21336" y="314325"/>
                  </a:lnTo>
                  <a:close/>
                </a:path>
              </a:pathLst>
            </a:custGeom>
            <a:solidFill>
              <a:srgbClr val="CC9900"/>
            </a:solidFill>
          </p:spPr>
          <p:txBody>
            <a:bodyPr wrap="square" lIns="0" tIns="0" rIns="0" bIns="0" rtlCol="0"/>
            <a:lstStyle/>
            <a:p>
              <a:endParaRPr/>
            </a:p>
          </p:txBody>
        </p:sp>
      </p:grpSp>
      <p:grpSp>
        <p:nvGrpSpPr>
          <p:cNvPr id="119" name="object 119"/>
          <p:cNvGrpSpPr/>
          <p:nvPr/>
        </p:nvGrpSpPr>
        <p:grpSpPr>
          <a:xfrm>
            <a:off x="1477738" y="3913599"/>
            <a:ext cx="690433" cy="274655"/>
            <a:chOff x="1325337" y="3913598"/>
            <a:chExt cx="690433" cy="274655"/>
          </a:xfrm>
        </p:grpSpPr>
        <p:pic>
          <p:nvPicPr>
            <p:cNvPr id="120" name="object 120"/>
            <p:cNvPicPr/>
            <p:nvPr/>
          </p:nvPicPr>
          <p:blipFill>
            <a:blip r:embed="rId63"/>
            <a:stretch>
              <a:fillRect/>
            </a:stretch>
          </p:blipFill>
          <p:spPr>
            <a:xfrm>
              <a:off x="1325337" y="3913598"/>
              <a:ext cx="203145" cy="219439"/>
            </a:xfrm>
            <a:prstGeom prst="rect">
              <a:avLst/>
            </a:prstGeom>
          </p:spPr>
        </p:pic>
        <p:pic>
          <p:nvPicPr>
            <p:cNvPr id="121" name="object 121"/>
            <p:cNvPicPr/>
            <p:nvPr/>
          </p:nvPicPr>
          <p:blipFill>
            <a:blip r:embed="rId64"/>
            <a:stretch>
              <a:fillRect/>
            </a:stretch>
          </p:blipFill>
          <p:spPr>
            <a:xfrm>
              <a:off x="1560839" y="3972849"/>
              <a:ext cx="134554" cy="215404"/>
            </a:xfrm>
            <a:prstGeom prst="rect">
              <a:avLst/>
            </a:prstGeom>
          </p:spPr>
        </p:pic>
        <p:pic>
          <p:nvPicPr>
            <p:cNvPr id="122" name="object 122"/>
            <p:cNvPicPr/>
            <p:nvPr/>
          </p:nvPicPr>
          <p:blipFill>
            <a:blip r:embed="rId65"/>
            <a:stretch>
              <a:fillRect/>
            </a:stretch>
          </p:blipFill>
          <p:spPr>
            <a:xfrm>
              <a:off x="1717002" y="3972849"/>
              <a:ext cx="142613" cy="160188"/>
            </a:xfrm>
            <a:prstGeom prst="rect">
              <a:avLst/>
            </a:prstGeom>
          </p:spPr>
        </p:pic>
        <p:pic>
          <p:nvPicPr>
            <p:cNvPr id="123" name="object 123"/>
            <p:cNvPicPr/>
            <p:nvPr/>
          </p:nvPicPr>
          <p:blipFill>
            <a:blip r:embed="rId66"/>
            <a:stretch>
              <a:fillRect/>
            </a:stretch>
          </p:blipFill>
          <p:spPr>
            <a:xfrm>
              <a:off x="1890544" y="3972849"/>
              <a:ext cx="125225" cy="156154"/>
            </a:xfrm>
            <a:prstGeom prst="rect">
              <a:avLst/>
            </a:prstGeom>
          </p:spPr>
        </p:pic>
      </p:grpSp>
      <p:grpSp>
        <p:nvGrpSpPr>
          <p:cNvPr id="124" name="object 124"/>
          <p:cNvGrpSpPr/>
          <p:nvPr/>
        </p:nvGrpSpPr>
        <p:grpSpPr>
          <a:xfrm>
            <a:off x="2278520" y="3972849"/>
            <a:ext cx="718662" cy="160188"/>
            <a:chOff x="2126119" y="3972849"/>
            <a:chExt cx="718662" cy="160188"/>
          </a:xfrm>
        </p:grpSpPr>
        <p:pic>
          <p:nvPicPr>
            <p:cNvPr id="125" name="object 125"/>
            <p:cNvPicPr/>
            <p:nvPr/>
          </p:nvPicPr>
          <p:blipFill>
            <a:blip r:embed="rId67"/>
            <a:stretch>
              <a:fillRect/>
            </a:stretch>
          </p:blipFill>
          <p:spPr>
            <a:xfrm>
              <a:off x="2126119" y="3972849"/>
              <a:ext cx="141278" cy="160188"/>
            </a:xfrm>
            <a:prstGeom prst="rect">
              <a:avLst/>
            </a:prstGeom>
          </p:spPr>
        </p:pic>
        <p:pic>
          <p:nvPicPr>
            <p:cNvPr id="126" name="object 126"/>
            <p:cNvPicPr/>
            <p:nvPr/>
          </p:nvPicPr>
          <p:blipFill>
            <a:blip r:embed="rId68"/>
            <a:stretch>
              <a:fillRect/>
            </a:stretch>
          </p:blipFill>
          <p:spPr>
            <a:xfrm>
              <a:off x="2299755" y="3972849"/>
              <a:ext cx="231457" cy="160188"/>
            </a:xfrm>
            <a:prstGeom prst="rect">
              <a:avLst/>
            </a:prstGeom>
          </p:spPr>
        </p:pic>
        <p:pic>
          <p:nvPicPr>
            <p:cNvPr id="127" name="object 127"/>
            <p:cNvPicPr/>
            <p:nvPr/>
          </p:nvPicPr>
          <p:blipFill>
            <a:blip r:embed="rId69"/>
            <a:stretch>
              <a:fillRect/>
            </a:stretch>
          </p:blipFill>
          <p:spPr>
            <a:xfrm>
              <a:off x="2554072" y="3972849"/>
              <a:ext cx="141362" cy="160188"/>
            </a:xfrm>
            <a:prstGeom prst="rect">
              <a:avLst/>
            </a:prstGeom>
          </p:spPr>
        </p:pic>
        <p:pic>
          <p:nvPicPr>
            <p:cNvPr id="128" name="object 128"/>
            <p:cNvPicPr/>
            <p:nvPr/>
          </p:nvPicPr>
          <p:blipFill>
            <a:blip r:embed="rId70"/>
            <a:stretch>
              <a:fillRect/>
            </a:stretch>
          </p:blipFill>
          <p:spPr>
            <a:xfrm>
              <a:off x="2716950" y="3972849"/>
              <a:ext cx="127831" cy="160188"/>
            </a:xfrm>
            <a:prstGeom prst="rect">
              <a:avLst/>
            </a:prstGeom>
          </p:spPr>
        </p:pic>
      </p:grpSp>
      <p:grpSp>
        <p:nvGrpSpPr>
          <p:cNvPr id="129" name="object 129"/>
          <p:cNvGrpSpPr/>
          <p:nvPr/>
        </p:nvGrpSpPr>
        <p:grpSpPr>
          <a:xfrm>
            <a:off x="981048" y="4343065"/>
            <a:ext cx="317714" cy="277346"/>
            <a:chOff x="828647" y="4343064"/>
            <a:chExt cx="317714" cy="277346"/>
          </a:xfrm>
        </p:grpSpPr>
        <p:sp>
          <p:nvSpPr>
            <p:cNvPr id="130" name="object 130"/>
            <p:cNvSpPr/>
            <p:nvPr/>
          </p:nvSpPr>
          <p:spPr>
            <a:xfrm>
              <a:off x="828647" y="4343064"/>
              <a:ext cx="70037" cy="277346"/>
            </a:xfrm>
            <a:custGeom>
              <a:avLst/>
              <a:gdLst/>
              <a:ahLst/>
              <a:cxnLst/>
              <a:rect l="l" t="t" r="r" b="b"/>
              <a:pathLst>
                <a:path w="79375" h="314325">
                  <a:moveTo>
                    <a:pt x="79343" y="314325"/>
                  </a:moveTo>
                  <a:lnTo>
                    <a:pt x="58007" y="314325"/>
                  </a:lnTo>
                  <a:lnTo>
                    <a:pt x="46807" y="298617"/>
                  </a:lnTo>
                  <a:lnTo>
                    <a:pt x="26195" y="262595"/>
                  </a:lnTo>
                  <a:lnTo>
                    <a:pt x="9644" y="221750"/>
                  </a:lnTo>
                  <a:lnTo>
                    <a:pt x="1119" y="178870"/>
                  </a:lnTo>
                  <a:lnTo>
                    <a:pt x="0" y="157162"/>
                  </a:lnTo>
                  <a:lnTo>
                    <a:pt x="857" y="137978"/>
                  </a:lnTo>
                  <a:lnTo>
                    <a:pt x="13715" y="82391"/>
                  </a:lnTo>
                  <a:lnTo>
                    <a:pt x="31825" y="41195"/>
                  </a:lnTo>
                  <a:lnTo>
                    <a:pt x="58007" y="0"/>
                  </a:lnTo>
                  <a:lnTo>
                    <a:pt x="79343" y="0"/>
                  </a:lnTo>
                  <a:lnTo>
                    <a:pt x="53339" y="48863"/>
                  </a:lnTo>
                  <a:lnTo>
                    <a:pt x="48815" y="60317"/>
                  </a:lnTo>
                  <a:lnTo>
                    <a:pt x="34980" y="111219"/>
                  </a:lnTo>
                  <a:lnTo>
                    <a:pt x="30479" y="157162"/>
                  </a:lnTo>
                  <a:lnTo>
                    <a:pt x="33600" y="196962"/>
                  </a:lnTo>
                  <a:lnTo>
                    <a:pt x="42874" y="236315"/>
                  </a:lnTo>
                  <a:lnTo>
                    <a:pt x="58166" y="275382"/>
                  </a:lnTo>
                  <a:lnTo>
                    <a:pt x="79343" y="314325"/>
                  </a:lnTo>
                  <a:close/>
                </a:path>
              </a:pathLst>
            </a:custGeom>
            <a:solidFill>
              <a:srgbClr val="CC9900"/>
            </a:solidFill>
          </p:spPr>
          <p:txBody>
            <a:bodyPr wrap="square" lIns="0" tIns="0" rIns="0" bIns="0" rtlCol="0"/>
            <a:lstStyle/>
            <a:p>
              <a:endParaRPr/>
            </a:p>
          </p:txBody>
        </p:sp>
        <p:pic>
          <p:nvPicPr>
            <p:cNvPr id="131" name="object 131"/>
            <p:cNvPicPr/>
            <p:nvPr/>
          </p:nvPicPr>
          <p:blipFill>
            <a:blip r:embed="rId71"/>
            <a:stretch>
              <a:fillRect/>
            </a:stretch>
          </p:blipFill>
          <p:spPr>
            <a:xfrm>
              <a:off x="913447" y="4405004"/>
              <a:ext cx="141278" cy="153464"/>
            </a:xfrm>
            <a:prstGeom prst="rect">
              <a:avLst/>
            </a:prstGeom>
          </p:spPr>
        </p:pic>
        <p:sp>
          <p:nvSpPr>
            <p:cNvPr id="132" name="object 132"/>
            <p:cNvSpPr/>
            <p:nvPr/>
          </p:nvSpPr>
          <p:spPr>
            <a:xfrm>
              <a:off x="1076324" y="4343064"/>
              <a:ext cx="70037" cy="277346"/>
            </a:xfrm>
            <a:custGeom>
              <a:avLst/>
              <a:gdLst/>
              <a:ahLst/>
              <a:cxnLst/>
              <a:rect l="l" t="t" r="r" b="b"/>
              <a:pathLst>
                <a:path w="79375" h="314325">
                  <a:moveTo>
                    <a:pt x="19812" y="314325"/>
                  </a:moveTo>
                  <a:lnTo>
                    <a:pt x="0" y="314325"/>
                  </a:lnTo>
                  <a:lnTo>
                    <a:pt x="21121" y="275382"/>
                  </a:lnTo>
                  <a:lnTo>
                    <a:pt x="36385" y="236315"/>
                  </a:lnTo>
                  <a:lnTo>
                    <a:pt x="45648" y="196962"/>
                  </a:lnTo>
                  <a:lnTo>
                    <a:pt x="48768" y="157162"/>
                  </a:lnTo>
                  <a:lnTo>
                    <a:pt x="48220" y="142050"/>
                  </a:lnTo>
                  <a:lnTo>
                    <a:pt x="41148" y="96107"/>
                  </a:lnTo>
                  <a:lnTo>
                    <a:pt x="25908" y="48863"/>
                  </a:lnTo>
                  <a:lnTo>
                    <a:pt x="0" y="0"/>
                  </a:lnTo>
                  <a:lnTo>
                    <a:pt x="19812" y="0"/>
                  </a:lnTo>
                  <a:lnTo>
                    <a:pt x="47244" y="41195"/>
                  </a:lnTo>
                  <a:lnTo>
                    <a:pt x="65532" y="82391"/>
                  </a:lnTo>
                  <a:lnTo>
                    <a:pt x="75819" y="119205"/>
                  </a:lnTo>
                  <a:lnTo>
                    <a:pt x="79248" y="157162"/>
                  </a:lnTo>
                  <a:lnTo>
                    <a:pt x="78105" y="178870"/>
                  </a:lnTo>
                  <a:lnTo>
                    <a:pt x="68961" y="221750"/>
                  </a:lnTo>
                  <a:lnTo>
                    <a:pt x="52387" y="262595"/>
                  </a:lnTo>
                  <a:lnTo>
                    <a:pt x="31813" y="298617"/>
                  </a:lnTo>
                  <a:lnTo>
                    <a:pt x="19812" y="314325"/>
                  </a:lnTo>
                  <a:close/>
                </a:path>
              </a:pathLst>
            </a:custGeom>
            <a:solidFill>
              <a:srgbClr val="CC9900"/>
            </a:solidFill>
          </p:spPr>
          <p:txBody>
            <a:bodyPr wrap="square" lIns="0" tIns="0" rIns="0" bIns="0" rtlCol="0"/>
            <a:lstStyle/>
            <a:p>
              <a:endParaRPr/>
            </a:p>
          </p:txBody>
        </p:sp>
      </p:grpSp>
      <p:grpSp>
        <p:nvGrpSpPr>
          <p:cNvPr id="133" name="object 133"/>
          <p:cNvGrpSpPr/>
          <p:nvPr/>
        </p:nvGrpSpPr>
        <p:grpSpPr>
          <a:xfrm>
            <a:off x="1470940" y="4346677"/>
            <a:ext cx="1329746" cy="215825"/>
            <a:chOff x="1318540" y="4346678"/>
            <a:chExt cx="1329746" cy="215825"/>
          </a:xfrm>
        </p:grpSpPr>
        <p:pic>
          <p:nvPicPr>
            <p:cNvPr id="134" name="object 134"/>
            <p:cNvPicPr/>
            <p:nvPr/>
          </p:nvPicPr>
          <p:blipFill>
            <a:blip r:embed="rId72"/>
            <a:stretch>
              <a:fillRect/>
            </a:stretch>
          </p:blipFill>
          <p:spPr>
            <a:xfrm>
              <a:off x="1318540" y="4346678"/>
              <a:ext cx="414589" cy="215825"/>
            </a:xfrm>
            <a:prstGeom prst="rect">
              <a:avLst/>
            </a:prstGeom>
          </p:spPr>
        </p:pic>
        <p:pic>
          <p:nvPicPr>
            <p:cNvPr id="135" name="object 135"/>
            <p:cNvPicPr/>
            <p:nvPr/>
          </p:nvPicPr>
          <p:blipFill>
            <a:blip r:embed="rId73"/>
            <a:stretch>
              <a:fillRect/>
            </a:stretch>
          </p:blipFill>
          <p:spPr>
            <a:xfrm>
              <a:off x="1755989" y="4402315"/>
              <a:ext cx="141278" cy="160188"/>
            </a:xfrm>
            <a:prstGeom prst="rect">
              <a:avLst/>
            </a:prstGeom>
          </p:spPr>
        </p:pic>
        <p:pic>
          <p:nvPicPr>
            <p:cNvPr id="136" name="object 136"/>
            <p:cNvPicPr/>
            <p:nvPr/>
          </p:nvPicPr>
          <p:blipFill>
            <a:blip r:embed="rId74"/>
            <a:stretch>
              <a:fillRect/>
            </a:stretch>
          </p:blipFill>
          <p:spPr>
            <a:xfrm>
              <a:off x="1914749" y="4351131"/>
              <a:ext cx="75387" cy="210026"/>
            </a:xfrm>
            <a:prstGeom prst="rect">
              <a:avLst/>
            </a:prstGeom>
          </p:spPr>
        </p:pic>
        <p:pic>
          <p:nvPicPr>
            <p:cNvPr id="137" name="object 137"/>
            <p:cNvPicPr/>
            <p:nvPr/>
          </p:nvPicPr>
          <p:blipFill>
            <a:blip r:embed="rId75"/>
            <a:stretch>
              <a:fillRect/>
            </a:stretch>
          </p:blipFill>
          <p:spPr>
            <a:xfrm>
              <a:off x="2011736" y="4402315"/>
              <a:ext cx="207252" cy="156154"/>
            </a:xfrm>
            <a:prstGeom prst="rect">
              <a:avLst/>
            </a:prstGeom>
          </p:spPr>
        </p:pic>
        <p:pic>
          <p:nvPicPr>
            <p:cNvPr id="138" name="object 138"/>
            <p:cNvPicPr/>
            <p:nvPr/>
          </p:nvPicPr>
          <p:blipFill>
            <a:blip r:embed="rId76"/>
            <a:stretch>
              <a:fillRect/>
            </a:stretch>
          </p:blipFill>
          <p:spPr>
            <a:xfrm>
              <a:off x="2249926" y="4402315"/>
              <a:ext cx="142613" cy="160188"/>
            </a:xfrm>
            <a:prstGeom prst="rect">
              <a:avLst/>
            </a:prstGeom>
          </p:spPr>
        </p:pic>
        <p:pic>
          <p:nvPicPr>
            <p:cNvPr id="139" name="object 139"/>
            <p:cNvPicPr/>
            <p:nvPr/>
          </p:nvPicPr>
          <p:blipFill>
            <a:blip r:embed="rId77"/>
            <a:stretch>
              <a:fillRect/>
            </a:stretch>
          </p:blipFill>
          <p:spPr>
            <a:xfrm>
              <a:off x="2423551" y="4402314"/>
              <a:ext cx="125225" cy="156154"/>
            </a:xfrm>
            <a:prstGeom prst="rect">
              <a:avLst/>
            </a:prstGeom>
          </p:spPr>
        </p:pic>
        <p:pic>
          <p:nvPicPr>
            <p:cNvPr id="140" name="object 140"/>
            <p:cNvPicPr/>
            <p:nvPr/>
          </p:nvPicPr>
          <p:blipFill>
            <a:blip r:embed="rId78"/>
            <a:stretch>
              <a:fillRect/>
            </a:stretch>
          </p:blipFill>
          <p:spPr>
            <a:xfrm>
              <a:off x="2574243" y="4351132"/>
              <a:ext cx="74043" cy="210026"/>
            </a:xfrm>
            <a:prstGeom prst="rect">
              <a:avLst/>
            </a:prstGeom>
          </p:spPr>
        </p:pic>
      </p:grpSp>
      <p:grpSp>
        <p:nvGrpSpPr>
          <p:cNvPr id="141" name="object 141"/>
          <p:cNvGrpSpPr/>
          <p:nvPr/>
        </p:nvGrpSpPr>
        <p:grpSpPr>
          <a:xfrm>
            <a:off x="2901624" y="4346088"/>
            <a:ext cx="759085" cy="271630"/>
            <a:chOff x="2749223" y="4346089"/>
            <a:chExt cx="759085" cy="271630"/>
          </a:xfrm>
        </p:grpSpPr>
        <p:pic>
          <p:nvPicPr>
            <p:cNvPr id="142" name="object 142"/>
            <p:cNvPicPr/>
            <p:nvPr/>
          </p:nvPicPr>
          <p:blipFill>
            <a:blip r:embed="rId79"/>
            <a:stretch>
              <a:fillRect/>
            </a:stretch>
          </p:blipFill>
          <p:spPr>
            <a:xfrm>
              <a:off x="2749223" y="4402314"/>
              <a:ext cx="133294" cy="215404"/>
            </a:xfrm>
            <a:prstGeom prst="rect">
              <a:avLst/>
            </a:prstGeom>
          </p:spPr>
        </p:pic>
        <p:sp>
          <p:nvSpPr>
            <p:cNvPr id="143" name="object 143"/>
            <p:cNvSpPr/>
            <p:nvPr/>
          </p:nvSpPr>
          <p:spPr>
            <a:xfrm>
              <a:off x="2913529" y="4346089"/>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144" name="object 144"/>
            <p:cNvPicPr/>
            <p:nvPr/>
          </p:nvPicPr>
          <p:blipFill>
            <a:blip r:embed="rId80"/>
            <a:stretch>
              <a:fillRect/>
            </a:stretch>
          </p:blipFill>
          <p:spPr>
            <a:xfrm>
              <a:off x="2970006" y="4402315"/>
              <a:ext cx="141278" cy="160188"/>
            </a:xfrm>
            <a:prstGeom prst="rect">
              <a:avLst/>
            </a:prstGeom>
          </p:spPr>
        </p:pic>
        <p:pic>
          <p:nvPicPr>
            <p:cNvPr id="145" name="object 145"/>
            <p:cNvPicPr/>
            <p:nvPr/>
          </p:nvPicPr>
          <p:blipFill>
            <a:blip r:embed="rId77"/>
            <a:stretch>
              <a:fillRect/>
            </a:stretch>
          </p:blipFill>
          <p:spPr>
            <a:xfrm>
              <a:off x="3143558" y="4402315"/>
              <a:ext cx="125225" cy="156154"/>
            </a:xfrm>
            <a:prstGeom prst="rect">
              <a:avLst/>
            </a:prstGeom>
          </p:spPr>
        </p:pic>
        <p:pic>
          <p:nvPicPr>
            <p:cNvPr id="146" name="object 146"/>
            <p:cNvPicPr/>
            <p:nvPr/>
          </p:nvPicPr>
          <p:blipFill>
            <a:blip r:embed="rId81"/>
            <a:stretch>
              <a:fillRect/>
            </a:stretch>
          </p:blipFill>
          <p:spPr>
            <a:xfrm>
              <a:off x="3294333" y="4351131"/>
              <a:ext cx="213976" cy="211370"/>
            </a:xfrm>
            <a:prstGeom prst="rect">
              <a:avLst/>
            </a:prstGeom>
          </p:spPr>
        </p:pic>
      </p:grpSp>
      <p:grpSp>
        <p:nvGrpSpPr>
          <p:cNvPr id="147" name="object 147"/>
          <p:cNvGrpSpPr/>
          <p:nvPr/>
        </p:nvGrpSpPr>
        <p:grpSpPr>
          <a:xfrm>
            <a:off x="981047" y="4772530"/>
            <a:ext cx="381252" cy="279038"/>
            <a:chOff x="828647" y="4772529"/>
            <a:chExt cx="381252" cy="279038"/>
          </a:xfrm>
        </p:grpSpPr>
        <p:sp>
          <p:nvSpPr>
            <p:cNvPr id="148" name="object 148"/>
            <p:cNvSpPr/>
            <p:nvPr/>
          </p:nvSpPr>
          <p:spPr>
            <a:xfrm>
              <a:off x="828647" y="4772529"/>
              <a:ext cx="70037" cy="279026"/>
            </a:xfrm>
            <a:custGeom>
              <a:avLst/>
              <a:gdLst/>
              <a:ahLst/>
              <a:cxnLst/>
              <a:rect l="l" t="t" r="r" b="b"/>
              <a:pathLst>
                <a:path w="79375" h="316229">
                  <a:moveTo>
                    <a:pt x="79343" y="315849"/>
                  </a:moveTo>
                  <a:lnTo>
                    <a:pt x="59531" y="315849"/>
                  </a:lnTo>
                  <a:lnTo>
                    <a:pt x="47450" y="299220"/>
                  </a:lnTo>
                  <a:lnTo>
                    <a:pt x="26219" y="262605"/>
                  </a:lnTo>
                  <a:lnTo>
                    <a:pt x="9644" y="221710"/>
                  </a:lnTo>
                  <a:lnTo>
                    <a:pt x="1119" y="178857"/>
                  </a:lnTo>
                  <a:lnTo>
                    <a:pt x="0" y="157162"/>
                  </a:lnTo>
                  <a:lnTo>
                    <a:pt x="857" y="137938"/>
                  </a:lnTo>
                  <a:lnTo>
                    <a:pt x="13715" y="82391"/>
                  </a:lnTo>
                  <a:lnTo>
                    <a:pt x="32015" y="41195"/>
                  </a:lnTo>
                  <a:lnTo>
                    <a:pt x="59531" y="0"/>
                  </a:lnTo>
                  <a:lnTo>
                    <a:pt x="79343" y="0"/>
                  </a:lnTo>
                  <a:lnTo>
                    <a:pt x="57657" y="39862"/>
                  </a:lnTo>
                  <a:lnTo>
                    <a:pt x="53340" y="48767"/>
                  </a:lnTo>
                  <a:lnTo>
                    <a:pt x="38100" y="96107"/>
                  </a:lnTo>
                  <a:lnTo>
                    <a:pt x="31027" y="142050"/>
                  </a:lnTo>
                  <a:lnTo>
                    <a:pt x="30480" y="157162"/>
                  </a:lnTo>
                  <a:lnTo>
                    <a:pt x="33600" y="196945"/>
                  </a:lnTo>
                  <a:lnTo>
                    <a:pt x="42874" y="236470"/>
                  </a:lnTo>
                  <a:lnTo>
                    <a:pt x="58166" y="276012"/>
                  </a:lnTo>
                  <a:lnTo>
                    <a:pt x="79343" y="315849"/>
                  </a:lnTo>
                  <a:close/>
                </a:path>
              </a:pathLst>
            </a:custGeom>
            <a:solidFill>
              <a:srgbClr val="CC9900"/>
            </a:solidFill>
          </p:spPr>
          <p:txBody>
            <a:bodyPr wrap="square" lIns="0" tIns="0" rIns="0" bIns="0" rtlCol="0"/>
            <a:lstStyle/>
            <a:p>
              <a:endParaRPr/>
            </a:p>
          </p:txBody>
        </p:sp>
        <p:pic>
          <p:nvPicPr>
            <p:cNvPr id="149" name="object 149"/>
            <p:cNvPicPr/>
            <p:nvPr/>
          </p:nvPicPr>
          <p:blipFill>
            <a:blip r:embed="rId82"/>
            <a:stretch>
              <a:fillRect/>
            </a:stretch>
          </p:blipFill>
          <p:spPr>
            <a:xfrm>
              <a:off x="913447" y="4834469"/>
              <a:ext cx="141278" cy="153464"/>
            </a:xfrm>
            <a:prstGeom prst="rect">
              <a:avLst/>
            </a:prstGeom>
          </p:spPr>
        </p:pic>
        <p:sp>
          <p:nvSpPr>
            <p:cNvPr id="150" name="object 150"/>
            <p:cNvSpPr/>
            <p:nvPr/>
          </p:nvSpPr>
          <p:spPr>
            <a:xfrm>
              <a:off x="1077670" y="4772540"/>
              <a:ext cx="132229" cy="279026"/>
            </a:xfrm>
            <a:custGeom>
              <a:avLst/>
              <a:gdLst/>
              <a:ahLst/>
              <a:cxnLst/>
              <a:rect l="l" t="t" r="r" b="b"/>
              <a:pathLst>
                <a:path w="149859" h="316229">
                  <a:moveTo>
                    <a:pt x="28956" y="70192"/>
                  </a:moveTo>
                  <a:lnTo>
                    <a:pt x="0" y="70192"/>
                  </a:lnTo>
                  <a:lnTo>
                    <a:pt x="0" y="244119"/>
                  </a:lnTo>
                  <a:lnTo>
                    <a:pt x="28956" y="244119"/>
                  </a:lnTo>
                  <a:lnTo>
                    <a:pt x="28956" y="70192"/>
                  </a:lnTo>
                  <a:close/>
                </a:path>
                <a:path w="149859" h="316229">
                  <a:moveTo>
                    <a:pt x="28956" y="4559"/>
                  </a:moveTo>
                  <a:lnTo>
                    <a:pt x="0" y="4559"/>
                  </a:lnTo>
                  <a:lnTo>
                    <a:pt x="0" y="38087"/>
                  </a:lnTo>
                  <a:lnTo>
                    <a:pt x="28956" y="38087"/>
                  </a:lnTo>
                  <a:lnTo>
                    <a:pt x="28956" y="4559"/>
                  </a:lnTo>
                  <a:close/>
                </a:path>
                <a:path w="149859" h="316229">
                  <a:moveTo>
                    <a:pt x="149440" y="157162"/>
                  </a:moveTo>
                  <a:lnTo>
                    <a:pt x="143014" y="100698"/>
                  </a:lnTo>
                  <a:lnTo>
                    <a:pt x="129247" y="61798"/>
                  </a:lnTo>
                  <a:lnTo>
                    <a:pt x="106349" y="20586"/>
                  </a:lnTo>
                  <a:lnTo>
                    <a:pt x="91440" y="0"/>
                  </a:lnTo>
                  <a:lnTo>
                    <a:pt x="70104" y="0"/>
                  </a:lnTo>
                  <a:lnTo>
                    <a:pt x="79527" y="15976"/>
                  </a:lnTo>
                  <a:lnTo>
                    <a:pt x="87249" y="29527"/>
                  </a:lnTo>
                  <a:lnTo>
                    <a:pt x="105816" y="71894"/>
                  </a:lnTo>
                  <a:lnTo>
                    <a:pt x="115747" y="111213"/>
                  </a:lnTo>
                  <a:lnTo>
                    <a:pt x="118960" y="157162"/>
                  </a:lnTo>
                  <a:lnTo>
                    <a:pt x="116052" y="196938"/>
                  </a:lnTo>
                  <a:lnTo>
                    <a:pt x="107137" y="236461"/>
                  </a:lnTo>
                  <a:lnTo>
                    <a:pt x="91922" y="276009"/>
                  </a:lnTo>
                  <a:lnTo>
                    <a:pt x="70104" y="315849"/>
                  </a:lnTo>
                  <a:lnTo>
                    <a:pt x="91440" y="315849"/>
                  </a:lnTo>
                  <a:lnTo>
                    <a:pt x="114376" y="281470"/>
                  </a:lnTo>
                  <a:lnTo>
                    <a:pt x="132676" y="242595"/>
                  </a:lnTo>
                  <a:lnTo>
                    <a:pt x="145630" y="200406"/>
                  </a:lnTo>
                  <a:lnTo>
                    <a:pt x="148539" y="178854"/>
                  </a:lnTo>
                  <a:lnTo>
                    <a:pt x="149440" y="157162"/>
                  </a:lnTo>
                  <a:close/>
                </a:path>
              </a:pathLst>
            </a:custGeom>
            <a:solidFill>
              <a:srgbClr val="CC9900"/>
            </a:solidFill>
          </p:spPr>
          <p:txBody>
            <a:bodyPr wrap="square" lIns="0" tIns="0" rIns="0" bIns="0" rtlCol="0"/>
            <a:lstStyle/>
            <a:p>
              <a:endParaRPr/>
            </a:p>
          </p:txBody>
        </p:sp>
      </p:grpSp>
      <p:grpSp>
        <p:nvGrpSpPr>
          <p:cNvPr id="151" name="object 151"/>
          <p:cNvGrpSpPr/>
          <p:nvPr/>
        </p:nvGrpSpPr>
        <p:grpSpPr>
          <a:xfrm>
            <a:off x="1462872" y="4776564"/>
            <a:ext cx="818338" cy="274656"/>
            <a:chOff x="1310471" y="4776563"/>
            <a:chExt cx="818338" cy="274656"/>
          </a:xfrm>
        </p:grpSpPr>
        <p:pic>
          <p:nvPicPr>
            <p:cNvPr id="152" name="object 152"/>
            <p:cNvPicPr/>
            <p:nvPr/>
          </p:nvPicPr>
          <p:blipFill>
            <a:blip r:embed="rId83"/>
            <a:stretch>
              <a:fillRect/>
            </a:stretch>
          </p:blipFill>
          <p:spPr>
            <a:xfrm>
              <a:off x="1310471" y="4776563"/>
              <a:ext cx="343236" cy="274656"/>
            </a:xfrm>
            <a:prstGeom prst="rect">
              <a:avLst/>
            </a:prstGeom>
          </p:spPr>
        </p:pic>
        <p:sp>
          <p:nvSpPr>
            <p:cNvPr id="153" name="object 153"/>
            <p:cNvSpPr/>
            <p:nvPr/>
          </p:nvSpPr>
          <p:spPr>
            <a:xfrm>
              <a:off x="1692692" y="4776563"/>
              <a:ext cx="125506" cy="211790"/>
            </a:xfrm>
            <a:custGeom>
              <a:avLst/>
              <a:gdLst/>
              <a:ahLst/>
              <a:cxnLst/>
              <a:rect l="l" t="t" r="r" b="b"/>
              <a:pathLst>
                <a:path w="142239" h="240027">
                  <a:moveTo>
                    <a:pt x="94589" y="71729"/>
                  </a:moveTo>
                  <a:lnTo>
                    <a:pt x="86614" y="66852"/>
                  </a:lnTo>
                  <a:lnTo>
                    <a:pt x="78778" y="63538"/>
                  </a:lnTo>
                  <a:lnTo>
                    <a:pt x="71234" y="61658"/>
                  </a:lnTo>
                  <a:lnTo>
                    <a:pt x="64109" y="61061"/>
                  </a:lnTo>
                  <a:lnTo>
                    <a:pt x="56489" y="61061"/>
                  </a:lnTo>
                  <a:lnTo>
                    <a:pt x="25908" y="91541"/>
                  </a:lnTo>
                  <a:lnTo>
                    <a:pt x="25908" y="65633"/>
                  </a:lnTo>
                  <a:lnTo>
                    <a:pt x="0" y="65633"/>
                  </a:lnTo>
                  <a:lnTo>
                    <a:pt x="0" y="239560"/>
                  </a:lnTo>
                  <a:lnTo>
                    <a:pt x="28956" y="239560"/>
                  </a:lnTo>
                  <a:lnTo>
                    <a:pt x="28956" y="148018"/>
                  </a:lnTo>
                  <a:lnTo>
                    <a:pt x="29248" y="139128"/>
                  </a:lnTo>
                  <a:lnTo>
                    <a:pt x="39624" y="102209"/>
                  </a:lnTo>
                  <a:lnTo>
                    <a:pt x="56489" y="91541"/>
                  </a:lnTo>
                  <a:lnTo>
                    <a:pt x="68681" y="91541"/>
                  </a:lnTo>
                  <a:lnTo>
                    <a:pt x="76301" y="94589"/>
                  </a:lnTo>
                  <a:lnTo>
                    <a:pt x="83921" y="99161"/>
                  </a:lnTo>
                  <a:lnTo>
                    <a:pt x="94589" y="71729"/>
                  </a:lnTo>
                  <a:close/>
                </a:path>
                <a:path w="142239" h="240027">
                  <a:moveTo>
                    <a:pt x="141833" y="65633"/>
                  </a:moveTo>
                  <a:lnTo>
                    <a:pt x="111353" y="65633"/>
                  </a:lnTo>
                  <a:lnTo>
                    <a:pt x="111353" y="239560"/>
                  </a:lnTo>
                  <a:lnTo>
                    <a:pt x="141833" y="239560"/>
                  </a:lnTo>
                  <a:lnTo>
                    <a:pt x="141833" y="65633"/>
                  </a:lnTo>
                  <a:close/>
                </a:path>
                <a:path w="142239" h="240027">
                  <a:moveTo>
                    <a:pt x="141833" y="0"/>
                  </a:moveTo>
                  <a:lnTo>
                    <a:pt x="111353" y="0"/>
                  </a:lnTo>
                  <a:lnTo>
                    <a:pt x="111353" y="33528"/>
                  </a:lnTo>
                  <a:lnTo>
                    <a:pt x="141833" y="33528"/>
                  </a:lnTo>
                  <a:lnTo>
                    <a:pt x="141833" y="0"/>
                  </a:lnTo>
                  <a:close/>
                </a:path>
              </a:pathLst>
            </a:custGeom>
            <a:solidFill>
              <a:srgbClr val="000000"/>
            </a:solidFill>
          </p:spPr>
          <p:txBody>
            <a:bodyPr wrap="square" lIns="0" tIns="0" rIns="0" bIns="0" rtlCol="0"/>
            <a:lstStyle/>
            <a:p>
              <a:endParaRPr/>
            </a:p>
          </p:txBody>
        </p:sp>
        <p:pic>
          <p:nvPicPr>
            <p:cNvPr id="154" name="object 154"/>
            <p:cNvPicPr/>
            <p:nvPr/>
          </p:nvPicPr>
          <p:blipFill>
            <a:blip r:embed="rId84"/>
            <a:stretch>
              <a:fillRect/>
            </a:stretch>
          </p:blipFill>
          <p:spPr>
            <a:xfrm>
              <a:off x="1848857" y="4830435"/>
              <a:ext cx="134554" cy="161532"/>
            </a:xfrm>
            <a:prstGeom prst="rect">
              <a:avLst/>
            </a:prstGeom>
          </p:spPr>
        </p:pic>
        <p:pic>
          <p:nvPicPr>
            <p:cNvPr id="155" name="object 155"/>
            <p:cNvPicPr/>
            <p:nvPr/>
          </p:nvPicPr>
          <p:blipFill>
            <a:blip r:embed="rId85"/>
            <a:stretch>
              <a:fillRect/>
            </a:stretch>
          </p:blipFill>
          <p:spPr>
            <a:xfrm>
              <a:off x="2004928" y="4834468"/>
              <a:ext cx="123881" cy="157498"/>
            </a:xfrm>
            <a:prstGeom prst="rect">
              <a:avLst/>
            </a:prstGeom>
          </p:spPr>
        </p:pic>
      </p:grpSp>
      <p:grpSp>
        <p:nvGrpSpPr>
          <p:cNvPr id="156" name="object 156"/>
          <p:cNvGrpSpPr/>
          <p:nvPr/>
        </p:nvGrpSpPr>
        <p:grpSpPr>
          <a:xfrm>
            <a:off x="2320963" y="4775050"/>
            <a:ext cx="272471" cy="216918"/>
            <a:chOff x="2168562" y="4775050"/>
            <a:chExt cx="272471" cy="216918"/>
          </a:xfrm>
        </p:grpSpPr>
        <p:sp>
          <p:nvSpPr>
            <p:cNvPr id="157" name="object 157"/>
            <p:cNvSpPr/>
            <p:nvPr/>
          </p:nvSpPr>
          <p:spPr>
            <a:xfrm>
              <a:off x="2168562" y="4775050"/>
              <a:ext cx="26894" cy="212912"/>
            </a:xfrm>
            <a:custGeom>
              <a:avLst/>
              <a:gdLst/>
              <a:ahLst/>
              <a:cxnLst/>
              <a:rect l="l" t="t" r="r" b="b"/>
              <a:pathLst>
                <a:path w="30480" h="241300">
                  <a:moveTo>
                    <a:pt x="30479" y="240792"/>
                  </a:moveTo>
                  <a:lnTo>
                    <a:pt x="0" y="240792"/>
                  </a:lnTo>
                  <a:lnTo>
                    <a:pt x="0" y="0"/>
                  </a:lnTo>
                  <a:lnTo>
                    <a:pt x="30479" y="0"/>
                  </a:lnTo>
                  <a:lnTo>
                    <a:pt x="30479" y="240792"/>
                  </a:lnTo>
                  <a:close/>
                </a:path>
              </a:pathLst>
            </a:custGeom>
            <a:solidFill>
              <a:srgbClr val="000000"/>
            </a:solidFill>
          </p:spPr>
          <p:txBody>
            <a:bodyPr wrap="square" lIns="0" tIns="0" rIns="0" bIns="0" rtlCol="0"/>
            <a:lstStyle/>
            <a:p>
              <a:endParaRPr/>
            </a:p>
          </p:txBody>
        </p:sp>
        <p:pic>
          <p:nvPicPr>
            <p:cNvPr id="158" name="object 158"/>
            <p:cNvPicPr/>
            <p:nvPr/>
          </p:nvPicPr>
          <p:blipFill>
            <a:blip r:embed="rId86"/>
            <a:stretch>
              <a:fillRect/>
            </a:stretch>
          </p:blipFill>
          <p:spPr>
            <a:xfrm>
              <a:off x="2220332" y="4780597"/>
              <a:ext cx="73959" cy="210026"/>
            </a:xfrm>
            <a:prstGeom prst="rect">
              <a:avLst/>
            </a:prstGeom>
          </p:spPr>
        </p:pic>
        <p:pic>
          <p:nvPicPr>
            <p:cNvPr id="159" name="object 159"/>
            <p:cNvPicPr/>
            <p:nvPr/>
          </p:nvPicPr>
          <p:blipFill>
            <a:blip r:embed="rId87"/>
            <a:stretch>
              <a:fillRect/>
            </a:stretch>
          </p:blipFill>
          <p:spPr>
            <a:xfrm>
              <a:off x="2315892" y="4834469"/>
              <a:ext cx="125141" cy="157498"/>
            </a:xfrm>
            <a:prstGeom prst="rect">
              <a:avLst/>
            </a:prstGeom>
          </p:spPr>
        </p:pic>
      </p:grpSp>
      <p:grpSp>
        <p:nvGrpSpPr>
          <p:cNvPr id="160" name="object 160"/>
          <p:cNvGrpSpPr/>
          <p:nvPr/>
        </p:nvGrpSpPr>
        <p:grpSpPr>
          <a:xfrm>
            <a:off x="2633775" y="4775050"/>
            <a:ext cx="289616" cy="216918"/>
            <a:chOff x="2481374" y="4775050"/>
            <a:chExt cx="289616" cy="216918"/>
          </a:xfrm>
        </p:grpSpPr>
        <p:pic>
          <p:nvPicPr>
            <p:cNvPr id="161" name="object 161"/>
            <p:cNvPicPr/>
            <p:nvPr/>
          </p:nvPicPr>
          <p:blipFill>
            <a:blip r:embed="rId88"/>
            <a:stretch>
              <a:fillRect/>
            </a:stretch>
          </p:blipFill>
          <p:spPr>
            <a:xfrm>
              <a:off x="2481374" y="4830435"/>
              <a:ext cx="231541" cy="161532"/>
            </a:xfrm>
            <a:prstGeom prst="rect">
              <a:avLst/>
            </a:prstGeom>
          </p:spPr>
        </p:pic>
        <p:sp>
          <p:nvSpPr>
            <p:cNvPr id="162" name="object 162"/>
            <p:cNvSpPr/>
            <p:nvPr/>
          </p:nvSpPr>
          <p:spPr>
            <a:xfrm>
              <a:off x="2744096" y="4775050"/>
              <a:ext cx="26894" cy="212912"/>
            </a:xfrm>
            <a:custGeom>
              <a:avLst/>
              <a:gdLst/>
              <a:ahLst/>
              <a:cxnLst/>
              <a:rect l="l" t="t" r="r" b="b"/>
              <a:pathLst>
                <a:path w="30480" h="241300">
                  <a:moveTo>
                    <a:pt x="30479" y="240792"/>
                  </a:moveTo>
                  <a:lnTo>
                    <a:pt x="0" y="240792"/>
                  </a:lnTo>
                  <a:lnTo>
                    <a:pt x="0" y="0"/>
                  </a:lnTo>
                  <a:lnTo>
                    <a:pt x="30479" y="0"/>
                  </a:lnTo>
                  <a:lnTo>
                    <a:pt x="30479" y="240792"/>
                  </a:lnTo>
                  <a:close/>
                </a:path>
              </a:pathLst>
            </a:custGeom>
            <a:solidFill>
              <a:srgbClr val="000000"/>
            </a:solidFill>
          </p:spPr>
          <p:txBody>
            <a:bodyPr wrap="square" lIns="0" tIns="0" rIns="0" bIns="0" rtlCol="0"/>
            <a:lstStyle/>
            <a:p>
              <a:endParaRPr/>
            </a:p>
          </p:txBody>
        </p:sp>
      </p:grpSp>
      <p:sp>
        <p:nvSpPr>
          <p:cNvPr id="163" name="Slide Number Placeholder 162">
            <a:extLst>
              <a:ext uri="{FF2B5EF4-FFF2-40B4-BE49-F238E27FC236}">
                <a16:creationId xmlns:a16="http://schemas.microsoft.com/office/drawing/2014/main" id="{5495E5C1-18A5-3D8D-1E71-8964B88152BA}"/>
              </a:ext>
            </a:extLst>
          </p:cNvPr>
          <p:cNvSpPr>
            <a:spLocks noGrp="1"/>
          </p:cNvSpPr>
          <p:nvPr>
            <p:ph type="sldNum" sz="quarter" idx="7"/>
          </p:nvPr>
        </p:nvSpPr>
        <p:spPr/>
        <p:txBody>
          <a:bodyPr/>
          <a:lstStyle/>
          <a:p>
            <a:fld id="{B6F15528-21DE-4FAA-801E-634DDDAF4B2B}" type="slidenum">
              <a:rPr lang="en-US" smtClean="0"/>
              <a:t>75</a:t>
            </a:fld>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23006" y="367531"/>
            <a:ext cx="1113091" cy="390525"/>
            <a:chOff x="2470605" y="367530"/>
            <a:chExt cx="1113091" cy="390525"/>
          </a:xfrm>
        </p:grpSpPr>
        <p:sp>
          <p:nvSpPr>
            <p:cNvPr id="3" name="object 3"/>
            <p:cNvSpPr/>
            <p:nvPr/>
          </p:nvSpPr>
          <p:spPr>
            <a:xfrm>
              <a:off x="2470605" y="367530"/>
              <a:ext cx="735105" cy="390525"/>
            </a:xfrm>
            <a:custGeom>
              <a:avLst/>
              <a:gdLst/>
              <a:ahLst/>
              <a:cxnLst/>
              <a:rect l="l" t="t" r="r" b="b"/>
              <a:pathLst>
                <a:path w="833119" h="442594">
                  <a:moveTo>
                    <a:pt x="298996" y="0"/>
                  </a:moveTo>
                  <a:lnTo>
                    <a:pt x="0" y="0"/>
                  </a:lnTo>
                  <a:lnTo>
                    <a:pt x="0" y="90004"/>
                  </a:lnTo>
                  <a:lnTo>
                    <a:pt x="9144" y="90004"/>
                  </a:lnTo>
                  <a:lnTo>
                    <a:pt x="12598" y="72847"/>
                  </a:lnTo>
                  <a:lnTo>
                    <a:pt x="18338" y="57810"/>
                  </a:lnTo>
                  <a:lnTo>
                    <a:pt x="44945" y="27520"/>
                  </a:lnTo>
                  <a:lnTo>
                    <a:pt x="85445" y="19812"/>
                  </a:lnTo>
                  <a:lnTo>
                    <a:pt x="108305" y="19812"/>
                  </a:lnTo>
                  <a:lnTo>
                    <a:pt x="108305" y="276123"/>
                  </a:lnTo>
                  <a:lnTo>
                    <a:pt x="108115" y="296595"/>
                  </a:lnTo>
                  <a:lnTo>
                    <a:pt x="96113" y="318897"/>
                  </a:lnTo>
                  <a:lnTo>
                    <a:pt x="90017" y="321945"/>
                  </a:lnTo>
                  <a:lnTo>
                    <a:pt x="82397" y="323469"/>
                  </a:lnTo>
                  <a:lnTo>
                    <a:pt x="62585" y="323469"/>
                  </a:lnTo>
                  <a:lnTo>
                    <a:pt x="62585" y="332613"/>
                  </a:lnTo>
                  <a:lnTo>
                    <a:pt x="236512" y="332613"/>
                  </a:lnTo>
                  <a:lnTo>
                    <a:pt x="236512" y="323469"/>
                  </a:lnTo>
                  <a:lnTo>
                    <a:pt x="215074" y="323469"/>
                  </a:lnTo>
                  <a:lnTo>
                    <a:pt x="207454" y="321945"/>
                  </a:lnTo>
                  <a:lnTo>
                    <a:pt x="202882" y="318897"/>
                  </a:lnTo>
                  <a:lnTo>
                    <a:pt x="196786" y="315849"/>
                  </a:lnTo>
                  <a:lnTo>
                    <a:pt x="193738" y="312801"/>
                  </a:lnTo>
                  <a:lnTo>
                    <a:pt x="192214" y="308229"/>
                  </a:lnTo>
                  <a:lnTo>
                    <a:pt x="190461" y="303657"/>
                  </a:lnTo>
                  <a:lnTo>
                    <a:pt x="189547" y="296786"/>
                  </a:lnTo>
                  <a:lnTo>
                    <a:pt x="189217" y="287616"/>
                  </a:lnTo>
                  <a:lnTo>
                    <a:pt x="189166" y="19812"/>
                  </a:lnTo>
                  <a:lnTo>
                    <a:pt x="224205" y="19862"/>
                  </a:lnTo>
                  <a:lnTo>
                    <a:pt x="261848" y="33197"/>
                  </a:lnTo>
                  <a:lnTo>
                    <a:pt x="286156" y="75387"/>
                  </a:lnTo>
                  <a:lnTo>
                    <a:pt x="289852" y="90004"/>
                  </a:lnTo>
                  <a:lnTo>
                    <a:pt x="298996" y="90004"/>
                  </a:lnTo>
                  <a:lnTo>
                    <a:pt x="298996" y="0"/>
                  </a:lnTo>
                  <a:close/>
                </a:path>
                <a:path w="833119" h="442594">
                  <a:moveTo>
                    <a:pt x="567512" y="103720"/>
                  </a:moveTo>
                  <a:lnTo>
                    <a:pt x="489686" y="103720"/>
                  </a:lnTo>
                  <a:lnTo>
                    <a:pt x="489686" y="112864"/>
                  </a:lnTo>
                  <a:lnTo>
                    <a:pt x="500354" y="112864"/>
                  </a:lnTo>
                  <a:lnTo>
                    <a:pt x="506450" y="114388"/>
                  </a:lnTo>
                  <a:lnTo>
                    <a:pt x="511022" y="119062"/>
                  </a:lnTo>
                  <a:lnTo>
                    <a:pt x="515594" y="122110"/>
                  </a:lnTo>
                  <a:lnTo>
                    <a:pt x="517118" y="126682"/>
                  </a:lnTo>
                  <a:lnTo>
                    <a:pt x="517118" y="132778"/>
                  </a:lnTo>
                  <a:lnTo>
                    <a:pt x="516242" y="141300"/>
                  </a:lnTo>
                  <a:lnTo>
                    <a:pt x="513499" y="152971"/>
                  </a:lnTo>
                  <a:lnTo>
                    <a:pt x="508762" y="167500"/>
                  </a:lnTo>
                  <a:lnTo>
                    <a:pt x="501878" y="184594"/>
                  </a:lnTo>
                  <a:lnTo>
                    <a:pt x="475970" y="254787"/>
                  </a:lnTo>
                  <a:lnTo>
                    <a:pt x="436257" y="164782"/>
                  </a:lnTo>
                  <a:lnTo>
                    <a:pt x="424065" y="126682"/>
                  </a:lnTo>
                  <a:lnTo>
                    <a:pt x="424065" y="123634"/>
                  </a:lnTo>
                  <a:lnTo>
                    <a:pt x="425589" y="120586"/>
                  </a:lnTo>
                  <a:lnTo>
                    <a:pt x="431685" y="114388"/>
                  </a:lnTo>
                  <a:lnTo>
                    <a:pt x="437781" y="112864"/>
                  </a:lnTo>
                  <a:lnTo>
                    <a:pt x="445490" y="112864"/>
                  </a:lnTo>
                  <a:lnTo>
                    <a:pt x="445490" y="103720"/>
                  </a:lnTo>
                  <a:lnTo>
                    <a:pt x="323380" y="103720"/>
                  </a:lnTo>
                  <a:lnTo>
                    <a:pt x="323380" y="112864"/>
                  </a:lnTo>
                  <a:lnTo>
                    <a:pt x="331000" y="114388"/>
                  </a:lnTo>
                  <a:lnTo>
                    <a:pt x="338721" y="119062"/>
                  </a:lnTo>
                  <a:lnTo>
                    <a:pt x="348170" y="131470"/>
                  </a:lnTo>
                  <a:lnTo>
                    <a:pt x="353771" y="141351"/>
                  </a:lnTo>
                  <a:lnTo>
                    <a:pt x="360222" y="154952"/>
                  </a:lnTo>
                  <a:lnTo>
                    <a:pt x="367677" y="172402"/>
                  </a:lnTo>
                  <a:lnTo>
                    <a:pt x="442353" y="343281"/>
                  </a:lnTo>
                  <a:lnTo>
                    <a:pt x="434733" y="361569"/>
                  </a:lnTo>
                  <a:lnTo>
                    <a:pt x="428155" y="378434"/>
                  </a:lnTo>
                  <a:lnTo>
                    <a:pt x="422160" y="392137"/>
                  </a:lnTo>
                  <a:lnTo>
                    <a:pt x="416725" y="402386"/>
                  </a:lnTo>
                  <a:lnTo>
                    <a:pt x="411873" y="408901"/>
                  </a:lnTo>
                  <a:lnTo>
                    <a:pt x="407301" y="413473"/>
                  </a:lnTo>
                  <a:lnTo>
                    <a:pt x="402729" y="416521"/>
                  </a:lnTo>
                  <a:lnTo>
                    <a:pt x="396633" y="416521"/>
                  </a:lnTo>
                  <a:lnTo>
                    <a:pt x="392061" y="411949"/>
                  </a:lnTo>
                  <a:lnTo>
                    <a:pt x="392061" y="401281"/>
                  </a:lnTo>
                  <a:lnTo>
                    <a:pt x="390867" y="393839"/>
                  </a:lnTo>
                  <a:lnTo>
                    <a:pt x="355485" y="369277"/>
                  </a:lnTo>
                  <a:lnTo>
                    <a:pt x="334048" y="402805"/>
                  </a:lnTo>
                  <a:lnTo>
                    <a:pt x="334899" y="410527"/>
                  </a:lnTo>
                  <a:lnTo>
                    <a:pt x="361391" y="439191"/>
                  </a:lnTo>
                  <a:lnTo>
                    <a:pt x="379869" y="442429"/>
                  </a:lnTo>
                  <a:lnTo>
                    <a:pt x="391883" y="441032"/>
                  </a:lnTo>
                  <a:lnTo>
                    <a:pt x="429107" y="410883"/>
                  </a:lnTo>
                  <a:lnTo>
                    <a:pt x="447433" y="371551"/>
                  </a:lnTo>
                  <a:lnTo>
                    <a:pt x="532168" y="152946"/>
                  </a:lnTo>
                  <a:lnTo>
                    <a:pt x="538454" y="137922"/>
                  </a:lnTo>
                  <a:lnTo>
                    <a:pt x="543598" y="127177"/>
                  </a:lnTo>
                  <a:lnTo>
                    <a:pt x="547598" y="120586"/>
                  </a:lnTo>
                  <a:lnTo>
                    <a:pt x="553796" y="115912"/>
                  </a:lnTo>
                  <a:lnTo>
                    <a:pt x="559892" y="112864"/>
                  </a:lnTo>
                  <a:lnTo>
                    <a:pt x="567512" y="112864"/>
                  </a:lnTo>
                  <a:lnTo>
                    <a:pt x="567512" y="103720"/>
                  </a:lnTo>
                  <a:close/>
                </a:path>
                <a:path w="833119" h="442594">
                  <a:moveTo>
                    <a:pt x="832866" y="216687"/>
                  </a:moveTo>
                  <a:lnTo>
                    <a:pt x="826439" y="171170"/>
                  </a:lnTo>
                  <a:lnTo>
                    <a:pt x="808482" y="131622"/>
                  </a:lnTo>
                  <a:lnTo>
                    <a:pt x="779614" y="105752"/>
                  </a:lnTo>
                  <a:lnTo>
                    <a:pt x="759625" y="98044"/>
                  </a:lnTo>
                  <a:lnTo>
                    <a:pt x="759625" y="222783"/>
                  </a:lnTo>
                  <a:lnTo>
                    <a:pt x="759002" y="249097"/>
                  </a:lnTo>
                  <a:lnTo>
                    <a:pt x="753198" y="288023"/>
                  </a:lnTo>
                  <a:lnTo>
                    <a:pt x="726097" y="315849"/>
                  </a:lnTo>
                  <a:lnTo>
                    <a:pt x="713803" y="313867"/>
                  </a:lnTo>
                  <a:lnTo>
                    <a:pt x="705535" y="309753"/>
                  </a:lnTo>
                  <a:lnTo>
                    <a:pt x="702094" y="308038"/>
                  </a:lnTo>
                  <a:lnTo>
                    <a:pt x="690943" y="298488"/>
                  </a:lnTo>
                  <a:lnTo>
                    <a:pt x="680377" y="285369"/>
                  </a:lnTo>
                  <a:lnTo>
                    <a:pt x="680377" y="161734"/>
                  </a:lnTo>
                  <a:lnTo>
                    <a:pt x="709523" y="128943"/>
                  </a:lnTo>
                  <a:lnTo>
                    <a:pt x="721525" y="126682"/>
                  </a:lnTo>
                  <a:lnTo>
                    <a:pt x="728980" y="127546"/>
                  </a:lnTo>
                  <a:lnTo>
                    <a:pt x="756196" y="172415"/>
                  </a:lnTo>
                  <a:lnTo>
                    <a:pt x="759625" y="222783"/>
                  </a:lnTo>
                  <a:lnTo>
                    <a:pt x="759625" y="98044"/>
                  </a:lnTo>
                  <a:lnTo>
                    <a:pt x="756691" y="97231"/>
                  </a:lnTo>
                  <a:lnTo>
                    <a:pt x="744385" y="96100"/>
                  </a:lnTo>
                  <a:lnTo>
                    <a:pt x="733475" y="96939"/>
                  </a:lnTo>
                  <a:lnTo>
                    <a:pt x="692569" y="118440"/>
                  </a:lnTo>
                  <a:lnTo>
                    <a:pt x="680377" y="134302"/>
                  </a:lnTo>
                  <a:lnTo>
                    <a:pt x="680377" y="103733"/>
                  </a:lnTo>
                  <a:lnTo>
                    <a:pt x="584263" y="103733"/>
                  </a:lnTo>
                  <a:lnTo>
                    <a:pt x="584263" y="112864"/>
                  </a:lnTo>
                  <a:lnTo>
                    <a:pt x="594931" y="112864"/>
                  </a:lnTo>
                  <a:lnTo>
                    <a:pt x="602551" y="115912"/>
                  </a:lnTo>
                  <a:lnTo>
                    <a:pt x="611695" y="151066"/>
                  </a:lnTo>
                  <a:lnTo>
                    <a:pt x="611695" y="393674"/>
                  </a:lnTo>
                  <a:lnTo>
                    <a:pt x="593407" y="431774"/>
                  </a:lnTo>
                  <a:lnTo>
                    <a:pt x="584263" y="431774"/>
                  </a:lnTo>
                  <a:lnTo>
                    <a:pt x="584263" y="440918"/>
                  </a:lnTo>
                  <a:lnTo>
                    <a:pt x="715429" y="440918"/>
                  </a:lnTo>
                  <a:lnTo>
                    <a:pt x="715429" y="431774"/>
                  </a:lnTo>
                  <a:lnTo>
                    <a:pt x="703237" y="431774"/>
                  </a:lnTo>
                  <a:lnTo>
                    <a:pt x="695617" y="430250"/>
                  </a:lnTo>
                  <a:lnTo>
                    <a:pt x="692569" y="428726"/>
                  </a:lnTo>
                  <a:lnTo>
                    <a:pt x="687997" y="427202"/>
                  </a:lnTo>
                  <a:lnTo>
                    <a:pt x="684949" y="424154"/>
                  </a:lnTo>
                  <a:lnTo>
                    <a:pt x="681901" y="415010"/>
                  </a:lnTo>
                  <a:lnTo>
                    <a:pt x="680377" y="407390"/>
                  </a:lnTo>
                  <a:lnTo>
                    <a:pt x="680377" y="309753"/>
                  </a:lnTo>
                  <a:lnTo>
                    <a:pt x="687209" y="317157"/>
                  </a:lnTo>
                  <a:lnTo>
                    <a:pt x="693902" y="323278"/>
                  </a:lnTo>
                  <a:lnTo>
                    <a:pt x="732218" y="339661"/>
                  </a:lnTo>
                  <a:lnTo>
                    <a:pt x="741337" y="340233"/>
                  </a:lnTo>
                  <a:lnTo>
                    <a:pt x="754519" y="339356"/>
                  </a:lnTo>
                  <a:lnTo>
                    <a:pt x="798601" y="316369"/>
                  </a:lnTo>
                  <a:lnTo>
                    <a:pt x="820674" y="280695"/>
                  </a:lnTo>
                  <a:lnTo>
                    <a:pt x="832040" y="234403"/>
                  </a:lnTo>
                  <a:lnTo>
                    <a:pt x="832866" y="216687"/>
                  </a:lnTo>
                  <a:close/>
                </a:path>
              </a:pathLst>
            </a:custGeom>
            <a:solidFill>
              <a:srgbClr val="006633"/>
            </a:solidFill>
          </p:spPr>
          <p:txBody>
            <a:bodyPr wrap="square" lIns="0" tIns="0" rIns="0" bIns="0" rtlCol="0"/>
            <a:lstStyle/>
            <a:p>
              <a:endParaRPr/>
            </a:p>
          </p:txBody>
        </p:sp>
        <p:pic>
          <p:nvPicPr>
            <p:cNvPr id="4" name="object 4"/>
            <p:cNvPicPr/>
            <p:nvPr/>
          </p:nvPicPr>
          <p:blipFill>
            <a:blip r:embed="rId2"/>
            <a:stretch>
              <a:fillRect/>
            </a:stretch>
          </p:blipFill>
          <p:spPr>
            <a:xfrm>
              <a:off x="3244495" y="452325"/>
              <a:ext cx="169601" cy="215404"/>
            </a:xfrm>
            <a:prstGeom prst="rect">
              <a:avLst/>
            </a:prstGeom>
          </p:spPr>
        </p:pic>
        <p:pic>
          <p:nvPicPr>
            <p:cNvPr id="5" name="object 5"/>
            <p:cNvPicPr/>
            <p:nvPr/>
          </p:nvPicPr>
          <p:blipFill>
            <a:blip r:embed="rId3"/>
            <a:stretch>
              <a:fillRect/>
            </a:stretch>
          </p:blipFill>
          <p:spPr>
            <a:xfrm>
              <a:off x="3443763" y="452325"/>
              <a:ext cx="139933" cy="215404"/>
            </a:xfrm>
            <a:prstGeom prst="rect">
              <a:avLst/>
            </a:prstGeom>
          </p:spPr>
        </p:pic>
      </p:grpSp>
      <p:grpSp>
        <p:nvGrpSpPr>
          <p:cNvPr id="6" name="object 6"/>
          <p:cNvGrpSpPr/>
          <p:nvPr/>
        </p:nvGrpSpPr>
        <p:grpSpPr>
          <a:xfrm>
            <a:off x="3886873" y="360801"/>
            <a:ext cx="383858" cy="306928"/>
            <a:chOff x="3734472" y="360801"/>
            <a:chExt cx="383858" cy="306928"/>
          </a:xfrm>
        </p:grpSpPr>
        <p:pic>
          <p:nvPicPr>
            <p:cNvPr id="7" name="object 7"/>
            <p:cNvPicPr/>
            <p:nvPr/>
          </p:nvPicPr>
          <p:blipFill>
            <a:blip r:embed="rId4"/>
            <a:stretch>
              <a:fillRect/>
            </a:stretch>
          </p:blipFill>
          <p:spPr>
            <a:xfrm>
              <a:off x="3734472" y="452325"/>
              <a:ext cx="191116" cy="215404"/>
            </a:xfrm>
            <a:prstGeom prst="rect">
              <a:avLst/>
            </a:prstGeom>
          </p:spPr>
        </p:pic>
        <p:sp>
          <p:nvSpPr>
            <p:cNvPr id="8" name="object 8"/>
            <p:cNvSpPr/>
            <p:nvPr/>
          </p:nvSpPr>
          <p:spPr>
            <a:xfrm>
              <a:off x="3952482" y="360801"/>
              <a:ext cx="165847" cy="300318"/>
            </a:xfrm>
            <a:custGeom>
              <a:avLst/>
              <a:gdLst/>
              <a:ahLst/>
              <a:cxnLst/>
              <a:rect l="l" t="t" r="r" b="b"/>
              <a:pathLst>
                <a:path w="187960" h="340359">
                  <a:moveTo>
                    <a:pt x="135731" y="340232"/>
                  </a:moveTo>
                  <a:lnTo>
                    <a:pt x="0" y="340232"/>
                  </a:lnTo>
                  <a:lnTo>
                    <a:pt x="0" y="332613"/>
                  </a:lnTo>
                  <a:lnTo>
                    <a:pt x="9144" y="332613"/>
                  </a:lnTo>
                  <a:lnTo>
                    <a:pt x="16764" y="331089"/>
                  </a:lnTo>
                  <a:lnTo>
                    <a:pt x="21336" y="328041"/>
                  </a:lnTo>
                  <a:lnTo>
                    <a:pt x="25908" y="326517"/>
                  </a:lnTo>
                  <a:lnTo>
                    <a:pt x="28956" y="323469"/>
                  </a:lnTo>
                  <a:lnTo>
                    <a:pt x="30480" y="318896"/>
                  </a:lnTo>
                  <a:lnTo>
                    <a:pt x="32004" y="315849"/>
                  </a:lnTo>
                  <a:lnTo>
                    <a:pt x="33528" y="306705"/>
                  </a:lnTo>
                  <a:lnTo>
                    <a:pt x="33528" y="135826"/>
                  </a:lnTo>
                  <a:lnTo>
                    <a:pt x="0" y="135826"/>
                  </a:lnTo>
                  <a:lnTo>
                    <a:pt x="0" y="111347"/>
                  </a:lnTo>
                  <a:lnTo>
                    <a:pt x="33528" y="111347"/>
                  </a:lnTo>
                  <a:lnTo>
                    <a:pt x="33528" y="94583"/>
                  </a:lnTo>
                  <a:lnTo>
                    <a:pt x="32004" y="82391"/>
                  </a:lnTo>
                  <a:lnTo>
                    <a:pt x="33696" y="65802"/>
                  </a:lnTo>
                  <a:lnTo>
                    <a:pt x="58007" y="22860"/>
                  </a:lnTo>
                  <a:lnTo>
                    <a:pt x="107513" y="1428"/>
                  </a:lnTo>
                  <a:lnTo>
                    <a:pt x="128111" y="0"/>
                  </a:lnTo>
                  <a:lnTo>
                    <a:pt x="142770" y="595"/>
                  </a:lnTo>
                  <a:lnTo>
                    <a:pt x="179927" y="16644"/>
                  </a:lnTo>
                  <a:lnTo>
                    <a:pt x="187642" y="36576"/>
                  </a:lnTo>
                  <a:lnTo>
                    <a:pt x="187642" y="44291"/>
                  </a:lnTo>
                  <a:lnTo>
                    <a:pt x="146399" y="64103"/>
                  </a:lnTo>
                  <a:lnTo>
                    <a:pt x="129635" y="30480"/>
                  </a:lnTo>
                  <a:lnTo>
                    <a:pt x="129635" y="21336"/>
                  </a:lnTo>
                  <a:lnTo>
                    <a:pt x="123539" y="15240"/>
                  </a:lnTo>
                  <a:lnTo>
                    <a:pt x="120491" y="13716"/>
                  </a:lnTo>
                  <a:lnTo>
                    <a:pt x="112871" y="13716"/>
                  </a:lnTo>
                  <a:lnTo>
                    <a:pt x="108299" y="15240"/>
                  </a:lnTo>
                  <a:lnTo>
                    <a:pt x="102203" y="24384"/>
                  </a:lnTo>
                  <a:lnTo>
                    <a:pt x="100679" y="30480"/>
                  </a:lnTo>
                  <a:lnTo>
                    <a:pt x="100679" y="111347"/>
                  </a:lnTo>
                  <a:lnTo>
                    <a:pt x="135731" y="111347"/>
                  </a:lnTo>
                  <a:lnTo>
                    <a:pt x="135731" y="135826"/>
                  </a:lnTo>
                  <a:lnTo>
                    <a:pt x="100679" y="135826"/>
                  </a:lnTo>
                  <a:lnTo>
                    <a:pt x="100679" y="294513"/>
                  </a:lnTo>
                  <a:lnTo>
                    <a:pt x="117062" y="330327"/>
                  </a:lnTo>
                  <a:lnTo>
                    <a:pt x="135731" y="332613"/>
                  </a:lnTo>
                  <a:lnTo>
                    <a:pt x="135731" y="34023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367353" y="360802"/>
            <a:ext cx="912679" cy="308722"/>
            <a:chOff x="4214953" y="360801"/>
            <a:chExt cx="912679" cy="308722"/>
          </a:xfrm>
        </p:grpSpPr>
        <p:sp>
          <p:nvSpPr>
            <p:cNvPr id="10" name="object 10"/>
            <p:cNvSpPr/>
            <p:nvPr/>
          </p:nvSpPr>
          <p:spPr>
            <a:xfrm>
              <a:off x="4214953" y="360801"/>
              <a:ext cx="207309" cy="308722"/>
            </a:xfrm>
            <a:custGeom>
              <a:avLst/>
              <a:gdLst/>
              <a:ahLst/>
              <a:cxnLst/>
              <a:rect l="l" t="t" r="r" b="b"/>
              <a:pathLst>
                <a:path w="234950" h="349884">
                  <a:moveTo>
                    <a:pt x="118967" y="349377"/>
                  </a:moveTo>
                  <a:lnTo>
                    <a:pt x="45720" y="331088"/>
                  </a:lnTo>
                  <a:lnTo>
                    <a:pt x="39623" y="328040"/>
                  </a:lnTo>
                  <a:lnTo>
                    <a:pt x="30479" y="328040"/>
                  </a:lnTo>
                  <a:lnTo>
                    <a:pt x="25908" y="329564"/>
                  </a:lnTo>
                  <a:lnTo>
                    <a:pt x="21335" y="334137"/>
                  </a:lnTo>
                  <a:lnTo>
                    <a:pt x="16763" y="337185"/>
                  </a:lnTo>
                  <a:lnTo>
                    <a:pt x="12191" y="341757"/>
                  </a:lnTo>
                  <a:lnTo>
                    <a:pt x="9144" y="347853"/>
                  </a:lnTo>
                  <a:lnTo>
                    <a:pt x="0" y="347853"/>
                  </a:lnTo>
                  <a:lnTo>
                    <a:pt x="0" y="222789"/>
                  </a:lnTo>
                  <a:lnTo>
                    <a:pt x="9144" y="222789"/>
                  </a:lnTo>
                  <a:lnTo>
                    <a:pt x="16025" y="247627"/>
                  </a:lnTo>
                  <a:lnTo>
                    <a:pt x="25336" y="269474"/>
                  </a:lnTo>
                  <a:lnTo>
                    <a:pt x="51815" y="303656"/>
                  </a:lnTo>
                  <a:lnTo>
                    <a:pt x="100344" y="329374"/>
                  </a:lnTo>
                  <a:lnTo>
                    <a:pt x="117443" y="331088"/>
                  </a:lnTo>
                  <a:lnTo>
                    <a:pt x="130563" y="330207"/>
                  </a:lnTo>
                  <a:lnTo>
                    <a:pt x="168774" y="308465"/>
                  </a:lnTo>
                  <a:lnTo>
                    <a:pt x="178498" y="282225"/>
                  </a:lnTo>
                  <a:lnTo>
                    <a:pt x="178498" y="273081"/>
                  </a:lnTo>
                  <a:lnTo>
                    <a:pt x="152495" y="238029"/>
                  </a:lnTo>
                  <a:lnTo>
                    <a:pt x="145375" y="232267"/>
                  </a:lnTo>
                  <a:lnTo>
                    <a:pt x="135540" y="226218"/>
                  </a:lnTo>
                  <a:lnTo>
                    <a:pt x="123134" y="219598"/>
                  </a:lnTo>
                  <a:lnTo>
                    <a:pt x="86900" y="201184"/>
                  </a:lnTo>
                  <a:lnTo>
                    <a:pt x="68627" y="191273"/>
                  </a:lnTo>
                  <a:lnTo>
                    <a:pt x="32980" y="165663"/>
                  </a:lnTo>
                  <a:lnTo>
                    <a:pt x="7310" y="128548"/>
                  </a:lnTo>
                  <a:lnTo>
                    <a:pt x="1523" y="96107"/>
                  </a:lnTo>
                  <a:lnTo>
                    <a:pt x="3262" y="76603"/>
                  </a:lnTo>
                  <a:lnTo>
                    <a:pt x="30479" y="27432"/>
                  </a:lnTo>
                  <a:lnTo>
                    <a:pt x="63674" y="6858"/>
                  </a:lnTo>
                  <a:lnTo>
                    <a:pt x="103727" y="0"/>
                  </a:lnTo>
                  <a:lnTo>
                    <a:pt x="111728" y="285"/>
                  </a:lnTo>
                  <a:lnTo>
                    <a:pt x="155447" y="11215"/>
                  </a:lnTo>
                  <a:lnTo>
                    <a:pt x="163163" y="15240"/>
                  </a:lnTo>
                  <a:lnTo>
                    <a:pt x="173831" y="19812"/>
                  </a:lnTo>
                  <a:lnTo>
                    <a:pt x="183070" y="22859"/>
                  </a:lnTo>
                  <a:lnTo>
                    <a:pt x="190690" y="22859"/>
                  </a:lnTo>
                  <a:lnTo>
                    <a:pt x="193738" y="21336"/>
                  </a:lnTo>
                  <a:lnTo>
                    <a:pt x="196786" y="18288"/>
                  </a:lnTo>
                  <a:lnTo>
                    <a:pt x="199834" y="16764"/>
                  </a:lnTo>
                  <a:lnTo>
                    <a:pt x="201358" y="10668"/>
                  </a:lnTo>
                  <a:lnTo>
                    <a:pt x="204406" y="0"/>
                  </a:lnTo>
                  <a:lnTo>
                    <a:pt x="210502" y="0"/>
                  </a:lnTo>
                  <a:lnTo>
                    <a:pt x="213550" y="111347"/>
                  </a:lnTo>
                  <a:lnTo>
                    <a:pt x="204406" y="111347"/>
                  </a:lnTo>
                  <a:lnTo>
                    <a:pt x="199571" y="91654"/>
                  </a:lnTo>
                  <a:lnTo>
                    <a:pt x="192012" y="73818"/>
                  </a:lnTo>
                  <a:lnTo>
                    <a:pt x="154376" y="33115"/>
                  </a:lnTo>
                  <a:lnTo>
                    <a:pt x="108299" y="18288"/>
                  </a:lnTo>
                  <a:lnTo>
                    <a:pt x="96320" y="19145"/>
                  </a:lnTo>
                  <a:lnTo>
                    <a:pt x="62341" y="38924"/>
                  </a:lnTo>
                  <a:lnTo>
                    <a:pt x="53339" y="62579"/>
                  </a:lnTo>
                  <a:lnTo>
                    <a:pt x="53339" y="70199"/>
                  </a:lnTo>
                  <a:lnTo>
                    <a:pt x="82391" y="105251"/>
                  </a:lnTo>
                  <a:lnTo>
                    <a:pt x="116252" y="124579"/>
                  </a:lnTo>
                  <a:lnTo>
                    <a:pt x="135731" y="134302"/>
                  </a:lnTo>
                  <a:lnTo>
                    <a:pt x="162273" y="147994"/>
                  </a:lnTo>
                  <a:lnTo>
                    <a:pt x="202248" y="174807"/>
                  </a:lnTo>
                  <a:lnTo>
                    <a:pt x="229552" y="215122"/>
                  </a:lnTo>
                  <a:lnTo>
                    <a:pt x="234886" y="247173"/>
                  </a:lnTo>
                  <a:lnTo>
                    <a:pt x="232862" y="267167"/>
                  </a:lnTo>
                  <a:lnTo>
                    <a:pt x="216241" y="303189"/>
                  </a:lnTo>
                  <a:lnTo>
                    <a:pt x="184198" y="332017"/>
                  </a:lnTo>
                  <a:lnTo>
                    <a:pt x="142985" y="347400"/>
                  </a:lnTo>
                  <a:lnTo>
                    <a:pt x="118967" y="349377"/>
                  </a:lnTo>
                  <a:close/>
                </a:path>
              </a:pathLst>
            </a:custGeom>
            <a:solidFill>
              <a:srgbClr val="006633"/>
            </a:solidFill>
          </p:spPr>
          <p:txBody>
            <a:bodyPr wrap="square" lIns="0" tIns="0" rIns="0" bIns="0" rtlCol="0"/>
            <a:lstStyle/>
            <a:p>
              <a:endParaRPr/>
            </a:p>
          </p:txBody>
        </p:sp>
        <p:pic>
          <p:nvPicPr>
            <p:cNvPr id="11" name="object 11"/>
            <p:cNvPicPr/>
            <p:nvPr/>
          </p:nvPicPr>
          <p:blipFill>
            <a:blip r:embed="rId5"/>
            <a:stretch>
              <a:fillRect/>
            </a:stretch>
          </p:blipFill>
          <p:spPr>
            <a:xfrm>
              <a:off x="4451788" y="452325"/>
              <a:ext cx="189771" cy="215404"/>
            </a:xfrm>
            <a:prstGeom prst="rect">
              <a:avLst/>
            </a:prstGeom>
          </p:spPr>
        </p:pic>
        <p:sp>
          <p:nvSpPr>
            <p:cNvPr id="12" name="object 12"/>
            <p:cNvSpPr/>
            <p:nvPr/>
          </p:nvSpPr>
          <p:spPr>
            <a:xfrm>
              <a:off x="4663148" y="360806"/>
              <a:ext cx="464484" cy="307041"/>
            </a:xfrm>
            <a:custGeom>
              <a:avLst/>
              <a:gdLst/>
              <a:ahLst/>
              <a:cxnLst/>
              <a:rect l="l" t="t" r="r" b="b"/>
              <a:pathLst>
                <a:path w="526414" h="347980">
                  <a:moveTo>
                    <a:pt x="123545" y="332613"/>
                  </a:moveTo>
                  <a:lnTo>
                    <a:pt x="96316" y="304419"/>
                  </a:lnTo>
                  <a:lnTo>
                    <a:pt x="96012" y="292989"/>
                  </a:lnTo>
                  <a:lnTo>
                    <a:pt x="96012" y="7620"/>
                  </a:lnTo>
                  <a:lnTo>
                    <a:pt x="0" y="7620"/>
                  </a:lnTo>
                  <a:lnTo>
                    <a:pt x="0" y="16764"/>
                  </a:lnTo>
                  <a:lnTo>
                    <a:pt x="10668" y="16764"/>
                  </a:lnTo>
                  <a:lnTo>
                    <a:pt x="16764" y="19812"/>
                  </a:lnTo>
                  <a:lnTo>
                    <a:pt x="27432" y="54952"/>
                  </a:lnTo>
                  <a:lnTo>
                    <a:pt x="27432" y="292989"/>
                  </a:lnTo>
                  <a:lnTo>
                    <a:pt x="16764" y="329565"/>
                  </a:lnTo>
                  <a:lnTo>
                    <a:pt x="0" y="332613"/>
                  </a:lnTo>
                  <a:lnTo>
                    <a:pt x="0" y="340233"/>
                  </a:lnTo>
                  <a:lnTo>
                    <a:pt x="123545" y="340233"/>
                  </a:lnTo>
                  <a:lnTo>
                    <a:pt x="123545" y="332613"/>
                  </a:lnTo>
                  <a:close/>
                </a:path>
                <a:path w="526414" h="347980">
                  <a:moveTo>
                    <a:pt x="233362" y="38100"/>
                  </a:moveTo>
                  <a:lnTo>
                    <a:pt x="210121" y="2476"/>
                  </a:lnTo>
                  <a:lnTo>
                    <a:pt x="195173" y="0"/>
                  </a:lnTo>
                  <a:lnTo>
                    <a:pt x="187477" y="596"/>
                  </a:lnTo>
                  <a:lnTo>
                    <a:pt x="157911" y="30391"/>
                  </a:lnTo>
                  <a:lnTo>
                    <a:pt x="157073" y="38100"/>
                  </a:lnTo>
                  <a:lnTo>
                    <a:pt x="157911" y="45631"/>
                  </a:lnTo>
                  <a:lnTo>
                    <a:pt x="187477" y="75463"/>
                  </a:lnTo>
                  <a:lnTo>
                    <a:pt x="195173" y="76301"/>
                  </a:lnTo>
                  <a:lnTo>
                    <a:pt x="202946" y="75463"/>
                  </a:lnTo>
                  <a:lnTo>
                    <a:pt x="232778" y="45631"/>
                  </a:lnTo>
                  <a:lnTo>
                    <a:pt x="233362" y="38100"/>
                  </a:lnTo>
                  <a:close/>
                </a:path>
                <a:path w="526414" h="347980">
                  <a:moveTo>
                    <a:pt x="257746" y="332613"/>
                  </a:moveTo>
                  <a:lnTo>
                    <a:pt x="230606" y="304419"/>
                  </a:lnTo>
                  <a:lnTo>
                    <a:pt x="230314" y="292989"/>
                  </a:lnTo>
                  <a:lnTo>
                    <a:pt x="230314" y="111353"/>
                  </a:lnTo>
                  <a:lnTo>
                    <a:pt x="132689" y="111353"/>
                  </a:lnTo>
                  <a:lnTo>
                    <a:pt x="132689" y="120497"/>
                  </a:lnTo>
                  <a:lnTo>
                    <a:pt x="144881" y="120497"/>
                  </a:lnTo>
                  <a:lnTo>
                    <a:pt x="150977" y="123545"/>
                  </a:lnTo>
                  <a:lnTo>
                    <a:pt x="161645" y="158686"/>
                  </a:lnTo>
                  <a:lnTo>
                    <a:pt x="161645" y="292989"/>
                  </a:lnTo>
                  <a:lnTo>
                    <a:pt x="150977" y="329565"/>
                  </a:lnTo>
                  <a:lnTo>
                    <a:pt x="132689" y="332613"/>
                  </a:lnTo>
                  <a:lnTo>
                    <a:pt x="132689" y="340233"/>
                  </a:lnTo>
                  <a:lnTo>
                    <a:pt x="257746" y="340233"/>
                  </a:lnTo>
                  <a:lnTo>
                    <a:pt x="257746" y="332613"/>
                  </a:lnTo>
                  <a:close/>
                </a:path>
                <a:path w="526414" h="347980">
                  <a:moveTo>
                    <a:pt x="526262" y="320421"/>
                  </a:moveTo>
                  <a:lnTo>
                    <a:pt x="517017" y="320421"/>
                  </a:lnTo>
                  <a:lnTo>
                    <a:pt x="510921" y="318897"/>
                  </a:lnTo>
                  <a:lnTo>
                    <a:pt x="506349" y="315849"/>
                  </a:lnTo>
                  <a:lnTo>
                    <a:pt x="501777" y="311277"/>
                  </a:lnTo>
                  <a:lnTo>
                    <a:pt x="500253" y="309753"/>
                  </a:lnTo>
                  <a:lnTo>
                    <a:pt x="498729" y="303657"/>
                  </a:lnTo>
                  <a:lnTo>
                    <a:pt x="498500" y="299935"/>
                  </a:lnTo>
                  <a:lnTo>
                    <a:pt x="497967" y="293357"/>
                  </a:lnTo>
                  <a:lnTo>
                    <a:pt x="497446" y="283895"/>
                  </a:lnTo>
                  <a:lnTo>
                    <a:pt x="497230" y="272707"/>
                  </a:lnTo>
                  <a:lnTo>
                    <a:pt x="497205" y="132778"/>
                  </a:lnTo>
                  <a:lnTo>
                    <a:pt x="497205" y="7620"/>
                  </a:lnTo>
                  <a:lnTo>
                    <a:pt x="396532" y="7620"/>
                  </a:lnTo>
                  <a:lnTo>
                    <a:pt x="396532" y="18288"/>
                  </a:lnTo>
                  <a:lnTo>
                    <a:pt x="407200" y="18288"/>
                  </a:lnTo>
                  <a:lnTo>
                    <a:pt x="413296" y="19812"/>
                  </a:lnTo>
                  <a:lnTo>
                    <a:pt x="428625" y="132778"/>
                  </a:lnTo>
                  <a:lnTo>
                    <a:pt x="428625" y="163258"/>
                  </a:lnTo>
                  <a:lnTo>
                    <a:pt x="428536" y="283895"/>
                  </a:lnTo>
                  <a:lnTo>
                    <a:pt x="399173" y="316636"/>
                  </a:lnTo>
                  <a:lnTo>
                    <a:pt x="388912" y="318897"/>
                  </a:lnTo>
                  <a:lnTo>
                    <a:pt x="381292" y="318897"/>
                  </a:lnTo>
                  <a:lnTo>
                    <a:pt x="355384" y="283756"/>
                  </a:lnTo>
                  <a:lnTo>
                    <a:pt x="349592" y="240030"/>
                  </a:lnTo>
                  <a:lnTo>
                    <a:pt x="349288" y="219748"/>
                  </a:lnTo>
                  <a:lnTo>
                    <a:pt x="349592" y="200545"/>
                  </a:lnTo>
                  <a:lnTo>
                    <a:pt x="355384" y="160210"/>
                  </a:lnTo>
                  <a:lnTo>
                    <a:pt x="378244" y="128206"/>
                  </a:lnTo>
                  <a:lnTo>
                    <a:pt x="419100" y="148132"/>
                  </a:lnTo>
                  <a:lnTo>
                    <a:pt x="428625" y="163258"/>
                  </a:lnTo>
                  <a:lnTo>
                    <a:pt x="428625" y="132778"/>
                  </a:lnTo>
                  <a:lnTo>
                    <a:pt x="394868" y="107581"/>
                  </a:lnTo>
                  <a:lnTo>
                    <a:pt x="372148" y="103733"/>
                  </a:lnTo>
                  <a:lnTo>
                    <a:pt x="359841" y="104825"/>
                  </a:lnTo>
                  <a:lnTo>
                    <a:pt x="314020" y="127647"/>
                  </a:lnTo>
                  <a:lnTo>
                    <a:pt x="289750" y="163258"/>
                  </a:lnTo>
                  <a:lnTo>
                    <a:pt x="278180" y="212382"/>
                  </a:lnTo>
                  <a:lnTo>
                    <a:pt x="277558" y="230403"/>
                  </a:lnTo>
                  <a:lnTo>
                    <a:pt x="278726" y="252412"/>
                  </a:lnTo>
                  <a:lnTo>
                    <a:pt x="288493" y="291312"/>
                  </a:lnTo>
                  <a:lnTo>
                    <a:pt x="311391" y="325348"/>
                  </a:lnTo>
                  <a:lnTo>
                    <a:pt x="346760" y="345300"/>
                  </a:lnTo>
                  <a:lnTo>
                    <a:pt x="367576" y="347853"/>
                  </a:lnTo>
                  <a:lnTo>
                    <a:pt x="375551" y="347306"/>
                  </a:lnTo>
                  <a:lnTo>
                    <a:pt x="412737" y="329184"/>
                  </a:lnTo>
                  <a:lnTo>
                    <a:pt x="428625" y="311277"/>
                  </a:lnTo>
                  <a:lnTo>
                    <a:pt x="428625" y="347853"/>
                  </a:lnTo>
                  <a:lnTo>
                    <a:pt x="526262" y="329565"/>
                  </a:lnTo>
                  <a:lnTo>
                    <a:pt x="526262" y="320421"/>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391601" y="367525"/>
            <a:ext cx="1134593" cy="300318"/>
            <a:chOff x="5239200" y="367525"/>
            <a:chExt cx="1134593" cy="300318"/>
          </a:xfrm>
        </p:grpSpPr>
        <p:sp>
          <p:nvSpPr>
            <p:cNvPr id="14" name="object 14"/>
            <p:cNvSpPr/>
            <p:nvPr/>
          </p:nvSpPr>
          <p:spPr>
            <a:xfrm>
              <a:off x="5239200" y="367525"/>
              <a:ext cx="436469" cy="300318"/>
            </a:xfrm>
            <a:custGeom>
              <a:avLst/>
              <a:gdLst/>
              <a:ahLst/>
              <a:cxnLst/>
              <a:rect l="l" t="t" r="r" b="b"/>
              <a:pathLst>
                <a:path w="494664" h="340359">
                  <a:moveTo>
                    <a:pt x="347757" y="340233"/>
                  </a:moveTo>
                  <a:lnTo>
                    <a:pt x="337089" y="340233"/>
                  </a:lnTo>
                  <a:lnTo>
                    <a:pt x="254698" y="126682"/>
                  </a:lnTo>
                  <a:lnTo>
                    <a:pt x="164687" y="340233"/>
                  </a:lnTo>
                  <a:lnTo>
                    <a:pt x="155543" y="340233"/>
                  </a:lnTo>
                  <a:lnTo>
                    <a:pt x="45719" y="68675"/>
                  </a:lnTo>
                  <a:lnTo>
                    <a:pt x="38076" y="50110"/>
                  </a:lnTo>
                  <a:lnTo>
                    <a:pt x="18288" y="13716"/>
                  </a:lnTo>
                  <a:lnTo>
                    <a:pt x="0" y="9144"/>
                  </a:lnTo>
                  <a:lnTo>
                    <a:pt x="0" y="0"/>
                  </a:lnTo>
                  <a:lnTo>
                    <a:pt x="144875" y="0"/>
                  </a:lnTo>
                  <a:lnTo>
                    <a:pt x="144875" y="9144"/>
                  </a:lnTo>
                  <a:lnTo>
                    <a:pt x="132683" y="9144"/>
                  </a:lnTo>
                  <a:lnTo>
                    <a:pt x="125063" y="10668"/>
                  </a:lnTo>
                  <a:lnTo>
                    <a:pt x="120491" y="13716"/>
                  </a:lnTo>
                  <a:lnTo>
                    <a:pt x="117443" y="16764"/>
                  </a:lnTo>
                  <a:lnTo>
                    <a:pt x="115919" y="21336"/>
                  </a:lnTo>
                  <a:lnTo>
                    <a:pt x="115919" y="25908"/>
                  </a:lnTo>
                  <a:lnTo>
                    <a:pt x="116538" y="31899"/>
                  </a:lnTo>
                  <a:lnTo>
                    <a:pt x="118586" y="40624"/>
                  </a:lnTo>
                  <a:lnTo>
                    <a:pt x="122348" y="51920"/>
                  </a:lnTo>
                  <a:lnTo>
                    <a:pt x="128111" y="65627"/>
                  </a:lnTo>
                  <a:lnTo>
                    <a:pt x="192119" y="227361"/>
                  </a:lnTo>
                  <a:lnTo>
                    <a:pt x="245554" y="100679"/>
                  </a:lnTo>
                  <a:lnTo>
                    <a:pt x="231838" y="65627"/>
                  </a:lnTo>
                  <a:lnTo>
                    <a:pt x="226409" y="52158"/>
                  </a:lnTo>
                  <a:lnTo>
                    <a:pt x="221551" y="41386"/>
                  </a:lnTo>
                  <a:lnTo>
                    <a:pt x="217265" y="33185"/>
                  </a:lnTo>
                  <a:lnTo>
                    <a:pt x="213550" y="27432"/>
                  </a:lnTo>
                  <a:lnTo>
                    <a:pt x="210502" y="21336"/>
                  </a:lnTo>
                  <a:lnTo>
                    <a:pt x="205930" y="15240"/>
                  </a:lnTo>
                  <a:lnTo>
                    <a:pt x="199834" y="13716"/>
                  </a:lnTo>
                  <a:lnTo>
                    <a:pt x="195262" y="10668"/>
                  </a:lnTo>
                  <a:lnTo>
                    <a:pt x="186023" y="9144"/>
                  </a:lnTo>
                  <a:lnTo>
                    <a:pt x="176879" y="9144"/>
                  </a:lnTo>
                  <a:lnTo>
                    <a:pt x="176879" y="0"/>
                  </a:lnTo>
                  <a:lnTo>
                    <a:pt x="337089" y="0"/>
                  </a:lnTo>
                  <a:lnTo>
                    <a:pt x="337089" y="9144"/>
                  </a:lnTo>
                  <a:lnTo>
                    <a:pt x="326421" y="9144"/>
                  </a:lnTo>
                  <a:lnTo>
                    <a:pt x="318801" y="10668"/>
                  </a:lnTo>
                  <a:lnTo>
                    <a:pt x="312705" y="12192"/>
                  </a:lnTo>
                  <a:lnTo>
                    <a:pt x="309657" y="12192"/>
                  </a:lnTo>
                  <a:lnTo>
                    <a:pt x="305085" y="16764"/>
                  </a:lnTo>
                  <a:lnTo>
                    <a:pt x="302037" y="22859"/>
                  </a:lnTo>
                  <a:lnTo>
                    <a:pt x="302037" y="27432"/>
                  </a:lnTo>
                  <a:lnTo>
                    <a:pt x="302847" y="31185"/>
                  </a:lnTo>
                  <a:lnTo>
                    <a:pt x="308467" y="47872"/>
                  </a:lnTo>
                  <a:lnTo>
                    <a:pt x="312705" y="61055"/>
                  </a:lnTo>
                  <a:lnTo>
                    <a:pt x="373665" y="219741"/>
                  </a:lnTo>
                  <a:lnTo>
                    <a:pt x="432649" y="65960"/>
                  </a:lnTo>
                  <a:lnTo>
                    <a:pt x="435673" y="57626"/>
                  </a:lnTo>
                  <a:lnTo>
                    <a:pt x="437840" y="51006"/>
                  </a:lnTo>
                  <a:lnTo>
                    <a:pt x="439293" y="45815"/>
                  </a:lnTo>
                  <a:lnTo>
                    <a:pt x="440817" y="41243"/>
                  </a:lnTo>
                  <a:lnTo>
                    <a:pt x="440817" y="24384"/>
                  </a:lnTo>
                  <a:lnTo>
                    <a:pt x="439293" y="19812"/>
                  </a:lnTo>
                  <a:lnTo>
                    <a:pt x="407289" y="9144"/>
                  </a:lnTo>
                  <a:lnTo>
                    <a:pt x="407289" y="0"/>
                  </a:lnTo>
                  <a:lnTo>
                    <a:pt x="494157" y="0"/>
                  </a:lnTo>
                  <a:lnTo>
                    <a:pt x="494157" y="9144"/>
                  </a:lnTo>
                  <a:lnTo>
                    <a:pt x="488061" y="9144"/>
                  </a:lnTo>
                  <a:lnTo>
                    <a:pt x="483489" y="10668"/>
                  </a:lnTo>
                  <a:lnTo>
                    <a:pt x="474345" y="16764"/>
                  </a:lnTo>
                  <a:lnTo>
                    <a:pt x="471297" y="21336"/>
                  </a:lnTo>
                  <a:lnTo>
                    <a:pt x="466725" y="27432"/>
                  </a:lnTo>
                  <a:lnTo>
                    <a:pt x="465629" y="30828"/>
                  </a:lnTo>
                  <a:lnTo>
                    <a:pt x="451485" y="65627"/>
                  </a:lnTo>
                  <a:lnTo>
                    <a:pt x="347757" y="340233"/>
                  </a:lnTo>
                  <a:close/>
                </a:path>
              </a:pathLst>
            </a:custGeom>
            <a:solidFill>
              <a:srgbClr val="006633"/>
            </a:solidFill>
          </p:spPr>
          <p:txBody>
            <a:bodyPr wrap="square" lIns="0" tIns="0" rIns="0" bIns="0" rtlCol="0"/>
            <a:lstStyle/>
            <a:p>
              <a:endParaRPr/>
            </a:p>
          </p:txBody>
        </p:sp>
        <p:pic>
          <p:nvPicPr>
            <p:cNvPr id="15" name="object 15"/>
            <p:cNvPicPr/>
            <p:nvPr/>
          </p:nvPicPr>
          <p:blipFill>
            <a:blip r:embed="rId6"/>
            <a:stretch>
              <a:fillRect/>
            </a:stretch>
          </p:blipFill>
          <p:spPr>
            <a:xfrm>
              <a:off x="5690131" y="452325"/>
              <a:ext cx="349838" cy="215404"/>
            </a:xfrm>
            <a:prstGeom prst="rect">
              <a:avLst/>
            </a:prstGeom>
          </p:spPr>
        </p:pic>
        <p:sp>
          <p:nvSpPr>
            <p:cNvPr id="16" name="object 16"/>
            <p:cNvSpPr/>
            <p:nvPr/>
          </p:nvSpPr>
          <p:spPr>
            <a:xfrm>
              <a:off x="6056107" y="385006"/>
              <a:ext cx="136151" cy="280147"/>
            </a:xfrm>
            <a:custGeom>
              <a:avLst/>
              <a:gdLst/>
              <a:ahLst/>
              <a:cxnLst/>
              <a:rect l="l" t="t" r="r" b="b"/>
              <a:pathLst>
                <a:path w="154304" h="317500">
                  <a:moveTo>
                    <a:pt x="88392" y="317373"/>
                  </a:moveTo>
                  <a:lnTo>
                    <a:pt x="51816" y="305181"/>
                  </a:lnTo>
                  <a:lnTo>
                    <a:pt x="31122" y="271447"/>
                  </a:lnTo>
                  <a:lnTo>
                    <a:pt x="30480" y="231933"/>
                  </a:lnTo>
                  <a:lnTo>
                    <a:pt x="30480" y="108394"/>
                  </a:lnTo>
                  <a:lnTo>
                    <a:pt x="0" y="108394"/>
                  </a:lnTo>
                  <a:lnTo>
                    <a:pt x="0" y="99250"/>
                  </a:lnTo>
                  <a:lnTo>
                    <a:pt x="15192" y="88622"/>
                  </a:lnTo>
                  <a:lnTo>
                    <a:pt x="28956" y="77450"/>
                  </a:lnTo>
                  <a:lnTo>
                    <a:pt x="63341" y="40813"/>
                  </a:lnTo>
                  <a:lnTo>
                    <a:pt x="89916" y="0"/>
                  </a:lnTo>
                  <a:lnTo>
                    <a:pt x="99155" y="0"/>
                  </a:lnTo>
                  <a:lnTo>
                    <a:pt x="99155" y="83915"/>
                  </a:lnTo>
                  <a:lnTo>
                    <a:pt x="154019" y="83915"/>
                  </a:lnTo>
                  <a:lnTo>
                    <a:pt x="154019" y="108394"/>
                  </a:lnTo>
                  <a:lnTo>
                    <a:pt x="99155" y="108394"/>
                  </a:lnTo>
                  <a:lnTo>
                    <a:pt x="99179" y="258825"/>
                  </a:lnTo>
                  <a:lnTo>
                    <a:pt x="112871" y="288417"/>
                  </a:lnTo>
                  <a:lnTo>
                    <a:pt x="115919" y="288417"/>
                  </a:lnTo>
                  <a:lnTo>
                    <a:pt x="123682" y="286964"/>
                  </a:lnTo>
                  <a:lnTo>
                    <a:pt x="131159" y="282511"/>
                  </a:lnTo>
                  <a:lnTo>
                    <a:pt x="138636" y="274915"/>
                  </a:lnTo>
                  <a:lnTo>
                    <a:pt x="146399" y="264032"/>
                  </a:lnTo>
                  <a:lnTo>
                    <a:pt x="154019" y="270129"/>
                  </a:lnTo>
                  <a:lnTo>
                    <a:pt x="142278" y="290369"/>
                  </a:lnTo>
                  <a:lnTo>
                    <a:pt x="127527" y="305180"/>
                  </a:lnTo>
                  <a:lnTo>
                    <a:pt x="109616" y="314277"/>
                  </a:lnTo>
                  <a:lnTo>
                    <a:pt x="88392" y="317373"/>
                  </a:lnTo>
                  <a:close/>
                </a:path>
              </a:pathLst>
            </a:custGeom>
            <a:solidFill>
              <a:srgbClr val="006633"/>
            </a:solidFill>
          </p:spPr>
          <p:txBody>
            <a:bodyPr wrap="square" lIns="0" tIns="0" rIns="0" bIns="0" rtlCol="0"/>
            <a:lstStyle/>
            <a:p>
              <a:endParaRPr/>
            </a:p>
          </p:txBody>
        </p:sp>
        <p:pic>
          <p:nvPicPr>
            <p:cNvPr id="17" name="object 17"/>
            <p:cNvPicPr/>
            <p:nvPr/>
          </p:nvPicPr>
          <p:blipFill>
            <a:blip r:embed="rId7"/>
            <a:stretch>
              <a:fillRect/>
            </a:stretch>
          </p:blipFill>
          <p:spPr>
            <a:xfrm>
              <a:off x="6204192" y="452325"/>
              <a:ext cx="169601" cy="215404"/>
            </a:xfrm>
            <a:prstGeom prst="rect">
              <a:avLst/>
            </a:prstGeom>
          </p:spPr>
        </p:pic>
      </p:grpSp>
      <p:grpSp>
        <p:nvGrpSpPr>
          <p:cNvPr id="18" name="object 18"/>
          <p:cNvGrpSpPr/>
          <p:nvPr/>
        </p:nvGrpSpPr>
        <p:grpSpPr>
          <a:xfrm>
            <a:off x="758415" y="1317811"/>
            <a:ext cx="7995957" cy="4947397"/>
            <a:chOff x="606014" y="1317811"/>
            <a:chExt cx="7995957" cy="4947397"/>
          </a:xfrm>
        </p:grpSpPr>
        <p:sp>
          <p:nvSpPr>
            <p:cNvPr id="19" name="object 19"/>
            <p:cNvSpPr/>
            <p:nvPr/>
          </p:nvSpPr>
          <p:spPr>
            <a:xfrm>
              <a:off x="606014" y="1317811"/>
              <a:ext cx="7995957" cy="4947397"/>
            </a:xfrm>
            <a:custGeom>
              <a:avLst/>
              <a:gdLst/>
              <a:ahLst/>
              <a:cxnLst/>
              <a:rect l="l" t="t" r="r" b="b"/>
              <a:pathLst>
                <a:path w="9062085" h="5607050">
                  <a:moveTo>
                    <a:pt x="9061703" y="5606795"/>
                  </a:moveTo>
                  <a:lnTo>
                    <a:pt x="0" y="5606795"/>
                  </a:lnTo>
                  <a:lnTo>
                    <a:pt x="0" y="0"/>
                  </a:lnTo>
                  <a:lnTo>
                    <a:pt x="9061703" y="0"/>
                  </a:lnTo>
                  <a:lnTo>
                    <a:pt x="9061703" y="5606795"/>
                  </a:lnTo>
                  <a:close/>
                </a:path>
              </a:pathLst>
            </a:custGeom>
            <a:solidFill>
              <a:srgbClr val="FFFFFF"/>
            </a:solidFill>
          </p:spPr>
          <p:txBody>
            <a:bodyPr wrap="square" lIns="0" tIns="0" rIns="0" bIns="0" rtlCol="0"/>
            <a:lstStyle/>
            <a:p>
              <a:endParaRPr/>
            </a:p>
          </p:txBody>
        </p:sp>
        <p:sp>
          <p:nvSpPr>
            <p:cNvPr id="20" name="object 20"/>
            <p:cNvSpPr/>
            <p:nvPr/>
          </p:nvSpPr>
          <p:spPr>
            <a:xfrm>
              <a:off x="716952" y="1432256"/>
              <a:ext cx="145676" cy="212912"/>
            </a:xfrm>
            <a:custGeom>
              <a:avLst/>
              <a:gdLst/>
              <a:ahLst/>
              <a:cxnLst/>
              <a:rect l="l" t="t" r="r" b="b"/>
              <a:pathLst>
                <a:path w="165100" h="241300">
                  <a:moveTo>
                    <a:pt x="164680" y="0"/>
                  </a:moveTo>
                  <a:lnTo>
                    <a:pt x="0" y="0"/>
                  </a:lnTo>
                  <a:lnTo>
                    <a:pt x="0" y="41910"/>
                  </a:lnTo>
                  <a:lnTo>
                    <a:pt x="0" y="97790"/>
                  </a:lnTo>
                  <a:lnTo>
                    <a:pt x="0" y="138430"/>
                  </a:lnTo>
                  <a:lnTo>
                    <a:pt x="0" y="241300"/>
                  </a:lnTo>
                  <a:lnTo>
                    <a:pt x="48768" y="241300"/>
                  </a:lnTo>
                  <a:lnTo>
                    <a:pt x="48768" y="138430"/>
                  </a:lnTo>
                  <a:lnTo>
                    <a:pt x="149440" y="138430"/>
                  </a:lnTo>
                  <a:lnTo>
                    <a:pt x="149440" y="97790"/>
                  </a:lnTo>
                  <a:lnTo>
                    <a:pt x="48768" y="97790"/>
                  </a:lnTo>
                  <a:lnTo>
                    <a:pt x="48768" y="41910"/>
                  </a:lnTo>
                  <a:lnTo>
                    <a:pt x="164680" y="41910"/>
                  </a:lnTo>
                  <a:lnTo>
                    <a:pt x="164680" y="0"/>
                  </a:lnTo>
                  <a:close/>
                </a:path>
              </a:pathLst>
            </a:custGeom>
            <a:solidFill>
              <a:srgbClr val="FF0000"/>
            </a:solidFill>
          </p:spPr>
          <p:txBody>
            <a:bodyPr wrap="square" lIns="0" tIns="0" rIns="0" bIns="0" rtlCol="0"/>
            <a:lstStyle/>
            <a:p>
              <a:endParaRPr/>
            </a:p>
          </p:txBody>
        </p:sp>
        <p:pic>
          <p:nvPicPr>
            <p:cNvPr id="21" name="object 21"/>
            <p:cNvPicPr/>
            <p:nvPr/>
          </p:nvPicPr>
          <p:blipFill>
            <a:blip r:embed="rId8"/>
            <a:stretch>
              <a:fillRect/>
            </a:stretch>
          </p:blipFill>
          <p:spPr>
            <a:xfrm>
              <a:off x="887898" y="1487665"/>
              <a:ext cx="158759" cy="160188"/>
            </a:xfrm>
            <a:prstGeom prst="rect">
              <a:avLst/>
            </a:prstGeom>
          </p:spPr>
        </p:pic>
        <p:pic>
          <p:nvPicPr>
            <p:cNvPr id="22" name="object 22"/>
            <p:cNvPicPr/>
            <p:nvPr/>
          </p:nvPicPr>
          <p:blipFill>
            <a:blip r:embed="rId9"/>
            <a:stretch>
              <a:fillRect/>
            </a:stretch>
          </p:blipFill>
          <p:spPr>
            <a:xfrm>
              <a:off x="1066827" y="1487665"/>
              <a:ext cx="158759" cy="160188"/>
            </a:xfrm>
            <a:prstGeom prst="rect">
              <a:avLst/>
            </a:prstGeom>
          </p:spPr>
        </p:pic>
        <p:pic>
          <p:nvPicPr>
            <p:cNvPr id="23" name="object 23"/>
            <p:cNvPicPr/>
            <p:nvPr/>
          </p:nvPicPr>
          <p:blipFill>
            <a:blip r:embed="rId10"/>
            <a:stretch>
              <a:fillRect/>
            </a:stretch>
          </p:blipFill>
          <p:spPr>
            <a:xfrm>
              <a:off x="1248531" y="1432447"/>
              <a:ext cx="149430" cy="215404"/>
            </a:xfrm>
            <a:prstGeom prst="rect">
              <a:avLst/>
            </a:prstGeom>
          </p:spPr>
        </p:pic>
        <p:sp>
          <p:nvSpPr>
            <p:cNvPr id="24" name="object 24"/>
            <p:cNvSpPr/>
            <p:nvPr/>
          </p:nvSpPr>
          <p:spPr>
            <a:xfrm>
              <a:off x="1542013" y="1491699"/>
              <a:ext cx="229160" cy="153521"/>
            </a:xfrm>
            <a:custGeom>
              <a:avLst/>
              <a:gdLst/>
              <a:ahLst/>
              <a:cxnLst/>
              <a:rect l="l" t="t" r="r" b="b"/>
              <a:pathLst>
                <a:path w="259714" h="173989">
                  <a:moveTo>
                    <a:pt x="204311" y="173926"/>
                  </a:moveTo>
                  <a:lnTo>
                    <a:pt x="158591" y="173926"/>
                  </a:lnTo>
                  <a:lnTo>
                    <a:pt x="129635" y="60959"/>
                  </a:lnTo>
                  <a:lnTo>
                    <a:pt x="100583" y="173926"/>
                  </a:lnTo>
                  <a:lnTo>
                    <a:pt x="54863" y="173926"/>
                  </a:lnTo>
                  <a:lnTo>
                    <a:pt x="0" y="0"/>
                  </a:lnTo>
                  <a:lnTo>
                    <a:pt x="44195" y="0"/>
                  </a:lnTo>
                  <a:lnTo>
                    <a:pt x="77723" y="112871"/>
                  </a:lnTo>
                  <a:lnTo>
                    <a:pt x="106775" y="0"/>
                  </a:lnTo>
                  <a:lnTo>
                    <a:pt x="152495" y="0"/>
                  </a:lnTo>
                  <a:lnTo>
                    <a:pt x="181451" y="112871"/>
                  </a:lnTo>
                  <a:lnTo>
                    <a:pt x="213550" y="0"/>
                  </a:lnTo>
                  <a:lnTo>
                    <a:pt x="259270" y="0"/>
                  </a:lnTo>
                  <a:lnTo>
                    <a:pt x="204311" y="173926"/>
                  </a:lnTo>
                  <a:close/>
                </a:path>
              </a:pathLst>
            </a:custGeom>
            <a:solidFill>
              <a:srgbClr val="FF0000"/>
            </a:solidFill>
          </p:spPr>
          <p:txBody>
            <a:bodyPr wrap="square" lIns="0" tIns="0" rIns="0" bIns="0" rtlCol="0"/>
            <a:lstStyle/>
            <a:p>
              <a:endParaRPr/>
            </a:p>
          </p:txBody>
        </p:sp>
        <p:pic>
          <p:nvPicPr>
            <p:cNvPr id="25" name="object 25"/>
            <p:cNvPicPr/>
            <p:nvPr/>
          </p:nvPicPr>
          <p:blipFill>
            <a:blip r:embed="rId11"/>
            <a:stretch>
              <a:fillRect/>
            </a:stretch>
          </p:blipFill>
          <p:spPr>
            <a:xfrm>
              <a:off x="1782883" y="1487665"/>
              <a:ext cx="302810" cy="160188"/>
            </a:xfrm>
            <a:prstGeom prst="rect">
              <a:avLst/>
            </a:prstGeom>
          </p:spPr>
        </p:pic>
        <p:pic>
          <p:nvPicPr>
            <p:cNvPr id="26" name="object 26"/>
            <p:cNvPicPr/>
            <p:nvPr/>
          </p:nvPicPr>
          <p:blipFill>
            <a:blip r:embed="rId12"/>
            <a:stretch>
              <a:fillRect/>
            </a:stretch>
          </p:blipFill>
          <p:spPr>
            <a:xfrm>
              <a:off x="2103176" y="1436481"/>
              <a:ext cx="246333" cy="211370"/>
            </a:xfrm>
            <a:prstGeom prst="rect">
              <a:avLst/>
            </a:prstGeom>
          </p:spPr>
        </p:pic>
        <p:pic>
          <p:nvPicPr>
            <p:cNvPr id="27" name="object 27"/>
            <p:cNvPicPr/>
            <p:nvPr/>
          </p:nvPicPr>
          <p:blipFill>
            <a:blip r:embed="rId13"/>
            <a:stretch>
              <a:fillRect/>
            </a:stretch>
          </p:blipFill>
          <p:spPr>
            <a:xfrm>
              <a:off x="2366990" y="1487665"/>
              <a:ext cx="144051" cy="160188"/>
            </a:xfrm>
            <a:prstGeom prst="rect">
              <a:avLst/>
            </a:prstGeom>
          </p:spPr>
        </p:pic>
        <p:sp>
          <p:nvSpPr>
            <p:cNvPr id="28" name="object 28"/>
            <p:cNvSpPr/>
            <p:nvPr/>
          </p:nvSpPr>
          <p:spPr>
            <a:xfrm>
              <a:off x="2554067" y="1491704"/>
              <a:ext cx="42022" cy="153521"/>
            </a:xfrm>
            <a:custGeom>
              <a:avLst/>
              <a:gdLst/>
              <a:ahLst/>
              <a:cxnLst/>
              <a:rect l="l" t="t" r="r" b="b"/>
              <a:pathLst>
                <a:path w="47625" h="173989">
                  <a:moveTo>
                    <a:pt x="47332" y="126580"/>
                  </a:moveTo>
                  <a:lnTo>
                    <a:pt x="0" y="126580"/>
                  </a:lnTo>
                  <a:lnTo>
                    <a:pt x="0" y="173926"/>
                  </a:lnTo>
                  <a:lnTo>
                    <a:pt x="47332" y="173926"/>
                  </a:lnTo>
                  <a:lnTo>
                    <a:pt x="47332" y="126580"/>
                  </a:lnTo>
                  <a:close/>
                </a:path>
                <a:path w="47625" h="173989">
                  <a:moveTo>
                    <a:pt x="47332" y="0"/>
                  </a:moveTo>
                  <a:lnTo>
                    <a:pt x="0" y="0"/>
                  </a:lnTo>
                  <a:lnTo>
                    <a:pt x="0" y="45720"/>
                  </a:lnTo>
                  <a:lnTo>
                    <a:pt x="47332" y="45720"/>
                  </a:lnTo>
                  <a:lnTo>
                    <a:pt x="47332" y="0"/>
                  </a:lnTo>
                  <a:close/>
                </a:path>
              </a:pathLst>
            </a:custGeom>
            <a:solidFill>
              <a:srgbClr val="FF0000"/>
            </a:solidFill>
          </p:spPr>
          <p:txBody>
            <a:bodyPr wrap="square" lIns="0" tIns="0" rIns="0" bIns="0" rtlCol="0"/>
            <a:lstStyle/>
            <a:p>
              <a:endParaRPr/>
            </a:p>
          </p:txBody>
        </p:sp>
        <p:sp>
          <p:nvSpPr>
            <p:cNvPr id="29" name="object 29"/>
            <p:cNvSpPr/>
            <p:nvPr/>
          </p:nvSpPr>
          <p:spPr>
            <a:xfrm>
              <a:off x="2774844" y="1451306"/>
              <a:ext cx="130549" cy="193862"/>
            </a:xfrm>
            <a:custGeom>
              <a:avLst/>
              <a:gdLst/>
              <a:ahLst/>
              <a:cxnLst/>
              <a:rect l="l" t="t" r="r" b="b"/>
              <a:pathLst>
                <a:path w="147954" h="219710">
                  <a:moveTo>
                    <a:pt x="147929" y="0"/>
                  </a:moveTo>
                  <a:lnTo>
                    <a:pt x="0" y="0"/>
                  </a:lnTo>
                  <a:lnTo>
                    <a:pt x="0" y="25400"/>
                  </a:lnTo>
                  <a:lnTo>
                    <a:pt x="0" y="92710"/>
                  </a:lnTo>
                  <a:lnTo>
                    <a:pt x="0" y="119380"/>
                  </a:lnTo>
                  <a:lnTo>
                    <a:pt x="0" y="219710"/>
                  </a:lnTo>
                  <a:lnTo>
                    <a:pt x="28956" y="219710"/>
                  </a:lnTo>
                  <a:lnTo>
                    <a:pt x="28956" y="119380"/>
                  </a:lnTo>
                  <a:lnTo>
                    <a:pt x="131165" y="119380"/>
                  </a:lnTo>
                  <a:lnTo>
                    <a:pt x="131165" y="92710"/>
                  </a:lnTo>
                  <a:lnTo>
                    <a:pt x="28956" y="92710"/>
                  </a:lnTo>
                  <a:lnTo>
                    <a:pt x="28956" y="25400"/>
                  </a:lnTo>
                  <a:lnTo>
                    <a:pt x="147929" y="25400"/>
                  </a:lnTo>
                  <a:lnTo>
                    <a:pt x="147929" y="0"/>
                  </a:lnTo>
                  <a:close/>
                </a:path>
              </a:pathLst>
            </a:custGeom>
            <a:solidFill>
              <a:srgbClr val="000000"/>
            </a:solidFill>
          </p:spPr>
          <p:txBody>
            <a:bodyPr wrap="square" lIns="0" tIns="0" rIns="0" bIns="0" rtlCol="0"/>
            <a:lstStyle/>
            <a:p>
              <a:endParaRPr/>
            </a:p>
          </p:txBody>
        </p:sp>
        <p:pic>
          <p:nvPicPr>
            <p:cNvPr id="30" name="object 30"/>
            <p:cNvPicPr/>
            <p:nvPr/>
          </p:nvPicPr>
          <p:blipFill>
            <a:blip r:embed="rId14"/>
            <a:stretch>
              <a:fillRect/>
            </a:stretch>
          </p:blipFill>
          <p:spPr>
            <a:xfrm>
              <a:off x="2925547" y="1501112"/>
              <a:ext cx="131949" cy="146741"/>
            </a:xfrm>
            <a:prstGeom prst="rect">
              <a:avLst/>
            </a:prstGeom>
          </p:spPr>
        </p:pic>
        <p:pic>
          <p:nvPicPr>
            <p:cNvPr id="31" name="object 31"/>
            <p:cNvPicPr/>
            <p:nvPr/>
          </p:nvPicPr>
          <p:blipFill>
            <a:blip r:embed="rId15"/>
            <a:stretch>
              <a:fillRect/>
            </a:stretch>
          </p:blipFill>
          <p:spPr>
            <a:xfrm>
              <a:off x="3076323" y="1501112"/>
              <a:ext cx="131865" cy="146741"/>
            </a:xfrm>
            <a:prstGeom prst="rect">
              <a:avLst/>
            </a:prstGeom>
          </p:spPr>
        </p:pic>
        <p:pic>
          <p:nvPicPr>
            <p:cNvPr id="32" name="object 32"/>
            <p:cNvPicPr/>
            <p:nvPr/>
          </p:nvPicPr>
          <p:blipFill>
            <a:blip r:embed="rId16"/>
            <a:stretch>
              <a:fillRect/>
            </a:stretch>
          </p:blipFill>
          <p:spPr>
            <a:xfrm>
              <a:off x="3227014" y="1451273"/>
              <a:ext cx="122536" cy="196579"/>
            </a:xfrm>
            <a:prstGeom prst="rect">
              <a:avLst/>
            </a:prstGeom>
          </p:spPr>
        </p:pic>
        <p:pic>
          <p:nvPicPr>
            <p:cNvPr id="33" name="object 33"/>
            <p:cNvPicPr/>
            <p:nvPr/>
          </p:nvPicPr>
          <p:blipFill>
            <a:blip r:embed="rId17"/>
            <a:stretch>
              <a:fillRect/>
            </a:stretch>
          </p:blipFill>
          <p:spPr>
            <a:xfrm>
              <a:off x="3484105" y="1501112"/>
              <a:ext cx="332478" cy="146741"/>
            </a:xfrm>
            <a:prstGeom prst="rect">
              <a:avLst/>
            </a:prstGeom>
          </p:spPr>
        </p:pic>
        <p:pic>
          <p:nvPicPr>
            <p:cNvPr id="34" name="object 34"/>
            <p:cNvPicPr/>
            <p:nvPr/>
          </p:nvPicPr>
          <p:blipFill>
            <a:blip r:embed="rId18"/>
            <a:stretch>
              <a:fillRect/>
            </a:stretch>
          </p:blipFill>
          <p:spPr>
            <a:xfrm>
              <a:off x="3836755" y="1455307"/>
              <a:ext cx="341807" cy="192544"/>
            </a:xfrm>
            <a:prstGeom prst="rect">
              <a:avLst/>
            </a:prstGeom>
          </p:spPr>
        </p:pic>
        <p:pic>
          <p:nvPicPr>
            <p:cNvPr id="35" name="object 35"/>
            <p:cNvPicPr/>
            <p:nvPr/>
          </p:nvPicPr>
          <p:blipFill>
            <a:blip r:embed="rId19"/>
            <a:stretch>
              <a:fillRect/>
            </a:stretch>
          </p:blipFill>
          <p:spPr>
            <a:xfrm>
              <a:off x="4197473" y="1501112"/>
              <a:ext cx="117073" cy="146741"/>
            </a:xfrm>
            <a:prstGeom prst="rect">
              <a:avLst/>
            </a:prstGeom>
          </p:spPr>
        </p:pic>
        <p:pic>
          <p:nvPicPr>
            <p:cNvPr id="36" name="object 36"/>
            <p:cNvPicPr/>
            <p:nvPr/>
          </p:nvPicPr>
          <p:blipFill>
            <a:blip r:embed="rId20"/>
            <a:stretch>
              <a:fillRect/>
            </a:stretch>
          </p:blipFill>
          <p:spPr>
            <a:xfrm>
              <a:off x="4447755" y="1501112"/>
              <a:ext cx="130604" cy="146741"/>
            </a:xfrm>
            <a:prstGeom prst="rect">
              <a:avLst/>
            </a:prstGeom>
          </p:spPr>
        </p:pic>
        <p:pic>
          <p:nvPicPr>
            <p:cNvPr id="37" name="object 37"/>
            <p:cNvPicPr/>
            <p:nvPr/>
          </p:nvPicPr>
          <p:blipFill>
            <a:blip r:embed="rId21"/>
            <a:stretch>
              <a:fillRect/>
            </a:stretch>
          </p:blipFill>
          <p:spPr>
            <a:xfrm>
              <a:off x="4606598" y="1501112"/>
              <a:ext cx="212631" cy="146741"/>
            </a:xfrm>
            <a:prstGeom prst="rect">
              <a:avLst/>
            </a:prstGeom>
          </p:spPr>
        </p:pic>
        <p:pic>
          <p:nvPicPr>
            <p:cNvPr id="38" name="object 38"/>
            <p:cNvPicPr/>
            <p:nvPr/>
          </p:nvPicPr>
          <p:blipFill>
            <a:blip r:embed="rId22"/>
            <a:stretch>
              <a:fillRect/>
            </a:stretch>
          </p:blipFill>
          <p:spPr>
            <a:xfrm>
              <a:off x="4948491" y="1455307"/>
              <a:ext cx="68580" cy="191200"/>
            </a:xfrm>
            <a:prstGeom prst="rect">
              <a:avLst/>
            </a:prstGeom>
          </p:spPr>
        </p:pic>
        <p:pic>
          <p:nvPicPr>
            <p:cNvPr id="39" name="object 39"/>
            <p:cNvPicPr/>
            <p:nvPr/>
          </p:nvPicPr>
          <p:blipFill>
            <a:blip r:embed="rId23"/>
            <a:stretch>
              <a:fillRect/>
            </a:stretch>
          </p:blipFill>
          <p:spPr>
            <a:xfrm>
              <a:off x="5037324" y="1451273"/>
              <a:ext cx="114384" cy="193889"/>
            </a:xfrm>
            <a:prstGeom prst="rect">
              <a:avLst/>
            </a:prstGeom>
          </p:spPr>
        </p:pic>
        <p:pic>
          <p:nvPicPr>
            <p:cNvPr id="40" name="object 40"/>
            <p:cNvPicPr/>
            <p:nvPr/>
          </p:nvPicPr>
          <p:blipFill>
            <a:blip r:embed="rId24"/>
            <a:stretch>
              <a:fillRect/>
            </a:stretch>
          </p:blipFill>
          <p:spPr>
            <a:xfrm>
              <a:off x="5178604" y="1501112"/>
              <a:ext cx="129176" cy="146741"/>
            </a:xfrm>
            <a:prstGeom prst="rect">
              <a:avLst/>
            </a:prstGeom>
          </p:spPr>
        </p:pic>
        <p:pic>
          <p:nvPicPr>
            <p:cNvPr id="41" name="object 41"/>
            <p:cNvPicPr/>
            <p:nvPr/>
          </p:nvPicPr>
          <p:blipFill>
            <a:blip r:embed="rId25"/>
            <a:stretch>
              <a:fillRect/>
            </a:stretch>
          </p:blipFill>
          <p:spPr>
            <a:xfrm>
              <a:off x="5443762" y="1501112"/>
              <a:ext cx="129176" cy="146741"/>
            </a:xfrm>
            <a:prstGeom prst="rect">
              <a:avLst/>
            </a:prstGeom>
          </p:spPr>
        </p:pic>
        <p:pic>
          <p:nvPicPr>
            <p:cNvPr id="42" name="object 42"/>
            <p:cNvPicPr/>
            <p:nvPr/>
          </p:nvPicPr>
          <p:blipFill>
            <a:blip r:embed="rId26"/>
            <a:stretch>
              <a:fillRect/>
            </a:stretch>
          </p:blipFill>
          <p:spPr>
            <a:xfrm>
              <a:off x="5602605" y="1501112"/>
              <a:ext cx="114384" cy="144051"/>
            </a:xfrm>
            <a:prstGeom prst="rect">
              <a:avLst/>
            </a:prstGeom>
          </p:spPr>
        </p:pic>
        <p:sp>
          <p:nvSpPr>
            <p:cNvPr id="43" name="object 43"/>
            <p:cNvSpPr/>
            <p:nvPr/>
          </p:nvSpPr>
          <p:spPr>
            <a:xfrm>
              <a:off x="5753290" y="1451284"/>
              <a:ext cx="24653" cy="194422"/>
            </a:xfrm>
            <a:custGeom>
              <a:avLst/>
              <a:gdLst/>
              <a:ahLst/>
              <a:cxnLst/>
              <a:rect l="l" t="t" r="r" b="b"/>
              <a:pathLst>
                <a:path w="27940" h="220344">
                  <a:moveTo>
                    <a:pt x="27432" y="59524"/>
                  </a:moveTo>
                  <a:lnTo>
                    <a:pt x="0" y="59524"/>
                  </a:lnTo>
                  <a:lnTo>
                    <a:pt x="0" y="219735"/>
                  </a:lnTo>
                  <a:lnTo>
                    <a:pt x="27432" y="219735"/>
                  </a:lnTo>
                  <a:lnTo>
                    <a:pt x="27432" y="59524"/>
                  </a:lnTo>
                  <a:close/>
                </a:path>
                <a:path w="27940" h="220344">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44" name="object 44"/>
            <p:cNvPicPr/>
            <p:nvPr/>
          </p:nvPicPr>
          <p:blipFill>
            <a:blip r:embed="rId27"/>
            <a:stretch>
              <a:fillRect/>
            </a:stretch>
          </p:blipFill>
          <p:spPr>
            <a:xfrm>
              <a:off x="6030559" y="1501112"/>
              <a:ext cx="129176" cy="146741"/>
            </a:xfrm>
            <a:prstGeom prst="rect">
              <a:avLst/>
            </a:prstGeom>
          </p:spPr>
        </p:pic>
        <p:pic>
          <p:nvPicPr>
            <p:cNvPr id="45" name="object 45"/>
            <p:cNvPicPr/>
            <p:nvPr/>
          </p:nvPicPr>
          <p:blipFill>
            <a:blip r:embed="rId28"/>
            <a:stretch>
              <a:fillRect/>
            </a:stretch>
          </p:blipFill>
          <p:spPr>
            <a:xfrm>
              <a:off x="5812547" y="1501112"/>
              <a:ext cx="191116" cy="144051"/>
            </a:xfrm>
            <a:prstGeom prst="rect">
              <a:avLst/>
            </a:prstGeom>
          </p:spPr>
        </p:pic>
        <p:sp>
          <p:nvSpPr>
            <p:cNvPr id="46" name="object 46"/>
            <p:cNvSpPr/>
            <p:nvPr/>
          </p:nvSpPr>
          <p:spPr>
            <a:xfrm>
              <a:off x="6187888" y="1449592"/>
              <a:ext cx="94689" cy="233643"/>
            </a:xfrm>
            <a:custGeom>
              <a:avLst/>
              <a:gdLst/>
              <a:ahLst/>
              <a:cxnLst/>
              <a:rect l="l" t="t" r="r" b="b"/>
              <a:pathLst>
                <a:path w="107313" h="264794">
                  <a:moveTo>
                    <a:pt x="27432" y="0"/>
                  </a:moveTo>
                  <a:lnTo>
                    <a:pt x="0" y="0"/>
                  </a:lnTo>
                  <a:lnTo>
                    <a:pt x="0" y="220980"/>
                  </a:lnTo>
                  <a:lnTo>
                    <a:pt x="27432" y="220980"/>
                  </a:lnTo>
                  <a:lnTo>
                    <a:pt x="27432" y="0"/>
                  </a:lnTo>
                  <a:close/>
                </a:path>
                <a:path w="107313" h="264794">
                  <a:moveTo>
                    <a:pt x="106959" y="191071"/>
                  </a:moveTo>
                  <a:lnTo>
                    <a:pt x="76377" y="191071"/>
                  </a:lnTo>
                  <a:lnTo>
                    <a:pt x="76377" y="221653"/>
                  </a:lnTo>
                  <a:lnTo>
                    <a:pt x="91719" y="221653"/>
                  </a:lnTo>
                  <a:lnTo>
                    <a:pt x="91719" y="230797"/>
                  </a:lnTo>
                  <a:lnTo>
                    <a:pt x="90195" y="236893"/>
                  </a:lnTo>
                  <a:lnTo>
                    <a:pt x="87147" y="241465"/>
                  </a:lnTo>
                  <a:lnTo>
                    <a:pt x="84099" y="247561"/>
                  </a:lnTo>
                  <a:lnTo>
                    <a:pt x="74853" y="253657"/>
                  </a:lnTo>
                  <a:lnTo>
                    <a:pt x="82575" y="264325"/>
                  </a:lnTo>
                  <a:lnTo>
                    <a:pt x="90195" y="261277"/>
                  </a:lnTo>
                  <a:lnTo>
                    <a:pt x="106959" y="221653"/>
                  </a:lnTo>
                  <a:lnTo>
                    <a:pt x="106959" y="191071"/>
                  </a:lnTo>
                  <a:close/>
                </a:path>
              </a:pathLst>
            </a:custGeom>
            <a:solidFill>
              <a:srgbClr val="000000"/>
            </a:solidFill>
          </p:spPr>
          <p:txBody>
            <a:bodyPr wrap="square" lIns="0" tIns="0" rIns="0" bIns="0" rtlCol="0"/>
            <a:lstStyle/>
            <a:p>
              <a:endParaRPr/>
            </a:p>
          </p:txBody>
        </p:sp>
        <p:pic>
          <p:nvPicPr>
            <p:cNvPr id="47" name="object 47"/>
            <p:cNvPicPr/>
            <p:nvPr/>
          </p:nvPicPr>
          <p:blipFill>
            <a:blip r:embed="rId29"/>
            <a:stretch>
              <a:fillRect/>
            </a:stretch>
          </p:blipFill>
          <p:spPr>
            <a:xfrm>
              <a:off x="6422203" y="1447239"/>
              <a:ext cx="294742" cy="200613"/>
            </a:xfrm>
            <a:prstGeom prst="rect">
              <a:avLst/>
            </a:prstGeom>
          </p:spPr>
        </p:pic>
        <p:sp>
          <p:nvSpPr>
            <p:cNvPr id="48" name="object 48"/>
            <p:cNvSpPr/>
            <p:nvPr/>
          </p:nvSpPr>
          <p:spPr>
            <a:xfrm>
              <a:off x="6754679" y="1451284"/>
              <a:ext cx="22971" cy="194422"/>
            </a:xfrm>
            <a:custGeom>
              <a:avLst/>
              <a:gdLst/>
              <a:ahLst/>
              <a:cxnLst/>
              <a:rect l="l" t="t" r="r" b="b"/>
              <a:pathLst>
                <a:path w="26034" h="220344">
                  <a:moveTo>
                    <a:pt x="25908" y="59524"/>
                  </a:moveTo>
                  <a:lnTo>
                    <a:pt x="0" y="59524"/>
                  </a:lnTo>
                  <a:lnTo>
                    <a:pt x="0" y="219735"/>
                  </a:lnTo>
                  <a:lnTo>
                    <a:pt x="25908" y="219735"/>
                  </a:lnTo>
                  <a:lnTo>
                    <a:pt x="25908" y="59524"/>
                  </a:lnTo>
                  <a:close/>
                </a:path>
                <a:path w="26034" h="220344">
                  <a:moveTo>
                    <a:pt x="25908" y="0"/>
                  </a:moveTo>
                  <a:lnTo>
                    <a:pt x="0" y="0"/>
                  </a:lnTo>
                  <a:lnTo>
                    <a:pt x="0" y="30480"/>
                  </a:lnTo>
                  <a:lnTo>
                    <a:pt x="25908" y="30480"/>
                  </a:lnTo>
                  <a:lnTo>
                    <a:pt x="25908" y="0"/>
                  </a:lnTo>
                  <a:close/>
                </a:path>
              </a:pathLst>
            </a:custGeom>
            <a:solidFill>
              <a:srgbClr val="000000"/>
            </a:solidFill>
          </p:spPr>
          <p:txBody>
            <a:bodyPr wrap="square" lIns="0" tIns="0" rIns="0" bIns="0" rtlCol="0"/>
            <a:lstStyle/>
            <a:p>
              <a:endParaRPr/>
            </a:p>
          </p:txBody>
        </p:sp>
        <p:pic>
          <p:nvPicPr>
            <p:cNvPr id="49" name="object 49"/>
            <p:cNvPicPr/>
            <p:nvPr/>
          </p:nvPicPr>
          <p:blipFill>
            <a:blip r:embed="rId30"/>
            <a:stretch>
              <a:fillRect/>
            </a:stretch>
          </p:blipFill>
          <p:spPr>
            <a:xfrm>
              <a:off x="6801746" y="1455307"/>
              <a:ext cx="68664" cy="191200"/>
            </a:xfrm>
            <a:prstGeom prst="rect">
              <a:avLst/>
            </a:prstGeom>
          </p:spPr>
        </p:pic>
        <p:pic>
          <p:nvPicPr>
            <p:cNvPr id="50" name="object 50"/>
            <p:cNvPicPr/>
            <p:nvPr/>
          </p:nvPicPr>
          <p:blipFill>
            <a:blip r:embed="rId31"/>
            <a:stretch>
              <a:fillRect/>
            </a:stretch>
          </p:blipFill>
          <p:spPr>
            <a:xfrm>
              <a:off x="6995548" y="1501112"/>
              <a:ext cx="131949" cy="146741"/>
            </a:xfrm>
            <a:prstGeom prst="rect">
              <a:avLst/>
            </a:prstGeom>
          </p:spPr>
        </p:pic>
        <p:pic>
          <p:nvPicPr>
            <p:cNvPr id="51" name="object 51"/>
            <p:cNvPicPr/>
            <p:nvPr/>
          </p:nvPicPr>
          <p:blipFill>
            <a:blip r:embed="rId32"/>
            <a:stretch>
              <a:fillRect/>
            </a:stretch>
          </p:blipFill>
          <p:spPr>
            <a:xfrm>
              <a:off x="7155737" y="1501112"/>
              <a:ext cx="76732" cy="144051"/>
            </a:xfrm>
            <a:prstGeom prst="rect">
              <a:avLst/>
            </a:prstGeom>
          </p:spPr>
        </p:pic>
        <p:pic>
          <p:nvPicPr>
            <p:cNvPr id="52" name="object 52"/>
            <p:cNvPicPr/>
            <p:nvPr/>
          </p:nvPicPr>
          <p:blipFill>
            <a:blip r:embed="rId33"/>
            <a:stretch>
              <a:fillRect/>
            </a:stretch>
          </p:blipFill>
          <p:spPr>
            <a:xfrm>
              <a:off x="7345511" y="1501112"/>
              <a:ext cx="271882" cy="146741"/>
            </a:xfrm>
            <a:prstGeom prst="rect">
              <a:avLst/>
            </a:prstGeom>
          </p:spPr>
        </p:pic>
        <p:pic>
          <p:nvPicPr>
            <p:cNvPr id="53" name="object 53"/>
            <p:cNvPicPr/>
            <p:nvPr/>
          </p:nvPicPr>
          <p:blipFill>
            <a:blip r:embed="rId34"/>
            <a:stretch>
              <a:fillRect/>
            </a:stretch>
          </p:blipFill>
          <p:spPr>
            <a:xfrm>
              <a:off x="7637565" y="1501112"/>
              <a:ext cx="123797" cy="200529"/>
            </a:xfrm>
            <a:prstGeom prst="rect">
              <a:avLst/>
            </a:prstGeom>
          </p:spPr>
        </p:pic>
        <p:pic>
          <p:nvPicPr>
            <p:cNvPr id="54" name="object 54"/>
            <p:cNvPicPr/>
            <p:nvPr/>
          </p:nvPicPr>
          <p:blipFill>
            <a:blip r:embed="rId35"/>
            <a:stretch>
              <a:fillRect/>
            </a:stretch>
          </p:blipFill>
          <p:spPr>
            <a:xfrm>
              <a:off x="7789683" y="1455307"/>
              <a:ext cx="355254" cy="192544"/>
            </a:xfrm>
            <a:prstGeom prst="rect">
              <a:avLst/>
            </a:prstGeom>
          </p:spPr>
        </p:pic>
        <p:pic>
          <p:nvPicPr>
            <p:cNvPr id="55" name="object 55"/>
            <p:cNvPicPr/>
            <p:nvPr/>
          </p:nvPicPr>
          <p:blipFill>
            <a:blip r:embed="rId36"/>
            <a:stretch>
              <a:fillRect/>
            </a:stretch>
          </p:blipFill>
          <p:spPr>
            <a:xfrm>
              <a:off x="8174606" y="1451273"/>
              <a:ext cx="121107" cy="196579"/>
            </a:xfrm>
            <a:prstGeom prst="rect">
              <a:avLst/>
            </a:prstGeom>
          </p:spPr>
        </p:pic>
        <p:sp>
          <p:nvSpPr>
            <p:cNvPr id="56" name="object 56"/>
            <p:cNvSpPr/>
            <p:nvPr/>
          </p:nvSpPr>
          <p:spPr>
            <a:xfrm>
              <a:off x="8324624" y="1449592"/>
              <a:ext cx="24653" cy="194981"/>
            </a:xfrm>
            <a:custGeom>
              <a:avLst/>
              <a:gdLst/>
              <a:ahLst/>
              <a:cxnLst/>
              <a:rect l="l" t="t" r="r" b="b"/>
              <a:pathLst>
                <a:path w="27940" h="220978">
                  <a:moveTo>
                    <a:pt x="27432" y="220979"/>
                  </a:moveTo>
                  <a:lnTo>
                    <a:pt x="0" y="220979"/>
                  </a:lnTo>
                  <a:lnTo>
                    <a:pt x="0" y="0"/>
                  </a:lnTo>
                  <a:lnTo>
                    <a:pt x="27432" y="0"/>
                  </a:lnTo>
                  <a:lnTo>
                    <a:pt x="27432" y="220979"/>
                  </a:lnTo>
                  <a:close/>
                </a:path>
              </a:pathLst>
            </a:custGeom>
            <a:solidFill>
              <a:srgbClr val="000000"/>
            </a:solidFill>
          </p:spPr>
          <p:txBody>
            <a:bodyPr wrap="square" lIns="0" tIns="0" rIns="0" bIns="0" rtlCol="0"/>
            <a:lstStyle/>
            <a:p>
              <a:endParaRPr/>
            </a:p>
          </p:txBody>
        </p:sp>
        <p:pic>
          <p:nvPicPr>
            <p:cNvPr id="57" name="object 57"/>
            <p:cNvPicPr/>
            <p:nvPr/>
          </p:nvPicPr>
          <p:blipFill>
            <a:blip r:embed="rId37"/>
            <a:stretch>
              <a:fillRect/>
            </a:stretch>
          </p:blipFill>
          <p:spPr>
            <a:xfrm>
              <a:off x="8377824" y="1501112"/>
              <a:ext cx="129176" cy="146741"/>
            </a:xfrm>
            <a:prstGeom prst="rect">
              <a:avLst/>
            </a:prstGeom>
          </p:spPr>
        </p:pic>
        <p:pic>
          <p:nvPicPr>
            <p:cNvPr id="58" name="object 58"/>
            <p:cNvPicPr/>
            <p:nvPr/>
          </p:nvPicPr>
          <p:blipFill>
            <a:blip r:embed="rId38"/>
            <a:stretch>
              <a:fillRect/>
            </a:stretch>
          </p:blipFill>
          <p:spPr>
            <a:xfrm>
              <a:off x="712918" y="1830901"/>
              <a:ext cx="212631" cy="146741"/>
            </a:xfrm>
            <a:prstGeom prst="rect">
              <a:avLst/>
            </a:prstGeom>
          </p:spPr>
        </p:pic>
        <p:pic>
          <p:nvPicPr>
            <p:cNvPr id="59" name="object 59"/>
            <p:cNvPicPr/>
            <p:nvPr/>
          </p:nvPicPr>
          <p:blipFill>
            <a:blip r:embed="rId39"/>
            <a:stretch>
              <a:fillRect/>
            </a:stretch>
          </p:blipFill>
          <p:spPr>
            <a:xfrm>
              <a:off x="944375" y="1830901"/>
              <a:ext cx="117073" cy="146741"/>
            </a:xfrm>
            <a:prstGeom prst="rect">
              <a:avLst/>
            </a:prstGeom>
          </p:spPr>
        </p:pic>
        <p:sp>
          <p:nvSpPr>
            <p:cNvPr id="60" name="object 60"/>
            <p:cNvSpPr/>
            <p:nvPr/>
          </p:nvSpPr>
          <p:spPr>
            <a:xfrm>
              <a:off x="1089772" y="1781152"/>
              <a:ext cx="24653" cy="194422"/>
            </a:xfrm>
            <a:custGeom>
              <a:avLst/>
              <a:gdLst/>
              <a:ahLst/>
              <a:cxnLst/>
              <a:rect l="l" t="t" r="r" b="b"/>
              <a:pathLst>
                <a:path w="27940" h="220344">
                  <a:moveTo>
                    <a:pt x="27432" y="59537"/>
                  </a:moveTo>
                  <a:lnTo>
                    <a:pt x="0" y="59537"/>
                  </a:lnTo>
                  <a:lnTo>
                    <a:pt x="0" y="219748"/>
                  </a:lnTo>
                  <a:lnTo>
                    <a:pt x="27432" y="219748"/>
                  </a:lnTo>
                  <a:lnTo>
                    <a:pt x="27432" y="59537"/>
                  </a:lnTo>
                  <a:close/>
                </a:path>
                <a:path w="27940" h="220344">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61" name="object 61"/>
            <p:cNvPicPr/>
            <p:nvPr/>
          </p:nvPicPr>
          <p:blipFill>
            <a:blip r:embed="rId40"/>
            <a:stretch>
              <a:fillRect/>
            </a:stretch>
          </p:blipFill>
          <p:spPr>
            <a:xfrm>
              <a:off x="1140870" y="1781147"/>
              <a:ext cx="122536" cy="196495"/>
            </a:xfrm>
            <a:prstGeom prst="rect">
              <a:avLst/>
            </a:prstGeom>
          </p:spPr>
        </p:pic>
        <p:pic>
          <p:nvPicPr>
            <p:cNvPr id="62" name="object 62"/>
            <p:cNvPicPr/>
            <p:nvPr/>
          </p:nvPicPr>
          <p:blipFill>
            <a:blip r:embed="rId41"/>
            <a:stretch>
              <a:fillRect/>
            </a:stretch>
          </p:blipFill>
          <p:spPr>
            <a:xfrm>
              <a:off x="1298369" y="1834935"/>
              <a:ext cx="114384" cy="142706"/>
            </a:xfrm>
            <a:prstGeom prst="rect">
              <a:avLst/>
            </a:prstGeom>
          </p:spPr>
        </p:pic>
        <p:pic>
          <p:nvPicPr>
            <p:cNvPr id="63" name="object 63"/>
            <p:cNvPicPr/>
            <p:nvPr/>
          </p:nvPicPr>
          <p:blipFill>
            <a:blip r:embed="rId42"/>
            <a:stretch>
              <a:fillRect/>
            </a:stretch>
          </p:blipFill>
          <p:spPr>
            <a:xfrm>
              <a:off x="1442336" y="1830901"/>
              <a:ext cx="129259" cy="146741"/>
            </a:xfrm>
            <a:prstGeom prst="rect">
              <a:avLst/>
            </a:prstGeom>
          </p:spPr>
        </p:pic>
        <p:pic>
          <p:nvPicPr>
            <p:cNvPr id="64" name="object 64"/>
            <p:cNvPicPr/>
            <p:nvPr/>
          </p:nvPicPr>
          <p:blipFill>
            <a:blip r:embed="rId43"/>
            <a:stretch>
              <a:fillRect/>
            </a:stretch>
          </p:blipFill>
          <p:spPr>
            <a:xfrm>
              <a:off x="1591767" y="1830901"/>
              <a:ext cx="115729" cy="146741"/>
            </a:xfrm>
            <a:prstGeom prst="rect">
              <a:avLst/>
            </a:prstGeom>
          </p:spPr>
        </p:pic>
        <p:pic>
          <p:nvPicPr>
            <p:cNvPr id="65" name="object 65"/>
            <p:cNvPicPr/>
            <p:nvPr/>
          </p:nvPicPr>
          <p:blipFill>
            <a:blip r:embed="rId44"/>
            <a:stretch>
              <a:fillRect/>
            </a:stretch>
          </p:blipFill>
          <p:spPr>
            <a:xfrm>
              <a:off x="1867684" y="1830901"/>
              <a:ext cx="212631" cy="146741"/>
            </a:xfrm>
            <a:prstGeom prst="rect">
              <a:avLst/>
            </a:prstGeom>
          </p:spPr>
        </p:pic>
        <p:pic>
          <p:nvPicPr>
            <p:cNvPr id="66" name="object 66"/>
            <p:cNvPicPr/>
            <p:nvPr/>
          </p:nvPicPr>
          <p:blipFill>
            <a:blip r:embed="rId45"/>
            <a:stretch>
              <a:fillRect/>
            </a:stretch>
          </p:blipFill>
          <p:spPr>
            <a:xfrm>
              <a:off x="2099141" y="1830901"/>
              <a:ext cx="117157" cy="146741"/>
            </a:xfrm>
            <a:prstGeom prst="rect">
              <a:avLst/>
            </a:prstGeom>
          </p:spPr>
        </p:pic>
        <p:pic>
          <p:nvPicPr>
            <p:cNvPr id="67" name="object 67"/>
            <p:cNvPicPr/>
            <p:nvPr/>
          </p:nvPicPr>
          <p:blipFill>
            <a:blip r:embed="rId46"/>
            <a:stretch>
              <a:fillRect/>
            </a:stretch>
          </p:blipFill>
          <p:spPr>
            <a:xfrm>
              <a:off x="2245883" y="1834935"/>
              <a:ext cx="113039" cy="142706"/>
            </a:xfrm>
            <a:prstGeom prst="rect">
              <a:avLst/>
            </a:prstGeom>
          </p:spPr>
        </p:pic>
        <p:sp>
          <p:nvSpPr>
            <p:cNvPr id="68" name="object 68"/>
            <p:cNvSpPr/>
            <p:nvPr/>
          </p:nvSpPr>
          <p:spPr>
            <a:xfrm>
              <a:off x="2395818" y="1780390"/>
              <a:ext cx="24653" cy="194981"/>
            </a:xfrm>
            <a:custGeom>
              <a:avLst/>
              <a:gdLst/>
              <a:ahLst/>
              <a:cxnLst/>
              <a:rect l="l" t="t" r="r" b="b"/>
              <a:pathLst>
                <a:path w="27939" h="220978">
                  <a:moveTo>
                    <a:pt x="27431" y="220979"/>
                  </a:moveTo>
                  <a:lnTo>
                    <a:pt x="0" y="220979"/>
                  </a:lnTo>
                  <a:lnTo>
                    <a:pt x="0" y="0"/>
                  </a:lnTo>
                  <a:lnTo>
                    <a:pt x="27431" y="0"/>
                  </a:lnTo>
                  <a:lnTo>
                    <a:pt x="27431" y="220979"/>
                  </a:lnTo>
                  <a:close/>
                </a:path>
              </a:pathLst>
            </a:custGeom>
            <a:solidFill>
              <a:srgbClr val="000000"/>
            </a:solidFill>
          </p:spPr>
          <p:txBody>
            <a:bodyPr wrap="square" lIns="0" tIns="0" rIns="0" bIns="0" rtlCol="0"/>
            <a:lstStyle/>
            <a:p>
              <a:endParaRPr/>
            </a:p>
          </p:txBody>
        </p:sp>
        <p:pic>
          <p:nvPicPr>
            <p:cNvPr id="69" name="object 69"/>
            <p:cNvPicPr/>
            <p:nvPr/>
          </p:nvPicPr>
          <p:blipFill>
            <a:blip r:embed="rId47"/>
            <a:stretch>
              <a:fillRect/>
            </a:stretch>
          </p:blipFill>
          <p:spPr>
            <a:xfrm>
              <a:off x="2445067" y="1785181"/>
              <a:ext cx="68664" cy="191116"/>
            </a:xfrm>
            <a:prstGeom prst="rect">
              <a:avLst/>
            </a:prstGeom>
          </p:spPr>
        </p:pic>
        <p:sp>
          <p:nvSpPr>
            <p:cNvPr id="70" name="object 70"/>
            <p:cNvSpPr/>
            <p:nvPr/>
          </p:nvSpPr>
          <p:spPr>
            <a:xfrm>
              <a:off x="2533896" y="1781152"/>
              <a:ext cx="22971" cy="194422"/>
            </a:xfrm>
            <a:custGeom>
              <a:avLst/>
              <a:gdLst/>
              <a:ahLst/>
              <a:cxnLst/>
              <a:rect l="l" t="t" r="r" b="b"/>
              <a:pathLst>
                <a:path w="26034" h="220344">
                  <a:moveTo>
                    <a:pt x="25908" y="59537"/>
                  </a:moveTo>
                  <a:lnTo>
                    <a:pt x="0" y="59537"/>
                  </a:lnTo>
                  <a:lnTo>
                    <a:pt x="0" y="219748"/>
                  </a:lnTo>
                  <a:lnTo>
                    <a:pt x="25908" y="219748"/>
                  </a:lnTo>
                  <a:lnTo>
                    <a:pt x="25908" y="59537"/>
                  </a:lnTo>
                  <a:close/>
                </a:path>
                <a:path w="26034" h="220344">
                  <a:moveTo>
                    <a:pt x="25908" y="0"/>
                  </a:moveTo>
                  <a:lnTo>
                    <a:pt x="0" y="0"/>
                  </a:lnTo>
                  <a:lnTo>
                    <a:pt x="0" y="30480"/>
                  </a:lnTo>
                  <a:lnTo>
                    <a:pt x="25908" y="30480"/>
                  </a:lnTo>
                  <a:lnTo>
                    <a:pt x="25908" y="0"/>
                  </a:lnTo>
                  <a:close/>
                </a:path>
              </a:pathLst>
            </a:custGeom>
            <a:solidFill>
              <a:srgbClr val="000000"/>
            </a:solidFill>
          </p:spPr>
          <p:txBody>
            <a:bodyPr wrap="square" lIns="0" tIns="0" rIns="0" bIns="0" rtlCol="0"/>
            <a:lstStyle/>
            <a:p>
              <a:endParaRPr/>
            </a:p>
          </p:txBody>
        </p:sp>
        <p:pic>
          <p:nvPicPr>
            <p:cNvPr id="71" name="object 71"/>
            <p:cNvPicPr/>
            <p:nvPr/>
          </p:nvPicPr>
          <p:blipFill>
            <a:blip r:embed="rId48"/>
            <a:stretch>
              <a:fillRect/>
            </a:stretch>
          </p:blipFill>
          <p:spPr>
            <a:xfrm>
              <a:off x="2593153" y="1830901"/>
              <a:ext cx="114384" cy="144051"/>
            </a:xfrm>
            <a:prstGeom prst="rect">
              <a:avLst/>
            </a:prstGeom>
          </p:spPr>
        </p:pic>
        <p:pic>
          <p:nvPicPr>
            <p:cNvPr id="72" name="object 72"/>
            <p:cNvPicPr/>
            <p:nvPr/>
          </p:nvPicPr>
          <p:blipFill>
            <a:blip r:embed="rId49"/>
            <a:stretch>
              <a:fillRect/>
            </a:stretch>
          </p:blipFill>
          <p:spPr>
            <a:xfrm>
              <a:off x="2735776" y="1830901"/>
              <a:ext cx="123797" cy="200613"/>
            </a:xfrm>
            <a:prstGeom prst="rect">
              <a:avLst/>
            </a:prstGeom>
          </p:spPr>
        </p:pic>
        <p:pic>
          <p:nvPicPr>
            <p:cNvPr id="73" name="object 73"/>
            <p:cNvPicPr/>
            <p:nvPr/>
          </p:nvPicPr>
          <p:blipFill>
            <a:blip r:embed="rId50"/>
            <a:stretch>
              <a:fillRect/>
            </a:stretch>
          </p:blipFill>
          <p:spPr>
            <a:xfrm>
              <a:off x="3010348" y="1777113"/>
              <a:ext cx="304155" cy="200529"/>
            </a:xfrm>
            <a:prstGeom prst="rect">
              <a:avLst/>
            </a:prstGeom>
          </p:spPr>
        </p:pic>
        <p:pic>
          <p:nvPicPr>
            <p:cNvPr id="74" name="object 74"/>
            <p:cNvPicPr/>
            <p:nvPr/>
          </p:nvPicPr>
          <p:blipFill>
            <a:blip r:embed="rId51"/>
            <a:stretch>
              <a:fillRect/>
            </a:stretch>
          </p:blipFill>
          <p:spPr>
            <a:xfrm>
              <a:off x="3342827" y="1830901"/>
              <a:ext cx="189771" cy="144051"/>
            </a:xfrm>
            <a:prstGeom prst="rect">
              <a:avLst/>
            </a:prstGeom>
          </p:spPr>
        </p:pic>
        <p:pic>
          <p:nvPicPr>
            <p:cNvPr id="75" name="object 75"/>
            <p:cNvPicPr/>
            <p:nvPr/>
          </p:nvPicPr>
          <p:blipFill>
            <a:blip r:embed="rId52"/>
            <a:stretch>
              <a:fillRect/>
            </a:stretch>
          </p:blipFill>
          <p:spPr>
            <a:xfrm>
              <a:off x="3774813" y="1781147"/>
              <a:ext cx="114384" cy="193805"/>
            </a:xfrm>
            <a:prstGeom prst="rect">
              <a:avLst/>
            </a:prstGeom>
          </p:spPr>
        </p:pic>
        <p:pic>
          <p:nvPicPr>
            <p:cNvPr id="76" name="object 76"/>
            <p:cNvPicPr/>
            <p:nvPr/>
          </p:nvPicPr>
          <p:blipFill>
            <a:blip r:embed="rId53"/>
            <a:stretch>
              <a:fillRect/>
            </a:stretch>
          </p:blipFill>
          <p:spPr>
            <a:xfrm>
              <a:off x="3687324" y="1785181"/>
              <a:ext cx="68664" cy="191116"/>
            </a:xfrm>
            <a:prstGeom prst="rect">
              <a:avLst/>
            </a:prstGeom>
          </p:spPr>
        </p:pic>
        <p:pic>
          <p:nvPicPr>
            <p:cNvPr id="77" name="object 77"/>
            <p:cNvPicPr/>
            <p:nvPr/>
          </p:nvPicPr>
          <p:blipFill>
            <a:blip r:embed="rId54"/>
            <a:stretch>
              <a:fillRect/>
            </a:stretch>
          </p:blipFill>
          <p:spPr>
            <a:xfrm>
              <a:off x="3917617" y="1830901"/>
              <a:ext cx="130422" cy="146741"/>
            </a:xfrm>
            <a:prstGeom prst="rect">
              <a:avLst/>
            </a:prstGeom>
          </p:spPr>
        </p:pic>
        <p:pic>
          <p:nvPicPr>
            <p:cNvPr id="78" name="object 78"/>
            <p:cNvPicPr/>
            <p:nvPr/>
          </p:nvPicPr>
          <p:blipFill>
            <a:blip r:embed="rId55"/>
            <a:stretch>
              <a:fillRect/>
            </a:stretch>
          </p:blipFill>
          <p:spPr>
            <a:xfrm>
              <a:off x="4208229" y="1781147"/>
              <a:ext cx="114384" cy="193805"/>
            </a:xfrm>
            <a:prstGeom prst="rect">
              <a:avLst/>
            </a:prstGeom>
          </p:spPr>
        </p:pic>
        <p:pic>
          <p:nvPicPr>
            <p:cNvPr id="79" name="object 79"/>
            <p:cNvPicPr/>
            <p:nvPr/>
          </p:nvPicPr>
          <p:blipFill>
            <a:blip r:embed="rId56"/>
            <a:stretch>
              <a:fillRect/>
            </a:stretch>
          </p:blipFill>
          <p:spPr>
            <a:xfrm>
              <a:off x="4350851" y="1830901"/>
              <a:ext cx="129259" cy="146741"/>
            </a:xfrm>
            <a:prstGeom prst="rect">
              <a:avLst/>
            </a:prstGeom>
          </p:spPr>
        </p:pic>
        <p:pic>
          <p:nvPicPr>
            <p:cNvPr id="80" name="object 80"/>
            <p:cNvPicPr/>
            <p:nvPr/>
          </p:nvPicPr>
          <p:blipFill>
            <a:blip r:embed="rId57"/>
            <a:stretch>
              <a:fillRect/>
            </a:stretch>
          </p:blipFill>
          <p:spPr>
            <a:xfrm>
              <a:off x="4508350" y="1830901"/>
              <a:ext cx="114384" cy="144051"/>
            </a:xfrm>
            <a:prstGeom prst="rect">
              <a:avLst/>
            </a:prstGeom>
          </p:spPr>
        </p:pic>
        <p:pic>
          <p:nvPicPr>
            <p:cNvPr id="81" name="object 81"/>
            <p:cNvPicPr/>
            <p:nvPr/>
          </p:nvPicPr>
          <p:blipFill>
            <a:blip r:embed="rId58"/>
            <a:stretch>
              <a:fillRect/>
            </a:stretch>
          </p:blipFill>
          <p:spPr>
            <a:xfrm>
              <a:off x="4652318" y="1781147"/>
              <a:ext cx="121191" cy="196495"/>
            </a:xfrm>
            <a:prstGeom prst="rect">
              <a:avLst/>
            </a:prstGeom>
          </p:spPr>
        </p:pic>
        <p:sp>
          <p:nvSpPr>
            <p:cNvPr id="82" name="object 82"/>
            <p:cNvSpPr/>
            <p:nvPr/>
          </p:nvSpPr>
          <p:spPr>
            <a:xfrm>
              <a:off x="4809566" y="1780390"/>
              <a:ext cx="86846" cy="194981"/>
            </a:xfrm>
            <a:custGeom>
              <a:avLst/>
              <a:gdLst/>
              <a:ahLst/>
              <a:cxnLst/>
              <a:rect l="l" t="t" r="r" b="b"/>
              <a:pathLst>
                <a:path w="98425" h="220978">
                  <a:moveTo>
                    <a:pt x="27432" y="0"/>
                  </a:moveTo>
                  <a:lnTo>
                    <a:pt x="0" y="0"/>
                  </a:lnTo>
                  <a:lnTo>
                    <a:pt x="0" y="220980"/>
                  </a:lnTo>
                  <a:lnTo>
                    <a:pt x="27432" y="220980"/>
                  </a:lnTo>
                  <a:lnTo>
                    <a:pt x="27432" y="0"/>
                  </a:lnTo>
                  <a:close/>
                </a:path>
                <a:path w="98425" h="220978">
                  <a:moveTo>
                    <a:pt x="97904" y="60401"/>
                  </a:moveTo>
                  <a:lnTo>
                    <a:pt x="70472" y="60401"/>
                  </a:lnTo>
                  <a:lnTo>
                    <a:pt x="70472" y="220611"/>
                  </a:lnTo>
                  <a:lnTo>
                    <a:pt x="97904" y="220611"/>
                  </a:lnTo>
                  <a:lnTo>
                    <a:pt x="97904" y="60401"/>
                  </a:lnTo>
                  <a:close/>
                </a:path>
                <a:path w="98425" h="220978">
                  <a:moveTo>
                    <a:pt x="97904" y="863"/>
                  </a:moveTo>
                  <a:lnTo>
                    <a:pt x="70472" y="863"/>
                  </a:lnTo>
                  <a:lnTo>
                    <a:pt x="70472" y="31343"/>
                  </a:lnTo>
                  <a:lnTo>
                    <a:pt x="97904" y="31343"/>
                  </a:lnTo>
                  <a:lnTo>
                    <a:pt x="97904" y="863"/>
                  </a:lnTo>
                  <a:close/>
                </a:path>
              </a:pathLst>
            </a:custGeom>
            <a:solidFill>
              <a:srgbClr val="0070BF"/>
            </a:solidFill>
          </p:spPr>
          <p:txBody>
            <a:bodyPr wrap="square" lIns="0" tIns="0" rIns="0" bIns="0" rtlCol="0"/>
            <a:lstStyle/>
            <a:p>
              <a:endParaRPr/>
            </a:p>
          </p:txBody>
        </p:sp>
        <p:pic>
          <p:nvPicPr>
            <p:cNvPr id="83" name="object 83"/>
            <p:cNvPicPr/>
            <p:nvPr/>
          </p:nvPicPr>
          <p:blipFill>
            <a:blip r:embed="rId59"/>
            <a:stretch>
              <a:fillRect/>
            </a:stretch>
          </p:blipFill>
          <p:spPr>
            <a:xfrm>
              <a:off x="4932269" y="1830901"/>
              <a:ext cx="114468" cy="144051"/>
            </a:xfrm>
            <a:prstGeom prst="rect">
              <a:avLst/>
            </a:prstGeom>
          </p:spPr>
        </p:pic>
        <p:pic>
          <p:nvPicPr>
            <p:cNvPr id="84" name="object 84"/>
            <p:cNvPicPr/>
            <p:nvPr/>
          </p:nvPicPr>
          <p:blipFill>
            <a:blip r:embed="rId60"/>
            <a:stretch>
              <a:fillRect/>
            </a:stretch>
          </p:blipFill>
          <p:spPr>
            <a:xfrm>
              <a:off x="5073632" y="1830901"/>
              <a:ext cx="123797" cy="200613"/>
            </a:xfrm>
            <a:prstGeom prst="rect">
              <a:avLst/>
            </a:prstGeom>
          </p:spPr>
        </p:pic>
        <p:sp>
          <p:nvSpPr>
            <p:cNvPr id="85" name="object 85"/>
            <p:cNvSpPr/>
            <p:nvPr/>
          </p:nvSpPr>
          <p:spPr>
            <a:xfrm>
              <a:off x="5237853" y="1948058"/>
              <a:ext cx="28574" cy="64994"/>
            </a:xfrm>
            <a:custGeom>
              <a:avLst/>
              <a:gdLst/>
              <a:ahLst/>
              <a:cxnLst/>
              <a:rect l="l" t="t" r="r" b="b"/>
              <a:pathLst>
                <a:path w="32384" h="73660">
                  <a:moveTo>
                    <a:pt x="7620" y="73247"/>
                  </a:moveTo>
                  <a:lnTo>
                    <a:pt x="0" y="62579"/>
                  </a:lnTo>
                  <a:lnTo>
                    <a:pt x="6096" y="59531"/>
                  </a:lnTo>
                  <a:lnTo>
                    <a:pt x="10668" y="56483"/>
                  </a:lnTo>
                  <a:lnTo>
                    <a:pt x="12192" y="51911"/>
                  </a:lnTo>
                  <a:lnTo>
                    <a:pt x="15240" y="47243"/>
                  </a:lnTo>
                  <a:lnTo>
                    <a:pt x="16764" y="39623"/>
                  </a:lnTo>
                  <a:lnTo>
                    <a:pt x="16764" y="30479"/>
                  </a:lnTo>
                  <a:lnTo>
                    <a:pt x="1524" y="30479"/>
                  </a:lnTo>
                  <a:lnTo>
                    <a:pt x="1524" y="0"/>
                  </a:lnTo>
                  <a:lnTo>
                    <a:pt x="32004" y="0"/>
                  </a:lnTo>
                  <a:lnTo>
                    <a:pt x="32004" y="30479"/>
                  </a:lnTo>
                  <a:lnTo>
                    <a:pt x="16764" y="70199"/>
                  </a:lnTo>
                  <a:lnTo>
                    <a:pt x="7620" y="73247"/>
                  </a:lnTo>
                  <a:close/>
                </a:path>
              </a:pathLst>
            </a:custGeom>
            <a:solidFill>
              <a:srgbClr val="0070BF"/>
            </a:solidFill>
          </p:spPr>
          <p:txBody>
            <a:bodyPr wrap="square" lIns="0" tIns="0" rIns="0" bIns="0" rtlCol="0"/>
            <a:lstStyle/>
            <a:p>
              <a:endParaRPr/>
            </a:p>
          </p:txBody>
        </p:sp>
        <p:pic>
          <p:nvPicPr>
            <p:cNvPr id="86" name="object 86"/>
            <p:cNvPicPr/>
            <p:nvPr/>
          </p:nvPicPr>
          <p:blipFill>
            <a:blip r:embed="rId61"/>
            <a:stretch>
              <a:fillRect/>
            </a:stretch>
          </p:blipFill>
          <p:spPr>
            <a:xfrm>
              <a:off x="5441071" y="1785181"/>
              <a:ext cx="990544" cy="243643"/>
            </a:xfrm>
            <a:prstGeom prst="rect">
              <a:avLst/>
            </a:prstGeom>
          </p:spPr>
        </p:pic>
        <p:sp>
          <p:nvSpPr>
            <p:cNvPr id="87" name="object 87"/>
            <p:cNvSpPr/>
            <p:nvPr/>
          </p:nvSpPr>
          <p:spPr>
            <a:xfrm>
              <a:off x="6451864" y="1781152"/>
              <a:ext cx="22971" cy="194422"/>
            </a:xfrm>
            <a:custGeom>
              <a:avLst/>
              <a:gdLst/>
              <a:ahLst/>
              <a:cxnLst/>
              <a:rect l="l" t="t" r="r" b="b"/>
              <a:pathLst>
                <a:path w="26034" h="220344">
                  <a:moveTo>
                    <a:pt x="25908" y="59537"/>
                  </a:moveTo>
                  <a:lnTo>
                    <a:pt x="0" y="59537"/>
                  </a:lnTo>
                  <a:lnTo>
                    <a:pt x="0" y="219748"/>
                  </a:lnTo>
                  <a:lnTo>
                    <a:pt x="25908" y="219748"/>
                  </a:lnTo>
                  <a:lnTo>
                    <a:pt x="25908" y="59537"/>
                  </a:lnTo>
                  <a:close/>
                </a:path>
                <a:path w="26034" h="220344">
                  <a:moveTo>
                    <a:pt x="25908" y="0"/>
                  </a:moveTo>
                  <a:lnTo>
                    <a:pt x="0" y="0"/>
                  </a:lnTo>
                  <a:lnTo>
                    <a:pt x="0" y="30480"/>
                  </a:lnTo>
                  <a:lnTo>
                    <a:pt x="25908" y="30480"/>
                  </a:lnTo>
                  <a:lnTo>
                    <a:pt x="25908" y="0"/>
                  </a:lnTo>
                  <a:close/>
                </a:path>
              </a:pathLst>
            </a:custGeom>
            <a:solidFill>
              <a:srgbClr val="0070BF"/>
            </a:solidFill>
          </p:spPr>
          <p:txBody>
            <a:bodyPr wrap="square" lIns="0" tIns="0" rIns="0" bIns="0" rtlCol="0"/>
            <a:lstStyle/>
            <a:p>
              <a:endParaRPr/>
            </a:p>
          </p:txBody>
        </p:sp>
        <p:pic>
          <p:nvPicPr>
            <p:cNvPr id="88" name="object 88"/>
            <p:cNvPicPr/>
            <p:nvPr/>
          </p:nvPicPr>
          <p:blipFill>
            <a:blip r:embed="rId62"/>
            <a:stretch>
              <a:fillRect/>
            </a:stretch>
          </p:blipFill>
          <p:spPr>
            <a:xfrm>
              <a:off x="6505658" y="1830901"/>
              <a:ext cx="130520" cy="146741"/>
            </a:xfrm>
            <a:prstGeom prst="rect">
              <a:avLst/>
            </a:prstGeom>
          </p:spPr>
        </p:pic>
        <p:pic>
          <p:nvPicPr>
            <p:cNvPr id="89" name="object 89"/>
            <p:cNvPicPr/>
            <p:nvPr/>
          </p:nvPicPr>
          <p:blipFill>
            <a:blip r:embed="rId63"/>
            <a:stretch>
              <a:fillRect/>
            </a:stretch>
          </p:blipFill>
          <p:spPr>
            <a:xfrm>
              <a:off x="6664502" y="1830901"/>
              <a:ext cx="114384" cy="144051"/>
            </a:xfrm>
            <a:prstGeom prst="rect">
              <a:avLst/>
            </a:prstGeom>
          </p:spPr>
        </p:pic>
        <p:sp>
          <p:nvSpPr>
            <p:cNvPr id="90" name="object 90"/>
            <p:cNvSpPr/>
            <p:nvPr/>
          </p:nvSpPr>
          <p:spPr>
            <a:xfrm>
              <a:off x="6819228" y="1948058"/>
              <a:ext cx="29696" cy="64994"/>
            </a:xfrm>
            <a:custGeom>
              <a:avLst/>
              <a:gdLst/>
              <a:ahLst/>
              <a:cxnLst/>
              <a:rect l="l" t="t" r="r" b="b"/>
              <a:pathLst>
                <a:path w="33654" h="73660">
                  <a:moveTo>
                    <a:pt x="7715" y="73247"/>
                  </a:moveTo>
                  <a:lnTo>
                    <a:pt x="0" y="62579"/>
                  </a:lnTo>
                  <a:lnTo>
                    <a:pt x="6096" y="59531"/>
                  </a:lnTo>
                  <a:lnTo>
                    <a:pt x="10763" y="56483"/>
                  </a:lnTo>
                  <a:lnTo>
                    <a:pt x="13811" y="51911"/>
                  </a:lnTo>
                  <a:lnTo>
                    <a:pt x="15335" y="47243"/>
                  </a:lnTo>
                  <a:lnTo>
                    <a:pt x="16859" y="39623"/>
                  </a:lnTo>
                  <a:lnTo>
                    <a:pt x="18383" y="30479"/>
                  </a:lnTo>
                  <a:lnTo>
                    <a:pt x="3048" y="30479"/>
                  </a:lnTo>
                  <a:lnTo>
                    <a:pt x="3048" y="0"/>
                  </a:lnTo>
                  <a:lnTo>
                    <a:pt x="33623" y="0"/>
                  </a:lnTo>
                  <a:lnTo>
                    <a:pt x="33623" y="30479"/>
                  </a:lnTo>
                  <a:lnTo>
                    <a:pt x="16859" y="70199"/>
                  </a:lnTo>
                  <a:lnTo>
                    <a:pt x="7715" y="73247"/>
                  </a:lnTo>
                  <a:close/>
                </a:path>
              </a:pathLst>
            </a:custGeom>
            <a:solidFill>
              <a:srgbClr val="0070BF"/>
            </a:solidFill>
          </p:spPr>
          <p:txBody>
            <a:bodyPr wrap="square" lIns="0" tIns="0" rIns="0" bIns="0" rtlCol="0"/>
            <a:lstStyle/>
            <a:p>
              <a:endParaRPr/>
            </a:p>
          </p:txBody>
        </p:sp>
        <p:pic>
          <p:nvPicPr>
            <p:cNvPr id="91" name="object 91"/>
            <p:cNvPicPr/>
            <p:nvPr/>
          </p:nvPicPr>
          <p:blipFill>
            <a:blip r:embed="rId64"/>
            <a:stretch>
              <a:fillRect/>
            </a:stretch>
          </p:blipFill>
          <p:spPr>
            <a:xfrm>
              <a:off x="7017150" y="1830901"/>
              <a:ext cx="265075" cy="146741"/>
            </a:xfrm>
            <a:prstGeom prst="rect">
              <a:avLst/>
            </a:prstGeom>
          </p:spPr>
        </p:pic>
        <p:pic>
          <p:nvPicPr>
            <p:cNvPr id="92" name="object 92"/>
            <p:cNvPicPr/>
            <p:nvPr/>
          </p:nvPicPr>
          <p:blipFill>
            <a:blip r:embed="rId65"/>
            <a:stretch>
              <a:fillRect/>
            </a:stretch>
          </p:blipFill>
          <p:spPr>
            <a:xfrm>
              <a:off x="7301135" y="1830901"/>
              <a:ext cx="131865" cy="146741"/>
            </a:xfrm>
            <a:prstGeom prst="rect">
              <a:avLst/>
            </a:prstGeom>
          </p:spPr>
        </p:pic>
        <p:pic>
          <p:nvPicPr>
            <p:cNvPr id="93" name="object 93"/>
            <p:cNvPicPr/>
            <p:nvPr/>
          </p:nvPicPr>
          <p:blipFill>
            <a:blip r:embed="rId66"/>
            <a:stretch>
              <a:fillRect/>
            </a:stretch>
          </p:blipFill>
          <p:spPr>
            <a:xfrm>
              <a:off x="7461238" y="1781147"/>
              <a:ext cx="115729" cy="193805"/>
            </a:xfrm>
            <a:prstGeom prst="rect">
              <a:avLst/>
            </a:prstGeom>
          </p:spPr>
        </p:pic>
        <p:sp>
          <p:nvSpPr>
            <p:cNvPr id="94" name="object 94"/>
            <p:cNvSpPr/>
            <p:nvPr/>
          </p:nvSpPr>
          <p:spPr>
            <a:xfrm>
              <a:off x="7597216" y="1781152"/>
              <a:ext cx="22971" cy="194422"/>
            </a:xfrm>
            <a:custGeom>
              <a:avLst/>
              <a:gdLst/>
              <a:ahLst/>
              <a:cxnLst/>
              <a:rect l="l" t="t" r="r" b="b"/>
              <a:pathLst>
                <a:path w="26034" h="220344">
                  <a:moveTo>
                    <a:pt x="25908" y="59537"/>
                  </a:moveTo>
                  <a:lnTo>
                    <a:pt x="0" y="59537"/>
                  </a:lnTo>
                  <a:lnTo>
                    <a:pt x="0" y="219748"/>
                  </a:lnTo>
                  <a:lnTo>
                    <a:pt x="25908" y="219748"/>
                  </a:lnTo>
                  <a:lnTo>
                    <a:pt x="25908" y="59537"/>
                  </a:lnTo>
                  <a:close/>
                </a:path>
                <a:path w="26034" h="220344">
                  <a:moveTo>
                    <a:pt x="25908" y="0"/>
                  </a:moveTo>
                  <a:lnTo>
                    <a:pt x="0" y="0"/>
                  </a:lnTo>
                  <a:lnTo>
                    <a:pt x="0" y="30480"/>
                  </a:lnTo>
                  <a:lnTo>
                    <a:pt x="25908" y="30480"/>
                  </a:lnTo>
                  <a:lnTo>
                    <a:pt x="25908" y="0"/>
                  </a:lnTo>
                  <a:close/>
                </a:path>
              </a:pathLst>
            </a:custGeom>
            <a:solidFill>
              <a:srgbClr val="0070BF"/>
            </a:solidFill>
          </p:spPr>
          <p:txBody>
            <a:bodyPr wrap="square" lIns="0" tIns="0" rIns="0" bIns="0" rtlCol="0"/>
            <a:lstStyle/>
            <a:p>
              <a:endParaRPr/>
            </a:p>
          </p:txBody>
        </p:sp>
        <p:pic>
          <p:nvPicPr>
            <p:cNvPr id="95" name="object 95"/>
            <p:cNvPicPr/>
            <p:nvPr/>
          </p:nvPicPr>
          <p:blipFill>
            <a:blip r:embed="rId67"/>
            <a:stretch>
              <a:fillRect/>
            </a:stretch>
          </p:blipFill>
          <p:spPr>
            <a:xfrm>
              <a:off x="7656391" y="1830901"/>
              <a:ext cx="114384" cy="144051"/>
            </a:xfrm>
            <a:prstGeom prst="rect">
              <a:avLst/>
            </a:prstGeom>
          </p:spPr>
        </p:pic>
        <p:pic>
          <p:nvPicPr>
            <p:cNvPr id="96" name="object 96"/>
            <p:cNvPicPr/>
            <p:nvPr/>
          </p:nvPicPr>
          <p:blipFill>
            <a:blip r:embed="rId68"/>
            <a:stretch>
              <a:fillRect/>
            </a:stretch>
          </p:blipFill>
          <p:spPr>
            <a:xfrm>
              <a:off x="7796408" y="1830901"/>
              <a:ext cx="123797" cy="200613"/>
            </a:xfrm>
            <a:prstGeom prst="rect">
              <a:avLst/>
            </a:prstGeom>
          </p:spPr>
        </p:pic>
        <p:pic>
          <p:nvPicPr>
            <p:cNvPr id="97" name="object 97"/>
            <p:cNvPicPr/>
            <p:nvPr/>
          </p:nvPicPr>
          <p:blipFill>
            <a:blip r:embed="rId69"/>
            <a:stretch>
              <a:fillRect/>
            </a:stretch>
          </p:blipFill>
          <p:spPr>
            <a:xfrm>
              <a:off x="8079046" y="1830901"/>
              <a:ext cx="129176" cy="146741"/>
            </a:xfrm>
            <a:prstGeom prst="rect">
              <a:avLst/>
            </a:prstGeom>
          </p:spPr>
        </p:pic>
        <p:pic>
          <p:nvPicPr>
            <p:cNvPr id="98" name="object 98"/>
            <p:cNvPicPr/>
            <p:nvPr/>
          </p:nvPicPr>
          <p:blipFill>
            <a:blip r:embed="rId70"/>
            <a:stretch>
              <a:fillRect/>
            </a:stretch>
          </p:blipFill>
          <p:spPr>
            <a:xfrm>
              <a:off x="8237805" y="1830901"/>
              <a:ext cx="114468" cy="144051"/>
            </a:xfrm>
            <a:prstGeom prst="rect">
              <a:avLst/>
            </a:prstGeom>
          </p:spPr>
        </p:pic>
        <p:pic>
          <p:nvPicPr>
            <p:cNvPr id="99" name="object 99"/>
            <p:cNvPicPr/>
            <p:nvPr/>
          </p:nvPicPr>
          <p:blipFill>
            <a:blip r:embed="rId71"/>
            <a:stretch>
              <a:fillRect/>
            </a:stretch>
          </p:blipFill>
          <p:spPr>
            <a:xfrm>
              <a:off x="8380512" y="1781147"/>
              <a:ext cx="122536" cy="196495"/>
            </a:xfrm>
            <a:prstGeom prst="rect">
              <a:avLst/>
            </a:prstGeom>
          </p:spPr>
        </p:pic>
        <p:pic>
          <p:nvPicPr>
            <p:cNvPr id="100" name="object 100"/>
            <p:cNvPicPr/>
            <p:nvPr/>
          </p:nvPicPr>
          <p:blipFill>
            <a:blip r:embed="rId72"/>
            <a:stretch>
              <a:fillRect/>
            </a:stretch>
          </p:blipFill>
          <p:spPr>
            <a:xfrm>
              <a:off x="704850" y="2156740"/>
              <a:ext cx="130520" cy="146741"/>
            </a:xfrm>
            <a:prstGeom prst="rect">
              <a:avLst/>
            </a:prstGeom>
          </p:spPr>
        </p:pic>
        <p:pic>
          <p:nvPicPr>
            <p:cNvPr id="101" name="object 101"/>
            <p:cNvPicPr/>
            <p:nvPr/>
          </p:nvPicPr>
          <p:blipFill>
            <a:blip r:embed="rId73"/>
            <a:stretch>
              <a:fillRect/>
            </a:stretch>
          </p:blipFill>
          <p:spPr>
            <a:xfrm>
              <a:off x="855541" y="2110936"/>
              <a:ext cx="215404" cy="192544"/>
            </a:xfrm>
            <a:prstGeom prst="rect">
              <a:avLst/>
            </a:prstGeom>
          </p:spPr>
        </p:pic>
        <p:sp>
          <p:nvSpPr>
            <p:cNvPr id="102" name="object 102"/>
            <p:cNvSpPr/>
            <p:nvPr/>
          </p:nvSpPr>
          <p:spPr>
            <a:xfrm>
              <a:off x="1089772" y="2106907"/>
              <a:ext cx="22971" cy="194422"/>
            </a:xfrm>
            <a:custGeom>
              <a:avLst/>
              <a:gdLst/>
              <a:ahLst/>
              <a:cxnLst/>
              <a:rect l="l" t="t" r="r" b="b"/>
              <a:pathLst>
                <a:path w="26034" h="220344">
                  <a:moveTo>
                    <a:pt x="25908" y="59524"/>
                  </a:moveTo>
                  <a:lnTo>
                    <a:pt x="0" y="59524"/>
                  </a:lnTo>
                  <a:lnTo>
                    <a:pt x="0" y="219748"/>
                  </a:lnTo>
                  <a:lnTo>
                    <a:pt x="25908" y="219748"/>
                  </a:lnTo>
                  <a:lnTo>
                    <a:pt x="25908" y="59524"/>
                  </a:lnTo>
                  <a:close/>
                </a:path>
                <a:path w="26034" h="220344">
                  <a:moveTo>
                    <a:pt x="25908" y="0"/>
                  </a:moveTo>
                  <a:lnTo>
                    <a:pt x="0" y="0"/>
                  </a:lnTo>
                  <a:lnTo>
                    <a:pt x="0" y="30480"/>
                  </a:lnTo>
                  <a:lnTo>
                    <a:pt x="25908" y="30480"/>
                  </a:lnTo>
                  <a:lnTo>
                    <a:pt x="25908" y="0"/>
                  </a:lnTo>
                  <a:close/>
                </a:path>
              </a:pathLst>
            </a:custGeom>
            <a:solidFill>
              <a:srgbClr val="0070BF"/>
            </a:solidFill>
          </p:spPr>
          <p:txBody>
            <a:bodyPr wrap="square" lIns="0" tIns="0" rIns="0" bIns="0" rtlCol="0"/>
            <a:lstStyle/>
            <a:p>
              <a:endParaRPr/>
            </a:p>
          </p:txBody>
        </p:sp>
        <p:pic>
          <p:nvPicPr>
            <p:cNvPr id="103" name="object 103"/>
            <p:cNvPicPr/>
            <p:nvPr/>
          </p:nvPicPr>
          <p:blipFill>
            <a:blip r:embed="rId74"/>
            <a:stretch>
              <a:fillRect/>
            </a:stretch>
          </p:blipFill>
          <p:spPr>
            <a:xfrm>
              <a:off x="1148938" y="2156740"/>
              <a:ext cx="114468" cy="144051"/>
            </a:xfrm>
            <a:prstGeom prst="rect">
              <a:avLst/>
            </a:prstGeom>
          </p:spPr>
        </p:pic>
        <p:pic>
          <p:nvPicPr>
            <p:cNvPr id="104" name="object 104"/>
            <p:cNvPicPr/>
            <p:nvPr/>
          </p:nvPicPr>
          <p:blipFill>
            <a:blip r:embed="rId75"/>
            <a:stretch>
              <a:fillRect/>
            </a:stretch>
          </p:blipFill>
          <p:spPr>
            <a:xfrm>
              <a:off x="1291646" y="2156740"/>
              <a:ext cx="123797" cy="200613"/>
            </a:xfrm>
            <a:prstGeom prst="rect">
              <a:avLst/>
            </a:prstGeom>
          </p:spPr>
        </p:pic>
        <p:pic>
          <p:nvPicPr>
            <p:cNvPr id="105" name="object 105"/>
            <p:cNvPicPr/>
            <p:nvPr/>
          </p:nvPicPr>
          <p:blipFill>
            <a:blip r:embed="rId76"/>
            <a:stretch>
              <a:fillRect/>
            </a:stretch>
          </p:blipFill>
          <p:spPr>
            <a:xfrm>
              <a:off x="1637571" y="2102868"/>
              <a:ext cx="226078" cy="200613"/>
            </a:xfrm>
            <a:prstGeom prst="rect">
              <a:avLst/>
            </a:prstGeom>
          </p:spPr>
        </p:pic>
        <p:pic>
          <p:nvPicPr>
            <p:cNvPr id="106" name="object 106"/>
            <p:cNvPicPr/>
            <p:nvPr/>
          </p:nvPicPr>
          <p:blipFill>
            <a:blip r:embed="rId77"/>
            <a:stretch>
              <a:fillRect/>
            </a:stretch>
          </p:blipFill>
          <p:spPr>
            <a:xfrm>
              <a:off x="2050732" y="2102868"/>
              <a:ext cx="212631" cy="200613"/>
            </a:xfrm>
            <a:prstGeom prst="rect">
              <a:avLst/>
            </a:prstGeom>
          </p:spPr>
        </p:pic>
        <p:pic>
          <p:nvPicPr>
            <p:cNvPr id="107" name="object 107"/>
            <p:cNvPicPr/>
            <p:nvPr/>
          </p:nvPicPr>
          <p:blipFill>
            <a:blip r:embed="rId78"/>
            <a:stretch>
              <a:fillRect/>
            </a:stretch>
          </p:blipFill>
          <p:spPr>
            <a:xfrm>
              <a:off x="2282190" y="2156740"/>
              <a:ext cx="131949" cy="146741"/>
            </a:xfrm>
            <a:prstGeom prst="rect">
              <a:avLst/>
            </a:prstGeom>
          </p:spPr>
        </p:pic>
        <p:pic>
          <p:nvPicPr>
            <p:cNvPr id="108" name="object 108"/>
            <p:cNvPicPr/>
            <p:nvPr/>
          </p:nvPicPr>
          <p:blipFill>
            <a:blip r:embed="rId79"/>
            <a:stretch>
              <a:fillRect/>
            </a:stretch>
          </p:blipFill>
          <p:spPr>
            <a:xfrm>
              <a:off x="2434309" y="2106902"/>
              <a:ext cx="121107" cy="196579"/>
            </a:xfrm>
            <a:prstGeom prst="rect">
              <a:avLst/>
            </a:prstGeom>
          </p:spPr>
        </p:pic>
        <p:pic>
          <p:nvPicPr>
            <p:cNvPr id="109" name="object 109"/>
            <p:cNvPicPr/>
            <p:nvPr/>
          </p:nvPicPr>
          <p:blipFill>
            <a:blip r:embed="rId80"/>
            <a:stretch>
              <a:fillRect/>
            </a:stretch>
          </p:blipFill>
          <p:spPr>
            <a:xfrm>
              <a:off x="2582395" y="2156740"/>
              <a:ext cx="117073" cy="146741"/>
            </a:xfrm>
            <a:prstGeom prst="rect">
              <a:avLst/>
            </a:prstGeom>
          </p:spPr>
        </p:pic>
        <p:sp>
          <p:nvSpPr>
            <p:cNvPr id="110" name="object 110"/>
            <p:cNvSpPr/>
            <p:nvPr/>
          </p:nvSpPr>
          <p:spPr>
            <a:xfrm>
              <a:off x="2922852" y="2102873"/>
              <a:ext cx="1313890" cy="254934"/>
            </a:xfrm>
            <a:custGeom>
              <a:avLst/>
              <a:gdLst/>
              <a:ahLst/>
              <a:cxnLst/>
              <a:rect l="l" t="t" r="r" b="b"/>
              <a:pathLst>
                <a:path w="1489075" h="288925">
                  <a:moveTo>
                    <a:pt x="71716" y="0"/>
                  </a:moveTo>
                  <a:lnTo>
                    <a:pt x="53428" y="0"/>
                  </a:lnTo>
                  <a:lnTo>
                    <a:pt x="39636" y="19202"/>
                  </a:lnTo>
                  <a:lnTo>
                    <a:pt x="18402" y="57086"/>
                  </a:lnTo>
                  <a:lnTo>
                    <a:pt x="2476" y="109448"/>
                  </a:lnTo>
                  <a:lnTo>
                    <a:pt x="0" y="144970"/>
                  </a:lnTo>
                  <a:lnTo>
                    <a:pt x="876" y="164617"/>
                  </a:lnTo>
                  <a:lnTo>
                    <a:pt x="8356" y="203949"/>
                  </a:lnTo>
                  <a:lnTo>
                    <a:pt x="23571" y="241388"/>
                  </a:lnTo>
                  <a:lnTo>
                    <a:pt x="53428" y="288417"/>
                  </a:lnTo>
                  <a:lnTo>
                    <a:pt x="71716" y="288417"/>
                  </a:lnTo>
                  <a:lnTo>
                    <a:pt x="52590" y="252679"/>
                  </a:lnTo>
                  <a:lnTo>
                    <a:pt x="38722" y="216662"/>
                  </a:lnTo>
                  <a:lnTo>
                    <a:pt x="30276" y="180657"/>
                  </a:lnTo>
                  <a:lnTo>
                    <a:pt x="27432" y="144970"/>
                  </a:lnTo>
                  <a:lnTo>
                    <a:pt x="27736" y="130352"/>
                  </a:lnTo>
                  <a:lnTo>
                    <a:pt x="33528" y="88480"/>
                  </a:lnTo>
                  <a:lnTo>
                    <a:pt x="48856" y="44284"/>
                  </a:lnTo>
                  <a:lnTo>
                    <a:pt x="63436" y="14833"/>
                  </a:lnTo>
                  <a:lnTo>
                    <a:pt x="71716" y="0"/>
                  </a:lnTo>
                  <a:close/>
                </a:path>
                <a:path w="1489075" h="288925">
                  <a:moveTo>
                    <a:pt x="245554" y="102196"/>
                  </a:moveTo>
                  <a:lnTo>
                    <a:pt x="222097" y="68770"/>
                  </a:lnTo>
                  <a:lnTo>
                    <a:pt x="184594" y="61048"/>
                  </a:lnTo>
                  <a:lnTo>
                    <a:pt x="171450" y="61887"/>
                  </a:lnTo>
                  <a:lnTo>
                    <a:pt x="130225" y="80670"/>
                  </a:lnTo>
                  <a:lnTo>
                    <a:pt x="112864" y="109816"/>
                  </a:lnTo>
                  <a:lnTo>
                    <a:pt x="140296" y="112864"/>
                  </a:lnTo>
                  <a:lnTo>
                    <a:pt x="142913" y="106324"/>
                  </a:lnTo>
                  <a:lnTo>
                    <a:pt x="146253" y="100482"/>
                  </a:lnTo>
                  <a:lnTo>
                    <a:pt x="183070" y="83908"/>
                  </a:lnTo>
                  <a:lnTo>
                    <a:pt x="191668" y="84251"/>
                  </a:lnTo>
                  <a:lnTo>
                    <a:pt x="218122" y="111340"/>
                  </a:lnTo>
                  <a:lnTo>
                    <a:pt x="215074" y="123634"/>
                  </a:lnTo>
                  <a:lnTo>
                    <a:pt x="210502" y="125196"/>
                  </a:lnTo>
                  <a:lnTo>
                    <a:pt x="210502" y="143446"/>
                  </a:lnTo>
                  <a:lnTo>
                    <a:pt x="199834" y="180022"/>
                  </a:lnTo>
                  <a:lnTo>
                    <a:pt x="167640" y="205447"/>
                  </a:lnTo>
                  <a:lnTo>
                    <a:pt x="154114" y="207543"/>
                  </a:lnTo>
                  <a:lnTo>
                    <a:pt x="144970" y="207543"/>
                  </a:lnTo>
                  <a:lnTo>
                    <a:pt x="137248" y="204495"/>
                  </a:lnTo>
                  <a:lnTo>
                    <a:pt x="131152" y="199834"/>
                  </a:lnTo>
                  <a:lnTo>
                    <a:pt x="126580" y="193738"/>
                  </a:lnTo>
                  <a:lnTo>
                    <a:pt x="123532" y="187642"/>
                  </a:lnTo>
                  <a:lnTo>
                    <a:pt x="123532" y="175450"/>
                  </a:lnTo>
                  <a:lnTo>
                    <a:pt x="156768" y="151828"/>
                  </a:lnTo>
                  <a:lnTo>
                    <a:pt x="176974" y="149542"/>
                  </a:lnTo>
                  <a:lnTo>
                    <a:pt x="187642" y="148018"/>
                  </a:lnTo>
                  <a:lnTo>
                    <a:pt x="193738" y="148018"/>
                  </a:lnTo>
                  <a:lnTo>
                    <a:pt x="198310" y="146494"/>
                  </a:lnTo>
                  <a:lnTo>
                    <a:pt x="202882" y="146494"/>
                  </a:lnTo>
                  <a:lnTo>
                    <a:pt x="207454" y="144970"/>
                  </a:lnTo>
                  <a:lnTo>
                    <a:pt x="210502" y="143446"/>
                  </a:lnTo>
                  <a:lnTo>
                    <a:pt x="210502" y="125196"/>
                  </a:lnTo>
                  <a:lnTo>
                    <a:pt x="208495" y="125869"/>
                  </a:lnTo>
                  <a:lnTo>
                    <a:pt x="200215" y="127825"/>
                  </a:lnTo>
                  <a:lnTo>
                    <a:pt x="190207" y="129209"/>
                  </a:lnTo>
                  <a:lnTo>
                    <a:pt x="178498" y="129730"/>
                  </a:lnTo>
                  <a:lnTo>
                    <a:pt x="166801" y="129997"/>
                  </a:lnTo>
                  <a:lnTo>
                    <a:pt x="156959" y="130683"/>
                  </a:lnTo>
                  <a:lnTo>
                    <a:pt x="118960" y="141922"/>
                  </a:lnTo>
                  <a:lnTo>
                    <a:pt x="112864" y="144970"/>
                  </a:lnTo>
                  <a:lnTo>
                    <a:pt x="106768" y="151066"/>
                  </a:lnTo>
                  <a:lnTo>
                    <a:pt x="102196" y="158686"/>
                  </a:lnTo>
                  <a:lnTo>
                    <a:pt x="99148" y="164782"/>
                  </a:lnTo>
                  <a:lnTo>
                    <a:pt x="96100" y="172402"/>
                  </a:lnTo>
                  <a:lnTo>
                    <a:pt x="96100" y="181546"/>
                  </a:lnTo>
                  <a:lnTo>
                    <a:pt x="117259" y="220929"/>
                  </a:lnTo>
                  <a:lnTo>
                    <a:pt x="146494" y="227355"/>
                  </a:lnTo>
                  <a:lnTo>
                    <a:pt x="153352" y="227076"/>
                  </a:lnTo>
                  <a:lnTo>
                    <a:pt x="194500" y="209931"/>
                  </a:lnTo>
                  <a:lnTo>
                    <a:pt x="197510" y="207543"/>
                  </a:lnTo>
                  <a:lnTo>
                    <a:pt x="201358" y="204495"/>
                  </a:lnTo>
                  <a:lnTo>
                    <a:pt x="201358" y="212115"/>
                  </a:lnTo>
                  <a:lnTo>
                    <a:pt x="202882" y="219735"/>
                  </a:lnTo>
                  <a:lnTo>
                    <a:pt x="204406" y="224307"/>
                  </a:lnTo>
                  <a:lnTo>
                    <a:pt x="231838" y="224307"/>
                  </a:lnTo>
                  <a:lnTo>
                    <a:pt x="228790" y="215163"/>
                  </a:lnTo>
                  <a:lnTo>
                    <a:pt x="228790" y="204495"/>
                  </a:lnTo>
                  <a:lnTo>
                    <a:pt x="238518" y="143446"/>
                  </a:lnTo>
                  <a:lnTo>
                    <a:pt x="242976" y="124104"/>
                  </a:lnTo>
                  <a:lnTo>
                    <a:pt x="244411" y="116306"/>
                  </a:lnTo>
                  <a:lnTo>
                    <a:pt x="245262" y="109105"/>
                  </a:lnTo>
                  <a:lnTo>
                    <a:pt x="245554" y="102196"/>
                  </a:lnTo>
                  <a:close/>
                </a:path>
                <a:path w="1489075" h="288925">
                  <a:moveTo>
                    <a:pt x="334048" y="4572"/>
                  </a:moveTo>
                  <a:lnTo>
                    <a:pt x="306616" y="4572"/>
                  </a:lnTo>
                  <a:lnTo>
                    <a:pt x="260883" y="224320"/>
                  </a:lnTo>
                  <a:lnTo>
                    <a:pt x="288315" y="224320"/>
                  </a:lnTo>
                  <a:lnTo>
                    <a:pt x="334048" y="4572"/>
                  </a:lnTo>
                  <a:close/>
                </a:path>
                <a:path w="1489075" h="288925">
                  <a:moveTo>
                    <a:pt x="474446" y="111340"/>
                  </a:moveTo>
                  <a:lnTo>
                    <a:pt x="457581" y="74764"/>
                  </a:lnTo>
                  <a:lnTo>
                    <a:pt x="411861" y="61048"/>
                  </a:lnTo>
                  <a:lnTo>
                    <a:pt x="398983" y="61912"/>
                  </a:lnTo>
                  <a:lnTo>
                    <a:pt x="363169" y="81915"/>
                  </a:lnTo>
                  <a:lnTo>
                    <a:pt x="355384" y="106768"/>
                  </a:lnTo>
                  <a:lnTo>
                    <a:pt x="355384" y="114388"/>
                  </a:lnTo>
                  <a:lnTo>
                    <a:pt x="375285" y="140398"/>
                  </a:lnTo>
                  <a:lnTo>
                    <a:pt x="379577" y="142963"/>
                  </a:lnTo>
                  <a:lnTo>
                    <a:pt x="385572" y="146113"/>
                  </a:lnTo>
                  <a:lnTo>
                    <a:pt x="393293" y="149821"/>
                  </a:lnTo>
                  <a:lnTo>
                    <a:pt x="412153" y="158419"/>
                  </a:lnTo>
                  <a:lnTo>
                    <a:pt x="419862" y="162306"/>
                  </a:lnTo>
                  <a:lnTo>
                    <a:pt x="425869" y="165900"/>
                  </a:lnTo>
                  <a:lnTo>
                    <a:pt x="430149" y="169354"/>
                  </a:lnTo>
                  <a:lnTo>
                    <a:pt x="433197" y="173926"/>
                  </a:lnTo>
                  <a:lnTo>
                    <a:pt x="434721" y="178498"/>
                  </a:lnTo>
                  <a:lnTo>
                    <a:pt x="434721" y="189166"/>
                  </a:lnTo>
                  <a:lnTo>
                    <a:pt x="399669" y="207543"/>
                  </a:lnTo>
                  <a:lnTo>
                    <a:pt x="390525" y="207543"/>
                  </a:lnTo>
                  <a:lnTo>
                    <a:pt x="360045" y="175450"/>
                  </a:lnTo>
                  <a:lnTo>
                    <a:pt x="360045" y="167830"/>
                  </a:lnTo>
                  <a:lnTo>
                    <a:pt x="332524" y="169354"/>
                  </a:lnTo>
                  <a:lnTo>
                    <a:pt x="350812" y="213639"/>
                  </a:lnTo>
                  <a:lnTo>
                    <a:pt x="398145" y="227355"/>
                  </a:lnTo>
                  <a:lnTo>
                    <a:pt x="407911" y="227050"/>
                  </a:lnTo>
                  <a:lnTo>
                    <a:pt x="445579" y="213258"/>
                  </a:lnTo>
                  <a:lnTo>
                    <a:pt x="454533" y="202882"/>
                  </a:lnTo>
                  <a:lnTo>
                    <a:pt x="460629" y="195262"/>
                  </a:lnTo>
                  <a:lnTo>
                    <a:pt x="462153" y="187642"/>
                  </a:lnTo>
                  <a:lnTo>
                    <a:pt x="462153" y="180022"/>
                  </a:lnTo>
                  <a:lnTo>
                    <a:pt x="444195" y="144919"/>
                  </a:lnTo>
                  <a:lnTo>
                    <a:pt x="410337" y="128206"/>
                  </a:lnTo>
                  <a:lnTo>
                    <a:pt x="395478" y="120916"/>
                  </a:lnTo>
                  <a:lnTo>
                    <a:pt x="390626" y="118262"/>
                  </a:lnTo>
                  <a:lnTo>
                    <a:pt x="387477" y="115912"/>
                  </a:lnTo>
                  <a:lnTo>
                    <a:pt x="379857" y="108292"/>
                  </a:lnTo>
                  <a:lnTo>
                    <a:pt x="379857" y="97624"/>
                  </a:lnTo>
                  <a:lnTo>
                    <a:pt x="382905" y="93052"/>
                  </a:lnTo>
                  <a:lnTo>
                    <a:pt x="387477" y="88480"/>
                  </a:lnTo>
                  <a:lnTo>
                    <a:pt x="393573" y="83908"/>
                  </a:lnTo>
                  <a:lnTo>
                    <a:pt x="401193" y="82384"/>
                  </a:lnTo>
                  <a:lnTo>
                    <a:pt x="410337" y="82384"/>
                  </a:lnTo>
                  <a:lnTo>
                    <a:pt x="446913" y="103720"/>
                  </a:lnTo>
                  <a:lnTo>
                    <a:pt x="446913" y="112864"/>
                  </a:lnTo>
                  <a:lnTo>
                    <a:pt x="474446" y="111340"/>
                  </a:lnTo>
                  <a:close/>
                </a:path>
                <a:path w="1489075" h="288925">
                  <a:moveTo>
                    <a:pt x="639127" y="128206"/>
                  </a:moveTo>
                  <a:lnTo>
                    <a:pt x="638009" y="113245"/>
                  </a:lnTo>
                  <a:lnTo>
                    <a:pt x="634746" y="100304"/>
                  </a:lnTo>
                  <a:lnTo>
                    <a:pt x="629488" y="89103"/>
                  </a:lnTo>
                  <a:lnTo>
                    <a:pt x="624586" y="82397"/>
                  </a:lnTo>
                  <a:lnTo>
                    <a:pt x="622363" y="79349"/>
                  </a:lnTo>
                  <a:lnTo>
                    <a:pt x="613219" y="71843"/>
                  </a:lnTo>
                  <a:lnTo>
                    <a:pt x="613219" y="128206"/>
                  </a:lnTo>
                  <a:lnTo>
                    <a:pt x="612914" y="135064"/>
                  </a:lnTo>
                  <a:lnTo>
                    <a:pt x="611886" y="141922"/>
                  </a:lnTo>
                  <a:lnTo>
                    <a:pt x="610006" y="148780"/>
                  </a:lnTo>
                  <a:lnTo>
                    <a:pt x="607123" y="155638"/>
                  </a:lnTo>
                  <a:lnTo>
                    <a:pt x="605599" y="163258"/>
                  </a:lnTo>
                  <a:lnTo>
                    <a:pt x="582739" y="196786"/>
                  </a:lnTo>
                  <a:lnTo>
                    <a:pt x="570458" y="202882"/>
                  </a:lnTo>
                  <a:lnTo>
                    <a:pt x="565886" y="206032"/>
                  </a:lnTo>
                  <a:lnTo>
                    <a:pt x="559790" y="207556"/>
                  </a:lnTo>
                  <a:lnTo>
                    <a:pt x="553694" y="207556"/>
                  </a:lnTo>
                  <a:lnTo>
                    <a:pt x="518071" y="180784"/>
                  </a:lnTo>
                  <a:lnTo>
                    <a:pt x="515594" y="161734"/>
                  </a:lnTo>
                  <a:lnTo>
                    <a:pt x="515835" y="155638"/>
                  </a:lnTo>
                  <a:lnTo>
                    <a:pt x="515912" y="154495"/>
                  </a:lnTo>
                  <a:lnTo>
                    <a:pt x="516737" y="147828"/>
                  </a:lnTo>
                  <a:lnTo>
                    <a:pt x="518160" y="140512"/>
                  </a:lnTo>
                  <a:lnTo>
                    <a:pt x="520166" y="132778"/>
                  </a:lnTo>
                  <a:lnTo>
                    <a:pt x="521855" y="125933"/>
                  </a:lnTo>
                  <a:lnTo>
                    <a:pt x="524548" y="119202"/>
                  </a:lnTo>
                  <a:lnTo>
                    <a:pt x="528091" y="112763"/>
                  </a:lnTo>
                  <a:lnTo>
                    <a:pt x="532358" y="106781"/>
                  </a:lnTo>
                  <a:lnTo>
                    <a:pt x="536282" y="100698"/>
                  </a:lnTo>
                  <a:lnTo>
                    <a:pt x="565886" y="82397"/>
                  </a:lnTo>
                  <a:lnTo>
                    <a:pt x="573595" y="82397"/>
                  </a:lnTo>
                  <a:lnTo>
                    <a:pt x="609981" y="108496"/>
                  </a:lnTo>
                  <a:lnTo>
                    <a:pt x="613219" y="128206"/>
                  </a:lnTo>
                  <a:lnTo>
                    <a:pt x="613219" y="71843"/>
                  </a:lnTo>
                  <a:lnTo>
                    <a:pt x="612622" y="71348"/>
                  </a:lnTo>
                  <a:lnTo>
                    <a:pt x="601599" y="65633"/>
                  </a:lnTo>
                  <a:lnTo>
                    <a:pt x="589140" y="62204"/>
                  </a:lnTo>
                  <a:lnTo>
                    <a:pt x="575119" y="61061"/>
                  </a:lnTo>
                  <a:lnTo>
                    <a:pt x="557631" y="62750"/>
                  </a:lnTo>
                  <a:lnTo>
                    <a:pt x="515594" y="86969"/>
                  </a:lnTo>
                  <a:lnTo>
                    <a:pt x="495020" y="121107"/>
                  </a:lnTo>
                  <a:lnTo>
                    <a:pt x="488276" y="161734"/>
                  </a:lnTo>
                  <a:lnTo>
                    <a:pt x="488353" y="166789"/>
                  </a:lnTo>
                  <a:lnTo>
                    <a:pt x="500646" y="204266"/>
                  </a:lnTo>
                  <a:lnTo>
                    <a:pt x="535787" y="225844"/>
                  </a:lnTo>
                  <a:lnTo>
                    <a:pt x="553694" y="227368"/>
                  </a:lnTo>
                  <a:lnTo>
                    <a:pt x="564870" y="226745"/>
                  </a:lnTo>
                  <a:lnTo>
                    <a:pt x="606171" y="208584"/>
                  </a:lnTo>
                  <a:lnTo>
                    <a:pt x="633336" y="166789"/>
                  </a:lnTo>
                  <a:lnTo>
                    <a:pt x="638581" y="140512"/>
                  </a:lnTo>
                  <a:lnTo>
                    <a:pt x="639127" y="128206"/>
                  </a:lnTo>
                  <a:close/>
                </a:path>
                <a:path w="1489075" h="288925">
                  <a:moveTo>
                    <a:pt x="1022032" y="114401"/>
                  </a:moveTo>
                  <a:lnTo>
                    <a:pt x="1006792" y="76301"/>
                  </a:lnTo>
                  <a:lnTo>
                    <a:pt x="967066" y="61061"/>
                  </a:lnTo>
                  <a:lnTo>
                    <a:pt x="954811" y="61912"/>
                  </a:lnTo>
                  <a:lnTo>
                    <a:pt x="913396" y="81584"/>
                  </a:lnTo>
                  <a:lnTo>
                    <a:pt x="888301" y="125526"/>
                  </a:lnTo>
                  <a:lnTo>
                    <a:pt x="883158" y="164782"/>
                  </a:lnTo>
                  <a:lnTo>
                    <a:pt x="884034" y="178790"/>
                  </a:lnTo>
                  <a:lnTo>
                    <a:pt x="907300" y="218363"/>
                  </a:lnTo>
                  <a:lnTo>
                    <a:pt x="941158" y="227368"/>
                  </a:lnTo>
                  <a:lnTo>
                    <a:pt x="952550" y="226504"/>
                  </a:lnTo>
                  <a:lnTo>
                    <a:pt x="992657" y="204965"/>
                  </a:lnTo>
                  <a:lnTo>
                    <a:pt x="1012888" y="169354"/>
                  </a:lnTo>
                  <a:lnTo>
                    <a:pt x="981646" y="175996"/>
                  </a:lnTo>
                  <a:lnTo>
                    <a:pt x="977353" y="184404"/>
                  </a:lnTo>
                  <a:lnTo>
                    <a:pt x="941158" y="207556"/>
                  </a:lnTo>
                  <a:lnTo>
                    <a:pt x="932014" y="207556"/>
                  </a:lnTo>
                  <a:lnTo>
                    <a:pt x="910678" y="166306"/>
                  </a:lnTo>
                  <a:lnTo>
                    <a:pt x="910996" y="156019"/>
                  </a:lnTo>
                  <a:lnTo>
                    <a:pt x="920521" y="115417"/>
                  </a:lnTo>
                  <a:lnTo>
                    <a:pt x="949159" y="86398"/>
                  </a:lnTo>
                  <a:lnTo>
                    <a:pt x="964018" y="83921"/>
                  </a:lnTo>
                  <a:lnTo>
                    <a:pt x="973162" y="83921"/>
                  </a:lnTo>
                  <a:lnTo>
                    <a:pt x="996022" y="115925"/>
                  </a:lnTo>
                  <a:lnTo>
                    <a:pt x="1022032" y="114401"/>
                  </a:lnTo>
                  <a:close/>
                </a:path>
                <a:path w="1489075" h="288925">
                  <a:moveTo>
                    <a:pt x="1180630" y="102196"/>
                  </a:moveTo>
                  <a:lnTo>
                    <a:pt x="1179791" y="94488"/>
                  </a:lnTo>
                  <a:lnTo>
                    <a:pt x="1177391" y="87337"/>
                  </a:lnTo>
                  <a:lnTo>
                    <a:pt x="1175385" y="83908"/>
                  </a:lnTo>
                  <a:lnTo>
                    <a:pt x="1173556" y="80772"/>
                  </a:lnTo>
                  <a:lnTo>
                    <a:pt x="1135214" y="61912"/>
                  </a:lnTo>
                  <a:lnTo>
                    <a:pt x="1121194" y="61048"/>
                  </a:lnTo>
                  <a:lnTo>
                    <a:pt x="1107986" y="61887"/>
                  </a:lnTo>
                  <a:lnTo>
                    <a:pt x="1066800" y="80670"/>
                  </a:lnTo>
                  <a:lnTo>
                    <a:pt x="1047940" y="109816"/>
                  </a:lnTo>
                  <a:lnTo>
                    <a:pt x="1075372" y="112864"/>
                  </a:lnTo>
                  <a:lnTo>
                    <a:pt x="1078204" y="106324"/>
                  </a:lnTo>
                  <a:lnTo>
                    <a:pt x="1082040" y="100482"/>
                  </a:lnTo>
                  <a:lnTo>
                    <a:pt x="1119670" y="83908"/>
                  </a:lnTo>
                  <a:lnTo>
                    <a:pt x="1128242" y="84251"/>
                  </a:lnTo>
                  <a:lnTo>
                    <a:pt x="1135672" y="85432"/>
                  </a:lnTo>
                  <a:lnTo>
                    <a:pt x="1141958" y="87769"/>
                  </a:lnTo>
                  <a:lnTo>
                    <a:pt x="1147102" y="91528"/>
                  </a:lnTo>
                  <a:lnTo>
                    <a:pt x="1151674" y="94576"/>
                  </a:lnTo>
                  <a:lnTo>
                    <a:pt x="1154722" y="99148"/>
                  </a:lnTo>
                  <a:lnTo>
                    <a:pt x="1154722" y="111340"/>
                  </a:lnTo>
                  <a:lnTo>
                    <a:pt x="1151674" y="123634"/>
                  </a:lnTo>
                  <a:lnTo>
                    <a:pt x="1147102" y="125183"/>
                  </a:lnTo>
                  <a:lnTo>
                    <a:pt x="1147102" y="143446"/>
                  </a:lnTo>
                  <a:lnTo>
                    <a:pt x="1136434" y="180022"/>
                  </a:lnTo>
                  <a:lnTo>
                    <a:pt x="1103045" y="205447"/>
                  </a:lnTo>
                  <a:lnTo>
                    <a:pt x="1090612" y="207543"/>
                  </a:lnTo>
                  <a:lnTo>
                    <a:pt x="1079944" y="207543"/>
                  </a:lnTo>
                  <a:lnTo>
                    <a:pt x="1072324" y="204495"/>
                  </a:lnTo>
                  <a:lnTo>
                    <a:pt x="1067752" y="199834"/>
                  </a:lnTo>
                  <a:lnTo>
                    <a:pt x="1061656" y="193738"/>
                  </a:lnTo>
                  <a:lnTo>
                    <a:pt x="1060132" y="187642"/>
                  </a:lnTo>
                  <a:lnTo>
                    <a:pt x="1060132" y="175450"/>
                  </a:lnTo>
                  <a:lnTo>
                    <a:pt x="1092720" y="151828"/>
                  </a:lnTo>
                  <a:lnTo>
                    <a:pt x="1113574" y="149542"/>
                  </a:lnTo>
                  <a:lnTo>
                    <a:pt x="1122718" y="148018"/>
                  </a:lnTo>
                  <a:lnTo>
                    <a:pt x="1130338" y="148018"/>
                  </a:lnTo>
                  <a:lnTo>
                    <a:pt x="1134910" y="146494"/>
                  </a:lnTo>
                  <a:lnTo>
                    <a:pt x="1139482" y="146494"/>
                  </a:lnTo>
                  <a:lnTo>
                    <a:pt x="1142530" y="144970"/>
                  </a:lnTo>
                  <a:lnTo>
                    <a:pt x="1147102" y="143446"/>
                  </a:lnTo>
                  <a:lnTo>
                    <a:pt x="1147102" y="125183"/>
                  </a:lnTo>
                  <a:lnTo>
                    <a:pt x="1102055" y="129997"/>
                  </a:lnTo>
                  <a:lnTo>
                    <a:pt x="1092720" y="130683"/>
                  </a:lnTo>
                  <a:lnTo>
                    <a:pt x="1085392" y="131660"/>
                  </a:lnTo>
                  <a:lnTo>
                    <a:pt x="1079944" y="132778"/>
                  </a:lnTo>
                  <a:lnTo>
                    <a:pt x="1072489" y="134200"/>
                  </a:lnTo>
                  <a:lnTo>
                    <a:pt x="1066038" y="136207"/>
                  </a:lnTo>
                  <a:lnTo>
                    <a:pt x="1060437" y="138772"/>
                  </a:lnTo>
                  <a:lnTo>
                    <a:pt x="1055560" y="141922"/>
                  </a:lnTo>
                  <a:lnTo>
                    <a:pt x="1047940" y="144970"/>
                  </a:lnTo>
                  <a:lnTo>
                    <a:pt x="1043368" y="151066"/>
                  </a:lnTo>
                  <a:lnTo>
                    <a:pt x="1038796" y="158686"/>
                  </a:lnTo>
                  <a:lnTo>
                    <a:pt x="1034224" y="164782"/>
                  </a:lnTo>
                  <a:lnTo>
                    <a:pt x="1032700" y="172402"/>
                  </a:lnTo>
                  <a:lnTo>
                    <a:pt x="1032700" y="181546"/>
                  </a:lnTo>
                  <a:lnTo>
                    <a:pt x="1053820" y="220929"/>
                  </a:lnTo>
                  <a:lnTo>
                    <a:pt x="1081468" y="227355"/>
                  </a:lnTo>
                  <a:lnTo>
                    <a:pt x="1089190" y="227076"/>
                  </a:lnTo>
                  <a:lnTo>
                    <a:pt x="1129576" y="209931"/>
                  </a:lnTo>
                  <a:lnTo>
                    <a:pt x="1132573" y="207543"/>
                  </a:lnTo>
                  <a:lnTo>
                    <a:pt x="1136434" y="204495"/>
                  </a:lnTo>
                  <a:lnTo>
                    <a:pt x="1137958" y="212115"/>
                  </a:lnTo>
                  <a:lnTo>
                    <a:pt x="1137958" y="219735"/>
                  </a:lnTo>
                  <a:lnTo>
                    <a:pt x="1139482" y="224307"/>
                  </a:lnTo>
                  <a:lnTo>
                    <a:pt x="1166914" y="224307"/>
                  </a:lnTo>
                  <a:lnTo>
                    <a:pt x="1165390" y="215163"/>
                  </a:lnTo>
                  <a:lnTo>
                    <a:pt x="1163942" y="207987"/>
                  </a:lnTo>
                  <a:lnTo>
                    <a:pt x="1163866" y="204495"/>
                  </a:lnTo>
                  <a:lnTo>
                    <a:pt x="1163866" y="202882"/>
                  </a:lnTo>
                  <a:lnTo>
                    <a:pt x="1164145" y="196621"/>
                  </a:lnTo>
                  <a:lnTo>
                    <a:pt x="1175118" y="143446"/>
                  </a:lnTo>
                  <a:lnTo>
                    <a:pt x="1177582" y="132778"/>
                  </a:lnTo>
                  <a:lnTo>
                    <a:pt x="1179677" y="116306"/>
                  </a:lnTo>
                  <a:lnTo>
                    <a:pt x="1180363" y="109105"/>
                  </a:lnTo>
                  <a:lnTo>
                    <a:pt x="1180630" y="102196"/>
                  </a:lnTo>
                  <a:close/>
                </a:path>
                <a:path w="1489075" h="288925">
                  <a:moveTo>
                    <a:pt x="1270635" y="4572"/>
                  </a:moveTo>
                  <a:lnTo>
                    <a:pt x="1244727" y="4572"/>
                  </a:lnTo>
                  <a:lnTo>
                    <a:pt x="1198905" y="224320"/>
                  </a:lnTo>
                  <a:lnTo>
                    <a:pt x="1224915" y="224320"/>
                  </a:lnTo>
                  <a:lnTo>
                    <a:pt x="1270635" y="4572"/>
                  </a:lnTo>
                  <a:close/>
                </a:path>
                <a:path w="1489075" h="288925">
                  <a:moveTo>
                    <a:pt x="1337779" y="4572"/>
                  </a:moveTo>
                  <a:lnTo>
                    <a:pt x="1310259" y="4572"/>
                  </a:lnTo>
                  <a:lnTo>
                    <a:pt x="1264539" y="224320"/>
                  </a:lnTo>
                  <a:lnTo>
                    <a:pt x="1291971" y="224320"/>
                  </a:lnTo>
                  <a:lnTo>
                    <a:pt x="1337779" y="4572"/>
                  </a:lnTo>
                  <a:close/>
                </a:path>
                <a:path w="1489075" h="288925">
                  <a:moveTo>
                    <a:pt x="1488757" y="131254"/>
                  </a:moveTo>
                  <a:lnTo>
                    <a:pt x="1478470" y="88442"/>
                  </a:lnTo>
                  <a:lnTo>
                    <a:pt x="1462849" y="72440"/>
                  </a:lnTo>
                  <a:lnTo>
                    <a:pt x="1462849" y="125158"/>
                  </a:lnTo>
                  <a:lnTo>
                    <a:pt x="1462849" y="131254"/>
                  </a:lnTo>
                  <a:lnTo>
                    <a:pt x="1372831" y="131254"/>
                  </a:lnTo>
                  <a:lnTo>
                    <a:pt x="1376819" y="119481"/>
                  </a:lnTo>
                  <a:lnTo>
                    <a:pt x="1401318" y="89458"/>
                  </a:lnTo>
                  <a:lnTo>
                    <a:pt x="1426171" y="82384"/>
                  </a:lnTo>
                  <a:lnTo>
                    <a:pt x="1433918" y="82981"/>
                  </a:lnTo>
                  <a:lnTo>
                    <a:pt x="1462252" y="115392"/>
                  </a:lnTo>
                  <a:lnTo>
                    <a:pt x="1462849" y="125158"/>
                  </a:lnTo>
                  <a:lnTo>
                    <a:pt x="1462849" y="72440"/>
                  </a:lnTo>
                  <a:lnTo>
                    <a:pt x="1461630" y="71335"/>
                  </a:lnTo>
                  <a:lnTo>
                    <a:pt x="1451216" y="65620"/>
                  </a:lnTo>
                  <a:lnTo>
                    <a:pt x="1439354" y="62191"/>
                  </a:lnTo>
                  <a:lnTo>
                    <a:pt x="1426171" y="61048"/>
                  </a:lnTo>
                  <a:lnTo>
                    <a:pt x="1415008" y="61887"/>
                  </a:lnTo>
                  <a:lnTo>
                    <a:pt x="1374673" y="79819"/>
                  </a:lnTo>
                  <a:lnTo>
                    <a:pt x="1347266" y="122453"/>
                  </a:lnTo>
                  <a:lnTo>
                    <a:pt x="1340827" y="160210"/>
                  </a:lnTo>
                  <a:lnTo>
                    <a:pt x="1341386" y="170192"/>
                  </a:lnTo>
                  <a:lnTo>
                    <a:pt x="1357591" y="209257"/>
                  </a:lnTo>
                  <a:lnTo>
                    <a:pt x="1394460" y="227025"/>
                  </a:lnTo>
                  <a:lnTo>
                    <a:pt x="1403311" y="227355"/>
                  </a:lnTo>
                  <a:lnTo>
                    <a:pt x="1416735" y="226237"/>
                  </a:lnTo>
                  <a:lnTo>
                    <a:pt x="1429461" y="222973"/>
                  </a:lnTo>
                  <a:lnTo>
                    <a:pt x="1441335" y="217716"/>
                  </a:lnTo>
                  <a:lnTo>
                    <a:pt x="1452181" y="210591"/>
                  </a:lnTo>
                  <a:lnTo>
                    <a:pt x="1456842" y="206019"/>
                  </a:lnTo>
                  <a:lnTo>
                    <a:pt x="1461592" y="201371"/>
                  </a:lnTo>
                  <a:lnTo>
                    <a:pt x="1469136" y="192036"/>
                  </a:lnTo>
                  <a:lnTo>
                    <a:pt x="1474685" y="182422"/>
                  </a:lnTo>
                  <a:lnTo>
                    <a:pt x="1478089" y="172402"/>
                  </a:lnTo>
                  <a:lnTo>
                    <a:pt x="1452181" y="169354"/>
                  </a:lnTo>
                  <a:lnTo>
                    <a:pt x="1448206" y="177927"/>
                  </a:lnTo>
                  <a:lnTo>
                    <a:pt x="1443228" y="185356"/>
                  </a:lnTo>
                  <a:lnTo>
                    <a:pt x="1410182" y="205435"/>
                  </a:lnTo>
                  <a:lnTo>
                    <a:pt x="1403311" y="206019"/>
                  </a:lnTo>
                  <a:lnTo>
                    <a:pt x="1396504" y="205181"/>
                  </a:lnTo>
                  <a:lnTo>
                    <a:pt x="1368869" y="170192"/>
                  </a:lnTo>
                  <a:lnTo>
                    <a:pt x="1368259" y="160210"/>
                  </a:lnTo>
                  <a:lnTo>
                    <a:pt x="1368259" y="151066"/>
                  </a:lnTo>
                  <a:lnTo>
                    <a:pt x="1485709" y="151066"/>
                  </a:lnTo>
                  <a:lnTo>
                    <a:pt x="1488757" y="135826"/>
                  </a:lnTo>
                  <a:lnTo>
                    <a:pt x="1488757" y="131254"/>
                  </a:lnTo>
                  <a:close/>
                </a:path>
              </a:pathLst>
            </a:custGeom>
            <a:solidFill>
              <a:srgbClr val="000000"/>
            </a:solidFill>
          </p:spPr>
          <p:txBody>
            <a:bodyPr wrap="square" lIns="0" tIns="0" rIns="0" bIns="0" rtlCol="0"/>
            <a:lstStyle/>
            <a:p>
              <a:endParaRPr/>
            </a:p>
          </p:txBody>
        </p:sp>
        <p:pic>
          <p:nvPicPr>
            <p:cNvPr id="111" name="object 111"/>
            <p:cNvPicPr/>
            <p:nvPr/>
          </p:nvPicPr>
          <p:blipFill>
            <a:blip r:embed="rId81"/>
            <a:stretch>
              <a:fillRect/>
            </a:stretch>
          </p:blipFill>
          <p:spPr>
            <a:xfrm>
              <a:off x="4256639" y="2106902"/>
              <a:ext cx="148085" cy="196579"/>
            </a:xfrm>
            <a:prstGeom prst="rect">
              <a:avLst/>
            </a:prstGeom>
          </p:spPr>
        </p:pic>
        <p:pic>
          <p:nvPicPr>
            <p:cNvPr id="112" name="object 112"/>
            <p:cNvPicPr/>
            <p:nvPr/>
          </p:nvPicPr>
          <p:blipFill>
            <a:blip r:embed="rId82"/>
            <a:stretch>
              <a:fillRect/>
            </a:stretch>
          </p:blipFill>
          <p:spPr>
            <a:xfrm>
              <a:off x="4594496" y="2102868"/>
              <a:ext cx="1069966" cy="254486"/>
            </a:xfrm>
            <a:prstGeom prst="rect">
              <a:avLst/>
            </a:prstGeom>
          </p:spPr>
        </p:pic>
        <p:sp>
          <p:nvSpPr>
            <p:cNvPr id="113" name="object 113"/>
            <p:cNvSpPr/>
            <p:nvPr/>
          </p:nvSpPr>
          <p:spPr>
            <a:xfrm>
              <a:off x="5697070" y="2106941"/>
              <a:ext cx="406213" cy="193862"/>
            </a:xfrm>
            <a:custGeom>
              <a:avLst/>
              <a:gdLst/>
              <a:ahLst/>
              <a:cxnLst/>
              <a:rect l="l" t="t" r="r" b="b"/>
              <a:pathLst>
                <a:path w="460375" h="219710">
                  <a:moveTo>
                    <a:pt x="31991" y="187693"/>
                  </a:moveTo>
                  <a:lnTo>
                    <a:pt x="0" y="187693"/>
                  </a:lnTo>
                  <a:lnTo>
                    <a:pt x="0" y="219710"/>
                  </a:lnTo>
                  <a:lnTo>
                    <a:pt x="31991" y="219710"/>
                  </a:lnTo>
                  <a:lnTo>
                    <a:pt x="31991" y="187693"/>
                  </a:lnTo>
                  <a:close/>
                </a:path>
                <a:path w="460375" h="219710">
                  <a:moveTo>
                    <a:pt x="460336" y="0"/>
                  </a:moveTo>
                  <a:lnTo>
                    <a:pt x="286410" y="0"/>
                  </a:lnTo>
                  <a:lnTo>
                    <a:pt x="286410" y="25400"/>
                  </a:lnTo>
                  <a:lnTo>
                    <a:pt x="358127" y="25400"/>
                  </a:lnTo>
                  <a:lnTo>
                    <a:pt x="358127" y="219710"/>
                  </a:lnTo>
                  <a:lnTo>
                    <a:pt x="387083" y="219710"/>
                  </a:lnTo>
                  <a:lnTo>
                    <a:pt x="387083" y="25400"/>
                  </a:lnTo>
                  <a:lnTo>
                    <a:pt x="460336" y="25400"/>
                  </a:lnTo>
                  <a:lnTo>
                    <a:pt x="460336" y="0"/>
                  </a:lnTo>
                  <a:close/>
                </a:path>
              </a:pathLst>
            </a:custGeom>
            <a:solidFill>
              <a:srgbClr val="000000"/>
            </a:solidFill>
          </p:spPr>
          <p:txBody>
            <a:bodyPr wrap="square" lIns="0" tIns="0" rIns="0" bIns="0" rtlCol="0"/>
            <a:lstStyle/>
            <a:p>
              <a:endParaRPr/>
            </a:p>
          </p:txBody>
        </p:sp>
        <p:pic>
          <p:nvPicPr>
            <p:cNvPr id="114" name="object 114"/>
            <p:cNvPicPr/>
            <p:nvPr/>
          </p:nvPicPr>
          <p:blipFill>
            <a:blip r:embed="rId83"/>
            <a:stretch>
              <a:fillRect/>
            </a:stretch>
          </p:blipFill>
          <p:spPr>
            <a:xfrm>
              <a:off x="6127460" y="2106902"/>
              <a:ext cx="114384" cy="193889"/>
            </a:xfrm>
            <a:prstGeom prst="rect">
              <a:avLst/>
            </a:prstGeom>
          </p:spPr>
        </p:pic>
        <p:pic>
          <p:nvPicPr>
            <p:cNvPr id="115" name="object 115"/>
            <p:cNvPicPr/>
            <p:nvPr/>
          </p:nvPicPr>
          <p:blipFill>
            <a:blip r:embed="rId84"/>
            <a:stretch>
              <a:fillRect/>
            </a:stretch>
          </p:blipFill>
          <p:spPr>
            <a:xfrm>
              <a:off x="6270168" y="2156740"/>
              <a:ext cx="129176" cy="146741"/>
            </a:xfrm>
            <a:prstGeom prst="rect">
              <a:avLst/>
            </a:prstGeom>
          </p:spPr>
        </p:pic>
        <p:pic>
          <p:nvPicPr>
            <p:cNvPr id="116" name="object 116"/>
            <p:cNvPicPr/>
            <p:nvPr/>
          </p:nvPicPr>
          <p:blipFill>
            <a:blip r:embed="rId85"/>
            <a:stretch>
              <a:fillRect/>
            </a:stretch>
          </p:blipFill>
          <p:spPr>
            <a:xfrm>
              <a:off x="6624074" y="2156740"/>
              <a:ext cx="191116" cy="144051"/>
            </a:xfrm>
            <a:prstGeom prst="rect">
              <a:avLst/>
            </a:prstGeom>
          </p:spPr>
        </p:pic>
        <p:pic>
          <p:nvPicPr>
            <p:cNvPr id="117" name="object 117"/>
            <p:cNvPicPr/>
            <p:nvPr/>
          </p:nvPicPr>
          <p:blipFill>
            <a:blip r:embed="rId86"/>
            <a:stretch>
              <a:fillRect/>
            </a:stretch>
          </p:blipFill>
          <p:spPr>
            <a:xfrm>
              <a:off x="6840826" y="2156740"/>
              <a:ext cx="131865" cy="146741"/>
            </a:xfrm>
            <a:prstGeom prst="rect">
              <a:avLst/>
            </a:prstGeom>
          </p:spPr>
        </p:pic>
        <p:pic>
          <p:nvPicPr>
            <p:cNvPr id="118" name="object 118"/>
            <p:cNvPicPr/>
            <p:nvPr/>
          </p:nvPicPr>
          <p:blipFill>
            <a:blip r:embed="rId87"/>
            <a:stretch>
              <a:fillRect/>
            </a:stretch>
          </p:blipFill>
          <p:spPr>
            <a:xfrm>
              <a:off x="6990173" y="2110936"/>
              <a:ext cx="200529" cy="192544"/>
            </a:xfrm>
            <a:prstGeom prst="rect">
              <a:avLst/>
            </a:prstGeom>
          </p:spPr>
        </p:pic>
        <p:sp>
          <p:nvSpPr>
            <p:cNvPr id="119" name="object 119"/>
            <p:cNvSpPr/>
            <p:nvPr/>
          </p:nvSpPr>
          <p:spPr>
            <a:xfrm>
              <a:off x="7406101" y="2106907"/>
              <a:ext cx="24653" cy="194422"/>
            </a:xfrm>
            <a:custGeom>
              <a:avLst/>
              <a:gdLst/>
              <a:ahLst/>
              <a:cxnLst/>
              <a:rect l="l" t="t" r="r" b="b"/>
              <a:pathLst>
                <a:path w="27940" h="220344">
                  <a:moveTo>
                    <a:pt x="27432" y="59524"/>
                  </a:moveTo>
                  <a:lnTo>
                    <a:pt x="0" y="59524"/>
                  </a:lnTo>
                  <a:lnTo>
                    <a:pt x="0" y="219748"/>
                  </a:lnTo>
                  <a:lnTo>
                    <a:pt x="27432" y="219748"/>
                  </a:lnTo>
                  <a:lnTo>
                    <a:pt x="27432" y="59524"/>
                  </a:lnTo>
                  <a:close/>
                </a:path>
                <a:path w="27940" h="220344">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120" name="object 120"/>
            <p:cNvPicPr/>
            <p:nvPr/>
          </p:nvPicPr>
          <p:blipFill>
            <a:blip r:embed="rId88"/>
            <a:stretch>
              <a:fillRect/>
            </a:stretch>
          </p:blipFill>
          <p:spPr>
            <a:xfrm>
              <a:off x="7466618" y="2156740"/>
              <a:ext cx="189771" cy="144051"/>
            </a:xfrm>
            <a:prstGeom prst="rect">
              <a:avLst/>
            </a:prstGeom>
          </p:spPr>
        </p:pic>
        <p:pic>
          <p:nvPicPr>
            <p:cNvPr id="121" name="object 121"/>
            <p:cNvPicPr/>
            <p:nvPr/>
          </p:nvPicPr>
          <p:blipFill>
            <a:blip r:embed="rId89"/>
            <a:stretch>
              <a:fillRect/>
            </a:stretch>
          </p:blipFill>
          <p:spPr>
            <a:xfrm>
              <a:off x="7692782" y="2156740"/>
              <a:ext cx="121107" cy="197839"/>
            </a:xfrm>
            <a:prstGeom prst="rect">
              <a:avLst/>
            </a:prstGeom>
          </p:spPr>
        </p:pic>
        <p:pic>
          <p:nvPicPr>
            <p:cNvPr id="122" name="object 122"/>
            <p:cNvPicPr/>
            <p:nvPr/>
          </p:nvPicPr>
          <p:blipFill>
            <a:blip r:embed="rId90"/>
            <a:stretch>
              <a:fillRect/>
            </a:stretch>
          </p:blipFill>
          <p:spPr>
            <a:xfrm>
              <a:off x="7835402" y="2156740"/>
              <a:ext cx="131949" cy="146741"/>
            </a:xfrm>
            <a:prstGeom prst="rect">
              <a:avLst/>
            </a:prstGeom>
          </p:spPr>
        </p:pic>
        <p:pic>
          <p:nvPicPr>
            <p:cNvPr id="123" name="object 123"/>
            <p:cNvPicPr/>
            <p:nvPr/>
          </p:nvPicPr>
          <p:blipFill>
            <a:blip r:embed="rId91"/>
            <a:stretch>
              <a:fillRect/>
            </a:stretch>
          </p:blipFill>
          <p:spPr>
            <a:xfrm>
              <a:off x="7994245" y="2110936"/>
              <a:ext cx="288019" cy="192544"/>
            </a:xfrm>
            <a:prstGeom prst="rect">
              <a:avLst/>
            </a:prstGeom>
          </p:spPr>
        </p:pic>
        <p:pic>
          <p:nvPicPr>
            <p:cNvPr id="124" name="object 124"/>
            <p:cNvPicPr/>
            <p:nvPr/>
          </p:nvPicPr>
          <p:blipFill>
            <a:blip r:embed="rId92"/>
            <a:stretch>
              <a:fillRect/>
            </a:stretch>
          </p:blipFill>
          <p:spPr>
            <a:xfrm>
              <a:off x="8311850" y="2156740"/>
              <a:ext cx="114384" cy="144051"/>
            </a:xfrm>
            <a:prstGeom prst="rect">
              <a:avLst/>
            </a:prstGeom>
          </p:spPr>
        </p:pic>
        <p:pic>
          <p:nvPicPr>
            <p:cNvPr id="125" name="object 125"/>
            <p:cNvPicPr/>
            <p:nvPr/>
          </p:nvPicPr>
          <p:blipFill>
            <a:blip r:embed="rId93"/>
            <a:stretch>
              <a:fillRect/>
            </a:stretch>
          </p:blipFill>
          <p:spPr>
            <a:xfrm>
              <a:off x="8449179" y="2110936"/>
              <a:ext cx="68580" cy="191200"/>
            </a:xfrm>
            <a:prstGeom prst="rect">
              <a:avLst/>
            </a:prstGeom>
          </p:spPr>
        </p:pic>
        <p:pic>
          <p:nvPicPr>
            <p:cNvPr id="126" name="object 126"/>
            <p:cNvPicPr/>
            <p:nvPr/>
          </p:nvPicPr>
          <p:blipFill>
            <a:blip r:embed="rId94"/>
            <a:stretch>
              <a:fillRect/>
            </a:stretch>
          </p:blipFill>
          <p:spPr>
            <a:xfrm>
              <a:off x="706194" y="2432740"/>
              <a:ext cx="1122492" cy="197839"/>
            </a:xfrm>
            <a:prstGeom prst="rect">
              <a:avLst/>
            </a:prstGeom>
          </p:spPr>
        </p:pic>
        <p:sp>
          <p:nvSpPr>
            <p:cNvPr id="127" name="object 127"/>
            <p:cNvSpPr/>
            <p:nvPr/>
          </p:nvSpPr>
          <p:spPr>
            <a:xfrm>
              <a:off x="1840790" y="2432751"/>
              <a:ext cx="24653" cy="194422"/>
            </a:xfrm>
            <a:custGeom>
              <a:avLst/>
              <a:gdLst/>
              <a:ahLst/>
              <a:cxnLst/>
              <a:rect l="l" t="t" r="r" b="b"/>
              <a:pathLst>
                <a:path w="27939" h="220344">
                  <a:moveTo>
                    <a:pt x="27432" y="59524"/>
                  </a:moveTo>
                  <a:lnTo>
                    <a:pt x="0" y="59524"/>
                  </a:lnTo>
                  <a:lnTo>
                    <a:pt x="0" y="219735"/>
                  </a:lnTo>
                  <a:lnTo>
                    <a:pt x="27432" y="219735"/>
                  </a:lnTo>
                  <a:lnTo>
                    <a:pt x="27432" y="59524"/>
                  </a:lnTo>
                  <a:close/>
                </a:path>
                <a:path w="27939" h="220344">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128" name="object 128"/>
            <p:cNvPicPr/>
            <p:nvPr/>
          </p:nvPicPr>
          <p:blipFill>
            <a:blip r:embed="rId95"/>
            <a:stretch>
              <a:fillRect/>
            </a:stretch>
          </p:blipFill>
          <p:spPr>
            <a:xfrm>
              <a:off x="1890544" y="2436775"/>
              <a:ext cx="200529" cy="193805"/>
            </a:xfrm>
            <a:prstGeom prst="rect">
              <a:avLst/>
            </a:prstGeom>
          </p:spPr>
        </p:pic>
        <p:sp>
          <p:nvSpPr>
            <p:cNvPr id="129" name="object 129"/>
            <p:cNvSpPr/>
            <p:nvPr/>
          </p:nvSpPr>
          <p:spPr>
            <a:xfrm>
              <a:off x="2111322" y="2432751"/>
              <a:ext cx="24653" cy="194422"/>
            </a:xfrm>
            <a:custGeom>
              <a:avLst/>
              <a:gdLst/>
              <a:ahLst/>
              <a:cxnLst/>
              <a:rect l="l" t="t" r="r" b="b"/>
              <a:pathLst>
                <a:path w="27939" h="220344">
                  <a:moveTo>
                    <a:pt x="27432" y="59524"/>
                  </a:moveTo>
                  <a:lnTo>
                    <a:pt x="0" y="59524"/>
                  </a:lnTo>
                  <a:lnTo>
                    <a:pt x="0" y="219735"/>
                  </a:lnTo>
                  <a:lnTo>
                    <a:pt x="27432" y="219735"/>
                  </a:lnTo>
                  <a:lnTo>
                    <a:pt x="27432" y="59524"/>
                  </a:lnTo>
                  <a:close/>
                </a:path>
                <a:path w="27939" h="220344">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130" name="object 130"/>
            <p:cNvPicPr/>
            <p:nvPr/>
          </p:nvPicPr>
          <p:blipFill>
            <a:blip r:embed="rId96"/>
            <a:stretch>
              <a:fillRect/>
            </a:stretch>
          </p:blipFill>
          <p:spPr>
            <a:xfrm>
              <a:off x="2162426" y="2482495"/>
              <a:ext cx="122452" cy="148085"/>
            </a:xfrm>
            <a:prstGeom prst="rect">
              <a:avLst/>
            </a:prstGeom>
          </p:spPr>
        </p:pic>
        <p:pic>
          <p:nvPicPr>
            <p:cNvPr id="131" name="object 131"/>
            <p:cNvPicPr/>
            <p:nvPr/>
          </p:nvPicPr>
          <p:blipFill>
            <a:blip r:embed="rId97"/>
            <a:stretch>
              <a:fillRect/>
            </a:stretch>
          </p:blipFill>
          <p:spPr>
            <a:xfrm>
              <a:off x="2400691" y="2430051"/>
              <a:ext cx="227423" cy="200529"/>
            </a:xfrm>
            <a:prstGeom prst="rect">
              <a:avLst/>
            </a:prstGeom>
          </p:spPr>
        </p:pic>
        <p:pic>
          <p:nvPicPr>
            <p:cNvPr id="132" name="object 132"/>
            <p:cNvPicPr/>
            <p:nvPr/>
          </p:nvPicPr>
          <p:blipFill>
            <a:blip r:embed="rId98"/>
            <a:stretch>
              <a:fillRect/>
            </a:stretch>
          </p:blipFill>
          <p:spPr>
            <a:xfrm>
              <a:off x="2727707" y="2436775"/>
              <a:ext cx="68664" cy="192461"/>
            </a:xfrm>
            <a:prstGeom prst="rect">
              <a:avLst/>
            </a:prstGeom>
          </p:spPr>
        </p:pic>
        <p:pic>
          <p:nvPicPr>
            <p:cNvPr id="133" name="object 133"/>
            <p:cNvPicPr/>
            <p:nvPr/>
          </p:nvPicPr>
          <p:blipFill>
            <a:blip r:embed="rId99"/>
            <a:stretch>
              <a:fillRect/>
            </a:stretch>
          </p:blipFill>
          <p:spPr>
            <a:xfrm>
              <a:off x="2815198" y="2432740"/>
              <a:ext cx="114384" cy="193805"/>
            </a:xfrm>
            <a:prstGeom prst="rect">
              <a:avLst/>
            </a:prstGeom>
          </p:spPr>
        </p:pic>
        <p:pic>
          <p:nvPicPr>
            <p:cNvPr id="134" name="object 134"/>
            <p:cNvPicPr/>
            <p:nvPr/>
          </p:nvPicPr>
          <p:blipFill>
            <a:blip r:embed="rId100"/>
            <a:stretch>
              <a:fillRect/>
            </a:stretch>
          </p:blipFill>
          <p:spPr>
            <a:xfrm>
              <a:off x="2958003" y="2482495"/>
              <a:ext cx="130421" cy="148085"/>
            </a:xfrm>
            <a:prstGeom prst="rect">
              <a:avLst/>
            </a:prstGeom>
          </p:spPr>
        </p:pic>
        <p:pic>
          <p:nvPicPr>
            <p:cNvPr id="135" name="object 135"/>
            <p:cNvPicPr/>
            <p:nvPr/>
          </p:nvPicPr>
          <p:blipFill>
            <a:blip r:embed="rId101"/>
            <a:stretch>
              <a:fillRect/>
            </a:stretch>
          </p:blipFill>
          <p:spPr>
            <a:xfrm>
              <a:off x="3107251" y="2482495"/>
              <a:ext cx="117073" cy="148085"/>
            </a:xfrm>
            <a:prstGeom prst="rect">
              <a:avLst/>
            </a:prstGeom>
          </p:spPr>
        </p:pic>
        <p:pic>
          <p:nvPicPr>
            <p:cNvPr id="136" name="object 136"/>
            <p:cNvPicPr/>
            <p:nvPr/>
          </p:nvPicPr>
          <p:blipFill>
            <a:blip r:embed="rId102"/>
            <a:stretch>
              <a:fillRect/>
            </a:stretch>
          </p:blipFill>
          <p:spPr>
            <a:xfrm>
              <a:off x="3243234" y="2482495"/>
              <a:ext cx="129176" cy="148085"/>
            </a:xfrm>
            <a:prstGeom prst="rect">
              <a:avLst/>
            </a:prstGeom>
          </p:spPr>
        </p:pic>
        <p:pic>
          <p:nvPicPr>
            <p:cNvPr id="137" name="object 137"/>
            <p:cNvPicPr/>
            <p:nvPr/>
          </p:nvPicPr>
          <p:blipFill>
            <a:blip r:embed="rId103"/>
            <a:stretch>
              <a:fillRect/>
            </a:stretch>
          </p:blipFill>
          <p:spPr>
            <a:xfrm>
              <a:off x="3488138" y="2482495"/>
              <a:ext cx="335083" cy="148085"/>
            </a:xfrm>
            <a:prstGeom prst="rect">
              <a:avLst/>
            </a:prstGeom>
          </p:spPr>
        </p:pic>
        <p:pic>
          <p:nvPicPr>
            <p:cNvPr id="138" name="object 138"/>
            <p:cNvPicPr/>
            <p:nvPr/>
          </p:nvPicPr>
          <p:blipFill>
            <a:blip r:embed="rId104"/>
            <a:stretch>
              <a:fillRect/>
            </a:stretch>
          </p:blipFill>
          <p:spPr>
            <a:xfrm>
              <a:off x="3842133" y="2436775"/>
              <a:ext cx="341891" cy="193805"/>
            </a:xfrm>
            <a:prstGeom prst="rect">
              <a:avLst/>
            </a:prstGeom>
          </p:spPr>
        </p:pic>
        <p:pic>
          <p:nvPicPr>
            <p:cNvPr id="139" name="object 139"/>
            <p:cNvPicPr/>
            <p:nvPr/>
          </p:nvPicPr>
          <p:blipFill>
            <a:blip r:embed="rId105"/>
            <a:stretch>
              <a:fillRect/>
            </a:stretch>
          </p:blipFill>
          <p:spPr>
            <a:xfrm>
              <a:off x="4204195" y="2482495"/>
              <a:ext cx="115729" cy="148085"/>
            </a:xfrm>
            <a:prstGeom prst="rect">
              <a:avLst/>
            </a:prstGeom>
          </p:spPr>
        </p:pic>
        <p:sp>
          <p:nvSpPr>
            <p:cNvPr id="140" name="object 140"/>
            <p:cNvSpPr/>
            <p:nvPr/>
          </p:nvSpPr>
          <p:spPr>
            <a:xfrm>
              <a:off x="4451783" y="2432751"/>
              <a:ext cx="24653" cy="194422"/>
            </a:xfrm>
            <a:custGeom>
              <a:avLst/>
              <a:gdLst/>
              <a:ahLst/>
              <a:cxnLst/>
              <a:rect l="l" t="t" r="r" b="b"/>
              <a:pathLst>
                <a:path w="27939" h="220344">
                  <a:moveTo>
                    <a:pt x="27432" y="59524"/>
                  </a:moveTo>
                  <a:lnTo>
                    <a:pt x="0" y="59524"/>
                  </a:lnTo>
                  <a:lnTo>
                    <a:pt x="0" y="219735"/>
                  </a:lnTo>
                  <a:lnTo>
                    <a:pt x="27432" y="219735"/>
                  </a:lnTo>
                  <a:lnTo>
                    <a:pt x="27432" y="59524"/>
                  </a:lnTo>
                  <a:close/>
                </a:path>
                <a:path w="27939" h="220344">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141" name="object 141"/>
            <p:cNvPicPr/>
            <p:nvPr/>
          </p:nvPicPr>
          <p:blipFill>
            <a:blip r:embed="rId106"/>
            <a:stretch>
              <a:fillRect/>
            </a:stretch>
          </p:blipFill>
          <p:spPr>
            <a:xfrm>
              <a:off x="4501629" y="2482495"/>
              <a:ext cx="117073" cy="148085"/>
            </a:xfrm>
            <a:prstGeom prst="rect">
              <a:avLst/>
            </a:prstGeom>
          </p:spPr>
        </p:pic>
        <p:pic>
          <p:nvPicPr>
            <p:cNvPr id="142" name="object 142"/>
            <p:cNvPicPr/>
            <p:nvPr/>
          </p:nvPicPr>
          <p:blipFill>
            <a:blip r:embed="rId107"/>
            <a:stretch>
              <a:fillRect/>
            </a:stretch>
          </p:blipFill>
          <p:spPr>
            <a:xfrm>
              <a:off x="4738464" y="2436775"/>
              <a:ext cx="68664" cy="192461"/>
            </a:xfrm>
            <a:prstGeom prst="rect">
              <a:avLst/>
            </a:prstGeom>
          </p:spPr>
        </p:pic>
        <p:pic>
          <p:nvPicPr>
            <p:cNvPr id="143" name="object 143"/>
            <p:cNvPicPr/>
            <p:nvPr/>
          </p:nvPicPr>
          <p:blipFill>
            <a:blip r:embed="rId99"/>
            <a:stretch>
              <a:fillRect/>
            </a:stretch>
          </p:blipFill>
          <p:spPr>
            <a:xfrm>
              <a:off x="4825953" y="2432740"/>
              <a:ext cx="114384" cy="193805"/>
            </a:xfrm>
            <a:prstGeom prst="rect">
              <a:avLst/>
            </a:prstGeom>
          </p:spPr>
        </p:pic>
        <p:pic>
          <p:nvPicPr>
            <p:cNvPr id="144" name="object 144"/>
            <p:cNvPicPr/>
            <p:nvPr/>
          </p:nvPicPr>
          <p:blipFill>
            <a:blip r:embed="rId108"/>
            <a:stretch>
              <a:fillRect/>
            </a:stretch>
          </p:blipFill>
          <p:spPr>
            <a:xfrm>
              <a:off x="4968660" y="2436775"/>
              <a:ext cx="213976" cy="193805"/>
            </a:xfrm>
            <a:prstGeom prst="rect">
              <a:avLst/>
            </a:prstGeom>
          </p:spPr>
        </p:pic>
        <p:pic>
          <p:nvPicPr>
            <p:cNvPr id="145" name="object 145"/>
            <p:cNvPicPr/>
            <p:nvPr/>
          </p:nvPicPr>
          <p:blipFill>
            <a:blip r:embed="rId109"/>
            <a:stretch>
              <a:fillRect/>
            </a:stretch>
          </p:blipFill>
          <p:spPr>
            <a:xfrm>
              <a:off x="5381821" y="2432740"/>
              <a:ext cx="114384" cy="193805"/>
            </a:xfrm>
            <a:prstGeom prst="rect">
              <a:avLst/>
            </a:prstGeom>
          </p:spPr>
        </p:pic>
        <p:pic>
          <p:nvPicPr>
            <p:cNvPr id="146" name="object 146"/>
            <p:cNvPicPr/>
            <p:nvPr/>
          </p:nvPicPr>
          <p:blipFill>
            <a:blip r:embed="rId110"/>
            <a:stretch>
              <a:fillRect/>
            </a:stretch>
          </p:blipFill>
          <p:spPr>
            <a:xfrm>
              <a:off x="5292988" y="2436775"/>
              <a:ext cx="68664" cy="192461"/>
            </a:xfrm>
            <a:prstGeom prst="rect">
              <a:avLst/>
            </a:prstGeom>
          </p:spPr>
        </p:pic>
        <p:pic>
          <p:nvPicPr>
            <p:cNvPr id="147" name="object 147"/>
            <p:cNvPicPr/>
            <p:nvPr/>
          </p:nvPicPr>
          <p:blipFill>
            <a:blip r:embed="rId111"/>
            <a:stretch>
              <a:fillRect/>
            </a:stretch>
          </p:blipFill>
          <p:spPr>
            <a:xfrm>
              <a:off x="5524528" y="2482495"/>
              <a:ext cx="274571" cy="201957"/>
            </a:xfrm>
            <a:prstGeom prst="rect">
              <a:avLst/>
            </a:prstGeom>
          </p:spPr>
        </p:pic>
        <p:pic>
          <p:nvPicPr>
            <p:cNvPr id="148" name="object 148"/>
            <p:cNvPicPr/>
            <p:nvPr/>
          </p:nvPicPr>
          <p:blipFill>
            <a:blip r:embed="rId112"/>
            <a:stretch>
              <a:fillRect/>
            </a:stretch>
          </p:blipFill>
          <p:spPr>
            <a:xfrm>
              <a:off x="5916173" y="2482495"/>
              <a:ext cx="129176" cy="148085"/>
            </a:xfrm>
            <a:prstGeom prst="rect">
              <a:avLst/>
            </a:prstGeom>
          </p:spPr>
        </p:pic>
        <p:pic>
          <p:nvPicPr>
            <p:cNvPr id="149" name="object 149"/>
            <p:cNvPicPr/>
            <p:nvPr/>
          </p:nvPicPr>
          <p:blipFill>
            <a:blip r:embed="rId113"/>
            <a:stretch>
              <a:fillRect/>
            </a:stretch>
          </p:blipFill>
          <p:spPr>
            <a:xfrm>
              <a:off x="6075017" y="2482495"/>
              <a:ext cx="211286" cy="148085"/>
            </a:xfrm>
            <a:prstGeom prst="rect">
              <a:avLst/>
            </a:prstGeom>
          </p:spPr>
        </p:pic>
        <p:pic>
          <p:nvPicPr>
            <p:cNvPr id="150" name="object 150"/>
            <p:cNvPicPr/>
            <p:nvPr/>
          </p:nvPicPr>
          <p:blipFill>
            <a:blip r:embed="rId114"/>
            <a:stretch>
              <a:fillRect/>
            </a:stretch>
          </p:blipFill>
          <p:spPr>
            <a:xfrm>
              <a:off x="6419513" y="2432740"/>
              <a:ext cx="114384" cy="193805"/>
            </a:xfrm>
            <a:prstGeom prst="rect">
              <a:avLst/>
            </a:prstGeom>
          </p:spPr>
        </p:pic>
        <p:sp>
          <p:nvSpPr>
            <p:cNvPr id="151" name="object 151"/>
            <p:cNvSpPr/>
            <p:nvPr/>
          </p:nvSpPr>
          <p:spPr>
            <a:xfrm>
              <a:off x="6570289" y="2432751"/>
              <a:ext cx="24653" cy="194422"/>
            </a:xfrm>
            <a:custGeom>
              <a:avLst/>
              <a:gdLst/>
              <a:ahLst/>
              <a:cxnLst/>
              <a:rect l="l" t="t" r="r" b="b"/>
              <a:pathLst>
                <a:path w="27940" h="220344">
                  <a:moveTo>
                    <a:pt x="27432" y="59524"/>
                  </a:moveTo>
                  <a:lnTo>
                    <a:pt x="0" y="59524"/>
                  </a:lnTo>
                  <a:lnTo>
                    <a:pt x="0" y="219735"/>
                  </a:lnTo>
                  <a:lnTo>
                    <a:pt x="27432" y="219735"/>
                  </a:lnTo>
                  <a:lnTo>
                    <a:pt x="27432" y="59524"/>
                  </a:lnTo>
                  <a:close/>
                </a:path>
                <a:path w="27940" h="220344">
                  <a:moveTo>
                    <a:pt x="27432" y="0"/>
                  </a:moveTo>
                  <a:lnTo>
                    <a:pt x="0" y="0"/>
                  </a:lnTo>
                  <a:lnTo>
                    <a:pt x="0" y="30480"/>
                  </a:lnTo>
                  <a:lnTo>
                    <a:pt x="27432" y="30480"/>
                  </a:lnTo>
                  <a:lnTo>
                    <a:pt x="27432" y="0"/>
                  </a:lnTo>
                  <a:close/>
                </a:path>
              </a:pathLst>
            </a:custGeom>
            <a:solidFill>
              <a:srgbClr val="0070BF"/>
            </a:solidFill>
          </p:spPr>
          <p:txBody>
            <a:bodyPr wrap="square" lIns="0" tIns="0" rIns="0" bIns="0" rtlCol="0"/>
            <a:lstStyle/>
            <a:p>
              <a:endParaRPr/>
            </a:p>
          </p:txBody>
        </p:sp>
        <p:pic>
          <p:nvPicPr>
            <p:cNvPr id="152" name="object 152"/>
            <p:cNvPicPr/>
            <p:nvPr/>
          </p:nvPicPr>
          <p:blipFill>
            <a:blip r:embed="rId115"/>
            <a:stretch>
              <a:fillRect/>
            </a:stretch>
          </p:blipFill>
          <p:spPr>
            <a:xfrm>
              <a:off x="6622731" y="2482495"/>
              <a:ext cx="123881" cy="201957"/>
            </a:xfrm>
            <a:prstGeom prst="rect">
              <a:avLst/>
            </a:prstGeom>
          </p:spPr>
        </p:pic>
        <p:pic>
          <p:nvPicPr>
            <p:cNvPr id="153" name="object 153"/>
            <p:cNvPicPr/>
            <p:nvPr/>
          </p:nvPicPr>
          <p:blipFill>
            <a:blip r:embed="rId116"/>
            <a:stretch>
              <a:fillRect/>
            </a:stretch>
          </p:blipFill>
          <p:spPr>
            <a:xfrm>
              <a:off x="6780230" y="2432740"/>
              <a:ext cx="114384" cy="193805"/>
            </a:xfrm>
            <a:prstGeom prst="rect">
              <a:avLst/>
            </a:prstGeom>
          </p:spPr>
        </p:pic>
        <p:sp>
          <p:nvSpPr>
            <p:cNvPr id="154" name="object 154"/>
            <p:cNvSpPr/>
            <p:nvPr/>
          </p:nvSpPr>
          <p:spPr>
            <a:xfrm>
              <a:off x="6930164" y="2432572"/>
              <a:ext cx="24653" cy="194981"/>
            </a:xfrm>
            <a:custGeom>
              <a:avLst/>
              <a:gdLst/>
              <a:ahLst/>
              <a:cxnLst/>
              <a:rect l="l" t="t" r="r" b="b"/>
              <a:pathLst>
                <a:path w="27940" h="220978">
                  <a:moveTo>
                    <a:pt x="27432" y="220980"/>
                  </a:moveTo>
                  <a:lnTo>
                    <a:pt x="0" y="220980"/>
                  </a:lnTo>
                  <a:lnTo>
                    <a:pt x="0" y="0"/>
                  </a:lnTo>
                  <a:lnTo>
                    <a:pt x="27432" y="0"/>
                  </a:lnTo>
                  <a:lnTo>
                    <a:pt x="27432" y="220980"/>
                  </a:lnTo>
                  <a:close/>
                </a:path>
              </a:pathLst>
            </a:custGeom>
            <a:solidFill>
              <a:srgbClr val="0070BF"/>
            </a:solidFill>
          </p:spPr>
          <p:txBody>
            <a:bodyPr wrap="square" lIns="0" tIns="0" rIns="0" bIns="0" rtlCol="0"/>
            <a:lstStyle/>
            <a:p>
              <a:endParaRPr/>
            </a:p>
          </p:txBody>
        </p:sp>
        <p:pic>
          <p:nvPicPr>
            <p:cNvPr id="155" name="object 155"/>
            <p:cNvPicPr/>
            <p:nvPr/>
          </p:nvPicPr>
          <p:blipFill>
            <a:blip r:embed="rId117"/>
            <a:stretch>
              <a:fillRect/>
            </a:stretch>
          </p:blipFill>
          <p:spPr>
            <a:xfrm>
              <a:off x="6976723" y="2486529"/>
              <a:ext cx="129176" cy="197923"/>
            </a:xfrm>
            <a:prstGeom prst="rect">
              <a:avLst/>
            </a:prstGeom>
          </p:spPr>
        </p:pic>
        <p:pic>
          <p:nvPicPr>
            <p:cNvPr id="156" name="object 156"/>
            <p:cNvPicPr/>
            <p:nvPr/>
          </p:nvPicPr>
          <p:blipFill>
            <a:blip r:embed="rId118"/>
            <a:stretch>
              <a:fillRect/>
            </a:stretch>
          </p:blipFill>
          <p:spPr>
            <a:xfrm>
              <a:off x="7231125" y="2482495"/>
              <a:ext cx="122452" cy="197923"/>
            </a:xfrm>
            <a:prstGeom prst="rect">
              <a:avLst/>
            </a:prstGeom>
          </p:spPr>
        </p:pic>
        <p:pic>
          <p:nvPicPr>
            <p:cNvPr id="157" name="object 157"/>
            <p:cNvPicPr/>
            <p:nvPr/>
          </p:nvPicPr>
          <p:blipFill>
            <a:blip r:embed="rId119"/>
            <a:stretch>
              <a:fillRect/>
            </a:stretch>
          </p:blipFill>
          <p:spPr>
            <a:xfrm>
              <a:off x="7381818" y="2486529"/>
              <a:ext cx="113123" cy="144051"/>
            </a:xfrm>
            <a:prstGeom prst="rect">
              <a:avLst/>
            </a:prstGeom>
          </p:spPr>
        </p:pic>
        <p:pic>
          <p:nvPicPr>
            <p:cNvPr id="158" name="object 158"/>
            <p:cNvPicPr/>
            <p:nvPr/>
          </p:nvPicPr>
          <p:blipFill>
            <a:blip r:embed="rId120"/>
            <a:stretch>
              <a:fillRect/>
            </a:stretch>
          </p:blipFill>
          <p:spPr>
            <a:xfrm>
              <a:off x="7519146" y="2436775"/>
              <a:ext cx="68664" cy="192461"/>
            </a:xfrm>
            <a:prstGeom prst="rect">
              <a:avLst/>
            </a:prstGeom>
          </p:spPr>
        </p:pic>
        <p:pic>
          <p:nvPicPr>
            <p:cNvPr id="159" name="object 159"/>
            <p:cNvPicPr/>
            <p:nvPr/>
          </p:nvPicPr>
          <p:blipFill>
            <a:blip r:embed="rId121"/>
            <a:stretch>
              <a:fillRect/>
            </a:stretch>
          </p:blipFill>
          <p:spPr>
            <a:xfrm>
              <a:off x="7607981" y="2482495"/>
              <a:ext cx="211286" cy="148085"/>
            </a:xfrm>
            <a:prstGeom prst="rect">
              <a:avLst/>
            </a:prstGeom>
          </p:spPr>
        </p:pic>
        <p:pic>
          <p:nvPicPr>
            <p:cNvPr id="160" name="object 160"/>
            <p:cNvPicPr/>
            <p:nvPr/>
          </p:nvPicPr>
          <p:blipFill>
            <a:blip r:embed="rId122"/>
            <a:stretch>
              <a:fillRect/>
            </a:stretch>
          </p:blipFill>
          <p:spPr>
            <a:xfrm>
              <a:off x="7838091" y="2482495"/>
              <a:ext cx="115729" cy="148085"/>
            </a:xfrm>
            <a:prstGeom prst="rect">
              <a:avLst/>
            </a:prstGeom>
          </p:spPr>
        </p:pic>
        <p:pic>
          <p:nvPicPr>
            <p:cNvPr id="161" name="object 161"/>
            <p:cNvPicPr/>
            <p:nvPr/>
          </p:nvPicPr>
          <p:blipFill>
            <a:blip r:embed="rId123"/>
            <a:stretch>
              <a:fillRect/>
            </a:stretch>
          </p:blipFill>
          <p:spPr>
            <a:xfrm>
              <a:off x="7975420" y="2482495"/>
              <a:ext cx="122452" cy="148085"/>
            </a:xfrm>
            <a:prstGeom prst="rect">
              <a:avLst/>
            </a:prstGeom>
          </p:spPr>
        </p:pic>
        <p:sp>
          <p:nvSpPr>
            <p:cNvPr id="162" name="object 162"/>
            <p:cNvSpPr/>
            <p:nvPr/>
          </p:nvSpPr>
          <p:spPr>
            <a:xfrm>
              <a:off x="8118033" y="2432751"/>
              <a:ext cx="24653" cy="194422"/>
            </a:xfrm>
            <a:custGeom>
              <a:avLst/>
              <a:gdLst/>
              <a:ahLst/>
              <a:cxnLst/>
              <a:rect l="l" t="t" r="r" b="b"/>
              <a:pathLst>
                <a:path w="27940" h="220344">
                  <a:moveTo>
                    <a:pt x="27432" y="59524"/>
                  </a:moveTo>
                  <a:lnTo>
                    <a:pt x="0" y="59524"/>
                  </a:lnTo>
                  <a:lnTo>
                    <a:pt x="0" y="219735"/>
                  </a:lnTo>
                  <a:lnTo>
                    <a:pt x="27432" y="219735"/>
                  </a:lnTo>
                  <a:lnTo>
                    <a:pt x="27432" y="59524"/>
                  </a:lnTo>
                  <a:close/>
                </a:path>
                <a:path w="27940" h="220344">
                  <a:moveTo>
                    <a:pt x="27432" y="0"/>
                  </a:moveTo>
                  <a:lnTo>
                    <a:pt x="0" y="0"/>
                  </a:lnTo>
                  <a:lnTo>
                    <a:pt x="0" y="30480"/>
                  </a:lnTo>
                  <a:lnTo>
                    <a:pt x="27432" y="30480"/>
                  </a:lnTo>
                  <a:lnTo>
                    <a:pt x="27432" y="0"/>
                  </a:lnTo>
                  <a:close/>
                </a:path>
              </a:pathLst>
            </a:custGeom>
            <a:solidFill>
              <a:srgbClr val="0070BF"/>
            </a:solidFill>
          </p:spPr>
          <p:txBody>
            <a:bodyPr wrap="square" lIns="0" tIns="0" rIns="0" bIns="0" rtlCol="0"/>
            <a:lstStyle/>
            <a:p>
              <a:endParaRPr/>
            </a:p>
          </p:txBody>
        </p:sp>
        <p:pic>
          <p:nvPicPr>
            <p:cNvPr id="163" name="object 163"/>
            <p:cNvPicPr/>
            <p:nvPr/>
          </p:nvPicPr>
          <p:blipFill>
            <a:blip r:embed="rId124"/>
            <a:stretch>
              <a:fillRect/>
            </a:stretch>
          </p:blipFill>
          <p:spPr>
            <a:xfrm>
              <a:off x="8177295" y="2432740"/>
              <a:ext cx="122452" cy="197839"/>
            </a:xfrm>
            <a:prstGeom prst="rect">
              <a:avLst/>
            </a:prstGeom>
          </p:spPr>
        </p:pic>
        <p:sp>
          <p:nvSpPr>
            <p:cNvPr id="164" name="object 164"/>
            <p:cNvSpPr/>
            <p:nvPr/>
          </p:nvSpPr>
          <p:spPr>
            <a:xfrm>
              <a:off x="8328658" y="2432572"/>
              <a:ext cx="24653" cy="194981"/>
            </a:xfrm>
            <a:custGeom>
              <a:avLst/>
              <a:gdLst/>
              <a:ahLst/>
              <a:cxnLst/>
              <a:rect l="l" t="t" r="r" b="b"/>
              <a:pathLst>
                <a:path w="27940" h="220978">
                  <a:moveTo>
                    <a:pt x="27432" y="220980"/>
                  </a:moveTo>
                  <a:lnTo>
                    <a:pt x="0" y="220980"/>
                  </a:lnTo>
                  <a:lnTo>
                    <a:pt x="0" y="0"/>
                  </a:lnTo>
                  <a:lnTo>
                    <a:pt x="27432" y="0"/>
                  </a:lnTo>
                  <a:lnTo>
                    <a:pt x="27432" y="220980"/>
                  </a:lnTo>
                  <a:close/>
                </a:path>
              </a:pathLst>
            </a:custGeom>
            <a:solidFill>
              <a:srgbClr val="0070BF"/>
            </a:solidFill>
          </p:spPr>
          <p:txBody>
            <a:bodyPr wrap="square" lIns="0" tIns="0" rIns="0" bIns="0" rtlCol="0"/>
            <a:lstStyle/>
            <a:p>
              <a:endParaRPr/>
            </a:p>
          </p:txBody>
        </p:sp>
        <p:pic>
          <p:nvPicPr>
            <p:cNvPr id="165" name="object 165"/>
            <p:cNvPicPr/>
            <p:nvPr/>
          </p:nvPicPr>
          <p:blipFill>
            <a:blip r:embed="rId125"/>
            <a:stretch>
              <a:fillRect/>
            </a:stretch>
          </p:blipFill>
          <p:spPr>
            <a:xfrm>
              <a:off x="8380512" y="2482495"/>
              <a:ext cx="129176" cy="148085"/>
            </a:xfrm>
            <a:prstGeom prst="rect">
              <a:avLst/>
            </a:prstGeom>
          </p:spPr>
        </p:pic>
        <p:pic>
          <p:nvPicPr>
            <p:cNvPr id="166" name="object 166"/>
            <p:cNvPicPr/>
            <p:nvPr/>
          </p:nvPicPr>
          <p:blipFill>
            <a:blip r:embed="rId126"/>
            <a:stretch>
              <a:fillRect/>
            </a:stretch>
          </p:blipFill>
          <p:spPr>
            <a:xfrm>
              <a:off x="704850" y="2808333"/>
              <a:ext cx="129176" cy="148085"/>
            </a:xfrm>
            <a:prstGeom prst="rect">
              <a:avLst/>
            </a:prstGeom>
          </p:spPr>
        </p:pic>
        <p:pic>
          <p:nvPicPr>
            <p:cNvPr id="167" name="object 167"/>
            <p:cNvPicPr/>
            <p:nvPr/>
          </p:nvPicPr>
          <p:blipFill>
            <a:blip r:embed="rId127"/>
            <a:stretch>
              <a:fillRect/>
            </a:stretch>
          </p:blipFill>
          <p:spPr>
            <a:xfrm>
              <a:off x="1006316" y="2758496"/>
              <a:ext cx="122452" cy="197923"/>
            </a:xfrm>
            <a:prstGeom prst="rect">
              <a:avLst/>
            </a:prstGeom>
          </p:spPr>
        </p:pic>
        <p:pic>
          <p:nvPicPr>
            <p:cNvPr id="168" name="object 168"/>
            <p:cNvPicPr/>
            <p:nvPr/>
          </p:nvPicPr>
          <p:blipFill>
            <a:blip r:embed="rId128"/>
            <a:stretch>
              <a:fillRect/>
            </a:stretch>
          </p:blipFill>
          <p:spPr>
            <a:xfrm>
              <a:off x="863609" y="2808334"/>
              <a:ext cx="114468" cy="144051"/>
            </a:xfrm>
            <a:prstGeom prst="rect">
              <a:avLst/>
            </a:prstGeom>
          </p:spPr>
        </p:pic>
        <p:pic>
          <p:nvPicPr>
            <p:cNvPr id="169" name="object 169"/>
            <p:cNvPicPr/>
            <p:nvPr/>
          </p:nvPicPr>
          <p:blipFill>
            <a:blip r:embed="rId129"/>
            <a:stretch>
              <a:fillRect/>
            </a:stretch>
          </p:blipFill>
          <p:spPr>
            <a:xfrm>
              <a:off x="1264751" y="2812367"/>
              <a:ext cx="192461" cy="140017"/>
            </a:xfrm>
            <a:prstGeom prst="rect">
              <a:avLst/>
            </a:prstGeom>
          </p:spPr>
        </p:pic>
        <p:sp>
          <p:nvSpPr>
            <p:cNvPr id="170" name="object 170"/>
            <p:cNvSpPr/>
            <p:nvPr/>
          </p:nvSpPr>
          <p:spPr>
            <a:xfrm>
              <a:off x="1476027" y="2758002"/>
              <a:ext cx="141754" cy="196663"/>
            </a:xfrm>
            <a:custGeom>
              <a:avLst/>
              <a:gdLst/>
              <a:ahLst/>
              <a:cxnLst/>
              <a:rect l="l" t="t" r="r" b="b"/>
              <a:pathLst>
                <a:path w="160655" h="222885">
                  <a:moveTo>
                    <a:pt x="27432" y="61620"/>
                  </a:moveTo>
                  <a:lnTo>
                    <a:pt x="0" y="61620"/>
                  </a:lnTo>
                  <a:lnTo>
                    <a:pt x="0" y="220306"/>
                  </a:lnTo>
                  <a:lnTo>
                    <a:pt x="27432" y="220306"/>
                  </a:lnTo>
                  <a:lnTo>
                    <a:pt x="27432" y="61620"/>
                  </a:lnTo>
                  <a:close/>
                </a:path>
                <a:path w="160655" h="222885">
                  <a:moveTo>
                    <a:pt x="27432" y="571"/>
                  </a:moveTo>
                  <a:lnTo>
                    <a:pt x="0" y="571"/>
                  </a:lnTo>
                  <a:lnTo>
                    <a:pt x="0" y="31051"/>
                  </a:lnTo>
                  <a:lnTo>
                    <a:pt x="27432" y="31051"/>
                  </a:lnTo>
                  <a:lnTo>
                    <a:pt x="27432" y="571"/>
                  </a:lnTo>
                  <a:close/>
                </a:path>
                <a:path w="160655" h="222885">
                  <a:moveTo>
                    <a:pt x="92976" y="0"/>
                  </a:moveTo>
                  <a:lnTo>
                    <a:pt x="65544" y="0"/>
                  </a:lnTo>
                  <a:lnTo>
                    <a:pt x="65544" y="222491"/>
                  </a:lnTo>
                  <a:lnTo>
                    <a:pt x="92976" y="222491"/>
                  </a:lnTo>
                  <a:lnTo>
                    <a:pt x="92976" y="0"/>
                  </a:lnTo>
                  <a:close/>
                </a:path>
                <a:path w="160655" h="222885">
                  <a:moveTo>
                    <a:pt x="160032" y="0"/>
                  </a:moveTo>
                  <a:lnTo>
                    <a:pt x="132588" y="0"/>
                  </a:lnTo>
                  <a:lnTo>
                    <a:pt x="132588" y="222491"/>
                  </a:lnTo>
                  <a:lnTo>
                    <a:pt x="160032" y="222491"/>
                  </a:lnTo>
                  <a:lnTo>
                    <a:pt x="160032" y="0"/>
                  </a:lnTo>
                  <a:close/>
                </a:path>
              </a:pathLst>
            </a:custGeom>
            <a:solidFill>
              <a:srgbClr val="000000"/>
            </a:solidFill>
          </p:spPr>
          <p:txBody>
            <a:bodyPr wrap="square" lIns="0" tIns="0" rIns="0" bIns="0" rtlCol="0"/>
            <a:lstStyle/>
            <a:p>
              <a:endParaRPr/>
            </a:p>
          </p:txBody>
        </p:sp>
        <p:pic>
          <p:nvPicPr>
            <p:cNvPr id="171" name="object 171"/>
            <p:cNvPicPr/>
            <p:nvPr/>
          </p:nvPicPr>
          <p:blipFill>
            <a:blip r:embed="rId130"/>
            <a:stretch>
              <a:fillRect/>
            </a:stretch>
          </p:blipFill>
          <p:spPr>
            <a:xfrm>
              <a:off x="1761368" y="2758496"/>
              <a:ext cx="1382189" cy="247677"/>
            </a:xfrm>
            <a:prstGeom prst="rect">
              <a:avLst/>
            </a:prstGeom>
          </p:spPr>
        </p:pic>
        <p:pic>
          <p:nvPicPr>
            <p:cNvPr id="172" name="object 172"/>
            <p:cNvPicPr/>
            <p:nvPr/>
          </p:nvPicPr>
          <p:blipFill>
            <a:blip r:embed="rId131"/>
            <a:stretch>
              <a:fillRect/>
            </a:stretch>
          </p:blipFill>
          <p:spPr>
            <a:xfrm>
              <a:off x="3287609" y="2808333"/>
              <a:ext cx="212631" cy="148085"/>
            </a:xfrm>
            <a:prstGeom prst="rect">
              <a:avLst/>
            </a:prstGeom>
          </p:spPr>
        </p:pic>
        <p:pic>
          <p:nvPicPr>
            <p:cNvPr id="173" name="object 173"/>
            <p:cNvPicPr/>
            <p:nvPr/>
          </p:nvPicPr>
          <p:blipFill>
            <a:blip r:embed="rId132"/>
            <a:stretch>
              <a:fillRect/>
            </a:stretch>
          </p:blipFill>
          <p:spPr>
            <a:xfrm>
              <a:off x="3528564" y="2808333"/>
              <a:ext cx="122452" cy="197839"/>
            </a:xfrm>
            <a:prstGeom prst="rect">
              <a:avLst/>
            </a:prstGeom>
          </p:spPr>
        </p:pic>
        <p:sp>
          <p:nvSpPr>
            <p:cNvPr id="174" name="object 174"/>
            <p:cNvSpPr/>
            <p:nvPr/>
          </p:nvSpPr>
          <p:spPr>
            <a:xfrm>
              <a:off x="3680595" y="2758506"/>
              <a:ext cx="22971" cy="194422"/>
            </a:xfrm>
            <a:custGeom>
              <a:avLst/>
              <a:gdLst/>
              <a:ahLst/>
              <a:cxnLst/>
              <a:rect l="l" t="t" r="r" b="b"/>
              <a:pathLst>
                <a:path w="26034" h="220345">
                  <a:moveTo>
                    <a:pt x="25908" y="61048"/>
                  </a:moveTo>
                  <a:lnTo>
                    <a:pt x="0" y="61048"/>
                  </a:lnTo>
                  <a:lnTo>
                    <a:pt x="0" y="219735"/>
                  </a:lnTo>
                  <a:lnTo>
                    <a:pt x="25908" y="219735"/>
                  </a:lnTo>
                  <a:lnTo>
                    <a:pt x="25908" y="61048"/>
                  </a:lnTo>
                  <a:close/>
                </a:path>
                <a:path w="26034" h="220345">
                  <a:moveTo>
                    <a:pt x="25908" y="0"/>
                  </a:moveTo>
                  <a:lnTo>
                    <a:pt x="0" y="0"/>
                  </a:lnTo>
                  <a:lnTo>
                    <a:pt x="0" y="30480"/>
                  </a:lnTo>
                  <a:lnTo>
                    <a:pt x="25908" y="30480"/>
                  </a:lnTo>
                  <a:lnTo>
                    <a:pt x="25908" y="0"/>
                  </a:lnTo>
                  <a:close/>
                </a:path>
              </a:pathLst>
            </a:custGeom>
            <a:solidFill>
              <a:srgbClr val="000000"/>
            </a:solidFill>
          </p:spPr>
          <p:txBody>
            <a:bodyPr wrap="square" lIns="0" tIns="0" rIns="0" bIns="0" rtlCol="0"/>
            <a:lstStyle/>
            <a:p>
              <a:endParaRPr/>
            </a:p>
          </p:txBody>
        </p:sp>
        <p:pic>
          <p:nvPicPr>
            <p:cNvPr id="175" name="object 175"/>
            <p:cNvPicPr/>
            <p:nvPr/>
          </p:nvPicPr>
          <p:blipFill>
            <a:blip r:embed="rId133"/>
            <a:stretch>
              <a:fillRect/>
            </a:stretch>
          </p:blipFill>
          <p:spPr>
            <a:xfrm>
              <a:off x="3731783" y="2758496"/>
              <a:ext cx="121107" cy="197923"/>
            </a:xfrm>
            <a:prstGeom prst="rect">
              <a:avLst/>
            </a:prstGeom>
          </p:spPr>
        </p:pic>
        <p:sp>
          <p:nvSpPr>
            <p:cNvPr id="176" name="object 176"/>
            <p:cNvSpPr/>
            <p:nvPr/>
          </p:nvSpPr>
          <p:spPr>
            <a:xfrm>
              <a:off x="3891130" y="2757992"/>
              <a:ext cx="24653" cy="196663"/>
            </a:xfrm>
            <a:custGeom>
              <a:avLst/>
              <a:gdLst/>
              <a:ahLst/>
              <a:cxnLst/>
              <a:rect l="l" t="t" r="r" b="b"/>
              <a:pathLst>
                <a:path w="27939" h="222885">
                  <a:moveTo>
                    <a:pt x="27432" y="222503"/>
                  </a:moveTo>
                  <a:lnTo>
                    <a:pt x="0" y="222503"/>
                  </a:lnTo>
                  <a:lnTo>
                    <a:pt x="0" y="0"/>
                  </a:lnTo>
                  <a:lnTo>
                    <a:pt x="27432" y="0"/>
                  </a:lnTo>
                  <a:lnTo>
                    <a:pt x="27432" y="222503"/>
                  </a:lnTo>
                  <a:close/>
                </a:path>
              </a:pathLst>
            </a:custGeom>
            <a:solidFill>
              <a:srgbClr val="000000"/>
            </a:solidFill>
          </p:spPr>
          <p:txBody>
            <a:bodyPr wrap="square" lIns="0" tIns="0" rIns="0" bIns="0" rtlCol="0"/>
            <a:lstStyle/>
            <a:p>
              <a:endParaRPr/>
            </a:p>
          </p:txBody>
        </p:sp>
        <p:pic>
          <p:nvPicPr>
            <p:cNvPr id="177" name="object 177"/>
            <p:cNvPicPr/>
            <p:nvPr/>
          </p:nvPicPr>
          <p:blipFill>
            <a:blip r:embed="rId134"/>
            <a:stretch>
              <a:fillRect/>
            </a:stretch>
          </p:blipFill>
          <p:spPr>
            <a:xfrm>
              <a:off x="3937692" y="2812367"/>
              <a:ext cx="160188" cy="197923"/>
            </a:xfrm>
            <a:prstGeom prst="rect">
              <a:avLst/>
            </a:prstGeom>
          </p:spPr>
        </p:pic>
        <p:pic>
          <p:nvPicPr>
            <p:cNvPr id="178" name="object 178"/>
            <p:cNvPicPr/>
            <p:nvPr/>
          </p:nvPicPr>
          <p:blipFill>
            <a:blip r:embed="rId135"/>
            <a:stretch>
              <a:fillRect/>
            </a:stretch>
          </p:blipFill>
          <p:spPr>
            <a:xfrm>
              <a:off x="4248570" y="2808333"/>
              <a:ext cx="129259" cy="148085"/>
            </a:xfrm>
            <a:prstGeom prst="rect">
              <a:avLst/>
            </a:prstGeom>
          </p:spPr>
        </p:pic>
        <p:pic>
          <p:nvPicPr>
            <p:cNvPr id="179" name="object 179"/>
            <p:cNvPicPr/>
            <p:nvPr/>
          </p:nvPicPr>
          <p:blipFill>
            <a:blip r:embed="rId136"/>
            <a:stretch>
              <a:fillRect/>
            </a:stretch>
          </p:blipFill>
          <p:spPr>
            <a:xfrm>
              <a:off x="4396658" y="2808333"/>
              <a:ext cx="117073" cy="148085"/>
            </a:xfrm>
            <a:prstGeom prst="rect">
              <a:avLst/>
            </a:prstGeom>
          </p:spPr>
        </p:pic>
        <p:pic>
          <p:nvPicPr>
            <p:cNvPr id="180" name="object 180"/>
            <p:cNvPicPr/>
            <p:nvPr/>
          </p:nvPicPr>
          <p:blipFill>
            <a:blip r:embed="rId137"/>
            <a:stretch>
              <a:fillRect/>
            </a:stretch>
          </p:blipFill>
          <p:spPr>
            <a:xfrm>
              <a:off x="4532554" y="2808333"/>
              <a:ext cx="115729" cy="148085"/>
            </a:xfrm>
            <a:prstGeom prst="rect">
              <a:avLst/>
            </a:prstGeom>
          </p:spPr>
        </p:pic>
        <p:pic>
          <p:nvPicPr>
            <p:cNvPr id="181" name="object 181"/>
            <p:cNvPicPr/>
            <p:nvPr/>
          </p:nvPicPr>
          <p:blipFill>
            <a:blip r:embed="rId138"/>
            <a:stretch>
              <a:fillRect/>
            </a:stretch>
          </p:blipFill>
          <p:spPr>
            <a:xfrm>
              <a:off x="4668538" y="2808333"/>
              <a:ext cx="130520" cy="148085"/>
            </a:xfrm>
            <a:prstGeom prst="rect">
              <a:avLst/>
            </a:prstGeom>
          </p:spPr>
        </p:pic>
        <p:pic>
          <p:nvPicPr>
            <p:cNvPr id="182" name="object 182"/>
            <p:cNvPicPr/>
            <p:nvPr/>
          </p:nvPicPr>
          <p:blipFill>
            <a:blip r:embed="rId139"/>
            <a:stretch>
              <a:fillRect/>
            </a:stretch>
          </p:blipFill>
          <p:spPr>
            <a:xfrm>
              <a:off x="4827297" y="2808334"/>
              <a:ext cx="114468" cy="144051"/>
            </a:xfrm>
            <a:prstGeom prst="rect">
              <a:avLst/>
            </a:prstGeom>
          </p:spPr>
        </p:pic>
        <p:pic>
          <p:nvPicPr>
            <p:cNvPr id="183" name="object 183"/>
            <p:cNvPicPr/>
            <p:nvPr/>
          </p:nvPicPr>
          <p:blipFill>
            <a:blip r:embed="rId140"/>
            <a:stretch>
              <a:fillRect/>
            </a:stretch>
          </p:blipFill>
          <p:spPr>
            <a:xfrm>
              <a:off x="4964627" y="2762530"/>
              <a:ext cx="68664" cy="192544"/>
            </a:xfrm>
            <a:prstGeom prst="rect">
              <a:avLst/>
            </a:prstGeom>
          </p:spPr>
        </p:pic>
        <p:sp>
          <p:nvSpPr>
            <p:cNvPr id="184" name="object 184"/>
            <p:cNvSpPr/>
            <p:nvPr/>
          </p:nvSpPr>
          <p:spPr>
            <a:xfrm>
              <a:off x="5053450" y="2758506"/>
              <a:ext cx="24653" cy="194422"/>
            </a:xfrm>
            <a:custGeom>
              <a:avLst/>
              <a:gdLst/>
              <a:ahLst/>
              <a:cxnLst/>
              <a:rect l="l" t="t" r="r" b="b"/>
              <a:pathLst>
                <a:path w="27939" h="220345">
                  <a:moveTo>
                    <a:pt x="27432" y="61048"/>
                  </a:moveTo>
                  <a:lnTo>
                    <a:pt x="0" y="61048"/>
                  </a:lnTo>
                  <a:lnTo>
                    <a:pt x="0" y="219735"/>
                  </a:lnTo>
                  <a:lnTo>
                    <a:pt x="27432" y="219735"/>
                  </a:lnTo>
                  <a:lnTo>
                    <a:pt x="27432" y="61048"/>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185" name="object 185"/>
            <p:cNvPicPr/>
            <p:nvPr/>
          </p:nvPicPr>
          <p:blipFill>
            <a:blip r:embed="rId141"/>
            <a:stretch>
              <a:fillRect/>
            </a:stretch>
          </p:blipFill>
          <p:spPr>
            <a:xfrm>
              <a:off x="5104559" y="2808333"/>
              <a:ext cx="129259" cy="148085"/>
            </a:xfrm>
            <a:prstGeom prst="rect">
              <a:avLst/>
            </a:prstGeom>
          </p:spPr>
        </p:pic>
        <p:sp>
          <p:nvSpPr>
            <p:cNvPr id="186" name="object 186"/>
            <p:cNvSpPr/>
            <p:nvPr/>
          </p:nvSpPr>
          <p:spPr>
            <a:xfrm>
              <a:off x="5262730" y="2758002"/>
              <a:ext cx="85165" cy="196663"/>
            </a:xfrm>
            <a:custGeom>
              <a:avLst/>
              <a:gdLst/>
              <a:ahLst/>
              <a:cxnLst/>
              <a:rect l="l" t="t" r="r" b="b"/>
              <a:pathLst>
                <a:path w="96520" h="222885">
                  <a:moveTo>
                    <a:pt x="27432" y="0"/>
                  </a:moveTo>
                  <a:lnTo>
                    <a:pt x="0" y="0"/>
                  </a:lnTo>
                  <a:lnTo>
                    <a:pt x="0" y="222491"/>
                  </a:lnTo>
                  <a:lnTo>
                    <a:pt x="27432" y="222491"/>
                  </a:lnTo>
                  <a:lnTo>
                    <a:pt x="27432" y="0"/>
                  </a:lnTo>
                  <a:close/>
                </a:path>
                <a:path w="96520" h="222885">
                  <a:moveTo>
                    <a:pt x="96012" y="0"/>
                  </a:moveTo>
                  <a:lnTo>
                    <a:pt x="68580" y="0"/>
                  </a:lnTo>
                  <a:lnTo>
                    <a:pt x="68580" y="222491"/>
                  </a:lnTo>
                  <a:lnTo>
                    <a:pt x="96012" y="222491"/>
                  </a:lnTo>
                  <a:lnTo>
                    <a:pt x="96012" y="0"/>
                  </a:lnTo>
                  <a:close/>
                </a:path>
              </a:pathLst>
            </a:custGeom>
            <a:solidFill>
              <a:srgbClr val="000000"/>
            </a:solidFill>
          </p:spPr>
          <p:txBody>
            <a:bodyPr wrap="square" lIns="0" tIns="0" rIns="0" bIns="0" rtlCol="0"/>
            <a:lstStyle/>
            <a:p>
              <a:endParaRPr/>
            </a:p>
          </p:txBody>
        </p:sp>
        <p:pic>
          <p:nvPicPr>
            <p:cNvPr id="187" name="object 187"/>
            <p:cNvPicPr/>
            <p:nvPr/>
          </p:nvPicPr>
          <p:blipFill>
            <a:blip r:embed="rId142"/>
            <a:stretch>
              <a:fillRect/>
            </a:stretch>
          </p:blipFill>
          <p:spPr>
            <a:xfrm>
              <a:off x="5369720" y="2812367"/>
              <a:ext cx="129176" cy="197923"/>
            </a:xfrm>
            <a:prstGeom prst="rect">
              <a:avLst/>
            </a:prstGeom>
          </p:spPr>
        </p:pic>
        <p:sp>
          <p:nvSpPr>
            <p:cNvPr id="188" name="object 188"/>
            <p:cNvSpPr/>
            <p:nvPr/>
          </p:nvSpPr>
          <p:spPr>
            <a:xfrm>
              <a:off x="5632188" y="2758506"/>
              <a:ext cx="24653" cy="194422"/>
            </a:xfrm>
            <a:custGeom>
              <a:avLst/>
              <a:gdLst/>
              <a:ahLst/>
              <a:cxnLst/>
              <a:rect l="l" t="t" r="r" b="b"/>
              <a:pathLst>
                <a:path w="27939" h="220345">
                  <a:moveTo>
                    <a:pt x="27432" y="61048"/>
                  </a:moveTo>
                  <a:lnTo>
                    <a:pt x="0" y="61048"/>
                  </a:lnTo>
                  <a:lnTo>
                    <a:pt x="0" y="219735"/>
                  </a:lnTo>
                  <a:lnTo>
                    <a:pt x="27432" y="219735"/>
                  </a:lnTo>
                  <a:lnTo>
                    <a:pt x="27432" y="61048"/>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189" name="object 189"/>
            <p:cNvPicPr/>
            <p:nvPr/>
          </p:nvPicPr>
          <p:blipFill>
            <a:blip r:embed="rId143"/>
            <a:stretch>
              <a:fillRect/>
            </a:stretch>
          </p:blipFill>
          <p:spPr>
            <a:xfrm>
              <a:off x="5692699" y="2808334"/>
              <a:ext cx="114468" cy="144051"/>
            </a:xfrm>
            <a:prstGeom prst="rect">
              <a:avLst/>
            </a:prstGeom>
          </p:spPr>
        </p:pic>
        <p:pic>
          <p:nvPicPr>
            <p:cNvPr id="190" name="object 190"/>
            <p:cNvPicPr/>
            <p:nvPr/>
          </p:nvPicPr>
          <p:blipFill>
            <a:blip r:embed="rId144"/>
            <a:stretch>
              <a:fillRect/>
            </a:stretch>
          </p:blipFill>
          <p:spPr>
            <a:xfrm>
              <a:off x="5943067" y="2808333"/>
              <a:ext cx="333823" cy="148085"/>
            </a:xfrm>
            <a:prstGeom prst="rect">
              <a:avLst/>
            </a:prstGeom>
          </p:spPr>
        </p:pic>
        <p:pic>
          <p:nvPicPr>
            <p:cNvPr id="191" name="object 191"/>
            <p:cNvPicPr/>
            <p:nvPr/>
          </p:nvPicPr>
          <p:blipFill>
            <a:blip r:embed="rId145"/>
            <a:stretch>
              <a:fillRect/>
            </a:stretch>
          </p:blipFill>
          <p:spPr>
            <a:xfrm>
              <a:off x="6305129" y="2808334"/>
              <a:ext cx="281295" cy="144051"/>
            </a:xfrm>
            <a:prstGeom prst="rect">
              <a:avLst/>
            </a:prstGeom>
          </p:spPr>
        </p:pic>
        <p:pic>
          <p:nvPicPr>
            <p:cNvPr id="192" name="object 192"/>
            <p:cNvPicPr/>
            <p:nvPr/>
          </p:nvPicPr>
          <p:blipFill>
            <a:blip r:embed="rId146"/>
            <a:stretch>
              <a:fillRect/>
            </a:stretch>
          </p:blipFill>
          <p:spPr>
            <a:xfrm>
              <a:off x="6720980" y="2808250"/>
              <a:ext cx="333822" cy="148085"/>
            </a:xfrm>
            <a:prstGeom prst="rect">
              <a:avLst/>
            </a:prstGeom>
          </p:spPr>
        </p:pic>
        <p:pic>
          <p:nvPicPr>
            <p:cNvPr id="193" name="object 193"/>
            <p:cNvPicPr/>
            <p:nvPr/>
          </p:nvPicPr>
          <p:blipFill>
            <a:blip r:embed="rId147"/>
            <a:stretch>
              <a:fillRect/>
            </a:stretch>
          </p:blipFill>
          <p:spPr>
            <a:xfrm>
              <a:off x="7076318" y="2762530"/>
              <a:ext cx="213976" cy="193889"/>
            </a:xfrm>
            <a:prstGeom prst="rect">
              <a:avLst/>
            </a:prstGeom>
          </p:spPr>
        </p:pic>
        <p:pic>
          <p:nvPicPr>
            <p:cNvPr id="194" name="object 194"/>
            <p:cNvPicPr/>
            <p:nvPr/>
          </p:nvPicPr>
          <p:blipFill>
            <a:blip r:embed="rId148"/>
            <a:stretch>
              <a:fillRect/>
            </a:stretch>
          </p:blipFill>
          <p:spPr>
            <a:xfrm>
              <a:off x="7310549" y="2758496"/>
              <a:ext cx="114384" cy="193889"/>
            </a:xfrm>
            <a:prstGeom prst="rect">
              <a:avLst/>
            </a:prstGeom>
          </p:spPr>
        </p:pic>
        <p:pic>
          <p:nvPicPr>
            <p:cNvPr id="195" name="object 195"/>
            <p:cNvPicPr/>
            <p:nvPr/>
          </p:nvPicPr>
          <p:blipFill>
            <a:blip r:embed="rId149"/>
            <a:stretch>
              <a:fillRect/>
            </a:stretch>
          </p:blipFill>
          <p:spPr>
            <a:xfrm>
              <a:off x="7453170" y="2808333"/>
              <a:ext cx="129259" cy="148085"/>
            </a:xfrm>
            <a:prstGeom prst="rect">
              <a:avLst/>
            </a:prstGeom>
          </p:spPr>
        </p:pic>
        <p:sp>
          <p:nvSpPr>
            <p:cNvPr id="196" name="object 196"/>
            <p:cNvSpPr/>
            <p:nvPr/>
          </p:nvSpPr>
          <p:spPr>
            <a:xfrm>
              <a:off x="7612007" y="2754472"/>
              <a:ext cx="747432" cy="202266"/>
            </a:xfrm>
            <a:custGeom>
              <a:avLst/>
              <a:gdLst/>
              <a:ahLst/>
              <a:cxnLst/>
              <a:rect l="l" t="t" r="r" b="b"/>
              <a:pathLst>
                <a:path w="847090" h="229235">
                  <a:moveTo>
                    <a:pt x="85432" y="70192"/>
                  </a:moveTo>
                  <a:lnTo>
                    <a:pt x="78562" y="66192"/>
                  </a:lnTo>
                  <a:lnTo>
                    <a:pt x="71678" y="63334"/>
                  </a:lnTo>
                  <a:lnTo>
                    <a:pt x="64782" y="61620"/>
                  </a:lnTo>
                  <a:lnTo>
                    <a:pt x="57912" y="61048"/>
                  </a:lnTo>
                  <a:lnTo>
                    <a:pt x="51816" y="61048"/>
                  </a:lnTo>
                  <a:lnTo>
                    <a:pt x="24384" y="90004"/>
                  </a:lnTo>
                  <a:lnTo>
                    <a:pt x="24384" y="65620"/>
                  </a:lnTo>
                  <a:lnTo>
                    <a:pt x="0" y="65620"/>
                  </a:lnTo>
                  <a:lnTo>
                    <a:pt x="0" y="224307"/>
                  </a:lnTo>
                  <a:lnTo>
                    <a:pt x="25908" y="224307"/>
                  </a:lnTo>
                  <a:lnTo>
                    <a:pt x="25908" y="140398"/>
                  </a:lnTo>
                  <a:lnTo>
                    <a:pt x="26187" y="132397"/>
                  </a:lnTo>
                  <a:lnTo>
                    <a:pt x="45720" y="91528"/>
                  </a:lnTo>
                  <a:lnTo>
                    <a:pt x="50292" y="90004"/>
                  </a:lnTo>
                  <a:lnTo>
                    <a:pt x="64008" y="90004"/>
                  </a:lnTo>
                  <a:lnTo>
                    <a:pt x="70104" y="91528"/>
                  </a:lnTo>
                  <a:lnTo>
                    <a:pt x="76288" y="96100"/>
                  </a:lnTo>
                  <a:lnTo>
                    <a:pt x="85432" y="70192"/>
                  </a:lnTo>
                  <a:close/>
                </a:path>
                <a:path w="847090" h="229235">
                  <a:moveTo>
                    <a:pt x="124879" y="194500"/>
                  </a:moveTo>
                  <a:lnTo>
                    <a:pt x="92862" y="194500"/>
                  </a:lnTo>
                  <a:lnTo>
                    <a:pt x="92862" y="226491"/>
                  </a:lnTo>
                  <a:lnTo>
                    <a:pt x="124879" y="226491"/>
                  </a:lnTo>
                  <a:lnTo>
                    <a:pt x="124879" y="194500"/>
                  </a:lnTo>
                  <a:close/>
                </a:path>
                <a:path w="847090" h="229235">
                  <a:moveTo>
                    <a:pt x="506437" y="114388"/>
                  </a:moveTo>
                  <a:lnTo>
                    <a:pt x="499325" y="69596"/>
                  </a:lnTo>
                  <a:lnTo>
                    <a:pt x="477964" y="32385"/>
                  </a:lnTo>
                  <a:lnTo>
                    <a:pt x="477393" y="31864"/>
                  </a:lnTo>
                  <a:lnTo>
                    <a:pt x="477393" y="114388"/>
                  </a:lnTo>
                  <a:lnTo>
                    <a:pt x="475983" y="134759"/>
                  </a:lnTo>
                  <a:lnTo>
                    <a:pt x="456057" y="180022"/>
                  </a:lnTo>
                  <a:lnTo>
                    <a:pt x="417271" y="201447"/>
                  </a:lnTo>
                  <a:lnTo>
                    <a:pt x="401193" y="202882"/>
                  </a:lnTo>
                  <a:lnTo>
                    <a:pt x="385737" y="201447"/>
                  </a:lnTo>
                  <a:lnTo>
                    <a:pt x="347751" y="180022"/>
                  </a:lnTo>
                  <a:lnTo>
                    <a:pt x="327825" y="136690"/>
                  </a:lnTo>
                  <a:lnTo>
                    <a:pt x="326415" y="117436"/>
                  </a:lnTo>
                  <a:lnTo>
                    <a:pt x="327850" y="94907"/>
                  </a:lnTo>
                  <a:lnTo>
                    <a:pt x="349275" y="47332"/>
                  </a:lnTo>
                  <a:lnTo>
                    <a:pt x="387261" y="27305"/>
                  </a:lnTo>
                  <a:lnTo>
                    <a:pt x="402717" y="25908"/>
                  </a:lnTo>
                  <a:lnTo>
                    <a:pt x="412953" y="26492"/>
                  </a:lnTo>
                  <a:lnTo>
                    <a:pt x="449389" y="42887"/>
                  </a:lnTo>
                  <a:lnTo>
                    <a:pt x="472249" y="77736"/>
                  </a:lnTo>
                  <a:lnTo>
                    <a:pt x="477393" y="114388"/>
                  </a:lnTo>
                  <a:lnTo>
                    <a:pt x="477393" y="31864"/>
                  </a:lnTo>
                  <a:lnTo>
                    <a:pt x="444055" y="8991"/>
                  </a:lnTo>
                  <a:lnTo>
                    <a:pt x="401193" y="0"/>
                  </a:lnTo>
                  <a:lnTo>
                    <a:pt x="379399" y="1993"/>
                  </a:lnTo>
                  <a:lnTo>
                    <a:pt x="342163" y="17995"/>
                  </a:lnTo>
                  <a:lnTo>
                    <a:pt x="313296" y="48602"/>
                  </a:lnTo>
                  <a:lnTo>
                    <a:pt x="297916" y="91452"/>
                  </a:lnTo>
                  <a:lnTo>
                    <a:pt x="295935" y="117436"/>
                  </a:lnTo>
                  <a:lnTo>
                    <a:pt x="296799" y="132067"/>
                  </a:lnTo>
                  <a:lnTo>
                    <a:pt x="309651" y="172402"/>
                  </a:lnTo>
                  <a:lnTo>
                    <a:pt x="334518" y="205016"/>
                  </a:lnTo>
                  <a:lnTo>
                    <a:pt x="372529" y="224688"/>
                  </a:lnTo>
                  <a:lnTo>
                    <a:pt x="401193" y="228879"/>
                  </a:lnTo>
                  <a:lnTo>
                    <a:pt x="415747" y="228028"/>
                  </a:lnTo>
                  <a:lnTo>
                    <a:pt x="454533" y="215163"/>
                  </a:lnTo>
                  <a:lnTo>
                    <a:pt x="485825" y="187439"/>
                  </a:lnTo>
                  <a:lnTo>
                    <a:pt x="503008" y="146672"/>
                  </a:lnTo>
                  <a:lnTo>
                    <a:pt x="505587" y="131038"/>
                  </a:lnTo>
                  <a:lnTo>
                    <a:pt x="506437" y="114388"/>
                  </a:lnTo>
                  <a:close/>
                </a:path>
                <a:path w="847090" h="229235">
                  <a:moveTo>
                    <a:pt x="614743" y="3048"/>
                  </a:moveTo>
                  <a:lnTo>
                    <a:pt x="607860" y="2159"/>
                  </a:lnTo>
                  <a:lnTo>
                    <a:pt x="601129" y="1714"/>
                  </a:lnTo>
                  <a:lnTo>
                    <a:pt x="588746" y="1524"/>
                  </a:lnTo>
                  <a:lnTo>
                    <a:pt x="580174" y="1828"/>
                  </a:lnTo>
                  <a:lnTo>
                    <a:pt x="547598" y="24384"/>
                  </a:lnTo>
                  <a:lnTo>
                    <a:pt x="544550" y="38100"/>
                  </a:lnTo>
                  <a:lnTo>
                    <a:pt x="544550" y="65620"/>
                  </a:lnTo>
                  <a:lnTo>
                    <a:pt x="521690" y="65620"/>
                  </a:lnTo>
                  <a:lnTo>
                    <a:pt x="521690" y="86956"/>
                  </a:lnTo>
                  <a:lnTo>
                    <a:pt x="544550" y="86956"/>
                  </a:lnTo>
                  <a:lnTo>
                    <a:pt x="544550" y="224307"/>
                  </a:lnTo>
                  <a:lnTo>
                    <a:pt x="571982" y="224307"/>
                  </a:lnTo>
                  <a:lnTo>
                    <a:pt x="571982" y="86956"/>
                  </a:lnTo>
                  <a:lnTo>
                    <a:pt x="602462" y="86956"/>
                  </a:lnTo>
                  <a:lnTo>
                    <a:pt x="602462" y="65620"/>
                  </a:lnTo>
                  <a:lnTo>
                    <a:pt x="571982" y="65620"/>
                  </a:lnTo>
                  <a:lnTo>
                    <a:pt x="571982" y="41236"/>
                  </a:lnTo>
                  <a:lnTo>
                    <a:pt x="573506" y="35052"/>
                  </a:lnTo>
                  <a:lnTo>
                    <a:pt x="576554" y="30480"/>
                  </a:lnTo>
                  <a:lnTo>
                    <a:pt x="579602" y="27432"/>
                  </a:lnTo>
                  <a:lnTo>
                    <a:pt x="585698" y="25908"/>
                  </a:lnTo>
                  <a:lnTo>
                    <a:pt x="603986" y="25908"/>
                  </a:lnTo>
                  <a:lnTo>
                    <a:pt x="610171" y="27432"/>
                  </a:lnTo>
                  <a:lnTo>
                    <a:pt x="614743" y="3048"/>
                  </a:lnTo>
                  <a:close/>
                </a:path>
                <a:path w="847090" h="229235">
                  <a:moveTo>
                    <a:pt x="686371" y="224307"/>
                  </a:moveTo>
                  <a:lnTo>
                    <a:pt x="683323" y="199834"/>
                  </a:lnTo>
                  <a:lnTo>
                    <a:pt x="677227" y="201358"/>
                  </a:lnTo>
                  <a:lnTo>
                    <a:pt x="663511" y="201358"/>
                  </a:lnTo>
                  <a:lnTo>
                    <a:pt x="661987" y="199834"/>
                  </a:lnTo>
                  <a:lnTo>
                    <a:pt x="658939" y="198310"/>
                  </a:lnTo>
                  <a:lnTo>
                    <a:pt x="657415" y="196786"/>
                  </a:lnTo>
                  <a:lnTo>
                    <a:pt x="657415" y="193738"/>
                  </a:lnTo>
                  <a:lnTo>
                    <a:pt x="655891" y="192214"/>
                  </a:lnTo>
                  <a:lnTo>
                    <a:pt x="655891" y="86956"/>
                  </a:lnTo>
                  <a:lnTo>
                    <a:pt x="683323" y="86956"/>
                  </a:lnTo>
                  <a:lnTo>
                    <a:pt x="683323" y="65620"/>
                  </a:lnTo>
                  <a:lnTo>
                    <a:pt x="655891" y="65620"/>
                  </a:lnTo>
                  <a:lnTo>
                    <a:pt x="655891" y="9144"/>
                  </a:lnTo>
                  <a:lnTo>
                    <a:pt x="628459" y="25908"/>
                  </a:lnTo>
                  <a:lnTo>
                    <a:pt x="628459" y="65620"/>
                  </a:lnTo>
                  <a:lnTo>
                    <a:pt x="608647" y="65620"/>
                  </a:lnTo>
                  <a:lnTo>
                    <a:pt x="608647" y="86956"/>
                  </a:lnTo>
                  <a:lnTo>
                    <a:pt x="628459" y="86956"/>
                  </a:lnTo>
                  <a:lnTo>
                    <a:pt x="628459" y="178498"/>
                  </a:lnTo>
                  <a:lnTo>
                    <a:pt x="637603" y="218211"/>
                  </a:lnTo>
                  <a:lnTo>
                    <a:pt x="643699" y="221259"/>
                  </a:lnTo>
                  <a:lnTo>
                    <a:pt x="648271" y="225831"/>
                  </a:lnTo>
                  <a:lnTo>
                    <a:pt x="655891" y="227355"/>
                  </a:lnTo>
                  <a:lnTo>
                    <a:pt x="672655" y="227355"/>
                  </a:lnTo>
                  <a:lnTo>
                    <a:pt x="678751" y="225831"/>
                  </a:lnTo>
                  <a:lnTo>
                    <a:pt x="686371" y="224307"/>
                  </a:lnTo>
                  <a:close/>
                </a:path>
                <a:path w="847090" h="229235">
                  <a:moveTo>
                    <a:pt x="846582" y="144957"/>
                  </a:moveTo>
                  <a:lnTo>
                    <a:pt x="835647" y="95580"/>
                  </a:lnTo>
                  <a:lnTo>
                    <a:pt x="819048" y="76847"/>
                  </a:lnTo>
                  <a:lnTo>
                    <a:pt x="819048" y="129717"/>
                  </a:lnTo>
                  <a:lnTo>
                    <a:pt x="729132" y="129717"/>
                  </a:lnTo>
                  <a:lnTo>
                    <a:pt x="749998" y="90982"/>
                  </a:lnTo>
                  <a:lnTo>
                    <a:pt x="774852" y="83908"/>
                  </a:lnTo>
                  <a:lnTo>
                    <a:pt x="784593" y="84785"/>
                  </a:lnTo>
                  <a:lnTo>
                    <a:pt x="815428" y="112115"/>
                  </a:lnTo>
                  <a:lnTo>
                    <a:pt x="819048" y="129717"/>
                  </a:lnTo>
                  <a:lnTo>
                    <a:pt x="819048" y="76847"/>
                  </a:lnTo>
                  <a:lnTo>
                    <a:pt x="815835" y="73901"/>
                  </a:lnTo>
                  <a:lnTo>
                    <a:pt x="803630" y="66763"/>
                  </a:lnTo>
                  <a:lnTo>
                    <a:pt x="790028" y="62471"/>
                  </a:lnTo>
                  <a:lnTo>
                    <a:pt x="774852" y="61048"/>
                  </a:lnTo>
                  <a:lnTo>
                    <a:pt x="758812" y="62471"/>
                  </a:lnTo>
                  <a:lnTo>
                    <a:pt x="721512" y="83908"/>
                  </a:lnTo>
                  <a:lnTo>
                    <a:pt x="701497" y="127241"/>
                  </a:lnTo>
                  <a:lnTo>
                    <a:pt x="700087" y="146481"/>
                  </a:lnTo>
                  <a:lnTo>
                    <a:pt x="701471" y="164782"/>
                  </a:lnTo>
                  <a:lnTo>
                    <a:pt x="719988" y="206019"/>
                  </a:lnTo>
                  <a:lnTo>
                    <a:pt x="759853" y="227457"/>
                  </a:lnTo>
                  <a:lnTo>
                    <a:pt x="776376" y="228879"/>
                  </a:lnTo>
                  <a:lnTo>
                    <a:pt x="789533" y="228028"/>
                  </a:lnTo>
                  <a:lnTo>
                    <a:pt x="829868" y="207479"/>
                  </a:lnTo>
                  <a:lnTo>
                    <a:pt x="846582" y="176974"/>
                  </a:lnTo>
                  <a:lnTo>
                    <a:pt x="817524" y="173913"/>
                  </a:lnTo>
                  <a:lnTo>
                    <a:pt x="814692" y="181368"/>
                  </a:lnTo>
                  <a:lnTo>
                    <a:pt x="810856" y="187833"/>
                  </a:lnTo>
                  <a:lnTo>
                    <a:pt x="776376" y="206019"/>
                  </a:lnTo>
                  <a:lnTo>
                    <a:pt x="766648" y="205143"/>
                  </a:lnTo>
                  <a:lnTo>
                    <a:pt x="732370" y="175069"/>
                  </a:lnTo>
                  <a:lnTo>
                    <a:pt x="727608" y="151053"/>
                  </a:lnTo>
                  <a:lnTo>
                    <a:pt x="846582" y="151053"/>
                  </a:lnTo>
                  <a:lnTo>
                    <a:pt x="846582" y="144957"/>
                  </a:lnTo>
                  <a:close/>
                </a:path>
              </a:pathLst>
            </a:custGeom>
            <a:solidFill>
              <a:srgbClr val="000000"/>
            </a:solidFill>
          </p:spPr>
          <p:txBody>
            <a:bodyPr wrap="square" lIns="0" tIns="0" rIns="0" bIns="0" rtlCol="0"/>
            <a:lstStyle/>
            <a:p>
              <a:endParaRPr/>
            </a:p>
          </p:txBody>
        </p:sp>
        <p:pic>
          <p:nvPicPr>
            <p:cNvPr id="197" name="object 197"/>
            <p:cNvPicPr/>
            <p:nvPr/>
          </p:nvPicPr>
          <p:blipFill>
            <a:blip r:embed="rId150"/>
            <a:stretch>
              <a:fillRect/>
            </a:stretch>
          </p:blipFill>
          <p:spPr>
            <a:xfrm>
              <a:off x="8388583" y="2808334"/>
              <a:ext cx="114384" cy="144051"/>
            </a:xfrm>
            <a:prstGeom prst="rect">
              <a:avLst/>
            </a:prstGeom>
          </p:spPr>
        </p:pic>
        <p:pic>
          <p:nvPicPr>
            <p:cNvPr id="198" name="object 198"/>
            <p:cNvPicPr/>
            <p:nvPr/>
          </p:nvPicPr>
          <p:blipFill>
            <a:blip r:embed="rId151"/>
            <a:stretch>
              <a:fillRect/>
            </a:stretch>
          </p:blipFill>
          <p:spPr>
            <a:xfrm>
              <a:off x="704850" y="3084334"/>
              <a:ext cx="1231498" cy="247677"/>
            </a:xfrm>
            <a:prstGeom prst="rect">
              <a:avLst/>
            </a:prstGeom>
          </p:spPr>
        </p:pic>
        <p:sp>
          <p:nvSpPr>
            <p:cNvPr id="199" name="object 199"/>
            <p:cNvSpPr/>
            <p:nvPr/>
          </p:nvSpPr>
          <p:spPr>
            <a:xfrm>
              <a:off x="1964581" y="3084340"/>
              <a:ext cx="24653" cy="194422"/>
            </a:xfrm>
            <a:custGeom>
              <a:avLst/>
              <a:gdLst/>
              <a:ahLst/>
              <a:cxnLst/>
              <a:rect l="l" t="t" r="r" b="b"/>
              <a:pathLst>
                <a:path w="27939" h="220345">
                  <a:moveTo>
                    <a:pt x="27432" y="61061"/>
                  </a:moveTo>
                  <a:lnTo>
                    <a:pt x="0" y="61061"/>
                  </a:lnTo>
                  <a:lnTo>
                    <a:pt x="0" y="219748"/>
                  </a:lnTo>
                  <a:lnTo>
                    <a:pt x="27432" y="219748"/>
                  </a:lnTo>
                  <a:lnTo>
                    <a:pt x="27432" y="61061"/>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200" name="object 200"/>
            <p:cNvPicPr/>
            <p:nvPr/>
          </p:nvPicPr>
          <p:blipFill>
            <a:blip r:embed="rId152"/>
            <a:stretch>
              <a:fillRect/>
            </a:stretch>
          </p:blipFill>
          <p:spPr>
            <a:xfrm>
              <a:off x="2011735" y="3088369"/>
              <a:ext cx="68580" cy="192461"/>
            </a:xfrm>
            <a:prstGeom prst="rect">
              <a:avLst/>
            </a:prstGeom>
          </p:spPr>
        </p:pic>
        <p:sp>
          <p:nvSpPr>
            <p:cNvPr id="201" name="object 201"/>
            <p:cNvSpPr/>
            <p:nvPr/>
          </p:nvSpPr>
          <p:spPr>
            <a:xfrm>
              <a:off x="2100475" y="3084340"/>
              <a:ext cx="24653" cy="194422"/>
            </a:xfrm>
            <a:custGeom>
              <a:avLst/>
              <a:gdLst/>
              <a:ahLst/>
              <a:cxnLst/>
              <a:rect l="l" t="t" r="r" b="b"/>
              <a:pathLst>
                <a:path w="27939" h="220345">
                  <a:moveTo>
                    <a:pt x="27432" y="61061"/>
                  </a:moveTo>
                  <a:lnTo>
                    <a:pt x="0" y="61061"/>
                  </a:lnTo>
                  <a:lnTo>
                    <a:pt x="0" y="219748"/>
                  </a:lnTo>
                  <a:lnTo>
                    <a:pt x="27432" y="219748"/>
                  </a:lnTo>
                  <a:lnTo>
                    <a:pt x="27432" y="61061"/>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202" name="object 202"/>
            <p:cNvPicPr/>
            <p:nvPr/>
          </p:nvPicPr>
          <p:blipFill>
            <a:blip r:embed="rId153"/>
            <a:stretch>
              <a:fillRect/>
            </a:stretch>
          </p:blipFill>
          <p:spPr>
            <a:xfrm>
              <a:off x="2151669" y="3134089"/>
              <a:ext cx="131865" cy="148085"/>
            </a:xfrm>
            <a:prstGeom prst="rect">
              <a:avLst/>
            </a:prstGeom>
          </p:spPr>
        </p:pic>
        <p:pic>
          <p:nvPicPr>
            <p:cNvPr id="203" name="object 203"/>
            <p:cNvPicPr/>
            <p:nvPr/>
          </p:nvPicPr>
          <p:blipFill>
            <a:blip r:embed="rId154"/>
            <a:stretch>
              <a:fillRect/>
            </a:stretch>
          </p:blipFill>
          <p:spPr>
            <a:xfrm>
              <a:off x="2310512" y="3134089"/>
              <a:ext cx="113039" cy="144051"/>
            </a:xfrm>
            <a:prstGeom prst="rect">
              <a:avLst/>
            </a:prstGeom>
          </p:spPr>
        </p:pic>
        <p:pic>
          <p:nvPicPr>
            <p:cNvPr id="204" name="object 204"/>
            <p:cNvPicPr/>
            <p:nvPr/>
          </p:nvPicPr>
          <p:blipFill>
            <a:blip r:embed="rId155"/>
            <a:stretch>
              <a:fillRect/>
            </a:stretch>
          </p:blipFill>
          <p:spPr>
            <a:xfrm>
              <a:off x="2516420" y="3138123"/>
              <a:ext cx="192461" cy="140017"/>
            </a:xfrm>
            <a:prstGeom prst="rect">
              <a:avLst/>
            </a:prstGeom>
          </p:spPr>
        </p:pic>
        <p:sp>
          <p:nvSpPr>
            <p:cNvPr id="205" name="object 205"/>
            <p:cNvSpPr/>
            <p:nvPr/>
          </p:nvSpPr>
          <p:spPr>
            <a:xfrm>
              <a:off x="2729047" y="3084340"/>
              <a:ext cx="276225" cy="195543"/>
            </a:xfrm>
            <a:custGeom>
              <a:avLst/>
              <a:gdLst/>
              <a:ahLst/>
              <a:cxnLst/>
              <a:rect l="l" t="t" r="r" b="b"/>
              <a:pathLst>
                <a:path w="313054" h="221614">
                  <a:moveTo>
                    <a:pt x="25908" y="61061"/>
                  </a:moveTo>
                  <a:lnTo>
                    <a:pt x="0" y="61061"/>
                  </a:lnTo>
                  <a:lnTo>
                    <a:pt x="0" y="219748"/>
                  </a:lnTo>
                  <a:lnTo>
                    <a:pt x="25908" y="219748"/>
                  </a:lnTo>
                  <a:lnTo>
                    <a:pt x="25908" y="61061"/>
                  </a:lnTo>
                  <a:close/>
                </a:path>
                <a:path w="313054" h="221614">
                  <a:moveTo>
                    <a:pt x="25908" y="0"/>
                  </a:moveTo>
                  <a:lnTo>
                    <a:pt x="0" y="0"/>
                  </a:lnTo>
                  <a:lnTo>
                    <a:pt x="0" y="30480"/>
                  </a:lnTo>
                  <a:lnTo>
                    <a:pt x="25908" y="30480"/>
                  </a:lnTo>
                  <a:lnTo>
                    <a:pt x="25908" y="0"/>
                  </a:lnTo>
                  <a:close/>
                </a:path>
                <a:path w="313054" h="221614">
                  <a:moveTo>
                    <a:pt x="94767" y="482"/>
                  </a:moveTo>
                  <a:lnTo>
                    <a:pt x="67348" y="482"/>
                  </a:lnTo>
                  <a:lnTo>
                    <a:pt x="67348" y="221462"/>
                  </a:lnTo>
                  <a:lnTo>
                    <a:pt x="94767" y="221462"/>
                  </a:lnTo>
                  <a:lnTo>
                    <a:pt x="94767" y="482"/>
                  </a:lnTo>
                  <a:close/>
                </a:path>
                <a:path w="313054" h="221614">
                  <a:moveTo>
                    <a:pt x="163360" y="482"/>
                  </a:moveTo>
                  <a:lnTo>
                    <a:pt x="135928" y="482"/>
                  </a:lnTo>
                  <a:lnTo>
                    <a:pt x="135928" y="221462"/>
                  </a:lnTo>
                  <a:lnTo>
                    <a:pt x="163360" y="221462"/>
                  </a:lnTo>
                  <a:lnTo>
                    <a:pt x="163360" y="482"/>
                  </a:lnTo>
                  <a:close/>
                </a:path>
                <a:path w="313054" h="221614">
                  <a:moveTo>
                    <a:pt x="312712" y="482"/>
                  </a:moveTo>
                  <a:lnTo>
                    <a:pt x="285267" y="482"/>
                  </a:lnTo>
                  <a:lnTo>
                    <a:pt x="285267" y="221462"/>
                  </a:lnTo>
                  <a:lnTo>
                    <a:pt x="312712" y="221462"/>
                  </a:lnTo>
                  <a:lnTo>
                    <a:pt x="312712" y="482"/>
                  </a:lnTo>
                  <a:close/>
                </a:path>
              </a:pathLst>
            </a:custGeom>
            <a:solidFill>
              <a:srgbClr val="000000"/>
            </a:solidFill>
          </p:spPr>
          <p:txBody>
            <a:bodyPr wrap="square" lIns="0" tIns="0" rIns="0" bIns="0" rtlCol="0"/>
            <a:lstStyle/>
            <a:p>
              <a:endParaRPr/>
            </a:p>
          </p:txBody>
        </p:sp>
        <p:pic>
          <p:nvPicPr>
            <p:cNvPr id="206" name="object 206"/>
            <p:cNvPicPr/>
            <p:nvPr/>
          </p:nvPicPr>
          <p:blipFill>
            <a:blip r:embed="rId156"/>
            <a:stretch>
              <a:fillRect/>
            </a:stretch>
          </p:blipFill>
          <p:spPr>
            <a:xfrm>
              <a:off x="3034468" y="3134172"/>
              <a:ext cx="129259" cy="148085"/>
            </a:xfrm>
            <a:prstGeom prst="rect">
              <a:avLst/>
            </a:prstGeom>
          </p:spPr>
        </p:pic>
        <p:pic>
          <p:nvPicPr>
            <p:cNvPr id="207" name="object 207"/>
            <p:cNvPicPr/>
            <p:nvPr/>
          </p:nvPicPr>
          <p:blipFill>
            <a:blip r:embed="rId157"/>
            <a:stretch>
              <a:fillRect/>
            </a:stretch>
          </p:blipFill>
          <p:spPr>
            <a:xfrm>
              <a:off x="3185327" y="3134089"/>
              <a:ext cx="129176" cy="148085"/>
            </a:xfrm>
            <a:prstGeom prst="rect">
              <a:avLst/>
            </a:prstGeom>
          </p:spPr>
        </p:pic>
        <p:pic>
          <p:nvPicPr>
            <p:cNvPr id="208" name="object 208"/>
            <p:cNvPicPr/>
            <p:nvPr/>
          </p:nvPicPr>
          <p:blipFill>
            <a:blip r:embed="rId158"/>
            <a:stretch>
              <a:fillRect/>
            </a:stretch>
          </p:blipFill>
          <p:spPr>
            <a:xfrm>
              <a:off x="3334757" y="3084251"/>
              <a:ext cx="122452" cy="197923"/>
            </a:xfrm>
            <a:prstGeom prst="rect">
              <a:avLst/>
            </a:prstGeom>
          </p:spPr>
        </p:pic>
        <p:pic>
          <p:nvPicPr>
            <p:cNvPr id="209" name="object 209"/>
            <p:cNvPicPr/>
            <p:nvPr/>
          </p:nvPicPr>
          <p:blipFill>
            <a:blip r:embed="rId159"/>
            <a:stretch>
              <a:fillRect/>
            </a:stretch>
          </p:blipFill>
          <p:spPr>
            <a:xfrm>
              <a:off x="3555458" y="3088369"/>
              <a:ext cx="211286" cy="193805"/>
            </a:xfrm>
            <a:prstGeom prst="rect">
              <a:avLst/>
            </a:prstGeom>
          </p:spPr>
        </p:pic>
        <p:pic>
          <p:nvPicPr>
            <p:cNvPr id="210" name="object 210"/>
            <p:cNvPicPr/>
            <p:nvPr/>
          </p:nvPicPr>
          <p:blipFill>
            <a:blip r:embed="rId160"/>
            <a:stretch>
              <a:fillRect/>
            </a:stretch>
          </p:blipFill>
          <p:spPr>
            <a:xfrm>
              <a:off x="3854236" y="3088369"/>
              <a:ext cx="68664" cy="192461"/>
            </a:xfrm>
            <a:prstGeom prst="rect">
              <a:avLst/>
            </a:prstGeom>
          </p:spPr>
        </p:pic>
        <p:pic>
          <p:nvPicPr>
            <p:cNvPr id="211" name="object 211"/>
            <p:cNvPicPr/>
            <p:nvPr/>
          </p:nvPicPr>
          <p:blipFill>
            <a:blip r:embed="rId161"/>
            <a:stretch>
              <a:fillRect/>
            </a:stretch>
          </p:blipFill>
          <p:spPr>
            <a:xfrm>
              <a:off x="3943069" y="3084334"/>
              <a:ext cx="114384" cy="193805"/>
            </a:xfrm>
            <a:prstGeom prst="rect">
              <a:avLst/>
            </a:prstGeom>
          </p:spPr>
        </p:pic>
        <p:pic>
          <p:nvPicPr>
            <p:cNvPr id="212" name="object 212"/>
            <p:cNvPicPr/>
            <p:nvPr/>
          </p:nvPicPr>
          <p:blipFill>
            <a:blip r:embed="rId162"/>
            <a:stretch>
              <a:fillRect/>
            </a:stretch>
          </p:blipFill>
          <p:spPr>
            <a:xfrm>
              <a:off x="4085692" y="3134089"/>
              <a:ext cx="129259" cy="148085"/>
            </a:xfrm>
            <a:prstGeom prst="rect">
              <a:avLst/>
            </a:prstGeom>
          </p:spPr>
        </p:pic>
        <p:pic>
          <p:nvPicPr>
            <p:cNvPr id="213" name="object 213"/>
            <p:cNvPicPr/>
            <p:nvPr/>
          </p:nvPicPr>
          <p:blipFill>
            <a:blip r:embed="rId163"/>
            <a:stretch>
              <a:fillRect/>
            </a:stretch>
          </p:blipFill>
          <p:spPr>
            <a:xfrm>
              <a:off x="4310511" y="3084334"/>
              <a:ext cx="121107" cy="197839"/>
            </a:xfrm>
            <a:prstGeom prst="rect">
              <a:avLst/>
            </a:prstGeom>
          </p:spPr>
        </p:pic>
        <p:pic>
          <p:nvPicPr>
            <p:cNvPr id="214" name="object 214"/>
            <p:cNvPicPr/>
            <p:nvPr/>
          </p:nvPicPr>
          <p:blipFill>
            <a:blip r:embed="rId164"/>
            <a:stretch>
              <a:fillRect/>
            </a:stretch>
          </p:blipFill>
          <p:spPr>
            <a:xfrm>
              <a:off x="4461201" y="3134089"/>
              <a:ext cx="415934" cy="148085"/>
            </a:xfrm>
            <a:prstGeom prst="rect">
              <a:avLst/>
            </a:prstGeom>
          </p:spPr>
        </p:pic>
        <p:sp>
          <p:nvSpPr>
            <p:cNvPr id="215" name="object 215"/>
            <p:cNvSpPr/>
            <p:nvPr/>
          </p:nvSpPr>
          <p:spPr>
            <a:xfrm>
              <a:off x="4905039" y="3084755"/>
              <a:ext cx="24653" cy="194981"/>
            </a:xfrm>
            <a:custGeom>
              <a:avLst/>
              <a:gdLst/>
              <a:ahLst/>
              <a:cxnLst/>
              <a:rect l="l" t="t" r="r" b="b"/>
              <a:pathLst>
                <a:path w="27939" h="220977">
                  <a:moveTo>
                    <a:pt x="27432" y="220979"/>
                  </a:moveTo>
                  <a:lnTo>
                    <a:pt x="0" y="220979"/>
                  </a:lnTo>
                  <a:lnTo>
                    <a:pt x="0" y="0"/>
                  </a:lnTo>
                  <a:lnTo>
                    <a:pt x="27432" y="0"/>
                  </a:lnTo>
                  <a:lnTo>
                    <a:pt x="27432" y="220979"/>
                  </a:lnTo>
                  <a:close/>
                </a:path>
              </a:pathLst>
            </a:custGeom>
            <a:solidFill>
              <a:srgbClr val="0070BF"/>
            </a:solidFill>
          </p:spPr>
          <p:txBody>
            <a:bodyPr wrap="square" lIns="0" tIns="0" rIns="0" bIns="0" rtlCol="0"/>
            <a:lstStyle/>
            <a:p>
              <a:endParaRPr/>
            </a:p>
          </p:txBody>
        </p:sp>
        <p:pic>
          <p:nvPicPr>
            <p:cNvPr id="216" name="object 216"/>
            <p:cNvPicPr/>
            <p:nvPr/>
          </p:nvPicPr>
          <p:blipFill>
            <a:blip r:embed="rId165"/>
            <a:stretch>
              <a:fillRect/>
            </a:stretch>
          </p:blipFill>
          <p:spPr>
            <a:xfrm>
              <a:off x="4957902" y="3134089"/>
              <a:ext cx="131865" cy="148085"/>
            </a:xfrm>
            <a:prstGeom prst="rect">
              <a:avLst/>
            </a:prstGeom>
          </p:spPr>
        </p:pic>
        <p:pic>
          <p:nvPicPr>
            <p:cNvPr id="217" name="object 217"/>
            <p:cNvPicPr/>
            <p:nvPr/>
          </p:nvPicPr>
          <p:blipFill>
            <a:blip r:embed="rId166"/>
            <a:stretch>
              <a:fillRect/>
            </a:stretch>
          </p:blipFill>
          <p:spPr>
            <a:xfrm>
              <a:off x="5118006" y="3134089"/>
              <a:ext cx="121191" cy="197923"/>
            </a:xfrm>
            <a:prstGeom prst="rect">
              <a:avLst/>
            </a:prstGeom>
          </p:spPr>
        </p:pic>
        <p:pic>
          <p:nvPicPr>
            <p:cNvPr id="218" name="object 218"/>
            <p:cNvPicPr/>
            <p:nvPr/>
          </p:nvPicPr>
          <p:blipFill>
            <a:blip r:embed="rId167"/>
            <a:stretch>
              <a:fillRect/>
            </a:stretch>
          </p:blipFill>
          <p:spPr>
            <a:xfrm>
              <a:off x="5268781" y="3134089"/>
              <a:ext cx="189771" cy="144051"/>
            </a:xfrm>
            <a:prstGeom prst="rect">
              <a:avLst/>
            </a:prstGeom>
          </p:spPr>
        </p:pic>
        <p:pic>
          <p:nvPicPr>
            <p:cNvPr id="219" name="object 219"/>
            <p:cNvPicPr/>
            <p:nvPr/>
          </p:nvPicPr>
          <p:blipFill>
            <a:blip r:embed="rId168"/>
            <a:stretch>
              <a:fillRect/>
            </a:stretch>
          </p:blipFill>
          <p:spPr>
            <a:xfrm>
              <a:off x="5485546" y="3134089"/>
              <a:ext cx="130421" cy="148085"/>
            </a:xfrm>
            <a:prstGeom prst="rect">
              <a:avLst/>
            </a:prstGeom>
          </p:spPr>
        </p:pic>
        <p:pic>
          <p:nvPicPr>
            <p:cNvPr id="220" name="object 220"/>
            <p:cNvPicPr/>
            <p:nvPr/>
          </p:nvPicPr>
          <p:blipFill>
            <a:blip r:embed="rId169"/>
            <a:stretch>
              <a:fillRect/>
            </a:stretch>
          </p:blipFill>
          <p:spPr>
            <a:xfrm>
              <a:off x="5644290" y="3134089"/>
              <a:ext cx="114384" cy="144051"/>
            </a:xfrm>
            <a:prstGeom prst="rect">
              <a:avLst/>
            </a:prstGeom>
          </p:spPr>
        </p:pic>
        <p:pic>
          <p:nvPicPr>
            <p:cNvPr id="221" name="object 221"/>
            <p:cNvPicPr/>
            <p:nvPr/>
          </p:nvPicPr>
          <p:blipFill>
            <a:blip r:embed="rId170"/>
            <a:stretch>
              <a:fillRect/>
            </a:stretch>
          </p:blipFill>
          <p:spPr>
            <a:xfrm>
              <a:off x="5782880" y="3088369"/>
              <a:ext cx="68664" cy="192461"/>
            </a:xfrm>
            <a:prstGeom prst="rect">
              <a:avLst/>
            </a:prstGeom>
          </p:spPr>
        </p:pic>
        <p:pic>
          <p:nvPicPr>
            <p:cNvPr id="222" name="object 222"/>
            <p:cNvPicPr/>
            <p:nvPr/>
          </p:nvPicPr>
          <p:blipFill>
            <a:blip r:embed="rId171"/>
            <a:stretch>
              <a:fillRect/>
            </a:stretch>
          </p:blipFill>
          <p:spPr>
            <a:xfrm>
              <a:off x="5935000" y="3081645"/>
              <a:ext cx="226078" cy="200529"/>
            </a:xfrm>
            <a:prstGeom prst="rect">
              <a:avLst/>
            </a:prstGeom>
          </p:spPr>
        </p:pic>
        <p:pic>
          <p:nvPicPr>
            <p:cNvPr id="223" name="object 223"/>
            <p:cNvPicPr/>
            <p:nvPr/>
          </p:nvPicPr>
          <p:blipFill>
            <a:blip r:embed="rId172"/>
            <a:stretch>
              <a:fillRect/>
            </a:stretch>
          </p:blipFill>
          <p:spPr>
            <a:xfrm>
              <a:off x="6235121" y="3081645"/>
              <a:ext cx="428036" cy="200529"/>
            </a:xfrm>
            <a:prstGeom prst="rect">
              <a:avLst/>
            </a:prstGeom>
          </p:spPr>
        </p:pic>
        <p:pic>
          <p:nvPicPr>
            <p:cNvPr id="224" name="object 224"/>
            <p:cNvPicPr/>
            <p:nvPr/>
          </p:nvPicPr>
          <p:blipFill>
            <a:blip r:embed="rId173"/>
            <a:stretch>
              <a:fillRect/>
            </a:stretch>
          </p:blipFill>
          <p:spPr>
            <a:xfrm>
              <a:off x="6691395" y="3134089"/>
              <a:ext cx="114384" cy="144051"/>
            </a:xfrm>
            <a:prstGeom prst="rect">
              <a:avLst/>
            </a:prstGeom>
          </p:spPr>
        </p:pic>
        <p:pic>
          <p:nvPicPr>
            <p:cNvPr id="225" name="object 225"/>
            <p:cNvPicPr/>
            <p:nvPr/>
          </p:nvPicPr>
          <p:blipFill>
            <a:blip r:embed="rId174"/>
            <a:stretch>
              <a:fillRect/>
            </a:stretch>
          </p:blipFill>
          <p:spPr>
            <a:xfrm>
              <a:off x="6834100" y="3134172"/>
              <a:ext cx="115729" cy="148085"/>
            </a:xfrm>
            <a:prstGeom prst="rect">
              <a:avLst/>
            </a:prstGeom>
          </p:spPr>
        </p:pic>
        <p:sp>
          <p:nvSpPr>
            <p:cNvPr id="226" name="object 226"/>
            <p:cNvSpPr/>
            <p:nvPr/>
          </p:nvSpPr>
          <p:spPr>
            <a:xfrm>
              <a:off x="6978059" y="3084340"/>
              <a:ext cx="24653" cy="194422"/>
            </a:xfrm>
            <a:custGeom>
              <a:avLst/>
              <a:gdLst/>
              <a:ahLst/>
              <a:cxnLst/>
              <a:rect l="l" t="t" r="r" b="b"/>
              <a:pathLst>
                <a:path w="27940" h="220345">
                  <a:moveTo>
                    <a:pt x="27432" y="61061"/>
                  </a:moveTo>
                  <a:lnTo>
                    <a:pt x="0" y="61061"/>
                  </a:lnTo>
                  <a:lnTo>
                    <a:pt x="0" y="219748"/>
                  </a:lnTo>
                  <a:lnTo>
                    <a:pt x="27432" y="219748"/>
                  </a:lnTo>
                  <a:lnTo>
                    <a:pt x="27432" y="61061"/>
                  </a:lnTo>
                  <a:close/>
                </a:path>
                <a:path w="27940" h="220345">
                  <a:moveTo>
                    <a:pt x="27432" y="0"/>
                  </a:moveTo>
                  <a:lnTo>
                    <a:pt x="0" y="0"/>
                  </a:lnTo>
                  <a:lnTo>
                    <a:pt x="0" y="30480"/>
                  </a:lnTo>
                  <a:lnTo>
                    <a:pt x="27432" y="30480"/>
                  </a:lnTo>
                  <a:lnTo>
                    <a:pt x="27432" y="0"/>
                  </a:lnTo>
                  <a:close/>
                </a:path>
              </a:pathLst>
            </a:custGeom>
            <a:solidFill>
              <a:srgbClr val="0070BF"/>
            </a:solidFill>
          </p:spPr>
          <p:txBody>
            <a:bodyPr wrap="square" lIns="0" tIns="0" rIns="0" bIns="0" rtlCol="0"/>
            <a:lstStyle/>
            <a:p>
              <a:endParaRPr/>
            </a:p>
          </p:txBody>
        </p:sp>
        <p:pic>
          <p:nvPicPr>
            <p:cNvPr id="227" name="object 227"/>
            <p:cNvPicPr/>
            <p:nvPr/>
          </p:nvPicPr>
          <p:blipFill>
            <a:blip r:embed="rId175"/>
            <a:stretch>
              <a:fillRect/>
            </a:stretch>
          </p:blipFill>
          <p:spPr>
            <a:xfrm>
              <a:off x="7023788" y="3134089"/>
              <a:ext cx="270537" cy="148085"/>
            </a:xfrm>
            <a:prstGeom prst="rect">
              <a:avLst/>
            </a:prstGeom>
          </p:spPr>
        </p:pic>
        <p:pic>
          <p:nvPicPr>
            <p:cNvPr id="228" name="object 228"/>
            <p:cNvPicPr/>
            <p:nvPr/>
          </p:nvPicPr>
          <p:blipFill>
            <a:blip r:embed="rId176"/>
            <a:stretch>
              <a:fillRect/>
            </a:stretch>
          </p:blipFill>
          <p:spPr>
            <a:xfrm>
              <a:off x="7408796" y="3134089"/>
              <a:ext cx="131865" cy="148085"/>
            </a:xfrm>
            <a:prstGeom prst="rect">
              <a:avLst/>
            </a:prstGeom>
          </p:spPr>
        </p:pic>
        <p:pic>
          <p:nvPicPr>
            <p:cNvPr id="229" name="object 229"/>
            <p:cNvPicPr/>
            <p:nvPr/>
          </p:nvPicPr>
          <p:blipFill>
            <a:blip r:embed="rId177"/>
            <a:stretch>
              <a:fillRect/>
            </a:stretch>
          </p:blipFill>
          <p:spPr>
            <a:xfrm>
              <a:off x="7559485" y="3084334"/>
              <a:ext cx="122536" cy="197839"/>
            </a:xfrm>
            <a:prstGeom prst="rect">
              <a:avLst/>
            </a:prstGeom>
          </p:spPr>
        </p:pic>
        <p:pic>
          <p:nvPicPr>
            <p:cNvPr id="230" name="object 230"/>
            <p:cNvPicPr/>
            <p:nvPr/>
          </p:nvPicPr>
          <p:blipFill>
            <a:blip r:embed="rId178"/>
            <a:stretch>
              <a:fillRect/>
            </a:stretch>
          </p:blipFill>
          <p:spPr>
            <a:xfrm>
              <a:off x="7710262" y="3134089"/>
              <a:ext cx="131865" cy="148085"/>
            </a:xfrm>
            <a:prstGeom prst="rect">
              <a:avLst/>
            </a:prstGeom>
          </p:spPr>
        </p:pic>
        <p:pic>
          <p:nvPicPr>
            <p:cNvPr id="231" name="object 231"/>
            <p:cNvPicPr/>
            <p:nvPr/>
          </p:nvPicPr>
          <p:blipFill>
            <a:blip r:embed="rId179"/>
            <a:stretch>
              <a:fillRect/>
            </a:stretch>
          </p:blipFill>
          <p:spPr>
            <a:xfrm>
              <a:off x="7870448" y="3134089"/>
              <a:ext cx="197839" cy="148085"/>
            </a:xfrm>
            <a:prstGeom prst="rect">
              <a:avLst/>
            </a:prstGeom>
          </p:spPr>
        </p:pic>
        <p:sp>
          <p:nvSpPr>
            <p:cNvPr id="232" name="object 232"/>
            <p:cNvSpPr/>
            <p:nvPr/>
          </p:nvSpPr>
          <p:spPr>
            <a:xfrm>
              <a:off x="8102747" y="3251498"/>
              <a:ext cx="28574" cy="28574"/>
            </a:xfrm>
            <a:custGeom>
              <a:avLst/>
              <a:gdLst/>
              <a:ahLst/>
              <a:cxnLst/>
              <a:rect l="l" t="t" r="r" b="b"/>
              <a:pathLst>
                <a:path w="32384" h="32384">
                  <a:moveTo>
                    <a:pt x="32003" y="32003"/>
                  </a:moveTo>
                  <a:lnTo>
                    <a:pt x="0" y="32003"/>
                  </a:lnTo>
                  <a:lnTo>
                    <a:pt x="0" y="0"/>
                  </a:lnTo>
                  <a:lnTo>
                    <a:pt x="32003" y="0"/>
                  </a:lnTo>
                  <a:lnTo>
                    <a:pt x="32003" y="32003"/>
                  </a:lnTo>
                  <a:close/>
                </a:path>
              </a:pathLst>
            </a:custGeom>
            <a:solidFill>
              <a:srgbClr val="000000"/>
            </a:solidFill>
          </p:spPr>
          <p:txBody>
            <a:bodyPr wrap="square" lIns="0" tIns="0" rIns="0" bIns="0" rtlCol="0"/>
            <a:lstStyle/>
            <a:p>
              <a:endParaRPr/>
            </a:p>
          </p:txBody>
        </p:sp>
        <p:pic>
          <p:nvPicPr>
            <p:cNvPr id="233" name="object 233"/>
            <p:cNvPicPr/>
            <p:nvPr/>
          </p:nvPicPr>
          <p:blipFill>
            <a:blip r:embed="rId180"/>
            <a:stretch>
              <a:fillRect/>
            </a:stretch>
          </p:blipFill>
          <p:spPr>
            <a:xfrm>
              <a:off x="716952" y="3490856"/>
              <a:ext cx="191116" cy="212715"/>
            </a:xfrm>
            <a:prstGeom prst="rect">
              <a:avLst/>
            </a:prstGeom>
          </p:spPr>
        </p:pic>
        <p:pic>
          <p:nvPicPr>
            <p:cNvPr id="234" name="object 234"/>
            <p:cNvPicPr/>
            <p:nvPr/>
          </p:nvPicPr>
          <p:blipFill>
            <a:blip r:embed="rId181"/>
            <a:stretch>
              <a:fillRect/>
            </a:stretch>
          </p:blipFill>
          <p:spPr>
            <a:xfrm>
              <a:off x="929583" y="3550108"/>
              <a:ext cx="140017" cy="156154"/>
            </a:xfrm>
            <a:prstGeom prst="rect">
              <a:avLst/>
            </a:prstGeom>
          </p:spPr>
        </p:pic>
        <p:pic>
          <p:nvPicPr>
            <p:cNvPr id="235" name="object 235"/>
            <p:cNvPicPr/>
            <p:nvPr/>
          </p:nvPicPr>
          <p:blipFill>
            <a:blip r:embed="rId182"/>
            <a:stretch>
              <a:fillRect/>
            </a:stretch>
          </p:blipFill>
          <p:spPr>
            <a:xfrm>
              <a:off x="1108597" y="3490856"/>
              <a:ext cx="150775" cy="215404"/>
            </a:xfrm>
            <a:prstGeom prst="rect">
              <a:avLst/>
            </a:prstGeom>
          </p:spPr>
        </p:pic>
        <p:pic>
          <p:nvPicPr>
            <p:cNvPr id="236" name="object 236"/>
            <p:cNvPicPr/>
            <p:nvPr/>
          </p:nvPicPr>
          <p:blipFill>
            <a:blip r:embed="rId183"/>
            <a:stretch>
              <a:fillRect/>
            </a:stretch>
          </p:blipFill>
          <p:spPr>
            <a:xfrm>
              <a:off x="1290301" y="3490856"/>
              <a:ext cx="149346" cy="215404"/>
            </a:xfrm>
            <a:prstGeom prst="rect">
              <a:avLst/>
            </a:prstGeom>
          </p:spPr>
        </p:pic>
        <p:sp>
          <p:nvSpPr>
            <p:cNvPr id="237" name="object 237"/>
            <p:cNvSpPr/>
            <p:nvPr/>
          </p:nvSpPr>
          <p:spPr>
            <a:xfrm>
              <a:off x="1470649" y="3490867"/>
              <a:ext cx="40341" cy="212912"/>
            </a:xfrm>
            <a:custGeom>
              <a:avLst/>
              <a:gdLst/>
              <a:ahLst/>
              <a:cxnLst/>
              <a:rect l="l" t="t" r="r" b="b"/>
              <a:pathLst>
                <a:path w="45719" h="241300">
                  <a:moveTo>
                    <a:pt x="45720" y="67144"/>
                  </a:moveTo>
                  <a:lnTo>
                    <a:pt x="0" y="67144"/>
                  </a:lnTo>
                  <a:lnTo>
                    <a:pt x="0" y="241071"/>
                  </a:lnTo>
                  <a:lnTo>
                    <a:pt x="45720" y="241071"/>
                  </a:lnTo>
                  <a:lnTo>
                    <a:pt x="45720" y="67144"/>
                  </a:lnTo>
                  <a:close/>
                </a:path>
                <a:path w="45719" h="241300">
                  <a:moveTo>
                    <a:pt x="45720" y="0"/>
                  </a:moveTo>
                  <a:lnTo>
                    <a:pt x="0" y="0"/>
                  </a:lnTo>
                  <a:lnTo>
                    <a:pt x="0" y="42760"/>
                  </a:lnTo>
                  <a:lnTo>
                    <a:pt x="45720" y="42760"/>
                  </a:lnTo>
                  <a:lnTo>
                    <a:pt x="45720" y="0"/>
                  </a:lnTo>
                  <a:close/>
                </a:path>
              </a:pathLst>
            </a:custGeom>
            <a:solidFill>
              <a:srgbClr val="FF0000"/>
            </a:solidFill>
          </p:spPr>
          <p:txBody>
            <a:bodyPr wrap="square" lIns="0" tIns="0" rIns="0" bIns="0" rtlCol="0"/>
            <a:lstStyle/>
            <a:p>
              <a:endParaRPr/>
            </a:p>
          </p:txBody>
        </p:sp>
        <p:pic>
          <p:nvPicPr>
            <p:cNvPr id="238" name="object 238"/>
            <p:cNvPicPr/>
            <p:nvPr/>
          </p:nvPicPr>
          <p:blipFill>
            <a:blip r:embed="rId184"/>
            <a:stretch>
              <a:fillRect/>
            </a:stretch>
          </p:blipFill>
          <p:spPr>
            <a:xfrm>
              <a:off x="1537895" y="3546073"/>
              <a:ext cx="144051" cy="160188"/>
            </a:xfrm>
            <a:prstGeom prst="rect">
              <a:avLst/>
            </a:prstGeom>
          </p:spPr>
        </p:pic>
        <p:pic>
          <p:nvPicPr>
            <p:cNvPr id="239" name="object 239"/>
            <p:cNvPicPr/>
            <p:nvPr/>
          </p:nvPicPr>
          <p:blipFill>
            <a:blip r:embed="rId185"/>
            <a:stretch>
              <a:fillRect/>
            </a:stretch>
          </p:blipFill>
          <p:spPr>
            <a:xfrm>
              <a:off x="1715564" y="3490856"/>
              <a:ext cx="140017" cy="212715"/>
            </a:xfrm>
            <a:prstGeom prst="rect">
              <a:avLst/>
            </a:prstGeom>
          </p:spPr>
        </p:pic>
        <p:sp>
          <p:nvSpPr>
            <p:cNvPr id="240" name="object 240"/>
            <p:cNvSpPr/>
            <p:nvPr/>
          </p:nvSpPr>
          <p:spPr>
            <a:xfrm>
              <a:off x="1902646" y="3550113"/>
              <a:ext cx="40901" cy="153521"/>
            </a:xfrm>
            <a:custGeom>
              <a:avLst/>
              <a:gdLst/>
              <a:ahLst/>
              <a:cxnLst/>
              <a:rect l="l" t="t" r="r" b="b"/>
              <a:pathLst>
                <a:path w="46355" h="173989">
                  <a:moveTo>
                    <a:pt x="45808" y="128206"/>
                  </a:moveTo>
                  <a:lnTo>
                    <a:pt x="0" y="128206"/>
                  </a:lnTo>
                  <a:lnTo>
                    <a:pt x="0" y="173926"/>
                  </a:lnTo>
                  <a:lnTo>
                    <a:pt x="45808" y="173926"/>
                  </a:lnTo>
                  <a:lnTo>
                    <a:pt x="45808" y="128206"/>
                  </a:lnTo>
                  <a:close/>
                </a:path>
                <a:path w="46355" h="173989">
                  <a:moveTo>
                    <a:pt x="45808" y="0"/>
                  </a:moveTo>
                  <a:lnTo>
                    <a:pt x="0" y="0"/>
                  </a:lnTo>
                  <a:lnTo>
                    <a:pt x="0" y="45821"/>
                  </a:lnTo>
                  <a:lnTo>
                    <a:pt x="45808" y="45821"/>
                  </a:lnTo>
                  <a:lnTo>
                    <a:pt x="45808" y="0"/>
                  </a:lnTo>
                  <a:close/>
                </a:path>
              </a:pathLst>
            </a:custGeom>
            <a:solidFill>
              <a:srgbClr val="FF0000"/>
            </a:solidFill>
          </p:spPr>
          <p:txBody>
            <a:bodyPr wrap="square" lIns="0" tIns="0" rIns="0" bIns="0" rtlCol="0"/>
            <a:lstStyle/>
            <a:p>
              <a:endParaRPr/>
            </a:p>
          </p:txBody>
        </p:sp>
        <p:pic>
          <p:nvPicPr>
            <p:cNvPr id="241" name="object 241"/>
            <p:cNvPicPr/>
            <p:nvPr/>
          </p:nvPicPr>
          <p:blipFill>
            <a:blip r:embed="rId186"/>
            <a:stretch>
              <a:fillRect/>
            </a:stretch>
          </p:blipFill>
          <p:spPr>
            <a:xfrm>
              <a:off x="2097797" y="3509683"/>
              <a:ext cx="170945" cy="193889"/>
            </a:xfrm>
            <a:prstGeom prst="rect">
              <a:avLst/>
            </a:prstGeom>
          </p:spPr>
        </p:pic>
        <p:pic>
          <p:nvPicPr>
            <p:cNvPr id="242" name="object 242"/>
            <p:cNvPicPr/>
            <p:nvPr/>
          </p:nvPicPr>
          <p:blipFill>
            <a:blip r:embed="rId187"/>
            <a:stretch>
              <a:fillRect/>
            </a:stretch>
          </p:blipFill>
          <p:spPr>
            <a:xfrm>
              <a:off x="2290258" y="3562210"/>
              <a:ext cx="114468" cy="144051"/>
            </a:xfrm>
            <a:prstGeom prst="rect">
              <a:avLst/>
            </a:prstGeom>
          </p:spPr>
        </p:pic>
        <p:pic>
          <p:nvPicPr>
            <p:cNvPr id="243" name="object 243"/>
            <p:cNvPicPr/>
            <p:nvPr/>
          </p:nvPicPr>
          <p:blipFill>
            <a:blip r:embed="rId188"/>
            <a:stretch>
              <a:fillRect/>
            </a:stretch>
          </p:blipFill>
          <p:spPr>
            <a:xfrm>
              <a:off x="2441033" y="3509683"/>
              <a:ext cx="122452" cy="196579"/>
            </a:xfrm>
            <a:prstGeom prst="rect">
              <a:avLst/>
            </a:prstGeom>
          </p:spPr>
        </p:pic>
        <p:pic>
          <p:nvPicPr>
            <p:cNvPr id="244" name="object 244"/>
            <p:cNvPicPr/>
            <p:nvPr/>
          </p:nvPicPr>
          <p:blipFill>
            <a:blip r:embed="rId189"/>
            <a:stretch>
              <a:fillRect/>
            </a:stretch>
          </p:blipFill>
          <p:spPr>
            <a:xfrm>
              <a:off x="2591808" y="3509683"/>
              <a:ext cx="122452" cy="196579"/>
            </a:xfrm>
            <a:prstGeom prst="rect">
              <a:avLst/>
            </a:prstGeom>
          </p:spPr>
        </p:pic>
        <p:sp>
          <p:nvSpPr>
            <p:cNvPr id="245" name="object 245"/>
            <p:cNvSpPr/>
            <p:nvPr/>
          </p:nvSpPr>
          <p:spPr>
            <a:xfrm>
              <a:off x="2742494" y="3509771"/>
              <a:ext cx="22971" cy="194422"/>
            </a:xfrm>
            <a:custGeom>
              <a:avLst/>
              <a:gdLst/>
              <a:ahLst/>
              <a:cxnLst/>
              <a:rect l="l" t="t" r="r" b="b"/>
              <a:pathLst>
                <a:path w="26034" h="220345">
                  <a:moveTo>
                    <a:pt x="25908" y="59524"/>
                  </a:moveTo>
                  <a:lnTo>
                    <a:pt x="0" y="59524"/>
                  </a:lnTo>
                  <a:lnTo>
                    <a:pt x="0" y="219735"/>
                  </a:lnTo>
                  <a:lnTo>
                    <a:pt x="25908" y="219735"/>
                  </a:lnTo>
                  <a:lnTo>
                    <a:pt x="25908" y="59524"/>
                  </a:lnTo>
                  <a:close/>
                </a:path>
                <a:path w="26034" h="220345">
                  <a:moveTo>
                    <a:pt x="25908" y="0"/>
                  </a:moveTo>
                  <a:lnTo>
                    <a:pt x="0" y="0"/>
                  </a:lnTo>
                  <a:lnTo>
                    <a:pt x="0" y="30480"/>
                  </a:lnTo>
                  <a:lnTo>
                    <a:pt x="25908" y="30480"/>
                  </a:lnTo>
                  <a:lnTo>
                    <a:pt x="25908" y="0"/>
                  </a:lnTo>
                  <a:close/>
                </a:path>
              </a:pathLst>
            </a:custGeom>
            <a:solidFill>
              <a:srgbClr val="000000"/>
            </a:solidFill>
          </p:spPr>
          <p:txBody>
            <a:bodyPr wrap="square" lIns="0" tIns="0" rIns="0" bIns="0" rtlCol="0"/>
            <a:lstStyle/>
            <a:p>
              <a:endParaRPr/>
            </a:p>
          </p:txBody>
        </p:sp>
        <p:pic>
          <p:nvPicPr>
            <p:cNvPr id="246" name="object 246"/>
            <p:cNvPicPr/>
            <p:nvPr/>
          </p:nvPicPr>
          <p:blipFill>
            <a:blip r:embed="rId190"/>
            <a:stretch>
              <a:fillRect/>
            </a:stretch>
          </p:blipFill>
          <p:spPr>
            <a:xfrm>
              <a:off x="2790992" y="3559520"/>
              <a:ext cx="117073" cy="146741"/>
            </a:xfrm>
            <a:prstGeom prst="rect">
              <a:avLst/>
            </a:prstGeom>
          </p:spPr>
        </p:pic>
        <p:pic>
          <p:nvPicPr>
            <p:cNvPr id="247" name="object 247"/>
            <p:cNvPicPr/>
            <p:nvPr/>
          </p:nvPicPr>
          <p:blipFill>
            <a:blip r:embed="rId191"/>
            <a:stretch>
              <a:fillRect/>
            </a:stretch>
          </p:blipFill>
          <p:spPr>
            <a:xfrm>
              <a:off x="2936305" y="3509683"/>
              <a:ext cx="114468" cy="193889"/>
            </a:xfrm>
            <a:prstGeom prst="rect">
              <a:avLst/>
            </a:prstGeom>
          </p:spPr>
        </p:pic>
        <p:pic>
          <p:nvPicPr>
            <p:cNvPr id="248" name="object 248"/>
            <p:cNvPicPr/>
            <p:nvPr/>
          </p:nvPicPr>
          <p:blipFill>
            <a:blip r:embed="rId192"/>
            <a:stretch>
              <a:fillRect/>
            </a:stretch>
          </p:blipFill>
          <p:spPr>
            <a:xfrm>
              <a:off x="3173225" y="3559520"/>
              <a:ext cx="265159" cy="146741"/>
            </a:xfrm>
            <a:prstGeom prst="rect">
              <a:avLst/>
            </a:prstGeom>
          </p:spPr>
        </p:pic>
        <p:pic>
          <p:nvPicPr>
            <p:cNvPr id="249" name="object 249"/>
            <p:cNvPicPr/>
            <p:nvPr/>
          </p:nvPicPr>
          <p:blipFill>
            <a:blip r:embed="rId193"/>
            <a:stretch>
              <a:fillRect/>
            </a:stretch>
          </p:blipFill>
          <p:spPr>
            <a:xfrm>
              <a:off x="3463934" y="3559520"/>
              <a:ext cx="114384" cy="144051"/>
            </a:xfrm>
            <a:prstGeom prst="rect">
              <a:avLst/>
            </a:prstGeom>
          </p:spPr>
        </p:pic>
        <p:pic>
          <p:nvPicPr>
            <p:cNvPr id="250" name="object 250"/>
            <p:cNvPicPr/>
            <p:nvPr/>
          </p:nvPicPr>
          <p:blipFill>
            <a:blip r:embed="rId190"/>
            <a:stretch>
              <a:fillRect/>
            </a:stretch>
          </p:blipFill>
          <p:spPr>
            <a:xfrm>
              <a:off x="3605213" y="3559520"/>
              <a:ext cx="117073" cy="146741"/>
            </a:xfrm>
            <a:prstGeom prst="rect">
              <a:avLst/>
            </a:prstGeom>
          </p:spPr>
        </p:pic>
        <p:sp>
          <p:nvSpPr>
            <p:cNvPr id="251" name="object 251"/>
            <p:cNvSpPr/>
            <p:nvPr/>
          </p:nvSpPr>
          <p:spPr>
            <a:xfrm>
              <a:off x="3750597" y="3509771"/>
              <a:ext cx="24653" cy="194422"/>
            </a:xfrm>
            <a:custGeom>
              <a:avLst/>
              <a:gdLst/>
              <a:ahLst/>
              <a:cxnLst/>
              <a:rect l="l" t="t" r="r" b="b"/>
              <a:pathLst>
                <a:path w="27939" h="220345">
                  <a:moveTo>
                    <a:pt x="27432" y="59524"/>
                  </a:moveTo>
                  <a:lnTo>
                    <a:pt x="0" y="59524"/>
                  </a:lnTo>
                  <a:lnTo>
                    <a:pt x="0" y="219735"/>
                  </a:lnTo>
                  <a:lnTo>
                    <a:pt x="27432" y="219735"/>
                  </a:lnTo>
                  <a:lnTo>
                    <a:pt x="27432" y="59524"/>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252" name="object 252"/>
            <p:cNvPicPr/>
            <p:nvPr/>
          </p:nvPicPr>
          <p:blipFill>
            <a:blip r:embed="rId194"/>
            <a:stretch>
              <a:fillRect/>
            </a:stretch>
          </p:blipFill>
          <p:spPr>
            <a:xfrm>
              <a:off x="3800363" y="3513715"/>
              <a:ext cx="327099" cy="192544"/>
            </a:xfrm>
            <a:prstGeom prst="rect">
              <a:avLst/>
            </a:prstGeom>
          </p:spPr>
        </p:pic>
        <p:pic>
          <p:nvPicPr>
            <p:cNvPr id="253" name="object 253"/>
            <p:cNvPicPr/>
            <p:nvPr/>
          </p:nvPicPr>
          <p:blipFill>
            <a:blip r:embed="rId195"/>
            <a:stretch>
              <a:fillRect/>
            </a:stretch>
          </p:blipFill>
          <p:spPr>
            <a:xfrm>
              <a:off x="4239157" y="3505648"/>
              <a:ext cx="226162" cy="200613"/>
            </a:xfrm>
            <a:prstGeom prst="rect">
              <a:avLst/>
            </a:prstGeom>
          </p:spPr>
        </p:pic>
        <p:pic>
          <p:nvPicPr>
            <p:cNvPr id="254" name="object 254"/>
            <p:cNvPicPr/>
            <p:nvPr/>
          </p:nvPicPr>
          <p:blipFill>
            <a:blip r:embed="rId196"/>
            <a:stretch>
              <a:fillRect/>
            </a:stretch>
          </p:blipFill>
          <p:spPr>
            <a:xfrm>
              <a:off x="4556759" y="3559520"/>
              <a:ext cx="266504" cy="146741"/>
            </a:xfrm>
            <a:prstGeom prst="rect">
              <a:avLst/>
            </a:prstGeom>
          </p:spPr>
        </p:pic>
        <p:pic>
          <p:nvPicPr>
            <p:cNvPr id="255" name="object 255"/>
            <p:cNvPicPr/>
            <p:nvPr/>
          </p:nvPicPr>
          <p:blipFill>
            <a:blip r:embed="rId197"/>
            <a:stretch>
              <a:fillRect/>
            </a:stretch>
          </p:blipFill>
          <p:spPr>
            <a:xfrm>
              <a:off x="4851586" y="3559520"/>
              <a:ext cx="189771" cy="144051"/>
            </a:xfrm>
            <a:prstGeom prst="rect">
              <a:avLst/>
            </a:prstGeom>
          </p:spPr>
        </p:pic>
        <p:pic>
          <p:nvPicPr>
            <p:cNvPr id="256" name="object 256"/>
            <p:cNvPicPr/>
            <p:nvPr/>
          </p:nvPicPr>
          <p:blipFill>
            <a:blip r:embed="rId198"/>
            <a:stretch>
              <a:fillRect/>
            </a:stretch>
          </p:blipFill>
          <p:spPr>
            <a:xfrm>
              <a:off x="5074976" y="3509683"/>
              <a:ext cx="122452" cy="196579"/>
            </a:xfrm>
            <a:prstGeom prst="rect">
              <a:avLst/>
            </a:prstGeom>
          </p:spPr>
        </p:pic>
        <p:pic>
          <p:nvPicPr>
            <p:cNvPr id="257" name="object 257"/>
            <p:cNvPicPr/>
            <p:nvPr/>
          </p:nvPicPr>
          <p:blipFill>
            <a:blip r:embed="rId199"/>
            <a:stretch>
              <a:fillRect/>
            </a:stretch>
          </p:blipFill>
          <p:spPr>
            <a:xfrm>
              <a:off x="5225750" y="3562210"/>
              <a:ext cx="114468" cy="144051"/>
            </a:xfrm>
            <a:prstGeom prst="rect">
              <a:avLst/>
            </a:prstGeom>
          </p:spPr>
        </p:pic>
        <p:pic>
          <p:nvPicPr>
            <p:cNvPr id="258" name="object 258"/>
            <p:cNvPicPr/>
            <p:nvPr/>
          </p:nvPicPr>
          <p:blipFill>
            <a:blip r:embed="rId200"/>
            <a:stretch>
              <a:fillRect/>
            </a:stretch>
          </p:blipFill>
          <p:spPr>
            <a:xfrm>
              <a:off x="5367029" y="3513715"/>
              <a:ext cx="201874" cy="192544"/>
            </a:xfrm>
            <a:prstGeom prst="rect">
              <a:avLst/>
            </a:prstGeom>
          </p:spPr>
        </p:pic>
        <p:sp>
          <p:nvSpPr>
            <p:cNvPr id="259" name="object 259"/>
            <p:cNvSpPr/>
            <p:nvPr/>
          </p:nvSpPr>
          <p:spPr>
            <a:xfrm>
              <a:off x="5587723" y="3509771"/>
              <a:ext cx="24653" cy="194422"/>
            </a:xfrm>
            <a:custGeom>
              <a:avLst/>
              <a:gdLst/>
              <a:ahLst/>
              <a:cxnLst/>
              <a:rect l="l" t="t" r="r" b="b"/>
              <a:pathLst>
                <a:path w="27939" h="220345">
                  <a:moveTo>
                    <a:pt x="27432" y="59524"/>
                  </a:moveTo>
                  <a:lnTo>
                    <a:pt x="0" y="59524"/>
                  </a:lnTo>
                  <a:lnTo>
                    <a:pt x="0" y="219735"/>
                  </a:lnTo>
                  <a:lnTo>
                    <a:pt x="27432" y="219735"/>
                  </a:lnTo>
                  <a:lnTo>
                    <a:pt x="27432" y="59524"/>
                  </a:lnTo>
                  <a:close/>
                </a:path>
                <a:path w="27939" h="220345">
                  <a:moveTo>
                    <a:pt x="27432" y="0"/>
                  </a:moveTo>
                  <a:lnTo>
                    <a:pt x="0" y="0"/>
                  </a:lnTo>
                  <a:lnTo>
                    <a:pt x="0" y="30480"/>
                  </a:lnTo>
                  <a:lnTo>
                    <a:pt x="27432" y="30480"/>
                  </a:lnTo>
                  <a:lnTo>
                    <a:pt x="27432" y="0"/>
                  </a:lnTo>
                  <a:close/>
                </a:path>
              </a:pathLst>
            </a:custGeom>
            <a:solidFill>
              <a:srgbClr val="001F60"/>
            </a:solidFill>
          </p:spPr>
          <p:txBody>
            <a:bodyPr wrap="square" lIns="0" tIns="0" rIns="0" bIns="0" rtlCol="0"/>
            <a:lstStyle/>
            <a:p>
              <a:endParaRPr/>
            </a:p>
          </p:txBody>
        </p:sp>
        <p:pic>
          <p:nvPicPr>
            <p:cNvPr id="260" name="object 260"/>
            <p:cNvPicPr/>
            <p:nvPr/>
          </p:nvPicPr>
          <p:blipFill>
            <a:blip r:embed="rId201"/>
            <a:stretch>
              <a:fillRect/>
            </a:stretch>
          </p:blipFill>
          <p:spPr>
            <a:xfrm>
              <a:off x="5646980" y="3509683"/>
              <a:ext cx="122452" cy="196579"/>
            </a:xfrm>
            <a:prstGeom prst="rect">
              <a:avLst/>
            </a:prstGeom>
          </p:spPr>
        </p:pic>
        <p:sp>
          <p:nvSpPr>
            <p:cNvPr id="261" name="object 261"/>
            <p:cNvSpPr/>
            <p:nvPr/>
          </p:nvSpPr>
          <p:spPr>
            <a:xfrm>
              <a:off x="5797923" y="3508337"/>
              <a:ext cx="24653" cy="194981"/>
            </a:xfrm>
            <a:custGeom>
              <a:avLst/>
              <a:gdLst/>
              <a:ahLst/>
              <a:cxnLst/>
              <a:rect l="l" t="t" r="r" b="b"/>
              <a:pathLst>
                <a:path w="27940"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262" name="object 262"/>
            <p:cNvPicPr/>
            <p:nvPr/>
          </p:nvPicPr>
          <p:blipFill>
            <a:blip r:embed="rId202"/>
            <a:stretch>
              <a:fillRect/>
            </a:stretch>
          </p:blipFill>
          <p:spPr>
            <a:xfrm>
              <a:off x="5850199" y="3559520"/>
              <a:ext cx="130604" cy="146741"/>
            </a:xfrm>
            <a:prstGeom prst="rect">
              <a:avLst/>
            </a:prstGeom>
          </p:spPr>
        </p:pic>
        <p:pic>
          <p:nvPicPr>
            <p:cNvPr id="263" name="object 263"/>
            <p:cNvPicPr/>
            <p:nvPr/>
          </p:nvPicPr>
          <p:blipFill>
            <a:blip r:embed="rId203"/>
            <a:stretch>
              <a:fillRect/>
            </a:stretch>
          </p:blipFill>
          <p:spPr>
            <a:xfrm>
              <a:off x="6093843" y="3559520"/>
              <a:ext cx="129176" cy="146741"/>
            </a:xfrm>
            <a:prstGeom prst="rect">
              <a:avLst/>
            </a:prstGeom>
          </p:spPr>
        </p:pic>
        <p:pic>
          <p:nvPicPr>
            <p:cNvPr id="264" name="object 264"/>
            <p:cNvPicPr/>
            <p:nvPr/>
          </p:nvPicPr>
          <p:blipFill>
            <a:blip r:embed="rId204"/>
            <a:stretch>
              <a:fillRect/>
            </a:stretch>
          </p:blipFill>
          <p:spPr>
            <a:xfrm>
              <a:off x="6251256" y="3559520"/>
              <a:ext cx="114468" cy="144051"/>
            </a:xfrm>
            <a:prstGeom prst="rect">
              <a:avLst/>
            </a:prstGeom>
          </p:spPr>
        </p:pic>
        <p:pic>
          <p:nvPicPr>
            <p:cNvPr id="265" name="object 265"/>
            <p:cNvPicPr/>
            <p:nvPr/>
          </p:nvPicPr>
          <p:blipFill>
            <a:blip r:embed="rId205"/>
            <a:stretch>
              <a:fillRect/>
            </a:stretch>
          </p:blipFill>
          <p:spPr>
            <a:xfrm>
              <a:off x="6393964" y="3509683"/>
              <a:ext cx="121107" cy="196579"/>
            </a:xfrm>
            <a:prstGeom prst="rect">
              <a:avLst/>
            </a:prstGeom>
          </p:spPr>
        </p:pic>
        <p:pic>
          <p:nvPicPr>
            <p:cNvPr id="266" name="object 266"/>
            <p:cNvPicPr/>
            <p:nvPr/>
          </p:nvPicPr>
          <p:blipFill>
            <a:blip r:embed="rId206"/>
            <a:stretch>
              <a:fillRect/>
            </a:stretch>
          </p:blipFill>
          <p:spPr>
            <a:xfrm>
              <a:off x="6645673" y="3509683"/>
              <a:ext cx="1454887" cy="196579"/>
            </a:xfrm>
            <a:prstGeom prst="rect">
              <a:avLst/>
            </a:prstGeom>
          </p:spPr>
        </p:pic>
        <p:sp>
          <p:nvSpPr>
            <p:cNvPr id="267" name="object 267"/>
            <p:cNvSpPr/>
            <p:nvPr/>
          </p:nvSpPr>
          <p:spPr>
            <a:xfrm>
              <a:off x="8120733" y="3509771"/>
              <a:ext cx="22971" cy="194422"/>
            </a:xfrm>
            <a:custGeom>
              <a:avLst/>
              <a:gdLst/>
              <a:ahLst/>
              <a:cxnLst/>
              <a:rect l="l" t="t" r="r" b="b"/>
              <a:pathLst>
                <a:path w="26034" h="220345">
                  <a:moveTo>
                    <a:pt x="25908" y="59524"/>
                  </a:moveTo>
                  <a:lnTo>
                    <a:pt x="0" y="59524"/>
                  </a:lnTo>
                  <a:lnTo>
                    <a:pt x="0" y="219735"/>
                  </a:lnTo>
                  <a:lnTo>
                    <a:pt x="25908" y="219735"/>
                  </a:lnTo>
                  <a:lnTo>
                    <a:pt x="25908" y="59524"/>
                  </a:lnTo>
                  <a:close/>
                </a:path>
                <a:path w="26034" h="220345">
                  <a:moveTo>
                    <a:pt x="25908" y="0"/>
                  </a:moveTo>
                  <a:lnTo>
                    <a:pt x="0" y="0"/>
                  </a:lnTo>
                  <a:lnTo>
                    <a:pt x="0" y="30480"/>
                  </a:lnTo>
                  <a:lnTo>
                    <a:pt x="25908" y="30480"/>
                  </a:lnTo>
                  <a:lnTo>
                    <a:pt x="25908" y="0"/>
                  </a:lnTo>
                  <a:close/>
                </a:path>
              </a:pathLst>
            </a:custGeom>
            <a:solidFill>
              <a:srgbClr val="001F60"/>
            </a:solidFill>
          </p:spPr>
          <p:txBody>
            <a:bodyPr wrap="square" lIns="0" tIns="0" rIns="0" bIns="0" rtlCol="0"/>
            <a:lstStyle/>
            <a:p>
              <a:endParaRPr/>
            </a:p>
          </p:txBody>
        </p:sp>
        <p:pic>
          <p:nvPicPr>
            <p:cNvPr id="268" name="object 268"/>
            <p:cNvPicPr/>
            <p:nvPr/>
          </p:nvPicPr>
          <p:blipFill>
            <a:blip r:embed="rId207"/>
            <a:stretch>
              <a:fillRect/>
            </a:stretch>
          </p:blipFill>
          <p:spPr>
            <a:xfrm>
              <a:off x="8178639" y="3509683"/>
              <a:ext cx="122452" cy="196579"/>
            </a:xfrm>
            <a:prstGeom prst="rect">
              <a:avLst/>
            </a:prstGeom>
          </p:spPr>
        </p:pic>
        <p:sp>
          <p:nvSpPr>
            <p:cNvPr id="269" name="object 269"/>
            <p:cNvSpPr/>
            <p:nvPr/>
          </p:nvSpPr>
          <p:spPr>
            <a:xfrm>
              <a:off x="8330004" y="3508337"/>
              <a:ext cx="24653" cy="194981"/>
            </a:xfrm>
            <a:custGeom>
              <a:avLst/>
              <a:gdLst/>
              <a:ahLst/>
              <a:cxnLst/>
              <a:rect l="l" t="t" r="r" b="b"/>
              <a:pathLst>
                <a:path w="27940" h="220977">
                  <a:moveTo>
                    <a:pt x="27431" y="220980"/>
                  </a:moveTo>
                  <a:lnTo>
                    <a:pt x="0" y="220980"/>
                  </a:lnTo>
                  <a:lnTo>
                    <a:pt x="0" y="0"/>
                  </a:lnTo>
                  <a:lnTo>
                    <a:pt x="27431" y="0"/>
                  </a:lnTo>
                  <a:lnTo>
                    <a:pt x="27431" y="220980"/>
                  </a:lnTo>
                  <a:close/>
                </a:path>
              </a:pathLst>
            </a:custGeom>
            <a:solidFill>
              <a:srgbClr val="001F60"/>
            </a:solidFill>
          </p:spPr>
          <p:txBody>
            <a:bodyPr wrap="square" lIns="0" tIns="0" rIns="0" bIns="0" rtlCol="0"/>
            <a:lstStyle/>
            <a:p>
              <a:endParaRPr/>
            </a:p>
          </p:txBody>
        </p:sp>
        <p:pic>
          <p:nvPicPr>
            <p:cNvPr id="270" name="object 270"/>
            <p:cNvPicPr/>
            <p:nvPr/>
          </p:nvPicPr>
          <p:blipFill>
            <a:blip r:embed="rId208"/>
            <a:stretch>
              <a:fillRect/>
            </a:stretch>
          </p:blipFill>
          <p:spPr>
            <a:xfrm>
              <a:off x="8381857" y="3559520"/>
              <a:ext cx="129176" cy="146741"/>
            </a:xfrm>
            <a:prstGeom prst="rect">
              <a:avLst/>
            </a:prstGeom>
          </p:spPr>
        </p:pic>
        <p:pic>
          <p:nvPicPr>
            <p:cNvPr id="271" name="object 271"/>
            <p:cNvPicPr/>
            <p:nvPr/>
          </p:nvPicPr>
          <p:blipFill>
            <a:blip r:embed="rId209"/>
            <a:stretch>
              <a:fillRect/>
            </a:stretch>
          </p:blipFill>
          <p:spPr>
            <a:xfrm>
              <a:off x="703504" y="3890738"/>
              <a:ext cx="117073" cy="146741"/>
            </a:xfrm>
            <a:prstGeom prst="rect">
              <a:avLst/>
            </a:prstGeom>
          </p:spPr>
        </p:pic>
        <p:pic>
          <p:nvPicPr>
            <p:cNvPr id="272" name="object 272"/>
            <p:cNvPicPr/>
            <p:nvPr/>
          </p:nvPicPr>
          <p:blipFill>
            <a:blip r:embed="rId210"/>
            <a:stretch>
              <a:fillRect/>
            </a:stretch>
          </p:blipFill>
          <p:spPr>
            <a:xfrm>
              <a:off x="839404" y="3890738"/>
              <a:ext cx="131865" cy="146741"/>
            </a:xfrm>
            <a:prstGeom prst="rect">
              <a:avLst/>
            </a:prstGeom>
          </p:spPr>
        </p:pic>
        <p:sp>
          <p:nvSpPr>
            <p:cNvPr id="273" name="object 273"/>
            <p:cNvSpPr/>
            <p:nvPr/>
          </p:nvSpPr>
          <p:spPr>
            <a:xfrm>
              <a:off x="1000013" y="3839134"/>
              <a:ext cx="84604" cy="196663"/>
            </a:xfrm>
            <a:custGeom>
              <a:avLst/>
              <a:gdLst/>
              <a:ahLst/>
              <a:cxnLst/>
              <a:rect l="l" t="t" r="r" b="b"/>
              <a:pathLst>
                <a:path w="95884" h="222885">
                  <a:moveTo>
                    <a:pt x="27432" y="0"/>
                  </a:moveTo>
                  <a:lnTo>
                    <a:pt x="0" y="0"/>
                  </a:lnTo>
                  <a:lnTo>
                    <a:pt x="0" y="222516"/>
                  </a:lnTo>
                  <a:lnTo>
                    <a:pt x="27432" y="222516"/>
                  </a:lnTo>
                  <a:lnTo>
                    <a:pt x="27432" y="0"/>
                  </a:lnTo>
                  <a:close/>
                </a:path>
                <a:path w="95884" h="222885">
                  <a:moveTo>
                    <a:pt x="95631" y="61531"/>
                  </a:moveTo>
                  <a:lnTo>
                    <a:pt x="68097" y="61531"/>
                  </a:lnTo>
                  <a:lnTo>
                    <a:pt x="68097" y="220218"/>
                  </a:lnTo>
                  <a:lnTo>
                    <a:pt x="95631" y="220218"/>
                  </a:lnTo>
                  <a:lnTo>
                    <a:pt x="95631" y="61531"/>
                  </a:lnTo>
                  <a:close/>
                </a:path>
                <a:path w="95884" h="222885">
                  <a:moveTo>
                    <a:pt x="95631" y="482"/>
                  </a:moveTo>
                  <a:lnTo>
                    <a:pt x="68097" y="482"/>
                  </a:lnTo>
                  <a:lnTo>
                    <a:pt x="68097" y="32486"/>
                  </a:lnTo>
                  <a:lnTo>
                    <a:pt x="95631" y="32486"/>
                  </a:lnTo>
                  <a:lnTo>
                    <a:pt x="95631" y="482"/>
                  </a:lnTo>
                  <a:close/>
                </a:path>
              </a:pathLst>
            </a:custGeom>
            <a:solidFill>
              <a:srgbClr val="001F60"/>
            </a:solidFill>
          </p:spPr>
          <p:txBody>
            <a:bodyPr wrap="square" lIns="0" tIns="0" rIns="0" bIns="0" rtlCol="0"/>
            <a:lstStyle/>
            <a:p>
              <a:endParaRPr/>
            </a:p>
          </p:txBody>
        </p:sp>
        <p:pic>
          <p:nvPicPr>
            <p:cNvPr id="274" name="object 274"/>
            <p:cNvPicPr/>
            <p:nvPr/>
          </p:nvPicPr>
          <p:blipFill>
            <a:blip r:embed="rId211"/>
            <a:stretch>
              <a:fillRect/>
            </a:stretch>
          </p:blipFill>
          <p:spPr>
            <a:xfrm>
              <a:off x="1112631" y="3839555"/>
              <a:ext cx="122452" cy="197923"/>
            </a:xfrm>
            <a:prstGeom prst="rect">
              <a:avLst/>
            </a:prstGeom>
          </p:spPr>
        </p:pic>
        <p:pic>
          <p:nvPicPr>
            <p:cNvPr id="275" name="object 275"/>
            <p:cNvPicPr/>
            <p:nvPr/>
          </p:nvPicPr>
          <p:blipFill>
            <a:blip r:embed="rId212"/>
            <a:stretch>
              <a:fillRect/>
            </a:stretch>
          </p:blipFill>
          <p:spPr>
            <a:xfrm>
              <a:off x="1403340" y="3890738"/>
              <a:ext cx="335168" cy="146741"/>
            </a:xfrm>
            <a:prstGeom prst="rect">
              <a:avLst/>
            </a:prstGeom>
          </p:spPr>
        </p:pic>
        <p:pic>
          <p:nvPicPr>
            <p:cNvPr id="276" name="object 276"/>
            <p:cNvPicPr/>
            <p:nvPr/>
          </p:nvPicPr>
          <p:blipFill>
            <a:blip r:embed="rId213"/>
            <a:stretch>
              <a:fillRect/>
            </a:stretch>
          </p:blipFill>
          <p:spPr>
            <a:xfrm>
              <a:off x="1755989" y="3844934"/>
              <a:ext cx="341807" cy="192544"/>
            </a:xfrm>
            <a:prstGeom prst="rect">
              <a:avLst/>
            </a:prstGeom>
          </p:spPr>
        </p:pic>
        <p:pic>
          <p:nvPicPr>
            <p:cNvPr id="277" name="object 277"/>
            <p:cNvPicPr/>
            <p:nvPr/>
          </p:nvPicPr>
          <p:blipFill>
            <a:blip r:embed="rId214"/>
            <a:stretch>
              <a:fillRect/>
            </a:stretch>
          </p:blipFill>
          <p:spPr>
            <a:xfrm>
              <a:off x="2116707" y="3890738"/>
              <a:ext cx="115729" cy="146741"/>
            </a:xfrm>
            <a:prstGeom prst="rect">
              <a:avLst/>
            </a:prstGeom>
          </p:spPr>
        </p:pic>
        <p:pic>
          <p:nvPicPr>
            <p:cNvPr id="278" name="object 278"/>
            <p:cNvPicPr/>
            <p:nvPr/>
          </p:nvPicPr>
          <p:blipFill>
            <a:blip r:embed="rId215"/>
            <a:stretch>
              <a:fillRect/>
            </a:stretch>
          </p:blipFill>
          <p:spPr>
            <a:xfrm>
              <a:off x="2400691" y="3836950"/>
              <a:ext cx="227423" cy="200529"/>
            </a:xfrm>
            <a:prstGeom prst="rect">
              <a:avLst/>
            </a:prstGeom>
          </p:spPr>
        </p:pic>
        <p:pic>
          <p:nvPicPr>
            <p:cNvPr id="279" name="object 279"/>
            <p:cNvPicPr/>
            <p:nvPr/>
          </p:nvPicPr>
          <p:blipFill>
            <a:blip r:embed="rId216"/>
            <a:stretch>
              <a:fillRect/>
            </a:stretch>
          </p:blipFill>
          <p:spPr>
            <a:xfrm>
              <a:off x="2784269" y="3839555"/>
              <a:ext cx="114384" cy="193889"/>
            </a:xfrm>
            <a:prstGeom prst="rect">
              <a:avLst/>
            </a:prstGeom>
          </p:spPr>
        </p:pic>
        <p:pic>
          <p:nvPicPr>
            <p:cNvPr id="280" name="object 280"/>
            <p:cNvPicPr/>
            <p:nvPr/>
          </p:nvPicPr>
          <p:blipFill>
            <a:blip r:embed="rId217"/>
            <a:stretch>
              <a:fillRect/>
            </a:stretch>
          </p:blipFill>
          <p:spPr>
            <a:xfrm>
              <a:off x="3085735" y="3893427"/>
              <a:ext cx="113039" cy="144051"/>
            </a:xfrm>
            <a:prstGeom prst="rect">
              <a:avLst/>
            </a:prstGeom>
          </p:spPr>
        </p:pic>
        <p:pic>
          <p:nvPicPr>
            <p:cNvPr id="281" name="object 281"/>
            <p:cNvPicPr/>
            <p:nvPr/>
          </p:nvPicPr>
          <p:blipFill>
            <a:blip r:embed="rId218"/>
            <a:stretch>
              <a:fillRect/>
            </a:stretch>
          </p:blipFill>
          <p:spPr>
            <a:xfrm>
              <a:off x="2926892" y="3890738"/>
              <a:ext cx="131949" cy="146741"/>
            </a:xfrm>
            <a:prstGeom prst="rect">
              <a:avLst/>
            </a:prstGeom>
          </p:spPr>
        </p:pic>
        <p:pic>
          <p:nvPicPr>
            <p:cNvPr id="282" name="object 282"/>
            <p:cNvPicPr/>
            <p:nvPr/>
          </p:nvPicPr>
          <p:blipFill>
            <a:blip r:embed="rId219"/>
            <a:stretch>
              <a:fillRect/>
            </a:stretch>
          </p:blipFill>
          <p:spPr>
            <a:xfrm>
              <a:off x="3228358" y="3890738"/>
              <a:ext cx="115812" cy="146741"/>
            </a:xfrm>
            <a:prstGeom prst="rect">
              <a:avLst/>
            </a:prstGeom>
          </p:spPr>
        </p:pic>
        <p:pic>
          <p:nvPicPr>
            <p:cNvPr id="283" name="object 283"/>
            <p:cNvPicPr/>
            <p:nvPr/>
          </p:nvPicPr>
          <p:blipFill>
            <a:blip r:embed="rId220"/>
            <a:stretch>
              <a:fillRect/>
            </a:stretch>
          </p:blipFill>
          <p:spPr>
            <a:xfrm>
              <a:off x="3364341" y="3890738"/>
              <a:ext cx="130520" cy="146741"/>
            </a:xfrm>
            <a:prstGeom prst="rect">
              <a:avLst/>
            </a:prstGeom>
          </p:spPr>
        </p:pic>
        <p:pic>
          <p:nvPicPr>
            <p:cNvPr id="284" name="object 284"/>
            <p:cNvPicPr/>
            <p:nvPr/>
          </p:nvPicPr>
          <p:blipFill>
            <a:blip r:embed="rId221"/>
            <a:stretch>
              <a:fillRect/>
            </a:stretch>
          </p:blipFill>
          <p:spPr>
            <a:xfrm>
              <a:off x="3523185" y="3839555"/>
              <a:ext cx="114384" cy="193889"/>
            </a:xfrm>
            <a:prstGeom prst="rect">
              <a:avLst/>
            </a:prstGeom>
          </p:spPr>
        </p:pic>
        <p:pic>
          <p:nvPicPr>
            <p:cNvPr id="285" name="object 285"/>
            <p:cNvPicPr/>
            <p:nvPr/>
          </p:nvPicPr>
          <p:blipFill>
            <a:blip r:embed="rId222"/>
            <a:stretch>
              <a:fillRect/>
            </a:stretch>
          </p:blipFill>
          <p:spPr>
            <a:xfrm>
              <a:off x="3665808" y="3890738"/>
              <a:ext cx="130520" cy="146741"/>
            </a:xfrm>
            <a:prstGeom prst="rect">
              <a:avLst/>
            </a:prstGeom>
          </p:spPr>
        </p:pic>
        <p:sp>
          <p:nvSpPr>
            <p:cNvPr id="286" name="object 286"/>
            <p:cNvSpPr/>
            <p:nvPr/>
          </p:nvSpPr>
          <p:spPr>
            <a:xfrm>
              <a:off x="3825239" y="3839134"/>
              <a:ext cx="24653" cy="196663"/>
            </a:xfrm>
            <a:custGeom>
              <a:avLst/>
              <a:gdLst/>
              <a:ahLst/>
              <a:cxnLst/>
              <a:rect l="l" t="t" r="r" b="b"/>
              <a:pathLst>
                <a:path w="27939" h="222885">
                  <a:moveTo>
                    <a:pt x="27432" y="222504"/>
                  </a:moveTo>
                  <a:lnTo>
                    <a:pt x="0" y="222504"/>
                  </a:lnTo>
                  <a:lnTo>
                    <a:pt x="0" y="0"/>
                  </a:lnTo>
                  <a:lnTo>
                    <a:pt x="27432" y="0"/>
                  </a:lnTo>
                  <a:lnTo>
                    <a:pt x="27432" y="222504"/>
                  </a:lnTo>
                  <a:close/>
                </a:path>
              </a:pathLst>
            </a:custGeom>
            <a:solidFill>
              <a:srgbClr val="000000"/>
            </a:solidFill>
          </p:spPr>
          <p:txBody>
            <a:bodyPr wrap="square" lIns="0" tIns="0" rIns="0" bIns="0" rtlCol="0"/>
            <a:lstStyle/>
            <a:p>
              <a:endParaRPr/>
            </a:p>
          </p:txBody>
        </p:sp>
        <p:pic>
          <p:nvPicPr>
            <p:cNvPr id="287" name="object 287"/>
            <p:cNvPicPr/>
            <p:nvPr/>
          </p:nvPicPr>
          <p:blipFill>
            <a:blip r:embed="rId223"/>
            <a:stretch>
              <a:fillRect/>
            </a:stretch>
          </p:blipFill>
          <p:spPr>
            <a:xfrm>
              <a:off x="3877095" y="3839555"/>
              <a:ext cx="121191" cy="197923"/>
            </a:xfrm>
            <a:prstGeom prst="rect">
              <a:avLst/>
            </a:prstGeom>
          </p:spPr>
        </p:pic>
        <p:pic>
          <p:nvPicPr>
            <p:cNvPr id="288" name="object 288"/>
            <p:cNvPicPr/>
            <p:nvPr/>
          </p:nvPicPr>
          <p:blipFill>
            <a:blip r:embed="rId224"/>
            <a:stretch>
              <a:fillRect/>
            </a:stretch>
          </p:blipFill>
          <p:spPr>
            <a:xfrm>
              <a:off x="4026527" y="3890738"/>
              <a:ext cx="117073" cy="146741"/>
            </a:xfrm>
            <a:prstGeom prst="rect">
              <a:avLst/>
            </a:prstGeom>
          </p:spPr>
        </p:pic>
        <p:sp>
          <p:nvSpPr>
            <p:cNvPr id="289" name="object 289"/>
            <p:cNvSpPr/>
            <p:nvPr/>
          </p:nvSpPr>
          <p:spPr>
            <a:xfrm>
              <a:off x="4177217" y="3839561"/>
              <a:ext cx="243728" cy="233082"/>
            </a:xfrm>
            <a:custGeom>
              <a:avLst/>
              <a:gdLst/>
              <a:ahLst/>
              <a:cxnLst/>
              <a:rect l="l" t="t" r="r" b="b"/>
              <a:pathLst>
                <a:path w="276225" h="264160">
                  <a:moveTo>
                    <a:pt x="32092" y="189166"/>
                  </a:moveTo>
                  <a:lnTo>
                    <a:pt x="1524" y="189166"/>
                  </a:lnTo>
                  <a:lnTo>
                    <a:pt x="1524" y="219748"/>
                  </a:lnTo>
                  <a:lnTo>
                    <a:pt x="16852" y="219748"/>
                  </a:lnTo>
                  <a:lnTo>
                    <a:pt x="16852" y="228892"/>
                  </a:lnTo>
                  <a:lnTo>
                    <a:pt x="15328" y="236512"/>
                  </a:lnTo>
                  <a:lnTo>
                    <a:pt x="6096" y="250228"/>
                  </a:lnTo>
                  <a:lnTo>
                    <a:pt x="0" y="251752"/>
                  </a:lnTo>
                  <a:lnTo>
                    <a:pt x="7708" y="263944"/>
                  </a:lnTo>
                  <a:lnTo>
                    <a:pt x="22948" y="254800"/>
                  </a:lnTo>
                  <a:lnTo>
                    <a:pt x="25996" y="247180"/>
                  </a:lnTo>
                  <a:lnTo>
                    <a:pt x="28879" y="242036"/>
                  </a:lnTo>
                  <a:lnTo>
                    <a:pt x="30759" y="235750"/>
                  </a:lnTo>
                  <a:lnTo>
                    <a:pt x="31788" y="228320"/>
                  </a:lnTo>
                  <a:lnTo>
                    <a:pt x="32092" y="219748"/>
                  </a:lnTo>
                  <a:lnTo>
                    <a:pt x="32092" y="189166"/>
                  </a:lnTo>
                  <a:close/>
                </a:path>
                <a:path w="276225" h="264160">
                  <a:moveTo>
                    <a:pt x="276123" y="61048"/>
                  </a:moveTo>
                  <a:lnTo>
                    <a:pt x="250215" y="61048"/>
                  </a:lnTo>
                  <a:lnTo>
                    <a:pt x="250215" y="219735"/>
                  </a:lnTo>
                  <a:lnTo>
                    <a:pt x="276123" y="219735"/>
                  </a:lnTo>
                  <a:lnTo>
                    <a:pt x="276123" y="61048"/>
                  </a:lnTo>
                  <a:close/>
                </a:path>
                <a:path w="276225" h="264160">
                  <a:moveTo>
                    <a:pt x="276123" y="0"/>
                  </a:moveTo>
                  <a:lnTo>
                    <a:pt x="250215" y="0"/>
                  </a:lnTo>
                  <a:lnTo>
                    <a:pt x="250215" y="32004"/>
                  </a:lnTo>
                  <a:lnTo>
                    <a:pt x="276123" y="32004"/>
                  </a:lnTo>
                  <a:lnTo>
                    <a:pt x="276123" y="0"/>
                  </a:lnTo>
                  <a:close/>
                </a:path>
              </a:pathLst>
            </a:custGeom>
            <a:solidFill>
              <a:srgbClr val="000000"/>
            </a:solidFill>
          </p:spPr>
          <p:txBody>
            <a:bodyPr wrap="square" lIns="0" tIns="0" rIns="0" bIns="0" rtlCol="0"/>
            <a:lstStyle/>
            <a:p>
              <a:endParaRPr/>
            </a:p>
          </p:txBody>
        </p:sp>
        <p:pic>
          <p:nvPicPr>
            <p:cNvPr id="290" name="object 290"/>
            <p:cNvPicPr/>
            <p:nvPr/>
          </p:nvPicPr>
          <p:blipFill>
            <a:blip r:embed="rId225"/>
            <a:stretch>
              <a:fillRect/>
            </a:stretch>
          </p:blipFill>
          <p:spPr>
            <a:xfrm>
              <a:off x="4457167" y="3890738"/>
              <a:ext cx="114468" cy="142706"/>
            </a:xfrm>
            <a:prstGeom prst="rect">
              <a:avLst/>
            </a:prstGeom>
          </p:spPr>
        </p:pic>
        <p:pic>
          <p:nvPicPr>
            <p:cNvPr id="291" name="object 291"/>
            <p:cNvPicPr/>
            <p:nvPr/>
          </p:nvPicPr>
          <p:blipFill>
            <a:blip r:embed="rId226"/>
            <a:stretch>
              <a:fillRect/>
            </a:stretch>
          </p:blipFill>
          <p:spPr>
            <a:xfrm>
              <a:off x="4598529" y="3844934"/>
              <a:ext cx="200529" cy="192544"/>
            </a:xfrm>
            <a:prstGeom prst="rect">
              <a:avLst/>
            </a:prstGeom>
          </p:spPr>
        </p:pic>
        <p:sp>
          <p:nvSpPr>
            <p:cNvPr id="292" name="object 292"/>
            <p:cNvSpPr/>
            <p:nvPr/>
          </p:nvSpPr>
          <p:spPr>
            <a:xfrm>
              <a:off x="4817879" y="3839561"/>
              <a:ext cx="24653" cy="194422"/>
            </a:xfrm>
            <a:custGeom>
              <a:avLst/>
              <a:gdLst/>
              <a:ahLst/>
              <a:cxnLst/>
              <a:rect l="l" t="t" r="r" b="b"/>
              <a:pathLst>
                <a:path w="27939" h="220345">
                  <a:moveTo>
                    <a:pt x="27533" y="61048"/>
                  </a:moveTo>
                  <a:lnTo>
                    <a:pt x="0" y="61048"/>
                  </a:lnTo>
                  <a:lnTo>
                    <a:pt x="0" y="219735"/>
                  </a:lnTo>
                  <a:lnTo>
                    <a:pt x="27533" y="219735"/>
                  </a:lnTo>
                  <a:lnTo>
                    <a:pt x="27533" y="61048"/>
                  </a:lnTo>
                  <a:close/>
                </a:path>
                <a:path w="27939" h="220345">
                  <a:moveTo>
                    <a:pt x="27533" y="0"/>
                  </a:moveTo>
                  <a:lnTo>
                    <a:pt x="0" y="0"/>
                  </a:lnTo>
                  <a:lnTo>
                    <a:pt x="0" y="32004"/>
                  </a:lnTo>
                  <a:lnTo>
                    <a:pt x="27533" y="32004"/>
                  </a:lnTo>
                  <a:lnTo>
                    <a:pt x="27533" y="0"/>
                  </a:lnTo>
                  <a:close/>
                </a:path>
              </a:pathLst>
            </a:custGeom>
            <a:solidFill>
              <a:srgbClr val="000000"/>
            </a:solidFill>
          </p:spPr>
          <p:txBody>
            <a:bodyPr wrap="square" lIns="0" tIns="0" rIns="0" bIns="0" rtlCol="0"/>
            <a:lstStyle/>
            <a:p>
              <a:endParaRPr/>
            </a:p>
          </p:txBody>
        </p:sp>
        <p:pic>
          <p:nvPicPr>
            <p:cNvPr id="293" name="object 293"/>
            <p:cNvPicPr/>
            <p:nvPr/>
          </p:nvPicPr>
          <p:blipFill>
            <a:blip r:embed="rId227"/>
            <a:stretch>
              <a:fillRect/>
            </a:stretch>
          </p:blipFill>
          <p:spPr>
            <a:xfrm>
              <a:off x="4863606" y="3844934"/>
              <a:ext cx="68664" cy="191200"/>
            </a:xfrm>
            <a:prstGeom prst="rect">
              <a:avLst/>
            </a:prstGeom>
          </p:spPr>
        </p:pic>
        <p:pic>
          <p:nvPicPr>
            <p:cNvPr id="294" name="object 294"/>
            <p:cNvPicPr/>
            <p:nvPr/>
          </p:nvPicPr>
          <p:blipFill>
            <a:blip r:embed="rId228"/>
            <a:stretch>
              <a:fillRect/>
            </a:stretch>
          </p:blipFill>
          <p:spPr>
            <a:xfrm>
              <a:off x="4951179" y="3893427"/>
              <a:ext cx="113039" cy="144051"/>
            </a:xfrm>
            <a:prstGeom prst="rect">
              <a:avLst/>
            </a:prstGeom>
          </p:spPr>
        </p:pic>
        <p:pic>
          <p:nvPicPr>
            <p:cNvPr id="295" name="object 295"/>
            <p:cNvPicPr/>
            <p:nvPr/>
          </p:nvPicPr>
          <p:blipFill>
            <a:blip r:embed="rId229"/>
            <a:stretch>
              <a:fillRect/>
            </a:stretch>
          </p:blipFill>
          <p:spPr>
            <a:xfrm>
              <a:off x="5088424" y="3844934"/>
              <a:ext cx="68664" cy="191200"/>
            </a:xfrm>
            <a:prstGeom prst="rect">
              <a:avLst/>
            </a:prstGeom>
          </p:spPr>
        </p:pic>
        <p:sp>
          <p:nvSpPr>
            <p:cNvPr id="296" name="object 296"/>
            <p:cNvSpPr/>
            <p:nvPr/>
          </p:nvSpPr>
          <p:spPr>
            <a:xfrm>
              <a:off x="5175907" y="3839561"/>
              <a:ext cx="24653" cy="194422"/>
            </a:xfrm>
            <a:custGeom>
              <a:avLst/>
              <a:gdLst/>
              <a:ahLst/>
              <a:cxnLst/>
              <a:rect l="l" t="t" r="r" b="b"/>
              <a:pathLst>
                <a:path w="27939" h="220345">
                  <a:moveTo>
                    <a:pt x="27520" y="61048"/>
                  </a:moveTo>
                  <a:lnTo>
                    <a:pt x="0" y="61048"/>
                  </a:lnTo>
                  <a:lnTo>
                    <a:pt x="0" y="219735"/>
                  </a:lnTo>
                  <a:lnTo>
                    <a:pt x="27520" y="219735"/>
                  </a:lnTo>
                  <a:lnTo>
                    <a:pt x="27520" y="61048"/>
                  </a:lnTo>
                  <a:close/>
                </a:path>
                <a:path w="27939" h="220345">
                  <a:moveTo>
                    <a:pt x="27520" y="0"/>
                  </a:moveTo>
                  <a:lnTo>
                    <a:pt x="0" y="0"/>
                  </a:lnTo>
                  <a:lnTo>
                    <a:pt x="0" y="32004"/>
                  </a:lnTo>
                  <a:lnTo>
                    <a:pt x="27520" y="32004"/>
                  </a:lnTo>
                  <a:lnTo>
                    <a:pt x="27520" y="0"/>
                  </a:lnTo>
                  <a:close/>
                </a:path>
              </a:pathLst>
            </a:custGeom>
            <a:solidFill>
              <a:srgbClr val="000000"/>
            </a:solidFill>
          </p:spPr>
          <p:txBody>
            <a:bodyPr wrap="square" lIns="0" tIns="0" rIns="0" bIns="0" rtlCol="0"/>
            <a:lstStyle/>
            <a:p>
              <a:endParaRPr/>
            </a:p>
          </p:txBody>
        </p:sp>
        <p:pic>
          <p:nvPicPr>
            <p:cNvPr id="297" name="object 297"/>
            <p:cNvPicPr/>
            <p:nvPr/>
          </p:nvPicPr>
          <p:blipFill>
            <a:blip r:embed="rId230"/>
            <a:stretch>
              <a:fillRect/>
            </a:stretch>
          </p:blipFill>
          <p:spPr>
            <a:xfrm>
              <a:off x="5387199" y="3890738"/>
              <a:ext cx="114468" cy="142706"/>
            </a:xfrm>
            <a:prstGeom prst="rect">
              <a:avLst/>
            </a:prstGeom>
          </p:spPr>
        </p:pic>
        <p:pic>
          <p:nvPicPr>
            <p:cNvPr id="298" name="object 298"/>
            <p:cNvPicPr/>
            <p:nvPr/>
          </p:nvPicPr>
          <p:blipFill>
            <a:blip r:embed="rId231"/>
            <a:stretch>
              <a:fillRect/>
            </a:stretch>
          </p:blipFill>
          <p:spPr>
            <a:xfrm>
              <a:off x="5227096" y="3890738"/>
              <a:ext cx="131865" cy="146741"/>
            </a:xfrm>
            <a:prstGeom prst="rect">
              <a:avLst/>
            </a:prstGeom>
          </p:spPr>
        </p:pic>
        <p:pic>
          <p:nvPicPr>
            <p:cNvPr id="299" name="object 299"/>
            <p:cNvPicPr/>
            <p:nvPr/>
          </p:nvPicPr>
          <p:blipFill>
            <a:blip r:embed="rId232"/>
            <a:stretch>
              <a:fillRect/>
            </a:stretch>
          </p:blipFill>
          <p:spPr>
            <a:xfrm>
              <a:off x="5527218" y="3890738"/>
              <a:ext cx="117073" cy="146741"/>
            </a:xfrm>
            <a:prstGeom prst="rect">
              <a:avLst/>
            </a:prstGeom>
          </p:spPr>
        </p:pic>
        <p:sp>
          <p:nvSpPr>
            <p:cNvPr id="300" name="object 300"/>
            <p:cNvSpPr/>
            <p:nvPr/>
          </p:nvSpPr>
          <p:spPr>
            <a:xfrm>
              <a:off x="5676564" y="4006466"/>
              <a:ext cx="29696" cy="66115"/>
            </a:xfrm>
            <a:custGeom>
              <a:avLst/>
              <a:gdLst/>
              <a:ahLst/>
              <a:cxnLst/>
              <a:rect l="l" t="t" r="r" b="b"/>
              <a:pathLst>
                <a:path w="33654" h="74929">
                  <a:moveTo>
                    <a:pt x="7620" y="74771"/>
                  </a:moveTo>
                  <a:lnTo>
                    <a:pt x="0" y="62579"/>
                  </a:lnTo>
                  <a:lnTo>
                    <a:pt x="6096" y="61055"/>
                  </a:lnTo>
                  <a:lnTo>
                    <a:pt x="10668" y="56483"/>
                  </a:lnTo>
                  <a:lnTo>
                    <a:pt x="13716" y="51911"/>
                  </a:lnTo>
                  <a:lnTo>
                    <a:pt x="15240" y="47339"/>
                  </a:lnTo>
                  <a:lnTo>
                    <a:pt x="16764" y="39719"/>
                  </a:lnTo>
                  <a:lnTo>
                    <a:pt x="18288" y="30575"/>
                  </a:lnTo>
                  <a:lnTo>
                    <a:pt x="3048" y="30575"/>
                  </a:lnTo>
                  <a:lnTo>
                    <a:pt x="3048" y="0"/>
                  </a:lnTo>
                  <a:lnTo>
                    <a:pt x="33623" y="0"/>
                  </a:lnTo>
                  <a:lnTo>
                    <a:pt x="33623" y="30575"/>
                  </a:lnTo>
                  <a:lnTo>
                    <a:pt x="19288" y="67532"/>
                  </a:lnTo>
                  <a:lnTo>
                    <a:pt x="13945" y="71294"/>
                  </a:lnTo>
                  <a:lnTo>
                    <a:pt x="7620" y="74771"/>
                  </a:lnTo>
                  <a:close/>
                </a:path>
              </a:pathLst>
            </a:custGeom>
            <a:solidFill>
              <a:srgbClr val="000000"/>
            </a:solidFill>
          </p:spPr>
          <p:txBody>
            <a:bodyPr wrap="square" lIns="0" tIns="0" rIns="0" bIns="0" rtlCol="0"/>
            <a:lstStyle/>
            <a:p>
              <a:endParaRPr/>
            </a:p>
          </p:txBody>
        </p:sp>
        <p:pic>
          <p:nvPicPr>
            <p:cNvPr id="301" name="object 301"/>
            <p:cNvPicPr/>
            <p:nvPr/>
          </p:nvPicPr>
          <p:blipFill>
            <a:blip r:embed="rId233"/>
            <a:stretch>
              <a:fillRect/>
            </a:stretch>
          </p:blipFill>
          <p:spPr>
            <a:xfrm>
              <a:off x="5889279" y="3890738"/>
              <a:ext cx="265075" cy="146741"/>
            </a:xfrm>
            <a:prstGeom prst="rect">
              <a:avLst/>
            </a:prstGeom>
          </p:spPr>
        </p:pic>
        <p:pic>
          <p:nvPicPr>
            <p:cNvPr id="302" name="object 302"/>
            <p:cNvPicPr/>
            <p:nvPr/>
          </p:nvPicPr>
          <p:blipFill>
            <a:blip r:embed="rId234"/>
            <a:stretch>
              <a:fillRect/>
            </a:stretch>
          </p:blipFill>
          <p:spPr>
            <a:xfrm>
              <a:off x="6182678" y="3890738"/>
              <a:ext cx="191116" cy="142706"/>
            </a:xfrm>
            <a:prstGeom prst="rect">
              <a:avLst/>
            </a:prstGeom>
          </p:spPr>
        </p:pic>
        <p:pic>
          <p:nvPicPr>
            <p:cNvPr id="303" name="object 303"/>
            <p:cNvPicPr/>
            <p:nvPr/>
          </p:nvPicPr>
          <p:blipFill>
            <a:blip r:embed="rId235"/>
            <a:stretch>
              <a:fillRect/>
            </a:stretch>
          </p:blipFill>
          <p:spPr>
            <a:xfrm>
              <a:off x="6408754" y="3890738"/>
              <a:ext cx="189771" cy="142706"/>
            </a:xfrm>
            <a:prstGeom prst="rect">
              <a:avLst/>
            </a:prstGeom>
          </p:spPr>
        </p:pic>
        <p:pic>
          <p:nvPicPr>
            <p:cNvPr id="304" name="object 304"/>
            <p:cNvPicPr/>
            <p:nvPr/>
          </p:nvPicPr>
          <p:blipFill>
            <a:blip r:embed="rId236"/>
            <a:stretch>
              <a:fillRect/>
            </a:stretch>
          </p:blipFill>
          <p:spPr>
            <a:xfrm>
              <a:off x="6625418" y="3890738"/>
              <a:ext cx="129259" cy="146741"/>
            </a:xfrm>
            <a:prstGeom prst="rect">
              <a:avLst/>
            </a:prstGeom>
          </p:spPr>
        </p:pic>
        <p:pic>
          <p:nvPicPr>
            <p:cNvPr id="305" name="object 305"/>
            <p:cNvPicPr/>
            <p:nvPr/>
          </p:nvPicPr>
          <p:blipFill>
            <a:blip r:embed="rId237"/>
            <a:stretch>
              <a:fillRect/>
            </a:stretch>
          </p:blipFill>
          <p:spPr>
            <a:xfrm>
              <a:off x="6782921" y="3890738"/>
              <a:ext cx="205908" cy="146741"/>
            </a:xfrm>
            <a:prstGeom prst="rect">
              <a:avLst/>
            </a:prstGeom>
          </p:spPr>
        </p:pic>
        <p:sp>
          <p:nvSpPr>
            <p:cNvPr id="306" name="object 306"/>
            <p:cNvSpPr/>
            <p:nvPr/>
          </p:nvSpPr>
          <p:spPr>
            <a:xfrm>
              <a:off x="7010341" y="3839561"/>
              <a:ext cx="22971" cy="194422"/>
            </a:xfrm>
            <a:custGeom>
              <a:avLst/>
              <a:gdLst/>
              <a:ahLst/>
              <a:cxnLst/>
              <a:rect l="l" t="t" r="r" b="b"/>
              <a:pathLst>
                <a:path w="26034" h="220345">
                  <a:moveTo>
                    <a:pt x="25908" y="61048"/>
                  </a:moveTo>
                  <a:lnTo>
                    <a:pt x="0" y="61048"/>
                  </a:lnTo>
                  <a:lnTo>
                    <a:pt x="0" y="219735"/>
                  </a:lnTo>
                  <a:lnTo>
                    <a:pt x="25908" y="219735"/>
                  </a:lnTo>
                  <a:lnTo>
                    <a:pt x="25908" y="61048"/>
                  </a:lnTo>
                  <a:close/>
                </a:path>
                <a:path w="26034" h="220345">
                  <a:moveTo>
                    <a:pt x="25908" y="0"/>
                  </a:moveTo>
                  <a:lnTo>
                    <a:pt x="0" y="0"/>
                  </a:lnTo>
                  <a:lnTo>
                    <a:pt x="0" y="32004"/>
                  </a:lnTo>
                  <a:lnTo>
                    <a:pt x="25908" y="32004"/>
                  </a:lnTo>
                  <a:lnTo>
                    <a:pt x="25908" y="0"/>
                  </a:lnTo>
                  <a:close/>
                </a:path>
              </a:pathLst>
            </a:custGeom>
            <a:solidFill>
              <a:srgbClr val="000000"/>
            </a:solidFill>
          </p:spPr>
          <p:txBody>
            <a:bodyPr wrap="square" lIns="0" tIns="0" rIns="0" bIns="0" rtlCol="0"/>
            <a:lstStyle/>
            <a:p>
              <a:endParaRPr/>
            </a:p>
          </p:txBody>
        </p:sp>
        <p:pic>
          <p:nvPicPr>
            <p:cNvPr id="307" name="object 307"/>
            <p:cNvPicPr/>
            <p:nvPr/>
          </p:nvPicPr>
          <p:blipFill>
            <a:blip r:embed="rId238"/>
            <a:stretch>
              <a:fillRect/>
            </a:stretch>
          </p:blipFill>
          <p:spPr>
            <a:xfrm>
              <a:off x="7061525" y="3890738"/>
              <a:ext cx="129176" cy="146741"/>
            </a:xfrm>
            <a:prstGeom prst="rect">
              <a:avLst/>
            </a:prstGeom>
          </p:spPr>
        </p:pic>
        <p:sp>
          <p:nvSpPr>
            <p:cNvPr id="308" name="object 308"/>
            <p:cNvSpPr/>
            <p:nvPr/>
          </p:nvSpPr>
          <p:spPr>
            <a:xfrm>
              <a:off x="7220622" y="3839134"/>
              <a:ext cx="24653" cy="196663"/>
            </a:xfrm>
            <a:custGeom>
              <a:avLst/>
              <a:gdLst/>
              <a:ahLst/>
              <a:cxnLst/>
              <a:rect l="l" t="t" r="r" b="b"/>
              <a:pathLst>
                <a:path w="27940" h="222885">
                  <a:moveTo>
                    <a:pt x="27431" y="222504"/>
                  </a:moveTo>
                  <a:lnTo>
                    <a:pt x="0" y="222504"/>
                  </a:lnTo>
                  <a:lnTo>
                    <a:pt x="0" y="0"/>
                  </a:lnTo>
                  <a:lnTo>
                    <a:pt x="27431" y="0"/>
                  </a:lnTo>
                  <a:lnTo>
                    <a:pt x="27431" y="222504"/>
                  </a:lnTo>
                  <a:close/>
                </a:path>
              </a:pathLst>
            </a:custGeom>
            <a:solidFill>
              <a:srgbClr val="000000"/>
            </a:solidFill>
          </p:spPr>
          <p:txBody>
            <a:bodyPr wrap="square" lIns="0" tIns="0" rIns="0" bIns="0" rtlCol="0"/>
            <a:lstStyle/>
            <a:p>
              <a:endParaRPr/>
            </a:p>
          </p:txBody>
        </p:sp>
        <p:pic>
          <p:nvPicPr>
            <p:cNvPr id="309" name="object 309"/>
            <p:cNvPicPr/>
            <p:nvPr/>
          </p:nvPicPr>
          <p:blipFill>
            <a:blip r:embed="rId239"/>
            <a:stretch>
              <a:fillRect/>
            </a:stretch>
          </p:blipFill>
          <p:spPr>
            <a:xfrm>
              <a:off x="7422242" y="3890738"/>
              <a:ext cx="129176" cy="146741"/>
            </a:xfrm>
            <a:prstGeom prst="rect">
              <a:avLst/>
            </a:prstGeom>
          </p:spPr>
        </p:pic>
        <p:pic>
          <p:nvPicPr>
            <p:cNvPr id="310" name="object 310"/>
            <p:cNvPicPr/>
            <p:nvPr/>
          </p:nvPicPr>
          <p:blipFill>
            <a:blip r:embed="rId240"/>
            <a:stretch>
              <a:fillRect/>
            </a:stretch>
          </p:blipFill>
          <p:spPr>
            <a:xfrm>
              <a:off x="7571591" y="3844934"/>
              <a:ext cx="199268" cy="192544"/>
            </a:xfrm>
            <a:prstGeom prst="rect">
              <a:avLst/>
            </a:prstGeom>
          </p:spPr>
        </p:pic>
        <p:sp>
          <p:nvSpPr>
            <p:cNvPr id="311" name="object 311"/>
            <p:cNvSpPr/>
            <p:nvPr/>
          </p:nvSpPr>
          <p:spPr>
            <a:xfrm>
              <a:off x="7791021" y="3839561"/>
              <a:ext cx="22971" cy="194422"/>
            </a:xfrm>
            <a:custGeom>
              <a:avLst/>
              <a:gdLst/>
              <a:ahLst/>
              <a:cxnLst/>
              <a:rect l="l" t="t" r="r" b="b"/>
              <a:pathLst>
                <a:path w="26034" h="220345">
                  <a:moveTo>
                    <a:pt x="25908" y="61048"/>
                  </a:moveTo>
                  <a:lnTo>
                    <a:pt x="0" y="61048"/>
                  </a:lnTo>
                  <a:lnTo>
                    <a:pt x="0" y="219735"/>
                  </a:lnTo>
                  <a:lnTo>
                    <a:pt x="25908" y="219735"/>
                  </a:lnTo>
                  <a:lnTo>
                    <a:pt x="25908" y="61048"/>
                  </a:lnTo>
                  <a:close/>
                </a:path>
                <a:path w="26034" h="220345">
                  <a:moveTo>
                    <a:pt x="25908" y="0"/>
                  </a:moveTo>
                  <a:lnTo>
                    <a:pt x="0" y="0"/>
                  </a:lnTo>
                  <a:lnTo>
                    <a:pt x="0" y="32004"/>
                  </a:lnTo>
                  <a:lnTo>
                    <a:pt x="25908" y="32004"/>
                  </a:lnTo>
                  <a:lnTo>
                    <a:pt x="25908" y="0"/>
                  </a:lnTo>
                  <a:close/>
                </a:path>
              </a:pathLst>
            </a:custGeom>
            <a:solidFill>
              <a:srgbClr val="000000"/>
            </a:solidFill>
          </p:spPr>
          <p:txBody>
            <a:bodyPr wrap="square" lIns="0" tIns="0" rIns="0" bIns="0" rtlCol="0"/>
            <a:lstStyle/>
            <a:p>
              <a:endParaRPr/>
            </a:p>
          </p:txBody>
        </p:sp>
        <p:pic>
          <p:nvPicPr>
            <p:cNvPr id="312" name="object 312"/>
            <p:cNvPicPr/>
            <p:nvPr/>
          </p:nvPicPr>
          <p:blipFill>
            <a:blip r:embed="rId241"/>
            <a:stretch>
              <a:fillRect/>
            </a:stretch>
          </p:blipFill>
          <p:spPr>
            <a:xfrm>
              <a:off x="7834057" y="3893427"/>
              <a:ext cx="129259" cy="140017"/>
            </a:xfrm>
            <a:prstGeom prst="rect">
              <a:avLst/>
            </a:prstGeom>
          </p:spPr>
        </p:pic>
        <p:sp>
          <p:nvSpPr>
            <p:cNvPr id="313" name="object 313"/>
            <p:cNvSpPr/>
            <p:nvPr/>
          </p:nvSpPr>
          <p:spPr>
            <a:xfrm>
              <a:off x="7984829" y="3839561"/>
              <a:ext cx="24653" cy="194422"/>
            </a:xfrm>
            <a:custGeom>
              <a:avLst/>
              <a:gdLst/>
              <a:ahLst/>
              <a:cxnLst/>
              <a:rect l="l" t="t" r="r" b="b"/>
              <a:pathLst>
                <a:path w="27940" h="220345">
                  <a:moveTo>
                    <a:pt x="27533" y="61048"/>
                  </a:moveTo>
                  <a:lnTo>
                    <a:pt x="0" y="61048"/>
                  </a:lnTo>
                  <a:lnTo>
                    <a:pt x="0" y="219735"/>
                  </a:lnTo>
                  <a:lnTo>
                    <a:pt x="27533" y="219735"/>
                  </a:lnTo>
                  <a:lnTo>
                    <a:pt x="27533" y="61048"/>
                  </a:lnTo>
                  <a:close/>
                </a:path>
                <a:path w="27940" h="220345">
                  <a:moveTo>
                    <a:pt x="27533" y="0"/>
                  </a:moveTo>
                  <a:lnTo>
                    <a:pt x="0" y="0"/>
                  </a:lnTo>
                  <a:lnTo>
                    <a:pt x="0" y="32004"/>
                  </a:lnTo>
                  <a:lnTo>
                    <a:pt x="27533" y="32004"/>
                  </a:lnTo>
                  <a:lnTo>
                    <a:pt x="27533" y="0"/>
                  </a:lnTo>
                  <a:close/>
                </a:path>
              </a:pathLst>
            </a:custGeom>
            <a:solidFill>
              <a:srgbClr val="000000"/>
            </a:solidFill>
          </p:spPr>
          <p:txBody>
            <a:bodyPr wrap="square" lIns="0" tIns="0" rIns="0" bIns="0" rtlCol="0"/>
            <a:lstStyle/>
            <a:p>
              <a:endParaRPr/>
            </a:p>
          </p:txBody>
        </p:sp>
        <p:pic>
          <p:nvPicPr>
            <p:cNvPr id="314" name="object 314"/>
            <p:cNvPicPr/>
            <p:nvPr/>
          </p:nvPicPr>
          <p:blipFill>
            <a:blip r:embed="rId242"/>
            <a:stretch>
              <a:fillRect/>
            </a:stretch>
          </p:blipFill>
          <p:spPr>
            <a:xfrm>
              <a:off x="8031983" y="3844934"/>
              <a:ext cx="68664" cy="191200"/>
            </a:xfrm>
            <a:prstGeom prst="rect">
              <a:avLst/>
            </a:prstGeom>
          </p:spPr>
        </p:pic>
        <p:sp>
          <p:nvSpPr>
            <p:cNvPr id="315" name="object 315"/>
            <p:cNvSpPr/>
            <p:nvPr/>
          </p:nvSpPr>
          <p:spPr>
            <a:xfrm>
              <a:off x="8119376" y="3839561"/>
              <a:ext cx="22971" cy="194422"/>
            </a:xfrm>
            <a:custGeom>
              <a:avLst/>
              <a:gdLst/>
              <a:ahLst/>
              <a:cxnLst/>
              <a:rect l="l" t="t" r="r" b="b"/>
              <a:pathLst>
                <a:path w="26034" h="220345">
                  <a:moveTo>
                    <a:pt x="25908" y="61048"/>
                  </a:moveTo>
                  <a:lnTo>
                    <a:pt x="0" y="61048"/>
                  </a:lnTo>
                  <a:lnTo>
                    <a:pt x="0" y="219735"/>
                  </a:lnTo>
                  <a:lnTo>
                    <a:pt x="25908" y="219735"/>
                  </a:lnTo>
                  <a:lnTo>
                    <a:pt x="25908" y="61048"/>
                  </a:lnTo>
                  <a:close/>
                </a:path>
                <a:path w="26034" h="220345">
                  <a:moveTo>
                    <a:pt x="25908" y="0"/>
                  </a:moveTo>
                  <a:lnTo>
                    <a:pt x="0" y="0"/>
                  </a:lnTo>
                  <a:lnTo>
                    <a:pt x="0" y="32004"/>
                  </a:lnTo>
                  <a:lnTo>
                    <a:pt x="25908" y="32004"/>
                  </a:lnTo>
                  <a:lnTo>
                    <a:pt x="25908" y="0"/>
                  </a:lnTo>
                  <a:close/>
                </a:path>
              </a:pathLst>
            </a:custGeom>
            <a:solidFill>
              <a:srgbClr val="000000"/>
            </a:solidFill>
          </p:spPr>
          <p:txBody>
            <a:bodyPr wrap="square" lIns="0" tIns="0" rIns="0" bIns="0" rtlCol="0"/>
            <a:lstStyle/>
            <a:p>
              <a:endParaRPr/>
            </a:p>
          </p:txBody>
        </p:sp>
        <p:pic>
          <p:nvPicPr>
            <p:cNvPr id="316" name="object 316"/>
            <p:cNvPicPr/>
            <p:nvPr/>
          </p:nvPicPr>
          <p:blipFill>
            <a:blip r:embed="rId243"/>
            <a:stretch>
              <a:fillRect/>
            </a:stretch>
          </p:blipFill>
          <p:spPr>
            <a:xfrm>
              <a:off x="8170569" y="3890738"/>
              <a:ext cx="129176" cy="146741"/>
            </a:xfrm>
            <a:prstGeom prst="rect">
              <a:avLst/>
            </a:prstGeom>
          </p:spPr>
        </p:pic>
        <p:pic>
          <p:nvPicPr>
            <p:cNvPr id="317" name="object 317"/>
            <p:cNvPicPr/>
            <p:nvPr/>
          </p:nvPicPr>
          <p:blipFill>
            <a:blip r:embed="rId244"/>
            <a:stretch>
              <a:fillRect/>
            </a:stretch>
          </p:blipFill>
          <p:spPr>
            <a:xfrm>
              <a:off x="8319919" y="3890738"/>
              <a:ext cx="117157" cy="146741"/>
            </a:xfrm>
            <a:prstGeom prst="rect">
              <a:avLst/>
            </a:prstGeom>
          </p:spPr>
        </p:pic>
        <p:sp>
          <p:nvSpPr>
            <p:cNvPr id="318" name="object 318"/>
            <p:cNvSpPr/>
            <p:nvPr/>
          </p:nvSpPr>
          <p:spPr>
            <a:xfrm>
              <a:off x="8469347" y="4006466"/>
              <a:ext cx="28574" cy="66115"/>
            </a:xfrm>
            <a:custGeom>
              <a:avLst/>
              <a:gdLst/>
              <a:ahLst/>
              <a:cxnLst/>
              <a:rect l="l" t="t" r="r" b="b"/>
              <a:pathLst>
                <a:path w="32384" h="74929">
                  <a:moveTo>
                    <a:pt x="7620" y="74771"/>
                  </a:moveTo>
                  <a:lnTo>
                    <a:pt x="0" y="62579"/>
                  </a:lnTo>
                  <a:lnTo>
                    <a:pt x="6096" y="61055"/>
                  </a:lnTo>
                  <a:lnTo>
                    <a:pt x="10668" y="56483"/>
                  </a:lnTo>
                  <a:lnTo>
                    <a:pt x="12192" y="51911"/>
                  </a:lnTo>
                  <a:lnTo>
                    <a:pt x="15240" y="47339"/>
                  </a:lnTo>
                  <a:lnTo>
                    <a:pt x="16764" y="39719"/>
                  </a:lnTo>
                  <a:lnTo>
                    <a:pt x="16764" y="30575"/>
                  </a:lnTo>
                  <a:lnTo>
                    <a:pt x="1524" y="30575"/>
                  </a:lnTo>
                  <a:lnTo>
                    <a:pt x="1524" y="0"/>
                  </a:lnTo>
                  <a:lnTo>
                    <a:pt x="32004" y="0"/>
                  </a:lnTo>
                  <a:lnTo>
                    <a:pt x="32004" y="30575"/>
                  </a:lnTo>
                  <a:lnTo>
                    <a:pt x="19240" y="67532"/>
                  </a:lnTo>
                  <a:lnTo>
                    <a:pt x="13930" y="71294"/>
                  </a:lnTo>
                  <a:lnTo>
                    <a:pt x="7620" y="74771"/>
                  </a:lnTo>
                  <a:close/>
                </a:path>
              </a:pathLst>
            </a:custGeom>
            <a:solidFill>
              <a:srgbClr val="000000"/>
            </a:solidFill>
          </p:spPr>
          <p:txBody>
            <a:bodyPr wrap="square" lIns="0" tIns="0" rIns="0" bIns="0" rtlCol="0"/>
            <a:lstStyle/>
            <a:p>
              <a:endParaRPr/>
            </a:p>
          </p:txBody>
        </p:sp>
        <p:pic>
          <p:nvPicPr>
            <p:cNvPr id="319" name="object 319"/>
            <p:cNvPicPr/>
            <p:nvPr/>
          </p:nvPicPr>
          <p:blipFill>
            <a:blip r:embed="rId245"/>
            <a:stretch>
              <a:fillRect/>
            </a:stretch>
          </p:blipFill>
          <p:spPr>
            <a:xfrm>
              <a:off x="704951" y="4170773"/>
              <a:ext cx="349774" cy="192461"/>
            </a:xfrm>
            <a:prstGeom prst="rect">
              <a:avLst/>
            </a:prstGeom>
          </p:spPr>
        </p:pic>
        <p:sp>
          <p:nvSpPr>
            <p:cNvPr id="320" name="object 320"/>
            <p:cNvSpPr/>
            <p:nvPr/>
          </p:nvSpPr>
          <p:spPr>
            <a:xfrm>
              <a:off x="1082040" y="4332305"/>
              <a:ext cx="103654" cy="66115"/>
            </a:xfrm>
            <a:custGeom>
              <a:avLst/>
              <a:gdLst/>
              <a:ahLst/>
              <a:cxnLst/>
              <a:rect l="l" t="t" r="r" b="b"/>
              <a:pathLst>
                <a:path w="117475" h="74929">
                  <a:moveTo>
                    <a:pt x="32004" y="393"/>
                  </a:moveTo>
                  <a:lnTo>
                    <a:pt x="0" y="393"/>
                  </a:lnTo>
                  <a:lnTo>
                    <a:pt x="0" y="32397"/>
                  </a:lnTo>
                  <a:lnTo>
                    <a:pt x="32004" y="32397"/>
                  </a:lnTo>
                  <a:lnTo>
                    <a:pt x="32004" y="393"/>
                  </a:lnTo>
                  <a:close/>
                </a:path>
                <a:path w="117475" h="74929">
                  <a:moveTo>
                    <a:pt x="117055" y="0"/>
                  </a:moveTo>
                  <a:lnTo>
                    <a:pt x="84963" y="0"/>
                  </a:lnTo>
                  <a:lnTo>
                    <a:pt x="84963" y="30480"/>
                  </a:lnTo>
                  <a:lnTo>
                    <a:pt x="100291" y="30480"/>
                  </a:lnTo>
                  <a:lnTo>
                    <a:pt x="100291" y="39624"/>
                  </a:lnTo>
                  <a:lnTo>
                    <a:pt x="83439" y="62585"/>
                  </a:lnTo>
                  <a:lnTo>
                    <a:pt x="91147" y="74777"/>
                  </a:lnTo>
                  <a:lnTo>
                    <a:pt x="116535" y="39065"/>
                  </a:lnTo>
                  <a:lnTo>
                    <a:pt x="117055" y="30480"/>
                  </a:lnTo>
                  <a:lnTo>
                    <a:pt x="117055" y="0"/>
                  </a:lnTo>
                  <a:close/>
                </a:path>
              </a:pathLst>
            </a:custGeom>
            <a:solidFill>
              <a:srgbClr val="000000"/>
            </a:solidFill>
          </p:spPr>
          <p:txBody>
            <a:bodyPr wrap="square" lIns="0" tIns="0" rIns="0" bIns="0" rtlCol="0"/>
            <a:lstStyle/>
            <a:p>
              <a:endParaRPr/>
            </a:p>
          </p:txBody>
        </p:sp>
        <p:pic>
          <p:nvPicPr>
            <p:cNvPr id="321" name="object 321"/>
            <p:cNvPicPr/>
            <p:nvPr/>
          </p:nvPicPr>
          <p:blipFill>
            <a:blip r:embed="rId246"/>
            <a:stretch>
              <a:fillRect/>
            </a:stretch>
          </p:blipFill>
          <p:spPr>
            <a:xfrm>
              <a:off x="1305092" y="4216493"/>
              <a:ext cx="409127" cy="146741"/>
            </a:xfrm>
            <a:prstGeom prst="rect">
              <a:avLst/>
            </a:prstGeom>
          </p:spPr>
        </p:pic>
        <p:sp>
          <p:nvSpPr>
            <p:cNvPr id="322" name="object 322"/>
            <p:cNvSpPr/>
            <p:nvPr/>
          </p:nvSpPr>
          <p:spPr>
            <a:xfrm>
              <a:off x="1732878" y="4165898"/>
              <a:ext cx="24653" cy="194981"/>
            </a:xfrm>
            <a:custGeom>
              <a:avLst/>
              <a:gdLst/>
              <a:ahLst/>
              <a:cxnLst/>
              <a:rect l="l" t="t" r="r" b="b"/>
              <a:pathLst>
                <a:path w="27939" h="220977">
                  <a:moveTo>
                    <a:pt x="27431" y="220980"/>
                  </a:moveTo>
                  <a:lnTo>
                    <a:pt x="0" y="220980"/>
                  </a:lnTo>
                  <a:lnTo>
                    <a:pt x="0" y="0"/>
                  </a:lnTo>
                  <a:lnTo>
                    <a:pt x="27431" y="0"/>
                  </a:lnTo>
                  <a:lnTo>
                    <a:pt x="27431" y="220980"/>
                  </a:lnTo>
                  <a:close/>
                </a:path>
              </a:pathLst>
            </a:custGeom>
            <a:solidFill>
              <a:srgbClr val="001F60"/>
            </a:solidFill>
          </p:spPr>
          <p:txBody>
            <a:bodyPr wrap="square" lIns="0" tIns="0" rIns="0" bIns="0" rtlCol="0"/>
            <a:lstStyle/>
            <a:p>
              <a:endParaRPr/>
            </a:p>
          </p:txBody>
        </p:sp>
        <p:pic>
          <p:nvPicPr>
            <p:cNvPr id="323" name="object 323"/>
            <p:cNvPicPr/>
            <p:nvPr/>
          </p:nvPicPr>
          <p:blipFill>
            <a:blip r:embed="rId247"/>
            <a:stretch>
              <a:fillRect/>
            </a:stretch>
          </p:blipFill>
          <p:spPr>
            <a:xfrm>
              <a:off x="1794985" y="4219182"/>
              <a:ext cx="113039" cy="144051"/>
            </a:xfrm>
            <a:prstGeom prst="rect">
              <a:avLst/>
            </a:prstGeom>
          </p:spPr>
        </p:pic>
        <p:pic>
          <p:nvPicPr>
            <p:cNvPr id="324" name="object 324"/>
            <p:cNvPicPr/>
            <p:nvPr/>
          </p:nvPicPr>
          <p:blipFill>
            <a:blip r:embed="rId248"/>
            <a:stretch>
              <a:fillRect/>
            </a:stretch>
          </p:blipFill>
          <p:spPr>
            <a:xfrm>
              <a:off x="1937693" y="4165310"/>
              <a:ext cx="121107" cy="197923"/>
            </a:xfrm>
            <a:prstGeom prst="rect">
              <a:avLst/>
            </a:prstGeom>
          </p:spPr>
        </p:pic>
        <p:sp>
          <p:nvSpPr>
            <p:cNvPr id="325" name="object 325"/>
            <p:cNvSpPr/>
            <p:nvPr/>
          </p:nvSpPr>
          <p:spPr>
            <a:xfrm>
              <a:off x="2096452" y="4165316"/>
              <a:ext cx="24653" cy="194422"/>
            </a:xfrm>
            <a:custGeom>
              <a:avLst/>
              <a:gdLst/>
              <a:ahLst/>
              <a:cxnLst/>
              <a:rect l="l" t="t" r="r" b="b"/>
              <a:pathLst>
                <a:path w="27939" h="220345">
                  <a:moveTo>
                    <a:pt x="27520" y="61061"/>
                  </a:moveTo>
                  <a:lnTo>
                    <a:pt x="0" y="61061"/>
                  </a:lnTo>
                  <a:lnTo>
                    <a:pt x="0" y="219748"/>
                  </a:lnTo>
                  <a:lnTo>
                    <a:pt x="27520" y="219748"/>
                  </a:lnTo>
                  <a:lnTo>
                    <a:pt x="27520" y="61061"/>
                  </a:lnTo>
                  <a:close/>
                </a:path>
                <a:path w="27939" h="220345">
                  <a:moveTo>
                    <a:pt x="27520" y="0"/>
                  </a:moveTo>
                  <a:lnTo>
                    <a:pt x="0" y="0"/>
                  </a:lnTo>
                  <a:lnTo>
                    <a:pt x="0" y="32105"/>
                  </a:lnTo>
                  <a:lnTo>
                    <a:pt x="27520" y="32105"/>
                  </a:lnTo>
                  <a:lnTo>
                    <a:pt x="27520" y="0"/>
                  </a:lnTo>
                  <a:close/>
                </a:path>
              </a:pathLst>
            </a:custGeom>
            <a:solidFill>
              <a:srgbClr val="001F60"/>
            </a:solidFill>
          </p:spPr>
          <p:txBody>
            <a:bodyPr wrap="square" lIns="0" tIns="0" rIns="0" bIns="0" rtlCol="0"/>
            <a:lstStyle/>
            <a:p>
              <a:endParaRPr/>
            </a:p>
          </p:txBody>
        </p:sp>
        <p:pic>
          <p:nvPicPr>
            <p:cNvPr id="326" name="object 326"/>
            <p:cNvPicPr/>
            <p:nvPr/>
          </p:nvPicPr>
          <p:blipFill>
            <a:blip r:embed="rId249"/>
            <a:stretch>
              <a:fillRect/>
            </a:stretch>
          </p:blipFill>
          <p:spPr>
            <a:xfrm>
              <a:off x="2157048" y="4216493"/>
              <a:ext cx="113039" cy="142706"/>
            </a:xfrm>
            <a:prstGeom prst="rect">
              <a:avLst/>
            </a:prstGeom>
          </p:spPr>
        </p:pic>
        <p:pic>
          <p:nvPicPr>
            <p:cNvPr id="327" name="object 327"/>
            <p:cNvPicPr/>
            <p:nvPr/>
          </p:nvPicPr>
          <p:blipFill>
            <a:blip r:embed="rId250"/>
            <a:stretch>
              <a:fillRect/>
            </a:stretch>
          </p:blipFill>
          <p:spPr>
            <a:xfrm>
              <a:off x="2298410" y="4216493"/>
              <a:ext cx="123797" cy="200613"/>
            </a:xfrm>
            <a:prstGeom prst="rect">
              <a:avLst/>
            </a:prstGeom>
          </p:spPr>
        </p:pic>
        <p:pic>
          <p:nvPicPr>
            <p:cNvPr id="328" name="object 328"/>
            <p:cNvPicPr/>
            <p:nvPr/>
          </p:nvPicPr>
          <p:blipFill>
            <a:blip r:embed="rId251"/>
            <a:stretch>
              <a:fillRect/>
            </a:stretch>
          </p:blipFill>
          <p:spPr>
            <a:xfrm>
              <a:off x="2529867" y="4162621"/>
              <a:ext cx="212631" cy="200613"/>
            </a:xfrm>
            <a:prstGeom prst="rect">
              <a:avLst/>
            </a:prstGeom>
          </p:spPr>
        </p:pic>
        <p:pic>
          <p:nvPicPr>
            <p:cNvPr id="329" name="object 329"/>
            <p:cNvPicPr/>
            <p:nvPr/>
          </p:nvPicPr>
          <p:blipFill>
            <a:blip r:embed="rId252"/>
            <a:stretch>
              <a:fillRect/>
            </a:stretch>
          </p:blipFill>
          <p:spPr>
            <a:xfrm>
              <a:off x="2761326" y="4216493"/>
              <a:ext cx="131949" cy="146741"/>
            </a:xfrm>
            <a:prstGeom prst="rect">
              <a:avLst/>
            </a:prstGeom>
          </p:spPr>
        </p:pic>
        <p:pic>
          <p:nvPicPr>
            <p:cNvPr id="330" name="object 330"/>
            <p:cNvPicPr/>
            <p:nvPr/>
          </p:nvPicPr>
          <p:blipFill>
            <a:blip r:embed="rId211"/>
            <a:stretch>
              <a:fillRect/>
            </a:stretch>
          </p:blipFill>
          <p:spPr>
            <a:xfrm>
              <a:off x="2913445" y="4165310"/>
              <a:ext cx="122452" cy="197923"/>
            </a:xfrm>
            <a:prstGeom prst="rect">
              <a:avLst/>
            </a:prstGeom>
          </p:spPr>
        </p:pic>
        <p:pic>
          <p:nvPicPr>
            <p:cNvPr id="331" name="object 331"/>
            <p:cNvPicPr/>
            <p:nvPr/>
          </p:nvPicPr>
          <p:blipFill>
            <a:blip r:embed="rId253"/>
            <a:stretch>
              <a:fillRect/>
            </a:stretch>
          </p:blipFill>
          <p:spPr>
            <a:xfrm>
              <a:off x="3144987" y="4216493"/>
              <a:ext cx="333739" cy="146741"/>
            </a:xfrm>
            <a:prstGeom prst="rect">
              <a:avLst/>
            </a:prstGeom>
          </p:spPr>
        </p:pic>
        <p:pic>
          <p:nvPicPr>
            <p:cNvPr id="332" name="object 332"/>
            <p:cNvPicPr/>
            <p:nvPr/>
          </p:nvPicPr>
          <p:blipFill>
            <a:blip r:embed="rId254"/>
            <a:stretch>
              <a:fillRect/>
            </a:stretch>
          </p:blipFill>
          <p:spPr>
            <a:xfrm>
              <a:off x="3498897" y="4170773"/>
              <a:ext cx="341891" cy="192461"/>
            </a:xfrm>
            <a:prstGeom prst="rect">
              <a:avLst/>
            </a:prstGeom>
          </p:spPr>
        </p:pic>
        <p:pic>
          <p:nvPicPr>
            <p:cNvPr id="333" name="object 333"/>
            <p:cNvPicPr/>
            <p:nvPr/>
          </p:nvPicPr>
          <p:blipFill>
            <a:blip r:embed="rId255"/>
            <a:stretch>
              <a:fillRect/>
            </a:stretch>
          </p:blipFill>
          <p:spPr>
            <a:xfrm>
              <a:off x="3860960" y="4216577"/>
              <a:ext cx="117073" cy="146741"/>
            </a:xfrm>
            <a:prstGeom prst="rect">
              <a:avLst/>
            </a:prstGeom>
          </p:spPr>
        </p:pic>
        <p:pic>
          <p:nvPicPr>
            <p:cNvPr id="334" name="object 334"/>
            <p:cNvPicPr/>
            <p:nvPr/>
          </p:nvPicPr>
          <p:blipFill>
            <a:blip r:embed="rId256"/>
            <a:stretch>
              <a:fillRect/>
            </a:stretch>
          </p:blipFill>
          <p:spPr>
            <a:xfrm>
              <a:off x="4091155" y="4216493"/>
              <a:ext cx="131865" cy="146741"/>
            </a:xfrm>
            <a:prstGeom prst="rect">
              <a:avLst/>
            </a:prstGeom>
          </p:spPr>
        </p:pic>
        <p:pic>
          <p:nvPicPr>
            <p:cNvPr id="335" name="object 335"/>
            <p:cNvPicPr/>
            <p:nvPr/>
          </p:nvPicPr>
          <p:blipFill>
            <a:blip r:embed="rId257"/>
            <a:stretch>
              <a:fillRect/>
            </a:stretch>
          </p:blipFill>
          <p:spPr>
            <a:xfrm>
              <a:off x="4249915" y="4216493"/>
              <a:ext cx="76732" cy="142706"/>
            </a:xfrm>
            <a:prstGeom prst="rect">
              <a:avLst/>
            </a:prstGeom>
          </p:spPr>
        </p:pic>
        <p:pic>
          <p:nvPicPr>
            <p:cNvPr id="336" name="object 336"/>
            <p:cNvPicPr/>
            <p:nvPr/>
          </p:nvPicPr>
          <p:blipFill>
            <a:blip r:embed="rId258"/>
            <a:stretch>
              <a:fillRect/>
            </a:stretch>
          </p:blipFill>
          <p:spPr>
            <a:xfrm>
              <a:off x="4420861" y="4170773"/>
              <a:ext cx="215321" cy="192461"/>
            </a:xfrm>
            <a:prstGeom prst="rect">
              <a:avLst/>
            </a:prstGeom>
          </p:spPr>
        </p:pic>
        <p:pic>
          <p:nvPicPr>
            <p:cNvPr id="337" name="object 337"/>
            <p:cNvPicPr/>
            <p:nvPr/>
          </p:nvPicPr>
          <p:blipFill>
            <a:blip r:embed="rId259"/>
            <a:stretch>
              <a:fillRect/>
            </a:stretch>
          </p:blipFill>
          <p:spPr>
            <a:xfrm>
              <a:off x="4656436" y="4165310"/>
              <a:ext cx="114384" cy="193889"/>
            </a:xfrm>
            <a:prstGeom prst="rect">
              <a:avLst/>
            </a:prstGeom>
          </p:spPr>
        </p:pic>
        <p:pic>
          <p:nvPicPr>
            <p:cNvPr id="338" name="object 338"/>
            <p:cNvPicPr/>
            <p:nvPr/>
          </p:nvPicPr>
          <p:blipFill>
            <a:blip r:embed="rId260"/>
            <a:stretch>
              <a:fillRect/>
            </a:stretch>
          </p:blipFill>
          <p:spPr>
            <a:xfrm>
              <a:off x="4799059" y="4216493"/>
              <a:ext cx="129176" cy="146741"/>
            </a:xfrm>
            <a:prstGeom prst="rect">
              <a:avLst/>
            </a:prstGeom>
          </p:spPr>
        </p:pic>
        <p:pic>
          <p:nvPicPr>
            <p:cNvPr id="339" name="object 339"/>
            <p:cNvPicPr/>
            <p:nvPr/>
          </p:nvPicPr>
          <p:blipFill>
            <a:blip r:embed="rId261"/>
            <a:stretch>
              <a:fillRect/>
            </a:stretch>
          </p:blipFill>
          <p:spPr>
            <a:xfrm>
              <a:off x="4957903" y="4216493"/>
              <a:ext cx="75387" cy="142706"/>
            </a:xfrm>
            <a:prstGeom prst="rect">
              <a:avLst/>
            </a:prstGeom>
          </p:spPr>
        </p:pic>
        <p:pic>
          <p:nvPicPr>
            <p:cNvPr id="340" name="object 340"/>
            <p:cNvPicPr/>
            <p:nvPr/>
          </p:nvPicPr>
          <p:blipFill>
            <a:blip r:embed="rId262"/>
            <a:stretch>
              <a:fillRect/>
            </a:stretch>
          </p:blipFill>
          <p:spPr>
            <a:xfrm>
              <a:off x="5142295" y="4165310"/>
              <a:ext cx="114384" cy="193889"/>
            </a:xfrm>
            <a:prstGeom prst="rect">
              <a:avLst/>
            </a:prstGeom>
          </p:spPr>
        </p:pic>
        <p:sp>
          <p:nvSpPr>
            <p:cNvPr id="341" name="object 341"/>
            <p:cNvSpPr/>
            <p:nvPr/>
          </p:nvSpPr>
          <p:spPr>
            <a:xfrm>
              <a:off x="5292976" y="4165316"/>
              <a:ext cx="22971" cy="194422"/>
            </a:xfrm>
            <a:custGeom>
              <a:avLst/>
              <a:gdLst/>
              <a:ahLst/>
              <a:cxnLst/>
              <a:rect l="l" t="t" r="r" b="b"/>
              <a:pathLst>
                <a:path w="26034" h="220345">
                  <a:moveTo>
                    <a:pt x="26009" y="61061"/>
                  </a:moveTo>
                  <a:lnTo>
                    <a:pt x="0" y="61061"/>
                  </a:lnTo>
                  <a:lnTo>
                    <a:pt x="0" y="219748"/>
                  </a:lnTo>
                  <a:lnTo>
                    <a:pt x="26009" y="219748"/>
                  </a:lnTo>
                  <a:lnTo>
                    <a:pt x="26009" y="61061"/>
                  </a:lnTo>
                  <a:close/>
                </a:path>
                <a:path w="26034" h="220345">
                  <a:moveTo>
                    <a:pt x="26009" y="0"/>
                  </a:moveTo>
                  <a:lnTo>
                    <a:pt x="0" y="0"/>
                  </a:lnTo>
                  <a:lnTo>
                    <a:pt x="0" y="32105"/>
                  </a:lnTo>
                  <a:lnTo>
                    <a:pt x="26009" y="32105"/>
                  </a:lnTo>
                  <a:lnTo>
                    <a:pt x="26009" y="0"/>
                  </a:lnTo>
                  <a:close/>
                </a:path>
              </a:pathLst>
            </a:custGeom>
            <a:solidFill>
              <a:srgbClr val="001F60"/>
            </a:solidFill>
          </p:spPr>
          <p:txBody>
            <a:bodyPr wrap="square" lIns="0" tIns="0" rIns="0" bIns="0" rtlCol="0"/>
            <a:lstStyle/>
            <a:p>
              <a:endParaRPr/>
            </a:p>
          </p:txBody>
        </p:sp>
        <p:pic>
          <p:nvPicPr>
            <p:cNvPr id="342" name="object 342"/>
            <p:cNvPicPr/>
            <p:nvPr/>
          </p:nvPicPr>
          <p:blipFill>
            <a:blip r:embed="rId263"/>
            <a:stretch>
              <a:fillRect/>
            </a:stretch>
          </p:blipFill>
          <p:spPr>
            <a:xfrm>
              <a:off x="5344170" y="4216493"/>
              <a:ext cx="123797" cy="200613"/>
            </a:xfrm>
            <a:prstGeom prst="rect">
              <a:avLst/>
            </a:prstGeom>
          </p:spPr>
        </p:pic>
        <p:pic>
          <p:nvPicPr>
            <p:cNvPr id="343" name="object 343"/>
            <p:cNvPicPr/>
            <p:nvPr/>
          </p:nvPicPr>
          <p:blipFill>
            <a:blip r:embed="rId264"/>
            <a:stretch>
              <a:fillRect/>
            </a:stretch>
          </p:blipFill>
          <p:spPr>
            <a:xfrm>
              <a:off x="5504357" y="4165310"/>
              <a:ext cx="114384" cy="193889"/>
            </a:xfrm>
            <a:prstGeom prst="rect">
              <a:avLst/>
            </a:prstGeom>
          </p:spPr>
        </p:pic>
        <p:sp>
          <p:nvSpPr>
            <p:cNvPr id="344" name="object 344"/>
            <p:cNvSpPr/>
            <p:nvPr/>
          </p:nvSpPr>
          <p:spPr>
            <a:xfrm>
              <a:off x="5654040" y="4165898"/>
              <a:ext cx="24653" cy="194981"/>
            </a:xfrm>
            <a:custGeom>
              <a:avLst/>
              <a:gdLst/>
              <a:ahLst/>
              <a:cxnLst/>
              <a:rect l="l" t="t" r="r" b="b"/>
              <a:pathLst>
                <a:path w="27939"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345" name="object 345"/>
            <p:cNvPicPr/>
            <p:nvPr/>
          </p:nvPicPr>
          <p:blipFill>
            <a:blip r:embed="rId265"/>
            <a:stretch>
              <a:fillRect/>
            </a:stretch>
          </p:blipFill>
          <p:spPr>
            <a:xfrm>
              <a:off x="5702198" y="4219182"/>
              <a:ext cx="129176" cy="197923"/>
            </a:xfrm>
            <a:prstGeom prst="rect">
              <a:avLst/>
            </a:prstGeom>
          </p:spPr>
        </p:pic>
        <p:pic>
          <p:nvPicPr>
            <p:cNvPr id="346" name="object 346"/>
            <p:cNvPicPr/>
            <p:nvPr/>
          </p:nvPicPr>
          <p:blipFill>
            <a:blip r:embed="rId266"/>
            <a:stretch>
              <a:fillRect/>
            </a:stretch>
          </p:blipFill>
          <p:spPr>
            <a:xfrm>
              <a:off x="5936343" y="4216493"/>
              <a:ext cx="121107" cy="196579"/>
            </a:xfrm>
            <a:prstGeom prst="rect">
              <a:avLst/>
            </a:prstGeom>
          </p:spPr>
        </p:pic>
        <p:pic>
          <p:nvPicPr>
            <p:cNvPr id="347" name="object 347"/>
            <p:cNvPicPr/>
            <p:nvPr/>
          </p:nvPicPr>
          <p:blipFill>
            <a:blip r:embed="rId267"/>
            <a:stretch>
              <a:fillRect/>
            </a:stretch>
          </p:blipFill>
          <p:spPr>
            <a:xfrm>
              <a:off x="6085774" y="4219182"/>
              <a:ext cx="114384" cy="144051"/>
            </a:xfrm>
            <a:prstGeom prst="rect">
              <a:avLst/>
            </a:prstGeom>
          </p:spPr>
        </p:pic>
        <p:pic>
          <p:nvPicPr>
            <p:cNvPr id="348" name="object 348"/>
            <p:cNvPicPr/>
            <p:nvPr/>
          </p:nvPicPr>
          <p:blipFill>
            <a:blip r:embed="rId268"/>
            <a:stretch>
              <a:fillRect/>
            </a:stretch>
          </p:blipFill>
          <p:spPr>
            <a:xfrm>
              <a:off x="6224448" y="4170773"/>
              <a:ext cx="68664" cy="191200"/>
            </a:xfrm>
            <a:prstGeom prst="rect">
              <a:avLst/>
            </a:prstGeom>
          </p:spPr>
        </p:pic>
        <p:pic>
          <p:nvPicPr>
            <p:cNvPr id="349" name="object 349"/>
            <p:cNvPicPr/>
            <p:nvPr/>
          </p:nvPicPr>
          <p:blipFill>
            <a:blip r:embed="rId269"/>
            <a:stretch>
              <a:fillRect/>
            </a:stretch>
          </p:blipFill>
          <p:spPr>
            <a:xfrm>
              <a:off x="6313196" y="4216493"/>
              <a:ext cx="211286" cy="146741"/>
            </a:xfrm>
            <a:prstGeom prst="rect">
              <a:avLst/>
            </a:prstGeom>
          </p:spPr>
        </p:pic>
        <p:pic>
          <p:nvPicPr>
            <p:cNvPr id="350" name="object 350"/>
            <p:cNvPicPr/>
            <p:nvPr/>
          </p:nvPicPr>
          <p:blipFill>
            <a:blip r:embed="rId270"/>
            <a:stretch>
              <a:fillRect/>
            </a:stretch>
          </p:blipFill>
          <p:spPr>
            <a:xfrm>
              <a:off x="6544737" y="4216493"/>
              <a:ext cx="115729" cy="146741"/>
            </a:xfrm>
            <a:prstGeom prst="rect">
              <a:avLst/>
            </a:prstGeom>
          </p:spPr>
        </p:pic>
        <p:pic>
          <p:nvPicPr>
            <p:cNvPr id="351" name="object 351"/>
            <p:cNvPicPr/>
            <p:nvPr/>
          </p:nvPicPr>
          <p:blipFill>
            <a:blip r:embed="rId271"/>
            <a:stretch>
              <a:fillRect/>
            </a:stretch>
          </p:blipFill>
          <p:spPr>
            <a:xfrm>
              <a:off x="6683325" y="4216493"/>
              <a:ext cx="122452" cy="146741"/>
            </a:xfrm>
            <a:prstGeom prst="rect">
              <a:avLst/>
            </a:prstGeom>
          </p:spPr>
        </p:pic>
        <p:sp>
          <p:nvSpPr>
            <p:cNvPr id="352" name="object 352"/>
            <p:cNvSpPr/>
            <p:nvPr/>
          </p:nvSpPr>
          <p:spPr>
            <a:xfrm>
              <a:off x="6826028" y="4165316"/>
              <a:ext cx="22971" cy="194422"/>
            </a:xfrm>
            <a:custGeom>
              <a:avLst/>
              <a:gdLst/>
              <a:ahLst/>
              <a:cxnLst/>
              <a:rect l="l" t="t" r="r" b="b"/>
              <a:pathLst>
                <a:path w="26034" h="220345">
                  <a:moveTo>
                    <a:pt x="26009" y="61061"/>
                  </a:moveTo>
                  <a:lnTo>
                    <a:pt x="0" y="61061"/>
                  </a:lnTo>
                  <a:lnTo>
                    <a:pt x="0" y="219748"/>
                  </a:lnTo>
                  <a:lnTo>
                    <a:pt x="26009" y="219748"/>
                  </a:lnTo>
                  <a:lnTo>
                    <a:pt x="26009" y="61061"/>
                  </a:lnTo>
                  <a:close/>
                </a:path>
                <a:path w="26034" h="220345">
                  <a:moveTo>
                    <a:pt x="26009" y="0"/>
                  </a:moveTo>
                  <a:lnTo>
                    <a:pt x="0" y="0"/>
                  </a:lnTo>
                  <a:lnTo>
                    <a:pt x="0" y="32105"/>
                  </a:lnTo>
                  <a:lnTo>
                    <a:pt x="26009" y="32105"/>
                  </a:lnTo>
                  <a:lnTo>
                    <a:pt x="26009" y="0"/>
                  </a:lnTo>
                  <a:close/>
                </a:path>
              </a:pathLst>
            </a:custGeom>
            <a:solidFill>
              <a:srgbClr val="001F60"/>
            </a:solidFill>
          </p:spPr>
          <p:txBody>
            <a:bodyPr wrap="square" lIns="0" tIns="0" rIns="0" bIns="0" rtlCol="0"/>
            <a:lstStyle/>
            <a:p>
              <a:endParaRPr/>
            </a:p>
          </p:txBody>
        </p:sp>
        <p:pic>
          <p:nvPicPr>
            <p:cNvPr id="353" name="object 353"/>
            <p:cNvPicPr/>
            <p:nvPr/>
          </p:nvPicPr>
          <p:blipFill>
            <a:blip r:embed="rId272"/>
            <a:stretch>
              <a:fillRect/>
            </a:stretch>
          </p:blipFill>
          <p:spPr>
            <a:xfrm>
              <a:off x="6886544" y="4165310"/>
              <a:ext cx="122452" cy="197923"/>
            </a:xfrm>
            <a:prstGeom prst="rect">
              <a:avLst/>
            </a:prstGeom>
          </p:spPr>
        </p:pic>
        <p:sp>
          <p:nvSpPr>
            <p:cNvPr id="354" name="object 354"/>
            <p:cNvSpPr/>
            <p:nvPr/>
          </p:nvSpPr>
          <p:spPr>
            <a:xfrm>
              <a:off x="7037742" y="4165898"/>
              <a:ext cx="24653" cy="194981"/>
            </a:xfrm>
            <a:custGeom>
              <a:avLst/>
              <a:gdLst/>
              <a:ahLst/>
              <a:cxnLst/>
              <a:rect l="l" t="t" r="r" b="b"/>
              <a:pathLst>
                <a:path w="27940"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355" name="object 355"/>
            <p:cNvPicPr/>
            <p:nvPr/>
          </p:nvPicPr>
          <p:blipFill>
            <a:blip r:embed="rId273"/>
            <a:stretch>
              <a:fillRect/>
            </a:stretch>
          </p:blipFill>
          <p:spPr>
            <a:xfrm>
              <a:off x="7089866" y="4216493"/>
              <a:ext cx="130418" cy="146741"/>
            </a:xfrm>
            <a:prstGeom prst="rect">
              <a:avLst/>
            </a:prstGeom>
          </p:spPr>
        </p:pic>
        <p:pic>
          <p:nvPicPr>
            <p:cNvPr id="356" name="object 356"/>
            <p:cNvPicPr/>
            <p:nvPr/>
          </p:nvPicPr>
          <p:blipFill>
            <a:blip r:embed="rId274"/>
            <a:stretch>
              <a:fillRect/>
            </a:stretch>
          </p:blipFill>
          <p:spPr>
            <a:xfrm>
              <a:off x="7341476" y="4216493"/>
              <a:ext cx="189771" cy="142706"/>
            </a:xfrm>
            <a:prstGeom prst="rect">
              <a:avLst/>
            </a:prstGeom>
          </p:spPr>
        </p:pic>
        <p:pic>
          <p:nvPicPr>
            <p:cNvPr id="357" name="object 357"/>
            <p:cNvPicPr/>
            <p:nvPr/>
          </p:nvPicPr>
          <p:blipFill>
            <a:blip r:embed="rId275"/>
            <a:stretch>
              <a:fillRect/>
            </a:stretch>
          </p:blipFill>
          <p:spPr>
            <a:xfrm>
              <a:off x="7558143" y="4170773"/>
              <a:ext cx="356683" cy="192461"/>
            </a:xfrm>
            <a:prstGeom prst="rect">
              <a:avLst/>
            </a:prstGeom>
          </p:spPr>
        </p:pic>
        <p:sp>
          <p:nvSpPr>
            <p:cNvPr id="358" name="object 358"/>
            <p:cNvSpPr/>
            <p:nvPr/>
          </p:nvSpPr>
          <p:spPr>
            <a:xfrm>
              <a:off x="7943052" y="4165316"/>
              <a:ext cx="114860" cy="194422"/>
            </a:xfrm>
            <a:custGeom>
              <a:avLst/>
              <a:gdLst/>
              <a:ahLst/>
              <a:cxnLst/>
              <a:rect l="l" t="t" r="r" b="b"/>
              <a:pathLst>
                <a:path w="130175" h="220345">
                  <a:moveTo>
                    <a:pt x="86969" y="65620"/>
                  </a:moveTo>
                  <a:lnTo>
                    <a:pt x="79895" y="62509"/>
                  </a:lnTo>
                  <a:lnTo>
                    <a:pt x="72682" y="60096"/>
                  </a:lnTo>
                  <a:lnTo>
                    <a:pt x="65747" y="58559"/>
                  </a:lnTo>
                  <a:lnTo>
                    <a:pt x="59537" y="58000"/>
                  </a:lnTo>
                  <a:lnTo>
                    <a:pt x="51917" y="58000"/>
                  </a:lnTo>
                  <a:lnTo>
                    <a:pt x="24485" y="85534"/>
                  </a:lnTo>
                  <a:lnTo>
                    <a:pt x="24485" y="61048"/>
                  </a:lnTo>
                  <a:lnTo>
                    <a:pt x="0" y="61048"/>
                  </a:lnTo>
                  <a:lnTo>
                    <a:pt x="0" y="219735"/>
                  </a:lnTo>
                  <a:lnTo>
                    <a:pt x="27533" y="219735"/>
                  </a:lnTo>
                  <a:lnTo>
                    <a:pt x="27533" y="137350"/>
                  </a:lnTo>
                  <a:lnTo>
                    <a:pt x="27813" y="128485"/>
                  </a:lnTo>
                  <a:lnTo>
                    <a:pt x="28676" y="120205"/>
                  </a:lnTo>
                  <a:lnTo>
                    <a:pt x="30099" y="112483"/>
                  </a:lnTo>
                  <a:lnTo>
                    <a:pt x="32105" y="105346"/>
                  </a:lnTo>
                  <a:lnTo>
                    <a:pt x="33629" y="99250"/>
                  </a:lnTo>
                  <a:lnTo>
                    <a:pt x="36677" y="94678"/>
                  </a:lnTo>
                  <a:lnTo>
                    <a:pt x="41249" y="90106"/>
                  </a:lnTo>
                  <a:lnTo>
                    <a:pt x="45821" y="87058"/>
                  </a:lnTo>
                  <a:lnTo>
                    <a:pt x="51917" y="85534"/>
                  </a:lnTo>
                  <a:lnTo>
                    <a:pt x="64109" y="85534"/>
                  </a:lnTo>
                  <a:lnTo>
                    <a:pt x="70205" y="87058"/>
                  </a:lnTo>
                  <a:lnTo>
                    <a:pt x="77825" y="91630"/>
                  </a:lnTo>
                  <a:lnTo>
                    <a:pt x="86969" y="65620"/>
                  </a:lnTo>
                  <a:close/>
                </a:path>
                <a:path w="130175" h="220345">
                  <a:moveTo>
                    <a:pt x="129730" y="61061"/>
                  </a:moveTo>
                  <a:lnTo>
                    <a:pt x="102209" y="61061"/>
                  </a:lnTo>
                  <a:lnTo>
                    <a:pt x="102209" y="219748"/>
                  </a:lnTo>
                  <a:lnTo>
                    <a:pt x="129730" y="219748"/>
                  </a:lnTo>
                  <a:lnTo>
                    <a:pt x="129730" y="61061"/>
                  </a:lnTo>
                  <a:close/>
                </a:path>
                <a:path w="130175" h="220345">
                  <a:moveTo>
                    <a:pt x="129730" y="0"/>
                  </a:moveTo>
                  <a:lnTo>
                    <a:pt x="102209" y="0"/>
                  </a:lnTo>
                  <a:lnTo>
                    <a:pt x="102209" y="32105"/>
                  </a:lnTo>
                  <a:lnTo>
                    <a:pt x="129730" y="32105"/>
                  </a:lnTo>
                  <a:lnTo>
                    <a:pt x="129730" y="0"/>
                  </a:lnTo>
                  <a:close/>
                </a:path>
              </a:pathLst>
            </a:custGeom>
            <a:solidFill>
              <a:srgbClr val="001F60"/>
            </a:solidFill>
          </p:spPr>
          <p:txBody>
            <a:bodyPr wrap="square" lIns="0" tIns="0" rIns="0" bIns="0" rtlCol="0"/>
            <a:lstStyle/>
            <a:p>
              <a:endParaRPr/>
            </a:p>
          </p:txBody>
        </p:sp>
        <p:pic>
          <p:nvPicPr>
            <p:cNvPr id="359" name="object 359"/>
            <p:cNvPicPr/>
            <p:nvPr/>
          </p:nvPicPr>
          <p:blipFill>
            <a:blip r:embed="rId276"/>
            <a:stretch>
              <a:fillRect/>
            </a:stretch>
          </p:blipFill>
          <p:spPr>
            <a:xfrm>
              <a:off x="8085770" y="4216493"/>
              <a:ext cx="129176" cy="146741"/>
            </a:xfrm>
            <a:prstGeom prst="rect">
              <a:avLst/>
            </a:prstGeom>
          </p:spPr>
        </p:pic>
        <p:sp>
          <p:nvSpPr>
            <p:cNvPr id="360" name="object 360"/>
            <p:cNvSpPr/>
            <p:nvPr/>
          </p:nvSpPr>
          <p:spPr>
            <a:xfrm>
              <a:off x="8245287" y="4165898"/>
              <a:ext cx="24653" cy="194981"/>
            </a:xfrm>
            <a:custGeom>
              <a:avLst/>
              <a:gdLst/>
              <a:ahLst/>
              <a:cxnLst/>
              <a:rect l="l" t="t" r="r" b="b"/>
              <a:pathLst>
                <a:path w="27940"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361" name="object 361"/>
            <p:cNvPicPr/>
            <p:nvPr/>
          </p:nvPicPr>
          <p:blipFill>
            <a:blip r:embed="rId277"/>
            <a:stretch>
              <a:fillRect/>
            </a:stretch>
          </p:blipFill>
          <p:spPr>
            <a:xfrm>
              <a:off x="8295715" y="4216577"/>
              <a:ext cx="117073" cy="146741"/>
            </a:xfrm>
            <a:prstGeom prst="rect">
              <a:avLst/>
            </a:prstGeom>
          </p:spPr>
        </p:pic>
        <p:sp>
          <p:nvSpPr>
            <p:cNvPr id="362" name="object 362"/>
            <p:cNvSpPr/>
            <p:nvPr/>
          </p:nvSpPr>
          <p:spPr>
            <a:xfrm>
              <a:off x="8449681" y="4332643"/>
              <a:ext cx="28574" cy="28574"/>
            </a:xfrm>
            <a:custGeom>
              <a:avLst/>
              <a:gdLst/>
              <a:ahLst/>
              <a:cxnLst/>
              <a:rect l="l" t="t" r="r" b="b"/>
              <a:pathLst>
                <a:path w="32384" h="32384">
                  <a:moveTo>
                    <a:pt x="32003" y="32003"/>
                  </a:moveTo>
                  <a:lnTo>
                    <a:pt x="0" y="32003"/>
                  </a:lnTo>
                  <a:lnTo>
                    <a:pt x="0" y="0"/>
                  </a:lnTo>
                  <a:lnTo>
                    <a:pt x="32003" y="0"/>
                  </a:lnTo>
                  <a:lnTo>
                    <a:pt x="32003" y="32003"/>
                  </a:lnTo>
                  <a:close/>
                </a:path>
              </a:pathLst>
            </a:custGeom>
            <a:solidFill>
              <a:srgbClr val="000000"/>
            </a:solidFill>
          </p:spPr>
          <p:txBody>
            <a:bodyPr wrap="square" lIns="0" tIns="0" rIns="0" bIns="0" rtlCol="0"/>
            <a:lstStyle/>
            <a:p>
              <a:endParaRPr/>
            </a:p>
          </p:txBody>
        </p:sp>
        <p:pic>
          <p:nvPicPr>
            <p:cNvPr id="363" name="object 363"/>
            <p:cNvPicPr/>
            <p:nvPr/>
          </p:nvPicPr>
          <p:blipFill>
            <a:blip r:embed="rId278"/>
            <a:stretch>
              <a:fillRect/>
            </a:stretch>
          </p:blipFill>
          <p:spPr>
            <a:xfrm>
              <a:off x="3489484" y="4538297"/>
              <a:ext cx="203302" cy="148085"/>
            </a:xfrm>
            <a:prstGeom prst="rect">
              <a:avLst/>
            </a:prstGeom>
          </p:spPr>
        </p:pic>
        <p:pic>
          <p:nvPicPr>
            <p:cNvPr id="364" name="object 364"/>
            <p:cNvPicPr/>
            <p:nvPr/>
          </p:nvPicPr>
          <p:blipFill>
            <a:blip r:embed="rId279"/>
            <a:stretch>
              <a:fillRect/>
            </a:stretch>
          </p:blipFill>
          <p:spPr>
            <a:xfrm>
              <a:off x="3730438" y="4488460"/>
              <a:ext cx="122452" cy="197923"/>
            </a:xfrm>
            <a:prstGeom prst="rect">
              <a:avLst/>
            </a:prstGeom>
          </p:spPr>
        </p:pic>
        <p:pic>
          <p:nvPicPr>
            <p:cNvPr id="365" name="object 365"/>
            <p:cNvPicPr/>
            <p:nvPr/>
          </p:nvPicPr>
          <p:blipFill>
            <a:blip r:embed="rId280"/>
            <a:stretch>
              <a:fillRect/>
            </a:stretch>
          </p:blipFill>
          <p:spPr>
            <a:xfrm>
              <a:off x="3882473" y="4488460"/>
              <a:ext cx="121191" cy="197923"/>
            </a:xfrm>
            <a:prstGeom prst="rect">
              <a:avLst/>
            </a:prstGeom>
          </p:spPr>
        </p:pic>
        <p:sp>
          <p:nvSpPr>
            <p:cNvPr id="366" name="object 366"/>
            <p:cNvSpPr/>
            <p:nvPr/>
          </p:nvSpPr>
          <p:spPr>
            <a:xfrm>
              <a:off x="4033243" y="4488470"/>
              <a:ext cx="24653" cy="194422"/>
            </a:xfrm>
            <a:custGeom>
              <a:avLst/>
              <a:gdLst/>
              <a:ahLst/>
              <a:cxnLst/>
              <a:rect l="l" t="t" r="r" b="b"/>
              <a:pathLst>
                <a:path w="27939" h="220345">
                  <a:moveTo>
                    <a:pt x="27432" y="61048"/>
                  </a:moveTo>
                  <a:lnTo>
                    <a:pt x="0" y="61048"/>
                  </a:lnTo>
                  <a:lnTo>
                    <a:pt x="0" y="219735"/>
                  </a:lnTo>
                  <a:lnTo>
                    <a:pt x="27432" y="219735"/>
                  </a:lnTo>
                  <a:lnTo>
                    <a:pt x="27432" y="61048"/>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367" name="object 367"/>
            <p:cNvPicPr/>
            <p:nvPr/>
          </p:nvPicPr>
          <p:blipFill>
            <a:blip r:embed="rId281"/>
            <a:stretch>
              <a:fillRect/>
            </a:stretch>
          </p:blipFill>
          <p:spPr>
            <a:xfrm>
              <a:off x="4084347" y="4538297"/>
              <a:ext cx="117157" cy="148085"/>
            </a:xfrm>
            <a:prstGeom prst="rect">
              <a:avLst/>
            </a:prstGeom>
          </p:spPr>
        </p:pic>
        <p:pic>
          <p:nvPicPr>
            <p:cNvPr id="368" name="object 368"/>
            <p:cNvPicPr/>
            <p:nvPr/>
          </p:nvPicPr>
          <p:blipFill>
            <a:blip r:embed="rId282"/>
            <a:stretch>
              <a:fillRect/>
            </a:stretch>
          </p:blipFill>
          <p:spPr>
            <a:xfrm>
              <a:off x="4229744" y="4488543"/>
              <a:ext cx="114384" cy="193805"/>
            </a:xfrm>
            <a:prstGeom prst="rect">
              <a:avLst/>
            </a:prstGeom>
          </p:spPr>
        </p:pic>
        <p:pic>
          <p:nvPicPr>
            <p:cNvPr id="369" name="object 369"/>
            <p:cNvPicPr/>
            <p:nvPr/>
          </p:nvPicPr>
          <p:blipFill>
            <a:blip r:embed="rId283"/>
            <a:stretch>
              <a:fillRect/>
            </a:stretch>
          </p:blipFill>
          <p:spPr>
            <a:xfrm>
              <a:off x="702076" y="4488488"/>
              <a:ext cx="277346" cy="251684"/>
            </a:xfrm>
            <a:prstGeom prst="rect">
              <a:avLst/>
            </a:prstGeom>
          </p:spPr>
        </p:pic>
        <p:pic>
          <p:nvPicPr>
            <p:cNvPr id="370" name="object 370"/>
            <p:cNvPicPr/>
            <p:nvPr/>
          </p:nvPicPr>
          <p:blipFill>
            <a:blip r:embed="rId284"/>
            <a:stretch>
              <a:fillRect/>
            </a:stretch>
          </p:blipFill>
          <p:spPr>
            <a:xfrm>
              <a:off x="999592" y="4538297"/>
              <a:ext cx="122452" cy="197839"/>
            </a:xfrm>
            <a:prstGeom prst="rect">
              <a:avLst/>
            </a:prstGeom>
          </p:spPr>
        </p:pic>
        <p:sp>
          <p:nvSpPr>
            <p:cNvPr id="371" name="object 371"/>
            <p:cNvSpPr/>
            <p:nvPr/>
          </p:nvSpPr>
          <p:spPr>
            <a:xfrm>
              <a:off x="1150284" y="4488470"/>
              <a:ext cx="24653" cy="194422"/>
            </a:xfrm>
            <a:custGeom>
              <a:avLst/>
              <a:gdLst/>
              <a:ahLst/>
              <a:cxnLst/>
              <a:rect l="l" t="t" r="r" b="b"/>
              <a:pathLst>
                <a:path w="27940" h="220345">
                  <a:moveTo>
                    <a:pt x="27432" y="61048"/>
                  </a:moveTo>
                  <a:lnTo>
                    <a:pt x="0" y="61048"/>
                  </a:lnTo>
                  <a:lnTo>
                    <a:pt x="0" y="219735"/>
                  </a:lnTo>
                  <a:lnTo>
                    <a:pt x="27432" y="219735"/>
                  </a:lnTo>
                  <a:lnTo>
                    <a:pt x="27432" y="61048"/>
                  </a:lnTo>
                  <a:close/>
                </a:path>
                <a:path w="27940"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372" name="object 372"/>
            <p:cNvPicPr/>
            <p:nvPr/>
          </p:nvPicPr>
          <p:blipFill>
            <a:blip r:embed="rId285"/>
            <a:stretch>
              <a:fillRect/>
            </a:stretch>
          </p:blipFill>
          <p:spPr>
            <a:xfrm>
              <a:off x="1202811" y="4538297"/>
              <a:ext cx="265159" cy="148085"/>
            </a:xfrm>
            <a:prstGeom prst="rect">
              <a:avLst/>
            </a:prstGeom>
          </p:spPr>
        </p:pic>
        <p:sp>
          <p:nvSpPr>
            <p:cNvPr id="373" name="object 373"/>
            <p:cNvSpPr/>
            <p:nvPr/>
          </p:nvSpPr>
          <p:spPr>
            <a:xfrm>
              <a:off x="1496209" y="4488639"/>
              <a:ext cx="95810" cy="233082"/>
            </a:xfrm>
            <a:custGeom>
              <a:avLst/>
              <a:gdLst/>
              <a:ahLst/>
              <a:cxnLst/>
              <a:rect l="l" t="t" r="r" b="b"/>
              <a:pathLst>
                <a:path w="108585" h="264160">
                  <a:moveTo>
                    <a:pt x="27419" y="0"/>
                  </a:moveTo>
                  <a:lnTo>
                    <a:pt x="0" y="0"/>
                  </a:lnTo>
                  <a:lnTo>
                    <a:pt x="0" y="220980"/>
                  </a:lnTo>
                  <a:lnTo>
                    <a:pt x="27419" y="220980"/>
                  </a:lnTo>
                  <a:lnTo>
                    <a:pt x="27419" y="0"/>
                  </a:lnTo>
                  <a:close/>
                </a:path>
                <a:path w="108585" h="264160">
                  <a:moveTo>
                    <a:pt x="108292" y="188976"/>
                  </a:moveTo>
                  <a:lnTo>
                    <a:pt x="77812" y="188976"/>
                  </a:lnTo>
                  <a:lnTo>
                    <a:pt x="77812" y="219544"/>
                  </a:lnTo>
                  <a:lnTo>
                    <a:pt x="93052" y="219544"/>
                  </a:lnTo>
                  <a:lnTo>
                    <a:pt x="93052" y="228688"/>
                  </a:lnTo>
                  <a:lnTo>
                    <a:pt x="91528" y="236308"/>
                  </a:lnTo>
                  <a:lnTo>
                    <a:pt x="85432" y="245452"/>
                  </a:lnTo>
                  <a:lnTo>
                    <a:pt x="80860" y="250024"/>
                  </a:lnTo>
                  <a:lnTo>
                    <a:pt x="76288" y="251548"/>
                  </a:lnTo>
                  <a:lnTo>
                    <a:pt x="82384" y="263740"/>
                  </a:lnTo>
                  <a:lnTo>
                    <a:pt x="107988" y="228117"/>
                  </a:lnTo>
                  <a:lnTo>
                    <a:pt x="108292" y="219544"/>
                  </a:lnTo>
                  <a:lnTo>
                    <a:pt x="108292" y="188976"/>
                  </a:lnTo>
                  <a:close/>
                </a:path>
              </a:pathLst>
            </a:custGeom>
            <a:solidFill>
              <a:srgbClr val="000000"/>
            </a:solidFill>
          </p:spPr>
          <p:txBody>
            <a:bodyPr wrap="square" lIns="0" tIns="0" rIns="0" bIns="0" rtlCol="0"/>
            <a:lstStyle/>
            <a:p>
              <a:endParaRPr/>
            </a:p>
          </p:txBody>
        </p:sp>
        <p:pic>
          <p:nvPicPr>
            <p:cNvPr id="374" name="object 374"/>
            <p:cNvPicPr/>
            <p:nvPr/>
          </p:nvPicPr>
          <p:blipFill>
            <a:blip r:embed="rId286"/>
            <a:stretch>
              <a:fillRect/>
            </a:stretch>
          </p:blipFill>
          <p:spPr>
            <a:xfrm>
              <a:off x="1836756" y="4538297"/>
              <a:ext cx="266419" cy="148085"/>
            </a:xfrm>
            <a:prstGeom prst="rect">
              <a:avLst/>
            </a:prstGeom>
          </p:spPr>
        </p:pic>
        <p:pic>
          <p:nvPicPr>
            <p:cNvPr id="375" name="object 375"/>
            <p:cNvPicPr/>
            <p:nvPr/>
          </p:nvPicPr>
          <p:blipFill>
            <a:blip r:embed="rId287"/>
            <a:stretch>
              <a:fillRect/>
            </a:stretch>
          </p:blipFill>
          <p:spPr>
            <a:xfrm>
              <a:off x="2131498" y="4538297"/>
              <a:ext cx="191116" cy="144051"/>
            </a:xfrm>
            <a:prstGeom prst="rect">
              <a:avLst/>
            </a:prstGeom>
          </p:spPr>
        </p:pic>
        <p:pic>
          <p:nvPicPr>
            <p:cNvPr id="376" name="object 376"/>
            <p:cNvPicPr/>
            <p:nvPr/>
          </p:nvPicPr>
          <p:blipFill>
            <a:blip r:embed="rId288"/>
            <a:stretch>
              <a:fillRect/>
            </a:stretch>
          </p:blipFill>
          <p:spPr>
            <a:xfrm>
              <a:off x="2357577" y="4488460"/>
              <a:ext cx="121107" cy="197923"/>
            </a:xfrm>
            <a:prstGeom prst="rect">
              <a:avLst/>
            </a:prstGeom>
          </p:spPr>
        </p:pic>
        <p:pic>
          <p:nvPicPr>
            <p:cNvPr id="377" name="object 377"/>
            <p:cNvPicPr/>
            <p:nvPr/>
          </p:nvPicPr>
          <p:blipFill>
            <a:blip r:embed="rId289"/>
            <a:stretch>
              <a:fillRect/>
            </a:stretch>
          </p:blipFill>
          <p:spPr>
            <a:xfrm>
              <a:off x="2507007" y="4542332"/>
              <a:ext cx="114384" cy="144051"/>
            </a:xfrm>
            <a:prstGeom prst="rect">
              <a:avLst/>
            </a:prstGeom>
          </p:spPr>
        </p:pic>
        <p:pic>
          <p:nvPicPr>
            <p:cNvPr id="378" name="object 378"/>
            <p:cNvPicPr/>
            <p:nvPr/>
          </p:nvPicPr>
          <p:blipFill>
            <a:blip r:embed="rId290"/>
            <a:stretch>
              <a:fillRect/>
            </a:stretch>
          </p:blipFill>
          <p:spPr>
            <a:xfrm>
              <a:off x="2649630" y="4492494"/>
              <a:ext cx="200529" cy="193889"/>
            </a:xfrm>
            <a:prstGeom prst="rect">
              <a:avLst/>
            </a:prstGeom>
          </p:spPr>
        </p:pic>
        <p:sp>
          <p:nvSpPr>
            <p:cNvPr id="379" name="object 379"/>
            <p:cNvSpPr/>
            <p:nvPr/>
          </p:nvSpPr>
          <p:spPr>
            <a:xfrm>
              <a:off x="2870409" y="4488470"/>
              <a:ext cx="24653" cy="194422"/>
            </a:xfrm>
            <a:custGeom>
              <a:avLst/>
              <a:gdLst/>
              <a:ahLst/>
              <a:cxnLst/>
              <a:rect l="l" t="t" r="r" b="b"/>
              <a:pathLst>
                <a:path w="27939" h="220345">
                  <a:moveTo>
                    <a:pt x="27432" y="61048"/>
                  </a:moveTo>
                  <a:lnTo>
                    <a:pt x="0" y="61048"/>
                  </a:lnTo>
                  <a:lnTo>
                    <a:pt x="0" y="219735"/>
                  </a:lnTo>
                  <a:lnTo>
                    <a:pt x="27432" y="219735"/>
                  </a:lnTo>
                  <a:lnTo>
                    <a:pt x="27432" y="61048"/>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380" name="object 380"/>
            <p:cNvPicPr/>
            <p:nvPr/>
          </p:nvPicPr>
          <p:blipFill>
            <a:blip r:embed="rId291"/>
            <a:stretch>
              <a:fillRect/>
            </a:stretch>
          </p:blipFill>
          <p:spPr>
            <a:xfrm>
              <a:off x="2930926" y="4488460"/>
              <a:ext cx="122536" cy="197923"/>
            </a:xfrm>
            <a:prstGeom prst="rect">
              <a:avLst/>
            </a:prstGeom>
          </p:spPr>
        </p:pic>
        <p:sp>
          <p:nvSpPr>
            <p:cNvPr id="381" name="object 381"/>
            <p:cNvSpPr/>
            <p:nvPr/>
          </p:nvSpPr>
          <p:spPr>
            <a:xfrm>
              <a:off x="3081617" y="4488628"/>
              <a:ext cx="24653" cy="194981"/>
            </a:xfrm>
            <a:custGeom>
              <a:avLst/>
              <a:gdLst/>
              <a:ahLst/>
              <a:cxnLst/>
              <a:rect l="l" t="t" r="r" b="b"/>
              <a:pathLst>
                <a:path w="27939" h="220977">
                  <a:moveTo>
                    <a:pt x="27432" y="220980"/>
                  </a:moveTo>
                  <a:lnTo>
                    <a:pt x="0" y="220980"/>
                  </a:lnTo>
                  <a:lnTo>
                    <a:pt x="0" y="0"/>
                  </a:lnTo>
                  <a:lnTo>
                    <a:pt x="27432" y="0"/>
                  </a:lnTo>
                  <a:lnTo>
                    <a:pt x="27432" y="220980"/>
                  </a:lnTo>
                  <a:close/>
                </a:path>
              </a:pathLst>
            </a:custGeom>
            <a:solidFill>
              <a:srgbClr val="000000"/>
            </a:solidFill>
          </p:spPr>
          <p:txBody>
            <a:bodyPr wrap="square" lIns="0" tIns="0" rIns="0" bIns="0" rtlCol="0"/>
            <a:lstStyle/>
            <a:p>
              <a:endParaRPr/>
            </a:p>
          </p:txBody>
        </p:sp>
        <p:pic>
          <p:nvPicPr>
            <p:cNvPr id="382" name="object 382"/>
            <p:cNvPicPr/>
            <p:nvPr/>
          </p:nvPicPr>
          <p:blipFill>
            <a:blip r:embed="rId292"/>
            <a:stretch>
              <a:fillRect/>
            </a:stretch>
          </p:blipFill>
          <p:spPr>
            <a:xfrm>
              <a:off x="3134145" y="4538297"/>
              <a:ext cx="129259" cy="148085"/>
            </a:xfrm>
            <a:prstGeom prst="rect">
              <a:avLst/>
            </a:prstGeom>
          </p:spPr>
        </p:pic>
        <p:pic>
          <p:nvPicPr>
            <p:cNvPr id="383" name="object 383"/>
            <p:cNvPicPr/>
            <p:nvPr/>
          </p:nvPicPr>
          <p:blipFill>
            <a:blip r:embed="rId293"/>
            <a:stretch>
              <a:fillRect/>
            </a:stretch>
          </p:blipFill>
          <p:spPr>
            <a:xfrm>
              <a:off x="712918" y="4864053"/>
              <a:ext cx="122452" cy="197923"/>
            </a:xfrm>
            <a:prstGeom prst="rect">
              <a:avLst/>
            </a:prstGeom>
          </p:spPr>
        </p:pic>
        <p:pic>
          <p:nvPicPr>
            <p:cNvPr id="384" name="object 384"/>
            <p:cNvPicPr/>
            <p:nvPr/>
          </p:nvPicPr>
          <p:blipFill>
            <a:blip r:embed="rId294"/>
            <a:stretch>
              <a:fillRect/>
            </a:stretch>
          </p:blipFill>
          <p:spPr>
            <a:xfrm>
              <a:off x="855541" y="4864053"/>
              <a:ext cx="130604" cy="148085"/>
            </a:xfrm>
            <a:prstGeom prst="rect">
              <a:avLst/>
            </a:prstGeom>
          </p:spPr>
        </p:pic>
        <p:pic>
          <p:nvPicPr>
            <p:cNvPr id="385" name="object 385"/>
            <p:cNvPicPr/>
            <p:nvPr/>
          </p:nvPicPr>
          <p:blipFill>
            <a:blip r:embed="rId295"/>
            <a:stretch>
              <a:fillRect/>
            </a:stretch>
          </p:blipFill>
          <p:spPr>
            <a:xfrm>
              <a:off x="1014384" y="4864053"/>
              <a:ext cx="122452" cy="197923"/>
            </a:xfrm>
            <a:prstGeom prst="rect">
              <a:avLst/>
            </a:prstGeom>
          </p:spPr>
        </p:pic>
        <p:pic>
          <p:nvPicPr>
            <p:cNvPr id="386" name="object 386"/>
            <p:cNvPicPr/>
            <p:nvPr/>
          </p:nvPicPr>
          <p:blipFill>
            <a:blip r:embed="rId296"/>
            <a:stretch>
              <a:fillRect/>
            </a:stretch>
          </p:blipFill>
          <p:spPr>
            <a:xfrm>
              <a:off x="1157007" y="4864053"/>
              <a:ext cx="130604" cy="148085"/>
            </a:xfrm>
            <a:prstGeom prst="rect">
              <a:avLst/>
            </a:prstGeom>
          </p:spPr>
        </p:pic>
        <p:pic>
          <p:nvPicPr>
            <p:cNvPr id="387" name="object 387"/>
            <p:cNvPicPr/>
            <p:nvPr/>
          </p:nvPicPr>
          <p:blipFill>
            <a:blip r:embed="rId297"/>
            <a:stretch>
              <a:fillRect/>
            </a:stretch>
          </p:blipFill>
          <p:spPr>
            <a:xfrm>
              <a:off x="1317195" y="4864054"/>
              <a:ext cx="109089" cy="183131"/>
            </a:xfrm>
            <a:prstGeom prst="rect">
              <a:avLst/>
            </a:prstGeom>
          </p:spPr>
        </p:pic>
        <p:pic>
          <p:nvPicPr>
            <p:cNvPr id="388" name="object 388"/>
            <p:cNvPicPr/>
            <p:nvPr/>
          </p:nvPicPr>
          <p:blipFill>
            <a:blip r:embed="rId298"/>
            <a:stretch>
              <a:fillRect/>
            </a:stretch>
          </p:blipFill>
          <p:spPr>
            <a:xfrm>
              <a:off x="1700772" y="4814215"/>
              <a:ext cx="1263855" cy="232970"/>
            </a:xfrm>
            <a:prstGeom prst="rect">
              <a:avLst/>
            </a:prstGeom>
          </p:spPr>
        </p:pic>
        <p:pic>
          <p:nvPicPr>
            <p:cNvPr id="389" name="object 389"/>
            <p:cNvPicPr/>
            <p:nvPr/>
          </p:nvPicPr>
          <p:blipFill>
            <a:blip r:embed="rId299"/>
            <a:stretch>
              <a:fillRect/>
            </a:stretch>
          </p:blipFill>
          <p:spPr>
            <a:xfrm>
              <a:off x="3233737" y="4864053"/>
              <a:ext cx="122536" cy="197923"/>
            </a:xfrm>
            <a:prstGeom prst="rect">
              <a:avLst/>
            </a:prstGeom>
          </p:spPr>
        </p:pic>
        <p:sp>
          <p:nvSpPr>
            <p:cNvPr id="390" name="object 390"/>
            <p:cNvSpPr/>
            <p:nvPr/>
          </p:nvSpPr>
          <p:spPr>
            <a:xfrm>
              <a:off x="3384175" y="4814046"/>
              <a:ext cx="24653" cy="194981"/>
            </a:xfrm>
            <a:custGeom>
              <a:avLst/>
              <a:gdLst/>
              <a:ahLst/>
              <a:cxnLst/>
              <a:rect l="l" t="t" r="r" b="b"/>
              <a:pathLst>
                <a:path w="27939"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391" name="object 391"/>
            <p:cNvPicPr/>
            <p:nvPr/>
          </p:nvPicPr>
          <p:blipFill>
            <a:blip r:embed="rId300"/>
            <a:stretch>
              <a:fillRect/>
            </a:stretch>
          </p:blipFill>
          <p:spPr>
            <a:xfrm>
              <a:off x="3437041" y="4864053"/>
              <a:ext cx="129176" cy="148085"/>
            </a:xfrm>
            <a:prstGeom prst="rect">
              <a:avLst/>
            </a:prstGeom>
          </p:spPr>
        </p:pic>
        <p:pic>
          <p:nvPicPr>
            <p:cNvPr id="392" name="object 392"/>
            <p:cNvPicPr/>
            <p:nvPr/>
          </p:nvPicPr>
          <p:blipFill>
            <a:blip r:embed="rId301"/>
            <a:stretch>
              <a:fillRect/>
            </a:stretch>
          </p:blipFill>
          <p:spPr>
            <a:xfrm>
              <a:off x="3586386" y="4818333"/>
              <a:ext cx="200529" cy="193805"/>
            </a:xfrm>
            <a:prstGeom prst="rect">
              <a:avLst/>
            </a:prstGeom>
          </p:spPr>
        </p:pic>
        <p:sp>
          <p:nvSpPr>
            <p:cNvPr id="393" name="object 393"/>
            <p:cNvSpPr/>
            <p:nvPr/>
          </p:nvSpPr>
          <p:spPr>
            <a:xfrm>
              <a:off x="3807165" y="4814304"/>
              <a:ext cx="24653" cy="194422"/>
            </a:xfrm>
            <a:custGeom>
              <a:avLst/>
              <a:gdLst/>
              <a:ahLst/>
              <a:cxnLst/>
              <a:rect l="l" t="t" r="r" b="b"/>
              <a:pathLst>
                <a:path w="27939" h="220345">
                  <a:moveTo>
                    <a:pt x="27432" y="61061"/>
                  </a:moveTo>
                  <a:lnTo>
                    <a:pt x="0" y="61061"/>
                  </a:lnTo>
                  <a:lnTo>
                    <a:pt x="0" y="219748"/>
                  </a:lnTo>
                  <a:lnTo>
                    <a:pt x="27432" y="219748"/>
                  </a:lnTo>
                  <a:lnTo>
                    <a:pt x="27432" y="61061"/>
                  </a:lnTo>
                  <a:close/>
                </a:path>
                <a:path w="27939" h="220345">
                  <a:moveTo>
                    <a:pt x="27432" y="0"/>
                  </a:moveTo>
                  <a:lnTo>
                    <a:pt x="0" y="0"/>
                  </a:lnTo>
                  <a:lnTo>
                    <a:pt x="0" y="30480"/>
                  </a:lnTo>
                  <a:lnTo>
                    <a:pt x="27432" y="30480"/>
                  </a:lnTo>
                  <a:lnTo>
                    <a:pt x="27432" y="0"/>
                  </a:lnTo>
                  <a:close/>
                </a:path>
              </a:pathLst>
            </a:custGeom>
            <a:solidFill>
              <a:srgbClr val="001F60"/>
            </a:solidFill>
          </p:spPr>
          <p:txBody>
            <a:bodyPr wrap="square" lIns="0" tIns="0" rIns="0" bIns="0" rtlCol="0"/>
            <a:lstStyle/>
            <a:p>
              <a:endParaRPr/>
            </a:p>
          </p:txBody>
        </p:sp>
        <p:pic>
          <p:nvPicPr>
            <p:cNvPr id="394" name="object 394"/>
            <p:cNvPicPr/>
            <p:nvPr/>
          </p:nvPicPr>
          <p:blipFill>
            <a:blip r:embed="rId302"/>
            <a:stretch>
              <a:fillRect/>
            </a:stretch>
          </p:blipFill>
          <p:spPr>
            <a:xfrm>
              <a:off x="3862303" y="4864053"/>
              <a:ext cx="250367" cy="148085"/>
            </a:xfrm>
            <a:prstGeom prst="rect">
              <a:avLst/>
            </a:prstGeom>
          </p:spPr>
        </p:pic>
        <p:sp>
          <p:nvSpPr>
            <p:cNvPr id="395" name="object 395"/>
            <p:cNvSpPr/>
            <p:nvPr/>
          </p:nvSpPr>
          <p:spPr>
            <a:xfrm>
              <a:off x="4144943" y="4981127"/>
              <a:ext cx="28574" cy="66115"/>
            </a:xfrm>
            <a:custGeom>
              <a:avLst/>
              <a:gdLst/>
              <a:ahLst/>
              <a:cxnLst/>
              <a:rect l="l" t="t" r="r" b="b"/>
              <a:pathLst>
                <a:path w="32384" h="74929">
                  <a:moveTo>
                    <a:pt x="7715" y="74771"/>
                  </a:moveTo>
                  <a:lnTo>
                    <a:pt x="0" y="62579"/>
                  </a:lnTo>
                  <a:lnTo>
                    <a:pt x="6096" y="61055"/>
                  </a:lnTo>
                  <a:lnTo>
                    <a:pt x="15335" y="47339"/>
                  </a:lnTo>
                  <a:lnTo>
                    <a:pt x="16859" y="39719"/>
                  </a:lnTo>
                  <a:lnTo>
                    <a:pt x="16859" y="30575"/>
                  </a:lnTo>
                  <a:lnTo>
                    <a:pt x="1524" y="30575"/>
                  </a:lnTo>
                  <a:lnTo>
                    <a:pt x="1524" y="0"/>
                  </a:lnTo>
                  <a:lnTo>
                    <a:pt x="32099" y="0"/>
                  </a:lnTo>
                  <a:lnTo>
                    <a:pt x="32099" y="30575"/>
                  </a:lnTo>
                  <a:lnTo>
                    <a:pt x="31789" y="39147"/>
                  </a:lnTo>
                  <a:lnTo>
                    <a:pt x="30765" y="46577"/>
                  </a:lnTo>
                  <a:lnTo>
                    <a:pt x="28884" y="52863"/>
                  </a:lnTo>
                  <a:lnTo>
                    <a:pt x="26003" y="58007"/>
                  </a:lnTo>
                  <a:lnTo>
                    <a:pt x="22955" y="65627"/>
                  </a:lnTo>
                  <a:lnTo>
                    <a:pt x="7715" y="74771"/>
                  </a:lnTo>
                  <a:close/>
                </a:path>
              </a:pathLst>
            </a:custGeom>
            <a:solidFill>
              <a:srgbClr val="001F60"/>
            </a:solidFill>
          </p:spPr>
          <p:txBody>
            <a:bodyPr wrap="square" lIns="0" tIns="0" rIns="0" bIns="0" rtlCol="0"/>
            <a:lstStyle/>
            <a:p>
              <a:endParaRPr/>
            </a:p>
          </p:txBody>
        </p:sp>
        <p:pic>
          <p:nvPicPr>
            <p:cNvPr id="396" name="object 396"/>
            <p:cNvPicPr/>
            <p:nvPr/>
          </p:nvPicPr>
          <p:blipFill>
            <a:blip r:embed="rId303"/>
            <a:stretch>
              <a:fillRect/>
            </a:stretch>
          </p:blipFill>
          <p:spPr>
            <a:xfrm>
              <a:off x="4571636" y="4538297"/>
              <a:ext cx="266419" cy="148085"/>
            </a:xfrm>
            <a:prstGeom prst="rect">
              <a:avLst/>
            </a:prstGeom>
          </p:spPr>
        </p:pic>
        <p:pic>
          <p:nvPicPr>
            <p:cNvPr id="397" name="object 397"/>
            <p:cNvPicPr/>
            <p:nvPr/>
          </p:nvPicPr>
          <p:blipFill>
            <a:blip r:embed="rId154"/>
            <a:stretch>
              <a:fillRect/>
            </a:stretch>
          </p:blipFill>
          <p:spPr>
            <a:xfrm>
              <a:off x="4866378" y="4538297"/>
              <a:ext cx="113039" cy="144051"/>
            </a:xfrm>
            <a:prstGeom prst="rect">
              <a:avLst/>
            </a:prstGeom>
          </p:spPr>
        </p:pic>
        <p:pic>
          <p:nvPicPr>
            <p:cNvPr id="398" name="object 398"/>
            <p:cNvPicPr/>
            <p:nvPr/>
          </p:nvPicPr>
          <p:blipFill>
            <a:blip r:embed="rId304"/>
            <a:stretch>
              <a:fillRect/>
            </a:stretch>
          </p:blipFill>
          <p:spPr>
            <a:xfrm>
              <a:off x="5006312" y="4538297"/>
              <a:ext cx="115729" cy="148085"/>
            </a:xfrm>
            <a:prstGeom prst="rect">
              <a:avLst/>
            </a:prstGeom>
          </p:spPr>
        </p:pic>
        <p:sp>
          <p:nvSpPr>
            <p:cNvPr id="399" name="object 399"/>
            <p:cNvSpPr/>
            <p:nvPr/>
          </p:nvSpPr>
          <p:spPr>
            <a:xfrm>
              <a:off x="5151702" y="4488470"/>
              <a:ext cx="24653" cy="194422"/>
            </a:xfrm>
            <a:custGeom>
              <a:avLst/>
              <a:gdLst/>
              <a:ahLst/>
              <a:cxnLst/>
              <a:rect l="l" t="t" r="r" b="b"/>
              <a:pathLst>
                <a:path w="27939" h="220345">
                  <a:moveTo>
                    <a:pt x="27432" y="61048"/>
                  </a:moveTo>
                  <a:lnTo>
                    <a:pt x="0" y="61048"/>
                  </a:lnTo>
                  <a:lnTo>
                    <a:pt x="0" y="219735"/>
                  </a:lnTo>
                  <a:lnTo>
                    <a:pt x="27432" y="219735"/>
                  </a:lnTo>
                  <a:lnTo>
                    <a:pt x="27432" y="61048"/>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400" name="object 400"/>
            <p:cNvPicPr/>
            <p:nvPr/>
          </p:nvPicPr>
          <p:blipFill>
            <a:blip r:embed="rId305"/>
            <a:stretch>
              <a:fillRect/>
            </a:stretch>
          </p:blipFill>
          <p:spPr>
            <a:xfrm>
              <a:off x="5202806" y="4492494"/>
              <a:ext cx="328444" cy="193889"/>
            </a:xfrm>
            <a:prstGeom prst="rect">
              <a:avLst/>
            </a:prstGeom>
          </p:spPr>
        </p:pic>
        <p:pic>
          <p:nvPicPr>
            <p:cNvPr id="401" name="object 401"/>
            <p:cNvPicPr/>
            <p:nvPr/>
          </p:nvPicPr>
          <p:blipFill>
            <a:blip r:embed="rId306"/>
            <a:stretch>
              <a:fillRect/>
            </a:stretch>
          </p:blipFill>
          <p:spPr>
            <a:xfrm>
              <a:off x="5746574" y="4485770"/>
              <a:ext cx="227423" cy="200613"/>
            </a:xfrm>
            <a:prstGeom prst="rect">
              <a:avLst/>
            </a:prstGeom>
          </p:spPr>
        </p:pic>
        <p:pic>
          <p:nvPicPr>
            <p:cNvPr id="402" name="object 402"/>
            <p:cNvPicPr/>
            <p:nvPr/>
          </p:nvPicPr>
          <p:blipFill>
            <a:blip r:embed="rId307"/>
            <a:stretch>
              <a:fillRect/>
            </a:stretch>
          </p:blipFill>
          <p:spPr>
            <a:xfrm>
              <a:off x="6177299" y="4538297"/>
              <a:ext cx="191116" cy="144051"/>
            </a:xfrm>
            <a:prstGeom prst="rect">
              <a:avLst/>
            </a:prstGeom>
          </p:spPr>
        </p:pic>
        <p:pic>
          <p:nvPicPr>
            <p:cNvPr id="403" name="object 403"/>
            <p:cNvPicPr/>
            <p:nvPr/>
          </p:nvPicPr>
          <p:blipFill>
            <a:blip r:embed="rId308"/>
            <a:stretch>
              <a:fillRect/>
            </a:stretch>
          </p:blipFill>
          <p:spPr>
            <a:xfrm>
              <a:off x="6395308" y="4492494"/>
              <a:ext cx="355339" cy="193890"/>
            </a:xfrm>
            <a:prstGeom prst="rect">
              <a:avLst/>
            </a:prstGeom>
          </p:spPr>
        </p:pic>
        <p:sp>
          <p:nvSpPr>
            <p:cNvPr id="404" name="object 404"/>
            <p:cNvSpPr/>
            <p:nvPr/>
          </p:nvSpPr>
          <p:spPr>
            <a:xfrm>
              <a:off x="6780229" y="4488470"/>
              <a:ext cx="114860" cy="194422"/>
            </a:xfrm>
            <a:custGeom>
              <a:avLst/>
              <a:gdLst/>
              <a:ahLst/>
              <a:cxnLst/>
              <a:rect l="l" t="t" r="r" b="b"/>
              <a:pathLst>
                <a:path w="130175" h="220345">
                  <a:moveTo>
                    <a:pt x="85432" y="65620"/>
                  </a:moveTo>
                  <a:lnTo>
                    <a:pt x="78574" y="61620"/>
                  </a:lnTo>
                  <a:lnTo>
                    <a:pt x="71716" y="58762"/>
                  </a:lnTo>
                  <a:lnTo>
                    <a:pt x="64858" y="57048"/>
                  </a:lnTo>
                  <a:lnTo>
                    <a:pt x="58000" y="56476"/>
                  </a:lnTo>
                  <a:lnTo>
                    <a:pt x="51904" y="56476"/>
                  </a:lnTo>
                  <a:lnTo>
                    <a:pt x="24384" y="85432"/>
                  </a:lnTo>
                  <a:lnTo>
                    <a:pt x="24384" y="61048"/>
                  </a:lnTo>
                  <a:lnTo>
                    <a:pt x="0" y="61048"/>
                  </a:lnTo>
                  <a:lnTo>
                    <a:pt x="0" y="219735"/>
                  </a:lnTo>
                  <a:lnTo>
                    <a:pt x="25908" y="219735"/>
                  </a:lnTo>
                  <a:lnTo>
                    <a:pt x="25908" y="137350"/>
                  </a:lnTo>
                  <a:lnTo>
                    <a:pt x="26187" y="128485"/>
                  </a:lnTo>
                  <a:lnTo>
                    <a:pt x="45808" y="87058"/>
                  </a:lnTo>
                  <a:lnTo>
                    <a:pt x="50380" y="85432"/>
                  </a:lnTo>
                  <a:lnTo>
                    <a:pt x="64096" y="85432"/>
                  </a:lnTo>
                  <a:lnTo>
                    <a:pt x="70192" y="87058"/>
                  </a:lnTo>
                  <a:lnTo>
                    <a:pt x="76288" y="90106"/>
                  </a:lnTo>
                  <a:lnTo>
                    <a:pt x="85432" y="65620"/>
                  </a:lnTo>
                  <a:close/>
                </a:path>
                <a:path w="130175" h="220345">
                  <a:moveTo>
                    <a:pt x="129628" y="61048"/>
                  </a:moveTo>
                  <a:lnTo>
                    <a:pt x="102196" y="61048"/>
                  </a:lnTo>
                  <a:lnTo>
                    <a:pt x="102196" y="219735"/>
                  </a:lnTo>
                  <a:lnTo>
                    <a:pt x="129628" y="219735"/>
                  </a:lnTo>
                  <a:lnTo>
                    <a:pt x="129628" y="61048"/>
                  </a:lnTo>
                  <a:close/>
                </a:path>
                <a:path w="130175" h="220345">
                  <a:moveTo>
                    <a:pt x="129628" y="0"/>
                  </a:moveTo>
                  <a:lnTo>
                    <a:pt x="102196" y="0"/>
                  </a:lnTo>
                  <a:lnTo>
                    <a:pt x="102196" y="30480"/>
                  </a:lnTo>
                  <a:lnTo>
                    <a:pt x="129628" y="30480"/>
                  </a:lnTo>
                  <a:lnTo>
                    <a:pt x="129628" y="0"/>
                  </a:lnTo>
                  <a:close/>
                </a:path>
              </a:pathLst>
            </a:custGeom>
            <a:solidFill>
              <a:srgbClr val="000000"/>
            </a:solidFill>
          </p:spPr>
          <p:txBody>
            <a:bodyPr wrap="square" lIns="0" tIns="0" rIns="0" bIns="0" rtlCol="0"/>
            <a:lstStyle/>
            <a:p>
              <a:endParaRPr/>
            </a:p>
          </p:txBody>
        </p:sp>
        <p:pic>
          <p:nvPicPr>
            <p:cNvPr id="405" name="object 405"/>
            <p:cNvPicPr/>
            <p:nvPr/>
          </p:nvPicPr>
          <p:blipFill>
            <a:blip r:embed="rId309"/>
            <a:stretch>
              <a:fillRect/>
            </a:stretch>
          </p:blipFill>
          <p:spPr>
            <a:xfrm>
              <a:off x="6922936" y="4538297"/>
              <a:ext cx="129176" cy="148085"/>
            </a:xfrm>
            <a:prstGeom prst="rect">
              <a:avLst/>
            </a:prstGeom>
          </p:spPr>
        </p:pic>
        <p:sp>
          <p:nvSpPr>
            <p:cNvPr id="406" name="object 406"/>
            <p:cNvSpPr/>
            <p:nvPr/>
          </p:nvSpPr>
          <p:spPr>
            <a:xfrm>
              <a:off x="7080771" y="4488628"/>
              <a:ext cx="24653" cy="194981"/>
            </a:xfrm>
            <a:custGeom>
              <a:avLst/>
              <a:gdLst/>
              <a:ahLst/>
              <a:cxnLst/>
              <a:rect l="l" t="t" r="r" b="b"/>
              <a:pathLst>
                <a:path w="27940" h="220977">
                  <a:moveTo>
                    <a:pt x="27432" y="220980"/>
                  </a:moveTo>
                  <a:lnTo>
                    <a:pt x="0" y="220980"/>
                  </a:lnTo>
                  <a:lnTo>
                    <a:pt x="0" y="0"/>
                  </a:lnTo>
                  <a:lnTo>
                    <a:pt x="27432" y="0"/>
                  </a:lnTo>
                  <a:lnTo>
                    <a:pt x="27432" y="220980"/>
                  </a:lnTo>
                  <a:close/>
                </a:path>
              </a:pathLst>
            </a:custGeom>
            <a:solidFill>
              <a:srgbClr val="000000"/>
            </a:solidFill>
          </p:spPr>
          <p:txBody>
            <a:bodyPr wrap="square" lIns="0" tIns="0" rIns="0" bIns="0" rtlCol="0"/>
            <a:lstStyle/>
            <a:p>
              <a:endParaRPr/>
            </a:p>
          </p:txBody>
        </p:sp>
        <p:pic>
          <p:nvPicPr>
            <p:cNvPr id="407" name="object 407"/>
            <p:cNvPicPr/>
            <p:nvPr/>
          </p:nvPicPr>
          <p:blipFill>
            <a:blip r:embed="rId310"/>
            <a:stretch>
              <a:fillRect/>
            </a:stretch>
          </p:blipFill>
          <p:spPr>
            <a:xfrm>
              <a:off x="7132880" y="4538297"/>
              <a:ext cx="117073" cy="148085"/>
            </a:xfrm>
            <a:prstGeom prst="rect">
              <a:avLst/>
            </a:prstGeom>
          </p:spPr>
        </p:pic>
        <p:pic>
          <p:nvPicPr>
            <p:cNvPr id="408" name="object 408"/>
            <p:cNvPicPr/>
            <p:nvPr/>
          </p:nvPicPr>
          <p:blipFill>
            <a:blip r:embed="rId311"/>
            <a:stretch>
              <a:fillRect/>
            </a:stretch>
          </p:blipFill>
          <p:spPr>
            <a:xfrm>
              <a:off x="7465274" y="4538297"/>
              <a:ext cx="117157" cy="148085"/>
            </a:xfrm>
            <a:prstGeom prst="rect">
              <a:avLst/>
            </a:prstGeom>
          </p:spPr>
        </p:pic>
        <p:pic>
          <p:nvPicPr>
            <p:cNvPr id="409" name="object 409"/>
            <p:cNvPicPr/>
            <p:nvPr/>
          </p:nvPicPr>
          <p:blipFill>
            <a:blip r:embed="rId312"/>
            <a:stretch>
              <a:fillRect/>
            </a:stretch>
          </p:blipFill>
          <p:spPr>
            <a:xfrm>
              <a:off x="7610670" y="4542332"/>
              <a:ext cx="114384" cy="144051"/>
            </a:xfrm>
            <a:prstGeom prst="rect">
              <a:avLst/>
            </a:prstGeom>
          </p:spPr>
        </p:pic>
        <p:pic>
          <p:nvPicPr>
            <p:cNvPr id="410" name="object 410"/>
            <p:cNvPicPr/>
            <p:nvPr/>
          </p:nvPicPr>
          <p:blipFill>
            <a:blip r:embed="rId313"/>
            <a:stretch>
              <a:fillRect/>
            </a:stretch>
          </p:blipFill>
          <p:spPr>
            <a:xfrm>
              <a:off x="7754635" y="4538297"/>
              <a:ext cx="122536" cy="148085"/>
            </a:xfrm>
            <a:prstGeom prst="rect">
              <a:avLst/>
            </a:prstGeom>
          </p:spPr>
        </p:pic>
        <p:pic>
          <p:nvPicPr>
            <p:cNvPr id="411" name="object 411"/>
            <p:cNvPicPr/>
            <p:nvPr/>
          </p:nvPicPr>
          <p:blipFill>
            <a:blip r:embed="rId314"/>
            <a:stretch>
              <a:fillRect/>
            </a:stretch>
          </p:blipFill>
          <p:spPr>
            <a:xfrm>
              <a:off x="7898690" y="4488460"/>
              <a:ext cx="114384" cy="193889"/>
            </a:xfrm>
            <a:prstGeom prst="rect">
              <a:avLst/>
            </a:prstGeom>
          </p:spPr>
        </p:pic>
        <p:pic>
          <p:nvPicPr>
            <p:cNvPr id="412" name="object 412"/>
            <p:cNvPicPr/>
            <p:nvPr/>
          </p:nvPicPr>
          <p:blipFill>
            <a:blip r:embed="rId315"/>
            <a:stretch>
              <a:fillRect/>
            </a:stretch>
          </p:blipFill>
          <p:spPr>
            <a:xfrm>
              <a:off x="8236459" y="4538297"/>
              <a:ext cx="129259" cy="148085"/>
            </a:xfrm>
            <a:prstGeom prst="rect">
              <a:avLst/>
            </a:prstGeom>
          </p:spPr>
        </p:pic>
        <p:pic>
          <p:nvPicPr>
            <p:cNvPr id="413" name="object 413"/>
            <p:cNvPicPr/>
            <p:nvPr/>
          </p:nvPicPr>
          <p:blipFill>
            <a:blip r:embed="rId316"/>
            <a:stretch>
              <a:fillRect/>
            </a:stretch>
          </p:blipFill>
          <p:spPr>
            <a:xfrm>
              <a:off x="8385894" y="4538297"/>
              <a:ext cx="117073" cy="148085"/>
            </a:xfrm>
            <a:prstGeom prst="rect">
              <a:avLst/>
            </a:prstGeom>
          </p:spPr>
        </p:pic>
        <p:pic>
          <p:nvPicPr>
            <p:cNvPr id="414" name="object 414"/>
            <p:cNvPicPr/>
            <p:nvPr/>
          </p:nvPicPr>
          <p:blipFill>
            <a:blip r:embed="rId317"/>
            <a:stretch>
              <a:fillRect/>
            </a:stretch>
          </p:blipFill>
          <p:spPr>
            <a:xfrm>
              <a:off x="4430273" y="4818333"/>
              <a:ext cx="430726" cy="193805"/>
            </a:xfrm>
            <a:prstGeom prst="rect">
              <a:avLst/>
            </a:prstGeom>
          </p:spPr>
        </p:pic>
        <p:sp>
          <p:nvSpPr>
            <p:cNvPr id="415" name="object 415"/>
            <p:cNvSpPr/>
            <p:nvPr/>
          </p:nvSpPr>
          <p:spPr>
            <a:xfrm>
              <a:off x="4881160" y="4814046"/>
              <a:ext cx="83484" cy="194981"/>
            </a:xfrm>
            <a:custGeom>
              <a:avLst/>
              <a:gdLst/>
              <a:ahLst/>
              <a:cxnLst/>
              <a:rect l="l" t="t" r="r" b="b"/>
              <a:pathLst>
                <a:path w="94614" h="220977">
                  <a:moveTo>
                    <a:pt x="27432" y="61353"/>
                  </a:moveTo>
                  <a:lnTo>
                    <a:pt x="0" y="61353"/>
                  </a:lnTo>
                  <a:lnTo>
                    <a:pt x="0" y="220040"/>
                  </a:lnTo>
                  <a:lnTo>
                    <a:pt x="27432" y="220040"/>
                  </a:lnTo>
                  <a:lnTo>
                    <a:pt x="27432" y="61353"/>
                  </a:lnTo>
                  <a:close/>
                </a:path>
                <a:path w="94614" h="220977">
                  <a:moveTo>
                    <a:pt x="27432" y="292"/>
                  </a:moveTo>
                  <a:lnTo>
                    <a:pt x="0" y="292"/>
                  </a:lnTo>
                  <a:lnTo>
                    <a:pt x="0" y="30772"/>
                  </a:lnTo>
                  <a:lnTo>
                    <a:pt x="27432" y="30772"/>
                  </a:lnTo>
                  <a:lnTo>
                    <a:pt x="27432" y="292"/>
                  </a:lnTo>
                  <a:close/>
                </a:path>
                <a:path w="94614" h="220977">
                  <a:moveTo>
                    <a:pt x="94107" y="0"/>
                  </a:moveTo>
                  <a:lnTo>
                    <a:pt x="66675" y="0"/>
                  </a:lnTo>
                  <a:lnTo>
                    <a:pt x="66675" y="220980"/>
                  </a:lnTo>
                  <a:lnTo>
                    <a:pt x="94107" y="220980"/>
                  </a:lnTo>
                  <a:lnTo>
                    <a:pt x="94107" y="0"/>
                  </a:lnTo>
                  <a:close/>
                </a:path>
              </a:pathLst>
            </a:custGeom>
            <a:solidFill>
              <a:srgbClr val="001F60"/>
            </a:solidFill>
          </p:spPr>
          <p:txBody>
            <a:bodyPr wrap="square" lIns="0" tIns="0" rIns="0" bIns="0" rtlCol="0"/>
            <a:lstStyle/>
            <a:p>
              <a:endParaRPr/>
            </a:p>
          </p:txBody>
        </p:sp>
        <p:pic>
          <p:nvPicPr>
            <p:cNvPr id="416" name="object 416"/>
            <p:cNvPicPr/>
            <p:nvPr/>
          </p:nvPicPr>
          <p:blipFill>
            <a:blip r:embed="rId318"/>
            <a:stretch>
              <a:fillRect/>
            </a:stretch>
          </p:blipFill>
          <p:spPr>
            <a:xfrm>
              <a:off x="4992865" y="4864053"/>
              <a:ext cx="130520" cy="148085"/>
            </a:xfrm>
            <a:prstGeom prst="rect">
              <a:avLst/>
            </a:prstGeom>
          </p:spPr>
        </p:pic>
        <p:pic>
          <p:nvPicPr>
            <p:cNvPr id="417" name="object 417"/>
            <p:cNvPicPr/>
            <p:nvPr/>
          </p:nvPicPr>
          <p:blipFill>
            <a:blip r:embed="rId319"/>
            <a:stretch>
              <a:fillRect/>
            </a:stretch>
          </p:blipFill>
          <p:spPr>
            <a:xfrm>
              <a:off x="5142296" y="4864053"/>
              <a:ext cx="117073" cy="148085"/>
            </a:xfrm>
            <a:prstGeom prst="rect">
              <a:avLst/>
            </a:prstGeom>
          </p:spPr>
        </p:pic>
        <p:sp>
          <p:nvSpPr>
            <p:cNvPr id="418" name="object 418"/>
            <p:cNvSpPr/>
            <p:nvPr/>
          </p:nvSpPr>
          <p:spPr>
            <a:xfrm>
              <a:off x="5292986" y="4981211"/>
              <a:ext cx="28574" cy="66115"/>
            </a:xfrm>
            <a:custGeom>
              <a:avLst/>
              <a:gdLst/>
              <a:ahLst/>
              <a:cxnLst/>
              <a:rect l="l" t="t" r="r" b="b"/>
              <a:pathLst>
                <a:path w="32384" h="74929">
                  <a:moveTo>
                    <a:pt x="7620" y="74771"/>
                  </a:moveTo>
                  <a:lnTo>
                    <a:pt x="0" y="62579"/>
                  </a:lnTo>
                  <a:lnTo>
                    <a:pt x="4572" y="60959"/>
                  </a:lnTo>
                  <a:lnTo>
                    <a:pt x="9144" y="56387"/>
                  </a:lnTo>
                  <a:lnTo>
                    <a:pt x="15240" y="47243"/>
                  </a:lnTo>
                  <a:lnTo>
                    <a:pt x="16764" y="39623"/>
                  </a:lnTo>
                  <a:lnTo>
                    <a:pt x="16764" y="30479"/>
                  </a:lnTo>
                  <a:lnTo>
                    <a:pt x="1524" y="30479"/>
                  </a:lnTo>
                  <a:lnTo>
                    <a:pt x="1524" y="0"/>
                  </a:lnTo>
                  <a:lnTo>
                    <a:pt x="32099" y="0"/>
                  </a:lnTo>
                  <a:lnTo>
                    <a:pt x="32099" y="30479"/>
                  </a:lnTo>
                  <a:lnTo>
                    <a:pt x="15240" y="70199"/>
                  </a:lnTo>
                  <a:lnTo>
                    <a:pt x="7620" y="74771"/>
                  </a:lnTo>
                  <a:close/>
                </a:path>
              </a:pathLst>
            </a:custGeom>
            <a:solidFill>
              <a:srgbClr val="001F60"/>
            </a:solidFill>
          </p:spPr>
          <p:txBody>
            <a:bodyPr wrap="square" lIns="0" tIns="0" rIns="0" bIns="0" rtlCol="0"/>
            <a:lstStyle/>
            <a:p>
              <a:endParaRPr/>
            </a:p>
          </p:txBody>
        </p:sp>
        <p:pic>
          <p:nvPicPr>
            <p:cNvPr id="419" name="object 419"/>
            <p:cNvPicPr/>
            <p:nvPr/>
          </p:nvPicPr>
          <p:blipFill>
            <a:blip r:embed="rId320"/>
            <a:stretch>
              <a:fillRect/>
            </a:stretch>
          </p:blipFill>
          <p:spPr>
            <a:xfrm>
              <a:off x="5589076" y="4864054"/>
              <a:ext cx="203302" cy="148085"/>
            </a:xfrm>
            <a:prstGeom prst="rect">
              <a:avLst/>
            </a:prstGeom>
          </p:spPr>
        </p:pic>
        <p:pic>
          <p:nvPicPr>
            <p:cNvPr id="420" name="object 420"/>
            <p:cNvPicPr/>
            <p:nvPr/>
          </p:nvPicPr>
          <p:blipFill>
            <a:blip r:embed="rId321"/>
            <a:stretch>
              <a:fillRect/>
            </a:stretch>
          </p:blipFill>
          <p:spPr>
            <a:xfrm>
              <a:off x="5830028" y="4814215"/>
              <a:ext cx="121107" cy="197923"/>
            </a:xfrm>
            <a:prstGeom prst="rect">
              <a:avLst/>
            </a:prstGeom>
          </p:spPr>
        </p:pic>
        <p:pic>
          <p:nvPicPr>
            <p:cNvPr id="421" name="object 421"/>
            <p:cNvPicPr/>
            <p:nvPr/>
          </p:nvPicPr>
          <p:blipFill>
            <a:blip r:embed="rId322"/>
            <a:stretch>
              <a:fillRect/>
            </a:stretch>
          </p:blipFill>
          <p:spPr>
            <a:xfrm>
              <a:off x="5980803" y="4814215"/>
              <a:ext cx="122452" cy="197923"/>
            </a:xfrm>
            <a:prstGeom prst="rect">
              <a:avLst/>
            </a:prstGeom>
          </p:spPr>
        </p:pic>
        <p:pic>
          <p:nvPicPr>
            <p:cNvPr id="422" name="object 422"/>
            <p:cNvPicPr/>
            <p:nvPr/>
          </p:nvPicPr>
          <p:blipFill>
            <a:blip r:embed="rId323"/>
            <a:stretch>
              <a:fillRect/>
            </a:stretch>
          </p:blipFill>
          <p:spPr>
            <a:xfrm>
              <a:off x="6123427" y="4864053"/>
              <a:ext cx="129176" cy="148085"/>
            </a:xfrm>
            <a:prstGeom prst="rect">
              <a:avLst/>
            </a:prstGeom>
          </p:spPr>
        </p:pic>
        <p:pic>
          <p:nvPicPr>
            <p:cNvPr id="423" name="object 423"/>
            <p:cNvPicPr/>
            <p:nvPr/>
          </p:nvPicPr>
          <p:blipFill>
            <a:blip r:embed="rId324"/>
            <a:stretch>
              <a:fillRect/>
            </a:stretch>
          </p:blipFill>
          <p:spPr>
            <a:xfrm>
              <a:off x="6282269" y="4864054"/>
              <a:ext cx="109089" cy="183048"/>
            </a:xfrm>
            <a:prstGeom prst="rect">
              <a:avLst/>
            </a:prstGeom>
          </p:spPr>
        </p:pic>
        <p:sp>
          <p:nvSpPr>
            <p:cNvPr id="424" name="object 424"/>
            <p:cNvSpPr/>
            <p:nvPr/>
          </p:nvSpPr>
          <p:spPr>
            <a:xfrm>
              <a:off x="6674670" y="4814046"/>
              <a:ext cx="24653" cy="194981"/>
            </a:xfrm>
            <a:custGeom>
              <a:avLst/>
              <a:gdLst/>
              <a:ahLst/>
              <a:cxnLst/>
              <a:rect l="l" t="t" r="r" b="b"/>
              <a:pathLst>
                <a:path w="27940"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425" name="object 425"/>
            <p:cNvPicPr/>
            <p:nvPr/>
          </p:nvPicPr>
          <p:blipFill>
            <a:blip r:embed="rId325"/>
            <a:stretch>
              <a:fillRect/>
            </a:stretch>
          </p:blipFill>
          <p:spPr>
            <a:xfrm>
              <a:off x="6727699" y="4864053"/>
              <a:ext cx="129259" cy="148085"/>
            </a:xfrm>
            <a:prstGeom prst="rect">
              <a:avLst/>
            </a:prstGeom>
          </p:spPr>
        </p:pic>
        <p:pic>
          <p:nvPicPr>
            <p:cNvPr id="426" name="object 426"/>
            <p:cNvPicPr/>
            <p:nvPr/>
          </p:nvPicPr>
          <p:blipFill>
            <a:blip r:embed="rId326"/>
            <a:stretch>
              <a:fillRect/>
            </a:stretch>
          </p:blipFill>
          <p:spPr>
            <a:xfrm>
              <a:off x="6878476" y="4864053"/>
              <a:ext cx="129176" cy="148085"/>
            </a:xfrm>
            <a:prstGeom prst="rect">
              <a:avLst/>
            </a:prstGeom>
          </p:spPr>
        </p:pic>
        <p:pic>
          <p:nvPicPr>
            <p:cNvPr id="427" name="object 427"/>
            <p:cNvPicPr/>
            <p:nvPr/>
          </p:nvPicPr>
          <p:blipFill>
            <a:blip r:embed="rId327"/>
            <a:stretch>
              <a:fillRect/>
            </a:stretch>
          </p:blipFill>
          <p:spPr>
            <a:xfrm>
              <a:off x="7112708" y="4814215"/>
              <a:ext cx="115729" cy="193889"/>
            </a:xfrm>
            <a:prstGeom prst="rect">
              <a:avLst/>
            </a:prstGeom>
          </p:spPr>
        </p:pic>
        <p:pic>
          <p:nvPicPr>
            <p:cNvPr id="428" name="object 428"/>
            <p:cNvPicPr/>
            <p:nvPr/>
          </p:nvPicPr>
          <p:blipFill>
            <a:blip r:embed="rId328"/>
            <a:stretch>
              <a:fillRect/>
            </a:stretch>
          </p:blipFill>
          <p:spPr>
            <a:xfrm>
              <a:off x="7025220" y="4818333"/>
              <a:ext cx="68580" cy="192461"/>
            </a:xfrm>
            <a:prstGeom prst="rect">
              <a:avLst/>
            </a:prstGeom>
          </p:spPr>
        </p:pic>
        <p:pic>
          <p:nvPicPr>
            <p:cNvPr id="429" name="object 429"/>
            <p:cNvPicPr/>
            <p:nvPr/>
          </p:nvPicPr>
          <p:blipFill>
            <a:blip r:embed="rId329"/>
            <a:stretch>
              <a:fillRect/>
            </a:stretch>
          </p:blipFill>
          <p:spPr>
            <a:xfrm>
              <a:off x="7256675" y="4864053"/>
              <a:ext cx="129176" cy="148085"/>
            </a:xfrm>
            <a:prstGeom prst="rect">
              <a:avLst/>
            </a:prstGeom>
          </p:spPr>
        </p:pic>
        <p:pic>
          <p:nvPicPr>
            <p:cNvPr id="430" name="object 430"/>
            <p:cNvPicPr/>
            <p:nvPr/>
          </p:nvPicPr>
          <p:blipFill>
            <a:blip r:embed="rId330"/>
            <a:stretch>
              <a:fillRect/>
            </a:stretch>
          </p:blipFill>
          <p:spPr>
            <a:xfrm>
              <a:off x="7414175" y="4864054"/>
              <a:ext cx="110434" cy="183048"/>
            </a:xfrm>
            <a:prstGeom prst="rect">
              <a:avLst/>
            </a:prstGeom>
          </p:spPr>
        </p:pic>
        <p:pic>
          <p:nvPicPr>
            <p:cNvPr id="431" name="object 431"/>
            <p:cNvPicPr/>
            <p:nvPr/>
          </p:nvPicPr>
          <p:blipFill>
            <a:blip r:embed="rId331"/>
            <a:stretch>
              <a:fillRect/>
            </a:stretch>
          </p:blipFill>
          <p:spPr>
            <a:xfrm>
              <a:off x="698126" y="5137364"/>
              <a:ext cx="203218" cy="200613"/>
            </a:xfrm>
            <a:prstGeom prst="rect">
              <a:avLst/>
            </a:prstGeom>
          </p:spPr>
        </p:pic>
        <p:pic>
          <p:nvPicPr>
            <p:cNvPr id="432" name="object 432"/>
            <p:cNvPicPr/>
            <p:nvPr/>
          </p:nvPicPr>
          <p:blipFill>
            <a:blip r:embed="rId332"/>
            <a:stretch>
              <a:fillRect/>
            </a:stretch>
          </p:blipFill>
          <p:spPr>
            <a:xfrm>
              <a:off x="938996" y="5191236"/>
              <a:ext cx="204647" cy="142706"/>
            </a:xfrm>
            <a:prstGeom prst="rect">
              <a:avLst/>
            </a:prstGeom>
          </p:spPr>
        </p:pic>
        <p:sp>
          <p:nvSpPr>
            <p:cNvPr id="433" name="object 433"/>
            <p:cNvSpPr/>
            <p:nvPr/>
          </p:nvSpPr>
          <p:spPr>
            <a:xfrm>
              <a:off x="1181290" y="5140059"/>
              <a:ext cx="22971" cy="194422"/>
            </a:xfrm>
            <a:custGeom>
              <a:avLst/>
              <a:gdLst/>
              <a:ahLst/>
              <a:cxnLst/>
              <a:rect l="l" t="t" r="r" b="b"/>
              <a:pathLst>
                <a:path w="26034" h="220345">
                  <a:moveTo>
                    <a:pt x="25908" y="61061"/>
                  </a:moveTo>
                  <a:lnTo>
                    <a:pt x="0" y="61061"/>
                  </a:lnTo>
                  <a:lnTo>
                    <a:pt x="0" y="219748"/>
                  </a:lnTo>
                  <a:lnTo>
                    <a:pt x="25908" y="219748"/>
                  </a:lnTo>
                  <a:lnTo>
                    <a:pt x="25908" y="61061"/>
                  </a:lnTo>
                  <a:close/>
                </a:path>
                <a:path w="26034" h="220345">
                  <a:moveTo>
                    <a:pt x="25908" y="0"/>
                  </a:moveTo>
                  <a:lnTo>
                    <a:pt x="0" y="0"/>
                  </a:lnTo>
                  <a:lnTo>
                    <a:pt x="0" y="32004"/>
                  </a:lnTo>
                  <a:lnTo>
                    <a:pt x="25908" y="32004"/>
                  </a:lnTo>
                  <a:lnTo>
                    <a:pt x="25908" y="0"/>
                  </a:lnTo>
                  <a:close/>
                </a:path>
              </a:pathLst>
            </a:custGeom>
            <a:solidFill>
              <a:srgbClr val="000000"/>
            </a:solidFill>
          </p:spPr>
          <p:txBody>
            <a:bodyPr wrap="square" lIns="0" tIns="0" rIns="0" bIns="0" rtlCol="0"/>
            <a:lstStyle/>
            <a:p>
              <a:endParaRPr/>
            </a:p>
          </p:txBody>
        </p:sp>
        <p:pic>
          <p:nvPicPr>
            <p:cNvPr id="434" name="object 434"/>
            <p:cNvPicPr/>
            <p:nvPr/>
          </p:nvPicPr>
          <p:blipFill>
            <a:blip r:embed="rId333"/>
            <a:stretch>
              <a:fillRect/>
            </a:stretch>
          </p:blipFill>
          <p:spPr>
            <a:xfrm>
              <a:off x="1228444" y="5145432"/>
              <a:ext cx="68664" cy="191200"/>
            </a:xfrm>
            <a:prstGeom prst="rect">
              <a:avLst/>
            </a:prstGeom>
          </p:spPr>
        </p:pic>
        <p:pic>
          <p:nvPicPr>
            <p:cNvPr id="435" name="object 435"/>
            <p:cNvPicPr/>
            <p:nvPr/>
          </p:nvPicPr>
          <p:blipFill>
            <a:blip r:embed="rId334"/>
            <a:stretch>
              <a:fillRect/>
            </a:stretch>
          </p:blipFill>
          <p:spPr>
            <a:xfrm>
              <a:off x="1315850" y="5193926"/>
              <a:ext cx="114384" cy="144051"/>
            </a:xfrm>
            <a:prstGeom prst="rect">
              <a:avLst/>
            </a:prstGeom>
          </p:spPr>
        </p:pic>
        <p:pic>
          <p:nvPicPr>
            <p:cNvPr id="436" name="object 436"/>
            <p:cNvPicPr/>
            <p:nvPr/>
          </p:nvPicPr>
          <p:blipFill>
            <a:blip r:embed="rId335"/>
            <a:stretch>
              <a:fillRect/>
            </a:stretch>
          </p:blipFill>
          <p:spPr>
            <a:xfrm>
              <a:off x="1467970" y="5191236"/>
              <a:ext cx="211286" cy="146741"/>
            </a:xfrm>
            <a:prstGeom prst="rect">
              <a:avLst/>
            </a:prstGeom>
          </p:spPr>
        </p:pic>
        <p:sp>
          <p:nvSpPr>
            <p:cNvPr id="437" name="object 437"/>
            <p:cNvSpPr/>
            <p:nvPr/>
          </p:nvSpPr>
          <p:spPr>
            <a:xfrm>
              <a:off x="1712874" y="5307050"/>
              <a:ext cx="29696" cy="66115"/>
            </a:xfrm>
            <a:custGeom>
              <a:avLst/>
              <a:gdLst/>
              <a:ahLst/>
              <a:cxnLst/>
              <a:rect l="l" t="t" r="r" b="b"/>
              <a:pathLst>
                <a:path w="33655" h="74929">
                  <a:moveTo>
                    <a:pt x="7715" y="74771"/>
                  </a:moveTo>
                  <a:lnTo>
                    <a:pt x="0" y="62579"/>
                  </a:lnTo>
                  <a:lnTo>
                    <a:pt x="6096" y="61055"/>
                  </a:lnTo>
                  <a:lnTo>
                    <a:pt x="10763" y="56388"/>
                  </a:lnTo>
                  <a:lnTo>
                    <a:pt x="13811" y="51816"/>
                  </a:lnTo>
                  <a:lnTo>
                    <a:pt x="15335" y="47244"/>
                  </a:lnTo>
                  <a:lnTo>
                    <a:pt x="16859" y="39624"/>
                  </a:lnTo>
                  <a:lnTo>
                    <a:pt x="16859" y="30480"/>
                  </a:lnTo>
                  <a:lnTo>
                    <a:pt x="1524" y="30480"/>
                  </a:lnTo>
                  <a:lnTo>
                    <a:pt x="1524" y="0"/>
                  </a:lnTo>
                  <a:lnTo>
                    <a:pt x="33623" y="0"/>
                  </a:lnTo>
                  <a:lnTo>
                    <a:pt x="33623" y="30480"/>
                  </a:lnTo>
                  <a:lnTo>
                    <a:pt x="19335" y="67532"/>
                  </a:lnTo>
                  <a:lnTo>
                    <a:pt x="14025" y="71294"/>
                  </a:lnTo>
                  <a:lnTo>
                    <a:pt x="7715" y="74771"/>
                  </a:lnTo>
                  <a:close/>
                </a:path>
              </a:pathLst>
            </a:custGeom>
            <a:solidFill>
              <a:srgbClr val="000000"/>
            </a:solidFill>
          </p:spPr>
          <p:txBody>
            <a:bodyPr wrap="square" lIns="0" tIns="0" rIns="0" bIns="0" rtlCol="0"/>
            <a:lstStyle/>
            <a:p>
              <a:endParaRPr/>
            </a:p>
          </p:txBody>
        </p:sp>
        <p:pic>
          <p:nvPicPr>
            <p:cNvPr id="438" name="object 438"/>
            <p:cNvPicPr/>
            <p:nvPr/>
          </p:nvPicPr>
          <p:blipFill>
            <a:blip r:embed="rId336"/>
            <a:stretch>
              <a:fillRect/>
            </a:stretch>
          </p:blipFill>
          <p:spPr>
            <a:xfrm>
              <a:off x="2046698" y="5191236"/>
              <a:ext cx="129176" cy="146741"/>
            </a:xfrm>
            <a:prstGeom prst="rect">
              <a:avLst/>
            </a:prstGeom>
          </p:spPr>
        </p:pic>
        <p:pic>
          <p:nvPicPr>
            <p:cNvPr id="439" name="object 439"/>
            <p:cNvPicPr/>
            <p:nvPr/>
          </p:nvPicPr>
          <p:blipFill>
            <a:blip r:embed="rId225"/>
            <a:stretch>
              <a:fillRect/>
            </a:stretch>
          </p:blipFill>
          <p:spPr>
            <a:xfrm>
              <a:off x="2205542" y="5191236"/>
              <a:ext cx="114468" cy="142706"/>
            </a:xfrm>
            <a:prstGeom prst="rect">
              <a:avLst/>
            </a:prstGeom>
          </p:spPr>
        </p:pic>
        <p:pic>
          <p:nvPicPr>
            <p:cNvPr id="440" name="object 440"/>
            <p:cNvPicPr/>
            <p:nvPr/>
          </p:nvPicPr>
          <p:blipFill>
            <a:blip r:embed="rId337"/>
            <a:stretch>
              <a:fillRect/>
            </a:stretch>
          </p:blipFill>
          <p:spPr>
            <a:xfrm>
              <a:off x="2348164" y="5140054"/>
              <a:ext cx="122452" cy="197923"/>
            </a:xfrm>
            <a:prstGeom prst="rect">
              <a:avLst/>
            </a:prstGeom>
          </p:spPr>
        </p:pic>
        <p:pic>
          <p:nvPicPr>
            <p:cNvPr id="441" name="object 441"/>
            <p:cNvPicPr/>
            <p:nvPr/>
          </p:nvPicPr>
          <p:blipFill>
            <a:blip r:embed="rId338"/>
            <a:stretch>
              <a:fillRect/>
            </a:stretch>
          </p:blipFill>
          <p:spPr>
            <a:xfrm>
              <a:off x="2769477" y="5191236"/>
              <a:ext cx="123797" cy="200529"/>
            </a:xfrm>
            <a:prstGeom prst="rect">
              <a:avLst/>
            </a:prstGeom>
          </p:spPr>
        </p:pic>
        <p:pic>
          <p:nvPicPr>
            <p:cNvPr id="442" name="object 442"/>
            <p:cNvPicPr/>
            <p:nvPr/>
          </p:nvPicPr>
          <p:blipFill>
            <a:blip r:embed="rId339"/>
            <a:stretch>
              <a:fillRect/>
            </a:stretch>
          </p:blipFill>
          <p:spPr>
            <a:xfrm>
              <a:off x="2921513" y="5191236"/>
              <a:ext cx="129259" cy="146741"/>
            </a:xfrm>
            <a:prstGeom prst="rect">
              <a:avLst/>
            </a:prstGeom>
          </p:spPr>
        </p:pic>
        <p:pic>
          <p:nvPicPr>
            <p:cNvPr id="443" name="object 443"/>
            <p:cNvPicPr/>
            <p:nvPr/>
          </p:nvPicPr>
          <p:blipFill>
            <a:blip r:embed="rId340"/>
            <a:stretch>
              <a:fillRect/>
            </a:stretch>
          </p:blipFill>
          <p:spPr>
            <a:xfrm>
              <a:off x="3080357" y="5140054"/>
              <a:ext cx="203218" cy="197923"/>
            </a:xfrm>
            <a:prstGeom prst="rect">
              <a:avLst/>
            </a:prstGeom>
          </p:spPr>
        </p:pic>
        <p:pic>
          <p:nvPicPr>
            <p:cNvPr id="444" name="object 444"/>
            <p:cNvPicPr/>
            <p:nvPr/>
          </p:nvPicPr>
          <p:blipFill>
            <a:blip r:embed="rId341"/>
            <a:stretch>
              <a:fillRect/>
            </a:stretch>
          </p:blipFill>
          <p:spPr>
            <a:xfrm>
              <a:off x="3313159" y="5191153"/>
              <a:ext cx="130520" cy="146741"/>
            </a:xfrm>
            <a:prstGeom prst="rect">
              <a:avLst/>
            </a:prstGeom>
          </p:spPr>
        </p:pic>
        <p:pic>
          <p:nvPicPr>
            <p:cNvPr id="445" name="object 445"/>
            <p:cNvPicPr/>
            <p:nvPr/>
          </p:nvPicPr>
          <p:blipFill>
            <a:blip r:embed="rId225"/>
            <a:stretch>
              <a:fillRect/>
            </a:stretch>
          </p:blipFill>
          <p:spPr>
            <a:xfrm>
              <a:off x="3472002" y="5191236"/>
              <a:ext cx="114468" cy="142706"/>
            </a:xfrm>
            <a:prstGeom prst="rect">
              <a:avLst/>
            </a:prstGeom>
          </p:spPr>
        </p:pic>
        <p:pic>
          <p:nvPicPr>
            <p:cNvPr id="446" name="object 446"/>
            <p:cNvPicPr/>
            <p:nvPr/>
          </p:nvPicPr>
          <p:blipFill>
            <a:blip r:embed="rId342"/>
            <a:stretch>
              <a:fillRect/>
            </a:stretch>
          </p:blipFill>
          <p:spPr>
            <a:xfrm>
              <a:off x="3883820" y="5145432"/>
              <a:ext cx="68664" cy="191200"/>
            </a:xfrm>
            <a:prstGeom prst="rect">
              <a:avLst/>
            </a:prstGeom>
          </p:spPr>
        </p:pic>
        <p:sp>
          <p:nvSpPr>
            <p:cNvPr id="447" name="object 447"/>
            <p:cNvSpPr/>
            <p:nvPr/>
          </p:nvSpPr>
          <p:spPr>
            <a:xfrm>
              <a:off x="3971308" y="5140059"/>
              <a:ext cx="114860" cy="194422"/>
            </a:xfrm>
            <a:custGeom>
              <a:avLst/>
              <a:gdLst/>
              <a:ahLst/>
              <a:cxnLst/>
              <a:rect l="l" t="t" r="r" b="b"/>
              <a:pathLst>
                <a:path w="130175" h="220345">
                  <a:moveTo>
                    <a:pt x="86956" y="65620"/>
                  </a:moveTo>
                  <a:lnTo>
                    <a:pt x="80098" y="62509"/>
                  </a:lnTo>
                  <a:lnTo>
                    <a:pt x="73240" y="60096"/>
                  </a:lnTo>
                  <a:lnTo>
                    <a:pt x="66382" y="58559"/>
                  </a:lnTo>
                  <a:lnTo>
                    <a:pt x="59524" y="58000"/>
                  </a:lnTo>
                  <a:lnTo>
                    <a:pt x="53428" y="58000"/>
                  </a:lnTo>
                  <a:lnTo>
                    <a:pt x="24384" y="85534"/>
                  </a:lnTo>
                  <a:lnTo>
                    <a:pt x="24384" y="61048"/>
                  </a:lnTo>
                  <a:lnTo>
                    <a:pt x="0" y="61048"/>
                  </a:lnTo>
                  <a:lnTo>
                    <a:pt x="0" y="219735"/>
                  </a:lnTo>
                  <a:lnTo>
                    <a:pt x="27432" y="219735"/>
                  </a:lnTo>
                  <a:lnTo>
                    <a:pt x="27432" y="137350"/>
                  </a:lnTo>
                  <a:lnTo>
                    <a:pt x="27711" y="128485"/>
                  </a:lnTo>
                  <a:lnTo>
                    <a:pt x="28575" y="120205"/>
                  </a:lnTo>
                  <a:lnTo>
                    <a:pt x="30035" y="112483"/>
                  </a:lnTo>
                  <a:lnTo>
                    <a:pt x="32092" y="105346"/>
                  </a:lnTo>
                  <a:lnTo>
                    <a:pt x="33616" y="99250"/>
                  </a:lnTo>
                  <a:lnTo>
                    <a:pt x="42760" y="90106"/>
                  </a:lnTo>
                  <a:lnTo>
                    <a:pt x="47332" y="87058"/>
                  </a:lnTo>
                  <a:lnTo>
                    <a:pt x="51904" y="85534"/>
                  </a:lnTo>
                  <a:lnTo>
                    <a:pt x="64096" y="85534"/>
                  </a:lnTo>
                  <a:lnTo>
                    <a:pt x="71716" y="87058"/>
                  </a:lnTo>
                  <a:lnTo>
                    <a:pt x="77812" y="91630"/>
                  </a:lnTo>
                  <a:lnTo>
                    <a:pt x="86956" y="65620"/>
                  </a:lnTo>
                  <a:close/>
                </a:path>
                <a:path w="130175" h="220345">
                  <a:moveTo>
                    <a:pt x="129628" y="61061"/>
                  </a:moveTo>
                  <a:lnTo>
                    <a:pt x="103720" y="61061"/>
                  </a:lnTo>
                  <a:lnTo>
                    <a:pt x="103720" y="219748"/>
                  </a:lnTo>
                  <a:lnTo>
                    <a:pt x="129628" y="219748"/>
                  </a:lnTo>
                  <a:lnTo>
                    <a:pt x="129628" y="61061"/>
                  </a:lnTo>
                  <a:close/>
                </a:path>
                <a:path w="130175" h="220345">
                  <a:moveTo>
                    <a:pt x="129628" y="0"/>
                  </a:moveTo>
                  <a:lnTo>
                    <a:pt x="103720" y="0"/>
                  </a:lnTo>
                  <a:lnTo>
                    <a:pt x="103720" y="32004"/>
                  </a:lnTo>
                  <a:lnTo>
                    <a:pt x="129628" y="32004"/>
                  </a:lnTo>
                  <a:lnTo>
                    <a:pt x="129628" y="0"/>
                  </a:lnTo>
                  <a:close/>
                </a:path>
              </a:pathLst>
            </a:custGeom>
            <a:solidFill>
              <a:srgbClr val="000000"/>
            </a:solidFill>
          </p:spPr>
          <p:txBody>
            <a:bodyPr wrap="square" lIns="0" tIns="0" rIns="0" bIns="0" rtlCol="0"/>
            <a:lstStyle/>
            <a:p>
              <a:endParaRPr/>
            </a:p>
          </p:txBody>
        </p:sp>
        <p:pic>
          <p:nvPicPr>
            <p:cNvPr id="448" name="object 448"/>
            <p:cNvPicPr/>
            <p:nvPr/>
          </p:nvPicPr>
          <p:blipFill>
            <a:blip r:embed="rId343"/>
            <a:stretch>
              <a:fillRect/>
            </a:stretch>
          </p:blipFill>
          <p:spPr>
            <a:xfrm>
              <a:off x="4123429" y="5191236"/>
              <a:ext cx="189771" cy="142706"/>
            </a:xfrm>
            <a:prstGeom prst="rect">
              <a:avLst/>
            </a:prstGeom>
          </p:spPr>
        </p:pic>
        <p:pic>
          <p:nvPicPr>
            <p:cNvPr id="449" name="object 449"/>
            <p:cNvPicPr/>
            <p:nvPr/>
          </p:nvPicPr>
          <p:blipFill>
            <a:blip r:embed="rId344"/>
            <a:stretch>
              <a:fillRect/>
            </a:stretch>
          </p:blipFill>
          <p:spPr>
            <a:xfrm>
              <a:off x="4348163" y="5191236"/>
              <a:ext cx="191116" cy="142706"/>
            </a:xfrm>
            <a:prstGeom prst="rect">
              <a:avLst/>
            </a:prstGeom>
          </p:spPr>
        </p:pic>
        <p:sp>
          <p:nvSpPr>
            <p:cNvPr id="450" name="object 450"/>
            <p:cNvSpPr/>
            <p:nvPr/>
          </p:nvSpPr>
          <p:spPr>
            <a:xfrm>
              <a:off x="4572975" y="5140059"/>
              <a:ext cx="24653" cy="194422"/>
            </a:xfrm>
            <a:custGeom>
              <a:avLst/>
              <a:gdLst/>
              <a:ahLst/>
              <a:cxnLst/>
              <a:rect l="l" t="t" r="r" b="b"/>
              <a:pathLst>
                <a:path w="27939" h="220345">
                  <a:moveTo>
                    <a:pt x="27533" y="61061"/>
                  </a:moveTo>
                  <a:lnTo>
                    <a:pt x="0" y="61061"/>
                  </a:lnTo>
                  <a:lnTo>
                    <a:pt x="0" y="219748"/>
                  </a:lnTo>
                  <a:lnTo>
                    <a:pt x="27533" y="219748"/>
                  </a:lnTo>
                  <a:lnTo>
                    <a:pt x="27533" y="61061"/>
                  </a:lnTo>
                  <a:close/>
                </a:path>
                <a:path w="27939" h="220345">
                  <a:moveTo>
                    <a:pt x="27533" y="0"/>
                  </a:moveTo>
                  <a:lnTo>
                    <a:pt x="0" y="0"/>
                  </a:lnTo>
                  <a:lnTo>
                    <a:pt x="0" y="32004"/>
                  </a:lnTo>
                  <a:lnTo>
                    <a:pt x="27533" y="32004"/>
                  </a:lnTo>
                  <a:lnTo>
                    <a:pt x="27533" y="0"/>
                  </a:lnTo>
                  <a:close/>
                </a:path>
              </a:pathLst>
            </a:custGeom>
            <a:solidFill>
              <a:srgbClr val="000000"/>
            </a:solidFill>
          </p:spPr>
          <p:txBody>
            <a:bodyPr wrap="square" lIns="0" tIns="0" rIns="0" bIns="0" rtlCol="0"/>
            <a:lstStyle/>
            <a:p>
              <a:endParaRPr/>
            </a:p>
          </p:txBody>
        </p:sp>
        <p:pic>
          <p:nvPicPr>
            <p:cNvPr id="451" name="object 451"/>
            <p:cNvPicPr/>
            <p:nvPr/>
          </p:nvPicPr>
          <p:blipFill>
            <a:blip r:embed="rId345"/>
            <a:stretch>
              <a:fillRect/>
            </a:stretch>
          </p:blipFill>
          <p:spPr>
            <a:xfrm>
              <a:off x="4633492" y="5191236"/>
              <a:ext cx="114384" cy="142706"/>
            </a:xfrm>
            <a:prstGeom prst="rect">
              <a:avLst/>
            </a:prstGeom>
          </p:spPr>
        </p:pic>
        <p:pic>
          <p:nvPicPr>
            <p:cNvPr id="452" name="object 452"/>
            <p:cNvPicPr/>
            <p:nvPr/>
          </p:nvPicPr>
          <p:blipFill>
            <a:blip r:embed="rId346"/>
            <a:stretch>
              <a:fillRect/>
            </a:stretch>
          </p:blipFill>
          <p:spPr>
            <a:xfrm>
              <a:off x="4774855" y="5191236"/>
              <a:ext cx="123797" cy="200529"/>
            </a:xfrm>
            <a:prstGeom prst="rect">
              <a:avLst/>
            </a:prstGeom>
          </p:spPr>
        </p:pic>
        <p:pic>
          <p:nvPicPr>
            <p:cNvPr id="453" name="object 453"/>
            <p:cNvPicPr/>
            <p:nvPr/>
          </p:nvPicPr>
          <p:blipFill>
            <a:blip r:embed="rId347"/>
            <a:stretch>
              <a:fillRect/>
            </a:stretch>
          </p:blipFill>
          <p:spPr>
            <a:xfrm>
              <a:off x="4925545" y="5191237"/>
              <a:ext cx="117157" cy="146741"/>
            </a:xfrm>
            <a:prstGeom prst="rect">
              <a:avLst/>
            </a:prstGeom>
          </p:spPr>
        </p:pic>
        <p:sp>
          <p:nvSpPr>
            <p:cNvPr id="454" name="object 454"/>
            <p:cNvSpPr/>
            <p:nvPr/>
          </p:nvSpPr>
          <p:spPr>
            <a:xfrm>
              <a:off x="5077161" y="5307554"/>
              <a:ext cx="28574" cy="28574"/>
            </a:xfrm>
            <a:custGeom>
              <a:avLst/>
              <a:gdLst/>
              <a:ahLst/>
              <a:cxnLst/>
              <a:rect l="l" t="t" r="r" b="b"/>
              <a:pathLst>
                <a:path w="32384" h="32384">
                  <a:moveTo>
                    <a:pt x="32003" y="32003"/>
                  </a:moveTo>
                  <a:lnTo>
                    <a:pt x="0" y="32003"/>
                  </a:lnTo>
                  <a:lnTo>
                    <a:pt x="0" y="0"/>
                  </a:lnTo>
                  <a:lnTo>
                    <a:pt x="32003" y="0"/>
                  </a:lnTo>
                  <a:lnTo>
                    <a:pt x="32003" y="32003"/>
                  </a:lnTo>
                  <a:close/>
                </a:path>
              </a:pathLst>
            </a:custGeom>
            <a:solidFill>
              <a:srgbClr val="000000"/>
            </a:solidFill>
          </p:spPr>
          <p:txBody>
            <a:bodyPr wrap="square" lIns="0" tIns="0" rIns="0" bIns="0" rtlCol="0"/>
            <a:lstStyle/>
            <a:p>
              <a:endParaRPr/>
            </a:p>
          </p:txBody>
        </p:sp>
        <p:pic>
          <p:nvPicPr>
            <p:cNvPr id="455" name="object 455"/>
            <p:cNvPicPr/>
            <p:nvPr/>
          </p:nvPicPr>
          <p:blipFill>
            <a:blip r:embed="rId348"/>
            <a:stretch>
              <a:fillRect/>
            </a:stretch>
          </p:blipFill>
          <p:spPr>
            <a:xfrm>
              <a:off x="5423591" y="5140054"/>
              <a:ext cx="1499346" cy="197924"/>
            </a:xfrm>
            <a:prstGeom prst="rect">
              <a:avLst/>
            </a:prstGeom>
          </p:spPr>
        </p:pic>
        <p:sp>
          <p:nvSpPr>
            <p:cNvPr id="456" name="object 456"/>
            <p:cNvSpPr/>
            <p:nvPr/>
          </p:nvSpPr>
          <p:spPr>
            <a:xfrm>
              <a:off x="6943107" y="5140059"/>
              <a:ext cx="24653" cy="194422"/>
            </a:xfrm>
            <a:custGeom>
              <a:avLst/>
              <a:gdLst/>
              <a:ahLst/>
              <a:cxnLst/>
              <a:rect l="l" t="t" r="r" b="b"/>
              <a:pathLst>
                <a:path w="27940" h="220345">
                  <a:moveTo>
                    <a:pt x="27520" y="61061"/>
                  </a:moveTo>
                  <a:lnTo>
                    <a:pt x="0" y="61061"/>
                  </a:lnTo>
                  <a:lnTo>
                    <a:pt x="0" y="219748"/>
                  </a:lnTo>
                  <a:lnTo>
                    <a:pt x="27520" y="219748"/>
                  </a:lnTo>
                  <a:lnTo>
                    <a:pt x="27520" y="61061"/>
                  </a:lnTo>
                  <a:close/>
                </a:path>
                <a:path w="27940" h="220345">
                  <a:moveTo>
                    <a:pt x="27520" y="0"/>
                  </a:moveTo>
                  <a:lnTo>
                    <a:pt x="0" y="0"/>
                  </a:lnTo>
                  <a:lnTo>
                    <a:pt x="0" y="32004"/>
                  </a:lnTo>
                  <a:lnTo>
                    <a:pt x="27520" y="32004"/>
                  </a:lnTo>
                  <a:lnTo>
                    <a:pt x="27520" y="0"/>
                  </a:lnTo>
                  <a:close/>
                </a:path>
              </a:pathLst>
            </a:custGeom>
            <a:solidFill>
              <a:srgbClr val="000000"/>
            </a:solidFill>
          </p:spPr>
          <p:txBody>
            <a:bodyPr wrap="square" lIns="0" tIns="0" rIns="0" bIns="0" rtlCol="0"/>
            <a:lstStyle/>
            <a:p>
              <a:endParaRPr/>
            </a:p>
          </p:txBody>
        </p:sp>
        <p:pic>
          <p:nvPicPr>
            <p:cNvPr id="457" name="object 457"/>
            <p:cNvPicPr/>
            <p:nvPr/>
          </p:nvPicPr>
          <p:blipFill>
            <a:blip r:embed="rId349"/>
            <a:stretch>
              <a:fillRect/>
            </a:stretch>
          </p:blipFill>
          <p:spPr>
            <a:xfrm>
              <a:off x="7003619" y="5140054"/>
              <a:ext cx="121191" cy="197923"/>
            </a:xfrm>
            <a:prstGeom prst="rect">
              <a:avLst/>
            </a:prstGeom>
          </p:spPr>
        </p:pic>
        <p:sp>
          <p:nvSpPr>
            <p:cNvPr id="458" name="object 458"/>
            <p:cNvSpPr/>
            <p:nvPr/>
          </p:nvSpPr>
          <p:spPr>
            <a:xfrm>
              <a:off x="7153387" y="5139466"/>
              <a:ext cx="24653" cy="196663"/>
            </a:xfrm>
            <a:custGeom>
              <a:avLst/>
              <a:gdLst/>
              <a:ahLst/>
              <a:cxnLst/>
              <a:rect l="l" t="t" r="r" b="b"/>
              <a:pathLst>
                <a:path w="27940" h="222885">
                  <a:moveTo>
                    <a:pt x="27431" y="222503"/>
                  </a:moveTo>
                  <a:lnTo>
                    <a:pt x="0" y="222503"/>
                  </a:lnTo>
                  <a:lnTo>
                    <a:pt x="0" y="0"/>
                  </a:lnTo>
                  <a:lnTo>
                    <a:pt x="27431" y="0"/>
                  </a:lnTo>
                  <a:lnTo>
                    <a:pt x="27431" y="222503"/>
                  </a:lnTo>
                  <a:close/>
                </a:path>
              </a:pathLst>
            </a:custGeom>
            <a:solidFill>
              <a:srgbClr val="000000"/>
            </a:solidFill>
          </p:spPr>
          <p:txBody>
            <a:bodyPr wrap="square" lIns="0" tIns="0" rIns="0" bIns="0" rtlCol="0"/>
            <a:lstStyle/>
            <a:p>
              <a:endParaRPr/>
            </a:p>
          </p:txBody>
        </p:sp>
        <p:pic>
          <p:nvPicPr>
            <p:cNvPr id="459" name="object 459"/>
            <p:cNvPicPr/>
            <p:nvPr/>
          </p:nvPicPr>
          <p:blipFill>
            <a:blip r:embed="rId350"/>
            <a:stretch>
              <a:fillRect/>
            </a:stretch>
          </p:blipFill>
          <p:spPr>
            <a:xfrm>
              <a:off x="7205576" y="5191237"/>
              <a:ext cx="129176" cy="146741"/>
            </a:xfrm>
            <a:prstGeom prst="rect">
              <a:avLst/>
            </a:prstGeom>
          </p:spPr>
        </p:pic>
        <p:pic>
          <p:nvPicPr>
            <p:cNvPr id="460" name="object 460"/>
            <p:cNvPicPr/>
            <p:nvPr/>
          </p:nvPicPr>
          <p:blipFill>
            <a:blip r:embed="rId351"/>
            <a:stretch>
              <a:fillRect/>
            </a:stretch>
          </p:blipFill>
          <p:spPr>
            <a:xfrm>
              <a:off x="7789683" y="4864053"/>
              <a:ext cx="336429" cy="148085"/>
            </a:xfrm>
            <a:prstGeom prst="rect">
              <a:avLst/>
            </a:prstGeom>
          </p:spPr>
        </p:pic>
        <p:pic>
          <p:nvPicPr>
            <p:cNvPr id="461" name="object 461"/>
            <p:cNvPicPr/>
            <p:nvPr/>
          </p:nvPicPr>
          <p:blipFill>
            <a:blip r:embed="rId352"/>
            <a:stretch>
              <a:fillRect/>
            </a:stretch>
          </p:blipFill>
          <p:spPr>
            <a:xfrm>
              <a:off x="8144936" y="4864053"/>
              <a:ext cx="131949" cy="148085"/>
            </a:xfrm>
            <a:prstGeom prst="rect">
              <a:avLst/>
            </a:prstGeom>
          </p:spPr>
        </p:pic>
        <p:pic>
          <p:nvPicPr>
            <p:cNvPr id="462" name="object 462"/>
            <p:cNvPicPr/>
            <p:nvPr/>
          </p:nvPicPr>
          <p:blipFill>
            <a:blip r:embed="rId353"/>
            <a:stretch>
              <a:fillRect/>
            </a:stretch>
          </p:blipFill>
          <p:spPr>
            <a:xfrm>
              <a:off x="8295711" y="4814215"/>
              <a:ext cx="122452" cy="197923"/>
            </a:xfrm>
            <a:prstGeom prst="rect">
              <a:avLst/>
            </a:prstGeom>
          </p:spPr>
        </p:pic>
        <p:sp>
          <p:nvSpPr>
            <p:cNvPr id="463" name="object 463"/>
            <p:cNvSpPr/>
            <p:nvPr/>
          </p:nvSpPr>
          <p:spPr>
            <a:xfrm>
              <a:off x="8459934" y="4981127"/>
              <a:ext cx="28574" cy="66115"/>
            </a:xfrm>
            <a:custGeom>
              <a:avLst/>
              <a:gdLst/>
              <a:ahLst/>
              <a:cxnLst/>
              <a:rect l="l" t="t" r="r" b="b"/>
              <a:pathLst>
                <a:path w="32384" h="74929">
                  <a:moveTo>
                    <a:pt x="7620" y="74771"/>
                  </a:moveTo>
                  <a:lnTo>
                    <a:pt x="0" y="62579"/>
                  </a:lnTo>
                  <a:lnTo>
                    <a:pt x="6096" y="61055"/>
                  </a:lnTo>
                  <a:lnTo>
                    <a:pt x="10668" y="56483"/>
                  </a:lnTo>
                  <a:lnTo>
                    <a:pt x="12192" y="51911"/>
                  </a:lnTo>
                  <a:lnTo>
                    <a:pt x="15240" y="47339"/>
                  </a:lnTo>
                  <a:lnTo>
                    <a:pt x="16764" y="39719"/>
                  </a:lnTo>
                  <a:lnTo>
                    <a:pt x="16764" y="30575"/>
                  </a:lnTo>
                  <a:lnTo>
                    <a:pt x="1524" y="30575"/>
                  </a:lnTo>
                  <a:lnTo>
                    <a:pt x="1524" y="0"/>
                  </a:lnTo>
                  <a:lnTo>
                    <a:pt x="32004" y="0"/>
                  </a:lnTo>
                  <a:lnTo>
                    <a:pt x="32004" y="30575"/>
                  </a:lnTo>
                  <a:lnTo>
                    <a:pt x="19240" y="67532"/>
                  </a:lnTo>
                  <a:lnTo>
                    <a:pt x="13930" y="71294"/>
                  </a:lnTo>
                  <a:lnTo>
                    <a:pt x="7620" y="74771"/>
                  </a:lnTo>
                  <a:close/>
                </a:path>
              </a:pathLst>
            </a:custGeom>
            <a:solidFill>
              <a:srgbClr val="000000"/>
            </a:solidFill>
          </p:spPr>
          <p:txBody>
            <a:bodyPr wrap="square" lIns="0" tIns="0" rIns="0" bIns="0" rtlCol="0"/>
            <a:lstStyle/>
            <a:p>
              <a:endParaRPr/>
            </a:p>
          </p:txBody>
        </p:sp>
        <p:pic>
          <p:nvPicPr>
            <p:cNvPr id="464" name="object 464"/>
            <p:cNvPicPr/>
            <p:nvPr/>
          </p:nvPicPr>
          <p:blipFill>
            <a:blip r:embed="rId354"/>
            <a:stretch>
              <a:fillRect/>
            </a:stretch>
          </p:blipFill>
          <p:spPr>
            <a:xfrm>
              <a:off x="7640255" y="5191236"/>
              <a:ext cx="203218" cy="146741"/>
            </a:xfrm>
            <a:prstGeom prst="rect">
              <a:avLst/>
            </a:prstGeom>
          </p:spPr>
        </p:pic>
        <p:pic>
          <p:nvPicPr>
            <p:cNvPr id="465" name="object 465"/>
            <p:cNvPicPr/>
            <p:nvPr/>
          </p:nvPicPr>
          <p:blipFill>
            <a:blip r:embed="rId355"/>
            <a:stretch>
              <a:fillRect/>
            </a:stretch>
          </p:blipFill>
          <p:spPr>
            <a:xfrm>
              <a:off x="7881208" y="5140054"/>
              <a:ext cx="121107" cy="197923"/>
            </a:xfrm>
            <a:prstGeom prst="rect">
              <a:avLst/>
            </a:prstGeom>
          </p:spPr>
        </p:pic>
        <p:pic>
          <p:nvPicPr>
            <p:cNvPr id="466" name="object 466"/>
            <p:cNvPicPr/>
            <p:nvPr/>
          </p:nvPicPr>
          <p:blipFill>
            <a:blip r:embed="rId356"/>
            <a:stretch>
              <a:fillRect/>
            </a:stretch>
          </p:blipFill>
          <p:spPr>
            <a:xfrm>
              <a:off x="8031899" y="5140054"/>
              <a:ext cx="121191" cy="197923"/>
            </a:xfrm>
            <a:prstGeom prst="rect">
              <a:avLst/>
            </a:prstGeom>
          </p:spPr>
        </p:pic>
        <p:sp>
          <p:nvSpPr>
            <p:cNvPr id="467" name="object 467"/>
            <p:cNvSpPr/>
            <p:nvPr/>
          </p:nvSpPr>
          <p:spPr>
            <a:xfrm>
              <a:off x="8182669" y="5140059"/>
              <a:ext cx="24653" cy="194422"/>
            </a:xfrm>
            <a:custGeom>
              <a:avLst/>
              <a:gdLst/>
              <a:ahLst/>
              <a:cxnLst/>
              <a:rect l="l" t="t" r="r" b="b"/>
              <a:pathLst>
                <a:path w="27940" h="220345">
                  <a:moveTo>
                    <a:pt x="27533" y="61061"/>
                  </a:moveTo>
                  <a:lnTo>
                    <a:pt x="0" y="61061"/>
                  </a:lnTo>
                  <a:lnTo>
                    <a:pt x="0" y="219748"/>
                  </a:lnTo>
                  <a:lnTo>
                    <a:pt x="27533" y="219748"/>
                  </a:lnTo>
                  <a:lnTo>
                    <a:pt x="27533" y="61061"/>
                  </a:lnTo>
                  <a:close/>
                </a:path>
                <a:path w="27940" h="220345">
                  <a:moveTo>
                    <a:pt x="27533" y="0"/>
                  </a:moveTo>
                  <a:lnTo>
                    <a:pt x="0" y="0"/>
                  </a:lnTo>
                  <a:lnTo>
                    <a:pt x="0" y="32004"/>
                  </a:lnTo>
                  <a:lnTo>
                    <a:pt x="27533" y="32004"/>
                  </a:lnTo>
                  <a:lnTo>
                    <a:pt x="27533" y="0"/>
                  </a:lnTo>
                  <a:close/>
                </a:path>
              </a:pathLst>
            </a:custGeom>
            <a:solidFill>
              <a:srgbClr val="000000"/>
            </a:solidFill>
          </p:spPr>
          <p:txBody>
            <a:bodyPr wrap="square" lIns="0" tIns="0" rIns="0" bIns="0" rtlCol="0"/>
            <a:lstStyle/>
            <a:p>
              <a:endParaRPr/>
            </a:p>
          </p:txBody>
        </p:sp>
        <p:pic>
          <p:nvPicPr>
            <p:cNvPr id="468" name="object 468"/>
            <p:cNvPicPr/>
            <p:nvPr/>
          </p:nvPicPr>
          <p:blipFill>
            <a:blip r:embed="rId357"/>
            <a:stretch>
              <a:fillRect/>
            </a:stretch>
          </p:blipFill>
          <p:spPr>
            <a:xfrm>
              <a:off x="8233773" y="5191237"/>
              <a:ext cx="117157" cy="146741"/>
            </a:xfrm>
            <a:prstGeom prst="rect">
              <a:avLst/>
            </a:prstGeom>
          </p:spPr>
        </p:pic>
        <p:pic>
          <p:nvPicPr>
            <p:cNvPr id="469" name="object 469"/>
            <p:cNvPicPr/>
            <p:nvPr/>
          </p:nvPicPr>
          <p:blipFill>
            <a:blip r:embed="rId358"/>
            <a:stretch>
              <a:fillRect/>
            </a:stretch>
          </p:blipFill>
          <p:spPr>
            <a:xfrm>
              <a:off x="8379170" y="5140054"/>
              <a:ext cx="114384" cy="193889"/>
            </a:xfrm>
            <a:prstGeom prst="rect">
              <a:avLst/>
            </a:prstGeom>
          </p:spPr>
        </p:pic>
        <p:pic>
          <p:nvPicPr>
            <p:cNvPr id="470" name="object 470"/>
            <p:cNvPicPr/>
            <p:nvPr/>
          </p:nvPicPr>
          <p:blipFill>
            <a:blip r:embed="rId359"/>
            <a:stretch>
              <a:fillRect/>
            </a:stretch>
          </p:blipFill>
          <p:spPr>
            <a:xfrm>
              <a:off x="706194" y="5515647"/>
              <a:ext cx="266419" cy="148085"/>
            </a:xfrm>
            <a:prstGeom prst="rect">
              <a:avLst/>
            </a:prstGeom>
          </p:spPr>
        </p:pic>
        <p:pic>
          <p:nvPicPr>
            <p:cNvPr id="471" name="object 471"/>
            <p:cNvPicPr/>
            <p:nvPr/>
          </p:nvPicPr>
          <p:blipFill>
            <a:blip r:embed="rId360"/>
            <a:stretch>
              <a:fillRect/>
            </a:stretch>
          </p:blipFill>
          <p:spPr>
            <a:xfrm>
              <a:off x="1000937" y="5515647"/>
              <a:ext cx="113039" cy="144051"/>
            </a:xfrm>
            <a:prstGeom prst="rect">
              <a:avLst/>
            </a:prstGeom>
          </p:spPr>
        </p:pic>
        <p:pic>
          <p:nvPicPr>
            <p:cNvPr id="472" name="object 472"/>
            <p:cNvPicPr/>
            <p:nvPr/>
          </p:nvPicPr>
          <p:blipFill>
            <a:blip r:embed="rId361"/>
            <a:stretch>
              <a:fillRect/>
            </a:stretch>
          </p:blipFill>
          <p:spPr>
            <a:xfrm>
              <a:off x="1142215" y="5515647"/>
              <a:ext cx="115812" cy="148085"/>
            </a:xfrm>
            <a:prstGeom prst="rect">
              <a:avLst/>
            </a:prstGeom>
          </p:spPr>
        </p:pic>
        <p:sp>
          <p:nvSpPr>
            <p:cNvPr id="473" name="object 473"/>
            <p:cNvSpPr/>
            <p:nvPr/>
          </p:nvSpPr>
          <p:spPr>
            <a:xfrm>
              <a:off x="1287600" y="5465892"/>
              <a:ext cx="24653" cy="194422"/>
            </a:xfrm>
            <a:custGeom>
              <a:avLst/>
              <a:gdLst/>
              <a:ahLst/>
              <a:cxnLst/>
              <a:rect l="l" t="t" r="r" b="b"/>
              <a:pathLst>
                <a:path w="27940" h="220345">
                  <a:moveTo>
                    <a:pt x="27432" y="61061"/>
                  </a:moveTo>
                  <a:lnTo>
                    <a:pt x="0" y="61061"/>
                  </a:lnTo>
                  <a:lnTo>
                    <a:pt x="0" y="219748"/>
                  </a:lnTo>
                  <a:lnTo>
                    <a:pt x="27432" y="219748"/>
                  </a:lnTo>
                  <a:lnTo>
                    <a:pt x="27432" y="61061"/>
                  </a:lnTo>
                  <a:close/>
                </a:path>
                <a:path w="27940"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474" name="object 474"/>
            <p:cNvPicPr/>
            <p:nvPr/>
          </p:nvPicPr>
          <p:blipFill>
            <a:blip r:embed="rId362"/>
            <a:stretch>
              <a:fillRect/>
            </a:stretch>
          </p:blipFill>
          <p:spPr>
            <a:xfrm>
              <a:off x="1338710" y="5469842"/>
              <a:ext cx="328528" cy="193890"/>
            </a:xfrm>
            <a:prstGeom prst="rect">
              <a:avLst/>
            </a:prstGeom>
          </p:spPr>
        </p:pic>
        <p:pic>
          <p:nvPicPr>
            <p:cNvPr id="475" name="object 475"/>
            <p:cNvPicPr/>
            <p:nvPr/>
          </p:nvPicPr>
          <p:blipFill>
            <a:blip r:embed="rId363"/>
            <a:stretch>
              <a:fillRect/>
            </a:stretch>
          </p:blipFill>
          <p:spPr>
            <a:xfrm>
              <a:off x="1816501" y="5463119"/>
              <a:ext cx="226162" cy="200614"/>
            </a:xfrm>
            <a:prstGeom prst="rect">
              <a:avLst/>
            </a:prstGeom>
          </p:spPr>
        </p:pic>
        <p:sp>
          <p:nvSpPr>
            <p:cNvPr id="476" name="object 476"/>
            <p:cNvSpPr/>
            <p:nvPr/>
          </p:nvSpPr>
          <p:spPr>
            <a:xfrm>
              <a:off x="2182592" y="5465892"/>
              <a:ext cx="24653" cy="194422"/>
            </a:xfrm>
            <a:custGeom>
              <a:avLst/>
              <a:gdLst/>
              <a:ahLst/>
              <a:cxnLst/>
              <a:rect l="l" t="t" r="r" b="b"/>
              <a:pathLst>
                <a:path w="27939" h="220345">
                  <a:moveTo>
                    <a:pt x="27432" y="61061"/>
                  </a:moveTo>
                  <a:lnTo>
                    <a:pt x="0" y="61061"/>
                  </a:lnTo>
                  <a:lnTo>
                    <a:pt x="0" y="219748"/>
                  </a:lnTo>
                  <a:lnTo>
                    <a:pt x="27432" y="219748"/>
                  </a:lnTo>
                  <a:lnTo>
                    <a:pt x="27432" y="61061"/>
                  </a:lnTo>
                  <a:close/>
                </a:path>
                <a:path w="27939" h="220345">
                  <a:moveTo>
                    <a:pt x="27432" y="0"/>
                  </a:moveTo>
                  <a:lnTo>
                    <a:pt x="0" y="0"/>
                  </a:lnTo>
                  <a:lnTo>
                    <a:pt x="0" y="30480"/>
                  </a:lnTo>
                  <a:lnTo>
                    <a:pt x="27432" y="30480"/>
                  </a:lnTo>
                  <a:lnTo>
                    <a:pt x="27432" y="0"/>
                  </a:lnTo>
                  <a:close/>
                </a:path>
              </a:pathLst>
            </a:custGeom>
            <a:solidFill>
              <a:srgbClr val="000000"/>
            </a:solidFill>
          </p:spPr>
          <p:txBody>
            <a:bodyPr wrap="square" lIns="0" tIns="0" rIns="0" bIns="0" rtlCol="0"/>
            <a:lstStyle/>
            <a:p>
              <a:endParaRPr/>
            </a:p>
          </p:txBody>
        </p:sp>
        <p:pic>
          <p:nvPicPr>
            <p:cNvPr id="477" name="object 477"/>
            <p:cNvPicPr/>
            <p:nvPr/>
          </p:nvPicPr>
          <p:blipFill>
            <a:blip r:embed="rId364"/>
            <a:stretch>
              <a:fillRect/>
            </a:stretch>
          </p:blipFill>
          <p:spPr>
            <a:xfrm>
              <a:off x="2229745" y="5469842"/>
              <a:ext cx="209942" cy="193974"/>
            </a:xfrm>
            <a:prstGeom prst="rect">
              <a:avLst/>
            </a:prstGeom>
          </p:spPr>
        </p:pic>
        <p:pic>
          <p:nvPicPr>
            <p:cNvPr id="478" name="object 478"/>
            <p:cNvPicPr/>
            <p:nvPr/>
          </p:nvPicPr>
          <p:blipFill>
            <a:blip r:embed="rId365"/>
            <a:stretch>
              <a:fillRect/>
            </a:stretch>
          </p:blipFill>
          <p:spPr>
            <a:xfrm>
              <a:off x="2469272" y="5515647"/>
              <a:ext cx="189771" cy="144051"/>
            </a:xfrm>
            <a:prstGeom prst="rect">
              <a:avLst/>
            </a:prstGeom>
          </p:spPr>
        </p:pic>
        <p:pic>
          <p:nvPicPr>
            <p:cNvPr id="479" name="object 479"/>
            <p:cNvPicPr/>
            <p:nvPr/>
          </p:nvPicPr>
          <p:blipFill>
            <a:blip r:embed="rId366"/>
            <a:stretch>
              <a:fillRect/>
            </a:stretch>
          </p:blipFill>
          <p:spPr>
            <a:xfrm>
              <a:off x="2684677" y="5515647"/>
              <a:ext cx="117073" cy="148085"/>
            </a:xfrm>
            <a:prstGeom prst="rect">
              <a:avLst/>
            </a:prstGeom>
          </p:spPr>
        </p:pic>
        <p:pic>
          <p:nvPicPr>
            <p:cNvPr id="480" name="object 480"/>
            <p:cNvPicPr/>
            <p:nvPr/>
          </p:nvPicPr>
          <p:blipFill>
            <a:blip r:embed="rId367"/>
            <a:stretch>
              <a:fillRect/>
            </a:stretch>
          </p:blipFill>
          <p:spPr>
            <a:xfrm>
              <a:off x="2951096" y="5515647"/>
              <a:ext cx="117157" cy="148085"/>
            </a:xfrm>
            <a:prstGeom prst="rect">
              <a:avLst/>
            </a:prstGeom>
          </p:spPr>
        </p:pic>
        <p:pic>
          <p:nvPicPr>
            <p:cNvPr id="481" name="object 481"/>
            <p:cNvPicPr/>
            <p:nvPr/>
          </p:nvPicPr>
          <p:blipFill>
            <a:blip r:embed="rId368"/>
            <a:stretch>
              <a:fillRect/>
            </a:stretch>
          </p:blipFill>
          <p:spPr>
            <a:xfrm>
              <a:off x="3096493" y="5519681"/>
              <a:ext cx="114384" cy="144051"/>
            </a:xfrm>
            <a:prstGeom prst="rect">
              <a:avLst/>
            </a:prstGeom>
          </p:spPr>
        </p:pic>
        <p:pic>
          <p:nvPicPr>
            <p:cNvPr id="482" name="object 482"/>
            <p:cNvPicPr/>
            <p:nvPr/>
          </p:nvPicPr>
          <p:blipFill>
            <a:blip r:embed="rId369"/>
            <a:stretch>
              <a:fillRect/>
            </a:stretch>
          </p:blipFill>
          <p:spPr>
            <a:xfrm>
              <a:off x="3240545" y="5515647"/>
              <a:ext cx="122452" cy="148085"/>
            </a:xfrm>
            <a:prstGeom prst="rect">
              <a:avLst/>
            </a:prstGeom>
          </p:spPr>
        </p:pic>
        <p:pic>
          <p:nvPicPr>
            <p:cNvPr id="483" name="object 483"/>
            <p:cNvPicPr/>
            <p:nvPr/>
          </p:nvPicPr>
          <p:blipFill>
            <a:blip r:embed="rId370"/>
            <a:stretch>
              <a:fillRect/>
            </a:stretch>
          </p:blipFill>
          <p:spPr>
            <a:xfrm>
              <a:off x="3384512" y="5465809"/>
              <a:ext cx="114384" cy="193889"/>
            </a:xfrm>
            <a:prstGeom prst="rect">
              <a:avLst/>
            </a:prstGeom>
          </p:spPr>
        </p:pic>
        <p:pic>
          <p:nvPicPr>
            <p:cNvPr id="484" name="object 484"/>
            <p:cNvPicPr/>
            <p:nvPr/>
          </p:nvPicPr>
          <p:blipFill>
            <a:blip r:embed="rId371"/>
            <a:stretch>
              <a:fillRect/>
            </a:stretch>
          </p:blipFill>
          <p:spPr>
            <a:xfrm>
              <a:off x="3659085" y="5515647"/>
              <a:ext cx="129176" cy="148085"/>
            </a:xfrm>
            <a:prstGeom prst="rect">
              <a:avLst/>
            </a:prstGeom>
          </p:spPr>
        </p:pic>
        <p:pic>
          <p:nvPicPr>
            <p:cNvPr id="485" name="object 485"/>
            <p:cNvPicPr/>
            <p:nvPr/>
          </p:nvPicPr>
          <p:blipFill>
            <a:blip r:embed="rId372"/>
            <a:stretch>
              <a:fillRect/>
            </a:stretch>
          </p:blipFill>
          <p:spPr>
            <a:xfrm>
              <a:off x="3808516" y="5515647"/>
              <a:ext cx="117073" cy="148085"/>
            </a:xfrm>
            <a:prstGeom prst="rect">
              <a:avLst/>
            </a:prstGeom>
          </p:spPr>
        </p:pic>
        <p:pic>
          <p:nvPicPr>
            <p:cNvPr id="486" name="object 486"/>
            <p:cNvPicPr/>
            <p:nvPr/>
          </p:nvPicPr>
          <p:blipFill>
            <a:blip r:embed="rId373"/>
            <a:stretch>
              <a:fillRect/>
            </a:stretch>
          </p:blipFill>
          <p:spPr>
            <a:xfrm>
              <a:off x="4076280" y="5515647"/>
              <a:ext cx="123881" cy="201957"/>
            </a:xfrm>
            <a:prstGeom prst="rect">
              <a:avLst/>
            </a:prstGeom>
          </p:spPr>
        </p:pic>
        <p:sp>
          <p:nvSpPr>
            <p:cNvPr id="487" name="object 487"/>
            <p:cNvSpPr/>
            <p:nvPr/>
          </p:nvSpPr>
          <p:spPr>
            <a:xfrm>
              <a:off x="4235375" y="5466229"/>
              <a:ext cx="24653" cy="194981"/>
            </a:xfrm>
            <a:custGeom>
              <a:avLst/>
              <a:gdLst/>
              <a:ahLst/>
              <a:cxnLst/>
              <a:rect l="l" t="t" r="r" b="b"/>
              <a:pathLst>
                <a:path w="27939" h="220977">
                  <a:moveTo>
                    <a:pt x="27432" y="220979"/>
                  </a:moveTo>
                  <a:lnTo>
                    <a:pt x="0" y="220979"/>
                  </a:lnTo>
                  <a:lnTo>
                    <a:pt x="0" y="0"/>
                  </a:lnTo>
                  <a:lnTo>
                    <a:pt x="27432" y="0"/>
                  </a:lnTo>
                  <a:lnTo>
                    <a:pt x="27432" y="220979"/>
                  </a:lnTo>
                  <a:close/>
                </a:path>
              </a:pathLst>
            </a:custGeom>
            <a:solidFill>
              <a:srgbClr val="001F60"/>
            </a:solidFill>
          </p:spPr>
          <p:txBody>
            <a:bodyPr wrap="square" lIns="0" tIns="0" rIns="0" bIns="0" rtlCol="0"/>
            <a:lstStyle/>
            <a:p>
              <a:endParaRPr/>
            </a:p>
          </p:txBody>
        </p:sp>
        <p:pic>
          <p:nvPicPr>
            <p:cNvPr id="488" name="object 488"/>
            <p:cNvPicPr/>
            <p:nvPr/>
          </p:nvPicPr>
          <p:blipFill>
            <a:blip r:embed="rId374"/>
            <a:stretch>
              <a:fillRect/>
            </a:stretch>
          </p:blipFill>
          <p:spPr>
            <a:xfrm>
              <a:off x="4287651" y="5515647"/>
              <a:ext cx="129176" cy="148085"/>
            </a:xfrm>
            <a:prstGeom prst="rect">
              <a:avLst/>
            </a:prstGeom>
          </p:spPr>
        </p:pic>
        <p:pic>
          <p:nvPicPr>
            <p:cNvPr id="489" name="object 489"/>
            <p:cNvPicPr/>
            <p:nvPr/>
          </p:nvPicPr>
          <p:blipFill>
            <a:blip r:embed="rId375"/>
            <a:stretch>
              <a:fillRect/>
            </a:stretch>
          </p:blipFill>
          <p:spPr>
            <a:xfrm>
              <a:off x="4436998" y="5515647"/>
              <a:ext cx="117073" cy="148085"/>
            </a:xfrm>
            <a:prstGeom prst="rect">
              <a:avLst/>
            </a:prstGeom>
          </p:spPr>
        </p:pic>
        <p:pic>
          <p:nvPicPr>
            <p:cNvPr id="490" name="object 490"/>
            <p:cNvPicPr/>
            <p:nvPr/>
          </p:nvPicPr>
          <p:blipFill>
            <a:blip r:embed="rId376"/>
            <a:stretch>
              <a:fillRect/>
            </a:stretch>
          </p:blipFill>
          <p:spPr>
            <a:xfrm>
              <a:off x="4574325" y="5515647"/>
              <a:ext cx="117073" cy="148085"/>
            </a:xfrm>
            <a:prstGeom prst="rect">
              <a:avLst/>
            </a:prstGeom>
          </p:spPr>
        </p:pic>
        <p:sp>
          <p:nvSpPr>
            <p:cNvPr id="491" name="object 491"/>
            <p:cNvSpPr/>
            <p:nvPr/>
          </p:nvSpPr>
          <p:spPr>
            <a:xfrm>
              <a:off x="4725016" y="5632804"/>
              <a:ext cx="28574" cy="66115"/>
            </a:xfrm>
            <a:custGeom>
              <a:avLst/>
              <a:gdLst/>
              <a:ahLst/>
              <a:cxnLst/>
              <a:rect l="l" t="t" r="r" b="b"/>
              <a:pathLst>
                <a:path w="32384" h="74929">
                  <a:moveTo>
                    <a:pt x="7620" y="74771"/>
                  </a:moveTo>
                  <a:lnTo>
                    <a:pt x="0" y="62579"/>
                  </a:lnTo>
                  <a:lnTo>
                    <a:pt x="9144" y="56388"/>
                  </a:lnTo>
                  <a:lnTo>
                    <a:pt x="15240" y="47244"/>
                  </a:lnTo>
                  <a:lnTo>
                    <a:pt x="16764" y="39624"/>
                  </a:lnTo>
                  <a:lnTo>
                    <a:pt x="16764" y="30480"/>
                  </a:lnTo>
                  <a:lnTo>
                    <a:pt x="1524" y="30480"/>
                  </a:lnTo>
                  <a:lnTo>
                    <a:pt x="1524" y="0"/>
                  </a:lnTo>
                  <a:lnTo>
                    <a:pt x="32099" y="0"/>
                  </a:lnTo>
                  <a:lnTo>
                    <a:pt x="32099" y="30480"/>
                  </a:lnTo>
                  <a:lnTo>
                    <a:pt x="15240" y="70199"/>
                  </a:lnTo>
                  <a:lnTo>
                    <a:pt x="7620" y="74771"/>
                  </a:lnTo>
                  <a:close/>
                </a:path>
              </a:pathLst>
            </a:custGeom>
            <a:solidFill>
              <a:srgbClr val="001F60"/>
            </a:solidFill>
          </p:spPr>
          <p:txBody>
            <a:bodyPr wrap="square" lIns="0" tIns="0" rIns="0" bIns="0" rtlCol="0"/>
            <a:lstStyle/>
            <a:p>
              <a:endParaRPr/>
            </a:p>
          </p:txBody>
        </p:sp>
        <p:pic>
          <p:nvPicPr>
            <p:cNvPr id="492" name="object 492"/>
            <p:cNvPicPr/>
            <p:nvPr/>
          </p:nvPicPr>
          <p:blipFill>
            <a:blip r:embed="rId377"/>
            <a:stretch>
              <a:fillRect/>
            </a:stretch>
          </p:blipFill>
          <p:spPr>
            <a:xfrm>
              <a:off x="4917477" y="5515647"/>
              <a:ext cx="122536" cy="148085"/>
            </a:xfrm>
            <a:prstGeom prst="rect">
              <a:avLst/>
            </a:prstGeom>
          </p:spPr>
        </p:pic>
        <p:pic>
          <p:nvPicPr>
            <p:cNvPr id="493" name="object 493"/>
            <p:cNvPicPr/>
            <p:nvPr/>
          </p:nvPicPr>
          <p:blipFill>
            <a:blip r:embed="rId378"/>
            <a:stretch>
              <a:fillRect/>
            </a:stretch>
          </p:blipFill>
          <p:spPr>
            <a:xfrm>
              <a:off x="5060184" y="5515647"/>
              <a:ext cx="212631" cy="148085"/>
            </a:xfrm>
            <a:prstGeom prst="rect">
              <a:avLst/>
            </a:prstGeom>
          </p:spPr>
        </p:pic>
        <p:pic>
          <p:nvPicPr>
            <p:cNvPr id="494" name="object 494"/>
            <p:cNvPicPr/>
            <p:nvPr/>
          </p:nvPicPr>
          <p:blipFill>
            <a:blip r:embed="rId379"/>
            <a:stretch>
              <a:fillRect/>
            </a:stretch>
          </p:blipFill>
          <p:spPr>
            <a:xfrm>
              <a:off x="5294331" y="5515647"/>
              <a:ext cx="122536" cy="148085"/>
            </a:xfrm>
            <a:prstGeom prst="rect">
              <a:avLst/>
            </a:prstGeom>
          </p:spPr>
        </p:pic>
        <p:pic>
          <p:nvPicPr>
            <p:cNvPr id="495" name="object 495"/>
            <p:cNvPicPr/>
            <p:nvPr/>
          </p:nvPicPr>
          <p:blipFill>
            <a:blip r:embed="rId380"/>
            <a:stretch>
              <a:fillRect/>
            </a:stretch>
          </p:blipFill>
          <p:spPr>
            <a:xfrm>
              <a:off x="5438382" y="5465809"/>
              <a:ext cx="257091" cy="197924"/>
            </a:xfrm>
            <a:prstGeom prst="rect">
              <a:avLst/>
            </a:prstGeom>
          </p:spPr>
        </p:pic>
        <p:pic>
          <p:nvPicPr>
            <p:cNvPr id="496" name="object 496"/>
            <p:cNvPicPr/>
            <p:nvPr/>
          </p:nvPicPr>
          <p:blipFill>
            <a:blip r:embed="rId381"/>
            <a:stretch>
              <a:fillRect/>
            </a:stretch>
          </p:blipFill>
          <p:spPr>
            <a:xfrm>
              <a:off x="5725058" y="5515647"/>
              <a:ext cx="238181" cy="201958"/>
            </a:xfrm>
            <a:prstGeom prst="rect">
              <a:avLst/>
            </a:prstGeom>
          </p:spPr>
        </p:pic>
        <p:pic>
          <p:nvPicPr>
            <p:cNvPr id="497" name="object 497"/>
            <p:cNvPicPr/>
            <p:nvPr/>
          </p:nvPicPr>
          <p:blipFill>
            <a:blip r:embed="rId382"/>
            <a:stretch>
              <a:fillRect/>
            </a:stretch>
          </p:blipFill>
          <p:spPr>
            <a:xfrm>
              <a:off x="6143598" y="5469842"/>
              <a:ext cx="68664" cy="192544"/>
            </a:xfrm>
            <a:prstGeom prst="rect">
              <a:avLst/>
            </a:prstGeom>
          </p:spPr>
        </p:pic>
        <p:sp>
          <p:nvSpPr>
            <p:cNvPr id="498" name="object 498"/>
            <p:cNvSpPr/>
            <p:nvPr/>
          </p:nvSpPr>
          <p:spPr>
            <a:xfrm>
              <a:off x="6232432" y="5465892"/>
              <a:ext cx="22971" cy="194422"/>
            </a:xfrm>
            <a:custGeom>
              <a:avLst/>
              <a:gdLst/>
              <a:ahLst/>
              <a:cxnLst/>
              <a:rect l="l" t="t" r="r" b="b"/>
              <a:pathLst>
                <a:path w="26034" h="220345">
                  <a:moveTo>
                    <a:pt x="25908" y="61061"/>
                  </a:moveTo>
                  <a:lnTo>
                    <a:pt x="0" y="61061"/>
                  </a:lnTo>
                  <a:lnTo>
                    <a:pt x="0" y="219748"/>
                  </a:lnTo>
                  <a:lnTo>
                    <a:pt x="25908" y="219748"/>
                  </a:lnTo>
                  <a:lnTo>
                    <a:pt x="25908" y="61061"/>
                  </a:lnTo>
                  <a:close/>
                </a:path>
                <a:path w="26034" h="220345">
                  <a:moveTo>
                    <a:pt x="25908" y="0"/>
                  </a:moveTo>
                  <a:lnTo>
                    <a:pt x="0" y="0"/>
                  </a:lnTo>
                  <a:lnTo>
                    <a:pt x="0" y="30480"/>
                  </a:lnTo>
                  <a:lnTo>
                    <a:pt x="25908" y="30480"/>
                  </a:lnTo>
                  <a:lnTo>
                    <a:pt x="25908" y="0"/>
                  </a:lnTo>
                  <a:close/>
                </a:path>
              </a:pathLst>
            </a:custGeom>
            <a:solidFill>
              <a:srgbClr val="001F60"/>
            </a:solidFill>
          </p:spPr>
          <p:txBody>
            <a:bodyPr wrap="square" lIns="0" tIns="0" rIns="0" bIns="0" rtlCol="0"/>
            <a:lstStyle/>
            <a:p>
              <a:endParaRPr/>
            </a:p>
          </p:txBody>
        </p:sp>
        <p:pic>
          <p:nvPicPr>
            <p:cNvPr id="499" name="object 499"/>
            <p:cNvPicPr/>
            <p:nvPr/>
          </p:nvPicPr>
          <p:blipFill>
            <a:blip r:embed="rId383"/>
            <a:stretch>
              <a:fillRect/>
            </a:stretch>
          </p:blipFill>
          <p:spPr>
            <a:xfrm>
              <a:off x="6291682" y="5515647"/>
              <a:ext cx="114384" cy="144051"/>
            </a:xfrm>
            <a:prstGeom prst="rect">
              <a:avLst/>
            </a:prstGeom>
          </p:spPr>
        </p:pic>
        <p:pic>
          <p:nvPicPr>
            <p:cNvPr id="500" name="object 500"/>
            <p:cNvPicPr/>
            <p:nvPr/>
          </p:nvPicPr>
          <p:blipFill>
            <a:blip r:embed="rId384"/>
            <a:stretch>
              <a:fillRect/>
            </a:stretch>
          </p:blipFill>
          <p:spPr>
            <a:xfrm>
              <a:off x="6566254" y="5515647"/>
              <a:ext cx="265159" cy="148085"/>
            </a:xfrm>
            <a:prstGeom prst="rect">
              <a:avLst/>
            </a:prstGeom>
          </p:spPr>
        </p:pic>
        <p:pic>
          <p:nvPicPr>
            <p:cNvPr id="501" name="object 501"/>
            <p:cNvPicPr/>
            <p:nvPr/>
          </p:nvPicPr>
          <p:blipFill>
            <a:blip r:embed="rId385"/>
            <a:stretch>
              <a:fillRect/>
            </a:stretch>
          </p:blipFill>
          <p:spPr>
            <a:xfrm>
              <a:off x="6860997" y="5515647"/>
              <a:ext cx="114384" cy="144051"/>
            </a:xfrm>
            <a:prstGeom prst="rect">
              <a:avLst/>
            </a:prstGeom>
          </p:spPr>
        </p:pic>
        <p:pic>
          <p:nvPicPr>
            <p:cNvPr id="502" name="object 502"/>
            <p:cNvPicPr/>
            <p:nvPr/>
          </p:nvPicPr>
          <p:blipFill>
            <a:blip r:embed="rId386"/>
            <a:stretch>
              <a:fillRect/>
            </a:stretch>
          </p:blipFill>
          <p:spPr>
            <a:xfrm>
              <a:off x="7002276" y="5515647"/>
              <a:ext cx="117157" cy="148085"/>
            </a:xfrm>
            <a:prstGeom prst="rect">
              <a:avLst/>
            </a:prstGeom>
          </p:spPr>
        </p:pic>
        <p:sp>
          <p:nvSpPr>
            <p:cNvPr id="503" name="object 503"/>
            <p:cNvSpPr/>
            <p:nvPr/>
          </p:nvSpPr>
          <p:spPr>
            <a:xfrm>
              <a:off x="7153049" y="5632804"/>
              <a:ext cx="28574" cy="66115"/>
            </a:xfrm>
            <a:custGeom>
              <a:avLst/>
              <a:gdLst/>
              <a:ahLst/>
              <a:cxnLst/>
              <a:rect l="l" t="t" r="r" b="b"/>
              <a:pathLst>
                <a:path w="32384" h="74929">
                  <a:moveTo>
                    <a:pt x="7620" y="74771"/>
                  </a:moveTo>
                  <a:lnTo>
                    <a:pt x="0" y="62579"/>
                  </a:lnTo>
                  <a:lnTo>
                    <a:pt x="6096" y="59436"/>
                  </a:lnTo>
                  <a:lnTo>
                    <a:pt x="10668" y="56388"/>
                  </a:lnTo>
                  <a:lnTo>
                    <a:pt x="12192" y="51816"/>
                  </a:lnTo>
                  <a:lnTo>
                    <a:pt x="15240" y="47244"/>
                  </a:lnTo>
                  <a:lnTo>
                    <a:pt x="16764" y="39624"/>
                  </a:lnTo>
                  <a:lnTo>
                    <a:pt x="16764" y="30480"/>
                  </a:lnTo>
                  <a:lnTo>
                    <a:pt x="1524" y="30480"/>
                  </a:lnTo>
                  <a:lnTo>
                    <a:pt x="1524" y="0"/>
                  </a:lnTo>
                  <a:lnTo>
                    <a:pt x="32004" y="0"/>
                  </a:lnTo>
                  <a:lnTo>
                    <a:pt x="32004" y="30480"/>
                  </a:lnTo>
                  <a:lnTo>
                    <a:pt x="19240" y="67520"/>
                  </a:lnTo>
                  <a:lnTo>
                    <a:pt x="13930" y="71293"/>
                  </a:lnTo>
                  <a:lnTo>
                    <a:pt x="7620" y="74771"/>
                  </a:lnTo>
                  <a:close/>
                </a:path>
              </a:pathLst>
            </a:custGeom>
            <a:solidFill>
              <a:srgbClr val="001F60"/>
            </a:solidFill>
          </p:spPr>
          <p:txBody>
            <a:bodyPr wrap="square" lIns="0" tIns="0" rIns="0" bIns="0" rtlCol="0"/>
            <a:lstStyle/>
            <a:p>
              <a:endParaRPr/>
            </a:p>
          </p:txBody>
        </p:sp>
        <p:pic>
          <p:nvPicPr>
            <p:cNvPr id="504" name="object 504"/>
            <p:cNvPicPr/>
            <p:nvPr/>
          </p:nvPicPr>
          <p:blipFill>
            <a:blip r:embed="rId387"/>
            <a:stretch>
              <a:fillRect/>
            </a:stretch>
          </p:blipFill>
          <p:spPr>
            <a:xfrm>
              <a:off x="7346855" y="5515647"/>
              <a:ext cx="129176" cy="148085"/>
            </a:xfrm>
            <a:prstGeom prst="rect">
              <a:avLst/>
            </a:prstGeom>
          </p:spPr>
        </p:pic>
        <p:sp>
          <p:nvSpPr>
            <p:cNvPr id="505" name="object 505"/>
            <p:cNvSpPr/>
            <p:nvPr/>
          </p:nvSpPr>
          <p:spPr>
            <a:xfrm>
              <a:off x="7504354" y="5466229"/>
              <a:ext cx="24653" cy="194981"/>
            </a:xfrm>
            <a:custGeom>
              <a:avLst/>
              <a:gdLst/>
              <a:ahLst/>
              <a:cxnLst/>
              <a:rect l="l" t="t" r="r" b="b"/>
              <a:pathLst>
                <a:path w="27940" h="220977">
                  <a:moveTo>
                    <a:pt x="27432" y="220979"/>
                  </a:moveTo>
                  <a:lnTo>
                    <a:pt x="0" y="220979"/>
                  </a:lnTo>
                  <a:lnTo>
                    <a:pt x="0" y="0"/>
                  </a:lnTo>
                  <a:lnTo>
                    <a:pt x="27432" y="0"/>
                  </a:lnTo>
                  <a:lnTo>
                    <a:pt x="27432" y="220979"/>
                  </a:lnTo>
                  <a:close/>
                </a:path>
              </a:pathLst>
            </a:custGeom>
            <a:solidFill>
              <a:srgbClr val="001F60"/>
            </a:solidFill>
          </p:spPr>
          <p:txBody>
            <a:bodyPr wrap="square" lIns="0" tIns="0" rIns="0" bIns="0" rtlCol="0"/>
            <a:lstStyle/>
            <a:p>
              <a:endParaRPr/>
            </a:p>
          </p:txBody>
        </p:sp>
        <p:pic>
          <p:nvPicPr>
            <p:cNvPr id="506" name="object 506"/>
            <p:cNvPicPr/>
            <p:nvPr/>
          </p:nvPicPr>
          <p:blipFill>
            <a:blip r:embed="rId388"/>
            <a:stretch>
              <a:fillRect/>
            </a:stretch>
          </p:blipFill>
          <p:spPr>
            <a:xfrm>
              <a:off x="7564865" y="5519681"/>
              <a:ext cx="114468" cy="144051"/>
            </a:xfrm>
            <a:prstGeom prst="rect">
              <a:avLst/>
            </a:prstGeom>
          </p:spPr>
        </p:pic>
        <p:pic>
          <p:nvPicPr>
            <p:cNvPr id="507" name="object 507"/>
            <p:cNvPicPr/>
            <p:nvPr/>
          </p:nvPicPr>
          <p:blipFill>
            <a:blip r:embed="rId389"/>
            <a:stretch>
              <a:fillRect/>
            </a:stretch>
          </p:blipFill>
          <p:spPr>
            <a:xfrm>
              <a:off x="7716983" y="5515647"/>
              <a:ext cx="191116" cy="144051"/>
            </a:xfrm>
            <a:prstGeom prst="rect">
              <a:avLst/>
            </a:prstGeom>
          </p:spPr>
        </p:pic>
        <p:sp>
          <p:nvSpPr>
            <p:cNvPr id="508" name="object 508"/>
            <p:cNvSpPr/>
            <p:nvPr/>
          </p:nvSpPr>
          <p:spPr>
            <a:xfrm>
              <a:off x="7940363" y="5465892"/>
              <a:ext cx="24653" cy="194422"/>
            </a:xfrm>
            <a:custGeom>
              <a:avLst/>
              <a:gdLst/>
              <a:ahLst/>
              <a:cxnLst/>
              <a:rect l="l" t="t" r="r" b="b"/>
              <a:pathLst>
                <a:path w="27940" h="220345">
                  <a:moveTo>
                    <a:pt x="27432" y="61061"/>
                  </a:moveTo>
                  <a:lnTo>
                    <a:pt x="0" y="61061"/>
                  </a:lnTo>
                  <a:lnTo>
                    <a:pt x="0" y="219748"/>
                  </a:lnTo>
                  <a:lnTo>
                    <a:pt x="27432" y="219748"/>
                  </a:lnTo>
                  <a:lnTo>
                    <a:pt x="27432" y="61061"/>
                  </a:lnTo>
                  <a:close/>
                </a:path>
                <a:path w="27940" h="220345">
                  <a:moveTo>
                    <a:pt x="27432" y="0"/>
                  </a:moveTo>
                  <a:lnTo>
                    <a:pt x="0" y="0"/>
                  </a:lnTo>
                  <a:lnTo>
                    <a:pt x="0" y="30480"/>
                  </a:lnTo>
                  <a:lnTo>
                    <a:pt x="27432" y="30480"/>
                  </a:lnTo>
                  <a:lnTo>
                    <a:pt x="27432" y="0"/>
                  </a:lnTo>
                  <a:close/>
                </a:path>
              </a:pathLst>
            </a:custGeom>
            <a:solidFill>
              <a:srgbClr val="001F60"/>
            </a:solidFill>
          </p:spPr>
          <p:txBody>
            <a:bodyPr wrap="square" lIns="0" tIns="0" rIns="0" bIns="0" rtlCol="0"/>
            <a:lstStyle/>
            <a:p>
              <a:endParaRPr/>
            </a:p>
          </p:txBody>
        </p:sp>
        <p:pic>
          <p:nvPicPr>
            <p:cNvPr id="509" name="object 509"/>
            <p:cNvPicPr/>
            <p:nvPr/>
          </p:nvPicPr>
          <p:blipFill>
            <a:blip r:embed="rId390"/>
            <a:stretch>
              <a:fillRect/>
            </a:stretch>
          </p:blipFill>
          <p:spPr>
            <a:xfrm>
              <a:off x="8000971" y="5515647"/>
              <a:ext cx="114384" cy="144051"/>
            </a:xfrm>
            <a:prstGeom prst="rect">
              <a:avLst/>
            </a:prstGeom>
          </p:spPr>
        </p:pic>
        <p:pic>
          <p:nvPicPr>
            <p:cNvPr id="510" name="object 510"/>
            <p:cNvPicPr/>
            <p:nvPr/>
          </p:nvPicPr>
          <p:blipFill>
            <a:blip r:embed="rId391"/>
            <a:stretch>
              <a:fillRect/>
            </a:stretch>
          </p:blipFill>
          <p:spPr>
            <a:xfrm>
              <a:off x="8151747" y="5519681"/>
              <a:ext cx="113039" cy="144051"/>
            </a:xfrm>
            <a:prstGeom prst="rect">
              <a:avLst/>
            </a:prstGeom>
          </p:spPr>
        </p:pic>
        <p:pic>
          <p:nvPicPr>
            <p:cNvPr id="511" name="object 511"/>
            <p:cNvPicPr/>
            <p:nvPr/>
          </p:nvPicPr>
          <p:blipFill>
            <a:blip r:embed="rId392"/>
            <a:stretch>
              <a:fillRect/>
            </a:stretch>
          </p:blipFill>
          <p:spPr>
            <a:xfrm>
              <a:off x="8302435" y="5515647"/>
              <a:ext cx="191116" cy="144051"/>
            </a:xfrm>
            <a:prstGeom prst="rect">
              <a:avLst/>
            </a:prstGeom>
          </p:spPr>
        </p:pic>
        <p:pic>
          <p:nvPicPr>
            <p:cNvPr id="512" name="object 512"/>
            <p:cNvPicPr/>
            <p:nvPr/>
          </p:nvPicPr>
          <p:blipFill>
            <a:blip r:embed="rId393"/>
            <a:stretch>
              <a:fillRect/>
            </a:stretch>
          </p:blipFill>
          <p:spPr>
            <a:xfrm>
              <a:off x="706194" y="5841485"/>
              <a:ext cx="263730" cy="148085"/>
            </a:xfrm>
            <a:prstGeom prst="rect">
              <a:avLst/>
            </a:prstGeom>
          </p:spPr>
        </p:pic>
        <p:pic>
          <p:nvPicPr>
            <p:cNvPr id="513" name="object 513"/>
            <p:cNvPicPr/>
            <p:nvPr/>
          </p:nvPicPr>
          <p:blipFill>
            <a:blip r:embed="rId394"/>
            <a:stretch>
              <a:fillRect/>
            </a:stretch>
          </p:blipFill>
          <p:spPr>
            <a:xfrm>
              <a:off x="999592" y="5841486"/>
              <a:ext cx="114384" cy="144051"/>
            </a:xfrm>
            <a:prstGeom prst="rect">
              <a:avLst/>
            </a:prstGeom>
          </p:spPr>
        </p:pic>
        <p:pic>
          <p:nvPicPr>
            <p:cNvPr id="514" name="object 514"/>
            <p:cNvPicPr/>
            <p:nvPr/>
          </p:nvPicPr>
          <p:blipFill>
            <a:blip r:embed="rId395"/>
            <a:stretch>
              <a:fillRect/>
            </a:stretch>
          </p:blipFill>
          <p:spPr>
            <a:xfrm>
              <a:off x="1140871" y="5841485"/>
              <a:ext cx="117157" cy="148085"/>
            </a:xfrm>
            <a:prstGeom prst="rect">
              <a:avLst/>
            </a:prstGeom>
          </p:spPr>
        </p:pic>
        <p:sp>
          <p:nvSpPr>
            <p:cNvPr id="515" name="object 515"/>
            <p:cNvSpPr/>
            <p:nvPr/>
          </p:nvSpPr>
          <p:spPr>
            <a:xfrm>
              <a:off x="1291646" y="5958560"/>
              <a:ext cx="28574" cy="66115"/>
            </a:xfrm>
            <a:custGeom>
              <a:avLst/>
              <a:gdLst/>
              <a:ahLst/>
              <a:cxnLst/>
              <a:rect l="l" t="t" r="r" b="b"/>
              <a:pathLst>
                <a:path w="32384" h="74929">
                  <a:moveTo>
                    <a:pt x="7620" y="74771"/>
                  </a:moveTo>
                  <a:lnTo>
                    <a:pt x="0" y="62579"/>
                  </a:lnTo>
                  <a:lnTo>
                    <a:pt x="6096" y="59531"/>
                  </a:lnTo>
                  <a:lnTo>
                    <a:pt x="10668" y="56483"/>
                  </a:lnTo>
                  <a:lnTo>
                    <a:pt x="12192" y="51911"/>
                  </a:lnTo>
                  <a:lnTo>
                    <a:pt x="15240" y="47339"/>
                  </a:lnTo>
                  <a:lnTo>
                    <a:pt x="16764" y="39719"/>
                  </a:lnTo>
                  <a:lnTo>
                    <a:pt x="16764" y="30575"/>
                  </a:lnTo>
                  <a:lnTo>
                    <a:pt x="1524" y="30575"/>
                  </a:lnTo>
                  <a:lnTo>
                    <a:pt x="1524" y="0"/>
                  </a:lnTo>
                  <a:lnTo>
                    <a:pt x="32004" y="0"/>
                  </a:lnTo>
                  <a:lnTo>
                    <a:pt x="32004" y="30575"/>
                  </a:lnTo>
                  <a:lnTo>
                    <a:pt x="31694" y="39147"/>
                  </a:lnTo>
                  <a:lnTo>
                    <a:pt x="30670" y="46577"/>
                  </a:lnTo>
                  <a:lnTo>
                    <a:pt x="28789" y="52863"/>
                  </a:lnTo>
                  <a:lnTo>
                    <a:pt x="25908" y="58007"/>
                  </a:lnTo>
                  <a:lnTo>
                    <a:pt x="22860" y="65627"/>
                  </a:lnTo>
                  <a:lnTo>
                    <a:pt x="16764" y="70199"/>
                  </a:lnTo>
                  <a:lnTo>
                    <a:pt x="7620" y="74771"/>
                  </a:lnTo>
                  <a:close/>
                </a:path>
              </a:pathLst>
            </a:custGeom>
            <a:solidFill>
              <a:srgbClr val="001F60"/>
            </a:solidFill>
          </p:spPr>
          <p:txBody>
            <a:bodyPr wrap="square" lIns="0" tIns="0" rIns="0" bIns="0" rtlCol="0"/>
            <a:lstStyle/>
            <a:p>
              <a:endParaRPr/>
            </a:p>
          </p:txBody>
        </p:sp>
        <p:pic>
          <p:nvPicPr>
            <p:cNvPr id="516" name="object 516"/>
            <p:cNvPicPr/>
            <p:nvPr/>
          </p:nvPicPr>
          <p:blipFill>
            <a:blip r:embed="rId396"/>
            <a:stretch>
              <a:fillRect/>
            </a:stretch>
          </p:blipFill>
          <p:spPr>
            <a:xfrm>
              <a:off x="1423511" y="5788958"/>
              <a:ext cx="212715" cy="200613"/>
            </a:xfrm>
            <a:prstGeom prst="rect">
              <a:avLst/>
            </a:prstGeom>
          </p:spPr>
        </p:pic>
        <p:pic>
          <p:nvPicPr>
            <p:cNvPr id="517" name="object 517"/>
            <p:cNvPicPr/>
            <p:nvPr/>
          </p:nvPicPr>
          <p:blipFill>
            <a:blip r:embed="rId397"/>
            <a:stretch>
              <a:fillRect/>
            </a:stretch>
          </p:blipFill>
          <p:spPr>
            <a:xfrm>
              <a:off x="1664465" y="5841486"/>
              <a:ext cx="302810" cy="148085"/>
            </a:xfrm>
            <a:prstGeom prst="rect">
              <a:avLst/>
            </a:prstGeom>
          </p:spPr>
        </p:pic>
        <p:pic>
          <p:nvPicPr>
            <p:cNvPr id="518" name="object 518"/>
            <p:cNvPicPr/>
            <p:nvPr/>
          </p:nvPicPr>
          <p:blipFill>
            <a:blip r:embed="rId398"/>
            <a:stretch>
              <a:fillRect/>
            </a:stretch>
          </p:blipFill>
          <p:spPr>
            <a:xfrm>
              <a:off x="1995515" y="5845520"/>
              <a:ext cx="114468" cy="144051"/>
            </a:xfrm>
            <a:prstGeom prst="rect">
              <a:avLst/>
            </a:prstGeom>
          </p:spPr>
        </p:pic>
        <p:pic>
          <p:nvPicPr>
            <p:cNvPr id="519" name="object 519"/>
            <p:cNvPicPr/>
            <p:nvPr/>
          </p:nvPicPr>
          <p:blipFill>
            <a:blip r:embed="rId399"/>
            <a:stretch>
              <a:fillRect/>
            </a:stretch>
          </p:blipFill>
          <p:spPr>
            <a:xfrm>
              <a:off x="2138222" y="5841485"/>
              <a:ext cx="115729" cy="148085"/>
            </a:xfrm>
            <a:prstGeom prst="rect">
              <a:avLst/>
            </a:prstGeom>
          </p:spPr>
        </p:pic>
        <p:pic>
          <p:nvPicPr>
            <p:cNvPr id="520" name="object 520"/>
            <p:cNvPicPr/>
            <p:nvPr/>
          </p:nvPicPr>
          <p:blipFill>
            <a:blip r:embed="rId400"/>
            <a:stretch>
              <a:fillRect/>
            </a:stretch>
          </p:blipFill>
          <p:spPr>
            <a:xfrm>
              <a:off x="2346819" y="5841485"/>
              <a:ext cx="129176" cy="148085"/>
            </a:xfrm>
            <a:prstGeom prst="rect">
              <a:avLst/>
            </a:prstGeom>
          </p:spPr>
        </p:pic>
        <p:pic>
          <p:nvPicPr>
            <p:cNvPr id="521" name="object 521"/>
            <p:cNvPicPr/>
            <p:nvPr/>
          </p:nvPicPr>
          <p:blipFill>
            <a:blip r:embed="rId401"/>
            <a:stretch>
              <a:fillRect/>
            </a:stretch>
          </p:blipFill>
          <p:spPr>
            <a:xfrm>
              <a:off x="2505663" y="5841486"/>
              <a:ext cx="113039" cy="144051"/>
            </a:xfrm>
            <a:prstGeom prst="rect">
              <a:avLst/>
            </a:prstGeom>
          </p:spPr>
        </p:pic>
        <p:pic>
          <p:nvPicPr>
            <p:cNvPr id="522" name="object 522"/>
            <p:cNvPicPr/>
            <p:nvPr/>
          </p:nvPicPr>
          <p:blipFill>
            <a:blip r:embed="rId402"/>
            <a:stretch>
              <a:fillRect/>
            </a:stretch>
          </p:blipFill>
          <p:spPr>
            <a:xfrm>
              <a:off x="2646941" y="5791647"/>
              <a:ext cx="122536" cy="197923"/>
            </a:xfrm>
            <a:prstGeom prst="rect">
              <a:avLst/>
            </a:prstGeom>
          </p:spPr>
        </p:pic>
        <p:pic>
          <p:nvPicPr>
            <p:cNvPr id="523" name="object 523"/>
            <p:cNvPicPr/>
            <p:nvPr/>
          </p:nvPicPr>
          <p:blipFill>
            <a:blip r:embed="rId403"/>
            <a:stretch>
              <a:fillRect/>
            </a:stretch>
          </p:blipFill>
          <p:spPr>
            <a:xfrm>
              <a:off x="2871759" y="5795683"/>
              <a:ext cx="215321" cy="193889"/>
            </a:xfrm>
            <a:prstGeom prst="rect">
              <a:avLst/>
            </a:prstGeom>
          </p:spPr>
        </p:pic>
        <p:pic>
          <p:nvPicPr>
            <p:cNvPr id="524" name="object 524"/>
            <p:cNvPicPr/>
            <p:nvPr/>
          </p:nvPicPr>
          <p:blipFill>
            <a:blip r:embed="rId404"/>
            <a:stretch>
              <a:fillRect/>
            </a:stretch>
          </p:blipFill>
          <p:spPr>
            <a:xfrm>
              <a:off x="3107251" y="5791647"/>
              <a:ext cx="114384" cy="193889"/>
            </a:xfrm>
            <a:prstGeom prst="rect">
              <a:avLst/>
            </a:prstGeom>
          </p:spPr>
        </p:pic>
        <p:pic>
          <p:nvPicPr>
            <p:cNvPr id="525" name="object 525"/>
            <p:cNvPicPr/>
            <p:nvPr/>
          </p:nvPicPr>
          <p:blipFill>
            <a:blip r:embed="rId405"/>
            <a:stretch>
              <a:fillRect/>
            </a:stretch>
          </p:blipFill>
          <p:spPr>
            <a:xfrm>
              <a:off x="3250056" y="5841486"/>
              <a:ext cx="130422" cy="148085"/>
            </a:xfrm>
            <a:prstGeom prst="rect">
              <a:avLst/>
            </a:prstGeom>
          </p:spPr>
        </p:pic>
        <p:pic>
          <p:nvPicPr>
            <p:cNvPr id="526" name="object 526"/>
            <p:cNvPicPr/>
            <p:nvPr/>
          </p:nvPicPr>
          <p:blipFill>
            <a:blip r:embed="rId406"/>
            <a:stretch>
              <a:fillRect/>
            </a:stretch>
          </p:blipFill>
          <p:spPr>
            <a:xfrm>
              <a:off x="3408718" y="5841486"/>
              <a:ext cx="76732" cy="144051"/>
            </a:xfrm>
            <a:prstGeom prst="rect">
              <a:avLst/>
            </a:prstGeom>
          </p:spPr>
        </p:pic>
        <p:pic>
          <p:nvPicPr>
            <p:cNvPr id="527" name="object 527"/>
            <p:cNvPicPr/>
            <p:nvPr/>
          </p:nvPicPr>
          <p:blipFill>
            <a:blip r:embed="rId407"/>
            <a:stretch>
              <a:fillRect/>
            </a:stretch>
          </p:blipFill>
          <p:spPr>
            <a:xfrm>
              <a:off x="3571594" y="5841486"/>
              <a:ext cx="114384" cy="144051"/>
            </a:xfrm>
            <a:prstGeom prst="rect">
              <a:avLst/>
            </a:prstGeom>
          </p:spPr>
        </p:pic>
        <p:pic>
          <p:nvPicPr>
            <p:cNvPr id="528" name="object 528"/>
            <p:cNvPicPr/>
            <p:nvPr/>
          </p:nvPicPr>
          <p:blipFill>
            <a:blip r:embed="rId408"/>
            <a:stretch>
              <a:fillRect/>
            </a:stretch>
          </p:blipFill>
          <p:spPr>
            <a:xfrm>
              <a:off x="3714302" y="5841486"/>
              <a:ext cx="130520" cy="148085"/>
            </a:xfrm>
            <a:prstGeom prst="rect">
              <a:avLst/>
            </a:prstGeom>
          </p:spPr>
        </p:pic>
        <p:pic>
          <p:nvPicPr>
            <p:cNvPr id="529" name="object 529"/>
            <p:cNvPicPr/>
            <p:nvPr/>
          </p:nvPicPr>
          <p:blipFill>
            <a:blip r:embed="rId383"/>
            <a:stretch>
              <a:fillRect/>
            </a:stretch>
          </p:blipFill>
          <p:spPr>
            <a:xfrm>
              <a:off x="3873061" y="5841486"/>
              <a:ext cx="114384" cy="144051"/>
            </a:xfrm>
            <a:prstGeom prst="rect">
              <a:avLst/>
            </a:prstGeom>
          </p:spPr>
        </p:pic>
        <p:pic>
          <p:nvPicPr>
            <p:cNvPr id="530" name="object 530"/>
            <p:cNvPicPr/>
            <p:nvPr/>
          </p:nvPicPr>
          <p:blipFill>
            <a:blip r:embed="rId409"/>
            <a:stretch>
              <a:fillRect/>
            </a:stretch>
          </p:blipFill>
          <p:spPr>
            <a:xfrm>
              <a:off x="4009044" y="5788958"/>
              <a:ext cx="212631" cy="200613"/>
            </a:xfrm>
            <a:prstGeom prst="rect">
              <a:avLst/>
            </a:prstGeom>
          </p:spPr>
        </p:pic>
        <p:pic>
          <p:nvPicPr>
            <p:cNvPr id="531" name="object 531"/>
            <p:cNvPicPr/>
            <p:nvPr/>
          </p:nvPicPr>
          <p:blipFill>
            <a:blip r:embed="rId410"/>
            <a:stretch>
              <a:fillRect/>
            </a:stretch>
          </p:blipFill>
          <p:spPr>
            <a:xfrm>
              <a:off x="4249915" y="5841486"/>
              <a:ext cx="304155" cy="148085"/>
            </a:xfrm>
            <a:prstGeom prst="rect">
              <a:avLst/>
            </a:prstGeom>
          </p:spPr>
        </p:pic>
        <p:pic>
          <p:nvPicPr>
            <p:cNvPr id="532" name="object 532"/>
            <p:cNvPicPr/>
            <p:nvPr/>
          </p:nvPicPr>
          <p:blipFill>
            <a:blip r:embed="rId411"/>
            <a:stretch>
              <a:fillRect/>
            </a:stretch>
          </p:blipFill>
          <p:spPr>
            <a:xfrm>
              <a:off x="4582393" y="5845520"/>
              <a:ext cx="113039" cy="144051"/>
            </a:xfrm>
            <a:prstGeom prst="rect">
              <a:avLst/>
            </a:prstGeom>
          </p:spPr>
        </p:pic>
        <p:pic>
          <p:nvPicPr>
            <p:cNvPr id="533" name="object 533"/>
            <p:cNvPicPr/>
            <p:nvPr/>
          </p:nvPicPr>
          <p:blipFill>
            <a:blip r:embed="rId412"/>
            <a:stretch>
              <a:fillRect/>
            </a:stretch>
          </p:blipFill>
          <p:spPr>
            <a:xfrm>
              <a:off x="4723673" y="5841485"/>
              <a:ext cx="117073" cy="148085"/>
            </a:xfrm>
            <a:prstGeom prst="rect">
              <a:avLst/>
            </a:prstGeom>
          </p:spPr>
        </p:pic>
        <p:pic>
          <p:nvPicPr>
            <p:cNvPr id="534" name="object 534"/>
            <p:cNvPicPr/>
            <p:nvPr/>
          </p:nvPicPr>
          <p:blipFill>
            <a:blip r:embed="rId413"/>
            <a:stretch>
              <a:fillRect/>
            </a:stretch>
          </p:blipFill>
          <p:spPr>
            <a:xfrm>
              <a:off x="4940422" y="5841486"/>
              <a:ext cx="191116" cy="144051"/>
            </a:xfrm>
            <a:prstGeom prst="rect">
              <a:avLst/>
            </a:prstGeom>
          </p:spPr>
        </p:pic>
        <p:pic>
          <p:nvPicPr>
            <p:cNvPr id="535" name="object 535"/>
            <p:cNvPicPr/>
            <p:nvPr/>
          </p:nvPicPr>
          <p:blipFill>
            <a:blip r:embed="rId414"/>
            <a:stretch>
              <a:fillRect/>
            </a:stretch>
          </p:blipFill>
          <p:spPr>
            <a:xfrm>
              <a:off x="5158432" y="5795683"/>
              <a:ext cx="355338" cy="193890"/>
            </a:xfrm>
            <a:prstGeom prst="rect">
              <a:avLst/>
            </a:prstGeom>
          </p:spPr>
        </p:pic>
        <p:sp>
          <p:nvSpPr>
            <p:cNvPr id="536" name="object 536"/>
            <p:cNvSpPr/>
            <p:nvPr/>
          </p:nvSpPr>
          <p:spPr>
            <a:xfrm>
              <a:off x="5542428" y="5791647"/>
              <a:ext cx="24653" cy="194981"/>
            </a:xfrm>
            <a:custGeom>
              <a:avLst/>
              <a:gdLst/>
              <a:ahLst/>
              <a:cxnLst/>
              <a:rect l="l" t="t" r="r" b="b"/>
              <a:pathLst>
                <a:path w="27939" h="220977">
                  <a:moveTo>
                    <a:pt x="27432" y="220980"/>
                  </a:moveTo>
                  <a:lnTo>
                    <a:pt x="0" y="220980"/>
                  </a:lnTo>
                  <a:lnTo>
                    <a:pt x="0" y="0"/>
                  </a:lnTo>
                  <a:lnTo>
                    <a:pt x="27432" y="0"/>
                  </a:lnTo>
                  <a:lnTo>
                    <a:pt x="27432" y="220980"/>
                  </a:lnTo>
                  <a:close/>
                </a:path>
              </a:pathLst>
            </a:custGeom>
            <a:solidFill>
              <a:srgbClr val="001F60"/>
            </a:solidFill>
          </p:spPr>
          <p:txBody>
            <a:bodyPr wrap="square" lIns="0" tIns="0" rIns="0" bIns="0" rtlCol="0"/>
            <a:lstStyle/>
            <a:p>
              <a:endParaRPr/>
            </a:p>
          </p:txBody>
        </p:sp>
        <p:pic>
          <p:nvPicPr>
            <p:cNvPr id="537" name="object 537"/>
            <p:cNvPicPr/>
            <p:nvPr/>
          </p:nvPicPr>
          <p:blipFill>
            <a:blip r:embed="rId415"/>
            <a:stretch>
              <a:fillRect/>
            </a:stretch>
          </p:blipFill>
          <p:spPr>
            <a:xfrm>
              <a:off x="5594452" y="5841485"/>
              <a:ext cx="115812" cy="148085"/>
            </a:xfrm>
            <a:prstGeom prst="rect">
              <a:avLst/>
            </a:prstGeom>
          </p:spPr>
        </p:pic>
        <p:pic>
          <p:nvPicPr>
            <p:cNvPr id="538" name="object 538"/>
            <p:cNvPicPr/>
            <p:nvPr/>
          </p:nvPicPr>
          <p:blipFill>
            <a:blip r:embed="rId416"/>
            <a:stretch>
              <a:fillRect/>
            </a:stretch>
          </p:blipFill>
          <p:spPr>
            <a:xfrm>
              <a:off x="5803135" y="5841485"/>
              <a:ext cx="129176" cy="148085"/>
            </a:xfrm>
            <a:prstGeom prst="rect">
              <a:avLst/>
            </a:prstGeom>
          </p:spPr>
        </p:pic>
        <p:pic>
          <p:nvPicPr>
            <p:cNvPr id="539" name="object 539"/>
            <p:cNvPicPr/>
            <p:nvPr/>
          </p:nvPicPr>
          <p:blipFill>
            <a:blip r:embed="rId417"/>
            <a:stretch>
              <a:fillRect/>
            </a:stretch>
          </p:blipFill>
          <p:spPr>
            <a:xfrm>
              <a:off x="5961894" y="5841486"/>
              <a:ext cx="113123" cy="144051"/>
            </a:xfrm>
            <a:prstGeom prst="rect">
              <a:avLst/>
            </a:prstGeom>
          </p:spPr>
        </p:pic>
        <p:pic>
          <p:nvPicPr>
            <p:cNvPr id="540" name="object 540"/>
            <p:cNvPicPr/>
            <p:nvPr/>
          </p:nvPicPr>
          <p:blipFill>
            <a:blip r:embed="rId402"/>
            <a:stretch>
              <a:fillRect/>
            </a:stretch>
          </p:blipFill>
          <p:spPr>
            <a:xfrm>
              <a:off x="6103255" y="5791647"/>
              <a:ext cx="122536" cy="197923"/>
            </a:xfrm>
            <a:prstGeom prst="rect">
              <a:avLst/>
            </a:prstGeom>
          </p:spPr>
        </p:pic>
        <p:pic>
          <p:nvPicPr>
            <p:cNvPr id="541" name="object 541"/>
            <p:cNvPicPr/>
            <p:nvPr/>
          </p:nvPicPr>
          <p:blipFill>
            <a:blip r:embed="rId418"/>
            <a:stretch>
              <a:fillRect/>
            </a:stretch>
          </p:blipFill>
          <p:spPr>
            <a:xfrm>
              <a:off x="6349504" y="5791647"/>
              <a:ext cx="121191" cy="197923"/>
            </a:xfrm>
            <a:prstGeom prst="rect">
              <a:avLst/>
            </a:prstGeom>
          </p:spPr>
        </p:pic>
        <p:sp>
          <p:nvSpPr>
            <p:cNvPr id="542" name="object 542"/>
            <p:cNvSpPr/>
            <p:nvPr/>
          </p:nvSpPr>
          <p:spPr>
            <a:xfrm>
              <a:off x="6508342" y="5791659"/>
              <a:ext cx="24653" cy="194422"/>
            </a:xfrm>
            <a:custGeom>
              <a:avLst/>
              <a:gdLst/>
              <a:ahLst/>
              <a:cxnLst/>
              <a:rect l="l" t="t" r="r" b="b"/>
              <a:pathLst>
                <a:path w="27940" h="220345">
                  <a:moveTo>
                    <a:pt x="27432" y="61048"/>
                  </a:moveTo>
                  <a:lnTo>
                    <a:pt x="0" y="61048"/>
                  </a:lnTo>
                  <a:lnTo>
                    <a:pt x="0" y="219735"/>
                  </a:lnTo>
                  <a:lnTo>
                    <a:pt x="27432" y="219735"/>
                  </a:lnTo>
                  <a:lnTo>
                    <a:pt x="27432" y="61048"/>
                  </a:lnTo>
                  <a:close/>
                </a:path>
                <a:path w="27940" h="220345">
                  <a:moveTo>
                    <a:pt x="27432" y="0"/>
                  </a:moveTo>
                  <a:lnTo>
                    <a:pt x="0" y="0"/>
                  </a:lnTo>
                  <a:lnTo>
                    <a:pt x="0" y="30480"/>
                  </a:lnTo>
                  <a:lnTo>
                    <a:pt x="27432" y="30480"/>
                  </a:lnTo>
                  <a:lnTo>
                    <a:pt x="27432" y="0"/>
                  </a:lnTo>
                  <a:close/>
                </a:path>
              </a:pathLst>
            </a:custGeom>
            <a:solidFill>
              <a:srgbClr val="001F60"/>
            </a:solidFill>
          </p:spPr>
          <p:txBody>
            <a:bodyPr wrap="square" lIns="0" tIns="0" rIns="0" bIns="0" rtlCol="0"/>
            <a:lstStyle/>
            <a:p>
              <a:endParaRPr/>
            </a:p>
          </p:txBody>
        </p:sp>
        <p:pic>
          <p:nvPicPr>
            <p:cNvPr id="543" name="object 543"/>
            <p:cNvPicPr/>
            <p:nvPr/>
          </p:nvPicPr>
          <p:blipFill>
            <a:blip r:embed="rId419"/>
            <a:stretch>
              <a:fillRect/>
            </a:stretch>
          </p:blipFill>
          <p:spPr>
            <a:xfrm>
              <a:off x="6568943" y="5795683"/>
              <a:ext cx="145312" cy="192544"/>
            </a:xfrm>
            <a:prstGeom prst="rect">
              <a:avLst/>
            </a:prstGeom>
          </p:spPr>
        </p:pic>
        <p:sp>
          <p:nvSpPr>
            <p:cNvPr id="544" name="object 544"/>
            <p:cNvSpPr/>
            <p:nvPr/>
          </p:nvSpPr>
          <p:spPr>
            <a:xfrm>
              <a:off x="6741904" y="5958391"/>
              <a:ext cx="28574" cy="28574"/>
            </a:xfrm>
            <a:custGeom>
              <a:avLst/>
              <a:gdLst/>
              <a:ahLst/>
              <a:cxnLst/>
              <a:rect l="l" t="t" r="r" b="b"/>
              <a:pathLst>
                <a:path w="32384" h="32384">
                  <a:moveTo>
                    <a:pt x="32003" y="32003"/>
                  </a:moveTo>
                  <a:lnTo>
                    <a:pt x="0" y="32003"/>
                  </a:lnTo>
                  <a:lnTo>
                    <a:pt x="0" y="0"/>
                  </a:lnTo>
                  <a:lnTo>
                    <a:pt x="32003" y="0"/>
                  </a:lnTo>
                  <a:lnTo>
                    <a:pt x="32003" y="32003"/>
                  </a:lnTo>
                  <a:close/>
                </a:path>
              </a:pathLst>
            </a:custGeom>
            <a:solidFill>
              <a:srgbClr val="001F60"/>
            </a:solidFill>
          </p:spPr>
          <p:txBody>
            <a:bodyPr wrap="square" lIns="0" tIns="0" rIns="0" bIns="0" rtlCol="0"/>
            <a:lstStyle/>
            <a:p>
              <a:endParaRPr/>
            </a:p>
          </p:txBody>
        </p:sp>
      </p:grpSp>
      <p:sp>
        <p:nvSpPr>
          <p:cNvPr id="545" name="Slide Number Placeholder 544">
            <a:extLst>
              <a:ext uri="{FF2B5EF4-FFF2-40B4-BE49-F238E27FC236}">
                <a16:creationId xmlns:a16="http://schemas.microsoft.com/office/drawing/2014/main" id="{17EC614B-1D8D-2ECD-C49E-E84ADE005FCE}"/>
              </a:ext>
            </a:extLst>
          </p:cNvPr>
          <p:cNvSpPr>
            <a:spLocks noGrp="1"/>
          </p:cNvSpPr>
          <p:nvPr>
            <p:ph type="sldNum" sz="quarter" idx="7"/>
          </p:nvPr>
        </p:nvSpPr>
        <p:spPr/>
        <p:txBody>
          <a:bodyPr/>
          <a:lstStyle/>
          <a:p>
            <a:fld id="{B6F15528-21DE-4FAA-801E-634DDDAF4B2B}" type="slidenum">
              <a:rPr lang="en-US" smtClean="0"/>
              <a:t>76</a:t>
            </a:fld>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2623006" y="367531"/>
            <a:ext cx="1113091" cy="390525"/>
            <a:chOff x="2470605" y="367530"/>
            <a:chExt cx="1113091" cy="390525"/>
          </a:xfrm>
        </p:grpSpPr>
        <p:sp>
          <p:nvSpPr>
            <p:cNvPr id="6" name="object 6"/>
            <p:cNvSpPr/>
            <p:nvPr/>
          </p:nvSpPr>
          <p:spPr>
            <a:xfrm>
              <a:off x="2470605" y="367530"/>
              <a:ext cx="735105" cy="390525"/>
            </a:xfrm>
            <a:custGeom>
              <a:avLst/>
              <a:gdLst/>
              <a:ahLst/>
              <a:cxnLst/>
              <a:rect l="l" t="t" r="r" b="b"/>
              <a:pathLst>
                <a:path w="833119" h="442594">
                  <a:moveTo>
                    <a:pt x="298996" y="0"/>
                  </a:moveTo>
                  <a:lnTo>
                    <a:pt x="0" y="0"/>
                  </a:lnTo>
                  <a:lnTo>
                    <a:pt x="0" y="90004"/>
                  </a:lnTo>
                  <a:lnTo>
                    <a:pt x="9144" y="90004"/>
                  </a:lnTo>
                  <a:lnTo>
                    <a:pt x="12598" y="72847"/>
                  </a:lnTo>
                  <a:lnTo>
                    <a:pt x="18338" y="57810"/>
                  </a:lnTo>
                  <a:lnTo>
                    <a:pt x="44945" y="27520"/>
                  </a:lnTo>
                  <a:lnTo>
                    <a:pt x="85445" y="19812"/>
                  </a:lnTo>
                  <a:lnTo>
                    <a:pt x="108305" y="19812"/>
                  </a:lnTo>
                  <a:lnTo>
                    <a:pt x="108305" y="276123"/>
                  </a:lnTo>
                  <a:lnTo>
                    <a:pt x="108115" y="296595"/>
                  </a:lnTo>
                  <a:lnTo>
                    <a:pt x="96113" y="318897"/>
                  </a:lnTo>
                  <a:lnTo>
                    <a:pt x="90017" y="321945"/>
                  </a:lnTo>
                  <a:lnTo>
                    <a:pt x="82397" y="323469"/>
                  </a:lnTo>
                  <a:lnTo>
                    <a:pt x="62585" y="323469"/>
                  </a:lnTo>
                  <a:lnTo>
                    <a:pt x="62585" y="332613"/>
                  </a:lnTo>
                  <a:lnTo>
                    <a:pt x="236512" y="332613"/>
                  </a:lnTo>
                  <a:lnTo>
                    <a:pt x="236512" y="323469"/>
                  </a:lnTo>
                  <a:lnTo>
                    <a:pt x="215074" y="323469"/>
                  </a:lnTo>
                  <a:lnTo>
                    <a:pt x="207454" y="321945"/>
                  </a:lnTo>
                  <a:lnTo>
                    <a:pt x="202882" y="318897"/>
                  </a:lnTo>
                  <a:lnTo>
                    <a:pt x="196786" y="315849"/>
                  </a:lnTo>
                  <a:lnTo>
                    <a:pt x="193738" y="312801"/>
                  </a:lnTo>
                  <a:lnTo>
                    <a:pt x="192214" y="308229"/>
                  </a:lnTo>
                  <a:lnTo>
                    <a:pt x="190461" y="303657"/>
                  </a:lnTo>
                  <a:lnTo>
                    <a:pt x="189547" y="296786"/>
                  </a:lnTo>
                  <a:lnTo>
                    <a:pt x="189217" y="287616"/>
                  </a:lnTo>
                  <a:lnTo>
                    <a:pt x="189166" y="19812"/>
                  </a:lnTo>
                  <a:lnTo>
                    <a:pt x="224205" y="19862"/>
                  </a:lnTo>
                  <a:lnTo>
                    <a:pt x="261848" y="33197"/>
                  </a:lnTo>
                  <a:lnTo>
                    <a:pt x="286156" y="75387"/>
                  </a:lnTo>
                  <a:lnTo>
                    <a:pt x="289852" y="90004"/>
                  </a:lnTo>
                  <a:lnTo>
                    <a:pt x="298996" y="90004"/>
                  </a:lnTo>
                  <a:lnTo>
                    <a:pt x="298996" y="0"/>
                  </a:lnTo>
                  <a:close/>
                </a:path>
                <a:path w="833119" h="442594">
                  <a:moveTo>
                    <a:pt x="567512" y="103720"/>
                  </a:moveTo>
                  <a:lnTo>
                    <a:pt x="489686" y="103720"/>
                  </a:lnTo>
                  <a:lnTo>
                    <a:pt x="489686" y="112864"/>
                  </a:lnTo>
                  <a:lnTo>
                    <a:pt x="500354" y="112864"/>
                  </a:lnTo>
                  <a:lnTo>
                    <a:pt x="506450" y="114388"/>
                  </a:lnTo>
                  <a:lnTo>
                    <a:pt x="511022" y="119062"/>
                  </a:lnTo>
                  <a:lnTo>
                    <a:pt x="515594" y="122110"/>
                  </a:lnTo>
                  <a:lnTo>
                    <a:pt x="517118" y="126682"/>
                  </a:lnTo>
                  <a:lnTo>
                    <a:pt x="517118" y="132778"/>
                  </a:lnTo>
                  <a:lnTo>
                    <a:pt x="516242" y="141300"/>
                  </a:lnTo>
                  <a:lnTo>
                    <a:pt x="513499" y="152971"/>
                  </a:lnTo>
                  <a:lnTo>
                    <a:pt x="508762" y="167500"/>
                  </a:lnTo>
                  <a:lnTo>
                    <a:pt x="501878" y="184594"/>
                  </a:lnTo>
                  <a:lnTo>
                    <a:pt x="475970" y="254787"/>
                  </a:lnTo>
                  <a:lnTo>
                    <a:pt x="436257" y="164782"/>
                  </a:lnTo>
                  <a:lnTo>
                    <a:pt x="424065" y="126682"/>
                  </a:lnTo>
                  <a:lnTo>
                    <a:pt x="424065" y="123634"/>
                  </a:lnTo>
                  <a:lnTo>
                    <a:pt x="425589" y="120586"/>
                  </a:lnTo>
                  <a:lnTo>
                    <a:pt x="431685" y="114388"/>
                  </a:lnTo>
                  <a:lnTo>
                    <a:pt x="437781" y="112864"/>
                  </a:lnTo>
                  <a:lnTo>
                    <a:pt x="445490" y="112864"/>
                  </a:lnTo>
                  <a:lnTo>
                    <a:pt x="445490" y="103720"/>
                  </a:lnTo>
                  <a:lnTo>
                    <a:pt x="323380" y="103720"/>
                  </a:lnTo>
                  <a:lnTo>
                    <a:pt x="323380" y="112864"/>
                  </a:lnTo>
                  <a:lnTo>
                    <a:pt x="331000" y="114388"/>
                  </a:lnTo>
                  <a:lnTo>
                    <a:pt x="338721" y="119062"/>
                  </a:lnTo>
                  <a:lnTo>
                    <a:pt x="348170" y="131470"/>
                  </a:lnTo>
                  <a:lnTo>
                    <a:pt x="353771" y="141351"/>
                  </a:lnTo>
                  <a:lnTo>
                    <a:pt x="360222" y="154952"/>
                  </a:lnTo>
                  <a:lnTo>
                    <a:pt x="367677" y="172402"/>
                  </a:lnTo>
                  <a:lnTo>
                    <a:pt x="442353" y="343281"/>
                  </a:lnTo>
                  <a:lnTo>
                    <a:pt x="434733" y="361569"/>
                  </a:lnTo>
                  <a:lnTo>
                    <a:pt x="428155" y="378434"/>
                  </a:lnTo>
                  <a:lnTo>
                    <a:pt x="422160" y="392137"/>
                  </a:lnTo>
                  <a:lnTo>
                    <a:pt x="416725" y="402386"/>
                  </a:lnTo>
                  <a:lnTo>
                    <a:pt x="411873" y="408901"/>
                  </a:lnTo>
                  <a:lnTo>
                    <a:pt x="407301" y="413473"/>
                  </a:lnTo>
                  <a:lnTo>
                    <a:pt x="402729" y="416521"/>
                  </a:lnTo>
                  <a:lnTo>
                    <a:pt x="396633" y="416521"/>
                  </a:lnTo>
                  <a:lnTo>
                    <a:pt x="392061" y="411949"/>
                  </a:lnTo>
                  <a:lnTo>
                    <a:pt x="392061" y="401281"/>
                  </a:lnTo>
                  <a:lnTo>
                    <a:pt x="390867" y="393839"/>
                  </a:lnTo>
                  <a:lnTo>
                    <a:pt x="355485" y="369277"/>
                  </a:lnTo>
                  <a:lnTo>
                    <a:pt x="334048" y="402805"/>
                  </a:lnTo>
                  <a:lnTo>
                    <a:pt x="334899" y="410527"/>
                  </a:lnTo>
                  <a:lnTo>
                    <a:pt x="361391" y="439191"/>
                  </a:lnTo>
                  <a:lnTo>
                    <a:pt x="379869" y="442429"/>
                  </a:lnTo>
                  <a:lnTo>
                    <a:pt x="391883" y="441032"/>
                  </a:lnTo>
                  <a:lnTo>
                    <a:pt x="429107" y="410883"/>
                  </a:lnTo>
                  <a:lnTo>
                    <a:pt x="447433" y="371551"/>
                  </a:lnTo>
                  <a:lnTo>
                    <a:pt x="532168" y="152946"/>
                  </a:lnTo>
                  <a:lnTo>
                    <a:pt x="538454" y="137922"/>
                  </a:lnTo>
                  <a:lnTo>
                    <a:pt x="543598" y="127177"/>
                  </a:lnTo>
                  <a:lnTo>
                    <a:pt x="547598" y="120586"/>
                  </a:lnTo>
                  <a:lnTo>
                    <a:pt x="553796" y="115912"/>
                  </a:lnTo>
                  <a:lnTo>
                    <a:pt x="559892" y="112864"/>
                  </a:lnTo>
                  <a:lnTo>
                    <a:pt x="567512" y="112864"/>
                  </a:lnTo>
                  <a:lnTo>
                    <a:pt x="567512" y="103720"/>
                  </a:lnTo>
                  <a:close/>
                </a:path>
                <a:path w="833119" h="442594">
                  <a:moveTo>
                    <a:pt x="832866" y="216687"/>
                  </a:moveTo>
                  <a:lnTo>
                    <a:pt x="826439" y="171170"/>
                  </a:lnTo>
                  <a:lnTo>
                    <a:pt x="808482" y="131622"/>
                  </a:lnTo>
                  <a:lnTo>
                    <a:pt x="779614" y="105752"/>
                  </a:lnTo>
                  <a:lnTo>
                    <a:pt x="759625" y="98044"/>
                  </a:lnTo>
                  <a:lnTo>
                    <a:pt x="759625" y="222783"/>
                  </a:lnTo>
                  <a:lnTo>
                    <a:pt x="759002" y="249097"/>
                  </a:lnTo>
                  <a:lnTo>
                    <a:pt x="753198" y="288023"/>
                  </a:lnTo>
                  <a:lnTo>
                    <a:pt x="726097" y="315849"/>
                  </a:lnTo>
                  <a:lnTo>
                    <a:pt x="713803" y="313867"/>
                  </a:lnTo>
                  <a:lnTo>
                    <a:pt x="705535" y="309753"/>
                  </a:lnTo>
                  <a:lnTo>
                    <a:pt x="702094" y="308038"/>
                  </a:lnTo>
                  <a:lnTo>
                    <a:pt x="690943" y="298488"/>
                  </a:lnTo>
                  <a:lnTo>
                    <a:pt x="680377" y="285369"/>
                  </a:lnTo>
                  <a:lnTo>
                    <a:pt x="680377" y="161734"/>
                  </a:lnTo>
                  <a:lnTo>
                    <a:pt x="709523" y="128943"/>
                  </a:lnTo>
                  <a:lnTo>
                    <a:pt x="721525" y="126682"/>
                  </a:lnTo>
                  <a:lnTo>
                    <a:pt x="728980" y="127546"/>
                  </a:lnTo>
                  <a:lnTo>
                    <a:pt x="756196" y="172415"/>
                  </a:lnTo>
                  <a:lnTo>
                    <a:pt x="759625" y="222783"/>
                  </a:lnTo>
                  <a:lnTo>
                    <a:pt x="759625" y="98044"/>
                  </a:lnTo>
                  <a:lnTo>
                    <a:pt x="756691" y="97231"/>
                  </a:lnTo>
                  <a:lnTo>
                    <a:pt x="744385" y="96100"/>
                  </a:lnTo>
                  <a:lnTo>
                    <a:pt x="733475" y="96939"/>
                  </a:lnTo>
                  <a:lnTo>
                    <a:pt x="692569" y="118440"/>
                  </a:lnTo>
                  <a:lnTo>
                    <a:pt x="680377" y="134302"/>
                  </a:lnTo>
                  <a:lnTo>
                    <a:pt x="680377" y="103733"/>
                  </a:lnTo>
                  <a:lnTo>
                    <a:pt x="584263" y="103733"/>
                  </a:lnTo>
                  <a:lnTo>
                    <a:pt x="584263" y="112864"/>
                  </a:lnTo>
                  <a:lnTo>
                    <a:pt x="594931" y="112864"/>
                  </a:lnTo>
                  <a:lnTo>
                    <a:pt x="602551" y="115912"/>
                  </a:lnTo>
                  <a:lnTo>
                    <a:pt x="611695" y="151066"/>
                  </a:lnTo>
                  <a:lnTo>
                    <a:pt x="611695" y="393674"/>
                  </a:lnTo>
                  <a:lnTo>
                    <a:pt x="593407" y="431774"/>
                  </a:lnTo>
                  <a:lnTo>
                    <a:pt x="584263" y="431774"/>
                  </a:lnTo>
                  <a:lnTo>
                    <a:pt x="584263" y="440918"/>
                  </a:lnTo>
                  <a:lnTo>
                    <a:pt x="715429" y="440918"/>
                  </a:lnTo>
                  <a:lnTo>
                    <a:pt x="715429" y="431774"/>
                  </a:lnTo>
                  <a:lnTo>
                    <a:pt x="703237" y="431774"/>
                  </a:lnTo>
                  <a:lnTo>
                    <a:pt x="695617" y="430250"/>
                  </a:lnTo>
                  <a:lnTo>
                    <a:pt x="692569" y="428726"/>
                  </a:lnTo>
                  <a:lnTo>
                    <a:pt x="687997" y="427202"/>
                  </a:lnTo>
                  <a:lnTo>
                    <a:pt x="684949" y="424154"/>
                  </a:lnTo>
                  <a:lnTo>
                    <a:pt x="681901" y="415010"/>
                  </a:lnTo>
                  <a:lnTo>
                    <a:pt x="680377" y="407390"/>
                  </a:lnTo>
                  <a:lnTo>
                    <a:pt x="680377" y="309753"/>
                  </a:lnTo>
                  <a:lnTo>
                    <a:pt x="687209" y="317157"/>
                  </a:lnTo>
                  <a:lnTo>
                    <a:pt x="693902" y="323278"/>
                  </a:lnTo>
                  <a:lnTo>
                    <a:pt x="732218" y="339661"/>
                  </a:lnTo>
                  <a:lnTo>
                    <a:pt x="741337" y="340233"/>
                  </a:lnTo>
                  <a:lnTo>
                    <a:pt x="754519" y="339356"/>
                  </a:lnTo>
                  <a:lnTo>
                    <a:pt x="798601" y="316369"/>
                  </a:lnTo>
                  <a:lnTo>
                    <a:pt x="820674" y="280695"/>
                  </a:lnTo>
                  <a:lnTo>
                    <a:pt x="832040" y="234403"/>
                  </a:lnTo>
                  <a:lnTo>
                    <a:pt x="832866" y="21668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3244495" y="452325"/>
              <a:ext cx="169601" cy="215404"/>
            </a:xfrm>
            <a:prstGeom prst="rect">
              <a:avLst/>
            </a:prstGeom>
          </p:spPr>
        </p:pic>
        <p:pic>
          <p:nvPicPr>
            <p:cNvPr id="8" name="object 8"/>
            <p:cNvPicPr/>
            <p:nvPr/>
          </p:nvPicPr>
          <p:blipFill>
            <a:blip r:embed="rId3"/>
            <a:stretch>
              <a:fillRect/>
            </a:stretch>
          </p:blipFill>
          <p:spPr>
            <a:xfrm>
              <a:off x="3443763" y="452325"/>
              <a:ext cx="139933" cy="215404"/>
            </a:xfrm>
            <a:prstGeom prst="rect">
              <a:avLst/>
            </a:prstGeom>
          </p:spPr>
        </p:pic>
      </p:grpSp>
      <p:grpSp>
        <p:nvGrpSpPr>
          <p:cNvPr id="9" name="object 9"/>
          <p:cNvGrpSpPr/>
          <p:nvPr/>
        </p:nvGrpSpPr>
        <p:grpSpPr>
          <a:xfrm>
            <a:off x="3886873" y="360801"/>
            <a:ext cx="383858" cy="306928"/>
            <a:chOff x="3734472" y="360801"/>
            <a:chExt cx="383858" cy="306928"/>
          </a:xfrm>
        </p:grpSpPr>
        <p:pic>
          <p:nvPicPr>
            <p:cNvPr id="10" name="object 10"/>
            <p:cNvPicPr/>
            <p:nvPr/>
          </p:nvPicPr>
          <p:blipFill>
            <a:blip r:embed="rId4"/>
            <a:stretch>
              <a:fillRect/>
            </a:stretch>
          </p:blipFill>
          <p:spPr>
            <a:xfrm>
              <a:off x="3734472" y="452325"/>
              <a:ext cx="191116" cy="215404"/>
            </a:xfrm>
            <a:prstGeom prst="rect">
              <a:avLst/>
            </a:prstGeom>
          </p:spPr>
        </p:pic>
        <p:sp>
          <p:nvSpPr>
            <p:cNvPr id="11" name="object 11"/>
            <p:cNvSpPr/>
            <p:nvPr/>
          </p:nvSpPr>
          <p:spPr>
            <a:xfrm>
              <a:off x="3952482" y="360801"/>
              <a:ext cx="165847" cy="300318"/>
            </a:xfrm>
            <a:custGeom>
              <a:avLst/>
              <a:gdLst/>
              <a:ahLst/>
              <a:cxnLst/>
              <a:rect l="l" t="t" r="r" b="b"/>
              <a:pathLst>
                <a:path w="187960" h="340359">
                  <a:moveTo>
                    <a:pt x="135731" y="340232"/>
                  </a:moveTo>
                  <a:lnTo>
                    <a:pt x="0" y="340232"/>
                  </a:lnTo>
                  <a:lnTo>
                    <a:pt x="0" y="332613"/>
                  </a:lnTo>
                  <a:lnTo>
                    <a:pt x="9144" y="332613"/>
                  </a:lnTo>
                  <a:lnTo>
                    <a:pt x="16764" y="331089"/>
                  </a:lnTo>
                  <a:lnTo>
                    <a:pt x="21336" y="328041"/>
                  </a:lnTo>
                  <a:lnTo>
                    <a:pt x="25908" y="326517"/>
                  </a:lnTo>
                  <a:lnTo>
                    <a:pt x="28956" y="323469"/>
                  </a:lnTo>
                  <a:lnTo>
                    <a:pt x="30480" y="318896"/>
                  </a:lnTo>
                  <a:lnTo>
                    <a:pt x="32004" y="315849"/>
                  </a:lnTo>
                  <a:lnTo>
                    <a:pt x="33528" y="306705"/>
                  </a:lnTo>
                  <a:lnTo>
                    <a:pt x="33528" y="135826"/>
                  </a:lnTo>
                  <a:lnTo>
                    <a:pt x="0" y="135826"/>
                  </a:lnTo>
                  <a:lnTo>
                    <a:pt x="0" y="111347"/>
                  </a:lnTo>
                  <a:lnTo>
                    <a:pt x="33528" y="111347"/>
                  </a:lnTo>
                  <a:lnTo>
                    <a:pt x="33528" y="94583"/>
                  </a:lnTo>
                  <a:lnTo>
                    <a:pt x="32004" y="82391"/>
                  </a:lnTo>
                  <a:lnTo>
                    <a:pt x="33696" y="65802"/>
                  </a:lnTo>
                  <a:lnTo>
                    <a:pt x="58007" y="22860"/>
                  </a:lnTo>
                  <a:lnTo>
                    <a:pt x="107513" y="1428"/>
                  </a:lnTo>
                  <a:lnTo>
                    <a:pt x="128111" y="0"/>
                  </a:lnTo>
                  <a:lnTo>
                    <a:pt x="142770" y="595"/>
                  </a:lnTo>
                  <a:lnTo>
                    <a:pt x="179927" y="16644"/>
                  </a:lnTo>
                  <a:lnTo>
                    <a:pt x="187642" y="36576"/>
                  </a:lnTo>
                  <a:lnTo>
                    <a:pt x="187642" y="44291"/>
                  </a:lnTo>
                  <a:lnTo>
                    <a:pt x="146399" y="64103"/>
                  </a:lnTo>
                  <a:lnTo>
                    <a:pt x="129635" y="30480"/>
                  </a:lnTo>
                  <a:lnTo>
                    <a:pt x="129635" y="21336"/>
                  </a:lnTo>
                  <a:lnTo>
                    <a:pt x="123539" y="15240"/>
                  </a:lnTo>
                  <a:lnTo>
                    <a:pt x="120491" y="13716"/>
                  </a:lnTo>
                  <a:lnTo>
                    <a:pt x="112871" y="13716"/>
                  </a:lnTo>
                  <a:lnTo>
                    <a:pt x="108299" y="15240"/>
                  </a:lnTo>
                  <a:lnTo>
                    <a:pt x="102203" y="24384"/>
                  </a:lnTo>
                  <a:lnTo>
                    <a:pt x="100679" y="30480"/>
                  </a:lnTo>
                  <a:lnTo>
                    <a:pt x="100679" y="111347"/>
                  </a:lnTo>
                  <a:lnTo>
                    <a:pt x="135731" y="111347"/>
                  </a:lnTo>
                  <a:lnTo>
                    <a:pt x="135731" y="135826"/>
                  </a:lnTo>
                  <a:lnTo>
                    <a:pt x="100679" y="135826"/>
                  </a:lnTo>
                  <a:lnTo>
                    <a:pt x="100679" y="294513"/>
                  </a:lnTo>
                  <a:lnTo>
                    <a:pt x="117062" y="330327"/>
                  </a:lnTo>
                  <a:lnTo>
                    <a:pt x="135731" y="332613"/>
                  </a:lnTo>
                  <a:lnTo>
                    <a:pt x="135731" y="340232"/>
                  </a:lnTo>
                  <a:close/>
                </a:path>
              </a:pathLst>
            </a:custGeom>
            <a:solidFill>
              <a:srgbClr val="006633"/>
            </a:solidFill>
          </p:spPr>
          <p:txBody>
            <a:bodyPr wrap="square" lIns="0" tIns="0" rIns="0" bIns="0" rtlCol="0"/>
            <a:lstStyle/>
            <a:p>
              <a:endParaRPr/>
            </a:p>
          </p:txBody>
        </p:sp>
      </p:grpSp>
      <p:grpSp>
        <p:nvGrpSpPr>
          <p:cNvPr id="12" name="object 12"/>
          <p:cNvGrpSpPr/>
          <p:nvPr/>
        </p:nvGrpSpPr>
        <p:grpSpPr>
          <a:xfrm>
            <a:off x="4367353" y="360802"/>
            <a:ext cx="912679" cy="308722"/>
            <a:chOff x="4214953" y="360801"/>
            <a:chExt cx="912679" cy="308722"/>
          </a:xfrm>
        </p:grpSpPr>
        <p:sp>
          <p:nvSpPr>
            <p:cNvPr id="13" name="object 13"/>
            <p:cNvSpPr/>
            <p:nvPr/>
          </p:nvSpPr>
          <p:spPr>
            <a:xfrm>
              <a:off x="4214953" y="360801"/>
              <a:ext cx="207309" cy="308722"/>
            </a:xfrm>
            <a:custGeom>
              <a:avLst/>
              <a:gdLst/>
              <a:ahLst/>
              <a:cxnLst/>
              <a:rect l="l" t="t" r="r" b="b"/>
              <a:pathLst>
                <a:path w="234950" h="349884">
                  <a:moveTo>
                    <a:pt x="118967" y="349377"/>
                  </a:moveTo>
                  <a:lnTo>
                    <a:pt x="45720" y="331088"/>
                  </a:lnTo>
                  <a:lnTo>
                    <a:pt x="39623" y="328040"/>
                  </a:lnTo>
                  <a:lnTo>
                    <a:pt x="30479" y="328040"/>
                  </a:lnTo>
                  <a:lnTo>
                    <a:pt x="25908" y="329564"/>
                  </a:lnTo>
                  <a:lnTo>
                    <a:pt x="21335" y="334137"/>
                  </a:lnTo>
                  <a:lnTo>
                    <a:pt x="16763" y="337185"/>
                  </a:lnTo>
                  <a:lnTo>
                    <a:pt x="12191" y="341757"/>
                  </a:lnTo>
                  <a:lnTo>
                    <a:pt x="9144" y="347853"/>
                  </a:lnTo>
                  <a:lnTo>
                    <a:pt x="0" y="347853"/>
                  </a:lnTo>
                  <a:lnTo>
                    <a:pt x="0" y="222789"/>
                  </a:lnTo>
                  <a:lnTo>
                    <a:pt x="9144" y="222789"/>
                  </a:lnTo>
                  <a:lnTo>
                    <a:pt x="16025" y="247627"/>
                  </a:lnTo>
                  <a:lnTo>
                    <a:pt x="25336" y="269474"/>
                  </a:lnTo>
                  <a:lnTo>
                    <a:pt x="51815" y="303656"/>
                  </a:lnTo>
                  <a:lnTo>
                    <a:pt x="100344" y="329374"/>
                  </a:lnTo>
                  <a:lnTo>
                    <a:pt x="117443" y="331088"/>
                  </a:lnTo>
                  <a:lnTo>
                    <a:pt x="130563" y="330207"/>
                  </a:lnTo>
                  <a:lnTo>
                    <a:pt x="168774" y="308465"/>
                  </a:lnTo>
                  <a:lnTo>
                    <a:pt x="178498" y="282225"/>
                  </a:lnTo>
                  <a:lnTo>
                    <a:pt x="178498" y="273081"/>
                  </a:lnTo>
                  <a:lnTo>
                    <a:pt x="152495" y="238029"/>
                  </a:lnTo>
                  <a:lnTo>
                    <a:pt x="145375" y="232267"/>
                  </a:lnTo>
                  <a:lnTo>
                    <a:pt x="135540" y="226218"/>
                  </a:lnTo>
                  <a:lnTo>
                    <a:pt x="123134" y="219598"/>
                  </a:lnTo>
                  <a:lnTo>
                    <a:pt x="86900" y="201184"/>
                  </a:lnTo>
                  <a:lnTo>
                    <a:pt x="68627" y="191273"/>
                  </a:lnTo>
                  <a:lnTo>
                    <a:pt x="32980" y="165663"/>
                  </a:lnTo>
                  <a:lnTo>
                    <a:pt x="7310" y="128548"/>
                  </a:lnTo>
                  <a:lnTo>
                    <a:pt x="1523" y="96107"/>
                  </a:lnTo>
                  <a:lnTo>
                    <a:pt x="3262" y="76603"/>
                  </a:lnTo>
                  <a:lnTo>
                    <a:pt x="30479" y="27432"/>
                  </a:lnTo>
                  <a:lnTo>
                    <a:pt x="63674" y="6858"/>
                  </a:lnTo>
                  <a:lnTo>
                    <a:pt x="103727" y="0"/>
                  </a:lnTo>
                  <a:lnTo>
                    <a:pt x="111728" y="285"/>
                  </a:lnTo>
                  <a:lnTo>
                    <a:pt x="155447" y="11215"/>
                  </a:lnTo>
                  <a:lnTo>
                    <a:pt x="163163" y="15240"/>
                  </a:lnTo>
                  <a:lnTo>
                    <a:pt x="173831" y="19812"/>
                  </a:lnTo>
                  <a:lnTo>
                    <a:pt x="183070" y="22859"/>
                  </a:lnTo>
                  <a:lnTo>
                    <a:pt x="190690" y="22859"/>
                  </a:lnTo>
                  <a:lnTo>
                    <a:pt x="193738" y="21336"/>
                  </a:lnTo>
                  <a:lnTo>
                    <a:pt x="196786" y="18288"/>
                  </a:lnTo>
                  <a:lnTo>
                    <a:pt x="199834" y="16764"/>
                  </a:lnTo>
                  <a:lnTo>
                    <a:pt x="201358" y="10668"/>
                  </a:lnTo>
                  <a:lnTo>
                    <a:pt x="204406" y="0"/>
                  </a:lnTo>
                  <a:lnTo>
                    <a:pt x="210502" y="0"/>
                  </a:lnTo>
                  <a:lnTo>
                    <a:pt x="213550" y="111347"/>
                  </a:lnTo>
                  <a:lnTo>
                    <a:pt x="204406" y="111347"/>
                  </a:lnTo>
                  <a:lnTo>
                    <a:pt x="199571" y="91654"/>
                  </a:lnTo>
                  <a:lnTo>
                    <a:pt x="192012" y="73818"/>
                  </a:lnTo>
                  <a:lnTo>
                    <a:pt x="154376" y="33115"/>
                  </a:lnTo>
                  <a:lnTo>
                    <a:pt x="108299" y="18288"/>
                  </a:lnTo>
                  <a:lnTo>
                    <a:pt x="96320" y="19145"/>
                  </a:lnTo>
                  <a:lnTo>
                    <a:pt x="62341" y="38924"/>
                  </a:lnTo>
                  <a:lnTo>
                    <a:pt x="53339" y="62579"/>
                  </a:lnTo>
                  <a:lnTo>
                    <a:pt x="53339" y="70199"/>
                  </a:lnTo>
                  <a:lnTo>
                    <a:pt x="82391" y="105251"/>
                  </a:lnTo>
                  <a:lnTo>
                    <a:pt x="116252" y="124579"/>
                  </a:lnTo>
                  <a:lnTo>
                    <a:pt x="135731" y="134302"/>
                  </a:lnTo>
                  <a:lnTo>
                    <a:pt x="162273" y="147994"/>
                  </a:lnTo>
                  <a:lnTo>
                    <a:pt x="202248" y="174807"/>
                  </a:lnTo>
                  <a:lnTo>
                    <a:pt x="229552" y="215122"/>
                  </a:lnTo>
                  <a:lnTo>
                    <a:pt x="234886" y="247173"/>
                  </a:lnTo>
                  <a:lnTo>
                    <a:pt x="232862" y="267167"/>
                  </a:lnTo>
                  <a:lnTo>
                    <a:pt x="216241" y="303189"/>
                  </a:lnTo>
                  <a:lnTo>
                    <a:pt x="184198" y="332017"/>
                  </a:lnTo>
                  <a:lnTo>
                    <a:pt x="142985" y="347400"/>
                  </a:lnTo>
                  <a:lnTo>
                    <a:pt x="118967" y="349377"/>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4451788" y="452325"/>
              <a:ext cx="189771" cy="215404"/>
            </a:xfrm>
            <a:prstGeom prst="rect">
              <a:avLst/>
            </a:prstGeom>
          </p:spPr>
        </p:pic>
        <p:sp>
          <p:nvSpPr>
            <p:cNvPr id="15" name="object 15"/>
            <p:cNvSpPr/>
            <p:nvPr/>
          </p:nvSpPr>
          <p:spPr>
            <a:xfrm>
              <a:off x="4663148" y="360806"/>
              <a:ext cx="464484" cy="307041"/>
            </a:xfrm>
            <a:custGeom>
              <a:avLst/>
              <a:gdLst/>
              <a:ahLst/>
              <a:cxnLst/>
              <a:rect l="l" t="t" r="r" b="b"/>
              <a:pathLst>
                <a:path w="526414" h="347980">
                  <a:moveTo>
                    <a:pt x="123545" y="332613"/>
                  </a:moveTo>
                  <a:lnTo>
                    <a:pt x="96316" y="304419"/>
                  </a:lnTo>
                  <a:lnTo>
                    <a:pt x="96012" y="292989"/>
                  </a:lnTo>
                  <a:lnTo>
                    <a:pt x="96012" y="7620"/>
                  </a:lnTo>
                  <a:lnTo>
                    <a:pt x="0" y="7620"/>
                  </a:lnTo>
                  <a:lnTo>
                    <a:pt x="0" y="16764"/>
                  </a:lnTo>
                  <a:lnTo>
                    <a:pt x="10668" y="16764"/>
                  </a:lnTo>
                  <a:lnTo>
                    <a:pt x="16764" y="19812"/>
                  </a:lnTo>
                  <a:lnTo>
                    <a:pt x="27432" y="54952"/>
                  </a:lnTo>
                  <a:lnTo>
                    <a:pt x="27432" y="292989"/>
                  </a:lnTo>
                  <a:lnTo>
                    <a:pt x="16764" y="329565"/>
                  </a:lnTo>
                  <a:lnTo>
                    <a:pt x="0" y="332613"/>
                  </a:lnTo>
                  <a:lnTo>
                    <a:pt x="0" y="340233"/>
                  </a:lnTo>
                  <a:lnTo>
                    <a:pt x="123545" y="340233"/>
                  </a:lnTo>
                  <a:lnTo>
                    <a:pt x="123545" y="332613"/>
                  </a:lnTo>
                  <a:close/>
                </a:path>
                <a:path w="526414" h="347980">
                  <a:moveTo>
                    <a:pt x="233362" y="38100"/>
                  </a:moveTo>
                  <a:lnTo>
                    <a:pt x="210121" y="2476"/>
                  </a:lnTo>
                  <a:lnTo>
                    <a:pt x="195173" y="0"/>
                  </a:lnTo>
                  <a:lnTo>
                    <a:pt x="187477" y="596"/>
                  </a:lnTo>
                  <a:lnTo>
                    <a:pt x="157911" y="30391"/>
                  </a:lnTo>
                  <a:lnTo>
                    <a:pt x="157073" y="38100"/>
                  </a:lnTo>
                  <a:lnTo>
                    <a:pt x="157911" y="45631"/>
                  </a:lnTo>
                  <a:lnTo>
                    <a:pt x="187477" y="75463"/>
                  </a:lnTo>
                  <a:lnTo>
                    <a:pt x="195173" y="76301"/>
                  </a:lnTo>
                  <a:lnTo>
                    <a:pt x="202946" y="75463"/>
                  </a:lnTo>
                  <a:lnTo>
                    <a:pt x="232778" y="45631"/>
                  </a:lnTo>
                  <a:lnTo>
                    <a:pt x="233362" y="38100"/>
                  </a:lnTo>
                  <a:close/>
                </a:path>
                <a:path w="526414" h="347980">
                  <a:moveTo>
                    <a:pt x="257746" y="332613"/>
                  </a:moveTo>
                  <a:lnTo>
                    <a:pt x="230606" y="304419"/>
                  </a:lnTo>
                  <a:lnTo>
                    <a:pt x="230314" y="292989"/>
                  </a:lnTo>
                  <a:lnTo>
                    <a:pt x="230314" y="111353"/>
                  </a:lnTo>
                  <a:lnTo>
                    <a:pt x="132689" y="111353"/>
                  </a:lnTo>
                  <a:lnTo>
                    <a:pt x="132689" y="120497"/>
                  </a:lnTo>
                  <a:lnTo>
                    <a:pt x="144881" y="120497"/>
                  </a:lnTo>
                  <a:lnTo>
                    <a:pt x="150977" y="123545"/>
                  </a:lnTo>
                  <a:lnTo>
                    <a:pt x="161645" y="158686"/>
                  </a:lnTo>
                  <a:lnTo>
                    <a:pt x="161645" y="292989"/>
                  </a:lnTo>
                  <a:lnTo>
                    <a:pt x="150977" y="329565"/>
                  </a:lnTo>
                  <a:lnTo>
                    <a:pt x="132689" y="332613"/>
                  </a:lnTo>
                  <a:lnTo>
                    <a:pt x="132689" y="340233"/>
                  </a:lnTo>
                  <a:lnTo>
                    <a:pt x="257746" y="340233"/>
                  </a:lnTo>
                  <a:lnTo>
                    <a:pt x="257746" y="332613"/>
                  </a:lnTo>
                  <a:close/>
                </a:path>
                <a:path w="526414" h="347980">
                  <a:moveTo>
                    <a:pt x="526262" y="320421"/>
                  </a:moveTo>
                  <a:lnTo>
                    <a:pt x="517017" y="320421"/>
                  </a:lnTo>
                  <a:lnTo>
                    <a:pt x="510921" y="318897"/>
                  </a:lnTo>
                  <a:lnTo>
                    <a:pt x="506349" y="315849"/>
                  </a:lnTo>
                  <a:lnTo>
                    <a:pt x="501777" y="311277"/>
                  </a:lnTo>
                  <a:lnTo>
                    <a:pt x="500253" y="309753"/>
                  </a:lnTo>
                  <a:lnTo>
                    <a:pt x="498729" y="303657"/>
                  </a:lnTo>
                  <a:lnTo>
                    <a:pt x="498500" y="299935"/>
                  </a:lnTo>
                  <a:lnTo>
                    <a:pt x="497967" y="293357"/>
                  </a:lnTo>
                  <a:lnTo>
                    <a:pt x="497446" y="283895"/>
                  </a:lnTo>
                  <a:lnTo>
                    <a:pt x="497230" y="272707"/>
                  </a:lnTo>
                  <a:lnTo>
                    <a:pt x="497205" y="132778"/>
                  </a:lnTo>
                  <a:lnTo>
                    <a:pt x="497205" y="7620"/>
                  </a:lnTo>
                  <a:lnTo>
                    <a:pt x="396532" y="7620"/>
                  </a:lnTo>
                  <a:lnTo>
                    <a:pt x="396532" y="18288"/>
                  </a:lnTo>
                  <a:lnTo>
                    <a:pt x="407200" y="18288"/>
                  </a:lnTo>
                  <a:lnTo>
                    <a:pt x="413296" y="19812"/>
                  </a:lnTo>
                  <a:lnTo>
                    <a:pt x="428625" y="132778"/>
                  </a:lnTo>
                  <a:lnTo>
                    <a:pt x="428625" y="163258"/>
                  </a:lnTo>
                  <a:lnTo>
                    <a:pt x="428536" y="283895"/>
                  </a:lnTo>
                  <a:lnTo>
                    <a:pt x="399173" y="316636"/>
                  </a:lnTo>
                  <a:lnTo>
                    <a:pt x="388912" y="318897"/>
                  </a:lnTo>
                  <a:lnTo>
                    <a:pt x="381292" y="318897"/>
                  </a:lnTo>
                  <a:lnTo>
                    <a:pt x="355384" y="283756"/>
                  </a:lnTo>
                  <a:lnTo>
                    <a:pt x="349592" y="240030"/>
                  </a:lnTo>
                  <a:lnTo>
                    <a:pt x="349288" y="219748"/>
                  </a:lnTo>
                  <a:lnTo>
                    <a:pt x="349592" y="200545"/>
                  </a:lnTo>
                  <a:lnTo>
                    <a:pt x="355384" y="160210"/>
                  </a:lnTo>
                  <a:lnTo>
                    <a:pt x="378244" y="128206"/>
                  </a:lnTo>
                  <a:lnTo>
                    <a:pt x="419100" y="148132"/>
                  </a:lnTo>
                  <a:lnTo>
                    <a:pt x="428625" y="163258"/>
                  </a:lnTo>
                  <a:lnTo>
                    <a:pt x="428625" y="132778"/>
                  </a:lnTo>
                  <a:lnTo>
                    <a:pt x="394868" y="107581"/>
                  </a:lnTo>
                  <a:lnTo>
                    <a:pt x="372148" y="103733"/>
                  </a:lnTo>
                  <a:lnTo>
                    <a:pt x="359841" y="104825"/>
                  </a:lnTo>
                  <a:lnTo>
                    <a:pt x="314020" y="127647"/>
                  </a:lnTo>
                  <a:lnTo>
                    <a:pt x="289750" y="163258"/>
                  </a:lnTo>
                  <a:lnTo>
                    <a:pt x="278180" y="212382"/>
                  </a:lnTo>
                  <a:lnTo>
                    <a:pt x="277558" y="230403"/>
                  </a:lnTo>
                  <a:lnTo>
                    <a:pt x="278726" y="252412"/>
                  </a:lnTo>
                  <a:lnTo>
                    <a:pt x="288493" y="291312"/>
                  </a:lnTo>
                  <a:lnTo>
                    <a:pt x="311391" y="325348"/>
                  </a:lnTo>
                  <a:lnTo>
                    <a:pt x="346760" y="345300"/>
                  </a:lnTo>
                  <a:lnTo>
                    <a:pt x="367576" y="347853"/>
                  </a:lnTo>
                  <a:lnTo>
                    <a:pt x="375551" y="347306"/>
                  </a:lnTo>
                  <a:lnTo>
                    <a:pt x="412737" y="329184"/>
                  </a:lnTo>
                  <a:lnTo>
                    <a:pt x="428625" y="311277"/>
                  </a:lnTo>
                  <a:lnTo>
                    <a:pt x="428625" y="347853"/>
                  </a:lnTo>
                  <a:lnTo>
                    <a:pt x="526262" y="329565"/>
                  </a:lnTo>
                  <a:lnTo>
                    <a:pt x="526262" y="320421"/>
                  </a:lnTo>
                  <a:close/>
                </a:path>
              </a:pathLst>
            </a:custGeom>
            <a:solidFill>
              <a:srgbClr val="006633"/>
            </a:solidFill>
          </p:spPr>
          <p:txBody>
            <a:bodyPr wrap="square" lIns="0" tIns="0" rIns="0" bIns="0" rtlCol="0"/>
            <a:lstStyle/>
            <a:p>
              <a:endParaRPr/>
            </a:p>
          </p:txBody>
        </p:sp>
      </p:grpSp>
      <p:grpSp>
        <p:nvGrpSpPr>
          <p:cNvPr id="16" name="object 16"/>
          <p:cNvGrpSpPr/>
          <p:nvPr/>
        </p:nvGrpSpPr>
        <p:grpSpPr>
          <a:xfrm>
            <a:off x="5391601" y="367525"/>
            <a:ext cx="1134593" cy="300318"/>
            <a:chOff x="5239200" y="367525"/>
            <a:chExt cx="1134593" cy="300318"/>
          </a:xfrm>
        </p:grpSpPr>
        <p:sp>
          <p:nvSpPr>
            <p:cNvPr id="17" name="object 17"/>
            <p:cNvSpPr/>
            <p:nvPr/>
          </p:nvSpPr>
          <p:spPr>
            <a:xfrm>
              <a:off x="5239200" y="367525"/>
              <a:ext cx="436469" cy="300318"/>
            </a:xfrm>
            <a:custGeom>
              <a:avLst/>
              <a:gdLst/>
              <a:ahLst/>
              <a:cxnLst/>
              <a:rect l="l" t="t" r="r" b="b"/>
              <a:pathLst>
                <a:path w="494664" h="340359">
                  <a:moveTo>
                    <a:pt x="347757" y="340233"/>
                  </a:moveTo>
                  <a:lnTo>
                    <a:pt x="337089" y="340233"/>
                  </a:lnTo>
                  <a:lnTo>
                    <a:pt x="254698" y="126682"/>
                  </a:lnTo>
                  <a:lnTo>
                    <a:pt x="164687" y="340233"/>
                  </a:lnTo>
                  <a:lnTo>
                    <a:pt x="155543" y="340233"/>
                  </a:lnTo>
                  <a:lnTo>
                    <a:pt x="45719" y="68675"/>
                  </a:lnTo>
                  <a:lnTo>
                    <a:pt x="38076" y="50110"/>
                  </a:lnTo>
                  <a:lnTo>
                    <a:pt x="18288" y="13716"/>
                  </a:lnTo>
                  <a:lnTo>
                    <a:pt x="0" y="9144"/>
                  </a:lnTo>
                  <a:lnTo>
                    <a:pt x="0" y="0"/>
                  </a:lnTo>
                  <a:lnTo>
                    <a:pt x="144875" y="0"/>
                  </a:lnTo>
                  <a:lnTo>
                    <a:pt x="144875" y="9144"/>
                  </a:lnTo>
                  <a:lnTo>
                    <a:pt x="132683" y="9144"/>
                  </a:lnTo>
                  <a:lnTo>
                    <a:pt x="125063" y="10668"/>
                  </a:lnTo>
                  <a:lnTo>
                    <a:pt x="120491" y="13716"/>
                  </a:lnTo>
                  <a:lnTo>
                    <a:pt x="117443" y="16764"/>
                  </a:lnTo>
                  <a:lnTo>
                    <a:pt x="115919" y="21336"/>
                  </a:lnTo>
                  <a:lnTo>
                    <a:pt x="115919" y="25908"/>
                  </a:lnTo>
                  <a:lnTo>
                    <a:pt x="116538" y="31899"/>
                  </a:lnTo>
                  <a:lnTo>
                    <a:pt x="118586" y="40624"/>
                  </a:lnTo>
                  <a:lnTo>
                    <a:pt x="122348" y="51920"/>
                  </a:lnTo>
                  <a:lnTo>
                    <a:pt x="128111" y="65627"/>
                  </a:lnTo>
                  <a:lnTo>
                    <a:pt x="192119" y="227361"/>
                  </a:lnTo>
                  <a:lnTo>
                    <a:pt x="245554" y="100679"/>
                  </a:lnTo>
                  <a:lnTo>
                    <a:pt x="231838" y="65627"/>
                  </a:lnTo>
                  <a:lnTo>
                    <a:pt x="226409" y="52158"/>
                  </a:lnTo>
                  <a:lnTo>
                    <a:pt x="221551" y="41386"/>
                  </a:lnTo>
                  <a:lnTo>
                    <a:pt x="217265" y="33185"/>
                  </a:lnTo>
                  <a:lnTo>
                    <a:pt x="213550" y="27432"/>
                  </a:lnTo>
                  <a:lnTo>
                    <a:pt x="210502" y="21336"/>
                  </a:lnTo>
                  <a:lnTo>
                    <a:pt x="205930" y="15240"/>
                  </a:lnTo>
                  <a:lnTo>
                    <a:pt x="199834" y="13716"/>
                  </a:lnTo>
                  <a:lnTo>
                    <a:pt x="195262" y="10668"/>
                  </a:lnTo>
                  <a:lnTo>
                    <a:pt x="186023" y="9144"/>
                  </a:lnTo>
                  <a:lnTo>
                    <a:pt x="176879" y="9144"/>
                  </a:lnTo>
                  <a:lnTo>
                    <a:pt x="176879" y="0"/>
                  </a:lnTo>
                  <a:lnTo>
                    <a:pt x="337089" y="0"/>
                  </a:lnTo>
                  <a:lnTo>
                    <a:pt x="337089" y="9144"/>
                  </a:lnTo>
                  <a:lnTo>
                    <a:pt x="326421" y="9144"/>
                  </a:lnTo>
                  <a:lnTo>
                    <a:pt x="318801" y="10668"/>
                  </a:lnTo>
                  <a:lnTo>
                    <a:pt x="312705" y="12192"/>
                  </a:lnTo>
                  <a:lnTo>
                    <a:pt x="309657" y="12192"/>
                  </a:lnTo>
                  <a:lnTo>
                    <a:pt x="305085" y="16764"/>
                  </a:lnTo>
                  <a:lnTo>
                    <a:pt x="302037" y="22859"/>
                  </a:lnTo>
                  <a:lnTo>
                    <a:pt x="302037" y="27432"/>
                  </a:lnTo>
                  <a:lnTo>
                    <a:pt x="302847" y="31185"/>
                  </a:lnTo>
                  <a:lnTo>
                    <a:pt x="308467" y="47872"/>
                  </a:lnTo>
                  <a:lnTo>
                    <a:pt x="312705" y="61055"/>
                  </a:lnTo>
                  <a:lnTo>
                    <a:pt x="373665" y="219741"/>
                  </a:lnTo>
                  <a:lnTo>
                    <a:pt x="432649" y="65960"/>
                  </a:lnTo>
                  <a:lnTo>
                    <a:pt x="435673" y="57626"/>
                  </a:lnTo>
                  <a:lnTo>
                    <a:pt x="437840" y="51006"/>
                  </a:lnTo>
                  <a:lnTo>
                    <a:pt x="439293" y="45815"/>
                  </a:lnTo>
                  <a:lnTo>
                    <a:pt x="440817" y="41243"/>
                  </a:lnTo>
                  <a:lnTo>
                    <a:pt x="440817" y="24384"/>
                  </a:lnTo>
                  <a:lnTo>
                    <a:pt x="439293" y="19812"/>
                  </a:lnTo>
                  <a:lnTo>
                    <a:pt x="407289" y="9144"/>
                  </a:lnTo>
                  <a:lnTo>
                    <a:pt x="407289" y="0"/>
                  </a:lnTo>
                  <a:lnTo>
                    <a:pt x="494157" y="0"/>
                  </a:lnTo>
                  <a:lnTo>
                    <a:pt x="494157" y="9144"/>
                  </a:lnTo>
                  <a:lnTo>
                    <a:pt x="488061" y="9144"/>
                  </a:lnTo>
                  <a:lnTo>
                    <a:pt x="483489" y="10668"/>
                  </a:lnTo>
                  <a:lnTo>
                    <a:pt x="474345" y="16764"/>
                  </a:lnTo>
                  <a:lnTo>
                    <a:pt x="471297" y="21336"/>
                  </a:lnTo>
                  <a:lnTo>
                    <a:pt x="466725" y="27432"/>
                  </a:lnTo>
                  <a:lnTo>
                    <a:pt x="465629" y="30828"/>
                  </a:lnTo>
                  <a:lnTo>
                    <a:pt x="451485" y="65627"/>
                  </a:lnTo>
                  <a:lnTo>
                    <a:pt x="347757" y="340233"/>
                  </a:lnTo>
                  <a:close/>
                </a:path>
              </a:pathLst>
            </a:custGeom>
            <a:solidFill>
              <a:srgbClr val="006633"/>
            </a:solidFill>
          </p:spPr>
          <p:txBody>
            <a:bodyPr wrap="square" lIns="0" tIns="0" rIns="0" bIns="0" rtlCol="0"/>
            <a:lstStyle/>
            <a:p>
              <a:endParaRPr/>
            </a:p>
          </p:txBody>
        </p:sp>
        <p:pic>
          <p:nvPicPr>
            <p:cNvPr id="18" name="object 18"/>
            <p:cNvPicPr/>
            <p:nvPr/>
          </p:nvPicPr>
          <p:blipFill>
            <a:blip r:embed="rId6"/>
            <a:stretch>
              <a:fillRect/>
            </a:stretch>
          </p:blipFill>
          <p:spPr>
            <a:xfrm>
              <a:off x="5690048" y="452325"/>
              <a:ext cx="349922" cy="215404"/>
            </a:xfrm>
            <a:prstGeom prst="rect">
              <a:avLst/>
            </a:prstGeom>
          </p:spPr>
        </p:pic>
        <p:sp>
          <p:nvSpPr>
            <p:cNvPr id="19" name="object 19"/>
            <p:cNvSpPr/>
            <p:nvPr/>
          </p:nvSpPr>
          <p:spPr>
            <a:xfrm>
              <a:off x="6056107" y="385006"/>
              <a:ext cx="136151" cy="280147"/>
            </a:xfrm>
            <a:custGeom>
              <a:avLst/>
              <a:gdLst/>
              <a:ahLst/>
              <a:cxnLst/>
              <a:rect l="l" t="t" r="r" b="b"/>
              <a:pathLst>
                <a:path w="154304" h="317500">
                  <a:moveTo>
                    <a:pt x="88392" y="317373"/>
                  </a:moveTo>
                  <a:lnTo>
                    <a:pt x="51816" y="305181"/>
                  </a:lnTo>
                  <a:lnTo>
                    <a:pt x="31122" y="271447"/>
                  </a:lnTo>
                  <a:lnTo>
                    <a:pt x="30480" y="231933"/>
                  </a:lnTo>
                  <a:lnTo>
                    <a:pt x="30480" y="108394"/>
                  </a:lnTo>
                  <a:lnTo>
                    <a:pt x="0" y="108394"/>
                  </a:lnTo>
                  <a:lnTo>
                    <a:pt x="0" y="99250"/>
                  </a:lnTo>
                  <a:lnTo>
                    <a:pt x="15192" y="88622"/>
                  </a:lnTo>
                  <a:lnTo>
                    <a:pt x="28956" y="77450"/>
                  </a:lnTo>
                  <a:lnTo>
                    <a:pt x="63341" y="40813"/>
                  </a:lnTo>
                  <a:lnTo>
                    <a:pt x="89916" y="0"/>
                  </a:lnTo>
                  <a:lnTo>
                    <a:pt x="99155" y="0"/>
                  </a:lnTo>
                  <a:lnTo>
                    <a:pt x="99155" y="83915"/>
                  </a:lnTo>
                  <a:lnTo>
                    <a:pt x="154019" y="83915"/>
                  </a:lnTo>
                  <a:lnTo>
                    <a:pt x="154019" y="108394"/>
                  </a:lnTo>
                  <a:lnTo>
                    <a:pt x="99155" y="108394"/>
                  </a:lnTo>
                  <a:lnTo>
                    <a:pt x="99179" y="258825"/>
                  </a:lnTo>
                  <a:lnTo>
                    <a:pt x="112871" y="288417"/>
                  </a:lnTo>
                  <a:lnTo>
                    <a:pt x="115919" y="288417"/>
                  </a:lnTo>
                  <a:lnTo>
                    <a:pt x="123682" y="286964"/>
                  </a:lnTo>
                  <a:lnTo>
                    <a:pt x="131159" y="282511"/>
                  </a:lnTo>
                  <a:lnTo>
                    <a:pt x="138636" y="274915"/>
                  </a:lnTo>
                  <a:lnTo>
                    <a:pt x="146399" y="264032"/>
                  </a:lnTo>
                  <a:lnTo>
                    <a:pt x="154019" y="270129"/>
                  </a:lnTo>
                  <a:lnTo>
                    <a:pt x="142278" y="290369"/>
                  </a:lnTo>
                  <a:lnTo>
                    <a:pt x="127527" y="305180"/>
                  </a:lnTo>
                  <a:lnTo>
                    <a:pt x="109616" y="314277"/>
                  </a:lnTo>
                  <a:lnTo>
                    <a:pt x="88392"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7"/>
            <a:stretch>
              <a:fillRect/>
            </a:stretch>
          </p:blipFill>
          <p:spPr>
            <a:xfrm>
              <a:off x="6204192" y="452325"/>
              <a:ext cx="169601" cy="215404"/>
            </a:xfrm>
            <a:prstGeom prst="rect">
              <a:avLst/>
            </a:prstGeom>
          </p:spPr>
        </p:pic>
      </p:grpSp>
      <p:grpSp>
        <p:nvGrpSpPr>
          <p:cNvPr id="21" name="object 21"/>
          <p:cNvGrpSpPr/>
          <p:nvPr/>
        </p:nvGrpSpPr>
        <p:grpSpPr>
          <a:xfrm>
            <a:off x="963566" y="1413623"/>
            <a:ext cx="710593" cy="215321"/>
            <a:chOff x="811165" y="1413622"/>
            <a:chExt cx="710593" cy="215321"/>
          </a:xfrm>
        </p:grpSpPr>
        <p:pic>
          <p:nvPicPr>
            <p:cNvPr id="22" name="object 22"/>
            <p:cNvPicPr/>
            <p:nvPr/>
          </p:nvPicPr>
          <p:blipFill>
            <a:blip r:embed="rId8"/>
            <a:stretch>
              <a:fillRect/>
            </a:stretch>
          </p:blipFill>
          <p:spPr>
            <a:xfrm>
              <a:off x="811165" y="1413622"/>
              <a:ext cx="364751" cy="215321"/>
            </a:xfrm>
            <a:prstGeom prst="rect">
              <a:avLst/>
            </a:prstGeom>
          </p:spPr>
        </p:pic>
        <p:pic>
          <p:nvPicPr>
            <p:cNvPr id="23" name="object 23"/>
            <p:cNvPicPr/>
            <p:nvPr/>
          </p:nvPicPr>
          <p:blipFill>
            <a:blip r:embed="rId9"/>
            <a:stretch>
              <a:fillRect/>
            </a:stretch>
          </p:blipFill>
          <p:spPr>
            <a:xfrm>
              <a:off x="1209535" y="1413622"/>
              <a:ext cx="139933" cy="212631"/>
            </a:xfrm>
            <a:prstGeom prst="rect">
              <a:avLst/>
            </a:prstGeom>
          </p:spPr>
        </p:pic>
        <p:pic>
          <p:nvPicPr>
            <p:cNvPr id="24" name="object 24"/>
            <p:cNvPicPr/>
            <p:nvPr/>
          </p:nvPicPr>
          <p:blipFill>
            <a:blip r:embed="rId10"/>
            <a:stretch>
              <a:fillRect/>
            </a:stretch>
          </p:blipFill>
          <p:spPr>
            <a:xfrm>
              <a:off x="1379135" y="1468755"/>
              <a:ext cx="142623" cy="160188"/>
            </a:xfrm>
            <a:prstGeom prst="rect">
              <a:avLst/>
            </a:prstGeom>
          </p:spPr>
        </p:pic>
      </p:grpSp>
      <p:pic>
        <p:nvPicPr>
          <p:cNvPr id="25" name="object 25"/>
          <p:cNvPicPr/>
          <p:nvPr/>
        </p:nvPicPr>
        <p:blipFill>
          <a:blip r:embed="rId11"/>
          <a:stretch>
            <a:fillRect/>
          </a:stretch>
        </p:blipFill>
        <p:spPr>
          <a:xfrm>
            <a:off x="1942007" y="1468755"/>
            <a:ext cx="144051" cy="160188"/>
          </a:xfrm>
          <a:prstGeom prst="rect">
            <a:avLst/>
          </a:prstGeom>
        </p:spPr>
      </p:pic>
      <p:pic>
        <p:nvPicPr>
          <p:cNvPr id="26" name="object 26"/>
          <p:cNvPicPr/>
          <p:nvPr/>
        </p:nvPicPr>
        <p:blipFill>
          <a:blip r:embed="rId12"/>
          <a:stretch>
            <a:fillRect/>
          </a:stretch>
        </p:blipFill>
        <p:spPr>
          <a:xfrm>
            <a:off x="1693069" y="1468755"/>
            <a:ext cx="143967" cy="160188"/>
          </a:xfrm>
          <a:prstGeom prst="rect">
            <a:avLst/>
          </a:prstGeom>
        </p:spPr>
      </p:pic>
      <p:grpSp>
        <p:nvGrpSpPr>
          <p:cNvPr id="27" name="object 27"/>
          <p:cNvGrpSpPr/>
          <p:nvPr/>
        </p:nvGrpSpPr>
        <p:grpSpPr>
          <a:xfrm>
            <a:off x="2116988" y="1413622"/>
            <a:ext cx="321636" cy="215321"/>
            <a:chOff x="1964587" y="1413622"/>
            <a:chExt cx="321636" cy="215321"/>
          </a:xfrm>
        </p:grpSpPr>
        <p:pic>
          <p:nvPicPr>
            <p:cNvPr id="28" name="object 28"/>
            <p:cNvPicPr/>
            <p:nvPr/>
          </p:nvPicPr>
          <p:blipFill>
            <a:blip r:embed="rId13"/>
            <a:stretch>
              <a:fillRect/>
            </a:stretch>
          </p:blipFill>
          <p:spPr>
            <a:xfrm>
              <a:off x="1964587" y="1468755"/>
              <a:ext cx="139933" cy="157498"/>
            </a:xfrm>
            <a:prstGeom prst="rect">
              <a:avLst/>
            </a:prstGeom>
          </p:spPr>
        </p:pic>
        <p:pic>
          <p:nvPicPr>
            <p:cNvPr id="29" name="object 29"/>
            <p:cNvPicPr/>
            <p:nvPr/>
          </p:nvPicPr>
          <p:blipFill>
            <a:blip r:embed="rId14"/>
            <a:stretch>
              <a:fillRect/>
            </a:stretch>
          </p:blipFill>
          <p:spPr>
            <a:xfrm>
              <a:off x="2136877" y="1413622"/>
              <a:ext cx="149346" cy="215321"/>
            </a:xfrm>
            <a:prstGeom prst="rect">
              <a:avLst/>
            </a:prstGeom>
          </p:spPr>
        </p:pic>
      </p:grpSp>
      <p:grpSp>
        <p:nvGrpSpPr>
          <p:cNvPr id="30" name="object 30"/>
          <p:cNvGrpSpPr/>
          <p:nvPr/>
        </p:nvGrpSpPr>
        <p:grpSpPr>
          <a:xfrm>
            <a:off x="2559815" y="1413544"/>
            <a:ext cx="1278563" cy="215400"/>
            <a:chOff x="2407415" y="1413543"/>
            <a:chExt cx="1278563" cy="215400"/>
          </a:xfrm>
        </p:grpSpPr>
        <p:pic>
          <p:nvPicPr>
            <p:cNvPr id="31" name="object 31"/>
            <p:cNvPicPr/>
            <p:nvPr/>
          </p:nvPicPr>
          <p:blipFill>
            <a:blip r:embed="rId15"/>
            <a:stretch>
              <a:fillRect/>
            </a:stretch>
          </p:blipFill>
          <p:spPr>
            <a:xfrm>
              <a:off x="2407415" y="1413621"/>
              <a:ext cx="344496" cy="215321"/>
            </a:xfrm>
            <a:prstGeom prst="rect">
              <a:avLst/>
            </a:prstGeom>
          </p:spPr>
        </p:pic>
        <p:pic>
          <p:nvPicPr>
            <p:cNvPr id="32" name="object 32"/>
            <p:cNvPicPr/>
            <p:nvPr/>
          </p:nvPicPr>
          <p:blipFill>
            <a:blip r:embed="rId16"/>
            <a:stretch>
              <a:fillRect/>
            </a:stretch>
          </p:blipFill>
          <p:spPr>
            <a:xfrm>
              <a:off x="2769477" y="1468755"/>
              <a:ext cx="143967" cy="160188"/>
            </a:xfrm>
            <a:prstGeom prst="rect">
              <a:avLst/>
            </a:prstGeom>
          </p:spPr>
        </p:pic>
        <p:sp>
          <p:nvSpPr>
            <p:cNvPr id="33" name="object 33"/>
            <p:cNvSpPr/>
            <p:nvPr/>
          </p:nvSpPr>
          <p:spPr>
            <a:xfrm>
              <a:off x="2948402" y="1413543"/>
              <a:ext cx="40341" cy="212912"/>
            </a:xfrm>
            <a:custGeom>
              <a:avLst/>
              <a:gdLst/>
              <a:ahLst/>
              <a:cxnLst/>
              <a:rect l="l" t="t" r="r" b="b"/>
              <a:pathLst>
                <a:path w="45720" h="241300">
                  <a:moveTo>
                    <a:pt x="45720" y="67144"/>
                  </a:moveTo>
                  <a:lnTo>
                    <a:pt x="0" y="67144"/>
                  </a:lnTo>
                  <a:lnTo>
                    <a:pt x="0" y="241071"/>
                  </a:lnTo>
                  <a:lnTo>
                    <a:pt x="45720" y="241071"/>
                  </a:lnTo>
                  <a:lnTo>
                    <a:pt x="45720" y="67144"/>
                  </a:lnTo>
                  <a:close/>
                </a:path>
                <a:path w="45720" h="241300">
                  <a:moveTo>
                    <a:pt x="45720" y="0"/>
                  </a:moveTo>
                  <a:lnTo>
                    <a:pt x="0" y="0"/>
                  </a:lnTo>
                  <a:lnTo>
                    <a:pt x="0" y="42760"/>
                  </a:lnTo>
                  <a:lnTo>
                    <a:pt x="45720" y="42760"/>
                  </a:lnTo>
                  <a:lnTo>
                    <a:pt x="45720" y="0"/>
                  </a:lnTo>
                  <a:close/>
                </a:path>
              </a:pathLst>
            </a:custGeom>
            <a:solidFill>
              <a:srgbClr val="FF0000"/>
            </a:solidFill>
          </p:spPr>
          <p:txBody>
            <a:bodyPr wrap="square" lIns="0" tIns="0" rIns="0" bIns="0" rtlCol="0"/>
            <a:lstStyle/>
            <a:p>
              <a:endParaRPr/>
            </a:p>
          </p:txBody>
        </p:sp>
        <p:pic>
          <p:nvPicPr>
            <p:cNvPr id="34" name="object 34"/>
            <p:cNvPicPr/>
            <p:nvPr/>
          </p:nvPicPr>
          <p:blipFill>
            <a:blip r:embed="rId17"/>
            <a:stretch>
              <a:fillRect/>
            </a:stretch>
          </p:blipFill>
          <p:spPr>
            <a:xfrm>
              <a:off x="3021106" y="1413621"/>
              <a:ext cx="150775" cy="215321"/>
            </a:xfrm>
            <a:prstGeom prst="rect">
              <a:avLst/>
            </a:prstGeom>
          </p:spPr>
        </p:pic>
        <p:pic>
          <p:nvPicPr>
            <p:cNvPr id="35" name="object 35"/>
            <p:cNvPicPr/>
            <p:nvPr/>
          </p:nvPicPr>
          <p:blipFill>
            <a:blip r:embed="rId18"/>
            <a:stretch>
              <a:fillRect/>
            </a:stretch>
          </p:blipFill>
          <p:spPr>
            <a:xfrm>
              <a:off x="3210877" y="1472788"/>
              <a:ext cx="140017" cy="156154"/>
            </a:xfrm>
            <a:prstGeom prst="rect">
              <a:avLst/>
            </a:prstGeom>
          </p:spPr>
        </p:pic>
        <p:pic>
          <p:nvPicPr>
            <p:cNvPr id="36" name="object 36"/>
            <p:cNvPicPr/>
            <p:nvPr/>
          </p:nvPicPr>
          <p:blipFill>
            <a:blip r:embed="rId19"/>
            <a:stretch>
              <a:fillRect/>
            </a:stretch>
          </p:blipFill>
          <p:spPr>
            <a:xfrm>
              <a:off x="3380479" y="1468755"/>
              <a:ext cx="144051" cy="160188"/>
            </a:xfrm>
            <a:prstGeom prst="rect">
              <a:avLst/>
            </a:prstGeom>
          </p:spPr>
        </p:pic>
        <p:pic>
          <p:nvPicPr>
            <p:cNvPr id="37" name="object 37"/>
            <p:cNvPicPr/>
            <p:nvPr/>
          </p:nvPicPr>
          <p:blipFill>
            <a:blip r:embed="rId20"/>
            <a:stretch>
              <a:fillRect/>
            </a:stretch>
          </p:blipFill>
          <p:spPr>
            <a:xfrm>
              <a:off x="3543356" y="1468755"/>
              <a:ext cx="142623" cy="160188"/>
            </a:xfrm>
            <a:prstGeom prst="rect">
              <a:avLst/>
            </a:prstGeom>
          </p:spPr>
        </p:pic>
      </p:grpSp>
      <p:sp>
        <p:nvSpPr>
          <p:cNvPr id="38" name="object 38"/>
          <p:cNvSpPr/>
          <p:nvPr/>
        </p:nvSpPr>
        <p:spPr>
          <a:xfrm>
            <a:off x="3881494" y="1472790"/>
            <a:ext cx="40901" cy="40901"/>
          </a:xfrm>
          <a:custGeom>
            <a:avLst/>
            <a:gdLst/>
            <a:ahLst/>
            <a:cxnLst/>
            <a:rect l="l" t="t" r="r" b="b"/>
            <a:pathLst>
              <a:path w="46354" h="46355">
                <a:moveTo>
                  <a:pt x="45815" y="45815"/>
                </a:moveTo>
                <a:lnTo>
                  <a:pt x="0" y="45815"/>
                </a:lnTo>
                <a:lnTo>
                  <a:pt x="0" y="0"/>
                </a:lnTo>
                <a:lnTo>
                  <a:pt x="45815" y="0"/>
                </a:lnTo>
                <a:lnTo>
                  <a:pt x="45815" y="45815"/>
                </a:lnTo>
                <a:close/>
              </a:path>
            </a:pathLst>
          </a:custGeom>
          <a:solidFill>
            <a:srgbClr val="006EBF"/>
          </a:solidFill>
        </p:spPr>
        <p:txBody>
          <a:bodyPr wrap="square" lIns="0" tIns="0" rIns="0" bIns="0" rtlCol="0"/>
          <a:lstStyle/>
          <a:p>
            <a:endParaRPr/>
          </a:p>
        </p:txBody>
      </p:sp>
      <p:sp>
        <p:nvSpPr>
          <p:cNvPr id="39" name="object 39"/>
          <p:cNvSpPr/>
          <p:nvPr/>
        </p:nvSpPr>
        <p:spPr>
          <a:xfrm>
            <a:off x="3881494" y="1585912"/>
            <a:ext cx="40901" cy="40341"/>
          </a:xfrm>
          <a:custGeom>
            <a:avLst/>
            <a:gdLst/>
            <a:ahLst/>
            <a:cxnLst/>
            <a:rect l="l" t="t" r="r" b="b"/>
            <a:pathLst>
              <a:path w="46354" h="45719">
                <a:moveTo>
                  <a:pt x="45815" y="45720"/>
                </a:moveTo>
                <a:lnTo>
                  <a:pt x="0" y="45720"/>
                </a:lnTo>
                <a:lnTo>
                  <a:pt x="0" y="0"/>
                </a:lnTo>
                <a:lnTo>
                  <a:pt x="45815" y="0"/>
                </a:lnTo>
                <a:lnTo>
                  <a:pt x="45815" y="45720"/>
                </a:lnTo>
                <a:close/>
              </a:path>
            </a:pathLst>
          </a:custGeom>
          <a:solidFill>
            <a:srgbClr val="006EBF"/>
          </a:solidFill>
        </p:spPr>
        <p:txBody>
          <a:bodyPr wrap="square" lIns="0" tIns="0" rIns="0" bIns="0" rtlCol="0"/>
          <a:lstStyle/>
          <a:p>
            <a:endParaRPr/>
          </a:p>
        </p:txBody>
      </p:sp>
      <p:grpSp>
        <p:nvGrpSpPr>
          <p:cNvPr id="40" name="object 40"/>
          <p:cNvGrpSpPr/>
          <p:nvPr/>
        </p:nvGrpSpPr>
        <p:grpSpPr>
          <a:xfrm>
            <a:off x="985080" y="1843004"/>
            <a:ext cx="1164178" cy="215404"/>
            <a:chOff x="832681" y="1843003"/>
            <a:chExt cx="1164178" cy="215404"/>
          </a:xfrm>
        </p:grpSpPr>
        <p:pic>
          <p:nvPicPr>
            <p:cNvPr id="41" name="object 41"/>
            <p:cNvPicPr/>
            <p:nvPr/>
          </p:nvPicPr>
          <p:blipFill>
            <a:blip r:embed="rId21"/>
            <a:stretch>
              <a:fillRect/>
            </a:stretch>
          </p:blipFill>
          <p:spPr>
            <a:xfrm>
              <a:off x="832681" y="1843003"/>
              <a:ext cx="203218" cy="212715"/>
            </a:xfrm>
            <a:prstGeom prst="rect">
              <a:avLst/>
            </a:prstGeom>
          </p:spPr>
        </p:pic>
        <p:pic>
          <p:nvPicPr>
            <p:cNvPr id="42" name="object 42"/>
            <p:cNvPicPr/>
            <p:nvPr/>
          </p:nvPicPr>
          <p:blipFill>
            <a:blip r:embed="rId22"/>
            <a:stretch>
              <a:fillRect/>
            </a:stretch>
          </p:blipFill>
          <p:spPr>
            <a:xfrm>
              <a:off x="1068257" y="1898220"/>
              <a:ext cx="141278" cy="160188"/>
            </a:xfrm>
            <a:prstGeom prst="rect">
              <a:avLst/>
            </a:prstGeom>
          </p:spPr>
        </p:pic>
        <p:pic>
          <p:nvPicPr>
            <p:cNvPr id="43" name="object 43"/>
            <p:cNvPicPr/>
            <p:nvPr/>
          </p:nvPicPr>
          <p:blipFill>
            <a:blip r:embed="rId23"/>
            <a:stretch>
              <a:fillRect/>
            </a:stretch>
          </p:blipFill>
          <p:spPr>
            <a:xfrm>
              <a:off x="1227016" y="1848466"/>
              <a:ext cx="228851" cy="209942"/>
            </a:xfrm>
            <a:prstGeom prst="rect">
              <a:avLst/>
            </a:prstGeom>
          </p:spPr>
        </p:pic>
        <p:sp>
          <p:nvSpPr>
            <p:cNvPr id="44" name="object 44"/>
            <p:cNvSpPr/>
            <p:nvPr/>
          </p:nvSpPr>
          <p:spPr>
            <a:xfrm>
              <a:off x="1486785" y="1843087"/>
              <a:ext cx="125506" cy="212912"/>
            </a:xfrm>
            <a:custGeom>
              <a:avLst/>
              <a:gdLst/>
              <a:ahLst/>
              <a:cxnLst/>
              <a:rect l="l" t="t" r="r" b="b"/>
              <a:pathLst>
                <a:path w="142239" h="241300">
                  <a:moveTo>
                    <a:pt x="94589" y="71640"/>
                  </a:moveTo>
                  <a:lnTo>
                    <a:pt x="86614" y="67640"/>
                  </a:lnTo>
                  <a:lnTo>
                    <a:pt x="78778" y="64782"/>
                  </a:lnTo>
                  <a:lnTo>
                    <a:pt x="71234" y="63068"/>
                  </a:lnTo>
                  <a:lnTo>
                    <a:pt x="64109" y="62496"/>
                  </a:lnTo>
                  <a:lnTo>
                    <a:pt x="56388" y="62496"/>
                  </a:lnTo>
                  <a:lnTo>
                    <a:pt x="25908" y="93065"/>
                  </a:lnTo>
                  <a:lnTo>
                    <a:pt x="25908" y="67068"/>
                  </a:lnTo>
                  <a:lnTo>
                    <a:pt x="0" y="67068"/>
                  </a:lnTo>
                  <a:lnTo>
                    <a:pt x="0" y="240995"/>
                  </a:lnTo>
                  <a:lnTo>
                    <a:pt x="28956" y="240995"/>
                  </a:lnTo>
                  <a:lnTo>
                    <a:pt x="28956" y="149453"/>
                  </a:lnTo>
                  <a:lnTo>
                    <a:pt x="29248" y="140360"/>
                  </a:lnTo>
                  <a:lnTo>
                    <a:pt x="39624" y="102209"/>
                  </a:lnTo>
                  <a:lnTo>
                    <a:pt x="44196" y="99161"/>
                  </a:lnTo>
                  <a:lnTo>
                    <a:pt x="50292" y="94589"/>
                  </a:lnTo>
                  <a:lnTo>
                    <a:pt x="56388" y="93065"/>
                  </a:lnTo>
                  <a:lnTo>
                    <a:pt x="68681" y="93065"/>
                  </a:lnTo>
                  <a:lnTo>
                    <a:pt x="83921" y="99161"/>
                  </a:lnTo>
                  <a:lnTo>
                    <a:pt x="94589" y="71640"/>
                  </a:lnTo>
                  <a:close/>
                </a:path>
                <a:path w="142239" h="241300">
                  <a:moveTo>
                    <a:pt x="141833" y="67056"/>
                  </a:moveTo>
                  <a:lnTo>
                    <a:pt x="111353" y="67056"/>
                  </a:lnTo>
                  <a:lnTo>
                    <a:pt x="111353" y="240982"/>
                  </a:lnTo>
                  <a:lnTo>
                    <a:pt x="141833" y="240982"/>
                  </a:lnTo>
                  <a:lnTo>
                    <a:pt x="141833" y="67056"/>
                  </a:lnTo>
                  <a:close/>
                </a:path>
                <a:path w="142239" h="241300">
                  <a:moveTo>
                    <a:pt x="141833" y="0"/>
                  </a:moveTo>
                  <a:lnTo>
                    <a:pt x="111353" y="0"/>
                  </a:lnTo>
                  <a:lnTo>
                    <a:pt x="111353" y="35052"/>
                  </a:lnTo>
                  <a:lnTo>
                    <a:pt x="141833" y="35052"/>
                  </a:lnTo>
                  <a:lnTo>
                    <a:pt x="141833" y="0"/>
                  </a:lnTo>
                  <a:close/>
                </a:path>
              </a:pathLst>
            </a:custGeom>
            <a:solidFill>
              <a:srgbClr val="000000"/>
            </a:solidFill>
          </p:spPr>
          <p:txBody>
            <a:bodyPr wrap="square" lIns="0" tIns="0" rIns="0" bIns="0" rtlCol="0"/>
            <a:lstStyle/>
            <a:p>
              <a:endParaRPr/>
            </a:p>
          </p:txBody>
        </p:sp>
        <p:pic>
          <p:nvPicPr>
            <p:cNvPr id="45" name="object 45"/>
            <p:cNvPicPr/>
            <p:nvPr/>
          </p:nvPicPr>
          <p:blipFill>
            <a:blip r:embed="rId24"/>
            <a:stretch>
              <a:fillRect/>
            </a:stretch>
          </p:blipFill>
          <p:spPr>
            <a:xfrm>
              <a:off x="1641605" y="1898220"/>
              <a:ext cx="141278" cy="160188"/>
            </a:xfrm>
            <a:prstGeom prst="rect">
              <a:avLst/>
            </a:prstGeom>
          </p:spPr>
        </p:pic>
        <p:sp>
          <p:nvSpPr>
            <p:cNvPr id="46" name="object 46"/>
            <p:cNvSpPr/>
            <p:nvPr/>
          </p:nvSpPr>
          <p:spPr>
            <a:xfrm>
              <a:off x="1813560" y="1843591"/>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47" name="object 47"/>
            <p:cNvPicPr/>
            <p:nvPr/>
          </p:nvPicPr>
          <p:blipFill>
            <a:blip r:embed="rId25"/>
            <a:stretch>
              <a:fillRect/>
            </a:stretch>
          </p:blipFill>
          <p:spPr>
            <a:xfrm>
              <a:off x="1870373" y="1898220"/>
              <a:ext cx="126486" cy="160188"/>
            </a:xfrm>
            <a:prstGeom prst="rect">
              <a:avLst/>
            </a:prstGeom>
          </p:spPr>
        </p:pic>
      </p:grpSp>
      <p:grpSp>
        <p:nvGrpSpPr>
          <p:cNvPr id="48" name="object 48"/>
          <p:cNvGrpSpPr/>
          <p:nvPr/>
        </p:nvGrpSpPr>
        <p:grpSpPr>
          <a:xfrm>
            <a:off x="2263728" y="1843010"/>
            <a:ext cx="700048" cy="215399"/>
            <a:chOff x="2111328" y="1843008"/>
            <a:chExt cx="700048" cy="215399"/>
          </a:xfrm>
        </p:grpSpPr>
        <p:pic>
          <p:nvPicPr>
            <p:cNvPr id="49" name="object 49"/>
            <p:cNvPicPr/>
            <p:nvPr/>
          </p:nvPicPr>
          <p:blipFill>
            <a:blip r:embed="rId26"/>
            <a:stretch>
              <a:fillRect/>
            </a:stretch>
          </p:blipFill>
          <p:spPr>
            <a:xfrm>
              <a:off x="2111328" y="1898220"/>
              <a:ext cx="231457" cy="160188"/>
            </a:xfrm>
            <a:prstGeom prst="rect">
              <a:avLst/>
            </a:prstGeom>
          </p:spPr>
        </p:pic>
        <p:pic>
          <p:nvPicPr>
            <p:cNvPr id="50" name="object 50"/>
            <p:cNvPicPr/>
            <p:nvPr/>
          </p:nvPicPr>
          <p:blipFill>
            <a:blip r:embed="rId27"/>
            <a:stretch>
              <a:fillRect/>
            </a:stretch>
          </p:blipFill>
          <p:spPr>
            <a:xfrm>
              <a:off x="2373714" y="1898220"/>
              <a:ext cx="207336" cy="157498"/>
            </a:xfrm>
            <a:prstGeom prst="rect">
              <a:avLst/>
            </a:prstGeom>
          </p:spPr>
        </p:pic>
        <p:pic>
          <p:nvPicPr>
            <p:cNvPr id="51" name="object 51"/>
            <p:cNvPicPr/>
            <p:nvPr/>
          </p:nvPicPr>
          <p:blipFill>
            <a:blip r:embed="rId28"/>
            <a:stretch>
              <a:fillRect/>
            </a:stretch>
          </p:blipFill>
          <p:spPr>
            <a:xfrm>
              <a:off x="2611895" y="1898220"/>
              <a:ext cx="141362" cy="160188"/>
            </a:xfrm>
            <a:prstGeom prst="rect">
              <a:avLst/>
            </a:prstGeom>
          </p:spPr>
        </p:pic>
        <p:sp>
          <p:nvSpPr>
            <p:cNvPr id="52" name="object 52"/>
            <p:cNvSpPr/>
            <p:nvPr/>
          </p:nvSpPr>
          <p:spPr>
            <a:xfrm>
              <a:off x="2785602" y="1843008"/>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grpSp>
      <p:pic>
        <p:nvPicPr>
          <p:cNvPr id="53" name="object 53"/>
          <p:cNvPicPr/>
          <p:nvPr/>
        </p:nvPicPr>
        <p:blipFill>
          <a:blip r:embed="rId29"/>
          <a:stretch>
            <a:fillRect/>
          </a:stretch>
        </p:blipFill>
        <p:spPr>
          <a:xfrm>
            <a:off x="3003905" y="1898220"/>
            <a:ext cx="125225" cy="157498"/>
          </a:xfrm>
          <a:prstGeom prst="rect">
            <a:avLst/>
          </a:prstGeom>
        </p:spPr>
      </p:pic>
      <p:sp>
        <p:nvSpPr>
          <p:cNvPr id="54" name="object 54"/>
          <p:cNvSpPr/>
          <p:nvPr/>
        </p:nvSpPr>
        <p:spPr>
          <a:xfrm>
            <a:off x="3169461" y="1843009"/>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grpSp>
        <p:nvGrpSpPr>
          <p:cNvPr id="55" name="object 55"/>
          <p:cNvGrpSpPr/>
          <p:nvPr/>
        </p:nvGrpSpPr>
        <p:grpSpPr>
          <a:xfrm>
            <a:off x="3235447" y="1898220"/>
            <a:ext cx="289447" cy="219439"/>
            <a:chOff x="3083046" y="1898220"/>
            <a:chExt cx="289447" cy="219439"/>
          </a:xfrm>
        </p:grpSpPr>
        <p:pic>
          <p:nvPicPr>
            <p:cNvPr id="56" name="object 56"/>
            <p:cNvPicPr/>
            <p:nvPr/>
          </p:nvPicPr>
          <p:blipFill>
            <a:blip r:embed="rId30"/>
            <a:stretch>
              <a:fillRect/>
            </a:stretch>
          </p:blipFill>
          <p:spPr>
            <a:xfrm>
              <a:off x="3237855" y="1898220"/>
              <a:ext cx="134638" cy="219439"/>
            </a:xfrm>
            <a:prstGeom prst="rect">
              <a:avLst/>
            </a:prstGeom>
          </p:spPr>
        </p:pic>
        <p:pic>
          <p:nvPicPr>
            <p:cNvPr id="57" name="object 57"/>
            <p:cNvPicPr/>
            <p:nvPr/>
          </p:nvPicPr>
          <p:blipFill>
            <a:blip r:embed="rId31"/>
            <a:stretch>
              <a:fillRect/>
            </a:stretch>
          </p:blipFill>
          <p:spPr>
            <a:xfrm>
              <a:off x="3083046" y="1898220"/>
              <a:ext cx="123797" cy="157498"/>
            </a:xfrm>
            <a:prstGeom prst="rect">
              <a:avLst/>
            </a:prstGeom>
          </p:spPr>
        </p:pic>
      </p:grpSp>
      <p:grpSp>
        <p:nvGrpSpPr>
          <p:cNvPr id="58" name="object 58"/>
          <p:cNvGrpSpPr/>
          <p:nvPr/>
        </p:nvGrpSpPr>
        <p:grpSpPr>
          <a:xfrm>
            <a:off x="3632472" y="1840314"/>
            <a:ext cx="569314" cy="218094"/>
            <a:chOff x="3480071" y="1840314"/>
            <a:chExt cx="569314" cy="218094"/>
          </a:xfrm>
        </p:grpSpPr>
        <p:pic>
          <p:nvPicPr>
            <p:cNvPr id="59" name="object 59"/>
            <p:cNvPicPr/>
            <p:nvPr/>
          </p:nvPicPr>
          <p:blipFill>
            <a:blip r:embed="rId32"/>
            <a:stretch>
              <a:fillRect/>
            </a:stretch>
          </p:blipFill>
          <p:spPr>
            <a:xfrm>
              <a:off x="3480071" y="1840314"/>
              <a:ext cx="331134" cy="218094"/>
            </a:xfrm>
            <a:prstGeom prst="rect">
              <a:avLst/>
            </a:prstGeom>
          </p:spPr>
        </p:pic>
        <p:pic>
          <p:nvPicPr>
            <p:cNvPr id="60" name="object 60"/>
            <p:cNvPicPr/>
            <p:nvPr/>
          </p:nvPicPr>
          <p:blipFill>
            <a:blip r:embed="rId33"/>
            <a:stretch>
              <a:fillRect/>
            </a:stretch>
          </p:blipFill>
          <p:spPr>
            <a:xfrm>
              <a:off x="3840788" y="1898220"/>
              <a:ext cx="208597" cy="157498"/>
            </a:xfrm>
            <a:prstGeom prst="rect">
              <a:avLst/>
            </a:prstGeom>
          </p:spPr>
        </p:pic>
      </p:grpSp>
      <p:grpSp>
        <p:nvGrpSpPr>
          <p:cNvPr id="61" name="object 61"/>
          <p:cNvGrpSpPr/>
          <p:nvPr/>
        </p:nvGrpSpPr>
        <p:grpSpPr>
          <a:xfrm>
            <a:off x="4309447" y="1843004"/>
            <a:ext cx="394333" cy="215404"/>
            <a:chOff x="4157047" y="1843003"/>
            <a:chExt cx="394333" cy="215404"/>
          </a:xfrm>
        </p:grpSpPr>
        <p:pic>
          <p:nvPicPr>
            <p:cNvPr id="62" name="object 62"/>
            <p:cNvPicPr/>
            <p:nvPr/>
          </p:nvPicPr>
          <p:blipFill>
            <a:blip r:embed="rId34"/>
            <a:stretch>
              <a:fillRect/>
            </a:stretch>
          </p:blipFill>
          <p:spPr>
            <a:xfrm>
              <a:off x="4157047" y="1848466"/>
              <a:ext cx="75387" cy="208597"/>
            </a:xfrm>
            <a:prstGeom prst="rect">
              <a:avLst/>
            </a:prstGeom>
          </p:spPr>
        </p:pic>
        <p:pic>
          <p:nvPicPr>
            <p:cNvPr id="63" name="object 63"/>
            <p:cNvPicPr/>
            <p:nvPr/>
          </p:nvPicPr>
          <p:blipFill>
            <a:blip r:embed="rId35"/>
            <a:stretch>
              <a:fillRect/>
            </a:stretch>
          </p:blipFill>
          <p:spPr>
            <a:xfrm>
              <a:off x="4253948" y="1843003"/>
              <a:ext cx="125225" cy="212715"/>
            </a:xfrm>
            <a:prstGeom prst="rect">
              <a:avLst/>
            </a:prstGeom>
          </p:spPr>
        </p:pic>
        <p:pic>
          <p:nvPicPr>
            <p:cNvPr id="64" name="object 64"/>
            <p:cNvPicPr/>
            <p:nvPr/>
          </p:nvPicPr>
          <p:blipFill>
            <a:blip r:embed="rId36"/>
            <a:stretch>
              <a:fillRect/>
            </a:stretch>
          </p:blipFill>
          <p:spPr>
            <a:xfrm>
              <a:off x="4410103" y="1898220"/>
              <a:ext cx="141278" cy="160188"/>
            </a:xfrm>
            <a:prstGeom prst="rect">
              <a:avLst/>
            </a:prstGeom>
          </p:spPr>
        </p:pic>
      </p:grpSp>
      <p:grpSp>
        <p:nvGrpSpPr>
          <p:cNvPr id="65" name="object 65"/>
          <p:cNvGrpSpPr/>
          <p:nvPr/>
        </p:nvGrpSpPr>
        <p:grpSpPr>
          <a:xfrm>
            <a:off x="4819594" y="1843004"/>
            <a:ext cx="288019" cy="215404"/>
            <a:chOff x="4667193" y="1843003"/>
            <a:chExt cx="288019" cy="215404"/>
          </a:xfrm>
        </p:grpSpPr>
        <p:pic>
          <p:nvPicPr>
            <p:cNvPr id="66" name="object 66"/>
            <p:cNvPicPr/>
            <p:nvPr/>
          </p:nvPicPr>
          <p:blipFill>
            <a:blip r:embed="rId37"/>
            <a:stretch>
              <a:fillRect/>
            </a:stretch>
          </p:blipFill>
          <p:spPr>
            <a:xfrm>
              <a:off x="4667193" y="1843003"/>
              <a:ext cx="133210" cy="215404"/>
            </a:xfrm>
            <a:prstGeom prst="rect">
              <a:avLst/>
            </a:prstGeom>
          </p:spPr>
        </p:pic>
        <p:pic>
          <p:nvPicPr>
            <p:cNvPr id="67" name="object 67"/>
            <p:cNvPicPr/>
            <p:nvPr/>
          </p:nvPicPr>
          <p:blipFill>
            <a:blip r:embed="rId38"/>
            <a:stretch>
              <a:fillRect/>
            </a:stretch>
          </p:blipFill>
          <p:spPr>
            <a:xfrm>
              <a:off x="4831331" y="1902254"/>
              <a:ext cx="123881" cy="156154"/>
            </a:xfrm>
            <a:prstGeom prst="rect">
              <a:avLst/>
            </a:prstGeom>
          </p:spPr>
        </p:pic>
      </p:grpSp>
      <p:grpSp>
        <p:nvGrpSpPr>
          <p:cNvPr id="68" name="object 68"/>
          <p:cNvGrpSpPr/>
          <p:nvPr/>
        </p:nvGrpSpPr>
        <p:grpSpPr>
          <a:xfrm>
            <a:off x="5147955" y="1843088"/>
            <a:ext cx="617808" cy="274572"/>
            <a:chOff x="4995554" y="1843087"/>
            <a:chExt cx="617808" cy="274572"/>
          </a:xfrm>
        </p:grpSpPr>
        <p:pic>
          <p:nvPicPr>
            <p:cNvPr id="69" name="object 69"/>
            <p:cNvPicPr/>
            <p:nvPr/>
          </p:nvPicPr>
          <p:blipFill>
            <a:blip r:embed="rId39"/>
            <a:stretch>
              <a:fillRect/>
            </a:stretch>
          </p:blipFill>
          <p:spPr>
            <a:xfrm>
              <a:off x="4995554" y="1898220"/>
              <a:ext cx="223388" cy="157498"/>
            </a:xfrm>
            <a:prstGeom prst="rect">
              <a:avLst/>
            </a:prstGeom>
          </p:spPr>
        </p:pic>
        <p:sp>
          <p:nvSpPr>
            <p:cNvPr id="70" name="object 70"/>
            <p:cNvSpPr/>
            <p:nvPr/>
          </p:nvSpPr>
          <p:spPr>
            <a:xfrm>
              <a:off x="5258024" y="1843087"/>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70BF"/>
            </a:solidFill>
          </p:spPr>
          <p:txBody>
            <a:bodyPr wrap="square" lIns="0" tIns="0" rIns="0" bIns="0" rtlCol="0"/>
            <a:lstStyle/>
            <a:p>
              <a:endParaRPr/>
            </a:p>
          </p:txBody>
        </p:sp>
        <p:pic>
          <p:nvPicPr>
            <p:cNvPr id="71" name="object 71"/>
            <p:cNvPicPr/>
            <p:nvPr/>
          </p:nvPicPr>
          <p:blipFill>
            <a:blip r:embed="rId40"/>
            <a:stretch>
              <a:fillRect/>
            </a:stretch>
          </p:blipFill>
          <p:spPr>
            <a:xfrm>
              <a:off x="5322654" y="1898220"/>
              <a:ext cx="125141" cy="157498"/>
            </a:xfrm>
            <a:prstGeom prst="rect">
              <a:avLst/>
            </a:prstGeom>
          </p:spPr>
        </p:pic>
        <p:pic>
          <p:nvPicPr>
            <p:cNvPr id="72" name="object 72"/>
            <p:cNvPicPr/>
            <p:nvPr/>
          </p:nvPicPr>
          <p:blipFill>
            <a:blip r:embed="rId41"/>
            <a:stretch>
              <a:fillRect/>
            </a:stretch>
          </p:blipFill>
          <p:spPr>
            <a:xfrm>
              <a:off x="5477379" y="1898220"/>
              <a:ext cx="135983" cy="219439"/>
            </a:xfrm>
            <a:prstGeom prst="rect">
              <a:avLst/>
            </a:prstGeom>
          </p:spPr>
        </p:pic>
      </p:grpSp>
      <p:pic>
        <p:nvPicPr>
          <p:cNvPr id="73" name="object 73"/>
          <p:cNvPicPr/>
          <p:nvPr/>
        </p:nvPicPr>
        <p:blipFill>
          <a:blip r:embed="rId42"/>
          <a:stretch>
            <a:fillRect/>
          </a:stretch>
        </p:blipFill>
        <p:spPr>
          <a:xfrm>
            <a:off x="5878802" y="1840315"/>
            <a:ext cx="246249" cy="218094"/>
          </a:xfrm>
          <a:prstGeom prst="rect">
            <a:avLst/>
          </a:prstGeom>
        </p:spPr>
      </p:pic>
      <p:grpSp>
        <p:nvGrpSpPr>
          <p:cNvPr id="74" name="object 74"/>
          <p:cNvGrpSpPr/>
          <p:nvPr/>
        </p:nvGrpSpPr>
        <p:grpSpPr>
          <a:xfrm>
            <a:off x="6199095" y="1843005"/>
            <a:ext cx="683700" cy="215404"/>
            <a:chOff x="6046694" y="1843003"/>
            <a:chExt cx="683700" cy="215404"/>
          </a:xfrm>
        </p:grpSpPr>
        <p:pic>
          <p:nvPicPr>
            <p:cNvPr id="75" name="object 75"/>
            <p:cNvPicPr/>
            <p:nvPr/>
          </p:nvPicPr>
          <p:blipFill>
            <a:blip r:embed="rId43"/>
            <a:stretch>
              <a:fillRect/>
            </a:stretch>
          </p:blipFill>
          <p:spPr>
            <a:xfrm>
              <a:off x="6046694" y="1898220"/>
              <a:ext cx="366096" cy="160188"/>
            </a:xfrm>
            <a:prstGeom prst="rect">
              <a:avLst/>
            </a:prstGeom>
          </p:spPr>
        </p:pic>
        <p:pic>
          <p:nvPicPr>
            <p:cNvPr id="76" name="object 76"/>
            <p:cNvPicPr/>
            <p:nvPr/>
          </p:nvPicPr>
          <p:blipFill>
            <a:blip r:embed="rId44"/>
            <a:stretch>
              <a:fillRect/>
            </a:stretch>
          </p:blipFill>
          <p:spPr>
            <a:xfrm>
              <a:off x="6432960" y="1898220"/>
              <a:ext cx="144051" cy="160188"/>
            </a:xfrm>
            <a:prstGeom prst="rect">
              <a:avLst/>
            </a:prstGeom>
          </p:spPr>
        </p:pic>
        <p:pic>
          <p:nvPicPr>
            <p:cNvPr id="77" name="object 77"/>
            <p:cNvPicPr/>
            <p:nvPr/>
          </p:nvPicPr>
          <p:blipFill>
            <a:blip r:embed="rId45"/>
            <a:stretch>
              <a:fillRect/>
            </a:stretch>
          </p:blipFill>
          <p:spPr>
            <a:xfrm>
              <a:off x="6597184" y="1843003"/>
              <a:ext cx="133210" cy="215404"/>
            </a:xfrm>
            <a:prstGeom prst="rect">
              <a:avLst/>
            </a:prstGeom>
          </p:spPr>
        </p:pic>
      </p:grpSp>
      <p:sp>
        <p:nvSpPr>
          <p:cNvPr id="78" name="object 78"/>
          <p:cNvSpPr/>
          <p:nvPr/>
        </p:nvSpPr>
        <p:spPr>
          <a:xfrm>
            <a:off x="6929941" y="2026135"/>
            <a:ext cx="31376" cy="71718"/>
          </a:xfrm>
          <a:custGeom>
            <a:avLst/>
            <a:gdLst/>
            <a:ahLst/>
            <a:cxnLst/>
            <a:rect l="l" t="t" r="r" b="b"/>
            <a:pathLst>
              <a:path w="35559" h="81280">
                <a:moveTo>
                  <a:pt x="7620" y="80867"/>
                </a:moveTo>
                <a:lnTo>
                  <a:pt x="0" y="68675"/>
                </a:lnTo>
                <a:lnTo>
                  <a:pt x="6096" y="65627"/>
                </a:lnTo>
                <a:lnTo>
                  <a:pt x="10668" y="61055"/>
                </a:lnTo>
                <a:lnTo>
                  <a:pt x="13716" y="56483"/>
                </a:lnTo>
                <a:lnTo>
                  <a:pt x="16764" y="50387"/>
                </a:lnTo>
                <a:lnTo>
                  <a:pt x="18288" y="42671"/>
                </a:lnTo>
                <a:lnTo>
                  <a:pt x="18288" y="33527"/>
                </a:lnTo>
                <a:lnTo>
                  <a:pt x="1524" y="33527"/>
                </a:lnTo>
                <a:lnTo>
                  <a:pt x="1524" y="0"/>
                </a:lnTo>
                <a:lnTo>
                  <a:pt x="35052" y="0"/>
                </a:lnTo>
                <a:lnTo>
                  <a:pt x="35052" y="33527"/>
                </a:lnTo>
                <a:lnTo>
                  <a:pt x="20002" y="72866"/>
                </a:lnTo>
                <a:lnTo>
                  <a:pt x="14168" y="77152"/>
                </a:lnTo>
                <a:lnTo>
                  <a:pt x="7620" y="80867"/>
                </a:lnTo>
                <a:close/>
              </a:path>
            </a:pathLst>
          </a:custGeom>
          <a:solidFill>
            <a:srgbClr val="0070BF"/>
          </a:solidFill>
        </p:spPr>
        <p:txBody>
          <a:bodyPr wrap="square" lIns="0" tIns="0" rIns="0" bIns="0" rtlCol="0"/>
          <a:lstStyle/>
          <a:p>
            <a:endParaRPr/>
          </a:p>
        </p:txBody>
      </p:sp>
      <p:grpSp>
        <p:nvGrpSpPr>
          <p:cNvPr id="79" name="object 79"/>
          <p:cNvGrpSpPr/>
          <p:nvPr/>
        </p:nvGrpSpPr>
        <p:grpSpPr>
          <a:xfrm>
            <a:off x="7082060" y="1843592"/>
            <a:ext cx="510150" cy="214816"/>
            <a:chOff x="6929658" y="1843592"/>
            <a:chExt cx="510150" cy="214816"/>
          </a:xfrm>
        </p:grpSpPr>
        <p:pic>
          <p:nvPicPr>
            <p:cNvPr id="80" name="object 80"/>
            <p:cNvPicPr/>
            <p:nvPr/>
          </p:nvPicPr>
          <p:blipFill>
            <a:blip r:embed="rId46"/>
            <a:stretch>
              <a:fillRect/>
            </a:stretch>
          </p:blipFill>
          <p:spPr>
            <a:xfrm>
              <a:off x="6929658" y="1898220"/>
              <a:ext cx="289364" cy="160188"/>
            </a:xfrm>
            <a:prstGeom prst="rect">
              <a:avLst/>
            </a:prstGeom>
          </p:spPr>
        </p:pic>
        <p:pic>
          <p:nvPicPr>
            <p:cNvPr id="81" name="object 81"/>
            <p:cNvPicPr/>
            <p:nvPr/>
          </p:nvPicPr>
          <p:blipFill>
            <a:blip r:embed="rId47"/>
            <a:stretch>
              <a:fillRect/>
            </a:stretch>
          </p:blipFill>
          <p:spPr>
            <a:xfrm>
              <a:off x="7240540" y="1898220"/>
              <a:ext cx="141278" cy="160188"/>
            </a:xfrm>
            <a:prstGeom prst="rect">
              <a:avLst/>
            </a:prstGeom>
          </p:spPr>
        </p:pic>
        <p:sp>
          <p:nvSpPr>
            <p:cNvPr id="82" name="object 82"/>
            <p:cNvSpPr/>
            <p:nvPr/>
          </p:nvSpPr>
          <p:spPr>
            <a:xfrm>
              <a:off x="7412914" y="184359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70BF"/>
            </a:solidFill>
          </p:spPr>
          <p:txBody>
            <a:bodyPr wrap="square" lIns="0" tIns="0" rIns="0" bIns="0" rtlCol="0"/>
            <a:lstStyle/>
            <a:p>
              <a:endParaRPr/>
            </a:p>
          </p:txBody>
        </p:sp>
      </p:grpSp>
      <p:sp>
        <p:nvSpPr>
          <p:cNvPr id="83" name="object 83"/>
          <p:cNvSpPr/>
          <p:nvPr/>
        </p:nvSpPr>
        <p:spPr>
          <a:xfrm>
            <a:off x="7636500" y="2026135"/>
            <a:ext cx="31376" cy="71718"/>
          </a:xfrm>
          <a:custGeom>
            <a:avLst/>
            <a:gdLst/>
            <a:ahLst/>
            <a:cxnLst/>
            <a:rect l="l" t="t" r="r" b="b"/>
            <a:pathLst>
              <a:path w="35559" h="81280">
                <a:moveTo>
                  <a:pt x="9239" y="80867"/>
                </a:moveTo>
                <a:lnTo>
                  <a:pt x="0" y="68675"/>
                </a:lnTo>
                <a:lnTo>
                  <a:pt x="6191" y="65627"/>
                </a:lnTo>
                <a:lnTo>
                  <a:pt x="10763" y="61055"/>
                </a:lnTo>
                <a:lnTo>
                  <a:pt x="13811" y="56483"/>
                </a:lnTo>
                <a:lnTo>
                  <a:pt x="16859" y="50387"/>
                </a:lnTo>
                <a:lnTo>
                  <a:pt x="18383" y="42671"/>
                </a:lnTo>
                <a:lnTo>
                  <a:pt x="18383" y="33527"/>
                </a:lnTo>
                <a:lnTo>
                  <a:pt x="1524" y="33527"/>
                </a:lnTo>
                <a:lnTo>
                  <a:pt x="1524" y="0"/>
                </a:lnTo>
                <a:lnTo>
                  <a:pt x="35147" y="0"/>
                </a:lnTo>
                <a:lnTo>
                  <a:pt x="35147" y="33527"/>
                </a:lnTo>
                <a:lnTo>
                  <a:pt x="20859" y="72866"/>
                </a:lnTo>
                <a:lnTo>
                  <a:pt x="15549" y="77152"/>
                </a:lnTo>
                <a:lnTo>
                  <a:pt x="9239" y="80867"/>
                </a:lnTo>
                <a:close/>
              </a:path>
            </a:pathLst>
          </a:custGeom>
          <a:solidFill>
            <a:srgbClr val="0070BF"/>
          </a:solidFill>
        </p:spPr>
        <p:txBody>
          <a:bodyPr wrap="square" lIns="0" tIns="0" rIns="0" bIns="0" rtlCol="0"/>
          <a:lstStyle/>
          <a:p>
            <a:endParaRPr/>
          </a:p>
        </p:txBody>
      </p:sp>
      <p:grpSp>
        <p:nvGrpSpPr>
          <p:cNvPr id="84" name="object 84"/>
          <p:cNvGrpSpPr/>
          <p:nvPr/>
        </p:nvGrpSpPr>
        <p:grpSpPr>
          <a:xfrm>
            <a:off x="7789965" y="1843005"/>
            <a:ext cx="460310" cy="215404"/>
            <a:chOff x="7637566" y="1843003"/>
            <a:chExt cx="460310" cy="215404"/>
          </a:xfrm>
        </p:grpSpPr>
        <p:pic>
          <p:nvPicPr>
            <p:cNvPr id="85" name="object 85"/>
            <p:cNvPicPr/>
            <p:nvPr/>
          </p:nvPicPr>
          <p:blipFill>
            <a:blip r:embed="rId48"/>
            <a:stretch>
              <a:fillRect/>
            </a:stretch>
          </p:blipFill>
          <p:spPr>
            <a:xfrm>
              <a:off x="7637566" y="1898220"/>
              <a:ext cx="141362" cy="160188"/>
            </a:xfrm>
            <a:prstGeom prst="rect">
              <a:avLst/>
            </a:prstGeom>
          </p:spPr>
        </p:pic>
        <p:pic>
          <p:nvPicPr>
            <p:cNvPr id="86" name="object 86"/>
            <p:cNvPicPr/>
            <p:nvPr/>
          </p:nvPicPr>
          <p:blipFill>
            <a:blip r:embed="rId49"/>
            <a:stretch>
              <a:fillRect/>
            </a:stretch>
          </p:blipFill>
          <p:spPr>
            <a:xfrm>
              <a:off x="7811199" y="1898220"/>
              <a:ext cx="125141" cy="157498"/>
            </a:xfrm>
            <a:prstGeom prst="rect">
              <a:avLst/>
            </a:prstGeom>
          </p:spPr>
        </p:pic>
        <p:pic>
          <p:nvPicPr>
            <p:cNvPr id="87" name="object 87"/>
            <p:cNvPicPr/>
            <p:nvPr/>
          </p:nvPicPr>
          <p:blipFill>
            <a:blip r:embed="rId50"/>
            <a:stretch>
              <a:fillRect/>
            </a:stretch>
          </p:blipFill>
          <p:spPr>
            <a:xfrm>
              <a:off x="7964666" y="1843003"/>
              <a:ext cx="133210" cy="215404"/>
            </a:xfrm>
            <a:prstGeom prst="rect">
              <a:avLst/>
            </a:prstGeom>
          </p:spPr>
        </p:pic>
      </p:grpSp>
      <p:grpSp>
        <p:nvGrpSpPr>
          <p:cNvPr id="88" name="object 88"/>
          <p:cNvGrpSpPr/>
          <p:nvPr/>
        </p:nvGrpSpPr>
        <p:grpSpPr>
          <a:xfrm>
            <a:off x="972979" y="2198426"/>
            <a:ext cx="667561" cy="215404"/>
            <a:chOff x="820579" y="2198426"/>
            <a:chExt cx="667561" cy="215404"/>
          </a:xfrm>
        </p:grpSpPr>
        <p:pic>
          <p:nvPicPr>
            <p:cNvPr id="89" name="object 89"/>
            <p:cNvPicPr/>
            <p:nvPr/>
          </p:nvPicPr>
          <p:blipFill>
            <a:blip r:embed="rId51"/>
            <a:stretch>
              <a:fillRect/>
            </a:stretch>
          </p:blipFill>
          <p:spPr>
            <a:xfrm>
              <a:off x="820579" y="2203804"/>
              <a:ext cx="235491" cy="210026"/>
            </a:xfrm>
            <a:prstGeom prst="rect">
              <a:avLst/>
            </a:prstGeom>
          </p:spPr>
        </p:pic>
        <p:pic>
          <p:nvPicPr>
            <p:cNvPr id="90" name="object 90"/>
            <p:cNvPicPr/>
            <p:nvPr/>
          </p:nvPicPr>
          <p:blipFill>
            <a:blip r:embed="rId52"/>
            <a:stretch>
              <a:fillRect/>
            </a:stretch>
          </p:blipFill>
          <p:spPr>
            <a:xfrm>
              <a:off x="1077669" y="2198426"/>
              <a:ext cx="125141" cy="212715"/>
            </a:xfrm>
            <a:prstGeom prst="rect">
              <a:avLst/>
            </a:prstGeom>
          </p:spPr>
        </p:pic>
        <p:pic>
          <p:nvPicPr>
            <p:cNvPr id="91" name="object 91"/>
            <p:cNvPicPr/>
            <p:nvPr/>
          </p:nvPicPr>
          <p:blipFill>
            <a:blip r:embed="rId53"/>
            <a:stretch>
              <a:fillRect/>
            </a:stretch>
          </p:blipFill>
          <p:spPr>
            <a:xfrm>
              <a:off x="1233739" y="2253642"/>
              <a:ext cx="141362" cy="160188"/>
            </a:xfrm>
            <a:prstGeom prst="rect">
              <a:avLst/>
            </a:prstGeom>
          </p:spPr>
        </p:pic>
        <p:pic>
          <p:nvPicPr>
            <p:cNvPr id="92" name="object 92"/>
            <p:cNvPicPr/>
            <p:nvPr/>
          </p:nvPicPr>
          <p:blipFill>
            <a:blip r:embed="rId54"/>
            <a:stretch>
              <a:fillRect/>
            </a:stretch>
          </p:blipFill>
          <p:spPr>
            <a:xfrm>
              <a:off x="1404685" y="2253642"/>
              <a:ext cx="83456" cy="157498"/>
            </a:xfrm>
            <a:prstGeom prst="rect">
              <a:avLst/>
            </a:prstGeom>
          </p:spPr>
        </p:pic>
      </p:grpSp>
      <p:grpSp>
        <p:nvGrpSpPr>
          <p:cNvPr id="93" name="object 93"/>
          <p:cNvGrpSpPr/>
          <p:nvPr/>
        </p:nvGrpSpPr>
        <p:grpSpPr>
          <a:xfrm>
            <a:off x="1730721" y="2198427"/>
            <a:ext cx="1152295" cy="215404"/>
            <a:chOff x="1578320" y="2198426"/>
            <a:chExt cx="1152295" cy="215404"/>
          </a:xfrm>
        </p:grpSpPr>
        <p:pic>
          <p:nvPicPr>
            <p:cNvPr id="94" name="object 94"/>
            <p:cNvPicPr/>
            <p:nvPr/>
          </p:nvPicPr>
          <p:blipFill>
            <a:blip r:embed="rId55"/>
            <a:stretch>
              <a:fillRect/>
            </a:stretch>
          </p:blipFill>
          <p:spPr>
            <a:xfrm>
              <a:off x="1578320" y="2253559"/>
              <a:ext cx="289363" cy="160271"/>
            </a:xfrm>
            <a:prstGeom prst="rect">
              <a:avLst/>
            </a:prstGeom>
          </p:spPr>
        </p:pic>
        <p:pic>
          <p:nvPicPr>
            <p:cNvPr id="95" name="object 95"/>
            <p:cNvPicPr/>
            <p:nvPr/>
          </p:nvPicPr>
          <p:blipFill>
            <a:blip r:embed="rId56"/>
            <a:stretch>
              <a:fillRect/>
            </a:stretch>
          </p:blipFill>
          <p:spPr>
            <a:xfrm>
              <a:off x="1898613" y="2253642"/>
              <a:ext cx="207252" cy="157498"/>
            </a:xfrm>
            <a:prstGeom prst="rect">
              <a:avLst/>
            </a:prstGeom>
          </p:spPr>
        </p:pic>
        <p:pic>
          <p:nvPicPr>
            <p:cNvPr id="96" name="object 96"/>
            <p:cNvPicPr/>
            <p:nvPr/>
          </p:nvPicPr>
          <p:blipFill>
            <a:blip r:embed="rId57"/>
            <a:stretch>
              <a:fillRect/>
            </a:stretch>
          </p:blipFill>
          <p:spPr>
            <a:xfrm>
              <a:off x="2144945" y="2198426"/>
              <a:ext cx="133210" cy="215404"/>
            </a:xfrm>
            <a:prstGeom prst="rect">
              <a:avLst/>
            </a:prstGeom>
          </p:spPr>
        </p:pic>
        <p:pic>
          <p:nvPicPr>
            <p:cNvPr id="97" name="object 97"/>
            <p:cNvPicPr/>
            <p:nvPr/>
          </p:nvPicPr>
          <p:blipFill>
            <a:blip r:embed="rId38"/>
            <a:stretch>
              <a:fillRect/>
            </a:stretch>
          </p:blipFill>
          <p:spPr>
            <a:xfrm>
              <a:off x="2309168" y="2257676"/>
              <a:ext cx="123881" cy="156154"/>
            </a:xfrm>
            <a:prstGeom prst="rect">
              <a:avLst/>
            </a:prstGeom>
          </p:spPr>
        </p:pic>
        <p:pic>
          <p:nvPicPr>
            <p:cNvPr id="98" name="object 98"/>
            <p:cNvPicPr/>
            <p:nvPr/>
          </p:nvPicPr>
          <p:blipFill>
            <a:blip r:embed="rId58"/>
            <a:stretch>
              <a:fillRect/>
            </a:stretch>
          </p:blipFill>
          <p:spPr>
            <a:xfrm>
              <a:off x="2463893" y="2203804"/>
              <a:ext cx="219439" cy="210026"/>
            </a:xfrm>
            <a:prstGeom prst="rect">
              <a:avLst/>
            </a:prstGeom>
          </p:spPr>
        </p:pic>
        <p:sp>
          <p:nvSpPr>
            <p:cNvPr id="99" name="object 99"/>
            <p:cNvSpPr/>
            <p:nvPr/>
          </p:nvSpPr>
          <p:spPr>
            <a:xfrm>
              <a:off x="2704842" y="219842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70BF"/>
            </a:solidFill>
          </p:spPr>
          <p:txBody>
            <a:bodyPr wrap="square" lIns="0" tIns="0" rIns="0" bIns="0" rtlCol="0"/>
            <a:lstStyle/>
            <a:p>
              <a:endParaRPr/>
            </a:p>
          </p:txBody>
        </p:sp>
      </p:grpSp>
      <p:grpSp>
        <p:nvGrpSpPr>
          <p:cNvPr id="100" name="object 100"/>
          <p:cNvGrpSpPr/>
          <p:nvPr/>
        </p:nvGrpSpPr>
        <p:grpSpPr>
          <a:xfrm>
            <a:off x="2923223" y="2198427"/>
            <a:ext cx="363406" cy="215404"/>
            <a:chOff x="2770822" y="2198426"/>
            <a:chExt cx="363406" cy="215404"/>
          </a:xfrm>
        </p:grpSpPr>
        <p:pic>
          <p:nvPicPr>
            <p:cNvPr id="101" name="object 101"/>
            <p:cNvPicPr/>
            <p:nvPr/>
          </p:nvPicPr>
          <p:blipFill>
            <a:blip r:embed="rId59"/>
            <a:stretch>
              <a:fillRect/>
            </a:stretch>
          </p:blipFill>
          <p:spPr>
            <a:xfrm>
              <a:off x="2770822" y="2198426"/>
              <a:ext cx="133210" cy="215404"/>
            </a:xfrm>
            <a:prstGeom prst="rect">
              <a:avLst/>
            </a:prstGeom>
          </p:spPr>
        </p:pic>
        <p:sp>
          <p:nvSpPr>
            <p:cNvPr id="102" name="object 102"/>
            <p:cNvSpPr/>
            <p:nvPr/>
          </p:nvSpPr>
          <p:spPr>
            <a:xfrm>
              <a:off x="2933700" y="219859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70BF"/>
            </a:solidFill>
          </p:spPr>
          <p:txBody>
            <a:bodyPr wrap="square" lIns="0" tIns="0" rIns="0" bIns="0" rtlCol="0"/>
            <a:lstStyle/>
            <a:p>
              <a:endParaRPr/>
            </a:p>
          </p:txBody>
        </p:sp>
        <p:pic>
          <p:nvPicPr>
            <p:cNvPr id="103" name="object 103"/>
            <p:cNvPicPr/>
            <p:nvPr/>
          </p:nvPicPr>
          <p:blipFill>
            <a:blip r:embed="rId60"/>
            <a:stretch>
              <a:fillRect/>
            </a:stretch>
          </p:blipFill>
          <p:spPr>
            <a:xfrm>
              <a:off x="2991615" y="2253642"/>
              <a:ext cx="142613" cy="160188"/>
            </a:xfrm>
            <a:prstGeom prst="rect">
              <a:avLst/>
            </a:prstGeom>
          </p:spPr>
        </p:pic>
      </p:grpSp>
      <p:grpSp>
        <p:nvGrpSpPr>
          <p:cNvPr id="104" name="object 104"/>
          <p:cNvGrpSpPr/>
          <p:nvPr/>
        </p:nvGrpSpPr>
        <p:grpSpPr>
          <a:xfrm>
            <a:off x="3382103" y="2203805"/>
            <a:ext cx="911206" cy="210026"/>
            <a:chOff x="3229703" y="2203804"/>
            <a:chExt cx="911206" cy="210026"/>
          </a:xfrm>
        </p:grpSpPr>
        <p:pic>
          <p:nvPicPr>
            <p:cNvPr id="105" name="object 105"/>
            <p:cNvPicPr/>
            <p:nvPr/>
          </p:nvPicPr>
          <p:blipFill>
            <a:blip r:embed="rId61"/>
            <a:stretch>
              <a:fillRect/>
            </a:stretch>
          </p:blipFill>
          <p:spPr>
            <a:xfrm>
              <a:off x="3229703" y="2253642"/>
              <a:ext cx="364751" cy="160188"/>
            </a:xfrm>
            <a:prstGeom prst="rect">
              <a:avLst/>
            </a:prstGeom>
          </p:spPr>
        </p:pic>
        <p:pic>
          <p:nvPicPr>
            <p:cNvPr id="106" name="object 106"/>
            <p:cNvPicPr/>
            <p:nvPr/>
          </p:nvPicPr>
          <p:blipFill>
            <a:blip r:embed="rId62"/>
            <a:stretch>
              <a:fillRect/>
            </a:stretch>
          </p:blipFill>
          <p:spPr>
            <a:xfrm>
              <a:off x="3615970" y="2253642"/>
              <a:ext cx="127915" cy="160188"/>
            </a:xfrm>
            <a:prstGeom prst="rect">
              <a:avLst/>
            </a:prstGeom>
          </p:spPr>
        </p:pic>
        <p:pic>
          <p:nvPicPr>
            <p:cNvPr id="107" name="object 107"/>
            <p:cNvPicPr/>
            <p:nvPr/>
          </p:nvPicPr>
          <p:blipFill>
            <a:blip r:embed="rId63"/>
            <a:stretch>
              <a:fillRect/>
            </a:stretch>
          </p:blipFill>
          <p:spPr>
            <a:xfrm>
              <a:off x="3762710" y="2203804"/>
              <a:ext cx="228768" cy="210026"/>
            </a:xfrm>
            <a:prstGeom prst="rect">
              <a:avLst/>
            </a:prstGeom>
          </p:spPr>
        </p:pic>
        <p:pic>
          <p:nvPicPr>
            <p:cNvPr id="108" name="object 108"/>
            <p:cNvPicPr/>
            <p:nvPr/>
          </p:nvPicPr>
          <p:blipFill>
            <a:blip r:embed="rId64"/>
            <a:stretch>
              <a:fillRect/>
            </a:stretch>
          </p:blipFill>
          <p:spPr>
            <a:xfrm>
              <a:off x="4013078" y="2253642"/>
              <a:ext cx="127831" cy="160188"/>
            </a:xfrm>
            <a:prstGeom prst="rect">
              <a:avLst/>
            </a:prstGeom>
          </p:spPr>
        </p:pic>
      </p:grpSp>
      <p:grpSp>
        <p:nvGrpSpPr>
          <p:cNvPr id="109" name="object 109"/>
          <p:cNvGrpSpPr/>
          <p:nvPr/>
        </p:nvGrpSpPr>
        <p:grpSpPr>
          <a:xfrm>
            <a:off x="4407688" y="2198515"/>
            <a:ext cx="189777" cy="212912"/>
            <a:chOff x="4255288" y="2198515"/>
            <a:chExt cx="189777" cy="212912"/>
          </a:xfrm>
        </p:grpSpPr>
        <p:sp>
          <p:nvSpPr>
            <p:cNvPr id="110" name="object 110"/>
            <p:cNvSpPr/>
            <p:nvPr/>
          </p:nvSpPr>
          <p:spPr>
            <a:xfrm>
              <a:off x="4255288" y="2198515"/>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111" name="object 111"/>
            <p:cNvPicPr/>
            <p:nvPr/>
          </p:nvPicPr>
          <p:blipFill>
            <a:blip r:embed="rId65"/>
            <a:stretch>
              <a:fillRect/>
            </a:stretch>
          </p:blipFill>
          <p:spPr>
            <a:xfrm>
              <a:off x="4321268" y="2253642"/>
              <a:ext cx="123797" cy="157498"/>
            </a:xfrm>
            <a:prstGeom prst="rect">
              <a:avLst/>
            </a:prstGeom>
          </p:spPr>
        </p:pic>
      </p:grpSp>
      <p:grpSp>
        <p:nvGrpSpPr>
          <p:cNvPr id="112" name="object 112"/>
          <p:cNvGrpSpPr/>
          <p:nvPr/>
        </p:nvGrpSpPr>
        <p:grpSpPr>
          <a:xfrm>
            <a:off x="4720001" y="2198427"/>
            <a:ext cx="920984" cy="254850"/>
            <a:chOff x="4567601" y="2198426"/>
            <a:chExt cx="920984" cy="254850"/>
          </a:xfrm>
        </p:grpSpPr>
        <p:pic>
          <p:nvPicPr>
            <p:cNvPr id="113" name="object 113"/>
            <p:cNvPicPr/>
            <p:nvPr/>
          </p:nvPicPr>
          <p:blipFill>
            <a:blip r:embed="rId66"/>
            <a:stretch>
              <a:fillRect/>
            </a:stretch>
          </p:blipFill>
          <p:spPr>
            <a:xfrm>
              <a:off x="4567601" y="2198426"/>
              <a:ext cx="125141" cy="212715"/>
            </a:xfrm>
            <a:prstGeom prst="rect">
              <a:avLst/>
            </a:prstGeom>
          </p:spPr>
        </p:pic>
        <p:pic>
          <p:nvPicPr>
            <p:cNvPr id="114" name="object 114"/>
            <p:cNvPicPr/>
            <p:nvPr/>
          </p:nvPicPr>
          <p:blipFill>
            <a:blip r:embed="rId67"/>
            <a:stretch>
              <a:fillRect/>
            </a:stretch>
          </p:blipFill>
          <p:spPr>
            <a:xfrm>
              <a:off x="4722326" y="2253642"/>
              <a:ext cx="144051" cy="160188"/>
            </a:xfrm>
            <a:prstGeom prst="rect">
              <a:avLst/>
            </a:prstGeom>
          </p:spPr>
        </p:pic>
        <p:pic>
          <p:nvPicPr>
            <p:cNvPr id="115" name="object 115"/>
            <p:cNvPicPr/>
            <p:nvPr/>
          </p:nvPicPr>
          <p:blipFill>
            <a:blip r:embed="rId68"/>
            <a:stretch>
              <a:fillRect/>
            </a:stretch>
          </p:blipFill>
          <p:spPr>
            <a:xfrm>
              <a:off x="4894618" y="2253642"/>
              <a:ext cx="208597" cy="157498"/>
            </a:xfrm>
            <a:prstGeom prst="rect">
              <a:avLst/>
            </a:prstGeom>
          </p:spPr>
        </p:pic>
        <p:pic>
          <p:nvPicPr>
            <p:cNvPr id="116" name="object 116"/>
            <p:cNvPicPr/>
            <p:nvPr/>
          </p:nvPicPr>
          <p:blipFill>
            <a:blip r:embed="rId69"/>
            <a:stretch>
              <a:fillRect/>
            </a:stretch>
          </p:blipFill>
          <p:spPr>
            <a:xfrm>
              <a:off x="5132882" y="2253642"/>
              <a:ext cx="141278" cy="160188"/>
            </a:xfrm>
            <a:prstGeom prst="rect">
              <a:avLst/>
            </a:prstGeom>
          </p:spPr>
        </p:pic>
        <p:pic>
          <p:nvPicPr>
            <p:cNvPr id="117" name="object 117"/>
            <p:cNvPicPr/>
            <p:nvPr/>
          </p:nvPicPr>
          <p:blipFill>
            <a:blip r:embed="rId70"/>
            <a:stretch>
              <a:fillRect/>
            </a:stretch>
          </p:blipFill>
          <p:spPr>
            <a:xfrm>
              <a:off x="5295675" y="2253642"/>
              <a:ext cx="126570" cy="160188"/>
            </a:xfrm>
            <a:prstGeom prst="rect">
              <a:avLst/>
            </a:prstGeom>
          </p:spPr>
        </p:pic>
        <p:sp>
          <p:nvSpPr>
            <p:cNvPr id="118" name="object 118"/>
            <p:cNvSpPr/>
            <p:nvPr/>
          </p:nvSpPr>
          <p:spPr>
            <a:xfrm>
              <a:off x="5457208" y="2381558"/>
              <a:ext cx="31376" cy="71718"/>
            </a:xfrm>
            <a:custGeom>
              <a:avLst/>
              <a:gdLst/>
              <a:ahLst/>
              <a:cxnLst/>
              <a:rect l="l" t="t" r="r" b="b"/>
              <a:pathLst>
                <a:path w="35560"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grpSp>
        <p:nvGrpSpPr>
          <p:cNvPr id="119" name="object 119"/>
          <p:cNvGrpSpPr/>
          <p:nvPr/>
        </p:nvGrpSpPr>
        <p:grpSpPr>
          <a:xfrm>
            <a:off x="5759039" y="2203889"/>
            <a:ext cx="849407" cy="249387"/>
            <a:chOff x="5606639" y="2203888"/>
            <a:chExt cx="849407" cy="249387"/>
          </a:xfrm>
        </p:grpSpPr>
        <p:pic>
          <p:nvPicPr>
            <p:cNvPr id="120" name="object 120"/>
            <p:cNvPicPr/>
            <p:nvPr/>
          </p:nvPicPr>
          <p:blipFill>
            <a:blip r:embed="rId71"/>
            <a:stretch>
              <a:fillRect/>
            </a:stretch>
          </p:blipFill>
          <p:spPr>
            <a:xfrm>
              <a:off x="5606639" y="2203888"/>
              <a:ext cx="372820" cy="209942"/>
            </a:xfrm>
            <a:prstGeom prst="rect">
              <a:avLst/>
            </a:prstGeom>
          </p:spPr>
        </p:pic>
        <p:pic>
          <p:nvPicPr>
            <p:cNvPr id="121" name="object 121"/>
            <p:cNvPicPr/>
            <p:nvPr/>
          </p:nvPicPr>
          <p:blipFill>
            <a:blip r:embed="rId72"/>
            <a:stretch>
              <a:fillRect/>
            </a:stretch>
          </p:blipFill>
          <p:spPr>
            <a:xfrm>
              <a:off x="6009042" y="2253642"/>
              <a:ext cx="231457" cy="160188"/>
            </a:xfrm>
            <a:prstGeom prst="rect">
              <a:avLst/>
            </a:prstGeom>
          </p:spPr>
        </p:pic>
        <p:pic>
          <p:nvPicPr>
            <p:cNvPr id="122" name="object 122"/>
            <p:cNvPicPr/>
            <p:nvPr/>
          </p:nvPicPr>
          <p:blipFill>
            <a:blip r:embed="rId73"/>
            <a:stretch>
              <a:fillRect/>
            </a:stretch>
          </p:blipFill>
          <p:spPr>
            <a:xfrm>
              <a:off x="6262099" y="2253642"/>
              <a:ext cx="126486" cy="160188"/>
            </a:xfrm>
            <a:prstGeom prst="rect">
              <a:avLst/>
            </a:prstGeom>
          </p:spPr>
        </p:pic>
        <p:sp>
          <p:nvSpPr>
            <p:cNvPr id="123" name="object 123"/>
            <p:cNvSpPr/>
            <p:nvPr/>
          </p:nvSpPr>
          <p:spPr>
            <a:xfrm>
              <a:off x="6423549" y="2381558"/>
              <a:ext cx="32497" cy="71718"/>
            </a:xfrm>
            <a:custGeom>
              <a:avLst/>
              <a:gdLst/>
              <a:ahLst/>
              <a:cxnLst/>
              <a:rect l="l" t="t" r="r" b="b"/>
              <a:pathLst>
                <a:path w="36829" h="81280">
                  <a:moveTo>
                    <a:pt x="9144" y="80867"/>
                  </a:moveTo>
                  <a:lnTo>
                    <a:pt x="0" y="68675"/>
                  </a:lnTo>
                  <a:lnTo>
                    <a:pt x="6096" y="65627"/>
                  </a:lnTo>
                  <a:lnTo>
                    <a:pt x="10668" y="61055"/>
                  </a:lnTo>
                  <a:lnTo>
                    <a:pt x="13716" y="56483"/>
                  </a:lnTo>
                  <a:lnTo>
                    <a:pt x="16764" y="50291"/>
                  </a:lnTo>
                  <a:lnTo>
                    <a:pt x="18288" y="42671"/>
                  </a:lnTo>
                  <a:lnTo>
                    <a:pt x="19812" y="33527"/>
                  </a:lnTo>
                  <a:lnTo>
                    <a:pt x="3048" y="33527"/>
                  </a:lnTo>
                  <a:lnTo>
                    <a:pt x="3048" y="0"/>
                  </a:lnTo>
                  <a:lnTo>
                    <a:pt x="36671" y="0"/>
                  </a:lnTo>
                  <a:lnTo>
                    <a:pt x="36671" y="33527"/>
                  </a:lnTo>
                  <a:lnTo>
                    <a:pt x="20776" y="72866"/>
                  </a:lnTo>
                  <a:lnTo>
                    <a:pt x="15455" y="77152"/>
                  </a:lnTo>
                  <a:lnTo>
                    <a:pt x="9144" y="80867"/>
                  </a:lnTo>
                  <a:close/>
                </a:path>
              </a:pathLst>
            </a:custGeom>
            <a:solidFill>
              <a:srgbClr val="000000"/>
            </a:solidFill>
          </p:spPr>
          <p:txBody>
            <a:bodyPr wrap="square" lIns="0" tIns="0" rIns="0" bIns="0" rtlCol="0"/>
            <a:lstStyle/>
            <a:p>
              <a:endParaRPr/>
            </a:p>
          </p:txBody>
        </p:sp>
      </p:grpSp>
      <p:grpSp>
        <p:nvGrpSpPr>
          <p:cNvPr id="124" name="object 124"/>
          <p:cNvGrpSpPr/>
          <p:nvPr/>
        </p:nvGrpSpPr>
        <p:grpSpPr>
          <a:xfrm>
            <a:off x="6818242" y="2198426"/>
            <a:ext cx="1427102" cy="254850"/>
            <a:chOff x="6665841" y="2198426"/>
            <a:chExt cx="1427102" cy="254850"/>
          </a:xfrm>
        </p:grpSpPr>
        <p:sp>
          <p:nvSpPr>
            <p:cNvPr id="125" name="object 125"/>
            <p:cNvSpPr/>
            <p:nvPr/>
          </p:nvSpPr>
          <p:spPr>
            <a:xfrm>
              <a:off x="6665841" y="2198515"/>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126" name="object 126"/>
            <p:cNvPicPr/>
            <p:nvPr/>
          </p:nvPicPr>
          <p:blipFill>
            <a:blip r:embed="rId74"/>
            <a:stretch>
              <a:fillRect/>
            </a:stretch>
          </p:blipFill>
          <p:spPr>
            <a:xfrm>
              <a:off x="6731821" y="2253642"/>
              <a:ext cx="125141" cy="157498"/>
            </a:xfrm>
            <a:prstGeom prst="rect">
              <a:avLst/>
            </a:prstGeom>
          </p:spPr>
        </p:pic>
        <p:pic>
          <p:nvPicPr>
            <p:cNvPr id="127" name="object 127"/>
            <p:cNvPicPr/>
            <p:nvPr/>
          </p:nvPicPr>
          <p:blipFill>
            <a:blip r:embed="rId75"/>
            <a:stretch>
              <a:fillRect/>
            </a:stretch>
          </p:blipFill>
          <p:spPr>
            <a:xfrm>
              <a:off x="6883857" y="2203804"/>
              <a:ext cx="218010" cy="210026"/>
            </a:xfrm>
            <a:prstGeom prst="rect">
              <a:avLst/>
            </a:prstGeom>
          </p:spPr>
        </p:pic>
        <p:sp>
          <p:nvSpPr>
            <p:cNvPr id="128" name="object 128"/>
            <p:cNvSpPr/>
            <p:nvPr/>
          </p:nvSpPr>
          <p:spPr>
            <a:xfrm>
              <a:off x="7123456" y="219842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129" name="object 129"/>
            <p:cNvPicPr/>
            <p:nvPr/>
          </p:nvPicPr>
          <p:blipFill>
            <a:blip r:embed="rId76"/>
            <a:stretch>
              <a:fillRect/>
            </a:stretch>
          </p:blipFill>
          <p:spPr>
            <a:xfrm>
              <a:off x="7173221" y="2203805"/>
              <a:ext cx="74043" cy="208681"/>
            </a:xfrm>
            <a:prstGeom prst="rect">
              <a:avLst/>
            </a:prstGeom>
          </p:spPr>
        </p:pic>
        <p:pic>
          <p:nvPicPr>
            <p:cNvPr id="130" name="object 130"/>
            <p:cNvPicPr/>
            <p:nvPr/>
          </p:nvPicPr>
          <p:blipFill>
            <a:blip r:embed="rId77"/>
            <a:stretch>
              <a:fillRect/>
            </a:stretch>
          </p:blipFill>
          <p:spPr>
            <a:xfrm>
              <a:off x="7268780" y="2257677"/>
              <a:ext cx="125225" cy="156154"/>
            </a:xfrm>
            <a:prstGeom prst="rect">
              <a:avLst/>
            </a:prstGeom>
          </p:spPr>
        </p:pic>
        <p:pic>
          <p:nvPicPr>
            <p:cNvPr id="131" name="object 131"/>
            <p:cNvPicPr/>
            <p:nvPr/>
          </p:nvPicPr>
          <p:blipFill>
            <a:blip r:embed="rId78"/>
            <a:stretch>
              <a:fillRect/>
            </a:stretch>
          </p:blipFill>
          <p:spPr>
            <a:xfrm>
              <a:off x="7418210" y="2203805"/>
              <a:ext cx="75387" cy="208681"/>
            </a:xfrm>
            <a:prstGeom prst="rect">
              <a:avLst/>
            </a:prstGeom>
          </p:spPr>
        </p:pic>
        <p:sp>
          <p:nvSpPr>
            <p:cNvPr id="132" name="object 132"/>
            <p:cNvSpPr/>
            <p:nvPr/>
          </p:nvSpPr>
          <p:spPr>
            <a:xfrm>
              <a:off x="7515113" y="2198515"/>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133" name="object 133"/>
            <p:cNvPicPr/>
            <p:nvPr/>
          </p:nvPicPr>
          <p:blipFill>
            <a:blip r:embed="rId79"/>
            <a:stretch>
              <a:fillRect/>
            </a:stretch>
          </p:blipFill>
          <p:spPr>
            <a:xfrm>
              <a:off x="7571590" y="2253642"/>
              <a:ext cx="144051" cy="160188"/>
            </a:xfrm>
            <a:prstGeom prst="rect">
              <a:avLst/>
            </a:prstGeom>
          </p:spPr>
        </p:pic>
        <p:pic>
          <p:nvPicPr>
            <p:cNvPr id="134" name="object 134"/>
            <p:cNvPicPr/>
            <p:nvPr/>
          </p:nvPicPr>
          <p:blipFill>
            <a:blip r:embed="rId80"/>
            <a:stretch>
              <a:fillRect/>
            </a:stretch>
          </p:blipFill>
          <p:spPr>
            <a:xfrm>
              <a:off x="7745225" y="2253642"/>
              <a:ext cx="125141" cy="157498"/>
            </a:xfrm>
            <a:prstGeom prst="rect">
              <a:avLst/>
            </a:prstGeom>
          </p:spPr>
        </p:pic>
        <p:pic>
          <p:nvPicPr>
            <p:cNvPr id="135" name="object 135"/>
            <p:cNvPicPr/>
            <p:nvPr/>
          </p:nvPicPr>
          <p:blipFill>
            <a:blip r:embed="rId81"/>
            <a:stretch>
              <a:fillRect/>
            </a:stretch>
          </p:blipFill>
          <p:spPr>
            <a:xfrm>
              <a:off x="7900034" y="2253642"/>
              <a:ext cx="127831" cy="160188"/>
            </a:xfrm>
            <a:prstGeom prst="rect">
              <a:avLst/>
            </a:prstGeom>
          </p:spPr>
        </p:pic>
        <p:sp>
          <p:nvSpPr>
            <p:cNvPr id="136" name="object 136"/>
            <p:cNvSpPr/>
            <p:nvPr/>
          </p:nvSpPr>
          <p:spPr>
            <a:xfrm>
              <a:off x="8061567" y="2381558"/>
              <a:ext cx="31376" cy="71718"/>
            </a:xfrm>
            <a:custGeom>
              <a:avLst/>
              <a:gdLst/>
              <a:ahLst/>
              <a:cxnLst/>
              <a:rect l="l" t="t" r="r" b="b"/>
              <a:pathLst>
                <a:path w="35559"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grpSp>
        <p:nvGrpSpPr>
          <p:cNvPr id="137" name="object 137"/>
          <p:cNvGrpSpPr/>
          <p:nvPr/>
        </p:nvGrpSpPr>
        <p:grpSpPr>
          <a:xfrm>
            <a:off x="974323" y="2553849"/>
            <a:ext cx="461653" cy="215405"/>
            <a:chOff x="821923" y="2553848"/>
            <a:chExt cx="461653" cy="215405"/>
          </a:xfrm>
        </p:grpSpPr>
        <p:pic>
          <p:nvPicPr>
            <p:cNvPr id="138" name="object 138"/>
            <p:cNvPicPr/>
            <p:nvPr/>
          </p:nvPicPr>
          <p:blipFill>
            <a:blip r:embed="rId82"/>
            <a:stretch>
              <a:fillRect/>
            </a:stretch>
          </p:blipFill>
          <p:spPr>
            <a:xfrm>
              <a:off x="821923" y="2609066"/>
              <a:ext cx="141278" cy="160188"/>
            </a:xfrm>
            <a:prstGeom prst="rect">
              <a:avLst/>
            </a:prstGeom>
          </p:spPr>
        </p:pic>
        <p:pic>
          <p:nvPicPr>
            <p:cNvPr id="139" name="object 139"/>
            <p:cNvPicPr/>
            <p:nvPr/>
          </p:nvPicPr>
          <p:blipFill>
            <a:blip r:embed="rId83"/>
            <a:stretch>
              <a:fillRect/>
            </a:stretch>
          </p:blipFill>
          <p:spPr>
            <a:xfrm>
              <a:off x="995558" y="2609065"/>
              <a:ext cx="123797" cy="157498"/>
            </a:xfrm>
            <a:prstGeom prst="rect">
              <a:avLst/>
            </a:prstGeom>
          </p:spPr>
        </p:pic>
        <p:pic>
          <p:nvPicPr>
            <p:cNvPr id="140" name="object 140"/>
            <p:cNvPicPr/>
            <p:nvPr/>
          </p:nvPicPr>
          <p:blipFill>
            <a:blip r:embed="rId84"/>
            <a:stretch>
              <a:fillRect/>
            </a:stretch>
          </p:blipFill>
          <p:spPr>
            <a:xfrm>
              <a:off x="1150283" y="2553848"/>
              <a:ext cx="133294" cy="215404"/>
            </a:xfrm>
            <a:prstGeom prst="rect">
              <a:avLst/>
            </a:prstGeom>
          </p:spPr>
        </p:pic>
      </p:grpSp>
      <p:sp>
        <p:nvSpPr>
          <p:cNvPr id="141" name="object 141"/>
          <p:cNvSpPr/>
          <p:nvPr/>
        </p:nvSpPr>
        <p:spPr>
          <a:xfrm>
            <a:off x="1608269"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grpSp>
        <p:nvGrpSpPr>
          <p:cNvPr id="142" name="object 142"/>
          <p:cNvGrpSpPr/>
          <p:nvPr/>
        </p:nvGrpSpPr>
        <p:grpSpPr>
          <a:xfrm>
            <a:off x="1674158" y="2553849"/>
            <a:ext cx="286675" cy="215404"/>
            <a:chOff x="1521758" y="2553848"/>
            <a:chExt cx="286675" cy="215404"/>
          </a:xfrm>
        </p:grpSpPr>
        <p:pic>
          <p:nvPicPr>
            <p:cNvPr id="143" name="object 143"/>
            <p:cNvPicPr/>
            <p:nvPr/>
          </p:nvPicPr>
          <p:blipFill>
            <a:blip r:embed="rId83"/>
            <a:stretch>
              <a:fillRect/>
            </a:stretch>
          </p:blipFill>
          <p:spPr>
            <a:xfrm>
              <a:off x="1521758" y="2609065"/>
              <a:ext cx="123797" cy="157498"/>
            </a:xfrm>
            <a:prstGeom prst="rect">
              <a:avLst/>
            </a:prstGeom>
          </p:spPr>
        </p:pic>
        <p:pic>
          <p:nvPicPr>
            <p:cNvPr id="144" name="object 144"/>
            <p:cNvPicPr/>
            <p:nvPr/>
          </p:nvPicPr>
          <p:blipFill>
            <a:blip r:embed="rId85"/>
            <a:stretch>
              <a:fillRect/>
            </a:stretch>
          </p:blipFill>
          <p:spPr>
            <a:xfrm>
              <a:off x="1675223" y="2553848"/>
              <a:ext cx="133210" cy="215404"/>
            </a:xfrm>
            <a:prstGeom prst="rect">
              <a:avLst/>
            </a:prstGeom>
          </p:spPr>
        </p:pic>
      </p:grpSp>
      <p:grpSp>
        <p:nvGrpSpPr>
          <p:cNvPr id="145" name="object 145"/>
          <p:cNvGrpSpPr/>
          <p:nvPr/>
        </p:nvGrpSpPr>
        <p:grpSpPr>
          <a:xfrm>
            <a:off x="2001259" y="2553596"/>
            <a:ext cx="745975" cy="215657"/>
            <a:chOff x="1848858" y="2553595"/>
            <a:chExt cx="745975" cy="215657"/>
          </a:xfrm>
        </p:grpSpPr>
        <p:pic>
          <p:nvPicPr>
            <p:cNvPr id="146" name="object 146"/>
            <p:cNvPicPr/>
            <p:nvPr/>
          </p:nvPicPr>
          <p:blipFill>
            <a:blip r:embed="rId77"/>
            <a:stretch>
              <a:fillRect/>
            </a:stretch>
          </p:blipFill>
          <p:spPr>
            <a:xfrm>
              <a:off x="1848858" y="2613099"/>
              <a:ext cx="125225" cy="156154"/>
            </a:xfrm>
            <a:prstGeom prst="rect">
              <a:avLst/>
            </a:prstGeom>
          </p:spPr>
        </p:pic>
        <p:pic>
          <p:nvPicPr>
            <p:cNvPr id="147" name="object 147"/>
            <p:cNvPicPr/>
            <p:nvPr/>
          </p:nvPicPr>
          <p:blipFill>
            <a:blip r:embed="rId86"/>
            <a:stretch>
              <a:fillRect/>
            </a:stretch>
          </p:blipFill>
          <p:spPr>
            <a:xfrm>
              <a:off x="2003583" y="2559227"/>
              <a:ext cx="216749" cy="210026"/>
            </a:xfrm>
            <a:prstGeom prst="rect">
              <a:avLst/>
            </a:prstGeom>
          </p:spPr>
        </p:pic>
        <p:sp>
          <p:nvSpPr>
            <p:cNvPr id="148" name="object 148"/>
            <p:cNvSpPr/>
            <p:nvPr/>
          </p:nvSpPr>
          <p:spPr>
            <a:xfrm>
              <a:off x="2241849" y="2553853"/>
              <a:ext cx="123825" cy="212912"/>
            </a:xfrm>
            <a:custGeom>
              <a:avLst/>
              <a:gdLst/>
              <a:ahLst/>
              <a:cxnLst/>
              <a:rect l="l" t="t" r="r" b="b"/>
              <a:pathLst>
                <a:path w="140335" h="241300">
                  <a:moveTo>
                    <a:pt x="94576" y="71716"/>
                  </a:moveTo>
                  <a:lnTo>
                    <a:pt x="86601" y="67716"/>
                  </a:lnTo>
                  <a:lnTo>
                    <a:pt x="78765" y="64858"/>
                  </a:lnTo>
                  <a:lnTo>
                    <a:pt x="71221" y="63144"/>
                  </a:lnTo>
                  <a:lnTo>
                    <a:pt x="64096" y="62572"/>
                  </a:lnTo>
                  <a:lnTo>
                    <a:pt x="56388" y="62572"/>
                  </a:lnTo>
                  <a:lnTo>
                    <a:pt x="25908" y="93052"/>
                  </a:lnTo>
                  <a:lnTo>
                    <a:pt x="25908" y="67144"/>
                  </a:lnTo>
                  <a:lnTo>
                    <a:pt x="0" y="67144"/>
                  </a:lnTo>
                  <a:lnTo>
                    <a:pt x="0" y="241071"/>
                  </a:lnTo>
                  <a:lnTo>
                    <a:pt x="28956" y="241071"/>
                  </a:lnTo>
                  <a:lnTo>
                    <a:pt x="28956" y="149542"/>
                  </a:lnTo>
                  <a:lnTo>
                    <a:pt x="29235" y="140423"/>
                  </a:lnTo>
                  <a:lnTo>
                    <a:pt x="39624" y="102196"/>
                  </a:lnTo>
                  <a:lnTo>
                    <a:pt x="45720" y="99148"/>
                  </a:lnTo>
                  <a:lnTo>
                    <a:pt x="50292" y="94576"/>
                  </a:lnTo>
                  <a:lnTo>
                    <a:pt x="56388" y="93052"/>
                  </a:lnTo>
                  <a:lnTo>
                    <a:pt x="70192" y="93052"/>
                  </a:lnTo>
                  <a:lnTo>
                    <a:pt x="76288" y="94576"/>
                  </a:lnTo>
                  <a:lnTo>
                    <a:pt x="83908" y="99148"/>
                  </a:lnTo>
                  <a:lnTo>
                    <a:pt x="94576" y="71716"/>
                  </a:lnTo>
                  <a:close/>
                </a:path>
                <a:path w="140335" h="241300">
                  <a:moveTo>
                    <a:pt x="140296" y="67144"/>
                  </a:moveTo>
                  <a:lnTo>
                    <a:pt x="111340" y="67144"/>
                  </a:lnTo>
                  <a:lnTo>
                    <a:pt x="111340" y="241071"/>
                  </a:lnTo>
                  <a:lnTo>
                    <a:pt x="140296" y="241071"/>
                  </a:lnTo>
                  <a:lnTo>
                    <a:pt x="140296" y="67144"/>
                  </a:lnTo>
                  <a:close/>
                </a:path>
                <a:path w="140335" h="241300">
                  <a:moveTo>
                    <a:pt x="140296" y="0"/>
                  </a:moveTo>
                  <a:lnTo>
                    <a:pt x="111340" y="0"/>
                  </a:lnTo>
                  <a:lnTo>
                    <a:pt x="111340" y="33616"/>
                  </a:lnTo>
                  <a:lnTo>
                    <a:pt x="140296" y="33616"/>
                  </a:lnTo>
                  <a:lnTo>
                    <a:pt x="140296" y="0"/>
                  </a:lnTo>
                  <a:close/>
                </a:path>
              </a:pathLst>
            </a:custGeom>
            <a:solidFill>
              <a:srgbClr val="000000"/>
            </a:solidFill>
          </p:spPr>
          <p:txBody>
            <a:bodyPr wrap="square" lIns="0" tIns="0" rIns="0" bIns="0" rtlCol="0"/>
            <a:lstStyle/>
            <a:p>
              <a:endParaRPr/>
            </a:p>
          </p:txBody>
        </p:sp>
        <p:pic>
          <p:nvPicPr>
            <p:cNvPr id="149" name="object 149"/>
            <p:cNvPicPr/>
            <p:nvPr/>
          </p:nvPicPr>
          <p:blipFill>
            <a:blip r:embed="rId82"/>
            <a:stretch>
              <a:fillRect/>
            </a:stretch>
          </p:blipFill>
          <p:spPr>
            <a:xfrm>
              <a:off x="2396658" y="2609065"/>
              <a:ext cx="141278" cy="160188"/>
            </a:xfrm>
            <a:prstGeom prst="rect">
              <a:avLst/>
            </a:prstGeom>
          </p:spPr>
        </p:pic>
        <p:sp>
          <p:nvSpPr>
            <p:cNvPr id="150" name="object 150"/>
            <p:cNvSpPr/>
            <p:nvPr/>
          </p:nvSpPr>
          <p:spPr>
            <a:xfrm>
              <a:off x="2567939" y="2553595"/>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151" name="object 151"/>
          <p:cNvGrpSpPr/>
          <p:nvPr/>
        </p:nvGrpSpPr>
        <p:grpSpPr>
          <a:xfrm>
            <a:off x="2909691" y="2553849"/>
            <a:ext cx="461654" cy="215405"/>
            <a:chOff x="2757291" y="2553848"/>
            <a:chExt cx="461654" cy="215405"/>
          </a:xfrm>
        </p:grpSpPr>
        <p:pic>
          <p:nvPicPr>
            <p:cNvPr id="152" name="object 152"/>
            <p:cNvPicPr/>
            <p:nvPr/>
          </p:nvPicPr>
          <p:blipFill>
            <a:blip r:embed="rId87"/>
            <a:stretch>
              <a:fillRect/>
            </a:stretch>
          </p:blipFill>
          <p:spPr>
            <a:xfrm>
              <a:off x="2757291" y="2609066"/>
              <a:ext cx="141362" cy="160188"/>
            </a:xfrm>
            <a:prstGeom prst="rect">
              <a:avLst/>
            </a:prstGeom>
          </p:spPr>
        </p:pic>
        <p:pic>
          <p:nvPicPr>
            <p:cNvPr id="153" name="object 153"/>
            <p:cNvPicPr/>
            <p:nvPr/>
          </p:nvPicPr>
          <p:blipFill>
            <a:blip r:embed="rId88"/>
            <a:stretch>
              <a:fillRect/>
            </a:stretch>
          </p:blipFill>
          <p:spPr>
            <a:xfrm>
              <a:off x="2930926" y="2609065"/>
              <a:ext cx="123881" cy="157498"/>
            </a:xfrm>
            <a:prstGeom prst="rect">
              <a:avLst/>
            </a:prstGeom>
          </p:spPr>
        </p:pic>
        <p:pic>
          <p:nvPicPr>
            <p:cNvPr id="154" name="object 154"/>
            <p:cNvPicPr/>
            <p:nvPr/>
          </p:nvPicPr>
          <p:blipFill>
            <a:blip r:embed="rId89"/>
            <a:stretch>
              <a:fillRect/>
            </a:stretch>
          </p:blipFill>
          <p:spPr>
            <a:xfrm>
              <a:off x="3085735" y="2553848"/>
              <a:ext cx="133210" cy="215404"/>
            </a:xfrm>
            <a:prstGeom prst="rect">
              <a:avLst/>
            </a:prstGeom>
          </p:spPr>
        </p:pic>
      </p:grpSp>
      <p:grpSp>
        <p:nvGrpSpPr>
          <p:cNvPr id="155" name="object 155"/>
          <p:cNvGrpSpPr/>
          <p:nvPr/>
        </p:nvGrpSpPr>
        <p:grpSpPr>
          <a:xfrm>
            <a:off x="3539602" y="2609066"/>
            <a:ext cx="535696" cy="160188"/>
            <a:chOff x="3387201" y="2609066"/>
            <a:chExt cx="535696" cy="160188"/>
          </a:xfrm>
        </p:grpSpPr>
        <p:pic>
          <p:nvPicPr>
            <p:cNvPr id="156" name="object 156"/>
            <p:cNvPicPr/>
            <p:nvPr/>
          </p:nvPicPr>
          <p:blipFill>
            <a:blip r:embed="rId90"/>
            <a:stretch>
              <a:fillRect/>
            </a:stretch>
          </p:blipFill>
          <p:spPr>
            <a:xfrm>
              <a:off x="3387201" y="2609066"/>
              <a:ext cx="208597" cy="157498"/>
            </a:xfrm>
            <a:prstGeom prst="rect">
              <a:avLst/>
            </a:prstGeom>
          </p:spPr>
        </p:pic>
        <p:pic>
          <p:nvPicPr>
            <p:cNvPr id="157" name="object 157"/>
            <p:cNvPicPr/>
            <p:nvPr/>
          </p:nvPicPr>
          <p:blipFill>
            <a:blip r:embed="rId91"/>
            <a:stretch>
              <a:fillRect/>
            </a:stretch>
          </p:blipFill>
          <p:spPr>
            <a:xfrm>
              <a:off x="3633535" y="2613100"/>
              <a:ext cx="125141" cy="156154"/>
            </a:xfrm>
            <a:prstGeom prst="rect">
              <a:avLst/>
            </a:prstGeom>
          </p:spPr>
        </p:pic>
        <p:pic>
          <p:nvPicPr>
            <p:cNvPr id="158" name="object 158"/>
            <p:cNvPicPr/>
            <p:nvPr/>
          </p:nvPicPr>
          <p:blipFill>
            <a:blip r:embed="rId92"/>
            <a:stretch>
              <a:fillRect/>
            </a:stretch>
          </p:blipFill>
          <p:spPr>
            <a:xfrm>
              <a:off x="3797672" y="2609066"/>
              <a:ext cx="125225" cy="157498"/>
            </a:xfrm>
            <a:prstGeom prst="rect">
              <a:avLst/>
            </a:prstGeom>
          </p:spPr>
        </p:pic>
      </p:grpSp>
      <p:grpSp>
        <p:nvGrpSpPr>
          <p:cNvPr id="159" name="object 159"/>
          <p:cNvGrpSpPr/>
          <p:nvPr/>
        </p:nvGrpSpPr>
        <p:grpSpPr>
          <a:xfrm>
            <a:off x="4115640" y="2553596"/>
            <a:ext cx="632516" cy="272218"/>
            <a:chOff x="3963240" y="2553596"/>
            <a:chExt cx="632516" cy="272218"/>
          </a:xfrm>
        </p:grpSpPr>
        <p:sp>
          <p:nvSpPr>
            <p:cNvPr id="160" name="object 160"/>
            <p:cNvSpPr/>
            <p:nvPr/>
          </p:nvSpPr>
          <p:spPr>
            <a:xfrm>
              <a:off x="3963240"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61" name="object 161"/>
            <p:cNvPicPr/>
            <p:nvPr/>
          </p:nvPicPr>
          <p:blipFill>
            <a:blip r:embed="rId93"/>
            <a:stretch>
              <a:fillRect/>
            </a:stretch>
          </p:blipFill>
          <p:spPr>
            <a:xfrm>
              <a:off x="4019802" y="2609066"/>
              <a:ext cx="133210" cy="160188"/>
            </a:xfrm>
            <a:prstGeom prst="rect">
              <a:avLst/>
            </a:prstGeom>
          </p:spPr>
        </p:pic>
        <p:sp>
          <p:nvSpPr>
            <p:cNvPr id="162" name="object 162"/>
            <p:cNvSpPr/>
            <p:nvPr/>
          </p:nvSpPr>
          <p:spPr>
            <a:xfrm>
              <a:off x="4175872"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63" name="object 163"/>
            <p:cNvPicPr/>
            <p:nvPr/>
          </p:nvPicPr>
          <p:blipFill>
            <a:blip r:embed="rId94"/>
            <a:stretch>
              <a:fillRect/>
            </a:stretch>
          </p:blipFill>
          <p:spPr>
            <a:xfrm>
              <a:off x="4241847" y="2609065"/>
              <a:ext cx="133294" cy="216749"/>
            </a:xfrm>
            <a:prstGeom prst="rect">
              <a:avLst/>
            </a:prstGeom>
          </p:spPr>
        </p:pic>
        <p:pic>
          <p:nvPicPr>
            <p:cNvPr id="164" name="object 164"/>
            <p:cNvPicPr/>
            <p:nvPr/>
          </p:nvPicPr>
          <p:blipFill>
            <a:blip r:embed="rId95"/>
            <a:stretch>
              <a:fillRect/>
            </a:stretch>
          </p:blipFill>
          <p:spPr>
            <a:xfrm>
              <a:off x="4396655" y="2609064"/>
              <a:ext cx="141278" cy="160188"/>
            </a:xfrm>
            <a:prstGeom prst="rect">
              <a:avLst/>
            </a:prstGeom>
          </p:spPr>
        </p:pic>
        <p:sp>
          <p:nvSpPr>
            <p:cNvPr id="165" name="object 165"/>
            <p:cNvSpPr/>
            <p:nvPr/>
          </p:nvSpPr>
          <p:spPr>
            <a:xfrm>
              <a:off x="4568862" y="255359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166" name="object 166"/>
          <p:cNvGrpSpPr/>
          <p:nvPr/>
        </p:nvGrpSpPr>
        <p:grpSpPr>
          <a:xfrm>
            <a:off x="4900276" y="2549813"/>
            <a:ext cx="439012" cy="219440"/>
            <a:chOff x="4747876" y="2549813"/>
            <a:chExt cx="439012" cy="219440"/>
          </a:xfrm>
        </p:grpSpPr>
        <p:pic>
          <p:nvPicPr>
            <p:cNvPr id="167" name="object 167"/>
            <p:cNvPicPr/>
            <p:nvPr/>
          </p:nvPicPr>
          <p:blipFill>
            <a:blip r:embed="rId96"/>
            <a:stretch>
              <a:fillRect/>
            </a:stretch>
          </p:blipFill>
          <p:spPr>
            <a:xfrm>
              <a:off x="4747876" y="2549813"/>
              <a:ext cx="232886" cy="219439"/>
            </a:xfrm>
            <a:prstGeom prst="rect">
              <a:avLst/>
            </a:prstGeom>
          </p:spPr>
        </p:pic>
        <p:pic>
          <p:nvPicPr>
            <p:cNvPr id="168" name="object 168"/>
            <p:cNvPicPr/>
            <p:nvPr/>
          </p:nvPicPr>
          <p:blipFill>
            <a:blip r:embed="rId97"/>
            <a:stretch>
              <a:fillRect/>
            </a:stretch>
          </p:blipFill>
          <p:spPr>
            <a:xfrm>
              <a:off x="5003622" y="2609065"/>
              <a:ext cx="134638" cy="160188"/>
            </a:xfrm>
            <a:prstGeom prst="rect">
              <a:avLst/>
            </a:prstGeom>
          </p:spPr>
        </p:pic>
        <p:sp>
          <p:nvSpPr>
            <p:cNvPr id="169" name="object 169"/>
            <p:cNvSpPr/>
            <p:nvPr/>
          </p:nvSpPr>
          <p:spPr>
            <a:xfrm>
              <a:off x="5161116"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grpSp>
      <p:grpSp>
        <p:nvGrpSpPr>
          <p:cNvPr id="170" name="object 170"/>
          <p:cNvGrpSpPr/>
          <p:nvPr/>
        </p:nvGrpSpPr>
        <p:grpSpPr>
          <a:xfrm>
            <a:off x="5378824" y="2553597"/>
            <a:ext cx="557800" cy="215657"/>
            <a:chOff x="5226424" y="2553596"/>
            <a:chExt cx="557800" cy="215657"/>
          </a:xfrm>
        </p:grpSpPr>
        <p:sp>
          <p:nvSpPr>
            <p:cNvPr id="171" name="object 171"/>
            <p:cNvSpPr/>
            <p:nvPr/>
          </p:nvSpPr>
          <p:spPr>
            <a:xfrm>
              <a:off x="5226424" y="2553596"/>
              <a:ext cx="88526" cy="213472"/>
            </a:xfrm>
            <a:custGeom>
              <a:avLst/>
              <a:gdLst/>
              <a:ahLst/>
              <a:cxnLst/>
              <a:rect l="l" t="t" r="r" b="b"/>
              <a:pathLst>
                <a:path w="100329" h="241935">
                  <a:moveTo>
                    <a:pt x="30480" y="0"/>
                  </a:moveTo>
                  <a:lnTo>
                    <a:pt x="0" y="0"/>
                  </a:lnTo>
                  <a:lnTo>
                    <a:pt x="0" y="240792"/>
                  </a:lnTo>
                  <a:lnTo>
                    <a:pt x="30480" y="240792"/>
                  </a:lnTo>
                  <a:lnTo>
                    <a:pt x="30480" y="0"/>
                  </a:lnTo>
                  <a:close/>
                </a:path>
                <a:path w="100329" h="241935">
                  <a:moveTo>
                    <a:pt x="99822" y="67437"/>
                  </a:moveTo>
                  <a:lnTo>
                    <a:pt x="70866" y="67437"/>
                  </a:lnTo>
                  <a:lnTo>
                    <a:pt x="70866" y="241363"/>
                  </a:lnTo>
                  <a:lnTo>
                    <a:pt x="99822" y="241363"/>
                  </a:lnTo>
                  <a:lnTo>
                    <a:pt x="99822" y="67437"/>
                  </a:lnTo>
                  <a:close/>
                </a:path>
                <a:path w="100329" h="241935">
                  <a:moveTo>
                    <a:pt x="99822" y="292"/>
                  </a:moveTo>
                  <a:lnTo>
                    <a:pt x="70866" y="292"/>
                  </a:lnTo>
                  <a:lnTo>
                    <a:pt x="70866" y="33909"/>
                  </a:lnTo>
                  <a:lnTo>
                    <a:pt x="99822" y="33909"/>
                  </a:lnTo>
                  <a:lnTo>
                    <a:pt x="99822" y="292"/>
                  </a:lnTo>
                  <a:close/>
                </a:path>
              </a:pathLst>
            </a:custGeom>
            <a:solidFill>
              <a:srgbClr val="000000"/>
            </a:solidFill>
          </p:spPr>
          <p:txBody>
            <a:bodyPr wrap="square" lIns="0" tIns="0" rIns="0" bIns="0" rtlCol="0"/>
            <a:lstStyle/>
            <a:p>
              <a:endParaRPr/>
            </a:p>
          </p:txBody>
        </p:sp>
        <p:pic>
          <p:nvPicPr>
            <p:cNvPr id="172" name="object 172"/>
            <p:cNvPicPr/>
            <p:nvPr/>
          </p:nvPicPr>
          <p:blipFill>
            <a:blip r:embed="rId98"/>
            <a:stretch>
              <a:fillRect/>
            </a:stretch>
          </p:blipFill>
          <p:spPr>
            <a:xfrm>
              <a:off x="5340135" y="2559227"/>
              <a:ext cx="75387" cy="208681"/>
            </a:xfrm>
            <a:prstGeom prst="rect">
              <a:avLst/>
            </a:prstGeom>
          </p:spPr>
        </p:pic>
        <p:sp>
          <p:nvSpPr>
            <p:cNvPr id="173" name="object 173"/>
            <p:cNvSpPr/>
            <p:nvPr/>
          </p:nvSpPr>
          <p:spPr>
            <a:xfrm>
              <a:off x="5437027"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74" name="object 174"/>
            <p:cNvPicPr/>
            <p:nvPr/>
          </p:nvPicPr>
          <p:blipFill>
            <a:blip r:embed="rId99"/>
            <a:stretch>
              <a:fillRect/>
            </a:stretch>
          </p:blipFill>
          <p:spPr>
            <a:xfrm>
              <a:off x="5494860" y="2609065"/>
              <a:ext cx="141362" cy="160188"/>
            </a:xfrm>
            <a:prstGeom prst="rect">
              <a:avLst/>
            </a:prstGeom>
          </p:spPr>
        </p:pic>
        <p:pic>
          <p:nvPicPr>
            <p:cNvPr id="175" name="object 175"/>
            <p:cNvPicPr/>
            <p:nvPr/>
          </p:nvPicPr>
          <p:blipFill>
            <a:blip r:embed="rId100"/>
            <a:stretch>
              <a:fillRect/>
            </a:stretch>
          </p:blipFill>
          <p:spPr>
            <a:xfrm>
              <a:off x="5656393" y="2609065"/>
              <a:ext cx="127831" cy="160188"/>
            </a:xfrm>
            <a:prstGeom prst="rect">
              <a:avLst/>
            </a:prstGeom>
          </p:spPr>
        </p:pic>
      </p:grpSp>
      <p:grpSp>
        <p:nvGrpSpPr>
          <p:cNvPr id="176" name="object 176"/>
          <p:cNvGrpSpPr/>
          <p:nvPr/>
        </p:nvGrpSpPr>
        <p:grpSpPr>
          <a:xfrm>
            <a:off x="6079331" y="2549814"/>
            <a:ext cx="347270" cy="219439"/>
            <a:chOff x="5926931" y="2549814"/>
            <a:chExt cx="347270" cy="219439"/>
          </a:xfrm>
        </p:grpSpPr>
        <p:pic>
          <p:nvPicPr>
            <p:cNvPr id="177" name="object 177"/>
            <p:cNvPicPr/>
            <p:nvPr/>
          </p:nvPicPr>
          <p:blipFill>
            <a:blip r:embed="rId101"/>
            <a:stretch>
              <a:fillRect/>
            </a:stretch>
          </p:blipFill>
          <p:spPr>
            <a:xfrm>
              <a:off x="5926931" y="2549814"/>
              <a:ext cx="232802" cy="219439"/>
            </a:xfrm>
            <a:prstGeom prst="rect">
              <a:avLst/>
            </a:prstGeom>
          </p:spPr>
        </p:pic>
        <p:pic>
          <p:nvPicPr>
            <p:cNvPr id="178" name="object 178"/>
            <p:cNvPicPr/>
            <p:nvPr/>
          </p:nvPicPr>
          <p:blipFill>
            <a:blip r:embed="rId102"/>
            <a:stretch>
              <a:fillRect/>
            </a:stretch>
          </p:blipFill>
          <p:spPr>
            <a:xfrm>
              <a:off x="6190745" y="2609065"/>
              <a:ext cx="83456" cy="157498"/>
            </a:xfrm>
            <a:prstGeom prst="rect">
              <a:avLst/>
            </a:prstGeom>
          </p:spPr>
        </p:pic>
      </p:grpSp>
      <p:pic>
        <p:nvPicPr>
          <p:cNvPr id="179" name="object 179"/>
          <p:cNvPicPr/>
          <p:nvPr/>
        </p:nvPicPr>
        <p:blipFill>
          <a:blip r:embed="rId103"/>
          <a:stretch>
            <a:fillRect/>
          </a:stretch>
        </p:blipFill>
        <p:spPr>
          <a:xfrm>
            <a:off x="6701173" y="2608982"/>
            <a:ext cx="1185694" cy="216834"/>
          </a:xfrm>
          <a:prstGeom prst="rect">
            <a:avLst/>
          </a:prstGeom>
        </p:spPr>
      </p:pic>
      <p:pic>
        <p:nvPicPr>
          <p:cNvPr id="180" name="object 180"/>
          <p:cNvPicPr/>
          <p:nvPr/>
        </p:nvPicPr>
        <p:blipFill>
          <a:blip r:embed="rId104"/>
          <a:stretch>
            <a:fillRect/>
          </a:stretch>
        </p:blipFill>
        <p:spPr>
          <a:xfrm>
            <a:off x="8036299" y="2549815"/>
            <a:ext cx="246333" cy="219439"/>
          </a:xfrm>
          <a:prstGeom prst="rect">
            <a:avLst/>
          </a:prstGeom>
        </p:spPr>
      </p:pic>
      <p:grpSp>
        <p:nvGrpSpPr>
          <p:cNvPr id="181" name="object 181"/>
          <p:cNvGrpSpPr/>
          <p:nvPr/>
        </p:nvGrpSpPr>
        <p:grpSpPr>
          <a:xfrm>
            <a:off x="983736" y="2910615"/>
            <a:ext cx="600460" cy="215406"/>
            <a:chOff x="831336" y="2910615"/>
            <a:chExt cx="600460" cy="215406"/>
          </a:xfrm>
        </p:grpSpPr>
        <p:pic>
          <p:nvPicPr>
            <p:cNvPr id="182" name="object 182"/>
            <p:cNvPicPr/>
            <p:nvPr/>
          </p:nvPicPr>
          <p:blipFill>
            <a:blip r:embed="rId105"/>
            <a:stretch>
              <a:fillRect/>
            </a:stretch>
          </p:blipFill>
          <p:spPr>
            <a:xfrm>
              <a:off x="831336" y="2910615"/>
              <a:ext cx="123797" cy="211370"/>
            </a:xfrm>
            <a:prstGeom prst="rect">
              <a:avLst/>
            </a:prstGeom>
          </p:spPr>
        </p:pic>
        <p:pic>
          <p:nvPicPr>
            <p:cNvPr id="183" name="object 183"/>
            <p:cNvPicPr/>
            <p:nvPr/>
          </p:nvPicPr>
          <p:blipFill>
            <a:blip r:embed="rId106"/>
            <a:stretch>
              <a:fillRect/>
            </a:stretch>
          </p:blipFill>
          <p:spPr>
            <a:xfrm>
              <a:off x="986239" y="2964488"/>
              <a:ext cx="142529" cy="161532"/>
            </a:xfrm>
            <a:prstGeom prst="rect">
              <a:avLst/>
            </a:prstGeom>
          </p:spPr>
        </p:pic>
        <p:pic>
          <p:nvPicPr>
            <p:cNvPr id="184" name="object 184"/>
            <p:cNvPicPr/>
            <p:nvPr/>
          </p:nvPicPr>
          <p:blipFill>
            <a:blip r:embed="rId107"/>
            <a:stretch>
              <a:fillRect/>
            </a:stretch>
          </p:blipFill>
          <p:spPr>
            <a:xfrm>
              <a:off x="1151628" y="2914649"/>
              <a:ext cx="232886" cy="211370"/>
            </a:xfrm>
            <a:prstGeom prst="rect">
              <a:avLst/>
            </a:prstGeom>
          </p:spPr>
        </p:pic>
        <p:sp>
          <p:nvSpPr>
            <p:cNvPr id="185" name="object 185"/>
            <p:cNvSpPr/>
            <p:nvPr/>
          </p:nvSpPr>
          <p:spPr>
            <a:xfrm>
              <a:off x="1406024"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grpSp>
      <p:grpSp>
        <p:nvGrpSpPr>
          <p:cNvPr id="186" name="object 186"/>
          <p:cNvGrpSpPr/>
          <p:nvPr/>
        </p:nvGrpSpPr>
        <p:grpSpPr>
          <a:xfrm>
            <a:off x="1624406" y="2964488"/>
            <a:ext cx="289363" cy="219439"/>
            <a:chOff x="1472005" y="2964488"/>
            <a:chExt cx="289363" cy="219439"/>
          </a:xfrm>
        </p:grpSpPr>
        <p:pic>
          <p:nvPicPr>
            <p:cNvPr id="187" name="object 187"/>
            <p:cNvPicPr/>
            <p:nvPr/>
          </p:nvPicPr>
          <p:blipFill>
            <a:blip r:embed="rId108"/>
            <a:stretch>
              <a:fillRect/>
            </a:stretch>
          </p:blipFill>
          <p:spPr>
            <a:xfrm>
              <a:off x="1472005" y="2964488"/>
              <a:ext cx="125141" cy="157498"/>
            </a:xfrm>
            <a:prstGeom prst="rect">
              <a:avLst/>
            </a:prstGeom>
          </p:spPr>
        </p:pic>
        <p:pic>
          <p:nvPicPr>
            <p:cNvPr id="188" name="object 188"/>
            <p:cNvPicPr/>
            <p:nvPr/>
          </p:nvPicPr>
          <p:blipFill>
            <a:blip r:embed="rId109"/>
            <a:stretch>
              <a:fillRect/>
            </a:stretch>
          </p:blipFill>
          <p:spPr>
            <a:xfrm>
              <a:off x="1626730" y="2964488"/>
              <a:ext cx="134638" cy="219439"/>
            </a:xfrm>
            <a:prstGeom prst="rect">
              <a:avLst/>
            </a:prstGeom>
          </p:spPr>
        </p:pic>
      </p:grpSp>
      <p:sp>
        <p:nvSpPr>
          <p:cNvPr id="189" name="object 189"/>
          <p:cNvSpPr/>
          <p:nvPr/>
        </p:nvSpPr>
        <p:spPr>
          <a:xfrm>
            <a:off x="1956799" y="3092403"/>
            <a:ext cx="31376" cy="71718"/>
          </a:xfrm>
          <a:custGeom>
            <a:avLst/>
            <a:gdLst/>
            <a:ahLst/>
            <a:cxnLst/>
            <a:rect l="l" t="t" r="r" b="b"/>
            <a:pathLst>
              <a:path w="35560" h="81279">
                <a:moveTo>
                  <a:pt x="7620" y="80867"/>
                </a:moveTo>
                <a:lnTo>
                  <a:pt x="0" y="68675"/>
                </a:lnTo>
                <a:lnTo>
                  <a:pt x="6096" y="65531"/>
                </a:lnTo>
                <a:lnTo>
                  <a:pt x="10668" y="60959"/>
                </a:lnTo>
                <a:lnTo>
                  <a:pt x="16764" y="51815"/>
                </a:lnTo>
                <a:lnTo>
                  <a:pt x="18288" y="44195"/>
                </a:lnTo>
                <a:lnTo>
                  <a:pt x="18288" y="33527"/>
                </a:lnTo>
                <a:lnTo>
                  <a:pt x="1524" y="33527"/>
                </a:lnTo>
                <a:lnTo>
                  <a:pt x="1524" y="0"/>
                </a:lnTo>
                <a:lnTo>
                  <a:pt x="35147" y="0"/>
                </a:lnTo>
                <a:lnTo>
                  <a:pt x="35147" y="33527"/>
                </a:lnTo>
                <a:lnTo>
                  <a:pt x="20050" y="73616"/>
                </a:lnTo>
                <a:lnTo>
                  <a:pt x="14183" y="77389"/>
                </a:lnTo>
                <a:lnTo>
                  <a:pt x="7620" y="80867"/>
                </a:lnTo>
                <a:close/>
              </a:path>
            </a:pathLst>
          </a:custGeom>
          <a:solidFill>
            <a:srgbClr val="000000"/>
          </a:solidFill>
        </p:spPr>
        <p:txBody>
          <a:bodyPr wrap="square" lIns="0" tIns="0" rIns="0" bIns="0" rtlCol="0"/>
          <a:lstStyle/>
          <a:p>
            <a:endParaRPr/>
          </a:p>
        </p:txBody>
      </p:sp>
      <p:grpSp>
        <p:nvGrpSpPr>
          <p:cNvPr id="190" name="object 190"/>
          <p:cNvGrpSpPr/>
          <p:nvPr/>
        </p:nvGrpSpPr>
        <p:grpSpPr>
          <a:xfrm>
            <a:off x="2121022" y="2910616"/>
            <a:ext cx="658373" cy="215405"/>
            <a:chOff x="1968621" y="2910615"/>
            <a:chExt cx="658373" cy="215405"/>
          </a:xfrm>
        </p:grpSpPr>
        <p:pic>
          <p:nvPicPr>
            <p:cNvPr id="191" name="object 191"/>
            <p:cNvPicPr/>
            <p:nvPr/>
          </p:nvPicPr>
          <p:blipFill>
            <a:blip r:embed="rId110"/>
            <a:stretch>
              <a:fillRect/>
            </a:stretch>
          </p:blipFill>
          <p:spPr>
            <a:xfrm>
              <a:off x="1968621" y="2964488"/>
              <a:ext cx="290793" cy="161532"/>
            </a:xfrm>
            <a:prstGeom prst="rect">
              <a:avLst/>
            </a:prstGeom>
          </p:spPr>
        </p:pic>
        <p:pic>
          <p:nvPicPr>
            <p:cNvPr id="192" name="object 192"/>
            <p:cNvPicPr/>
            <p:nvPr/>
          </p:nvPicPr>
          <p:blipFill>
            <a:blip r:embed="rId111"/>
            <a:stretch>
              <a:fillRect/>
            </a:stretch>
          </p:blipFill>
          <p:spPr>
            <a:xfrm>
              <a:off x="2278156" y="2964488"/>
              <a:ext cx="144051" cy="161532"/>
            </a:xfrm>
            <a:prstGeom prst="rect">
              <a:avLst/>
            </a:prstGeom>
          </p:spPr>
        </p:pic>
        <p:pic>
          <p:nvPicPr>
            <p:cNvPr id="193" name="object 193"/>
            <p:cNvPicPr/>
            <p:nvPr/>
          </p:nvPicPr>
          <p:blipFill>
            <a:blip r:embed="rId112"/>
            <a:stretch>
              <a:fillRect/>
            </a:stretch>
          </p:blipFill>
          <p:spPr>
            <a:xfrm>
              <a:off x="2453135" y="2910615"/>
              <a:ext cx="126570" cy="211370"/>
            </a:xfrm>
            <a:prstGeom prst="rect">
              <a:avLst/>
            </a:prstGeom>
          </p:spPr>
        </p:pic>
        <p:sp>
          <p:nvSpPr>
            <p:cNvPr id="194" name="object 194"/>
            <p:cNvSpPr/>
            <p:nvPr/>
          </p:nvSpPr>
          <p:spPr>
            <a:xfrm>
              <a:off x="2601221"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grpSp>
      <p:grpSp>
        <p:nvGrpSpPr>
          <p:cNvPr id="195" name="object 195"/>
          <p:cNvGrpSpPr/>
          <p:nvPr/>
        </p:nvGrpSpPr>
        <p:grpSpPr>
          <a:xfrm>
            <a:off x="2818169" y="2964488"/>
            <a:ext cx="289363" cy="219439"/>
            <a:chOff x="2665768" y="2964488"/>
            <a:chExt cx="289363" cy="219439"/>
          </a:xfrm>
        </p:grpSpPr>
        <p:pic>
          <p:nvPicPr>
            <p:cNvPr id="196" name="object 196"/>
            <p:cNvPicPr/>
            <p:nvPr/>
          </p:nvPicPr>
          <p:blipFill>
            <a:blip r:embed="rId113"/>
            <a:stretch>
              <a:fillRect/>
            </a:stretch>
          </p:blipFill>
          <p:spPr>
            <a:xfrm>
              <a:off x="2819231" y="2964488"/>
              <a:ext cx="135899" cy="219439"/>
            </a:xfrm>
            <a:prstGeom prst="rect">
              <a:avLst/>
            </a:prstGeom>
          </p:spPr>
        </p:pic>
        <p:pic>
          <p:nvPicPr>
            <p:cNvPr id="197" name="object 197"/>
            <p:cNvPicPr/>
            <p:nvPr/>
          </p:nvPicPr>
          <p:blipFill>
            <a:blip r:embed="rId114"/>
            <a:stretch>
              <a:fillRect/>
            </a:stretch>
          </p:blipFill>
          <p:spPr>
            <a:xfrm>
              <a:off x="2665768" y="2964488"/>
              <a:ext cx="125225" cy="157498"/>
            </a:xfrm>
            <a:prstGeom prst="rect">
              <a:avLst/>
            </a:prstGeom>
          </p:spPr>
        </p:pic>
      </p:grpSp>
      <p:sp>
        <p:nvSpPr>
          <p:cNvPr id="198" name="object 198"/>
          <p:cNvSpPr/>
          <p:nvPr/>
        </p:nvSpPr>
        <p:spPr>
          <a:xfrm>
            <a:off x="3151990" y="3092403"/>
            <a:ext cx="31376" cy="71718"/>
          </a:xfrm>
          <a:custGeom>
            <a:avLst/>
            <a:gdLst/>
            <a:ahLst/>
            <a:cxnLst/>
            <a:rect l="l" t="t" r="r" b="b"/>
            <a:pathLst>
              <a:path w="35560" h="81279">
                <a:moveTo>
                  <a:pt x="7620" y="80867"/>
                </a:moveTo>
                <a:lnTo>
                  <a:pt x="0" y="68675"/>
                </a:lnTo>
                <a:lnTo>
                  <a:pt x="6096" y="65531"/>
                </a:lnTo>
                <a:lnTo>
                  <a:pt x="10668" y="60959"/>
                </a:lnTo>
                <a:lnTo>
                  <a:pt x="16764" y="51815"/>
                </a:lnTo>
                <a:lnTo>
                  <a:pt x="18288" y="44195"/>
                </a:lnTo>
                <a:lnTo>
                  <a:pt x="18288" y="33527"/>
                </a:lnTo>
                <a:lnTo>
                  <a:pt x="1524" y="33527"/>
                </a:lnTo>
                <a:lnTo>
                  <a:pt x="1524" y="0"/>
                </a:lnTo>
                <a:lnTo>
                  <a:pt x="35147" y="0"/>
                </a:lnTo>
                <a:lnTo>
                  <a:pt x="35147" y="33527"/>
                </a:lnTo>
                <a:lnTo>
                  <a:pt x="20050" y="73616"/>
                </a:lnTo>
                <a:lnTo>
                  <a:pt x="14183" y="77389"/>
                </a:lnTo>
                <a:lnTo>
                  <a:pt x="7620" y="80867"/>
                </a:lnTo>
                <a:close/>
              </a:path>
            </a:pathLst>
          </a:custGeom>
          <a:solidFill>
            <a:srgbClr val="000000"/>
          </a:solidFill>
        </p:spPr>
        <p:txBody>
          <a:bodyPr wrap="square" lIns="0" tIns="0" rIns="0" bIns="0" rtlCol="0"/>
          <a:lstStyle/>
          <a:p>
            <a:endParaRPr/>
          </a:p>
        </p:txBody>
      </p:sp>
      <p:grpSp>
        <p:nvGrpSpPr>
          <p:cNvPr id="199" name="object 199"/>
          <p:cNvGrpSpPr/>
          <p:nvPr/>
        </p:nvGrpSpPr>
        <p:grpSpPr>
          <a:xfrm>
            <a:off x="3314869" y="2910616"/>
            <a:ext cx="461653" cy="215405"/>
            <a:chOff x="3162468" y="2910615"/>
            <a:chExt cx="461653" cy="215405"/>
          </a:xfrm>
        </p:grpSpPr>
        <p:pic>
          <p:nvPicPr>
            <p:cNvPr id="200" name="object 200"/>
            <p:cNvPicPr/>
            <p:nvPr/>
          </p:nvPicPr>
          <p:blipFill>
            <a:blip r:embed="rId115"/>
            <a:stretch>
              <a:fillRect/>
            </a:stretch>
          </p:blipFill>
          <p:spPr>
            <a:xfrm>
              <a:off x="3162468" y="2964488"/>
              <a:ext cx="141278" cy="161532"/>
            </a:xfrm>
            <a:prstGeom prst="rect">
              <a:avLst/>
            </a:prstGeom>
          </p:spPr>
        </p:pic>
        <p:pic>
          <p:nvPicPr>
            <p:cNvPr id="201" name="object 201"/>
            <p:cNvPicPr/>
            <p:nvPr/>
          </p:nvPicPr>
          <p:blipFill>
            <a:blip r:embed="rId116"/>
            <a:stretch>
              <a:fillRect/>
            </a:stretch>
          </p:blipFill>
          <p:spPr>
            <a:xfrm>
              <a:off x="3336102" y="2964488"/>
              <a:ext cx="125141" cy="157498"/>
            </a:xfrm>
            <a:prstGeom prst="rect">
              <a:avLst/>
            </a:prstGeom>
          </p:spPr>
        </p:pic>
        <p:pic>
          <p:nvPicPr>
            <p:cNvPr id="202" name="object 202"/>
            <p:cNvPicPr/>
            <p:nvPr/>
          </p:nvPicPr>
          <p:blipFill>
            <a:blip r:embed="rId117"/>
            <a:stretch>
              <a:fillRect/>
            </a:stretch>
          </p:blipFill>
          <p:spPr>
            <a:xfrm>
              <a:off x="3490828" y="2910615"/>
              <a:ext cx="133294" cy="215404"/>
            </a:xfrm>
            <a:prstGeom prst="rect">
              <a:avLst/>
            </a:prstGeom>
          </p:spPr>
        </p:pic>
      </p:grpSp>
      <p:pic>
        <p:nvPicPr>
          <p:cNvPr id="203" name="object 203"/>
          <p:cNvPicPr/>
          <p:nvPr/>
        </p:nvPicPr>
        <p:blipFill>
          <a:blip r:embed="rId118"/>
          <a:stretch>
            <a:fillRect/>
          </a:stretch>
        </p:blipFill>
        <p:spPr>
          <a:xfrm>
            <a:off x="3901664" y="2910616"/>
            <a:ext cx="133210" cy="215404"/>
          </a:xfrm>
          <a:prstGeom prst="rect">
            <a:avLst/>
          </a:prstGeom>
        </p:spPr>
      </p:pic>
      <p:grpSp>
        <p:nvGrpSpPr>
          <p:cNvPr id="204" name="object 204"/>
          <p:cNvGrpSpPr/>
          <p:nvPr/>
        </p:nvGrpSpPr>
        <p:grpSpPr>
          <a:xfrm>
            <a:off x="4075287" y="2910627"/>
            <a:ext cx="347197" cy="270610"/>
            <a:chOff x="3922888" y="2910626"/>
            <a:chExt cx="347197" cy="270610"/>
          </a:xfrm>
        </p:grpSpPr>
        <p:sp>
          <p:nvSpPr>
            <p:cNvPr id="205" name="object 205"/>
            <p:cNvSpPr/>
            <p:nvPr/>
          </p:nvSpPr>
          <p:spPr>
            <a:xfrm>
              <a:off x="3922888"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206" name="object 206"/>
            <p:cNvPicPr/>
            <p:nvPr/>
          </p:nvPicPr>
          <p:blipFill>
            <a:blip r:embed="rId119"/>
            <a:stretch>
              <a:fillRect/>
            </a:stretch>
          </p:blipFill>
          <p:spPr>
            <a:xfrm>
              <a:off x="3976687" y="2964487"/>
              <a:ext cx="127915" cy="161532"/>
            </a:xfrm>
            <a:prstGeom prst="rect">
              <a:avLst/>
            </a:prstGeom>
          </p:spPr>
        </p:pic>
        <p:pic>
          <p:nvPicPr>
            <p:cNvPr id="207" name="object 207"/>
            <p:cNvPicPr/>
            <p:nvPr/>
          </p:nvPicPr>
          <p:blipFill>
            <a:blip r:embed="rId120"/>
            <a:stretch>
              <a:fillRect/>
            </a:stretch>
          </p:blipFill>
          <p:spPr>
            <a:xfrm>
              <a:off x="4136875" y="2964487"/>
              <a:ext cx="133210" cy="216749"/>
            </a:xfrm>
            <a:prstGeom prst="rect">
              <a:avLst/>
            </a:prstGeom>
          </p:spPr>
        </p:pic>
      </p:grpSp>
      <p:grpSp>
        <p:nvGrpSpPr>
          <p:cNvPr id="208" name="object 208"/>
          <p:cNvGrpSpPr/>
          <p:nvPr/>
        </p:nvGrpSpPr>
        <p:grpSpPr>
          <a:xfrm>
            <a:off x="4444086" y="2910705"/>
            <a:ext cx="678320" cy="273222"/>
            <a:chOff x="4291684" y="2910705"/>
            <a:chExt cx="678320" cy="273222"/>
          </a:xfrm>
        </p:grpSpPr>
        <p:pic>
          <p:nvPicPr>
            <p:cNvPr id="209" name="object 209"/>
            <p:cNvPicPr/>
            <p:nvPr/>
          </p:nvPicPr>
          <p:blipFill>
            <a:blip r:embed="rId121"/>
            <a:stretch>
              <a:fillRect/>
            </a:stretch>
          </p:blipFill>
          <p:spPr>
            <a:xfrm>
              <a:off x="4455822" y="2964488"/>
              <a:ext cx="127915" cy="161532"/>
            </a:xfrm>
            <a:prstGeom prst="rect">
              <a:avLst/>
            </a:prstGeom>
          </p:spPr>
        </p:pic>
        <p:pic>
          <p:nvPicPr>
            <p:cNvPr id="210" name="object 210"/>
            <p:cNvPicPr/>
            <p:nvPr/>
          </p:nvPicPr>
          <p:blipFill>
            <a:blip r:embed="rId122"/>
            <a:stretch>
              <a:fillRect/>
            </a:stretch>
          </p:blipFill>
          <p:spPr>
            <a:xfrm>
              <a:off x="4291684" y="2964488"/>
              <a:ext cx="143967" cy="161532"/>
            </a:xfrm>
            <a:prstGeom prst="rect">
              <a:avLst/>
            </a:prstGeom>
          </p:spPr>
        </p:pic>
        <p:sp>
          <p:nvSpPr>
            <p:cNvPr id="211" name="object 211"/>
            <p:cNvSpPr/>
            <p:nvPr/>
          </p:nvSpPr>
          <p:spPr>
            <a:xfrm>
              <a:off x="4614661" y="2910705"/>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12" name="object 212"/>
            <p:cNvPicPr/>
            <p:nvPr/>
          </p:nvPicPr>
          <p:blipFill>
            <a:blip r:embed="rId123"/>
            <a:stretch>
              <a:fillRect/>
            </a:stretch>
          </p:blipFill>
          <p:spPr>
            <a:xfrm>
              <a:off x="4680640" y="2964488"/>
              <a:ext cx="125141" cy="157498"/>
            </a:xfrm>
            <a:prstGeom prst="rect">
              <a:avLst/>
            </a:prstGeom>
          </p:spPr>
        </p:pic>
        <p:pic>
          <p:nvPicPr>
            <p:cNvPr id="213" name="object 213"/>
            <p:cNvPicPr/>
            <p:nvPr/>
          </p:nvPicPr>
          <p:blipFill>
            <a:blip r:embed="rId124"/>
            <a:stretch>
              <a:fillRect/>
            </a:stretch>
          </p:blipFill>
          <p:spPr>
            <a:xfrm>
              <a:off x="4835365" y="2964488"/>
              <a:ext cx="134638" cy="219439"/>
            </a:xfrm>
            <a:prstGeom prst="rect">
              <a:avLst/>
            </a:prstGeom>
          </p:spPr>
        </p:pic>
      </p:grpSp>
      <p:pic>
        <p:nvPicPr>
          <p:cNvPr id="214" name="object 214"/>
          <p:cNvPicPr/>
          <p:nvPr/>
        </p:nvPicPr>
        <p:blipFill>
          <a:blip r:embed="rId125"/>
          <a:stretch>
            <a:fillRect/>
          </a:stretch>
        </p:blipFill>
        <p:spPr>
          <a:xfrm>
            <a:off x="5250237" y="2906582"/>
            <a:ext cx="246333" cy="219439"/>
          </a:xfrm>
          <a:prstGeom prst="rect">
            <a:avLst/>
          </a:prstGeom>
        </p:spPr>
      </p:pic>
      <p:grpSp>
        <p:nvGrpSpPr>
          <p:cNvPr id="215" name="object 215"/>
          <p:cNvGrpSpPr/>
          <p:nvPr/>
        </p:nvGrpSpPr>
        <p:grpSpPr>
          <a:xfrm>
            <a:off x="5689029" y="2910616"/>
            <a:ext cx="1152296" cy="215406"/>
            <a:chOff x="5536629" y="2910615"/>
            <a:chExt cx="1152296" cy="215406"/>
          </a:xfrm>
        </p:grpSpPr>
        <p:pic>
          <p:nvPicPr>
            <p:cNvPr id="216" name="object 216"/>
            <p:cNvPicPr/>
            <p:nvPr/>
          </p:nvPicPr>
          <p:blipFill>
            <a:blip r:embed="rId126"/>
            <a:stretch>
              <a:fillRect/>
            </a:stretch>
          </p:blipFill>
          <p:spPr>
            <a:xfrm>
              <a:off x="5536629" y="2964488"/>
              <a:ext cx="289364" cy="161532"/>
            </a:xfrm>
            <a:prstGeom prst="rect">
              <a:avLst/>
            </a:prstGeom>
          </p:spPr>
        </p:pic>
        <p:pic>
          <p:nvPicPr>
            <p:cNvPr id="217" name="object 217"/>
            <p:cNvPicPr/>
            <p:nvPr/>
          </p:nvPicPr>
          <p:blipFill>
            <a:blip r:embed="rId127"/>
            <a:stretch>
              <a:fillRect/>
            </a:stretch>
          </p:blipFill>
          <p:spPr>
            <a:xfrm>
              <a:off x="5856922" y="2964488"/>
              <a:ext cx="207252" cy="157498"/>
            </a:xfrm>
            <a:prstGeom prst="rect">
              <a:avLst/>
            </a:prstGeom>
          </p:spPr>
        </p:pic>
        <p:pic>
          <p:nvPicPr>
            <p:cNvPr id="218" name="object 218"/>
            <p:cNvPicPr/>
            <p:nvPr/>
          </p:nvPicPr>
          <p:blipFill>
            <a:blip r:embed="rId128"/>
            <a:stretch>
              <a:fillRect/>
            </a:stretch>
          </p:blipFill>
          <p:spPr>
            <a:xfrm>
              <a:off x="6103256" y="2910615"/>
              <a:ext cx="133210" cy="215404"/>
            </a:xfrm>
            <a:prstGeom prst="rect">
              <a:avLst/>
            </a:prstGeom>
          </p:spPr>
        </p:pic>
        <p:pic>
          <p:nvPicPr>
            <p:cNvPr id="219" name="object 219"/>
            <p:cNvPicPr/>
            <p:nvPr/>
          </p:nvPicPr>
          <p:blipFill>
            <a:blip r:embed="rId129"/>
            <a:stretch>
              <a:fillRect/>
            </a:stretch>
          </p:blipFill>
          <p:spPr>
            <a:xfrm>
              <a:off x="6267478" y="2968522"/>
              <a:ext cx="123797" cy="157498"/>
            </a:xfrm>
            <a:prstGeom prst="rect">
              <a:avLst/>
            </a:prstGeom>
          </p:spPr>
        </p:pic>
        <p:pic>
          <p:nvPicPr>
            <p:cNvPr id="220" name="object 220"/>
            <p:cNvPicPr/>
            <p:nvPr/>
          </p:nvPicPr>
          <p:blipFill>
            <a:blip r:embed="rId130"/>
            <a:stretch>
              <a:fillRect/>
            </a:stretch>
          </p:blipFill>
          <p:spPr>
            <a:xfrm>
              <a:off x="6422204" y="2914649"/>
              <a:ext cx="219439" cy="211370"/>
            </a:xfrm>
            <a:prstGeom prst="rect">
              <a:avLst/>
            </a:prstGeom>
          </p:spPr>
        </p:pic>
        <p:sp>
          <p:nvSpPr>
            <p:cNvPr id="221" name="object 221"/>
            <p:cNvSpPr/>
            <p:nvPr/>
          </p:nvSpPr>
          <p:spPr>
            <a:xfrm>
              <a:off x="6663151"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grpSp>
      <p:grpSp>
        <p:nvGrpSpPr>
          <p:cNvPr id="222" name="object 222"/>
          <p:cNvGrpSpPr/>
          <p:nvPr/>
        </p:nvGrpSpPr>
        <p:grpSpPr>
          <a:xfrm>
            <a:off x="6881447" y="2909943"/>
            <a:ext cx="363407" cy="216078"/>
            <a:chOff x="6729047" y="2909943"/>
            <a:chExt cx="363407" cy="216078"/>
          </a:xfrm>
        </p:grpSpPr>
        <p:pic>
          <p:nvPicPr>
            <p:cNvPr id="223" name="object 223"/>
            <p:cNvPicPr/>
            <p:nvPr/>
          </p:nvPicPr>
          <p:blipFill>
            <a:blip r:embed="rId131"/>
            <a:stretch>
              <a:fillRect/>
            </a:stretch>
          </p:blipFill>
          <p:spPr>
            <a:xfrm>
              <a:off x="6729047" y="2910616"/>
              <a:ext cx="131949" cy="215404"/>
            </a:xfrm>
            <a:prstGeom prst="rect">
              <a:avLst/>
            </a:prstGeom>
          </p:spPr>
        </p:pic>
        <p:sp>
          <p:nvSpPr>
            <p:cNvPr id="224" name="object 224"/>
            <p:cNvSpPr/>
            <p:nvPr/>
          </p:nvSpPr>
          <p:spPr>
            <a:xfrm>
              <a:off x="6892514" y="290994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25" name="object 225"/>
            <p:cNvPicPr/>
            <p:nvPr/>
          </p:nvPicPr>
          <p:blipFill>
            <a:blip r:embed="rId106"/>
            <a:stretch>
              <a:fillRect/>
            </a:stretch>
          </p:blipFill>
          <p:spPr>
            <a:xfrm>
              <a:off x="6949925" y="2964488"/>
              <a:ext cx="142529" cy="161532"/>
            </a:xfrm>
            <a:prstGeom prst="rect">
              <a:avLst/>
            </a:prstGeom>
          </p:spPr>
        </p:pic>
      </p:grpSp>
      <p:grpSp>
        <p:nvGrpSpPr>
          <p:cNvPr id="226" name="object 226"/>
          <p:cNvGrpSpPr/>
          <p:nvPr/>
        </p:nvGrpSpPr>
        <p:grpSpPr>
          <a:xfrm>
            <a:off x="7353859" y="2914651"/>
            <a:ext cx="907174" cy="211371"/>
            <a:chOff x="7201458" y="2914650"/>
            <a:chExt cx="907174" cy="211371"/>
          </a:xfrm>
        </p:grpSpPr>
        <p:pic>
          <p:nvPicPr>
            <p:cNvPr id="227" name="object 227"/>
            <p:cNvPicPr/>
            <p:nvPr/>
          </p:nvPicPr>
          <p:blipFill>
            <a:blip r:embed="rId132"/>
            <a:stretch>
              <a:fillRect/>
            </a:stretch>
          </p:blipFill>
          <p:spPr>
            <a:xfrm>
              <a:off x="7201458" y="2964488"/>
              <a:ext cx="364751" cy="161532"/>
            </a:xfrm>
            <a:prstGeom prst="rect">
              <a:avLst/>
            </a:prstGeom>
          </p:spPr>
        </p:pic>
        <p:pic>
          <p:nvPicPr>
            <p:cNvPr id="228" name="object 228"/>
            <p:cNvPicPr/>
            <p:nvPr/>
          </p:nvPicPr>
          <p:blipFill>
            <a:blip r:embed="rId133"/>
            <a:stretch>
              <a:fillRect/>
            </a:stretch>
          </p:blipFill>
          <p:spPr>
            <a:xfrm>
              <a:off x="7587810" y="2964489"/>
              <a:ext cx="126486" cy="161532"/>
            </a:xfrm>
            <a:prstGeom prst="rect">
              <a:avLst/>
            </a:prstGeom>
          </p:spPr>
        </p:pic>
        <p:pic>
          <p:nvPicPr>
            <p:cNvPr id="229" name="object 229"/>
            <p:cNvPicPr/>
            <p:nvPr/>
          </p:nvPicPr>
          <p:blipFill>
            <a:blip r:embed="rId134"/>
            <a:stretch>
              <a:fillRect/>
            </a:stretch>
          </p:blipFill>
          <p:spPr>
            <a:xfrm>
              <a:off x="7731778" y="2914650"/>
              <a:ext cx="228851" cy="211370"/>
            </a:xfrm>
            <a:prstGeom prst="rect">
              <a:avLst/>
            </a:prstGeom>
          </p:spPr>
        </p:pic>
        <p:pic>
          <p:nvPicPr>
            <p:cNvPr id="230" name="object 230"/>
            <p:cNvPicPr/>
            <p:nvPr/>
          </p:nvPicPr>
          <p:blipFill>
            <a:blip r:embed="rId135"/>
            <a:stretch>
              <a:fillRect/>
            </a:stretch>
          </p:blipFill>
          <p:spPr>
            <a:xfrm>
              <a:off x="7980801" y="2964488"/>
              <a:ext cx="127831" cy="161532"/>
            </a:xfrm>
            <a:prstGeom prst="rect">
              <a:avLst/>
            </a:prstGeom>
          </p:spPr>
        </p:pic>
      </p:grpSp>
      <p:grpSp>
        <p:nvGrpSpPr>
          <p:cNvPr id="231" name="object 231"/>
          <p:cNvGrpSpPr/>
          <p:nvPr/>
        </p:nvGrpSpPr>
        <p:grpSpPr>
          <a:xfrm>
            <a:off x="974324" y="3319911"/>
            <a:ext cx="405092" cy="161533"/>
            <a:chOff x="821923" y="3319910"/>
            <a:chExt cx="405092" cy="161533"/>
          </a:xfrm>
        </p:grpSpPr>
        <p:pic>
          <p:nvPicPr>
            <p:cNvPr id="232" name="object 232"/>
            <p:cNvPicPr/>
            <p:nvPr/>
          </p:nvPicPr>
          <p:blipFill>
            <a:blip r:embed="rId136"/>
            <a:stretch>
              <a:fillRect/>
            </a:stretch>
          </p:blipFill>
          <p:spPr>
            <a:xfrm>
              <a:off x="821923" y="3319911"/>
              <a:ext cx="141278" cy="161532"/>
            </a:xfrm>
            <a:prstGeom prst="rect">
              <a:avLst/>
            </a:prstGeom>
          </p:spPr>
        </p:pic>
        <p:pic>
          <p:nvPicPr>
            <p:cNvPr id="233" name="object 233"/>
            <p:cNvPicPr/>
            <p:nvPr/>
          </p:nvPicPr>
          <p:blipFill>
            <a:blip r:embed="rId137"/>
            <a:stretch>
              <a:fillRect/>
            </a:stretch>
          </p:blipFill>
          <p:spPr>
            <a:xfrm>
              <a:off x="995558" y="3319910"/>
              <a:ext cx="231457" cy="161532"/>
            </a:xfrm>
            <a:prstGeom prst="rect">
              <a:avLst/>
            </a:prstGeom>
          </p:spPr>
        </p:pic>
      </p:grpSp>
      <p:grpSp>
        <p:nvGrpSpPr>
          <p:cNvPr id="234" name="object 234"/>
          <p:cNvGrpSpPr/>
          <p:nvPr/>
        </p:nvGrpSpPr>
        <p:grpSpPr>
          <a:xfrm>
            <a:off x="1483042" y="3266043"/>
            <a:ext cx="1343276" cy="273305"/>
            <a:chOff x="1330642" y="3266044"/>
            <a:chExt cx="1343276" cy="273305"/>
          </a:xfrm>
        </p:grpSpPr>
        <p:pic>
          <p:nvPicPr>
            <p:cNvPr id="235" name="object 235"/>
            <p:cNvPicPr/>
            <p:nvPr/>
          </p:nvPicPr>
          <p:blipFill>
            <a:blip r:embed="rId138"/>
            <a:stretch>
              <a:fillRect/>
            </a:stretch>
          </p:blipFill>
          <p:spPr>
            <a:xfrm>
              <a:off x="1330642" y="3319911"/>
              <a:ext cx="288019" cy="161532"/>
            </a:xfrm>
            <a:prstGeom prst="rect">
              <a:avLst/>
            </a:prstGeom>
          </p:spPr>
        </p:pic>
        <p:pic>
          <p:nvPicPr>
            <p:cNvPr id="236" name="object 236"/>
            <p:cNvPicPr/>
            <p:nvPr/>
          </p:nvPicPr>
          <p:blipFill>
            <a:blip r:embed="rId139"/>
            <a:stretch>
              <a:fillRect/>
            </a:stretch>
          </p:blipFill>
          <p:spPr>
            <a:xfrm>
              <a:off x="1636226" y="3270072"/>
              <a:ext cx="230112" cy="211370"/>
            </a:xfrm>
            <a:prstGeom prst="rect">
              <a:avLst/>
            </a:prstGeom>
          </p:spPr>
        </p:pic>
        <p:pic>
          <p:nvPicPr>
            <p:cNvPr id="237" name="object 237"/>
            <p:cNvPicPr/>
            <p:nvPr/>
          </p:nvPicPr>
          <p:blipFill>
            <a:blip r:embed="rId140"/>
            <a:stretch>
              <a:fillRect/>
            </a:stretch>
          </p:blipFill>
          <p:spPr>
            <a:xfrm>
              <a:off x="1887854" y="3319911"/>
              <a:ext cx="135983" cy="219439"/>
            </a:xfrm>
            <a:prstGeom prst="rect">
              <a:avLst/>
            </a:prstGeom>
          </p:spPr>
        </p:pic>
        <p:pic>
          <p:nvPicPr>
            <p:cNvPr id="238" name="object 238"/>
            <p:cNvPicPr/>
            <p:nvPr/>
          </p:nvPicPr>
          <p:blipFill>
            <a:blip r:embed="rId141"/>
            <a:stretch>
              <a:fillRect/>
            </a:stretch>
          </p:blipFill>
          <p:spPr>
            <a:xfrm>
              <a:off x="2053421" y="3319910"/>
              <a:ext cx="143967" cy="161532"/>
            </a:xfrm>
            <a:prstGeom prst="rect">
              <a:avLst/>
            </a:prstGeom>
          </p:spPr>
        </p:pic>
        <p:sp>
          <p:nvSpPr>
            <p:cNvPr id="239" name="object 239"/>
            <p:cNvSpPr/>
            <p:nvPr/>
          </p:nvSpPr>
          <p:spPr>
            <a:xfrm>
              <a:off x="2227046" y="3266044"/>
              <a:ext cx="125506" cy="211790"/>
            </a:xfrm>
            <a:custGeom>
              <a:avLst/>
              <a:gdLst/>
              <a:ahLst/>
              <a:cxnLst/>
              <a:rect l="l" t="t" r="r" b="b"/>
              <a:pathLst>
                <a:path w="142239" h="240027">
                  <a:moveTo>
                    <a:pt x="94589" y="71729"/>
                  </a:moveTo>
                  <a:lnTo>
                    <a:pt x="86817" y="66840"/>
                  </a:lnTo>
                  <a:lnTo>
                    <a:pt x="79298" y="63538"/>
                  </a:lnTo>
                  <a:lnTo>
                    <a:pt x="71793" y="61645"/>
                  </a:lnTo>
                  <a:lnTo>
                    <a:pt x="64008" y="61061"/>
                  </a:lnTo>
                  <a:lnTo>
                    <a:pt x="57912" y="61061"/>
                  </a:lnTo>
                  <a:lnTo>
                    <a:pt x="25908" y="91541"/>
                  </a:lnTo>
                  <a:lnTo>
                    <a:pt x="25908" y="65633"/>
                  </a:lnTo>
                  <a:lnTo>
                    <a:pt x="0" y="65633"/>
                  </a:lnTo>
                  <a:lnTo>
                    <a:pt x="0" y="239560"/>
                  </a:lnTo>
                  <a:lnTo>
                    <a:pt x="28956" y="239560"/>
                  </a:lnTo>
                  <a:lnTo>
                    <a:pt x="28956" y="148018"/>
                  </a:lnTo>
                  <a:lnTo>
                    <a:pt x="29273" y="139141"/>
                  </a:lnTo>
                  <a:lnTo>
                    <a:pt x="30289" y="130670"/>
                  </a:lnTo>
                  <a:lnTo>
                    <a:pt x="32181" y="122478"/>
                  </a:lnTo>
                  <a:lnTo>
                    <a:pt x="35052" y="114401"/>
                  </a:lnTo>
                  <a:lnTo>
                    <a:pt x="36576" y="106781"/>
                  </a:lnTo>
                  <a:lnTo>
                    <a:pt x="39624" y="102209"/>
                  </a:lnTo>
                  <a:lnTo>
                    <a:pt x="45720" y="97637"/>
                  </a:lnTo>
                  <a:lnTo>
                    <a:pt x="50292" y="94589"/>
                  </a:lnTo>
                  <a:lnTo>
                    <a:pt x="56388" y="91541"/>
                  </a:lnTo>
                  <a:lnTo>
                    <a:pt x="70104" y="91541"/>
                  </a:lnTo>
                  <a:lnTo>
                    <a:pt x="77825" y="94589"/>
                  </a:lnTo>
                  <a:lnTo>
                    <a:pt x="83921" y="99161"/>
                  </a:lnTo>
                  <a:lnTo>
                    <a:pt x="94589" y="71729"/>
                  </a:lnTo>
                  <a:close/>
                </a:path>
                <a:path w="142239" h="240027">
                  <a:moveTo>
                    <a:pt x="141833" y="65633"/>
                  </a:moveTo>
                  <a:lnTo>
                    <a:pt x="112877" y="65633"/>
                  </a:lnTo>
                  <a:lnTo>
                    <a:pt x="112877" y="239560"/>
                  </a:lnTo>
                  <a:lnTo>
                    <a:pt x="141833" y="239560"/>
                  </a:lnTo>
                  <a:lnTo>
                    <a:pt x="141833" y="65633"/>
                  </a:lnTo>
                  <a:close/>
                </a:path>
                <a:path w="142239" h="240027">
                  <a:moveTo>
                    <a:pt x="141833" y="0"/>
                  </a:moveTo>
                  <a:lnTo>
                    <a:pt x="112877" y="0"/>
                  </a:lnTo>
                  <a:lnTo>
                    <a:pt x="112877" y="33528"/>
                  </a:lnTo>
                  <a:lnTo>
                    <a:pt x="141833" y="33528"/>
                  </a:lnTo>
                  <a:lnTo>
                    <a:pt x="141833" y="0"/>
                  </a:lnTo>
                  <a:close/>
                </a:path>
              </a:pathLst>
            </a:custGeom>
            <a:solidFill>
              <a:srgbClr val="000000"/>
            </a:solidFill>
          </p:spPr>
          <p:txBody>
            <a:bodyPr wrap="square" lIns="0" tIns="0" rIns="0" bIns="0" rtlCol="0"/>
            <a:lstStyle/>
            <a:p>
              <a:endParaRPr/>
            </a:p>
          </p:txBody>
        </p:sp>
        <p:pic>
          <p:nvPicPr>
            <p:cNvPr id="240" name="object 240"/>
            <p:cNvPicPr/>
            <p:nvPr/>
          </p:nvPicPr>
          <p:blipFill>
            <a:blip r:embed="rId142"/>
            <a:stretch>
              <a:fillRect/>
            </a:stretch>
          </p:blipFill>
          <p:spPr>
            <a:xfrm>
              <a:off x="2383127" y="3319910"/>
              <a:ext cx="141362" cy="161532"/>
            </a:xfrm>
            <a:prstGeom prst="rect">
              <a:avLst/>
            </a:prstGeom>
          </p:spPr>
        </p:pic>
        <p:pic>
          <p:nvPicPr>
            <p:cNvPr id="241" name="object 241"/>
            <p:cNvPicPr/>
            <p:nvPr/>
          </p:nvPicPr>
          <p:blipFill>
            <a:blip r:embed="rId143"/>
            <a:stretch>
              <a:fillRect/>
            </a:stretch>
          </p:blipFill>
          <p:spPr>
            <a:xfrm>
              <a:off x="2546004" y="3319910"/>
              <a:ext cx="127915" cy="161532"/>
            </a:xfrm>
            <a:prstGeom prst="rect">
              <a:avLst/>
            </a:prstGeom>
          </p:spPr>
        </p:pic>
      </p:grpSp>
      <p:grpSp>
        <p:nvGrpSpPr>
          <p:cNvPr id="242" name="object 242"/>
          <p:cNvGrpSpPr/>
          <p:nvPr/>
        </p:nvGrpSpPr>
        <p:grpSpPr>
          <a:xfrm>
            <a:off x="2925912" y="3319911"/>
            <a:ext cx="290708" cy="161533"/>
            <a:chOff x="2773511" y="3319910"/>
            <a:chExt cx="290708" cy="161533"/>
          </a:xfrm>
        </p:grpSpPr>
        <p:pic>
          <p:nvPicPr>
            <p:cNvPr id="243" name="object 243"/>
            <p:cNvPicPr/>
            <p:nvPr/>
          </p:nvPicPr>
          <p:blipFill>
            <a:blip r:embed="rId144"/>
            <a:stretch>
              <a:fillRect/>
            </a:stretch>
          </p:blipFill>
          <p:spPr>
            <a:xfrm>
              <a:off x="2773511" y="3319911"/>
              <a:ext cx="141278" cy="161532"/>
            </a:xfrm>
            <a:prstGeom prst="rect">
              <a:avLst/>
            </a:prstGeom>
          </p:spPr>
        </p:pic>
        <p:pic>
          <p:nvPicPr>
            <p:cNvPr id="244" name="object 244"/>
            <p:cNvPicPr/>
            <p:nvPr/>
          </p:nvPicPr>
          <p:blipFill>
            <a:blip r:embed="rId145"/>
            <a:stretch>
              <a:fillRect/>
            </a:stretch>
          </p:blipFill>
          <p:spPr>
            <a:xfrm>
              <a:off x="2936305" y="3319910"/>
              <a:ext cx="127915" cy="161532"/>
            </a:xfrm>
            <a:prstGeom prst="rect">
              <a:avLst/>
            </a:prstGeom>
          </p:spPr>
        </p:pic>
      </p:grpSp>
      <p:grpSp>
        <p:nvGrpSpPr>
          <p:cNvPr id="245" name="object 245"/>
          <p:cNvGrpSpPr/>
          <p:nvPr/>
        </p:nvGrpSpPr>
        <p:grpSpPr>
          <a:xfrm>
            <a:off x="3317558" y="3266039"/>
            <a:ext cx="768499" cy="215404"/>
            <a:chOff x="3165157" y="3266038"/>
            <a:chExt cx="768499" cy="215404"/>
          </a:xfrm>
        </p:grpSpPr>
        <p:pic>
          <p:nvPicPr>
            <p:cNvPr id="246" name="object 246"/>
            <p:cNvPicPr/>
            <p:nvPr/>
          </p:nvPicPr>
          <p:blipFill>
            <a:blip r:embed="rId146"/>
            <a:stretch>
              <a:fillRect/>
            </a:stretch>
          </p:blipFill>
          <p:spPr>
            <a:xfrm>
              <a:off x="3165157" y="3319910"/>
              <a:ext cx="141278" cy="161532"/>
            </a:xfrm>
            <a:prstGeom prst="rect">
              <a:avLst/>
            </a:prstGeom>
          </p:spPr>
        </p:pic>
        <p:pic>
          <p:nvPicPr>
            <p:cNvPr id="247" name="object 247"/>
            <p:cNvPicPr/>
            <p:nvPr/>
          </p:nvPicPr>
          <p:blipFill>
            <a:blip r:embed="rId147"/>
            <a:stretch>
              <a:fillRect/>
            </a:stretch>
          </p:blipFill>
          <p:spPr>
            <a:xfrm>
              <a:off x="3329295" y="3319910"/>
              <a:ext cx="126570" cy="161532"/>
            </a:xfrm>
            <a:prstGeom prst="rect">
              <a:avLst/>
            </a:prstGeom>
          </p:spPr>
        </p:pic>
        <p:pic>
          <p:nvPicPr>
            <p:cNvPr id="248" name="object 248"/>
            <p:cNvPicPr/>
            <p:nvPr/>
          </p:nvPicPr>
          <p:blipFill>
            <a:blip r:embed="rId148"/>
            <a:stretch>
              <a:fillRect/>
            </a:stretch>
          </p:blipFill>
          <p:spPr>
            <a:xfrm>
              <a:off x="3486794" y="3266038"/>
              <a:ext cx="125141" cy="211370"/>
            </a:xfrm>
            <a:prstGeom prst="rect">
              <a:avLst/>
            </a:prstGeom>
          </p:spPr>
        </p:pic>
        <p:pic>
          <p:nvPicPr>
            <p:cNvPr id="249" name="object 249"/>
            <p:cNvPicPr/>
            <p:nvPr/>
          </p:nvPicPr>
          <p:blipFill>
            <a:blip r:embed="rId149"/>
            <a:stretch>
              <a:fillRect/>
            </a:stretch>
          </p:blipFill>
          <p:spPr>
            <a:xfrm>
              <a:off x="3642947" y="3319910"/>
              <a:ext cx="141278" cy="161532"/>
            </a:xfrm>
            <a:prstGeom prst="rect">
              <a:avLst/>
            </a:prstGeom>
          </p:spPr>
        </p:pic>
        <p:pic>
          <p:nvPicPr>
            <p:cNvPr id="250" name="object 250"/>
            <p:cNvPicPr/>
            <p:nvPr/>
          </p:nvPicPr>
          <p:blipFill>
            <a:blip r:embed="rId150"/>
            <a:stretch>
              <a:fillRect/>
            </a:stretch>
          </p:blipFill>
          <p:spPr>
            <a:xfrm>
              <a:off x="3805825" y="3319910"/>
              <a:ext cx="127831" cy="161532"/>
            </a:xfrm>
            <a:prstGeom prst="rect">
              <a:avLst/>
            </a:prstGeom>
          </p:spPr>
        </p:pic>
      </p:grpSp>
      <p:grpSp>
        <p:nvGrpSpPr>
          <p:cNvPr id="251" name="object 251"/>
          <p:cNvGrpSpPr/>
          <p:nvPr/>
        </p:nvGrpSpPr>
        <p:grpSpPr>
          <a:xfrm>
            <a:off x="4186995" y="3266039"/>
            <a:ext cx="458963" cy="215404"/>
            <a:chOff x="4034595" y="3266039"/>
            <a:chExt cx="458963" cy="215404"/>
          </a:xfrm>
        </p:grpSpPr>
        <p:pic>
          <p:nvPicPr>
            <p:cNvPr id="252" name="object 252"/>
            <p:cNvPicPr/>
            <p:nvPr/>
          </p:nvPicPr>
          <p:blipFill>
            <a:blip r:embed="rId151"/>
            <a:stretch>
              <a:fillRect/>
            </a:stretch>
          </p:blipFill>
          <p:spPr>
            <a:xfrm>
              <a:off x="4034595" y="3319911"/>
              <a:ext cx="141278" cy="161532"/>
            </a:xfrm>
            <a:prstGeom prst="rect">
              <a:avLst/>
            </a:prstGeom>
          </p:spPr>
        </p:pic>
        <p:pic>
          <p:nvPicPr>
            <p:cNvPr id="253" name="object 253"/>
            <p:cNvPicPr/>
            <p:nvPr/>
          </p:nvPicPr>
          <p:blipFill>
            <a:blip r:embed="rId152"/>
            <a:stretch>
              <a:fillRect/>
            </a:stretch>
          </p:blipFill>
          <p:spPr>
            <a:xfrm>
              <a:off x="4206884" y="3319910"/>
              <a:ext cx="125141" cy="157498"/>
            </a:xfrm>
            <a:prstGeom prst="rect">
              <a:avLst/>
            </a:prstGeom>
          </p:spPr>
        </p:pic>
        <p:pic>
          <p:nvPicPr>
            <p:cNvPr id="254" name="object 254"/>
            <p:cNvPicPr/>
            <p:nvPr/>
          </p:nvPicPr>
          <p:blipFill>
            <a:blip r:embed="rId153"/>
            <a:stretch>
              <a:fillRect/>
            </a:stretch>
          </p:blipFill>
          <p:spPr>
            <a:xfrm>
              <a:off x="4360264" y="3266039"/>
              <a:ext cx="133294" cy="215404"/>
            </a:xfrm>
            <a:prstGeom prst="rect">
              <a:avLst/>
            </a:prstGeom>
          </p:spPr>
        </p:pic>
      </p:grpSp>
      <p:grpSp>
        <p:nvGrpSpPr>
          <p:cNvPr id="255" name="object 255"/>
          <p:cNvGrpSpPr/>
          <p:nvPr/>
        </p:nvGrpSpPr>
        <p:grpSpPr>
          <a:xfrm>
            <a:off x="4849177" y="3266039"/>
            <a:ext cx="600243" cy="215404"/>
            <a:chOff x="4696777" y="3266039"/>
            <a:chExt cx="600243" cy="215404"/>
          </a:xfrm>
        </p:grpSpPr>
        <p:pic>
          <p:nvPicPr>
            <p:cNvPr id="256" name="object 256"/>
            <p:cNvPicPr/>
            <p:nvPr/>
          </p:nvPicPr>
          <p:blipFill>
            <a:blip r:embed="rId154"/>
            <a:stretch>
              <a:fillRect/>
            </a:stretch>
          </p:blipFill>
          <p:spPr>
            <a:xfrm>
              <a:off x="4696777" y="3319911"/>
              <a:ext cx="231457" cy="161532"/>
            </a:xfrm>
            <a:prstGeom prst="rect">
              <a:avLst/>
            </a:prstGeom>
          </p:spPr>
        </p:pic>
        <p:pic>
          <p:nvPicPr>
            <p:cNvPr id="257" name="object 257"/>
            <p:cNvPicPr/>
            <p:nvPr/>
          </p:nvPicPr>
          <p:blipFill>
            <a:blip r:embed="rId143"/>
            <a:stretch>
              <a:fillRect/>
            </a:stretch>
          </p:blipFill>
          <p:spPr>
            <a:xfrm>
              <a:off x="4949834" y="3319910"/>
              <a:ext cx="127915" cy="161532"/>
            </a:xfrm>
            <a:prstGeom prst="rect">
              <a:avLst/>
            </a:prstGeom>
          </p:spPr>
        </p:pic>
        <p:sp>
          <p:nvSpPr>
            <p:cNvPr id="258" name="object 258"/>
            <p:cNvSpPr/>
            <p:nvPr/>
          </p:nvSpPr>
          <p:spPr>
            <a:xfrm>
              <a:off x="5108583" y="3266043"/>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59" name="object 259"/>
            <p:cNvPicPr/>
            <p:nvPr/>
          </p:nvPicPr>
          <p:blipFill>
            <a:blip r:embed="rId155"/>
            <a:stretch>
              <a:fillRect/>
            </a:stretch>
          </p:blipFill>
          <p:spPr>
            <a:xfrm>
              <a:off x="5163810" y="3266039"/>
              <a:ext cx="133210" cy="215404"/>
            </a:xfrm>
            <a:prstGeom prst="rect">
              <a:avLst/>
            </a:prstGeom>
          </p:spPr>
        </p:pic>
      </p:grpSp>
      <p:grpSp>
        <p:nvGrpSpPr>
          <p:cNvPr id="260" name="object 260"/>
          <p:cNvGrpSpPr/>
          <p:nvPr/>
        </p:nvGrpSpPr>
        <p:grpSpPr>
          <a:xfrm>
            <a:off x="5489847" y="3319911"/>
            <a:ext cx="516058" cy="161532"/>
            <a:chOff x="5337446" y="3319910"/>
            <a:chExt cx="516058" cy="161532"/>
          </a:xfrm>
        </p:grpSpPr>
        <p:pic>
          <p:nvPicPr>
            <p:cNvPr id="261" name="object 261"/>
            <p:cNvPicPr/>
            <p:nvPr/>
          </p:nvPicPr>
          <p:blipFill>
            <a:blip r:embed="rId156"/>
            <a:stretch>
              <a:fillRect/>
            </a:stretch>
          </p:blipFill>
          <p:spPr>
            <a:xfrm>
              <a:off x="5337446" y="3323944"/>
              <a:ext cx="125141" cy="157498"/>
            </a:xfrm>
            <a:prstGeom prst="rect">
              <a:avLst/>
            </a:prstGeom>
          </p:spPr>
        </p:pic>
        <p:pic>
          <p:nvPicPr>
            <p:cNvPr id="262" name="object 262"/>
            <p:cNvPicPr/>
            <p:nvPr/>
          </p:nvPicPr>
          <p:blipFill>
            <a:blip r:embed="rId157"/>
            <a:stretch>
              <a:fillRect/>
            </a:stretch>
          </p:blipFill>
          <p:spPr>
            <a:xfrm>
              <a:off x="5494944" y="3319910"/>
              <a:ext cx="141278" cy="161532"/>
            </a:xfrm>
            <a:prstGeom prst="rect">
              <a:avLst/>
            </a:prstGeom>
          </p:spPr>
        </p:pic>
        <p:pic>
          <p:nvPicPr>
            <p:cNvPr id="263" name="object 263"/>
            <p:cNvPicPr/>
            <p:nvPr/>
          </p:nvPicPr>
          <p:blipFill>
            <a:blip r:embed="rId158"/>
            <a:stretch>
              <a:fillRect/>
            </a:stretch>
          </p:blipFill>
          <p:spPr>
            <a:xfrm>
              <a:off x="5656392" y="3319910"/>
              <a:ext cx="127831" cy="161532"/>
            </a:xfrm>
            <a:prstGeom prst="rect">
              <a:avLst/>
            </a:prstGeom>
          </p:spPr>
        </p:pic>
        <p:sp>
          <p:nvSpPr>
            <p:cNvPr id="264" name="object 264"/>
            <p:cNvSpPr/>
            <p:nvPr/>
          </p:nvSpPr>
          <p:spPr>
            <a:xfrm>
              <a:off x="5822128" y="3446480"/>
              <a:ext cx="31376" cy="31376"/>
            </a:xfrm>
            <a:custGeom>
              <a:avLst/>
              <a:gdLst/>
              <a:ahLst/>
              <a:cxnLst/>
              <a:rect l="l" t="t" r="r" b="b"/>
              <a:pathLst>
                <a:path w="35559" h="35560">
                  <a:moveTo>
                    <a:pt x="35051" y="35052"/>
                  </a:moveTo>
                  <a:lnTo>
                    <a:pt x="0" y="35052"/>
                  </a:lnTo>
                  <a:lnTo>
                    <a:pt x="0" y="0"/>
                  </a:lnTo>
                  <a:lnTo>
                    <a:pt x="35051" y="0"/>
                  </a:lnTo>
                  <a:lnTo>
                    <a:pt x="35051" y="35052"/>
                  </a:lnTo>
                  <a:close/>
                </a:path>
              </a:pathLst>
            </a:custGeom>
            <a:solidFill>
              <a:srgbClr val="000000"/>
            </a:solidFill>
          </p:spPr>
          <p:txBody>
            <a:bodyPr wrap="square" lIns="0" tIns="0" rIns="0" bIns="0" rtlCol="0"/>
            <a:lstStyle/>
            <a:p>
              <a:endParaRPr/>
            </a:p>
          </p:txBody>
        </p:sp>
      </p:grpSp>
      <p:grpSp>
        <p:nvGrpSpPr>
          <p:cNvPr id="265" name="object 265"/>
          <p:cNvGrpSpPr/>
          <p:nvPr/>
        </p:nvGrpSpPr>
        <p:grpSpPr>
          <a:xfrm>
            <a:off x="986426" y="3695504"/>
            <a:ext cx="1197880" cy="215406"/>
            <a:chOff x="834026" y="3695503"/>
            <a:chExt cx="1197880" cy="215406"/>
          </a:xfrm>
        </p:grpSpPr>
        <p:pic>
          <p:nvPicPr>
            <p:cNvPr id="266" name="object 266"/>
            <p:cNvPicPr/>
            <p:nvPr/>
          </p:nvPicPr>
          <p:blipFill>
            <a:blip r:embed="rId159"/>
            <a:stretch>
              <a:fillRect/>
            </a:stretch>
          </p:blipFill>
          <p:spPr>
            <a:xfrm>
              <a:off x="834026" y="3695504"/>
              <a:ext cx="343151" cy="215404"/>
            </a:xfrm>
            <a:prstGeom prst="rect">
              <a:avLst/>
            </a:prstGeom>
          </p:spPr>
        </p:pic>
        <p:pic>
          <p:nvPicPr>
            <p:cNvPr id="267" name="object 267"/>
            <p:cNvPicPr/>
            <p:nvPr/>
          </p:nvPicPr>
          <p:blipFill>
            <a:blip r:embed="rId160"/>
            <a:stretch>
              <a:fillRect/>
            </a:stretch>
          </p:blipFill>
          <p:spPr>
            <a:xfrm>
              <a:off x="1197432" y="3749376"/>
              <a:ext cx="127831" cy="161532"/>
            </a:xfrm>
            <a:prstGeom prst="rect">
              <a:avLst/>
            </a:prstGeom>
          </p:spPr>
        </p:pic>
        <p:sp>
          <p:nvSpPr>
            <p:cNvPr id="268" name="object 268"/>
            <p:cNvSpPr/>
            <p:nvPr/>
          </p:nvSpPr>
          <p:spPr>
            <a:xfrm>
              <a:off x="1356270" y="3695509"/>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69" name="object 269"/>
            <p:cNvPicPr/>
            <p:nvPr/>
          </p:nvPicPr>
          <p:blipFill>
            <a:blip r:embed="rId161"/>
            <a:stretch>
              <a:fillRect/>
            </a:stretch>
          </p:blipFill>
          <p:spPr>
            <a:xfrm>
              <a:off x="1412753" y="3695503"/>
              <a:ext cx="133294" cy="215404"/>
            </a:xfrm>
            <a:prstGeom prst="rect">
              <a:avLst/>
            </a:prstGeom>
          </p:spPr>
        </p:pic>
        <p:pic>
          <p:nvPicPr>
            <p:cNvPr id="270" name="object 270"/>
            <p:cNvPicPr/>
            <p:nvPr/>
          </p:nvPicPr>
          <p:blipFill>
            <a:blip r:embed="rId162"/>
            <a:stretch>
              <a:fillRect/>
            </a:stretch>
          </p:blipFill>
          <p:spPr>
            <a:xfrm>
              <a:off x="1585044" y="3753410"/>
              <a:ext cx="125141" cy="157498"/>
            </a:xfrm>
            <a:prstGeom prst="rect">
              <a:avLst/>
            </a:prstGeom>
          </p:spPr>
        </p:pic>
        <p:pic>
          <p:nvPicPr>
            <p:cNvPr id="271" name="object 271"/>
            <p:cNvPicPr/>
            <p:nvPr/>
          </p:nvPicPr>
          <p:blipFill>
            <a:blip r:embed="rId163"/>
            <a:stretch>
              <a:fillRect/>
            </a:stretch>
          </p:blipFill>
          <p:spPr>
            <a:xfrm>
              <a:off x="1741291" y="3749376"/>
              <a:ext cx="142529" cy="161532"/>
            </a:xfrm>
            <a:prstGeom prst="rect">
              <a:avLst/>
            </a:prstGeom>
          </p:spPr>
        </p:pic>
        <p:pic>
          <p:nvPicPr>
            <p:cNvPr id="272" name="object 272"/>
            <p:cNvPicPr/>
            <p:nvPr/>
          </p:nvPicPr>
          <p:blipFill>
            <a:blip r:embed="rId164"/>
            <a:stretch>
              <a:fillRect/>
            </a:stretch>
          </p:blipFill>
          <p:spPr>
            <a:xfrm>
              <a:off x="1903991" y="3749376"/>
              <a:ext cx="127915" cy="161532"/>
            </a:xfrm>
            <a:prstGeom prst="rect">
              <a:avLst/>
            </a:prstGeom>
          </p:spPr>
        </p:pic>
      </p:grpSp>
      <p:grpSp>
        <p:nvGrpSpPr>
          <p:cNvPr id="273" name="object 273"/>
          <p:cNvGrpSpPr/>
          <p:nvPr/>
        </p:nvGrpSpPr>
        <p:grpSpPr>
          <a:xfrm>
            <a:off x="2316172" y="3691470"/>
            <a:ext cx="570659" cy="219439"/>
            <a:chOff x="2163771" y="3691470"/>
            <a:chExt cx="570659" cy="219439"/>
          </a:xfrm>
        </p:grpSpPr>
        <p:pic>
          <p:nvPicPr>
            <p:cNvPr id="274" name="object 274"/>
            <p:cNvPicPr/>
            <p:nvPr/>
          </p:nvPicPr>
          <p:blipFill>
            <a:blip r:embed="rId165"/>
            <a:stretch>
              <a:fillRect/>
            </a:stretch>
          </p:blipFill>
          <p:spPr>
            <a:xfrm>
              <a:off x="2163771" y="3691470"/>
              <a:ext cx="332479" cy="219439"/>
            </a:xfrm>
            <a:prstGeom prst="rect">
              <a:avLst/>
            </a:prstGeom>
          </p:spPr>
        </p:pic>
        <p:pic>
          <p:nvPicPr>
            <p:cNvPr id="275" name="object 275"/>
            <p:cNvPicPr/>
            <p:nvPr/>
          </p:nvPicPr>
          <p:blipFill>
            <a:blip r:embed="rId166"/>
            <a:stretch>
              <a:fillRect/>
            </a:stretch>
          </p:blipFill>
          <p:spPr>
            <a:xfrm>
              <a:off x="2527178" y="3749375"/>
              <a:ext cx="207252" cy="157498"/>
            </a:xfrm>
            <a:prstGeom prst="rect">
              <a:avLst/>
            </a:prstGeom>
          </p:spPr>
        </p:pic>
      </p:grpSp>
      <p:grpSp>
        <p:nvGrpSpPr>
          <p:cNvPr id="276" name="object 276"/>
          <p:cNvGrpSpPr/>
          <p:nvPr/>
        </p:nvGrpSpPr>
        <p:grpSpPr>
          <a:xfrm>
            <a:off x="3045674" y="3749377"/>
            <a:ext cx="790015" cy="216751"/>
            <a:chOff x="2893274" y="3749375"/>
            <a:chExt cx="790015" cy="216751"/>
          </a:xfrm>
        </p:grpSpPr>
        <p:pic>
          <p:nvPicPr>
            <p:cNvPr id="277" name="object 277"/>
            <p:cNvPicPr/>
            <p:nvPr/>
          </p:nvPicPr>
          <p:blipFill>
            <a:blip r:embed="rId167"/>
            <a:stretch>
              <a:fillRect/>
            </a:stretch>
          </p:blipFill>
          <p:spPr>
            <a:xfrm>
              <a:off x="2893274" y="3749377"/>
              <a:ext cx="133210" cy="216749"/>
            </a:xfrm>
            <a:prstGeom prst="rect">
              <a:avLst/>
            </a:prstGeom>
          </p:spPr>
        </p:pic>
        <p:sp>
          <p:nvSpPr>
            <p:cNvPr id="278" name="object 278"/>
            <p:cNvSpPr/>
            <p:nvPr/>
          </p:nvSpPr>
          <p:spPr>
            <a:xfrm>
              <a:off x="3047989" y="3749375"/>
              <a:ext cx="519953" cy="161925"/>
            </a:xfrm>
            <a:custGeom>
              <a:avLst/>
              <a:gdLst/>
              <a:ahLst/>
              <a:cxnLst/>
              <a:rect l="l" t="t" r="r" b="b"/>
              <a:pathLst>
                <a:path w="589279" h="183514">
                  <a:moveTo>
                    <a:pt x="163258" y="88493"/>
                  </a:moveTo>
                  <a:lnTo>
                    <a:pt x="150368" y="36969"/>
                  </a:lnTo>
                  <a:lnTo>
                    <a:pt x="132613" y="17576"/>
                  </a:lnTo>
                  <a:lnTo>
                    <a:pt x="132613" y="91541"/>
                  </a:lnTo>
                  <a:lnTo>
                    <a:pt x="131826" y="106045"/>
                  </a:lnTo>
                  <a:lnTo>
                    <a:pt x="110680" y="149009"/>
                  </a:lnTo>
                  <a:lnTo>
                    <a:pt x="82397" y="158699"/>
                  </a:lnTo>
                  <a:lnTo>
                    <a:pt x="71539" y="157568"/>
                  </a:lnTo>
                  <a:lnTo>
                    <a:pt x="38887" y="132041"/>
                  </a:lnTo>
                  <a:lnTo>
                    <a:pt x="30480" y="91541"/>
                  </a:lnTo>
                  <a:lnTo>
                    <a:pt x="31369" y="75526"/>
                  </a:lnTo>
                  <a:lnTo>
                    <a:pt x="53251" y="34036"/>
                  </a:lnTo>
                  <a:lnTo>
                    <a:pt x="82397" y="24396"/>
                  </a:lnTo>
                  <a:lnTo>
                    <a:pt x="92392" y="25514"/>
                  </a:lnTo>
                  <a:lnTo>
                    <a:pt x="124968" y="50927"/>
                  </a:lnTo>
                  <a:lnTo>
                    <a:pt x="132600" y="88493"/>
                  </a:lnTo>
                  <a:lnTo>
                    <a:pt x="132613" y="91541"/>
                  </a:lnTo>
                  <a:lnTo>
                    <a:pt x="132613" y="17576"/>
                  </a:lnTo>
                  <a:lnTo>
                    <a:pt x="128041" y="13512"/>
                  </a:lnTo>
                  <a:lnTo>
                    <a:pt x="114211" y="5918"/>
                  </a:lnTo>
                  <a:lnTo>
                    <a:pt x="98945" y="1460"/>
                  </a:lnTo>
                  <a:lnTo>
                    <a:pt x="82397" y="12"/>
                  </a:lnTo>
                  <a:lnTo>
                    <a:pt x="66319" y="1384"/>
                  </a:lnTo>
                  <a:lnTo>
                    <a:pt x="27432" y="19824"/>
                  </a:lnTo>
                  <a:lnTo>
                    <a:pt x="1714" y="68935"/>
                  </a:lnTo>
                  <a:lnTo>
                    <a:pt x="0" y="91541"/>
                  </a:lnTo>
                  <a:lnTo>
                    <a:pt x="1435" y="112090"/>
                  </a:lnTo>
                  <a:lnTo>
                    <a:pt x="22860" y="158699"/>
                  </a:lnTo>
                  <a:lnTo>
                    <a:pt x="64947" y="181406"/>
                  </a:lnTo>
                  <a:lnTo>
                    <a:pt x="82397" y="183083"/>
                  </a:lnTo>
                  <a:lnTo>
                    <a:pt x="93535" y="182270"/>
                  </a:lnTo>
                  <a:lnTo>
                    <a:pt x="132994" y="166141"/>
                  </a:lnTo>
                  <a:lnTo>
                    <a:pt x="141033" y="158699"/>
                  </a:lnTo>
                  <a:lnTo>
                    <a:pt x="147370" y="150723"/>
                  </a:lnTo>
                  <a:lnTo>
                    <a:pt x="152590" y="141833"/>
                  </a:lnTo>
                  <a:lnTo>
                    <a:pt x="157480" y="131572"/>
                  </a:lnTo>
                  <a:lnTo>
                    <a:pt x="160782" y="119164"/>
                  </a:lnTo>
                  <a:lnTo>
                    <a:pt x="162674" y="104762"/>
                  </a:lnTo>
                  <a:lnTo>
                    <a:pt x="163258" y="88493"/>
                  </a:lnTo>
                  <a:close/>
                </a:path>
                <a:path w="589279" h="183514">
                  <a:moveTo>
                    <a:pt x="414909" y="4572"/>
                  </a:moveTo>
                  <a:lnTo>
                    <a:pt x="385953" y="4572"/>
                  </a:lnTo>
                  <a:lnTo>
                    <a:pt x="356997" y="105257"/>
                  </a:lnTo>
                  <a:lnTo>
                    <a:pt x="346329" y="138785"/>
                  </a:lnTo>
                  <a:lnTo>
                    <a:pt x="338709" y="105257"/>
                  </a:lnTo>
                  <a:lnTo>
                    <a:pt x="312712" y="4572"/>
                  </a:lnTo>
                  <a:lnTo>
                    <a:pt x="282232" y="4572"/>
                  </a:lnTo>
                  <a:lnTo>
                    <a:pt x="254800" y="106781"/>
                  </a:lnTo>
                  <a:lnTo>
                    <a:pt x="250799" y="121043"/>
                  </a:lnTo>
                  <a:lnTo>
                    <a:pt x="246227" y="138709"/>
                  </a:lnTo>
                  <a:lnTo>
                    <a:pt x="245656" y="141833"/>
                  </a:lnTo>
                  <a:lnTo>
                    <a:pt x="234988" y="105257"/>
                  </a:lnTo>
                  <a:lnTo>
                    <a:pt x="207454" y="4572"/>
                  </a:lnTo>
                  <a:lnTo>
                    <a:pt x="176974" y="4572"/>
                  </a:lnTo>
                  <a:lnTo>
                    <a:pt x="230416" y="178498"/>
                  </a:lnTo>
                  <a:lnTo>
                    <a:pt x="260896" y="178498"/>
                  </a:lnTo>
                  <a:lnTo>
                    <a:pt x="295948" y="44196"/>
                  </a:lnTo>
                  <a:lnTo>
                    <a:pt x="302044" y="74777"/>
                  </a:lnTo>
                  <a:lnTo>
                    <a:pt x="331089" y="178498"/>
                  </a:lnTo>
                  <a:lnTo>
                    <a:pt x="361569" y="178498"/>
                  </a:lnTo>
                  <a:lnTo>
                    <a:pt x="414909" y="4572"/>
                  </a:lnTo>
                  <a:close/>
                </a:path>
                <a:path w="589279" h="183514">
                  <a:moveTo>
                    <a:pt x="588937" y="91541"/>
                  </a:moveTo>
                  <a:lnTo>
                    <a:pt x="583361" y="52819"/>
                  </a:lnTo>
                  <a:lnTo>
                    <a:pt x="558368" y="16141"/>
                  </a:lnTo>
                  <a:lnTo>
                    <a:pt x="558368" y="74777"/>
                  </a:lnTo>
                  <a:lnTo>
                    <a:pt x="460730" y="74777"/>
                  </a:lnTo>
                  <a:lnTo>
                    <a:pt x="475957" y="38125"/>
                  </a:lnTo>
                  <a:lnTo>
                    <a:pt x="511124" y="24384"/>
                  </a:lnTo>
                  <a:lnTo>
                    <a:pt x="521119" y="25514"/>
                  </a:lnTo>
                  <a:lnTo>
                    <a:pt x="554748" y="55143"/>
                  </a:lnTo>
                  <a:lnTo>
                    <a:pt x="558368" y="74777"/>
                  </a:lnTo>
                  <a:lnTo>
                    <a:pt x="558368" y="16141"/>
                  </a:lnTo>
                  <a:lnTo>
                    <a:pt x="555459" y="13512"/>
                  </a:lnTo>
                  <a:lnTo>
                    <a:pt x="541985" y="5905"/>
                  </a:lnTo>
                  <a:lnTo>
                    <a:pt x="526783" y="1460"/>
                  </a:lnTo>
                  <a:lnTo>
                    <a:pt x="509600" y="0"/>
                  </a:lnTo>
                  <a:lnTo>
                    <a:pt x="493026" y="1676"/>
                  </a:lnTo>
                  <a:lnTo>
                    <a:pt x="451586" y="24384"/>
                  </a:lnTo>
                  <a:lnTo>
                    <a:pt x="430161" y="72478"/>
                  </a:lnTo>
                  <a:lnTo>
                    <a:pt x="428726" y="93065"/>
                  </a:lnTo>
                  <a:lnTo>
                    <a:pt x="430161" y="113398"/>
                  </a:lnTo>
                  <a:lnTo>
                    <a:pt x="451586" y="158686"/>
                  </a:lnTo>
                  <a:lnTo>
                    <a:pt x="493674" y="181406"/>
                  </a:lnTo>
                  <a:lnTo>
                    <a:pt x="511124" y="183070"/>
                  </a:lnTo>
                  <a:lnTo>
                    <a:pt x="526262" y="181978"/>
                  </a:lnTo>
                  <a:lnTo>
                    <a:pt x="570839" y="159258"/>
                  </a:lnTo>
                  <a:lnTo>
                    <a:pt x="588937" y="126593"/>
                  </a:lnTo>
                  <a:lnTo>
                    <a:pt x="558368" y="122021"/>
                  </a:lnTo>
                  <a:lnTo>
                    <a:pt x="554647" y="130644"/>
                  </a:lnTo>
                  <a:lnTo>
                    <a:pt x="550367" y="138112"/>
                  </a:lnTo>
                  <a:lnTo>
                    <a:pt x="512648" y="158686"/>
                  </a:lnTo>
                  <a:lnTo>
                    <a:pt x="501777" y="157594"/>
                  </a:lnTo>
                  <a:lnTo>
                    <a:pt x="469061" y="134607"/>
                  </a:lnTo>
                  <a:lnTo>
                    <a:pt x="459206" y="99161"/>
                  </a:lnTo>
                  <a:lnTo>
                    <a:pt x="588937" y="99161"/>
                  </a:lnTo>
                  <a:lnTo>
                    <a:pt x="588937" y="91541"/>
                  </a:lnTo>
                  <a:close/>
                </a:path>
              </a:pathLst>
            </a:custGeom>
            <a:solidFill>
              <a:srgbClr val="000000"/>
            </a:solidFill>
          </p:spPr>
          <p:txBody>
            <a:bodyPr wrap="square" lIns="0" tIns="0" rIns="0" bIns="0" rtlCol="0"/>
            <a:lstStyle/>
            <a:p>
              <a:endParaRPr/>
            </a:p>
          </p:txBody>
        </p:sp>
        <p:pic>
          <p:nvPicPr>
            <p:cNvPr id="279" name="object 279"/>
            <p:cNvPicPr/>
            <p:nvPr/>
          </p:nvPicPr>
          <p:blipFill>
            <a:blip r:embed="rId168"/>
            <a:stretch>
              <a:fillRect/>
            </a:stretch>
          </p:blipFill>
          <p:spPr>
            <a:xfrm>
              <a:off x="3599833" y="3749375"/>
              <a:ext cx="83456" cy="157498"/>
            </a:xfrm>
            <a:prstGeom prst="rect">
              <a:avLst/>
            </a:prstGeom>
          </p:spPr>
        </p:pic>
      </p:grpSp>
      <p:grpSp>
        <p:nvGrpSpPr>
          <p:cNvPr id="280" name="object 280"/>
          <p:cNvGrpSpPr/>
          <p:nvPr/>
        </p:nvGrpSpPr>
        <p:grpSpPr>
          <a:xfrm>
            <a:off x="3970327" y="3693906"/>
            <a:ext cx="754969" cy="272219"/>
            <a:chOff x="3817927" y="3693906"/>
            <a:chExt cx="754969" cy="272219"/>
          </a:xfrm>
        </p:grpSpPr>
        <p:pic>
          <p:nvPicPr>
            <p:cNvPr id="281" name="object 281"/>
            <p:cNvPicPr/>
            <p:nvPr/>
          </p:nvPicPr>
          <p:blipFill>
            <a:blip r:embed="rId169"/>
            <a:stretch>
              <a:fillRect/>
            </a:stretch>
          </p:blipFill>
          <p:spPr>
            <a:xfrm>
              <a:off x="3817927" y="3749376"/>
              <a:ext cx="133210" cy="216749"/>
            </a:xfrm>
            <a:prstGeom prst="rect">
              <a:avLst/>
            </a:prstGeom>
          </p:spPr>
        </p:pic>
        <p:sp>
          <p:nvSpPr>
            <p:cNvPr id="282" name="object 282"/>
            <p:cNvSpPr/>
            <p:nvPr/>
          </p:nvSpPr>
          <p:spPr>
            <a:xfrm>
              <a:off x="3981225" y="369390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83" name="object 283"/>
            <p:cNvPicPr/>
            <p:nvPr/>
          </p:nvPicPr>
          <p:blipFill>
            <a:blip r:embed="rId170"/>
            <a:stretch>
              <a:fillRect/>
            </a:stretch>
          </p:blipFill>
          <p:spPr>
            <a:xfrm>
              <a:off x="4038628" y="3749375"/>
              <a:ext cx="141278" cy="161532"/>
            </a:xfrm>
            <a:prstGeom prst="rect">
              <a:avLst/>
            </a:prstGeom>
          </p:spPr>
        </p:pic>
        <p:pic>
          <p:nvPicPr>
            <p:cNvPr id="284" name="object 284"/>
            <p:cNvPicPr/>
            <p:nvPr/>
          </p:nvPicPr>
          <p:blipFill>
            <a:blip r:embed="rId171"/>
            <a:stretch>
              <a:fillRect/>
            </a:stretch>
          </p:blipFill>
          <p:spPr>
            <a:xfrm>
              <a:off x="4210918" y="3749375"/>
              <a:ext cx="125141" cy="157498"/>
            </a:xfrm>
            <a:prstGeom prst="rect">
              <a:avLst/>
            </a:prstGeom>
          </p:spPr>
        </p:pic>
        <p:pic>
          <p:nvPicPr>
            <p:cNvPr id="285" name="object 285"/>
            <p:cNvPicPr/>
            <p:nvPr/>
          </p:nvPicPr>
          <p:blipFill>
            <a:blip r:embed="rId172"/>
            <a:stretch>
              <a:fillRect/>
            </a:stretch>
          </p:blipFill>
          <p:spPr>
            <a:xfrm>
              <a:off x="4360265" y="3699537"/>
              <a:ext cx="212631" cy="211370"/>
            </a:xfrm>
            <a:prstGeom prst="rect">
              <a:avLst/>
            </a:prstGeom>
          </p:spPr>
        </p:pic>
      </p:grpSp>
      <p:grpSp>
        <p:nvGrpSpPr>
          <p:cNvPr id="286" name="object 286"/>
          <p:cNvGrpSpPr/>
          <p:nvPr/>
        </p:nvGrpSpPr>
        <p:grpSpPr>
          <a:xfrm>
            <a:off x="4876070" y="3693918"/>
            <a:ext cx="1096944" cy="274897"/>
            <a:chOff x="4723671" y="3693917"/>
            <a:chExt cx="1096944" cy="274897"/>
          </a:xfrm>
        </p:grpSpPr>
        <p:pic>
          <p:nvPicPr>
            <p:cNvPr id="287" name="object 287"/>
            <p:cNvPicPr/>
            <p:nvPr/>
          </p:nvPicPr>
          <p:blipFill>
            <a:blip r:embed="rId173"/>
            <a:stretch>
              <a:fillRect/>
            </a:stretch>
          </p:blipFill>
          <p:spPr>
            <a:xfrm>
              <a:off x="4723671" y="3749375"/>
              <a:ext cx="125225" cy="157498"/>
            </a:xfrm>
            <a:prstGeom prst="rect">
              <a:avLst/>
            </a:prstGeom>
          </p:spPr>
        </p:pic>
        <p:pic>
          <p:nvPicPr>
            <p:cNvPr id="288" name="object 288"/>
            <p:cNvPicPr/>
            <p:nvPr/>
          </p:nvPicPr>
          <p:blipFill>
            <a:blip r:embed="rId174"/>
            <a:stretch>
              <a:fillRect/>
            </a:stretch>
          </p:blipFill>
          <p:spPr>
            <a:xfrm>
              <a:off x="4878480" y="3749376"/>
              <a:ext cx="143967" cy="161532"/>
            </a:xfrm>
            <a:prstGeom prst="rect">
              <a:avLst/>
            </a:prstGeom>
          </p:spPr>
        </p:pic>
        <p:pic>
          <p:nvPicPr>
            <p:cNvPr id="289" name="object 289"/>
            <p:cNvPicPr/>
            <p:nvPr/>
          </p:nvPicPr>
          <p:blipFill>
            <a:blip r:embed="rId175"/>
            <a:stretch>
              <a:fillRect/>
            </a:stretch>
          </p:blipFill>
          <p:spPr>
            <a:xfrm>
              <a:off x="5052116" y="3749376"/>
              <a:ext cx="306844" cy="157498"/>
            </a:xfrm>
            <a:prstGeom prst="rect">
              <a:avLst/>
            </a:prstGeom>
          </p:spPr>
        </p:pic>
        <p:pic>
          <p:nvPicPr>
            <p:cNvPr id="290" name="object 290"/>
            <p:cNvPicPr/>
            <p:nvPr/>
          </p:nvPicPr>
          <p:blipFill>
            <a:blip r:embed="rId176"/>
            <a:stretch>
              <a:fillRect/>
            </a:stretch>
          </p:blipFill>
          <p:spPr>
            <a:xfrm>
              <a:off x="5388544" y="3749376"/>
              <a:ext cx="142706" cy="161532"/>
            </a:xfrm>
            <a:prstGeom prst="rect">
              <a:avLst/>
            </a:prstGeom>
          </p:spPr>
        </p:pic>
        <p:sp>
          <p:nvSpPr>
            <p:cNvPr id="291" name="object 291"/>
            <p:cNvSpPr/>
            <p:nvPr/>
          </p:nvSpPr>
          <p:spPr>
            <a:xfrm>
              <a:off x="5562600" y="3693917"/>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43" y="0"/>
                  </a:moveTo>
                  <a:lnTo>
                    <a:pt x="74676" y="0"/>
                  </a:lnTo>
                  <a:lnTo>
                    <a:pt x="74676" y="240792"/>
                  </a:lnTo>
                  <a:lnTo>
                    <a:pt x="105143" y="240792"/>
                  </a:lnTo>
                  <a:lnTo>
                    <a:pt x="105143" y="0"/>
                  </a:lnTo>
                  <a:close/>
                </a:path>
              </a:pathLst>
            </a:custGeom>
            <a:solidFill>
              <a:srgbClr val="000000"/>
            </a:solidFill>
          </p:spPr>
          <p:txBody>
            <a:bodyPr wrap="square" lIns="0" tIns="0" rIns="0" bIns="0" rtlCol="0"/>
            <a:lstStyle/>
            <a:p>
              <a:endParaRPr/>
            </a:p>
          </p:txBody>
        </p:sp>
        <p:pic>
          <p:nvPicPr>
            <p:cNvPr id="292" name="object 292"/>
            <p:cNvPicPr/>
            <p:nvPr/>
          </p:nvPicPr>
          <p:blipFill>
            <a:blip r:embed="rId177"/>
            <a:stretch>
              <a:fillRect/>
            </a:stretch>
          </p:blipFill>
          <p:spPr>
            <a:xfrm>
              <a:off x="5680597" y="3753410"/>
              <a:ext cx="140017" cy="215404"/>
            </a:xfrm>
            <a:prstGeom prst="rect">
              <a:avLst/>
            </a:prstGeom>
          </p:spPr>
        </p:pic>
      </p:grpSp>
      <p:grpSp>
        <p:nvGrpSpPr>
          <p:cNvPr id="293" name="object 293"/>
          <p:cNvGrpSpPr/>
          <p:nvPr/>
        </p:nvGrpSpPr>
        <p:grpSpPr>
          <a:xfrm>
            <a:off x="6106226" y="3749376"/>
            <a:ext cx="405174" cy="161534"/>
            <a:chOff x="5953827" y="3749375"/>
            <a:chExt cx="405174" cy="161534"/>
          </a:xfrm>
        </p:grpSpPr>
        <p:pic>
          <p:nvPicPr>
            <p:cNvPr id="294" name="object 294"/>
            <p:cNvPicPr/>
            <p:nvPr/>
          </p:nvPicPr>
          <p:blipFill>
            <a:blip r:embed="rId178"/>
            <a:stretch>
              <a:fillRect/>
            </a:stretch>
          </p:blipFill>
          <p:spPr>
            <a:xfrm>
              <a:off x="5953827" y="3749377"/>
              <a:ext cx="141278" cy="161532"/>
            </a:xfrm>
            <a:prstGeom prst="rect">
              <a:avLst/>
            </a:prstGeom>
          </p:spPr>
        </p:pic>
        <p:pic>
          <p:nvPicPr>
            <p:cNvPr id="295" name="object 295"/>
            <p:cNvPicPr/>
            <p:nvPr/>
          </p:nvPicPr>
          <p:blipFill>
            <a:blip r:embed="rId179"/>
            <a:stretch>
              <a:fillRect/>
            </a:stretch>
          </p:blipFill>
          <p:spPr>
            <a:xfrm>
              <a:off x="6127460" y="3749375"/>
              <a:ext cx="231541" cy="161532"/>
            </a:xfrm>
            <a:prstGeom prst="rect">
              <a:avLst/>
            </a:prstGeom>
          </p:spPr>
        </p:pic>
      </p:grpSp>
      <p:grpSp>
        <p:nvGrpSpPr>
          <p:cNvPr id="296" name="object 296"/>
          <p:cNvGrpSpPr/>
          <p:nvPr/>
        </p:nvGrpSpPr>
        <p:grpSpPr>
          <a:xfrm>
            <a:off x="6660752" y="3699539"/>
            <a:ext cx="388954" cy="211370"/>
            <a:chOff x="6508350" y="3699537"/>
            <a:chExt cx="388954" cy="211370"/>
          </a:xfrm>
        </p:grpSpPr>
        <p:pic>
          <p:nvPicPr>
            <p:cNvPr id="297" name="object 297"/>
            <p:cNvPicPr/>
            <p:nvPr/>
          </p:nvPicPr>
          <p:blipFill>
            <a:blip r:embed="rId180"/>
            <a:stretch>
              <a:fillRect/>
            </a:stretch>
          </p:blipFill>
          <p:spPr>
            <a:xfrm>
              <a:off x="6508350" y="3749375"/>
              <a:ext cx="123797" cy="157498"/>
            </a:xfrm>
            <a:prstGeom prst="rect">
              <a:avLst/>
            </a:prstGeom>
          </p:spPr>
        </p:pic>
        <p:pic>
          <p:nvPicPr>
            <p:cNvPr id="298" name="object 298"/>
            <p:cNvPicPr/>
            <p:nvPr/>
          </p:nvPicPr>
          <p:blipFill>
            <a:blip r:embed="rId181"/>
            <a:stretch>
              <a:fillRect/>
            </a:stretch>
          </p:blipFill>
          <p:spPr>
            <a:xfrm>
              <a:off x="6661813" y="3699537"/>
              <a:ext cx="235491" cy="211370"/>
            </a:xfrm>
            <a:prstGeom prst="rect">
              <a:avLst/>
            </a:prstGeom>
          </p:spPr>
        </p:pic>
      </p:grpSp>
      <p:grpSp>
        <p:nvGrpSpPr>
          <p:cNvPr id="299" name="object 299"/>
          <p:cNvGrpSpPr/>
          <p:nvPr/>
        </p:nvGrpSpPr>
        <p:grpSpPr>
          <a:xfrm>
            <a:off x="7191062" y="3693907"/>
            <a:ext cx="402493" cy="217002"/>
            <a:chOff x="7038662" y="3693906"/>
            <a:chExt cx="402493" cy="217002"/>
          </a:xfrm>
        </p:grpSpPr>
        <p:sp>
          <p:nvSpPr>
            <p:cNvPr id="300" name="object 300"/>
            <p:cNvSpPr/>
            <p:nvPr/>
          </p:nvSpPr>
          <p:spPr>
            <a:xfrm>
              <a:off x="7038662" y="3695509"/>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301" name="object 301"/>
            <p:cNvPicPr/>
            <p:nvPr/>
          </p:nvPicPr>
          <p:blipFill>
            <a:blip r:embed="rId182"/>
            <a:stretch>
              <a:fillRect/>
            </a:stretch>
          </p:blipFill>
          <p:spPr>
            <a:xfrm>
              <a:off x="7103213" y="3749375"/>
              <a:ext cx="125141" cy="157498"/>
            </a:xfrm>
            <a:prstGeom prst="rect">
              <a:avLst/>
            </a:prstGeom>
          </p:spPr>
        </p:pic>
        <p:pic>
          <p:nvPicPr>
            <p:cNvPr id="302" name="object 302"/>
            <p:cNvPicPr/>
            <p:nvPr/>
          </p:nvPicPr>
          <p:blipFill>
            <a:blip r:embed="rId183"/>
            <a:stretch>
              <a:fillRect/>
            </a:stretch>
          </p:blipFill>
          <p:spPr>
            <a:xfrm>
              <a:off x="7259366" y="3749375"/>
              <a:ext cx="134638" cy="161532"/>
            </a:xfrm>
            <a:prstGeom prst="rect">
              <a:avLst/>
            </a:prstGeom>
          </p:spPr>
        </p:pic>
        <p:sp>
          <p:nvSpPr>
            <p:cNvPr id="303" name="object 303"/>
            <p:cNvSpPr/>
            <p:nvPr/>
          </p:nvSpPr>
          <p:spPr>
            <a:xfrm>
              <a:off x="7414261" y="369390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304" name="object 304"/>
          <p:cNvGrpSpPr/>
          <p:nvPr/>
        </p:nvGrpSpPr>
        <p:grpSpPr>
          <a:xfrm>
            <a:off x="7633812" y="3695504"/>
            <a:ext cx="616465" cy="215405"/>
            <a:chOff x="7481411" y="3695503"/>
            <a:chExt cx="616465" cy="215405"/>
          </a:xfrm>
        </p:grpSpPr>
        <p:pic>
          <p:nvPicPr>
            <p:cNvPr id="305" name="object 305"/>
            <p:cNvPicPr/>
            <p:nvPr/>
          </p:nvPicPr>
          <p:blipFill>
            <a:blip r:embed="rId184"/>
            <a:stretch>
              <a:fillRect/>
            </a:stretch>
          </p:blipFill>
          <p:spPr>
            <a:xfrm>
              <a:off x="7481411" y="3753410"/>
              <a:ext cx="123881" cy="157498"/>
            </a:xfrm>
            <a:prstGeom prst="rect">
              <a:avLst/>
            </a:prstGeom>
          </p:spPr>
        </p:pic>
        <p:pic>
          <p:nvPicPr>
            <p:cNvPr id="306" name="object 306"/>
            <p:cNvPicPr/>
            <p:nvPr/>
          </p:nvPicPr>
          <p:blipFill>
            <a:blip r:embed="rId185"/>
            <a:stretch>
              <a:fillRect/>
            </a:stretch>
          </p:blipFill>
          <p:spPr>
            <a:xfrm>
              <a:off x="7636220" y="3695503"/>
              <a:ext cx="133210" cy="215404"/>
            </a:xfrm>
            <a:prstGeom prst="rect">
              <a:avLst/>
            </a:prstGeom>
          </p:spPr>
        </p:pic>
        <p:pic>
          <p:nvPicPr>
            <p:cNvPr id="307" name="object 307"/>
            <p:cNvPicPr/>
            <p:nvPr/>
          </p:nvPicPr>
          <p:blipFill>
            <a:blip r:embed="rId186"/>
            <a:stretch>
              <a:fillRect/>
            </a:stretch>
          </p:blipFill>
          <p:spPr>
            <a:xfrm>
              <a:off x="7800442" y="3749376"/>
              <a:ext cx="142623" cy="161532"/>
            </a:xfrm>
            <a:prstGeom prst="rect">
              <a:avLst/>
            </a:prstGeom>
          </p:spPr>
        </p:pic>
        <p:pic>
          <p:nvPicPr>
            <p:cNvPr id="308" name="object 308"/>
            <p:cNvPicPr/>
            <p:nvPr/>
          </p:nvPicPr>
          <p:blipFill>
            <a:blip r:embed="rId187"/>
            <a:stretch>
              <a:fillRect/>
            </a:stretch>
          </p:blipFill>
          <p:spPr>
            <a:xfrm>
              <a:off x="7964666" y="3695503"/>
              <a:ext cx="133210" cy="215404"/>
            </a:xfrm>
            <a:prstGeom prst="rect">
              <a:avLst/>
            </a:prstGeom>
          </p:spPr>
        </p:pic>
      </p:grpSp>
      <p:grpSp>
        <p:nvGrpSpPr>
          <p:cNvPr id="309" name="object 309"/>
          <p:cNvGrpSpPr/>
          <p:nvPr/>
        </p:nvGrpSpPr>
        <p:grpSpPr>
          <a:xfrm>
            <a:off x="983731" y="4049503"/>
            <a:ext cx="189777" cy="212912"/>
            <a:chOff x="831330" y="4049504"/>
            <a:chExt cx="189777" cy="212912"/>
          </a:xfrm>
        </p:grpSpPr>
        <p:sp>
          <p:nvSpPr>
            <p:cNvPr id="310" name="object 310"/>
            <p:cNvSpPr/>
            <p:nvPr/>
          </p:nvSpPr>
          <p:spPr>
            <a:xfrm>
              <a:off x="831330" y="4049504"/>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pic>
          <p:nvPicPr>
            <p:cNvPr id="311" name="object 311"/>
            <p:cNvPicPr/>
            <p:nvPr/>
          </p:nvPicPr>
          <p:blipFill>
            <a:blip r:embed="rId188"/>
            <a:stretch>
              <a:fillRect/>
            </a:stretch>
          </p:blipFill>
          <p:spPr>
            <a:xfrm>
              <a:off x="895966" y="4104799"/>
              <a:ext cx="125141" cy="157498"/>
            </a:xfrm>
            <a:prstGeom prst="rect">
              <a:avLst/>
            </a:prstGeom>
          </p:spPr>
        </p:pic>
      </p:grpSp>
      <p:grpSp>
        <p:nvGrpSpPr>
          <p:cNvPr id="312" name="object 312"/>
          <p:cNvGrpSpPr/>
          <p:nvPr/>
        </p:nvGrpSpPr>
        <p:grpSpPr>
          <a:xfrm>
            <a:off x="1404966" y="4049582"/>
            <a:ext cx="222128" cy="215404"/>
            <a:chOff x="1252565" y="4049582"/>
            <a:chExt cx="222128" cy="215404"/>
          </a:xfrm>
        </p:grpSpPr>
        <p:pic>
          <p:nvPicPr>
            <p:cNvPr id="313" name="object 313"/>
            <p:cNvPicPr/>
            <p:nvPr/>
          </p:nvPicPr>
          <p:blipFill>
            <a:blip r:embed="rId189"/>
            <a:stretch>
              <a:fillRect/>
            </a:stretch>
          </p:blipFill>
          <p:spPr>
            <a:xfrm>
              <a:off x="1252565" y="4054960"/>
              <a:ext cx="75387" cy="210026"/>
            </a:xfrm>
            <a:prstGeom prst="rect">
              <a:avLst/>
            </a:prstGeom>
          </p:spPr>
        </p:pic>
        <p:pic>
          <p:nvPicPr>
            <p:cNvPr id="314" name="object 314"/>
            <p:cNvPicPr/>
            <p:nvPr/>
          </p:nvPicPr>
          <p:blipFill>
            <a:blip r:embed="rId190"/>
            <a:stretch>
              <a:fillRect/>
            </a:stretch>
          </p:blipFill>
          <p:spPr>
            <a:xfrm>
              <a:off x="1349468" y="4049582"/>
              <a:ext cx="125225" cy="212715"/>
            </a:xfrm>
            <a:prstGeom prst="rect">
              <a:avLst/>
            </a:prstGeom>
          </p:spPr>
        </p:pic>
      </p:grpSp>
      <p:grpSp>
        <p:nvGrpSpPr>
          <p:cNvPr id="315" name="object 315"/>
          <p:cNvGrpSpPr/>
          <p:nvPr/>
        </p:nvGrpSpPr>
        <p:grpSpPr>
          <a:xfrm>
            <a:off x="1667425" y="4049583"/>
            <a:ext cx="183059" cy="216748"/>
            <a:chOff x="1515024" y="4049583"/>
            <a:chExt cx="183059" cy="216748"/>
          </a:xfrm>
        </p:grpSpPr>
        <p:sp>
          <p:nvSpPr>
            <p:cNvPr id="316" name="object 316"/>
            <p:cNvSpPr/>
            <p:nvPr/>
          </p:nvSpPr>
          <p:spPr>
            <a:xfrm>
              <a:off x="1515024" y="4049583"/>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317" name="object 317"/>
            <p:cNvPicPr/>
            <p:nvPr/>
          </p:nvPicPr>
          <p:blipFill>
            <a:blip r:embed="rId191"/>
            <a:stretch>
              <a:fillRect/>
            </a:stretch>
          </p:blipFill>
          <p:spPr>
            <a:xfrm>
              <a:off x="1570252" y="4104798"/>
              <a:ext cx="127831" cy="161532"/>
            </a:xfrm>
            <a:prstGeom prst="rect">
              <a:avLst/>
            </a:prstGeom>
          </p:spPr>
        </p:pic>
      </p:grpSp>
      <p:grpSp>
        <p:nvGrpSpPr>
          <p:cNvPr id="318" name="object 318"/>
          <p:cNvGrpSpPr/>
          <p:nvPr/>
        </p:nvGrpSpPr>
        <p:grpSpPr>
          <a:xfrm>
            <a:off x="2079336" y="4054961"/>
            <a:ext cx="1153786" cy="269277"/>
            <a:chOff x="1926935" y="4054960"/>
            <a:chExt cx="1153786" cy="269277"/>
          </a:xfrm>
        </p:grpSpPr>
        <p:pic>
          <p:nvPicPr>
            <p:cNvPr id="319" name="object 319"/>
            <p:cNvPicPr/>
            <p:nvPr/>
          </p:nvPicPr>
          <p:blipFill>
            <a:blip r:embed="rId192"/>
            <a:stretch>
              <a:fillRect/>
            </a:stretch>
          </p:blipFill>
          <p:spPr>
            <a:xfrm>
              <a:off x="1926935" y="4054960"/>
              <a:ext cx="1117030" cy="269277"/>
            </a:xfrm>
            <a:prstGeom prst="rect">
              <a:avLst/>
            </a:prstGeom>
          </p:spPr>
        </p:pic>
        <p:sp>
          <p:nvSpPr>
            <p:cNvPr id="320" name="object 320"/>
            <p:cNvSpPr/>
            <p:nvPr/>
          </p:nvSpPr>
          <p:spPr>
            <a:xfrm>
              <a:off x="3049345" y="4231789"/>
              <a:ext cx="31376" cy="31376"/>
            </a:xfrm>
            <a:custGeom>
              <a:avLst/>
              <a:gdLst/>
              <a:ahLst/>
              <a:cxnLst/>
              <a:rect l="l" t="t" r="r" b="b"/>
              <a:pathLst>
                <a:path w="35560" h="35560">
                  <a:moveTo>
                    <a:pt x="35052" y="35052"/>
                  </a:moveTo>
                  <a:lnTo>
                    <a:pt x="0" y="35052"/>
                  </a:lnTo>
                  <a:lnTo>
                    <a:pt x="0" y="0"/>
                  </a:lnTo>
                  <a:lnTo>
                    <a:pt x="35052" y="0"/>
                  </a:lnTo>
                  <a:lnTo>
                    <a:pt x="35052" y="35052"/>
                  </a:lnTo>
                  <a:close/>
                </a:path>
              </a:pathLst>
            </a:custGeom>
            <a:solidFill>
              <a:srgbClr val="000000"/>
            </a:solidFill>
          </p:spPr>
          <p:txBody>
            <a:bodyPr wrap="square" lIns="0" tIns="0" rIns="0" bIns="0" rtlCol="0"/>
            <a:lstStyle/>
            <a:p>
              <a:endParaRPr/>
            </a:p>
          </p:txBody>
        </p:sp>
      </p:grpSp>
      <p:grpSp>
        <p:nvGrpSpPr>
          <p:cNvPr id="321" name="object 321"/>
          <p:cNvGrpSpPr/>
          <p:nvPr/>
        </p:nvGrpSpPr>
        <p:grpSpPr>
          <a:xfrm>
            <a:off x="3464215" y="4049582"/>
            <a:ext cx="807579" cy="216749"/>
            <a:chOff x="3311814" y="4049582"/>
            <a:chExt cx="807579" cy="216749"/>
          </a:xfrm>
        </p:grpSpPr>
        <p:pic>
          <p:nvPicPr>
            <p:cNvPr id="322" name="object 322"/>
            <p:cNvPicPr/>
            <p:nvPr/>
          </p:nvPicPr>
          <p:blipFill>
            <a:blip r:embed="rId193"/>
            <a:stretch>
              <a:fillRect/>
            </a:stretch>
          </p:blipFill>
          <p:spPr>
            <a:xfrm>
              <a:off x="3311814" y="4049582"/>
              <a:ext cx="332478" cy="216749"/>
            </a:xfrm>
            <a:prstGeom prst="rect">
              <a:avLst/>
            </a:prstGeom>
          </p:spPr>
        </p:pic>
        <p:pic>
          <p:nvPicPr>
            <p:cNvPr id="323" name="object 323"/>
            <p:cNvPicPr/>
            <p:nvPr/>
          </p:nvPicPr>
          <p:blipFill>
            <a:blip r:embed="rId194"/>
            <a:stretch>
              <a:fillRect/>
            </a:stretch>
          </p:blipFill>
          <p:spPr>
            <a:xfrm>
              <a:off x="3675220" y="4049582"/>
              <a:ext cx="125141" cy="212715"/>
            </a:xfrm>
            <a:prstGeom prst="rect">
              <a:avLst/>
            </a:prstGeom>
          </p:spPr>
        </p:pic>
        <p:pic>
          <p:nvPicPr>
            <p:cNvPr id="324" name="object 324"/>
            <p:cNvPicPr/>
            <p:nvPr/>
          </p:nvPicPr>
          <p:blipFill>
            <a:blip r:embed="rId195"/>
            <a:stretch>
              <a:fillRect/>
            </a:stretch>
          </p:blipFill>
          <p:spPr>
            <a:xfrm>
              <a:off x="3828778" y="4104799"/>
              <a:ext cx="142529" cy="161532"/>
            </a:xfrm>
            <a:prstGeom prst="rect">
              <a:avLst/>
            </a:prstGeom>
          </p:spPr>
        </p:pic>
        <p:pic>
          <p:nvPicPr>
            <p:cNvPr id="325" name="object 325"/>
            <p:cNvPicPr/>
            <p:nvPr/>
          </p:nvPicPr>
          <p:blipFill>
            <a:blip r:embed="rId196"/>
            <a:stretch>
              <a:fillRect/>
            </a:stretch>
          </p:blipFill>
          <p:spPr>
            <a:xfrm>
              <a:off x="3991478" y="4104798"/>
              <a:ext cx="127915" cy="161532"/>
            </a:xfrm>
            <a:prstGeom prst="rect">
              <a:avLst/>
            </a:prstGeom>
          </p:spPr>
        </p:pic>
      </p:grpSp>
      <p:grpSp>
        <p:nvGrpSpPr>
          <p:cNvPr id="326" name="object 326"/>
          <p:cNvGrpSpPr/>
          <p:nvPr/>
        </p:nvGrpSpPr>
        <p:grpSpPr>
          <a:xfrm>
            <a:off x="4501907" y="4049582"/>
            <a:ext cx="460309" cy="216750"/>
            <a:chOff x="4349507" y="4049582"/>
            <a:chExt cx="460309" cy="216750"/>
          </a:xfrm>
        </p:grpSpPr>
        <p:pic>
          <p:nvPicPr>
            <p:cNvPr id="327" name="object 327"/>
            <p:cNvPicPr/>
            <p:nvPr/>
          </p:nvPicPr>
          <p:blipFill>
            <a:blip r:embed="rId197"/>
            <a:stretch>
              <a:fillRect/>
            </a:stretch>
          </p:blipFill>
          <p:spPr>
            <a:xfrm>
              <a:off x="4349507" y="4104799"/>
              <a:ext cx="141362" cy="161532"/>
            </a:xfrm>
            <a:prstGeom prst="rect">
              <a:avLst/>
            </a:prstGeom>
          </p:spPr>
        </p:pic>
        <p:pic>
          <p:nvPicPr>
            <p:cNvPr id="328" name="object 328"/>
            <p:cNvPicPr/>
            <p:nvPr/>
          </p:nvPicPr>
          <p:blipFill>
            <a:blip r:embed="rId198"/>
            <a:stretch>
              <a:fillRect/>
            </a:stretch>
          </p:blipFill>
          <p:spPr>
            <a:xfrm>
              <a:off x="4521797" y="4104799"/>
              <a:ext cx="125141" cy="157498"/>
            </a:xfrm>
            <a:prstGeom prst="rect">
              <a:avLst/>
            </a:prstGeom>
          </p:spPr>
        </p:pic>
        <p:pic>
          <p:nvPicPr>
            <p:cNvPr id="329" name="object 329"/>
            <p:cNvPicPr/>
            <p:nvPr/>
          </p:nvPicPr>
          <p:blipFill>
            <a:blip r:embed="rId199"/>
            <a:stretch>
              <a:fillRect/>
            </a:stretch>
          </p:blipFill>
          <p:spPr>
            <a:xfrm>
              <a:off x="4676606" y="4049582"/>
              <a:ext cx="133210" cy="216749"/>
            </a:xfrm>
            <a:prstGeom prst="rect">
              <a:avLst/>
            </a:prstGeom>
          </p:spPr>
        </p:pic>
      </p:grpSp>
      <p:grpSp>
        <p:nvGrpSpPr>
          <p:cNvPr id="330" name="object 330"/>
          <p:cNvGrpSpPr/>
          <p:nvPr/>
        </p:nvGrpSpPr>
        <p:grpSpPr>
          <a:xfrm>
            <a:off x="5207205" y="4049582"/>
            <a:ext cx="601587" cy="216750"/>
            <a:chOff x="5054805" y="4049582"/>
            <a:chExt cx="601587" cy="216750"/>
          </a:xfrm>
        </p:grpSpPr>
        <p:pic>
          <p:nvPicPr>
            <p:cNvPr id="331" name="object 331"/>
            <p:cNvPicPr/>
            <p:nvPr/>
          </p:nvPicPr>
          <p:blipFill>
            <a:blip r:embed="rId200"/>
            <a:stretch>
              <a:fillRect/>
            </a:stretch>
          </p:blipFill>
          <p:spPr>
            <a:xfrm>
              <a:off x="5054805" y="4104799"/>
              <a:ext cx="231457" cy="161532"/>
            </a:xfrm>
            <a:prstGeom prst="rect">
              <a:avLst/>
            </a:prstGeom>
          </p:spPr>
        </p:pic>
        <p:pic>
          <p:nvPicPr>
            <p:cNvPr id="332" name="object 332"/>
            <p:cNvPicPr/>
            <p:nvPr/>
          </p:nvPicPr>
          <p:blipFill>
            <a:blip r:embed="rId201"/>
            <a:stretch>
              <a:fillRect/>
            </a:stretch>
          </p:blipFill>
          <p:spPr>
            <a:xfrm>
              <a:off x="5307777" y="4104799"/>
              <a:ext cx="127915" cy="161532"/>
            </a:xfrm>
            <a:prstGeom prst="rect">
              <a:avLst/>
            </a:prstGeom>
          </p:spPr>
        </p:pic>
        <p:sp>
          <p:nvSpPr>
            <p:cNvPr id="333" name="object 333"/>
            <p:cNvSpPr/>
            <p:nvPr/>
          </p:nvSpPr>
          <p:spPr>
            <a:xfrm>
              <a:off x="5466621" y="4049582"/>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70BF"/>
            </a:solidFill>
          </p:spPr>
          <p:txBody>
            <a:bodyPr wrap="square" lIns="0" tIns="0" rIns="0" bIns="0" rtlCol="0"/>
            <a:lstStyle/>
            <a:p>
              <a:endParaRPr/>
            </a:p>
          </p:txBody>
        </p:sp>
        <p:pic>
          <p:nvPicPr>
            <p:cNvPr id="334" name="object 334"/>
            <p:cNvPicPr/>
            <p:nvPr/>
          </p:nvPicPr>
          <p:blipFill>
            <a:blip r:embed="rId202"/>
            <a:stretch>
              <a:fillRect/>
            </a:stretch>
          </p:blipFill>
          <p:spPr>
            <a:xfrm>
              <a:off x="5523183" y="4049582"/>
              <a:ext cx="133210" cy="216749"/>
            </a:xfrm>
            <a:prstGeom prst="rect">
              <a:avLst/>
            </a:prstGeom>
          </p:spPr>
        </p:pic>
      </p:grpSp>
      <p:pic>
        <p:nvPicPr>
          <p:cNvPr id="335" name="object 335"/>
          <p:cNvPicPr/>
          <p:nvPr/>
        </p:nvPicPr>
        <p:blipFill>
          <a:blip r:embed="rId203"/>
          <a:stretch>
            <a:fillRect/>
          </a:stretch>
        </p:blipFill>
        <p:spPr>
          <a:xfrm>
            <a:off x="5849218" y="4108833"/>
            <a:ext cx="125141" cy="157498"/>
          </a:xfrm>
          <a:prstGeom prst="rect">
            <a:avLst/>
          </a:prstGeom>
        </p:spPr>
      </p:pic>
      <p:grpSp>
        <p:nvGrpSpPr>
          <p:cNvPr id="336" name="object 336"/>
          <p:cNvGrpSpPr/>
          <p:nvPr/>
        </p:nvGrpSpPr>
        <p:grpSpPr>
          <a:xfrm>
            <a:off x="6005290" y="4104799"/>
            <a:ext cx="290708" cy="161533"/>
            <a:chOff x="5852888" y="4104798"/>
            <a:chExt cx="290708" cy="161533"/>
          </a:xfrm>
        </p:grpSpPr>
        <p:pic>
          <p:nvPicPr>
            <p:cNvPr id="337" name="object 337"/>
            <p:cNvPicPr/>
            <p:nvPr/>
          </p:nvPicPr>
          <p:blipFill>
            <a:blip r:embed="rId204"/>
            <a:stretch>
              <a:fillRect/>
            </a:stretch>
          </p:blipFill>
          <p:spPr>
            <a:xfrm>
              <a:off x="6017110" y="4104799"/>
              <a:ext cx="126486" cy="161532"/>
            </a:xfrm>
            <a:prstGeom prst="rect">
              <a:avLst/>
            </a:prstGeom>
          </p:spPr>
        </p:pic>
        <p:pic>
          <p:nvPicPr>
            <p:cNvPr id="338" name="object 338"/>
            <p:cNvPicPr/>
            <p:nvPr/>
          </p:nvPicPr>
          <p:blipFill>
            <a:blip r:embed="rId205"/>
            <a:stretch>
              <a:fillRect/>
            </a:stretch>
          </p:blipFill>
          <p:spPr>
            <a:xfrm>
              <a:off x="5852888" y="4104798"/>
              <a:ext cx="142706" cy="161532"/>
            </a:xfrm>
            <a:prstGeom prst="rect">
              <a:avLst/>
            </a:prstGeom>
          </p:spPr>
        </p:pic>
      </p:grpSp>
      <p:grpSp>
        <p:nvGrpSpPr>
          <p:cNvPr id="339" name="object 339"/>
          <p:cNvGrpSpPr/>
          <p:nvPr/>
        </p:nvGrpSpPr>
        <p:grpSpPr>
          <a:xfrm>
            <a:off x="6524850" y="4104799"/>
            <a:ext cx="406437" cy="161533"/>
            <a:chOff x="6372449" y="4104798"/>
            <a:chExt cx="406437" cy="161533"/>
          </a:xfrm>
        </p:grpSpPr>
        <p:pic>
          <p:nvPicPr>
            <p:cNvPr id="340" name="object 340"/>
            <p:cNvPicPr/>
            <p:nvPr/>
          </p:nvPicPr>
          <p:blipFill>
            <a:blip r:embed="rId206"/>
            <a:stretch>
              <a:fillRect/>
            </a:stretch>
          </p:blipFill>
          <p:spPr>
            <a:xfrm>
              <a:off x="6372449" y="4104799"/>
              <a:ext cx="142623" cy="161532"/>
            </a:xfrm>
            <a:prstGeom prst="rect">
              <a:avLst/>
            </a:prstGeom>
          </p:spPr>
        </p:pic>
        <p:pic>
          <p:nvPicPr>
            <p:cNvPr id="341" name="object 341"/>
            <p:cNvPicPr/>
            <p:nvPr/>
          </p:nvPicPr>
          <p:blipFill>
            <a:blip r:embed="rId207"/>
            <a:stretch>
              <a:fillRect/>
            </a:stretch>
          </p:blipFill>
          <p:spPr>
            <a:xfrm>
              <a:off x="6546084" y="4104798"/>
              <a:ext cx="232802" cy="161532"/>
            </a:xfrm>
            <a:prstGeom prst="rect">
              <a:avLst/>
            </a:prstGeom>
          </p:spPr>
        </p:pic>
      </p:grpSp>
      <p:grpSp>
        <p:nvGrpSpPr>
          <p:cNvPr id="342" name="object 342"/>
          <p:cNvGrpSpPr/>
          <p:nvPr/>
        </p:nvGrpSpPr>
        <p:grpSpPr>
          <a:xfrm>
            <a:off x="7169551" y="4050266"/>
            <a:ext cx="1096862" cy="273971"/>
            <a:chOff x="7017150" y="4050265"/>
            <a:chExt cx="1096862" cy="273971"/>
          </a:xfrm>
        </p:grpSpPr>
        <p:pic>
          <p:nvPicPr>
            <p:cNvPr id="343" name="object 343"/>
            <p:cNvPicPr/>
            <p:nvPr/>
          </p:nvPicPr>
          <p:blipFill>
            <a:blip r:embed="rId198"/>
            <a:stretch>
              <a:fillRect/>
            </a:stretch>
          </p:blipFill>
          <p:spPr>
            <a:xfrm>
              <a:off x="7017150" y="4104798"/>
              <a:ext cx="125141" cy="157498"/>
            </a:xfrm>
            <a:prstGeom prst="rect">
              <a:avLst/>
            </a:prstGeom>
          </p:spPr>
        </p:pic>
        <p:pic>
          <p:nvPicPr>
            <p:cNvPr id="344" name="object 344"/>
            <p:cNvPicPr/>
            <p:nvPr/>
          </p:nvPicPr>
          <p:blipFill>
            <a:blip r:embed="rId208"/>
            <a:stretch>
              <a:fillRect/>
            </a:stretch>
          </p:blipFill>
          <p:spPr>
            <a:xfrm>
              <a:off x="7171876" y="4104799"/>
              <a:ext cx="144051" cy="161532"/>
            </a:xfrm>
            <a:prstGeom prst="rect">
              <a:avLst/>
            </a:prstGeom>
          </p:spPr>
        </p:pic>
        <p:pic>
          <p:nvPicPr>
            <p:cNvPr id="345" name="object 345"/>
            <p:cNvPicPr/>
            <p:nvPr/>
          </p:nvPicPr>
          <p:blipFill>
            <a:blip r:embed="rId209"/>
            <a:stretch>
              <a:fillRect/>
            </a:stretch>
          </p:blipFill>
          <p:spPr>
            <a:xfrm>
              <a:off x="7345511" y="4104798"/>
              <a:ext cx="308189" cy="157498"/>
            </a:xfrm>
            <a:prstGeom prst="rect">
              <a:avLst/>
            </a:prstGeom>
          </p:spPr>
        </p:pic>
        <p:pic>
          <p:nvPicPr>
            <p:cNvPr id="346" name="object 346"/>
            <p:cNvPicPr/>
            <p:nvPr/>
          </p:nvPicPr>
          <p:blipFill>
            <a:blip r:embed="rId210"/>
            <a:stretch>
              <a:fillRect/>
            </a:stretch>
          </p:blipFill>
          <p:spPr>
            <a:xfrm>
              <a:off x="7683368" y="4104799"/>
              <a:ext cx="141278" cy="161532"/>
            </a:xfrm>
            <a:prstGeom prst="rect">
              <a:avLst/>
            </a:prstGeom>
          </p:spPr>
        </p:pic>
        <p:sp>
          <p:nvSpPr>
            <p:cNvPr id="347" name="object 347"/>
            <p:cNvSpPr/>
            <p:nvPr/>
          </p:nvSpPr>
          <p:spPr>
            <a:xfrm>
              <a:off x="7855323" y="4050265"/>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70BF"/>
            </a:solidFill>
          </p:spPr>
          <p:txBody>
            <a:bodyPr wrap="square" lIns="0" tIns="0" rIns="0" bIns="0" rtlCol="0"/>
            <a:lstStyle/>
            <a:p>
              <a:endParaRPr/>
            </a:p>
          </p:txBody>
        </p:sp>
        <p:pic>
          <p:nvPicPr>
            <p:cNvPr id="348" name="object 348"/>
            <p:cNvPicPr/>
            <p:nvPr/>
          </p:nvPicPr>
          <p:blipFill>
            <a:blip r:embed="rId211"/>
            <a:stretch>
              <a:fillRect/>
            </a:stretch>
          </p:blipFill>
          <p:spPr>
            <a:xfrm>
              <a:off x="7972734" y="4108832"/>
              <a:ext cx="141278" cy="215404"/>
            </a:xfrm>
            <a:prstGeom prst="rect">
              <a:avLst/>
            </a:prstGeom>
          </p:spPr>
        </p:pic>
      </p:grpSp>
      <p:pic>
        <p:nvPicPr>
          <p:cNvPr id="349" name="object 349"/>
          <p:cNvPicPr/>
          <p:nvPr/>
        </p:nvPicPr>
        <p:blipFill>
          <a:blip r:embed="rId212"/>
          <a:stretch>
            <a:fillRect/>
          </a:stretch>
        </p:blipFill>
        <p:spPr>
          <a:xfrm>
            <a:off x="975669" y="4406349"/>
            <a:ext cx="1332435" cy="270621"/>
          </a:xfrm>
          <a:prstGeom prst="rect">
            <a:avLst/>
          </a:prstGeom>
        </p:spPr>
      </p:pic>
      <p:pic>
        <p:nvPicPr>
          <p:cNvPr id="350" name="object 350"/>
          <p:cNvPicPr/>
          <p:nvPr/>
        </p:nvPicPr>
        <p:blipFill>
          <a:blip r:embed="rId213"/>
          <a:stretch>
            <a:fillRect/>
          </a:stretch>
        </p:blipFill>
        <p:spPr>
          <a:xfrm>
            <a:off x="2441314" y="4402315"/>
            <a:ext cx="246333" cy="219439"/>
          </a:xfrm>
          <a:prstGeom prst="rect">
            <a:avLst/>
          </a:prstGeom>
        </p:spPr>
      </p:pic>
      <p:grpSp>
        <p:nvGrpSpPr>
          <p:cNvPr id="351" name="object 351"/>
          <p:cNvGrpSpPr/>
          <p:nvPr/>
        </p:nvGrpSpPr>
        <p:grpSpPr>
          <a:xfrm>
            <a:off x="2784550" y="4402315"/>
            <a:ext cx="527769" cy="257456"/>
            <a:chOff x="2632150" y="4402315"/>
            <a:chExt cx="527769" cy="257456"/>
          </a:xfrm>
        </p:grpSpPr>
        <p:pic>
          <p:nvPicPr>
            <p:cNvPr id="352" name="object 352"/>
            <p:cNvPicPr/>
            <p:nvPr/>
          </p:nvPicPr>
          <p:blipFill>
            <a:blip r:embed="rId214"/>
            <a:stretch>
              <a:fillRect/>
            </a:stretch>
          </p:blipFill>
          <p:spPr>
            <a:xfrm>
              <a:off x="2632150" y="4402315"/>
              <a:ext cx="125141" cy="215404"/>
            </a:xfrm>
            <a:prstGeom prst="rect">
              <a:avLst/>
            </a:prstGeom>
          </p:spPr>
        </p:pic>
        <p:pic>
          <p:nvPicPr>
            <p:cNvPr id="353" name="object 353"/>
            <p:cNvPicPr/>
            <p:nvPr/>
          </p:nvPicPr>
          <p:blipFill>
            <a:blip r:embed="rId215"/>
            <a:stretch>
              <a:fillRect/>
            </a:stretch>
          </p:blipFill>
          <p:spPr>
            <a:xfrm>
              <a:off x="2795027" y="4461566"/>
              <a:ext cx="125141" cy="156154"/>
            </a:xfrm>
            <a:prstGeom prst="rect">
              <a:avLst/>
            </a:prstGeom>
          </p:spPr>
        </p:pic>
        <p:pic>
          <p:nvPicPr>
            <p:cNvPr id="354" name="object 354"/>
            <p:cNvPicPr/>
            <p:nvPr/>
          </p:nvPicPr>
          <p:blipFill>
            <a:blip r:embed="rId216"/>
            <a:stretch>
              <a:fillRect/>
            </a:stretch>
          </p:blipFill>
          <p:spPr>
            <a:xfrm>
              <a:off x="2951097" y="4461566"/>
              <a:ext cx="141362" cy="160188"/>
            </a:xfrm>
            <a:prstGeom prst="rect">
              <a:avLst/>
            </a:prstGeom>
          </p:spPr>
        </p:pic>
        <p:sp>
          <p:nvSpPr>
            <p:cNvPr id="355" name="object 355"/>
            <p:cNvSpPr/>
            <p:nvPr/>
          </p:nvSpPr>
          <p:spPr>
            <a:xfrm>
              <a:off x="3127421" y="4588053"/>
              <a:ext cx="32497" cy="71718"/>
            </a:xfrm>
            <a:custGeom>
              <a:avLst/>
              <a:gdLst/>
              <a:ahLst/>
              <a:cxnLst/>
              <a:rect l="l" t="t" r="r" b="b"/>
              <a:pathLst>
                <a:path w="36829" h="81279">
                  <a:moveTo>
                    <a:pt x="9144" y="80867"/>
                  </a:moveTo>
                  <a:lnTo>
                    <a:pt x="0" y="68675"/>
                  </a:lnTo>
                  <a:lnTo>
                    <a:pt x="6096" y="65627"/>
                  </a:lnTo>
                  <a:lnTo>
                    <a:pt x="10668" y="62579"/>
                  </a:lnTo>
                  <a:lnTo>
                    <a:pt x="13716" y="56483"/>
                  </a:lnTo>
                  <a:lnTo>
                    <a:pt x="16764" y="51911"/>
                  </a:lnTo>
                  <a:lnTo>
                    <a:pt x="18288" y="44291"/>
                  </a:lnTo>
                  <a:lnTo>
                    <a:pt x="18288" y="33623"/>
                  </a:lnTo>
                  <a:lnTo>
                    <a:pt x="3048" y="33623"/>
                  </a:lnTo>
                  <a:lnTo>
                    <a:pt x="3048" y="0"/>
                  </a:lnTo>
                  <a:lnTo>
                    <a:pt x="36671" y="0"/>
                  </a:lnTo>
                  <a:lnTo>
                    <a:pt x="36671" y="33623"/>
                  </a:lnTo>
                  <a:lnTo>
                    <a:pt x="20812" y="74199"/>
                  </a:lnTo>
                  <a:lnTo>
                    <a:pt x="15469" y="78033"/>
                  </a:lnTo>
                  <a:lnTo>
                    <a:pt x="9144" y="80867"/>
                  </a:lnTo>
                  <a:close/>
                </a:path>
              </a:pathLst>
            </a:custGeom>
            <a:solidFill>
              <a:srgbClr val="0070BF"/>
            </a:solidFill>
          </p:spPr>
          <p:txBody>
            <a:bodyPr wrap="square" lIns="0" tIns="0" rIns="0" bIns="0" rtlCol="0"/>
            <a:lstStyle/>
            <a:p>
              <a:endParaRPr/>
            </a:p>
          </p:txBody>
        </p:sp>
      </p:grpSp>
      <p:grpSp>
        <p:nvGrpSpPr>
          <p:cNvPr id="356" name="object 356"/>
          <p:cNvGrpSpPr/>
          <p:nvPr/>
        </p:nvGrpSpPr>
        <p:grpSpPr>
          <a:xfrm>
            <a:off x="3462869" y="4406354"/>
            <a:ext cx="1094255" cy="273305"/>
            <a:chOff x="3310468" y="4406354"/>
            <a:chExt cx="1094255" cy="273305"/>
          </a:xfrm>
        </p:grpSpPr>
        <p:pic>
          <p:nvPicPr>
            <p:cNvPr id="357" name="object 357"/>
            <p:cNvPicPr/>
            <p:nvPr/>
          </p:nvPicPr>
          <p:blipFill>
            <a:blip r:embed="rId217"/>
            <a:stretch>
              <a:fillRect/>
            </a:stretch>
          </p:blipFill>
          <p:spPr>
            <a:xfrm>
              <a:off x="3310468" y="4461565"/>
              <a:ext cx="133294" cy="215404"/>
            </a:xfrm>
            <a:prstGeom prst="rect">
              <a:avLst/>
            </a:prstGeom>
          </p:spPr>
        </p:pic>
        <p:sp>
          <p:nvSpPr>
            <p:cNvPr id="358" name="object 358"/>
            <p:cNvSpPr/>
            <p:nvPr/>
          </p:nvSpPr>
          <p:spPr>
            <a:xfrm>
              <a:off x="3465273" y="4406354"/>
              <a:ext cx="510428" cy="215713"/>
            </a:xfrm>
            <a:custGeom>
              <a:avLst/>
              <a:gdLst/>
              <a:ahLst/>
              <a:cxnLst/>
              <a:rect l="l" t="t" r="r" b="b"/>
              <a:pathLst>
                <a:path w="578485" h="244475">
                  <a:moveTo>
                    <a:pt x="163258" y="151066"/>
                  </a:moveTo>
                  <a:lnTo>
                    <a:pt x="161836" y="130695"/>
                  </a:lnTo>
                  <a:lnTo>
                    <a:pt x="157543" y="113068"/>
                  </a:lnTo>
                  <a:lnTo>
                    <a:pt x="150406" y="98031"/>
                  </a:lnTo>
                  <a:lnTo>
                    <a:pt x="141605" y="86956"/>
                  </a:lnTo>
                  <a:lnTo>
                    <a:pt x="140398" y="85432"/>
                  </a:lnTo>
                  <a:lnTo>
                    <a:pt x="132778" y="79235"/>
                  </a:lnTo>
                  <a:lnTo>
                    <a:pt x="132778" y="151066"/>
                  </a:lnTo>
                  <a:lnTo>
                    <a:pt x="131927" y="167309"/>
                  </a:lnTo>
                  <a:lnTo>
                    <a:pt x="110718" y="210007"/>
                  </a:lnTo>
                  <a:lnTo>
                    <a:pt x="82397" y="219646"/>
                  </a:lnTo>
                  <a:lnTo>
                    <a:pt x="71539" y="218528"/>
                  </a:lnTo>
                  <a:lnTo>
                    <a:pt x="38938" y="193738"/>
                  </a:lnTo>
                  <a:lnTo>
                    <a:pt x="30581" y="152590"/>
                  </a:lnTo>
                  <a:lnTo>
                    <a:pt x="31457" y="137388"/>
                  </a:lnTo>
                  <a:lnTo>
                    <a:pt x="53251" y="95326"/>
                  </a:lnTo>
                  <a:lnTo>
                    <a:pt x="82397" y="86956"/>
                  </a:lnTo>
                  <a:lnTo>
                    <a:pt x="92392" y="87845"/>
                  </a:lnTo>
                  <a:lnTo>
                    <a:pt x="125069" y="111963"/>
                  </a:lnTo>
                  <a:lnTo>
                    <a:pt x="132778" y="151066"/>
                  </a:lnTo>
                  <a:lnTo>
                    <a:pt x="132778" y="79235"/>
                  </a:lnTo>
                  <a:lnTo>
                    <a:pt x="128117" y="75438"/>
                  </a:lnTo>
                  <a:lnTo>
                    <a:pt x="114249" y="68287"/>
                  </a:lnTo>
                  <a:lnTo>
                    <a:pt x="98958" y="64008"/>
                  </a:lnTo>
                  <a:lnTo>
                    <a:pt x="82397" y="62572"/>
                  </a:lnTo>
                  <a:lnTo>
                    <a:pt x="66967" y="63715"/>
                  </a:lnTo>
                  <a:lnTo>
                    <a:pt x="27533" y="80860"/>
                  </a:lnTo>
                  <a:lnTo>
                    <a:pt x="1727" y="129984"/>
                  </a:lnTo>
                  <a:lnTo>
                    <a:pt x="0" y="152590"/>
                  </a:lnTo>
                  <a:lnTo>
                    <a:pt x="1447" y="173139"/>
                  </a:lnTo>
                  <a:lnTo>
                    <a:pt x="22961" y="219646"/>
                  </a:lnTo>
                  <a:lnTo>
                    <a:pt x="64960" y="242671"/>
                  </a:lnTo>
                  <a:lnTo>
                    <a:pt x="82397" y="244119"/>
                  </a:lnTo>
                  <a:lnTo>
                    <a:pt x="93535" y="243319"/>
                  </a:lnTo>
                  <a:lnTo>
                    <a:pt x="133108" y="227393"/>
                  </a:lnTo>
                  <a:lnTo>
                    <a:pt x="141846" y="219646"/>
                  </a:lnTo>
                  <a:lnTo>
                    <a:pt x="148069" y="212369"/>
                  </a:lnTo>
                  <a:lnTo>
                    <a:pt x="154114" y="202882"/>
                  </a:lnTo>
                  <a:lnTo>
                    <a:pt x="158115" y="192646"/>
                  </a:lnTo>
                  <a:lnTo>
                    <a:pt x="160972" y="180403"/>
                  </a:lnTo>
                  <a:lnTo>
                    <a:pt x="162687" y="166446"/>
                  </a:lnTo>
                  <a:lnTo>
                    <a:pt x="163258" y="151066"/>
                  </a:lnTo>
                  <a:close/>
                </a:path>
                <a:path w="578485" h="244475">
                  <a:moveTo>
                    <a:pt x="413385" y="65633"/>
                  </a:moveTo>
                  <a:lnTo>
                    <a:pt x="384327" y="65633"/>
                  </a:lnTo>
                  <a:lnTo>
                    <a:pt x="355371" y="166306"/>
                  </a:lnTo>
                  <a:lnTo>
                    <a:pt x="344703" y="199834"/>
                  </a:lnTo>
                  <a:lnTo>
                    <a:pt x="335559" y="166306"/>
                  </a:lnTo>
                  <a:lnTo>
                    <a:pt x="309651" y="65633"/>
                  </a:lnTo>
                  <a:lnTo>
                    <a:pt x="279171" y="65633"/>
                  </a:lnTo>
                  <a:lnTo>
                    <a:pt x="251650" y="167830"/>
                  </a:lnTo>
                  <a:lnTo>
                    <a:pt x="248500" y="182092"/>
                  </a:lnTo>
                  <a:lnTo>
                    <a:pt x="245935" y="192786"/>
                  </a:lnTo>
                  <a:lnTo>
                    <a:pt x="243928" y="199758"/>
                  </a:lnTo>
                  <a:lnTo>
                    <a:pt x="242506" y="202882"/>
                  </a:lnTo>
                  <a:lnTo>
                    <a:pt x="233362" y="166306"/>
                  </a:lnTo>
                  <a:lnTo>
                    <a:pt x="204406" y="65633"/>
                  </a:lnTo>
                  <a:lnTo>
                    <a:pt x="173926" y="65633"/>
                  </a:lnTo>
                  <a:lnTo>
                    <a:pt x="227266" y="239560"/>
                  </a:lnTo>
                  <a:lnTo>
                    <a:pt x="259270" y="239560"/>
                  </a:lnTo>
                  <a:lnTo>
                    <a:pt x="294411" y="105257"/>
                  </a:lnTo>
                  <a:lnTo>
                    <a:pt x="300507" y="135737"/>
                  </a:lnTo>
                  <a:lnTo>
                    <a:pt x="327939" y="239560"/>
                  </a:lnTo>
                  <a:lnTo>
                    <a:pt x="358419" y="239560"/>
                  </a:lnTo>
                  <a:lnTo>
                    <a:pt x="413385" y="65633"/>
                  </a:lnTo>
                  <a:close/>
                </a:path>
                <a:path w="578485" h="244475">
                  <a:moveTo>
                    <a:pt x="578078" y="0"/>
                  </a:moveTo>
                  <a:lnTo>
                    <a:pt x="550646" y="0"/>
                  </a:lnTo>
                  <a:lnTo>
                    <a:pt x="550646" y="155638"/>
                  </a:lnTo>
                  <a:lnTo>
                    <a:pt x="550024" y="170738"/>
                  </a:lnTo>
                  <a:lnTo>
                    <a:pt x="531063" y="210007"/>
                  </a:lnTo>
                  <a:lnTo>
                    <a:pt x="504926" y="219646"/>
                  </a:lnTo>
                  <a:lnTo>
                    <a:pt x="495808" y="218528"/>
                  </a:lnTo>
                  <a:lnTo>
                    <a:pt x="465302" y="193738"/>
                  </a:lnTo>
                  <a:lnTo>
                    <a:pt x="457581" y="152590"/>
                  </a:lnTo>
                  <a:lnTo>
                    <a:pt x="458444" y="136537"/>
                  </a:lnTo>
                  <a:lnTo>
                    <a:pt x="477799" y="95326"/>
                  </a:lnTo>
                  <a:lnTo>
                    <a:pt x="503402" y="86969"/>
                  </a:lnTo>
                  <a:lnTo>
                    <a:pt x="513130" y="87845"/>
                  </a:lnTo>
                  <a:lnTo>
                    <a:pt x="542925" y="112255"/>
                  </a:lnTo>
                  <a:lnTo>
                    <a:pt x="550646" y="155638"/>
                  </a:lnTo>
                  <a:lnTo>
                    <a:pt x="550646" y="0"/>
                  </a:lnTo>
                  <a:lnTo>
                    <a:pt x="549122" y="0"/>
                  </a:lnTo>
                  <a:lnTo>
                    <a:pt x="549122" y="85445"/>
                  </a:lnTo>
                  <a:lnTo>
                    <a:pt x="544525" y="80886"/>
                  </a:lnTo>
                  <a:lnTo>
                    <a:pt x="508088" y="62890"/>
                  </a:lnTo>
                  <a:lnTo>
                    <a:pt x="500354" y="62585"/>
                  </a:lnTo>
                  <a:lnTo>
                    <a:pt x="490054" y="63169"/>
                  </a:lnTo>
                  <a:lnTo>
                    <a:pt x="453821" y="79540"/>
                  </a:lnTo>
                  <a:lnTo>
                    <a:pt x="432244" y="116700"/>
                  </a:lnTo>
                  <a:lnTo>
                    <a:pt x="427101" y="152590"/>
                  </a:lnTo>
                  <a:lnTo>
                    <a:pt x="427672" y="165760"/>
                  </a:lnTo>
                  <a:lnTo>
                    <a:pt x="442252" y="209562"/>
                  </a:lnTo>
                  <a:lnTo>
                    <a:pt x="472846" y="237058"/>
                  </a:lnTo>
                  <a:lnTo>
                    <a:pt x="501878" y="244132"/>
                  </a:lnTo>
                  <a:lnTo>
                    <a:pt x="516991" y="242430"/>
                  </a:lnTo>
                  <a:lnTo>
                    <a:pt x="530263" y="237451"/>
                  </a:lnTo>
                  <a:lnTo>
                    <a:pt x="541515" y="229298"/>
                  </a:lnTo>
                  <a:lnTo>
                    <a:pt x="549402" y="219646"/>
                  </a:lnTo>
                  <a:lnTo>
                    <a:pt x="550646" y="218122"/>
                  </a:lnTo>
                  <a:lnTo>
                    <a:pt x="550646" y="239560"/>
                  </a:lnTo>
                  <a:lnTo>
                    <a:pt x="578078" y="239560"/>
                  </a:lnTo>
                  <a:lnTo>
                    <a:pt x="578078" y="218122"/>
                  </a:lnTo>
                  <a:lnTo>
                    <a:pt x="578078" y="86969"/>
                  </a:lnTo>
                  <a:lnTo>
                    <a:pt x="578078" y="85445"/>
                  </a:lnTo>
                  <a:lnTo>
                    <a:pt x="578078" y="0"/>
                  </a:lnTo>
                  <a:close/>
                </a:path>
              </a:pathLst>
            </a:custGeom>
            <a:solidFill>
              <a:srgbClr val="0070BF"/>
            </a:solidFill>
          </p:spPr>
          <p:txBody>
            <a:bodyPr wrap="square" lIns="0" tIns="0" rIns="0" bIns="0" rtlCol="0"/>
            <a:lstStyle/>
            <a:p>
              <a:endParaRPr/>
            </a:p>
          </p:txBody>
        </p:sp>
        <p:pic>
          <p:nvPicPr>
            <p:cNvPr id="359" name="object 359"/>
            <p:cNvPicPr/>
            <p:nvPr/>
          </p:nvPicPr>
          <p:blipFill>
            <a:blip r:embed="rId218"/>
            <a:stretch>
              <a:fillRect/>
            </a:stretch>
          </p:blipFill>
          <p:spPr>
            <a:xfrm>
              <a:off x="4006364" y="4461566"/>
              <a:ext cx="142613" cy="160188"/>
            </a:xfrm>
            <a:prstGeom prst="rect">
              <a:avLst/>
            </a:prstGeom>
          </p:spPr>
        </p:pic>
        <p:pic>
          <p:nvPicPr>
            <p:cNvPr id="360" name="object 360"/>
            <p:cNvPicPr/>
            <p:nvPr/>
          </p:nvPicPr>
          <p:blipFill>
            <a:blip r:embed="rId219"/>
            <a:stretch>
              <a:fillRect/>
            </a:stretch>
          </p:blipFill>
          <p:spPr>
            <a:xfrm>
              <a:off x="4179906" y="4461566"/>
              <a:ext cx="224817" cy="218094"/>
            </a:xfrm>
            <a:prstGeom prst="rect">
              <a:avLst/>
            </a:prstGeom>
          </p:spPr>
        </p:pic>
      </p:grpSp>
      <p:grpSp>
        <p:nvGrpSpPr>
          <p:cNvPr id="361" name="object 361"/>
          <p:cNvGrpSpPr/>
          <p:nvPr/>
        </p:nvGrpSpPr>
        <p:grpSpPr>
          <a:xfrm>
            <a:off x="4683611" y="4405256"/>
            <a:ext cx="1233068" cy="254514"/>
            <a:chOff x="4531210" y="4405256"/>
            <a:chExt cx="1233068" cy="254514"/>
          </a:xfrm>
        </p:grpSpPr>
        <p:pic>
          <p:nvPicPr>
            <p:cNvPr id="362" name="object 362"/>
            <p:cNvPicPr/>
            <p:nvPr/>
          </p:nvPicPr>
          <p:blipFill>
            <a:blip r:embed="rId220"/>
            <a:stretch>
              <a:fillRect/>
            </a:stretch>
          </p:blipFill>
          <p:spPr>
            <a:xfrm>
              <a:off x="4531210" y="4461565"/>
              <a:ext cx="207252" cy="156154"/>
            </a:xfrm>
            <a:prstGeom prst="rect">
              <a:avLst/>
            </a:prstGeom>
          </p:spPr>
        </p:pic>
        <p:pic>
          <p:nvPicPr>
            <p:cNvPr id="363" name="object 363"/>
            <p:cNvPicPr/>
            <p:nvPr/>
          </p:nvPicPr>
          <p:blipFill>
            <a:blip r:embed="rId221"/>
            <a:stretch>
              <a:fillRect/>
            </a:stretch>
          </p:blipFill>
          <p:spPr>
            <a:xfrm>
              <a:off x="4769474" y="4410383"/>
              <a:ext cx="386267" cy="211370"/>
            </a:xfrm>
            <a:prstGeom prst="rect">
              <a:avLst/>
            </a:prstGeom>
          </p:spPr>
        </p:pic>
        <p:sp>
          <p:nvSpPr>
            <p:cNvPr id="364" name="object 364"/>
            <p:cNvSpPr/>
            <p:nvPr/>
          </p:nvSpPr>
          <p:spPr>
            <a:xfrm>
              <a:off x="5186664" y="4406354"/>
              <a:ext cx="125506" cy="211790"/>
            </a:xfrm>
            <a:custGeom>
              <a:avLst/>
              <a:gdLst/>
              <a:ahLst/>
              <a:cxnLst/>
              <a:rect l="l" t="t" r="r" b="b"/>
              <a:pathLst>
                <a:path w="142239" h="240027">
                  <a:moveTo>
                    <a:pt x="94589" y="71729"/>
                  </a:moveTo>
                  <a:lnTo>
                    <a:pt x="86817" y="67729"/>
                  </a:lnTo>
                  <a:lnTo>
                    <a:pt x="79349" y="64871"/>
                  </a:lnTo>
                  <a:lnTo>
                    <a:pt x="71869" y="63157"/>
                  </a:lnTo>
                  <a:lnTo>
                    <a:pt x="64109" y="62585"/>
                  </a:lnTo>
                  <a:lnTo>
                    <a:pt x="58013" y="62585"/>
                  </a:lnTo>
                  <a:lnTo>
                    <a:pt x="25908" y="91541"/>
                  </a:lnTo>
                  <a:lnTo>
                    <a:pt x="25908" y="65633"/>
                  </a:lnTo>
                  <a:lnTo>
                    <a:pt x="0" y="65633"/>
                  </a:lnTo>
                  <a:lnTo>
                    <a:pt x="0" y="239560"/>
                  </a:lnTo>
                  <a:lnTo>
                    <a:pt x="28956" y="239560"/>
                  </a:lnTo>
                  <a:lnTo>
                    <a:pt x="28956" y="148018"/>
                  </a:lnTo>
                  <a:lnTo>
                    <a:pt x="29260" y="139077"/>
                  </a:lnTo>
                  <a:lnTo>
                    <a:pt x="30289" y="130594"/>
                  </a:lnTo>
                  <a:lnTo>
                    <a:pt x="32169" y="122415"/>
                  </a:lnTo>
                  <a:lnTo>
                    <a:pt x="35052" y="114401"/>
                  </a:lnTo>
                  <a:lnTo>
                    <a:pt x="36576" y="106781"/>
                  </a:lnTo>
                  <a:lnTo>
                    <a:pt x="39725" y="102209"/>
                  </a:lnTo>
                  <a:lnTo>
                    <a:pt x="45821" y="97637"/>
                  </a:lnTo>
                  <a:lnTo>
                    <a:pt x="50393" y="94589"/>
                  </a:lnTo>
                  <a:lnTo>
                    <a:pt x="56489" y="93065"/>
                  </a:lnTo>
                  <a:lnTo>
                    <a:pt x="70205" y="93065"/>
                  </a:lnTo>
                  <a:lnTo>
                    <a:pt x="77825" y="94589"/>
                  </a:lnTo>
                  <a:lnTo>
                    <a:pt x="83921" y="99161"/>
                  </a:lnTo>
                  <a:lnTo>
                    <a:pt x="94589" y="71729"/>
                  </a:lnTo>
                  <a:close/>
                </a:path>
                <a:path w="142239" h="240027">
                  <a:moveTo>
                    <a:pt x="141820" y="65620"/>
                  </a:moveTo>
                  <a:lnTo>
                    <a:pt x="112864" y="65620"/>
                  </a:lnTo>
                  <a:lnTo>
                    <a:pt x="112864" y="239547"/>
                  </a:lnTo>
                  <a:lnTo>
                    <a:pt x="141820" y="239547"/>
                  </a:lnTo>
                  <a:lnTo>
                    <a:pt x="141820" y="65620"/>
                  </a:lnTo>
                  <a:close/>
                </a:path>
                <a:path w="142239" h="240027">
                  <a:moveTo>
                    <a:pt x="141820" y="0"/>
                  </a:moveTo>
                  <a:lnTo>
                    <a:pt x="112864" y="0"/>
                  </a:lnTo>
                  <a:lnTo>
                    <a:pt x="112864" y="33528"/>
                  </a:lnTo>
                  <a:lnTo>
                    <a:pt x="141820" y="33528"/>
                  </a:lnTo>
                  <a:lnTo>
                    <a:pt x="141820" y="0"/>
                  </a:lnTo>
                  <a:close/>
                </a:path>
              </a:pathLst>
            </a:custGeom>
            <a:solidFill>
              <a:srgbClr val="0070BF"/>
            </a:solidFill>
          </p:spPr>
          <p:txBody>
            <a:bodyPr wrap="square" lIns="0" tIns="0" rIns="0" bIns="0" rtlCol="0"/>
            <a:lstStyle/>
            <a:p>
              <a:endParaRPr/>
            </a:p>
          </p:txBody>
        </p:sp>
        <p:pic>
          <p:nvPicPr>
            <p:cNvPr id="365" name="object 365"/>
            <p:cNvPicPr/>
            <p:nvPr/>
          </p:nvPicPr>
          <p:blipFill>
            <a:blip r:embed="rId222"/>
            <a:stretch>
              <a:fillRect/>
            </a:stretch>
          </p:blipFill>
          <p:spPr>
            <a:xfrm>
              <a:off x="5342824" y="4461566"/>
              <a:ext cx="141278" cy="160188"/>
            </a:xfrm>
            <a:prstGeom prst="rect">
              <a:avLst/>
            </a:prstGeom>
          </p:spPr>
        </p:pic>
        <p:sp>
          <p:nvSpPr>
            <p:cNvPr id="366" name="object 366"/>
            <p:cNvSpPr/>
            <p:nvPr/>
          </p:nvSpPr>
          <p:spPr>
            <a:xfrm>
              <a:off x="5515535" y="4405256"/>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0070BF"/>
            </a:solidFill>
          </p:spPr>
          <p:txBody>
            <a:bodyPr wrap="square" lIns="0" tIns="0" rIns="0" bIns="0" rtlCol="0"/>
            <a:lstStyle/>
            <a:p>
              <a:endParaRPr/>
            </a:p>
          </p:txBody>
        </p:sp>
        <p:pic>
          <p:nvPicPr>
            <p:cNvPr id="367" name="object 367"/>
            <p:cNvPicPr/>
            <p:nvPr/>
          </p:nvPicPr>
          <p:blipFill>
            <a:blip r:embed="rId223"/>
            <a:stretch>
              <a:fillRect/>
            </a:stretch>
          </p:blipFill>
          <p:spPr>
            <a:xfrm>
              <a:off x="5570247" y="4461566"/>
              <a:ext cx="127915" cy="160188"/>
            </a:xfrm>
            <a:prstGeom prst="rect">
              <a:avLst/>
            </a:prstGeom>
          </p:spPr>
        </p:pic>
        <p:sp>
          <p:nvSpPr>
            <p:cNvPr id="368" name="object 368"/>
            <p:cNvSpPr/>
            <p:nvPr/>
          </p:nvSpPr>
          <p:spPr>
            <a:xfrm>
              <a:off x="5731781" y="4588052"/>
              <a:ext cx="32497" cy="71718"/>
            </a:xfrm>
            <a:custGeom>
              <a:avLst/>
              <a:gdLst/>
              <a:ahLst/>
              <a:cxnLst/>
              <a:rect l="l" t="t" r="r" b="b"/>
              <a:pathLst>
                <a:path w="36829" h="81279">
                  <a:moveTo>
                    <a:pt x="9144" y="80867"/>
                  </a:moveTo>
                  <a:lnTo>
                    <a:pt x="0" y="68675"/>
                  </a:lnTo>
                  <a:lnTo>
                    <a:pt x="7620" y="65627"/>
                  </a:lnTo>
                  <a:lnTo>
                    <a:pt x="12192" y="62579"/>
                  </a:lnTo>
                  <a:lnTo>
                    <a:pt x="13716" y="56483"/>
                  </a:lnTo>
                  <a:lnTo>
                    <a:pt x="16764" y="51911"/>
                  </a:lnTo>
                  <a:lnTo>
                    <a:pt x="18288" y="44291"/>
                  </a:lnTo>
                  <a:lnTo>
                    <a:pt x="19812" y="33623"/>
                  </a:lnTo>
                  <a:lnTo>
                    <a:pt x="3048" y="33623"/>
                  </a:lnTo>
                  <a:lnTo>
                    <a:pt x="3048" y="0"/>
                  </a:lnTo>
                  <a:lnTo>
                    <a:pt x="36576" y="0"/>
                  </a:lnTo>
                  <a:lnTo>
                    <a:pt x="36576" y="33623"/>
                  </a:lnTo>
                  <a:lnTo>
                    <a:pt x="21336" y="74199"/>
                  </a:lnTo>
                  <a:lnTo>
                    <a:pt x="15668" y="78033"/>
                  </a:lnTo>
                  <a:lnTo>
                    <a:pt x="9144" y="80867"/>
                  </a:lnTo>
                  <a:close/>
                </a:path>
              </a:pathLst>
            </a:custGeom>
            <a:solidFill>
              <a:srgbClr val="0070BF"/>
            </a:solidFill>
          </p:spPr>
          <p:txBody>
            <a:bodyPr wrap="square" lIns="0" tIns="0" rIns="0" bIns="0" rtlCol="0"/>
            <a:lstStyle/>
            <a:p>
              <a:endParaRPr/>
            </a:p>
          </p:txBody>
        </p:sp>
      </p:grpSp>
      <p:grpSp>
        <p:nvGrpSpPr>
          <p:cNvPr id="369" name="object 369"/>
          <p:cNvGrpSpPr/>
          <p:nvPr/>
        </p:nvGrpSpPr>
        <p:grpSpPr>
          <a:xfrm>
            <a:off x="6060503" y="4406349"/>
            <a:ext cx="998837" cy="253421"/>
            <a:chOff x="5908104" y="4406349"/>
            <a:chExt cx="998837" cy="253421"/>
          </a:xfrm>
        </p:grpSpPr>
        <p:pic>
          <p:nvPicPr>
            <p:cNvPr id="370" name="object 370"/>
            <p:cNvPicPr/>
            <p:nvPr/>
          </p:nvPicPr>
          <p:blipFill>
            <a:blip r:embed="rId224"/>
            <a:stretch>
              <a:fillRect/>
            </a:stretch>
          </p:blipFill>
          <p:spPr>
            <a:xfrm>
              <a:off x="5908104" y="4461566"/>
              <a:ext cx="133210" cy="160188"/>
            </a:xfrm>
            <a:prstGeom prst="rect">
              <a:avLst/>
            </a:prstGeom>
          </p:spPr>
        </p:pic>
        <p:sp>
          <p:nvSpPr>
            <p:cNvPr id="371" name="object 371"/>
            <p:cNvSpPr/>
            <p:nvPr/>
          </p:nvSpPr>
          <p:spPr>
            <a:xfrm>
              <a:off x="6064164" y="4406354"/>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72" name="object 372"/>
            <p:cNvPicPr/>
            <p:nvPr/>
          </p:nvPicPr>
          <p:blipFill>
            <a:blip r:embed="rId225"/>
            <a:stretch>
              <a:fillRect/>
            </a:stretch>
          </p:blipFill>
          <p:spPr>
            <a:xfrm>
              <a:off x="6128805" y="4461566"/>
              <a:ext cx="125141" cy="156154"/>
            </a:xfrm>
            <a:prstGeom prst="rect">
              <a:avLst/>
            </a:prstGeom>
          </p:spPr>
        </p:pic>
        <p:pic>
          <p:nvPicPr>
            <p:cNvPr id="373" name="object 373"/>
            <p:cNvPicPr/>
            <p:nvPr/>
          </p:nvPicPr>
          <p:blipFill>
            <a:blip r:embed="rId226"/>
            <a:stretch>
              <a:fillRect/>
            </a:stretch>
          </p:blipFill>
          <p:spPr>
            <a:xfrm>
              <a:off x="6283615" y="4406349"/>
              <a:ext cx="133210" cy="215404"/>
            </a:xfrm>
            <a:prstGeom prst="rect">
              <a:avLst/>
            </a:prstGeom>
          </p:spPr>
        </p:pic>
        <p:pic>
          <p:nvPicPr>
            <p:cNvPr id="374" name="object 374"/>
            <p:cNvPicPr/>
            <p:nvPr/>
          </p:nvPicPr>
          <p:blipFill>
            <a:blip r:embed="rId227"/>
            <a:stretch>
              <a:fillRect/>
            </a:stretch>
          </p:blipFill>
          <p:spPr>
            <a:xfrm>
              <a:off x="6450526" y="4461566"/>
              <a:ext cx="141278" cy="160188"/>
            </a:xfrm>
            <a:prstGeom prst="rect">
              <a:avLst/>
            </a:prstGeom>
          </p:spPr>
        </p:pic>
        <p:pic>
          <p:nvPicPr>
            <p:cNvPr id="375" name="object 375"/>
            <p:cNvPicPr/>
            <p:nvPr/>
          </p:nvPicPr>
          <p:blipFill>
            <a:blip r:embed="rId228"/>
            <a:stretch>
              <a:fillRect/>
            </a:stretch>
          </p:blipFill>
          <p:spPr>
            <a:xfrm>
              <a:off x="6622733" y="4461566"/>
              <a:ext cx="216665" cy="160188"/>
            </a:xfrm>
            <a:prstGeom prst="rect">
              <a:avLst/>
            </a:prstGeom>
          </p:spPr>
        </p:pic>
        <p:sp>
          <p:nvSpPr>
            <p:cNvPr id="376" name="object 376"/>
            <p:cNvSpPr/>
            <p:nvPr/>
          </p:nvSpPr>
          <p:spPr>
            <a:xfrm>
              <a:off x="6874443" y="4588052"/>
              <a:ext cx="32497" cy="71718"/>
            </a:xfrm>
            <a:custGeom>
              <a:avLst/>
              <a:gdLst/>
              <a:ahLst/>
              <a:cxnLst/>
              <a:rect l="l" t="t" r="r" b="b"/>
              <a:pathLst>
                <a:path w="36829" h="81279">
                  <a:moveTo>
                    <a:pt x="9144" y="80867"/>
                  </a:moveTo>
                  <a:lnTo>
                    <a:pt x="0" y="68675"/>
                  </a:lnTo>
                  <a:lnTo>
                    <a:pt x="6096" y="65627"/>
                  </a:lnTo>
                  <a:lnTo>
                    <a:pt x="10668" y="62579"/>
                  </a:lnTo>
                  <a:lnTo>
                    <a:pt x="13716" y="56483"/>
                  </a:lnTo>
                  <a:lnTo>
                    <a:pt x="16764" y="51911"/>
                  </a:lnTo>
                  <a:lnTo>
                    <a:pt x="18288" y="44291"/>
                  </a:lnTo>
                  <a:lnTo>
                    <a:pt x="19812" y="33623"/>
                  </a:lnTo>
                  <a:lnTo>
                    <a:pt x="3048" y="33623"/>
                  </a:lnTo>
                  <a:lnTo>
                    <a:pt x="3048" y="0"/>
                  </a:lnTo>
                  <a:lnTo>
                    <a:pt x="36576" y="0"/>
                  </a:lnTo>
                  <a:lnTo>
                    <a:pt x="36576" y="33623"/>
                  </a:lnTo>
                  <a:lnTo>
                    <a:pt x="21336" y="74199"/>
                  </a:lnTo>
                  <a:lnTo>
                    <a:pt x="15668" y="78033"/>
                  </a:lnTo>
                  <a:lnTo>
                    <a:pt x="9144" y="80867"/>
                  </a:lnTo>
                  <a:close/>
                </a:path>
              </a:pathLst>
            </a:custGeom>
            <a:solidFill>
              <a:srgbClr val="0070BF"/>
            </a:solidFill>
          </p:spPr>
          <p:txBody>
            <a:bodyPr wrap="square" lIns="0" tIns="0" rIns="0" bIns="0" rtlCol="0"/>
            <a:lstStyle/>
            <a:p>
              <a:endParaRPr/>
            </a:p>
          </p:txBody>
        </p:sp>
      </p:grpSp>
      <p:grpSp>
        <p:nvGrpSpPr>
          <p:cNvPr id="377" name="object 377"/>
          <p:cNvGrpSpPr/>
          <p:nvPr/>
        </p:nvGrpSpPr>
        <p:grpSpPr>
          <a:xfrm>
            <a:off x="7201825" y="4405256"/>
            <a:ext cx="181956" cy="216498"/>
            <a:chOff x="7049424" y="4405256"/>
            <a:chExt cx="181956" cy="216498"/>
          </a:xfrm>
        </p:grpSpPr>
        <p:pic>
          <p:nvPicPr>
            <p:cNvPr id="378" name="object 378"/>
            <p:cNvPicPr/>
            <p:nvPr/>
          </p:nvPicPr>
          <p:blipFill>
            <a:blip r:embed="rId229"/>
            <a:stretch>
              <a:fillRect/>
            </a:stretch>
          </p:blipFill>
          <p:spPr>
            <a:xfrm>
              <a:off x="7049424" y="4461566"/>
              <a:ext cx="133210" cy="160188"/>
            </a:xfrm>
            <a:prstGeom prst="rect">
              <a:avLst/>
            </a:prstGeom>
          </p:spPr>
        </p:pic>
        <p:sp>
          <p:nvSpPr>
            <p:cNvPr id="379" name="object 379"/>
            <p:cNvSpPr/>
            <p:nvPr/>
          </p:nvSpPr>
          <p:spPr>
            <a:xfrm>
              <a:off x="7204486" y="4405256"/>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70BF"/>
            </a:solidFill>
          </p:spPr>
          <p:txBody>
            <a:bodyPr wrap="square" lIns="0" tIns="0" rIns="0" bIns="0" rtlCol="0"/>
            <a:lstStyle/>
            <a:p>
              <a:endParaRPr/>
            </a:p>
          </p:txBody>
        </p:sp>
      </p:grpSp>
      <p:grpSp>
        <p:nvGrpSpPr>
          <p:cNvPr id="380" name="object 380"/>
          <p:cNvGrpSpPr/>
          <p:nvPr/>
        </p:nvGrpSpPr>
        <p:grpSpPr>
          <a:xfrm>
            <a:off x="7423863" y="4406355"/>
            <a:ext cx="188435" cy="211790"/>
            <a:chOff x="7271462" y="4406354"/>
            <a:chExt cx="188435" cy="211790"/>
          </a:xfrm>
        </p:grpSpPr>
        <p:sp>
          <p:nvSpPr>
            <p:cNvPr id="381" name="object 381"/>
            <p:cNvSpPr/>
            <p:nvPr/>
          </p:nvSpPr>
          <p:spPr>
            <a:xfrm>
              <a:off x="7271462" y="4406354"/>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382" name="object 382"/>
            <p:cNvPicPr/>
            <p:nvPr/>
          </p:nvPicPr>
          <p:blipFill>
            <a:blip r:embed="rId230"/>
            <a:stretch>
              <a:fillRect/>
            </a:stretch>
          </p:blipFill>
          <p:spPr>
            <a:xfrm>
              <a:off x="7336099" y="4461566"/>
              <a:ext cx="123797" cy="156154"/>
            </a:xfrm>
            <a:prstGeom prst="rect">
              <a:avLst/>
            </a:prstGeom>
          </p:spPr>
        </p:pic>
      </p:grpSp>
      <p:grpSp>
        <p:nvGrpSpPr>
          <p:cNvPr id="383" name="object 383"/>
          <p:cNvGrpSpPr/>
          <p:nvPr/>
        </p:nvGrpSpPr>
        <p:grpSpPr>
          <a:xfrm>
            <a:off x="7652721" y="4406348"/>
            <a:ext cx="592623" cy="253421"/>
            <a:chOff x="7500320" y="4406348"/>
            <a:chExt cx="592623" cy="253421"/>
          </a:xfrm>
        </p:grpSpPr>
        <p:pic>
          <p:nvPicPr>
            <p:cNvPr id="384" name="object 384"/>
            <p:cNvPicPr/>
            <p:nvPr/>
          </p:nvPicPr>
          <p:blipFill>
            <a:blip r:embed="rId231"/>
            <a:stretch>
              <a:fillRect/>
            </a:stretch>
          </p:blipFill>
          <p:spPr>
            <a:xfrm>
              <a:off x="7500320" y="4406348"/>
              <a:ext cx="281211" cy="215404"/>
            </a:xfrm>
            <a:prstGeom prst="rect">
              <a:avLst/>
            </a:prstGeom>
          </p:spPr>
        </p:pic>
        <p:pic>
          <p:nvPicPr>
            <p:cNvPr id="385" name="object 385"/>
            <p:cNvPicPr/>
            <p:nvPr/>
          </p:nvPicPr>
          <p:blipFill>
            <a:blip r:embed="rId232"/>
            <a:stretch>
              <a:fillRect/>
            </a:stretch>
          </p:blipFill>
          <p:spPr>
            <a:xfrm>
              <a:off x="7812545" y="4461566"/>
              <a:ext cx="215321" cy="160188"/>
            </a:xfrm>
            <a:prstGeom prst="rect">
              <a:avLst/>
            </a:prstGeom>
          </p:spPr>
        </p:pic>
        <p:sp>
          <p:nvSpPr>
            <p:cNvPr id="386" name="object 386"/>
            <p:cNvSpPr/>
            <p:nvPr/>
          </p:nvSpPr>
          <p:spPr>
            <a:xfrm>
              <a:off x="8061567" y="4588052"/>
              <a:ext cx="31376" cy="71718"/>
            </a:xfrm>
            <a:custGeom>
              <a:avLst/>
              <a:gdLst/>
              <a:ahLst/>
              <a:cxnLst/>
              <a:rect l="l" t="t" r="r" b="b"/>
              <a:pathLst>
                <a:path w="35559" h="81279">
                  <a:moveTo>
                    <a:pt x="9144" y="80867"/>
                  </a:moveTo>
                  <a:lnTo>
                    <a:pt x="0" y="68675"/>
                  </a:lnTo>
                  <a:lnTo>
                    <a:pt x="6096" y="65627"/>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764" y="74199"/>
                  </a:lnTo>
                  <a:lnTo>
                    <a:pt x="15454" y="78033"/>
                  </a:lnTo>
                  <a:lnTo>
                    <a:pt x="9144" y="80867"/>
                  </a:lnTo>
                  <a:close/>
                </a:path>
              </a:pathLst>
            </a:custGeom>
            <a:solidFill>
              <a:srgbClr val="0070BF"/>
            </a:solidFill>
          </p:spPr>
          <p:txBody>
            <a:bodyPr wrap="square" lIns="0" tIns="0" rIns="0" bIns="0" rtlCol="0"/>
            <a:lstStyle/>
            <a:p>
              <a:endParaRPr/>
            </a:p>
          </p:txBody>
        </p:sp>
      </p:grpSp>
      <p:grpSp>
        <p:nvGrpSpPr>
          <p:cNvPr id="387" name="object 387"/>
          <p:cNvGrpSpPr/>
          <p:nvPr/>
        </p:nvGrpSpPr>
        <p:grpSpPr>
          <a:xfrm>
            <a:off x="974323" y="4761773"/>
            <a:ext cx="461653" cy="215404"/>
            <a:chOff x="821923" y="4761772"/>
            <a:chExt cx="461653" cy="215404"/>
          </a:xfrm>
        </p:grpSpPr>
        <p:pic>
          <p:nvPicPr>
            <p:cNvPr id="388" name="object 388"/>
            <p:cNvPicPr/>
            <p:nvPr/>
          </p:nvPicPr>
          <p:blipFill>
            <a:blip r:embed="rId233"/>
            <a:stretch>
              <a:fillRect/>
            </a:stretch>
          </p:blipFill>
          <p:spPr>
            <a:xfrm>
              <a:off x="821923" y="4816904"/>
              <a:ext cx="141278" cy="160271"/>
            </a:xfrm>
            <a:prstGeom prst="rect">
              <a:avLst/>
            </a:prstGeom>
          </p:spPr>
        </p:pic>
        <p:pic>
          <p:nvPicPr>
            <p:cNvPr id="389" name="object 389"/>
            <p:cNvPicPr/>
            <p:nvPr/>
          </p:nvPicPr>
          <p:blipFill>
            <a:blip r:embed="rId234"/>
            <a:stretch>
              <a:fillRect/>
            </a:stretch>
          </p:blipFill>
          <p:spPr>
            <a:xfrm>
              <a:off x="995558" y="4815643"/>
              <a:ext cx="123797" cy="157498"/>
            </a:xfrm>
            <a:prstGeom prst="rect">
              <a:avLst/>
            </a:prstGeom>
          </p:spPr>
        </p:pic>
        <p:pic>
          <p:nvPicPr>
            <p:cNvPr id="390" name="object 390"/>
            <p:cNvPicPr/>
            <p:nvPr/>
          </p:nvPicPr>
          <p:blipFill>
            <a:blip r:embed="rId235"/>
            <a:stretch>
              <a:fillRect/>
            </a:stretch>
          </p:blipFill>
          <p:spPr>
            <a:xfrm>
              <a:off x="1150283" y="4761772"/>
              <a:ext cx="133294" cy="215404"/>
            </a:xfrm>
            <a:prstGeom prst="rect">
              <a:avLst/>
            </a:prstGeom>
          </p:spPr>
        </p:pic>
      </p:grpSp>
      <p:grpSp>
        <p:nvGrpSpPr>
          <p:cNvPr id="391" name="object 391"/>
          <p:cNvGrpSpPr/>
          <p:nvPr/>
        </p:nvGrpSpPr>
        <p:grpSpPr>
          <a:xfrm>
            <a:off x="1666091" y="4760270"/>
            <a:ext cx="659130" cy="216907"/>
            <a:chOff x="1513691" y="4760269"/>
            <a:chExt cx="659130" cy="216907"/>
          </a:xfrm>
        </p:grpSpPr>
        <p:pic>
          <p:nvPicPr>
            <p:cNvPr id="392" name="object 392"/>
            <p:cNvPicPr/>
            <p:nvPr/>
          </p:nvPicPr>
          <p:blipFill>
            <a:blip r:embed="rId236"/>
            <a:stretch>
              <a:fillRect/>
            </a:stretch>
          </p:blipFill>
          <p:spPr>
            <a:xfrm>
              <a:off x="1513691" y="4816904"/>
              <a:ext cx="126570" cy="160271"/>
            </a:xfrm>
            <a:prstGeom prst="rect">
              <a:avLst/>
            </a:prstGeom>
          </p:spPr>
        </p:pic>
        <p:pic>
          <p:nvPicPr>
            <p:cNvPr id="393" name="object 393"/>
            <p:cNvPicPr/>
            <p:nvPr/>
          </p:nvPicPr>
          <p:blipFill>
            <a:blip r:embed="rId237"/>
            <a:stretch>
              <a:fillRect/>
            </a:stretch>
          </p:blipFill>
          <p:spPr>
            <a:xfrm>
              <a:off x="1669844" y="4816904"/>
              <a:ext cx="208597" cy="156237"/>
            </a:xfrm>
            <a:prstGeom prst="rect">
              <a:avLst/>
            </a:prstGeom>
          </p:spPr>
        </p:pic>
        <p:pic>
          <p:nvPicPr>
            <p:cNvPr id="394" name="object 394"/>
            <p:cNvPicPr/>
            <p:nvPr/>
          </p:nvPicPr>
          <p:blipFill>
            <a:blip r:embed="rId238"/>
            <a:stretch>
              <a:fillRect/>
            </a:stretch>
          </p:blipFill>
          <p:spPr>
            <a:xfrm>
              <a:off x="1908026" y="4816904"/>
              <a:ext cx="141362" cy="160271"/>
            </a:xfrm>
            <a:prstGeom prst="rect">
              <a:avLst/>
            </a:prstGeom>
          </p:spPr>
        </p:pic>
        <p:sp>
          <p:nvSpPr>
            <p:cNvPr id="395" name="object 395"/>
            <p:cNvSpPr/>
            <p:nvPr/>
          </p:nvSpPr>
          <p:spPr>
            <a:xfrm>
              <a:off x="2079812" y="4760269"/>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76" y="0"/>
                  </a:lnTo>
                  <a:lnTo>
                    <a:pt x="74676" y="240792"/>
                  </a:lnTo>
                  <a:lnTo>
                    <a:pt x="105156" y="240792"/>
                  </a:lnTo>
                  <a:lnTo>
                    <a:pt x="105156" y="0"/>
                  </a:lnTo>
                  <a:close/>
                </a:path>
              </a:pathLst>
            </a:custGeom>
            <a:solidFill>
              <a:srgbClr val="0070BF"/>
            </a:solidFill>
          </p:spPr>
          <p:txBody>
            <a:bodyPr wrap="square" lIns="0" tIns="0" rIns="0" bIns="0" rtlCol="0"/>
            <a:lstStyle/>
            <a:p>
              <a:endParaRPr/>
            </a:p>
          </p:txBody>
        </p:sp>
      </p:grpSp>
      <p:grpSp>
        <p:nvGrpSpPr>
          <p:cNvPr id="396" name="object 396"/>
          <p:cNvGrpSpPr/>
          <p:nvPr/>
        </p:nvGrpSpPr>
        <p:grpSpPr>
          <a:xfrm>
            <a:off x="2555781" y="4816904"/>
            <a:ext cx="707903" cy="160272"/>
            <a:chOff x="2403381" y="4816904"/>
            <a:chExt cx="707903" cy="160272"/>
          </a:xfrm>
        </p:grpSpPr>
        <p:pic>
          <p:nvPicPr>
            <p:cNvPr id="397" name="object 397"/>
            <p:cNvPicPr/>
            <p:nvPr/>
          </p:nvPicPr>
          <p:blipFill>
            <a:blip r:embed="rId239"/>
            <a:stretch>
              <a:fillRect/>
            </a:stretch>
          </p:blipFill>
          <p:spPr>
            <a:xfrm>
              <a:off x="2403381" y="4816904"/>
              <a:ext cx="141278" cy="160271"/>
            </a:xfrm>
            <a:prstGeom prst="rect">
              <a:avLst/>
            </a:prstGeom>
          </p:spPr>
        </p:pic>
        <p:pic>
          <p:nvPicPr>
            <p:cNvPr id="398" name="object 398"/>
            <p:cNvPicPr/>
            <p:nvPr/>
          </p:nvPicPr>
          <p:blipFill>
            <a:blip r:embed="rId240"/>
            <a:stretch>
              <a:fillRect/>
            </a:stretch>
          </p:blipFill>
          <p:spPr>
            <a:xfrm>
              <a:off x="2576932" y="4816988"/>
              <a:ext cx="207336" cy="156154"/>
            </a:xfrm>
            <a:prstGeom prst="rect">
              <a:avLst/>
            </a:prstGeom>
          </p:spPr>
        </p:pic>
        <p:pic>
          <p:nvPicPr>
            <p:cNvPr id="399" name="object 399"/>
            <p:cNvPicPr/>
            <p:nvPr/>
          </p:nvPicPr>
          <p:blipFill>
            <a:blip r:embed="rId241"/>
            <a:stretch>
              <a:fillRect/>
            </a:stretch>
          </p:blipFill>
          <p:spPr>
            <a:xfrm>
              <a:off x="2813853" y="4816904"/>
              <a:ext cx="144051" cy="160271"/>
            </a:xfrm>
            <a:prstGeom prst="rect">
              <a:avLst/>
            </a:prstGeom>
          </p:spPr>
        </p:pic>
        <p:pic>
          <p:nvPicPr>
            <p:cNvPr id="400" name="object 400"/>
            <p:cNvPicPr/>
            <p:nvPr/>
          </p:nvPicPr>
          <p:blipFill>
            <a:blip r:embed="rId242"/>
            <a:stretch>
              <a:fillRect/>
            </a:stretch>
          </p:blipFill>
          <p:spPr>
            <a:xfrm>
              <a:off x="2987487" y="4819678"/>
              <a:ext cx="123797" cy="157498"/>
            </a:xfrm>
            <a:prstGeom prst="rect">
              <a:avLst/>
            </a:prstGeom>
          </p:spPr>
        </p:pic>
      </p:grpSp>
      <p:grpSp>
        <p:nvGrpSpPr>
          <p:cNvPr id="401" name="object 401"/>
          <p:cNvGrpSpPr/>
          <p:nvPr/>
        </p:nvGrpSpPr>
        <p:grpSpPr>
          <a:xfrm>
            <a:off x="3305456" y="4765806"/>
            <a:ext cx="361977" cy="211371"/>
            <a:chOff x="3153055" y="4765805"/>
            <a:chExt cx="361977" cy="211371"/>
          </a:xfrm>
        </p:grpSpPr>
        <p:pic>
          <p:nvPicPr>
            <p:cNvPr id="402" name="object 402"/>
            <p:cNvPicPr/>
            <p:nvPr/>
          </p:nvPicPr>
          <p:blipFill>
            <a:blip r:embed="rId243"/>
            <a:stretch>
              <a:fillRect/>
            </a:stretch>
          </p:blipFill>
          <p:spPr>
            <a:xfrm>
              <a:off x="3153055" y="4816904"/>
              <a:ext cx="123797" cy="156237"/>
            </a:xfrm>
            <a:prstGeom prst="rect">
              <a:avLst/>
            </a:prstGeom>
          </p:spPr>
        </p:pic>
        <p:pic>
          <p:nvPicPr>
            <p:cNvPr id="403" name="object 403"/>
            <p:cNvPicPr/>
            <p:nvPr/>
          </p:nvPicPr>
          <p:blipFill>
            <a:blip r:embed="rId244"/>
            <a:stretch>
              <a:fillRect/>
            </a:stretch>
          </p:blipFill>
          <p:spPr>
            <a:xfrm>
              <a:off x="3301056" y="4765805"/>
              <a:ext cx="213976" cy="211371"/>
            </a:xfrm>
            <a:prstGeom prst="rect">
              <a:avLst/>
            </a:prstGeom>
          </p:spPr>
        </p:pic>
      </p:grpSp>
      <p:pic>
        <p:nvPicPr>
          <p:cNvPr id="404" name="object 404"/>
          <p:cNvPicPr/>
          <p:nvPr/>
        </p:nvPicPr>
        <p:blipFill>
          <a:blip r:embed="rId245"/>
          <a:stretch>
            <a:fillRect/>
          </a:stretch>
        </p:blipFill>
        <p:spPr>
          <a:xfrm>
            <a:off x="3884183" y="4757738"/>
            <a:ext cx="246333" cy="219439"/>
          </a:xfrm>
          <a:prstGeom prst="rect">
            <a:avLst/>
          </a:prstGeom>
        </p:spPr>
      </p:pic>
      <p:grpSp>
        <p:nvGrpSpPr>
          <p:cNvPr id="405" name="object 405"/>
          <p:cNvGrpSpPr/>
          <p:nvPr/>
        </p:nvGrpSpPr>
        <p:grpSpPr>
          <a:xfrm>
            <a:off x="4337768" y="4761771"/>
            <a:ext cx="877504" cy="215405"/>
            <a:chOff x="4185368" y="4761771"/>
            <a:chExt cx="877504" cy="215405"/>
          </a:xfrm>
        </p:grpSpPr>
        <p:pic>
          <p:nvPicPr>
            <p:cNvPr id="406" name="object 406"/>
            <p:cNvPicPr/>
            <p:nvPr/>
          </p:nvPicPr>
          <p:blipFill>
            <a:blip r:embed="rId246"/>
            <a:stretch>
              <a:fillRect/>
            </a:stretch>
          </p:blipFill>
          <p:spPr>
            <a:xfrm>
              <a:off x="4185368" y="4761771"/>
              <a:ext cx="133210" cy="215404"/>
            </a:xfrm>
            <a:prstGeom prst="rect">
              <a:avLst/>
            </a:prstGeom>
          </p:spPr>
        </p:pic>
        <p:pic>
          <p:nvPicPr>
            <p:cNvPr id="407" name="object 407"/>
            <p:cNvPicPr/>
            <p:nvPr/>
          </p:nvPicPr>
          <p:blipFill>
            <a:blip r:embed="rId247"/>
            <a:stretch>
              <a:fillRect/>
            </a:stretch>
          </p:blipFill>
          <p:spPr>
            <a:xfrm>
              <a:off x="4349507" y="4819677"/>
              <a:ext cx="125225" cy="157498"/>
            </a:xfrm>
            <a:prstGeom prst="rect">
              <a:avLst/>
            </a:prstGeom>
          </p:spPr>
        </p:pic>
        <p:pic>
          <p:nvPicPr>
            <p:cNvPr id="408" name="object 408"/>
            <p:cNvPicPr/>
            <p:nvPr/>
          </p:nvPicPr>
          <p:blipFill>
            <a:blip r:embed="rId248"/>
            <a:stretch>
              <a:fillRect/>
            </a:stretch>
          </p:blipFill>
          <p:spPr>
            <a:xfrm>
              <a:off x="4512384" y="4815643"/>
              <a:ext cx="224734" cy="157498"/>
            </a:xfrm>
            <a:prstGeom prst="rect">
              <a:avLst/>
            </a:prstGeom>
          </p:spPr>
        </p:pic>
        <p:pic>
          <p:nvPicPr>
            <p:cNvPr id="409" name="object 409"/>
            <p:cNvPicPr/>
            <p:nvPr/>
          </p:nvPicPr>
          <p:blipFill>
            <a:blip r:embed="rId249"/>
            <a:stretch>
              <a:fillRect/>
            </a:stretch>
          </p:blipFill>
          <p:spPr>
            <a:xfrm>
              <a:off x="4768130" y="4816904"/>
              <a:ext cx="141278" cy="160271"/>
            </a:xfrm>
            <a:prstGeom prst="rect">
              <a:avLst/>
            </a:prstGeom>
          </p:spPr>
        </p:pic>
        <p:pic>
          <p:nvPicPr>
            <p:cNvPr id="410" name="object 410"/>
            <p:cNvPicPr/>
            <p:nvPr/>
          </p:nvPicPr>
          <p:blipFill>
            <a:blip r:embed="rId250"/>
            <a:stretch>
              <a:fillRect/>
            </a:stretch>
          </p:blipFill>
          <p:spPr>
            <a:xfrm>
              <a:off x="4929579" y="4761771"/>
              <a:ext cx="133294" cy="215404"/>
            </a:xfrm>
            <a:prstGeom prst="rect">
              <a:avLst/>
            </a:prstGeom>
          </p:spPr>
        </p:pic>
      </p:grpSp>
      <p:grpSp>
        <p:nvGrpSpPr>
          <p:cNvPr id="411" name="object 411"/>
          <p:cNvGrpSpPr/>
          <p:nvPr/>
        </p:nvGrpSpPr>
        <p:grpSpPr>
          <a:xfrm>
            <a:off x="5446730" y="4761773"/>
            <a:ext cx="460309" cy="215404"/>
            <a:chOff x="5294330" y="4761772"/>
            <a:chExt cx="460309" cy="215404"/>
          </a:xfrm>
        </p:grpSpPr>
        <p:pic>
          <p:nvPicPr>
            <p:cNvPr id="412" name="object 412"/>
            <p:cNvPicPr/>
            <p:nvPr/>
          </p:nvPicPr>
          <p:blipFill>
            <a:blip r:embed="rId251"/>
            <a:stretch>
              <a:fillRect/>
            </a:stretch>
          </p:blipFill>
          <p:spPr>
            <a:xfrm>
              <a:off x="5294330" y="4816904"/>
              <a:ext cx="141362" cy="160271"/>
            </a:xfrm>
            <a:prstGeom prst="rect">
              <a:avLst/>
            </a:prstGeom>
          </p:spPr>
        </p:pic>
        <p:pic>
          <p:nvPicPr>
            <p:cNvPr id="413" name="object 413"/>
            <p:cNvPicPr/>
            <p:nvPr/>
          </p:nvPicPr>
          <p:blipFill>
            <a:blip r:embed="rId225"/>
            <a:stretch>
              <a:fillRect/>
            </a:stretch>
          </p:blipFill>
          <p:spPr>
            <a:xfrm>
              <a:off x="5466621" y="4816988"/>
              <a:ext cx="125141" cy="156154"/>
            </a:xfrm>
            <a:prstGeom prst="rect">
              <a:avLst/>
            </a:prstGeom>
          </p:spPr>
        </p:pic>
        <p:pic>
          <p:nvPicPr>
            <p:cNvPr id="414" name="object 414"/>
            <p:cNvPicPr/>
            <p:nvPr/>
          </p:nvPicPr>
          <p:blipFill>
            <a:blip r:embed="rId252"/>
            <a:stretch>
              <a:fillRect/>
            </a:stretch>
          </p:blipFill>
          <p:spPr>
            <a:xfrm>
              <a:off x="5621429" y="4761772"/>
              <a:ext cx="133210" cy="215404"/>
            </a:xfrm>
            <a:prstGeom prst="rect">
              <a:avLst/>
            </a:prstGeom>
          </p:spPr>
        </p:pic>
      </p:grpSp>
      <p:grpSp>
        <p:nvGrpSpPr>
          <p:cNvPr id="415" name="object 415"/>
          <p:cNvGrpSpPr/>
          <p:nvPr/>
        </p:nvGrpSpPr>
        <p:grpSpPr>
          <a:xfrm>
            <a:off x="6146648" y="4760270"/>
            <a:ext cx="997268" cy="274728"/>
            <a:chOff x="5994249" y="4760270"/>
            <a:chExt cx="997268" cy="274728"/>
          </a:xfrm>
        </p:grpSpPr>
        <p:pic>
          <p:nvPicPr>
            <p:cNvPr id="416" name="object 416"/>
            <p:cNvPicPr/>
            <p:nvPr/>
          </p:nvPicPr>
          <p:blipFill>
            <a:blip r:embed="rId253"/>
            <a:stretch>
              <a:fillRect/>
            </a:stretch>
          </p:blipFill>
          <p:spPr>
            <a:xfrm>
              <a:off x="5994249" y="4816904"/>
              <a:ext cx="133210" cy="215404"/>
            </a:xfrm>
            <a:prstGeom prst="rect">
              <a:avLst/>
            </a:prstGeom>
          </p:spPr>
        </p:pic>
        <p:pic>
          <p:nvPicPr>
            <p:cNvPr id="417" name="object 417"/>
            <p:cNvPicPr/>
            <p:nvPr/>
          </p:nvPicPr>
          <p:blipFill>
            <a:blip r:embed="rId251"/>
            <a:stretch>
              <a:fillRect/>
            </a:stretch>
          </p:blipFill>
          <p:spPr>
            <a:xfrm>
              <a:off x="6150403" y="4816904"/>
              <a:ext cx="141362" cy="160271"/>
            </a:xfrm>
            <a:prstGeom prst="rect">
              <a:avLst/>
            </a:prstGeom>
          </p:spPr>
        </p:pic>
        <p:pic>
          <p:nvPicPr>
            <p:cNvPr id="418" name="object 418"/>
            <p:cNvPicPr/>
            <p:nvPr/>
          </p:nvPicPr>
          <p:blipFill>
            <a:blip r:embed="rId254"/>
            <a:stretch>
              <a:fillRect/>
            </a:stretch>
          </p:blipFill>
          <p:spPr>
            <a:xfrm>
              <a:off x="6322610" y="4765805"/>
              <a:ext cx="160188" cy="210026"/>
            </a:xfrm>
            <a:prstGeom prst="rect">
              <a:avLst/>
            </a:prstGeom>
          </p:spPr>
        </p:pic>
        <p:sp>
          <p:nvSpPr>
            <p:cNvPr id="419" name="object 419"/>
            <p:cNvSpPr/>
            <p:nvPr/>
          </p:nvSpPr>
          <p:spPr>
            <a:xfrm>
              <a:off x="6504307" y="4761771"/>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420" name="object 420"/>
            <p:cNvPicPr/>
            <p:nvPr/>
          </p:nvPicPr>
          <p:blipFill>
            <a:blip r:embed="rId255"/>
            <a:stretch>
              <a:fillRect/>
            </a:stretch>
          </p:blipFill>
          <p:spPr>
            <a:xfrm>
              <a:off x="6560876" y="4816904"/>
              <a:ext cx="141278" cy="160271"/>
            </a:xfrm>
            <a:prstGeom prst="rect">
              <a:avLst/>
            </a:prstGeom>
          </p:spPr>
        </p:pic>
        <p:sp>
          <p:nvSpPr>
            <p:cNvPr id="421" name="object 421"/>
            <p:cNvSpPr/>
            <p:nvPr/>
          </p:nvSpPr>
          <p:spPr>
            <a:xfrm>
              <a:off x="6733839" y="4760270"/>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70BF"/>
            </a:solidFill>
          </p:spPr>
          <p:txBody>
            <a:bodyPr wrap="square" lIns="0" tIns="0" rIns="0" bIns="0" rtlCol="0"/>
            <a:lstStyle/>
            <a:p>
              <a:endParaRPr/>
            </a:p>
          </p:txBody>
        </p:sp>
        <p:pic>
          <p:nvPicPr>
            <p:cNvPr id="422" name="object 422"/>
            <p:cNvPicPr/>
            <p:nvPr/>
          </p:nvPicPr>
          <p:blipFill>
            <a:blip r:embed="rId256"/>
            <a:stretch>
              <a:fillRect/>
            </a:stretch>
          </p:blipFill>
          <p:spPr>
            <a:xfrm>
              <a:off x="6851583" y="4819677"/>
              <a:ext cx="139933" cy="215321"/>
            </a:xfrm>
            <a:prstGeom prst="rect">
              <a:avLst/>
            </a:prstGeom>
          </p:spPr>
        </p:pic>
      </p:grpSp>
      <p:grpSp>
        <p:nvGrpSpPr>
          <p:cNvPr id="423" name="object 423"/>
          <p:cNvGrpSpPr/>
          <p:nvPr/>
        </p:nvGrpSpPr>
        <p:grpSpPr>
          <a:xfrm>
            <a:off x="7364704" y="4761772"/>
            <a:ext cx="289363" cy="215404"/>
            <a:chOff x="7212302" y="4761771"/>
            <a:chExt cx="289363" cy="215404"/>
          </a:xfrm>
        </p:grpSpPr>
        <p:pic>
          <p:nvPicPr>
            <p:cNvPr id="424" name="object 424"/>
            <p:cNvPicPr/>
            <p:nvPr/>
          </p:nvPicPr>
          <p:blipFill>
            <a:blip r:embed="rId257"/>
            <a:stretch>
              <a:fillRect/>
            </a:stretch>
          </p:blipFill>
          <p:spPr>
            <a:xfrm>
              <a:off x="7212302" y="4761771"/>
              <a:ext cx="133210" cy="215404"/>
            </a:xfrm>
            <a:prstGeom prst="rect">
              <a:avLst/>
            </a:prstGeom>
          </p:spPr>
        </p:pic>
        <p:pic>
          <p:nvPicPr>
            <p:cNvPr id="425" name="object 425"/>
            <p:cNvPicPr/>
            <p:nvPr/>
          </p:nvPicPr>
          <p:blipFill>
            <a:blip r:embed="rId258"/>
            <a:stretch>
              <a:fillRect/>
            </a:stretch>
          </p:blipFill>
          <p:spPr>
            <a:xfrm>
              <a:off x="7376440" y="4819677"/>
              <a:ext cx="125225" cy="157498"/>
            </a:xfrm>
            <a:prstGeom prst="rect">
              <a:avLst/>
            </a:prstGeom>
          </p:spPr>
        </p:pic>
      </p:grpSp>
      <p:grpSp>
        <p:nvGrpSpPr>
          <p:cNvPr id="426" name="object 426"/>
          <p:cNvGrpSpPr/>
          <p:nvPr/>
        </p:nvGrpSpPr>
        <p:grpSpPr>
          <a:xfrm>
            <a:off x="7694406" y="4761773"/>
            <a:ext cx="553178" cy="215405"/>
            <a:chOff x="7542007" y="4761771"/>
            <a:chExt cx="553178" cy="215405"/>
          </a:xfrm>
        </p:grpSpPr>
        <p:pic>
          <p:nvPicPr>
            <p:cNvPr id="427" name="object 427"/>
            <p:cNvPicPr/>
            <p:nvPr/>
          </p:nvPicPr>
          <p:blipFill>
            <a:blip r:embed="rId259"/>
            <a:stretch>
              <a:fillRect/>
            </a:stretch>
          </p:blipFill>
          <p:spPr>
            <a:xfrm>
              <a:off x="7542007" y="4816904"/>
              <a:ext cx="223389" cy="156237"/>
            </a:xfrm>
            <a:prstGeom prst="rect">
              <a:avLst/>
            </a:prstGeom>
          </p:spPr>
        </p:pic>
        <p:pic>
          <p:nvPicPr>
            <p:cNvPr id="428" name="object 428"/>
            <p:cNvPicPr/>
            <p:nvPr/>
          </p:nvPicPr>
          <p:blipFill>
            <a:blip r:embed="rId260"/>
            <a:stretch>
              <a:fillRect/>
            </a:stretch>
          </p:blipFill>
          <p:spPr>
            <a:xfrm>
              <a:off x="7797753" y="4816904"/>
              <a:ext cx="141278" cy="160271"/>
            </a:xfrm>
            <a:prstGeom prst="rect">
              <a:avLst/>
            </a:prstGeom>
          </p:spPr>
        </p:pic>
        <p:pic>
          <p:nvPicPr>
            <p:cNvPr id="429" name="object 429"/>
            <p:cNvPicPr/>
            <p:nvPr/>
          </p:nvPicPr>
          <p:blipFill>
            <a:blip r:embed="rId261"/>
            <a:stretch>
              <a:fillRect/>
            </a:stretch>
          </p:blipFill>
          <p:spPr>
            <a:xfrm>
              <a:off x="7961975" y="4761771"/>
              <a:ext cx="133210" cy="215404"/>
            </a:xfrm>
            <a:prstGeom prst="rect">
              <a:avLst/>
            </a:prstGeom>
          </p:spPr>
        </p:pic>
      </p:grpSp>
      <p:grpSp>
        <p:nvGrpSpPr>
          <p:cNvPr id="430" name="object 430"/>
          <p:cNvGrpSpPr/>
          <p:nvPr/>
        </p:nvGrpSpPr>
        <p:grpSpPr>
          <a:xfrm>
            <a:off x="983737" y="5115262"/>
            <a:ext cx="1235476" cy="217338"/>
            <a:chOff x="831336" y="5115261"/>
            <a:chExt cx="1235476" cy="217338"/>
          </a:xfrm>
        </p:grpSpPr>
        <p:pic>
          <p:nvPicPr>
            <p:cNvPr id="431" name="object 431"/>
            <p:cNvPicPr/>
            <p:nvPr/>
          </p:nvPicPr>
          <p:blipFill>
            <a:blip r:embed="rId262"/>
            <a:stretch>
              <a:fillRect/>
            </a:stretch>
          </p:blipFill>
          <p:spPr>
            <a:xfrm>
              <a:off x="831336" y="5172327"/>
              <a:ext cx="207252" cy="156237"/>
            </a:xfrm>
            <a:prstGeom prst="rect">
              <a:avLst/>
            </a:prstGeom>
          </p:spPr>
        </p:pic>
        <p:pic>
          <p:nvPicPr>
            <p:cNvPr id="432" name="object 432"/>
            <p:cNvPicPr/>
            <p:nvPr/>
          </p:nvPicPr>
          <p:blipFill>
            <a:blip r:embed="rId263"/>
            <a:stretch>
              <a:fillRect/>
            </a:stretch>
          </p:blipFill>
          <p:spPr>
            <a:xfrm>
              <a:off x="1068257" y="5172327"/>
              <a:ext cx="141278" cy="160271"/>
            </a:xfrm>
            <a:prstGeom prst="rect">
              <a:avLst/>
            </a:prstGeom>
          </p:spPr>
        </p:pic>
        <p:pic>
          <p:nvPicPr>
            <p:cNvPr id="433" name="object 433"/>
            <p:cNvPicPr/>
            <p:nvPr/>
          </p:nvPicPr>
          <p:blipFill>
            <a:blip r:embed="rId264"/>
            <a:stretch>
              <a:fillRect/>
            </a:stretch>
          </p:blipFill>
          <p:spPr>
            <a:xfrm>
              <a:off x="1227016" y="5121228"/>
              <a:ext cx="228851" cy="211371"/>
            </a:xfrm>
            <a:prstGeom prst="rect">
              <a:avLst/>
            </a:prstGeom>
          </p:spPr>
        </p:pic>
        <p:sp>
          <p:nvSpPr>
            <p:cNvPr id="434" name="object 434"/>
            <p:cNvSpPr/>
            <p:nvPr/>
          </p:nvSpPr>
          <p:spPr>
            <a:xfrm>
              <a:off x="1486785" y="5117199"/>
              <a:ext cx="125506" cy="211790"/>
            </a:xfrm>
            <a:custGeom>
              <a:avLst/>
              <a:gdLst/>
              <a:ahLst/>
              <a:cxnLst/>
              <a:rect l="l" t="t" r="r" b="b"/>
              <a:pathLst>
                <a:path w="142239" h="240027">
                  <a:moveTo>
                    <a:pt x="94589" y="71729"/>
                  </a:moveTo>
                  <a:lnTo>
                    <a:pt x="86614" y="67729"/>
                  </a:lnTo>
                  <a:lnTo>
                    <a:pt x="78778" y="64871"/>
                  </a:lnTo>
                  <a:lnTo>
                    <a:pt x="71234" y="63157"/>
                  </a:lnTo>
                  <a:lnTo>
                    <a:pt x="64109" y="62585"/>
                  </a:lnTo>
                  <a:lnTo>
                    <a:pt x="56489" y="62585"/>
                  </a:lnTo>
                  <a:lnTo>
                    <a:pt x="25908" y="91541"/>
                  </a:lnTo>
                  <a:lnTo>
                    <a:pt x="25908" y="65633"/>
                  </a:lnTo>
                  <a:lnTo>
                    <a:pt x="0" y="65633"/>
                  </a:lnTo>
                  <a:lnTo>
                    <a:pt x="0" y="239560"/>
                  </a:lnTo>
                  <a:lnTo>
                    <a:pt x="28956" y="239560"/>
                  </a:lnTo>
                  <a:lnTo>
                    <a:pt x="28956" y="148018"/>
                  </a:lnTo>
                  <a:lnTo>
                    <a:pt x="29248" y="139141"/>
                  </a:lnTo>
                  <a:lnTo>
                    <a:pt x="39624" y="102209"/>
                  </a:lnTo>
                  <a:lnTo>
                    <a:pt x="56489" y="93065"/>
                  </a:lnTo>
                  <a:lnTo>
                    <a:pt x="68681" y="93065"/>
                  </a:lnTo>
                  <a:lnTo>
                    <a:pt x="76301" y="94589"/>
                  </a:lnTo>
                  <a:lnTo>
                    <a:pt x="83921" y="99161"/>
                  </a:lnTo>
                  <a:lnTo>
                    <a:pt x="94589" y="71729"/>
                  </a:lnTo>
                  <a:close/>
                </a:path>
                <a:path w="142239" h="240027">
                  <a:moveTo>
                    <a:pt x="141833" y="65633"/>
                  </a:moveTo>
                  <a:lnTo>
                    <a:pt x="111353" y="65633"/>
                  </a:lnTo>
                  <a:lnTo>
                    <a:pt x="111353" y="239560"/>
                  </a:lnTo>
                  <a:lnTo>
                    <a:pt x="141833" y="239560"/>
                  </a:lnTo>
                  <a:lnTo>
                    <a:pt x="141833" y="65633"/>
                  </a:lnTo>
                  <a:close/>
                </a:path>
                <a:path w="142239" h="240027">
                  <a:moveTo>
                    <a:pt x="141833" y="0"/>
                  </a:moveTo>
                  <a:lnTo>
                    <a:pt x="111353" y="0"/>
                  </a:lnTo>
                  <a:lnTo>
                    <a:pt x="111353" y="33528"/>
                  </a:lnTo>
                  <a:lnTo>
                    <a:pt x="141833" y="33528"/>
                  </a:lnTo>
                  <a:lnTo>
                    <a:pt x="141833" y="0"/>
                  </a:lnTo>
                  <a:close/>
                </a:path>
              </a:pathLst>
            </a:custGeom>
            <a:solidFill>
              <a:srgbClr val="0070BF"/>
            </a:solidFill>
          </p:spPr>
          <p:txBody>
            <a:bodyPr wrap="square" lIns="0" tIns="0" rIns="0" bIns="0" rtlCol="0"/>
            <a:lstStyle/>
            <a:p>
              <a:endParaRPr/>
            </a:p>
          </p:txBody>
        </p:sp>
        <p:pic>
          <p:nvPicPr>
            <p:cNvPr id="435" name="object 435"/>
            <p:cNvPicPr/>
            <p:nvPr/>
          </p:nvPicPr>
          <p:blipFill>
            <a:blip r:embed="rId265"/>
            <a:stretch>
              <a:fillRect/>
            </a:stretch>
          </p:blipFill>
          <p:spPr>
            <a:xfrm>
              <a:off x="1641605" y="5172326"/>
              <a:ext cx="141278" cy="160271"/>
            </a:xfrm>
            <a:prstGeom prst="rect">
              <a:avLst/>
            </a:prstGeom>
          </p:spPr>
        </p:pic>
        <p:sp>
          <p:nvSpPr>
            <p:cNvPr id="436" name="object 436"/>
            <p:cNvSpPr/>
            <p:nvPr/>
          </p:nvSpPr>
          <p:spPr>
            <a:xfrm>
              <a:off x="1813559" y="5115261"/>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0070BF"/>
            </a:solidFill>
          </p:spPr>
          <p:txBody>
            <a:bodyPr wrap="square" lIns="0" tIns="0" rIns="0" bIns="0" rtlCol="0"/>
            <a:lstStyle/>
            <a:p>
              <a:endParaRPr/>
            </a:p>
          </p:txBody>
        </p:sp>
        <p:pic>
          <p:nvPicPr>
            <p:cNvPr id="437" name="object 437"/>
            <p:cNvPicPr/>
            <p:nvPr/>
          </p:nvPicPr>
          <p:blipFill>
            <a:blip r:embed="rId266"/>
            <a:stretch>
              <a:fillRect/>
            </a:stretch>
          </p:blipFill>
          <p:spPr>
            <a:xfrm>
              <a:off x="1870373" y="5172327"/>
              <a:ext cx="126486" cy="160271"/>
            </a:xfrm>
            <a:prstGeom prst="rect">
              <a:avLst/>
            </a:prstGeom>
          </p:spPr>
        </p:pic>
        <p:sp>
          <p:nvSpPr>
            <p:cNvPr id="438" name="object 438"/>
            <p:cNvSpPr/>
            <p:nvPr/>
          </p:nvSpPr>
          <p:spPr>
            <a:xfrm>
              <a:off x="2035435" y="5299485"/>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70BF"/>
            </a:solidFill>
          </p:spPr>
          <p:txBody>
            <a:bodyPr wrap="square" lIns="0" tIns="0" rIns="0" bIns="0" rtlCol="0"/>
            <a:lstStyle/>
            <a:p>
              <a:endParaRPr/>
            </a:p>
          </p:txBody>
        </p:sp>
      </p:grpSp>
      <p:grpSp>
        <p:nvGrpSpPr>
          <p:cNvPr id="439" name="object 439"/>
          <p:cNvGrpSpPr/>
          <p:nvPr/>
        </p:nvGrpSpPr>
        <p:grpSpPr>
          <a:xfrm>
            <a:off x="2361976" y="5113160"/>
            <a:ext cx="797187" cy="257456"/>
            <a:chOff x="2209575" y="5113160"/>
            <a:chExt cx="797187" cy="257456"/>
          </a:xfrm>
        </p:grpSpPr>
        <p:pic>
          <p:nvPicPr>
            <p:cNvPr id="440" name="object 440"/>
            <p:cNvPicPr/>
            <p:nvPr/>
          </p:nvPicPr>
          <p:blipFill>
            <a:blip r:embed="rId267"/>
            <a:stretch>
              <a:fillRect/>
            </a:stretch>
          </p:blipFill>
          <p:spPr>
            <a:xfrm>
              <a:off x="2209575" y="5113160"/>
              <a:ext cx="196495" cy="219439"/>
            </a:xfrm>
            <a:prstGeom prst="rect">
              <a:avLst/>
            </a:prstGeom>
          </p:spPr>
        </p:pic>
        <p:sp>
          <p:nvSpPr>
            <p:cNvPr id="441" name="object 441"/>
            <p:cNvSpPr/>
            <p:nvPr/>
          </p:nvSpPr>
          <p:spPr>
            <a:xfrm>
              <a:off x="2442881" y="5115261"/>
              <a:ext cx="26894" cy="214032"/>
            </a:xfrm>
            <a:custGeom>
              <a:avLst/>
              <a:gdLst/>
              <a:ahLst/>
              <a:cxnLst/>
              <a:rect l="l" t="t" r="r" b="b"/>
              <a:pathLst>
                <a:path w="30480"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442" name="object 442"/>
            <p:cNvPicPr/>
            <p:nvPr/>
          </p:nvPicPr>
          <p:blipFill>
            <a:blip r:embed="rId268"/>
            <a:stretch>
              <a:fillRect/>
            </a:stretch>
          </p:blipFill>
          <p:spPr>
            <a:xfrm>
              <a:off x="2501628" y="5172327"/>
              <a:ext cx="141278" cy="160271"/>
            </a:xfrm>
            <a:prstGeom prst="rect">
              <a:avLst/>
            </a:prstGeom>
          </p:spPr>
        </p:pic>
        <p:pic>
          <p:nvPicPr>
            <p:cNvPr id="443" name="object 443"/>
            <p:cNvPicPr/>
            <p:nvPr/>
          </p:nvPicPr>
          <p:blipFill>
            <a:blip r:embed="rId269"/>
            <a:stretch>
              <a:fillRect/>
            </a:stretch>
          </p:blipFill>
          <p:spPr>
            <a:xfrm>
              <a:off x="2664422" y="5172327"/>
              <a:ext cx="126570" cy="160271"/>
            </a:xfrm>
            <a:prstGeom prst="rect">
              <a:avLst/>
            </a:prstGeom>
          </p:spPr>
        </p:pic>
        <p:pic>
          <p:nvPicPr>
            <p:cNvPr id="444" name="object 444"/>
            <p:cNvPicPr/>
            <p:nvPr/>
          </p:nvPicPr>
          <p:blipFill>
            <a:blip r:embed="rId269"/>
            <a:stretch>
              <a:fillRect/>
            </a:stretch>
          </p:blipFill>
          <p:spPr>
            <a:xfrm>
              <a:off x="2812508" y="5172327"/>
              <a:ext cx="126570" cy="160271"/>
            </a:xfrm>
            <a:prstGeom prst="rect">
              <a:avLst/>
            </a:prstGeom>
          </p:spPr>
        </p:pic>
        <p:sp>
          <p:nvSpPr>
            <p:cNvPr id="445" name="object 445"/>
            <p:cNvSpPr/>
            <p:nvPr/>
          </p:nvSpPr>
          <p:spPr>
            <a:xfrm>
              <a:off x="2975385" y="5298897"/>
              <a:ext cx="31376" cy="71718"/>
            </a:xfrm>
            <a:custGeom>
              <a:avLst/>
              <a:gdLst/>
              <a:ahLst/>
              <a:cxnLst/>
              <a:rect l="l" t="t" r="r" b="b"/>
              <a:pathLst>
                <a:path w="35560" h="81279">
                  <a:moveTo>
                    <a:pt x="9144" y="80867"/>
                  </a:moveTo>
                  <a:lnTo>
                    <a:pt x="0" y="68675"/>
                  </a:lnTo>
                  <a:lnTo>
                    <a:pt x="6096" y="65627"/>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764" y="74199"/>
                  </a:lnTo>
                  <a:lnTo>
                    <a:pt x="15454" y="78033"/>
                  </a:lnTo>
                  <a:lnTo>
                    <a:pt x="9144" y="80867"/>
                  </a:lnTo>
                  <a:close/>
                </a:path>
              </a:pathLst>
            </a:custGeom>
            <a:solidFill>
              <a:srgbClr val="000000"/>
            </a:solidFill>
          </p:spPr>
          <p:txBody>
            <a:bodyPr wrap="square" lIns="0" tIns="0" rIns="0" bIns="0" rtlCol="0"/>
            <a:lstStyle/>
            <a:p>
              <a:endParaRPr/>
            </a:p>
          </p:txBody>
        </p:sp>
      </p:grpSp>
      <p:grpSp>
        <p:nvGrpSpPr>
          <p:cNvPr id="446" name="object 446"/>
          <p:cNvGrpSpPr/>
          <p:nvPr/>
        </p:nvGrpSpPr>
        <p:grpSpPr>
          <a:xfrm>
            <a:off x="3302765" y="5117195"/>
            <a:ext cx="1137201" cy="273226"/>
            <a:chOff x="3150365" y="5117195"/>
            <a:chExt cx="1137201" cy="273226"/>
          </a:xfrm>
        </p:grpSpPr>
        <p:pic>
          <p:nvPicPr>
            <p:cNvPr id="447" name="object 447"/>
            <p:cNvPicPr/>
            <p:nvPr/>
          </p:nvPicPr>
          <p:blipFill>
            <a:blip r:embed="rId270"/>
            <a:stretch>
              <a:fillRect/>
            </a:stretch>
          </p:blipFill>
          <p:spPr>
            <a:xfrm>
              <a:off x="3150365" y="5172327"/>
              <a:ext cx="133210" cy="160271"/>
            </a:xfrm>
            <a:prstGeom prst="rect">
              <a:avLst/>
            </a:prstGeom>
          </p:spPr>
        </p:pic>
        <p:pic>
          <p:nvPicPr>
            <p:cNvPr id="448" name="object 448"/>
            <p:cNvPicPr/>
            <p:nvPr/>
          </p:nvPicPr>
          <p:blipFill>
            <a:blip r:embed="rId271"/>
            <a:stretch>
              <a:fillRect/>
            </a:stretch>
          </p:blipFill>
          <p:spPr>
            <a:xfrm>
              <a:off x="3305091" y="5172327"/>
              <a:ext cx="232886" cy="160271"/>
            </a:xfrm>
            <a:prstGeom prst="rect">
              <a:avLst/>
            </a:prstGeom>
          </p:spPr>
        </p:pic>
        <p:pic>
          <p:nvPicPr>
            <p:cNvPr id="449" name="object 449"/>
            <p:cNvPicPr/>
            <p:nvPr/>
          </p:nvPicPr>
          <p:blipFill>
            <a:blip r:embed="rId272"/>
            <a:stretch>
              <a:fillRect/>
            </a:stretch>
          </p:blipFill>
          <p:spPr>
            <a:xfrm>
              <a:off x="3559492" y="5172327"/>
              <a:ext cx="134554" cy="160271"/>
            </a:xfrm>
            <a:prstGeom prst="rect">
              <a:avLst/>
            </a:prstGeom>
          </p:spPr>
        </p:pic>
        <p:pic>
          <p:nvPicPr>
            <p:cNvPr id="450" name="object 450"/>
            <p:cNvPicPr/>
            <p:nvPr/>
          </p:nvPicPr>
          <p:blipFill>
            <a:blip r:embed="rId273"/>
            <a:stretch>
              <a:fillRect/>
            </a:stretch>
          </p:blipFill>
          <p:spPr>
            <a:xfrm>
              <a:off x="3715646" y="5117195"/>
              <a:ext cx="279950" cy="215404"/>
            </a:xfrm>
            <a:prstGeom prst="rect">
              <a:avLst/>
            </a:prstGeom>
          </p:spPr>
        </p:pic>
        <p:pic>
          <p:nvPicPr>
            <p:cNvPr id="451" name="object 451"/>
            <p:cNvPicPr/>
            <p:nvPr/>
          </p:nvPicPr>
          <p:blipFill>
            <a:blip r:embed="rId274"/>
            <a:stretch>
              <a:fillRect/>
            </a:stretch>
          </p:blipFill>
          <p:spPr>
            <a:xfrm>
              <a:off x="4027870" y="5172411"/>
              <a:ext cx="259696" cy="218010"/>
            </a:xfrm>
            <a:prstGeom prst="rect">
              <a:avLst/>
            </a:prstGeom>
          </p:spPr>
        </p:pic>
      </p:grpSp>
      <p:grpSp>
        <p:nvGrpSpPr>
          <p:cNvPr id="452" name="object 452"/>
          <p:cNvGrpSpPr/>
          <p:nvPr/>
        </p:nvGrpSpPr>
        <p:grpSpPr>
          <a:xfrm>
            <a:off x="4581328" y="5117196"/>
            <a:ext cx="461654" cy="215404"/>
            <a:chOff x="4428929" y="5117195"/>
            <a:chExt cx="461654" cy="215404"/>
          </a:xfrm>
        </p:grpSpPr>
        <p:pic>
          <p:nvPicPr>
            <p:cNvPr id="453" name="object 453"/>
            <p:cNvPicPr/>
            <p:nvPr/>
          </p:nvPicPr>
          <p:blipFill>
            <a:blip r:embed="rId275"/>
            <a:stretch>
              <a:fillRect/>
            </a:stretch>
          </p:blipFill>
          <p:spPr>
            <a:xfrm>
              <a:off x="4428929" y="5172327"/>
              <a:ext cx="141362" cy="160271"/>
            </a:xfrm>
            <a:prstGeom prst="rect">
              <a:avLst/>
            </a:prstGeom>
          </p:spPr>
        </p:pic>
        <p:pic>
          <p:nvPicPr>
            <p:cNvPr id="454" name="object 454"/>
            <p:cNvPicPr/>
            <p:nvPr/>
          </p:nvPicPr>
          <p:blipFill>
            <a:blip r:embed="rId276"/>
            <a:stretch>
              <a:fillRect/>
            </a:stretch>
          </p:blipFill>
          <p:spPr>
            <a:xfrm>
              <a:off x="4602564" y="5172327"/>
              <a:ext cx="123797" cy="156237"/>
            </a:xfrm>
            <a:prstGeom prst="rect">
              <a:avLst/>
            </a:prstGeom>
          </p:spPr>
        </p:pic>
        <p:pic>
          <p:nvPicPr>
            <p:cNvPr id="455" name="object 455"/>
            <p:cNvPicPr/>
            <p:nvPr/>
          </p:nvPicPr>
          <p:blipFill>
            <a:blip r:embed="rId277"/>
            <a:stretch>
              <a:fillRect/>
            </a:stretch>
          </p:blipFill>
          <p:spPr>
            <a:xfrm>
              <a:off x="4757373" y="5117195"/>
              <a:ext cx="133210" cy="215404"/>
            </a:xfrm>
            <a:prstGeom prst="rect">
              <a:avLst/>
            </a:prstGeom>
          </p:spPr>
        </p:pic>
      </p:grpSp>
      <p:grpSp>
        <p:nvGrpSpPr>
          <p:cNvPr id="456" name="object 456"/>
          <p:cNvGrpSpPr/>
          <p:nvPr/>
        </p:nvGrpSpPr>
        <p:grpSpPr>
          <a:xfrm>
            <a:off x="5170898" y="5117200"/>
            <a:ext cx="452517" cy="215399"/>
            <a:chOff x="5018498" y="5117199"/>
            <a:chExt cx="452517" cy="215399"/>
          </a:xfrm>
        </p:grpSpPr>
        <p:pic>
          <p:nvPicPr>
            <p:cNvPr id="457" name="object 457"/>
            <p:cNvPicPr/>
            <p:nvPr/>
          </p:nvPicPr>
          <p:blipFill>
            <a:blip r:embed="rId278"/>
            <a:stretch>
              <a:fillRect/>
            </a:stretch>
          </p:blipFill>
          <p:spPr>
            <a:xfrm>
              <a:off x="5018498" y="5172326"/>
              <a:ext cx="294658" cy="160271"/>
            </a:xfrm>
            <a:prstGeom prst="rect">
              <a:avLst/>
            </a:prstGeom>
          </p:spPr>
        </p:pic>
        <p:sp>
          <p:nvSpPr>
            <p:cNvPr id="458" name="object 458"/>
            <p:cNvSpPr/>
            <p:nvPr/>
          </p:nvSpPr>
          <p:spPr>
            <a:xfrm>
              <a:off x="5345508" y="5117199"/>
              <a:ext cx="125506" cy="211790"/>
            </a:xfrm>
            <a:custGeom>
              <a:avLst/>
              <a:gdLst/>
              <a:ahLst/>
              <a:cxnLst/>
              <a:rect l="l" t="t" r="r" b="b"/>
              <a:pathLst>
                <a:path w="142239" h="240027">
                  <a:moveTo>
                    <a:pt x="94576" y="71729"/>
                  </a:moveTo>
                  <a:lnTo>
                    <a:pt x="86601" y="67665"/>
                  </a:lnTo>
                  <a:lnTo>
                    <a:pt x="78765" y="64782"/>
                  </a:lnTo>
                  <a:lnTo>
                    <a:pt x="71183" y="63055"/>
                  </a:lnTo>
                  <a:lnTo>
                    <a:pt x="64008" y="62484"/>
                  </a:lnTo>
                  <a:lnTo>
                    <a:pt x="56388" y="62484"/>
                  </a:lnTo>
                  <a:lnTo>
                    <a:pt x="25908" y="91541"/>
                  </a:lnTo>
                  <a:lnTo>
                    <a:pt x="25908" y="65532"/>
                  </a:lnTo>
                  <a:lnTo>
                    <a:pt x="0" y="65532"/>
                  </a:lnTo>
                  <a:lnTo>
                    <a:pt x="0" y="239560"/>
                  </a:lnTo>
                  <a:lnTo>
                    <a:pt x="28956" y="239560"/>
                  </a:lnTo>
                  <a:lnTo>
                    <a:pt x="28956" y="147929"/>
                  </a:lnTo>
                  <a:lnTo>
                    <a:pt x="29235" y="139039"/>
                  </a:lnTo>
                  <a:lnTo>
                    <a:pt x="39624" y="102209"/>
                  </a:lnTo>
                  <a:lnTo>
                    <a:pt x="56388" y="93065"/>
                  </a:lnTo>
                  <a:lnTo>
                    <a:pt x="70104" y="93065"/>
                  </a:lnTo>
                  <a:lnTo>
                    <a:pt x="76288" y="94589"/>
                  </a:lnTo>
                  <a:lnTo>
                    <a:pt x="83908" y="99161"/>
                  </a:lnTo>
                  <a:lnTo>
                    <a:pt x="94576" y="71729"/>
                  </a:lnTo>
                  <a:close/>
                </a:path>
                <a:path w="142239" h="240027">
                  <a:moveTo>
                    <a:pt x="141820" y="65633"/>
                  </a:moveTo>
                  <a:lnTo>
                    <a:pt x="111340" y="65633"/>
                  </a:lnTo>
                  <a:lnTo>
                    <a:pt x="111340" y="239560"/>
                  </a:lnTo>
                  <a:lnTo>
                    <a:pt x="141820" y="239560"/>
                  </a:lnTo>
                  <a:lnTo>
                    <a:pt x="141820" y="65633"/>
                  </a:lnTo>
                  <a:close/>
                </a:path>
                <a:path w="142239" h="240027">
                  <a:moveTo>
                    <a:pt x="141820" y="0"/>
                  </a:moveTo>
                  <a:lnTo>
                    <a:pt x="111340" y="0"/>
                  </a:lnTo>
                  <a:lnTo>
                    <a:pt x="111340" y="33528"/>
                  </a:lnTo>
                  <a:lnTo>
                    <a:pt x="141820" y="33528"/>
                  </a:lnTo>
                  <a:lnTo>
                    <a:pt x="141820" y="0"/>
                  </a:lnTo>
                  <a:close/>
                </a:path>
              </a:pathLst>
            </a:custGeom>
            <a:solidFill>
              <a:srgbClr val="000000"/>
            </a:solidFill>
          </p:spPr>
          <p:txBody>
            <a:bodyPr wrap="square" lIns="0" tIns="0" rIns="0" bIns="0" rtlCol="0"/>
            <a:lstStyle/>
            <a:p>
              <a:endParaRPr/>
            </a:p>
          </p:txBody>
        </p:sp>
      </p:grpSp>
      <p:grpSp>
        <p:nvGrpSpPr>
          <p:cNvPr id="459" name="object 459"/>
          <p:cNvGrpSpPr/>
          <p:nvPr/>
        </p:nvGrpSpPr>
        <p:grpSpPr>
          <a:xfrm>
            <a:off x="5652640" y="5172326"/>
            <a:ext cx="454930" cy="160273"/>
            <a:chOff x="5500239" y="5172326"/>
            <a:chExt cx="454930" cy="160273"/>
          </a:xfrm>
        </p:grpSpPr>
        <p:pic>
          <p:nvPicPr>
            <p:cNvPr id="460" name="object 460"/>
            <p:cNvPicPr/>
            <p:nvPr/>
          </p:nvPicPr>
          <p:blipFill>
            <a:blip r:embed="rId279"/>
            <a:stretch>
              <a:fillRect/>
            </a:stretch>
          </p:blipFill>
          <p:spPr>
            <a:xfrm>
              <a:off x="5673874" y="5175017"/>
              <a:ext cx="125225" cy="157582"/>
            </a:xfrm>
            <a:prstGeom prst="rect">
              <a:avLst/>
            </a:prstGeom>
          </p:spPr>
        </p:pic>
        <p:pic>
          <p:nvPicPr>
            <p:cNvPr id="461" name="object 461"/>
            <p:cNvPicPr/>
            <p:nvPr/>
          </p:nvPicPr>
          <p:blipFill>
            <a:blip r:embed="rId280"/>
            <a:stretch>
              <a:fillRect/>
            </a:stretch>
          </p:blipFill>
          <p:spPr>
            <a:xfrm>
              <a:off x="5500239" y="5172327"/>
              <a:ext cx="144051" cy="160271"/>
            </a:xfrm>
            <a:prstGeom prst="rect">
              <a:avLst/>
            </a:prstGeom>
          </p:spPr>
        </p:pic>
        <p:pic>
          <p:nvPicPr>
            <p:cNvPr id="462" name="object 462"/>
            <p:cNvPicPr/>
            <p:nvPr/>
          </p:nvPicPr>
          <p:blipFill>
            <a:blip r:embed="rId281"/>
            <a:stretch>
              <a:fillRect/>
            </a:stretch>
          </p:blipFill>
          <p:spPr>
            <a:xfrm>
              <a:off x="5827339" y="5172326"/>
              <a:ext cx="127831" cy="160271"/>
            </a:xfrm>
            <a:prstGeom prst="rect">
              <a:avLst/>
            </a:prstGeom>
          </p:spPr>
        </p:pic>
      </p:grpSp>
      <p:grpSp>
        <p:nvGrpSpPr>
          <p:cNvPr id="463" name="object 463"/>
          <p:cNvGrpSpPr/>
          <p:nvPr/>
        </p:nvGrpSpPr>
        <p:grpSpPr>
          <a:xfrm>
            <a:off x="6242208" y="5115262"/>
            <a:ext cx="838507" cy="217338"/>
            <a:chOff x="6089809" y="5115261"/>
            <a:chExt cx="838507" cy="217338"/>
          </a:xfrm>
        </p:grpSpPr>
        <p:pic>
          <p:nvPicPr>
            <p:cNvPr id="464" name="object 464"/>
            <p:cNvPicPr/>
            <p:nvPr/>
          </p:nvPicPr>
          <p:blipFill>
            <a:blip r:embed="rId282"/>
            <a:stretch>
              <a:fillRect/>
            </a:stretch>
          </p:blipFill>
          <p:spPr>
            <a:xfrm>
              <a:off x="6089809" y="5172327"/>
              <a:ext cx="208597" cy="156237"/>
            </a:xfrm>
            <a:prstGeom prst="rect">
              <a:avLst/>
            </a:prstGeom>
          </p:spPr>
        </p:pic>
        <p:pic>
          <p:nvPicPr>
            <p:cNvPr id="465" name="object 465"/>
            <p:cNvPicPr/>
            <p:nvPr/>
          </p:nvPicPr>
          <p:blipFill>
            <a:blip r:embed="rId283"/>
            <a:stretch>
              <a:fillRect/>
            </a:stretch>
          </p:blipFill>
          <p:spPr>
            <a:xfrm>
              <a:off x="6327998" y="5121228"/>
              <a:ext cx="387602" cy="211371"/>
            </a:xfrm>
            <a:prstGeom prst="rect">
              <a:avLst/>
            </a:prstGeom>
          </p:spPr>
        </p:pic>
        <p:sp>
          <p:nvSpPr>
            <p:cNvPr id="466" name="object 466"/>
            <p:cNvSpPr/>
            <p:nvPr/>
          </p:nvSpPr>
          <p:spPr>
            <a:xfrm>
              <a:off x="6745942" y="5115261"/>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467" name="object 467"/>
            <p:cNvPicPr/>
            <p:nvPr/>
          </p:nvPicPr>
          <p:blipFill>
            <a:blip r:embed="rId284"/>
            <a:stretch>
              <a:fillRect/>
            </a:stretch>
          </p:blipFill>
          <p:spPr>
            <a:xfrm>
              <a:off x="6801746" y="5172327"/>
              <a:ext cx="126570" cy="160271"/>
            </a:xfrm>
            <a:prstGeom prst="rect">
              <a:avLst/>
            </a:prstGeom>
          </p:spPr>
        </p:pic>
      </p:grpSp>
      <p:grpSp>
        <p:nvGrpSpPr>
          <p:cNvPr id="468" name="object 468"/>
          <p:cNvGrpSpPr/>
          <p:nvPr/>
        </p:nvGrpSpPr>
        <p:grpSpPr>
          <a:xfrm>
            <a:off x="7209893" y="5172327"/>
            <a:ext cx="402403" cy="160272"/>
            <a:chOff x="7057492" y="5172326"/>
            <a:chExt cx="402403" cy="160272"/>
          </a:xfrm>
        </p:grpSpPr>
        <p:pic>
          <p:nvPicPr>
            <p:cNvPr id="469" name="object 469"/>
            <p:cNvPicPr/>
            <p:nvPr/>
          </p:nvPicPr>
          <p:blipFill>
            <a:blip r:embed="rId285"/>
            <a:stretch>
              <a:fillRect/>
            </a:stretch>
          </p:blipFill>
          <p:spPr>
            <a:xfrm>
              <a:off x="7057492" y="5172326"/>
              <a:ext cx="141278" cy="160271"/>
            </a:xfrm>
            <a:prstGeom prst="rect">
              <a:avLst/>
            </a:prstGeom>
          </p:spPr>
        </p:pic>
        <p:pic>
          <p:nvPicPr>
            <p:cNvPr id="470" name="object 470"/>
            <p:cNvPicPr/>
            <p:nvPr/>
          </p:nvPicPr>
          <p:blipFill>
            <a:blip r:embed="rId286"/>
            <a:stretch>
              <a:fillRect/>
            </a:stretch>
          </p:blipFill>
          <p:spPr>
            <a:xfrm>
              <a:off x="7228439" y="5172327"/>
              <a:ext cx="231457" cy="160271"/>
            </a:xfrm>
            <a:prstGeom prst="rect">
              <a:avLst/>
            </a:prstGeom>
          </p:spPr>
        </p:pic>
      </p:grpSp>
      <p:grpSp>
        <p:nvGrpSpPr>
          <p:cNvPr id="471" name="object 471"/>
          <p:cNvGrpSpPr/>
          <p:nvPr/>
        </p:nvGrpSpPr>
        <p:grpSpPr>
          <a:xfrm>
            <a:off x="7741554" y="5115262"/>
            <a:ext cx="519478" cy="217337"/>
            <a:chOff x="7589155" y="5115261"/>
            <a:chExt cx="519478" cy="217337"/>
          </a:xfrm>
        </p:grpSpPr>
        <p:pic>
          <p:nvPicPr>
            <p:cNvPr id="472" name="object 472"/>
            <p:cNvPicPr/>
            <p:nvPr/>
          </p:nvPicPr>
          <p:blipFill>
            <a:blip r:embed="rId287"/>
            <a:stretch>
              <a:fillRect/>
            </a:stretch>
          </p:blipFill>
          <p:spPr>
            <a:xfrm>
              <a:off x="7589155" y="5172326"/>
              <a:ext cx="141278" cy="160271"/>
            </a:xfrm>
            <a:prstGeom prst="rect">
              <a:avLst/>
            </a:prstGeom>
          </p:spPr>
        </p:pic>
        <p:sp>
          <p:nvSpPr>
            <p:cNvPr id="473" name="object 473"/>
            <p:cNvSpPr/>
            <p:nvPr/>
          </p:nvSpPr>
          <p:spPr>
            <a:xfrm>
              <a:off x="7761195" y="5115261"/>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474" name="object 474"/>
            <p:cNvPicPr/>
            <p:nvPr/>
          </p:nvPicPr>
          <p:blipFill>
            <a:blip r:embed="rId288"/>
            <a:stretch>
              <a:fillRect/>
            </a:stretch>
          </p:blipFill>
          <p:spPr>
            <a:xfrm>
              <a:off x="7816579" y="5172327"/>
              <a:ext cx="127831" cy="160271"/>
            </a:xfrm>
            <a:prstGeom prst="rect">
              <a:avLst/>
            </a:prstGeom>
          </p:spPr>
        </p:pic>
        <p:pic>
          <p:nvPicPr>
            <p:cNvPr id="475" name="object 475"/>
            <p:cNvPicPr/>
            <p:nvPr/>
          </p:nvPicPr>
          <p:blipFill>
            <a:blip r:embed="rId289"/>
            <a:stretch>
              <a:fillRect/>
            </a:stretch>
          </p:blipFill>
          <p:spPr>
            <a:xfrm>
              <a:off x="7964666" y="5172327"/>
              <a:ext cx="143967" cy="160271"/>
            </a:xfrm>
            <a:prstGeom prst="rect">
              <a:avLst/>
            </a:prstGeom>
          </p:spPr>
        </p:pic>
      </p:grpSp>
      <p:grpSp>
        <p:nvGrpSpPr>
          <p:cNvPr id="476" name="object 476"/>
          <p:cNvGrpSpPr/>
          <p:nvPr/>
        </p:nvGrpSpPr>
        <p:grpSpPr>
          <a:xfrm>
            <a:off x="966255" y="5468498"/>
            <a:ext cx="387611" cy="219523"/>
            <a:chOff x="813855" y="5468498"/>
            <a:chExt cx="387611" cy="219523"/>
          </a:xfrm>
        </p:grpSpPr>
        <p:pic>
          <p:nvPicPr>
            <p:cNvPr id="477" name="object 477"/>
            <p:cNvPicPr/>
            <p:nvPr/>
          </p:nvPicPr>
          <p:blipFill>
            <a:blip r:embed="rId290"/>
            <a:stretch>
              <a:fillRect/>
            </a:stretch>
          </p:blipFill>
          <p:spPr>
            <a:xfrm>
              <a:off x="813855" y="5468498"/>
              <a:ext cx="234146" cy="219522"/>
            </a:xfrm>
            <a:prstGeom prst="rect">
              <a:avLst/>
            </a:prstGeom>
          </p:spPr>
        </p:pic>
        <p:pic>
          <p:nvPicPr>
            <p:cNvPr id="478" name="object 478"/>
            <p:cNvPicPr/>
            <p:nvPr/>
          </p:nvPicPr>
          <p:blipFill>
            <a:blip r:embed="rId291"/>
            <a:stretch>
              <a:fillRect/>
            </a:stretch>
          </p:blipFill>
          <p:spPr>
            <a:xfrm>
              <a:off x="1077669" y="5530439"/>
              <a:ext cx="123797" cy="157582"/>
            </a:xfrm>
            <a:prstGeom prst="rect">
              <a:avLst/>
            </a:prstGeom>
          </p:spPr>
        </p:pic>
      </p:grpSp>
      <p:grpSp>
        <p:nvGrpSpPr>
          <p:cNvPr id="479" name="object 479"/>
          <p:cNvGrpSpPr/>
          <p:nvPr/>
        </p:nvGrpSpPr>
        <p:grpSpPr>
          <a:xfrm>
            <a:off x="1395553" y="5472617"/>
            <a:ext cx="288018" cy="215404"/>
            <a:chOff x="1243152" y="5472616"/>
            <a:chExt cx="288018" cy="215404"/>
          </a:xfrm>
        </p:grpSpPr>
        <p:pic>
          <p:nvPicPr>
            <p:cNvPr id="480" name="object 480"/>
            <p:cNvPicPr/>
            <p:nvPr/>
          </p:nvPicPr>
          <p:blipFill>
            <a:blip r:embed="rId292"/>
            <a:stretch>
              <a:fillRect/>
            </a:stretch>
          </p:blipFill>
          <p:spPr>
            <a:xfrm>
              <a:off x="1243152" y="5527665"/>
              <a:ext cx="123797" cy="156237"/>
            </a:xfrm>
            <a:prstGeom prst="rect">
              <a:avLst/>
            </a:prstGeom>
          </p:spPr>
        </p:pic>
        <p:pic>
          <p:nvPicPr>
            <p:cNvPr id="481" name="object 481"/>
            <p:cNvPicPr/>
            <p:nvPr/>
          </p:nvPicPr>
          <p:blipFill>
            <a:blip r:embed="rId293"/>
            <a:stretch>
              <a:fillRect/>
            </a:stretch>
          </p:blipFill>
          <p:spPr>
            <a:xfrm>
              <a:off x="1397961" y="5472616"/>
              <a:ext cx="133210" cy="215404"/>
            </a:xfrm>
            <a:prstGeom prst="rect">
              <a:avLst/>
            </a:prstGeom>
          </p:spPr>
        </p:pic>
      </p:grpSp>
      <p:grpSp>
        <p:nvGrpSpPr>
          <p:cNvPr id="482" name="object 482"/>
          <p:cNvGrpSpPr/>
          <p:nvPr/>
        </p:nvGrpSpPr>
        <p:grpSpPr>
          <a:xfrm>
            <a:off x="1803419" y="5472616"/>
            <a:ext cx="189771" cy="211790"/>
            <a:chOff x="1651018" y="5472616"/>
            <a:chExt cx="189771" cy="211790"/>
          </a:xfrm>
        </p:grpSpPr>
        <p:sp>
          <p:nvSpPr>
            <p:cNvPr id="483" name="object 483"/>
            <p:cNvSpPr/>
            <p:nvPr/>
          </p:nvSpPr>
          <p:spPr>
            <a:xfrm>
              <a:off x="1651018" y="5472616"/>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484" name="object 484"/>
            <p:cNvPicPr/>
            <p:nvPr/>
          </p:nvPicPr>
          <p:blipFill>
            <a:blip r:embed="rId294"/>
            <a:stretch>
              <a:fillRect/>
            </a:stretch>
          </p:blipFill>
          <p:spPr>
            <a:xfrm>
              <a:off x="1715564" y="5526404"/>
              <a:ext cx="125225" cy="157498"/>
            </a:xfrm>
            <a:prstGeom prst="rect">
              <a:avLst/>
            </a:prstGeom>
          </p:spPr>
        </p:pic>
      </p:grpSp>
      <p:grpSp>
        <p:nvGrpSpPr>
          <p:cNvPr id="485" name="object 485"/>
          <p:cNvGrpSpPr/>
          <p:nvPr/>
        </p:nvGrpSpPr>
        <p:grpSpPr>
          <a:xfrm>
            <a:off x="2099507" y="5472616"/>
            <a:ext cx="395679" cy="215405"/>
            <a:chOff x="1947106" y="5472616"/>
            <a:chExt cx="395679" cy="215405"/>
          </a:xfrm>
        </p:grpSpPr>
        <p:pic>
          <p:nvPicPr>
            <p:cNvPr id="486" name="object 486"/>
            <p:cNvPicPr/>
            <p:nvPr/>
          </p:nvPicPr>
          <p:blipFill>
            <a:blip r:embed="rId295"/>
            <a:stretch>
              <a:fillRect/>
            </a:stretch>
          </p:blipFill>
          <p:spPr>
            <a:xfrm>
              <a:off x="1947106" y="5476651"/>
              <a:ext cx="75387" cy="209942"/>
            </a:xfrm>
            <a:prstGeom prst="rect">
              <a:avLst/>
            </a:prstGeom>
          </p:spPr>
        </p:pic>
        <p:pic>
          <p:nvPicPr>
            <p:cNvPr id="487" name="object 487"/>
            <p:cNvPicPr/>
            <p:nvPr/>
          </p:nvPicPr>
          <p:blipFill>
            <a:blip r:embed="rId296"/>
            <a:stretch>
              <a:fillRect/>
            </a:stretch>
          </p:blipFill>
          <p:spPr>
            <a:xfrm>
              <a:off x="2044008" y="5472616"/>
              <a:ext cx="125141" cy="211286"/>
            </a:xfrm>
            <a:prstGeom prst="rect">
              <a:avLst/>
            </a:prstGeom>
          </p:spPr>
        </p:pic>
        <p:pic>
          <p:nvPicPr>
            <p:cNvPr id="488" name="object 488"/>
            <p:cNvPicPr/>
            <p:nvPr/>
          </p:nvPicPr>
          <p:blipFill>
            <a:blip r:embed="rId297"/>
            <a:stretch>
              <a:fillRect/>
            </a:stretch>
          </p:blipFill>
          <p:spPr>
            <a:xfrm>
              <a:off x="2200173" y="5526405"/>
              <a:ext cx="142612" cy="161616"/>
            </a:xfrm>
            <a:prstGeom prst="rect">
              <a:avLst/>
            </a:prstGeom>
          </p:spPr>
        </p:pic>
      </p:grpSp>
      <p:grpSp>
        <p:nvGrpSpPr>
          <p:cNvPr id="489" name="object 489"/>
          <p:cNvGrpSpPr/>
          <p:nvPr/>
        </p:nvGrpSpPr>
        <p:grpSpPr>
          <a:xfrm>
            <a:off x="2606881" y="5472616"/>
            <a:ext cx="1087530" cy="215405"/>
            <a:chOff x="2454480" y="5472616"/>
            <a:chExt cx="1087530" cy="215405"/>
          </a:xfrm>
        </p:grpSpPr>
        <p:pic>
          <p:nvPicPr>
            <p:cNvPr id="490" name="object 490"/>
            <p:cNvPicPr/>
            <p:nvPr/>
          </p:nvPicPr>
          <p:blipFill>
            <a:blip r:embed="rId298"/>
            <a:stretch>
              <a:fillRect/>
            </a:stretch>
          </p:blipFill>
          <p:spPr>
            <a:xfrm>
              <a:off x="2454480" y="5526404"/>
              <a:ext cx="232802" cy="161616"/>
            </a:xfrm>
            <a:prstGeom prst="rect">
              <a:avLst/>
            </a:prstGeom>
          </p:spPr>
        </p:pic>
        <p:pic>
          <p:nvPicPr>
            <p:cNvPr id="491" name="object 491"/>
            <p:cNvPicPr/>
            <p:nvPr/>
          </p:nvPicPr>
          <p:blipFill>
            <a:blip r:embed="rId299"/>
            <a:stretch>
              <a:fillRect/>
            </a:stretch>
          </p:blipFill>
          <p:spPr>
            <a:xfrm>
              <a:off x="2707537" y="5526404"/>
              <a:ext cx="127831" cy="161616"/>
            </a:xfrm>
            <a:prstGeom prst="rect">
              <a:avLst/>
            </a:prstGeom>
          </p:spPr>
        </p:pic>
        <p:sp>
          <p:nvSpPr>
            <p:cNvPr id="492" name="object 492"/>
            <p:cNvSpPr/>
            <p:nvPr/>
          </p:nvSpPr>
          <p:spPr>
            <a:xfrm>
              <a:off x="2866374" y="5472616"/>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93" name="object 493"/>
            <p:cNvPicPr/>
            <p:nvPr/>
          </p:nvPicPr>
          <p:blipFill>
            <a:blip r:embed="rId300"/>
            <a:stretch>
              <a:fillRect/>
            </a:stretch>
          </p:blipFill>
          <p:spPr>
            <a:xfrm>
              <a:off x="2922858" y="5472616"/>
              <a:ext cx="133294" cy="215404"/>
            </a:xfrm>
            <a:prstGeom prst="rect">
              <a:avLst/>
            </a:prstGeom>
          </p:spPr>
        </p:pic>
        <p:pic>
          <p:nvPicPr>
            <p:cNvPr id="494" name="object 494"/>
            <p:cNvPicPr/>
            <p:nvPr/>
          </p:nvPicPr>
          <p:blipFill>
            <a:blip r:embed="rId301"/>
            <a:stretch>
              <a:fillRect/>
            </a:stretch>
          </p:blipFill>
          <p:spPr>
            <a:xfrm>
              <a:off x="3095148" y="5530438"/>
              <a:ext cx="125141" cy="157582"/>
            </a:xfrm>
            <a:prstGeom prst="rect">
              <a:avLst/>
            </a:prstGeom>
          </p:spPr>
        </p:pic>
        <p:pic>
          <p:nvPicPr>
            <p:cNvPr id="495" name="object 495"/>
            <p:cNvPicPr/>
            <p:nvPr/>
          </p:nvPicPr>
          <p:blipFill>
            <a:blip r:embed="rId302"/>
            <a:stretch>
              <a:fillRect/>
            </a:stretch>
          </p:blipFill>
          <p:spPr>
            <a:xfrm>
              <a:off x="3252647" y="5526405"/>
              <a:ext cx="141278" cy="161616"/>
            </a:xfrm>
            <a:prstGeom prst="rect">
              <a:avLst/>
            </a:prstGeom>
          </p:spPr>
        </p:pic>
        <p:pic>
          <p:nvPicPr>
            <p:cNvPr id="496" name="object 496"/>
            <p:cNvPicPr/>
            <p:nvPr/>
          </p:nvPicPr>
          <p:blipFill>
            <a:blip r:embed="rId303"/>
            <a:stretch>
              <a:fillRect/>
            </a:stretch>
          </p:blipFill>
          <p:spPr>
            <a:xfrm>
              <a:off x="3414095" y="5526404"/>
              <a:ext cx="127915" cy="161616"/>
            </a:xfrm>
            <a:prstGeom prst="rect">
              <a:avLst/>
            </a:prstGeom>
          </p:spPr>
        </p:pic>
      </p:grpSp>
      <p:grpSp>
        <p:nvGrpSpPr>
          <p:cNvPr id="497" name="object 497"/>
          <p:cNvGrpSpPr/>
          <p:nvPr/>
        </p:nvGrpSpPr>
        <p:grpSpPr>
          <a:xfrm>
            <a:off x="3788625" y="5468498"/>
            <a:ext cx="572005" cy="219522"/>
            <a:chOff x="3636224" y="5468498"/>
            <a:chExt cx="572005" cy="219522"/>
          </a:xfrm>
        </p:grpSpPr>
        <p:pic>
          <p:nvPicPr>
            <p:cNvPr id="498" name="object 498"/>
            <p:cNvPicPr/>
            <p:nvPr/>
          </p:nvPicPr>
          <p:blipFill>
            <a:blip r:embed="rId304"/>
            <a:stretch>
              <a:fillRect/>
            </a:stretch>
          </p:blipFill>
          <p:spPr>
            <a:xfrm>
              <a:off x="3636224" y="5468498"/>
              <a:ext cx="332394" cy="219522"/>
            </a:xfrm>
            <a:prstGeom prst="rect">
              <a:avLst/>
            </a:prstGeom>
          </p:spPr>
        </p:pic>
        <p:pic>
          <p:nvPicPr>
            <p:cNvPr id="499" name="object 499"/>
            <p:cNvPicPr/>
            <p:nvPr/>
          </p:nvPicPr>
          <p:blipFill>
            <a:blip r:embed="rId305"/>
            <a:stretch>
              <a:fillRect/>
            </a:stretch>
          </p:blipFill>
          <p:spPr>
            <a:xfrm>
              <a:off x="3999631" y="5526405"/>
              <a:ext cx="208597" cy="157498"/>
            </a:xfrm>
            <a:prstGeom prst="rect">
              <a:avLst/>
            </a:prstGeom>
          </p:spPr>
        </p:pic>
      </p:grpSp>
      <p:grpSp>
        <p:nvGrpSpPr>
          <p:cNvPr id="500" name="object 500"/>
          <p:cNvGrpSpPr/>
          <p:nvPr/>
        </p:nvGrpSpPr>
        <p:grpSpPr>
          <a:xfrm>
            <a:off x="4479050" y="5526405"/>
            <a:ext cx="371473" cy="161616"/>
            <a:chOff x="4326648" y="5526404"/>
            <a:chExt cx="371473" cy="161616"/>
          </a:xfrm>
        </p:grpSpPr>
        <p:pic>
          <p:nvPicPr>
            <p:cNvPr id="501" name="object 501"/>
            <p:cNvPicPr/>
            <p:nvPr/>
          </p:nvPicPr>
          <p:blipFill>
            <a:blip r:embed="rId306"/>
            <a:stretch>
              <a:fillRect/>
            </a:stretch>
          </p:blipFill>
          <p:spPr>
            <a:xfrm>
              <a:off x="4326648" y="5526404"/>
              <a:ext cx="208597" cy="157498"/>
            </a:xfrm>
            <a:prstGeom prst="rect">
              <a:avLst/>
            </a:prstGeom>
          </p:spPr>
        </p:pic>
        <p:pic>
          <p:nvPicPr>
            <p:cNvPr id="502" name="object 502"/>
            <p:cNvPicPr/>
            <p:nvPr/>
          </p:nvPicPr>
          <p:blipFill>
            <a:blip r:embed="rId307"/>
            <a:stretch>
              <a:fillRect/>
            </a:stretch>
          </p:blipFill>
          <p:spPr>
            <a:xfrm>
              <a:off x="4572979" y="5530438"/>
              <a:ext cx="125141" cy="157582"/>
            </a:xfrm>
            <a:prstGeom prst="rect">
              <a:avLst/>
            </a:prstGeom>
          </p:spPr>
        </p:pic>
      </p:grpSp>
      <p:pic>
        <p:nvPicPr>
          <p:cNvPr id="503" name="object 503"/>
          <p:cNvPicPr/>
          <p:nvPr/>
        </p:nvPicPr>
        <p:blipFill>
          <a:blip r:embed="rId308"/>
          <a:stretch>
            <a:fillRect/>
          </a:stretch>
        </p:blipFill>
        <p:spPr>
          <a:xfrm>
            <a:off x="4890863" y="5526404"/>
            <a:ext cx="125225" cy="157498"/>
          </a:xfrm>
          <a:prstGeom prst="rect">
            <a:avLst/>
          </a:prstGeom>
        </p:spPr>
      </p:pic>
      <p:grpSp>
        <p:nvGrpSpPr>
          <p:cNvPr id="504" name="object 504"/>
          <p:cNvGrpSpPr/>
          <p:nvPr/>
        </p:nvGrpSpPr>
        <p:grpSpPr>
          <a:xfrm>
            <a:off x="5056431" y="5471608"/>
            <a:ext cx="633020" cy="271547"/>
            <a:chOff x="4904031" y="5471607"/>
            <a:chExt cx="633020" cy="271547"/>
          </a:xfrm>
        </p:grpSpPr>
        <p:sp>
          <p:nvSpPr>
            <p:cNvPr id="505" name="object 505"/>
            <p:cNvSpPr/>
            <p:nvPr/>
          </p:nvSpPr>
          <p:spPr>
            <a:xfrm>
              <a:off x="4904031" y="5472616"/>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506" name="object 506"/>
            <p:cNvPicPr/>
            <p:nvPr/>
          </p:nvPicPr>
          <p:blipFill>
            <a:blip r:embed="rId309"/>
            <a:stretch>
              <a:fillRect/>
            </a:stretch>
          </p:blipFill>
          <p:spPr>
            <a:xfrm>
              <a:off x="4959247" y="5526404"/>
              <a:ext cx="134554" cy="161616"/>
            </a:xfrm>
            <a:prstGeom prst="rect">
              <a:avLst/>
            </a:prstGeom>
          </p:spPr>
        </p:pic>
        <p:sp>
          <p:nvSpPr>
            <p:cNvPr id="507" name="object 507"/>
            <p:cNvSpPr/>
            <p:nvPr/>
          </p:nvSpPr>
          <p:spPr>
            <a:xfrm>
              <a:off x="5116661" y="5472615"/>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508" name="object 508"/>
            <p:cNvPicPr/>
            <p:nvPr/>
          </p:nvPicPr>
          <p:blipFill>
            <a:blip r:embed="rId310"/>
            <a:stretch>
              <a:fillRect/>
            </a:stretch>
          </p:blipFill>
          <p:spPr>
            <a:xfrm>
              <a:off x="5181291" y="5526405"/>
              <a:ext cx="134638" cy="216749"/>
            </a:xfrm>
            <a:prstGeom prst="rect">
              <a:avLst/>
            </a:prstGeom>
          </p:spPr>
        </p:pic>
        <p:pic>
          <p:nvPicPr>
            <p:cNvPr id="509" name="object 509"/>
            <p:cNvPicPr/>
            <p:nvPr/>
          </p:nvPicPr>
          <p:blipFill>
            <a:blip r:embed="rId311"/>
            <a:stretch>
              <a:fillRect/>
            </a:stretch>
          </p:blipFill>
          <p:spPr>
            <a:xfrm>
              <a:off x="5336101" y="5526405"/>
              <a:ext cx="142623" cy="161616"/>
            </a:xfrm>
            <a:prstGeom prst="rect">
              <a:avLst/>
            </a:prstGeom>
          </p:spPr>
        </p:pic>
        <p:sp>
          <p:nvSpPr>
            <p:cNvPr id="510" name="object 510"/>
            <p:cNvSpPr/>
            <p:nvPr/>
          </p:nvSpPr>
          <p:spPr>
            <a:xfrm>
              <a:off x="5510157" y="5471607"/>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grpSp>
      <p:sp>
        <p:nvSpPr>
          <p:cNvPr id="511" name="object 511"/>
          <p:cNvSpPr/>
          <p:nvPr/>
        </p:nvSpPr>
        <p:spPr>
          <a:xfrm>
            <a:off x="5818207" y="5472617"/>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nvGrpSpPr>
          <p:cNvPr id="512" name="object 512"/>
          <p:cNvGrpSpPr/>
          <p:nvPr/>
        </p:nvGrpSpPr>
        <p:grpSpPr>
          <a:xfrm>
            <a:off x="5884181" y="5472616"/>
            <a:ext cx="1501392" cy="215406"/>
            <a:chOff x="5731780" y="5472616"/>
            <a:chExt cx="1501392" cy="215406"/>
          </a:xfrm>
        </p:grpSpPr>
        <p:pic>
          <p:nvPicPr>
            <p:cNvPr id="513" name="object 513"/>
            <p:cNvPicPr/>
            <p:nvPr/>
          </p:nvPicPr>
          <p:blipFill>
            <a:blip r:embed="rId180"/>
            <a:stretch>
              <a:fillRect/>
            </a:stretch>
          </p:blipFill>
          <p:spPr>
            <a:xfrm>
              <a:off x="5731780" y="5526404"/>
              <a:ext cx="123797" cy="157498"/>
            </a:xfrm>
            <a:prstGeom prst="rect">
              <a:avLst/>
            </a:prstGeom>
          </p:spPr>
        </p:pic>
        <p:pic>
          <p:nvPicPr>
            <p:cNvPr id="514" name="object 514"/>
            <p:cNvPicPr/>
            <p:nvPr/>
          </p:nvPicPr>
          <p:blipFill>
            <a:blip r:embed="rId312"/>
            <a:stretch>
              <a:fillRect/>
            </a:stretch>
          </p:blipFill>
          <p:spPr>
            <a:xfrm>
              <a:off x="5886590" y="5526405"/>
              <a:ext cx="134554" cy="161616"/>
            </a:xfrm>
            <a:prstGeom prst="rect">
              <a:avLst/>
            </a:prstGeom>
          </p:spPr>
        </p:pic>
        <p:sp>
          <p:nvSpPr>
            <p:cNvPr id="515" name="object 515"/>
            <p:cNvSpPr/>
            <p:nvPr/>
          </p:nvSpPr>
          <p:spPr>
            <a:xfrm>
              <a:off x="6042649" y="5472616"/>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516" name="object 516"/>
            <p:cNvPicPr/>
            <p:nvPr/>
          </p:nvPicPr>
          <p:blipFill>
            <a:blip r:embed="rId313"/>
            <a:stretch>
              <a:fillRect/>
            </a:stretch>
          </p:blipFill>
          <p:spPr>
            <a:xfrm>
              <a:off x="6108635" y="5526404"/>
              <a:ext cx="125141" cy="157498"/>
            </a:xfrm>
            <a:prstGeom prst="rect">
              <a:avLst/>
            </a:prstGeom>
          </p:spPr>
        </p:pic>
        <p:pic>
          <p:nvPicPr>
            <p:cNvPr id="517" name="object 517"/>
            <p:cNvPicPr/>
            <p:nvPr/>
          </p:nvPicPr>
          <p:blipFill>
            <a:blip r:embed="rId314"/>
            <a:stretch>
              <a:fillRect/>
            </a:stretch>
          </p:blipFill>
          <p:spPr>
            <a:xfrm>
              <a:off x="6263445" y="5526405"/>
              <a:ext cx="141278" cy="161616"/>
            </a:xfrm>
            <a:prstGeom prst="rect">
              <a:avLst/>
            </a:prstGeom>
          </p:spPr>
        </p:pic>
        <p:pic>
          <p:nvPicPr>
            <p:cNvPr id="518" name="object 518"/>
            <p:cNvPicPr/>
            <p:nvPr/>
          </p:nvPicPr>
          <p:blipFill>
            <a:blip r:embed="rId315"/>
            <a:stretch>
              <a:fillRect/>
            </a:stretch>
          </p:blipFill>
          <p:spPr>
            <a:xfrm>
              <a:off x="6436997" y="5526404"/>
              <a:ext cx="231541" cy="161616"/>
            </a:xfrm>
            <a:prstGeom prst="rect">
              <a:avLst/>
            </a:prstGeom>
          </p:spPr>
        </p:pic>
        <p:pic>
          <p:nvPicPr>
            <p:cNvPr id="519" name="object 519"/>
            <p:cNvPicPr/>
            <p:nvPr/>
          </p:nvPicPr>
          <p:blipFill>
            <a:blip r:embed="rId316"/>
            <a:stretch>
              <a:fillRect/>
            </a:stretch>
          </p:blipFill>
          <p:spPr>
            <a:xfrm>
              <a:off x="6686017" y="5476650"/>
              <a:ext cx="231457" cy="211370"/>
            </a:xfrm>
            <a:prstGeom prst="rect">
              <a:avLst/>
            </a:prstGeom>
          </p:spPr>
        </p:pic>
        <p:pic>
          <p:nvPicPr>
            <p:cNvPr id="520" name="object 520"/>
            <p:cNvPicPr/>
            <p:nvPr/>
          </p:nvPicPr>
          <p:blipFill>
            <a:blip r:embed="rId317"/>
            <a:stretch>
              <a:fillRect/>
            </a:stretch>
          </p:blipFill>
          <p:spPr>
            <a:xfrm>
              <a:off x="6947142" y="5526404"/>
              <a:ext cx="216665" cy="161616"/>
            </a:xfrm>
            <a:prstGeom prst="rect">
              <a:avLst/>
            </a:prstGeom>
          </p:spPr>
        </p:pic>
        <p:sp>
          <p:nvSpPr>
            <p:cNvPr id="521" name="object 521"/>
            <p:cNvSpPr/>
            <p:nvPr/>
          </p:nvSpPr>
          <p:spPr>
            <a:xfrm>
              <a:off x="7201796" y="5654487"/>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522" name="Slide Number Placeholder 521">
            <a:extLst>
              <a:ext uri="{FF2B5EF4-FFF2-40B4-BE49-F238E27FC236}">
                <a16:creationId xmlns:a16="http://schemas.microsoft.com/office/drawing/2014/main" id="{B29999C9-E79B-1D41-93AC-31FFD4F92220}"/>
              </a:ext>
            </a:extLst>
          </p:cNvPr>
          <p:cNvSpPr>
            <a:spLocks noGrp="1"/>
          </p:cNvSpPr>
          <p:nvPr>
            <p:ph type="sldNum" sz="quarter" idx="7"/>
          </p:nvPr>
        </p:nvSpPr>
        <p:spPr/>
        <p:txBody>
          <a:bodyPr/>
          <a:lstStyle/>
          <a:p>
            <a:fld id="{B6F15528-21DE-4FAA-801E-634DDDAF4B2B}" type="slidenum">
              <a:rPr lang="en-US" smtClean="0"/>
              <a:t>77</a:t>
            </a:fld>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2623006" y="367531"/>
            <a:ext cx="1113091" cy="390525"/>
            <a:chOff x="2470605" y="367530"/>
            <a:chExt cx="1113091" cy="390525"/>
          </a:xfrm>
        </p:grpSpPr>
        <p:sp>
          <p:nvSpPr>
            <p:cNvPr id="6" name="object 6"/>
            <p:cNvSpPr/>
            <p:nvPr/>
          </p:nvSpPr>
          <p:spPr>
            <a:xfrm>
              <a:off x="2470605" y="367530"/>
              <a:ext cx="735105" cy="390525"/>
            </a:xfrm>
            <a:custGeom>
              <a:avLst/>
              <a:gdLst/>
              <a:ahLst/>
              <a:cxnLst/>
              <a:rect l="l" t="t" r="r" b="b"/>
              <a:pathLst>
                <a:path w="833119" h="442594">
                  <a:moveTo>
                    <a:pt x="298996" y="0"/>
                  </a:moveTo>
                  <a:lnTo>
                    <a:pt x="0" y="0"/>
                  </a:lnTo>
                  <a:lnTo>
                    <a:pt x="0" y="90004"/>
                  </a:lnTo>
                  <a:lnTo>
                    <a:pt x="9144" y="90004"/>
                  </a:lnTo>
                  <a:lnTo>
                    <a:pt x="12598" y="72847"/>
                  </a:lnTo>
                  <a:lnTo>
                    <a:pt x="18338" y="57810"/>
                  </a:lnTo>
                  <a:lnTo>
                    <a:pt x="44945" y="27520"/>
                  </a:lnTo>
                  <a:lnTo>
                    <a:pt x="85445" y="19812"/>
                  </a:lnTo>
                  <a:lnTo>
                    <a:pt x="108305" y="19812"/>
                  </a:lnTo>
                  <a:lnTo>
                    <a:pt x="108305" y="276123"/>
                  </a:lnTo>
                  <a:lnTo>
                    <a:pt x="108115" y="296595"/>
                  </a:lnTo>
                  <a:lnTo>
                    <a:pt x="96113" y="318897"/>
                  </a:lnTo>
                  <a:lnTo>
                    <a:pt x="90017" y="321945"/>
                  </a:lnTo>
                  <a:lnTo>
                    <a:pt x="82397" y="323469"/>
                  </a:lnTo>
                  <a:lnTo>
                    <a:pt x="62585" y="323469"/>
                  </a:lnTo>
                  <a:lnTo>
                    <a:pt x="62585" y="332613"/>
                  </a:lnTo>
                  <a:lnTo>
                    <a:pt x="236512" y="332613"/>
                  </a:lnTo>
                  <a:lnTo>
                    <a:pt x="236512" y="323469"/>
                  </a:lnTo>
                  <a:lnTo>
                    <a:pt x="215074" y="323469"/>
                  </a:lnTo>
                  <a:lnTo>
                    <a:pt x="207454" y="321945"/>
                  </a:lnTo>
                  <a:lnTo>
                    <a:pt x="202882" y="318897"/>
                  </a:lnTo>
                  <a:lnTo>
                    <a:pt x="196786" y="315849"/>
                  </a:lnTo>
                  <a:lnTo>
                    <a:pt x="193738" y="312801"/>
                  </a:lnTo>
                  <a:lnTo>
                    <a:pt x="192214" y="308229"/>
                  </a:lnTo>
                  <a:lnTo>
                    <a:pt x="190461" y="303657"/>
                  </a:lnTo>
                  <a:lnTo>
                    <a:pt x="189547" y="296786"/>
                  </a:lnTo>
                  <a:lnTo>
                    <a:pt x="189217" y="287616"/>
                  </a:lnTo>
                  <a:lnTo>
                    <a:pt x="189166" y="19812"/>
                  </a:lnTo>
                  <a:lnTo>
                    <a:pt x="224205" y="19862"/>
                  </a:lnTo>
                  <a:lnTo>
                    <a:pt x="261848" y="33197"/>
                  </a:lnTo>
                  <a:lnTo>
                    <a:pt x="286156" y="75387"/>
                  </a:lnTo>
                  <a:lnTo>
                    <a:pt x="289852" y="90004"/>
                  </a:lnTo>
                  <a:lnTo>
                    <a:pt x="298996" y="90004"/>
                  </a:lnTo>
                  <a:lnTo>
                    <a:pt x="298996" y="0"/>
                  </a:lnTo>
                  <a:close/>
                </a:path>
                <a:path w="833119" h="442594">
                  <a:moveTo>
                    <a:pt x="567512" y="103720"/>
                  </a:moveTo>
                  <a:lnTo>
                    <a:pt x="489686" y="103720"/>
                  </a:lnTo>
                  <a:lnTo>
                    <a:pt x="489686" y="112864"/>
                  </a:lnTo>
                  <a:lnTo>
                    <a:pt x="500354" y="112864"/>
                  </a:lnTo>
                  <a:lnTo>
                    <a:pt x="506450" y="114388"/>
                  </a:lnTo>
                  <a:lnTo>
                    <a:pt x="511022" y="119062"/>
                  </a:lnTo>
                  <a:lnTo>
                    <a:pt x="515594" y="122110"/>
                  </a:lnTo>
                  <a:lnTo>
                    <a:pt x="517118" y="126682"/>
                  </a:lnTo>
                  <a:lnTo>
                    <a:pt x="517118" y="132778"/>
                  </a:lnTo>
                  <a:lnTo>
                    <a:pt x="516242" y="141300"/>
                  </a:lnTo>
                  <a:lnTo>
                    <a:pt x="513499" y="152971"/>
                  </a:lnTo>
                  <a:lnTo>
                    <a:pt x="508762" y="167500"/>
                  </a:lnTo>
                  <a:lnTo>
                    <a:pt x="501878" y="184594"/>
                  </a:lnTo>
                  <a:lnTo>
                    <a:pt x="475970" y="254787"/>
                  </a:lnTo>
                  <a:lnTo>
                    <a:pt x="436257" y="164782"/>
                  </a:lnTo>
                  <a:lnTo>
                    <a:pt x="424065" y="126682"/>
                  </a:lnTo>
                  <a:lnTo>
                    <a:pt x="424065" y="123634"/>
                  </a:lnTo>
                  <a:lnTo>
                    <a:pt x="425589" y="120586"/>
                  </a:lnTo>
                  <a:lnTo>
                    <a:pt x="431685" y="114388"/>
                  </a:lnTo>
                  <a:lnTo>
                    <a:pt x="437781" y="112864"/>
                  </a:lnTo>
                  <a:lnTo>
                    <a:pt x="445490" y="112864"/>
                  </a:lnTo>
                  <a:lnTo>
                    <a:pt x="445490" y="103720"/>
                  </a:lnTo>
                  <a:lnTo>
                    <a:pt x="323380" y="103720"/>
                  </a:lnTo>
                  <a:lnTo>
                    <a:pt x="323380" y="112864"/>
                  </a:lnTo>
                  <a:lnTo>
                    <a:pt x="331000" y="114388"/>
                  </a:lnTo>
                  <a:lnTo>
                    <a:pt x="338721" y="119062"/>
                  </a:lnTo>
                  <a:lnTo>
                    <a:pt x="348170" y="131470"/>
                  </a:lnTo>
                  <a:lnTo>
                    <a:pt x="353771" y="141351"/>
                  </a:lnTo>
                  <a:lnTo>
                    <a:pt x="360222" y="154952"/>
                  </a:lnTo>
                  <a:lnTo>
                    <a:pt x="367677" y="172402"/>
                  </a:lnTo>
                  <a:lnTo>
                    <a:pt x="442353" y="343281"/>
                  </a:lnTo>
                  <a:lnTo>
                    <a:pt x="434733" y="361569"/>
                  </a:lnTo>
                  <a:lnTo>
                    <a:pt x="428155" y="378434"/>
                  </a:lnTo>
                  <a:lnTo>
                    <a:pt x="422160" y="392137"/>
                  </a:lnTo>
                  <a:lnTo>
                    <a:pt x="416725" y="402386"/>
                  </a:lnTo>
                  <a:lnTo>
                    <a:pt x="411873" y="408901"/>
                  </a:lnTo>
                  <a:lnTo>
                    <a:pt x="407301" y="413473"/>
                  </a:lnTo>
                  <a:lnTo>
                    <a:pt x="402729" y="416521"/>
                  </a:lnTo>
                  <a:lnTo>
                    <a:pt x="396633" y="416521"/>
                  </a:lnTo>
                  <a:lnTo>
                    <a:pt x="392061" y="411949"/>
                  </a:lnTo>
                  <a:lnTo>
                    <a:pt x="392061" y="401281"/>
                  </a:lnTo>
                  <a:lnTo>
                    <a:pt x="390867" y="393839"/>
                  </a:lnTo>
                  <a:lnTo>
                    <a:pt x="355485" y="369277"/>
                  </a:lnTo>
                  <a:lnTo>
                    <a:pt x="334048" y="402805"/>
                  </a:lnTo>
                  <a:lnTo>
                    <a:pt x="334899" y="410527"/>
                  </a:lnTo>
                  <a:lnTo>
                    <a:pt x="361391" y="439191"/>
                  </a:lnTo>
                  <a:lnTo>
                    <a:pt x="379869" y="442429"/>
                  </a:lnTo>
                  <a:lnTo>
                    <a:pt x="391883" y="441032"/>
                  </a:lnTo>
                  <a:lnTo>
                    <a:pt x="429107" y="410883"/>
                  </a:lnTo>
                  <a:lnTo>
                    <a:pt x="447433" y="371551"/>
                  </a:lnTo>
                  <a:lnTo>
                    <a:pt x="532168" y="152946"/>
                  </a:lnTo>
                  <a:lnTo>
                    <a:pt x="538454" y="137922"/>
                  </a:lnTo>
                  <a:lnTo>
                    <a:pt x="543598" y="127177"/>
                  </a:lnTo>
                  <a:lnTo>
                    <a:pt x="547598" y="120586"/>
                  </a:lnTo>
                  <a:lnTo>
                    <a:pt x="553796" y="115912"/>
                  </a:lnTo>
                  <a:lnTo>
                    <a:pt x="559892" y="112864"/>
                  </a:lnTo>
                  <a:lnTo>
                    <a:pt x="567512" y="112864"/>
                  </a:lnTo>
                  <a:lnTo>
                    <a:pt x="567512" y="103720"/>
                  </a:lnTo>
                  <a:close/>
                </a:path>
                <a:path w="833119" h="442594">
                  <a:moveTo>
                    <a:pt x="832866" y="216687"/>
                  </a:moveTo>
                  <a:lnTo>
                    <a:pt x="826439" y="171170"/>
                  </a:lnTo>
                  <a:lnTo>
                    <a:pt x="808482" y="131622"/>
                  </a:lnTo>
                  <a:lnTo>
                    <a:pt x="779614" y="105752"/>
                  </a:lnTo>
                  <a:lnTo>
                    <a:pt x="759625" y="98044"/>
                  </a:lnTo>
                  <a:lnTo>
                    <a:pt x="759625" y="222783"/>
                  </a:lnTo>
                  <a:lnTo>
                    <a:pt x="759002" y="249097"/>
                  </a:lnTo>
                  <a:lnTo>
                    <a:pt x="753198" y="288023"/>
                  </a:lnTo>
                  <a:lnTo>
                    <a:pt x="726097" y="315849"/>
                  </a:lnTo>
                  <a:lnTo>
                    <a:pt x="713803" y="313867"/>
                  </a:lnTo>
                  <a:lnTo>
                    <a:pt x="705535" y="309753"/>
                  </a:lnTo>
                  <a:lnTo>
                    <a:pt x="702094" y="308038"/>
                  </a:lnTo>
                  <a:lnTo>
                    <a:pt x="690943" y="298488"/>
                  </a:lnTo>
                  <a:lnTo>
                    <a:pt x="680377" y="285369"/>
                  </a:lnTo>
                  <a:lnTo>
                    <a:pt x="680377" y="161734"/>
                  </a:lnTo>
                  <a:lnTo>
                    <a:pt x="709523" y="128943"/>
                  </a:lnTo>
                  <a:lnTo>
                    <a:pt x="721525" y="126682"/>
                  </a:lnTo>
                  <a:lnTo>
                    <a:pt x="728980" y="127546"/>
                  </a:lnTo>
                  <a:lnTo>
                    <a:pt x="756196" y="172415"/>
                  </a:lnTo>
                  <a:lnTo>
                    <a:pt x="759625" y="222783"/>
                  </a:lnTo>
                  <a:lnTo>
                    <a:pt x="759625" y="98044"/>
                  </a:lnTo>
                  <a:lnTo>
                    <a:pt x="756691" y="97231"/>
                  </a:lnTo>
                  <a:lnTo>
                    <a:pt x="744385" y="96100"/>
                  </a:lnTo>
                  <a:lnTo>
                    <a:pt x="733475" y="96939"/>
                  </a:lnTo>
                  <a:lnTo>
                    <a:pt x="692569" y="118440"/>
                  </a:lnTo>
                  <a:lnTo>
                    <a:pt x="680377" y="134302"/>
                  </a:lnTo>
                  <a:lnTo>
                    <a:pt x="680377" y="103733"/>
                  </a:lnTo>
                  <a:lnTo>
                    <a:pt x="584263" y="103733"/>
                  </a:lnTo>
                  <a:lnTo>
                    <a:pt x="584263" y="112864"/>
                  </a:lnTo>
                  <a:lnTo>
                    <a:pt x="594931" y="112864"/>
                  </a:lnTo>
                  <a:lnTo>
                    <a:pt x="602551" y="115912"/>
                  </a:lnTo>
                  <a:lnTo>
                    <a:pt x="611695" y="151066"/>
                  </a:lnTo>
                  <a:lnTo>
                    <a:pt x="611695" y="393674"/>
                  </a:lnTo>
                  <a:lnTo>
                    <a:pt x="593407" y="431774"/>
                  </a:lnTo>
                  <a:lnTo>
                    <a:pt x="584263" y="431774"/>
                  </a:lnTo>
                  <a:lnTo>
                    <a:pt x="584263" y="440918"/>
                  </a:lnTo>
                  <a:lnTo>
                    <a:pt x="715429" y="440918"/>
                  </a:lnTo>
                  <a:lnTo>
                    <a:pt x="715429" y="431774"/>
                  </a:lnTo>
                  <a:lnTo>
                    <a:pt x="703237" y="431774"/>
                  </a:lnTo>
                  <a:lnTo>
                    <a:pt x="695617" y="430250"/>
                  </a:lnTo>
                  <a:lnTo>
                    <a:pt x="692569" y="428726"/>
                  </a:lnTo>
                  <a:lnTo>
                    <a:pt x="687997" y="427202"/>
                  </a:lnTo>
                  <a:lnTo>
                    <a:pt x="684949" y="424154"/>
                  </a:lnTo>
                  <a:lnTo>
                    <a:pt x="681901" y="415010"/>
                  </a:lnTo>
                  <a:lnTo>
                    <a:pt x="680377" y="407390"/>
                  </a:lnTo>
                  <a:lnTo>
                    <a:pt x="680377" y="309753"/>
                  </a:lnTo>
                  <a:lnTo>
                    <a:pt x="687209" y="317157"/>
                  </a:lnTo>
                  <a:lnTo>
                    <a:pt x="693902" y="323278"/>
                  </a:lnTo>
                  <a:lnTo>
                    <a:pt x="732218" y="339661"/>
                  </a:lnTo>
                  <a:lnTo>
                    <a:pt x="741337" y="340233"/>
                  </a:lnTo>
                  <a:lnTo>
                    <a:pt x="754519" y="339356"/>
                  </a:lnTo>
                  <a:lnTo>
                    <a:pt x="798601" y="316369"/>
                  </a:lnTo>
                  <a:lnTo>
                    <a:pt x="820674" y="280695"/>
                  </a:lnTo>
                  <a:lnTo>
                    <a:pt x="832040" y="234403"/>
                  </a:lnTo>
                  <a:lnTo>
                    <a:pt x="832866" y="21668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3244495" y="452325"/>
              <a:ext cx="169601" cy="215404"/>
            </a:xfrm>
            <a:prstGeom prst="rect">
              <a:avLst/>
            </a:prstGeom>
          </p:spPr>
        </p:pic>
        <p:pic>
          <p:nvPicPr>
            <p:cNvPr id="8" name="object 8"/>
            <p:cNvPicPr/>
            <p:nvPr/>
          </p:nvPicPr>
          <p:blipFill>
            <a:blip r:embed="rId3"/>
            <a:stretch>
              <a:fillRect/>
            </a:stretch>
          </p:blipFill>
          <p:spPr>
            <a:xfrm>
              <a:off x="3443763" y="452325"/>
              <a:ext cx="139933" cy="215404"/>
            </a:xfrm>
            <a:prstGeom prst="rect">
              <a:avLst/>
            </a:prstGeom>
          </p:spPr>
        </p:pic>
      </p:grpSp>
      <p:grpSp>
        <p:nvGrpSpPr>
          <p:cNvPr id="9" name="object 9"/>
          <p:cNvGrpSpPr/>
          <p:nvPr/>
        </p:nvGrpSpPr>
        <p:grpSpPr>
          <a:xfrm>
            <a:off x="3886873" y="360801"/>
            <a:ext cx="383858" cy="306928"/>
            <a:chOff x="3734472" y="360801"/>
            <a:chExt cx="383858" cy="306928"/>
          </a:xfrm>
        </p:grpSpPr>
        <p:pic>
          <p:nvPicPr>
            <p:cNvPr id="10" name="object 10"/>
            <p:cNvPicPr/>
            <p:nvPr/>
          </p:nvPicPr>
          <p:blipFill>
            <a:blip r:embed="rId4"/>
            <a:stretch>
              <a:fillRect/>
            </a:stretch>
          </p:blipFill>
          <p:spPr>
            <a:xfrm>
              <a:off x="3734472" y="452325"/>
              <a:ext cx="191116" cy="215404"/>
            </a:xfrm>
            <a:prstGeom prst="rect">
              <a:avLst/>
            </a:prstGeom>
          </p:spPr>
        </p:pic>
        <p:sp>
          <p:nvSpPr>
            <p:cNvPr id="11" name="object 11"/>
            <p:cNvSpPr/>
            <p:nvPr/>
          </p:nvSpPr>
          <p:spPr>
            <a:xfrm>
              <a:off x="3952482" y="360801"/>
              <a:ext cx="165847" cy="300318"/>
            </a:xfrm>
            <a:custGeom>
              <a:avLst/>
              <a:gdLst/>
              <a:ahLst/>
              <a:cxnLst/>
              <a:rect l="l" t="t" r="r" b="b"/>
              <a:pathLst>
                <a:path w="187960" h="340359">
                  <a:moveTo>
                    <a:pt x="135731" y="340232"/>
                  </a:moveTo>
                  <a:lnTo>
                    <a:pt x="0" y="340232"/>
                  </a:lnTo>
                  <a:lnTo>
                    <a:pt x="0" y="332613"/>
                  </a:lnTo>
                  <a:lnTo>
                    <a:pt x="9144" y="332613"/>
                  </a:lnTo>
                  <a:lnTo>
                    <a:pt x="16764" y="331089"/>
                  </a:lnTo>
                  <a:lnTo>
                    <a:pt x="21336" y="328041"/>
                  </a:lnTo>
                  <a:lnTo>
                    <a:pt x="25908" y="326517"/>
                  </a:lnTo>
                  <a:lnTo>
                    <a:pt x="28956" y="323469"/>
                  </a:lnTo>
                  <a:lnTo>
                    <a:pt x="30480" y="318896"/>
                  </a:lnTo>
                  <a:lnTo>
                    <a:pt x="32004" y="315849"/>
                  </a:lnTo>
                  <a:lnTo>
                    <a:pt x="33528" y="306705"/>
                  </a:lnTo>
                  <a:lnTo>
                    <a:pt x="33528" y="135826"/>
                  </a:lnTo>
                  <a:lnTo>
                    <a:pt x="0" y="135826"/>
                  </a:lnTo>
                  <a:lnTo>
                    <a:pt x="0" y="111347"/>
                  </a:lnTo>
                  <a:lnTo>
                    <a:pt x="33528" y="111347"/>
                  </a:lnTo>
                  <a:lnTo>
                    <a:pt x="33528" y="94583"/>
                  </a:lnTo>
                  <a:lnTo>
                    <a:pt x="32004" y="82391"/>
                  </a:lnTo>
                  <a:lnTo>
                    <a:pt x="33696" y="65802"/>
                  </a:lnTo>
                  <a:lnTo>
                    <a:pt x="58007" y="22860"/>
                  </a:lnTo>
                  <a:lnTo>
                    <a:pt x="107513" y="1428"/>
                  </a:lnTo>
                  <a:lnTo>
                    <a:pt x="128111" y="0"/>
                  </a:lnTo>
                  <a:lnTo>
                    <a:pt x="142770" y="595"/>
                  </a:lnTo>
                  <a:lnTo>
                    <a:pt x="179927" y="16644"/>
                  </a:lnTo>
                  <a:lnTo>
                    <a:pt x="187642" y="36576"/>
                  </a:lnTo>
                  <a:lnTo>
                    <a:pt x="187642" y="44291"/>
                  </a:lnTo>
                  <a:lnTo>
                    <a:pt x="146399" y="64103"/>
                  </a:lnTo>
                  <a:lnTo>
                    <a:pt x="129635" y="30480"/>
                  </a:lnTo>
                  <a:lnTo>
                    <a:pt x="129635" y="21336"/>
                  </a:lnTo>
                  <a:lnTo>
                    <a:pt x="123539" y="15240"/>
                  </a:lnTo>
                  <a:lnTo>
                    <a:pt x="120491" y="13716"/>
                  </a:lnTo>
                  <a:lnTo>
                    <a:pt x="112871" y="13716"/>
                  </a:lnTo>
                  <a:lnTo>
                    <a:pt x="108299" y="15240"/>
                  </a:lnTo>
                  <a:lnTo>
                    <a:pt x="102203" y="24384"/>
                  </a:lnTo>
                  <a:lnTo>
                    <a:pt x="100679" y="30480"/>
                  </a:lnTo>
                  <a:lnTo>
                    <a:pt x="100679" y="111347"/>
                  </a:lnTo>
                  <a:lnTo>
                    <a:pt x="135731" y="111347"/>
                  </a:lnTo>
                  <a:lnTo>
                    <a:pt x="135731" y="135826"/>
                  </a:lnTo>
                  <a:lnTo>
                    <a:pt x="100679" y="135826"/>
                  </a:lnTo>
                  <a:lnTo>
                    <a:pt x="100679" y="294513"/>
                  </a:lnTo>
                  <a:lnTo>
                    <a:pt x="117062" y="330327"/>
                  </a:lnTo>
                  <a:lnTo>
                    <a:pt x="135731" y="332613"/>
                  </a:lnTo>
                  <a:lnTo>
                    <a:pt x="135731" y="340232"/>
                  </a:lnTo>
                  <a:close/>
                </a:path>
              </a:pathLst>
            </a:custGeom>
            <a:solidFill>
              <a:srgbClr val="006633"/>
            </a:solidFill>
          </p:spPr>
          <p:txBody>
            <a:bodyPr wrap="square" lIns="0" tIns="0" rIns="0" bIns="0" rtlCol="0"/>
            <a:lstStyle/>
            <a:p>
              <a:endParaRPr/>
            </a:p>
          </p:txBody>
        </p:sp>
      </p:grpSp>
      <p:grpSp>
        <p:nvGrpSpPr>
          <p:cNvPr id="12" name="object 12"/>
          <p:cNvGrpSpPr/>
          <p:nvPr/>
        </p:nvGrpSpPr>
        <p:grpSpPr>
          <a:xfrm>
            <a:off x="4367353" y="360802"/>
            <a:ext cx="912679" cy="308722"/>
            <a:chOff x="4214953" y="360801"/>
            <a:chExt cx="912679" cy="308722"/>
          </a:xfrm>
        </p:grpSpPr>
        <p:sp>
          <p:nvSpPr>
            <p:cNvPr id="13" name="object 13"/>
            <p:cNvSpPr/>
            <p:nvPr/>
          </p:nvSpPr>
          <p:spPr>
            <a:xfrm>
              <a:off x="4214953" y="360801"/>
              <a:ext cx="207309" cy="308722"/>
            </a:xfrm>
            <a:custGeom>
              <a:avLst/>
              <a:gdLst/>
              <a:ahLst/>
              <a:cxnLst/>
              <a:rect l="l" t="t" r="r" b="b"/>
              <a:pathLst>
                <a:path w="234950" h="349884">
                  <a:moveTo>
                    <a:pt x="118967" y="349377"/>
                  </a:moveTo>
                  <a:lnTo>
                    <a:pt x="45720" y="331088"/>
                  </a:lnTo>
                  <a:lnTo>
                    <a:pt x="39623" y="328040"/>
                  </a:lnTo>
                  <a:lnTo>
                    <a:pt x="30479" y="328040"/>
                  </a:lnTo>
                  <a:lnTo>
                    <a:pt x="25908" y="329564"/>
                  </a:lnTo>
                  <a:lnTo>
                    <a:pt x="21335" y="334137"/>
                  </a:lnTo>
                  <a:lnTo>
                    <a:pt x="16763" y="337185"/>
                  </a:lnTo>
                  <a:lnTo>
                    <a:pt x="12191" y="341757"/>
                  </a:lnTo>
                  <a:lnTo>
                    <a:pt x="9144" y="347853"/>
                  </a:lnTo>
                  <a:lnTo>
                    <a:pt x="0" y="347853"/>
                  </a:lnTo>
                  <a:lnTo>
                    <a:pt x="0" y="222789"/>
                  </a:lnTo>
                  <a:lnTo>
                    <a:pt x="9144" y="222789"/>
                  </a:lnTo>
                  <a:lnTo>
                    <a:pt x="16025" y="247627"/>
                  </a:lnTo>
                  <a:lnTo>
                    <a:pt x="25336" y="269474"/>
                  </a:lnTo>
                  <a:lnTo>
                    <a:pt x="51815" y="303656"/>
                  </a:lnTo>
                  <a:lnTo>
                    <a:pt x="100344" y="329374"/>
                  </a:lnTo>
                  <a:lnTo>
                    <a:pt x="117443" y="331088"/>
                  </a:lnTo>
                  <a:lnTo>
                    <a:pt x="130563" y="330207"/>
                  </a:lnTo>
                  <a:lnTo>
                    <a:pt x="168774" y="308465"/>
                  </a:lnTo>
                  <a:lnTo>
                    <a:pt x="178498" y="282225"/>
                  </a:lnTo>
                  <a:lnTo>
                    <a:pt x="178498" y="273081"/>
                  </a:lnTo>
                  <a:lnTo>
                    <a:pt x="152495" y="238029"/>
                  </a:lnTo>
                  <a:lnTo>
                    <a:pt x="145375" y="232267"/>
                  </a:lnTo>
                  <a:lnTo>
                    <a:pt x="135540" y="226218"/>
                  </a:lnTo>
                  <a:lnTo>
                    <a:pt x="123134" y="219598"/>
                  </a:lnTo>
                  <a:lnTo>
                    <a:pt x="86900" y="201184"/>
                  </a:lnTo>
                  <a:lnTo>
                    <a:pt x="68627" y="191273"/>
                  </a:lnTo>
                  <a:lnTo>
                    <a:pt x="32980" y="165663"/>
                  </a:lnTo>
                  <a:lnTo>
                    <a:pt x="7310" y="128548"/>
                  </a:lnTo>
                  <a:lnTo>
                    <a:pt x="1523" y="96107"/>
                  </a:lnTo>
                  <a:lnTo>
                    <a:pt x="3262" y="76603"/>
                  </a:lnTo>
                  <a:lnTo>
                    <a:pt x="30479" y="27432"/>
                  </a:lnTo>
                  <a:lnTo>
                    <a:pt x="63674" y="6858"/>
                  </a:lnTo>
                  <a:lnTo>
                    <a:pt x="103727" y="0"/>
                  </a:lnTo>
                  <a:lnTo>
                    <a:pt x="111728" y="285"/>
                  </a:lnTo>
                  <a:lnTo>
                    <a:pt x="155447" y="11215"/>
                  </a:lnTo>
                  <a:lnTo>
                    <a:pt x="163163" y="15240"/>
                  </a:lnTo>
                  <a:lnTo>
                    <a:pt x="173831" y="19812"/>
                  </a:lnTo>
                  <a:lnTo>
                    <a:pt x="183070" y="22859"/>
                  </a:lnTo>
                  <a:lnTo>
                    <a:pt x="190690" y="22859"/>
                  </a:lnTo>
                  <a:lnTo>
                    <a:pt x="193738" y="21336"/>
                  </a:lnTo>
                  <a:lnTo>
                    <a:pt x="196786" y="18288"/>
                  </a:lnTo>
                  <a:lnTo>
                    <a:pt x="199834" y="16764"/>
                  </a:lnTo>
                  <a:lnTo>
                    <a:pt x="201358" y="10668"/>
                  </a:lnTo>
                  <a:lnTo>
                    <a:pt x="204406" y="0"/>
                  </a:lnTo>
                  <a:lnTo>
                    <a:pt x="210502" y="0"/>
                  </a:lnTo>
                  <a:lnTo>
                    <a:pt x="213550" y="111347"/>
                  </a:lnTo>
                  <a:lnTo>
                    <a:pt x="204406" y="111347"/>
                  </a:lnTo>
                  <a:lnTo>
                    <a:pt x="199571" y="91654"/>
                  </a:lnTo>
                  <a:lnTo>
                    <a:pt x="192012" y="73818"/>
                  </a:lnTo>
                  <a:lnTo>
                    <a:pt x="154376" y="33115"/>
                  </a:lnTo>
                  <a:lnTo>
                    <a:pt x="108299" y="18288"/>
                  </a:lnTo>
                  <a:lnTo>
                    <a:pt x="96320" y="19145"/>
                  </a:lnTo>
                  <a:lnTo>
                    <a:pt x="62341" y="38924"/>
                  </a:lnTo>
                  <a:lnTo>
                    <a:pt x="53339" y="62579"/>
                  </a:lnTo>
                  <a:lnTo>
                    <a:pt x="53339" y="70199"/>
                  </a:lnTo>
                  <a:lnTo>
                    <a:pt x="82391" y="105251"/>
                  </a:lnTo>
                  <a:lnTo>
                    <a:pt x="116252" y="124579"/>
                  </a:lnTo>
                  <a:lnTo>
                    <a:pt x="135731" y="134302"/>
                  </a:lnTo>
                  <a:lnTo>
                    <a:pt x="162273" y="147994"/>
                  </a:lnTo>
                  <a:lnTo>
                    <a:pt x="202248" y="174807"/>
                  </a:lnTo>
                  <a:lnTo>
                    <a:pt x="229552" y="215122"/>
                  </a:lnTo>
                  <a:lnTo>
                    <a:pt x="234886" y="247173"/>
                  </a:lnTo>
                  <a:lnTo>
                    <a:pt x="232862" y="267167"/>
                  </a:lnTo>
                  <a:lnTo>
                    <a:pt x="216241" y="303189"/>
                  </a:lnTo>
                  <a:lnTo>
                    <a:pt x="184198" y="332017"/>
                  </a:lnTo>
                  <a:lnTo>
                    <a:pt x="142985" y="347400"/>
                  </a:lnTo>
                  <a:lnTo>
                    <a:pt x="118967" y="349377"/>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4451788" y="452325"/>
              <a:ext cx="189771" cy="215404"/>
            </a:xfrm>
            <a:prstGeom prst="rect">
              <a:avLst/>
            </a:prstGeom>
          </p:spPr>
        </p:pic>
        <p:sp>
          <p:nvSpPr>
            <p:cNvPr id="15" name="object 15"/>
            <p:cNvSpPr/>
            <p:nvPr/>
          </p:nvSpPr>
          <p:spPr>
            <a:xfrm>
              <a:off x="4663148" y="360806"/>
              <a:ext cx="464484" cy="307041"/>
            </a:xfrm>
            <a:custGeom>
              <a:avLst/>
              <a:gdLst/>
              <a:ahLst/>
              <a:cxnLst/>
              <a:rect l="l" t="t" r="r" b="b"/>
              <a:pathLst>
                <a:path w="526414" h="347980">
                  <a:moveTo>
                    <a:pt x="123545" y="332613"/>
                  </a:moveTo>
                  <a:lnTo>
                    <a:pt x="96316" y="304419"/>
                  </a:lnTo>
                  <a:lnTo>
                    <a:pt x="96012" y="292989"/>
                  </a:lnTo>
                  <a:lnTo>
                    <a:pt x="96012" y="7620"/>
                  </a:lnTo>
                  <a:lnTo>
                    <a:pt x="0" y="7620"/>
                  </a:lnTo>
                  <a:lnTo>
                    <a:pt x="0" y="16764"/>
                  </a:lnTo>
                  <a:lnTo>
                    <a:pt x="10668" y="16764"/>
                  </a:lnTo>
                  <a:lnTo>
                    <a:pt x="16764" y="19812"/>
                  </a:lnTo>
                  <a:lnTo>
                    <a:pt x="27432" y="54952"/>
                  </a:lnTo>
                  <a:lnTo>
                    <a:pt x="27432" y="292989"/>
                  </a:lnTo>
                  <a:lnTo>
                    <a:pt x="16764" y="329565"/>
                  </a:lnTo>
                  <a:lnTo>
                    <a:pt x="0" y="332613"/>
                  </a:lnTo>
                  <a:lnTo>
                    <a:pt x="0" y="340233"/>
                  </a:lnTo>
                  <a:lnTo>
                    <a:pt x="123545" y="340233"/>
                  </a:lnTo>
                  <a:lnTo>
                    <a:pt x="123545" y="332613"/>
                  </a:lnTo>
                  <a:close/>
                </a:path>
                <a:path w="526414" h="347980">
                  <a:moveTo>
                    <a:pt x="233362" y="38100"/>
                  </a:moveTo>
                  <a:lnTo>
                    <a:pt x="210121" y="2476"/>
                  </a:lnTo>
                  <a:lnTo>
                    <a:pt x="195173" y="0"/>
                  </a:lnTo>
                  <a:lnTo>
                    <a:pt x="187477" y="596"/>
                  </a:lnTo>
                  <a:lnTo>
                    <a:pt x="157911" y="30391"/>
                  </a:lnTo>
                  <a:lnTo>
                    <a:pt x="157073" y="38100"/>
                  </a:lnTo>
                  <a:lnTo>
                    <a:pt x="157911" y="45631"/>
                  </a:lnTo>
                  <a:lnTo>
                    <a:pt x="187477" y="75463"/>
                  </a:lnTo>
                  <a:lnTo>
                    <a:pt x="195173" y="76301"/>
                  </a:lnTo>
                  <a:lnTo>
                    <a:pt x="202946" y="75463"/>
                  </a:lnTo>
                  <a:lnTo>
                    <a:pt x="232778" y="45631"/>
                  </a:lnTo>
                  <a:lnTo>
                    <a:pt x="233362" y="38100"/>
                  </a:lnTo>
                  <a:close/>
                </a:path>
                <a:path w="526414" h="347980">
                  <a:moveTo>
                    <a:pt x="257746" y="332613"/>
                  </a:moveTo>
                  <a:lnTo>
                    <a:pt x="230606" y="304419"/>
                  </a:lnTo>
                  <a:lnTo>
                    <a:pt x="230314" y="292989"/>
                  </a:lnTo>
                  <a:lnTo>
                    <a:pt x="230314" y="111353"/>
                  </a:lnTo>
                  <a:lnTo>
                    <a:pt x="132689" y="111353"/>
                  </a:lnTo>
                  <a:lnTo>
                    <a:pt x="132689" y="120497"/>
                  </a:lnTo>
                  <a:lnTo>
                    <a:pt x="144881" y="120497"/>
                  </a:lnTo>
                  <a:lnTo>
                    <a:pt x="150977" y="123545"/>
                  </a:lnTo>
                  <a:lnTo>
                    <a:pt x="161645" y="158686"/>
                  </a:lnTo>
                  <a:lnTo>
                    <a:pt x="161645" y="292989"/>
                  </a:lnTo>
                  <a:lnTo>
                    <a:pt x="150977" y="329565"/>
                  </a:lnTo>
                  <a:lnTo>
                    <a:pt x="132689" y="332613"/>
                  </a:lnTo>
                  <a:lnTo>
                    <a:pt x="132689" y="340233"/>
                  </a:lnTo>
                  <a:lnTo>
                    <a:pt x="257746" y="340233"/>
                  </a:lnTo>
                  <a:lnTo>
                    <a:pt x="257746" y="332613"/>
                  </a:lnTo>
                  <a:close/>
                </a:path>
                <a:path w="526414" h="347980">
                  <a:moveTo>
                    <a:pt x="526262" y="320421"/>
                  </a:moveTo>
                  <a:lnTo>
                    <a:pt x="517017" y="320421"/>
                  </a:lnTo>
                  <a:lnTo>
                    <a:pt x="510921" y="318897"/>
                  </a:lnTo>
                  <a:lnTo>
                    <a:pt x="506349" y="315849"/>
                  </a:lnTo>
                  <a:lnTo>
                    <a:pt x="501777" y="311277"/>
                  </a:lnTo>
                  <a:lnTo>
                    <a:pt x="500253" y="309753"/>
                  </a:lnTo>
                  <a:lnTo>
                    <a:pt x="498729" y="303657"/>
                  </a:lnTo>
                  <a:lnTo>
                    <a:pt x="498500" y="299935"/>
                  </a:lnTo>
                  <a:lnTo>
                    <a:pt x="497967" y="293357"/>
                  </a:lnTo>
                  <a:lnTo>
                    <a:pt x="497446" y="283895"/>
                  </a:lnTo>
                  <a:lnTo>
                    <a:pt x="497230" y="272707"/>
                  </a:lnTo>
                  <a:lnTo>
                    <a:pt x="497205" y="132778"/>
                  </a:lnTo>
                  <a:lnTo>
                    <a:pt x="497205" y="7620"/>
                  </a:lnTo>
                  <a:lnTo>
                    <a:pt x="396532" y="7620"/>
                  </a:lnTo>
                  <a:lnTo>
                    <a:pt x="396532" y="18288"/>
                  </a:lnTo>
                  <a:lnTo>
                    <a:pt x="407200" y="18288"/>
                  </a:lnTo>
                  <a:lnTo>
                    <a:pt x="413296" y="19812"/>
                  </a:lnTo>
                  <a:lnTo>
                    <a:pt x="428625" y="132778"/>
                  </a:lnTo>
                  <a:lnTo>
                    <a:pt x="428625" y="163258"/>
                  </a:lnTo>
                  <a:lnTo>
                    <a:pt x="428536" y="283895"/>
                  </a:lnTo>
                  <a:lnTo>
                    <a:pt x="399173" y="316636"/>
                  </a:lnTo>
                  <a:lnTo>
                    <a:pt x="388912" y="318897"/>
                  </a:lnTo>
                  <a:lnTo>
                    <a:pt x="381292" y="318897"/>
                  </a:lnTo>
                  <a:lnTo>
                    <a:pt x="355384" y="283756"/>
                  </a:lnTo>
                  <a:lnTo>
                    <a:pt x="349592" y="240030"/>
                  </a:lnTo>
                  <a:lnTo>
                    <a:pt x="349288" y="219748"/>
                  </a:lnTo>
                  <a:lnTo>
                    <a:pt x="349592" y="200545"/>
                  </a:lnTo>
                  <a:lnTo>
                    <a:pt x="355384" y="160210"/>
                  </a:lnTo>
                  <a:lnTo>
                    <a:pt x="378244" y="128206"/>
                  </a:lnTo>
                  <a:lnTo>
                    <a:pt x="419100" y="148132"/>
                  </a:lnTo>
                  <a:lnTo>
                    <a:pt x="428625" y="163258"/>
                  </a:lnTo>
                  <a:lnTo>
                    <a:pt x="428625" y="132778"/>
                  </a:lnTo>
                  <a:lnTo>
                    <a:pt x="394868" y="107581"/>
                  </a:lnTo>
                  <a:lnTo>
                    <a:pt x="372148" y="103733"/>
                  </a:lnTo>
                  <a:lnTo>
                    <a:pt x="359841" y="104825"/>
                  </a:lnTo>
                  <a:lnTo>
                    <a:pt x="314020" y="127647"/>
                  </a:lnTo>
                  <a:lnTo>
                    <a:pt x="289750" y="163258"/>
                  </a:lnTo>
                  <a:lnTo>
                    <a:pt x="278180" y="212382"/>
                  </a:lnTo>
                  <a:lnTo>
                    <a:pt x="277558" y="230403"/>
                  </a:lnTo>
                  <a:lnTo>
                    <a:pt x="278726" y="252412"/>
                  </a:lnTo>
                  <a:lnTo>
                    <a:pt x="288493" y="291312"/>
                  </a:lnTo>
                  <a:lnTo>
                    <a:pt x="311391" y="325348"/>
                  </a:lnTo>
                  <a:lnTo>
                    <a:pt x="346760" y="345300"/>
                  </a:lnTo>
                  <a:lnTo>
                    <a:pt x="367576" y="347853"/>
                  </a:lnTo>
                  <a:lnTo>
                    <a:pt x="375551" y="347306"/>
                  </a:lnTo>
                  <a:lnTo>
                    <a:pt x="412737" y="329184"/>
                  </a:lnTo>
                  <a:lnTo>
                    <a:pt x="428625" y="311277"/>
                  </a:lnTo>
                  <a:lnTo>
                    <a:pt x="428625" y="347853"/>
                  </a:lnTo>
                  <a:lnTo>
                    <a:pt x="526262" y="329565"/>
                  </a:lnTo>
                  <a:lnTo>
                    <a:pt x="526262" y="320421"/>
                  </a:lnTo>
                  <a:close/>
                </a:path>
              </a:pathLst>
            </a:custGeom>
            <a:solidFill>
              <a:srgbClr val="006633"/>
            </a:solidFill>
          </p:spPr>
          <p:txBody>
            <a:bodyPr wrap="square" lIns="0" tIns="0" rIns="0" bIns="0" rtlCol="0"/>
            <a:lstStyle/>
            <a:p>
              <a:endParaRPr/>
            </a:p>
          </p:txBody>
        </p:sp>
      </p:grpSp>
      <p:grpSp>
        <p:nvGrpSpPr>
          <p:cNvPr id="16" name="object 16"/>
          <p:cNvGrpSpPr/>
          <p:nvPr/>
        </p:nvGrpSpPr>
        <p:grpSpPr>
          <a:xfrm>
            <a:off x="5391601" y="367525"/>
            <a:ext cx="1134593" cy="300318"/>
            <a:chOff x="5239200" y="367525"/>
            <a:chExt cx="1134593" cy="300318"/>
          </a:xfrm>
        </p:grpSpPr>
        <p:sp>
          <p:nvSpPr>
            <p:cNvPr id="17" name="object 17"/>
            <p:cNvSpPr/>
            <p:nvPr/>
          </p:nvSpPr>
          <p:spPr>
            <a:xfrm>
              <a:off x="5239200" y="367525"/>
              <a:ext cx="436469" cy="300318"/>
            </a:xfrm>
            <a:custGeom>
              <a:avLst/>
              <a:gdLst/>
              <a:ahLst/>
              <a:cxnLst/>
              <a:rect l="l" t="t" r="r" b="b"/>
              <a:pathLst>
                <a:path w="494664" h="340359">
                  <a:moveTo>
                    <a:pt x="347757" y="340233"/>
                  </a:moveTo>
                  <a:lnTo>
                    <a:pt x="337089" y="340233"/>
                  </a:lnTo>
                  <a:lnTo>
                    <a:pt x="254698" y="126682"/>
                  </a:lnTo>
                  <a:lnTo>
                    <a:pt x="164687" y="340233"/>
                  </a:lnTo>
                  <a:lnTo>
                    <a:pt x="155543" y="340233"/>
                  </a:lnTo>
                  <a:lnTo>
                    <a:pt x="45719" y="68675"/>
                  </a:lnTo>
                  <a:lnTo>
                    <a:pt x="38076" y="50110"/>
                  </a:lnTo>
                  <a:lnTo>
                    <a:pt x="18288" y="13716"/>
                  </a:lnTo>
                  <a:lnTo>
                    <a:pt x="0" y="9144"/>
                  </a:lnTo>
                  <a:lnTo>
                    <a:pt x="0" y="0"/>
                  </a:lnTo>
                  <a:lnTo>
                    <a:pt x="144875" y="0"/>
                  </a:lnTo>
                  <a:lnTo>
                    <a:pt x="144875" y="9144"/>
                  </a:lnTo>
                  <a:lnTo>
                    <a:pt x="132683" y="9144"/>
                  </a:lnTo>
                  <a:lnTo>
                    <a:pt x="125063" y="10668"/>
                  </a:lnTo>
                  <a:lnTo>
                    <a:pt x="120491" y="13716"/>
                  </a:lnTo>
                  <a:lnTo>
                    <a:pt x="117443" y="16764"/>
                  </a:lnTo>
                  <a:lnTo>
                    <a:pt x="115919" y="21336"/>
                  </a:lnTo>
                  <a:lnTo>
                    <a:pt x="115919" y="25908"/>
                  </a:lnTo>
                  <a:lnTo>
                    <a:pt x="116538" y="31899"/>
                  </a:lnTo>
                  <a:lnTo>
                    <a:pt x="118586" y="40624"/>
                  </a:lnTo>
                  <a:lnTo>
                    <a:pt x="122348" y="51920"/>
                  </a:lnTo>
                  <a:lnTo>
                    <a:pt x="128111" y="65627"/>
                  </a:lnTo>
                  <a:lnTo>
                    <a:pt x="192119" y="227361"/>
                  </a:lnTo>
                  <a:lnTo>
                    <a:pt x="245554" y="100679"/>
                  </a:lnTo>
                  <a:lnTo>
                    <a:pt x="231838" y="65627"/>
                  </a:lnTo>
                  <a:lnTo>
                    <a:pt x="226409" y="52158"/>
                  </a:lnTo>
                  <a:lnTo>
                    <a:pt x="221551" y="41386"/>
                  </a:lnTo>
                  <a:lnTo>
                    <a:pt x="217265" y="33185"/>
                  </a:lnTo>
                  <a:lnTo>
                    <a:pt x="213550" y="27432"/>
                  </a:lnTo>
                  <a:lnTo>
                    <a:pt x="210502" y="21336"/>
                  </a:lnTo>
                  <a:lnTo>
                    <a:pt x="205930" y="15240"/>
                  </a:lnTo>
                  <a:lnTo>
                    <a:pt x="199834" y="13716"/>
                  </a:lnTo>
                  <a:lnTo>
                    <a:pt x="195262" y="10668"/>
                  </a:lnTo>
                  <a:lnTo>
                    <a:pt x="186023" y="9144"/>
                  </a:lnTo>
                  <a:lnTo>
                    <a:pt x="176879" y="9144"/>
                  </a:lnTo>
                  <a:lnTo>
                    <a:pt x="176879" y="0"/>
                  </a:lnTo>
                  <a:lnTo>
                    <a:pt x="337089" y="0"/>
                  </a:lnTo>
                  <a:lnTo>
                    <a:pt x="337089" y="9144"/>
                  </a:lnTo>
                  <a:lnTo>
                    <a:pt x="326421" y="9144"/>
                  </a:lnTo>
                  <a:lnTo>
                    <a:pt x="318801" y="10668"/>
                  </a:lnTo>
                  <a:lnTo>
                    <a:pt x="312705" y="12192"/>
                  </a:lnTo>
                  <a:lnTo>
                    <a:pt x="309657" y="12192"/>
                  </a:lnTo>
                  <a:lnTo>
                    <a:pt x="305085" y="16764"/>
                  </a:lnTo>
                  <a:lnTo>
                    <a:pt x="302037" y="22859"/>
                  </a:lnTo>
                  <a:lnTo>
                    <a:pt x="302037" y="27432"/>
                  </a:lnTo>
                  <a:lnTo>
                    <a:pt x="302847" y="31185"/>
                  </a:lnTo>
                  <a:lnTo>
                    <a:pt x="308467" y="47872"/>
                  </a:lnTo>
                  <a:lnTo>
                    <a:pt x="312705" y="61055"/>
                  </a:lnTo>
                  <a:lnTo>
                    <a:pt x="373665" y="219741"/>
                  </a:lnTo>
                  <a:lnTo>
                    <a:pt x="432649" y="65960"/>
                  </a:lnTo>
                  <a:lnTo>
                    <a:pt x="435673" y="57626"/>
                  </a:lnTo>
                  <a:lnTo>
                    <a:pt x="437840" y="51006"/>
                  </a:lnTo>
                  <a:lnTo>
                    <a:pt x="439293" y="45815"/>
                  </a:lnTo>
                  <a:lnTo>
                    <a:pt x="440817" y="41243"/>
                  </a:lnTo>
                  <a:lnTo>
                    <a:pt x="440817" y="24384"/>
                  </a:lnTo>
                  <a:lnTo>
                    <a:pt x="439293" y="19812"/>
                  </a:lnTo>
                  <a:lnTo>
                    <a:pt x="407289" y="9144"/>
                  </a:lnTo>
                  <a:lnTo>
                    <a:pt x="407289" y="0"/>
                  </a:lnTo>
                  <a:lnTo>
                    <a:pt x="494157" y="0"/>
                  </a:lnTo>
                  <a:lnTo>
                    <a:pt x="494157" y="9144"/>
                  </a:lnTo>
                  <a:lnTo>
                    <a:pt x="488061" y="9144"/>
                  </a:lnTo>
                  <a:lnTo>
                    <a:pt x="483489" y="10668"/>
                  </a:lnTo>
                  <a:lnTo>
                    <a:pt x="474345" y="16764"/>
                  </a:lnTo>
                  <a:lnTo>
                    <a:pt x="471297" y="21336"/>
                  </a:lnTo>
                  <a:lnTo>
                    <a:pt x="466725" y="27432"/>
                  </a:lnTo>
                  <a:lnTo>
                    <a:pt x="465629" y="30828"/>
                  </a:lnTo>
                  <a:lnTo>
                    <a:pt x="451485" y="65627"/>
                  </a:lnTo>
                  <a:lnTo>
                    <a:pt x="347757" y="340233"/>
                  </a:lnTo>
                  <a:close/>
                </a:path>
              </a:pathLst>
            </a:custGeom>
            <a:solidFill>
              <a:srgbClr val="006633"/>
            </a:solidFill>
          </p:spPr>
          <p:txBody>
            <a:bodyPr wrap="square" lIns="0" tIns="0" rIns="0" bIns="0" rtlCol="0"/>
            <a:lstStyle/>
            <a:p>
              <a:endParaRPr/>
            </a:p>
          </p:txBody>
        </p:sp>
        <p:pic>
          <p:nvPicPr>
            <p:cNvPr id="18" name="object 18"/>
            <p:cNvPicPr/>
            <p:nvPr/>
          </p:nvPicPr>
          <p:blipFill>
            <a:blip r:embed="rId6"/>
            <a:stretch>
              <a:fillRect/>
            </a:stretch>
          </p:blipFill>
          <p:spPr>
            <a:xfrm>
              <a:off x="5690048" y="452325"/>
              <a:ext cx="349922" cy="215404"/>
            </a:xfrm>
            <a:prstGeom prst="rect">
              <a:avLst/>
            </a:prstGeom>
          </p:spPr>
        </p:pic>
        <p:sp>
          <p:nvSpPr>
            <p:cNvPr id="19" name="object 19"/>
            <p:cNvSpPr/>
            <p:nvPr/>
          </p:nvSpPr>
          <p:spPr>
            <a:xfrm>
              <a:off x="6056107" y="385006"/>
              <a:ext cx="136151" cy="280147"/>
            </a:xfrm>
            <a:custGeom>
              <a:avLst/>
              <a:gdLst/>
              <a:ahLst/>
              <a:cxnLst/>
              <a:rect l="l" t="t" r="r" b="b"/>
              <a:pathLst>
                <a:path w="154304" h="317500">
                  <a:moveTo>
                    <a:pt x="88392" y="317373"/>
                  </a:moveTo>
                  <a:lnTo>
                    <a:pt x="51816" y="305181"/>
                  </a:lnTo>
                  <a:lnTo>
                    <a:pt x="31122" y="271447"/>
                  </a:lnTo>
                  <a:lnTo>
                    <a:pt x="30480" y="231933"/>
                  </a:lnTo>
                  <a:lnTo>
                    <a:pt x="30480" y="108394"/>
                  </a:lnTo>
                  <a:lnTo>
                    <a:pt x="0" y="108394"/>
                  </a:lnTo>
                  <a:lnTo>
                    <a:pt x="0" y="99250"/>
                  </a:lnTo>
                  <a:lnTo>
                    <a:pt x="15192" y="88622"/>
                  </a:lnTo>
                  <a:lnTo>
                    <a:pt x="28956" y="77450"/>
                  </a:lnTo>
                  <a:lnTo>
                    <a:pt x="63341" y="40813"/>
                  </a:lnTo>
                  <a:lnTo>
                    <a:pt x="89916" y="0"/>
                  </a:lnTo>
                  <a:lnTo>
                    <a:pt x="99155" y="0"/>
                  </a:lnTo>
                  <a:lnTo>
                    <a:pt x="99155" y="83915"/>
                  </a:lnTo>
                  <a:lnTo>
                    <a:pt x="154019" y="83915"/>
                  </a:lnTo>
                  <a:lnTo>
                    <a:pt x="154019" y="108394"/>
                  </a:lnTo>
                  <a:lnTo>
                    <a:pt x="99155" y="108394"/>
                  </a:lnTo>
                  <a:lnTo>
                    <a:pt x="99179" y="258825"/>
                  </a:lnTo>
                  <a:lnTo>
                    <a:pt x="112871" y="288417"/>
                  </a:lnTo>
                  <a:lnTo>
                    <a:pt x="115919" y="288417"/>
                  </a:lnTo>
                  <a:lnTo>
                    <a:pt x="123682" y="286964"/>
                  </a:lnTo>
                  <a:lnTo>
                    <a:pt x="131159" y="282511"/>
                  </a:lnTo>
                  <a:lnTo>
                    <a:pt x="138636" y="274915"/>
                  </a:lnTo>
                  <a:lnTo>
                    <a:pt x="146399" y="264032"/>
                  </a:lnTo>
                  <a:lnTo>
                    <a:pt x="154019" y="270129"/>
                  </a:lnTo>
                  <a:lnTo>
                    <a:pt x="142278" y="290369"/>
                  </a:lnTo>
                  <a:lnTo>
                    <a:pt x="127527" y="305180"/>
                  </a:lnTo>
                  <a:lnTo>
                    <a:pt x="109616" y="314277"/>
                  </a:lnTo>
                  <a:lnTo>
                    <a:pt x="88392"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7"/>
            <a:stretch>
              <a:fillRect/>
            </a:stretch>
          </p:blipFill>
          <p:spPr>
            <a:xfrm>
              <a:off x="6204192" y="452325"/>
              <a:ext cx="169601" cy="215404"/>
            </a:xfrm>
            <a:prstGeom prst="rect">
              <a:avLst/>
            </a:prstGeom>
          </p:spPr>
        </p:pic>
      </p:grpSp>
      <p:grpSp>
        <p:nvGrpSpPr>
          <p:cNvPr id="21" name="object 21"/>
          <p:cNvGrpSpPr/>
          <p:nvPr/>
        </p:nvGrpSpPr>
        <p:grpSpPr>
          <a:xfrm>
            <a:off x="985081" y="1413287"/>
            <a:ext cx="862881" cy="215657"/>
            <a:chOff x="832681" y="1413286"/>
            <a:chExt cx="862881" cy="215657"/>
          </a:xfrm>
        </p:grpSpPr>
        <p:pic>
          <p:nvPicPr>
            <p:cNvPr id="22" name="object 22"/>
            <p:cNvPicPr/>
            <p:nvPr/>
          </p:nvPicPr>
          <p:blipFill>
            <a:blip r:embed="rId8"/>
            <a:stretch>
              <a:fillRect/>
            </a:stretch>
          </p:blipFill>
          <p:spPr>
            <a:xfrm>
              <a:off x="832681" y="1413621"/>
              <a:ext cx="177669" cy="212631"/>
            </a:xfrm>
            <a:prstGeom prst="rect">
              <a:avLst/>
            </a:prstGeom>
          </p:spPr>
        </p:pic>
        <p:pic>
          <p:nvPicPr>
            <p:cNvPr id="23" name="object 23"/>
            <p:cNvPicPr/>
            <p:nvPr/>
          </p:nvPicPr>
          <p:blipFill>
            <a:blip r:embed="rId9"/>
            <a:stretch>
              <a:fillRect/>
            </a:stretch>
          </p:blipFill>
          <p:spPr>
            <a:xfrm>
              <a:off x="1034554" y="1468755"/>
              <a:ext cx="142706" cy="160188"/>
            </a:xfrm>
            <a:prstGeom prst="rect">
              <a:avLst/>
            </a:prstGeom>
          </p:spPr>
        </p:pic>
        <p:sp>
          <p:nvSpPr>
            <p:cNvPr id="24" name="object 24"/>
            <p:cNvSpPr/>
            <p:nvPr/>
          </p:nvSpPr>
          <p:spPr>
            <a:xfrm>
              <a:off x="1206845" y="1468755"/>
              <a:ext cx="226359" cy="158003"/>
            </a:xfrm>
            <a:custGeom>
              <a:avLst/>
              <a:gdLst/>
              <a:ahLst/>
              <a:cxnLst/>
              <a:rect l="l" t="t" r="r" b="b"/>
              <a:pathLst>
                <a:path w="256539" h="179069">
                  <a:moveTo>
                    <a:pt x="256222" y="178498"/>
                  </a:moveTo>
                  <a:lnTo>
                    <a:pt x="210502" y="178498"/>
                  </a:lnTo>
                  <a:lnTo>
                    <a:pt x="210502" y="79343"/>
                  </a:lnTo>
                  <a:lnTo>
                    <a:pt x="210216" y="67032"/>
                  </a:lnTo>
                  <a:lnTo>
                    <a:pt x="193738" y="35147"/>
                  </a:lnTo>
                  <a:lnTo>
                    <a:pt x="178498" y="35147"/>
                  </a:lnTo>
                  <a:lnTo>
                    <a:pt x="155543" y="58007"/>
                  </a:lnTo>
                  <a:lnTo>
                    <a:pt x="153543" y="64579"/>
                  </a:lnTo>
                  <a:lnTo>
                    <a:pt x="152114" y="72866"/>
                  </a:lnTo>
                  <a:lnTo>
                    <a:pt x="151256" y="82867"/>
                  </a:lnTo>
                  <a:lnTo>
                    <a:pt x="150971" y="94583"/>
                  </a:lnTo>
                  <a:lnTo>
                    <a:pt x="150971" y="178498"/>
                  </a:lnTo>
                  <a:lnTo>
                    <a:pt x="105251" y="178498"/>
                  </a:lnTo>
                  <a:lnTo>
                    <a:pt x="105251" y="82391"/>
                  </a:lnTo>
                  <a:lnTo>
                    <a:pt x="104989" y="70961"/>
                  </a:lnTo>
                  <a:lnTo>
                    <a:pt x="94583" y="39719"/>
                  </a:lnTo>
                  <a:lnTo>
                    <a:pt x="91535" y="36671"/>
                  </a:lnTo>
                  <a:lnTo>
                    <a:pt x="86963" y="35147"/>
                  </a:lnTo>
                  <a:lnTo>
                    <a:pt x="74771" y="35147"/>
                  </a:lnTo>
                  <a:lnTo>
                    <a:pt x="67151" y="36671"/>
                  </a:lnTo>
                  <a:lnTo>
                    <a:pt x="62579" y="41243"/>
                  </a:lnTo>
                  <a:lnTo>
                    <a:pt x="56483" y="44291"/>
                  </a:lnTo>
                  <a:lnTo>
                    <a:pt x="51816" y="50387"/>
                  </a:lnTo>
                  <a:lnTo>
                    <a:pt x="50292" y="58007"/>
                  </a:lnTo>
                  <a:lnTo>
                    <a:pt x="48291" y="64341"/>
                  </a:lnTo>
                  <a:lnTo>
                    <a:pt x="46862" y="72104"/>
                  </a:lnTo>
                  <a:lnTo>
                    <a:pt x="46005" y="81581"/>
                  </a:lnTo>
                  <a:lnTo>
                    <a:pt x="45719" y="93059"/>
                  </a:lnTo>
                  <a:lnTo>
                    <a:pt x="45719" y="178498"/>
                  </a:lnTo>
                  <a:lnTo>
                    <a:pt x="0" y="178498"/>
                  </a:lnTo>
                  <a:lnTo>
                    <a:pt x="0" y="4572"/>
                  </a:lnTo>
                  <a:lnTo>
                    <a:pt x="42672" y="4572"/>
                  </a:lnTo>
                  <a:lnTo>
                    <a:pt x="42672" y="27527"/>
                  </a:lnTo>
                  <a:lnTo>
                    <a:pt x="54704" y="15470"/>
                  </a:lnTo>
                  <a:lnTo>
                    <a:pt x="67710" y="6869"/>
                  </a:lnTo>
                  <a:lnTo>
                    <a:pt x="81556" y="1715"/>
                  </a:lnTo>
                  <a:lnTo>
                    <a:pt x="96107" y="0"/>
                  </a:lnTo>
                  <a:lnTo>
                    <a:pt x="104703" y="547"/>
                  </a:lnTo>
                  <a:lnTo>
                    <a:pt x="141779" y="21161"/>
                  </a:lnTo>
                  <a:lnTo>
                    <a:pt x="146399" y="27527"/>
                  </a:lnTo>
                  <a:lnTo>
                    <a:pt x="152139" y="21161"/>
                  </a:lnTo>
                  <a:lnTo>
                    <a:pt x="191452" y="547"/>
                  </a:lnTo>
                  <a:lnTo>
                    <a:pt x="198310" y="0"/>
                  </a:lnTo>
                  <a:lnTo>
                    <a:pt x="208049" y="547"/>
                  </a:lnTo>
                  <a:lnTo>
                    <a:pt x="243458" y="17954"/>
                  </a:lnTo>
                  <a:lnTo>
                    <a:pt x="255936" y="55435"/>
                  </a:lnTo>
                  <a:lnTo>
                    <a:pt x="256222" y="67151"/>
                  </a:lnTo>
                  <a:lnTo>
                    <a:pt x="256222" y="178498"/>
                  </a:lnTo>
                  <a:close/>
                </a:path>
              </a:pathLst>
            </a:custGeom>
            <a:solidFill>
              <a:srgbClr val="BF0000"/>
            </a:solidFill>
          </p:spPr>
          <p:txBody>
            <a:bodyPr wrap="square" lIns="0" tIns="0" rIns="0" bIns="0" rtlCol="0"/>
            <a:lstStyle/>
            <a:p>
              <a:endParaRPr/>
            </a:p>
          </p:txBody>
        </p:sp>
        <p:pic>
          <p:nvPicPr>
            <p:cNvPr id="25" name="object 25"/>
            <p:cNvPicPr/>
            <p:nvPr/>
          </p:nvPicPr>
          <p:blipFill>
            <a:blip r:embed="rId10"/>
            <a:stretch>
              <a:fillRect/>
            </a:stretch>
          </p:blipFill>
          <p:spPr>
            <a:xfrm>
              <a:off x="1463937" y="1468755"/>
              <a:ext cx="158759" cy="160188"/>
            </a:xfrm>
            <a:prstGeom prst="rect">
              <a:avLst/>
            </a:prstGeom>
          </p:spPr>
        </p:pic>
        <p:sp>
          <p:nvSpPr>
            <p:cNvPr id="26" name="object 26"/>
            <p:cNvSpPr/>
            <p:nvPr/>
          </p:nvSpPr>
          <p:spPr>
            <a:xfrm>
              <a:off x="1653540" y="1413286"/>
              <a:ext cx="42022" cy="212912"/>
            </a:xfrm>
            <a:custGeom>
              <a:avLst/>
              <a:gdLst/>
              <a:ahLst/>
              <a:cxnLst/>
              <a:rect l="l" t="t" r="r" b="b"/>
              <a:pathLst>
                <a:path w="47625" h="241300">
                  <a:moveTo>
                    <a:pt x="47243" y="240791"/>
                  </a:moveTo>
                  <a:lnTo>
                    <a:pt x="0" y="240791"/>
                  </a:lnTo>
                  <a:lnTo>
                    <a:pt x="0" y="0"/>
                  </a:lnTo>
                  <a:lnTo>
                    <a:pt x="47243" y="0"/>
                  </a:lnTo>
                  <a:lnTo>
                    <a:pt x="47243" y="240791"/>
                  </a:lnTo>
                  <a:close/>
                </a:path>
              </a:pathLst>
            </a:custGeom>
            <a:solidFill>
              <a:srgbClr val="BF0000"/>
            </a:solidFill>
          </p:spPr>
          <p:txBody>
            <a:bodyPr wrap="square" lIns="0" tIns="0" rIns="0" bIns="0" rtlCol="0"/>
            <a:lstStyle/>
            <a:p>
              <a:endParaRPr/>
            </a:p>
          </p:txBody>
        </p:sp>
      </p:grpSp>
      <p:grpSp>
        <p:nvGrpSpPr>
          <p:cNvPr id="27" name="object 27"/>
          <p:cNvGrpSpPr/>
          <p:nvPr/>
        </p:nvGrpSpPr>
        <p:grpSpPr>
          <a:xfrm>
            <a:off x="1888214" y="1413544"/>
            <a:ext cx="223390" cy="215400"/>
            <a:chOff x="1735813" y="1413543"/>
            <a:chExt cx="223390" cy="215400"/>
          </a:xfrm>
        </p:grpSpPr>
        <p:sp>
          <p:nvSpPr>
            <p:cNvPr id="28" name="object 28"/>
            <p:cNvSpPr/>
            <p:nvPr/>
          </p:nvSpPr>
          <p:spPr>
            <a:xfrm>
              <a:off x="1735813" y="1413621"/>
              <a:ext cx="42022" cy="212912"/>
            </a:xfrm>
            <a:custGeom>
              <a:avLst/>
              <a:gdLst/>
              <a:ahLst/>
              <a:cxnLst/>
              <a:rect l="l" t="t" r="r" b="b"/>
              <a:pathLst>
                <a:path w="47625" h="241300">
                  <a:moveTo>
                    <a:pt x="47244" y="67056"/>
                  </a:moveTo>
                  <a:lnTo>
                    <a:pt x="0" y="67056"/>
                  </a:lnTo>
                  <a:lnTo>
                    <a:pt x="0" y="240982"/>
                  </a:lnTo>
                  <a:lnTo>
                    <a:pt x="47244" y="240982"/>
                  </a:lnTo>
                  <a:lnTo>
                    <a:pt x="47244" y="67056"/>
                  </a:lnTo>
                  <a:close/>
                </a:path>
                <a:path w="47625" h="241300">
                  <a:moveTo>
                    <a:pt x="47244" y="0"/>
                  </a:moveTo>
                  <a:lnTo>
                    <a:pt x="0" y="0"/>
                  </a:lnTo>
                  <a:lnTo>
                    <a:pt x="0" y="42672"/>
                  </a:lnTo>
                  <a:lnTo>
                    <a:pt x="47244" y="42672"/>
                  </a:lnTo>
                  <a:lnTo>
                    <a:pt x="47244" y="0"/>
                  </a:lnTo>
                  <a:close/>
                </a:path>
              </a:pathLst>
            </a:custGeom>
            <a:solidFill>
              <a:srgbClr val="BF0000"/>
            </a:solidFill>
          </p:spPr>
          <p:txBody>
            <a:bodyPr wrap="square" lIns="0" tIns="0" rIns="0" bIns="0" rtlCol="0"/>
            <a:lstStyle/>
            <a:p>
              <a:endParaRPr/>
            </a:p>
          </p:txBody>
        </p:sp>
        <p:pic>
          <p:nvPicPr>
            <p:cNvPr id="29" name="object 29"/>
            <p:cNvPicPr/>
            <p:nvPr/>
          </p:nvPicPr>
          <p:blipFill>
            <a:blip r:embed="rId11"/>
            <a:stretch>
              <a:fillRect/>
            </a:stretch>
          </p:blipFill>
          <p:spPr>
            <a:xfrm>
              <a:off x="1803054" y="1417656"/>
              <a:ext cx="90179" cy="211286"/>
            </a:xfrm>
            <a:prstGeom prst="rect">
              <a:avLst/>
            </a:prstGeom>
          </p:spPr>
        </p:pic>
        <p:sp>
          <p:nvSpPr>
            <p:cNvPr id="30" name="object 30"/>
            <p:cNvSpPr/>
            <p:nvPr/>
          </p:nvSpPr>
          <p:spPr>
            <a:xfrm>
              <a:off x="1918862" y="1413543"/>
              <a:ext cx="40341" cy="212912"/>
            </a:xfrm>
            <a:custGeom>
              <a:avLst/>
              <a:gdLst/>
              <a:ahLst/>
              <a:cxnLst/>
              <a:rect l="l" t="t" r="r" b="b"/>
              <a:pathLst>
                <a:path w="45719" h="241300">
                  <a:moveTo>
                    <a:pt x="45720" y="67144"/>
                  </a:moveTo>
                  <a:lnTo>
                    <a:pt x="0" y="67144"/>
                  </a:lnTo>
                  <a:lnTo>
                    <a:pt x="0" y="241071"/>
                  </a:lnTo>
                  <a:lnTo>
                    <a:pt x="45720" y="241071"/>
                  </a:lnTo>
                  <a:lnTo>
                    <a:pt x="45720" y="67144"/>
                  </a:lnTo>
                  <a:close/>
                </a:path>
                <a:path w="45719" h="241300">
                  <a:moveTo>
                    <a:pt x="45720" y="0"/>
                  </a:moveTo>
                  <a:lnTo>
                    <a:pt x="0" y="0"/>
                  </a:lnTo>
                  <a:lnTo>
                    <a:pt x="0" y="42760"/>
                  </a:lnTo>
                  <a:lnTo>
                    <a:pt x="45720" y="42760"/>
                  </a:lnTo>
                  <a:lnTo>
                    <a:pt x="45720" y="0"/>
                  </a:lnTo>
                  <a:close/>
                </a:path>
              </a:pathLst>
            </a:custGeom>
            <a:solidFill>
              <a:srgbClr val="BF0000"/>
            </a:solidFill>
          </p:spPr>
          <p:txBody>
            <a:bodyPr wrap="square" lIns="0" tIns="0" rIns="0" bIns="0" rtlCol="0"/>
            <a:lstStyle/>
            <a:p>
              <a:endParaRPr/>
            </a:p>
          </p:txBody>
        </p:sp>
      </p:grpSp>
      <p:grpSp>
        <p:nvGrpSpPr>
          <p:cNvPr id="31" name="object 31"/>
          <p:cNvGrpSpPr/>
          <p:nvPr/>
        </p:nvGrpSpPr>
        <p:grpSpPr>
          <a:xfrm>
            <a:off x="2141193" y="1468755"/>
            <a:ext cx="331133" cy="160188"/>
            <a:chOff x="1988792" y="1468755"/>
            <a:chExt cx="331133" cy="160188"/>
          </a:xfrm>
        </p:grpSpPr>
        <p:pic>
          <p:nvPicPr>
            <p:cNvPr id="32" name="object 32"/>
            <p:cNvPicPr/>
            <p:nvPr/>
          </p:nvPicPr>
          <p:blipFill>
            <a:blip r:embed="rId12"/>
            <a:stretch>
              <a:fillRect/>
            </a:stretch>
          </p:blipFill>
          <p:spPr>
            <a:xfrm>
              <a:off x="2179907" y="1468755"/>
              <a:ext cx="140017" cy="157498"/>
            </a:xfrm>
            <a:prstGeom prst="rect">
              <a:avLst/>
            </a:prstGeom>
          </p:spPr>
        </p:pic>
        <p:pic>
          <p:nvPicPr>
            <p:cNvPr id="33" name="object 33"/>
            <p:cNvPicPr/>
            <p:nvPr/>
          </p:nvPicPr>
          <p:blipFill>
            <a:blip r:embed="rId13"/>
            <a:stretch>
              <a:fillRect/>
            </a:stretch>
          </p:blipFill>
          <p:spPr>
            <a:xfrm>
              <a:off x="1988792" y="1468755"/>
              <a:ext cx="158741" cy="160188"/>
            </a:xfrm>
            <a:prstGeom prst="rect">
              <a:avLst/>
            </a:prstGeom>
          </p:spPr>
        </p:pic>
      </p:grpSp>
      <p:grpSp>
        <p:nvGrpSpPr>
          <p:cNvPr id="34" name="object 34"/>
          <p:cNvGrpSpPr/>
          <p:nvPr/>
        </p:nvGrpSpPr>
        <p:grpSpPr>
          <a:xfrm>
            <a:off x="2577297" y="1413623"/>
            <a:ext cx="496617" cy="215321"/>
            <a:chOff x="2424896" y="1413622"/>
            <a:chExt cx="496617" cy="215321"/>
          </a:xfrm>
        </p:grpSpPr>
        <p:pic>
          <p:nvPicPr>
            <p:cNvPr id="35" name="object 35"/>
            <p:cNvPicPr/>
            <p:nvPr/>
          </p:nvPicPr>
          <p:blipFill>
            <a:blip r:embed="rId14"/>
            <a:stretch>
              <a:fillRect/>
            </a:stretch>
          </p:blipFill>
          <p:spPr>
            <a:xfrm>
              <a:off x="2424896" y="1468755"/>
              <a:ext cx="143967" cy="160188"/>
            </a:xfrm>
            <a:prstGeom prst="rect">
              <a:avLst/>
            </a:prstGeom>
          </p:spPr>
        </p:pic>
        <p:pic>
          <p:nvPicPr>
            <p:cNvPr id="36" name="object 36"/>
            <p:cNvPicPr/>
            <p:nvPr/>
          </p:nvPicPr>
          <p:blipFill>
            <a:blip r:embed="rId15"/>
            <a:stretch>
              <a:fillRect/>
            </a:stretch>
          </p:blipFill>
          <p:spPr>
            <a:xfrm>
              <a:off x="2599877" y="1468755"/>
              <a:ext cx="139933" cy="157498"/>
            </a:xfrm>
            <a:prstGeom prst="rect">
              <a:avLst/>
            </a:prstGeom>
          </p:spPr>
        </p:pic>
        <p:pic>
          <p:nvPicPr>
            <p:cNvPr id="37" name="object 37"/>
            <p:cNvPicPr/>
            <p:nvPr/>
          </p:nvPicPr>
          <p:blipFill>
            <a:blip r:embed="rId16"/>
            <a:stretch>
              <a:fillRect/>
            </a:stretch>
          </p:blipFill>
          <p:spPr>
            <a:xfrm>
              <a:off x="2772167" y="1413622"/>
              <a:ext cx="149346" cy="215321"/>
            </a:xfrm>
            <a:prstGeom prst="rect">
              <a:avLst/>
            </a:prstGeom>
          </p:spPr>
        </p:pic>
      </p:grpSp>
      <p:grpSp>
        <p:nvGrpSpPr>
          <p:cNvPr id="38" name="object 38"/>
          <p:cNvGrpSpPr/>
          <p:nvPr/>
        </p:nvGrpSpPr>
        <p:grpSpPr>
          <a:xfrm>
            <a:off x="3185608" y="1413543"/>
            <a:ext cx="1757783" cy="215400"/>
            <a:chOff x="3033207" y="1413543"/>
            <a:chExt cx="1757783" cy="215400"/>
          </a:xfrm>
        </p:grpSpPr>
        <p:pic>
          <p:nvPicPr>
            <p:cNvPr id="39" name="object 39"/>
            <p:cNvPicPr/>
            <p:nvPr/>
          </p:nvPicPr>
          <p:blipFill>
            <a:blip r:embed="rId17"/>
            <a:stretch>
              <a:fillRect/>
            </a:stretch>
          </p:blipFill>
          <p:spPr>
            <a:xfrm>
              <a:off x="3033207" y="1468754"/>
              <a:ext cx="144051" cy="160188"/>
            </a:xfrm>
            <a:prstGeom prst="rect">
              <a:avLst/>
            </a:prstGeom>
          </p:spPr>
        </p:pic>
        <p:pic>
          <p:nvPicPr>
            <p:cNvPr id="40" name="object 40"/>
            <p:cNvPicPr/>
            <p:nvPr/>
          </p:nvPicPr>
          <p:blipFill>
            <a:blip r:embed="rId18"/>
            <a:stretch>
              <a:fillRect/>
            </a:stretch>
          </p:blipFill>
          <p:spPr>
            <a:xfrm>
              <a:off x="3197430" y="1468755"/>
              <a:ext cx="157399" cy="160188"/>
            </a:xfrm>
            <a:prstGeom prst="rect">
              <a:avLst/>
            </a:prstGeom>
          </p:spPr>
        </p:pic>
        <p:pic>
          <p:nvPicPr>
            <p:cNvPr id="41" name="object 41"/>
            <p:cNvPicPr/>
            <p:nvPr/>
          </p:nvPicPr>
          <p:blipFill>
            <a:blip r:embed="rId19"/>
            <a:stretch>
              <a:fillRect/>
            </a:stretch>
          </p:blipFill>
          <p:spPr>
            <a:xfrm>
              <a:off x="3387201" y="1468754"/>
              <a:ext cx="140017" cy="157498"/>
            </a:xfrm>
            <a:prstGeom prst="rect">
              <a:avLst/>
            </a:prstGeom>
          </p:spPr>
        </p:pic>
        <p:pic>
          <p:nvPicPr>
            <p:cNvPr id="42" name="object 42"/>
            <p:cNvPicPr/>
            <p:nvPr/>
          </p:nvPicPr>
          <p:blipFill>
            <a:blip r:embed="rId20"/>
            <a:stretch>
              <a:fillRect/>
            </a:stretch>
          </p:blipFill>
          <p:spPr>
            <a:xfrm>
              <a:off x="3552768" y="1468755"/>
              <a:ext cx="143967" cy="160188"/>
            </a:xfrm>
            <a:prstGeom prst="rect">
              <a:avLst/>
            </a:prstGeom>
          </p:spPr>
        </p:pic>
        <p:pic>
          <p:nvPicPr>
            <p:cNvPr id="43" name="object 43"/>
            <p:cNvPicPr/>
            <p:nvPr/>
          </p:nvPicPr>
          <p:blipFill>
            <a:blip r:embed="rId21"/>
            <a:stretch>
              <a:fillRect/>
            </a:stretch>
          </p:blipFill>
          <p:spPr>
            <a:xfrm>
              <a:off x="3715647" y="1417656"/>
              <a:ext cx="90179" cy="211286"/>
            </a:xfrm>
            <a:prstGeom prst="rect">
              <a:avLst/>
            </a:prstGeom>
          </p:spPr>
        </p:pic>
        <p:pic>
          <p:nvPicPr>
            <p:cNvPr id="44" name="object 44"/>
            <p:cNvPicPr/>
            <p:nvPr/>
          </p:nvPicPr>
          <p:blipFill>
            <a:blip r:embed="rId22"/>
            <a:stretch>
              <a:fillRect/>
            </a:stretch>
          </p:blipFill>
          <p:spPr>
            <a:xfrm>
              <a:off x="3828687" y="1468754"/>
              <a:ext cx="255746" cy="160188"/>
            </a:xfrm>
            <a:prstGeom prst="rect">
              <a:avLst/>
            </a:prstGeom>
          </p:spPr>
        </p:pic>
        <p:pic>
          <p:nvPicPr>
            <p:cNvPr id="45" name="object 45"/>
            <p:cNvPicPr/>
            <p:nvPr/>
          </p:nvPicPr>
          <p:blipFill>
            <a:blip r:embed="rId23"/>
            <a:stretch>
              <a:fillRect/>
            </a:stretch>
          </p:blipFill>
          <p:spPr>
            <a:xfrm>
              <a:off x="4118049" y="1417656"/>
              <a:ext cx="246249" cy="211286"/>
            </a:xfrm>
            <a:prstGeom prst="rect">
              <a:avLst/>
            </a:prstGeom>
          </p:spPr>
        </p:pic>
        <p:sp>
          <p:nvSpPr>
            <p:cNvPr id="46" name="object 46"/>
            <p:cNvSpPr/>
            <p:nvPr/>
          </p:nvSpPr>
          <p:spPr>
            <a:xfrm>
              <a:off x="4388581" y="1413543"/>
              <a:ext cx="40341" cy="212912"/>
            </a:xfrm>
            <a:custGeom>
              <a:avLst/>
              <a:gdLst/>
              <a:ahLst/>
              <a:cxnLst/>
              <a:rect l="l" t="t" r="r" b="b"/>
              <a:pathLst>
                <a:path w="45720" h="241300">
                  <a:moveTo>
                    <a:pt x="45720" y="67144"/>
                  </a:moveTo>
                  <a:lnTo>
                    <a:pt x="0" y="67144"/>
                  </a:lnTo>
                  <a:lnTo>
                    <a:pt x="0" y="241071"/>
                  </a:lnTo>
                  <a:lnTo>
                    <a:pt x="45720" y="241071"/>
                  </a:lnTo>
                  <a:lnTo>
                    <a:pt x="45720" y="67144"/>
                  </a:lnTo>
                  <a:close/>
                </a:path>
                <a:path w="45720" h="241300">
                  <a:moveTo>
                    <a:pt x="45720" y="0"/>
                  </a:moveTo>
                  <a:lnTo>
                    <a:pt x="0" y="0"/>
                  </a:lnTo>
                  <a:lnTo>
                    <a:pt x="0" y="42760"/>
                  </a:lnTo>
                  <a:lnTo>
                    <a:pt x="45720" y="42760"/>
                  </a:lnTo>
                  <a:lnTo>
                    <a:pt x="45720" y="0"/>
                  </a:lnTo>
                  <a:close/>
                </a:path>
              </a:pathLst>
            </a:custGeom>
            <a:solidFill>
              <a:srgbClr val="BF0000"/>
            </a:solidFill>
          </p:spPr>
          <p:txBody>
            <a:bodyPr wrap="square" lIns="0" tIns="0" rIns="0" bIns="0" rtlCol="0"/>
            <a:lstStyle/>
            <a:p>
              <a:endParaRPr/>
            </a:p>
          </p:txBody>
        </p:sp>
        <p:pic>
          <p:nvPicPr>
            <p:cNvPr id="47" name="object 47"/>
            <p:cNvPicPr/>
            <p:nvPr/>
          </p:nvPicPr>
          <p:blipFill>
            <a:blip r:embed="rId24"/>
            <a:stretch>
              <a:fillRect/>
            </a:stretch>
          </p:blipFill>
          <p:spPr>
            <a:xfrm>
              <a:off x="4461201" y="1468755"/>
              <a:ext cx="158741" cy="160188"/>
            </a:xfrm>
            <a:prstGeom prst="rect">
              <a:avLst/>
            </a:prstGeom>
          </p:spPr>
        </p:pic>
        <p:pic>
          <p:nvPicPr>
            <p:cNvPr id="48" name="object 48"/>
            <p:cNvPicPr/>
            <p:nvPr/>
          </p:nvPicPr>
          <p:blipFill>
            <a:blip r:embed="rId25"/>
            <a:stretch>
              <a:fillRect/>
            </a:stretch>
          </p:blipFill>
          <p:spPr>
            <a:xfrm>
              <a:off x="4650973" y="1468754"/>
              <a:ext cx="140017" cy="157498"/>
            </a:xfrm>
            <a:prstGeom prst="rect">
              <a:avLst/>
            </a:prstGeom>
          </p:spPr>
        </p:pic>
      </p:grpSp>
      <p:grpSp>
        <p:nvGrpSpPr>
          <p:cNvPr id="49" name="object 49"/>
          <p:cNvGrpSpPr/>
          <p:nvPr/>
        </p:nvGrpSpPr>
        <p:grpSpPr>
          <a:xfrm>
            <a:off x="5034915" y="1417657"/>
            <a:ext cx="975751" cy="211287"/>
            <a:chOff x="4882515" y="1417656"/>
            <a:chExt cx="975751" cy="211287"/>
          </a:xfrm>
        </p:grpSpPr>
        <p:sp>
          <p:nvSpPr>
            <p:cNvPr id="50" name="object 50"/>
            <p:cNvSpPr/>
            <p:nvPr/>
          </p:nvSpPr>
          <p:spPr>
            <a:xfrm>
              <a:off x="4882515" y="1472788"/>
              <a:ext cx="229160" cy="153521"/>
            </a:xfrm>
            <a:custGeom>
              <a:avLst/>
              <a:gdLst/>
              <a:ahLst/>
              <a:cxnLst/>
              <a:rect l="l" t="t" r="r" b="b"/>
              <a:pathLst>
                <a:path w="259714" h="173989">
                  <a:moveTo>
                    <a:pt x="204406" y="173926"/>
                  </a:moveTo>
                  <a:lnTo>
                    <a:pt x="160115" y="173926"/>
                  </a:lnTo>
                  <a:lnTo>
                    <a:pt x="129635" y="61055"/>
                  </a:lnTo>
                  <a:lnTo>
                    <a:pt x="100679" y="173926"/>
                  </a:lnTo>
                  <a:lnTo>
                    <a:pt x="54863" y="173926"/>
                  </a:lnTo>
                  <a:lnTo>
                    <a:pt x="0" y="0"/>
                  </a:lnTo>
                  <a:lnTo>
                    <a:pt x="45719" y="0"/>
                  </a:lnTo>
                  <a:lnTo>
                    <a:pt x="77819" y="114490"/>
                  </a:lnTo>
                  <a:lnTo>
                    <a:pt x="108299" y="0"/>
                  </a:lnTo>
                  <a:lnTo>
                    <a:pt x="152495" y="0"/>
                  </a:lnTo>
                  <a:lnTo>
                    <a:pt x="181546" y="114490"/>
                  </a:lnTo>
                  <a:lnTo>
                    <a:pt x="215074" y="0"/>
                  </a:lnTo>
                  <a:lnTo>
                    <a:pt x="259270" y="0"/>
                  </a:lnTo>
                  <a:lnTo>
                    <a:pt x="204406" y="173926"/>
                  </a:lnTo>
                  <a:close/>
                </a:path>
              </a:pathLst>
            </a:custGeom>
            <a:solidFill>
              <a:srgbClr val="BF0000"/>
            </a:solidFill>
          </p:spPr>
          <p:txBody>
            <a:bodyPr wrap="square" lIns="0" tIns="0" rIns="0" bIns="0" rtlCol="0"/>
            <a:lstStyle/>
            <a:p>
              <a:endParaRPr/>
            </a:p>
          </p:txBody>
        </p:sp>
        <p:pic>
          <p:nvPicPr>
            <p:cNvPr id="51" name="object 51"/>
            <p:cNvPicPr/>
            <p:nvPr/>
          </p:nvPicPr>
          <p:blipFill>
            <a:blip r:embed="rId26"/>
            <a:stretch>
              <a:fillRect/>
            </a:stretch>
          </p:blipFill>
          <p:spPr>
            <a:xfrm>
              <a:off x="5126074" y="1468754"/>
              <a:ext cx="304239" cy="160188"/>
            </a:xfrm>
            <a:prstGeom prst="rect">
              <a:avLst/>
            </a:prstGeom>
          </p:spPr>
        </p:pic>
        <p:pic>
          <p:nvPicPr>
            <p:cNvPr id="52" name="object 52"/>
            <p:cNvPicPr/>
            <p:nvPr/>
          </p:nvPicPr>
          <p:blipFill>
            <a:blip r:embed="rId27"/>
            <a:stretch>
              <a:fillRect/>
            </a:stretch>
          </p:blipFill>
          <p:spPr>
            <a:xfrm>
              <a:off x="5449140" y="1417656"/>
              <a:ext cx="246334" cy="211286"/>
            </a:xfrm>
            <a:prstGeom prst="rect">
              <a:avLst/>
            </a:prstGeom>
          </p:spPr>
        </p:pic>
        <p:pic>
          <p:nvPicPr>
            <p:cNvPr id="53" name="object 53"/>
            <p:cNvPicPr/>
            <p:nvPr/>
          </p:nvPicPr>
          <p:blipFill>
            <a:blip r:embed="rId28"/>
            <a:stretch>
              <a:fillRect/>
            </a:stretch>
          </p:blipFill>
          <p:spPr>
            <a:xfrm>
              <a:off x="5714299" y="1468754"/>
              <a:ext cx="143967" cy="160188"/>
            </a:xfrm>
            <a:prstGeom prst="rect">
              <a:avLst/>
            </a:prstGeom>
          </p:spPr>
        </p:pic>
      </p:grpSp>
      <p:sp>
        <p:nvSpPr>
          <p:cNvPr id="54" name="object 54"/>
          <p:cNvSpPr/>
          <p:nvPr/>
        </p:nvSpPr>
        <p:spPr>
          <a:xfrm>
            <a:off x="6053782" y="1472790"/>
            <a:ext cx="40901" cy="40901"/>
          </a:xfrm>
          <a:custGeom>
            <a:avLst/>
            <a:gdLst/>
            <a:ahLst/>
            <a:cxnLst/>
            <a:rect l="l" t="t" r="r" b="b"/>
            <a:pathLst>
              <a:path w="46354" h="46355">
                <a:moveTo>
                  <a:pt x="45815" y="45815"/>
                </a:moveTo>
                <a:lnTo>
                  <a:pt x="0" y="45815"/>
                </a:lnTo>
                <a:lnTo>
                  <a:pt x="0" y="0"/>
                </a:lnTo>
                <a:lnTo>
                  <a:pt x="45815" y="0"/>
                </a:lnTo>
                <a:lnTo>
                  <a:pt x="45815" y="45815"/>
                </a:lnTo>
                <a:close/>
              </a:path>
            </a:pathLst>
          </a:custGeom>
          <a:solidFill>
            <a:srgbClr val="BF0000"/>
          </a:solidFill>
        </p:spPr>
        <p:txBody>
          <a:bodyPr wrap="square" lIns="0" tIns="0" rIns="0" bIns="0" rtlCol="0"/>
          <a:lstStyle/>
          <a:p>
            <a:endParaRPr/>
          </a:p>
        </p:txBody>
      </p:sp>
      <p:sp>
        <p:nvSpPr>
          <p:cNvPr id="55" name="object 55"/>
          <p:cNvSpPr/>
          <p:nvPr/>
        </p:nvSpPr>
        <p:spPr>
          <a:xfrm>
            <a:off x="6053782" y="1585912"/>
            <a:ext cx="40901" cy="40341"/>
          </a:xfrm>
          <a:custGeom>
            <a:avLst/>
            <a:gdLst/>
            <a:ahLst/>
            <a:cxnLst/>
            <a:rect l="l" t="t" r="r" b="b"/>
            <a:pathLst>
              <a:path w="46354" h="45719">
                <a:moveTo>
                  <a:pt x="45815" y="45720"/>
                </a:moveTo>
                <a:lnTo>
                  <a:pt x="0" y="45720"/>
                </a:lnTo>
                <a:lnTo>
                  <a:pt x="0" y="0"/>
                </a:lnTo>
                <a:lnTo>
                  <a:pt x="45815" y="0"/>
                </a:lnTo>
                <a:lnTo>
                  <a:pt x="45815" y="45720"/>
                </a:lnTo>
                <a:close/>
              </a:path>
            </a:pathLst>
          </a:custGeom>
          <a:solidFill>
            <a:srgbClr val="BF0000"/>
          </a:solidFill>
        </p:spPr>
        <p:txBody>
          <a:bodyPr wrap="square" lIns="0" tIns="0" rIns="0" bIns="0" rtlCol="0"/>
          <a:lstStyle/>
          <a:p>
            <a:endParaRPr/>
          </a:p>
        </p:txBody>
      </p:sp>
      <p:grpSp>
        <p:nvGrpSpPr>
          <p:cNvPr id="56" name="object 56"/>
          <p:cNvGrpSpPr/>
          <p:nvPr/>
        </p:nvGrpSpPr>
        <p:grpSpPr>
          <a:xfrm>
            <a:off x="967600" y="1843004"/>
            <a:ext cx="962305" cy="215404"/>
            <a:chOff x="815200" y="1843003"/>
            <a:chExt cx="962305" cy="215404"/>
          </a:xfrm>
        </p:grpSpPr>
        <p:sp>
          <p:nvSpPr>
            <p:cNvPr id="57" name="object 57"/>
            <p:cNvSpPr/>
            <p:nvPr/>
          </p:nvSpPr>
          <p:spPr>
            <a:xfrm>
              <a:off x="815200" y="1843003"/>
              <a:ext cx="272303" cy="212912"/>
            </a:xfrm>
            <a:custGeom>
              <a:avLst/>
              <a:gdLst/>
              <a:ahLst/>
              <a:cxnLst/>
              <a:rect l="l" t="t" r="r" b="b"/>
              <a:pathLst>
                <a:path w="308609" h="241300">
                  <a:moveTo>
                    <a:pt x="242506" y="241077"/>
                  </a:moveTo>
                  <a:lnTo>
                    <a:pt x="212026" y="241077"/>
                  </a:lnTo>
                  <a:lnTo>
                    <a:pt x="161639" y="58007"/>
                  </a:lnTo>
                  <a:lnTo>
                    <a:pt x="156114" y="39528"/>
                  </a:lnTo>
                  <a:lnTo>
                    <a:pt x="154566" y="33361"/>
                  </a:lnTo>
                  <a:lnTo>
                    <a:pt x="154019" y="29051"/>
                  </a:lnTo>
                  <a:lnTo>
                    <a:pt x="150209" y="45243"/>
                  </a:lnTo>
                  <a:lnTo>
                    <a:pt x="148447" y="51982"/>
                  </a:lnTo>
                  <a:lnTo>
                    <a:pt x="146399" y="58007"/>
                  </a:lnTo>
                  <a:lnTo>
                    <a:pt x="96107" y="241077"/>
                  </a:lnTo>
                  <a:lnTo>
                    <a:pt x="62484" y="241077"/>
                  </a:lnTo>
                  <a:lnTo>
                    <a:pt x="0" y="0"/>
                  </a:lnTo>
                  <a:lnTo>
                    <a:pt x="32004" y="0"/>
                  </a:lnTo>
                  <a:lnTo>
                    <a:pt x="68580" y="158686"/>
                  </a:lnTo>
                  <a:lnTo>
                    <a:pt x="71802" y="170433"/>
                  </a:lnTo>
                  <a:lnTo>
                    <a:pt x="74568" y="182582"/>
                  </a:lnTo>
                  <a:lnTo>
                    <a:pt x="79343" y="207549"/>
                  </a:lnTo>
                  <a:lnTo>
                    <a:pt x="88558" y="167821"/>
                  </a:lnTo>
                  <a:lnTo>
                    <a:pt x="90011" y="163258"/>
                  </a:lnTo>
                  <a:lnTo>
                    <a:pt x="135731" y="0"/>
                  </a:lnTo>
                  <a:lnTo>
                    <a:pt x="173831" y="0"/>
                  </a:lnTo>
                  <a:lnTo>
                    <a:pt x="207454" y="122110"/>
                  </a:lnTo>
                  <a:lnTo>
                    <a:pt x="213764" y="144461"/>
                  </a:lnTo>
                  <a:lnTo>
                    <a:pt x="219074" y="165973"/>
                  </a:lnTo>
                  <a:lnTo>
                    <a:pt x="223527" y="186913"/>
                  </a:lnTo>
                  <a:lnTo>
                    <a:pt x="227266" y="207549"/>
                  </a:lnTo>
                  <a:lnTo>
                    <a:pt x="232219" y="182772"/>
                  </a:lnTo>
                  <a:lnTo>
                    <a:pt x="235410" y="169361"/>
                  </a:lnTo>
                  <a:lnTo>
                    <a:pt x="239458" y="155638"/>
                  </a:lnTo>
                  <a:lnTo>
                    <a:pt x="276034" y="0"/>
                  </a:lnTo>
                  <a:lnTo>
                    <a:pt x="308133" y="0"/>
                  </a:lnTo>
                  <a:lnTo>
                    <a:pt x="242506" y="241077"/>
                  </a:lnTo>
                  <a:close/>
                </a:path>
              </a:pathLst>
            </a:custGeom>
            <a:solidFill>
              <a:srgbClr val="000000"/>
            </a:solidFill>
          </p:spPr>
          <p:txBody>
            <a:bodyPr wrap="square" lIns="0" tIns="0" rIns="0" bIns="0" rtlCol="0"/>
            <a:lstStyle/>
            <a:p>
              <a:endParaRPr/>
            </a:p>
          </p:txBody>
        </p:sp>
        <p:pic>
          <p:nvPicPr>
            <p:cNvPr id="58" name="object 58"/>
            <p:cNvPicPr/>
            <p:nvPr/>
          </p:nvPicPr>
          <p:blipFill>
            <a:blip r:embed="rId29"/>
            <a:stretch>
              <a:fillRect/>
            </a:stretch>
          </p:blipFill>
          <p:spPr>
            <a:xfrm>
              <a:off x="1091116" y="1898220"/>
              <a:ext cx="141278" cy="160188"/>
            </a:xfrm>
            <a:prstGeom prst="rect">
              <a:avLst/>
            </a:prstGeom>
          </p:spPr>
        </p:pic>
        <p:pic>
          <p:nvPicPr>
            <p:cNvPr id="59" name="object 59"/>
            <p:cNvPicPr/>
            <p:nvPr/>
          </p:nvPicPr>
          <p:blipFill>
            <a:blip r:embed="rId30"/>
            <a:stretch>
              <a:fillRect/>
            </a:stretch>
          </p:blipFill>
          <p:spPr>
            <a:xfrm>
              <a:off x="1253910" y="1848382"/>
              <a:ext cx="374164" cy="210026"/>
            </a:xfrm>
            <a:prstGeom prst="rect">
              <a:avLst/>
            </a:prstGeom>
          </p:spPr>
        </p:pic>
        <p:pic>
          <p:nvPicPr>
            <p:cNvPr id="60" name="object 60"/>
            <p:cNvPicPr/>
            <p:nvPr/>
          </p:nvPicPr>
          <p:blipFill>
            <a:blip r:embed="rId31"/>
            <a:stretch>
              <a:fillRect/>
            </a:stretch>
          </p:blipFill>
          <p:spPr>
            <a:xfrm>
              <a:off x="1649673" y="1898220"/>
              <a:ext cx="127831" cy="160188"/>
            </a:xfrm>
            <a:prstGeom prst="rect">
              <a:avLst/>
            </a:prstGeom>
          </p:spPr>
        </p:pic>
      </p:grpSp>
      <p:grpSp>
        <p:nvGrpSpPr>
          <p:cNvPr id="61" name="object 61"/>
          <p:cNvGrpSpPr/>
          <p:nvPr/>
        </p:nvGrpSpPr>
        <p:grpSpPr>
          <a:xfrm>
            <a:off x="2077991" y="1840314"/>
            <a:ext cx="569314" cy="218094"/>
            <a:chOff x="1925591" y="1840314"/>
            <a:chExt cx="569314" cy="218094"/>
          </a:xfrm>
        </p:grpSpPr>
        <p:pic>
          <p:nvPicPr>
            <p:cNvPr id="62" name="object 62"/>
            <p:cNvPicPr/>
            <p:nvPr/>
          </p:nvPicPr>
          <p:blipFill>
            <a:blip r:embed="rId32"/>
            <a:stretch>
              <a:fillRect/>
            </a:stretch>
          </p:blipFill>
          <p:spPr>
            <a:xfrm>
              <a:off x="1925591" y="1840314"/>
              <a:ext cx="332478" cy="218094"/>
            </a:xfrm>
            <a:prstGeom prst="rect">
              <a:avLst/>
            </a:prstGeom>
          </p:spPr>
        </p:pic>
        <p:pic>
          <p:nvPicPr>
            <p:cNvPr id="63" name="object 63"/>
            <p:cNvPicPr/>
            <p:nvPr/>
          </p:nvPicPr>
          <p:blipFill>
            <a:blip r:embed="rId33"/>
            <a:stretch>
              <a:fillRect/>
            </a:stretch>
          </p:blipFill>
          <p:spPr>
            <a:xfrm>
              <a:off x="2286224" y="1898220"/>
              <a:ext cx="208681" cy="157498"/>
            </a:xfrm>
            <a:prstGeom prst="rect">
              <a:avLst/>
            </a:prstGeom>
          </p:spPr>
        </p:pic>
      </p:grpSp>
      <p:grpSp>
        <p:nvGrpSpPr>
          <p:cNvPr id="64" name="object 64"/>
          <p:cNvGrpSpPr/>
          <p:nvPr/>
        </p:nvGrpSpPr>
        <p:grpSpPr>
          <a:xfrm>
            <a:off x="2820857" y="1843005"/>
            <a:ext cx="699918" cy="215404"/>
            <a:chOff x="2668457" y="1843003"/>
            <a:chExt cx="699918" cy="215404"/>
          </a:xfrm>
        </p:grpSpPr>
        <p:pic>
          <p:nvPicPr>
            <p:cNvPr id="65" name="object 65"/>
            <p:cNvPicPr/>
            <p:nvPr/>
          </p:nvPicPr>
          <p:blipFill>
            <a:blip r:embed="rId34"/>
            <a:stretch>
              <a:fillRect/>
            </a:stretch>
          </p:blipFill>
          <p:spPr>
            <a:xfrm>
              <a:off x="2668457" y="1898220"/>
              <a:ext cx="231541" cy="160188"/>
            </a:xfrm>
            <a:prstGeom prst="rect">
              <a:avLst/>
            </a:prstGeom>
          </p:spPr>
        </p:pic>
        <p:pic>
          <p:nvPicPr>
            <p:cNvPr id="66" name="object 66"/>
            <p:cNvPicPr/>
            <p:nvPr/>
          </p:nvPicPr>
          <p:blipFill>
            <a:blip r:embed="rId35"/>
            <a:stretch>
              <a:fillRect/>
            </a:stretch>
          </p:blipFill>
          <p:spPr>
            <a:xfrm>
              <a:off x="2917479" y="1902254"/>
              <a:ext cx="135983" cy="153464"/>
            </a:xfrm>
            <a:prstGeom prst="rect">
              <a:avLst/>
            </a:prstGeom>
          </p:spPr>
        </p:pic>
        <p:pic>
          <p:nvPicPr>
            <p:cNvPr id="67" name="object 67"/>
            <p:cNvPicPr/>
            <p:nvPr/>
          </p:nvPicPr>
          <p:blipFill>
            <a:blip r:embed="rId36"/>
            <a:stretch>
              <a:fillRect/>
            </a:stretch>
          </p:blipFill>
          <p:spPr>
            <a:xfrm>
              <a:off x="3070944" y="1898220"/>
              <a:ext cx="141362" cy="160188"/>
            </a:xfrm>
            <a:prstGeom prst="rect">
              <a:avLst/>
            </a:prstGeom>
          </p:spPr>
        </p:pic>
        <p:pic>
          <p:nvPicPr>
            <p:cNvPr id="68" name="object 68"/>
            <p:cNvPicPr/>
            <p:nvPr/>
          </p:nvPicPr>
          <p:blipFill>
            <a:blip r:embed="rId37"/>
            <a:stretch>
              <a:fillRect/>
            </a:stretch>
          </p:blipFill>
          <p:spPr>
            <a:xfrm>
              <a:off x="3235082" y="1843003"/>
              <a:ext cx="133294" cy="215404"/>
            </a:xfrm>
            <a:prstGeom prst="rect">
              <a:avLst/>
            </a:prstGeom>
          </p:spPr>
        </p:pic>
      </p:grpSp>
      <p:grpSp>
        <p:nvGrpSpPr>
          <p:cNvPr id="69" name="object 69"/>
          <p:cNvGrpSpPr/>
          <p:nvPr/>
        </p:nvGrpSpPr>
        <p:grpSpPr>
          <a:xfrm>
            <a:off x="3695756" y="1843004"/>
            <a:ext cx="286673" cy="215404"/>
            <a:chOff x="3543356" y="1843003"/>
            <a:chExt cx="286673" cy="215404"/>
          </a:xfrm>
        </p:grpSpPr>
        <p:pic>
          <p:nvPicPr>
            <p:cNvPr id="70" name="object 70"/>
            <p:cNvPicPr/>
            <p:nvPr/>
          </p:nvPicPr>
          <p:blipFill>
            <a:blip r:embed="rId38"/>
            <a:stretch>
              <a:fillRect/>
            </a:stretch>
          </p:blipFill>
          <p:spPr>
            <a:xfrm>
              <a:off x="3543356" y="1843003"/>
              <a:ext cx="133210" cy="215404"/>
            </a:xfrm>
            <a:prstGeom prst="rect">
              <a:avLst/>
            </a:prstGeom>
          </p:spPr>
        </p:pic>
        <p:pic>
          <p:nvPicPr>
            <p:cNvPr id="71" name="object 71"/>
            <p:cNvPicPr/>
            <p:nvPr/>
          </p:nvPicPr>
          <p:blipFill>
            <a:blip r:embed="rId39"/>
            <a:stretch>
              <a:fillRect/>
            </a:stretch>
          </p:blipFill>
          <p:spPr>
            <a:xfrm>
              <a:off x="3706149" y="1902254"/>
              <a:ext cx="123881" cy="156154"/>
            </a:xfrm>
            <a:prstGeom prst="rect">
              <a:avLst/>
            </a:prstGeom>
          </p:spPr>
        </p:pic>
      </p:grpSp>
      <p:sp>
        <p:nvSpPr>
          <p:cNvPr id="72" name="object 72"/>
          <p:cNvSpPr/>
          <p:nvPr/>
        </p:nvSpPr>
        <p:spPr>
          <a:xfrm>
            <a:off x="4024112" y="1843009"/>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grpSp>
        <p:nvGrpSpPr>
          <p:cNvPr id="73" name="object 73"/>
          <p:cNvGrpSpPr/>
          <p:nvPr/>
        </p:nvGrpSpPr>
        <p:grpSpPr>
          <a:xfrm>
            <a:off x="4089251" y="1843004"/>
            <a:ext cx="187921" cy="215404"/>
            <a:chOff x="3936851" y="1843003"/>
            <a:chExt cx="187921" cy="215404"/>
          </a:xfrm>
        </p:grpSpPr>
        <p:sp>
          <p:nvSpPr>
            <p:cNvPr id="74" name="object 74"/>
            <p:cNvSpPr/>
            <p:nvPr/>
          </p:nvSpPr>
          <p:spPr>
            <a:xfrm>
              <a:off x="3936851" y="1843591"/>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75" name="object 75"/>
            <p:cNvPicPr/>
            <p:nvPr/>
          </p:nvPicPr>
          <p:blipFill>
            <a:blip r:embed="rId40"/>
            <a:stretch>
              <a:fillRect/>
            </a:stretch>
          </p:blipFill>
          <p:spPr>
            <a:xfrm>
              <a:off x="3991478" y="1843003"/>
              <a:ext cx="133294" cy="215404"/>
            </a:xfrm>
            <a:prstGeom prst="rect">
              <a:avLst/>
            </a:prstGeom>
          </p:spPr>
        </p:pic>
      </p:grpSp>
      <p:grpSp>
        <p:nvGrpSpPr>
          <p:cNvPr id="76" name="object 76"/>
          <p:cNvGrpSpPr/>
          <p:nvPr/>
        </p:nvGrpSpPr>
        <p:grpSpPr>
          <a:xfrm>
            <a:off x="4318860" y="1843010"/>
            <a:ext cx="511492" cy="274650"/>
            <a:chOff x="4166459" y="1843008"/>
            <a:chExt cx="511492" cy="274650"/>
          </a:xfrm>
        </p:grpSpPr>
        <p:sp>
          <p:nvSpPr>
            <p:cNvPr id="77" name="object 77"/>
            <p:cNvSpPr/>
            <p:nvPr/>
          </p:nvSpPr>
          <p:spPr>
            <a:xfrm>
              <a:off x="4166459" y="1843008"/>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5140"/>
                  </a:lnTo>
                  <a:lnTo>
                    <a:pt x="30480" y="35140"/>
                  </a:lnTo>
                  <a:lnTo>
                    <a:pt x="30480" y="0"/>
                  </a:lnTo>
                  <a:close/>
                </a:path>
              </a:pathLst>
            </a:custGeom>
            <a:solidFill>
              <a:srgbClr val="000000"/>
            </a:solidFill>
          </p:spPr>
          <p:txBody>
            <a:bodyPr wrap="square" lIns="0" tIns="0" rIns="0" bIns="0" rtlCol="0"/>
            <a:lstStyle/>
            <a:p>
              <a:endParaRPr/>
            </a:p>
          </p:txBody>
        </p:sp>
        <p:pic>
          <p:nvPicPr>
            <p:cNvPr id="78" name="object 78"/>
            <p:cNvPicPr/>
            <p:nvPr/>
          </p:nvPicPr>
          <p:blipFill>
            <a:blip r:embed="rId41"/>
            <a:stretch>
              <a:fillRect/>
            </a:stretch>
          </p:blipFill>
          <p:spPr>
            <a:xfrm>
              <a:off x="4231089" y="1898220"/>
              <a:ext cx="125141" cy="157498"/>
            </a:xfrm>
            <a:prstGeom prst="rect">
              <a:avLst/>
            </a:prstGeom>
          </p:spPr>
        </p:pic>
        <p:pic>
          <p:nvPicPr>
            <p:cNvPr id="79" name="object 79"/>
            <p:cNvPicPr/>
            <p:nvPr/>
          </p:nvPicPr>
          <p:blipFill>
            <a:blip r:embed="rId42"/>
            <a:stretch>
              <a:fillRect/>
            </a:stretch>
          </p:blipFill>
          <p:spPr>
            <a:xfrm>
              <a:off x="4385897" y="1898220"/>
              <a:ext cx="135899" cy="219439"/>
            </a:xfrm>
            <a:prstGeom prst="rect">
              <a:avLst/>
            </a:prstGeom>
          </p:spPr>
        </p:pic>
        <p:pic>
          <p:nvPicPr>
            <p:cNvPr id="80" name="object 80"/>
            <p:cNvPicPr/>
            <p:nvPr/>
          </p:nvPicPr>
          <p:blipFill>
            <a:blip r:embed="rId43"/>
            <a:stretch>
              <a:fillRect/>
            </a:stretch>
          </p:blipFill>
          <p:spPr>
            <a:xfrm>
              <a:off x="4550037" y="1898220"/>
              <a:ext cx="127915" cy="160188"/>
            </a:xfrm>
            <a:prstGeom prst="rect">
              <a:avLst/>
            </a:prstGeom>
          </p:spPr>
        </p:pic>
      </p:grpSp>
      <p:grpSp>
        <p:nvGrpSpPr>
          <p:cNvPr id="81" name="object 81"/>
          <p:cNvGrpSpPr/>
          <p:nvPr/>
        </p:nvGrpSpPr>
        <p:grpSpPr>
          <a:xfrm>
            <a:off x="4989111" y="1843005"/>
            <a:ext cx="460394" cy="215404"/>
            <a:chOff x="4836711" y="1843003"/>
            <a:chExt cx="460394" cy="215404"/>
          </a:xfrm>
        </p:grpSpPr>
        <p:pic>
          <p:nvPicPr>
            <p:cNvPr id="82" name="object 82"/>
            <p:cNvPicPr/>
            <p:nvPr/>
          </p:nvPicPr>
          <p:blipFill>
            <a:blip r:embed="rId44"/>
            <a:stretch>
              <a:fillRect/>
            </a:stretch>
          </p:blipFill>
          <p:spPr>
            <a:xfrm>
              <a:off x="4836711" y="1898220"/>
              <a:ext cx="141362" cy="160188"/>
            </a:xfrm>
            <a:prstGeom prst="rect">
              <a:avLst/>
            </a:prstGeom>
          </p:spPr>
        </p:pic>
        <p:pic>
          <p:nvPicPr>
            <p:cNvPr id="83" name="object 83"/>
            <p:cNvPicPr/>
            <p:nvPr/>
          </p:nvPicPr>
          <p:blipFill>
            <a:blip r:embed="rId45"/>
            <a:stretch>
              <a:fillRect/>
            </a:stretch>
          </p:blipFill>
          <p:spPr>
            <a:xfrm>
              <a:off x="5009001" y="1898220"/>
              <a:ext cx="125225" cy="157498"/>
            </a:xfrm>
            <a:prstGeom prst="rect">
              <a:avLst/>
            </a:prstGeom>
          </p:spPr>
        </p:pic>
        <p:pic>
          <p:nvPicPr>
            <p:cNvPr id="84" name="object 84"/>
            <p:cNvPicPr/>
            <p:nvPr/>
          </p:nvPicPr>
          <p:blipFill>
            <a:blip r:embed="rId46"/>
            <a:stretch>
              <a:fillRect/>
            </a:stretch>
          </p:blipFill>
          <p:spPr>
            <a:xfrm>
              <a:off x="5163811" y="1843003"/>
              <a:ext cx="133294" cy="215404"/>
            </a:xfrm>
            <a:prstGeom prst="rect">
              <a:avLst/>
            </a:prstGeom>
          </p:spPr>
        </p:pic>
      </p:grpSp>
      <p:grpSp>
        <p:nvGrpSpPr>
          <p:cNvPr id="85" name="object 85"/>
          <p:cNvGrpSpPr/>
          <p:nvPr/>
        </p:nvGrpSpPr>
        <p:grpSpPr>
          <a:xfrm>
            <a:off x="5619021" y="1843004"/>
            <a:ext cx="666217" cy="215404"/>
            <a:chOff x="5466621" y="1843003"/>
            <a:chExt cx="666217" cy="215404"/>
          </a:xfrm>
        </p:grpSpPr>
        <p:pic>
          <p:nvPicPr>
            <p:cNvPr id="86" name="object 86"/>
            <p:cNvPicPr/>
            <p:nvPr/>
          </p:nvPicPr>
          <p:blipFill>
            <a:blip r:embed="rId47"/>
            <a:stretch>
              <a:fillRect/>
            </a:stretch>
          </p:blipFill>
          <p:spPr>
            <a:xfrm>
              <a:off x="5466621" y="1848466"/>
              <a:ext cx="232886" cy="209942"/>
            </a:xfrm>
            <a:prstGeom prst="rect">
              <a:avLst/>
            </a:prstGeom>
          </p:spPr>
        </p:pic>
        <p:pic>
          <p:nvPicPr>
            <p:cNvPr id="87" name="object 87"/>
            <p:cNvPicPr/>
            <p:nvPr/>
          </p:nvPicPr>
          <p:blipFill>
            <a:blip r:embed="rId48"/>
            <a:stretch>
              <a:fillRect/>
            </a:stretch>
          </p:blipFill>
          <p:spPr>
            <a:xfrm>
              <a:off x="5721022" y="1843003"/>
              <a:ext cx="125141" cy="212715"/>
            </a:xfrm>
            <a:prstGeom prst="rect">
              <a:avLst/>
            </a:prstGeom>
          </p:spPr>
        </p:pic>
        <p:pic>
          <p:nvPicPr>
            <p:cNvPr id="88" name="object 88"/>
            <p:cNvPicPr/>
            <p:nvPr/>
          </p:nvPicPr>
          <p:blipFill>
            <a:blip r:embed="rId49"/>
            <a:stretch>
              <a:fillRect/>
            </a:stretch>
          </p:blipFill>
          <p:spPr>
            <a:xfrm>
              <a:off x="5875833" y="1898220"/>
              <a:ext cx="141278" cy="160188"/>
            </a:xfrm>
            <a:prstGeom prst="rect">
              <a:avLst/>
            </a:prstGeom>
          </p:spPr>
        </p:pic>
        <p:pic>
          <p:nvPicPr>
            <p:cNvPr id="89" name="object 89"/>
            <p:cNvPicPr/>
            <p:nvPr/>
          </p:nvPicPr>
          <p:blipFill>
            <a:blip r:embed="rId50"/>
            <a:stretch>
              <a:fillRect/>
            </a:stretch>
          </p:blipFill>
          <p:spPr>
            <a:xfrm>
              <a:off x="6049383" y="1898220"/>
              <a:ext cx="83456" cy="157498"/>
            </a:xfrm>
            <a:prstGeom prst="rect">
              <a:avLst/>
            </a:prstGeom>
          </p:spPr>
        </p:pic>
      </p:grpSp>
      <p:pic>
        <p:nvPicPr>
          <p:cNvPr id="90" name="object 90"/>
          <p:cNvPicPr/>
          <p:nvPr/>
        </p:nvPicPr>
        <p:blipFill>
          <a:blip r:embed="rId51"/>
          <a:stretch>
            <a:fillRect/>
          </a:stretch>
        </p:blipFill>
        <p:spPr>
          <a:xfrm>
            <a:off x="6425256" y="1848466"/>
            <a:ext cx="1273183" cy="209942"/>
          </a:xfrm>
          <a:prstGeom prst="rect">
            <a:avLst/>
          </a:prstGeom>
        </p:spPr>
      </p:pic>
      <p:grpSp>
        <p:nvGrpSpPr>
          <p:cNvPr id="91" name="object 91"/>
          <p:cNvGrpSpPr/>
          <p:nvPr/>
        </p:nvGrpSpPr>
        <p:grpSpPr>
          <a:xfrm>
            <a:off x="7857287" y="1898220"/>
            <a:ext cx="402486" cy="160188"/>
            <a:chOff x="7704886" y="1898220"/>
            <a:chExt cx="402486" cy="160188"/>
          </a:xfrm>
        </p:grpSpPr>
        <p:pic>
          <p:nvPicPr>
            <p:cNvPr id="92" name="object 92"/>
            <p:cNvPicPr/>
            <p:nvPr/>
          </p:nvPicPr>
          <p:blipFill>
            <a:blip r:embed="rId52"/>
            <a:stretch>
              <a:fillRect/>
            </a:stretch>
          </p:blipFill>
          <p:spPr>
            <a:xfrm>
              <a:off x="7704886" y="1898220"/>
              <a:ext cx="141278" cy="160188"/>
            </a:xfrm>
            <a:prstGeom prst="rect">
              <a:avLst/>
            </a:prstGeom>
          </p:spPr>
        </p:pic>
        <p:pic>
          <p:nvPicPr>
            <p:cNvPr id="93" name="object 93"/>
            <p:cNvPicPr/>
            <p:nvPr/>
          </p:nvPicPr>
          <p:blipFill>
            <a:blip r:embed="rId53"/>
            <a:stretch>
              <a:fillRect/>
            </a:stretch>
          </p:blipFill>
          <p:spPr>
            <a:xfrm>
              <a:off x="7875829" y="1898220"/>
              <a:ext cx="231542" cy="160188"/>
            </a:xfrm>
            <a:prstGeom prst="rect">
              <a:avLst/>
            </a:prstGeom>
          </p:spPr>
        </p:pic>
      </p:grpSp>
      <p:grpSp>
        <p:nvGrpSpPr>
          <p:cNvPr id="94" name="object 94"/>
          <p:cNvGrpSpPr/>
          <p:nvPr/>
        </p:nvGrpSpPr>
        <p:grpSpPr>
          <a:xfrm>
            <a:off x="975668" y="2198594"/>
            <a:ext cx="353993" cy="215236"/>
            <a:chOff x="823268" y="2198593"/>
            <a:chExt cx="353993" cy="215236"/>
          </a:xfrm>
        </p:grpSpPr>
        <p:pic>
          <p:nvPicPr>
            <p:cNvPr id="95" name="object 95"/>
            <p:cNvPicPr/>
            <p:nvPr/>
          </p:nvPicPr>
          <p:blipFill>
            <a:blip r:embed="rId54"/>
            <a:stretch>
              <a:fillRect/>
            </a:stretch>
          </p:blipFill>
          <p:spPr>
            <a:xfrm>
              <a:off x="823268" y="2253559"/>
              <a:ext cx="133210" cy="160188"/>
            </a:xfrm>
            <a:prstGeom prst="rect">
              <a:avLst/>
            </a:prstGeom>
          </p:spPr>
        </p:pic>
        <p:sp>
          <p:nvSpPr>
            <p:cNvPr id="96" name="object 96"/>
            <p:cNvSpPr/>
            <p:nvPr/>
          </p:nvSpPr>
          <p:spPr>
            <a:xfrm>
              <a:off x="978498" y="2198593"/>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97" name="object 97"/>
            <p:cNvPicPr/>
            <p:nvPr/>
          </p:nvPicPr>
          <p:blipFill>
            <a:blip r:embed="rId55"/>
            <a:stretch>
              <a:fillRect/>
            </a:stretch>
          </p:blipFill>
          <p:spPr>
            <a:xfrm>
              <a:off x="1035899" y="2253642"/>
              <a:ext cx="141362" cy="160188"/>
            </a:xfrm>
            <a:prstGeom prst="rect">
              <a:avLst/>
            </a:prstGeom>
          </p:spPr>
        </p:pic>
      </p:grpSp>
      <p:grpSp>
        <p:nvGrpSpPr>
          <p:cNvPr id="98" name="object 98"/>
          <p:cNvGrpSpPr/>
          <p:nvPr/>
        </p:nvGrpSpPr>
        <p:grpSpPr>
          <a:xfrm>
            <a:off x="1349832" y="2195736"/>
            <a:ext cx="479135" cy="218094"/>
            <a:chOff x="1197432" y="2195736"/>
            <a:chExt cx="479135" cy="218094"/>
          </a:xfrm>
        </p:grpSpPr>
        <p:pic>
          <p:nvPicPr>
            <p:cNvPr id="99" name="object 99"/>
            <p:cNvPicPr/>
            <p:nvPr/>
          </p:nvPicPr>
          <p:blipFill>
            <a:blip r:embed="rId56"/>
            <a:stretch>
              <a:fillRect/>
            </a:stretch>
          </p:blipFill>
          <p:spPr>
            <a:xfrm>
              <a:off x="1345434" y="2253642"/>
              <a:ext cx="127831" cy="160188"/>
            </a:xfrm>
            <a:prstGeom prst="rect">
              <a:avLst/>
            </a:prstGeom>
          </p:spPr>
        </p:pic>
        <p:pic>
          <p:nvPicPr>
            <p:cNvPr id="100" name="object 100"/>
            <p:cNvPicPr/>
            <p:nvPr/>
          </p:nvPicPr>
          <p:blipFill>
            <a:blip r:embed="rId56"/>
            <a:stretch>
              <a:fillRect/>
            </a:stretch>
          </p:blipFill>
          <p:spPr>
            <a:xfrm>
              <a:off x="1197432" y="2253642"/>
              <a:ext cx="127831" cy="160188"/>
            </a:xfrm>
            <a:prstGeom prst="rect">
              <a:avLst/>
            </a:prstGeom>
          </p:spPr>
        </p:pic>
        <p:sp>
          <p:nvSpPr>
            <p:cNvPr id="101" name="object 101"/>
            <p:cNvSpPr/>
            <p:nvPr/>
          </p:nvSpPr>
          <p:spPr>
            <a:xfrm>
              <a:off x="1504266" y="219842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102" name="object 102"/>
            <p:cNvPicPr/>
            <p:nvPr/>
          </p:nvPicPr>
          <p:blipFill>
            <a:blip r:embed="rId57"/>
            <a:stretch>
              <a:fillRect/>
            </a:stretch>
          </p:blipFill>
          <p:spPr>
            <a:xfrm>
              <a:off x="1551426" y="2195736"/>
              <a:ext cx="125141" cy="215404"/>
            </a:xfrm>
            <a:prstGeom prst="rect">
              <a:avLst/>
            </a:prstGeom>
          </p:spPr>
        </p:pic>
      </p:grpSp>
      <p:grpSp>
        <p:nvGrpSpPr>
          <p:cNvPr id="103" name="object 103"/>
          <p:cNvGrpSpPr/>
          <p:nvPr/>
        </p:nvGrpSpPr>
        <p:grpSpPr>
          <a:xfrm>
            <a:off x="1859897" y="2198427"/>
            <a:ext cx="297432" cy="215404"/>
            <a:chOff x="1707496" y="2198426"/>
            <a:chExt cx="297432" cy="215404"/>
          </a:xfrm>
        </p:grpSpPr>
        <p:pic>
          <p:nvPicPr>
            <p:cNvPr id="104" name="object 104"/>
            <p:cNvPicPr/>
            <p:nvPr/>
          </p:nvPicPr>
          <p:blipFill>
            <a:blip r:embed="rId58"/>
            <a:stretch>
              <a:fillRect/>
            </a:stretch>
          </p:blipFill>
          <p:spPr>
            <a:xfrm>
              <a:off x="1871719" y="2198426"/>
              <a:ext cx="133210" cy="215404"/>
            </a:xfrm>
            <a:prstGeom prst="rect">
              <a:avLst/>
            </a:prstGeom>
          </p:spPr>
        </p:pic>
        <p:pic>
          <p:nvPicPr>
            <p:cNvPr id="105" name="object 105"/>
            <p:cNvPicPr/>
            <p:nvPr/>
          </p:nvPicPr>
          <p:blipFill>
            <a:blip r:embed="rId59"/>
            <a:stretch>
              <a:fillRect/>
            </a:stretch>
          </p:blipFill>
          <p:spPr>
            <a:xfrm>
              <a:off x="1707496" y="2253642"/>
              <a:ext cx="141362" cy="160188"/>
            </a:xfrm>
            <a:prstGeom prst="rect">
              <a:avLst/>
            </a:prstGeom>
          </p:spPr>
        </p:pic>
      </p:grpSp>
      <p:grpSp>
        <p:nvGrpSpPr>
          <p:cNvPr id="106" name="object 106"/>
          <p:cNvGrpSpPr/>
          <p:nvPr/>
        </p:nvGrpSpPr>
        <p:grpSpPr>
          <a:xfrm>
            <a:off x="2429127" y="2253642"/>
            <a:ext cx="290793" cy="160188"/>
            <a:chOff x="2276726" y="2253642"/>
            <a:chExt cx="290793" cy="160188"/>
          </a:xfrm>
        </p:grpSpPr>
        <p:pic>
          <p:nvPicPr>
            <p:cNvPr id="107" name="object 107"/>
            <p:cNvPicPr/>
            <p:nvPr/>
          </p:nvPicPr>
          <p:blipFill>
            <a:blip r:embed="rId60"/>
            <a:stretch>
              <a:fillRect/>
            </a:stretch>
          </p:blipFill>
          <p:spPr>
            <a:xfrm>
              <a:off x="2439688" y="2253642"/>
              <a:ext cx="127831" cy="160188"/>
            </a:xfrm>
            <a:prstGeom prst="rect">
              <a:avLst/>
            </a:prstGeom>
          </p:spPr>
        </p:pic>
        <p:pic>
          <p:nvPicPr>
            <p:cNvPr id="108" name="object 108"/>
            <p:cNvPicPr/>
            <p:nvPr/>
          </p:nvPicPr>
          <p:blipFill>
            <a:blip r:embed="rId61"/>
            <a:stretch>
              <a:fillRect/>
            </a:stretch>
          </p:blipFill>
          <p:spPr>
            <a:xfrm>
              <a:off x="2276726" y="2253642"/>
              <a:ext cx="142706" cy="160188"/>
            </a:xfrm>
            <a:prstGeom prst="rect">
              <a:avLst/>
            </a:prstGeom>
          </p:spPr>
        </p:pic>
      </p:grpSp>
      <p:grpSp>
        <p:nvGrpSpPr>
          <p:cNvPr id="109" name="object 109"/>
          <p:cNvGrpSpPr/>
          <p:nvPr/>
        </p:nvGrpSpPr>
        <p:grpSpPr>
          <a:xfrm>
            <a:off x="2985079" y="2198426"/>
            <a:ext cx="774719" cy="215404"/>
            <a:chOff x="2832678" y="2198426"/>
            <a:chExt cx="774719" cy="215404"/>
          </a:xfrm>
        </p:grpSpPr>
        <p:pic>
          <p:nvPicPr>
            <p:cNvPr id="110" name="object 110"/>
            <p:cNvPicPr/>
            <p:nvPr/>
          </p:nvPicPr>
          <p:blipFill>
            <a:blip r:embed="rId62"/>
            <a:stretch>
              <a:fillRect/>
            </a:stretch>
          </p:blipFill>
          <p:spPr>
            <a:xfrm>
              <a:off x="2832678" y="2198426"/>
              <a:ext cx="131949" cy="215404"/>
            </a:xfrm>
            <a:prstGeom prst="rect">
              <a:avLst/>
            </a:prstGeom>
          </p:spPr>
        </p:pic>
        <p:pic>
          <p:nvPicPr>
            <p:cNvPr id="111" name="object 111"/>
            <p:cNvPicPr/>
            <p:nvPr/>
          </p:nvPicPr>
          <p:blipFill>
            <a:blip r:embed="rId63"/>
            <a:stretch>
              <a:fillRect/>
            </a:stretch>
          </p:blipFill>
          <p:spPr>
            <a:xfrm>
              <a:off x="2996994" y="2253642"/>
              <a:ext cx="142613" cy="160188"/>
            </a:xfrm>
            <a:prstGeom prst="rect">
              <a:avLst/>
            </a:prstGeom>
          </p:spPr>
        </p:pic>
        <p:pic>
          <p:nvPicPr>
            <p:cNvPr id="112" name="object 112"/>
            <p:cNvPicPr/>
            <p:nvPr/>
          </p:nvPicPr>
          <p:blipFill>
            <a:blip r:embed="rId64"/>
            <a:stretch>
              <a:fillRect/>
            </a:stretch>
          </p:blipFill>
          <p:spPr>
            <a:xfrm>
              <a:off x="3170536" y="2253642"/>
              <a:ext cx="208597" cy="157498"/>
            </a:xfrm>
            <a:prstGeom prst="rect">
              <a:avLst/>
            </a:prstGeom>
          </p:spPr>
        </p:pic>
        <p:pic>
          <p:nvPicPr>
            <p:cNvPr id="113" name="object 113"/>
            <p:cNvPicPr/>
            <p:nvPr/>
          </p:nvPicPr>
          <p:blipFill>
            <a:blip r:embed="rId65"/>
            <a:stretch>
              <a:fillRect/>
            </a:stretch>
          </p:blipFill>
          <p:spPr>
            <a:xfrm>
              <a:off x="3407372" y="2253642"/>
              <a:ext cx="143967" cy="160188"/>
            </a:xfrm>
            <a:prstGeom prst="rect">
              <a:avLst/>
            </a:prstGeom>
          </p:spPr>
        </p:pic>
        <p:sp>
          <p:nvSpPr>
            <p:cNvPr id="114" name="object 114"/>
            <p:cNvSpPr/>
            <p:nvPr/>
          </p:nvSpPr>
          <p:spPr>
            <a:xfrm>
              <a:off x="3580504" y="219859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grpSp>
        <p:nvGrpSpPr>
          <p:cNvPr id="115" name="object 115"/>
          <p:cNvGrpSpPr/>
          <p:nvPr/>
        </p:nvGrpSpPr>
        <p:grpSpPr>
          <a:xfrm>
            <a:off x="3799378" y="2198427"/>
            <a:ext cx="503345" cy="215404"/>
            <a:chOff x="3646977" y="2198426"/>
            <a:chExt cx="503345" cy="215404"/>
          </a:xfrm>
        </p:grpSpPr>
        <p:sp>
          <p:nvSpPr>
            <p:cNvPr id="116" name="object 116"/>
            <p:cNvSpPr/>
            <p:nvPr/>
          </p:nvSpPr>
          <p:spPr>
            <a:xfrm>
              <a:off x="3646977" y="219842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117" name="object 117"/>
            <p:cNvPicPr/>
            <p:nvPr/>
          </p:nvPicPr>
          <p:blipFill>
            <a:blip r:embed="rId66"/>
            <a:stretch>
              <a:fillRect/>
            </a:stretch>
          </p:blipFill>
          <p:spPr>
            <a:xfrm>
              <a:off x="3698080" y="2203805"/>
              <a:ext cx="75387" cy="208681"/>
            </a:xfrm>
            <a:prstGeom prst="rect">
              <a:avLst/>
            </a:prstGeom>
          </p:spPr>
        </p:pic>
        <p:sp>
          <p:nvSpPr>
            <p:cNvPr id="118" name="object 118"/>
            <p:cNvSpPr/>
            <p:nvPr/>
          </p:nvSpPr>
          <p:spPr>
            <a:xfrm>
              <a:off x="3794973" y="2198426"/>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5153"/>
                  </a:lnTo>
                  <a:lnTo>
                    <a:pt x="30480" y="35153"/>
                  </a:lnTo>
                  <a:lnTo>
                    <a:pt x="30480" y="0"/>
                  </a:lnTo>
                  <a:close/>
                </a:path>
              </a:pathLst>
            </a:custGeom>
            <a:solidFill>
              <a:srgbClr val="000000"/>
            </a:solidFill>
          </p:spPr>
          <p:txBody>
            <a:bodyPr wrap="square" lIns="0" tIns="0" rIns="0" bIns="0" rtlCol="0"/>
            <a:lstStyle/>
            <a:p>
              <a:endParaRPr/>
            </a:p>
          </p:txBody>
        </p:sp>
        <p:pic>
          <p:nvPicPr>
            <p:cNvPr id="119" name="object 119"/>
            <p:cNvPicPr/>
            <p:nvPr/>
          </p:nvPicPr>
          <p:blipFill>
            <a:blip r:embed="rId67"/>
            <a:stretch>
              <a:fillRect/>
            </a:stretch>
          </p:blipFill>
          <p:spPr>
            <a:xfrm>
              <a:off x="3851546" y="2253642"/>
              <a:ext cx="142706" cy="160188"/>
            </a:xfrm>
            <a:prstGeom prst="rect">
              <a:avLst/>
            </a:prstGeom>
          </p:spPr>
        </p:pic>
        <p:pic>
          <p:nvPicPr>
            <p:cNvPr id="120" name="object 120"/>
            <p:cNvPicPr/>
            <p:nvPr/>
          </p:nvPicPr>
          <p:blipFill>
            <a:blip r:embed="rId68"/>
            <a:stretch>
              <a:fillRect/>
            </a:stretch>
          </p:blipFill>
          <p:spPr>
            <a:xfrm>
              <a:off x="4025180" y="2253642"/>
              <a:ext cx="125141" cy="157498"/>
            </a:xfrm>
            <a:prstGeom prst="rect">
              <a:avLst/>
            </a:prstGeom>
          </p:spPr>
        </p:pic>
      </p:grpSp>
      <p:grpSp>
        <p:nvGrpSpPr>
          <p:cNvPr id="121" name="object 121"/>
          <p:cNvGrpSpPr/>
          <p:nvPr/>
        </p:nvGrpSpPr>
        <p:grpSpPr>
          <a:xfrm>
            <a:off x="4566538" y="2203805"/>
            <a:ext cx="909775" cy="210026"/>
            <a:chOff x="4414138" y="2203804"/>
            <a:chExt cx="909775" cy="210026"/>
          </a:xfrm>
        </p:grpSpPr>
        <p:pic>
          <p:nvPicPr>
            <p:cNvPr id="122" name="object 122"/>
            <p:cNvPicPr/>
            <p:nvPr/>
          </p:nvPicPr>
          <p:blipFill>
            <a:blip r:embed="rId69"/>
            <a:stretch>
              <a:fillRect/>
            </a:stretch>
          </p:blipFill>
          <p:spPr>
            <a:xfrm>
              <a:off x="4414138" y="2253642"/>
              <a:ext cx="366011" cy="160188"/>
            </a:xfrm>
            <a:prstGeom prst="rect">
              <a:avLst/>
            </a:prstGeom>
          </p:spPr>
        </p:pic>
        <p:pic>
          <p:nvPicPr>
            <p:cNvPr id="123" name="object 123"/>
            <p:cNvPicPr/>
            <p:nvPr/>
          </p:nvPicPr>
          <p:blipFill>
            <a:blip r:embed="rId70"/>
            <a:stretch>
              <a:fillRect/>
            </a:stretch>
          </p:blipFill>
          <p:spPr>
            <a:xfrm>
              <a:off x="4800404" y="2203804"/>
              <a:ext cx="374247" cy="210026"/>
            </a:xfrm>
            <a:prstGeom prst="rect">
              <a:avLst/>
            </a:prstGeom>
          </p:spPr>
        </p:pic>
        <p:pic>
          <p:nvPicPr>
            <p:cNvPr id="124" name="object 124"/>
            <p:cNvPicPr/>
            <p:nvPr/>
          </p:nvPicPr>
          <p:blipFill>
            <a:blip r:embed="rId71"/>
            <a:stretch>
              <a:fillRect/>
            </a:stretch>
          </p:blipFill>
          <p:spPr>
            <a:xfrm>
              <a:off x="5197427" y="2253642"/>
              <a:ext cx="126486" cy="160188"/>
            </a:xfrm>
            <a:prstGeom prst="rect">
              <a:avLst/>
            </a:prstGeom>
          </p:spPr>
        </p:pic>
      </p:grpSp>
      <p:sp>
        <p:nvSpPr>
          <p:cNvPr id="125" name="object 125"/>
          <p:cNvSpPr/>
          <p:nvPr/>
        </p:nvSpPr>
        <p:spPr>
          <a:xfrm>
            <a:off x="5515983" y="2380129"/>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nvGrpSpPr>
          <p:cNvPr id="126" name="object 126"/>
          <p:cNvGrpSpPr/>
          <p:nvPr/>
        </p:nvGrpSpPr>
        <p:grpSpPr>
          <a:xfrm>
            <a:off x="5815516" y="2198427"/>
            <a:ext cx="958273" cy="215404"/>
            <a:chOff x="5663115" y="2198426"/>
            <a:chExt cx="958273" cy="215404"/>
          </a:xfrm>
        </p:grpSpPr>
        <p:sp>
          <p:nvSpPr>
            <p:cNvPr id="127" name="object 127"/>
            <p:cNvSpPr/>
            <p:nvPr/>
          </p:nvSpPr>
          <p:spPr>
            <a:xfrm>
              <a:off x="5663115" y="2198426"/>
              <a:ext cx="272303" cy="212912"/>
            </a:xfrm>
            <a:custGeom>
              <a:avLst/>
              <a:gdLst/>
              <a:ahLst/>
              <a:cxnLst/>
              <a:rect l="l" t="t" r="r" b="b"/>
              <a:pathLst>
                <a:path w="308609" h="241300">
                  <a:moveTo>
                    <a:pt x="242506" y="241077"/>
                  </a:moveTo>
                  <a:lnTo>
                    <a:pt x="212026" y="241077"/>
                  </a:lnTo>
                  <a:lnTo>
                    <a:pt x="161734" y="58007"/>
                  </a:lnTo>
                  <a:lnTo>
                    <a:pt x="156210" y="39528"/>
                  </a:lnTo>
                  <a:lnTo>
                    <a:pt x="154662" y="33361"/>
                  </a:lnTo>
                  <a:lnTo>
                    <a:pt x="154114" y="29051"/>
                  </a:lnTo>
                  <a:lnTo>
                    <a:pt x="150304" y="45243"/>
                  </a:lnTo>
                  <a:lnTo>
                    <a:pt x="148542" y="51982"/>
                  </a:lnTo>
                  <a:lnTo>
                    <a:pt x="146494" y="58007"/>
                  </a:lnTo>
                  <a:lnTo>
                    <a:pt x="96107" y="241077"/>
                  </a:lnTo>
                  <a:lnTo>
                    <a:pt x="64103" y="241077"/>
                  </a:lnTo>
                  <a:lnTo>
                    <a:pt x="0" y="0"/>
                  </a:lnTo>
                  <a:lnTo>
                    <a:pt x="32004" y="0"/>
                  </a:lnTo>
                  <a:lnTo>
                    <a:pt x="68675" y="158686"/>
                  </a:lnTo>
                  <a:lnTo>
                    <a:pt x="71842" y="170393"/>
                  </a:lnTo>
                  <a:lnTo>
                    <a:pt x="74580" y="182546"/>
                  </a:lnTo>
                  <a:lnTo>
                    <a:pt x="79343" y="207549"/>
                  </a:lnTo>
                  <a:lnTo>
                    <a:pt x="88558" y="167821"/>
                  </a:lnTo>
                  <a:lnTo>
                    <a:pt x="90011" y="163258"/>
                  </a:lnTo>
                  <a:lnTo>
                    <a:pt x="135731" y="0"/>
                  </a:lnTo>
                  <a:lnTo>
                    <a:pt x="173926" y="0"/>
                  </a:lnTo>
                  <a:lnTo>
                    <a:pt x="207454" y="122110"/>
                  </a:lnTo>
                  <a:lnTo>
                    <a:pt x="213764" y="144461"/>
                  </a:lnTo>
                  <a:lnTo>
                    <a:pt x="219074" y="165973"/>
                  </a:lnTo>
                  <a:lnTo>
                    <a:pt x="223527" y="186913"/>
                  </a:lnTo>
                  <a:lnTo>
                    <a:pt x="227266" y="207549"/>
                  </a:lnTo>
                  <a:lnTo>
                    <a:pt x="232219" y="182737"/>
                  </a:lnTo>
                  <a:lnTo>
                    <a:pt x="235410" y="169321"/>
                  </a:lnTo>
                  <a:lnTo>
                    <a:pt x="239458" y="155638"/>
                  </a:lnTo>
                  <a:lnTo>
                    <a:pt x="276129" y="0"/>
                  </a:lnTo>
                  <a:lnTo>
                    <a:pt x="308133" y="0"/>
                  </a:lnTo>
                  <a:lnTo>
                    <a:pt x="242506" y="241077"/>
                  </a:lnTo>
                  <a:close/>
                </a:path>
              </a:pathLst>
            </a:custGeom>
            <a:solidFill>
              <a:srgbClr val="000000"/>
            </a:solidFill>
          </p:spPr>
          <p:txBody>
            <a:bodyPr wrap="square" lIns="0" tIns="0" rIns="0" bIns="0" rtlCol="0"/>
            <a:lstStyle/>
            <a:p>
              <a:endParaRPr/>
            </a:p>
          </p:txBody>
        </p:sp>
        <p:pic>
          <p:nvPicPr>
            <p:cNvPr id="128" name="object 128"/>
            <p:cNvPicPr/>
            <p:nvPr/>
          </p:nvPicPr>
          <p:blipFill>
            <a:blip r:embed="rId72"/>
            <a:stretch>
              <a:fillRect/>
            </a:stretch>
          </p:blipFill>
          <p:spPr>
            <a:xfrm>
              <a:off x="5939034" y="2253642"/>
              <a:ext cx="141362" cy="160188"/>
            </a:xfrm>
            <a:prstGeom prst="rect">
              <a:avLst/>
            </a:prstGeom>
          </p:spPr>
        </p:pic>
        <p:pic>
          <p:nvPicPr>
            <p:cNvPr id="129" name="object 129"/>
            <p:cNvPicPr/>
            <p:nvPr/>
          </p:nvPicPr>
          <p:blipFill>
            <a:blip r:embed="rId73"/>
            <a:stretch>
              <a:fillRect/>
            </a:stretch>
          </p:blipFill>
          <p:spPr>
            <a:xfrm>
              <a:off x="6101912" y="2203804"/>
              <a:ext cx="372819" cy="210026"/>
            </a:xfrm>
            <a:prstGeom prst="rect">
              <a:avLst/>
            </a:prstGeom>
          </p:spPr>
        </p:pic>
        <p:pic>
          <p:nvPicPr>
            <p:cNvPr id="130" name="object 130"/>
            <p:cNvPicPr/>
            <p:nvPr/>
          </p:nvPicPr>
          <p:blipFill>
            <a:blip r:embed="rId71"/>
            <a:stretch>
              <a:fillRect/>
            </a:stretch>
          </p:blipFill>
          <p:spPr>
            <a:xfrm>
              <a:off x="6494902" y="2253642"/>
              <a:ext cx="126486" cy="160188"/>
            </a:xfrm>
            <a:prstGeom prst="rect">
              <a:avLst/>
            </a:prstGeom>
          </p:spPr>
        </p:pic>
      </p:grpSp>
      <p:grpSp>
        <p:nvGrpSpPr>
          <p:cNvPr id="131" name="object 131"/>
          <p:cNvGrpSpPr/>
          <p:nvPr/>
        </p:nvGrpSpPr>
        <p:grpSpPr>
          <a:xfrm>
            <a:off x="7028190" y="2195736"/>
            <a:ext cx="572004" cy="218094"/>
            <a:chOff x="6875790" y="2195736"/>
            <a:chExt cx="572004" cy="218094"/>
          </a:xfrm>
        </p:grpSpPr>
        <p:pic>
          <p:nvPicPr>
            <p:cNvPr id="132" name="object 132"/>
            <p:cNvPicPr/>
            <p:nvPr/>
          </p:nvPicPr>
          <p:blipFill>
            <a:blip r:embed="rId74"/>
            <a:stretch>
              <a:fillRect/>
            </a:stretch>
          </p:blipFill>
          <p:spPr>
            <a:xfrm>
              <a:off x="6875790" y="2195736"/>
              <a:ext cx="332479" cy="218094"/>
            </a:xfrm>
            <a:prstGeom prst="rect">
              <a:avLst/>
            </a:prstGeom>
          </p:spPr>
        </p:pic>
        <p:pic>
          <p:nvPicPr>
            <p:cNvPr id="133" name="object 133"/>
            <p:cNvPicPr/>
            <p:nvPr/>
          </p:nvPicPr>
          <p:blipFill>
            <a:blip r:embed="rId75"/>
            <a:stretch>
              <a:fillRect/>
            </a:stretch>
          </p:blipFill>
          <p:spPr>
            <a:xfrm>
              <a:off x="7239196" y="2253642"/>
              <a:ext cx="208597" cy="157498"/>
            </a:xfrm>
            <a:prstGeom prst="rect">
              <a:avLst/>
            </a:prstGeom>
          </p:spPr>
        </p:pic>
      </p:grpSp>
      <p:grpSp>
        <p:nvGrpSpPr>
          <p:cNvPr id="134" name="object 134"/>
          <p:cNvGrpSpPr/>
          <p:nvPr/>
        </p:nvGrpSpPr>
        <p:grpSpPr>
          <a:xfrm>
            <a:off x="7864008" y="2198426"/>
            <a:ext cx="394336" cy="215404"/>
            <a:chOff x="7711608" y="2198426"/>
            <a:chExt cx="394336" cy="215404"/>
          </a:xfrm>
        </p:grpSpPr>
        <p:pic>
          <p:nvPicPr>
            <p:cNvPr id="135" name="object 135"/>
            <p:cNvPicPr/>
            <p:nvPr/>
          </p:nvPicPr>
          <p:blipFill>
            <a:blip r:embed="rId76"/>
            <a:stretch>
              <a:fillRect/>
            </a:stretch>
          </p:blipFill>
          <p:spPr>
            <a:xfrm>
              <a:off x="7711608" y="2203805"/>
              <a:ext cx="75387" cy="208681"/>
            </a:xfrm>
            <a:prstGeom prst="rect">
              <a:avLst/>
            </a:prstGeom>
          </p:spPr>
        </p:pic>
        <p:pic>
          <p:nvPicPr>
            <p:cNvPr id="136" name="object 136"/>
            <p:cNvPicPr/>
            <p:nvPr/>
          </p:nvPicPr>
          <p:blipFill>
            <a:blip r:embed="rId77"/>
            <a:stretch>
              <a:fillRect/>
            </a:stretch>
          </p:blipFill>
          <p:spPr>
            <a:xfrm>
              <a:off x="7808510" y="2198426"/>
              <a:ext cx="125141" cy="212715"/>
            </a:xfrm>
            <a:prstGeom prst="rect">
              <a:avLst/>
            </a:prstGeom>
          </p:spPr>
        </p:pic>
        <p:pic>
          <p:nvPicPr>
            <p:cNvPr id="137" name="object 137"/>
            <p:cNvPicPr/>
            <p:nvPr/>
          </p:nvPicPr>
          <p:blipFill>
            <a:blip r:embed="rId78"/>
            <a:stretch>
              <a:fillRect/>
            </a:stretch>
          </p:blipFill>
          <p:spPr>
            <a:xfrm>
              <a:off x="7964666" y="2253642"/>
              <a:ext cx="141278" cy="160188"/>
            </a:xfrm>
            <a:prstGeom prst="rect">
              <a:avLst/>
            </a:prstGeom>
          </p:spPr>
        </p:pic>
      </p:grpSp>
      <p:grpSp>
        <p:nvGrpSpPr>
          <p:cNvPr id="138" name="object 138"/>
          <p:cNvGrpSpPr/>
          <p:nvPr/>
        </p:nvGrpSpPr>
        <p:grpSpPr>
          <a:xfrm>
            <a:off x="975668" y="2553932"/>
            <a:ext cx="1558514" cy="215321"/>
            <a:chOff x="823268" y="2553932"/>
            <a:chExt cx="1558514" cy="215321"/>
          </a:xfrm>
        </p:grpSpPr>
        <p:pic>
          <p:nvPicPr>
            <p:cNvPr id="139" name="object 139"/>
            <p:cNvPicPr/>
            <p:nvPr/>
          </p:nvPicPr>
          <p:blipFill>
            <a:blip r:embed="rId79"/>
            <a:stretch>
              <a:fillRect/>
            </a:stretch>
          </p:blipFill>
          <p:spPr>
            <a:xfrm>
              <a:off x="823268" y="2609065"/>
              <a:ext cx="289363" cy="160188"/>
            </a:xfrm>
            <a:prstGeom prst="rect">
              <a:avLst/>
            </a:prstGeom>
          </p:spPr>
        </p:pic>
        <p:pic>
          <p:nvPicPr>
            <p:cNvPr id="140" name="object 140"/>
            <p:cNvPicPr/>
            <p:nvPr/>
          </p:nvPicPr>
          <p:blipFill>
            <a:blip r:embed="rId80"/>
            <a:stretch>
              <a:fillRect/>
            </a:stretch>
          </p:blipFill>
          <p:spPr>
            <a:xfrm>
              <a:off x="1143560" y="2609065"/>
              <a:ext cx="125225" cy="157498"/>
            </a:xfrm>
            <a:prstGeom prst="rect">
              <a:avLst/>
            </a:prstGeom>
          </p:spPr>
        </p:pic>
        <p:pic>
          <p:nvPicPr>
            <p:cNvPr id="141" name="object 141"/>
            <p:cNvPicPr/>
            <p:nvPr/>
          </p:nvPicPr>
          <p:blipFill>
            <a:blip r:embed="rId81"/>
            <a:stretch>
              <a:fillRect/>
            </a:stretch>
          </p:blipFill>
          <p:spPr>
            <a:xfrm>
              <a:off x="1297025" y="2559227"/>
              <a:ext cx="218010" cy="210026"/>
            </a:xfrm>
            <a:prstGeom prst="rect">
              <a:avLst/>
            </a:prstGeom>
          </p:spPr>
        </p:pic>
        <p:pic>
          <p:nvPicPr>
            <p:cNvPr id="142" name="object 142"/>
            <p:cNvPicPr/>
            <p:nvPr/>
          </p:nvPicPr>
          <p:blipFill>
            <a:blip r:embed="rId82"/>
            <a:stretch>
              <a:fillRect/>
            </a:stretch>
          </p:blipFill>
          <p:spPr>
            <a:xfrm>
              <a:off x="1535206" y="2609064"/>
              <a:ext cx="223473" cy="160188"/>
            </a:xfrm>
            <a:prstGeom prst="rect">
              <a:avLst/>
            </a:prstGeom>
          </p:spPr>
        </p:pic>
        <p:pic>
          <p:nvPicPr>
            <p:cNvPr id="143" name="object 143"/>
            <p:cNvPicPr/>
            <p:nvPr/>
          </p:nvPicPr>
          <p:blipFill>
            <a:blip r:embed="rId83"/>
            <a:stretch>
              <a:fillRect/>
            </a:stretch>
          </p:blipFill>
          <p:spPr>
            <a:xfrm>
              <a:off x="1790952" y="2559227"/>
              <a:ext cx="215321" cy="210026"/>
            </a:xfrm>
            <a:prstGeom prst="rect">
              <a:avLst/>
            </a:prstGeom>
          </p:spPr>
        </p:pic>
        <p:sp>
          <p:nvSpPr>
            <p:cNvPr id="144" name="object 144"/>
            <p:cNvSpPr/>
            <p:nvPr/>
          </p:nvSpPr>
          <p:spPr>
            <a:xfrm>
              <a:off x="2027861" y="2553932"/>
              <a:ext cx="26894" cy="211790"/>
            </a:xfrm>
            <a:custGeom>
              <a:avLst/>
              <a:gdLst/>
              <a:ahLst/>
              <a:cxnLst/>
              <a:rect l="l" t="t" r="r" b="b"/>
              <a:pathLst>
                <a:path w="30480" h="240028">
                  <a:moveTo>
                    <a:pt x="30480" y="65633"/>
                  </a:moveTo>
                  <a:lnTo>
                    <a:pt x="0" y="65633"/>
                  </a:lnTo>
                  <a:lnTo>
                    <a:pt x="0" y="239560"/>
                  </a:lnTo>
                  <a:lnTo>
                    <a:pt x="30480" y="239560"/>
                  </a:lnTo>
                  <a:lnTo>
                    <a:pt x="30480" y="65633"/>
                  </a:lnTo>
                  <a:close/>
                </a:path>
                <a:path w="30480" h="240028">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145" name="object 145"/>
            <p:cNvPicPr/>
            <p:nvPr/>
          </p:nvPicPr>
          <p:blipFill>
            <a:blip r:embed="rId84"/>
            <a:stretch>
              <a:fillRect/>
            </a:stretch>
          </p:blipFill>
          <p:spPr>
            <a:xfrm>
              <a:off x="2084350" y="2609064"/>
              <a:ext cx="144051" cy="160188"/>
            </a:xfrm>
            <a:prstGeom prst="rect">
              <a:avLst/>
            </a:prstGeom>
          </p:spPr>
        </p:pic>
        <p:pic>
          <p:nvPicPr>
            <p:cNvPr id="146" name="object 146"/>
            <p:cNvPicPr/>
            <p:nvPr/>
          </p:nvPicPr>
          <p:blipFill>
            <a:blip r:embed="rId85"/>
            <a:stretch>
              <a:fillRect/>
            </a:stretch>
          </p:blipFill>
          <p:spPr>
            <a:xfrm>
              <a:off x="2256641" y="2609065"/>
              <a:ext cx="125141" cy="157498"/>
            </a:xfrm>
            <a:prstGeom prst="rect">
              <a:avLst/>
            </a:prstGeom>
          </p:spPr>
        </p:pic>
      </p:grpSp>
      <p:sp>
        <p:nvSpPr>
          <p:cNvPr id="147" name="object 147"/>
          <p:cNvSpPr/>
          <p:nvPr/>
        </p:nvSpPr>
        <p:spPr>
          <a:xfrm>
            <a:off x="2578641" y="2736980"/>
            <a:ext cx="31376" cy="71718"/>
          </a:xfrm>
          <a:custGeom>
            <a:avLst/>
            <a:gdLst/>
            <a:ahLst/>
            <a:cxnLst/>
            <a:rect l="l" t="t" r="r" b="b"/>
            <a:pathLst>
              <a:path w="35560" h="81280">
                <a:moveTo>
                  <a:pt x="9239" y="80867"/>
                </a:moveTo>
                <a:lnTo>
                  <a:pt x="0" y="68675"/>
                </a:lnTo>
                <a:lnTo>
                  <a:pt x="6191" y="65627"/>
                </a:lnTo>
                <a:lnTo>
                  <a:pt x="10763" y="61055"/>
                </a:lnTo>
                <a:lnTo>
                  <a:pt x="13811" y="56483"/>
                </a:lnTo>
                <a:lnTo>
                  <a:pt x="16859" y="50387"/>
                </a:lnTo>
                <a:lnTo>
                  <a:pt x="18383" y="42671"/>
                </a:lnTo>
                <a:lnTo>
                  <a:pt x="18383" y="33527"/>
                </a:lnTo>
                <a:lnTo>
                  <a:pt x="1524" y="33527"/>
                </a:lnTo>
                <a:lnTo>
                  <a:pt x="1524" y="0"/>
                </a:lnTo>
                <a:lnTo>
                  <a:pt x="35147" y="0"/>
                </a:lnTo>
                <a:lnTo>
                  <a:pt x="35147" y="33527"/>
                </a:lnTo>
                <a:lnTo>
                  <a:pt x="20859" y="72866"/>
                </a:lnTo>
                <a:lnTo>
                  <a:pt x="15549" y="77152"/>
                </a:lnTo>
                <a:lnTo>
                  <a:pt x="9239" y="80867"/>
                </a:lnTo>
                <a:close/>
              </a:path>
            </a:pathLst>
          </a:custGeom>
          <a:solidFill>
            <a:srgbClr val="0070BF"/>
          </a:solidFill>
        </p:spPr>
        <p:txBody>
          <a:bodyPr wrap="square" lIns="0" tIns="0" rIns="0" bIns="0" rtlCol="0"/>
          <a:lstStyle/>
          <a:p>
            <a:endParaRPr/>
          </a:p>
        </p:txBody>
      </p:sp>
      <p:grpSp>
        <p:nvGrpSpPr>
          <p:cNvPr id="148" name="object 148"/>
          <p:cNvGrpSpPr/>
          <p:nvPr/>
        </p:nvGrpSpPr>
        <p:grpSpPr>
          <a:xfrm>
            <a:off x="2847835" y="2553596"/>
            <a:ext cx="1031977" cy="215657"/>
            <a:chOff x="2695435" y="2553595"/>
            <a:chExt cx="1031977" cy="215657"/>
          </a:xfrm>
        </p:grpSpPr>
        <p:pic>
          <p:nvPicPr>
            <p:cNvPr id="149" name="object 149"/>
            <p:cNvPicPr/>
            <p:nvPr/>
          </p:nvPicPr>
          <p:blipFill>
            <a:blip r:embed="rId86"/>
            <a:stretch>
              <a:fillRect/>
            </a:stretch>
          </p:blipFill>
          <p:spPr>
            <a:xfrm>
              <a:off x="2695435" y="2609065"/>
              <a:ext cx="232802" cy="160188"/>
            </a:xfrm>
            <a:prstGeom prst="rect">
              <a:avLst/>
            </a:prstGeom>
          </p:spPr>
        </p:pic>
        <p:pic>
          <p:nvPicPr>
            <p:cNvPr id="150" name="object 150"/>
            <p:cNvPicPr/>
            <p:nvPr/>
          </p:nvPicPr>
          <p:blipFill>
            <a:blip r:embed="rId87"/>
            <a:stretch>
              <a:fillRect/>
            </a:stretch>
          </p:blipFill>
          <p:spPr>
            <a:xfrm>
              <a:off x="2959249" y="2609065"/>
              <a:ext cx="208597" cy="157498"/>
            </a:xfrm>
            <a:prstGeom prst="rect">
              <a:avLst/>
            </a:prstGeom>
          </p:spPr>
        </p:pic>
        <p:pic>
          <p:nvPicPr>
            <p:cNvPr id="151" name="object 151"/>
            <p:cNvPicPr/>
            <p:nvPr/>
          </p:nvPicPr>
          <p:blipFill>
            <a:blip r:embed="rId88"/>
            <a:stretch>
              <a:fillRect/>
            </a:stretch>
          </p:blipFill>
          <p:spPr>
            <a:xfrm>
              <a:off x="3197430" y="2609065"/>
              <a:ext cx="144051" cy="160188"/>
            </a:xfrm>
            <a:prstGeom prst="rect">
              <a:avLst/>
            </a:prstGeom>
          </p:spPr>
        </p:pic>
        <p:pic>
          <p:nvPicPr>
            <p:cNvPr id="152" name="object 152"/>
            <p:cNvPicPr/>
            <p:nvPr/>
          </p:nvPicPr>
          <p:blipFill>
            <a:blip r:embed="rId89"/>
            <a:stretch>
              <a:fillRect/>
            </a:stretch>
          </p:blipFill>
          <p:spPr>
            <a:xfrm>
              <a:off x="3361652" y="2553848"/>
              <a:ext cx="133210" cy="215404"/>
            </a:xfrm>
            <a:prstGeom prst="rect">
              <a:avLst/>
            </a:prstGeom>
          </p:spPr>
        </p:pic>
        <p:pic>
          <p:nvPicPr>
            <p:cNvPr id="153" name="object 153"/>
            <p:cNvPicPr/>
            <p:nvPr/>
          </p:nvPicPr>
          <p:blipFill>
            <a:blip r:embed="rId90"/>
            <a:stretch>
              <a:fillRect/>
            </a:stretch>
          </p:blipFill>
          <p:spPr>
            <a:xfrm>
              <a:off x="3527313" y="2608980"/>
              <a:ext cx="142613" cy="160188"/>
            </a:xfrm>
            <a:prstGeom prst="rect">
              <a:avLst/>
            </a:prstGeom>
          </p:spPr>
        </p:pic>
        <p:sp>
          <p:nvSpPr>
            <p:cNvPr id="154" name="object 154"/>
            <p:cNvSpPr/>
            <p:nvPr/>
          </p:nvSpPr>
          <p:spPr>
            <a:xfrm>
              <a:off x="3698837" y="2553595"/>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70BF"/>
            </a:solidFill>
          </p:spPr>
          <p:txBody>
            <a:bodyPr wrap="square" lIns="0" tIns="0" rIns="0" bIns="0" rtlCol="0"/>
            <a:lstStyle/>
            <a:p>
              <a:endParaRPr/>
            </a:p>
          </p:txBody>
        </p:sp>
      </p:grpSp>
      <p:grpSp>
        <p:nvGrpSpPr>
          <p:cNvPr id="155" name="object 155"/>
          <p:cNvGrpSpPr/>
          <p:nvPr/>
        </p:nvGrpSpPr>
        <p:grpSpPr>
          <a:xfrm>
            <a:off x="3919146" y="2553933"/>
            <a:ext cx="356682" cy="274571"/>
            <a:chOff x="3766746" y="2553932"/>
            <a:chExt cx="356682" cy="274571"/>
          </a:xfrm>
        </p:grpSpPr>
        <p:sp>
          <p:nvSpPr>
            <p:cNvPr id="156" name="object 156"/>
            <p:cNvSpPr/>
            <p:nvPr/>
          </p:nvSpPr>
          <p:spPr>
            <a:xfrm>
              <a:off x="3766746" y="2553932"/>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157" name="object 157"/>
            <p:cNvPicPr/>
            <p:nvPr/>
          </p:nvPicPr>
          <p:blipFill>
            <a:blip r:embed="rId91"/>
            <a:stretch>
              <a:fillRect/>
            </a:stretch>
          </p:blipFill>
          <p:spPr>
            <a:xfrm>
              <a:off x="3831375" y="2609065"/>
              <a:ext cx="125141" cy="157498"/>
            </a:xfrm>
            <a:prstGeom prst="rect">
              <a:avLst/>
            </a:prstGeom>
          </p:spPr>
        </p:pic>
        <p:pic>
          <p:nvPicPr>
            <p:cNvPr id="158" name="object 158"/>
            <p:cNvPicPr/>
            <p:nvPr/>
          </p:nvPicPr>
          <p:blipFill>
            <a:blip r:embed="rId92"/>
            <a:stretch>
              <a:fillRect/>
            </a:stretch>
          </p:blipFill>
          <p:spPr>
            <a:xfrm>
              <a:off x="3987445" y="2609065"/>
              <a:ext cx="135983" cy="219439"/>
            </a:xfrm>
            <a:prstGeom prst="rect">
              <a:avLst/>
            </a:prstGeom>
          </p:spPr>
        </p:pic>
      </p:grpSp>
      <p:sp>
        <p:nvSpPr>
          <p:cNvPr id="159" name="object 159"/>
          <p:cNvSpPr/>
          <p:nvPr/>
        </p:nvSpPr>
        <p:spPr>
          <a:xfrm>
            <a:off x="4320203" y="2736980"/>
            <a:ext cx="31376" cy="71718"/>
          </a:xfrm>
          <a:custGeom>
            <a:avLst/>
            <a:gdLst/>
            <a:ahLst/>
            <a:cxnLst/>
            <a:rect l="l" t="t" r="r" b="b"/>
            <a:pathLst>
              <a:path w="35560"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70BF"/>
          </a:solidFill>
        </p:spPr>
        <p:txBody>
          <a:bodyPr wrap="square" lIns="0" tIns="0" rIns="0" bIns="0" rtlCol="0"/>
          <a:lstStyle/>
          <a:p>
            <a:endParaRPr/>
          </a:p>
        </p:txBody>
      </p:sp>
      <p:grpSp>
        <p:nvGrpSpPr>
          <p:cNvPr id="160" name="object 160"/>
          <p:cNvGrpSpPr/>
          <p:nvPr/>
        </p:nvGrpSpPr>
        <p:grpSpPr>
          <a:xfrm>
            <a:off x="4582673" y="2553849"/>
            <a:ext cx="461653" cy="215405"/>
            <a:chOff x="4430273" y="2553848"/>
            <a:chExt cx="461653" cy="215405"/>
          </a:xfrm>
        </p:grpSpPr>
        <p:pic>
          <p:nvPicPr>
            <p:cNvPr id="161" name="object 161"/>
            <p:cNvPicPr/>
            <p:nvPr/>
          </p:nvPicPr>
          <p:blipFill>
            <a:blip r:embed="rId93"/>
            <a:stretch>
              <a:fillRect/>
            </a:stretch>
          </p:blipFill>
          <p:spPr>
            <a:xfrm>
              <a:off x="4430273" y="2609066"/>
              <a:ext cx="141362" cy="160188"/>
            </a:xfrm>
            <a:prstGeom prst="rect">
              <a:avLst/>
            </a:prstGeom>
          </p:spPr>
        </p:pic>
        <p:pic>
          <p:nvPicPr>
            <p:cNvPr id="162" name="object 162"/>
            <p:cNvPicPr/>
            <p:nvPr/>
          </p:nvPicPr>
          <p:blipFill>
            <a:blip r:embed="rId94"/>
            <a:stretch>
              <a:fillRect/>
            </a:stretch>
          </p:blipFill>
          <p:spPr>
            <a:xfrm>
              <a:off x="4603909" y="2609065"/>
              <a:ext cx="125141" cy="157498"/>
            </a:xfrm>
            <a:prstGeom prst="rect">
              <a:avLst/>
            </a:prstGeom>
          </p:spPr>
        </p:pic>
        <p:pic>
          <p:nvPicPr>
            <p:cNvPr id="163" name="object 163"/>
            <p:cNvPicPr/>
            <p:nvPr/>
          </p:nvPicPr>
          <p:blipFill>
            <a:blip r:embed="rId95"/>
            <a:stretch>
              <a:fillRect/>
            </a:stretch>
          </p:blipFill>
          <p:spPr>
            <a:xfrm>
              <a:off x="4758717" y="2553848"/>
              <a:ext cx="133210" cy="215404"/>
            </a:xfrm>
            <a:prstGeom prst="rect">
              <a:avLst/>
            </a:prstGeom>
          </p:spPr>
        </p:pic>
      </p:grpSp>
      <p:grpSp>
        <p:nvGrpSpPr>
          <p:cNvPr id="164" name="object 164"/>
          <p:cNvGrpSpPr/>
          <p:nvPr/>
        </p:nvGrpSpPr>
        <p:grpSpPr>
          <a:xfrm>
            <a:off x="5277130" y="2553933"/>
            <a:ext cx="1110391" cy="274571"/>
            <a:chOff x="5124730" y="2553932"/>
            <a:chExt cx="1110391" cy="274571"/>
          </a:xfrm>
        </p:grpSpPr>
        <p:pic>
          <p:nvPicPr>
            <p:cNvPr id="165" name="object 165"/>
            <p:cNvPicPr/>
            <p:nvPr/>
          </p:nvPicPr>
          <p:blipFill>
            <a:blip r:embed="rId96"/>
            <a:stretch>
              <a:fillRect/>
            </a:stretch>
          </p:blipFill>
          <p:spPr>
            <a:xfrm>
              <a:off x="5124730" y="2608980"/>
              <a:ext cx="230196" cy="160188"/>
            </a:xfrm>
            <a:prstGeom prst="rect">
              <a:avLst/>
            </a:prstGeom>
          </p:spPr>
        </p:pic>
        <p:pic>
          <p:nvPicPr>
            <p:cNvPr id="166" name="object 166"/>
            <p:cNvPicPr/>
            <p:nvPr/>
          </p:nvPicPr>
          <p:blipFill>
            <a:blip r:embed="rId97"/>
            <a:stretch>
              <a:fillRect/>
            </a:stretch>
          </p:blipFill>
          <p:spPr>
            <a:xfrm>
              <a:off x="5387200" y="2609064"/>
              <a:ext cx="133294" cy="216749"/>
            </a:xfrm>
            <a:prstGeom prst="rect">
              <a:avLst/>
            </a:prstGeom>
          </p:spPr>
        </p:pic>
        <p:pic>
          <p:nvPicPr>
            <p:cNvPr id="167" name="object 167"/>
            <p:cNvPicPr/>
            <p:nvPr/>
          </p:nvPicPr>
          <p:blipFill>
            <a:blip r:embed="rId98"/>
            <a:stretch>
              <a:fillRect/>
            </a:stretch>
          </p:blipFill>
          <p:spPr>
            <a:xfrm>
              <a:off x="5542009" y="2609064"/>
              <a:ext cx="141278" cy="160188"/>
            </a:xfrm>
            <a:prstGeom prst="rect">
              <a:avLst/>
            </a:prstGeom>
          </p:spPr>
        </p:pic>
        <p:sp>
          <p:nvSpPr>
            <p:cNvPr id="168" name="object 168"/>
            <p:cNvSpPr/>
            <p:nvPr/>
          </p:nvSpPr>
          <p:spPr>
            <a:xfrm>
              <a:off x="5715639" y="2553932"/>
              <a:ext cx="191060" cy="212912"/>
            </a:xfrm>
            <a:custGeom>
              <a:avLst/>
              <a:gdLst/>
              <a:ahLst/>
              <a:cxnLst/>
              <a:rect l="l" t="t" r="r" b="b"/>
              <a:pathLst>
                <a:path w="216534" h="241300">
                  <a:moveTo>
                    <a:pt x="30480" y="65633"/>
                  </a:moveTo>
                  <a:lnTo>
                    <a:pt x="0" y="65633"/>
                  </a:lnTo>
                  <a:lnTo>
                    <a:pt x="0" y="239560"/>
                  </a:lnTo>
                  <a:lnTo>
                    <a:pt x="30480" y="239560"/>
                  </a:lnTo>
                  <a:lnTo>
                    <a:pt x="30480" y="65633"/>
                  </a:lnTo>
                  <a:close/>
                </a:path>
                <a:path w="216534" h="241300">
                  <a:moveTo>
                    <a:pt x="30480" y="0"/>
                  </a:moveTo>
                  <a:lnTo>
                    <a:pt x="0" y="0"/>
                  </a:lnTo>
                  <a:lnTo>
                    <a:pt x="0" y="33528"/>
                  </a:lnTo>
                  <a:lnTo>
                    <a:pt x="30480" y="33528"/>
                  </a:lnTo>
                  <a:lnTo>
                    <a:pt x="30480" y="0"/>
                  </a:lnTo>
                  <a:close/>
                </a:path>
                <a:path w="216534" h="241300">
                  <a:moveTo>
                    <a:pt x="167741" y="71628"/>
                  </a:moveTo>
                  <a:lnTo>
                    <a:pt x="159969" y="67627"/>
                  </a:lnTo>
                  <a:lnTo>
                    <a:pt x="152501" y="64770"/>
                  </a:lnTo>
                  <a:lnTo>
                    <a:pt x="145021" y="63055"/>
                  </a:lnTo>
                  <a:lnTo>
                    <a:pt x="137261" y="62484"/>
                  </a:lnTo>
                  <a:lnTo>
                    <a:pt x="131165" y="62484"/>
                  </a:lnTo>
                  <a:lnTo>
                    <a:pt x="100685" y="92964"/>
                  </a:lnTo>
                  <a:lnTo>
                    <a:pt x="100685" y="67056"/>
                  </a:lnTo>
                  <a:lnTo>
                    <a:pt x="73152" y="67056"/>
                  </a:lnTo>
                  <a:lnTo>
                    <a:pt x="73152" y="240982"/>
                  </a:lnTo>
                  <a:lnTo>
                    <a:pt x="102209" y="240982"/>
                  </a:lnTo>
                  <a:lnTo>
                    <a:pt x="102209" y="149453"/>
                  </a:lnTo>
                  <a:lnTo>
                    <a:pt x="102730" y="140335"/>
                  </a:lnTo>
                  <a:lnTo>
                    <a:pt x="114401" y="102108"/>
                  </a:lnTo>
                  <a:lnTo>
                    <a:pt x="118973" y="99060"/>
                  </a:lnTo>
                  <a:lnTo>
                    <a:pt x="123545" y="94488"/>
                  </a:lnTo>
                  <a:lnTo>
                    <a:pt x="129641" y="92964"/>
                  </a:lnTo>
                  <a:lnTo>
                    <a:pt x="143357" y="92964"/>
                  </a:lnTo>
                  <a:lnTo>
                    <a:pt x="150977" y="94488"/>
                  </a:lnTo>
                  <a:lnTo>
                    <a:pt x="157073" y="99060"/>
                  </a:lnTo>
                  <a:lnTo>
                    <a:pt x="167741" y="71628"/>
                  </a:lnTo>
                  <a:close/>
                </a:path>
                <a:path w="216534" h="241300">
                  <a:moveTo>
                    <a:pt x="216496" y="65633"/>
                  </a:moveTo>
                  <a:lnTo>
                    <a:pt x="186016" y="65633"/>
                  </a:lnTo>
                  <a:lnTo>
                    <a:pt x="186016" y="239560"/>
                  </a:lnTo>
                  <a:lnTo>
                    <a:pt x="216496" y="239560"/>
                  </a:lnTo>
                  <a:lnTo>
                    <a:pt x="216496" y="65633"/>
                  </a:lnTo>
                  <a:close/>
                </a:path>
                <a:path w="216534" h="241300">
                  <a:moveTo>
                    <a:pt x="216496" y="0"/>
                  </a:moveTo>
                  <a:lnTo>
                    <a:pt x="186016" y="0"/>
                  </a:lnTo>
                  <a:lnTo>
                    <a:pt x="186016" y="33528"/>
                  </a:lnTo>
                  <a:lnTo>
                    <a:pt x="216496" y="33528"/>
                  </a:lnTo>
                  <a:lnTo>
                    <a:pt x="216496" y="0"/>
                  </a:lnTo>
                  <a:close/>
                </a:path>
              </a:pathLst>
            </a:custGeom>
            <a:solidFill>
              <a:srgbClr val="0070BF"/>
            </a:solidFill>
          </p:spPr>
          <p:txBody>
            <a:bodyPr wrap="square" lIns="0" tIns="0" rIns="0" bIns="0" rtlCol="0"/>
            <a:lstStyle/>
            <a:p>
              <a:endParaRPr/>
            </a:p>
          </p:txBody>
        </p:sp>
        <p:pic>
          <p:nvPicPr>
            <p:cNvPr id="169" name="object 169"/>
            <p:cNvPicPr/>
            <p:nvPr/>
          </p:nvPicPr>
          <p:blipFill>
            <a:blip r:embed="rId99"/>
            <a:stretch>
              <a:fillRect/>
            </a:stretch>
          </p:blipFill>
          <p:spPr>
            <a:xfrm>
              <a:off x="5945757" y="2609065"/>
              <a:ext cx="123881" cy="157498"/>
            </a:xfrm>
            <a:prstGeom prst="rect">
              <a:avLst/>
            </a:prstGeom>
          </p:spPr>
        </p:pic>
        <p:pic>
          <p:nvPicPr>
            <p:cNvPr id="170" name="object 170"/>
            <p:cNvPicPr/>
            <p:nvPr/>
          </p:nvPicPr>
          <p:blipFill>
            <a:blip r:embed="rId100"/>
            <a:stretch>
              <a:fillRect/>
            </a:stretch>
          </p:blipFill>
          <p:spPr>
            <a:xfrm>
              <a:off x="6100566" y="2609064"/>
              <a:ext cx="134554" cy="219439"/>
            </a:xfrm>
            <a:prstGeom prst="rect">
              <a:avLst/>
            </a:prstGeom>
          </p:spPr>
        </p:pic>
      </p:grpSp>
      <p:pic>
        <p:nvPicPr>
          <p:cNvPr id="171" name="object 171"/>
          <p:cNvPicPr/>
          <p:nvPr/>
        </p:nvPicPr>
        <p:blipFill>
          <a:blip r:embed="rId101"/>
          <a:stretch>
            <a:fillRect/>
          </a:stretch>
        </p:blipFill>
        <p:spPr>
          <a:xfrm>
            <a:off x="6612338" y="2549815"/>
            <a:ext cx="244904" cy="219439"/>
          </a:xfrm>
          <a:prstGeom prst="rect">
            <a:avLst/>
          </a:prstGeom>
        </p:spPr>
      </p:pic>
      <p:grpSp>
        <p:nvGrpSpPr>
          <p:cNvPr id="172" name="object 172"/>
          <p:cNvGrpSpPr/>
          <p:nvPr/>
        </p:nvGrpSpPr>
        <p:grpSpPr>
          <a:xfrm>
            <a:off x="7060457" y="2553849"/>
            <a:ext cx="353997" cy="215404"/>
            <a:chOff x="6908057" y="2553848"/>
            <a:chExt cx="353997" cy="215404"/>
          </a:xfrm>
        </p:grpSpPr>
        <p:sp>
          <p:nvSpPr>
            <p:cNvPr id="173" name="object 173"/>
            <p:cNvSpPr/>
            <p:nvPr/>
          </p:nvSpPr>
          <p:spPr>
            <a:xfrm>
              <a:off x="6908057"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174" name="object 174"/>
            <p:cNvPicPr/>
            <p:nvPr/>
          </p:nvPicPr>
          <p:blipFill>
            <a:blip r:embed="rId102"/>
            <a:stretch>
              <a:fillRect/>
            </a:stretch>
          </p:blipFill>
          <p:spPr>
            <a:xfrm>
              <a:off x="6972691" y="2609065"/>
              <a:ext cx="125141" cy="157498"/>
            </a:xfrm>
            <a:prstGeom prst="rect">
              <a:avLst/>
            </a:prstGeom>
          </p:spPr>
        </p:pic>
        <p:pic>
          <p:nvPicPr>
            <p:cNvPr id="175" name="object 175"/>
            <p:cNvPicPr/>
            <p:nvPr/>
          </p:nvPicPr>
          <p:blipFill>
            <a:blip r:embed="rId95"/>
            <a:stretch>
              <a:fillRect/>
            </a:stretch>
          </p:blipFill>
          <p:spPr>
            <a:xfrm>
              <a:off x="7128845" y="2553848"/>
              <a:ext cx="133210" cy="215404"/>
            </a:xfrm>
            <a:prstGeom prst="rect">
              <a:avLst/>
            </a:prstGeom>
          </p:spPr>
        </p:pic>
      </p:grpSp>
      <p:grpSp>
        <p:nvGrpSpPr>
          <p:cNvPr id="176" name="object 176"/>
          <p:cNvGrpSpPr/>
          <p:nvPr/>
        </p:nvGrpSpPr>
        <p:grpSpPr>
          <a:xfrm>
            <a:off x="7454881" y="2553849"/>
            <a:ext cx="402403" cy="215404"/>
            <a:chOff x="7302481" y="2553848"/>
            <a:chExt cx="402403" cy="215404"/>
          </a:xfrm>
        </p:grpSpPr>
        <p:sp>
          <p:nvSpPr>
            <p:cNvPr id="177" name="object 177"/>
            <p:cNvSpPr/>
            <p:nvPr/>
          </p:nvSpPr>
          <p:spPr>
            <a:xfrm>
              <a:off x="7302481" y="2553932"/>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178" name="object 178"/>
            <p:cNvPicPr/>
            <p:nvPr/>
          </p:nvPicPr>
          <p:blipFill>
            <a:blip r:embed="rId103"/>
            <a:stretch>
              <a:fillRect/>
            </a:stretch>
          </p:blipFill>
          <p:spPr>
            <a:xfrm>
              <a:off x="7352235" y="2613099"/>
              <a:ext cx="141362" cy="153464"/>
            </a:xfrm>
            <a:prstGeom prst="rect">
              <a:avLst/>
            </a:prstGeom>
          </p:spPr>
        </p:pic>
        <p:sp>
          <p:nvSpPr>
            <p:cNvPr id="179" name="object 179"/>
            <p:cNvSpPr/>
            <p:nvPr/>
          </p:nvSpPr>
          <p:spPr>
            <a:xfrm>
              <a:off x="7516446" y="2553932"/>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180" name="object 180"/>
            <p:cNvPicPr/>
            <p:nvPr/>
          </p:nvPicPr>
          <p:blipFill>
            <a:blip r:embed="rId104"/>
            <a:stretch>
              <a:fillRect/>
            </a:stretch>
          </p:blipFill>
          <p:spPr>
            <a:xfrm>
              <a:off x="7571591" y="2553848"/>
              <a:ext cx="133294" cy="215404"/>
            </a:xfrm>
            <a:prstGeom prst="rect">
              <a:avLst/>
            </a:prstGeom>
          </p:spPr>
        </p:pic>
      </p:grpSp>
      <p:grpSp>
        <p:nvGrpSpPr>
          <p:cNvPr id="181" name="object 181"/>
          <p:cNvGrpSpPr/>
          <p:nvPr/>
        </p:nvGrpSpPr>
        <p:grpSpPr>
          <a:xfrm>
            <a:off x="7897541" y="2553596"/>
            <a:ext cx="356264" cy="215657"/>
            <a:chOff x="7745140" y="2553596"/>
            <a:chExt cx="356264" cy="215657"/>
          </a:xfrm>
        </p:grpSpPr>
        <p:pic>
          <p:nvPicPr>
            <p:cNvPr id="182" name="object 182"/>
            <p:cNvPicPr/>
            <p:nvPr/>
          </p:nvPicPr>
          <p:blipFill>
            <a:blip r:embed="rId105"/>
            <a:stretch>
              <a:fillRect/>
            </a:stretch>
          </p:blipFill>
          <p:spPr>
            <a:xfrm>
              <a:off x="7745140" y="2613099"/>
              <a:ext cx="123881" cy="156154"/>
            </a:xfrm>
            <a:prstGeom prst="rect">
              <a:avLst/>
            </a:prstGeom>
          </p:spPr>
        </p:pic>
        <p:pic>
          <p:nvPicPr>
            <p:cNvPr id="183" name="object 183"/>
            <p:cNvPicPr/>
            <p:nvPr/>
          </p:nvPicPr>
          <p:blipFill>
            <a:blip r:embed="rId106"/>
            <a:stretch>
              <a:fillRect/>
            </a:stretch>
          </p:blipFill>
          <p:spPr>
            <a:xfrm>
              <a:off x="7901380" y="2609065"/>
              <a:ext cx="141278" cy="160188"/>
            </a:xfrm>
            <a:prstGeom prst="rect">
              <a:avLst/>
            </a:prstGeom>
          </p:spPr>
        </p:pic>
        <p:sp>
          <p:nvSpPr>
            <p:cNvPr id="184" name="object 184"/>
            <p:cNvSpPr/>
            <p:nvPr/>
          </p:nvSpPr>
          <p:spPr>
            <a:xfrm>
              <a:off x="8074510" y="255359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70BF"/>
            </a:solidFill>
          </p:spPr>
          <p:txBody>
            <a:bodyPr wrap="square" lIns="0" tIns="0" rIns="0" bIns="0" rtlCol="0"/>
            <a:lstStyle/>
            <a:p>
              <a:endParaRPr/>
            </a:p>
          </p:txBody>
        </p:sp>
      </p:grpSp>
      <p:grpSp>
        <p:nvGrpSpPr>
          <p:cNvPr id="185" name="object 185"/>
          <p:cNvGrpSpPr/>
          <p:nvPr/>
        </p:nvGrpSpPr>
        <p:grpSpPr>
          <a:xfrm>
            <a:off x="982391" y="2910616"/>
            <a:ext cx="601588" cy="215406"/>
            <a:chOff x="829991" y="2910615"/>
            <a:chExt cx="601588" cy="215406"/>
          </a:xfrm>
        </p:grpSpPr>
        <p:pic>
          <p:nvPicPr>
            <p:cNvPr id="186" name="object 186"/>
            <p:cNvPicPr/>
            <p:nvPr/>
          </p:nvPicPr>
          <p:blipFill>
            <a:blip r:embed="rId107"/>
            <a:stretch>
              <a:fillRect/>
            </a:stretch>
          </p:blipFill>
          <p:spPr>
            <a:xfrm>
              <a:off x="829991" y="2964488"/>
              <a:ext cx="231457" cy="161532"/>
            </a:xfrm>
            <a:prstGeom prst="rect">
              <a:avLst/>
            </a:prstGeom>
          </p:spPr>
        </p:pic>
        <p:pic>
          <p:nvPicPr>
            <p:cNvPr id="187" name="object 187"/>
            <p:cNvPicPr/>
            <p:nvPr/>
          </p:nvPicPr>
          <p:blipFill>
            <a:blip r:embed="rId108"/>
            <a:stretch>
              <a:fillRect/>
            </a:stretch>
          </p:blipFill>
          <p:spPr>
            <a:xfrm>
              <a:off x="1083048" y="2964488"/>
              <a:ext cx="127831" cy="161532"/>
            </a:xfrm>
            <a:prstGeom prst="rect">
              <a:avLst/>
            </a:prstGeom>
          </p:spPr>
        </p:pic>
        <p:sp>
          <p:nvSpPr>
            <p:cNvPr id="188" name="object 188"/>
            <p:cNvSpPr/>
            <p:nvPr/>
          </p:nvSpPr>
          <p:spPr>
            <a:xfrm>
              <a:off x="1241802" y="2910705"/>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189" name="object 189"/>
            <p:cNvPicPr/>
            <p:nvPr/>
          </p:nvPicPr>
          <p:blipFill>
            <a:blip r:embed="rId109"/>
            <a:stretch>
              <a:fillRect/>
            </a:stretch>
          </p:blipFill>
          <p:spPr>
            <a:xfrm>
              <a:off x="1298285" y="2910615"/>
              <a:ext cx="133294" cy="215404"/>
            </a:xfrm>
            <a:prstGeom prst="rect">
              <a:avLst/>
            </a:prstGeom>
          </p:spPr>
        </p:pic>
      </p:grpSp>
      <p:grpSp>
        <p:nvGrpSpPr>
          <p:cNvPr id="190" name="object 190"/>
          <p:cNvGrpSpPr/>
          <p:nvPr/>
        </p:nvGrpSpPr>
        <p:grpSpPr>
          <a:xfrm>
            <a:off x="1616336" y="2964488"/>
            <a:ext cx="837528" cy="199632"/>
            <a:chOff x="1463935" y="2964488"/>
            <a:chExt cx="837528" cy="199632"/>
          </a:xfrm>
        </p:grpSpPr>
        <p:pic>
          <p:nvPicPr>
            <p:cNvPr id="191" name="object 191"/>
            <p:cNvPicPr/>
            <p:nvPr/>
          </p:nvPicPr>
          <p:blipFill>
            <a:blip r:embed="rId110"/>
            <a:stretch>
              <a:fillRect/>
            </a:stretch>
          </p:blipFill>
          <p:spPr>
            <a:xfrm>
              <a:off x="1637571" y="2964488"/>
              <a:ext cx="125141" cy="157498"/>
            </a:xfrm>
            <a:prstGeom prst="rect">
              <a:avLst/>
            </a:prstGeom>
          </p:spPr>
        </p:pic>
        <p:pic>
          <p:nvPicPr>
            <p:cNvPr id="192" name="object 192"/>
            <p:cNvPicPr/>
            <p:nvPr/>
          </p:nvPicPr>
          <p:blipFill>
            <a:blip r:embed="rId111"/>
            <a:stretch>
              <a:fillRect/>
            </a:stretch>
          </p:blipFill>
          <p:spPr>
            <a:xfrm>
              <a:off x="1463935" y="2964488"/>
              <a:ext cx="141278" cy="161532"/>
            </a:xfrm>
            <a:prstGeom prst="rect">
              <a:avLst/>
            </a:prstGeom>
          </p:spPr>
        </p:pic>
        <p:pic>
          <p:nvPicPr>
            <p:cNvPr id="193" name="object 193"/>
            <p:cNvPicPr/>
            <p:nvPr/>
          </p:nvPicPr>
          <p:blipFill>
            <a:blip r:embed="rId112"/>
            <a:stretch>
              <a:fillRect/>
            </a:stretch>
          </p:blipFill>
          <p:spPr>
            <a:xfrm>
              <a:off x="1793641" y="2964488"/>
              <a:ext cx="289363" cy="161532"/>
            </a:xfrm>
            <a:prstGeom prst="rect">
              <a:avLst/>
            </a:prstGeom>
          </p:spPr>
        </p:pic>
        <p:pic>
          <p:nvPicPr>
            <p:cNvPr id="194" name="object 194"/>
            <p:cNvPicPr/>
            <p:nvPr/>
          </p:nvPicPr>
          <p:blipFill>
            <a:blip r:embed="rId108"/>
            <a:stretch>
              <a:fillRect/>
            </a:stretch>
          </p:blipFill>
          <p:spPr>
            <a:xfrm>
              <a:off x="2104520" y="2964488"/>
              <a:ext cx="127831" cy="161532"/>
            </a:xfrm>
            <a:prstGeom prst="rect">
              <a:avLst/>
            </a:prstGeom>
          </p:spPr>
        </p:pic>
        <p:sp>
          <p:nvSpPr>
            <p:cNvPr id="195" name="object 195"/>
            <p:cNvSpPr/>
            <p:nvPr/>
          </p:nvSpPr>
          <p:spPr>
            <a:xfrm>
              <a:off x="2270086" y="3092403"/>
              <a:ext cx="31376" cy="71718"/>
            </a:xfrm>
            <a:custGeom>
              <a:avLst/>
              <a:gdLst/>
              <a:ahLst/>
              <a:cxnLst/>
              <a:rect l="l" t="t" r="r" b="b"/>
              <a:pathLst>
                <a:path w="35560" h="81279">
                  <a:moveTo>
                    <a:pt x="7620" y="80867"/>
                  </a:moveTo>
                  <a:lnTo>
                    <a:pt x="0" y="68675"/>
                  </a:lnTo>
                  <a:lnTo>
                    <a:pt x="6096" y="65531"/>
                  </a:lnTo>
                  <a:lnTo>
                    <a:pt x="10668" y="60959"/>
                  </a:lnTo>
                  <a:lnTo>
                    <a:pt x="13716" y="56387"/>
                  </a:lnTo>
                  <a:lnTo>
                    <a:pt x="15240" y="51815"/>
                  </a:lnTo>
                  <a:lnTo>
                    <a:pt x="18288" y="44195"/>
                  </a:lnTo>
                  <a:lnTo>
                    <a:pt x="18288" y="33527"/>
                  </a:lnTo>
                  <a:lnTo>
                    <a:pt x="1524" y="33527"/>
                  </a:lnTo>
                  <a:lnTo>
                    <a:pt x="1524" y="0"/>
                  </a:lnTo>
                  <a:lnTo>
                    <a:pt x="35147" y="0"/>
                  </a:lnTo>
                  <a:lnTo>
                    <a:pt x="35147" y="33527"/>
                  </a:lnTo>
                  <a:lnTo>
                    <a:pt x="20014" y="73616"/>
                  </a:lnTo>
                  <a:lnTo>
                    <a:pt x="14169" y="77389"/>
                  </a:lnTo>
                  <a:lnTo>
                    <a:pt x="7620" y="80867"/>
                  </a:lnTo>
                  <a:close/>
                </a:path>
              </a:pathLst>
            </a:custGeom>
            <a:solidFill>
              <a:srgbClr val="0070BF"/>
            </a:solidFill>
          </p:spPr>
          <p:txBody>
            <a:bodyPr wrap="square" lIns="0" tIns="0" rIns="0" bIns="0" rtlCol="0"/>
            <a:lstStyle/>
            <a:p>
              <a:endParaRPr/>
            </a:p>
          </p:txBody>
        </p:sp>
      </p:grpSp>
      <p:grpSp>
        <p:nvGrpSpPr>
          <p:cNvPr id="196" name="object 196"/>
          <p:cNvGrpSpPr/>
          <p:nvPr/>
        </p:nvGrpSpPr>
        <p:grpSpPr>
          <a:xfrm>
            <a:off x="2635203" y="2909943"/>
            <a:ext cx="1478251" cy="216078"/>
            <a:chOff x="2482803" y="2909943"/>
            <a:chExt cx="1478251" cy="216078"/>
          </a:xfrm>
        </p:grpSpPr>
        <p:pic>
          <p:nvPicPr>
            <p:cNvPr id="197" name="object 197"/>
            <p:cNvPicPr/>
            <p:nvPr/>
          </p:nvPicPr>
          <p:blipFill>
            <a:blip r:embed="rId113"/>
            <a:stretch>
              <a:fillRect/>
            </a:stretch>
          </p:blipFill>
          <p:spPr>
            <a:xfrm>
              <a:off x="2482803" y="2964488"/>
              <a:ext cx="289363" cy="161532"/>
            </a:xfrm>
            <a:prstGeom prst="rect">
              <a:avLst/>
            </a:prstGeom>
          </p:spPr>
        </p:pic>
        <p:pic>
          <p:nvPicPr>
            <p:cNvPr id="198" name="object 198"/>
            <p:cNvPicPr/>
            <p:nvPr/>
          </p:nvPicPr>
          <p:blipFill>
            <a:blip r:embed="rId114"/>
            <a:stretch>
              <a:fillRect/>
            </a:stretch>
          </p:blipFill>
          <p:spPr>
            <a:xfrm>
              <a:off x="2803095" y="2964488"/>
              <a:ext cx="208597" cy="157498"/>
            </a:xfrm>
            <a:prstGeom prst="rect">
              <a:avLst/>
            </a:prstGeom>
          </p:spPr>
        </p:pic>
        <p:pic>
          <p:nvPicPr>
            <p:cNvPr id="199" name="object 199"/>
            <p:cNvPicPr/>
            <p:nvPr/>
          </p:nvPicPr>
          <p:blipFill>
            <a:blip r:embed="rId115"/>
            <a:stretch>
              <a:fillRect/>
            </a:stretch>
          </p:blipFill>
          <p:spPr>
            <a:xfrm>
              <a:off x="3047999" y="2964488"/>
              <a:ext cx="208681" cy="157498"/>
            </a:xfrm>
            <a:prstGeom prst="rect">
              <a:avLst/>
            </a:prstGeom>
          </p:spPr>
        </p:pic>
        <p:pic>
          <p:nvPicPr>
            <p:cNvPr id="200" name="object 200"/>
            <p:cNvPicPr/>
            <p:nvPr/>
          </p:nvPicPr>
          <p:blipFill>
            <a:blip r:embed="rId116"/>
            <a:stretch>
              <a:fillRect/>
            </a:stretch>
          </p:blipFill>
          <p:spPr>
            <a:xfrm>
              <a:off x="3286358" y="2964488"/>
              <a:ext cx="142529" cy="161532"/>
            </a:xfrm>
            <a:prstGeom prst="rect">
              <a:avLst/>
            </a:prstGeom>
          </p:spPr>
        </p:pic>
        <p:pic>
          <p:nvPicPr>
            <p:cNvPr id="201" name="object 201"/>
            <p:cNvPicPr/>
            <p:nvPr/>
          </p:nvPicPr>
          <p:blipFill>
            <a:blip r:embed="rId117"/>
            <a:stretch>
              <a:fillRect/>
            </a:stretch>
          </p:blipFill>
          <p:spPr>
            <a:xfrm>
              <a:off x="3458556" y="2964488"/>
              <a:ext cx="224734" cy="161532"/>
            </a:xfrm>
            <a:prstGeom prst="rect">
              <a:avLst/>
            </a:prstGeom>
          </p:spPr>
        </p:pic>
        <p:sp>
          <p:nvSpPr>
            <p:cNvPr id="202" name="object 202"/>
            <p:cNvSpPr/>
            <p:nvPr/>
          </p:nvSpPr>
          <p:spPr>
            <a:xfrm>
              <a:off x="3706145"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70BF"/>
            </a:solidFill>
          </p:spPr>
          <p:txBody>
            <a:bodyPr wrap="square" lIns="0" tIns="0" rIns="0" bIns="0" rtlCol="0"/>
            <a:lstStyle/>
            <a:p>
              <a:endParaRPr/>
            </a:p>
          </p:txBody>
        </p:sp>
        <p:pic>
          <p:nvPicPr>
            <p:cNvPr id="203" name="object 203"/>
            <p:cNvPicPr/>
            <p:nvPr/>
          </p:nvPicPr>
          <p:blipFill>
            <a:blip r:embed="rId118"/>
            <a:stretch>
              <a:fillRect/>
            </a:stretch>
          </p:blipFill>
          <p:spPr>
            <a:xfrm>
              <a:off x="3761366" y="2964488"/>
              <a:ext cx="141362" cy="161532"/>
            </a:xfrm>
            <a:prstGeom prst="rect">
              <a:avLst/>
            </a:prstGeom>
          </p:spPr>
        </p:pic>
        <p:sp>
          <p:nvSpPr>
            <p:cNvPr id="204" name="object 204"/>
            <p:cNvSpPr/>
            <p:nvPr/>
          </p:nvSpPr>
          <p:spPr>
            <a:xfrm>
              <a:off x="3934160" y="290994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70BF"/>
            </a:solidFill>
          </p:spPr>
          <p:txBody>
            <a:bodyPr wrap="square" lIns="0" tIns="0" rIns="0" bIns="0" rtlCol="0"/>
            <a:lstStyle/>
            <a:p>
              <a:endParaRPr/>
            </a:p>
          </p:txBody>
        </p:sp>
      </p:grpSp>
      <p:grpSp>
        <p:nvGrpSpPr>
          <p:cNvPr id="205" name="object 205"/>
          <p:cNvGrpSpPr/>
          <p:nvPr/>
        </p:nvGrpSpPr>
        <p:grpSpPr>
          <a:xfrm>
            <a:off x="4297344" y="2910615"/>
            <a:ext cx="288019" cy="215405"/>
            <a:chOff x="4144943" y="2910615"/>
            <a:chExt cx="288019" cy="215405"/>
          </a:xfrm>
        </p:grpSpPr>
        <p:pic>
          <p:nvPicPr>
            <p:cNvPr id="206" name="object 206"/>
            <p:cNvPicPr/>
            <p:nvPr/>
          </p:nvPicPr>
          <p:blipFill>
            <a:blip r:embed="rId119"/>
            <a:stretch>
              <a:fillRect/>
            </a:stretch>
          </p:blipFill>
          <p:spPr>
            <a:xfrm>
              <a:off x="4144943" y="2910615"/>
              <a:ext cx="133294" cy="215404"/>
            </a:xfrm>
            <a:prstGeom prst="rect">
              <a:avLst/>
            </a:prstGeom>
          </p:spPr>
        </p:pic>
        <p:pic>
          <p:nvPicPr>
            <p:cNvPr id="207" name="object 207"/>
            <p:cNvPicPr/>
            <p:nvPr/>
          </p:nvPicPr>
          <p:blipFill>
            <a:blip r:embed="rId120"/>
            <a:stretch>
              <a:fillRect/>
            </a:stretch>
          </p:blipFill>
          <p:spPr>
            <a:xfrm>
              <a:off x="4309166" y="2968522"/>
              <a:ext cx="123797" cy="157498"/>
            </a:xfrm>
            <a:prstGeom prst="rect">
              <a:avLst/>
            </a:prstGeom>
          </p:spPr>
        </p:pic>
      </p:grpSp>
      <p:grpSp>
        <p:nvGrpSpPr>
          <p:cNvPr id="208" name="object 208"/>
          <p:cNvGrpSpPr/>
          <p:nvPr/>
        </p:nvGrpSpPr>
        <p:grpSpPr>
          <a:xfrm>
            <a:off x="4627122" y="2909943"/>
            <a:ext cx="254328" cy="216078"/>
            <a:chOff x="4474721" y="2909943"/>
            <a:chExt cx="254328" cy="216078"/>
          </a:xfrm>
        </p:grpSpPr>
        <p:sp>
          <p:nvSpPr>
            <p:cNvPr id="209" name="object 209"/>
            <p:cNvSpPr/>
            <p:nvPr/>
          </p:nvSpPr>
          <p:spPr>
            <a:xfrm>
              <a:off x="4474721" y="2909943"/>
              <a:ext cx="90207" cy="212912"/>
            </a:xfrm>
            <a:custGeom>
              <a:avLst/>
              <a:gdLst/>
              <a:ahLst/>
              <a:cxnLst/>
              <a:rect l="l" t="t" r="r" b="b"/>
              <a:pathLst>
                <a:path w="102235" h="241300">
                  <a:moveTo>
                    <a:pt x="28956" y="66395"/>
                  </a:moveTo>
                  <a:lnTo>
                    <a:pt x="0" y="66395"/>
                  </a:lnTo>
                  <a:lnTo>
                    <a:pt x="0" y="240322"/>
                  </a:lnTo>
                  <a:lnTo>
                    <a:pt x="28956" y="240322"/>
                  </a:lnTo>
                  <a:lnTo>
                    <a:pt x="28956" y="66395"/>
                  </a:lnTo>
                  <a:close/>
                </a:path>
                <a:path w="102235" h="241300">
                  <a:moveTo>
                    <a:pt x="28956" y="774"/>
                  </a:moveTo>
                  <a:lnTo>
                    <a:pt x="0" y="774"/>
                  </a:lnTo>
                  <a:lnTo>
                    <a:pt x="0" y="34391"/>
                  </a:lnTo>
                  <a:lnTo>
                    <a:pt x="28956" y="34391"/>
                  </a:lnTo>
                  <a:lnTo>
                    <a:pt x="28956" y="774"/>
                  </a:lnTo>
                  <a:close/>
                </a:path>
                <a:path w="102235" h="241300">
                  <a:moveTo>
                    <a:pt x="102120" y="0"/>
                  </a:moveTo>
                  <a:lnTo>
                    <a:pt x="71640" y="0"/>
                  </a:lnTo>
                  <a:lnTo>
                    <a:pt x="71640" y="240792"/>
                  </a:lnTo>
                  <a:lnTo>
                    <a:pt x="102120" y="240792"/>
                  </a:lnTo>
                  <a:lnTo>
                    <a:pt x="102120" y="0"/>
                  </a:lnTo>
                  <a:close/>
                </a:path>
              </a:pathLst>
            </a:custGeom>
            <a:solidFill>
              <a:srgbClr val="0070BF"/>
            </a:solidFill>
          </p:spPr>
          <p:txBody>
            <a:bodyPr wrap="square" lIns="0" tIns="0" rIns="0" bIns="0" rtlCol="0"/>
            <a:lstStyle/>
            <a:p>
              <a:endParaRPr/>
            </a:p>
          </p:txBody>
        </p:sp>
        <p:pic>
          <p:nvPicPr>
            <p:cNvPr id="210" name="object 210"/>
            <p:cNvPicPr/>
            <p:nvPr/>
          </p:nvPicPr>
          <p:blipFill>
            <a:blip r:embed="rId121"/>
            <a:stretch>
              <a:fillRect/>
            </a:stretch>
          </p:blipFill>
          <p:spPr>
            <a:xfrm>
              <a:off x="4595840" y="2910616"/>
              <a:ext cx="133210" cy="215404"/>
            </a:xfrm>
            <a:prstGeom prst="rect">
              <a:avLst/>
            </a:prstGeom>
          </p:spPr>
        </p:pic>
      </p:grpSp>
      <p:sp>
        <p:nvSpPr>
          <p:cNvPr id="211" name="object 211"/>
          <p:cNvSpPr/>
          <p:nvPr/>
        </p:nvSpPr>
        <p:spPr>
          <a:xfrm>
            <a:off x="4923215" y="291062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70BF"/>
          </a:solidFill>
        </p:spPr>
        <p:txBody>
          <a:bodyPr wrap="square" lIns="0" tIns="0" rIns="0" bIns="0" rtlCol="0"/>
          <a:lstStyle/>
          <a:p>
            <a:endParaRPr/>
          </a:p>
        </p:txBody>
      </p:sp>
      <p:grpSp>
        <p:nvGrpSpPr>
          <p:cNvPr id="212" name="object 212"/>
          <p:cNvGrpSpPr/>
          <p:nvPr/>
        </p:nvGrpSpPr>
        <p:grpSpPr>
          <a:xfrm>
            <a:off x="4989113" y="2964488"/>
            <a:ext cx="289364" cy="219439"/>
            <a:chOff x="4836711" y="2964488"/>
            <a:chExt cx="289364" cy="219439"/>
          </a:xfrm>
        </p:grpSpPr>
        <p:pic>
          <p:nvPicPr>
            <p:cNvPr id="213" name="object 213"/>
            <p:cNvPicPr/>
            <p:nvPr/>
          </p:nvPicPr>
          <p:blipFill>
            <a:blip r:embed="rId122"/>
            <a:stretch>
              <a:fillRect/>
            </a:stretch>
          </p:blipFill>
          <p:spPr>
            <a:xfrm>
              <a:off x="4836711" y="2964488"/>
              <a:ext cx="123881" cy="157498"/>
            </a:xfrm>
            <a:prstGeom prst="rect">
              <a:avLst/>
            </a:prstGeom>
          </p:spPr>
        </p:pic>
        <p:pic>
          <p:nvPicPr>
            <p:cNvPr id="214" name="object 214"/>
            <p:cNvPicPr/>
            <p:nvPr/>
          </p:nvPicPr>
          <p:blipFill>
            <a:blip r:embed="rId123"/>
            <a:stretch>
              <a:fillRect/>
            </a:stretch>
          </p:blipFill>
          <p:spPr>
            <a:xfrm>
              <a:off x="4991520" y="2964488"/>
              <a:ext cx="134554" cy="219439"/>
            </a:xfrm>
            <a:prstGeom prst="rect">
              <a:avLst/>
            </a:prstGeom>
          </p:spPr>
        </p:pic>
      </p:grpSp>
      <p:sp>
        <p:nvSpPr>
          <p:cNvPr id="215" name="object 215"/>
          <p:cNvSpPr/>
          <p:nvPr/>
        </p:nvSpPr>
        <p:spPr>
          <a:xfrm>
            <a:off x="5324279" y="3092403"/>
            <a:ext cx="31376" cy="71718"/>
          </a:xfrm>
          <a:custGeom>
            <a:avLst/>
            <a:gdLst/>
            <a:ahLst/>
            <a:cxnLst/>
            <a:rect l="l" t="t" r="r" b="b"/>
            <a:pathLst>
              <a:path w="35560" h="81279">
                <a:moveTo>
                  <a:pt x="7620" y="80867"/>
                </a:moveTo>
                <a:lnTo>
                  <a:pt x="0" y="68675"/>
                </a:lnTo>
                <a:lnTo>
                  <a:pt x="6096" y="65531"/>
                </a:lnTo>
                <a:lnTo>
                  <a:pt x="10668" y="60959"/>
                </a:lnTo>
                <a:lnTo>
                  <a:pt x="13716" y="56387"/>
                </a:lnTo>
                <a:lnTo>
                  <a:pt x="15240" y="51815"/>
                </a:lnTo>
                <a:lnTo>
                  <a:pt x="18288" y="44195"/>
                </a:lnTo>
                <a:lnTo>
                  <a:pt x="18288" y="33527"/>
                </a:lnTo>
                <a:lnTo>
                  <a:pt x="1524" y="33527"/>
                </a:lnTo>
                <a:lnTo>
                  <a:pt x="1524" y="0"/>
                </a:lnTo>
                <a:lnTo>
                  <a:pt x="35147" y="0"/>
                </a:lnTo>
                <a:lnTo>
                  <a:pt x="35147" y="33527"/>
                </a:lnTo>
                <a:lnTo>
                  <a:pt x="20014" y="73616"/>
                </a:lnTo>
                <a:lnTo>
                  <a:pt x="14169" y="77389"/>
                </a:lnTo>
                <a:lnTo>
                  <a:pt x="7620" y="80867"/>
                </a:lnTo>
                <a:close/>
              </a:path>
            </a:pathLst>
          </a:custGeom>
          <a:solidFill>
            <a:srgbClr val="000000"/>
          </a:solidFill>
        </p:spPr>
        <p:txBody>
          <a:bodyPr wrap="square" lIns="0" tIns="0" rIns="0" bIns="0" rtlCol="0"/>
          <a:lstStyle/>
          <a:p>
            <a:endParaRPr/>
          </a:p>
        </p:txBody>
      </p:sp>
      <p:grpSp>
        <p:nvGrpSpPr>
          <p:cNvPr id="216" name="object 216"/>
          <p:cNvGrpSpPr/>
          <p:nvPr/>
        </p:nvGrpSpPr>
        <p:grpSpPr>
          <a:xfrm>
            <a:off x="5536910" y="2910616"/>
            <a:ext cx="460309" cy="215405"/>
            <a:chOff x="5384511" y="2910615"/>
            <a:chExt cx="460309" cy="215405"/>
          </a:xfrm>
        </p:grpSpPr>
        <p:pic>
          <p:nvPicPr>
            <p:cNvPr id="217" name="object 217"/>
            <p:cNvPicPr/>
            <p:nvPr/>
          </p:nvPicPr>
          <p:blipFill>
            <a:blip r:embed="rId124"/>
            <a:stretch>
              <a:fillRect/>
            </a:stretch>
          </p:blipFill>
          <p:spPr>
            <a:xfrm>
              <a:off x="5384511" y="2964488"/>
              <a:ext cx="141362" cy="161532"/>
            </a:xfrm>
            <a:prstGeom prst="rect">
              <a:avLst/>
            </a:prstGeom>
          </p:spPr>
        </p:pic>
        <p:pic>
          <p:nvPicPr>
            <p:cNvPr id="218" name="object 218"/>
            <p:cNvPicPr/>
            <p:nvPr/>
          </p:nvPicPr>
          <p:blipFill>
            <a:blip r:embed="rId125"/>
            <a:stretch>
              <a:fillRect/>
            </a:stretch>
          </p:blipFill>
          <p:spPr>
            <a:xfrm>
              <a:off x="5556800" y="2964488"/>
              <a:ext cx="125225" cy="157498"/>
            </a:xfrm>
            <a:prstGeom prst="rect">
              <a:avLst/>
            </a:prstGeom>
          </p:spPr>
        </p:pic>
        <p:pic>
          <p:nvPicPr>
            <p:cNvPr id="219" name="object 219"/>
            <p:cNvPicPr/>
            <p:nvPr/>
          </p:nvPicPr>
          <p:blipFill>
            <a:blip r:embed="rId126"/>
            <a:stretch>
              <a:fillRect/>
            </a:stretch>
          </p:blipFill>
          <p:spPr>
            <a:xfrm>
              <a:off x="5711610" y="2910615"/>
              <a:ext cx="133210" cy="215404"/>
            </a:xfrm>
            <a:prstGeom prst="rect">
              <a:avLst/>
            </a:prstGeom>
          </p:spPr>
        </p:pic>
      </p:grpSp>
      <p:grpSp>
        <p:nvGrpSpPr>
          <p:cNvPr id="220" name="object 220"/>
          <p:cNvGrpSpPr/>
          <p:nvPr/>
        </p:nvGrpSpPr>
        <p:grpSpPr>
          <a:xfrm>
            <a:off x="6172199" y="2910616"/>
            <a:ext cx="667562" cy="215406"/>
            <a:chOff x="6019799" y="2910615"/>
            <a:chExt cx="667562" cy="215406"/>
          </a:xfrm>
        </p:grpSpPr>
        <p:pic>
          <p:nvPicPr>
            <p:cNvPr id="221" name="object 221"/>
            <p:cNvPicPr/>
            <p:nvPr/>
          </p:nvPicPr>
          <p:blipFill>
            <a:blip r:embed="rId127"/>
            <a:stretch>
              <a:fillRect/>
            </a:stretch>
          </p:blipFill>
          <p:spPr>
            <a:xfrm>
              <a:off x="6019799" y="2914649"/>
              <a:ext cx="232802" cy="211370"/>
            </a:xfrm>
            <a:prstGeom prst="rect">
              <a:avLst/>
            </a:prstGeom>
          </p:spPr>
        </p:pic>
        <p:pic>
          <p:nvPicPr>
            <p:cNvPr id="222" name="object 222"/>
            <p:cNvPicPr/>
            <p:nvPr/>
          </p:nvPicPr>
          <p:blipFill>
            <a:blip r:embed="rId128"/>
            <a:stretch>
              <a:fillRect/>
            </a:stretch>
          </p:blipFill>
          <p:spPr>
            <a:xfrm>
              <a:off x="6274201" y="2910615"/>
              <a:ext cx="125141" cy="211370"/>
            </a:xfrm>
            <a:prstGeom prst="rect">
              <a:avLst/>
            </a:prstGeom>
          </p:spPr>
        </p:pic>
        <p:pic>
          <p:nvPicPr>
            <p:cNvPr id="223" name="object 223"/>
            <p:cNvPicPr/>
            <p:nvPr/>
          </p:nvPicPr>
          <p:blipFill>
            <a:blip r:embed="rId129"/>
            <a:stretch>
              <a:fillRect/>
            </a:stretch>
          </p:blipFill>
          <p:spPr>
            <a:xfrm>
              <a:off x="6430354" y="2964489"/>
              <a:ext cx="141278" cy="161532"/>
            </a:xfrm>
            <a:prstGeom prst="rect">
              <a:avLst/>
            </a:prstGeom>
          </p:spPr>
        </p:pic>
        <p:pic>
          <p:nvPicPr>
            <p:cNvPr id="224" name="object 224"/>
            <p:cNvPicPr/>
            <p:nvPr/>
          </p:nvPicPr>
          <p:blipFill>
            <a:blip r:embed="rId130"/>
            <a:stretch>
              <a:fillRect/>
            </a:stretch>
          </p:blipFill>
          <p:spPr>
            <a:xfrm>
              <a:off x="6603906" y="2964487"/>
              <a:ext cx="83456" cy="157498"/>
            </a:xfrm>
            <a:prstGeom prst="rect">
              <a:avLst/>
            </a:prstGeom>
          </p:spPr>
        </p:pic>
      </p:grpSp>
      <p:pic>
        <p:nvPicPr>
          <p:cNvPr id="225" name="object 225"/>
          <p:cNvPicPr/>
          <p:nvPr/>
        </p:nvPicPr>
        <p:blipFill>
          <a:blip r:embed="rId131"/>
          <a:stretch>
            <a:fillRect/>
          </a:stretch>
        </p:blipFill>
        <p:spPr>
          <a:xfrm>
            <a:off x="6987848" y="2914651"/>
            <a:ext cx="1274529" cy="211370"/>
          </a:xfrm>
          <a:prstGeom prst="rect">
            <a:avLst/>
          </a:prstGeom>
        </p:spPr>
      </p:pic>
      <p:grpSp>
        <p:nvGrpSpPr>
          <p:cNvPr id="226" name="object 226"/>
          <p:cNvGrpSpPr/>
          <p:nvPr/>
        </p:nvGrpSpPr>
        <p:grpSpPr>
          <a:xfrm>
            <a:off x="974324" y="3319911"/>
            <a:ext cx="405092" cy="161533"/>
            <a:chOff x="821923" y="3319910"/>
            <a:chExt cx="405092" cy="161533"/>
          </a:xfrm>
        </p:grpSpPr>
        <p:pic>
          <p:nvPicPr>
            <p:cNvPr id="227" name="object 227"/>
            <p:cNvPicPr/>
            <p:nvPr/>
          </p:nvPicPr>
          <p:blipFill>
            <a:blip r:embed="rId132"/>
            <a:stretch>
              <a:fillRect/>
            </a:stretch>
          </p:blipFill>
          <p:spPr>
            <a:xfrm>
              <a:off x="821923" y="3319911"/>
              <a:ext cx="141278" cy="161532"/>
            </a:xfrm>
            <a:prstGeom prst="rect">
              <a:avLst/>
            </a:prstGeom>
          </p:spPr>
        </p:pic>
        <p:pic>
          <p:nvPicPr>
            <p:cNvPr id="228" name="object 228"/>
            <p:cNvPicPr/>
            <p:nvPr/>
          </p:nvPicPr>
          <p:blipFill>
            <a:blip r:embed="rId133"/>
            <a:stretch>
              <a:fillRect/>
            </a:stretch>
          </p:blipFill>
          <p:spPr>
            <a:xfrm>
              <a:off x="995558" y="3319910"/>
              <a:ext cx="231457" cy="161532"/>
            </a:xfrm>
            <a:prstGeom prst="rect">
              <a:avLst/>
            </a:prstGeom>
          </p:spPr>
        </p:pic>
      </p:grpSp>
      <p:grpSp>
        <p:nvGrpSpPr>
          <p:cNvPr id="229" name="object 229"/>
          <p:cNvGrpSpPr/>
          <p:nvPr/>
        </p:nvGrpSpPr>
        <p:grpSpPr>
          <a:xfrm>
            <a:off x="1571877" y="3262004"/>
            <a:ext cx="1181660" cy="219439"/>
            <a:chOff x="1419476" y="3262004"/>
            <a:chExt cx="1181660" cy="219439"/>
          </a:xfrm>
        </p:grpSpPr>
        <p:pic>
          <p:nvPicPr>
            <p:cNvPr id="230" name="object 230"/>
            <p:cNvPicPr/>
            <p:nvPr/>
          </p:nvPicPr>
          <p:blipFill>
            <a:blip r:embed="rId134"/>
            <a:stretch>
              <a:fillRect/>
            </a:stretch>
          </p:blipFill>
          <p:spPr>
            <a:xfrm>
              <a:off x="1419476" y="3319910"/>
              <a:ext cx="133294" cy="161532"/>
            </a:xfrm>
            <a:prstGeom prst="rect">
              <a:avLst/>
            </a:prstGeom>
          </p:spPr>
        </p:pic>
        <p:sp>
          <p:nvSpPr>
            <p:cNvPr id="231" name="object 231"/>
            <p:cNvSpPr/>
            <p:nvPr/>
          </p:nvSpPr>
          <p:spPr>
            <a:xfrm>
              <a:off x="1574201" y="3264946"/>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232" name="object 232"/>
            <p:cNvPicPr/>
            <p:nvPr/>
          </p:nvPicPr>
          <p:blipFill>
            <a:blip r:embed="rId135"/>
            <a:stretch>
              <a:fillRect/>
            </a:stretch>
          </p:blipFill>
          <p:spPr>
            <a:xfrm>
              <a:off x="1632109" y="3319910"/>
              <a:ext cx="141362" cy="161532"/>
            </a:xfrm>
            <a:prstGeom prst="rect">
              <a:avLst/>
            </a:prstGeom>
          </p:spPr>
        </p:pic>
        <p:pic>
          <p:nvPicPr>
            <p:cNvPr id="233" name="object 233"/>
            <p:cNvPicPr/>
            <p:nvPr/>
          </p:nvPicPr>
          <p:blipFill>
            <a:blip r:embed="rId136"/>
            <a:stretch>
              <a:fillRect/>
            </a:stretch>
          </p:blipFill>
          <p:spPr>
            <a:xfrm>
              <a:off x="1794985" y="3319910"/>
              <a:ext cx="126570" cy="161532"/>
            </a:xfrm>
            <a:prstGeom prst="rect">
              <a:avLst/>
            </a:prstGeom>
          </p:spPr>
        </p:pic>
        <p:pic>
          <p:nvPicPr>
            <p:cNvPr id="234" name="object 234"/>
            <p:cNvPicPr/>
            <p:nvPr/>
          </p:nvPicPr>
          <p:blipFill>
            <a:blip r:embed="rId137"/>
            <a:stretch>
              <a:fillRect/>
            </a:stretch>
          </p:blipFill>
          <p:spPr>
            <a:xfrm>
              <a:off x="1943072" y="3319910"/>
              <a:ext cx="126570" cy="161532"/>
            </a:xfrm>
            <a:prstGeom prst="rect">
              <a:avLst/>
            </a:prstGeom>
          </p:spPr>
        </p:pic>
        <p:sp>
          <p:nvSpPr>
            <p:cNvPr id="235" name="object 235"/>
            <p:cNvSpPr/>
            <p:nvPr/>
          </p:nvSpPr>
          <p:spPr>
            <a:xfrm>
              <a:off x="2100475" y="3266043"/>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36" name="object 236"/>
            <p:cNvPicPr/>
            <p:nvPr/>
          </p:nvPicPr>
          <p:blipFill>
            <a:blip r:embed="rId138"/>
            <a:stretch>
              <a:fillRect/>
            </a:stretch>
          </p:blipFill>
          <p:spPr>
            <a:xfrm>
              <a:off x="2147635" y="3262004"/>
              <a:ext cx="125141" cy="215404"/>
            </a:xfrm>
            <a:prstGeom prst="rect">
              <a:avLst/>
            </a:prstGeom>
          </p:spPr>
        </p:pic>
        <p:pic>
          <p:nvPicPr>
            <p:cNvPr id="237" name="object 237"/>
            <p:cNvPicPr/>
            <p:nvPr/>
          </p:nvPicPr>
          <p:blipFill>
            <a:blip r:embed="rId139"/>
            <a:stretch>
              <a:fillRect/>
            </a:stretch>
          </p:blipFill>
          <p:spPr>
            <a:xfrm>
              <a:off x="2303788" y="3319910"/>
              <a:ext cx="141278" cy="161532"/>
            </a:xfrm>
            <a:prstGeom prst="rect">
              <a:avLst/>
            </a:prstGeom>
          </p:spPr>
        </p:pic>
        <p:pic>
          <p:nvPicPr>
            <p:cNvPr id="238" name="object 238"/>
            <p:cNvPicPr/>
            <p:nvPr/>
          </p:nvPicPr>
          <p:blipFill>
            <a:blip r:embed="rId140"/>
            <a:stretch>
              <a:fillRect/>
            </a:stretch>
          </p:blipFill>
          <p:spPr>
            <a:xfrm>
              <a:off x="2467843" y="3266038"/>
              <a:ext cx="133294" cy="215404"/>
            </a:xfrm>
            <a:prstGeom prst="rect">
              <a:avLst/>
            </a:prstGeom>
          </p:spPr>
        </p:pic>
      </p:grpSp>
      <p:grpSp>
        <p:nvGrpSpPr>
          <p:cNvPr id="239" name="object 239"/>
          <p:cNvGrpSpPr/>
          <p:nvPr/>
        </p:nvGrpSpPr>
        <p:grpSpPr>
          <a:xfrm>
            <a:off x="2956841" y="3319911"/>
            <a:ext cx="289364" cy="161533"/>
            <a:chOff x="2804440" y="3319910"/>
            <a:chExt cx="289364" cy="161533"/>
          </a:xfrm>
        </p:grpSpPr>
        <p:pic>
          <p:nvPicPr>
            <p:cNvPr id="240" name="object 240"/>
            <p:cNvPicPr/>
            <p:nvPr/>
          </p:nvPicPr>
          <p:blipFill>
            <a:blip r:embed="rId141"/>
            <a:stretch>
              <a:fillRect/>
            </a:stretch>
          </p:blipFill>
          <p:spPr>
            <a:xfrm>
              <a:off x="2804440" y="3319911"/>
              <a:ext cx="141278" cy="161532"/>
            </a:xfrm>
            <a:prstGeom prst="rect">
              <a:avLst/>
            </a:prstGeom>
          </p:spPr>
        </p:pic>
        <p:pic>
          <p:nvPicPr>
            <p:cNvPr id="241" name="object 241"/>
            <p:cNvPicPr/>
            <p:nvPr/>
          </p:nvPicPr>
          <p:blipFill>
            <a:blip r:embed="rId142"/>
            <a:stretch>
              <a:fillRect/>
            </a:stretch>
          </p:blipFill>
          <p:spPr>
            <a:xfrm>
              <a:off x="2965973" y="3319910"/>
              <a:ext cx="127831" cy="161532"/>
            </a:xfrm>
            <a:prstGeom prst="rect">
              <a:avLst/>
            </a:prstGeom>
          </p:spPr>
        </p:pic>
      </p:grpSp>
      <p:grpSp>
        <p:nvGrpSpPr>
          <p:cNvPr id="242" name="object 242"/>
          <p:cNvGrpSpPr/>
          <p:nvPr/>
        </p:nvGrpSpPr>
        <p:grpSpPr>
          <a:xfrm>
            <a:off x="3438663" y="3266043"/>
            <a:ext cx="1563978" cy="215400"/>
            <a:chOff x="3286263" y="3266043"/>
            <a:chExt cx="1563978" cy="215400"/>
          </a:xfrm>
        </p:grpSpPr>
        <p:pic>
          <p:nvPicPr>
            <p:cNvPr id="243" name="object 243"/>
            <p:cNvPicPr/>
            <p:nvPr/>
          </p:nvPicPr>
          <p:blipFill>
            <a:blip r:embed="rId143"/>
            <a:stretch>
              <a:fillRect/>
            </a:stretch>
          </p:blipFill>
          <p:spPr>
            <a:xfrm>
              <a:off x="3286263" y="3319910"/>
              <a:ext cx="290708" cy="161532"/>
            </a:xfrm>
            <a:prstGeom prst="rect">
              <a:avLst/>
            </a:prstGeom>
          </p:spPr>
        </p:pic>
        <p:pic>
          <p:nvPicPr>
            <p:cNvPr id="244" name="object 244"/>
            <p:cNvPicPr/>
            <p:nvPr/>
          </p:nvPicPr>
          <p:blipFill>
            <a:blip r:embed="rId144"/>
            <a:stretch>
              <a:fillRect/>
            </a:stretch>
          </p:blipFill>
          <p:spPr>
            <a:xfrm>
              <a:off x="3606557" y="3319910"/>
              <a:ext cx="125141" cy="157498"/>
            </a:xfrm>
            <a:prstGeom prst="rect">
              <a:avLst/>
            </a:prstGeom>
          </p:spPr>
        </p:pic>
        <p:pic>
          <p:nvPicPr>
            <p:cNvPr id="245" name="object 245"/>
            <p:cNvPicPr/>
            <p:nvPr/>
          </p:nvPicPr>
          <p:blipFill>
            <a:blip r:embed="rId145"/>
            <a:stretch>
              <a:fillRect/>
            </a:stretch>
          </p:blipFill>
          <p:spPr>
            <a:xfrm>
              <a:off x="3761366" y="3270072"/>
              <a:ext cx="219355" cy="211370"/>
            </a:xfrm>
            <a:prstGeom prst="rect">
              <a:avLst/>
            </a:prstGeom>
          </p:spPr>
        </p:pic>
        <p:pic>
          <p:nvPicPr>
            <p:cNvPr id="246" name="object 246"/>
            <p:cNvPicPr/>
            <p:nvPr/>
          </p:nvPicPr>
          <p:blipFill>
            <a:blip r:embed="rId146"/>
            <a:stretch>
              <a:fillRect/>
            </a:stretch>
          </p:blipFill>
          <p:spPr>
            <a:xfrm>
              <a:off x="4002320" y="3319910"/>
              <a:ext cx="222044" cy="161532"/>
            </a:xfrm>
            <a:prstGeom prst="rect">
              <a:avLst/>
            </a:prstGeom>
          </p:spPr>
        </p:pic>
        <p:pic>
          <p:nvPicPr>
            <p:cNvPr id="247" name="object 247"/>
            <p:cNvPicPr/>
            <p:nvPr/>
          </p:nvPicPr>
          <p:blipFill>
            <a:blip r:embed="rId147"/>
            <a:stretch>
              <a:fillRect/>
            </a:stretch>
          </p:blipFill>
          <p:spPr>
            <a:xfrm>
              <a:off x="4257983" y="3270072"/>
              <a:ext cx="215404" cy="211370"/>
            </a:xfrm>
            <a:prstGeom prst="rect">
              <a:avLst/>
            </a:prstGeom>
          </p:spPr>
        </p:pic>
        <p:sp>
          <p:nvSpPr>
            <p:cNvPr id="248" name="object 248"/>
            <p:cNvSpPr/>
            <p:nvPr/>
          </p:nvSpPr>
          <p:spPr>
            <a:xfrm>
              <a:off x="4496237" y="3266043"/>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49" name="object 249"/>
            <p:cNvPicPr/>
            <p:nvPr/>
          </p:nvPicPr>
          <p:blipFill>
            <a:blip r:embed="rId148"/>
            <a:stretch>
              <a:fillRect/>
            </a:stretch>
          </p:blipFill>
          <p:spPr>
            <a:xfrm>
              <a:off x="4552726" y="3319911"/>
              <a:ext cx="144051" cy="161532"/>
            </a:xfrm>
            <a:prstGeom prst="rect">
              <a:avLst/>
            </a:prstGeom>
          </p:spPr>
        </p:pic>
        <p:pic>
          <p:nvPicPr>
            <p:cNvPr id="250" name="object 250"/>
            <p:cNvPicPr/>
            <p:nvPr/>
          </p:nvPicPr>
          <p:blipFill>
            <a:blip r:embed="rId149"/>
            <a:stretch>
              <a:fillRect/>
            </a:stretch>
          </p:blipFill>
          <p:spPr>
            <a:xfrm>
              <a:off x="4726361" y="3319910"/>
              <a:ext cx="123881" cy="157498"/>
            </a:xfrm>
            <a:prstGeom prst="rect">
              <a:avLst/>
            </a:prstGeom>
          </p:spPr>
        </p:pic>
      </p:grpSp>
      <p:grpSp>
        <p:nvGrpSpPr>
          <p:cNvPr id="251" name="object 251"/>
          <p:cNvGrpSpPr/>
          <p:nvPr/>
        </p:nvGrpSpPr>
        <p:grpSpPr>
          <a:xfrm>
            <a:off x="5195102" y="3270073"/>
            <a:ext cx="974856" cy="211371"/>
            <a:chOff x="5042702" y="3270072"/>
            <a:chExt cx="974856" cy="211371"/>
          </a:xfrm>
        </p:grpSpPr>
        <p:pic>
          <p:nvPicPr>
            <p:cNvPr id="252" name="object 252"/>
            <p:cNvPicPr/>
            <p:nvPr/>
          </p:nvPicPr>
          <p:blipFill>
            <a:blip r:embed="rId150"/>
            <a:stretch>
              <a:fillRect/>
            </a:stretch>
          </p:blipFill>
          <p:spPr>
            <a:xfrm>
              <a:off x="5042702" y="3319911"/>
              <a:ext cx="364667" cy="161532"/>
            </a:xfrm>
            <a:prstGeom prst="rect">
              <a:avLst/>
            </a:prstGeom>
          </p:spPr>
        </p:pic>
        <p:pic>
          <p:nvPicPr>
            <p:cNvPr id="253" name="object 253"/>
            <p:cNvPicPr/>
            <p:nvPr/>
          </p:nvPicPr>
          <p:blipFill>
            <a:blip r:embed="rId151"/>
            <a:stretch>
              <a:fillRect/>
            </a:stretch>
          </p:blipFill>
          <p:spPr>
            <a:xfrm>
              <a:off x="5427625" y="3270072"/>
              <a:ext cx="372819" cy="211370"/>
            </a:xfrm>
            <a:prstGeom prst="rect">
              <a:avLst/>
            </a:prstGeom>
          </p:spPr>
        </p:pic>
        <p:pic>
          <p:nvPicPr>
            <p:cNvPr id="254" name="object 254"/>
            <p:cNvPicPr/>
            <p:nvPr/>
          </p:nvPicPr>
          <p:blipFill>
            <a:blip r:embed="rId152"/>
            <a:stretch>
              <a:fillRect/>
            </a:stretch>
          </p:blipFill>
          <p:spPr>
            <a:xfrm>
              <a:off x="5821960" y="3319910"/>
              <a:ext cx="127831" cy="161532"/>
            </a:xfrm>
            <a:prstGeom prst="rect">
              <a:avLst/>
            </a:prstGeom>
          </p:spPr>
        </p:pic>
        <p:sp>
          <p:nvSpPr>
            <p:cNvPr id="255" name="object 255"/>
            <p:cNvSpPr/>
            <p:nvPr/>
          </p:nvSpPr>
          <p:spPr>
            <a:xfrm>
              <a:off x="5986182" y="3446480"/>
              <a:ext cx="31376" cy="31376"/>
            </a:xfrm>
            <a:custGeom>
              <a:avLst/>
              <a:gdLst/>
              <a:ahLst/>
              <a:cxnLst/>
              <a:rect l="l" t="t" r="r" b="b"/>
              <a:pathLst>
                <a:path w="35559" h="35560">
                  <a:moveTo>
                    <a:pt x="35051" y="35052"/>
                  </a:moveTo>
                  <a:lnTo>
                    <a:pt x="0" y="35052"/>
                  </a:lnTo>
                  <a:lnTo>
                    <a:pt x="0" y="0"/>
                  </a:lnTo>
                  <a:lnTo>
                    <a:pt x="35051" y="0"/>
                  </a:lnTo>
                  <a:lnTo>
                    <a:pt x="35051" y="35052"/>
                  </a:lnTo>
                  <a:close/>
                </a:path>
              </a:pathLst>
            </a:custGeom>
            <a:solidFill>
              <a:srgbClr val="000000"/>
            </a:solidFill>
          </p:spPr>
          <p:txBody>
            <a:bodyPr wrap="square" lIns="0" tIns="0" rIns="0" bIns="0" rtlCol="0"/>
            <a:lstStyle/>
            <a:p>
              <a:endParaRPr/>
            </a:p>
          </p:txBody>
        </p:sp>
      </p:grpSp>
      <p:grpSp>
        <p:nvGrpSpPr>
          <p:cNvPr id="256" name="object 256"/>
          <p:cNvGrpSpPr/>
          <p:nvPr/>
        </p:nvGrpSpPr>
        <p:grpSpPr>
          <a:xfrm>
            <a:off x="6370039" y="3265629"/>
            <a:ext cx="802118" cy="215814"/>
            <a:chOff x="6217639" y="3265629"/>
            <a:chExt cx="802118" cy="215814"/>
          </a:xfrm>
        </p:grpSpPr>
        <p:sp>
          <p:nvSpPr>
            <p:cNvPr id="257" name="object 257"/>
            <p:cNvSpPr/>
            <p:nvPr/>
          </p:nvSpPr>
          <p:spPr>
            <a:xfrm>
              <a:off x="6217639" y="3265629"/>
              <a:ext cx="168649" cy="211790"/>
            </a:xfrm>
            <a:custGeom>
              <a:avLst/>
              <a:gdLst/>
              <a:ahLst/>
              <a:cxnLst/>
              <a:rect l="l" t="t" r="r" b="b"/>
              <a:pathLst>
                <a:path w="191134" h="240027">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258" name="object 258"/>
            <p:cNvPicPr/>
            <p:nvPr/>
          </p:nvPicPr>
          <p:blipFill>
            <a:blip r:embed="rId153"/>
            <a:stretch>
              <a:fillRect/>
            </a:stretch>
          </p:blipFill>
          <p:spPr>
            <a:xfrm>
              <a:off x="6411446" y="3266038"/>
              <a:ext cx="125141" cy="211370"/>
            </a:xfrm>
            <a:prstGeom prst="rect">
              <a:avLst/>
            </a:prstGeom>
          </p:spPr>
        </p:pic>
        <p:pic>
          <p:nvPicPr>
            <p:cNvPr id="259" name="object 259"/>
            <p:cNvPicPr/>
            <p:nvPr/>
          </p:nvPicPr>
          <p:blipFill>
            <a:blip r:embed="rId154"/>
            <a:stretch>
              <a:fillRect/>
            </a:stretch>
          </p:blipFill>
          <p:spPr>
            <a:xfrm>
              <a:off x="6567600" y="3319910"/>
              <a:ext cx="141362" cy="161532"/>
            </a:xfrm>
            <a:prstGeom prst="rect">
              <a:avLst/>
            </a:prstGeom>
          </p:spPr>
        </p:pic>
        <p:pic>
          <p:nvPicPr>
            <p:cNvPr id="260" name="object 260"/>
            <p:cNvPicPr/>
            <p:nvPr/>
          </p:nvPicPr>
          <p:blipFill>
            <a:blip r:embed="rId155"/>
            <a:stretch>
              <a:fillRect/>
            </a:stretch>
          </p:blipFill>
          <p:spPr>
            <a:xfrm>
              <a:off x="6727701" y="3319910"/>
              <a:ext cx="127915" cy="161532"/>
            </a:xfrm>
            <a:prstGeom prst="rect">
              <a:avLst/>
            </a:prstGeom>
          </p:spPr>
        </p:pic>
        <p:pic>
          <p:nvPicPr>
            <p:cNvPr id="261" name="object 261"/>
            <p:cNvPicPr/>
            <p:nvPr/>
          </p:nvPicPr>
          <p:blipFill>
            <a:blip r:embed="rId156"/>
            <a:stretch>
              <a:fillRect/>
            </a:stretch>
          </p:blipFill>
          <p:spPr>
            <a:xfrm>
              <a:off x="6878396" y="3319826"/>
              <a:ext cx="141362" cy="161532"/>
            </a:xfrm>
            <a:prstGeom prst="rect">
              <a:avLst/>
            </a:prstGeom>
          </p:spPr>
        </p:pic>
      </p:grpSp>
      <p:grpSp>
        <p:nvGrpSpPr>
          <p:cNvPr id="262" name="object 262"/>
          <p:cNvGrpSpPr/>
          <p:nvPr/>
        </p:nvGrpSpPr>
        <p:grpSpPr>
          <a:xfrm>
            <a:off x="7355203" y="3270073"/>
            <a:ext cx="907174" cy="211371"/>
            <a:chOff x="7202804" y="3270072"/>
            <a:chExt cx="907174" cy="211371"/>
          </a:xfrm>
        </p:grpSpPr>
        <p:pic>
          <p:nvPicPr>
            <p:cNvPr id="263" name="object 263"/>
            <p:cNvPicPr/>
            <p:nvPr/>
          </p:nvPicPr>
          <p:blipFill>
            <a:blip r:embed="rId157"/>
            <a:stretch>
              <a:fillRect/>
            </a:stretch>
          </p:blipFill>
          <p:spPr>
            <a:xfrm>
              <a:off x="7202804" y="3319911"/>
              <a:ext cx="364751" cy="161532"/>
            </a:xfrm>
            <a:prstGeom prst="rect">
              <a:avLst/>
            </a:prstGeom>
          </p:spPr>
        </p:pic>
        <p:pic>
          <p:nvPicPr>
            <p:cNvPr id="264" name="object 264"/>
            <p:cNvPicPr/>
            <p:nvPr/>
          </p:nvPicPr>
          <p:blipFill>
            <a:blip r:embed="rId158"/>
            <a:stretch>
              <a:fillRect/>
            </a:stretch>
          </p:blipFill>
          <p:spPr>
            <a:xfrm>
              <a:off x="7589155" y="3270072"/>
              <a:ext cx="371474" cy="211370"/>
            </a:xfrm>
            <a:prstGeom prst="rect">
              <a:avLst/>
            </a:prstGeom>
          </p:spPr>
        </p:pic>
        <p:pic>
          <p:nvPicPr>
            <p:cNvPr id="265" name="object 265"/>
            <p:cNvPicPr/>
            <p:nvPr/>
          </p:nvPicPr>
          <p:blipFill>
            <a:blip r:embed="rId159"/>
            <a:stretch>
              <a:fillRect/>
            </a:stretch>
          </p:blipFill>
          <p:spPr>
            <a:xfrm>
              <a:off x="7982147" y="3319910"/>
              <a:ext cx="127831" cy="161532"/>
            </a:xfrm>
            <a:prstGeom prst="rect">
              <a:avLst/>
            </a:prstGeom>
          </p:spPr>
        </p:pic>
      </p:grpSp>
      <p:grpSp>
        <p:nvGrpSpPr>
          <p:cNvPr id="266" name="object 266"/>
          <p:cNvGrpSpPr/>
          <p:nvPr/>
        </p:nvGrpSpPr>
        <p:grpSpPr>
          <a:xfrm>
            <a:off x="974324" y="3675333"/>
            <a:ext cx="405092" cy="161533"/>
            <a:chOff x="821923" y="3675332"/>
            <a:chExt cx="405092" cy="161533"/>
          </a:xfrm>
        </p:grpSpPr>
        <p:pic>
          <p:nvPicPr>
            <p:cNvPr id="267" name="object 267"/>
            <p:cNvPicPr/>
            <p:nvPr/>
          </p:nvPicPr>
          <p:blipFill>
            <a:blip r:embed="rId132"/>
            <a:stretch>
              <a:fillRect/>
            </a:stretch>
          </p:blipFill>
          <p:spPr>
            <a:xfrm>
              <a:off x="821923" y="3675332"/>
              <a:ext cx="141278" cy="161532"/>
            </a:xfrm>
            <a:prstGeom prst="rect">
              <a:avLst/>
            </a:prstGeom>
          </p:spPr>
        </p:pic>
        <p:pic>
          <p:nvPicPr>
            <p:cNvPr id="268" name="object 268"/>
            <p:cNvPicPr/>
            <p:nvPr/>
          </p:nvPicPr>
          <p:blipFill>
            <a:blip r:embed="rId133"/>
            <a:stretch>
              <a:fillRect/>
            </a:stretch>
          </p:blipFill>
          <p:spPr>
            <a:xfrm>
              <a:off x="995558" y="3675333"/>
              <a:ext cx="231457" cy="161532"/>
            </a:xfrm>
            <a:prstGeom prst="rect">
              <a:avLst/>
            </a:prstGeom>
          </p:spPr>
        </p:pic>
      </p:grpSp>
      <p:grpSp>
        <p:nvGrpSpPr>
          <p:cNvPr id="269" name="object 269"/>
          <p:cNvGrpSpPr/>
          <p:nvPr/>
        </p:nvGrpSpPr>
        <p:grpSpPr>
          <a:xfrm>
            <a:off x="1481698" y="3617426"/>
            <a:ext cx="628565" cy="219635"/>
            <a:chOff x="1329297" y="3617426"/>
            <a:chExt cx="628565" cy="219635"/>
          </a:xfrm>
        </p:grpSpPr>
        <p:sp>
          <p:nvSpPr>
            <p:cNvPr id="270" name="object 270"/>
            <p:cNvSpPr/>
            <p:nvPr/>
          </p:nvSpPr>
          <p:spPr>
            <a:xfrm>
              <a:off x="1329297" y="3617426"/>
              <a:ext cx="472888" cy="219635"/>
            </a:xfrm>
            <a:custGeom>
              <a:avLst/>
              <a:gdLst/>
              <a:ahLst/>
              <a:cxnLst/>
              <a:rect l="l" t="t" r="r" b="b"/>
              <a:pathLst>
                <a:path w="535939" h="248920">
                  <a:moveTo>
                    <a:pt x="161734" y="154127"/>
                  </a:moveTo>
                  <a:lnTo>
                    <a:pt x="149517" y="102603"/>
                  </a:lnTo>
                  <a:lnTo>
                    <a:pt x="132575" y="83121"/>
                  </a:lnTo>
                  <a:lnTo>
                    <a:pt x="132575" y="157175"/>
                  </a:lnTo>
                  <a:lnTo>
                    <a:pt x="131584" y="171678"/>
                  </a:lnTo>
                  <a:lnTo>
                    <a:pt x="117436" y="207556"/>
                  </a:lnTo>
                  <a:lnTo>
                    <a:pt x="80860" y="224320"/>
                  </a:lnTo>
                  <a:lnTo>
                    <a:pt x="70002" y="223202"/>
                  </a:lnTo>
                  <a:lnTo>
                    <a:pt x="38036" y="197713"/>
                  </a:lnTo>
                  <a:lnTo>
                    <a:pt x="28956" y="157175"/>
                  </a:lnTo>
                  <a:lnTo>
                    <a:pt x="30060" y="141160"/>
                  </a:lnTo>
                  <a:lnTo>
                    <a:pt x="51714" y="99656"/>
                  </a:lnTo>
                  <a:lnTo>
                    <a:pt x="80860" y="90017"/>
                  </a:lnTo>
                  <a:lnTo>
                    <a:pt x="91719" y="91135"/>
                  </a:lnTo>
                  <a:lnTo>
                    <a:pt x="123672" y="116598"/>
                  </a:lnTo>
                  <a:lnTo>
                    <a:pt x="132562" y="154127"/>
                  </a:lnTo>
                  <a:lnTo>
                    <a:pt x="132575" y="157175"/>
                  </a:lnTo>
                  <a:lnTo>
                    <a:pt x="132575" y="83121"/>
                  </a:lnTo>
                  <a:lnTo>
                    <a:pt x="128054" y="79133"/>
                  </a:lnTo>
                  <a:lnTo>
                    <a:pt x="114020" y="71539"/>
                  </a:lnTo>
                  <a:lnTo>
                    <a:pt x="98298" y="67081"/>
                  </a:lnTo>
                  <a:lnTo>
                    <a:pt x="80860" y="65633"/>
                  </a:lnTo>
                  <a:lnTo>
                    <a:pt x="65430" y="67017"/>
                  </a:lnTo>
                  <a:lnTo>
                    <a:pt x="25908" y="85445"/>
                  </a:lnTo>
                  <a:lnTo>
                    <a:pt x="1473" y="134607"/>
                  </a:lnTo>
                  <a:lnTo>
                    <a:pt x="0" y="157175"/>
                  </a:lnTo>
                  <a:lnTo>
                    <a:pt x="1397" y="177736"/>
                  </a:lnTo>
                  <a:lnTo>
                    <a:pt x="21336" y="224320"/>
                  </a:lnTo>
                  <a:lnTo>
                    <a:pt x="63423" y="247040"/>
                  </a:lnTo>
                  <a:lnTo>
                    <a:pt x="80860" y="248704"/>
                  </a:lnTo>
                  <a:lnTo>
                    <a:pt x="92024" y="247891"/>
                  </a:lnTo>
                  <a:lnTo>
                    <a:pt x="132143" y="231775"/>
                  </a:lnTo>
                  <a:lnTo>
                    <a:pt x="139928" y="224320"/>
                  </a:lnTo>
                  <a:lnTo>
                    <a:pt x="146545" y="216395"/>
                  </a:lnTo>
                  <a:lnTo>
                    <a:pt x="152590" y="207556"/>
                  </a:lnTo>
                  <a:lnTo>
                    <a:pt x="156591" y="197243"/>
                  </a:lnTo>
                  <a:lnTo>
                    <a:pt x="159448" y="184797"/>
                  </a:lnTo>
                  <a:lnTo>
                    <a:pt x="161163" y="170383"/>
                  </a:lnTo>
                  <a:lnTo>
                    <a:pt x="161734" y="154127"/>
                  </a:lnTo>
                  <a:close/>
                </a:path>
                <a:path w="535939" h="248920">
                  <a:moveTo>
                    <a:pt x="279171" y="3048"/>
                  </a:moveTo>
                  <a:lnTo>
                    <a:pt x="272313" y="1295"/>
                  </a:lnTo>
                  <a:lnTo>
                    <a:pt x="265455" y="381"/>
                  </a:lnTo>
                  <a:lnTo>
                    <a:pt x="258597" y="50"/>
                  </a:lnTo>
                  <a:lnTo>
                    <a:pt x="251739" y="0"/>
                  </a:lnTo>
                  <a:lnTo>
                    <a:pt x="242912" y="342"/>
                  </a:lnTo>
                  <a:lnTo>
                    <a:pt x="234924" y="1524"/>
                  </a:lnTo>
                  <a:lnTo>
                    <a:pt x="228079" y="3860"/>
                  </a:lnTo>
                  <a:lnTo>
                    <a:pt x="222681" y="7620"/>
                  </a:lnTo>
                  <a:lnTo>
                    <a:pt x="215061" y="12192"/>
                  </a:lnTo>
                  <a:lnTo>
                    <a:pt x="204393" y="70205"/>
                  </a:lnTo>
                  <a:lnTo>
                    <a:pt x="178485" y="70205"/>
                  </a:lnTo>
                  <a:lnTo>
                    <a:pt x="178485" y="93065"/>
                  </a:lnTo>
                  <a:lnTo>
                    <a:pt x="204393" y="93065"/>
                  </a:lnTo>
                  <a:lnTo>
                    <a:pt x="204393" y="244132"/>
                  </a:lnTo>
                  <a:lnTo>
                    <a:pt x="233349" y="244132"/>
                  </a:lnTo>
                  <a:lnTo>
                    <a:pt x="233349" y="93065"/>
                  </a:lnTo>
                  <a:lnTo>
                    <a:pt x="266979" y="93065"/>
                  </a:lnTo>
                  <a:lnTo>
                    <a:pt x="266979" y="70205"/>
                  </a:lnTo>
                  <a:lnTo>
                    <a:pt x="233349" y="70205"/>
                  </a:lnTo>
                  <a:lnTo>
                    <a:pt x="233349" y="44196"/>
                  </a:lnTo>
                  <a:lnTo>
                    <a:pt x="234873" y="36576"/>
                  </a:lnTo>
                  <a:lnTo>
                    <a:pt x="242595" y="28956"/>
                  </a:lnTo>
                  <a:lnTo>
                    <a:pt x="248691" y="27432"/>
                  </a:lnTo>
                  <a:lnTo>
                    <a:pt x="268503" y="27432"/>
                  </a:lnTo>
                  <a:lnTo>
                    <a:pt x="274599" y="28956"/>
                  </a:lnTo>
                  <a:lnTo>
                    <a:pt x="279171" y="3048"/>
                  </a:lnTo>
                  <a:close/>
                </a:path>
                <a:path w="535939" h="248920">
                  <a:moveTo>
                    <a:pt x="358521" y="244132"/>
                  </a:moveTo>
                  <a:lnTo>
                    <a:pt x="353949" y="218224"/>
                  </a:lnTo>
                  <a:lnTo>
                    <a:pt x="334137" y="218224"/>
                  </a:lnTo>
                  <a:lnTo>
                    <a:pt x="331089" y="216700"/>
                  </a:lnTo>
                  <a:lnTo>
                    <a:pt x="328041" y="213652"/>
                  </a:lnTo>
                  <a:lnTo>
                    <a:pt x="326517" y="210604"/>
                  </a:lnTo>
                  <a:lnTo>
                    <a:pt x="324993" y="208978"/>
                  </a:lnTo>
                  <a:lnTo>
                    <a:pt x="324993" y="93065"/>
                  </a:lnTo>
                  <a:lnTo>
                    <a:pt x="353949" y="93065"/>
                  </a:lnTo>
                  <a:lnTo>
                    <a:pt x="353949" y="70205"/>
                  </a:lnTo>
                  <a:lnTo>
                    <a:pt x="324993" y="70205"/>
                  </a:lnTo>
                  <a:lnTo>
                    <a:pt x="324993" y="9144"/>
                  </a:lnTo>
                  <a:lnTo>
                    <a:pt x="296037" y="27432"/>
                  </a:lnTo>
                  <a:lnTo>
                    <a:pt x="296037" y="70205"/>
                  </a:lnTo>
                  <a:lnTo>
                    <a:pt x="274599" y="70205"/>
                  </a:lnTo>
                  <a:lnTo>
                    <a:pt x="274599" y="93065"/>
                  </a:lnTo>
                  <a:lnTo>
                    <a:pt x="296037" y="93065"/>
                  </a:lnTo>
                  <a:lnTo>
                    <a:pt x="296037" y="193738"/>
                  </a:lnTo>
                  <a:lnTo>
                    <a:pt x="296291" y="205473"/>
                  </a:lnTo>
                  <a:lnTo>
                    <a:pt x="311277" y="241084"/>
                  </a:lnTo>
                  <a:lnTo>
                    <a:pt x="337185" y="247180"/>
                  </a:lnTo>
                  <a:lnTo>
                    <a:pt x="343281" y="247180"/>
                  </a:lnTo>
                  <a:lnTo>
                    <a:pt x="358521" y="244132"/>
                  </a:lnTo>
                  <a:close/>
                </a:path>
                <a:path w="535939" h="248920">
                  <a:moveTo>
                    <a:pt x="535393" y="157162"/>
                  </a:moveTo>
                  <a:lnTo>
                    <a:pt x="534225" y="140398"/>
                  </a:lnTo>
                  <a:lnTo>
                    <a:pt x="533958" y="136563"/>
                  </a:lnTo>
                  <a:lnTo>
                    <a:pt x="529678" y="118414"/>
                  </a:lnTo>
                  <a:lnTo>
                    <a:pt x="522528" y="102857"/>
                  </a:lnTo>
                  <a:lnTo>
                    <a:pt x="512533" y="90017"/>
                  </a:lnTo>
                  <a:lnTo>
                    <a:pt x="503389" y="81749"/>
                  </a:lnTo>
                  <a:lnTo>
                    <a:pt x="503389" y="140398"/>
                  </a:lnTo>
                  <a:lnTo>
                    <a:pt x="405752" y="140398"/>
                  </a:lnTo>
                  <a:lnTo>
                    <a:pt x="422516" y="103746"/>
                  </a:lnTo>
                  <a:lnTo>
                    <a:pt x="456145" y="90017"/>
                  </a:lnTo>
                  <a:lnTo>
                    <a:pt x="467004" y="91135"/>
                  </a:lnTo>
                  <a:lnTo>
                    <a:pt x="499770" y="120700"/>
                  </a:lnTo>
                  <a:lnTo>
                    <a:pt x="503389" y="140398"/>
                  </a:lnTo>
                  <a:lnTo>
                    <a:pt x="503389" y="81749"/>
                  </a:lnTo>
                  <a:lnTo>
                    <a:pt x="500507" y="79133"/>
                  </a:lnTo>
                  <a:lnTo>
                    <a:pt x="487197" y="71539"/>
                  </a:lnTo>
                  <a:lnTo>
                    <a:pt x="472452" y="67081"/>
                  </a:lnTo>
                  <a:lnTo>
                    <a:pt x="456145" y="65633"/>
                  </a:lnTo>
                  <a:lnTo>
                    <a:pt x="438658" y="67297"/>
                  </a:lnTo>
                  <a:lnTo>
                    <a:pt x="396608" y="90017"/>
                  </a:lnTo>
                  <a:lnTo>
                    <a:pt x="375183" y="138099"/>
                  </a:lnTo>
                  <a:lnTo>
                    <a:pt x="373862" y="157162"/>
                  </a:lnTo>
                  <a:lnTo>
                    <a:pt x="373964" y="161734"/>
                  </a:lnTo>
                  <a:lnTo>
                    <a:pt x="386613" y="211670"/>
                  </a:lnTo>
                  <a:lnTo>
                    <a:pt x="423100" y="242227"/>
                  </a:lnTo>
                  <a:lnTo>
                    <a:pt x="457669" y="248704"/>
                  </a:lnTo>
                  <a:lnTo>
                    <a:pt x="471932" y="247611"/>
                  </a:lnTo>
                  <a:lnTo>
                    <a:pt x="515861" y="224878"/>
                  </a:lnTo>
                  <a:lnTo>
                    <a:pt x="533869" y="192214"/>
                  </a:lnTo>
                  <a:lnTo>
                    <a:pt x="503389" y="187642"/>
                  </a:lnTo>
                  <a:lnTo>
                    <a:pt x="499668" y="196227"/>
                  </a:lnTo>
                  <a:lnTo>
                    <a:pt x="495388" y="203657"/>
                  </a:lnTo>
                  <a:lnTo>
                    <a:pt x="457669" y="224320"/>
                  </a:lnTo>
                  <a:lnTo>
                    <a:pt x="446760" y="223227"/>
                  </a:lnTo>
                  <a:lnTo>
                    <a:pt x="414731" y="200152"/>
                  </a:lnTo>
                  <a:lnTo>
                    <a:pt x="404228" y="164782"/>
                  </a:lnTo>
                  <a:lnTo>
                    <a:pt x="533869" y="164782"/>
                  </a:lnTo>
                  <a:lnTo>
                    <a:pt x="535393" y="161734"/>
                  </a:lnTo>
                  <a:lnTo>
                    <a:pt x="535393" y="157162"/>
                  </a:lnTo>
                  <a:close/>
                </a:path>
              </a:pathLst>
            </a:custGeom>
            <a:solidFill>
              <a:srgbClr val="000000"/>
            </a:solidFill>
          </p:spPr>
          <p:txBody>
            <a:bodyPr wrap="square" lIns="0" tIns="0" rIns="0" bIns="0" rtlCol="0"/>
            <a:lstStyle/>
            <a:p>
              <a:endParaRPr/>
            </a:p>
          </p:txBody>
        </p:sp>
        <p:pic>
          <p:nvPicPr>
            <p:cNvPr id="271" name="object 271"/>
            <p:cNvPicPr/>
            <p:nvPr/>
          </p:nvPicPr>
          <p:blipFill>
            <a:blip r:embed="rId160"/>
            <a:stretch>
              <a:fillRect/>
            </a:stretch>
          </p:blipFill>
          <p:spPr>
            <a:xfrm>
              <a:off x="1832721" y="3675333"/>
              <a:ext cx="125141" cy="157498"/>
            </a:xfrm>
            <a:prstGeom prst="rect">
              <a:avLst/>
            </a:prstGeom>
          </p:spPr>
        </p:pic>
      </p:grpSp>
      <p:grpSp>
        <p:nvGrpSpPr>
          <p:cNvPr id="272" name="object 272"/>
          <p:cNvGrpSpPr/>
          <p:nvPr/>
        </p:nvGrpSpPr>
        <p:grpSpPr>
          <a:xfrm>
            <a:off x="2220613" y="3617426"/>
            <a:ext cx="1176365" cy="219439"/>
            <a:chOff x="2068213" y="3617426"/>
            <a:chExt cx="1176365" cy="219439"/>
          </a:xfrm>
        </p:grpSpPr>
        <p:pic>
          <p:nvPicPr>
            <p:cNvPr id="273" name="object 273"/>
            <p:cNvPicPr/>
            <p:nvPr/>
          </p:nvPicPr>
          <p:blipFill>
            <a:blip r:embed="rId134"/>
            <a:stretch>
              <a:fillRect/>
            </a:stretch>
          </p:blipFill>
          <p:spPr>
            <a:xfrm>
              <a:off x="2068213" y="3675333"/>
              <a:ext cx="133294" cy="161532"/>
            </a:xfrm>
            <a:prstGeom prst="rect">
              <a:avLst/>
            </a:prstGeom>
          </p:spPr>
        </p:pic>
        <p:sp>
          <p:nvSpPr>
            <p:cNvPr id="274" name="object 274"/>
            <p:cNvSpPr/>
            <p:nvPr/>
          </p:nvSpPr>
          <p:spPr>
            <a:xfrm>
              <a:off x="2223694" y="3619949"/>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75" name="object 275"/>
            <p:cNvPicPr/>
            <p:nvPr/>
          </p:nvPicPr>
          <p:blipFill>
            <a:blip r:embed="rId161"/>
            <a:stretch>
              <a:fillRect/>
            </a:stretch>
          </p:blipFill>
          <p:spPr>
            <a:xfrm>
              <a:off x="2280845" y="3675332"/>
              <a:ext cx="141362" cy="161532"/>
            </a:xfrm>
            <a:prstGeom prst="rect">
              <a:avLst/>
            </a:prstGeom>
          </p:spPr>
        </p:pic>
        <p:pic>
          <p:nvPicPr>
            <p:cNvPr id="276" name="object 276"/>
            <p:cNvPicPr/>
            <p:nvPr/>
          </p:nvPicPr>
          <p:blipFill>
            <a:blip r:embed="rId162"/>
            <a:stretch>
              <a:fillRect/>
            </a:stretch>
          </p:blipFill>
          <p:spPr>
            <a:xfrm>
              <a:off x="2443722" y="3675332"/>
              <a:ext cx="126486" cy="161532"/>
            </a:xfrm>
            <a:prstGeom prst="rect">
              <a:avLst/>
            </a:prstGeom>
          </p:spPr>
        </p:pic>
        <p:pic>
          <p:nvPicPr>
            <p:cNvPr id="277" name="object 277"/>
            <p:cNvPicPr/>
            <p:nvPr/>
          </p:nvPicPr>
          <p:blipFill>
            <a:blip r:embed="rId162"/>
            <a:stretch>
              <a:fillRect/>
            </a:stretch>
          </p:blipFill>
          <p:spPr>
            <a:xfrm>
              <a:off x="2591808" y="3675332"/>
              <a:ext cx="126486" cy="161532"/>
            </a:xfrm>
            <a:prstGeom prst="rect">
              <a:avLst/>
            </a:prstGeom>
          </p:spPr>
        </p:pic>
        <p:sp>
          <p:nvSpPr>
            <p:cNvPr id="278" name="object 278"/>
            <p:cNvSpPr/>
            <p:nvPr/>
          </p:nvSpPr>
          <p:spPr>
            <a:xfrm>
              <a:off x="2749217" y="3621472"/>
              <a:ext cx="26894" cy="211790"/>
            </a:xfrm>
            <a:custGeom>
              <a:avLst/>
              <a:gdLst/>
              <a:ahLst/>
              <a:cxnLst/>
              <a:rect l="l" t="t" r="r" b="b"/>
              <a:pathLst>
                <a:path w="30480" h="240027">
                  <a:moveTo>
                    <a:pt x="30480" y="65620"/>
                  </a:moveTo>
                  <a:lnTo>
                    <a:pt x="0" y="65620"/>
                  </a:lnTo>
                  <a:lnTo>
                    <a:pt x="0" y="239547"/>
                  </a:lnTo>
                  <a:lnTo>
                    <a:pt x="30480" y="239547"/>
                  </a:lnTo>
                  <a:lnTo>
                    <a:pt x="30480" y="65620"/>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79" name="object 279"/>
            <p:cNvPicPr/>
            <p:nvPr/>
          </p:nvPicPr>
          <p:blipFill>
            <a:blip r:embed="rId163"/>
            <a:stretch>
              <a:fillRect/>
            </a:stretch>
          </p:blipFill>
          <p:spPr>
            <a:xfrm>
              <a:off x="2799061" y="3617426"/>
              <a:ext cx="125141" cy="215404"/>
            </a:xfrm>
            <a:prstGeom prst="rect">
              <a:avLst/>
            </a:prstGeom>
          </p:spPr>
        </p:pic>
        <p:pic>
          <p:nvPicPr>
            <p:cNvPr id="280" name="object 280"/>
            <p:cNvPicPr/>
            <p:nvPr/>
          </p:nvPicPr>
          <p:blipFill>
            <a:blip r:embed="rId156"/>
            <a:stretch>
              <a:fillRect/>
            </a:stretch>
          </p:blipFill>
          <p:spPr>
            <a:xfrm>
              <a:off x="2955131" y="3675249"/>
              <a:ext cx="141362" cy="161532"/>
            </a:xfrm>
            <a:prstGeom prst="rect">
              <a:avLst/>
            </a:prstGeom>
          </p:spPr>
        </p:pic>
        <p:pic>
          <p:nvPicPr>
            <p:cNvPr id="281" name="object 281"/>
            <p:cNvPicPr/>
            <p:nvPr/>
          </p:nvPicPr>
          <p:blipFill>
            <a:blip r:embed="rId164"/>
            <a:stretch>
              <a:fillRect/>
            </a:stretch>
          </p:blipFill>
          <p:spPr>
            <a:xfrm>
              <a:off x="3118008" y="3675333"/>
              <a:ext cx="126570" cy="161532"/>
            </a:xfrm>
            <a:prstGeom prst="rect">
              <a:avLst/>
            </a:prstGeom>
          </p:spPr>
        </p:pic>
      </p:grpSp>
      <p:grpSp>
        <p:nvGrpSpPr>
          <p:cNvPr id="282" name="object 282"/>
          <p:cNvGrpSpPr/>
          <p:nvPr/>
        </p:nvGrpSpPr>
        <p:grpSpPr>
          <a:xfrm>
            <a:off x="3497918" y="3675333"/>
            <a:ext cx="289363" cy="161533"/>
            <a:chOff x="3345516" y="3675332"/>
            <a:chExt cx="289363" cy="161533"/>
          </a:xfrm>
        </p:grpSpPr>
        <p:pic>
          <p:nvPicPr>
            <p:cNvPr id="283" name="object 283"/>
            <p:cNvPicPr/>
            <p:nvPr/>
          </p:nvPicPr>
          <p:blipFill>
            <a:blip r:embed="rId165"/>
            <a:stretch>
              <a:fillRect/>
            </a:stretch>
          </p:blipFill>
          <p:spPr>
            <a:xfrm>
              <a:off x="3345516" y="3675332"/>
              <a:ext cx="141278" cy="161532"/>
            </a:xfrm>
            <a:prstGeom prst="rect">
              <a:avLst/>
            </a:prstGeom>
          </p:spPr>
        </p:pic>
        <p:pic>
          <p:nvPicPr>
            <p:cNvPr id="284" name="object 284"/>
            <p:cNvPicPr/>
            <p:nvPr/>
          </p:nvPicPr>
          <p:blipFill>
            <a:blip r:embed="rId166"/>
            <a:stretch>
              <a:fillRect/>
            </a:stretch>
          </p:blipFill>
          <p:spPr>
            <a:xfrm>
              <a:off x="3506965" y="3675333"/>
              <a:ext cx="127915" cy="161532"/>
            </a:xfrm>
            <a:prstGeom prst="rect">
              <a:avLst/>
            </a:prstGeom>
          </p:spPr>
        </p:pic>
      </p:grpSp>
      <p:pic>
        <p:nvPicPr>
          <p:cNvPr id="285" name="object 285"/>
          <p:cNvPicPr/>
          <p:nvPr/>
        </p:nvPicPr>
        <p:blipFill>
          <a:blip r:embed="rId167"/>
          <a:stretch>
            <a:fillRect/>
          </a:stretch>
        </p:blipFill>
        <p:spPr>
          <a:xfrm>
            <a:off x="3901663" y="3675333"/>
            <a:ext cx="222044" cy="161532"/>
          </a:xfrm>
          <a:prstGeom prst="rect">
            <a:avLst/>
          </a:prstGeom>
        </p:spPr>
      </p:pic>
      <p:grpSp>
        <p:nvGrpSpPr>
          <p:cNvPr id="286" name="object 286"/>
          <p:cNvGrpSpPr/>
          <p:nvPr/>
        </p:nvGrpSpPr>
        <p:grpSpPr>
          <a:xfrm>
            <a:off x="4165478" y="3621462"/>
            <a:ext cx="666135" cy="215404"/>
            <a:chOff x="4013078" y="3621460"/>
            <a:chExt cx="666135" cy="215404"/>
          </a:xfrm>
        </p:grpSpPr>
        <p:pic>
          <p:nvPicPr>
            <p:cNvPr id="287" name="object 287"/>
            <p:cNvPicPr/>
            <p:nvPr/>
          </p:nvPicPr>
          <p:blipFill>
            <a:blip r:embed="rId168"/>
            <a:stretch>
              <a:fillRect/>
            </a:stretch>
          </p:blipFill>
          <p:spPr>
            <a:xfrm>
              <a:off x="4013078" y="3621460"/>
              <a:ext cx="131865" cy="215404"/>
            </a:xfrm>
            <a:prstGeom prst="rect">
              <a:avLst/>
            </a:prstGeom>
          </p:spPr>
        </p:pic>
        <p:pic>
          <p:nvPicPr>
            <p:cNvPr id="288" name="object 288"/>
            <p:cNvPicPr/>
            <p:nvPr/>
          </p:nvPicPr>
          <p:blipFill>
            <a:blip r:embed="rId169"/>
            <a:stretch>
              <a:fillRect/>
            </a:stretch>
          </p:blipFill>
          <p:spPr>
            <a:xfrm>
              <a:off x="4177215" y="3621460"/>
              <a:ext cx="133294" cy="215404"/>
            </a:xfrm>
            <a:prstGeom prst="rect">
              <a:avLst/>
            </a:prstGeom>
          </p:spPr>
        </p:pic>
        <p:sp>
          <p:nvSpPr>
            <p:cNvPr id="289" name="object 289"/>
            <p:cNvSpPr/>
            <p:nvPr/>
          </p:nvSpPr>
          <p:spPr>
            <a:xfrm>
              <a:off x="4341439" y="3621470"/>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90" name="object 290"/>
            <p:cNvPicPr/>
            <p:nvPr/>
          </p:nvPicPr>
          <p:blipFill>
            <a:blip r:embed="rId164"/>
            <a:stretch>
              <a:fillRect/>
            </a:stretch>
          </p:blipFill>
          <p:spPr>
            <a:xfrm>
              <a:off x="4396655" y="3675332"/>
              <a:ext cx="126570" cy="161532"/>
            </a:xfrm>
            <a:prstGeom prst="rect">
              <a:avLst/>
            </a:prstGeom>
          </p:spPr>
        </p:pic>
        <p:pic>
          <p:nvPicPr>
            <p:cNvPr id="291" name="object 291"/>
            <p:cNvPicPr/>
            <p:nvPr/>
          </p:nvPicPr>
          <p:blipFill>
            <a:blip r:embed="rId170"/>
            <a:stretch>
              <a:fillRect/>
            </a:stretch>
          </p:blipFill>
          <p:spPr>
            <a:xfrm>
              <a:off x="4554070" y="3621460"/>
              <a:ext cx="125141" cy="211370"/>
            </a:xfrm>
            <a:prstGeom prst="rect">
              <a:avLst/>
            </a:prstGeom>
          </p:spPr>
        </p:pic>
      </p:grpSp>
      <p:sp>
        <p:nvSpPr>
          <p:cNvPr id="292" name="object 292"/>
          <p:cNvSpPr/>
          <p:nvPr/>
        </p:nvSpPr>
        <p:spPr>
          <a:xfrm>
            <a:off x="4878592" y="3801483"/>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nvGrpSpPr>
          <p:cNvPr id="293" name="object 293"/>
          <p:cNvGrpSpPr/>
          <p:nvPr/>
        </p:nvGrpSpPr>
        <p:grpSpPr>
          <a:xfrm>
            <a:off x="974323" y="4491150"/>
            <a:ext cx="1005419" cy="274655"/>
            <a:chOff x="821923" y="4491149"/>
            <a:chExt cx="1005419" cy="274655"/>
          </a:xfrm>
        </p:grpSpPr>
        <p:pic>
          <p:nvPicPr>
            <p:cNvPr id="294" name="object 294"/>
            <p:cNvPicPr/>
            <p:nvPr/>
          </p:nvPicPr>
          <p:blipFill>
            <a:blip r:embed="rId171"/>
            <a:stretch>
              <a:fillRect/>
            </a:stretch>
          </p:blipFill>
          <p:spPr>
            <a:xfrm>
              <a:off x="821923" y="4491149"/>
              <a:ext cx="172290" cy="219439"/>
            </a:xfrm>
            <a:prstGeom prst="rect">
              <a:avLst/>
            </a:prstGeom>
          </p:spPr>
        </p:pic>
        <p:pic>
          <p:nvPicPr>
            <p:cNvPr id="295" name="object 295"/>
            <p:cNvPicPr/>
            <p:nvPr/>
          </p:nvPicPr>
          <p:blipFill>
            <a:blip r:embed="rId172"/>
            <a:stretch>
              <a:fillRect/>
            </a:stretch>
          </p:blipFill>
          <p:spPr>
            <a:xfrm>
              <a:off x="1029176" y="4550400"/>
              <a:ext cx="149341" cy="215404"/>
            </a:xfrm>
            <a:prstGeom prst="rect">
              <a:avLst/>
            </a:prstGeom>
          </p:spPr>
        </p:pic>
        <p:pic>
          <p:nvPicPr>
            <p:cNvPr id="296" name="object 296"/>
            <p:cNvPicPr/>
            <p:nvPr/>
          </p:nvPicPr>
          <p:blipFill>
            <a:blip r:embed="rId173"/>
            <a:stretch>
              <a:fillRect/>
            </a:stretch>
          </p:blipFill>
          <p:spPr>
            <a:xfrm>
              <a:off x="1198777" y="4550401"/>
              <a:ext cx="143967" cy="160188"/>
            </a:xfrm>
            <a:prstGeom prst="rect">
              <a:avLst/>
            </a:prstGeom>
          </p:spPr>
        </p:pic>
        <p:pic>
          <p:nvPicPr>
            <p:cNvPr id="297" name="object 297"/>
            <p:cNvPicPr/>
            <p:nvPr/>
          </p:nvPicPr>
          <p:blipFill>
            <a:blip r:embed="rId174"/>
            <a:stretch>
              <a:fillRect/>
            </a:stretch>
          </p:blipFill>
          <p:spPr>
            <a:xfrm>
              <a:off x="1365688" y="4550401"/>
              <a:ext cx="143967" cy="160188"/>
            </a:xfrm>
            <a:prstGeom prst="rect">
              <a:avLst/>
            </a:prstGeom>
          </p:spPr>
        </p:pic>
        <p:sp>
          <p:nvSpPr>
            <p:cNvPr id="298" name="object 298"/>
            <p:cNvSpPr/>
            <p:nvPr/>
          </p:nvSpPr>
          <p:spPr>
            <a:xfrm>
              <a:off x="1539229" y="4495183"/>
              <a:ext cx="40901" cy="211790"/>
            </a:xfrm>
            <a:custGeom>
              <a:avLst/>
              <a:gdLst/>
              <a:ahLst/>
              <a:cxnLst/>
              <a:rect l="l" t="t" r="r" b="b"/>
              <a:pathLst>
                <a:path w="46355" h="240027">
                  <a:moveTo>
                    <a:pt x="45821" y="65633"/>
                  </a:moveTo>
                  <a:lnTo>
                    <a:pt x="0" y="65633"/>
                  </a:lnTo>
                  <a:lnTo>
                    <a:pt x="0" y="239560"/>
                  </a:lnTo>
                  <a:lnTo>
                    <a:pt x="45821" y="239560"/>
                  </a:lnTo>
                  <a:lnTo>
                    <a:pt x="45821" y="65633"/>
                  </a:lnTo>
                  <a:close/>
                </a:path>
                <a:path w="46355" h="240027">
                  <a:moveTo>
                    <a:pt x="45821" y="0"/>
                  </a:moveTo>
                  <a:lnTo>
                    <a:pt x="0" y="0"/>
                  </a:lnTo>
                  <a:lnTo>
                    <a:pt x="0" y="42773"/>
                  </a:lnTo>
                  <a:lnTo>
                    <a:pt x="45821" y="42773"/>
                  </a:lnTo>
                  <a:lnTo>
                    <a:pt x="45821" y="0"/>
                  </a:lnTo>
                  <a:close/>
                </a:path>
              </a:pathLst>
            </a:custGeom>
            <a:solidFill>
              <a:srgbClr val="FF0000"/>
            </a:solidFill>
          </p:spPr>
          <p:txBody>
            <a:bodyPr wrap="square" lIns="0" tIns="0" rIns="0" bIns="0" rtlCol="0"/>
            <a:lstStyle/>
            <a:p>
              <a:endParaRPr/>
            </a:p>
          </p:txBody>
        </p:sp>
        <p:pic>
          <p:nvPicPr>
            <p:cNvPr id="299" name="object 299"/>
            <p:cNvPicPr/>
            <p:nvPr/>
          </p:nvPicPr>
          <p:blipFill>
            <a:blip r:embed="rId175"/>
            <a:stretch>
              <a:fillRect/>
            </a:stretch>
          </p:blipFill>
          <p:spPr>
            <a:xfrm>
              <a:off x="1610593" y="4550401"/>
              <a:ext cx="144051" cy="160188"/>
            </a:xfrm>
            <a:prstGeom prst="rect">
              <a:avLst/>
            </a:prstGeom>
          </p:spPr>
        </p:pic>
        <p:sp>
          <p:nvSpPr>
            <p:cNvPr id="300" name="object 300"/>
            <p:cNvSpPr/>
            <p:nvPr/>
          </p:nvSpPr>
          <p:spPr>
            <a:xfrm>
              <a:off x="1785320" y="4494006"/>
              <a:ext cx="42022" cy="212912"/>
            </a:xfrm>
            <a:custGeom>
              <a:avLst/>
              <a:gdLst/>
              <a:ahLst/>
              <a:cxnLst/>
              <a:rect l="l" t="t" r="r" b="b"/>
              <a:pathLst>
                <a:path w="47625" h="241300">
                  <a:moveTo>
                    <a:pt x="47244" y="240792"/>
                  </a:moveTo>
                  <a:lnTo>
                    <a:pt x="0" y="240792"/>
                  </a:lnTo>
                  <a:lnTo>
                    <a:pt x="0" y="0"/>
                  </a:lnTo>
                  <a:lnTo>
                    <a:pt x="47244" y="0"/>
                  </a:lnTo>
                  <a:lnTo>
                    <a:pt x="47244" y="240792"/>
                  </a:lnTo>
                  <a:close/>
                </a:path>
              </a:pathLst>
            </a:custGeom>
            <a:solidFill>
              <a:srgbClr val="FF0000"/>
            </a:solidFill>
          </p:spPr>
          <p:txBody>
            <a:bodyPr wrap="square" lIns="0" tIns="0" rIns="0" bIns="0" rtlCol="0"/>
            <a:lstStyle/>
            <a:p>
              <a:endParaRPr/>
            </a:p>
          </p:txBody>
        </p:sp>
      </p:grpSp>
      <p:grpSp>
        <p:nvGrpSpPr>
          <p:cNvPr id="301" name="object 301"/>
          <p:cNvGrpSpPr/>
          <p:nvPr/>
        </p:nvGrpSpPr>
        <p:grpSpPr>
          <a:xfrm>
            <a:off x="2076646" y="4499218"/>
            <a:ext cx="975751" cy="211371"/>
            <a:chOff x="1924246" y="4499217"/>
            <a:chExt cx="975751" cy="211371"/>
          </a:xfrm>
        </p:grpSpPr>
        <p:sp>
          <p:nvSpPr>
            <p:cNvPr id="302" name="object 302"/>
            <p:cNvSpPr/>
            <p:nvPr/>
          </p:nvSpPr>
          <p:spPr>
            <a:xfrm>
              <a:off x="1924246" y="4553090"/>
              <a:ext cx="229160" cy="153521"/>
            </a:xfrm>
            <a:custGeom>
              <a:avLst/>
              <a:gdLst/>
              <a:ahLst/>
              <a:cxnLst/>
              <a:rect l="l" t="t" r="r" b="b"/>
              <a:pathLst>
                <a:path w="259714" h="173989">
                  <a:moveTo>
                    <a:pt x="204311" y="173926"/>
                  </a:moveTo>
                  <a:lnTo>
                    <a:pt x="160115" y="173926"/>
                  </a:lnTo>
                  <a:lnTo>
                    <a:pt x="129635" y="62579"/>
                  </a:lnTo>
                  <a:lnTo>
                    <a:pt x="100679" y="173926"/>
                  </a:lnTo>
                  <a:lnTo>
                    <a:pt x="54863" y="173926"/>
                  </a:lnTo>
                  <a:lnTo>
                    <a:pt x="0" y="0"/>
                  </a:lnTo>
                  <a:lnTo>
                    <a:pt x="45719" y="0"/>
                  </a:lnTo>
                  <a:lnTo>
                    <a:pt x="77723" y="114395"/>
                  </a:lnTo>
                  <a:lnTo>
                    <a:pt x="108299" y="0"/>
                  </a:lnTo>
                  <a:lnTo>
                    <a:pt x="152495" y="0"/>
                  </a:lnTo>
                  <a:lnTo>
                    <a:pt x="181451" y="114395"/>
                  </a:lnTo>
                  <a:lnTo>
                    <a:pt x="215074" y="0"/>
                  </a:lnTo>
                  <a:lnTo>
                    <a:pt x="259270" y="0"/>
                  </a:lnTo>
                  <a:lnTo>
                    <a:pt x="204311" y="173926"/>
                  </a:lnTo>
                  <a:close/>
                </a:path>
              </a:pathLst>
            </a:custGeom>
            <a:solidFill>
              <a:srgbClr val="FF0000"/>
            </a:solidFill>
          </p:spPr>
          <p:txBody>
            <a:bodyPr wrap="square" lIns="0" tIns="0" rIns="0" bIns="0" rtlCol="0"/>
            <a:lstStyle/>
            <a:p>
              <a:endParaRPr/>
            </a:p>
          </p:txBody>
        </p:sp>
        <p:pic>
          <p:nvPicPr>
            <p:cNvPr id="303" name="object 303"/>
            <p:cNvPicPr/>
            <p:nvPr/>
          </p:nvPicPr>
          <p:blipFill>
            <a:blip r:embed="rId176"/>
            <a:stretch>
              <a:fillRect/>
            </a:stretch>
          </p:blipFill>
          <p:spPr>
            <a:xfrm>
              <a:off x="2167805" y="4550401"/>
              <a:ext cx="304155" cy="160188"/>
            </a:xfrm>
            <a:prstGeom prst="rect">
              <a:avLst/>
            </a:prstGeom>
          </p:spPr>
        </p:pic>
        <p:pic>
          <p:nvPicPr>
            <p:cNvPr id="304" name="object 304"/>
            <p:cNvPicPr/>
            <p:nvPr/>
          </p:nvPicPr>
          <p:blipFill>
            <a:blip r:embed="rId177"/>
            <a:stretch>
              <a:fillRect/>
            </a:stretch>
          </p:blipFill>
          <p:spPr>
            <a:xfrm>
              <a:off x="2490871" y="4499217"/>
              <a:ext cx="246249" cy="211370"/>
            </a:xfrm>
            <a:prstGeom prst="rect">
              <a:avLst/>
            </a:prstGeom>
          </p:spPr>
        </p:pic>
        <p:pic>
          <p:nvPicPr>
            <p:cNvPr id="305" name="object 305"/>
            <p:cNvPicPr/>
            <p:nvPr/>
          </p:nvPicPr>
          <p:blipFill>
            <a:blip r:embed="rId178"/>
            <a:stretch>
              <a:fillRect/>
            </a:stretch>
          </p:blipFill>
          <p:spPr>
            <a:xfrm>
              <a:off x="2755946" y="4550400"/>
              <a:ext cx="144051" cy="160188"/>
            </a:xfrm>
            <a:prstGeom prst="rect">
              <a:avLst/>
            </a:prstGeom>
          </p:spPr>
        </p:pic>
      </p:grpSp>
      <p:sp>
        <p:nvSpPr>
          <p:cNvPr id="306" name="object 306"/>
          <p:cNvSpPr/>
          <p:nvPr/>
        </p:nvSpPr>
        <p:spPr>
          <a:xfrm>
            <a:off x="3095429" y="4553007"/>
            <a:ext cx="40901" cy="40901"/>
          </a:xfrm>
          <a:custGeom>
            <a:avLst/>
            <a:gdLst/>
            <a:ahLst/>
            <a:cxnLst/>
            <a:rect l="l" t="t" r="r" b="b"/>
            <a:pathLst>
              <a:path w="46354" h="46354">
                <a:moveTo>
                  <a:pt x="45815" y="45815"/>
                </a:moveTo>
                <a:lnTo>
                  <a:pt x="0" y="45815"/>
                </a:lnTo>
                <a:lnTo>
                  <a:pt x="0" y="0"/>
                </a:lnTo>
                <a:lnTo>
                  <a:pt x="45815" y="0"/>
                </a:lnTo>
                <a:lnTo>
                  <a:pt x="45815" y="45815"/>
                </a:lnTo>
                <a:close/>
              </a:path>
            </a:pathLst>
          </a:custGeom>
          <a:solidFill>
            <a:srgbClr val="FF0000"/>
          </a:solidFill>
        </p:spPr>
        <p:txBody>
          <a:bodyPr wrap="square" lIns="0" tIns="0" rIns="0" bIns="0" rtlCol="0"/>
          <a:lstStyle/>
          <a:p>
            <a:endParaRPr/>
          </a:p>
        </p:txBody>
      </p:sp>
      <p:sp>
        <p:nvSpPr>
          <p:cNvPr id="307" name="object 307"/>
          <p:cNvSpPr/>
          <p:nvPr/>
        </p:nvSpPr>
        <p:spPr>
          <a:xfrm>
            <a:off x="3095429" y="4666129"/>
            <a:ext cx="40901" cy="40341"/>
          </a:xfrm>
          <a:custGeom>
            <a:avLst/>
            <a:gdLst/>
            <a:ahLst/>
            <a:cxnLst/>
            <a:rect l="l" t="t" r="r" b="b"/>
            <a:pathLst>
              <a:path w="46354" h="45720">
                <a:moveTo>
                  <a:pt x="45815" y="45720"/>
                </a:moveTo>
                <a:lnTo>
                  <a:pt x="0" y="45720"/>
                </a:lnTo>
                <a:lnTo>
                  <a:pt x="0" y="0"/>
                </a:lnTo>
                <a:lnTo>
                  <a:pt x="45815" y="0"/>
                </a:lnTo>
                <a:lnTo>
                  <a:pt x="45815" y="45720"/>
                </a:lnTo>
                <a:close/>
              </a:path>
            </a:pathLst>
          </a:custGeom>
          <a:solidFill>
            <a:srgbClr val="FF0000"/>
          </a:solidFill>
        </p:spPr>
        <p:txBody>
          <a:bodyPr wrap="square" lIns="0" tIns="0" rIns="0" bIns="0" rtlCol="0"/>
          <a:lstStyle/>
          <a:p>
            <a:endParaRPr/>
          </a:p>
        </p:txBody>
      </p:sp>
      <p:grpSp>
        <p:nvGrpSpPr>
          <p:cNvPr id="308" name="object 308"/>
          <p:cNvGrpSpPr/>
          <p:nvPr/>
        </p:nvGrpSpPr>
        <p:grpSpPr>
          <a:xfrm>
            <a:off x="967600" y="4924650"/>
            <a:ext cx="962305" cy="215405"/>
            <a:chOff x="815200" y="4924649"/>
            <a:chExt cx="962305" cy="215405"/>
          </a:xfrm>
        </p:grpSpPr>
        <p:sp>
          <p:nvSpPr>
            <p:cNvPr id="309" name="object 309"/>
            <p:cNvSpPr/>
            <p:nvPr/>
          </p:nvSpPr>
          <p:spPr>
            <a:xfrm>
              <a:off x="815200" y="4924649"/>
              <a:ext cx="272303" cy="211790"/>
            </a:xfrm>
            <a:custGeom>
              <a:avLst/>
              <a:gdLst/>
              <a:ahLst/>
              <a:cxnLst/>
              <a:rect l="l" t="t" r="r" b="b"/>
              <a:pathLst>
                <a:path w="308609" h="240027">
                  <a:moveTo>
                    <a:pt x="242506" y="239553"/>
                  </a:moveTo>
                  <a:lnTo>
                    <a:pt x="212026" y="239553"/>
                  </a:lnTo>
                  <a:lnTo>
                    <a:pt x="161639" y="56483"/>
                  </a:lnTo>
                  <a:lnTo>
                    <a:pt x="156114" y="38111"/>
                  </a:lnTo>
                  <a:lnTo>
                    <a:pt x="154566" y="32386"/>
                  </a:lnTo>
                  <a:lnTo>
                    <a:pt x="154019" y="28955"/>
                  </a:lnTo>
                  <a:lnTo>
                    <a:pt x="148447" y="50467"/>
                  </a:lnTo>
                  <a:lnTo>
                    <a:pt x="146399" y="56483"/>
                  </a:lnTo>
                  <a:lnTo>
                    <a:pt x="96107" y="239553"/>
                  </a:lnTo>
                  <a:lnTo>
                    <a:pt x="62484" y="239553"/>
                  </a:lnTo>
                  <a:lnTo>
                    <a:pt x="0" y="0"/>
                  </a:lnTo>
                  <a:lnTo>
                    <a:pt x="32004" y="0"/>
                  </a:lnTo>
                  <a:lnTo>
                    <a:pt x="68580" y="157162"/>
                  </a:lnTo>
                  <a:lnTo>
                    <a:pt x="71802" y="169497"/>
                  </a:lnTo>
                  <a:lnTo>
                    <a:pt x="74568" y="181546"/>
                  </a:lnTo>
                  <a:lnTo>
                    <a:pt x="77031" y="193595"/>
                  </a:lnTo>
                  <a:lnTo>
                    <a:pt x="79343" y="205930"/>
                  </a:lnTo>
                  <a:lnTo>
                    <a:pt x="88558" y="166925"/>
                  </a:lnTo>
                  <a:lnTo>
                    <a:pt x="135731" y="0"/>
                  </a:lnTo>
                  <a:lnTo>
                    <a:pt x="173831" y="0"/>
                  </a:lnTo>
                  <a:lnTo>
                    <a:pt x="213764" y="143096"/>
                  </a:lnTo>
                  <a:lnTo>
                    <a:pt x="219074" y="164961"/>
                  </a:lnTo>
                  <a:lnTo>
                    <a:pt x="223527" y="185950"/>
                  </a:lnTo>
                  <a:lnTo>
                    <a:pt x="227266" y="205930"/>
                  </a:lnTo>
                  <a:lnTo>
                    <a:pt x="232219" y="181737"/>
                  </a:lnTo>
                  <a:lnTo>
                    <a:pt x="235410" y="168425"/>
                  </a:lnTo>
                  <a:lnTo>
                    <a:pt x="239458" y="154114"/>
                  </a:lnTo>
                  <a:lnTo>
                    <a:pt x="276034" y="0"/>
                  </a:lnTo>
                  <a:lnTo>
                    <a:pt x="308133" y="0"/>
                  </a:lnTo>
                  <a:lnTo>
                    <a:pt x="242506" y="239553"/>
                  </a:lnTo>
                  <a:close/>
                </a:path>
              </a:pathLst>
            </a:custGeom>
            <a:solidFill>
              <a:srgbClr val="000000"/>
            </a:solidFill>
          </p:spPr>
          <p:txBody>
            <a:bodyPr wrap="square" lIns="0" tIns="0" rIns="0" bIns="0" rtlCol="0"/>
            <a:lstStyle/>
            <a:p>
              <a:endParaRPr/>
            </a:p>
          </p:txBody>
        </p:sp>
        <p:pic>
          <p:nvPicPr>
            <p:cNvPr id="310" name="object 310"/>
            <p:cNvPicPr/>
            <p:nvPr/>
          </p:nvPicPr>
          <p:blipFill>
            <a:blip r:embed="rId179"/>
            <a:stretch>
              <a:fillRect/>
            </a:stretch>
          </p:blipFill>
          <p:spPr>
            <a:xfrm>
              <a:off x="1091116" y="4979866"/>
              <a:ext cx="141278" cy="160188"/>
            </a:xfrm>
            <a:prstGeom prst="rect">
              <a:avLst/>
            </a:prstGeom>
          </p:spPr>
        </p:pic>
        <p:pic>
          <p:nvPicPr>
            <p:cNvPr id="311" name="object 311"/>
            <p:cNvPicPr/>
            <p:nvPr/>
          </p:nvPicPr>
          <p:blipFill>
            <a:blip r:embed="rId180"/>
            <a:stretch>
              <a:fillRect/>
            </a:stretch>
          </p:blipFill>
          <p:spPr>
            <a:xfrm>
              <a:off x="1253910" y="4928767"/>
              <a:ext cx="374164" cy="211286"/>
            </a:xfrm>
            <a:prstGeom prst="rect">
              <a:avLst/>
            </a:prstGeom>
          </p:spPr>
        </p:pic>
        <p:pic>
          <p:nvPicPr>
            <p:cNvPr id="312" name="object 312"/>
            <p:cNvPicPr/>
            <p:nvPr/>
          </p:nvPicPr>
          <p:blipFill>
            <a:blip r:embed="rId181"/>
            <a:stretch>
              <a:fillRect/>
            </a:stretch>
          </p:blipFill>
          <p:spPr>
            <a:xfrm>
              <a:off x="1649673" y="4979866"/>
              <a:ext cx="127831" cy="160188"/>
            </a:xfrm>
            <a:prstGeom prst="rect">
              <a:avLst/>
            </a:prstGeom>
          </p:spPr>
        </p:pic>
      </p:grpSp>
      <p:grpSp>
        <p:nvGrpSpPr>
          <p:cNvPr id="313" name="object 313"/>
          <p:cNvGrpSpPr/>
          <p:nvPr/>
        </p:nvGrpSpPr>
        <p:grpSpPr>
          <a:xfrm>
            <a:off x="2095472" y="4924650"/>
            <a:ext cx="593519" cy="215405"/>
            <a:chOff x="1943072" y="4924649"/>
            <a:chExt cx="593519" cy="215405"/>
          </a:xfrm>
        </p:grpSpPr>
        <p:pic>
          <p:nvPicPr>
            <p:cNvPr id="314" name="object 314"/>
            <p:cNvPicPr/>
            <p:nvPr/>
          </p:nvPicPr>
          <p:blipFill>
            <a:blip r:embed="rId182"/>
            <a:stretch>
              <a:fillRect/>
            </a:stretch>
          </p:blipFill>
          <p:spPr>
            <a:xfrm>
              <a:off x="1943072" y="4979866"/>
              <a:ext cx="126486" cy="160188"/>
            </a:xfrm>
            <a:prstGeom prst="rect">
              <a:avLst/>
            </a:prstGeom>
          </p:spPr>
        </p:pic>
        <p:pic>
          <p:nvPicPr>
            <p:cNvPr id="315" name="object 315"/>
            <p:cNvPicPr/>
            <p:nvPr/>
          </p:nvPicPr>
          <p:blipFill>
            <a:blip r:embed="rId183"/>
            <a:stretch>
              <a:fillRect/>
            </a:stretch>
          </p:blipFill>
          <p:spPr>
            <a:xfrm>
              <a:off x="2100487" y="4982555"/>
              <a:ext cx="125225" cy="157498"/>
            </a:xfrm>
            <a:prstGeom prst="rect">
              <a:avLst/>
            </a:prstGeom>
          </p:spPr>
        </p:pic>
        <p:pic>
          <p:nvPicPr>
            <p:cNvPr id="316" name="object 316"/>
            <p:cNvPicPr/>
            <p:nvPr/>
          </p:nvPicPr>
          <p:blipFill>
            <a:blip r:embed="rId184"/>
            <a:stretch>
              <a:fillRect/>
            </a:stretch>
          </p:blipFill>
          <p:spPr>
            <a:xfrm>
              <a:off x="2256641" y="4979866"/>
              <a:ext cx="133210" cy="160188"/>
            </a:xfrm>
            <a:prstGeom prst="rect">
              <a:avLst/>
            </a:prstGeom>
          </p:spPr>
        </p:pic>
        <p:pic>
          <p:nvPicPr>
            <p:cNvPr id="317" name="object 317"/>
            <p:cNvPicPr/>
            <p:nvPr/>
          </p:nvPicPr>
          <p:blipFill>
            <a:blip r:embed="rId185"/>
            <a:stretch>
              <a:fillRect/>
            </a:stretch>
          </p:blipFill>
          <p:spPr>
            <a:xfrm>
              <a:off x="2411449" y="4924649"/>
              <a:ext cx="125141" cy="211370"/>
            </a:xfrm>
            <a:prstGeom prst="rect">
              <a:avLst/>
            </a:prstGeom>
          </p:spPr>
        </p:pic>
      </p:grpSp>
      <p:grpSp>
        <p:nvGrpSpPr>
          <p:cNvPr id="318" name="object 318"/>
          <p:cNvGrpSpPr/>
          <p:nvPr/>
        </p:nvGrpSpPr>
        <p:grpSpPr>
          <a:xfrm>
            <a:off x="2865317" y="4979866"/>
            <a:ext cx="289363" cy="160188"/>
            <a:chOff x="2712916" y="4979866"/>
            <a:chExt cx="289363" cy="160188"/>
          </a:xfrm>
        </p:grpSpPr>
        <p:pic>
          <p:nvPicPr>
            <p:cNvPr id="319" name="object 319"/>
            <p:cNvPicPr/>
            <p:nvPr/>
          </p:nvPicPr>
          <p:blipFill>
            <a:blip r:embed="rId186"/>
            <a:stretch>
              <a:fillRect/>
            </a:stretch>
          </p:blipFill>
          <p:spPr>
            <a:xfrm>
              <a:off x="2712916" y="4979867"/>
              <a:ext cx="141278" cy="160188"/>
            </a:xfrm>
            <a:prstGeom prst="rect">
              <a:avLst/>
            </a:prstGeom>
          </p:spPr>
        </p:pic>
        <p:pic>
          <p:nvPicPr>
            <p:cNvPr id="320" name="object 320"/>
            <p:cNvPicPr/>
            <p:nvPr/>
          </p:nvPicPr>
          <p:blipFill>
            <a:blip r:embed="rId187"/>
            <a:stretch>
              <a:fillRect/>
            </a:stretch>
          </p:blipFill>
          <p:spPr>
            <a:xfrm>
              <a:off x="2875792" y="4979866"/>
              <a:ext cx="126486" cy="160188"/>
            </a:xfrm>
            <a:prstGeom prst="rect">
              <a:avLst/>
            </a:prstGeom>
          </p:spPr>
        </p:pic>
      </p:grpSp>
      <p:grpSp>
        <p:nvGrpSpPr>
          <p:cNvPr id="321" name="object 321"/>
          <p:cNvGrpSpPr/>
          <p:nvPr/>
        </p:nvGrpSpPr>
        <p:grpSpPr>
          <a:xfrm>
            <a:off x="3318902" y="4928684"/>
            <a:ext cx="726730" cy="211371"/>
            <a:chOff x="3166502" y="4928683"/>
            <a:chExt cx="726730" cy="211371"/>
          </a:xfrm>
        </p:grpSpPr>
        <p:pic>
          <p:nvPicPr>
            <p:cNvPr id="322" name="object 322"/>
            <p:cNvPicPr/>
            <p:nvPr/>
          </p:nvPicPr>
          <p:blipFill>
            <a:blip r:embed="rId188"/>
            <a:stretch>
              <a:fillRect/>
            </a:stretch>
          </p:blipFill>
          <p:spPr>
            <a:xfrm>
              <a:off x="3166502" y="4928767"/>
              <a:ext cx="218010" cy="211286"/>
            </a:xfrm>
            <a:prstGeom prst="rect">
              <a:avLst/>
            </a:prstGeom>
          </p:spPr>
        </p:pic>
        <p:pic>
          <p:nvPicPr>
            <p:cNvPr id="323" name="object 323"/>
            <p:cNvPicPr/>
            <p:nvPr/>
          </p:nvPicPr>
          <p:blipFill>
            <a:blip r:embed="rId189"/>
            <a:stretch>
              <a:fillRect/>
            </a:stretch>
          </p:blipFill>
          <p:spPr>
            <a:xfrm>
              <a:off x="3406027" y="4979867"/>
              <a:ext cx="231541" cy="160188"/>
            </a:xfrm>
            <a:prstGeom prst="rect">
              <a:avLst/>
            </a:prstGeom>
          </p:spPr>
        </p:pic>
        <p:pic>
          <p:nvPicPr>
            <p:cNvPr id="324" name="object 324"/>
            <p:cNvPicPr/>
            <p:nvPr/>
          </p:nvPicPr>
          <p:blipFill>
            <a:blip r:embed="rId190"/>
            <a:stretch>
              <a:fillRect/>
            </a:stretch>
          </p:blipFill>
          <p:spPr>
            <a:xfrm>
              <a:off x="3659084" y="4979782"/>
              <a:ext cx="141278" cy="160271"/>
            </a:xfrm>
            <a:prstGeom prst="rect">
              <a:avLst/>
            </a:prstGeom>
          </p:spPr>
        </p:pic>
        <p:pic>
          <p:nvPicPr>
            <p:cNvPr id="325" name="object 325"/>
            <p:cNvPicPr/>
            <p:nvPr/>
          </p:nvPicPr>
          <p:blipFill>
            <a:blip r:embed="rId191"/>
            <a:stretch>
              <a:fillRect/>
            </a:stretch>
          </p:blipFill>
          <p:spPr>
            <a:xfrm>
              <a:off x="3817928" y="4928683"/>
              <a:ext cx="75304" cy="210026"/>
            </a:xfrm>
            <a:prstGeom prst="rect">
              <a:avLst/>
            </a:prstGeom>
          </p:spPr>
        </p:pic>
      </p:grpSp>
      <p:grpSp>
        <p:nvGrpSpPr>
          <p:cNvPr id="326" name="object 326"/>
          <p:cNvGrpSpPr/>
          <p:nvPr/>
        </p:nvGrpSpPr>
        <p:grpSpPr>
          <a:xfrm>
            <a:off x="4201781" y="4924648"/>
            <a:ext cx="1222090" cy="273312"/>
            <a:chOff x="4049381" y="4924648"/>
            <a:chExt cx="1222090" cy="273312"/>
          </a:xfrm>
        </p:grpSpPr>
        <p:sp>
          <p:nvSpPr>
            <p:cNvPr id="327" name="object 327"/>
            <p:cNvSpPr/>
            <p:nvPr/>
          </p:nvSpPr>
          <p:spPr>
            <a:xfrm>
              <a:off x="4049381" y="4979871"/>
              <a:ext cx="506506" cy="160244"/>
            </a:xfrm>
            <a:custGeom>
              <a:avLst/>
              <a:gdLst/>
              <a:ahLst/>
              <a:cxnLst/>
              <a:rect l="l" t="t" r="r" b="b"/>
              <a:pathLst>
                <a:path w="574039" h="181610">
                  <a:moveTo>
                    <a:pt x="144881" y="126580"/>
                  </a:moveTo>
                  <a:lnTo>
                    <a:pt x="126593" y="88480"/>
                  </a:lnTo>
                  <a:lnTo>
                    <a:pt x="65366" y="68821"/>
                  </a:lnTo>
                  <a:lnTo>
                    <a:pt x="52273" y="65290"/>
                  </a:lnTo>
                  <a:lnTo>
                    <a:pt x="44297" y="62484"/>
                  </a:lnTo>
                  <a:lnTo>
                    <a:pt x="39624" y="59436"/>
                  </a:lnTo>
                  <a:lnTo>
                    <a:pt x="38100" y="56388"/>
                  </a:lnTo>
                  <a:lnTo>
                    <a:pt x="35052" y="53340"/>
                  </a:lnTo>
                  <a:lnTo>
                    <a:pt x="33528" y="50292"/>
                  </a:lnTo>
                  <a:lnTo>
                    <a:pt x="33528" y="39624"/>
                  </a:lnTo>
                  <a:lnTo>
                    <a:pt x="71729" y="22860"/>
                  </a:lnTo>
                  <a:lnTo>
                    <a:pt x="79413" y="23406"/>
                  </a:lnTo>
                  <a:lnTo>
                    <a:pt x="109829" y="51816"/>
                  </a:lnTo>
                  <a:lnTo>
                    <a:pt x="138785" y="48768"/>
                  </a:lnTo>
                  <a:lnTo>
                    <a:pt x="118973" y="11811"/>
                  </a:lnTo>
                  <a:lnTo>
                    <a:pt x="79324" y="279"/>
                  </a:lnTo>
                  <a:lnTo>
                    <a:pt x="70205" y="0"/>
                  </a:lnTo>
                  <a:lnTo>
                    <a:pt x="63360" y="50"/>
                  </a:lnTo>
                  <a:lnTo>
                    <a:pt x="56680" y="381"/>
                  </a:lnTo>
                  <a:lnTo>
                    <a:pt x="50266" y="1282"/>
                  </a:lnTo>
                  <a:lnTo>
                    <a:pt x="44297" y="3048"/>
                  </a:lnTo>
                  <a:lnTo>
                    <a:pt x="36576" y="4572"/>
                  </a:lnTo>
                  <a:lnTo>
                    <a:pt x="7620" y="35052"/>
                  </a:lnTo>
                  <a:lnTo>
                    <a:pt x="6096" y="41148"/>
                  </a:lnTo>
                  <a:lnTo>
                    <a:pt x="6096" y="57912"/>
                  </a:lnTo>
                  <a:lnTo>
                    <a:pt x="30480" y="90004"/>
                  </a:lnTo>
                  <a:lnTo>
                    <a:pt x="76301" y="103720"/>
                  </a:lnTo>
                  <a:lnTo>
                    <a:pt x="106781" y="112864"/>
                  </a:lnTo>
                  <a:lnTo>
                    <a:pt x="111353" y="117436"/>
                  </a:lnTo>
                  <a:lnTo>
                    <a:pt x="114401" y="122008"/>
                  </a:lnTo>
                  <a:lnTo>
                    <a:pt x="114401" y="137248"/>
                  </a:lnTo>
                  <a:lnTo>
                    <a:pt x="74777" y="157162"/>
                  </a:lnTo>
                  <a:lnTo>
                    <a:pt x="65049" y="156591"/>
                  </a:lnTo>
                  <a:lnTo>
                    <a:pt x="31318" y="129070"/>
                  </a:lnTo>
                  <a:lnTo>
                    <a:pt x="28956" y="120484"/>
                  </a:lnTo>
                  <a:lnTo>
                    <a:pt x="0" y="125056"/>
                  </a:lnTo>
                  <a:lnTo>
                    <a:pt x="22860" y="167830"/>
                  </a:lnTo>
                  <a:lnTo>
                    <a:pt x="74777" y="181546"/>
                  </a:lnTo>
                  <a:lnTo>
                    <a:pt x="84772" y="181000"/>
                  </a:lnTo>
                  <a:lnTo>
                    <a:pt x="125831" y="165735"/>
                  </a:lnTo>
                  <a:lnTo>
                    <a:pt x="144310" y="133451"/>
                  </a:lnTo>
                  <a:lnTo>
                    <a:pt x="144881" y="126580"/>
                  </a:lnTo>
                  <a:close/>
                </a:path>
                <a:path w="574039" h="181610">
                  <a:moveTo>
                    <a:pt x="398145" y="3048"/>
                  </a:moveTo>
                  <a:lnTo>
                    <a:pt x="369087" y="3048"/>
                  </a:lnTo>
                  <a:lnTo>
                    <a:pt x="338607" y="103720"/>
                  </a:lnTo>
                  <a:lnTo>
                    <a:pt x="329463" y="137350"/>
                  </a:lnTo>
                  <a:lnTo>
                    <a:pt x="320319" y="103720"/>
                  </a:lnTo>
                  <a:lnTo>
                    <a:pt x="294411" y="3048"/>
                  </a:lnTo>
                  <a:lnTo>
                    <a:pt x="263842" y="3048"/>
                  </a:lnTo>
                  <a:lnTo>
                    <a:pt x="236410" y="105244"/>
                  </a:lnTo>
                  <a:lnTo>
                    <a:pt x="232410" y="119532"/>
                  </a:lnTo>
                  <a:lnTo>
                    <a:pt x="227838" y="137261"/>
                  </a:lnTo>
                  <a:lnTo>
                    <a:pt x="227266" y="140398"/>
                  </a:lnTo>
                  <a:lnTo>
                    <a:pt x="216598" y="103720"/>
                  </a:lnTo>
                  <a:lnTo>
                    <a:pt x="189166" y="3048"/>
                  </a:lnTo>
                  <a:lnTo>
                    <a:pt x="158584" y="3048"/>
                  </a:lnTo>
                  <a:lnTo>
                    <a:pt x="212026" y="176974"/>
                  </a:lnTo>
                  <a:lnTo>
                    <a:pt x="242506" y="176974"/>
                  </a:lnTo>
                  <a:lnTo>
                    <a:pt x="277647" y="42672"/>
                  </a:lnTo>
                  <a:lnTo>
                    <a:pt x="285267" y="73240"/>
                  </a:lnTo>
                  <a:lnTo>
                    <a:pt x="312699" y="176974"/>
                  </a:lnTo>
                  <a:lnTo>
                    <a:pt x="343179" y="176974"/>
                  </a:lnTo>
                  <a:lnTo>
                    <a:pt x="398145" y="3048"/>
                  </a:lnTo>
                  <a:close/>
                </a:path>
                <a:path w="574039" h="181610">
                  <a:moveTo>
                    <a:pt x="573493" y="90004"/>
                  </a:moveTo>
                  <a:lnTo>
                    <a:pt x="567778" y="51257"/>
                  </a:lnTo>
                  <a:lnTo>
                    <a:pt x="541489" y="15252"/>
                  </a:lnTo>
                  <a:lnTo>
                    <a:pt x="541489" y="73240"/>
                  </a:lnTo>
                  <a:lnTo>
                    <a:pt x="445389" y="73240"/>
                  </a:lnTo>
                  <a:lnTo>
                    <a:pt x="460629" y="36576"/>
                  </a:lnTo>
                  <a:lnTo>
                    <a:pt x="494245" y="22860"/>
                  </a:lnTo>
                  <a:lnTo>
                    <a:pt x="505104" y="24003"/>
                  </a:lnTo>
                  <a:lnTo>
                    <a:pt x="537870" y="54305"/>
                  </a:lnTo>
                  <a:lnTo>
                    <a:pt x="541489" y="73240"/>
                  </a:lnTo>
                  <a:lnTo>
                    <a:pt x="541489" y="15252"/>
                  </a:lnTo>
                  <a:lnTo>
                    <a:pt x="538619" y="12852"/>
                  </a:lnTo>
                  <a:lnTo>
                    <a:pt x="525297" y="5715"/>
                  </a:lnTo>
                  <a:lnTo>
                    <a:pt x="510565" y="1422"/>
                  </a:lnTo>
                  <a:lnTo>
                    <a:pt x="494245" y="0"/>
                  </a:lnTo>
                  <a:lnTo>
                    <a:pt x="476770" y="1422"/>
                  </a:lnTo>
                  <a:lnTo>
                    <a:pt x="434721" y="22860"/>
                  </a:lnTo>
                  <a:lnTo>
                    <a:pt x="413283" y="70904"/>
                  </a:lnTo>
                  <a:lnTo>
                    <a:pt x="411861" y="91528"/>
                  </a:lnTo>
                  <a:lnTo>
                    <a:pt x="413283" y="111848"/>
                  </a:lnTo>
                  <a:lnTo>
                    <a:pt x="434721" y="157162"/>
                  </a:lnTo>
                  <a:lnTo>
                    <a:pt x="477405" y="180098"/>
                  </a:lnTo>
                  <a:lnTo>
                    <a:pt x="495769" y="181546"/>
                  </a:lnTo>
                  <a:lnTo>
                    <a:pt x="510044" y="180670"/>
                  </a:lnTo>
                  <a:lnTo>
                    <a:pt x="553974" y="158572"/>
                  </a:lnTo>
                  <a:lnTo>
                    <a:pt x="571969" y="125056"/>
                  </a:lnTo>
                  <a:lnTo>
                    <a:pt x="541489" y="120484"/>
                  </a:lnTo>
                  <a:lnTo>
                    <a:pt x="537781" y="129921"/>
                  </a:lnTo>
                  <a:lnTo>
                    <a:pt x="533488" y="137642"/>
                  </a:lnTo>
                  <a:lnTo>
                    <a:pt x="495769" y="157162"/>
                  </a:lnTo>
                  <a:lnTo>
                    <a:pt x="484898" y="156286"/>
                  </a:lnTo>
                  <a:lnTo>
                    <a:pt x="452843" y="133210"/>
                  </a:lnTo>
                  <a:lnTo>
                    <a:pt x="442341" y="97624"/>
                  </a:lnTo>
                  <a:lnTo>
                    <a:pt x="573493" y="97624"/>
                  </a:lnTo>
                  <a:lnTo>
                    <a:pt x="573493" y="90004"/>
                  </a:lnTo>
                  <a:close/>
                </a:path>
              </a:pathLst>
            </a:custGeom>
            <a:solidFill>
              <a:srgbClr val="0070BF"/>
            </a:solidFill>
          </p:spPr>
          <p:txBody>
            <a:bodyPr wrap="square" lIns="0" tIns="0" rIns="0" bIns="0" rtlCol="0"/>
            <a:lstStyle/>
            <a:p>
              <a:endParaRPr/>
            </a:p>
          </p:txBody>
        </p:sp>
        <p:pic>
          <p:nvPicPr>
            <p:cNvPr id="328" name="object 328"/>
            <p:cNvPicPr/>
            <p:nvPr/>
          </p:nvPicPr>
          <p:blipFill>
            <a:blip r:embed="rId192"/>
            <a:stretch>
              <a:fillRect/>
            </a:stretch>
          </p:blipFill>
          <p:spPr>
            <a:xfrm>
              <a:off x="4578360" y="4979865"/>
              <a:ext cx="141278" cy="160188"/>
            </a:xfrm>
            <a:prstGeom prst="rect">
              <a:avLst/>
            </a:prstGeom>
          </p:spPr>
        </p:pic>
        <p:pic>
          <p:nvPicPr>
            <p:cNvPr id="329" name="object 329"/>
            <p:cNvPicPr/>
            <p:nvPr/>
          </p:nvPicPr>
          <p:blipFill>
            <a:blip r:embed="rId193"/>
            <a:stretch>
              <a:fillRect/>
            </a:stretch>
          </p:blipFill>
          <p:spPr>
            <a:xfrm>
              <a:off x="4750648" y="4979865"/>
              <a:ext cx="133210" cy="215404"/>
            </a:xfrm>
            <a:prstGeom prst="rect">
              <a:avLst/>
            </a:prstGeom>
          </p:spPr>
        </p:pic>
        <p:sp>
          <p:nvSpPr>
            <p:cNvPr id="330" name="object 330"/>
            <p:cNvSpPr/>
            <p:nvPr/>
          </p:nvSpPr>
          <p:spPr>
            <a:xfrm>
              <a:off x="4914777" y="4924648"/>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31" name="object 331"/>
            <p:cNvPicPr/>
            <p:nvPr/>
          </p:nvPicPr>
          <p:blipFill>
            <a:blip r:embed="rId194"/>
            <a:stretch>
              <a:fillRect/>
            </a:stretch>
          </p:blipFill>
          <p:spPr>
            <a:xfrm>
              <a:off x="4980763" y="4979865"/>
              <a:ext cx="125141" cy="156154"/>
            </a:xfrm>
            <a:prstGeom prst="rect">
              <a:avLst/>
            </a:prstGeom>
          </p:spPr>
        </p:pic>
        <p:pic>
          <p:nvPicPr>
            <p:cNvPr id="332" name="object 332"/>
            <p:cNvPicPr/>
            <p:nvPr/>
          </p:nvPicPr>
          <p:blipFill>
            <a:blip r:embed="rId195"/>
            <a:stretch>
              <a:fillRect/>
            </a:stretch>
          </p:blipFill>
          <p:spPr>
            <a:xfrm>
              <a:off x="5136916" y="4979866"/>
              <a:ext cx="134554" cy="218094"/>
            </a:xfrm>
            <a:prstGeom prst="rect">
              <a:avLst/>
            </a:prstGeom>
          </p:spPr>
        </p:pic>
      </p:grpSp>
      <p:sp>
        <p:nvSpPr>
          <p:cNvPr id="333" name="object 333"/>
          <p:cNvSpPr/>
          <p:nvPr/>
        </p:nvSpPr>
        <p:spPr>
          <a:xfrm>
            <a:off x="5468331" y="5106352"/>
            <a:ext cx="32497" cy="71718"/>
          </a:xfrm>
          <a:custGeom>
            <a:avLst/>
            <a:gdLst/>
            <a:ahLst/>
            <a:cxnLst/>
            <a:rect l="l" t="t" r="r" b="b"/>
            <a:pathLst>
              <a:path w="36829" h="81279">
                <a:moveTo>
                  <a:pt x="9144" y="80867"/>
                </a:moveTo>
                <a:lnTo>
                  <a:pt x="0" y="68675"/>
                </a:lnTo>
                <a:lnTo>
                  <a:pt x="6096" y="65627"/>
                </a:lnTo>
                <a:lnTo>
                  <a:pt x="10668" y="62579"/>
                </a:lnTo>
                <a:lnTo>
                  <a:pt x="13716" y="56483"/>
                </a:lnTo>
                <a:lnTo>
                  <a:pt x="16764" y="51911"/>
                </a:lnTo>
                <a:lnTo>
                  <a:pt x="18288" y="44291"/>
                </a:lnTo>
                <a:lnTo>
                  <a:pt x="19812" y="33623"/>
                </a:lnTo>
                <a:lnTo>
                  <a:pt x="3048" y="33623"/>
                </a:lnTo>
                <a:lnTo>
                  <a:pt x="3048" y="0"/>
                </a:lnTo>
                <a:lnTo>
                  <a:pt x="36576" y="0"/>
                </a:lnTo>
                <a:lnTo>
                  <a:pt x="36576" y="33623"/>
                </a:lnTo>
                <a:lnTo>
                  <a:pt x="20764" y="74199"/>
                </a:lnTo>
                <a:lnTo>
                  <a:pt x="15454" y="78033"/>
                </a:lnTo>
                <a:lnTo>
                  <a:pt x="9144" y="80867"/>
                </a:lnTo>
                <a:close/>
              </a:path>
            </a:pathLst>
          </a:custGeom>
          <a:solidFill>
            <a:srgbClr val="0070BF"/>
          </a:solidFill>
        </p:spPr>
        <p:txBody>
          <a:bodyPr wrap="square" lIns="0" tIns="0" rIns="0" bIns="0" rtlCol="0"/>
          <a:lstStyle/>
          <a:p>
            <a:endParaRPr/>
          </a:p>
        </p:txBody>
      </p:sp>
      <p:grpSp>
        <p:nvGrpSpPr>
          <p:cNvPr id="334" name="object 334"/>
          <p:cNvGrpSpPr/>
          <p:nvPr/>
        </p:nvGrpSpPr>
        <p:grpSpPr>
          <a:xfrm>
            <a:off x="5691720" y="4924649"/>
            <a:ext cx="1100978" cy="215405"/>
            <a:chOff x="5539319" y="4924648"/>
            <a:chExt cx="1100978" cy="215405"/>
          </a:xfrm>
        </p:grpSpPr>
        <p:pic>
          <p:nvPicPr>
            <p:cNvPr id="335" name="object 335"/>
            <p:cNvPicPr/>
            <p:nvPr/>
          </p:nvPicPr>
          <p:blipFill>
            <a:blip r:embed="rId196"/>
            <a:stretch>
              <a:fillRect/>
            </a:stretch>
          </p:blipFill>
          <p:spPr>
            <a:xfrm>
              <a:off x="5539319" y="4979865"/>
              <a:ext cx="232802" cy="160188"/>
            </a:xfrm>
            <a:prstGeom prst="rect">
              <a:avLst/>
            </a:prstGeom>
          </p:spPr>
        </p:pic>
        <p:pic>
          <p:nvPicPr>
            <p:cNvPr id="336" name="object 336"/>
            <p:cNvPicPr/>
            <p:nvPr/>
          </p:nvPicPr>
          <p:blipFill>
            <a:blip r:embed="rId197"/>
            <a:stretch>
              <a:fillRect/>
            </a:stretch>
          </p:blipFill>
          <p:spPr>
            <a:xfrm>
              <a:off x="5793721" y="4979866"/>
              <a:ext cx="141278" cy="160188"/>
            </a:xfrm>
            <a:prstGeom prst="rect">
              <a:avLst/>
            </a:prstGeom>
          </p:spPr>
        </p:pic>
        <p:pic>
          <p:nvPicPr>
            <p:cNvPr id="337" name="object 337"/>
            <p:cNvPicPr/>
            <p:nvPr/>
          </p:nvPicPr>
          <p:blipFill>
            <a:blip r:embed="rId198"/>
            <a:stretch>
              <a:fillRect/>
            </a:stretch>
          </p:blipFill>
          <p:spPr>
            <a:xfrm>
              <a:off x="5957859" y="4924648"/>
              <a:ext cx="133210" cy="215404"/>
            </a:xfrm>
            <a:prstGeom prst="rect">
              <a:avLst/>
            </a:prstGeom>
          </p:spPr>
        </p:pic>
        <p:pic>
          <p:nvPicPr>
            <p:cNvPr id="338" name="object 338"/>
            <p:cNvPicPr/>
            <p:nvPr/>
          </p:nvPicPr>
          <p:blipFill>
            <a:blip r:embed="rId199"/>
            <a:stretch>
              <a:fillRect/>
            </a:stretch>
          </p:blipFill>
          <p:spPr>
            <a:xfrm>
              <a:off x="6119392" y="4979865"/>
              <a:ext cx="127831" cy="160188"/>
            </a:xfrm>
            <a:prstGeom prst="rect">
              <a:avLst/>
            </a:prstGeom>
          </p:spPr>
        </p:pic>
        <p:sp>
          <p:nvSpPr>
            <p:cNvPr id="339" name="object 339"/>
            <p:cNvSpPr/>
            <p:nvPr/>
          </p:nvSpPr>
          <p:spPr>
            <a:xfrm>
              <a:off x="6278229" y="4924648"/>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340" name="object 340"/>
            <p:cNvPicPr/>
            <p:nvPr/>
          </p:nvPicPr>
          <p:blipFill>
            <a:blip r:embed="rId200"/>
            <a:stretch>
              <a:fillRect/>
            </a:stretch>
          </p:blipFill>
          <p:spPr>
            <a:xfrm>
              <a:off x="6334713" y="4924648"/>
              <a:ext cx="133294" cy="215404"/>
            </a:xfrm>
            <a:prstGeom prst="rect">
              <a:avLst/>
            </a:prstGeom>
          </p:spPr>
        </p:pic>
        <p:pic>
          <p:nvPicPr>
            <p:cNvPr id="341" name="object 341"/>
            <p:cNvPicPr/>
            <p:nvPr/>
          </p:nvPicPr>
          <p:blipFill>
            <a:blip r:embed="rId201"/>
            <a:stretch>
              <a:fillRect/>
            </a:stretch>
          </p:blipFill>
          <p:spPr>
            <a:xfrm>
              <a:off x="6498935" y="4979865"/>
              <a:ext cx="141362" cy="160188"/>
            </a:xfrm>
            <a:prstGeom prst="rect">
              <a:avLst/>
            </a:prstGeom>
          </p:spPr>
        </p:pic>
      </p:grpSp>
      <p:grpSp>
        <p:nvGrpSpPr>
          <p:cNvPr id="342" name="object 342"/>
          <p:cNvGrpSpPr/>
          <p:nvPr/>
        </p:nvGrpSpPr>
        <p:grpSpPr>
          <a:xfrm>
            <a:off x="6970957" y="4922980"/>
            <a:ext cx="574103" cy="254726"/>
            <a:chOff x="6818556" y="4922979"/>
            <a:chExt cx="574103" cy="254726"/>
          </a:xfrm>
        </p:grpSpPr>
        <p:sp>
          <p:nvSpPr>
            <p:cNvPr id="343" name="object 343"/>
            <p:cNvSpPr/>
            <p:nvPr/>
          </p:nvSpPr>
          <p:spPr>
            <a:xfrm>
              <a:off x="6818556" y="4922979"/>
              <a:ext cx="92449" cy="213472"/>
            </a:xfrm>
            <a:custGeom>
              <a:avLst/>
              <a:gdLst/>
              <a:ahLst/>
              <a:cxnLst/>
              <a:rect l="l" t="t" r="r" b="b"/>
              <a:pathLst>
                <a:path w="104775" h="241935">
                  <a:moveTo>
                    <a:pt x="30480" y="0"/>
                  </a:moveTo>
                  <a:lnTo>
                    <a:pt x="0" y="0"/>
                  </a:lnTo>
                  <a:lnTo>
                    <a:pt x="0" y="240779"/>
                  </a:lnTo>
                  <a:lnTo>
                    <a:pt x="30480" y="240779"/>
                  </a:lnTo>
                  <a:lnTo>
                    <a:pt x="30480" y="0"/>
                  </a:lnTo>
                  <a:close/>
                </a:path>
                <a:path w="104775" h="241935">
                  <a:moveTo>
                    <a:pt x="104482" y="67525"/>
                  </a:moveTo>
                  <a:lnTo>
                    <a:pt x="74002" y="67525"/>
                  </a:lnTo>
                  <a:lnTo>
                    <a:pt x="74002" y="241452"/>
                  </a:lnTo>
                  <a:lnTo>
                    <a:pt x="104482" y="241452"/>
                  </a:lnTo>
                  <a:lnTo>
                    <a:pt x="104482" y="67525"/>
                  </a:lnTo>
                  <a:close/>
                </a:path>
                <a:path w="104775" h="241935">
                  <a:moveTo>
                    <a:pt x="104482" y="1892"/>
                  </a:moveTo>
                  <a:lnTo>
                    <a:pt x="74002" y="1892"/>
                  </a:lnTo>
                  <a:lnTo>
                    <a:pt x="74002" y="35420"/>
                  </a:lnTo>
                  <a:lnTo>
                    <a:pt x="104482" y="35420"/>
                  </a:lnTo>
                  <a:lnTo>
                    <a:pt x="104482" y="1892"/>
                  </a:lnTo>
                  <a:close/>
                </a:path>
              </a:pathLst>
            </a:custGeom>
            <a:solidFill>
              <a:srgbClr val="0070BF"/>
            </a:solidFill>
          </p:spPr>
          <p:txBody>
            <a:bodyPr wrap="square" lIns="0" tIns="0" rIns="0" bIns="0" rtlCol="0"/>
            <a:lstStyle/>
            <a:p>
              <a:endParaRPr/>
            </a:p>
          </p:txBody>
        </p:sp>
        <p:pic>
          <p:nvPicPr>
            <p:cNvPr id="344" name="object 344"/>
            <p:cNvPicPr/>
            <p:nvPr/>
          </p:nvPicPr>
          <p:blipFill>
            <a:blip r:embed="rId202"/>
            <a:stretch>
              <a:fillRect/>
            </a:stretch>
          </p:blipFill>
          <p:spPr>
            <a:xfrm>
              <a:off x="6933611" y="4928682"/>
              <a:ext cx="311046" cy="211370"/>
            </a:xfrm>
            <a:prstGeom prst="rect">
              <a:avLst/>
            </a:prstGeom>
          </p:spPr>
        </p:pic>
        <p:pic>
          <p:nvPicPr>
            <p:cNvPr id="345" name="object 345"/>
            <p:cNvPicPr/>
            <p:nvPr/>
          </p:nvPicPr>
          <p:blipFill>
            <a:blip r:embed="rId203"/>
            <a:stretch>
              <a:fillRect/>
            </a:stretch>
          </p:blipFill>
          <p:spPr>
            <a:xfrm>
              <a:off x="7274158" y="4979865"/>
              <a:ext cx="118501" cy="197839"/>
            </a:xfrm>
            <a:prstGeom prst="rect">
              <a:avLst/>
            </a:prstGeom>
          </p:spPr>
        </p:pic>
      </p:grpSp>
      <p:grpSp>
        <p:nvGrpSpPr>
          <p:cNvPr id="346" name="object 346"/>
          <p:cNvGrpSpPr/>
          <p:nvPr/>
        </p:nvGrpSpPr>
        <p:grpSpPr>
          <a:xfrm>
            <a:off x="7736081" y="4922979"/>
            <a:ext cx="539742" cy="217075"/>
            <a:chOff x="7583681" y="4922978"/>
            <a:chExt cx="539742" cy="217075"/>
          </a:xfrm>
        </p:grpSpPr>
        <p:sp>
          <p:nvSpPr>
            <p:cNvPr id="347" name="object 347"/>
            <p:cNvSpPr/>
            <p:nvPr/>
          </p:nvSpPr>
          <p:spPr>
            <a:xfrm>
              <a:off x="7583681" y="4922978"/>
              <a:ext cx="93009" cy="213472"/>
            </a:xfrm>
            <a:custGeom>
              <a:avLst/>
              <a:gdLst/>
              <a:ahLst/>
              <a:cxnLst/>
              <a:rect l="l" t="t" r="r" b="b"/>
              <a:pathLst>
                <a:path w="105409" h="241935">
                  <a:moveTo>
                    <a:pt x="30480" y="0"/>
                  </a:moveTo>
                  <a:lnTo>
                    <a:pt x="0" y="0"/>
                  </a:lnTo>
                  <a:lnTo>
                    <a:pt x="0" y="240779"/>
                  </a:lnTo>
                  <a:lnTo>
                    <a:pt x="30480" y="240779"/>
                  </a:lnTo>
                  <a:lnTo>
                    <a:pt x="30480" y="0"/>
                  </a:lnTo>
                  <a:close/>
                </a:path>
                <a:path w="105409" h="241935">
                  <a:moveTo>
                    <a:pt x="105257" y="67525"/>
                  </a:moveTo>
                  <a:lnTo>
                    <a:pt x="74777" y="67525"/>
                  </a:lnTo>
                  <a:lnTo>
                    <a:pt x="74777" y="241452"/>
                  </a:lnTo>
                  <a:lnTo>
                    <a:pt x="105257" y="241452"/>
                  </a:lnTo>
                  <a:lnTo>
                    <a:pt x="105257" y="67525"/>
                  </a:lnTo>
                  <a:close/>
                </a:path>
                <a:path w="105409" h="241935">
                  <a:moveTo>
                    <a:pt x="105257" y="1892"/>
                  </a:moveTo>
                  <a:lnTo>
                    <a:pt x="74777" y="1892"/>
                  </a:lnTo>
                  <a:lnTo>
                    <a:pt x="74777" y="35420"/>
                  </a:lnTo>
                  <a:lnTo>
                    <a:pt x="105257" y="35420"/>
                  </a:lnTo>
                  <a:lnTo>
                    <a:pt x="105257" y="1892"/>
                  </a:lnTo>
                  <a:close/>
                </a:path>
              </a:pathLst>
            </a:custGeom>
            <a:solidFill>
              <a:srgbClr val="0070BF"/>
            </a:solidFill>
          </p:spPr>
          <p:txBody>
            <a:bodyPr wrap="square" lIns="0" tIns="0" rIns="0" bIns="0" rtlCol="0"/>
            <a:lstStyle/>
            <a:p>
              <a:endParaRPr/>
            </a:p>
          </p:txBody>
        </p:sp>
        <p:pic>
          <p:nvPicPr>
            <p:cNvPr id="348" name="object 348"/>
            <p:cNvPicPr/>
            <p:nvPr/>
          </p:nvPicPr>
          <p:blipFill>
            <a:blip r:embed="rId204"/>
            <a:stretch>
              <a:fillRect/>
            </a:stretch>
          </p:blipFill>
          <p:spPr>
            <a:xfrm>
              <a:off x="7699422" y="4928683"/>
              <a:ext cx="309618" cy="211370"/>
            </a:xfrm>
            <a:prstGeom prst="rect">
              <a:avLst/>
            </a:prstGeom>
          </p:spPr>
        </p:pic>
        <p:pic>
          <p:nvPicPr>
            <p:cNvPr id="349" name="object 349"/>
            <p:cNvPicPr/>
            <p:nvPr/>
          </p:nvPicPr>
          <p:blipFill>
            <a:blip r:embed="rId205"/>
            <a:stretch>
              <a:fillRect/>
            </a:stretch>
          </p:blipFill>
          <p:spPr>
            <a:xfrm>
              <a:off x="8039967" y="4979781"/>
              <a:ext cx="83456" cy="156237"/>
            </a:xfrm>
            <a:prstGeom prst="rect">
              <a:avLst/>
            </a:prstGeom>
          </p:spPr>
        </p:pic>
      </p:grpSp>
      <p:grpSp>
        <p:nvGrpSpPr>
          <p:cNvPr id="350" name="object 350"/>
          <p:cNvGrpSpPr/>
          <p:nvPr/>
        </p:nvGrpSpPr>
        <p:grpSpPr>
          <a:xfrm>
            <a:off x="966256" y="5276037"/>
            <a:ext cx="572004" cy="219439"/>
            <a:chOff x="813855" y="5276037"/>
            <a:chExt cx="572004" cy="219439"/>
          </a:xfrm>
        </p:grpSpPr>
        <p:pic>
          <p:nvPicPr>
            <p:cNvPr id="351" name="object 351"/>
            <p:cNvPicPr/>
            <p:nvPr/>
          </p:nvPicPr>
          <p:blipFill>
            <a:blip r:embed="rId206"/>
            <a:stretch>
              <a:fillRect/>
            </a:stretch>
          </p:blipFill>
          <p:spPr>
            <a:xfrm>
              <a:off x="813855" y="5276037"/>
              <a:ext cx="332394" cy="219439"/>
            </a:xfrm>
            <a:prstGeom prst="rect">
              <a:avLst/>
            </a:prstGeom>
          </p:spPr>
        </p:pic>
        <p:pic>
          <p:nvPicPr>
            <p:cNvPr id="352" name="object 352"/>
            <p:cNvPicPr/>
            <p:nvPr/>
          </p:nvPicPr>
          <p:blipFill>
            <a:blip r:embed="rId207"/>
            <a:stretch>
              <a:fillRect/>
            </a:stretch>
          </p:blipFill>
          <p:spPr>
            <a:xfrm>
              <a:off x="1177262" y="5333943"/>
              <a:ext cx="208597" cy="157498"/>
            </a:xfrm>
            <a:prstGeom prst="rect">
              <a:avLst/>
            </a:prstGeom>
          </p:spPr>
        </p:pic>
      </p:grpSp>
      <p:grpSp>
        <p:nvGrpSpPr>
          <p:cNvPr id="353" name="object 353"/>
          <p:cNvGrpSpPr/>
          <p:nvPr/>
        </p:nvGrpSpPr>
        <p:grpSpPr>
          <a:xfrm>
            <a:off x="1789972" y="5333944"/>
            <a:ext cx="371391" cy="161532"/>
            <a:chOff x="1637571" y="5333943"/>
            <a:chExt cx="371391" cy="161532"/>
          </a:xfrm>
        </p:grpSpPr>
        <p:pic>
          <p:nvPicPr>
            <p:cNvPr id="354" name="object 354"/>
            <p:cNvPicPr/>
            <p:nvPr/>
          </p:nvPicPr>
          <p:blipFill>
            <a:blip r:embed="rId208"/>
            <a:stretch>
              <a:fillRect/>
            </a:stretch>
          </p:blipFill>
          <p:spPr>
            <a:xfrm>
              <a:off x="1637571" y="5333943"/>
              <a:ext cx="208597" cy="157498"/>
            </a:xfrm>
            <a:prstGeom prst="rect">
              <a:avLst/>
            </a:prstGeom>
          </p:spPr>
        </p:pic>
        <p:pic>
          <p:nvPicPr>
            <p:cNvPr id="355" name="object 355"/>
            <p:cNvPicPr/>
            <p:nvPr/>
          </p:nvPicPr>
          <p:blipFill>
            <a:blip r:embed="rId209"/>
            <a:stretch>
              <a:fillRect/>
            </a:stretch>
          </p:blipFill>
          <p:spPr>
            <a:xfrm>
              <a:off x="1883820" y="5337977"/>
              <a:ext cx="125141" cy="157498"/>
            </a:xfrm>
            <a:prstGeom prst="rect">
              <a:avLst/>
            </a:prstGeom>
          </p:spPr>
        </p:pic>
      </p:grpSp>
      <p:grpSp>
        <p:nvGrpSpPr>
          <p:cNvPr id="356" name="object 356"/>
          <p:cNvGrpSpPr/>
          <p:nvPr/>
        </p:nvGrpSpPr>
        <p:grpSpPr>
          <a:xfrm>
            <a:off x="2201788" y="5279315"/>
            <a:ext cx="798251" cy="271378"/>
            <a:chOff x="2049387" y="5279315"/>
            <a:chExt cx="798251" cy="271378"/>
          </a:xfrm>
        </p:grpSpPr>
        <p:pic>
          <p:nvPicPr>
            <p:cNvPr id="357" name="object 357"/>
            <p:cNvPicPr/>
            <p:nvPr/>
          </p:nvPicPr>
          <p:blipFill>
            <a:blip r:embed="rId110"/>
            <a:stretch>
              <a:fillRect/>
            </a:stretch>
          </p:blipFill>
          <p:spPr>
            <a:xfrm>
              <a:off x="2049387" y="5333943"/>
              <a:ext cx="125141" cy="157498"/>
            </a:xfrm>
            <a:prstGeom prst="rect">
              <a:avLst/>
            </a:prstGeom>
          </p:spPr>
        </p:pic>
        <p:sp>
          <p:nvSpPr>
            <p:cNvPr id="358" name="object 358"/>
            <p:cNvSpPr/>
            <p:nvPr/>
          </p:nvSpPr>
          <p:spPr>
            <a:xfrm>
              <a:off x="2213598" y="5280076"/>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59" name="object 359"/>
            <p:cNvPicPr/>
            <p:nvPr/>
          </p:nvPicPr>
          <p:blipFill>
            <a:blip r:embed="rId210"/>
            <a:stretch>
              <a:fillRect/>
            </a:stretch>
          </p:blipFill>
          <p:spPr>
            <a:xfrm>
              <a:off x="2270087" y="5333944"/>
              <a:ext cx="134638" cy="161532"/>
            </a:xfrm>
            <a:prstGeom prst="rect">
              <a:avLst/>
            </a:prstGeom>
          </p:spPr>
        </p:pic>
        <p:sp>
          <p:nvSpPr>
            <p:cNvPr id="360" name="object 360"/>
            <p:cNvSpPr/>
            <p:nvPr/>
          </p:nvSpPr>
          <p:spPr>
            <a:xfrm>
              <a:off x="2427586" y="5280076"/>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361" name="object 361"/>
            <p:cNvPicPr/>
            <p:nvPr/>
          </p:nvPicPr>
          <p:blipFill>
            <a:blip r:embed="rId211"/>
            <a:stretch>
              <a:fillRect/>
            </a:stretch>
          </p:blipFill>
          <p:spPr>
            <a:xfrm>
              <a:off x="2492216" y="5333944"/>
              <a:ext cx="133210" cy="216749"/>
            </a:xfrm>
            <a:prstGeom prst="rect">
              <a:avLst/>
            </a:prstGeom>
          </p:spPr>
        </p:pic>
        <p:pic>
          <p:nvPicPr>
            <p:cNvPr id="362" name="object 362"/>
            <p:cNvPicPr/>
            <p:nvPr/>
          </p:nvPicPr>
          <p:blipFill>
            <a:blip r:embed="rId212"/>
            <a:stretch>
              <a:fillRect/>
            </a:stretch>
          </p:blipFill>
          <p:spPr>
            <a:xfrm>
              <a:off x="2646941" y="5333943"/>
              <a:ext cx="142706" cy="161532"/>
            </a:xfrm>
            <a:prstGeom prst="rect">
              <a:avLst/>
            </a:prstGeom>
          </p:spPr>
        </p:pic>
        <p:sp>
          <p:nvSpPr>
            <p:cNvPr id="363" name="object 363"/>
            <p:cNvSpPr/>
            <p:nvPr/>
          </p:nvSpPr>
          <p:spPr>
            <a:xfrm>
              <a:off x="2820744" y="5279315"/>
              <a:ext cx="26894" cy="212912"/>
            </a:xfrm>
            <a:custGeom>
              <a:avLst/>
              <a:gdLst/>
              <a:ahLst/>
              <a:cxnLst/>
              <a:rect l="l" t="t" r="r" b="b"/>
              <a:pathLst>
                <a:path w="30480" h="241300">
                  <a:moveTo>
                    <a:pt x="30479" y="240792"/>
                  </a:moveTo>
                  <a:lnTo>
                    <a:pt x="0" y="240792"/>
                  </a:lnTo>
                  <a:lnTo>
                    <a:pt x="0" y="0"/>
                  </a:lnTo>
                  <a:lnTo>
                    <a:pt x="30479" y="0"/>
                  </a:lnTo>
                  <a:lnTo>
                    <a:pt x="30479" y="240792"/>
                  </a:lnTo>
                  <a:close/>
                </a:path>
              </a:pathLst>
            </a:custGeom>
            <a:solidFill>
              <a:srgbClr val="0070BF"/>
            </a:solidFill>
          </p:spPr>
          <p:txBody>
            <a:bodyPr wrap="square" lIns="0" tIns="0" rIns="0" bIns="0" rtlCol="0"/>
            <a:lstStyle/>
            <a:p>
              <a:endParaRPr/>
            </a:p>
          </p:txBody>
        </p:sp>
      </p:grpSp>
      <p:sp>
        <p:nvSpPr>
          <p:cNvPr id="364" name="object 364"/>
          <p:cNvSpPr/>
          <p:nvPr/>
        </p:nvSpPr>
        <p:spPr>
          <a:xfrm>
            <a:off x="3252844" y="5279315"/>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0070BF"/>
          </a:solidFill>
        </p:spPr>
        <p:txBody>
          <a:bodyPr wrap="square" lIns="0" tIns="0" rIns="0" bIns="0" rtlCol="0"/>
          <a:lstStyle/>
          <a:p>
            <a:endParaRPr/>
          </a:p>
        </p:txBody>
      </p:sp>
      <p:grpSp>
        <p:nvGrpSpPr>
          <p:cNvPr id="365" name="object 365"/>
          <p:cNvGrpSpPr/>
          <p:nvPr/>
        </p:nvGrpSpPr>
        <p:grpSpPr>
          <a:xfrm>
            <a:off x="3320236" y="5280078"/>
            <a:ext cx="475112" cy="215398"/>
            <a:chOff x="3167836" y="5280077"/>
            <a:chExt cx="475112" cy="215398"/>
          </a:xfrm>
        </p:grpSpPr>
        <p:sp>
          <p:nvSpPr>
            <p:cNvPr id="366" name="object 366"/>
            <p:cNvSpPr/>
            <p:nvPr/>
          </p:nvSpPr>
          <p:spPr>
            <a:xfrm>
              <a:off x="3167836" y="5280077"/>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367" name="object 367"/>
            <p:cNvPicPr/>
            <p:nvPr/>
          </p:nvPicPr>
          <p:blipFill>
            <a:blip r:embed="rId213"/>
            <a:stretch>
              <a:fillRect/>
            </a:stretch>
          </p:blipFill>
          <p:spPr>
            <a:xfrm>
              <a:off x="3217601" y="5284104"/>
              <a:ext cx="312307" cy="211370"/>
            </a:xfrm>
            <a:prstGeom prst="rect">
              <a:avLst/>
            </a:prstGeom>
          </p:spPr>
        </p:pic>
        <p:pic>
          <p:nvPicPr>
            <p:cNvPr id="368" name="object 368"/>
            <p:cNvPicPr/>
            <p:nvPr/>
          </p:nvPicPr>
          <p:blipFill>
            <a:blip r:embed="rId214"/>
            <a:stretch>
              <a:fillRect/>
            </a:stretch>
          </p:blipFill>
          <p:spPr>
            <a:xfrm>
              <a:off x="3559492" y="5333943"/>
              <a:ext cx="83456" cy="157498"/>
            </a:xfrm>
            <a:prstGeom prst="rect">
              <a:avLst/>
            </a:prstGeom>
          </p:spPr>
        </p:pic>
      </p:grpSp>
      <p:grpSp>
        <p:nvGrpSpPr>
          <p:cNvPr id="369" name="object 369"/>
          <p:cNvGrpSpPr/>
          <p:nvPr/>
        </p:nvGrpSpPr>
        <p:grpSpPr>
          <a:xfrm>
            <a:off x="4016047" y="5280077"/>
            <a:ext cx="1405583" cy="253415"/>
            <a:chOff x="3863647" y="5280077"/>
            <a:chExt cx="1405583" cy="253415"/>
          </a:xfrm>
        </p:grpSpPr>
        <p:pic>
          <p:nvPicPr>
            <p:cNvPr id="370" name="object 370"/>
            <p:cNvPicPr/>
            <p:nvPr/>
          </p:nvPicPr>
          <p:blipFill>
            <a:blip r:embed="rId215"/>
            <a:stretch>
              <a:fillRect/>
            </a:stretch>
          </p:blipFill>
          <p:spPr>
            <a:xfrm>
              <a:off x="3863647" y="5333944"/>
              <a:ext cx="290708" cy="161532"/>
            </a:xfrm>
            <a:prstGeom prst="rect">
              <a:avLst/>
            </a:prstGeom>
          </p:spPr>
        </p:pic>
        <p:pic>
          <p:nvPicPr>
            <p:cNvPr id="371" name="object 371"/>
            <p:cNvPicPr/>
            <p:nvPr/>
          </p:nvPicPr>
          <p:blipFill>
            <a:blip r:embed="rId110"/>
            <a:stretch>
              <a:fillRect/>
            </a:stretch>
          </p:blipFill>
          <p:spPr>
            <a:xfrm>
              <a:off x="4185368" y="5333944"/>
              <a:ext cx="125141" cy="157498"/>
            </a:xfrm>
            <a:prstGeom prst="rect">
              <a:avLst/>
            </a:prstGeom>
          </p:spPr>
        </p:pic>
        <p:pic>
          <p:nvPicPr>
            <p:cNvPr id="372" name="object 372"/>
            <p:cNvPicPr/>
            <p:nvPr/>
          </p:nvPicPr>
          <p:blipFill>
            <a:blip r:embed="rId216"/>
            <a:stretch>
              <a:fillRect/>
            </a:stretch>
          </p:blipFill>
          <p:spPr>
            <a:xfrm>
              <a:off x="4333369" y="5284105"/>
              <a:ext cx="228851" cy="211370"/>
            </a:xfrm>
            <a:prstGeom prst="rect">
              <a:avLst/>
            </a:prstGeom>
          </p:spPr>
        </p:pic>
        <p:sp>
          <p:nvSpPr>
            <p:cNvPr id="373" name="object 373"/>
            <p:cNvSpPr/>
            <p:nvPr/>
          </p:nvSpPr>
          <p:spPr>
            <a:xfrm>
              <a:off x="4594490" y="5280077"/>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74" name="object 374"/>
            <p:cNvPicPr/>
            <p:nvPr/>
          </p:nvPicPr>
          <p:blipFill>
            <a:blip r:embed="rId110"/>
            <a:stretch>
              <a:fillRect/>
            </a:stretch>
          </p:blipFill>
          <p:spPr>
            <a:xfrm>
              <a:off x="4660470" y="5333944"/>
              <a:ext cx="125141" cy="157498"/>
            </a:xfrm>
            <a:prstGeom prst="rect">
              <a:avLst/>
            </a:prstGeom>
          </p:spPr>
        </p:pic>
        <p:pic>
          <p:nvPicPr>
            <p:cNvPr id="375" name="object 375"/>
            <p:cNvPicPr/>
            <p:nvPr/>
          </p:nvPicPr>
          <p:blipFill>
            <a:blip r:embed="rId217"/>
            <a:stretch>
              <a:fillRect/>
            </a:stretch>
          </p:blipFill>
          <p:spPr>
            <a:xfrm>
              <a:off x="4815195" y="5333944"/>
              <a:ext cx="141362" cy="161532"/>
            </a:xfrm>
            <a:prstGeom prst="rect">
              <a:avLst/>
            </a:prstGeom>
          </p:spPr>
        </p:pic>
        <p:pic>
          <p:nvPicPr>
            <p:cNvPr id="376" name="object 376"/>
            <p:cNvPicPr/>
            <p:nvPr/>
          </p:nvPicPr>
          <p:blipFill>
            <a:blip r:embed="rId218"/>
            <a:stretch>
              <a:fillRect/>
            </a:stretch>
          </p:blipFill>
          <p:spPr>
            <a:xfrm>
              <a:off x="4988831" y="5333944"/>
              <a:ext cx="213976" cy="161532"/>
            </a:xfrm>
            <a:prstGeom prst="rect">
              <a:avLst/>
            </a:prstGeom>
          </p:spPr>
        </p:pic>
        <p:sp>
          <p:nvSpPr>
            <p:cNvPr id="377" name="object 377"/>
            <p:cNvSpPr/>
            <p:nvPr/>
          </p:nvSpPr>
          <p:spPr>
            <a:xfrm>
              <a:off x="5237854" y="5461774"/>
              <a:ext cx="31376" cy="71718"/>
            </a:xfrm>
            <a:custGeom>
              <a:avLst/>
              <a:gdLst/>
              <a:ahLst/>
              <a:cxnLst/>
              <a:rect l="l" t="t" r="r" b="b"/>
              <a:pathLst>
                <a:path w="35560" h="81279">
                  <a:moveTo>
                    <a:pt x="7620" y="80867"/>
                  </a:moveTo>
                  <a:lnTo>
                    <a:pt x="0" y="68675"/>
                  </a:lnTo>
                  <a:lnTo>
                    <a:pt x="6096" y="65627"/>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574" y="74199"/>
                  </a:lnTo>
                  <a:lnTo>
                    <a:pt x="14811" y="78033"/>
                  </a:lnTo>
                  <a:lnTo>
                    <a:pt x="7620" y="80867"/>
                  </a:lnTo>
                  <a:close/>
                </a:path>
              </a:pathLst>
            </a:custGeom>
            <a:solidFill>
              <a:srgbClr val="0070BF"/>
            </a:solidFill>
          </p:spPr>
          <p:txBody>
            <a:bodyPr wrap="square" lIns="0" tIns="0" rIns="0" bIns="0" rtlCol="0"/>
            <a:lstStyle/>
            <a:p>
              <a:endParaRPr/>
            </a:p>
          </p:txBody>
        </p:sp>
      </p:grpSp>
      <p:grpSp>
        <p:nvGrpSpPr>
          <p:cNvPr id="378" name="object 378"/>
          <p:cNvGrpSpPr/>
          <p:nvPr/>
        </p:nvGrpSpPr>
        <p:grpSpPr>
          <a:xfrm>
            <a:off x="5675578" y="5280072"/>
            <a:ext cx="944830" cy="215829"/>
            <a:chOff x="5523177" y="5280071"/>
            <a:chExt cx="944830" cy="215829"/>
          </a:xfrm>
        </p:grpSpPr>
        <p:sp>
          <p:nvSpPr>
            <p:cNvPr id="379" name="object 379"/>
            <p:cNvSpPr/>
            <p:nvPr/>
          </p:nvSpPr>
          <p:spPr>
            <a:xfrm>
              <a:off x="5523177" y="5284110"/>
              <a:ext cx="526676" cy="211790"/>
            </a:xfrm>
            <a:custGeom>
              <a:avLst/>
              <a:gdLst/>
              <a:ahLst/>
              <a:cxnLst/>
              <a:rect l="l" t="t" r="r" b="b"/>
              <a:pathLst>
                <a:path w="596900" h="240027">
                  <a:moveTo>
                    <a:pt x="150964" y="175450"/>
                  </a:moveTo>
                  <a:lnTo>
                    <a:pt x="122008" y="170878"/>
                  </a:lnTo>
                  <a:lnTo>
                    <a:pt x="120065" y="181470"/>
                  </a:lnTo>
                  <a:lnTo>
                    <a:pt x="116674" y="190500"/>
                  </a:lnTo>
                  <a:lnTo>
                    <a:pt x="86372" y="214566"/>
                  </a:lnTo>
                  <a:lnTo>
                    <a:pt x="77724" y="215163"/>
                  </a:lnTo>
                  <a:lnTo>
                    <a:pt x="67741" y="214033"/>
                  </a:lnTo>
                  <a:lnTo>
                    <a:pt x="36906" y="189166"/>
                  </a:lnTo>
                  <a:lnTo>
                    <a:pt x="30480" y="148018"/>
                  </a:lnTo>
                  <a:lnTo>
                    <a:pt x="31330" y="131965"/>
                  </a:lnTo>
                  <a:lnTo>
                    <a:pt x="51600" y="90512"/>
                  </a:lnTo>
                  <a:lnTo>
                    <a:pt x="79248" y="80860"/>
                  </a:lnTo>
                  <a:lnTo>
                    <a:pt x="86779" y="81432"/>
                  </a:lnTo>
                  <a:lnTo>
                    <a:pt x="117246" y="108229"/>
                  </a:lnTo>
                  <a:lnTo>
                    <a:pt x="118960" y="115912"/>
                  </a:lnTo>
                  <a:lnTo>
                    <a:pt x="147916" y="112864"/>
                  </a:lnTo>
                  <a:lnTo>
                    <a:pt x="125056" y="71716"/>
                  </a:lnTo>
                  <a:lnTo>
                    <a:pt x="79248" y="56476"/>
                  </a:lnTo>
                  <a:lnTo>
                    <a:pt x="68084" y="57289"/>
                  </a:lnTo>
                  <a:lnTo>
                    <a:pt x="28003" y="73431"/>
                  </a:lnTo>
                  <a:lnTo>
                    <a:pt x="5143" y="110032"/>
                  </a:lnTo>
                  <a:lnTo>
                    <a:pt x="0" y="149542"/>
                  </a:lnTo>
                  <a:lnTo>
                    <a:pt x="1193" y="169849"/>
                  </a:lnTo>
                  <a:lnTo>
                    <a:pt x="21336" y="215163"/>
                  </a:lnTo>
                  <a:lnTo>
                    <a:pt x="61836" y="238099"/>
                  </a:lnTo>
                  <a:lnTo>
                    <a:pt x="79248" y="239547"/>
                  </a:lnTo>
                  <a:lnTo>
                    <a:pt x="92684" y="238429"/>
                  </a:lnTo>
                  <a:lnTo>
                    <a:pt x="135750" y="212991"/>
                  </a:lnTo>
                  <a:lnTo>
                    <a:pt x="150964" y="175450"/>
                  </a:lnTo>
                  <a:close/>
                </a:path>
                <a:path w="596900" h="240027">
                  <a:moveTo>
                    <a:pt x="326415" y="234975"/>
                  </a:moveTo>
                  <a:lnTo>
                    <a:pt x="323367" y="228879"/>
                  </a:lnTo>
                  <a:lnTo>
                    <a:pt x="320319" y="221259"/>
                  </a:lnTo>
                  <a:lnTo>
                    <a:pt x="318795" y="213639"/>
                  </a:lnTo>
                  <a:lnTo>
                    <a:pt x="318566" y="206781"/>
                  </a:lnTo>
                  <a:lnTo>
                    <a:pt x="318096" y="196786"/>
                  </a:lnTo>
                  <a:lnTo>
                    <a:pt x="317271" y="148018"/>
                  </a:lnTo>
                  <a:lnTo>
                    <a:pt x="317258" y="117436"/>
                  </a:lnTo>
                  <a:lnTo>
                    <a:pt x="317144" y="108889"/>
                  </a:lnTo>
                  <a:lnTo>
                    <a:pt x="317042" y="105841"/>
                  </a:lnTo>
                  <a:lnTo>
                    <a:pt x="316636" y="100393"/>
                  </a:lnTo>
                  <a:lnTo>
                    <a:pt x="315747" y="96100"/>
                  </a:lnTo>
                  <a:lnTo>
                    <a:pt x="314223" y="86956"/>
                  </a:lnTo>
                  <a:lnTo>
                    <a:pt x="311175" y="80860"/>
                  </a:lnTo>
                  <a:lnTo>
                    <a:pt x="306603" y="76288"/>
                  </a:lnTo>
                  <a:lnTo>
                    <a:pt x="302031" y="70192"/>
                  </a:lnTo>
                  <a:lnTo>
                    <a:pt x="260985" y="57010"/>
                  </a:lnTo>
                  <a:lnTo>
                    <a:pt x="250126" y="56476"/>
                  </a:lnTo>
                  <a:lnTo>
                    <a:pt x="239001" y="57010"/>
                  </a:lnTo>
                  <a:lnTo>
                    <a:pt x="195783" y="70573"/>
                  </a:lnTo>
                  <a:lnTo>
                    <a:pt x="173355" y="102514"/>
                  </a:lnTo>
                  <a:lnTo>
                    <a:pt x="170776" y="111340"/>
                  </a:lnTo>
                  <a:lnTo>
                    <a:pt x="199834" y="114388"/>
                  </a:lnTo>
                  <a:lnTo>
                    <a:pt x="202641" y="105841"/>
                  </a:lnTo>
                  <a:lnTo>
                    <a:pt x="206311" y="98577"/>
                  </a:lnTo>
                  <a:lnTo>
                    <a:pt x="245554" y="80860"/>
                  </a:lnTo>
                  <a:lnTo>
                    <a:pt x="256146" y="81673"/>
                  </a:lnTo>
                  <a:lnTo>
                    <a:pt x="287655" y="108889"/>
                  </a:lnTo>
                  <a:lnTo>
                    <a:pt x="288226" y="117436"/>
                  </a:lnTo>
                  <a:lnTo>
                    <a:pt x="288226" y="125056"/>
                  </a:lnTo>
                  <a:lnTo>
                    <a:pt x="288226" y="148018"/>
                  </a:lnTo>
                  <a:lnTo>
                    <a:pt x="282130" y="187642"/>
                  </a:lnTo>
                  <a:lnTo>
                    <a:pt x="249174" y="214591"/>
                  </a:lnTo>
                  <a:lnTo>
                    <a:pt x="233362" y="216687"/>
                  </a:lnTo>
                  <a:lnTo>
                    <a:pt x="224815" y="216115"/>
                  </a:lnTo>
                  <a:lnTo>
                    <a:pt x="217551" y="214401"/>
                  </a:lnTo>
                  <a:lnTo>
                    <a:pt x="211721" y="211505"/>
                  </a:lnTo>
                  <a:lnTo>
                    <a:pt x="207454" y="207454"/>
                  </a:lnTo>
                  <a:lnTo>
                    <a:pt x="201358" y="202882"/>
                  </a:lnTo>
                  <a:lnTo>
                    <a:pt x="198310" y="196786"/>
                  </a:lnTo>
                  <a:lnTo>
                    <a:pt x="198310" y="183070"/>
                  </a:lnTo>
                  <a:lnTo>
                    <a:pt x="230911" y="160070"/>
                  </a:lnTo>
                  <a:lnTo>
                    <a:pt x="254584" y="156375"/>
                  </a:lnTo>
                  <a:lnTo>
                    <a:pt x="267843" y="153924"/>
                  </a:lnTo>
                  <a:lnTo>
                    <a:pt x="279107" y="151180"/>
                  </a:lnTo>
                  <a:lnTo>
                    <a:pt x="288226" y="148018"/>
                  </a:lnTo>
                  <a:lnTo>
                    <a:pt x="288226" y="125056"/>
                  </a:lnTo>
                  <a:lnTo>
                    <a:pt x="278180" y="127584"/>
                  </a:lnTo>
                  <a:lnTo>
                    <a:pt x="266128" y="130251"/>
                  </a:lnTo>
                  <a:lnTo>
                    <a:pt x="251790" y="132638"/>
                  </a:lnTo>
                  <a:lnTo>
                    <a:pt x="234886" y="134302"/>
                  </a:lnTo>
                  <a:lnTo>
                    <a:pt x="226555" y="135445"/>
                  </a:lnTo>
                  <a:lnTo>
                    <a:pt x="187540" y="149542"/>
                  </a:lnTo>
                  <a:lnTo>
                    <a:pt x="181444" y="152590"/>
                  </a:lnTo>
                  <a:lnTo>
                    <a:pt x="175348" y="158686"/>
                  </a:lnTo>
                  <a:lnTo>
                    <a:pt x="172300" y="166306"/>
                  </a:lnTo>
                  <a:lnTo>
                    <a:pt x="167728" y="172402"/>
                  </a:lnTo>
                  <a:lnTo>
                    <a:pt x="166204" y="180022"/>
                  </a:lnTo>
                  <a:lnTo>
                    <a:pt x="166204" y="189166"/>
                  </a:lnTo>
                  <a:lnTo>
                    <a:pt x="181444" y="225831"/>
                  </a:lnTo>
                  <a:lnTo>
                    <a:pt x="225742" y="239547"/>
                  </a:lnTo>
                  <a:lnTo>
                    <a:pt x="234594" y="239026"/>
                  </a:lnTo>
                  <a:lnTo>
                    <a:pt x="273748" y="225259"/>
                  </a:lnTo>
                  <a:lnTo>
                    <a:pt x="289750" y="213639"/>
                  </a:lnTo>
                  <a:lnTo>
                    <a:pt x="292798" y="228879"/>
                  </a:lnTo>
                  <a:lnTo>
                    <a:pt x="295846" y="234975"/>
                  </a:lnTo>
                  <a:lnTo>
                    <a:pt x="326415" y="234975"/>
                  </a:lnTo>
                  <a:close/>
                </a:path>
                <a:path w="596900" h="240027">
                  <a:moveTo>
                    <a:pt x="430149" y="234975"/>
                  </a:moveTo>
                  <a:lnTo>
                    <a:pt x="425577" y="208978"/>
                  </a:lnTo>
                  <a:lnTo>
                    <a:pt x="419481" y="208978"/>
                  </a:lnTo>
                  <a:lnTo>
                    <a:pt x="414909" y="210502"/>
                  </a:lnTo>
                  <a:lnTo>
                    <a:pt x="407289" y="210502"/>
                  </a:lnTo>
                  <a:lnTo>
                    <a:pt x="404241" y="208978"/>
                  </a:lnTo>
                  <a:lnTo>
                    <a:pt x="402717" y="207454"/>
                  </a:lnTo>
                  <a:lnTo>
                    <a:pt x="399669" y="205930"/>
                  </a:lnTo>
                  <a:lnTo>
                    <a:pt x="398145" y="204406"/>
                  </a:lnTo>
                  <a:lnTo>
                    <a:pt x="396621" y="201358"/>
                  </a:lnTo>
                  <a:lnTo>
                    <a:pt x="396621" y="199834"/>
                  </a:lnTo>
                  <a:lnTo>
                    <a:pt x="395097" y="193738"/>
                  </a:lnTo>
                  <a:lnTo>
                    <a:pt x="395097" y="83908"/>
                  </a:lnTo>
                  <a:lnTo>
                    <a:pt x="425577" y="83908"/>
                  </a:lnTo>
                  <a:lnTo>
                    <a:pt x="425577" y="61048"/>
                  </a:lnTo>
                  <a:lnTo>
                    <a:pt x="395097" y="61048"/>
                  </a:lnTo>
                  <a:lnTo>
                    <a:pt x="395097" y="0"/>
                  </a:lnTo>
                  <a:lnTo>
                    <a:pt x="366039" y="18288"/>
                  </a:lnTo>
                  <a:lnTo>
                    <a:pt x="366039" y="61048"/>
                  </a:lnTo>
                  <a:lnTo>
                    <a:pt x="344703" y="61048"/>
                  </a:lnTo>
                  <a:lnTo>
                    <a:pt x="344703" y="83908"/>
                  </a:lnTo>
                  <a:lnTo>
                    <a:pt x="366039" y="83908"/>
                  </a:lnTo>
                  <a:lnTo>
                    <a:pt x="366039" y="184594"/>
                  </a:lnTo>
                  <a:lnTo>
                    <a:pt x="366306" y="196303"/>
                  </a:lnTo>
                  <a:lnTo>
                    <a:pt x="382905" y="231927"/>
                  </a:lnTo>
                  <a:lnTo>
                    <a:pt x="389001" y="236499"/>
                  </a:lnTo>
                  <a:lnTo>
                    <a:pt x="396621" y="238023"/>
                  </a:lnTo>
                  <a:lnTo>
                    <a:pt x="413385" y="238023"/>
                  </a:lnTo>
                  <a:lnTo>
                    <a:pt x="421005" y="236499"/>
                  </a:lnTo>
                  <a:lnTo>
                    <a:pt x="430149" y="234975"/>
                  </a:lnTo>
                  <a:close/>
                </a:path>
                <a:path w="596900" h="240027">
                  <a:moveTo>
                    <a:pt x="596366" y="175450"/>
                  </a:moveTo>
                  <a:lnTo>
                    <a:pt x="567410" y="170878"/>
                  </a:lnTo>
                  <a:lnTo>
                    <a:pt x="564807" y="181470"/>
                  </a:lnTo>
                  <a:lnTo>
                    <a:pt x="561505" y="190500"/>
                  </a:lnTo>
                  <a:lnTo>
                    <a:pt x="531799" y="214566"/>
                  </a:lnTo>
                  <a:lnTo>
                    <a:pt x="523214" y="215163"/>
                  </a:lnTo>
                  <a:lnTo>
                    <a:pt x="512533" y="214033"/>
                  </a:lnTo>
                  <a:lnTo>
                    <a:pt x="482066" y="189166"/>
                  </a:lnTo>
                  <a:lnTo>
                    <a:pt x="474345" y="148018"/>
                  </a:lnTo>
                  <a:lnTo>
                    <a:pt x="475208" y="131965"/>
                  </a:lnTo>
                  <a:lnTo>
                    <a:pt x="495490" y="90512"/>
                  </a:lnTo>
                  <a:lnTo>
                    <a:pt x="524738" y="80860"/>
                  </a:lnTo>
                  <a:lnTo>
                    <a:pt x="531571" y="81432"/>
                  </a:lnTo>
                  <a:lnTo>
                    <a:pt x="561784" y="108229"/>
                  </a:lnTo>
                  <a:lnTo>
                    <a:pt x="564362" y="115912"/>
                  </a:lnTo>
                  <a:lnTo>
                    <a:pt x="593318" y="112864"/>
                  </a:lnTo>
                  <a:lnTo>
                    <a:pt x="570458" y="71716"/>
                  </a:lnTo>
                  <a:lnTo>
                    <a:pt x="523214" y="56476"/>
                  </a:lnTo>
                  <a:lnTo>
                    <a:pt x="512013" y="57289"/>
                  </a:lnTo>
                  <a:lnTo>
                    <a:pt x="473151" y="73431"/>
                  </a:lnTo>
                  <a:lnTo>
                    <a:pt x="449008" y="110032"/>
                  </a:lnTo>
                  <a:lnTo>
                    <a:pt x="443865" y="149542"/>
                  </a:lnTo>
                  <a:lnTo>
                    <a:pt x="445274" y="169849"/>
                  </a:lnTo>
                  <a:lnTo>
                    <a:pt x="465201" y="215163"/>
                  </a:lnTo>
                  <a:lnTo>
                    <a:pt x="506603" y="238099"/>
                  </a:lnTo>
                  <a:lnTo>
                    <a:pt x="523214" y="239547"/>
                  </a:lnTo>
                  <a:lnTo>
                    <a:pt x="537260" y="238429"/>
                  </a:lnTo>
                  <a:lnTo>
                    <a:pt x="580504" y="212991"/>
                  </a:lnTo>
                  <a:lnTo>
                    <a:pt x="596366" y="175450"/>
                  </a:lnTo>
                  <a:close/>
                </a:path>
              </a:pathLst>
            </a:custGeom>
            <a:solidFill>
              <a:srgbClr val="0070BF"/>
            </a:solidFill>
          </p:spPr>
          <p:txBody>
            <a:bodyPr wrap="square" lIns="0" tIns="0" rIns="0" bIns="0" rtlCol="0"/>
            <a:lstStyle/>
            <a:p>
              <a:endParaRPr/>
            </a:p>
          </p:txBody>
        </p:sp>
        <p:pic>
          <p:nvPicPr>
            <p:cNvPr id="380" name="object 380"/>
            <p:cNvPicPr/>
            <p:nvPr/>
          </p:nvPicPr>
          <p:blipFill>
            <a:blip r:embed="rId219"/>
            <a:stretch>
              <a:fillRect/>
            </a:stretch>
          </p:blipFill>
          <p:spPr>
            <a:xfrm>
              <a:off x="6070982" y="5280071"/>
              <a:ext cx="125141" cy="211370"/>
            </a:xfrm>
            <a:prstGeom prst="rect">
              <a:avLst/>
            </a:prstGeom>
          </p:spPr>
        </p:pic>
        <p:sp>
          <p:nvSpPr>
            <p:cNvPr id="381" name="object 381"/>
            <p:cNvSpPr/>
            <p:nvPr/>
          </p:nvSpPr>
          <p:spPr>
            <a:xfrm>
              <a:off x="6224195" y="5401683"/>
              <a:ext cx="80682" cy="26894"/>
            </a:xfrm>
            <a:custGeom>
              <a:avLst/>
              <a:gdLst/>
              <a:ahLst/>
              <a:cxnLst/>
              <a:rect l="l" t="t" r="r" b="b"/>
              <a:pathLst>
                <a:path w="91440" h="30478">
                  <a:moveTo>
                    <a:pt x="91440" y="30480"/>
                  </a:moveTo>
                  <a:lnTo>
                    <a:pt x="0" y="30480"/>
                  </a:lnTo>
                  <a:lnTo>
                    <a:pt x="0" y="0"/>
                  </a:lnTo>
                  <a:lnTo>
                    <a:pt x="91440" y="0"/>
                  </a:lnTo>
                  <a:lnTo>
                    <a:pt x="91440" y="30480"/>
                  </a:lnTo>
                  <a:close/>
                </a:path>
              </a:pathLst>
            </a:custGeom>
            <a:solidFill>
              <a:srgbClr val="0070BF"/>
            </a:solidFill>
          </p:spPr>
          <p:txBody>
            <a:bodyPr wrap="square" lIns="0" tIns="0" rIns="0" bIns="0" rtlCol="0"/>
            <a:lstStyle/>
            <a:p>
              <a:endParaRPr/>
            </a:p>
          </p:txBody>
        </p:sp>
        <p:pic>
          <p:nvPicPr>
            <p:cNvPr id="382" name="object 382"/>
            <p:cNvPicPr/>
            <p:nvPr/>
          </p:nvPicPr>
          <p:blipFill>
            <a:blip r:embed="rId220"/>
            <a:stretch>
              <a:fillRect/>
            </a:stretch>
          </p:blipFill>
          <p:spPr>
            <a:xfrm>
              <a:off x="6334713" y="5280071"/>
              <a:ext cx="133294" cy="215404"/>
            </a:xfrm>
            <a:prstGeom prst="rect">
              <a:avLst/>
            </a:prstGeom>
          </p:spPr>
        </p:pic>
      </p:grpSp>
      <p:grpSp>
        <p:nvGrpSpPr>
          <p:cNvPr id="383" name="object 383"/>
          <p:cNvGrpSpPr/>
          <p:nvPr/>
        </p:nvGrpSpPr>
        <p:grpSpPr>
          <a:xfrm>
            <a:off x="6640576" y="5280078"/>
            <a:ext cx="511494" cy="215399"/>
            <a:chOff x="6488177" y="5280077"/>
            <a:chExt cx="511494" cy="215399"/>
          </a:xfrm>
        </p:grpSpPr>
        <p:pic>
          <p:nvPicPr>
            <p:cNvPr id="384" name="object 384"/>
            <p:cNvPicPr/>
            <p:nvPr/>
          </p:nvPicPr>
          <p:blipFill>
            <a:blip r:embed="rId221"/>
            <a:stretch>
              <a:fillRect/>
            </a:stretch>
          </p:blipFill>
          <p:spPr>
            <a:xfrm>
              <a:off x="6651055" y="5333943"/>
              <a:ext cx="127831" cy="161532"/>
            </a:xfrm>
            <a:prstGeom prst="rect">
              <a:avLst/>
            </a:prstGeom>
          </p:spPr>
        </p:pic>
        <p:pic>
          <p:nvPicPr>
            <p:cNvPr id="385" name="object 385"/>
            <p:cNvPicPr/>
            <p:nvPr/>
          </p:nvPicPr>
          <p:blipFill>
            <a:blip r:embed="rId222"/>
            <a:stretch>
              <a:fillRect/>
            </a:stretch>
          </p:blipFill>
          <p:spPr>
            <a:xfrm>
              <a:off x="6488177" y="5333943"/>
              <a:ext cx="141278" cy="161532"/>
            </a:xfrm>
            <a:prstGeom prst="rect">
              <a:avLst/>
            </a:prstGeom>
          </p:spPr>
        </p:pic>
        <p:sp>
          <p:nvSpPr>
            <p:cNvPr id="386" name="object 386"/>
            <p:cNvSpPr/>
            <p:nvPr/>
          </p:nvSpPr>
          <p:spPr>
            <a:xfrm>
              <a:off x="6809815" y="5280077"/>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87" name="object 387"/>
            <p:cNvPicPr/>
            <p:nvPr/>
          </p:nvPicPr>
          <p:blipFill>
            <a:blip r:embed="rId223"/>
            <a:stretch>
              <a:fillRect/>
            </a:stretch>
          </p:blipFill>
          <p:spPr>
            <a:xfrm>
              <a:off x="6874445" y="5333943"/>
              <a:ext cx="125225" cy="157498"/>
            </a:xfrm>
            <a:prstGeom prst="rect">
              <a:avLst/>
            </a:prstGeom>
          </p:spPr>
        </p:pic>
      </p:grpSp>
      <p:grpSp>
        <p:nvGrpSpPr>
          <p:cNvPr id="388" name="object 388"/>
          <p:cNvGrpSpPr/>
          <p:nvPr/>
        </p:nvGrpSpPr>
        <p:grpSpPr>
          <a:xfrm>
            <a:off x="7398319" y="5280071"/>
            <a:ext cx="849490" cy="253421"/>
            <a:chOff x="7245919" y="5280071"/>
            <a:chExt cx="849490" cy="253421"/>
          </a:xfrm>
        </p:grpSpPr>
        <p:pic>
          <p:nvPicPr>
            <p:cNvPr id="389" name="object 389"/>
            <p:cNvPicPr/>
            <p:nvPr/>
          </p:nvPicPr>
          <p:blipFill>
            <a:blip r:embed="rId224"/>
            <a:stretch>
              <a:fillRect/>
            </a:stretch>
          </p:blipFill>
          <p:spPr>
            <a:xfrm>
              <a:off x="7245919" y="5280071"/>
              <a:ext cx="133210" cy="215404"/>
            </a:xfrm>
            <a:prstGeom prst="rect">
              <a:avLst/>
            </a:prstGeom>
          </p:spPr>
        </p:pic>
        <p:pic>
          <p:nvPicPr>
            <p:cNvPr id="390" name="object 390"/>
            <p:cNvPicPr/>
            <p:nvPr/>
          </p:nvPicPr>
          <p:blipFill>
            <a:blip r:embed="rId225"/>
            <a:stretch>
              <a:fillRect/>
            </a:stretch>
          </p:blipFill>
          <p:spPr>
            <a:xfrm>
              <a:off x="7411579" y="5333944"/>
              <a:ext cx="142529" cy="161532"/>
            </a:xfrm>
            <a:prstGeom prst="rect">
              <a:avLst/>
            </a:prstGeom>
          </p:spPr>
        </p:pic>
        <p:pic>
          <p:nvPicPr>
            <p:cNvPr id="391" name="object 391"/>
            <p:cNvPicPr/>
            <p:nvPr/>
          </p:nvPicPr>
          <p:blipFill>
            <a:blip r:embed="rId226"/>
            <a:stretch>
              <a:fillRect/>
            </a:stretch>
          </p:blipFill>
          <p:spPr>
            <a:xfrm>
              <a:off x="7583777" y="5280071"/>
              <a:ext cx="133210" cy="215404"/>
            </a:xfrm>
            <a:prstGeom prst="rect">
              <a:avLst/>
            </a:prstGeom>
          </p:spPr>
        </p:pic>
        <p:sp>
          <p:nvSpPr>
            <p:cNvPr id="392" name="object 392"/>
            <p:cNvSpPr/>
            <p:nvPr/>
          </p:nvSpPr>
          <p:spPr>
            <a:xfrm>
              <a:off x="7746558" y="5280076"/>
              <a:ext cx="126626" cy="211790"/>
            </a:xfrm>
            <a:custGeom>
              <a:avLst/>
              <a:gdLst/>
              <a:ahLst/>
              <a:cxnLst/>
              <a:rect l="l" t="t" r="r" b="b"/>
              <a:pathLst>
                <a:path w="143509" h="240027">
                  <a:moveTo>
                    <a:pt x="94589" y="71729"/>
                  </a:moveTo>
                  <a:lnTo>
                    <a:pt x="87452" y="66840"/>
                  </a:lnTo>
                  <a:lnTo>
                    <a:pt x="79870" y="63538"/>
                  </a:lnTo>
                  <a:lnTo>
                    <a:pt x="72009" y="61645"/>
                  </a:lnTo>
                  <a:lnTo>
                    <a:pt x="64008" y="61061"/>
                  </a:lnTo>
                  <a:lnTo>
                    <a:pt x="57912" y="61061"/>
                  </a:lnTo>
                  <a:lnTo>
                    <a:pt x="27432" y="91630"/>
                  </a:lnTo>
                  <a:lnTo>
                    <a:pt x="27432" y="65633"/>
                  </a:lnTo>
                  <a:lnTo>
                    <a:pt x="0" y="65633"/>
                  </a:lnTo>
                  <a:lnTo>
                    <a:pt x="0" y="239560"/>
                  </a:lnTo>
                  <a:lnTo>
                    <a:pt x="30480" y="239560"/>
                  </a:lnTo>
                  <a:lnTo>
                    <a:pt x="30480" y="148018"/>
                  </a:lnTo>
                  <a:lnTo>
                    <a:pt x="30772" y="139141"/>
                  </a:lnTo>
                  <a:lnTo>
                    <a:pt x="31623" y="130683"/>
                  </a:lnTo>
                  <a:lnTo>
                    <a:pt x="33058" y="122516"/>
                  </a:lnTo>
                  <a:lnTo>
                    <a:pt x="35052" y="114490"/>
                  </a:lnTo>
                  <a:lnTo>
                    <a:pt x="36576" y="106870"/>
                  </a:lnTo>
                  <a:lnTo>
                    <a:pt x="45720" y="97726"/>
                  </a:lnTo>
                  <a:lnTo>
                    <a:pt x="51816" y="94678"/>
                  </a:lnTo>
                  <a:lnTo>
                    <a:pt x="56388" y="91630"/>
                  </a:lnTo>
                  <a:lnTo>
                    <a:pt x="70104" y="91630"/>
                  </a:lnTo>
                  <a:lnTo>
                    <a:pt x="77825" y="94678"/>
                  </a:lnTo>
                  <a:lnTo>
                    <a:pt x="85445" y="99250"/>
                  </a:lnTo>
                  <a:lnTo>
                    <a:pt x="94589" y="71729"/>
                  </a:lnTo>
                  <a:close/>
                </a:path>
                <a:path w="143509" h="240027">
                  <a:moveTo>
                    <a:pt x="143357" y="65633"/>
                  </a:moveTo>
                  <a:lnTo>
                    <a:pt x="112877" y="65633"/>
                  </a:lnTo>
                  <a:lnTo>
                    <a:pt x="112877" y="239560"/>
                  </a:lnTo>
                  <a:lnTo>
                    <a:pt x="143357" y="239560"/>
                  </a:lnTo>
                  <a:lnTo>
                    <a:pt x="143357" y="65633"/>
                  </a:lnTo>
                  <a:close/>
                </a:path>
                <a:path w="143509" h="240027">
                  <a:moveTo>
                    <a:pt x="143357" y="0"/>
                  </a:moveTo>
                  <a:lnTo>
                    <a:pt x="112877" y="0"/>
                  </a:lnTo>
                  <a:lnTo>
                    <a:pt x="112877" y="33528"/>
                  </a:lnTo>
                  <a:lnTo>
                    <a:pt x="143357" y="33528"/>
                  </a:lnTo>
                  <a:lnTo>
                    <a:pt x="143357" y="0"/>
                  </a:lnTo>
                  <a:close/>
                </a:path>
              </a:pathLst>
            </a:custGeom>
            <a:solidFill>
              <a:srgbClr val="0070BF"/>
            </a:solidFill>
          </p:spPr>
          <p:txBody>
            <a:bodyPr wrap="square" lIns="0" tIns="0" rIns="0" bIns="0" rtlCol="0"/>
            <a:lstStyle/>
            <a:p>
              <a:endParaRPr/>
            </a:p>
          </p:txBody>
        </p:sp>
        <p:pic>
          <p:nvPicPr>
            <p:cNvPr id="393" name="object 393"/>
            <p:cNvPicPr/>
            <p:nvPr/>
          </p:nvPicPr>
          <p:blipFill>
            <a:blip r:embed="rId227"/>
            <a:stretch>
              <a:fillRect/>
            </a:stretch>
          </p:blipFill>
          <p:spPr>
            <a:xfrm>
              <a:off x="7901380" y="5333944"/>
              <a:ext cx="127831" cy="161532"/>
            </a:xfrm>
            <a:prstGeom prst="rect">
              <a:avLst/>
            </a:prstGeom>
          </p:spPr>
        </p:pic>
        <p:sp>
          <p:nvSpPr>
            <p:cNvPr id="394" name="object 394"/>
            <p:cNvSpPr/>
            <p:nvPr/>
          </p:nvSpPr>
          <p:spPr>
            <a:xfrm>
              <a:off x="8062912" y="5461774"/>
              <a:ext cx="32497" cy="71718"/>
            </a:xfrm>
            <a:custGeom>
              <a:avLst/>
              <a:gdLst/>
              <a:ahLst/>
              <a:cxnLst/>
              <a:rect l="l" t="t" r="r" b="b"/>
              <a:pathLst>
                <a:path w="36829" h="81279">
                  <a:moveTo>
                    <a:pt x="9144" y="80867"/>
                  </a:moveTo>
                  <a:lnTo>
                    <a:pt x="0" y="68675"/>
                  </a:lnTo>
                  <a:lnTo>
                    <a:pt x="6096" y="65627"/>
                  </a:lnTo>
                  <a:lnTo>
                    <a:pt x="10668" y="62579"/>
                  </a:lnTo>
                  <a:lnTo>
                    <a:pt x="13716" y="56483"/>
                  </a:lnTo>
                  <a:lnTo>
                    <a:pt x="16764" y="51911"/>
                  </a:lnTo>
                  <a:lnTo>
                    <a:pt x="18288" y="44291"/>
                  </a:lnTo>
                  <a:lnTo>
                    <a:pt x="18288" y="33623"/>
                  </a:lnTo>
                  <a:lnTo>
                    <a:pt x="3048" y="33623"/>
                  </a:lnTo>
                  <a:lnTo>
                    <a:pt x="3048" y="0"/>
                  </a:lnTo>
                  <a:lnTo>
                    <a:pt x="36671" y="0"/>
                  </a:lnTo>
                  <a:lnTo>
                    <a:pt x="36671" y="33623"/>
                  </a:lnTo>
                  <a:lnTo>
                    <a:pt x="20812" y="74199"/>
                  </a:lnTo>
                  <a:lnTo>
                    <a:pt x="15469" y="78033"/>
                  </a:lnTo>
                  <a:lnTo>
                    <a:pt x="9144" y="80867"/>
                  </a:lnTo>
                  <a:close/>
                </a:path>
              </a:pathLst>
            </a:custGeom>
            <a:solidFill>
              <a:srgbClr val="0070BF"/>
            </a:solidFill>
          </p:spPr>
          <p:txBody>
            <a:bodyPr wrap="square" lIns="0" tIns="0" rIns="0" bIns="0" rtlCol="0"/>
            <a:lstStyle/>
            <a:p>
              <a:endParaRPr/>
            </a:p>
          </p:txBody>
        </p:sp>
      </p:grpSp>
      <p:grpSp>
        <p:nvGrpSpPr>
          <p:cNvPr id="395" name="object 395"/>
          <p:cNvGrpSpPr/>
          <p:nvPr/>
        </p:nvGrpSpPr>
        <p:grpSpPr>
          <a:xfrm>
            <a:off x="974323" y="5635494"/>
            <a:ext cx="625876" cy="215405"/>
            <a:chOff x="821923" y="5635494"/>
            <a:chExt cx="625876" cy="215405"/>
          </a:xfrm>
        </p:grpSpPr>
        <p:pic>
          <p:nvPicPr>
            <p:cNvPr id="396" name="object 396"/>
            <p:cNvPicPr/>
            <p:nvPr/>
          </p:nvPicPr>
          <p:blipFill>
            <a:blip r:embed="rId228"/>
            <a:stretch>
              <a:fillRect/>
            </a:stretch>
          </p:blipFill>
          <p:spPr>
            <a:xfrm>
              <a:off x="821923" y="5635494"/>
              <a:ext cx="131865" cy="215404"/>
            </a:xfrm>
            <a:prstGeom prst="rect">
              <a:avLst/>
            </a:prstGeom>
          </p:spPr>
        </p:pic>
        <p:pic>
          <p:nvPicPr>
            <p:cNvPr id="397" name="object 397"/>
            <p:cNvPicPr/>
            <p:nvPr/>
          </p:nvPicPr>
          <p:blipFill>
            <a:blip r:embed="rId229"/>
            <a:stretch>
              <a:fillRect/>
            </a:stretch>
          </p:blipFill>
          <p:spPr>
            <a:xfrm>
              <a:off x="986145" y="5690710"/>
              <a:ext cx="141278" cy="160188"/>
            </a:xfrm>
            <a:prstGeom prst="rect">
              <a:avLst/>
            </a:prstGeom>
          </p:spPr>
        </p:pic>
        <p:pic>
          <p:nvPicPr>
            <p:cNvPr id="398" name="object 398"/>
            <p:cNvPicPr/>
            <p:nvPr/>
          </p:nvPicPr>
          <p:blipFill>
            <a:blip r:embed="rId230"/>
            <a:stretch>
              <a:fillRect/>
            </a:stretch>
          </p:blipFill>
          <p:spPr>
            <a:xfrm>
              <a:off x="1150283" y="5690710"/>
              <a:ext cx="141362" cy="160188"/>
            </a:xfrm>
            <a:prstGeom prst="rect">
              <a:avLst/>
            </a:prstGeom>
          </p:spPr>
        </p:pic>
        <p:pic>
          <p:nvPicPr>
            <p:cNvPr id="399" name="object 399"/>
            <p:cNvPicPr/>
            <p:nvPr/>
          </p:nvPicPr>
          <p:blipFill>
            <a:blip r:embed="rId231"/>
            <a:stretch>
              <a:fillRect/>
            </a:stretch>
          </p:blipFill>
          <p:spPr>
            <a:xfrm>
              <a:off x="1314506" y="5635494"/>
              <a:ext cx="133294" cy="215404"/>
            </a:xfrm>
            <a:prstGeom prst="rect">
              <a:avLst/>
            </a:prstGeom>
          </p:spPr>
        </p:pic>
      </p:grpSp>
      <p:grpSp>
        <p:nvGrpSpPr>
          <p:cNvPr id="400" name="object 400"/>
          <p:cNvGrpSpPr/>
          <p:nvPr/>
        </p:nvGrpSpPr>
        <p:grpSpPr>
          <a:xfrm>
            <a:off x="1758959" y="5635495"/>
            <a:ext cx="1062345" cy="254541"/>
            <a:chOff x="1606559" y="5635494"/>
            <a:chExt cx="1062345" cy="254541"/>
          </a:xfrm>
        </p:grpSpPr>
        <p:pic>
          <p:nvPicPr>
            <p:cNvPr id="401" name="object 401"/>
            <p:cNvPicPr/>
            <p:nvPr/>
          </p:nvPicPr>
          <p:blipFill>
            <a:blip r:embed="rId232"/>
            <a:stretch>
              <a:fillRect/>
            </a:stretch>
          </p:blipFill>
          <p:spPr>
            <a:xfrm>
              <a:off x="1606559" y="5690711"/>
              <a:ext cx="141362" cy="160188"/>
            </a:xfrm>
            <a:prstGeom prst="rect">
              <a:avLst/>
            </a:prstGeom>
          </p:spPr>
        </p:pic>
        <p:pic>
          <p:nvPicPr>
            <p:cNvPr id="402" name="object 402"/>
            <p:cNvPicPr/>
            <p:nvPr/>
          </p:nvPicPr>
          <p:blipFill>
            <a:blip r:embed="rId233"/>
            <a:stretch>
              <a:fillRect/>
            </a:stretch>
          </p:blipFill>
          <p:spPr>
            <a:xfrm>
              <a:off x="1780194" y="5690710"/>
              <a:ext cx="125141" cy="156154"/>
            </a:xfrm>
            <a:prstGeom prst="rect">
              <a:avLst/>
            </a:prstGeom>
          </p:spPr>
        </p:pic>
        <p:sp>
          <p:nvSpPr>
            <p:cNvPr id="403" name="object 403"/>
            <p:cNvSpPr/>
            <p:nvPr/>
          </p:nvSpPr>
          <p:spPr>
            <a:xfrm>
              <a:off x="1944411" y="5635494"/>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404" name="object 404"/>
            <p:cNvPicPr/>
            <p:nvPr/>
          </p:nvPicPr>
          <p:blipFill>
            <a:blip r:embed="rId234"/>
            <a:stretch>
              <a:fillRect/>
            </a:stretch>
          </p:blipFill>
          <p:spPr>
            <a:xfrm>
              <a:off x="2008963" y="5690711"/>
              <a:ext cx="208681" cy="156154"/>
            </a:xfrm>
            <a:prstGeom prst="rect">
              <a:avLst/>
            </a:prstGeom>
          </p:spPr>
        </p:pic>
        <p:pic>
          <p:nvPicPr>
            <p:cNvPr id="405" name="object 405"/>
            <p:cNvPicPr/>
            <p:nvPr/>
          </p:nvPicPr>
          <p:blipFill>
            <a:blip r:embed="rId235"/>
            <a:stretch>
              <a:fillRect/>
            </a:stretch>
          </p:blipFill>
          <p:spPr>
            <a:xfrm>
              <a:off x="2245882" y="5690711"/>
              <a:ext cx="141278" cy="160188"/>
            </a:xfrm>
            <a:prstGeom prst="rect">
              <a:avLst/>
            </a:prstGeom>
          </p:spPr>
        </p:pic>
        <p:sp>
          <p:nvSpPr>
            <p:cNvPr id="406" name="object 406"/>
            <p:cNvSpPr/>
            <p:nvPr/>
          </p:nvSpPr>
          <p:spPr>
            <a:xfrm>
              <a:off x="2418678" y="5635662"/>
              <a:ext cx="26894" cy="212912"/>
            </a:xfrm>
            <a:custGeom>
              <a:avLst/>
              <a:gdLst/>
              <a:ahLst/>
              <a:cxnLst/>
              <a:rect l="l" t="t" r="r" b="b"/>
              <a:pathLst>
                <a:path w="30480" h="241300">
                  <a:moveTo>
                    <a:pt x="30479" y="240792"/>
                  </a:moveTo>
                  <a:lnTo>
                    <a:pt x="0" y="240792"/>
                  </a:lnTo>
                  <a:lnTo>
                    <a:pt x="0" y="0"/>
                  </a:lnTo>
                  <a:lnTo>
                    <a:pt x="30479" y="0"/>
                  </a:lnTo>
                  <a:lnTo>
                    <a:pt x="30479" y="240792"/>
                  </a:lnTo>
                  <a:close/>
                </a:path>
              </a:pathLst>
            </a:custGeom>
            <a:solidFill>
              <a:srgbClr val="0070BF"/>
            </a:solidFill>
          </p:spPr>
          <p:txBody>
            <a:bodyPr wrap="square" lIns="0" tIns="0" rIns="0" bIns="0" rtlCol="0"/>
            <a:lstStyle/>
            <a:p>
              <a:endParaRPr/>
            </a:p>
          </p:txBody>
        </p:sp>
        <p:pic>
          <p:nvPicPr>
            <p:cNvPr id="407" name="object 407"/>
            <p:cNvPicPr/>
            <p:nvPr/>
          </p:nvPicPr>
          <p:blipFill>
            <a:blip r:embed="rId236"/>
            <a:stretch>
              <a:fillRect/>
            </a:stretch>
          </p:blipFill>
          <p:spPr>
            <a:xfrm>
              <a:off x="2473305" y="5690711"/>
              <a:ext cx="127915" cy="160188"/>
            </a:xfrm>
            <a:prstGeom prst="rect">
              <a:avLst/>
            </a:prstGeom>
          </p:spPr>
        </p:pic>
        <p:sp>
          <p:nvSpPr>
            <p:cNvPr id="408" name="object 408"/>
            <p:cNvSpPr/>
            <p:nvPr/>
          </p:nvSpPr>
          <p:spPr>
            <a:xfrm>
              <a:off x="2637528" y="5817197"/>
              <a:ext cx="31376" cy="72838"/>
            </a:xfrm>
            <a:custGeom>
              <a:avLst/>
              <a:gdLst/>
              <a:ahLst/>
              <a:cxnLst/>
              <a:rect l="l" t="t" r="r" b="b"/>
              <a:pathLst>
                <a:path w="35560" h="82550">
                  <a:moveTo>
                    <a:pt x="7620" y="82391"/>
                  </a:moveTo>
                  <a:lnTo>
                    <a:pt x="0" y="68675"/>
                  </a:lnTo>
                  <a:lnTo>
                    <a:pt x="6096" y="67151"/>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574" y="74390"/>
                  </a:lnTo>
                  <a:lnTo>
                    <a:pt x="14811" y="78676"/>
                  </a:lnTo>
                  <a:lnTo>
                    <a:pt x="7620" y="82391"/>
                  </a:lnTo>
                  <a:close/>
                </a:path>
              </a:pathLst>
            </a:custGeom>
            <a:solidFill>
              <a:srgbClr val="0070BF"/>
            </a:solidFill>
          </p:spPr>
          <p:txBody>
            <a:bodyPr wrap="square" lIns="0" tIns="0" rIns="0" bIns="0" rtlCol="0"/>
            <a:lstStyle/>
            <a:p>
              <a:endParaRPr/>
            </a:p>
          </p:txBody>
        </p:sp>
      </p:grpSp>
      <p:grpSp>
        <p:nvGrpSpPr>
          <p:cNvPr id="409" name="object 409"/>
          <p:cNvGrpSpPr/>
          <p:nvPr/>
        </p:nvGrpSpPr>
        <p:grpSpPr>
          <a:xfrm>
            <a:off x="2985078" y="5635495"/>
            <a:ext cx="461655" cy="215404"/>
            <a:chOff x="2832678" y="5635494"/>
            <a:chExt cx="461655" cy="215404"/>
          </a:xfrm>
        </p:grpSpPr>
        <p:pic>
          <p:nvPicPr>
            <p:cNvPr id="410" name="object 410"/>
            <p:cNvPicPr/>
            <p:nvPr/>
          </p:nvPicPr>
          <p:blipFill>
            <a:blip r:embed="rId237"/>
            <a:stretch>
              <a:fillRect/>
            </a:stretch>
          </p:blipFill>
          <p:spPr>
            <a:xfrm>
              <a:off x="3006313" y="5690711"/>
              <a:ext cx="123797" cy="156154"/>
            </a:xfrm>
            <a:prstGeom prst="rect">
              <a:avLst/>
            </a:prstGeom>
          </p:spPr>
        </p:pic>
        <p:pic>
          <p:nvPicPr>
            <p:cNvPr id="411" name="object 411"/>
            <p:cNvPicPr/>
            <p:nvPr/>
          </p:nvPicPr>
          <p:blipFill>
            <a:blip r:embed="rId238"/>
            <a:stretch>
              <a:fillRect/>
            </a:stretch>
          </p:blipFill>
          <p:spPr>
            <a:xfrm>
              <a:off x="2832678" y="5690710"/>
              <a:ext cx="141362" cy="160188"/>
            </a:xfrm>
            <a:prstGeom prst="rect">
              <a:avLst/>
            </a:prstGeom>
          </p:spPr>
        </p:pic>
        <p:pic>
          <p:nvPicPr>
            <p:cNvPr id="412" name="object 412"/>
            <p:cNvPicPr/>
            <p:nvPr/>
          </p:nvPicPr>
          <p:blipFill>
            <a:blip r:embed="rId239"/>
            <a:stretch>
              <a:fillRect/>
            </a:stretch>
          </p:blipFill>
          <p:spPr>
            <a:xfrm>
              <a:off x="3161123" y="5635494"/>
              <a:ext cx="133210" cy="215404"/>
            </a:xfrm>
            <a:prstGeom prst="rect">
              <a:avLst/>
            </a:prstGeom>
          </p:spPr>
        </p:pic>
      </p:grpSp>
      <p:pic>
        <p:nvPicPr>
          <p:cNvPr id="413" name="object 413"/>
          <p:cNvPicPr/>
          <p:nvPr/>
        </p:nvPicPr>
        <p:blipFill>
          <a:blip r:embed="rId240"/>
          <a:stretch>
            <a:fillRect/>
          </a:stretch>
        </p:blipFill>
        <p:spPr>
          <a:xfrm>
            <a:off x="3604233" y="5635495"/>
            <a:ext cx="1449508" cy="215404"/>
          </a:xfrm>
          <a:prstGeom prst="rect">
            <a:avLst/>
          </a:prstGeom>
        </p:spPr>
      </p:pic>
      <p:grpSp>
        <p:nvGrpSpPr>
          <p:cNvPr id="414" name="object 414"/>
          <p:cNvGrpSpPr/>
          <p:nvPr/>
        </p:nvGrpSpPr>
        <p:grpSpPr>
          <a:xfrm>
            <a:off x="5204516" y="5635495"/>
            <a:ext cx="453585" cy="215404"/>
            <a:chOff x="5052115" y="5635494"/>
            <a:chExt cx="453585" cy="215404"/>
          </a:xfrm>
        </p:grpSpPr>
        <p:pic>
          <p:nvPicPr>
            <p:cNvPr id="415" name="object 415"/>
            <p:cNvPicPr/>
            <p:nvPr/>
          </p:nvPicPr>
          <p:blipFill>
            <a:blip r:embed="rId241"/>
            <a:stretch>
              <a:fillRect/>
            </a:stretch>
          </p:blipFill>
          <p:spPr>
            <a:xfrm>
              <a:off x="5052115" y="5690710"/>
              <a:ext cx="297431" cy="160188"/>
            </a:xfrm>
            <a:prstGeom prst="rect">
              <a:avLst/>
            </a:prstGeom>
          </p:spPr>
        </p:pic>
        <p:pic>
          <p:nvPicPr>
            <p:cNvPr id="416" name="object 416"/>
            <p:cNvPicPr/>
            <p:nvPr/>
          </p:nvPicPr>
          <p:blipFill>
            <a:blip r:embed="rId242"/>
            <a:stretch>
              <a:fillRect/>
            </a:stretch>
          </p:blipFill>
          <p:spPr>
            <a:xfrm>
              <a:off x="5380475" y="5635494"/>
              <a:ext cx="125225" cy="211370"/>
            </a:xfrm>
            <a:prstGeom prst="rect">
              <a:avLst/>
            </a:prstGeom>
          </p:spPr>
        </p:pic>
      </p:grpSp>
      <p:grpSp>
        <p:nvGrpSpPr>
          <p:cNvPr id="417" name="object 417"/>
          <p:cNvGrpSpPr/>
          <p:nvPr/>
        </p:nvGrpSpPr>
        <p:grpSpPr>
          <a:xfrm>
            <a:off x="5698439" y="5635495"/>
            <a:ext cx="558561" cy="215404"/>
            <a:chOff x="5546039" y="5635494"/>
            <a:chExt cx="558561" cy="215404"/>
          </a:xfrm>
        </p:grpSpPr>
        <p:sp>
          <p:nvSpPr>
            <p:cNvPr id="418" name="object 418"/>
            <p:cNvSpPr/>
            <p:nvPr/>
          </p:nvSpPr>
          <p:spPr>
            <a:xfrm>
              <a:off x="5546039" y="5635494"/>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70BF"/>
            </a:solidFill>
          </p:spPr>
          <p:txBody>
            <a:bodyPr wrap="square" lIns="0" tIns="0" rIns="0" bIns="0" rtlCol="0"/>
            <a:lstStyle/>
            <a:p>
              <a:endParaRPr/>
            </a:p>
          </p:txBody>
        </p:sp>
        <p:pic>
          <p:nvPicPr>
            <p:cNvPr id="419" name="object 419"/>
            <p:cNvPicPr/>
            <p:nvPr/>
          </p:nvPicPr>
          <p:blipFill>
            <a:blip r:embed="rId243"/>
            <a:stretch>
              <a:fillRect/>
            </a:stretch>
          </p:blipFill>
          <p:spPr>
            <a:xfrm>
              <a:off x="5602604" y="5690710"/>
              <a:ext cx="133210" cy="160188"/>
            </a:xfrm>
            <a:prstGeom prst="rect">
              <a:avLst/>
            </a:prstGeom>
          </p:spPr>
        </p:pic>
        <p:sp>
          <p:nvSpPr>
            <p:cNvPr id="420" name="object 420"/>
            <p:cNvSpPr/>
            <p:nvPr/>
          </p:nvSpPr>
          <p:spPr>
            <a:xfrm>
              <a:off x="5757583" y="5635661"/>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70BF"/>
            </a:solidFill>
          </p:spPr>
          <p:txBody>
            <a:bodyPr wrap="square" lIns="0" tIns="0" rIns="0" bIns="0" rtlCol="0"/>
            <a:lstStyle/>
            <a:p>
              <a:endParaRPr/>
            </a:p>
          </p:txBody>
        </p:sp>
        <p:pic>
          <p:nvPicPr>
            <p:cNvPr id="421" name="object 421"/>
            <p:cNvPicPr/>
            <p:nvPr/>
          </p:nvPicPr>
          <p:blipFill>
            <a:blip r:embed="rId244"/>
            <a:stretch>
              <a:fillRect/>
            </a:stretch>
          </p:blipFill>
          <p:spPr>
            <a:xfrm>
              <a:off x="5815237" y="5690710"/>
              <a:ext cx="141278" cy="160188"/>
            </a:xfrm>
            <a:prstGeom prst="rect">
              <a:avLst/>
            </a:prstGeom>
          </p:spPr>
        </p:pic>
        <p:pic>
          <p:nvPicPr>
            <p:cNvPr id="422" name="object 422"/>
            <p:cNvPicPr/>
            <p:nvPr/>
          </p:nvPicPr>
          <p:blipFill>
            <a:blip r:embed="rId245"/>
            <a:stretch>
              <a:fillRect/>
            </a:stretch>
          </p:blipFill>
          <p:spPr>
            <a:xfrm>
              <a:off x="5978114" y="5690710"/>
              <a:ext cx="126486" cy="160188"/>
            </a:xfrm>
            <a:prstGeom prst="rect">
              <a:avLst/>
            </a:prstGeom>
          </p:spPr>
        </p:pic>
      </p:grpSp>
      <p:grpSp>
        <p:nvGrpSpPr>
          <p:cNvPr id="423" name="object 423"/>
          <p:cNvGrpSpPr/>
          <p:nvPr/>
        </p:nvGrpSpPr>
        <p:grpSpPr>
          <a:xfrm>
            <a:off x="6531574" y="5690711"/>
            <a:ext cx="405093" cy="160188"/>
            <a:chOff x="6379173" y="5690710"/>
            <a:chExt cx="405093" cy="160188"/>
          </a:xfrm>
        </p:grpSpPr>
        <p:pic>
          <p:nvPicPr>
            <p:cNvPr id="424" name="object 424"/>
            <p:cNvPicPr/>
            <p:nvPr/>
          </p:nvPicPr>
          <p:blipFill>
            <a:blip r:embed="rId246"/>
            <a:stretch>
              <a:fillRect/>
            </a:stretch>
          </p:blipFill>
          <p:spPr>
            <a:xfrm>
              <a:off x="6379173" y="5690710"/>
              <a:ext cx="141278" cy="160188"/>
            </a:xfrm>
            <a:prstGeom prst="rect">
              <a:avLst/>
            </a:prstGeom>
          </p:spPr>
        </p:pic>
        <p:pic>
          <p:nvPicPr>
            <p:cNvPr id="425" name="object 425"/>
            <p:cNvPicPr/>
            <p:nvPr/>
          </p:nvPicPr>
          <p:blipFill>
            <a:blip r:embed="rId247"/>
            <a:stretch>
              <a:fillRect/>
            </a:stretch>
          </p:blipFill>
          <p:spPr>
            <a:xfrm>
              <a:off x="6552809" y="5690710"/>
              <a:ext cx="231457" cy="160188"/>
            </a:xfrm>
            <a:prstGeom prst="rect">
              <a:avLst/>
            </a:prstGeom>
          </p:spPr>
        </p:pic>
      </p:grpSp>
      <p:grpSp>
        <p:nvGrpSpPr>
          <p:cNvPr id="426" name="object 426"/>
          <p:cNvGrpSpPr/>
          <p:nvPr/>
        </p:nvGrpSpPr>
        <p:grpSpPr>
          <a:xfrm>
            <a:off x="7087441" y="5631460"/>
            <a:ext cx="1174938" cy="219438"/>
            <a:chOff x="6935040" y="5631460"/>
            <a:chExt cx="1174938" cy="219438"/>
          </a:xfrm>
        </p:grpSpPr>
        <p:pic>
          <p:nvPicPr>
            <p:cNvPr id="427" name="object 427"/>
            <p:cNvPicPr/>
            <p:nvPr/>
          </p:nvPicPr>
          <p:blipFill>
            <a:blip r:embed="rId248"/>
            <a:stretch>
              <a:fillRect/>
            </a:stretch>
          </p:blipFill>
          <p:spPr>
            <a:xfrm>
              <a:off x="6935040" y="5690710"/>
              <a:ext cx="133210" cy="160188"/>
            </a:xfrm>
            <a:prstGeom prst="rect">
              <a:avLst/>
            </a:prstGeom>
          </p:spPr>
        </p:pic>
        <p:sp>
          <p:nvSpPr>
            <p:cNvPr id="428" name="object 428"/>
            <p:cNvSpPr/>
            <p:nvPr/>
          </p:nvSpPr>
          <p:spPr>
            <a:xfrm>
              <a:off x="7090185" y="5635663"/>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429" name="object 429"/>
            <p:cNvPicPr/>
            <p:nvPr/>
          </p:nvPicPr>
          <p:blipFill>
            <a:blip r:embed="rId249"/>
            <a:stretch>
              <a:fillRect/>
            </a:stretch>
          </p:blipFill>
          <p:spPr>
            <a:xfrm>
              <a:off x="7147671" y="5690710"/>
              <a:ext cx="141278" cy="160188"/>
            </a:xfrm>
            <a:prstGeom prst="rect">
              <a:avLst/>
            </a:prstGeom>
          </p:spPr>
        </p:pic>
        <p:pic>
          <p:nvPicPr>
            <p:cNvPr id="430" name="object 430"/>
            <p:cNvPicPr/>
            <p:nvPr/>
          </p:nvPicPr>
          <p:blipFill>
            <a:blip r:embed="rId250"/>
            <a:stretch>
              <a:fillRect/>
            </a:stretch>
          </p:blipFill>
          <p:spPr>
            <a:xfrm>
              <a:off x="7310549" y="5690710"/>
              <a:ext cx="127831" cy="160188"/>
            </a:xfrm>
            <a:prstGeom prst="rect">
              <a:avLst/>
            </a:prstGeom>
          </p:spPr>
        </p:pic>
        <p:pic>
          <p:nvPicPr>
            <p:cNvPr id="431" name="object 431"/>
            <p:cNvPicPr/>
            <p:nvPr/>
          </p:nvPicPr>
          <p:blipFill>
            <a:blip r:embed="rId251"/>
            <a:stretch>
              <a:fillRect/>
            </a:stretch>
          </p:blipFill>
          <p:spPr>
            <a:xfrm>
              <a:off x="7457206" y="5690710"/>
              <a:ext cx="127915" cy="160188"/>
            </a:xfrm>
            <a:prstGeom prst="rect">
              <a:avLst/>
            </a:prstGeom>
          </p:spPr>
        </p:pic>
        <p:sp>
          <p:nvSpPr>
            <p:cNvPr id="432" name="object 432"/>
            <p:cNvSpPr/>
            <p:nvPr/>
          </p:nvSpPr>
          <p:spPr>
            <a:xfrm>
              <a:off x="7616044" y="5635494"/>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433" name="object 433"/>
            <p:cNvPicPr/>
            <p:nvPr/>
          </p:nvPicPr>
          <p:blipFill>
            <a:blip r:embed="rId252"/>
            <a:stretch>
              <a:fillRect/>
            </a:stretch>
          </p:blipFill>
          <p:spPr>
            <a:xfrm>
              <a:off x="7663114" y="5631460"/>
              <a:ext cx="126486" cy="215404"/>
            </a:xfrm>
            <a:prstGeom prst="rect">
              <a:avLst/>
            </a:prstGeom>
          </p:spPr>
        </p:pic>
        <p:pic>
          <p:nvPicPr>
            <p:cNvPr id="434" name="object 434"/>
            <p:cNvPicPr/>
            <p:nvPr/>
          </p:nvPicPr>
          <p:blipFill>
            <a:blip r:embed="rId253"/>
            <a:stretch>
              <a:fillRect/>
            </a:stretch>
          </p:blipFill>
          <p:spPr>
            <a:xfrm>
              <a:off x="7819268" y="5690710"/>
              <a:ext cx="141362" cy="160188"/>
            </a:xfrm>
            <a:prstGeom prst="rect">
              <a:avLst/>
            </a:prstGeom>
          </p:spPr>
        </p:pic>
        <p:pic>
          <p:nvPicPr>
            <p:cNvPr id="435" name="object 435"/>
            <p:cNvPicPr/>
            <p:nvPr/>
          </p:nvPicPr>
          <p:blipFill>
            <a:blip r:embed="rId254"/>
            <a:stretch>
              <a:fillRect/>
            </a:stretch>
          </p:blipFill>
          <p:spPr>
            <a:xfrm>
              <a:off x="7982147" y="5690710"/>
              <a:ext cx="127831" cy="160188"/>
            </a:xfrm>
            <a:prstGeom prst="rect">
              <a:avLst/>
            </a:prstGeom>
          </p:spPr>
        </p:pic>
      </p:grpSp>
      <p:pic>
        <p:nvPicPr>
          <p:cNvPr id="436" name="object 436"/>
          <p:cNvPicPr/>
          <p:nvPr/>
        </p:nvPicPr>
        <p:blipFill>
          <a:blip r:embed="rId255"/>
          <a:stretch>
            <a:fillRect/>
          </a:stretch>
        </p:blipFill>
        <p:spPr>
          <a:xfrm>
            <a:off x="974324" y="6046050"/>
            <a:ext cx="141278" cy="160271"/>
          </a:xfrm>
          <a:prstGeom prst="rect">
            <a:avLst/>
          </a:prstGeom>
        </p:spPr>
      </p:pic>
      <p:pic>
        <p:nvPicPr>
          <p:cNvPr id="437" name="object 437"/>
          <p:cNvPicPr/>
          <p:nvPr/>
        </p:nvPicPr>
        <p:blipFill>
          <a:blip r:embed="rId251"/>
          <a:stretch>
            <a:fillRect/>
          </a:stretch>
        </p:blipFill>
        <p:spPr>
          <a:xfrm>
            <a:off x="1364624" y="6046134"/>
            <a:ext cx="127915" cy="160188"/>
          </a:xfrm>
          <a:prstGeom prst="rect">
            <a:avLst/>
          </a:prstGeom>
        </p:spPr>
      </p:pic>
      <p:pic>
        <p:nvPicPr>
          <p:cNvPr id="438" name="object 438"/>
          <p:cNvPicPr/>
          <p:nvPr/>
        </p:nvPicPr>
        <p:blipFill>
          <a:blip r:embed="rId256"/>
          <a:stretch>
            <a:fillRect/>
          </a:stretch>
        </p:blipFill>
        <p:spPr>
          <a:xfrm>
            <a:off x="1137201" y="6046051"/>
            <a:ext cx="127831" cy="160271"/>
          </a:xfrm>
          <a:prstGeom prst="rect">
            <a:avLst/>
          </a:prstGeom>
        </p:spPr>
      </p:pic>
      <p:grpSp>
        <p:nvGrpSpPr>
          <p:cNvPr id="439" name="object 439"/>
          <p:cNvGrpSpPr/>
          <p:nvPr/>
        </p:nvGrpSpPr>
        <p:grpSpPr>
          <a:xfrm>
            <a:off x="1523467" y="5990665"/>
            <a:ext cx="731604" cy="270789"/>
            <a:chOff x="1371067" y="5990665"/>
            <a:chExt cx="731604" cy="270789"/>
          </a:xfrm>
        </p:grpSpPr>
        <p:pic>
          <p:nvPicPr>
            <p:cNvPr id="440" name="object 440"/>
            <p:cNvPicPr/>
            <p:nvPr/>
          </p:nvPicPr>
          <p:blipFill>
            <a:blip r:embed="rId257"/>
            <a:stretch>
              <a:fillRect/>
            </a:stretch>
          </p:blipFill>
          <p:spPr>
            <a:xfrm>
              <a:off x="1371067" y="6046049"/>
              <a:ext cx="133148" cy="215404"/>
            </a:xfrm>
            <a:prstGeom prst="rect">
              <a:avLst/>
            </a:prstGeom>
          </p:spPr>
        </p:pic>
        <p:pic>
          <p:nvPicPr>
            <p:cNvPr id="441" name="object 441"/>
            <p:cNvPicPr/>
            <p:nvPr/>
          </p:nvPicPr>
          <p:blipFill>
            <a:blip r:embed="rId258"/>
            <a:stretch>
              <a:fillRect/>
            </a:stretch>
          </p:blipFill>
          <p:spPr>
            <a:xfrm>
              <a:off x="1527137" y="6046049"/>
              <a:ext cx="141362" cy="160271"/>
            </a:xfrm>
            <a:prstGeom prst="rect">
              <a:avLst/>
            </a:prstGeom>
          </p:spPr>
        </p:pic>
        <p:pic>
          <p:nvPicPr>
            <p:cNvPr id="442" name="object 442"/>
            <p:cNvPicPr/>
            <p:nvPr/>
          </p:nvPicPr>
          <p:blipFill>
            <a:blip r:embed="rId259"/>
            <a:stretch>
              <a:fillRect/>
            </a:stretch>
          </p:blipFill>
          <p:spPr>
            <a:xfrm>
              <a:off x="1692704" y="6046049"/>
              <a:ext cx="133294" cy="160271"/>
            </a:xfrm>
            <a:prstGeom prst="rect">
              <a:avLst/>
            </a:prstGeom>
          </p:spPr>
        </p:pic>
        <p:sp>
          <p:nvSpPr>
            <p:cNvPr id="443" name="object 443"/>
            <p:cNvSpPr/>
            <p:nvPr/>
          </p:nvSpPr>
          <p:spPr>
            <a:xfrm>
              <a:off x="1848847" y="599083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444" name="object 444"/>
            <p:cNvPicPr/>
            <p:nvPr/>
          </p:nvPicPr>
          <p:blipFill>
            <a:blip r:embed="rId260"/>
            <a:stretch>
              <a:fillRect/>
            </a:stretch>
          </p:blipFill>
          <p:spPr>
            <a:xfrm>
              <a:off x="1903991" y="6046050"/>
              <a:ext cx="141362" cy="160271"/>
            </a:xfrm>
            <a:prstGeom prst="rect">
              <a:avLst/>
            </a:prstGeom>
          </p:spPr>
        </p:pic>
        <p:sp>
          <p:nvSpPr>
            <p:cNvPr id="445" name="object 445"/>
            <p:cNvSpPr/>
            <p:nvPr/>
          </p:nvSpPr>
          <p:spPr>
            <a:xfrm>
              <a:off x="2075777" y="5990665"/>
              <a:ext cx="26894" cy="212912"/>
            </a:xfrm>
            <a:custGeom>
              <a:avLst/>
              <a:gdLst/>
              <a:ahLst/>
              <a:cxnLst/>
              <a:rect l="l" t="t" r="r" b="b"/>
              <a:pathLst>
                <a:path w="30480"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grpSp>
      <p:grpSp>
        <p:nvGrpSpPr>
          <p:cNvPr id="446" name="object 446"/>
          <p:cNvGrpSpPr/>
          <p:nvPr/>
        </p:nvGrpSpPr>
        <p:grpSpPr>
          <a:xfrm>
            <a:off x="2361976" y="5996296"/>
            <a:ext cx="977377" cy="210027"/>
            <a:chOff x="2209576" y="5996294"/>
            <a:chExt cx="977377" cy="210027"/>
          </a:xfrm>
        </p:grpSpPr>
        <p:pic>
          <p:nvPicPr>
            <p:cNvPr id="447" name="object 447"/>
            <p:cNvPicPr/>
            <p:nvPr/>
          </p:nvPicPr>
          <p:blipFill>
            <a:blip r:embed="rId261"/>
            <a:stretch>
              <a:fillRect/>
            </a:stretch>
          </p:blipFill>
          <p:spPr>
            <a:xfrm>
              <a:off x="2209576" y="6046050"/>
              <a:ext cx="364667" cy="160271"/>
            </a:xfrm>
            <a:prstGeom prst="rect">
              <a:avLst/>
            </a:prstGeom>
          </p:spPr>
        </p:pic>
        <p:pic>
          <p:nvPicPr>
            <p:cNvPr id="448" name="object 448"/>
            <p:cNvPicPr/>
            <p:nvPr/>
          </p:nvPicPr>
          <p:blipFill>
            <a:blip r:embed="rId262"/>
            <a:stretch>
              <a:fillRect/>
            </a:stretch>
          </p:blipFill>
          <p:spPr>
            <a:xfrm>
              <a:off x="2595843" y="5996294"/>
              <a:ext cx="372819" cy="210026"/>
            </a:xfrm>
            <a:prstGeom prst="rect">
              <a:avLst/>
            </a:prstGeom>
          </p:spPr>
        </p:pic>
        <p:pic>
          <p:nvPicPr>
            <p:cNvPr id="449" name="object 449"/>
            <p:cNvPicPr/>
            <p:nvPr/>
          </p:nvPicPr>
          <p:blipFill>
            <a:blip r:embed="rId263"/>
            <a:stretch>
              <a:fillRect/>
            </a:stretch>
          </p:blipFill>
          <p:spPr>
            <a:xfrm>
              <a:off x="2990178" y="6046049"/>
              <a:ext cx="127831" cy="160271"/>
            </a:xfrm>
            <a:prstGeom prst="rect">
              <a:avLst/>
            </a:prstGeom>
          </p:spPr>
        </p:pic>
        <p:sp>
          <p:nvSpPr>
            <p:cNvPr id="450" name="object 450"/>
            <p:cNvSpPr/>
            <p:nvPr/>
          </p:nvSpPr>
          <p:spPr>
            <a:xfrm>
              <a:off x="3155576" y="6172199"/>
              <a:ext cx="31376" cy="31376"/>
            </a:xfrm>
            <a:custGeom>
              <a:avLst/>
              <a:gdLst/>
              <a:ahLst/>
              <a:cxnLst/>
              <a:rect l="l" t="t" r="r" b="b"/>
              <a:pathLst>
                <a:path w="35560" h="35559">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451" name="Slide Number Placeholder 450">
            <a:extLst>
              <a:ext uri="{FF2B5EF4-FFF2-40B4-BE49-F238E27FC236}">
                <a16:creationId xmlns:a16="http://schemas.microsoft.com/office/drawing/2014/main" id="{10186354-E967-083C-1AA6-16D25EFF0EC4}"/>
              </a:ext>
            </a:extLst>
          </p:cNvPr>
          <p:cNvSpPr>
            <a:spLocks noGrp="1"/>
          </p:cNvSpPr>
          <p:nvPr>
            <p:ph type="sldNum" sz="quarter" idx="7"/>
          </p:nvPr>
        </p:nvSpPr>
        <p:spPr/>
        <p:txBody>
          <a:bodyPr/>
          <a:lstStyle/>
          <a:p>
            <a:fld id="{B6F15528-21DE-4FAA-801E-634DDDAF4B2B}" type="slidenum">
              <a:rPr lang="en-US" smtClean="0"/>
              <a:t>78</a:t>
            </a:fld>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2623006" y="367531"/>
            <a:ext cx="1113091" cy="390525"/>
            <a:chOff x="2470605" y="367530"/>
            <a:chExt cx="1113091" cy="390525"/>
          </a:xfrm>
        </p:grpSpPr>
        <p:sp>
          <p:nvSpPr>
            <p:cNvPr id="6" name="object 6"/>
            <p:cNvSpPr/>
            <p:nvPr/>
          </p:nvSpPr>
          <p:spPr>
            <a:xfrm>
              <a:off x="2470605" y="367530"/>
              <a:ext cx="735105" cy="390525"/>
            </a:xfrm>
            <a:custGeom>
              <a:avLst/>
              <a:gdLst/>
              <a:ahLst/>
              <a:cxnLst/>
              <a:rect l="l" t="t" r="r" b="b"/>
              <a:pathLst>
                <a:path w="833119" h="442594">
                  <a:moveTo>
                    <a:pt x="298996" y="0"/>
                  </a:moveTo>
                  <a:lnTo>
                    <a:pt x="0" y="0"/>
                  </a:lnTo>
                  <a:lnTo>
                    <a:pt x="0" y="90004"/>
                  </a:lnTo>
                  <a:lnTo>
                    <a:pt x="9144" y="90004"/>
                  </a:lnTo>
                  <a:lnTo>
                    <a:pt x="12598" y="72847"/>
                  </a:lnTo>
                  <a:lnTo>
                    <a:pt x="18338" y="57810"/>
                  </a:lnTo>
                  <a:lnTo>
                    <a:pt x="44945" y="27520"/>
                  </a:lnTo>
                  <a:lnTo>
                    <a:pt x="85445" y="19812"/>
                  </a:lnTo>
                  <a:lnTo>
                    <a:pt x="108305" y="19812"/>
                  </a:lnTo>
                  <a:lnTo>
                    <a:pt x="108305" y="276123"/>
                  </a:lnTo>
                  <a:lnTo>
                    <a:pt x="108115" y="296595"/>
                  </a:lnTo>
                  <a:lnTo>
                    <a:pt x="96113" y="318897"/>
                  </a:lnTo>
                  <a:lnTo>
                    <a:pt x="90017" y="321945"/>
                  </a:lnTo>
                  <a:lnTo>
                    <a:pt x="82397" y="323469"/>
                  </a:lnTo>
                  <a:lnTo>
                    <a:pt x="62585" y="323469"/>
                  </a:lnTo>
                  <a:lnTo>
                    <a:pt x="62585" y="332613"/>
                  </a:lnTo>
                  <a:lnTo>
                    <a:pt x="236512" y="332613"/>
                  </a:lnTo>
                  <a:lnTo>
                    <a:pt x="236512" y="323469"/>
                  </a:lnTo>
                  <a:lnTo>
                    <a:pt x="215074" y="323469"/>
                  </a:lnTo>
                  <a:lnTo>
                    <a:pt x="207454" y="321945"/>
                  </a:lnTo>
                  <a:lnTo>
                    <a:pt x="202882" y="318897"/>
                  </a:lnTo>
                  <a:lnTo>
                    <a:pt x="196786" y="315849"/>
                  </a:lnTo>
                  <a:lnTo>
                    <a:pt x="193738" y="312801"/>
                  </a:lnTo>
                  <a:lnTo>
                    <a:pt x="192214" y="308229"/>
                  </a:lnTo>
                  <a:lnTo>
                    <a:pt x="190461" y="303657"/>
                  </a:lnTo>
                  <a:lnTo>
                    <a:pt x="189547" y="296786"/>
                  </a:lnTo>
                  <a:lnTo>
                    <a:pt x="189217" y="287616"/>
                  </a:lnTo>
                  <a:lnTo>
                    <a:pt x="189166" y="19812"/>
                  </a:lnTo>
                  <a:lnTo>
                    <a:pt x="224205" y="19862"/>
                  </a:lnTo>
                  <a:lnTo>
                    <a:pt x="261848" y="33197"/>
                  </a:lnTo>
                  <a:lnTo>
                    <a:pt x="286156" y="75387"/>
                  </a:lnTo>
                  <a:lnTo>
                    <a:pt x="289852" y="90004"/>
                  </a:lnTo>
                  <a:lnTo>
                    <a:pt x="298996" y="90004"/>
                  </a:lnTo>
                  <a:lnTo>
                    <a:pt x="298996" y="0"/>
                  </a:lnTo>
                  <a:close/>
                </a:path>
                <a:path w="833119" h="442594">
                  <a:moveTo>
                    <a:pt x="567512" y="103720"/>
                  </a:moveTo>
                  <a:lnTo>
                    <a:pt x="489686" y="103720"/>
                  </a:lnTo>
                  <a:lnTo>
                    <a:pt x="489686" y="112864"/>
                  </a:lnTo>
                  <a:lnTo>
                    <a:pt x="500354" y="112864"/>
                  </a:lnTo>
                  <a:lnTo>
                    <a:pt x="506450" y="114388"/>
                  </a:lnTo>
                  <a:lnTo>
                    <a:pt x="511022" y="119062"/>
                  </a:lnTo>
                  <a:lnTo>
                    <a:pt x="515594" y="122110"/>
                  </a:lnTo>
                  <a:lnTo>
                    <a:pt x="517118" y="126682"/>
                  </a:lnTo>
                  <a:lnTo>
                    <a:pt x="517118" y="132778"/>
                  </a:lnTo>
                  <a:lnTo>
                    <a:pt x="516242" y="141300"/>
                  </a:lnTo>
                  <a:lnTo>
                    <a:pt x="513499" y="152971"/>
                  </a:lnTo>
                  <a:lnTo>
                    <a:pt x="508762" y="167500"/>
                  </a:lnTo>
                  <a:lnTo>
                    <a:pt x="501878" y="184594"/>
                  </a:lnTo>
                  <a:lnTo>
                    <a:pt x="475970" y="254787"/>
                  </a:lnTo>
                  <a:lnTo>
                    <a:pt x="436257" y="164782"/>
                  </a:lnTo>
                  <a:lnTo>
                    <a:pt x="424065" y="126682"/>
                  </a:lnTo>
                  <a:lnTo>
                    <a:pt x="424065" y="123634"/>
                  </a:lnTo>
                  <a:lnTo>
                    <a:pt x="425589" y="120586"/>
                  </a:lnTo>
                  <a:lnTo>
                    <a:pt x="431685" y="114388"/>
                  </a:lnTo>
                  <a:lnTo>
                    <a:pt x="437781" y="112864"/>
                  </a:lnTo>
                  <a:lnTo>
                    <a:pt x="445490" y="112864"/>
                  </a:lnTo>
                  <a:lnTo>
                    <a:pt x="445490" y="103720"/>
                  </a:lnTo>
                  <a:lnTo>
                    <a:pt x="323380" y="103720"/>
                  </a:lnTo>
                  <a:lnTo>
                    <a:pt x="323380" y="112864"/>
                  </a:lnTo>
                  <a:lnTo>
                    <a:pt x="331000" y="114388"/>
                  </a:lnTo>
                  <a:lnTo>
                    <a:pt x="338721" y="119062"/>
                  </a:lnTo>
                  <a:lnTo>
                    <a:pt x="348170" y="131470"/>
                  </a:lnTo>
                  <a:lnTo>
                    <a:pt x="353771" y="141351"/>
                  </a:lnTo>
                  <a:lnTo>
                    <a:pt x="360222" y="154952"/>
                  </a:lnTo>
                  <a:lnTo>
                    <a:pt x="367677" y="172402"/>
                  </a:lnTo>
                  <a:lnTo>
                    <a:pt x="442353" y="343281"/>
                  </a:lnTo>
                  <a:lnTo>
                    <a:pt x="434733" y="361569"/>
                  </a:lnTo>
                  <a:lnTo>
                    <a:pt x="428155" y="378434"/>
                  </a:lnTo>
                  <a:lnTo>
                    <a:pt x="422160" y="392137"/>
                  </a:lnTo>
                  <a:lnTo>
                    <a:pt x="416725" y="402386"/>
                  </a:lnTo>
                  <a:lnTo>
                    <a:pt x="411873" y="408901"/>
                  </a:lnTo>
                  <a:lnTo>
                    <a:pt x="407301" y="413473"/>
                  </a:lnTo>
                  <a:lnTo>
                    <a:pt x="402729" y="416521"/>
                  </a:lnTo>
                  <a:lnTo>
                    <a:pt x="396633" y="416521"/>
                  </a:lnTo>
                  <a:lnTo>
                    <a:pt x="392061" y="411949"/>
                  </a:lnTo>
                  <a:lnTo>
                    <a:pt x="392061" y="401281"/>
                  </a:lnTo>
                  <a:lnTo>
                    <a:pt x="390867" y="393839"/>
                  </a:lnTo>
                  <a:lnTo>
                    <a:pt x="355485" y="369277"/>
                  </a:lnTo>
                  <a:lnTo>
                    <a:pt x="334048" y="402805"/>
                  </a:lnTo>
                  <a:lnTo>
                    <a:pt x="334899" y="410527"/>
                  </a:lnTo>
                  <a:lnTo>
                    <a:pt x="361391" y="439191"/>
                  </a:lnTo>
                  <a:lnTo>
                    <a:pt x="379869" y="442429"/>
                  </a:lnTo>
                  <a:lnTo>
                    <a:pt x="391883" y="441032"/>
                  </a:lnTo>
                  <a:lnTo>
                    <a:pt x="429107" y="410883"/>
                  </a:lnTo>
                  <a:lnTo>
                    <a:pt x="447433" y="371551"/>
                  </a:lnTo>
                  <a:lnTo>
                    <a:pt x="532168" y="152946"/>
                  </a:lnTo>
                  <a:lnTo>
                    <a:pt x="538454" y="137922"/>
                  </a:lnTo>
                  <a:lnTo>
                    <a:pt x="543598" y="127177"/>
                  </a:lnTo>
                  <a:lnTo>
                    <a:pt x="547598" y="120586"/>
                  </a:lnTo>
                  <a:lnTo>
                    <a:pt x="553796" y="115912"/>
                  </a:lnTo>
                  <a:lnTo>
                    <a:pt x="559892" y="112864"/>
                  </a:lnTo>
                  <a:lnTo>
                    <a:pt x="567512" y="112864"/>
                  </a:lnTo>
                  <a:lnTo>
                    <a:pt x="567512" y="103720"/>
                  </a:lnTo>
                  <a:close/>
                </a:path>
                <a:path w="833119" h="442594">
                  <a:moveTo>
                    <a:pt x="832866" y="216687"/>
                  </a:moveTo>
                  <a:lnTo>
                    <a:pt x="826439" y="171170"/>
                  </a:lnTo>
                  <a:lnTo>
                    <a:pt x="808482" y="131622"/>
                  </a:lnTo>
                  <a:lnTo>
                    <a:pt x="779614" y="105752"/>
                  </a:lnTo>
                  <a:lnTo>
                    <a:pt x="759625" y="98044"/>
                  </a:lnTo>
                  <a:lnTo>
                    <a:pt x="759625" y="222783"/>
                  </a:lnTo>
                  <a:lnTo>
                    <a:pt x="759002" y="249097"/>
                  </a:lnTo>
                  <a:lnTo>
                    <a:pt x="753198" y="288023"/>
                  </a:lnTo>
                  <a:lnTo>
                    <a:pt x="726097" y="315849"/>
                  </a:lnTo>
                  <a:lnTo>
                    <a:pt x="713803" y="313867"/>
                  </a:lnTo>
                  <a:lnTo>
                    <a:pt x="705535" y="309753"/>
                  </a:lnTo>
                  <a:lnTo>
                    <a:pt x="702094" y="308038"/>
                  </a:lnTo>
                  <a:lnTo>
                    <a:pt x="690943" y="298488"/>
                  </a:lnTo>
                  <a:lnTo>
                    <a:pt x="680377" y="285369"/>
                  </a:lnTo>
                  <a:lnTo>
                    <a:pt x="680377" y="161734"/>
                  </a:lnTo>
                  <a:lnTo>
                    <a:pt x="709523" y="128943"/>
                  </a:lnTo>
                  <a:lnTo>
                    <a:pt x="721525" y="126682"/>
                  </a:lnTo>
                  <a:lnTo>
                    <a:pt x="728980" y="127546"/>
                  </a:lnTo>
                  <a:lnTo>
                    <a:pt x="756196" y="172415"/>
                  </a:lnTo>
                  <a:lnTo>
                    <a:pt x="759625" y="222783"/>
                  </a:lnTo>
                  <a:lnTo>
                    <a:pt x="759625" y="98044"/>
                  </a:lnTo>
                  <a:lnTo>
                    <a:pt x="756691" y="97231"/>
                  </a:lnTo>
                  <a:lnTo>
                    <a:pt x="744385" y="96100"/>
                  </a:lnTo>
                  <a:lnTo>
                    <a:pt x="733475" y="96939"/>
                  </a:lnTo>
                  <a:lnTo>
                    <a:pt x="692569" y="118440"/>
                  </a:lnTo>
                  <a:lnTo>
                    <a:pt x="680377" y="134302"/>
                  </a:lnTo>
                  <a:lnTo>
                    <a:pt x="680377" y="103733"/>
                  </a:lnTo>
                  <a:lnTo>
                    <a:pt x="584263" y="103733"/>
                  </a:lnTo>
                  <a:lnTo>
                    <a:pt x="584263" y="112864"/>
                  </a:lnTo>
                  <a:lnTo>
                    <a:pt x="594931" y="112864"/>
                  </a:lnTo>
                  <a:lnTo>
                    <a:pt x="602551" y="115912"/>
                  </a:lnTo>
                  <a:lnTo>
                    <a:pt x="611695" y="151066"/>
                  </a:lnTo>
                  <a:lnTo>
                    <a:pt x="611695" y="393674"/>
                  </a:lnTo>
                  <a:lnTo>
                    <a:pt x="593407" y="431774"/>
                  </a:lnTo>
                  <a:lnTo>
                    <a:pt x="584263" y="431774"/>
                  </a:lnTo>
                  <a:lnTo>
                    <a:pt x="584263" y="440918"/>
                  </a:lnTo>
                  <a:lnTo>
                    <a:pt x="715429" y="440918"/>
                  </a:lnTo>
                  <a:lnTo>
                    <a:pt x="715429" y="431774"/>
                  </a:lnTo>
                  <a:lnTo>
                    <a:pt x="703237" y="431774"/>
                  </a:lnTo>
                  <a:lnTo>
                    <a:pt x="695617" y="430250"/>
                  </a:lnTo>
                  <a:lnTo>
                    <a:pt x="692569" y="428726"/>
                  </a:lnTo>
                  <a:lnTo>
                    <a:pt x="687997" y="427202"/>
                  </a:lnTo>
                  <a:lnTo>
                    <a:pt x="684949" y="424154"/>
                  </a:lnTo>
                  <a:lnTo>
                    <a:pt x="681901" y="415010"/>
                  </a:lnTo>
                  <a:lnTo>
                    <a:pt x="680377" y="407390"/>
                  </a:lnTo>
                  <a:lnTo>
                    <a:pt x="680377" y="309753"/>
                  </a:lnTo>
                  <a:lnTo>
                    <a:pt x="687209" y="317157"/>
                  </a:lnTo>
                  <a:lnTo>
                    <a:pt x="693902" y="323278"/>
                  </a:lnTo>
                  <a:lnTo>
                    <a:pt x="732218" y="339661"/>
                  </a:lnTo>
                  <a:lnTo>
                    <a:pt x="741337" y="340233"/>
                  </a:lnTo>
                  <a:lnTo>
                    <a:pt x="754519" y="339356"/>
                  </a:lnTo>
                  <a:lnTo>
                    <a:pt x="798601" y="316369"/>
                  </a:lnTo>
                  <a:lnTo>
                    <a:pt x="820674" y="280695"/>
                  </a:lnTo>
                  <a:lnTo>
                    <a:pt x="832040" y="234403"/>
                  </a:lnTo>
                  <a:lnTo>
                    <a:pt x="832866" y="21668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3244495" y="452325"/>
              <a:ext cx="169601" cy="215404"/>
            </a:xfrm>
            <a:prstGeom prst="rect">
              <a:avLst/>
            </a:prstGeom>
          </p:spPr>
        </p:pic>
        <p:pic>
          <p:nvPicPr>
            <p:cNvPr id="8" name="object 8"/>
            <p:cNvPicPr/>
            <p:nvPr/>
          </p:nvPicPr>
          <p:blipFill>
            <a:blip r:embed="rId3"/>
            <a:stretch>
              <a:fillRect/>
            </a:stretch>
          </p:blipFill>
          <p:spPr>
            <a:xfrm>
              <a:off x="3443763" y="452325"/>
              <a:ext cx="139933" cy="215404"/>
            </a:xfrm>
            <a:prstGeom prst="rect">
              <a:avLst/>
            </a:prstGeom>
          </p:spPr>
        </p:pic>
      </p:grpSp>
      <p:grpSp>
        <p:nvGrpSpPr>
          <p:cNvPr id="9" name="object 9"/>
          <p:cNvGrpSpPr/>
          <p:nvPr/>
        </p:nvGrpSpPr>
        <p:grpSpPr>
          <a:xfrm>
            <a:off x="3886873" y="360801"/>
            <a:ext cx="383858" cy="306928"/>
            <a:chOff x="3734472" y="360801"/>
            <a:chExt cx="383858" cy="306928"/>
          </a:xfrm>
        </p:grpSpPr>
        <p:pic>
          <p:nvPicPr>
            <p:cNvPr id="10" name="object 10"/>
            <p:cNvPicPr/>
            <p:nvPr/>
          </p:nvPicPr>
          <p:blipFill>
            <a:blip r:embed="rId4"/>
            <a:stretch>
              <a:fillRect/>
            </a:stretch>
          </p:blipFill>
          <p:spPr>
            <a:xfrm>
              <a:off x="3734472" y="452325"/>
              <a:ext cx="191116" cy="215404"/>
            </a:xfrm>
            <a:prstGeom prst="rect">
              <a:avLst/>
            </a:prstGeom>
          </p:spPr>
        </p:pic>
        <p:sp>
          <p:nvSpPr>
            <p:cNvPr id="11" name="object 11"/>
            <p:cNvSpPr/>
            <p:nvPr/>
          </p:nvSpPr>
          <p:spPr>
            <a:xfrm>
              <a:off x="3952482" y="360801"/>
              <a:ext cx="165847" cy="300318"/>
            </a:xfrm>
            <a:custGeom>
              <a:avLst/>
              <a:gdLst/>
              <a:ahLst/>
              <a:cxnLst/>
              <a:rect l="l" t="t" r="r" b="b"/>
              <a:pathLst>
                <a:path w="187960" h="340359">
                  <a:moveTo>
                    <a:pt x="135731" y="340232"/>
                  </a:moveTo>
                  <a:lnTo>
                    <a:pt x="0" y="340232"/>
                  </a:lnTo>
                  <a:lnTo>
                    <a:pt x="0" y="332613"/>
                  </a:lnTo>
                  <a:lnTo>
                    <a:pt x="9144" y="332613"/>
                  </a:lnTo>
                  <a:lnTo>
                    <a:pt x="16764" y="331089"/>
                  </a:lnTo>
                  <a:lnTo>
                    <a:pt x="21336" y="328041"/>
                  </a:lnTo>
                  <a:lnTo>
                    <a:pt x="25908" y="326517"/>
                  </a:lnTo>
                  <a:lnTo>
                    <a:pt x="28956" y="323469"/>
                  </a:lnTo>
                  <a:lnTo>
                    <a:pt x="30480" y="318896"/>
                  </a:lnTo>
                  <a:lnTo>
                    <a:pt x="32004" y="315849"/>
                  </a:lnTo>
                  <a:lnTo>
                    <a:pt x="33528" y="306705"/>
                  </a:lnTo>
                  <a:lnTo>
                    <a:pt x="33528" y="135826"/>
                  </a:lnTo>
                  <a:lnTo>
                    <a:pt x="0" y="135826"/>
                  </a:lnTo>
                  <a:lnTo>
                    <a:pt x="0" y="111347"/>
                  </a:lnTo>
                  <a:lnTo>
                    <a:pt x="33528" y="111347"/>
                  </a:lnTo>
                  <a:lnTo>
                    <a:pt x="33528" y="94583"/>
                  </a:lnTo>
                  <a:lnTo>
                    <a:pt x="32004" y="82391"/>
                  </a:lnTo>
                  <a:lnTo>
                    <a:pt x="33696" y="65802"/>
                  </a:lnTo>
                  <a:lnTo>
                    <a:pt x="58007" y="22860"/>
                  </a:lnTo>
                  <a:lnTo>
                    <a:pt x="107513" y="1428"/>
                  </a:lnTo>
                  <a:lnTo>
                    <a:pt x="128111" y="0"/>
                  </a:lnTo>
                  <a:lnTo>
                    <a:pt x="142770" y="595"/>
                  </a:lnTo>
                  <a:lnTo>
                    <a:pt x="179927" y="16644"/>
                  </a:lnTo>
                  <a:lnTo>
                    <a:pt x="187642" y="36576"/>
                  </a:lnTo>
                  <a:lnTo>
                    <a:pt x="187642" y="44291"/>
                  </a:lnTo>
                  <a:lnTo>
                    <a:pt x="146399" y="64103"/>
                  </a:lnTo>
                  <a:lnTo>
                    <a:pt x="129635" y="30480"/>
                  </a:lnTo>
                  <a:lnTo>
                    <a:pt x="129635" y="21336"/>
                  </a:lnTo>
                  <a:lnTo>
                    <a:pt x="123539" y="15240"/>
                  </a:lnTo>
                  <a:lnTo>
                    <a:pt x="120491" y="13716"/>
                  </a:lnTo>
                  <a:lnTo>
                    <a:pt x="112871" y="13716"/>
                  </a:lnTo>
                  <a:lnTo>
                    <a:pt x="108299" y="15240"/>
                  </a:lnTo>
                  <a:lnTo>
                    <a:pt x="102203" y="24384"/>
                  </a:lnTo>
                  <a:lnTo>
                    <a:pt x="100679" y="30480"/>
                  </a:lnTo>
                  <a:lnTo>
                    <a:pt x="100679" y="111347"/>
                  </a:lnTo>
                  <a:lnTo>
                    <a:pt x="135731" y="111347"/>
                  </a:lnTo>
                  <a:lnTo>
                    <a:pt x="135731" y="135826"/>
                  </a:lnTo>
                  <a:lnTo>
                    <a:pt x="100679" y="135826"/>
                  </a:lnTo>
                  <a:lnTo>
                    <a:pt x="100679" y="294513"/>
                  </a:lnTo>
                  <a:lnTo>
                    <a:pt x="117062" y="330327"/>
                  </a:lnTo>
                  <a:lnTo>
                    <a:pt x="135731" y="332613"/>
                  </a:lnTo>
                  <a:lnTo>
                    <a:pt x="135731" y="340232"/>
                  </a:lnTo>
                  <a:close/>
                </a:path>
              </a:pathLst>
            </a:custGeom>
            <a:solidFill>
              <a:srgbClr val="006633"/>
            </a:solidFill>
          </p:spPr>
          <p:txBody>
            <a:bodyPr wrap="square" lIns="0" tIns="0" rIns="0" bIns="0" rtlCol="0"/>
            <a:lstStyle/>
            <a:p>
              <a:endParaRPr/>
            </a:p>
          </p:txBody>
        </p:sp>
      </p:grpSp>
      <p:grpSp>
        <p:nvGrpSpPr>
          <p:cNvPr id="12" name="object 12"/>
          <p:cNvGrpSpPr/>
          <p:nvPr/>
        </p:nvGrpSpPr>
        <p:grpSpPr>
          <a:xfrm>
            <a:off x="4367353" y="360802"/>
            <a:ext cx="912679" cy="308722"/>
            <a:chOff x="4214953" y="360801"/>
            <a:chExt cx="912679" cy="308722"/>
          </a:xfrm>
        </p:grpSpPr>
        <p:sp>
          <p:nvSpPr>
            <p:cNvPr id="13" name="object 13"/>
            <p:cNvSpPr/>
            <p:nvPr/>
          </p:nvSpPr>
          <p:spPr>
            <a:xfrm>
              <a:off x="4214953" y="360801"/>
              <a:ext cx="207309" cy="308722"/>
            </a:xfrm>
            <a:custGeom>
              <a:avLst/>
              <a:gdLst/>
              <a:ahLst/>
              <a:cxnLst/>
              <a:rect l="l" t="t" r="r" b="b"/>
              <a:pathLst>
                <a:path w="234950" h="349884">
                  <a:moveTo>
                    <a:pt x="118967" y="349377"/>
                  </a:moveTo>
                  <a:lnTo>
                    <a:pt x="45720" y="331088"/>
                  </a:lnTo>
                  <a:lnTo>
                    <a:pt x="39623" y="328040"/>
                  </a:lnTo>
                  <a:lnTo>
                    <a:pt x="30479" y="328040"/>
                  </a:lnTo>
                  <a:lnTo>
                    <a:pt x="25908" y="329564"/>
                  </a:lnTo>
                  <a:lnTo>
                    <a:pt x="21335" y="334137"/>
                  </a:lnTo>
                  <a:lnTo>
                    <a:pt x="16763" y="337185"/>
                  </a:lnTo>
                  <a:lnTo>
                    <a:pt x="12191" y="341757"/>
                  </a:lnTo>
                  <a:lnTo>
                    <a:pt x="9144" y="347853"/>
                  </a:lnTo>
                  <a:lnTo>
                    <a:pt x="0" y="347853"/>
                  </a:lnTo>
                  <a:lnTo>
                    <a:pt x="0" y="222789"/>
                  </a:lnTo>
                  <a:lnTo>
                    <a:pt x="9144" y="222789"/>
                  </a:lnTo>
                  <a:lnTo>
                    <a:pt x="16025" y="247627"/>
                  </a:lnTo>
                  <a:lnTo>
                    <a:pt x="25336" y="269474"/>
                  </a:lnTo>
                  <a:lnTo>
                    <a:pt x="51815" y="303656"/>
                  </a:lnTo>
                  <a:lnTo>
                    <a:pt x="100344" y="329374"/>
                  </a:lnTo>
                  <a:lnTo>
                    <a:pt x="117443" y="331088"/>
                  </a:lnTo>
                  <a:lnTo>
                    <a:pt x="130563" y="330207"/>
                  </a:lnTo>
                  <a:lnTo>
                    <a:pt x="168774" y="308465"/>
                  </a:lnTo>
                  <a:lnTo>
                    <a:pt x="178498" y="282225"/>
                  </a:lnTo>
                  <a:lnTo>
                    <a:pt x="178498" y="273081"/>
                  </a:lnTo>
                  <a:lnTo>
                    <a:pt x="152495" y="238029"/>
                  </a:lnTo>
                  <a:lnTo>
                    <a:pt x="145375" y="232267"/>
                  </a:lnTo>
                  <a:lnTo>
                    <a:pt x="135540" y="226218"/>
                  </a:lnTo>
                  <a:lnTo>
                    <a:pt x="123134" y="219598"/>
                  </a:lnTo>
                  <a:lnTo>
                    <a:pt x="86900" y="201184"/>
                  </a:lnTo>
                  <a:lnTo>
                    <a:pt x="68627" y="191273"/>
                  </a:lnTo>
                  <a:lnTo>
                    <a:pt x="32980" y="165663"/>
                  </a:lnTo>
                  <a:lnTo>
                    <a:pt x="7310" y="128548"/>
                  </a:lnTo>
                  <a:lnTo>
                    <a:pt x="1523" y="96107"/>
                  </a:lnTo>
                  <a:lnTo>
                    <a:pt x="3262" y="76603"/>
                  </a:lnTo>
                  <a:lnTo>
                    <a:pt x="30479" y="27432"/>
                  </a:lnTo>
                  <a:lnTo>
                    <a:pt x="63674" y="6858"/>
                  </a:lnTo>
                  <a:lnTo>
                    <a:pt x="103727" y="0"/>
                  </a:lnTo>
                  <a:lnTo>
                    <a:pt x="111728" y="285"/>
                  </a:lnTo>
                  <a:lnTo>
                    <a:pt x="155447" y="11215"/>
                  </a:lnTo>
                  <a:lnTo>
                    <a:pt x="163163" y="15240"/>
                  </a:lnTo>
                  <a:lnTo>
                    <a:pt x="173831" y="19812"/>
                  </a:lnTo>
                  <a:lnTo>
                    <a:pt x="183070" y="22859"/>
                  </a:lnTo>
                  <a:lnTo>
                    <a:pt x="190690" y="22859"/>
                  </a:lnTo>
                  <a:lnTo>
                    <a:pt x="193738" y="21336"/>
                  </a:lnTo>
                  <a:lnTo>
                    <a:pt x="196786" y="18288"/>
                  </a:lnTo>
                  <a:lnTo>
                    <a:pt x="199834" y="16764"/>
                  </a:lnTo>
                  <a:lnTo>
                    <a:pt x="201358" y="10668"/>
                  </a:lnTo>
                  <a:lnTo>
                    <a:pt x="204406" y="0"/>
                  </a:lnTo>
                  <a:lnTo>
                    <a:pt x="210502" y="0"/>
                  </a:lnTo>
                  <a:lnTo>
                    <a:pt x="213550" y="111347"/>
                  </a:lnTo>
                  <a:lnTo>
                    <a:pt x="204406" y="111347"/>
                  </a:lnTo>
                  <a:lnTo>
                    <a:pt x="199571" y="91654"/>
                  </a:lnTo>
                  <a:lnTo>
                    <a:pt x="192012" y="73818"/>
                  </a:lnTo>
                  <a:lnTo>
                    <a:pt x="154376" y="33115"/>
                  </a:lnTo>
                  <a:lnTo>
                    <a:pt x="108299" y="18288"/>
                  </a:lnTo>
                  <a:lnTo>
                    <a:pt x="96320" y="19145"/>
                  </a:lnTo>
                  <a:lnTo>
                    <a:pt x="62341" y="38924"/>
                  </a:lnTo>
                  <a:lnTo>
                    <a:pt x="53339" y="62579"/>
                  </a:lnTo>
                  <a:lnTo>
                    <a:pt x="53339" y="70199"/>
                  </a:lnTo>
                  <a:lnTo>
                    <a:pt x="82391" y="105251"/>
                  </a:lnTo>
                  <a:lnTo>
                    <a:pt x="116252" y="124579"/>
                  </a:lnTo>
                  <a:lnTo>
                    <a:pt x="135731" y="134302"/>
                  </a:lnTo>
                  <a:lnTo>
                    <a:pt x="162273" y="147994"/>
                  </a:lnTo>
                  <a:lnTo>
                    <a:pt x="202248" y="174807"/>
                  </a:lnTo>
                  <a:lnTo>
                    <a:pt x="229552" y="215122"/>
                  </a:lnTo>
                  <a:lnTo>
                    <a:pt x="234886" y="247173"/>
                  </a:lnTo>
                  <a:lnTo>
                    <a:pt x="232862" y="267167"/>
                  </a:lnTo>
                  <a:lnTo>
                    <a:pt x="216241" y="303189"/>
                  </a:lnTo>
                  <a:lnTo>
                    <a:pt x="184198" y="332017"/>
                  </a:lnTo>
                  <a:lnTo>
                    <a:pt x="142985" y="347400"/>
                  </a:lnTo>
                  <a:lnTo>
                    <a:pt x="118967" y="349377"/>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4451788" y="452325"/>
              <a:ext cx="189771" cy="215404"/>
            </a:xfrm>
            <a:prstGeom prst="rect">
              <a:avLst/>
            </a:prstGeom>
          </p:spPr>
        </p:pic>
        <p:sp>
          <p:nvSpPr>
            <p:cNvPr id="15" name="object 15"/>
            <p:cNvSpPr/>
            <p:nvPr/>
          </p:nvSpPr>
          <p:spPr>
            <a:xfrm>
              <a:off x="4663148" y="360806"/>
              <a:ext cx="464484" cy="307041"/>
            </a:xfrm>
            <a:custGeom>
              <a:avLst/>
              <a:gdLst/>
              <a:ahLst/>
              <a:cxnLst/>
              <a:rect l="l" t="t" r="r" b="b"/>
              <a:pathLst>
                <a:path w="526414" h="347980">
                  <a:moveTo>
                    <a:pt x="123545" y="332613"/>
                  </a:moveTo>
                  <a:lnTo>
                    <a:pt x="96316" y="304419"/>
                  </a:lnTo>
                  <a:lnTo>
                    <a:pt x="96012" y="292989"/>
                  </a:lnTo>
                  <a:lnTo>
                    <a:pt x="96012" y="7620"/>
                  </a:lnTo>
                  <a:lnTo>
                    <a:pt x="0" y="7620"/>
                  </a:lnTo>
                  <a:lnTo>
                    <a:pt x="0" y="16764"/>
                  </a:lnTo>
                  <a:lnTo>
                    <a:pt x="10668" y="16764"/>
                  </a:lnTo>
                  <a:lnTo>
                    <a:pt x="16764" y="19812"/>
                  </a:lnTo>
                  <a:lnTo>
                    <a:pt x="27432" y="54952"/>
                  </a:lnTo>
                  <a:lnTo>
                    <a:pt x="27432" y="292989"/>
                  </a:lnTo>
                  <a:lnTo>
                    <a:pt x="16764" y="329565"/>
                  </a:lnTo>
                  <a:lnTo>
                    <a:pt x="0" y="332613"/>
                  </a:lnTo>
                  <a:lnTo>
                    <a:pt x="0" y="340233"/>
                  </a:lnTo>
                  <a:lnTo>
                    <a:pt x="123545" y="340233"/>
                  </a:lnTo>
                  <a:lnTo>
                    <a:pt x="123545" y="332613"/>
                  </a:lnTo>
                  <a:close/>
                </a:path>
                <a:path w="526414" h="347980">
                  <a:moveTo>
                    <a:pt x="233362" y="38100"/>
                  </a:moveTo>
                  <a:lnTo>
                    <a:pt x="210121" y="2476"/>
                  </a:lnTo>
                  <a:lnTo>
                    <a:pt x="195173" y="0"/>
                  </a:lnTo>
                  <a:lnTo>
                    <a:pt x="187477" y="596"/>
                  </a:lnTo>
                  <a:lnTo>
                    <a:pt x="157911" y="30391"/>
                  </a:lnTo>
                  <a:lnTo>
                    <a:pt x="157073" y="38100"/>
                  </a:lnTo>
                  <a:lnTo>
                    <a:pt x="157911" y="45631"/>
                  </a:lnTo>
                  <a:lnTo>
                    <a:pt x="187477" y="75463"/>
                  </a:lnTo>
                  <a:lnTo>
                    <a:pt x="195173" y="76301"/>
                  </a:lnTo>
                  <a:lnTo>
                    <a:pt x="202946" y="75463"/>
                  </a:lnTo>
                  <a:lnTo>
                    <a:pt x="232778" y="45631"/>
                  </a:lnTo>
                  <a:lnTo>
                    <a:pt x="233362" y="38100"/>
                  </a:lnTo>
                  <a:close/>
                </a:path>
                <a:path w="526414" h="347980">
                  <a:moveTo>
                    <a:pt x="257746" y="332613"/>
                  </a:moveTo>
                  <a:lnTo>
                    <a:pt x="230606" y="304419"/>
                  </a:lnTo>
                  <a:lnTo>
                    <a:pt x="230314" y="292989"/>
                  </a:lnTo>
                  <a:lnTo>
                    <a:pt x="230314" y="111353"/>
                  </a:lnTo>
                  <a:lnTo>
                    <a:pt x="132689" y="111353"/>
                  </a:lnTo>
                  <a:lnTo>
                    <a:pt x="132689" y="120497"/>
                  </a:lnTo>
                  <a:lnTo>
                    <a:pt x="144881" y="120497"/>
                  </a:lnTo>
                  <a:lnTo>
                    <a:pt x="150977" y="123545"/>
                  </a:lnTo>
                  <a:lnTo>
                    <a:pt x="161645" y="158686"/>
                  </a:lnTo>
                  <a:lnTo>
                    <a:pt x="161645" y="292989"/>
                  </a:lnTo>
                  <a:lnTo>
                    <a:pt x="150977" y="329565"/>
                  </a:lnTo>
                  <a:lnTo>
                    <a:pt x="132689" y="332613"/>
                  </a:lnTo>
                  <a:lnTo>
                    <a:pt x="132689" y="340233"/>
                  </a:lnTo>
                  <a:lnTo>
                    <a:pt x="257746" y="340233"/>
                  </a:lnTo>
                  <a:lnTo>
                    <a:pt x="257746" y="332613"/>
                  </a:lnTo>
                  <a:close/>
                </a:path>
                <a:path w="526414" h="347980">
                  <a:moveTo>
                    <a:pt x="526262" y="320421"/>
                  </a:moveTo>
                  <a:lnTo>
                    <a:pt x="517017" y="320421"/>
                  </a:lnTo>
                  <a:lnTo>
                    <a:pt x="510921" y="318897"/>
                  </a:lnTo>
                  <a:lnTo>
                    <a:pt x="506349" y="315849"/>
                  </a:lnTo>
                  <a:lnTo>
                    <a:pt x="501777" y="311277"/>
                  </a:lnTo>
                  <a:lnTo>
                    <a:pt x="500253" y="309753"/>
                  </a:lnTo>
                  <a:lnTo>
                    <a:pt x="498729" y="303657"/>
                  </a:lnTo>
                  <a:lnTo>
                    <a:pt x="498500" y="299935"/>
                  </a:lnTo>
                  <a:lnTo>
                    <a:pt x="497967" y="293357"/>
                  </a:lnTo>
                  <a:lnTo>
                    <a:pt x="497446" y="283895"/>
                  </a:lnTo>
                  <a:lnTo>
                    <a:pt x="497230" y="272707"/>
                  </a:lnTo>
                  <a:lnTo>
                    <a:pt x="497205" y="132778"/>
                  </a:lnTo>
                  <a:lnTo>
                    <a:pt x="497205" y="7620"/>
                  </a:lnTo>
                  <a:lnTo>
                    <a:pt x="396532" y="7620"/>
                  </a:lnTo>
                  <a:lnTo>
                    <a:pt x="396532" y="18288"/>
                  </a:lnTo>
                  <a:lnTo>
                    <a:pt x="407200" y="18288"/>
                  </a:lnTo>
                  <a:lnTo>
                    <a:pt x="413296" y="19812"/>
                  </a:lnTo>
                  <a:lnTo>
                    <a:pt x="428625" y="132778"/>
                  </a:lnTo>
                  <a:lnTo>
                    <a:pt x="428625" y="163258"/>
                  </a:lnTo>
                  <a:lnTo>
                    <a:pt x="428536" y="283895"/>
                  </a:lnTo>
                  <a:lnTo>
                    <a:pt x="399173" y="316636"/>
                  </a:lnTo>
                  <a:lnTo>
                    <a:pt x="388912" y="318897"/>
                  </a:lnTo>
                  <a:lnTo>
                    <a:pt x="381292" y="318897"/>
                  </a:lnTo>
                  <a:lnTo>
                    <a:pt x="355384" y="283756"/>
                  </a:lnTo>
                  <a:lnTo>
                    <a:pt x="349592" y="240030"/>
                  </a:lnTo>
                  <a:lnTo>
                    <a:pt x="349288" y="219748"/>
                  </a:lnTo>
                  <a:lnTo>
                    <a:pt x="349592" y="200545"/>
                  </a:lnTo>
                  <a:lnTo>
                    <a:pt x="355384" y="160210"/>
                  </a:lnTo>
                  <a:lnTo>
                    <a:pt x="378244" y="128206"/>
                  </a:lnTo>
                  <a:lnTo>
                    <a:pt x="419100" y="148132"/>
                  </a:lnTo>
                  <a:lnTo>
                    <a:pt x="428625" y="163258"/>
                  </a:lnTo>
                  <a:lnTo>
                    <a:pt x="428625" y="132778"/>
                  </a:lnTo>
                  <a:lnTo>
                    <a:pt x="394868" y="107581"/>
                  </a:lnTo>
                  <a:lnTo>
                    <a:pt x="372148" y="103733"/>
                  </a:lnTo>
                  <a:lnTo>
                    <a:pt x="359841" y="104825"/>
                  </a:lnTo>
                  <a:lnTo>
                    <a:pt x="314020" y="127647"/>
                  </a:lnTo>
                  <a:lnTo>
                    <a:pt x="289750" y="163258"/>
                  </a:lnTo>
                  <a:lnTo>
                    <a:pt x="278180" y="212382"/>
                  </a:lnTo>
                  <a:lnTo>
                    <a:pt x="277558" y="230403"/>
                  </a:lnTo>
                  <a:lnTo>
                    <a:pt x="278726" y="252412"/>
                  </a:lnTo>
                  <a:lnTo>
                    <a:pt x="288493" y="291312"/>
                  </a:lnTo>
                  <a:lnTo>
                    <a:pt x="311391" y="325348"/>
                  </a:lnTo>
                  <a:lnTo>
                    <a:pt x="346760" y="345300"/>
                  </a:lnTo>
                  <a:lnTo>
                    <a:pt x="367576" y="347853"/>
                  </a:lnTo>
                  <a:lnTo>
                    <a:pt x="375551" y="347306"/>
                  </a:lnTo>
                  <a:lnTo>
                    <a:pt x="412737" y="329184"/>
                  </a:lnTo>
                  <a:lnTo>
                    <a:pt x="428625" y="311277"/>
                  </a:lnTo>
                  <a:lnTo>
                    <a:pt x="428625" y="347853"/>
                  </a:lnTo>
                  <a:lnTo>
                    <a:pt x="526262" y="329565"/>
                  </a:lnTo>
                  <a:lnTo>
                    <a:pt x="526262" y="320421"/>
                  </a:lnTo>
                  <a:close/>
                </a:path>
              </a:pathLst>
            </a:custGeom>
            <a:solidFill>
              <a:srgbClr val="006633"/>
            </a:solidFill>
          </p:spPr>
          <p:txBody>
            <a:bodyPr wrap="square" lIns="0" tIns="0" rIns="0" bIns="0" rtlCol="0"/>
            <a:lstStyle/>
            <a:p>
              <a:endParaRPr/>
            </a:p>
          </p:txBody>
        </p:sp>
      </p:grpSp>
      <p:grpSp>
        <p:nvGrpSpPr>
          <p:cNvPr id="16" name="object 16"/>
          <p:cNvGrpSpPr/>
          <p:nvPr/>
        </p:nvGrpSpPr>
        <p:grpSpPr>
          <a:xfrm>
            <a:off x="5391601" y="367525"/>
            <a:ext cx="1134593" cy="300318"/>
            <a:chOff x="5239200" y="367525"/>
            <a:chExt cx="1134593" cy="300318"/>
          </a:xfrm>
        </p:grpSpPr>
        <p:sp>
          <p:nvSpPr>
            <p:cNvPr id="17" name="object 17"/>
            <p:cNvSpPr/>
            <p:nvPr/>
          </p:nvSpPr>
          <p:spPr>
            <a:xfrm>
              <a:off x="5239200" y="367525"/>
              <a:ext cx="436469" cy="300318"/>
            </a:xfrm>
            <a:custGeom>
              <a:avLst/>
              <a:gdLst/>
              <a:ahLst/>
              <a:cxnLst/>
              <a:rect l="l" t="t" r="r" b="b"/>
              <a:pathLst>
                <a:path w="494664" h="340359">
                  <a:moveTo>
                    <a:pt x="347757" y="340233"/>
                  </a:moveTo>
                  <a:lnTo>
                    <a:pt x="337089" y="340233"/>
                  </a:lnTo>
                  <a:lnTo>
                    <a:pt x="254698" y="126682"/>
                  </a:lnTo>
                  <a:lnTo>
                    <a:pt x="164687" y="340233"/>
                  </a:lnTo>
                  <a:lnTo>
                    <a:pt x="155543" y="340233"/>
                  </a:lnTo>
                  <a:lnTo>
                    <a:pt x="45719" y="68675"/>
                  </a:lnTo>
                  <a:lnTo>
                    <a:pt x="38076" y="50110"/>
                  </a:lnTo>
                  <a:lnTo>
                    <a:pt x="18288" y="13716"/>
                  </a:lnTo>
                  <a:lnTo>
                    <a:pt x="0" y="9144"/>
                  </a:lnTo>
                  <a:lnTo>
                    <a:pt x="0" y="0"/>
                  </a:lnTo>
                  <a:lnTo>
                    <a:pt x="144875" y="0"/>
                  </a:lnTo>
                  <a:lnTo>
                    <a:pt x="144875" y="9144"/>
                  </a:lnTo>
                  <a:lnTo>
                    <a:pt x="132683" y="9144"/>
                  </a:lnTo>
                  <a:lnTo>
                    <a:pt x="125063" y="10668"/>
                  </a:lnTo>
                  <a:lnTo>
                    <a:pt x="120491" y="13716"/>
                  </a:lnTo>
                  <a:lnTo>
                    <a:pt x="117443" y="16764"/>
                  </a:lnTo>
                  <a:lnTo>
                    <a:pt x="115919" y="21336"/>
                  </a:lnTo>
                  <a:lnTo>
                    <a:pt x="115919" y="25908"/>
                  </a:lnTo>
                  <a:lnTo>
                    <a:pt x="116538" y="31899"/>
                  </a:lnTo>
                  <a:lnTo>
                    <a:pt x="118586" y="40624"/>
                  </a:lnTo>
                  <a:lnTo>
                    <a:pt x="122348" y="51920"/>
                  </a:lnTo>
                  <a:lnTo>
                    <a:pt x="128111" y="65627"/>
                  </a:lnTo>
                  <a:lnTo>
                    <a:pt x="192119" y="227361"/>
                  </a:lnTo>
                  <a:lnTo>
                    <a:pt x="245554" y="100679"/>
                  </a:lnTo>
                  <a:lnTo>
                    <a:pt x="231838" y="65627"/>
                  </a:lnTo>
                  <a:lnTo>
                    <a:pt x="226409" y="52158"/>
                  </a:lnTo>
                  <a:lnTo>
                    <a:pt x="221551" y="41386"/>
                  </a:lnTo>
                  <a:lnTo>
                    <a:pt x="217265" y="33185"/>
                  </a:lnTo>
                  <a:lnTo>
                    <a:pt x="213550" y="27432"/>
                  </a:lnTo>
                  <a:lnTo>
                    <a:pt x="210502" y="21336"/>
                  </a:lnTo>
                  <a:lnTo>
                    <a:pt x="205930" y="15240"/>
                  </a:lnTo>
                  <a:lnTo>
                    <a:pt x="199834" y="13716"/>
                  </a:lnTo>
                  <a:lnTo>
                    <a:pt x="195262" y="10668"/>
                  </a:lnTo>
                  <a:lnTo>
                    <a:pt x="186023" y="9144"/>
                  </a:lnTo>
                  <a:lnTo>
                    <a:pt x="176879" y="9144"/>
                  </a:lnTo>
                  <a:lnTo>
                    <a:pt x="176879" y="0"/>
                  </a:lnTo>
                  <a:lnTo>
                    <a:pt x="337089" y="0"/>
                  </a:lnTo>
                  <a:lnTo>
                    <a:pt x="337089" y="9144"/>
                  </a:lnTo>
                  <a:lnTo>
                    <a:pt x="326421" y="9144"/>
                  </a:lnTo>
                  <a:lnTo>
                    <a:pt x="318801" y="10668"/>
                  </a:lnTo>
                  <a:lnTo>
                    <a:pt x="312705" y="12192"/>
                  </a:lnTo>
                  <a:lnTo>
                    <a:pt x="309657" y="12192"/>
                  </a:lnTo>
                  <a:lnTo>
                    <a:pt x="305085" y="16764"/>
                  </a:lnTo>
                  <a:lnTo>
                    <a:pt x="302037" y="22859"/>
                  </a:lnTo>
                  <a:lnTo>
                    <a:pt x="302037" y="27432"/>
                  </a:lnTo>
                  <a:lnTo>
                    <a:pt x="302847" y="31185"/>
                  </a:lnTo>
                  <a:lnTo>
                    <a:pt x="308467" y="47872"/>
                  </a:lnTo>
                  <a:lnTo>
                    <a:pt x="312705" y="61055"/>
                  </a:lnTo>
                  <a:lnTo>
                    <a:pt x="373665" y="219741"/>
                  </a:lnTo>
                  <a:lnTo>
                    <a:pt x="432649" y="65960"/>
                  </a:lnTo>
                  <a:lnTo>
                    <a:pt x="435673" y="57626"/>
                  </a:lnTo>
                  <a:lnTo>
                    <a:pt x="437840" y="51006"/>
                  </a:lnTo>
                  <a:lnTo>
                    <a:pt x="439293" y="45815"/>
                  </a:lnTo>
                  <a:lnTo>
                    <a:pt x="440817" y="41243"/>
                  </a:lnTo>
                  <a:lnTo>
                    <a:pt x="440817" y="24384"/>
                  </a:lnTo>
                  <a:lnTo>
                    <a:pt x="439293" y="19812"/>
                  </a:lnTo>
                  <a:lnTo>
                    <a:pt x="407289" y="9144"/>
                  </a:lnTo>
                  <a:lnTo>
                    <a:pt x="407289" y="0"/>
                  </a:lnTo>
                  <a:lnTo>
                    <a:pt x="494157" y="0"/>
                  </a:lnTo>
                  <a:lnTo>
                    <a:pt x="494157" y="9144"/>
                  </a:lnTo>
                  <a:lnTo>
                    <a:pt x="488061" y="9144"/>
                  </a:lnTo>
                  <a:lnTo>
                    <a:pt x="483489" y="10668"/>
                  </a:lnTo>
                  <a:lnTo>
                    <a:pt x="474345" y="16764"/>
                  </a:lnTo>
                  <a:lnTo>
                    <a:pt x="471297" y="21336"/>
                  </a:lnTo>
                  <a:lnTo>
                    <a:pt x="466725" y="27432"/>
                  </a:lnTo>
                  <a:lnTo>
                    <a:pt x="465629" y="30828"/>
                  </a:lnTo>
                  <a:lnTo>
                    <a:pt x="451485" y="65627"/>
                  </a:lnTo>
                  <a:lnTo>
                    <a:pt x="347757" y="340233"/>
                  </a:lnTo>
                  <a:close/>
                </a:path>
              </a:pathLst>
            </a:custGeom>
            <a:solidFill>
              <a:srgbClr val="006633"/>
            </a:solidFill>
          </p:spPr>
          <p:txBody>
            <a:bodyPr wrap="square" lIns="0" tIns="0" rIns="0" bIns="0" rtlCol="0"/>
            <a:lstStyle/>
            <a:p>
              <a:endParaRPr/>
            </a:p>
          </p:txBody>
        </p:sp>
        <p:pic>
          <p:nvPicPr>
            <p:cNvPr id="18" name="object 18"/>
            <p:cNvPicPr/>
            <p:nvPr/>
          </p:nvPicPr>
          <p:blipFill>
            <a:blip r:embed="rId6"/>
            <a:stretch>
              <a:fillRect/>
            </a:stretch>
          </p:blipFill>
          <p:spPr>
            <a:xfrm>
              <a:off x="5690048" y="452325"/>
              <a:ext cx="349922" cy="215404"/>
            </a:xfrm>
            <a:prstGeom prst="rect">
              <a:avLst/>
            </a:prstGeom>
          </p:spPr>
        </p:pic>
        <p:sp>
          <p:nvSpPr>
            <p:cNvPr id="19" name="object 19"/>
            <p:cNvSpPr/>
            <p:nvPr/>
          </p:nvSpPr>
          <p:spPr>
            <a:xfrm>
              <a:off x="6056107" y="385006"/>
              <a:ext cx="136151" cy="280147"/>
            </a:xfrm>
            <a:custGeom>
              <a:avLst/>
              <a:gdLst/>
              <a:ahLst/>
              <a:cxnLst/>
              <a:rect l="l" t="t" r="r" b="b"/>
              <a:pathLst>
                <a:path w="154304" h="317500">
                  <a:moveTo>
                    <a:pt x="88392" y="317373"/>
                  </a:moveTo>
                  <a:lnTo>
                    <a:pt x="51816" y="305181"/>
                  </a:lnTo>
                  <a:lnTo>
                    <a:pt x="31122" y="271447"/>
                  </a:lnTo>
                  <a:lnTo>
                    <a:pt x="30480" y="231933"/>
                  </a:lnTo>
                  <a:lnTo>
                    <a:pt x="30480" y="108394"/>
                  </a:lnTo>
                  <a:lnTo>
                    <a:pt x="0" y="108394"/>
                  </a:lnTo>
                  <a:lnTo>
                    <a:pt x="0" y="99250"/>
                  </a:lnTo>
                  <a:lnTo>
                    <a:pt x="15192" y="88622"/>
                  </a:lnTo>
                  <a:lnTo>
                    <a:pt x="28956" y="77450"/>
                  </a:lnTo>
                  <a:lnTo>
                    <a:pt x="63341" y="40813"/>
                  </a:lnTo>
                  <a:lnTo>
                    <a:pt x="89916" y="0"/>
                  </a:lnTo>
                  <a:lnTo>
                    <a:pt x="99155" y="0"/>
                  </a:lnTo>
                  <a:lnTo>
                    <a:pt x="99155" y="83915"/>
                  </a:lnTo>
                  <a:lnTo>
                    <a:pt x="154019" y="83915"/>
                  </a:lnTo>
                  <a:lnTo>
                    <a:pt x="154019" y="108394"/>
                  </a:lnTo>
                  <a:lnTo>
                    <a:pt x="99155" y="108394"/>
                  </a:lnTo>
                  <a:lnTo>
                    <a:pt x="99179" y="258825"/>
                  </a:lnTo>
                  <a:lnTo>
                    <a:pt x="112871" y="288417"/>
                  </a:lnTo>
                  <a:lnTo>
                    <a:pt x="115919" y="288417"/>
                  </a:lnTo>
                  <a:lnTo>
                    <a:pt x="123682" y="286964"/>
                  </a:lnTo>
                  <a:lnTo>
                    <a:pt x="131159" y="282511"/>
                  </a:lnTo>
                  <a:lnTo>
                    <a:pt x="138636" y="274915"/>
                  </a:lnTo>
                  <a:lnTo>
                    <a:pt x="146399" y="264032"/>
                  </a:lnTo>
                  <a:lnTo>
                    <a:pt x="154019" y="270129"/>
                  </a:lnTo>
                  <a:lnTo>
                    <a:pt x="142278" y="290369"/>
                  </a:lnTo>
                  <a:lnTo>
                    <a:pt x="127527" y="305180"/>
                  </a:lnTo>
                  <a:lnTo>
                    <a:pt x="109616" y="314277"/>
                  </a:lnTo>
                  <a:lnTo>
                    <a:pt x="88392"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7"/>
            <a:stretch>
              <a:fillRect/>
            </a:stretch>
          </p:blipFill>
          <p:spPr>
            <a:xfrm>
              <a:off x="6204192" y="452325"/>
              <a:ext cx="169601" cy="215404"/>
            </a:xfrm>
            <a:prstGeom prst="rect">
              <a:avLst/>
            </a:prstGeom>
          </p:spPr>
        </p:pic>
      </p:grpSp>
      <p:grpSp>
        <p:nvGrpSpPr>
          <p:cNvPr id="21" name="object 21"/>
          <p:cNvGrpSpPr/>
          <p:nvPr/>
        </p:nvGrpSpPr>
        <p:grpSpPr>
          <a:xfrm>
            <a:off x="970284" y="1413342"/>
            <a:ext cx="1421359" cy="215601"/>
            <a:chOff x="817883" y="1413341"/>
            <a:chExt cx="1421359" cy="215601"/>
          </a:xfrm>
        </p:grpSpPr>
        <p:sp>
          <p:nvSpPr>
            <p:cNvPr id="22" name="object 22"/>
            <p:cNvSpPr/>
            <p:nvPr/>
          </p:nvSpPr>
          <p:spPr>
            <a:xfrm>
              <a:off x="817883" y="1413341"/>
              <a:ext cx="168649" cy="212912"/>
            </a:xfrm>
            <a:custGeom>
              <a:avLst/>
              <a:gdLst/>
              <a:ahLst/>
              <a:cxnLst/>
              <a:rect l="l" t="t" r="r" b="b"/>
              <a:pathLst>
                <a:path w="191134" h="241300">
                  <a:moveTo>
                    <a:pt x="190690" y="0"/>
                  </a:moveTo>
                  <a:lnTo>
                    <a:pt x="0" y="0"/>
                  </a:lnTo>
                  <a:lnTo>
                    <a:pt x="0" y="41910"/>
                  </a:lnTo>
                  <a:lnTo>
                    <a:pt x="70205" y="41910"/>
                  </a:lnTo>
                  <a:lnTo>
                    <a:pt x="70205" y="241300"/>
                  </a:lnTo>
                  <a:lnTo>
                    <a:pt x="118973" y="241300"/>
                  </a:lnTo>
                  <a:lnTo>
                    <a:pt x="118973" y="41910"/>
                  </a:lnTo>
                  <a:lnTo>
                    <a:pt x="190690" y="41910"/>
                  </a:lnTo>
                  <a:lnTo>
                    <a:pt x="190690" y="0"/>
                  </a:lnTo>
                  <a:close/>
                </a:path>
              </a:pathLst>
            </a:custGeom>
            <a:solidFill>
              <a:srgbClr val="FF0000"/>
            </a:solidFill>
          </p:spPr>
          <p:txBody>
            <a:bodyPr wrap="square" lIns="0" tIns="0" rIns="0" bIns="0" rtlCol="0"/>
            <a:lstStyle/>
            <a:p>
              <a:endParaRPr/>
            </a:p>
          </p:txBody>
        </p:sp>
        <p:pic>
          <p:nvPicPr>
            <p:cNvPr id="23" name="object 23"/>
            <p:cNvPicPr/>
            <p:nvPr/>
          </p:nvPicPr>
          <p:blipFill>
            <a:blip r:embed="rId8"/>
            <a:stretch>
              <a:fillRect/>
            </a:stretch>
          </p:blipFill>
          <p:spPr>
            <a:xfrm>
              <a:off x="1011694" y="1468755"/>
              <a:ext cx="249022" cy="160188"/>
            </a:xfrm>
            <a:prstGeom prst="rect">
              <a:avLst/>
            </a:prstGeom>
          </p:spPr>
        </p:pic>
        <p:pic>
          <p:nvPicPr>
            <p:cNvPr id="24" name="object 24"/>
            <p:cNvPicPr/>
            <p:nvPr/>
          </p:nvPicPr>
          <p:blipFill>
            <a:blip r:embed="rId9"/>
            <a:stretch>
              <a:fillRect/>
            </a:stretch>
          </p:blipFill>
          <p:spPr>
            <a:xfrm>
              <a:off x="1282149" y="1417656"/>
              <a:ext cx="249022" cy="211286"/>
            </a:xfrm>
            <a:prstGeom prst="rect">
              <a:avLst/>
            </a:prstGeom>
          </p:spPr>
        </p:pic>
        <p:sp>
          <p:nvSpPr>
            <p:cNvPr id="25" name="object 25"/>
            <p:cNvSpPr/>
            <p:nvPr/>
          </p:nvSpPr>
          <p:spPr>
            <a:xfrm>
              <a:off x="1552771" y="1468755"/>
              <a:ext cx="226359" cy="158003"/>
            </a:xfrm>
            <a:custGeom>
              <a:avLst/>
              <a:gdLst/>
              <a:ahLst/>
              <a:cxnLst/>
              <a:rect l="l" t="t" r="r" b="b"/>
              <a:pathLst>
                <a:path w="256539" h="179069">
                  <a:moveTo>
                    <a:pt x="256222" y="178498"/>
                  </a:moveTo>
                  <a:lnTo>
                    <a:pt x="210502" y="178498"/>
                  </a:lnTo>
                  <a:lnTo>
                    <a:pt x="210502" y="79343"/>
                  </a:lnTo>
                  <a:lnTo>
                    <a:pt x="210216" y="67032"/>
                  </a:lnTo>
                  <a:lnTo>
                    <a:pt x="195167" y="35147"/>
                  </a:lnTo>
                  <a:lnTo>
                    <a:pt x="179927" y="35147"/>
                  </a:lnTo>
                  <a:lnTo>
                    <a:pt x="153781" y="64579"/>
                  </a:lnTo>
                  <a:lnTo>
                    <a:pt x="152495" y="178498"/>
                  </a:lnTo>
                  <a:lnTo>
                    <a:pt x="105251" y="178498"/>
                  </a:lnTo>
                  <a:lnTo>
                    <a:pt x="105227" y="70961"/>
                  </a:lnTo>
                  <a:lnTo>
                    <a:pt x="96107" y="39719"/>
                  </a:lnTo>
                  <a:lnTo>
                    <a:pt x="93059" y="36671"/>
                  </a:lnTo>
                  <a:lnTo>
                    <a:pt x="86868" y="35147"/>
                  </a:lnTo>
                  <a:lnTo>
                    <a:pt x="74676" y="35147"/>
                  </a:lnTo>
                  <a:lnTo>
                    <a:pt x="68580" y="36671"/>
                  </a:lnTo>
                  <a:lnTo>
                    <a:pt x="62484" y="41243"/>
                  </a:lnTo>
                  <a:lnTo>
                    <a:pt x="56387" y="44291"/>
                  </a:lnTo>
                  <a:lnTo>
                    <a:pt x="47291" y="81581"/>
                  </a:lnTo>
                  <a:lnTo>
                    <a:pt x="47244" y="178498"/>
                  </a:lnTo>
                  <a:lnTo>
                    <a:pt x="0" y="178498"/>
                  </a:lnTo>
                  <a:lnTo>
                    <a:pt x="0" y="4572"/>
                  </a:lnTo>
                  <a:lnTo>
                    <a:pt x="42672" y="4572"/>
                  </a:lnTo>
                  <a:lnTo>
                    <a:pt x="42672" y="27527"/>
                  </a:lnTo>
                  <a:lnTo>
                    <a:pt x="54674" y="15470"/>
                  </a:lnTo>
                  <a:lnTo>
                    <a:pt x="67829" y="6869"/>
                  </a:lnTo>
                  <a:lnTo>
                    <a:pt x="82145" y="1715"/>
                  </a:lnTo>
                  <a:lnTo>
                    <a:pt x="97631" y="0"/>
                  </a:lnTo>
                  <a:lnTo>
                    <a:pt x="105370" y="547"/>
                  </a:lnTo>
                  <a:lnTo>
                    <a:pt x="142446" y="21161"/>
                  </a:lnTo>
                  <a:lnTo>
                    <a:pt x="146399" y="27527"/>
                  </a:lnTo>
                  <a:lnTo>
                    <a:pt x="152138" y="21161"/>
                  </a:lnTo>
                  <a:lnTo>
                    <a:pt x="192040" y="547"/>
                  </a:lnTo>
                  <a:lnTo>
                    <a:pt x="199834" y="0"/>
                  </a:lnTo>
                  <a:lnTo>
                    <a:pt x="208692" y="547"/>
                  </a:lnTo>
                  <a:lnTo>
                    <a:pt x="243458" y="17954"/>
                  </a:lnTo>
                  <a:lnTo>
                    <a:pt x="255936" y="55435"/>
                  </a:lnTo>
                  <a:lnTo>
                    <a:pt x="256222" y="67151"/>
                  </a:lnTo>
                  <a:lnTo>
                    <a:pt x="256222" y="178498"/>
                  </a:lnTo>
                  <a:close/>
                </a:path>
              </a:pathLst>
            </a:custGeom>
            <a:solidFill>
              <a:srgbClr val="FF0000"/>
            </a:solidFill>
          </p:spPr>
          <p:txBody>
            <a:bodyPr wrap="square" lIns="0" tIns="0" rIns="0" bIns="0" rtlCol="0"/>
            <a:lstStyle/>
            <a:p>
              <a:endParaRPr/>
            </a:p>
          </p:txBody>
        </p:sp>
        <p:pic>
          <p:nvPicPr>
            <p:cNvPr id="26" name="object 26"/>
            <p:cNvPicPr/>
            <p:nvPr/>
          </p:nvPicPr>
          <p:blipFill>
            <a:blip r:embed="rId10"/>
            <a:stretch>
              <a:fillRect/>
            </a:stretch>
          </p:blipFill>
          <p:spPr>
            <a:xfrm>
              <a:off x="1807088" y="1468755"/>
              <a:ext cx="144051" cy="160188"/>
            </a:xfrm>
            <a:prstGeom prst="rect">
              <a:avLst/>
            </a:prstGeom>
          </p:spPr>
        </p:pic>
        <p:pic>
          <p:nvPicPr>
            <p:cNvPr id="27" name="object 27"/>
            <p:cNvPicPr/>
            <p:nvPr/>
          </p:nvPicPr>
          <p:blipFill>
            <a:blip r:embed="rId11"/>
            <a:stretch>
              <a:fillRect/>
            </a:stretch>
          </p:blipFill>
          <p:spPr>
            <a:xfrm>
              <a:off x="1983413" y="1468755"/>
              <a:ext cx="140017" cy="157498"/>
            </a:xfrm>
            <a:prstGeom prst="rect">
              <a:avLst/>
            </a:prstGeom>
          </p:spPr>
        </p:pic>
        <p:pic>
          <p:nvPicPr>
            <p:cNvPr id="28" name="object 28"/>
            <p:cNvPicPr/>
            <p:nvPr/>
          </p:nvPicPr>
          <p:blipFill>
            <a:blip r:embed="rId12"/>
            <a:stretch>
              <a:fillRect/>
            </a:stretch>
          </p:blipFill>
          <p:spPr>
            <a:xfrm>
              <a:off x="2149063" y="1417656"/>
              <a:ext cx="90179" cy="211286"/>
            </a:xfrm>
            <a:prstGeom prst="rect">
              <a:avLst/>
            </a:prstGeom>
          </p:spPr>
        </p:pic>
      </p:grpSp>
      <p:grpSp>
        <p:nvGrpSpPr>
          <p:cNvPr id="29" name="object 29"/>
          <p:cNvGrpSpPr/>
          <p:nvPr/>
        </p:nvGrpSpPr>
        <p:grpSpPr>
          <a:xfrm>
            <a:off x="2492497" y="1413286"/>
            <a:ext cx="683699" cy="270874"/>
            <a:chOff x="2340096" y="1413286"/>
            <a:chExt cx="683699" cy="270874"/>
          </a:xfrm>
        </p:grpSpPr>
        <p:pic>
          <p:nvPicPr>
            <p:cNvPr id="30" name="object 30"/>
            <p:cNvPicPr/>
            <p:nvPr/>
          </p:nvPicPr>
          <p:blipFill>
            <a:blip r:embed="rId13"/>
            <a:stretch>
              <a:fillRect/>
            </a:stretch>
          </p:blipFill>
          <p:spPr>
            <a:xfrm>
              <a:off x="2340096" y="1468755"/>
              <a:ext cx="149430" cy="215404"/>
            </a:xfrm>
            <a:prstGeom prst="rect">
              <a:avLst/>
            </a:prstGeom>
          </p:spPr>
        </p:pic>
        <p:sp>
          <p:nvSpPr>
            <p:cNvPr id="31" name="object 31"/>
            <p:cNvSpPr/>
            <p:nvPr/>
          </p:nvSpPr>
          <p:spPr>
            <a:xfrm>
              <a:off x="2522219" y="1413286"/>
              <a:ext cx="42022" cy="212912"/>
            </a:xfrm>
            <a:custGeom>
              <a:avLst/>
              <a:gdLst/>
              <a:ahLst/>
              <a:cxnLst/>
              <a:rect l="l" t="t" r="r" b="b"/>
              <a:pathLst>
                <a:path w="47625" h="241300">
                  <a:moveTo>
                    <a:pt x="47244" y="240791"/>
                  </a:moveTo>
                  <a:lnTo>
                    <a:pt x="0" y="240791"/>
                  </a:lnTo>
                  <a:lnTo>
                    <a:pt x="0" y="0"/>
                  </a:lnTo>
                  <a:lnTo>
                    <a:pt x="47244" y="0"/>
                  </a:lnTo>
                  <a:lnTo>
                    <a:pt x="47244" y="240791"/>
                  </a:lnTo>
                  <a:close/>
                </a:path>
              </a:pathLst>
            </a:custGeom>
            <a:solidFill>
              <a:srgbClr val="FF0000"/>
            </a:solidFill>
          </p:spPr>
          <p:txBody>
            <a:bodyPr wrap="square" lIns="0" tIns="0" rIns="0" bIns="0" rtlCol="0"/>
            <a:lstStyle/>
            <a:p>
              <a:endParaRPr/>
            </a:p>
          </p:txBody>
        </p:sp>
        <p:pic>
          <p:nvPicPr>
            <p:cNvPr id="32" name="object 32"/>
            <p:cNvPicPr/>
            <p:nvPr/>
          </p:nvPicPr>
          <p:blipFill>
            <a:blip r:embed="rId14"/>
            <a:stretch>
              <a:fillRect/>
            </a:stretch>
          </p:blipFill>
          <p:spPr>
            <a:xfrm>
              <a:off x="2594498" y="1468755"/>
              <a:ext cx="143967" cy="160188"/>
            </a:xfrm>
            <a:prstGeom prst="rect">
              <a:avLst/>
            </a:prstGeom>
          </p:spPr>
        </p:pic>
        <p:pic>
          <p:nvPicPr>
            <p:cNvPr id="33" name="object 33"/>
            <p:cNvPicPr/>
            <p:nvPr/>
          </p:nvPicPr>
          <p:blipFill>
            <a:blip r:embed="rId15"/>
            <a:stretch>
              <a:fillRect/>
            </a:stretch>
          </p:blipFill>
          <p:spPr>
            <a:xfrm>
              <a:off x="2769394" y="1468754"/>
              <a:ext cx="140017" cy="157498"/>
            </a:xfrm>
            <a:prstGeom prst="rect">
              <a:avLst/>
            </a:prstGeom>
          </p:spPr>
        </p:pic>
        <p:pic>
          <p:nvPicPr>
            <p:cNvPr id="34" name="object 34"/>
            <p:cNvPicPr/>
            <p:nvPr/>
          </p:nvPicPr>
          <p:blipFill>
            <a:blip r:embed="rId16"/>
            <a:stretch>
              <a:fillRect/>
            </a:stretch>
          </p:blipFill>
          <p:spPr>
            <a:xfrm>
              <a:off x="2933615" y="1417656"/>
              <a:ext cx="90179" cy="211286"/>
            </a:xfrm>
            <a:prstGeom prst="rect">
              <a:avLst/>
            </a:prstGeom>
          </p:spPr>
        </p:pic>
      </p:grpSp>
      <p:grpSp>
        <p:nvGrpSpPr>
          <p:cNvPr id="35" name="object 35"/>
          <p:cNvGrpSpPr/>
          <p:nvPr/>
        </p:nvGrpSpPr>
        <p:grpSpPr>
          <a:xfrm>
            <a:off x="3259651" y="1417657"/>
            <a:ext cx="975751" cy="211287"/>
            <a:chOff x="3107251" y="1417656"/>
            <a:chExt cx="975751" cy="211287"/>
          </a:xfrm>
        </p:grpSpPr>
        <p:sp>
          <p:nvSpPr>
            <p:cNvPr id="36" name="object 36"/>
            <p:cNvSpPr/>
            <p:nvPr/>
          </p:nvSpPr>
          <p:spPr>
            <a:xfrm>
              <a:off x="3107251" y="1472788"/>
              <a:ext cx="229160" cy="153521"/>
            </a:xfrm>
            <a:custGeom>
              <a:avLst/>
              <a:gdLst/>
              <a:ahLst/>
              <a:cxnLst/>
              <a:rect l="l" t="t" r="r" b="b"/>
              <a:pathLst>
                <a:path w="259714" h="173989">
                  <a:moveTo>
                    <a:pt x="204406" y="173926"/>
                  </a:moveTo>
                  <a:lnTo>
                    <a:pt x="160210" y="173926"/>
                  </a:lnTo>
                  <a:lnTo>
                    <a:pt x="129635" y="61055"/>
                  </a:lnTo>
                  <a:lnTo>
                    <a:pt x="100679" y="173926"/>
                  </a:lnTo>
                  <a:lnTo>
                    <a:pt x="54959" y="173926"/>
                  </a:lnTo>
                  <a:lnTo>
                    <a:pt x="0" y="0"/>
                  </a:lnTo>
                  <a:lnTo>
                    <a:pt x="44291" y="0"/>
                  </a:lnTo>
                  <a:lnTo>
                    <a:pt x="77819" y="114490"/>
                  </a:lnTo>
                  <a:lnTo>
                    <a:pt x="108299" y="0"/>
                  </a:lnTo>
                  <a:lnTo>
                    <a:pt x="152590" y="0"/>
                  </a:lnTo>
                  <a:lnTo>
                    <a:pt x="181546" y="114490"/>
                  </a:lnTo>
                  <a:lnTo>
                    <a:pt x="213550" y="0"/>
                  </a:lnTo>
                  <a:lnTo>
                    <a:pt x="259365" y="0"/>
                  </a:lnTo>
                  <a:lnTo>
                    <a:pt x="204406" y="173926"/>
                  </a:lnTo>
                  <a:close/>
                </a:path>
              </a:pathLst>
            </a:custGeom>
            <a:solidFill>
              <a:srgbClr val="FF0000"/>
            </a:solidFill>
          </p:spPr>
          <p:txBody>
            <a:bodyPr wrap="square" lIns="0" tIns="0" rIns="0" bIns="0" rtlCol="0"/>
            <a:lstStyle/>
            <a:p>
              <a:endParaRPr/>
            </a:p>
          </p:txBody>
        </p:sp>
        <p:pic>
          <p:nvPicPr>
            <p:cNvPr id="37" name="object 37"/>
            <p:cNvPicPr/>
            <p:nvPr/>
          </p:nvPicPr>
          <p:blipFill>
            <a:blip r:embed="rId17"/>
            <a:stretch>
              <a:fillRect/>
            </a:stretch>
          </p:blipFill>
          <p:spPr>
            <a:xfrm>
              <a:off x="3350894" y="1468754"/>
              <a:ext cx="304155" cy="160188"/>
            </a:xfrm>
            <a:prstGeom prst="rect">
              <a:avLst/>
            </a:prstGeom>
          </p:spPr>
        </p:pic>
        <p:pic>
          <p:nvPicPr>
            <p:cNvPr id="38" name="object 38"/>
            <p:cNvPicPr/>
            <p:nvPr/>
          </p:nvPicPr>
          <p:blipFill>
            <a:blip r:embed="rId18"/>
            <a:stretch>
              <a:fillRect/>
            </a:stretch>
          </p:blipFill>
          <p:spPr>
            <a:xfrm>
              <a:off x="3673877" y="1417656"/>
              <a:ext cx="246333" cy="211286"/>
            </a:xfrm>
            <a:prstGeom prst="rect">
              <a:avLst/>
            </a:prstGeom>
          </p:spPr>
        </p:pic>
        <p:pic>
          <p:nvPicPr>
            <p:cNvPr id="39" name="object 39"/>
            <p:cNvPicPr/>
            <p:nvPr/>
          </p:nvPicPr>
          <p:blipFill>
            <a:blip r:embed="rId19"/>
            <a:stretch>
              <a:fillRect/>
            </a:stretch>
          </p:blipFill>
          <p:spPr>
            <a:xfrm>
              <a:off x="3939035" y="1468754"/>
              <a:ext cx="143967" cy="160188"/>
            </a:xfrm>
            <a:prstGeom prst="rect">
              <a:avLst/>
            </a:prstGeom>
          </p:spPr>
        </p:pic>
      </p:grpSp>
      <p:sp>
        <p:nvSpPr>
          <p:cNvPr id="40" name="object 40"/>
          <p:cNvSpPr/>
          <p:nvPr/>
        </p:nvSpPr>
        <p:spPr>
          <a:xfrm>
            <a:off x="4278518" y="1472790"/>
            <a:ext cx="40901" cy="40901"/>
          </a:xfrm>
          <a:custGeom>
            <a:avLst/>
            <a:gdLst/>
            <a:ahLst/>
            <a:cxnLst/>
            <a:rect l="l" t="t" r="r" b="b"/>
            <a:pathLst>
              <a:path w="46354" h="46355">
                <a:moveTo>
                  <a:pt x="45815" y="45815"/>
                </a:moveTo>
                <a:lnTo>
                  <a:pt x="0" y="45815"/>
                </a:lnTo>
                <a:lnTo>
                  <a:pt x="0" y="0"/>
                </a:lnTo>
                <a:lnTo>
                  <a:pt x="45815" y="0"/>
                </a:lnTo>
                <a:lnTo>
                  <a:pt x="45815" y="45815"/>
                </a:lnTo>
                <a:close/>
              </a:path>
            </a:pathLst>
          </a:custGeom>
          <a:solidFill>
            <a:srgbClr val="FF0000"/>
          </a:solidFill>
        </p:spPr>
        <p:txBody>
          <a:bodyPr wrap="square" lIns="0" tIns="0" rIns="0" bIns="0" rtlCol="0"/>
          <a:lstStyle/>
          <a:p>
            <a:endParaRPr/>
          </a:p>
        </p:txBody>
      </p:sp>
      <p:sp>
        <p:nvSpPr>
          <p:cNvPr id="41" name="object 41"/>
          <p:cNvSpPr/>
          <p:nvPr/>
        </p:nvSpPr>
        <p:spPr>
          <a:xfrm>
            <a:off x="4278518" y="1585912"/>
            <a:ext cx="40901" cy="40341"/>
          </a:xfrm>
          <a:custGeom>
            <a:avLst/>
            <a:gdLst/>
            <a:ahLst/>
            <a:cxnLst/>
            <a:rect l="l" t="t" r="r" b="b"/>
            <a:pathLst>
              <a:path w="46354" h="45719">
                <a:moveTo>
                  <a:pt x="45815" y="45720"/>
                </a:moveTo>
                <a:lnTo>
                  <a:pt x="0" y="45720"/>
                </a:lnTo>
                <a:lnTo>
                  <a:pt x="0" y="0"/>
                </a:lnTo>
                <a:lnTo>
                  <a:pt x="45815" y="0"/>
                </a:lnTo>
                <a:lnTo>
                  <a:pt x="45815" y="45720"/>
                </a:lnTo>
                <a:close/>
              </a:path>
            </a:pathLst>
          </a:custGeom>
          <a:solidFill>
            <a:srgbClr val="FF0000"/>
          </a:solidFill>
        </p:spPr>
        <p:txBody>
          <a:bodyPr wrap="square" lIns="0" tIns="0" rIns="0" bIns="0" rtlCol="0"/>
          <a:lstStyle/>
          <a:p>
            <a:endParaRPr/>
          </a:p>
        </p:txBody>
      </p:sp>
      <p:grpSp>
        <p:nvGrpSpPr>
          <p:cNvPr id="42" name="object 42"/>
          <p:cNvGrpSpPr/>
          <p:nvPr/>
        </p:nvGrpSpPr>
        <p:grpSpPr>
          <a:xfrm>
            <a:off x="970284" y="1842819"/>
            <a:ext cx="491328" cy="215589"/>
            <a:chOff x="817883" y="1842818"/>
            <a:chExt cx="491328" cy="215589"/>
          </a:xfrm>
        </p:grpSpPr>
        <p:sp>
          <p:nvSpPr>
            <p:cNvPr id="43" name="object 43"/>
            <p:cNvSpPr/>
            <p:nvPr/>
          </p:nvSpPr>
          <p:spPr>
            <a:xfrm>
              <a:off x="817883" y="1842818"/>
              <a:ext cx="168649" cy="212912"/>
            </a:xfrm>
            <a:custGeom>
              <a:avLst/>
              <a:gdLst/>
              <a:ahLst/>
              <a:cxnLst/>
              <a:rect l="l" t="t" r="r" b="b"/>
              <a:pathLst>
                <a:path w="191134" h="241300">
                  <a:moveTo>
                    <a:pt x="190690" y="0"/>
                  </a:moveTo>
                  <a:lnTo>
                    <a:pt x="0" y="0"/>
                  </a:lnTo>
                  <a:lnTo>
                    <a:pt x="0" y="29210"/>
                  </a:lnTo>
                  <a:lnTo>
                    <a:pt x="79336" y="29210"/>
                  </a:lnTo>
                  <a:lnTo>
                    <a:pt x="79336" y="241300"/>
                  </a:lnTo>
                  <a:lnTo>
                    <a:pt x="111340" y="241300"/>
                  </a:lnTo>
                  <a:lnTo>
                    <a:pt x="111340" y="29210"/>
                  </a:lnTo>
                  <a:lnTo>
                    <a:pt x="190690" y="29210"/>
                  </a:lnTo>
                  <a:lnTo>
                    <a:pt x="190690" y="0"/>
                  </a:lnTo>
                  <a:close/>
                </a:path>
              </a:pathLst>
            </a:custGeom>
            <a:solidFill>
              <a:srgbClr val="000000"/>
            </a:solidFill>
          </p:spPr>
          <p:txBody>
            <a:bodyPr wrap="square" lIns="0" tIns="0" rIns="0" bIns="0" rtlCol="0"/>
            <a:lstStyle/>
            <a:p>
              <a:endParaRPr/>
            </a:p>
          </p:txBody>
        </p:sp>
        <p:pic>
          <p:nvPicPr>
            <p:cNvPr id="44" name="object 44"/>
            <p:cNvPicPr/>
            <p:nvPr/>
          </p:nvPicPr>
          <p:blipFill>
            <a:blip r:embed="rId20"/>
            <a:stretch>
              <a:fillRect/>
            </a:stretch>
          </p:blipFill>
          <p:spPr>
            <a:xfrm>
              <a:off x="1011694" y="1843003"/>
              <a:ext cx="125225" cy="212715"/>
            </a:xfrm>
            <a:prstGeom prst="rect">
              <a:avLst/>
            </a:prstGeom>
          </p:spPr>
        </p:pic>
        <p:pic>
          <p:nvPicPr>
            <p:cNvPr id="45" name="object 45"/>
            <p:cNvPicPr/>
            <p:nvPr/>
          </p:nvPicPr>
          <p:blipFill>
            <a:blip r:embed="rId21"/>
            <a:stretch>
              <a:fillRect/>
            </a:stretch>
          </p:blipFill>
          <p:spPr>
            <a:xfrm>
              <a:off x="1166598" y="1898219"/>
              <a:ext cx="142613" cy="160188"/>
            </a:xfrm>
            <a:prstGeom prst="rect">
              <a:avLst/>
            </a:prstGeom>
          </p:spPr>
        </p:pic>
      </p:grpSp>
      <p:grpSp>
        <p:nvGrpSpPr>
          <p:cNvPr id="46" name="object 46"/>
          <p:cNvGrpSpPr/>
          <p:nvPr/>
        </p:nvGrpSpPr>
        <p:grpSpPr>
          <a:xfrm>
            <a:off x="1839725" y="1843592"/>
            <a:ext cx="349456" cy="214816"/>
            <a:chOff x="1687325" y="1843592"/>
            <a:chExt cx="349456" cy="214816"/>
          </a:xfrm>
        </p:grpSpPr>
        <p:pic>
          <p:nvPicPr>
            <p:cNvPr id="47" name="object 47"/>
            <p:cNvPicPr/>
            <p:nvPr/>
          </p:nvPicPr>
          <p:blipFill>
            <a:blip r:embed="rId22"/>
            <a:stretch>
              <a:fillRect/>
            </a:stretch>
          </p:blipFill>
          <p:spPr>
            <a:xfrm>
              <a:off x="1687325" y="1898220"/>
              <a:ext cx="127831" cy="160188"/>
            </a:xfrm>
            <a:prstGeom prst="rect">
              <a:avLst/>
            </a:prstGeom>
          </p:spPr>
        </p:pic>
        <p:pic>
          <p:nvPicPr>
            <p:cNvPr id="48" name="object 48"/>
            <p:cNvPicPr/>
            <p:nvPr/>
          </p:nvPicPr>
          <p:blipFill>
            <a:blip r:embed="rId23"/>
            <a:stretch>
              <a:fillRect/>
            </a:stretch>
          </p:blipFill>
          <p:spPr>
            <a:xfrm>
              <a:off x="1836756" y="1898220"/>
              <a:ext cx="143967" cy="160188"/>
            </a:xfrm>
            <a:prstGeom prst="rect">
              <a:avLst/>
            </a:prstGeom>
          </p:spPr>
        </p:pic>
        <p:sp>
          <p:nvSpPr>
            <p:cNvPr id="49" name="object 49"/>
            <p:cNvSpPr/>
            <p:nvPr/>
          </p:nvSpPr>
          <p:spPr>
            <a:xfrm>
              <a:off x="2009887" y="1843592"/>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grpSp>
        <p:nvGrpSpPr>
          <p:cNvPr id="50" name="object 50"/>
          <p:cNvGrpSpPr/>
          <p:nvPr/>
        </p:nvGrpSpPr>
        <p:grpSpPr>
          <a:xfrm>
            <a:off x="2228671" y="1843005"/>
            <a:ext cx="188438" cy="215404"/>
            <a:chOff x="2076270" y="1843003"/>
            <a:chExt cx="188438" cy="215404"/>
          </a:xfrm>
        </p:grpSpPr>
        <p:sp>
          <p:nvSpPr>
            <p:cNvPr id="51" name="object 51"/>
            <p:cNvSpPr/>
            <p:nvPr/>
          </p:nvSpPr>
          <p:spPr>
            <a:xfrm>
              <a:off x="2076270" y="1843009"/>
              <a:ext cx="26894" cy="212912"/>
            </a:xfrm>
            <a:custGeom>
              <a:avLst/>
              <a:gdLst/>
              <a:ahLst/>
              <a:cxnLst/>
              <a:rect l="l" t="t" r="r" b="b"/>
              <a:pathLst>
                <a:path w="30480" h="241300">
                  <a:moveTo>
                    <a:pt x="30480" y="67144"/>
                  </a:moveTo>
                  <a:lnTo>
                    <a:pt x="0" y="67144"/>
                  </a:lnTo>
                  <a:lnTo>
                    <a:pt x="0" y="241071"/>
                  </a:lnTo>
                  <a:lnTo>
                    <a:pt x="30480" y="241071"/>
                  </a:lnTo>
                  <a:lnTo>
                    <a:pt x="30480" y="67144"/>
                  </a:lnTo>
                  <a:close/>
                </a:path>
                <a:path w="30480" h="241300">
                  <a:moveTo>
                    <a:pt x="30480" y="0"/>
                  </a:moveTo>
                  <a:lnTo>
                    <a:pt x="0" y="0"/>
                  </a:lnTo>
                  <a:lnTo>
                    <a:pt x="0" y="35140"/>
                  </a:lnTo>
                  <a:lnTo>
                    <a:pt x="30480" y="35140"/>
                  </a:lnTo>
                  <a:lnTo>
                    <a:pt x="30480" y="0"/>
                  </a:lnTo>
                  <a:close/>
                </a:path>
              </a:pathLst>
            </a:custGeom>
            <a:solidFill>
              <a:srgbClr val="000000"/>
            </a:solidFill>
          </p:spPr>
          <p:txBody>
            <a:bodyPr wrap="square" lIns="0" tIns="0" rIns="0" bIns="0" rtlCol="0"/>
            <a:lstStyle/>
            <a:p>
              <a:endParaRPr/>
            </a:p>
          </p:txBody>
        </p:sp>
        <p:pic>
          <p:nvPicPr>
            <p:cNvPr id="52" name="object 52"/>
            <p:cNvPicPr/>
            <p:nvPr/>
          </p:nvPicPr>
          <p:blipFill>
            <a:blip r:embed="rId24"/>
            <a:stretch>
              <a:fillRect/>
            </a:stretch>
          </p:blipFill>
          <p:spPr>
            <a:xfrm>
              <a:off x="2131498" y="1843003"/>
              <a:ext cx="133210" cy="215404"/>
            </a:xfrm>
            <a:prstGeom prst="rect">
              <a:avLst/>
            </a:prstGeom>
          </p:spPr>
        </p:pic>
      </p:grpSp>
      <p:grpSp>
        <p:nvGrpSpPr>
          <p:cNvPr id="53" name="object 53"/>
          <p:cNvGrpSpPr/>
          <p:nvPr/>
        </p:nvGrpSpPr>
        <p:grpSpPr>
          <a:xfrm>
            <a:off x="2808755" y="1843005"/>
            <a:ext cx="461653" cy="215404"/>
            <a:chOff x="2656355" y="1843003"/>
            <a:chExt cx="461653" cy="215404"/>
          </a:xfrm>
        </p:grpSpPr>
        <p:pic>
          <p:nvPicPr>
            <p:cNvPr id="54" name="object 54"/>
            <p:cNvPicPr/>
            <p:nvPr/>
          </p:nvPicPr>
          <p:blipFill>
            <a:blip r:embed="rId25"/>
            <a:stretch>
              <a:fillRect/>
            </a:stretch>
          </p:blipFill>
          <p:spPr>
            <a:xfrm>
              <a:off x="2656355" y="1898220"/>
              <a:ext cx="141362" cy="160188"/>
            </a:xfrm>
            <a:prstGeom prst="rect">
              <a:avLst/>
            </a:prstGeom>
          </p:spPr>
        </p:pic>
        <p:pic>
          <p:nvPicPr>
            <p:cNvPr id="55" name="object 55"/>
            <p:cNvPicPr/>
            <p:nvPr/>
          </p:nvPicPr>
          <p:blipFill>
            <a:blip r:embed="rId26"/>
            <a:stretch>
              <a:fillRect/>
            </a:stretch>
          </p:blipFill>
          <p:spPr>
            <a:xfrm>
              <a:off x="2829989" y="1898220"/>
              <a:ext cx="123797" cy="157498"/>
            </a:xfrm>
            <a:prstGeom prst="rect">
              <a:avLst/>
            </a:prstGeom>
          </p:spPr>
        </p:pic>
        <p:pic>
          <p:nvPicPr>
            <p:cNvPr id="56" name="object 56"/>
            <p:cNvPicPr/>
            <p:nvPr/>
          </p:nvPicPr>
          <p:blipFill>
            <a:blip r:embed="rId27"/>
            <a:stretch>
              <a:fillRect/>
            </a:stretch>
          </p:blipFill>
          <p:spPr>
            <a:xfrm>
              <a:off x="2984798" y="1843003"/>
              <a:ext cx="133210" cy="215404"/>
            </a:xfrm>
            <a:prstGeom prst="rect">
              <a:avLst/>
            </a:prstGeom>
          </p:spPr>
        </p:pic>
      </p:grpSp>
      <p:grpSp>
        <p:nvGrpSpPr>
          <p:cNvPr id="57" name="object 57"/>
          <p:cNvGrpSpPr/>
          <p:nvPr/>
        </p:nvGrpSpPr>
        <p:grpSpPr>
          <a:xfrm>
            <a:off x="3656675" y="1843005"/>
            <a:ext cx="1201999" cy="215404"/>
            <a:chOff x="3504275" y="1843003"/>
            <a:chExt cx="1201999" cy="215404"/>
          </a:xfrm>
        </p:grpSpPr>
        <p:pic>
          <p:nvPicPr>
            <p:cNvPr id="58" name="object 58"/>
            <p:cNvPicPr/>
            <p:nvPr/>
          </p:nvPicPr>
          <p:blipFill>
            <a:blip r:embed="rId28"/>
            <a:stretch>
              <a:fillRect/>
            </a:stretch>
          </p:blipFill>
          <p:spPr>
            <a:xfrm>
              <a:off x="3653705" y="1898220"/>
              <a:ext cx="141278" cy="160188"/>
            </a:xfrm>
            <a:prstGeom prst="rect">
              <a:avLst/>
            </a:prstGeom>
          </p:spPr>
        </p:pic>
        <p:pic>
          <p:nvPicPr>
            <p:cNvPr id="59" name="object 59"/>
            <p:cNvPicPr/>
            <p:nvPr/>
          </p:nvPicPr>
          <p:blipFill>
            <a:blip r:embed="rId29"/>
            <a:stretch>
              <a:fillRect/>
            </a:stretch>
          </p:blipFill>
          <p:spPr>
            <a:xfrm>
              <a:off x="3504275" y="1898220"/>
              <a:ext cx="127915" cy="160188"/>
            </a:xfrm>
            <a:prstGeom prst="rect">
              <a:avLst/>
            </a:prstGeom>
          </p:spPr>
        </p:pic>
        <p:pic>
          <p:nvPicPr>
            <p:cNvPr id="60" name="object 60"/>
            <p:cNvPicPr/>
            <p:nvPr/>
          </p:nvPicPr>
          <p:blipFill>
            <a:blip r:embed="rId30"/>
            <a:stretch>
              <a:fillRect/>
            </a:stretch>
          </p:blipFill>
          <p:spPr>
            <a:xfrm>
              <a:off x="3825996" y="1898220"/>
              <a:ext cx="208597" cy="157498"/>
            </a:xfrm>
            <a:prstGeom prst="rect">
              <a:avLst/>
            </a:prstGeom>
          </p:spPr>
        </p:pic>
        <p:sp>
          <p:nvSpPr>
            <p:cNvPr id="61" name="object 61"/>
            <p:cNvSpPr/>
            <p:nvPr/>
          </p:nvSpPr>
          <p:spPr>
            <a:xfrm>
              <a:off x="4073585" y="1843009"/>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5140"/>
                  </a:lnTo>
                  <a:lnTo>
                    <a:pt x="30480" y="35140"/>
                  </a:lnTo>
                  <a:lnTo>
                    <a:pt x="30480" y="0"/>
                  </a:lnTo>
                  <a:close/>
                </a:path>
              </a:pathLst>
            </a:custGeom>
            <a:solidFill>
              <a:srgbClr val="000000"/>
            </a:solidFill>
          </p:spPr>
          <p:txBody>
            <a:bodyPr wrap="square" lIns="0" tIns="0" rIns="0" bIns="0" rtlCol="0"/>
            <a:lstStyle/>
            <a:p>
              <a:endParaRPr/>
            </a:p>
          </p:txBody>
        </p:sp>
        <p:pic>
          <p:nvPicPr>
            <p:cNvPr id="62" name="object 62"/>
            <p:cNvPicPr/>
            <p:nvPr/>
          </p:nvPicPr>
          <p:blipFill>
            <a:blip r:embed="rId31"/>
            <a:stretch>
              <a:fillRect/>
            </a:stretch>
          </p:blipFill>
          <p:spPr>
            <a:xfrm>
              <a:off x="4128807" y="1898220"/>
              <a:ext cx="127831" cy="160188"/>
            </a:xfrm>
            <a:prstGeom prst="rect">
              <a:avLst/>
            </a:prstGeom>
          </p:spPr>
        </p:pic>
        <p:pic>
          <p:nvPicPr>
            <p:cNvPr id="63" name="object 63"/>
            <p:cNvPicPr/>
            <p:nvPr/>
          </p:nvPicPr>
          <p:blipFill>
            <a:blip r:embed="rId32"/>
            <a:stretch>
              <a:fillRect/>
            </a:stretch>
          </p:blipFill>
          <p:spPr>
            <a:xfrm>
              <a:off x="4278237" y="1898220"/>
              <a:ext cx="144051" cy="160188"/>
            </a:xfrm>
            <a:prstGeom prst="rect">
              <a:avLst/>
            </a:prstGeom>
          </p:spPr>
        </p:pic>
        <p:sp>
          <p:nvSpPr>
            <p:cNvPr id="64" name="object 64"/>
            <p:cNvSpPr/>
            <p:nvPr/>
          </p:nvSpPr>
          <p:spPr>
            <a:xfrm>
              <a:off x="4451873" y="1843009"/>
              <a:ext cx="91887" cy="213472"/>
            </a:xfrm>
            <a:custGeom>
              <a:avLst/>
              <a:gdLst/>
              <a:ahLst/>
              <a:cxnLst/>
              <a:rect l="l" t="t" r="r" b="b"/>
              <a:pathLst>
                <a:path w="104138" h="241935">
                  <a:moveTo>
                    <a:pt x="30467" y="673"/>
                  </a:moveTo>
                  <a:lnTo>
                    <a:pt x="0" y="673"/>
                  </a:lnTo>
                  <a:lnTo>
                    <a:pt x="0" y="241452"/>
                  </a:lnTo>
                  <a:lnTo>
                    <a:pt x="30467" y="241452"/>
                  </a:lnTo>
                  <a:lnTo>
                    <a:pt x="30467" y="673"/>
                  </a:lnTo>
                  <a:close/>
                </a:path>
                <a:path w="104138" h="241935">
                  <a:moveTo>
                    <a:pt x="103619" y="67144"/>
                  </a:moveTo>
                  <a:lnTo>
                    <a:pt x="74663" y="67144"/>
                  </a:lnTo>
                  <a:lnTo>
                    <a:pt x="74663" y="241071"/>
                  </a:lnTo>
                  <a:lnTo>
                    <a:pt x="103619" y="241071"/>
                  </a:lnTo>
                  <a:lnTo>
                    <a:pt x="103619" y="67144"/>
                  </a:lnTo>
                  <a:close/>
                </a:path>
                <a:path w="104138" h="241935">
                  <a:moveTo>
                    <a:pt x="103619" y="0"/>
                  </a:moveTo>
                  <a:lnTo>
                    <a:pt x="74663" y="0"/>
                  </a:lnTo>
                  <a:lnTo>
                    <a:pt x="74663" y="35140"/>
                  </a:lnTo>
                  <a:lnTo>
                    <a:pt x="103619" y="35140"/>
                  </a:lnTo>
                  <a:lnTo>
                    <a:pt x="103619" y="0"/>
                  </a:lnTo>
                  <a:close/>
                </a:path>
              </a:pathLst>
            </a:custGeom>
            <a:solidFill>
              <a:srgbClr val="000000"/>
            </a:solidFill>
          </p:spPr>
          <p:txBody>
            <a:bodyPr wrap="square" lIns="0" tIns="0" rIns="0" bIns="0" rtlCol="0"/>
            <a:lstStyle/>
            <a:p>
              <a:endParaRPr/>
            </a:p>
          </p:txBody>
        </p:sp>
        <p:pic>
          <p:nvPicPr>
            <p:cNvPr id="65" name="object 65"/>
            <p:cNvPicPr/>
            <p:nvPr/>
          </p:nvPicPr>
          <p:blipFill>
            <a:blip r:embed="rId33"/>
            <a:stretch>
              <a:fillRect/>
            </a:stretch>
          </p:blipFill>
          <p:spPr>
            <a:xfrm>
              <a:off x="4572980" y="1843003"/>
              <a:ext cx="133294" cy="215404"/>
            </a:xfrm>
            <a:prstGeom prst="rect">
              <a:avLst/>
            </a:prstGeom>
          </p:spPr>
        </p:pic>
      </p:grpSp>
      <p:grpSp>
        <p:nvGrpSpPr>
          <p:cNvPr id="66" name="object 66"/>
          <p:cNvGrpSpPr/>
          <p:nvPr/>
        </p:nvGrpSpPr>
        <p:grpSpPr>
          <a:xfrm>
            <a:off x="5238132" y="1848383"/>
            <a:ext cx="907173" cy="210026"/>
            <a:chOff x="5085732" y="1848382"/>
            <a:chExt cx="907173" cy="210026"/>
          </a:xfrm>
        </p:grpSpPr>
        <p:pic>
          <p:nvPicPr>
            <p:cNvPr id="67" name="object 67"/>
            <p:cNvPicPr/>
            <p:nvPr/>
          </p:nvPicPr>
          <p:blipFill>
            <a:blip r:embed="rId34"/>
            <a:stretch>
              <a:fillRect/>
            </a:stretch>
          </p:blipFill>
          <p:spPr>
            <a:xfrm>
              <a:off x="5085732" y="1898220"/>
              <a:ext cx="364751" cy="160188"/>
            </a:xfrm>
            <a:prstGeom prst="rect">
              <a:avLst/>
            </a:prstGeom>
          </p:spPr>
        </p:pic>
        <p:pic>
          <p:nvPicPr>
            <p:cNvPr id="68" name="object 68"/>
            <p:cNvPicPr/>
            <p:nvPr/>
          </p:nvPicPr>
          <p:blipFill>
            <a:blip r:embed="rId35"/>
            <a:stretch>
              <a:fillRect/>
            </a:stretch>
          </p:blipFill>
          <p:spPr>
            <a:xfrm>
              <a:off x="5472000" y="1848382"/>
              <a:ext cx="374248" cy="210026"/>
            </a:xfrm>
            <a:prstGeom prst="rect">
              <a:avLst/>
            </a:prstGeom>
          </p:spPr>
        </p:pic>
        <p:pic>
          <p:nvPicPr>
            <p:cNvPr id="69" name="object 69"/>
            <p:cNvPicPr/>
            <p:nvPr/>
          </p:nvPicPr>
          <p:blipFill>
            <a:blip r:embed="rId36"/>
            <a:stretch>
              <a:fillRect/>
            </a:stretch>
          </p:blipFill>
          <p:spPr>
            <a:xfrm>
              <a:off x="5864990" y="1898220"/>
              <a:ext cx="127915" cy="160188"/>
            </a:xfrm>
            <a:prstGeom prst="rect">
              <a:avLst/>
            </a:prstGeom>
          </p:spPr>
        </p:pic>
      </p:grpSp>
      <p:grpSp>
        <p:nvGrpSpPr>
          <p:cNvPr id="70" name="object 70"/>
          <p:cNvGrpSpPr/>
          <p:nvPr/>
        </p:nvGrpSpPr>
        <p:grpSpPr>
          <a:xfrm>
            <a:off x="6515437" y="1840314"/>
            <a:ext cx="570658" cy="218094"/>
            <a:chOff x="6363036" y="1840314"/>
            <a:chExt cx="570658" cy="218094"/>
          </a:xfrm>
        </p:grpSpPr>
        <p:pic>
          <p:nvPicPr>
            <p:cNvPr id="71" name="object 71"/>
            <p:cNvPicPr/>
            <p:nvPr/>
          </p:nvPicPr>
          <p:blipFill>
            <a:blip r:embed="rId37"/>
            <a:stretch>
              <a:fillRect/>
            </a:stretch>
          </p:blipFill>
          <p:spPr>
            <a:xfrm>
              <a:off x="6363036" y="1840314"/>
              <a:ext cx="332478" cy="218094"/>
            </a:xfrm>
            <a:prstGeom prst="rect">
              <a:avLst/>
            </a:prstGeom>
          </p:spPr>
        </p:pic>
        <p:pic>
          <p:nvPicPr>
            <p:cNvPr id="72" name="object 72"/>
            <p:cNvPicPr/>
            <p:nvPr/>
          </p:nvPicPr>
          <p:blipFill>
            <a:blip r:embed="rId38"/>
            <a:stretch>
              <a:fillRect/>
            </a:stretch>
          </p:blipFill>
          <p:spPr>
            <a:xfrm>
              <a:off x="6726358" y="1898220"/>
              <a:ext cx="207336" cy="157498"/>
            </a:xfrm>
            <a:prstGeom prst="rect">
              <a:avLst/>
            </a:prstGeom>
          </p:spPr>
        </p:pic>
      </p:grpSp>
      <p:grpSp>
        <p:nvGrpSpPr>
          <p:cNvPr id="73" name="object 73"/>
          <p:cNvGrpSpPr/>
          <p:nvPr/>
        </p:nvGrpSpPr>
        <p:grpSpPr>
          <a:xfrm>
            <a:off x="7466971" y="1848388"/>
            <a:ext cx="778373" cy="249466"/>
            <a:chOff x="7314571" y="1848387"/>
            <a:chExt cx="778373" cy="249466"/>
          </a:xfrm>
        </p:grpSpPr>
        <p:sp>
          <p:nvSpPr>
            <p:cNvPr id="74" name="object 74"/>
            <p:cNvSpPr/>
            <p:nvPr/>
          </p:nvSpPr>
          <p:spPr>
            <a:xfrm>
              <a:off x="7314571" y="1848387"/>
              <a:ext cx="611281" cy="210110"/>
            </a:xfrm>
            <a:custGeom>
              <a:avLst/>
              <a:gdLst/>
              <a:ahLst/>
              <a:cxnLst/>
              <a:rect l="l" t="t" r="r" b="b"/>
              <a:pathLst>
                <a:path w="692784" h="238125">
                  <a:moveTo>
                    <a:pt x="237934" y="61061"/>
                  </a:moveTo>
                  <a:lnTo>
                    <a:pt x="208978" y="61061"/>
                  </a:lnTo>
                  <a:lnTo>
                    <a:pt x="179933" y="161734"/>
                  </a:lnTo>
                  <a:lnTo>
                    <a:pt x="169265" y="195364"/>
                  </a:lnTo>
                  <a:lnTo>
                    <a:pt x="161645" y="161734"/>
                  </a:lnTo>
                  <a:lnTo>
                    <a:pt x="134213" y="61061"/>
                  </a:lnTo>
                  <a:lnTo>
                    <a:pt x="105257" y="61061"/>
                  </a:lnTo>
                  <a:lnTo>
                    <a:pt x="76200" y="163360"/>
                  </a:lnTo>
                  <a:lnTo>
                    <a:pt x="69138" y="195287"/>
                  </a:lnTo>
                  <a:lnTo>
                    <a:pt x="68580" y="198412"/>
                  </a:lnTo>
                  <a:lnTo>
                    <a:pt x="57912" y="161734"/>
                  </a:lnTo>
                  <a:lnTo>
                    <a:pt x="30480" y="61061"/>
                  </a:lnTo>
                  <a:lnTo>
                    <a:pt x="0" y="61061"/>
                  </a:lnTo>
                  <a:lnTo>
                    <a:pt x="53340" y="234988"/>
                  </a:lnTo>
                  <a:lnTo>
                    <a:pt x="83820" y="234988"/>
                  </a:lnTo>
                  <a:lnTo>
                    <a:pt x="118973" y="100774"/>
                  </a:lnTo>
                  <a:lnTo>
                    <a:pt x="125069" y="129730"/>
                  </a:lnTo>
                  <a:lnTo>
                    <a:pt x="152501" y="234988"/>
                  </a:lnTo>
                  <a:lnTo>
                    <a:pt x="184505" y="234988"/>
                  </a:lnTo>
                  <a:lnTo>
                    <a:pt x="237934" y="61061"/>
                  </a:lnTo>
                  <a:close/>
                </a:path>
                <a:path w="692784" h="238125">
                  <a:moveTo>
                    <a:pt x="413397" y="234988"/>
                  </a:moveTo>
                  <a:lnTo>
                    <a:pt x="404355" y="195364"/>
                  </a:lnTo>
                  <a:lnTo>
                    <a:pt x="404152" y="148018"/>
                  </a:lnTo>
                  <a:lnTo>
                    <a:pt x="404152" y="122110"/>
                  </a:lnTo>
                  <a:lnTo>
                    <a:pt x="403910" y="113538"/>
                  </a:lnTo>
                  <a:lnTo>
                    <a:pt x="403390" y="106108"/>
                  </a:lnTo>
                  <a:lnTo>
                    <a:pt x="402869" y="99822"/>
                  </a:lnTo>
                  <a:lnTo>
                    <a:pt x="402628" y="94678"/>
                  </a:lnTo>
                  <a:lnTo>
                    <a:pt x="372148" y="62585"/>
                  </a:lnTo>
                  <a:lnTo>
                    <a:pt x="364744" y="59702"/>
                  </a:lnTo>
                  <a:lnTo>
                    <a:pt x="356336" y="57823"/>
                  </a:lnTo>
                  <a:lnTo>
                    <a:pt x="347078" y="56794"/>
                  </a:lnTo>
                  <a:lnTo>
                    <a:pt x="337096" y="56489"/>
                  </a:lnTo>
                  <a:lnTo>
                    <a:pt x="325970" y="56794"/>
                  </a:lnTo>
                  <a:lnTo>
                    <a:pt x="289039" y="66294"/>
                  </a:lnTo>
                  <a:lnTo>
                    <a:pt x="260324" y="101320"/>
                  </a:lnTo>
                  <a:lnTo>
                    <a:pt x="257759" y="109918"/>
                  </a:lnTo>
                  <a:lnTo>
                    <a:pt x="286715" y="114490"/>
                  </a:lnTo>
                  <a:lnTo>
                    <a:pt x="289306" y="105943"/>
                  </a:lnTo>
                  <a:lnTo>
                    <a:pt x="292620" y="98679"/>
                  </a:lnTo>
                  <a:lnTo>
                    <a:pt x="332524" y="80873"/>
                  </a:lnTo>
                  <a:lnTo>
                    <a:pt x="343115" y="81483"/>
                  </a:lnTo>
                  <a:lnTo>
                    <a:pt x="373126" y="108343"/>
                  </a:lnTo>
                  <a:lnTo>
                    <a:pt x="373672" y="123634"/>
                  </a:lnTo>
                  <a:lnTo>
                    <a:pt x="373672" y="148018"/>
                  </a:lnTo>
                  <a:lnTo>
                    <a:pt x="369100" y="187744"/>
                  </a:lnTo>
                  <a:lnTo>
                    <a:pt x="335191" y="213652"/>
                  </a:lnTo>
                  <a:lnTo>
                    <a:pt x="318808" y="215176"/>
                  </a:lnTo>
                  <a:lnTo>
                    <a:pt x="311099" y="214833"/>
                  </a:lnTo>
                  <a:lnTo>
                    <a:pt x="283667" y="195364"/>
                  </a:lnTo>
                  <a:lnTo>
                    <a:pt x="283667" y="183172"/>
                  </a:lnTo>
                  <a:lnTo>
                    <a:pt x="285191" y="178600"/>
                  </a:lnTo>
                  <a:lnTo>
                    <a:pt x="291287" y="169456"/>
                  </a:lnTo>
                  <a:lnTo>
                    <a:pt x="294335" y="166408"/>
                  </a:lnTo>
                  <a:lnTo>
                    <a:pt x="300431" y="164884"/>
                  </a:lnTo>
                  <a:lnTo>
                    <a:pt x="304736" y="162801"/>
                  </a:lnTo>
                  <a:lnTo>
                    <a:pt x="310603" y="161175"/>
                  </a:lnTo>
                  <a:lnTo>
                    <a:pt x="317881" y="159854"/>
                  </a:lnTo>
                  <a:lnTo>
                    <a:pt x="326428" y="158686"/>
                  </a:lnTo>
                  <a:lnTo>
                    <a:pt x="341312" y="156159"/>
                  </a:lnTo>
                  <a:lnTo>
                    <a:pt x="354050" y="153352"/>
                  </a:lnTo>
                  <a:lnTo>
                    <a:pt x="364794" y="150545"/>
                  </a:lnTo>
                  <a:lnTo>
                    <a:pt x="373672" y="148018"/>
                  </a:lnTo>
                  <a:lnTo>
                    <a:pt x="373672" y="123634"/>
                  </a:lnTo>
                  <a:lnTo>
                    <a:pt x="364286" y="126796"/>
                  </a:lnTo>
                  <a:lnTo>
                    <a:pt x="352336" y="129540"/>
                  </a:lnTo>
                  <a:lnTo>
                    <a:pt x="338099" y="131991"/>
                  </a:lnTo>
                  <a:lnTo>
                    <a:pt x="313296" y="135445"/>
                  </a:lnTo>
                  <a:lnTo>
                    <a:pt x="305993" y="136588"/>
                  </a:lnTo>
                  <a:lnTo>
                    <a:pt x="300126" y="137731"/>
                  </a:lnTo>
                  <a:lnTo>
                    <a:pt x="295859" y="138874"/>
                  </a:lnTo>
                  <a:lnTo>
                    <a:pt x="286715" y="140398"/>
                  </a:lnTo>
                  <a:lnTo>
                    <a:pt x="280619" y="144970"/>
                  </a:lnTo>
                  <a:lnTo>
                    <a:pt x="274523" y="148018"/>
                  </a:lnTo>
                  <a:lnTo>
                    <a:pt x="266903" y="152590"/>
                  </a:lnTo>
                  <a:lnTo>
                    <a:pt x="262331" y="158686"/>
                  </a:lnTo>
                  <a:lnTo>
                    <a:pt x="259283" y="164884"/>
                  </a:lnTo>
                  <a:lnTo>
                    <a:pt x="254711" y="172504"/>
                  </a:lnTo>
                  <a:lnTo>
                    <a:pt x="253187" y="180124"/>
                  </a:lnTo>
                  <a:lnTo>
                    <a:pt x="253187" y="189268"/>
                  </a:lnTo>
                  <a:lnTo>
                    <a:pt x="268427" y="224320"/>
                  </a:lnTo>
                  <a:lnTo>
                    <a:pt x="312712" y="238036"/>
                  </a:lnTo>
                  <a:lnTo>
                    <a:pt x="320929" y="237744"/>
                  </a:lnTo>
                  <a:lnTo>
                    <a:pt x="360718" y="225272"/>
                  </a:lnTo>
                  <a:lnTo>
                    <a:pt x="376720" y="213652"/>
                  </a:lnTo>
                  <a:lnTo>
                    <a:pt x="376720" y="221272"/>
                  </a:lnTo>
                  <a:lnTo>
                    <a:pt x="379768" y="228892"/>
                  </a:lnTo>
                  <a:lnTo>
                    <a:pt x="382816" y="234988"/>
                  </a:lnTo>
                  <a:lnTo>
                    <a:pt x="413397" y="234988"/>
                  </a:lnTo>
                  <a:close/>
                </a:path>
                <a:path w="692784" h="238125">
                  <a:moveTo>
                    <a:pt x="517029" y="234988"/>
                  </a:moveTo>
                  <a:lnTo>
                    <a:pt x="512457" y="209080"/>
                  </a:lnTo>
                  <a:lnTo>
                    <a:pt x="492544" y="209080"/>
                  </a:lnTo>
                  <a:lnTo>
                    <a:pt x="489496" y="207556"/>
                  </a:lnTo>
                  <a:lnTo>
                    <a:pt x="486448" y="204508"/>
                  </a:lnTo>
                  <a:lnTo>
                    <a:pt x="484924" y="201460"/>
                  </a:lnTo>
                  <a:lnTo>
                    <a:pt x="483400" y="199936"/>
                  </a:lnTo>
                  <a:lnTo>
                    <a:pt x="483400" y="83921"/>
                  </a:lnTo>
                  <a:lnTo>
                    <a:pt x="512457" y="83921"/>
                  </a:lnTo>
                  <a:lnTo>
                    <a:pt x="512457" y="61061"/>
                  </a:lnTo>
                  <a:lnTo>
                    <a:pt x="483400" y="61061"/>
                  </a:lnTo>
                  <a:lnTo>
                    <a:pt x="483400" y="0"/>
                  </a:lnTo>
                  <a:lnTo>
                    <a:pt x="454444" y="16865"/>
                  </a:lnTo>
                  <a:lnTo>
                    <a:pt x="454444" y="61061"/>
                  </a:lnTo>
                  <a:lnTo>
                    <a:pt x="431584" y="61061"/>
                  </a:lnTo>
                  <a:lnTo>
                    <a:pt x="431584" y="83921"/>
                  </a:lnTo>
                  <a:lnTo>
                    <a:pt x="454444" y="83921"/>
                  </a:lnTo>
                  <a:lnTo>
                    <a:pt x="454494" y="195719"/>
                  </a:lnTo>
                  <a:lnTo>
                    <a:pt x="454825" y="205841"/>
                  </a:lnTo>
                  <a:lnTo>
                    <a:pt x="480923" y="235369"/>
                  </a:lnTo>
                  <a:lnTo>
                    <a:pt x="495592" y="236512"/>
                  </a:lnTo>
                  <a:lnTo>
                    <a:pt x="509409" y="236512"/>
                  </a:lnTo>
                  <a:lnTo>
                    <a:pt x="517029" y="234988"/>
                  </a:lnTo>
                  <a:close/>
                </a:path>
                <a:path w="692784" h="238125">
                  <a:moveTo>
                    <a:pt x="692467" y="148018"/>
                  </a:moveTo>
                  <a:lnTo>
                    <a:pt x="686752" y="109334"/>
                  </a:lnTo>
                  <a:lnTo>
                    <a:pt x="660463" y="72136"/>
                  </a:lnTo>
                  <a:lnTo>
                    <a:pt x="660463" y="131254"/>
                  </a:lnTo>
                  <a:lnTo>
                    <a:pt x="564362" y="131254"/>
                  </a:lnTo>
                  <a:lnTo>
                    <a:pt x="579602" y="94678"/>
                  </a:lnTo>
                  <a:lnTo>
                    <a:pt x="613219" y="80860"/>
                  </a:lnTo>
                  <a:lnTo>
                    <a:pt x="624078" y="82003"/>
                  </a:lnTo>
                  <a:lnTo>
                    <a:pt x="657415" y="111633"/>
                  </a:lnTo>
                  <a:lnTo>
                    <a:pt x="660463" y="131254"/>
                  </a:lnTo>
                  <a:lnTo>
                    <a:pt x="660463" y="72136"/>
                  </a:lnTo>
                  <a:lnTo>
                    <a:pt x="658228" y="69989"/>
                  </a:lnTo>
                  <a:lnTo>
                    <a:pt x="644842" y="62382"/>
                  </a:lnTo>
                  <a:lnTo>
                    <a:pt x="629754" y="57937"/>
                  </a:lnTo>
                  <a:lnTo>
                    <a:pt x="613219" y="56476"/>
                  </a:lnTo>
                  <a:lnTo>
                    <a:pt x="595769" y="57937"/>
                  </a:lnTo>
                  <a:lnTo>
                    <a:pt x="555218" y="80860"/>
                  </a:lnTo>
                  <a:lnTo>
                    <a:pt x="533781" y="128968"/>
                  </a:lnTo>
                  <a:lnTo>
                    <a:pt x="532358" y="149542"/>
                  </a:lnTo>
                  <a:lnTo>
                    <a:pt x="533768" y="169265"/>
                  </a:lnTo>
                  <a:lnTo>
                    <a:pt x="553694" y="215163"/>
                  </a:lnTo>
                  <a:lnTo>
                    <a:pt x="596379" y="236601"/>
                  </a:lnTo>
                  <a:lnTo>
                    <a:pt x="614743" y="238023"/>
                  </a:lnTo>
                  <a:lnTo>
                    <a:pt x="629031" y="237172"/>
                  </a:lnTo>
                  <a:lnTo>
                    <a:pt x="665035" y="224307"/>
                  </a:lnTo>
                  <a:lnTo>
                    <a:pt x="675157" y="213639"/>
                  </a:lnTo>
                  <a:lnTo>
                    <a:pt x="680847" y="206019"/>
                  </a:lnTo>
                  <a:lnTo>
                    <a:pt x="686689" y="195160"/>
                  </a:lnTo>
                  <a:lnTo>
                    <a:pt x="690943" y="183159"/>
                  </a:lnTo>
                  <a:lnTo>
                    <a:pt x="660463" y="178587"/>
                  </a:lnTo>
                  <a:lnTo>
                    <a:pt x="656755" y="187159"/>
                  </a:lnTo>
                  <a:lnTo>
                    <a:pt x="652462" y="194589"/>
                  </a:lnTo>
                  <a:lnTo>
                    <a:pt x="614743" y="213639"/>
                  </a:lnTo>
                  <a:lnTo>
                    <a:pt x="604735" y="212788"/>
                  </a:lnTo>
                  <a:lnTo>
                    <a:pt x="571842" y="191096"/>
                  </a:lnTo>
                  <a:lnTo>
                    <a:pt x="562838" y="155638"/>
                  </a:lnTo>
                  <a:lnTo>
                    <a:pt x="692467" y="155638"/>
                  </a:lnTo>
                  <a:lnTo>
                    <a:pt x="692467" y="148018"/>
                  </a:lnTo>
                  <a:close/>
                </a:path>
              </a:pathLst>
            </a:custGeom>
            <a:solidFill>
              <a:srgbClr val="001F60"/>
            </a:solidFill>
          </p:spPr>
          <p:txBody>
            <a:bodyPr wrap="square" lIns="0" tIns="0" rIns="0" bIns="0" rtlCol="0"/>
            <a:lstStyle/>
            <a:p>
              <a:endParaRPr/>
            </a:p>
          </p:txBody>
        </p:sp>
        <p:pic>
          <p:nvPicPr>
            <p:cNvPr id="75" name="object 75"/>
            <p:cNvPicPr/>
            <p:nvPr/>
          </p:nvPicPr>
          <p:blipFill>
            <a:blip r:embed="rId39"/>
            <a:stretch>
              <a:fillRect/>
            </a:stretch>
          </p:blipFill>
          <p:spPr>
            <a:xfrm>
              <a:off x="7956511" y="1898220"/>
              <a:ext cx="83456" cy="157498"/>
            </a:xfrm>
            <a:prstGeom prst="rect">
              <a:avLst/>
            </a:prstGeom>
          </p:spPr>
        </p:pic>
        <p:sp>
          <p:nvSpPr>
            <p:cNvPr id="76" name="object 76"/>
            <p:cNvSpPr/>
            <p:nvPr/>
          </p:nvSpPr>
          <p:spPr>
            <a:xfrm>
              <a:off x="8061567" y="2026136"/>
              <a:ext cx="31376" cy="71718"/>
            </a:xfrm>
            <a:custGeom>
              <a:avLst/>
              <a:gdLst/>
              <a:ahLst/>
              <a:cxnLst/>
              <a:rect l="l" t="t" r="r" b="b"/>
              <a:pathLst>
                <a:path w="35559" h="81280">
                  <a:moveTo>
                    <a:pt x="7620" y="80867"/>
                  </a:moveTo>
                  <a:lnTo>
                    <a:pt x="0" y="68675"/>
                  </a:lnTo>
                  <a:lnTo>
                    <a:pt x="6096" y="65627"/>
                  </a:lnTo>
                  <a:lnTo>
                    <a:pt x="10668" y="61055"/>
                  </a:lnTo>
                  <a:lnTo>
                    <a:pt x="13716" y="56483"/>
                  </a:lnTo>
                  <a:lnTo>
                    <a:pt x="16764" y="50387"/>
                  </a:lnTo>
                  <a:lnTo>
                    <a:pt x="18288" y="42671"/>
                  </a:lnTo>
                  <a:lnTo>
                    <a:pt x="18288" y="33527"/>
                  </a:lnTo>
                  <a:lnTo>
                    <a:pt x="1524" y="33527"/>
                  </a:lnTo>
                  <a:lnTo>
                    <a:pt x="1524" y="0"/>
                  </a:lnTo>
                  <a:lnTo>
                    <a:pt x="35052" y="0"/>
                  </a:lnTo>
                  <a:lnTo>
                    <a:pt x="35052" y="33527"/>
                  </a:lnTo>
                  <a:lnTo>
                    <a:pt x="20574" y="72866"/>
                  </a:lnTo>
                  <a:lnTo>
                    <a:pt x="14811" y="77152"/>
                  </a:lnTo>
                  <a:lnTo>
                    <a:pt x="7620" y="80867"/>
                  </a:lnTo>
                  <a:close/>
                </a:path>
              </a:pathLst>
            </a:custGeom>
            <a:solidFill>
              <a:srgbClr val="001F60"/>
            </a:solidFill>
          </p:spPr>
          <p:txBody>
            <a:bodyPr wrap="square" lIns="0" tIns="0" rIns="0" bIns="0" rtlCol="0"/>
            <a:lstStyle/>
            <a:p>
              <a:endParaRPr/>
            </a:p>
          </p:txBody>
        </p:sp>
      </p:grpSp>
      <p:pic>
        <p:nvPicPr>
          <p:cNvPr id="77" name="object 77"/>
          <p:cNvPicPr/>
          <p:nvPr/>
        </p:nvPicPr>
        <p:blipFill>
          <a:blip r:embed="rId40"/>
          <a:stretch>
            <a:fillRect/>
          </a:stretch>
        </p:blipFill>
        <p:spPr>
          <a:xfrm>
            <a:off x="964827" y="2203805"/>
            <a:ext cx="1547840" cy="249107"/>
          </a:xfrm>
          <a:prstGeom prst="rect">
            <a:avLst/>
          </a:prstGeom>
        </p:spPr>
      </p:pic>
      <p:grpSp>
        <p:nvGrpSpPr>
          <p:cNvPr id="78" name="object 78"/>
          <p:cNvGrpSpPr/>
          <p:nvPr/>
        </p:nvGrpSpPr>
        <p:grpSpPr>
          <a:xfrm>
            <a:off x="2643271" y="2198427"/>
            <a:ext cx="461571" cy="215404"/>
            <a:chOff x="2490871" y="2198426"/>
            <a:chExt cx="461571" cy="215404"/>
          </a:xfrm>
        </p:grpSpPr>
        <p:pic>
          <p:nvPicPr>
            <p:cNvPr id="79" name="object 79"/>
            <p:cNvPicPr/>
            <p:nvPr/>
          </p:nvPicPr>
          <p:blipFill>
            <a:blip r:embed="rId41"/>
            <a:stretch>
              <a:fillRect/>
            </a:stretch>
          </p:blipFill>
          <p:spPr>
            <a:xfrm>
              <a:off x="2490871" y="2253642"/>
              <a:ext cx="141278" cy="160188"/>
            </a:xfrm>
            <a:prstGeom prst="rect">
              <a:avLst/>
            </a:prstGeom>
          </p:spPr>
        </p:pic>
        <p:pic>
          <p:nvPicPr>
            <p:cNvPr id="80" name="object 80"/>
            <p:cNvPicPr/>
            <p:nvPr/>
          </p:nvPicPr>
          <p:blipFill>
            <a:blip r:embed="rId42"/>
            <a:stretch>
              <a:fillRect/>
            </a:stretch>
          </p:blipFill>
          <p:spPr>
            <a:xfrm>
              <a:off x="2663077" y="2253642"/>
              <a:ext cx="125225" cy="157498"/>
            </a:xfrm>
            <a:prstGeom prst="rect">
              <a:avLst/>
            </a:prstGeom>
          </p:spPr>
        </p:pic>
        <p:pic>
          <p:nvPicPr>
            <p:cNvPr id="81" name="object 81"/>
            <p:cNvPicPr/>
            <p:nvPr/>
          </p:nvPicPr>
          <p:blipFill>
            <a:blip r:embed="rId43"/>
            <a:stretch>
              <a:fillRect/>
            </a:stretch>
          </p:blipFill>
          <p:spPr>
            <a:xfrm>
              <a:off x="2819232" y="2198426"/>
              <a:ext cx="133210" cy="215404"/>
            </a:xfrm>
            <a:prstGeom prst="rect">
              <a:avLst/>
            </a:prstGeom>
          </p:spPr>
        </p:pic>
      </p:grpSp>
      <p:grpSp>
        <p:nvGrpSpPr>
          <p:cNvPr id="82" name="object 82"/>
          <p:cNvGrpSpPr/>
          <p:nvPr/>
        </p:nvGrpSpPr>
        <p:grpSpPr>
          <a:xfrm>
            <a:off x="3239475" y="2198426"/>
            <a:ext cx="1141577" cy="215404"/>
            <a:chOff x="3087075" y="2198426"/>
            <a:chExt cx="1141577" cy="215404"/>
          </a:xfrm>
        </p:grpSpPr>
        <p:sp>
          <p:nvSpPr>
            <p:cNvPr id="83" name="object 83"/>
            <p:cNvSpPr/>
            <p:nvPr/>
          </p:nvSpPr>
          <p:spPr>
            <a:xfrm>
              <a:off x="3087075" y="2198426"/>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5153"/>
                  </a:lnTo>
                  <a:lnTo>
                    <a:pt x="30480" y="35153"/>
                  </a:lnTo>
                  <a:lnTo>
                    <a:pt x="30480" y="0"/>
                  </a:lnTo>
                  <a:close/>
                </a:path>
              </a:pathLst>
            </a:custGeom>
            <a:solidFill>
              <a:srgbClr val="001F60"/>
            </a:solidFill>
          </p:spPr>
          <p:txBody>
            <a:bodyPr wrap="square" lIns="0" tIns="0" rIns="0" bIns="0" rtlCol="0"/>
            <a:lstStyle/>
            <a:p>
              <a:endParaRPr/>
            </a:p>
          </p:txBody>
        </p:sp>
        <p:pic>
          <p:nvPicPr>
            <p:cNvPr id="84" name="object 84"/>
            <p:cNvPicPr/>
            <p:nvPr/>
          </p:nvPicPr>
          <p:blipFill>
            <a:blip r:embed="rId44"/>
            <a:stretch>
              <a:fillRect/>
            </a:stretch>
          </p:blipFill>
          <p:spPr>
            <a:xfrm>
              <a:off x="3153055" y="2253642"/>
              <a:ext cx="125141" cy="157498"/>
            </a:xfrm>
            <a:prstGeom prst="rect">
              <a:avLst/>
            </a:prstGeom>
          </p:spPr>
        </p:pic>
        <p:pic>
          <p:nvPicPr>
            <p:cNvPr id="85" name="object 85"/>
            <p:cNvPicPr/>
            <p:nvPr/>
          </p:nvPicPr>
          <p:blipFill>
            <a:blip r:embed="rId43"/>
            <a:stretch>
              <a:fillRect/>
            </a:stretch>
          </p:blipFill>
          <p:spPr>
            <a:xfrm>
              <a:off x="3307780" y="2198426"/>
              <a:ext cx="133210" cy="215404"/>
            </a:xfrm>
            <a:prstGeom prst="rect">
              <a:avLst/>
            </a:prstGeom>
          </p:spPr>
        </p:pic>
        <p:pic>
          <p:nvPicPr>
            <p:cNvPr id="86" name="object 86"/>
            <p:cNvPicPr/>
            <p:nvPr/>
          </p:nvPicPr>
          <p:blipFill>
            <a:blip r:embed="rId45"/>
            <a:stretch>
              <a:fillRect/>
            </a:stretch>
          </p:blipFill>
          <p:spPr>
            <a:xfrm>
              <a:off x="3480071" y="2257676"/>
              <a:ext cx="125141" cy="156154"/>
            </a:xfrm>
            <a:prstGeom prst="rect">
              <a:avLst/>
            </a:prstGeom>
          </p:spPr>
        </p:pic>
        <p:pic>
          <p:nvPicPr>
            <p:cNvPr id="87" name="object 87"/>
            <p:cNvPicPr/>
            <p:nvPr/>
          </p:nvPicPr>
          <p:blipFill>
            <a:blip r:embed="rId46"/>
            <a:stretch>
              <a:fillRect/>
            </a:stretch>
          </p:blipFill>
          <p:spPr>
            <a:xfrm>
              <a:off x="3634879" y="2203804"/>
              <a:ext cx="218010" cy="210026"/>
            </a:xfrm>
            <a:prstGeom prst="rect">
              <a:avLst/>
            </a:prstGeom>
          </p:spPr>
        </p:pic>
        <p:sp>
          <p:nvSpPr>
            <p:cNvPr id="88" name="object 88"/>
            <p:cNvSpPr/>
            <p:nvPr/>
          </p:nvSpPr>
          <p:spPr>
            <a:xfrm>
              <a:off x="3874400" y="2198426"/>
              <a:ext cx="125506" cy="212912"/>
            </a:xfrm>
            <a:custGeom>
              <a:avLst/>
              <a:gdLst/>
              <a:ahLst/>
              <a:cxnLst/>
              <a:rect l="l" t="t" r="r" b="b"/>
              <a:pathLst>
                <a:path w="142239" h="241300">
                  <a:moveTo>
                    <a:pt x="94589" y="71729"/>
                  </a:moveTo>
                  <a:lnTo>
                    <a:pt x="86601" y="67729"/>
                  </a:lnTo>
                  <a:lnTo>
                    <a:pt x="78778" y="64871"/>
                  </a:lnTo>
                  <a:lnTo>
                    <a:pt x="71221" y="63157"/>
                  </a:lnTo>
                  <a:lnTo>
                    <a:pt x="64109" y="62585"/>
                  </a:lnTo>
                  <a:lnTo>
                    <a:pt x="56489" y="62585"/>
                  </a:lnTo>
                  <a:lnTo>
                    <a:pt x="25908" y="93065"/>
                  </a:lnTo>
                  <a:lnTo>
                    <a:pt x="25908" y="67157"/>
                  </a:lnTo>
                  <a:lnTo>
                    <a:pt x="0" y="67157"/>
                  </a:lnTo>
                  <a:lnTo>
                    <a:pt x="0" y="241084"/>
                  </a:lnTo>
                  <a:lnTo>
                    <a:pt x="29057" y="241084"/>
                  </a:lnTo>
                  <a:lnTo>
                    <a:pt x="29057" y="149555"/>
                  </a:lnTo>
                  <a:lnTo>
                    <a:pt x="29337" y="140449"/>
                  </a:lnTo>
                  <a:lnTo>
                    <a:pt x="39725" y="102311"/>
                  </a:lnTo>
                  <a:lnTo>
                    <a:pt x="44297" y="99263"/>
                  </a:lnTo>
                  <a:lnTo>
                    <a:pt x="50393" y="94589"/>
                  </a:lnTo>
                  <a:lnTo>
                    <a:pt x="56489" y="93065"/>
                  </a:lnTo>
                  <a:lnTo>
                    <a:pt x="68681" y="93065"/>
                  </a:lnTo>
                  <a:lnTo>
                    <a:pt x="83921" y="99263"/>
                  </a:lnTo>
                  <a:lnTo>
                    <a:pt x="94589" y="71729"/>
                  </a:lnTo>
                  <a:close/>
                </a:path>
                <a:path w="142239" h="241300">
                  <a:moveTo>
                    <a:pt x="141833" y="67157"/>
                  </a:moveTo>
                  <a:lnTo>
                    <a:pt x="111353" y="67157"/>
                  </a:lnTo>
                  <a:lnTo>
                    <a:pt x="111353" y="241084"/>
                  </a:lnTo>
                  <a:lnTo>
                    <a:pt x="141833" y="241084"/>
                  </a:lnTo>
                  <a:lnTo>
                    <a:pt x="141833" y="67157"/>
                  </a:lnTo>
                  <a:close/>
                </a:path>
                <a:path w="142239" h="241300">
                  <a:moveTo>
                    <a:pt x="141833" y="0"/>
                  </a:moveTo>
                  <a:lnTo>
                    <a:pt x="111353" y="0"/>
                  </a:lnTo>
                  <a:lnTo>
                    <a:pt x="111353" y="35153"/>
                  </a:lnTo>
                  <a:lnTo>
                    <a:pt x="141833" y="35153"/>
                  </a:lnTo>
                  <a:lnTo>
                    <a:pt x="141833" y="0"/>
                  </a:lnTo>
                  <a:close/>
                </a:path>
              </a:pathLst>
            </a:custGeom>
            <a:solidFill>
              <a:srgbClr val="001F60"/>
            </a:solidFill>
          </p:spPr>
          <p:txBody>
            <a:bodyPr wrap="square" lIns="0" tIns="0" rIns="0" bIns="0" rtlCol="0"/>
            <a:lstStyle/>
            <a:p>
              <a:endParaRPr/>
            </a:p>
          </p:txBody>
        </p:sp>
        <p:pic>
          <p:nvPicPr>
            <p:cNvPr id="89" name="object 89"/>
            <p:cNvPicPr/>
            <p:nvPr/>
          </p:nvPicPr>
          <p:blipFill>
            <a:blip r:embed="rId47"/>
            <a:stretch>
              <a:fillRect/>
            </a:stretch>
          </p:blipFill>
          <p:spPr>
            <a:xfrm>
              <a:off x="4029216" y="2253642"/>
              <a:ext cx="141278" cy="160188"/>
            </a:xfrm>
            <a:prstGeom prst="rect">
              <a:avLst/>
            </a:prstGeom>
          </p:spPr>
        </p:pic>
        <p:sp>
          <p:nvSpPr>
            <p:cNvPr id="90" name="object 90"/>
            <p:cNvSpPr/>
            <p:nvPr/>
          </p:nvSpPr>
          <p:spPr>
            <a:xfrm>
              <a:off x="4201757" y="219859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1F60"/>
            </a:solidFill>
          </p:spPr>
          <p:txBody>
            <a:bodyPr wrap="square" lIns="0" tIns="0" rIns="0" bIns="0" rtlCol="0"/>
            <a:lstStyle/>
            <a:p>
              <a:endParaRPr/>
            </a:p>
          </p:txBody>
        </p:sp>
      </p:grpSp>
      <p:grpSp>
        <p:nvGrpSpPr>
          <p:cNvPr id="91" name="object 91"/>
          <p:cNvGrpSpPr/>
          <p:nvPr/>
        </p:nvGrpSpPr>
        <p:grpSpPr>
          <a:xfrm>
            <a:off x="4496528" y="2203805"/>
            <a:ext cx="757742" cy="210026"/>
            <a:chOff x="4344128" y="2203804"/>
            <a:chExt cx="757742" cy="210026"/>
          </a:xfrm>
        </p:grpSpPr>
        <p:pic>
          <p:nvPicPr>
            <p:cNvPr id="92" name="object 92"/>
            <p:cNvPicPr/>
            <p:nvPr/>
          </p:nvPicPr>
          <p:blipFill>
            <a:blip r:embed="rId48"/>
            <a:stretch>
              <a:fillRect/>
            </a:stretch>
          </p:blipFill>
          <p:spPr>
            <a:xfrm>
              <a:off x="4344128" y="2253642"/>
              <a:ext cx="364751" cy="160188"/>
            </a:xfrm>
            <a:prstGeom prst="rect">
              <a:avLst/>
            </a:prstGeom>
          </p:spPr>
        </p:pic>
        <p:pic>
          <p:nvPicPr>
            <p:cNvPr id="93" name="object 93"/>
            <p:cNvPicPr/>
            <p:nvPr/>
          </p:nvPicPr>
          <p:blipFill>
            <a:blip r:embed="rId49"/>
            <a:stretch>
              <a:fillRect/>
            </a:stretch>
          </p:blipFill>
          <p:spPr>
            <a:xfrm>
              <a:off x="4729050" y="2203804"/>
              <a:ext cx="372820" cy="210026"/>
            </a:xfrm>
            <a:prstGeom prst="rect">
              <a:avLst/>
            </a:prstGeom>
          </p:spPr>
        </p:pic>
      </p:grpSp>
      <p:grpSp>
        <p:nvGrpSpPr>
          <p:cNvPr id="94" name="object 94"/>
          <p:cNvGrpSpPr/>
          <p:nvPr/>
        </p:nvGrpSpPr>
        <p:grpSpPr>
          <a:xfrm>
            <a:off x="5364620" y="2203806"/>
            <a:ext cx="1240995" cy="210026"/>
            <a:chOff x="5212220" y="2203804"/>
            <a:chExt cx="1240995" cy="210026"/>
          </a:xfrm>
        </p:grpSpPr>
        <p:pic>
          <p:nvPicPr>
            <p:cNvPr id="95" name="object 95"/>
            <p:cNvPicPr/>
            <p:nvPr/>
          </p:nvPicPr>
          <p:blipFill>
            <a:blip r:embed="rId50"/>
            <a:stretch>
              <a:fillRect/>
            </a:stretch>
          </p:blipFill>
          <p:spPr>
            <a:xfrm>
              <a:off x="5212220" y="2203804"/>
              <a:ext cx="75387" cy="208681"/>
            </a:xfrm>
            <a:prstGeom prst="rect">
              <a:avLst/>
            </a:prstGeom>
          </p:spPr>
        </p:pic>
        <p:pic>
          <p:nvPicPr>
            <p:cNvPr id="96" name="object 96"/>
            <p:cNvPicPr/>
            <p:nvPr/>
          </p:nvPicPr>
          <p:blipFill>
            <a:blip r:embed="rId51"/>
            <a:stretch>
              <a:fillRect/>
            </a:stretch>
          </p:blipFill>
          <p:spPr>
            <a:xfrm>
              <a:off x="5309123" y="2253642"/>
              <a:ext cx="231541" cy="160188"/>
            </a:xfrm>
            <a:prstGeom prst="rect">
              <a:avLst/>
            </a:prstGeom>
          </p:spPr>
        </p:pic>
        <p:pic>
          <p:nvPicPr>
            <p:cNvPr id="97" name="object 97"/>
            <p:cNvPicPr/>
            <p:nvPr/>
          </p:nvPicPr>
          <p:blipFill>
            <a:blip r:embed="rId52"/>
            <a:stretch>
              <a:fillRect/>
            </a:stretch>
          </p:blipFill>
          <p:spPr>
            <a:xfrm>
              <a:off x="5563523" y="2203804"/>
              <a:ext cx="232886" cy="210026"/>
            </a:xfrm>
            <a:prstGeom prst="rect">
              <a:avLst/>
            </a:prstGeom>
          </p:spPr>
        </p:pic>
        <p:pic>
          <p:nvPicPr>
            <p:cNvPr id="98" name="object 98"/>
            <p:cNvPicPr/>
            <p:nvPr/>
          </p:nvPicPr>
          <p:blipFill>
            <a:blip r:embed="rId53"/>
            <a:stretch>
              <a:fillRect/>
            </a:stretch>
          </p:blipFill>
          <p:spPr>
            <a:xfrm>
              <a:off x="5817926" y="2253642"/>
              <a:ext cx="207252" cy="157498"/>
            </a:xfrm>
            <a:prstGeom prst="rect">
              <a:avLst/>
            </a:prstGeom>
          </p:spPr>
        </p:pic>
        <p:pic>
          <p:nvPicPr>
            <p:cNvPr id="99" name="object 99"/>
            <p:cNvPicPr/>
            <p:nvPr/>
          </p:nvPicPr>
          <p:blipFill>
            <a:blip r:embed="rId54"/>
            <a:stretch>
              <a:fillRect/>
            </a:stretch>
          </p:blipFill>
          <p:spPr>
            <a:xfrm>
              <a:off x="6056191" y="2253642"/>
              <a:ext cx="141278" cy="160188"/>
            </a:xfrm>
            <a:prstGeom prst="rect">
              <a:avLst/>
            </a:prstGeom>
          </p:spPr>
        </p:pic>
        <p:pic>
          <p:nvPicPr>
            <p:cNvPr id="100" name="object 100"/>
            <p:cNvPicPr/>
            <p:nvPr/>
          </p:nvPicPr>
          <p:blipFill>
            <a:blip r:embed="rId55"/>
            <a:stretch>
              <a:fillRect/>
            </a:stretch>
          </p:blipFill>
          <p:spPr>
            <a:xfrm>
              <a:off x="6228397" y="2253642"/>
              <a:ext cx="125141" cy="157498"/>
            </a:xfrm>
            <a:prstGeom prst="rect">
              <a:avLst/>
            </a:prstGeom>
          </p:spPr>
        </p:pic>
        <p:pic>
          <p:nvPicPr>
            <p:cNvPr id="101" name="object 101"/>
            <p:cNvPicPr/>
            <p:nvPr/>
          </p:nvPicPr>
          <p:blipFill>
            <a:blip r:embed="rId56"/>
            <a:stretch>
              <a:fillRect/>
            </a:stretch>
          </p:blipFill>
          <p:spPr>
            <a:xfrm>
              <a:off x="6377827" y="2203888"/>
              <a:ext cx="75387" cy="208597"/>
            </a:xfrm>
            <a:prstGeom prst="rect">
              <a:avLst/>
            </a:prstGeom>
          </p:spPr>
        </p:pic>
      </p:grpSp>
      <p:grpSp>
        <p:nvGrpSpPr>
          <p:cNvPr id="102" name="object 102"/>
          <p:cNvGrpSpPr/>
          <p:nvPr/>
        </p:nvGrpSpPr>
        <p:grpSpPr>
          <a:xfrm>
            <a:off x="6702520" y="2195736"/>
            <a:ext cx="1033575" cy="218094"/>
            <a:chOff x="6550117" y="2195736"/>
            <a:chExt cx="1033575" cy="218094"/>
          </a:xfrm>
        </p:grpSpPr>
        <p:pic>
          <p:nvPicPr>
            <p:cNvPr id="103" name="object 103"/>
            <p:cNvPicPr/>
            <p:nvPr/>
          </p:nvPicPr>
          <p:blipFill>
            <a:blip r:embed="rId57"/>
            <a:stretch>
              <a:fillRect/>
            </a:stretch>
          </p:blipFill>
          <p:spPr>
            <a:xfrm>
              <a:off x="6550117" y="2195736"/>
              <a:ext cx="228768" cy="218094"/>
            </a:xfrm>
            <a:prstGeom prst="rect">
              <a:avLst/>
            </a:prstGeom>
          </p:spPr>
        </p:pic>
        <p:pic>
          <p:nvPicPr>
            <p:cNvPr id="104" name="object 104"/>
            <p:cNvPicPr/>
            <p:nvPr/>
          </p:nvPicPr>
          <p:blipFill>
            <a:blip r:embed="rId58"/>
            <a:stretch>
              <a:fillRect/>
            </a:stretch>
          </p:blipFill>
          <p:spPr>
            <a:xfrm>
              <a:off x="6803091" y="2253642"/>
              <a:ext cx="134638" cy="160188"/>
            </a:xfrm>
            <a:prstGeom prst="rect">
              <a:avLst/>
            </a:prstGeom>
          </p:spPr>
        </p:pic>
        <p:sp>
          <p:nvSpPr>
            <p:cNvPr id="105" name="object 105"/>
            <p:cNvSpPr/>
            <p:nvPr/>
          </p:nvSpPr>
          <p:spPr>
            <a:xfrm>
              <a:off x="6959234" y="2198426"/>
              <a:ext cx="157443" cy="212912"/>
            </a:xfrm>
            <a:custGeom>
              <a:avLst/>
              <a:gdLst/>
              <a:ahLst/>
              <a:cxnLst/>
              <a:rect l="l" t="t" r="r" b="b"/>
              <a:pathLst>
                <a:path w="178434" h="241300">
                  <a:moveTo>
                    <a:pt x="30480" y="67157"/>
                  </a:moveTo>
                  <a:lnTo>
                    <a:pt x="0" y="67157"/>
                  </a:lnTo>
                  <a:lnTo>
                    <a:pt x="0" y="241084"/>
                  </a:lnTo>
                  <a:lnTo>
                    <a:pt x="30480" y="241084"/>
                  </a:lnTo>
                  <a:lnTo>
                    <a:pt x="30480" y="67157"/>
                  </a:lnTo>
                  <a:close/>
                </a:path>
                <a:path w="178434" h="241300">
                  <a:moveTo>
                    <a:pt x="30480" y="0"/>
                  </a:moveTo>
                  <a:lnTo>
                    <a:pt x="0" y="0"/>
                  </a:lnTo>
                  <a:lnTo>
                    <a:pt x="0" y="35153"/>
                  </a:lnTo>
                  <a:lnTo>
                    <a:pt x="30480" y="35153"/>
                  </a:lnTo>
                  <a:lnTo>
                    <a:pt x="30480" y="0"/>
                  </a:lnTo>
                  <a:close/>
                </a:path>
                <a:path w="178434" h="241300">
                  <a:moveTo>
                    <a:pt x="104203" y="203"/>
                  </a:moveTo>
                  <a:lnTo>
                    <a:pt x="73723" y="203"/>
                  </a:lnTo>
                  <a:lnTo>
                    <a:pt x="73723" y="240995"/>
                  </a:lnTo>
                  <a:lnTo>
                    <a:pt x="104203" y="240995"/>
                  </a:lnTo>
                  <a:lnTo>
                    <a:pt x="104203" y="203"/>
                  </a:lnTo>
                  <a:close/>
                </a:path>
                <a:path w="178434" h="241300">
                  <a:moveTo>
                    <a:pt x="178409" y="67157"/>
                  </a:moveTo>
                  <a:lnTo>
                    <a:pt x="147929" y="67157"/>
                  </a:lnTo>
                  <a:lnTo>
                    <a:pt x="147929" y="241084"/>
                  </a:lnTo>
                  <a:lnTo>
                    <a:pt x="178409" y="241084"/>
                  </a:lnTo>
                  <a:lnTo>
                    <a:pt x="178409" y="67157"/>
                  </a:lnTo>
                  <a:close/>
                </a:path>
                <a:path w="178434" h="241300">
                  <a:moveTo>
                    <a:pt x="178409" y="0"/>
                  </a:moveTo>
                  <a:lnTo>
                    <a:pt x="147929" y="0"/>
                  </a:lnTo>
                  <a:lnTo>
                    <a:pt x="147929" y="35153"/>
                  </a:lnTo>
                  <a:lnTo>
                    <a:pt x="178409" y="35153"/>
                  </a:lnTo>
                  <a:lnTo>
                    <a:pt x="178409" y="0"/>
                  </a:lnTo>
                  <a:close/>
                </a:path>
              </a:pathLst>
            </a:custGeom>
            <a:solidFill>
              <a:srgbClr val="001F60"/>
            </a:solidFill>
          </p:spPr>
          <p:txBody>
            <a:bodyPr wrap="square" lIns="0" tIns="0" rIns="0" bIns="0" rtlCol="0"/>
            <a:lstStyle/>
            <a:p>
              <a:endParaRPr/>
            </a:p>
          </p:txBody>
        </p:sp>
        <p:pic>
          <p:nvPicPr>
            <p:cNvPr id="106" name="object 106"/>
            <p:cNvPicPr/>
            <p:nvPr/>
          </p:nvPicPr>
          <p:blipFill>
            <a:blip r:embed="rId59"/>
            <a:stretch>
              <a:fillRect/>
            </a:stretch>
          </p:blipFill>
          <p:spPr>
            <a:xfrm>
              <a:off x="7140948" y="2203805"/>
              <a:ext cx="75387" cy="208681"/>
            </a:xfrm>
            <a:prstGeom prst="rect">
              <a:avLst/>
            </a:prstGeom>
          </p:spPr>
        </p:pic>
        <p:sp>
          <p:nvSpPr>
            <p:cNvPr id="107" name="object 107"/>
            <p:cNvSpPr/>
            <p:nvPr/>
          </p:nvSpPr>
          <p:spPr>
            <a:xfrm>
              <a:off x="7237846" y="219842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1F60"/>
            </a:solidFill>
          </p:spPr>
          <p:txBody>
            <a:bodyPr wrap="square" lIns="0" tIns="0" rIns="0" bIns="0" rtlCol="0"/>
            <a:lstStyle/>
            <a:p>
              <a:endParaRPr/>
            </a:p>
          </p:txBody>
        </p:sp>
        <p:pic>
          <p:nvPicPr>
            <p:cNvPr id="108" name="object 108"/>
            <p:cNvPicPr/>
            <p:nvPr/>
          </p:nvPicPr>
          <p:blipFill>
            <a:blip r:embed="rId60"/>
            <a:stretch>
              <a:fillRect/>
            </a:stretch>
          </p:blipFill>
          <p:spPr>
            <a:xfrm>
              <a:off x="7294413" y="2253642"/>
              <a:ext cx="141278" cy="160188"/>
            </a:xfrm>
            <a:prstGeom prst="rect">
              <a:avLst/>
            </a:prstGeom>
          </p:spPr>
        </p:pic>
        <p:pic>
          <p:nvPicPr>
            <p:cNvPr id="109" name="object 109"/>
            <p:cNvPicPr/>
            <p:nvPr/>
          </p:nvPicPr>
          <p:blipFill>
            <a:blip r:embed="rId61"/>
            <a:stretch>
              <a:fillRect/>
            </a:stretch>
          </p:blipFill>
          <p:spPr>
            <a:xfrm>
              <a:off x="7457206" y="2253642"/>
              <a:ext cx="126486" cy="160188"/>
            </a:xfrm>
            <a:prstGeom prst="rect">
              <a:avLst/>
            </a:prstGeom>
          </p:spPr>
        </p:pic>
      </p:grpSp>
      <p:grpSp>
        <p:nvGrpSpPr>
          <p:cNvPr id="110" name="object 110"/>
          <p:cNvGrpSpPr/>
          <p:nvPr/>
        </p:nvGrpSpPr>
        <p:grpSpPr>
          <a:xfrm>
            <a:off x="7853249" y="2253642"/>
            <a:ext cx="405094" cy="160188"/>
            <a:chOff x="7700848" y="2253642"/>
            <a:chExt cx="405094" cy="160188"/>
          </a:xfrm>
        </p:grpSpPr>
        <p:pic>
          <p:nvPicPr>
            <p:cNvPr id="111" name="object 111"/>
            <p:cNvPicPr/>
            <p:nvPr/>
          </p:nvPicPr>
          <p:blipFill>
            <a:blip r:embed="rId62"/>
            <a:stretch>
              <a:fillRect/>
            </a:stretch>
          </p:blipFill>
          <p:spPr>
            <a:xfrm>
              <a:off x="7700848" y="2253642"/>
              <a:ext cx="142623" cy="160188"/>
            </a:xfrm>
            <a:prstGeom prst="rect">
              <a:avLst/>
            </a:prstGeom>
          </p:spPr>
        </p:pic>
        <p:pic>
          <p:nvPicPr>
            <p:cNvPr id="112" name="object 112"/>
            <p:cNvPicPr/>
            <p:nvPr/>
          </p:nvPicPr>
          <p:blipFill>
            <a:blip r:embed="rId63"/>
            <a:stretch>
              <a:fillRect/>
            </a:stretch>
          </p:blipFill>
          <p:spPr>
            <a:xfrm>
              <a:off x="7874484" y="2253642"/>
              <a:ext cx="231457" cy="160188"/>
            </a:xfrm>
            <a:prstGeom prst="rect">
              <a:avLst/>
            </a:prstGeom>
          </p:spPr>
        </p:pic>
      </p:grpSp>
      <p:grpSp>
        <p:nvGrpSpPr>
          <p:cNvPr id="113" name="object 113"/>
          <p:cNvGrpSpPr/>
          <p:nvPr/>
        </p:nvGrpSpPr>
        <p:grpSpPr>
          <a:xfrm>
            <a:off x="983731" y="2553596"/>
            <a:ext cx="402661" cy="215658"/>
            <a:chOff x="831330" y="2553595"/>
            <a:chExt cx="402661" cy="215658"/>
          </a:xfrm>
        </p:grpSpPr>
        <p:sp>
          <p:nvSpPr>
            <p:cNvPr id="114" name="object 114"/>
            <p:cNvSpPr/>
            <p:nvPr/>
          </p:nvSpPr>
          <p:spPr>
            <a:xfrm>
              <a:off x="831330"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15" name="object 115"/>
            <p:cNvPicPr/>
            <p:nvPr/>
          </p:nvPicPr>
          <p:blipFill>
            <a:blip r:embed="rId64"/>
            <a:stretch>
              <a:fillRect/>
            </a:stretch>
          </p:blipFill>
          <p:spPr>
            <a:xfrm>
              <a:off x="895966" y="2609065"/>
              <a:ext cx="125141" cy="157498"/>
            </a:xfrm>
            <a:prstGeom prst="rect">
              <a:avLst/>
            </a:prstGeom>
          </p:spPr>
        </p:pic>
        <p:pic>
          <p:nvPicPr>
            <p:cNvPr id="116" name="object 116"/>
            <p:cNvPicPr/>
            <p:nvPr/>
          </p:nvPicPr>
          <p:blipFill>
            <a:blip r:embed="rId65"/>
            <a:stretch>
              <a:fillRect/>
            </a:stretch>
          </p:blipFill>
          <p:spPr>
            <a:xfrm>
              <a:off x="1052035" y="2609065"/>
              <a:ext cx="134638" cy="160188"/>
            </a:xfrm>
            <a:prstGeom prst="rect">
              <a:avLst/>
            </a:prstGeom>
          </p:spPr>
        </p:pic>
        <p:sp>
          <p:nvSpPr>
            <p:cNvPr id="117" name="object 117"/>
            <p:cNvSpPr/>
            <p:nvPr/>
          </p:nvSpPr>
          <p:spPr>
            <a:xfrm>
              <a:off x="1207096" y="2553595"/>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118" name="object 118"/>
          <p:cNvGrpSpPr/>
          <p:nvPr/>
        </p:nvGrpSpPr>
        <p:grpSpPr>
          <a:xfrm>
            <a:off x="1426565" y="2553849"/>
            <a:ext cx="616379" cy="215405"/>
            <a:chOff x="1274164" y="2553848"/>
            <a:chExt cx="616379" cy="215405"/>
          </a:xfrm>
        </p:grpSpPr>
        <p:pic>
          <p:nvPicPr>
            <p:cNvPr id="119" name="object 119"/>
            <p:cNvPicPr/>
            <p:nvPr/>
          </p:nvPicPr>
          <p:blipFill>
            <a:blip r:embed="rId66"/>
            <a:stretch>
              <a:fillRect/>
            </a:stretch>
          </p:blipFill>
          <p:spPr>
            <a:xfrm>
              <a:off x="1274164" y="2613099"/>
              <a:ext cx="123797" cy="156154"/>
            </a:xfrm>
            <a:prstGeom prst="rect">
              <a:avLst/>
            </a:prstGeom>
          </p:spPr>
        </p:pic>
        <p:pic>
          <p:nvPicPr>
            <p:cNvPr id="120" name="object 120"/>
            <p:cNvPicPr/>
            <p:nvPr/>
          </p:nvPicPr>
          <p:blipFill>
            <a:blip r:embed="rId67"/>
            <a:stretch>
              <a:fillRect/>
            </a:stretch>
          </p:blipFill>
          <p:spPr>
            <a:xfrm>
              <a:off x="1428889" y="2553848"/>
              <a:ext cx="133294" cy="215404"/>
            </a:xfrm>
            <a:prstGeom prst="rect">
              <a:avLst/>
            </a:prstGeom>
          </p:spPr>
        </p:pic>
        <p:pic>
          <p:nvPicPr>
            <p:cNvPr id="121" name="object 121"/>
            <p:cNvPicPr/>
            <p:nvPr/>
          </p:nvPicPr>
          <p:blipFill>
            <a:blip r:embed="rId68"/>
            <a:stretch>
              <a:fillRect/>
            </a:stretch>
          </p:blipFill>
          <p:spPr>
            <a:xfrm>
              <a:off x="1594457" y="2609065"/>
              <a:ext cx="141362" cy="160188"/>
            </a:xfrm>
            <a:prstGeom prst="rect">
              <a:avLst/>
            </a:prstGeom>
          </p:spPr>
        </p:pic>
        <p:pic>
          <p:nvPicPr>
            <p:cNvPr id="122" name="object 122"/>
            <p:cNvPicPr/>
            <p:nvPr/>
          </p:nvPicPr>
          <p:blipFill>
            <a:blip r:embed="rId69"/>
            <a:stretch>
              <a:fillRect/>
            </a:stretch>
          </p:blipFill>
          <p:spPr>
            <a:xfrm>
              <a:off x="1757334" y="2553848"/>
              <a:ext cx="133210" cy="215404"/>
            </a:xfrm>
            <a:prstGeom prst="rect">
              <a:avLst/>
            </a:prstGeom>
          </p:spPr>
        </p:pic>
      </p:grpSp>
      <p:grpSp>
        <p:nvGrpSpPr>
          <p:cNvPr id="123" name="object 123"/>
          <p:cNvGrpSpPr/>
          <p:nvPr/>
        </p:nvGrpSpPr>
        <p:grpSpPr>
          <a:xfrm>
            <a:off x="2540901" y="2553932"/>
            <a:ext cx="189861" cy="212631"/>
            <a:chOff x="2388500" y="2553932"/>
            <a:chExt cx="189861" cy="212631"/>
          </a:xfrm>
        </p:grpSpPr>
        <p:sp>
          <p:nvSpPr>
            <p:cNvPr id="124" name="object 124"/>
            <p:cNvSpPr/>
            <p:nvPr/>
          </p:nvSpPr>
          <p:spPr>
            <a:xfrm>
              <a:off x="2388500" y="2553932"/>
              <a:ext cx="26894" cy="211790"/>
            </a:xfrm>
            <a:custGeom>
              <a:avLst/>
              <a:gdLst/>
              <a:ahLst/>
              <a:cxnLst/>
              <a:rect l="l" t="t" r="r" b="b"/>
              <a:pathLst>
                <a:path w="30480" h="240028">
                  <a:moveTo>
                    <a:pt x="30480" y="65633"/>
                  </a:moveTo>
                  <a:lnTo>
                    <a:pt x="0" y="65633"/>
                  </a:lnTo>
                  <a:lnTo>
                    <a:pt x="0" y="239560"/>
                  </a:lnTo>
                  <a:lnTo>
                    <a:pt x="30480" y="239560"/>
                  </a:lnTo>
                  <a:lnTo>
                    <a:pt x="30480" y="65633"/>
                  </a:lnTo>
                  <a:close/>
                </a:path>
                <a:path w="30480"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25" name="object 125"/>
            <p:cNvPicPr/>
            <p:nvPr/>
          </p:nvPicPr>
          <p:blipFill>
            <a:blip r:embed="rId70"/>
            <a:stretch>
              <a:fillRect/>
            </a:stretch>
          </p:blipFill>
          <p:spPr>
            <a:xfrm>
              <a:off x="2453135" y="2609065"/>
              <a:ext cx="125225" cy="157498"/>
            </a:xfrm>
            <a:prstGeom prst="rect">
              <a:avLst/>
            </a:prstGeom>
          </p:spPr>
        </p:pic>
      </p:grpSp>
      <p:grpSp>
        <p:nvGrpSpPr>
          <p:cNvPr id="126" name="object 126"/>
          <p:cNvGrpSpPr/>
          <p:nvPr/>
        </p:nvGrpSpPr>
        <p:grpSpPr>
          <a:xfrm>
            <a:off x="3208553" y="2553848"/>
            <a:ext cx="222044" cy="214060"/>
            <a:chOff x="3056152" y="2553848"/>
            <a:chExt cx="222044" cy="214060"/>
          </a:xfrm>
        </p:grpSpPr>
        <p:pic>
          <p:nvPicPr>
            <p:cNvPr id="127" name="object 127"/>
            <p:cNvPicPr/>
            <p:nvPr/>
          </p:nvPicPr>
          <p:blipFill>
            <a:blip r:embed="rId71"/>
            <a:stretch>
              <a:fillRect/>
            </a:stretch>
          </p:blipFill>
          <p:spPr>
            <a:xfrm>
              <a:off x="3056152" y="2559227"/>
              <a:ext cx="75304" cy="208681"/>
            </a:xfrm>
            <a:prstGeom prst="rect">
              <a:avLst/>
            </a:prstGeom>
          </p:spPr>
        </p:pic>
        <p:pic>
          <p:nvPicPr>
            <p:cNvPr id="128" name="object 128"/>
            <p:cNvPicPr/>
            <p:nvPr/>
          </p:nvPicPr>
          <p:blipFill>
            <a:blip r:embed="rId72"/>
            <a:stretch>
              <a:fillRect/>
            </a:stretch>
          </p:blipFill>
          <p:spPr>
            <a:xfrm>
              <a:off x="3153054" y="2553848"/>
              <a:ext cx="125141" cy="212715"/>
            </a:xfrm>
            <a:prstGeom prst="rect">
              <a:avLst/>
            </a:prstGeom>
          </p:spPr>
        </p:pic>
      </p:grpSp>
      <p:grpSp>
        <p:nvGrpSpPr>
          <p:cNvPr id="129" name="object 129"/>
          <p:cNvGrpSpPr/>
          <p:nvPr/>
        </p:nvGrpSpPr>
        <p:grpSpPr>
          <a:xfrm>
            <a:off x="3470933" y="2553933"/>
            <a:ext cx="183053" cy="215320"/>
            <a:chOff x="3318532" y="2553932"/>
            <a:chExt cx="183053" cy="215320"/>
          </a:xfrm>
        </p:grpSpPr>
        <p:sp>
          <p:nvSpPr>
            <p:cNvPr id="130" name="object 130"/>
            <p:cNvSpPr/>
            <p:nvPr/>
          </p:nvSpPr>
          <p:spPr>
            <a:xfrm>
              <a:off x="3318532"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31" name="object 131"/>
            <p:cNvPicPr/>
            <p:nvPr/>
          </p:nvPicPr>
          <p:blipFill>
            <a:blip r:embed="rId73"/>
            <a:stretch>
              <a:fillRect/>
            </a:stretch>
          </p:blipFill>
          <p:spPr>
            <a:xfrm>
              <a:off x="3373755" y="2609065"/>
              <a:ext cx="127831" cy="160188"/>
            </a:xfrm>
            <a:prstGeom prst="rect">
              <a:avLst/>
            </a:prstGeom>
          </p:spPr>
        </p:pic>
      </p:grpSp>
      <p:grpSp>
        <p:nvGrpSpPr>
          <p:cNvPr id="132" name="object 132"/>
          <p:cNvGrpSpPr/>
          <p:nvPr/>
        </p:nvGrpSpPr>
        <p:grpSpPr>
          <a:xfrm>
            <a:off x="4130432" y="2549814"/>
            <a:ext cx="1640708" cy="219439"/>
            <a:chOff x="3978032" y="2549814"/>
            <a:chExt cx="1640708" cy="219439"/>
          </a:xfrm>
        </p:grpSpPr>
        <p:pic>
          <p:nvPicPr>
            <p:cNvPr id="133" name="object 133"/>
            <p:cNvPicPr/>
            <p:nvPr/>
          </p:nvPicPr>
          <p:blipFill>
            <a:blip r:embed="rId74"/>
            <a:stretch>
              <a:fillRect/>
            </a:stretch>
          </p:blipFill>
          <p:spPr>
            <a:xfrm>
              <a:off x="3978032" y="2609065"/>
              <a:ext cx="134638" cy="160188"/>
            </a:xfrm>
            <a:prstGeom prst="rect">
              <a:avLst/>
            </a:prstGeom>
          </p:spPr>
        </p:pic>
        <p:sp>
          <p:nvSpPr>
            <p:cNvPr id="134" name="object 134"/>
            <p:cNvSpPr/>
            <p:nvPr/>
          </p:nvSpPr>
          <p:spPr>
            <a:xfrm>
              <a:off x="4133178" y="2553596"/>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35" name="object 135"/>
            <p:cNvPicPr/>
            <p:nvPr/>
          </p:nvPicPr>
          <p:blipFill>
            <a:blip r:embed="rId75"/>
            <a:stretch>
              <a:fillRect/>
            </a:stretch>
          </p:blipFill>
          <p:spPr>
            <a:xfrm>
              <a:off x="4192093" y="2609066"/>
              <a:ext cx="141278" cy="160188"/>
            </a:xfrm>
            <a:prstGeom prst="rect">
              <a:avLst/>
            </a:prstGeom>
          </p:spPr>
        </p:pic>
        <p:pic>
          <p:nvPicPr>
            <p:cNvPr id="136" name="object 136"/>
            <p:cNvPicPr/>
            <p:nvPr/>
          </p:nvPicPr>
          <p:blipFill>
            <a:blip r:embed="rId76"/>
            <a:stretch>
              <a:fillRect/>
            </a:stretch>
          </p:blipFill>
          <p:spPr>
            <a:xfrm>
              <a:off x="4353541" y="2609065"/>
              <a:ext cx="127831" cy="160188"/>
            </a:xfrm>
            <a:prstGeom prst="rect">
              <a:avLst/>
            </a:prstGeom>
          </p:spPr>
        </p:pic>
        <p:pic>
          <p:nvPicPr>
            <p:cNvPr id="137" name="object 137"/>
            <p:cNvPicPr/>
            <p:nvPr/>
          </p:nvPicPr>
          <p:blipFill>
            <a:blip r:embed="rId77"/>
            <a:stretch>
              <a:fillRect/>
            </a:stretch>
          </p:blipFill>
          <p:spPr>
            <a:xfrm>
              <a:off x="4501627" y="2609065"/>
              <a:ext cx="127831" cy="160188"/>
            </a:xfrm>
            <a:prstGeom prst="rect">
              <a:avLst/>
            </a:prstGeom>
          </p:spPr>
        </p:pic>
        <p:sp>
          <p:nvSpPr>
            <p:cNvPr id="138" name="object 138"/>
            <p:cNvSpPr/>
            <p:nvPr/>
          </p:nvSpPr>
          <p:spPr>
            <a:xfrm>
              <a:off x="4660459"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39" name="object 139"/>
            <p:cNvPicPr/>
            <p:nvPr/>
          </p:nvPicPr>
          <p:blipFill>
            <a:blip r:embed="rId78"/>
            <a:stretch>
              <a:fillRect/>
            </a:stretch>
          </p:blipFill>
          <p:spPr>
            <a:xfrm>
              <a:off x="4707535" y="2549814"/>
              <a:ext cx="125141" cy="216749"/>
            </a:xfrm>
            <a:prstGeom prst="rect">
              <a:avLst/>
            </a:prstGeom>
          </p:spPr>
        </p:pic>
        <p:pic>
          <p:nvPicPr>
            <p:cNvPr id="140" name="object 140"/>
            <p:cNvPicPr/>
            <p:nvPr/>
          </p:nvPicPr>
          <p:blipFill>
            <a:blip r:embed="rId79"/>
            <a:stretch>
              <a:fillRect/>
            </a:stretch>
          </p:blipFill>
          <p:spPr>
            <a:xfrm>
              <a:off x="4862345" y="2559227"/>
              <a:ext cx="379542" cy="210026"/>
            </a:xfrm>
            <a:prstGeom prst="rect">
              <a:avLst/>
            </a:prstGeom>
          </p:spPr>
        </p:pic>
        <p:sp>
          <p:nvSpPr>
            <p:cNvPr id="141" name="object 141"/>
            <p:cNvSpPr/>
            <p:nvPr/>
          </p:nvSpPr>
          <p:spPr>
            <a:xfrm>
              <a:off x="5263403"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42" name="object 142"/>
            <p:cNvPicPr/>
            <p:nvPr/>
          </p:nvPicPr>
          <p:blipFill>
            <a:blip r:embed="rId80"/>
            <a:stretch>
              <a:fillRect/>
            </a:stretch>
          </p:blipFill>
          <p:spPr>
            <a:xfrm>
              <a:off x="5319964" y="2609065"/>
              <a:ext cx="143967" cy="160188"/>
            </a:xfrm>
            <a:prstGeom prst="rect">
              <a:avLst/>
            </a:prstGeom>
          </p:spPr>
        </p:pic>
        <p:pic>
          <p:nvPicPr>
            <p:cNvPr id="143" name="object 143"/>
            <p:cNvPicPr/>
            <p:nvPr/>
          </p:nvPicPr>
          <p:blipFill>
            <a:blip r:embed="rId81"/>
            <a:stretch>
              <a:fillRect/>
            </a:stretch>
          </p:blipFill>
          <p:spPr>
            <a:xfrm>
              <a:off x="5494860" y="2609065"/>
              <a:ext cx="123881" cy="157498"/>
            </a:xfrm>
            <a:prstGeom prst="rect">
              <a:avLst/>
            </a:prstGeom>
          </p:spPr>
        </p:pic>
      </p:grpSp>
      <p:sp>
        <p:nvSpPr>
          <p:cNvPr id="144" name="object 144"/>
          <p:cNvSpPr/>
          <p:nvPr/>
        </p:nvSpPr>
        <p:spPr>
          <a:xfrm>
            <a:off x="5817197" y="2735132"/>
            <a:ext cx="31376" cy="31376"/>
          </a:xfrm>
          <a:custGeom>
            <a:avLst/>
            <a:gdLst/>
            <a:ahLst/>
            <a:cxnLst/>
            <a:rect l="l" t="t" r="r" b="b"/>
            <a:pathLst>
              <a:path w="35560" h="35560">
                <a:moveTo>
                  <a:pt x="35052" y="35051"/>
                </a:moveTo>
                <a:lnTo>
                  <a:pt x="0" y="35051"/>
                </a:lnTo>
                <a:lnTo>
                  <a:pt x="0" y="0"/>
                </a:lnTo>
                <a:lnTo>
                  <a:pt x="35052" y="0"/>
                </a:lnTo>
                <a:lnTo>
                  <a:pt x="35052" y="35051"/>
                </a:lnTo>
                <a:close/>
              </a:path>
            </a:pathLst>
          </a:custGeom>
          <a:solidFill>
            <a:srgbClr val="000000"/>
          </a:solidFill>
        </p:spPr>
        <p:txBody>
          <a:bodyPr wrap="square" lIns="0" tIns="0" rIns="0" bIns="0" rtlCol="0"/>
          <a:lstStyle/>
          <a:p>
            <a:endParaRPr/>
          </a:p>
        </p:txBody>
      </p:sp>
      <p:grpSp>
        <p:nvGrpSpPr>
          <p:cNvPr id="145" name="object 145"/>
          <p:cNvGrpSpPr/>
          <p:nvPr/>
        </p:nvGrpSpPr>
        <p:grpSpPr>
          <a:xfrm>
            <a:off x="6333645" y="2553653"/>
            <a:ext cx="490065" cy="215516"/>
            <a:chOff x="6181244" y="2553652"/>
            <a:chExt cx="490065" cy="215516"/>
          </a:xfrm>
        </p:grpSpPr>
        <p:sp>
          <p:nvSpPr>
            <p:cNvPr id="146" name="object 146"/>
            <p:cNvSpPr/>
            <p:nvPr/>
          </p:nvSpPr>
          <p:spPr>
            <a:xfrm>
              <a:off x="6181244" y="2553652"/>
              <a:ext cx="168649" cy="212912"/>
            </a:xfrm>
            <a:custGeom>
              <a:avLst/>
              <a:gdLst/>
              <a:ahLst/>
              <a:cxnLst/>
              <a:rect l="l" t="t" r="r" b="b"/>
              <a:pathLst>
                <a:path w="191134" h="241300">
                  <a:moveTo>
                    <a:pt x="190690" y="0"/>
                  </a:moveTo>
                  <a:lnTo>
                    <a:pt x="0" y="0"/>
                  </a:lnTo>
                  <a:lnTo>
                    <a:pt x="0" y="29210"/>
                  </a:lnTo>
                  <a:lnTo>
                    <a:pt x="79349" y="29210"/>
                  </a:lnTo>
                  <a:lnTo>
                    <a:pt x="79349" y="241300"/>
                  </a:lnTo>
                  <a:lnTo>
                    <a:pt x="111353" y="241300"/>
                  </a:lnTo>
                  <a:lnTo>
                    <a:pt x="111353" y="29210"/>
                  </a:lnTo>
                  <a:lnTo>
                    <a:pt x="190690" y="29210"/>
                  </a:lnTo>
                  <a:lnTo>
                    <a:pt x="190690" y="0"/>
                  </a:lnTo>
                  <a:close/>
                </a:path>
              </a:pathLst>
            </a:custGeom>
            <a:solidFill>
              <a:srgbClr val="000000"/>
            </a:solidFill>
          </p:spPr>
          <p:txBody>
            <a:bodyPr wrap="square" lIns="0" tIns="0" rIns="0" bIns="0" rtlCol="0"/>
            <a:lstStyle/>
            <a:p>
              <a:endParaRPr/>
            </a:p>
          </p:txBody>
        </p:sp>
        <p:pic>
          <p:nvPicPr>
            <p:cNvPr id="147" name="object 147"/>
            <p:cNvPicPr/>
            <p:nvPr/>
          </p:nvPicPr>
          <p:blipFill>
            <a:blip r:embed="rId82"/>
            <a:stretch>
              <a:fillRect/>
            </a:stretch>
          </p:blipFill>
          <p:spPr>
            <a:xfrm>
              <a:off x="6372449" y="2553848"/>
              <a:ext cx="125141" cy="212715"/>
            </a:xfrm>
            <a:prstGeom prst="rect">
              <a:avLst/>
            </a:prstGeom>
          </p:spPr>
        </p:pic>
        <p:pic>
          <p:nvPicPr>
            <p:cNvPr id="148" name="object 148"/>
            <p:cNvPicPr/>
            <p:nvPr/>
          </p:nvPicPr>
          <p:blipFill>
            <a:blip r:embed="rId21"/>
            <a:stretch>
              <a:fillRect/>
            </a:stretch>
          </p:blipFill>
          <p:spPr>
            <a:xfrm>
              <a:off x="6528696" y="2608981"/>
              <a:ext cx="142613" cy="160188"/>
            </a:xfrm>
            <a:prstGeom prst="rect">
              <a:avLst/>
            </a:prstGeom>
          </p:spPr>
        </p:pic>
      </p:grpSp>
      <p:pic>
        <p:nvPicPr>
          <p:cNvPr id="149" name="object 149"/>
          <p:cNvPicPr/>
          <p:nvPr/>
        </p:nvPicPr>
        <p:blipFill>
          <a:blip r:embed="rId83"/>
          <a:stretch>
            <a:fillRect/>
          </a:stretch>
        </p:blipFill>
        <p:spPr>
          <a:xfrm>
            <a:off x="7298728" y="2609065"/>
            <a:ext cx="127831" cy="160188"/>
          </a:xfrm>
          <a:prstGeom prst="rect">
            <a:avLst/>
          </a:prstGeom>
        </p:spPr>
      </p:pic>
      <p:grpSp>
        <p:nvGrpSpPr>
          <p:cNvPr id="150" name="object 150"/>
          <p:cNvGrpSpPr/>
          <p:nvPr/>
        </p:nvGrpSpPr>
        <p:grpSpPr>
          <a:xfrm>
            <a:off x="7457570" y="2549815"/>
            <a:ext cx="814303" cy="276001"/>
            <a:chOff x="7305170" y="2549814"/>
            <a:chExt cx="814303" cy="276001"/>
          </a:xfrm>
        </p:grpSpPr>
        <p:pic>
          <p:nvPicPr>
            <p:cNvPr id="151" name="object 151"/>
            <p:cNvPicPr/>
            <p:nvPr/>
          </p:nvPicPr>
          <p:blipFill>
            <a:blip r:embed="rId84"/>
            <a:stretch>
              <a:fillRect/>
            </a:stretch>
          </p:blipFill>
          <p:spPr>
            <a:xfrm>
              <a:off x="7461241" y="2609065"/>
              <a:ext cx="141362" cy="160188"/>
            </a:xfrm>
            <a:prstGeom prst="rect">
              <a:avLst/>
            </a:prstGeom>
          </p:spPr>
        </p:pic>
        <p:pic>
          <p:nvPicPr>
            <p:cNvPr id="152" name="object 152"/>
            <p:cNvPicPr/>
            <p:nvPr/>
          </p:nvPicPr>
          <p:blipFill>
            <a:blip r:embed="rId85"/>
            <a:stretch>
              <a:fillRect/>
            </a:stretch>
          </p:blipFill>
          <p:spPr>
            <a:xfrm>
              <a:off x="7305170" y="2609066"/>
              <a:ext cx="133210" cy="216749"/>
            </a:xfrm>
            <a:prstGeom prst="rect">
              <a:avLst/>
            </a:prstGeom>
          </p:spPr>
        </p:pic>
        <p:pic>
          <p:nvPicPr>
            <p:cNvPr id="153" name="object 153"/>
            <p:cNvPicPr/>
            <p:nvPr/>
          </p:nvPicPr>
          <p:blipFill>
            <a:blip r:embed="rId86"/>
            <a:stretch>
              <a:fillRect/>
            </a:stretch>
          </p:blipFill>
          <p:spPr>
            <a:xfrm>
              <a:off x="7625462" y="2609065"/>
              <a:ext cx="133210" cy="160188"/>
            </a:xfrm>
            <a:prstGeom prst="rect">
              <a:avLst/>
            </a:prstGeom>
          </p:spPr>
        </p:pic>
        <p:sp>
          <p:nvSpPr>
            <p:cNvPr id="154" name="object 154"/>
            <p:cNvSpPr/>
            <p:nvPr/>
          </p:nvSpPr>
          <p:spPr>
            <a:xfrm>
              <a:off x="7781610"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55" name="object 155"/>
            <p:cNvPicPr/>
            <p:nvPr/>
          </p:nvPicPr>
          <p:blipFill>
            <a:blip r:embed="rId87"/>
            <a:stretch>
              <a:fillRect/>
            </a:stretch>
          </p:blipFill>
          <p:spPr>
            <a:xfrm>
              <a:off x="7828680" y="2549814"/>
              <a:ext cx="125141" cy="216749"/>
            </a:xfrm>
            <a:prstGeom prst="rect">
              <a:avLst/>
            </a:prstGeom>
          </p:spPr>
        </p:pic>
        <p:pic>
          <p:nvPicPr>
            <p:cNvPr id="156" name="object 156"/>
            <p:cNvPicPr/>
            <p:nvPr/>
          </p:nvPicPr>
          <p:blipFill>
            <a:blip r:embed="rId74"/>
            <a:stretch>
              <a:fillRect/>
            </a:stretch>
          </p:blipFill>
          <p:spPr>
            <a:xfrm>
              <a:off x="7984835" y="2609065"/>
              <a:ext cx="134638" cy="160188"/>
            </a:xfrm>
            <a:prstGeom prst="rect">
              <a:avLst/>
            </a:prstGeom>
          </p:spPr>
        </p:pic>
      </p:grpSp>
      <p:grpSp>
        <p:nvGrpSpPr>
          <p:cNvPr id="157" name="object 157"/>
          <p:cNvGrpSpPr/>
          <p:nvPr/>
        </p:nvGrpSpPr>
        <p:grpSpPr>
          <a:xfrm>
            <a:off x="975668" y="2910615"/>
            <a:ext cx="1869477" cy="215406"/>
            <a:chOff x="823268" y="2910615"/>
            <a:chExt cx="1869477" cy="215406"/>
          </a:xfrm>
        </p:grpSpPr>
        <p:pic>
          <p:nvPicPr>
            <p:cNvPr id="158" name="object 158"/>
            <p:cNvPicPr/>
            <p:nvPr/>
          </p:nvPicPr>
          <p:blipFill>
            <a:blip r:embed="rId88"/>
            <a:stretch>
              <a:fillRect/>
            </a:stretch>
          </p:blipFill>
          <p:spPr>
            <a:xfrm>
              <a:off x="823268" y="2910615"/>
              <a:ext cx="1226119" cy="215404"/>
            </a:xfrm>
            <a:prstGeom prst="rect">
              <a:avLst/>
            </a:prstGeom>
          </p:spPr>
        </p:pic>
        <p:sp>
          <p:nvSpPr>
            <p:cNvPr id="159" name="object 159"/>
            <p:cNvSpPr/>
            <p:nvPr/>
          </p:nvSpPr>
          <p:spPr>
            <a:xfrm>
              <a:off x="2065512"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60" name="object 160"/>
            <p:cNvPicPr/>
            <p:nvPr/>
          </p:nvPicPr>
          <p:blipFill>
            <a:blip r:embed="rId89"/>
            <a:stretch>
              <a:fillRect/>
            </a:stretch>
          </p:blipFill>
          <p:spPr>
            <a:xfrm>
              <a:off x="2120741" y="2964488"/>
              <a:ext cx="126486" cy="161532"/>
            </a:xfrm>
            <a:prstGeom prst="rect">
              <a:avLst/>
            </a:prstGeom>
          </p:spPr>
        </p:pic>
        <p:pic>
          <p:nvPicPr>
            <p:cNvPr id="161" name="object 161"/>
            <p:cNvPicPr/>
            <p:nvPr/>
          </p:nvPicPr>
          <p:blipFill>
            <a:blip r:embed="rId90"/>
            <a:stretch>
              <a:fillRect/>
            </a:stretch>
          </p:blipFill>
          <p:spPr>
            <a:xfrm>
              <a:off x="2266054" y="2914649"/>
              <a:ext cx="74043" cy="210026"/>
            </a:xfrm>
            <a:prstGeom prst="rect">
              <a:avLst/>
            </a:prstGeom>
          </p:spPr>
        </p:pic>
        <p:sp>
          <p:nvSpPr>
            <p:cNvPr id="162" name="object 162"/>
            <p:cNvSpPr/>
            <p:nvPr/>
          </p:nvSpPr>
          <p:spPr>
            <a:xfrm>
              <a:off x="2361606" y="2910705"/>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63" name="object 163"/>
            <p:cNvPicPr/>
            <p:nvPr/>
          </p:nvPicPr>
          <p:blipFill>
            <a:blip r:embed="rId91"/>
            <a:stretch>
              <a:fillRect/>
            </a:stretch>
          </p:blipFill>
          <p:spPr>
            <a:xfrm>
              <a:off x="2419517" y="2964488"/>
              <a:ext cx="273227" cy="161532"/>
            </a:xfrm>
            <a:prstGeom prst="rect">
              <a:avLst/>
            </a:prstGeom>
          </p:spPr>
        </p:pic>
      </p:grpSp>
      <p:pic>
        <p:nvPicPr>
          <p:cNvPr id="164" name="object 164"/>
          <p:cNvPicPr/>
          <p:nvPr/>
        </p:nvPicPr>
        <p:blipFill>
          <a:blip r:embed="rId92"/>
          <a:stretch>
            <a:fillRect/>
          </a:stretch>
        </p:blipFill>
        <p:spPr>
          <a:xfrm>
            <a:off x="3018780" y="2906582"/>
            <a:ext cx="244904" cy="219439"/>
          </a:xfrm>
          <a:prstGeom prst="rect">
            <a:avLst/>
          </a:prstGeom>
        </p:spPr>
      </p:pic>
      <p:grpSp>
        <p:nvGrpSpPr>
          <p:cNvPr id="165" name="object 165"/>
          <p:cNvGrpSpPr/>
          <p:nvPr/>
        </p:nvGrpSpPr>
        <p:grpSpPr>
          <a:xfrm>
            <a:off x="3407736" y="2910615"/>
            <a:ext cx="220700" cy="214059"/>
            <a:chOff x="3255336" y="2910615"/>
            <a:chExt cx="220700" cy="214059"/>
          </a:xfrm>
        </p:grpSpPr>
        <p:pic>
          <p:nvPicPr>
            <p:cNvPr id="166" name="object 166"/>
            <p:cNvPicPr/>
            <p:nvPr/>
          </p:nvPicPr>
          <p:blipFill>
            <a:blip r:embed="rId93"/>
            <a:stretch>
              <a:fillRect/>
            </a:stretch>
          </p:blipFill>
          <p:spPr>
            <a:xfrm>
              <a:off x="3255336" y="2914649"/>
              <a:ext cx="73959" cy="210026"/>
            </a:xfrm>
            <a:prstGeom prst="rect">
              <a:avLst/>
            </a:prstGeom>
          </p:spPr>
        </p:pic>
        <p:pic>
          <p:nvPicPr>
            <p:cNvPr id="167" name="object 167"/>
            <p:cNvPicPr/>
            <p:nvPr/>
          </p:nvPicPr>
          <p:blipFill>
            <a:blip r:embed="rId94"/>
            <a:stretch>
              <a:fillRect/>
            </a:stretch>
          </p:blipFill>
          <p:spPr>
            <a:xfrm>
              <a:off x="3352240" y="2910615"/>
              <a:ext cx="123797" cy="211370"/>
            </a:xfrm>
            <a:prstGeom prst="rect">
              <a:avLst/>
            </a:prstGeom>
          </p:spPr>
        </p:pic>
      </p:grpSp>
      <p:grpSp>
        <p:nvGrpSpPr>
          <p:cNvPr id="168" name="object 168"/>
          <p:cNvGrpSpPr/>
          <p:nvPr/>
        </p:nvGrpSpPr>
        <p:grpSpPr>
          <a:xfrm>
            <a:off x="3659365" y="2964488"/>
            <a:ext cx="288019" cy="161533"/>
            <a:chOff x="3506965" y="2964488"/>
            <a:chExt cx="288019" cy="161533"/>
          </a:xfrm>
        </p:grpSpPr>
        <p:pic>
          <p:nvPicPr>
            <p:cNvPr id="169" name="object 169"/>
            <p:cNvPicPr/>
            <p:nvPr/>
          </p:nvPicPr>
          <p:blipFill>
            <a:blip r:embed="rId95"/>
            <a:stretch>
              <a:fillRect/>
            </a:stretch>
          </p:blipFill>
          <p:spPr>
            <a:xfrm>
              <a:off x="3667153" y="2964488"/>
              <a:ext cx="127831" cy="161532"/>
            </a:xfrm>
            <a:prstGeom prst="rect">
              <a:avLst/>
            </a:prstGeom>
          </p:spPr>
        </p:pic>
        <p:pic>
          <p:nvPicPr>
            <p:cNvPr id="170" name="object 170"/>
            <p:cNvPicPr/>
            <p:nvPr/>
          </p:nvPicPr>
          <p:blipFill>
            <a:blip r:embed="rId96"/>
            <a:stretch>
              <a:fillRect/>
            </a:stretch>
          </p:blipFill>
          <p:spPr>
            <a:xfrm>
              <a:off x="3506965" y="2964488"/>
              <a:ext cx="141362" cy="161532"/>
            </a:xfrm>
            <a:prstGeom prst="rect">
              <a:avLst/>
            </a:prstGeom>
          </p:spPr>
        </p:pic>
      </p:grpSp>
      <p:pic>
        <p:nvPicPr>
          <p:cNvPr id="171" name="object 171"/>
          <p:cNvPicPr/>
          <p:nvPr/>
        </p:nvPicPr>
        <p:blipFill>
          <a:blip r:embed="rId97"/>
          <a:stretch>
            <a:fillRect/>
          </a:stretch>
        </p:blipFill>
        <p:spPr>
          <a:xfrm>
            <a:off x="4291966" y="2964488"/>
            <a:ext cx="208681" cy="157498"/>
          </a:xfrm>
          <a:prstGeom prst="rect">
            <a:avLst/>
          </a:prstGeom>
        </p:spPr>
      </p:pic>
      <p:pic>
        <p:nvPicPr>
          <p:cNvPr id="172" name="object 172"/>
          <p:cNvPicPr/>
          <p:nvPr/>
        </p:nvPicPr>
        <p:blipFill>
          <a:blip r:embed="rId96"/>
          <a:stretch>
            <a:fillRect/>
          </a:stretch>
        </p:blipFill>
        <p:spPr>
          <a:xfrm>
            <a:off x="3970243" y="2964488"/>
            <a:ext cx="141362" cy="161532"/>
          </a:xfrm>
          <a:prstGeom prst="rect">
            <a:avLst/>
          </a:prstGeom>
        </p:spPr>
      </p:pic>
      <p:grpSp>
        <p:nvGrpSpPr>
          <p:cNvPr id="173" name="object 173"/>
          <p:cNvGrpSpPr/>
          <p:nvPr/>
        </p:nvGrpSpPr>
        <p:grpSpPr>
          <a:xfrm>
            <a:off x="4530230" y="2909943"/>
            <a:ext cx="931292" cy="216078"/>
            <a:chOff x="4377829" y="2909943"/>
            <a:chExt cx="931292" cy="216078"/>
          </a:xfrm>
        </p:grpSpPr>
        <p:pic>
          <p:nvPicPr>
            <p:cNvPr id="174" name="object 174"/>
            <p:cNvPicPr/>
            <p:nvPr/>
          </p:nvPicPr>
          <p:blipFill>
            <a:blip r:embed="rId98"/>
            <a:stretch>
              <a:fillRect/>
            </a:stretch>
          </p:blipFill>
          <p:spPr>
            <a:xfrm>
              <a:off x="4377829" y="2964488"/>
              <a:ext cx="141278" cy="161532"/>
            </a:xfrm>
            <a:prstGeom prst="rect">
              <a:avLst/>
            </a:prstGeom>
          </p:spPr>
        </p:pic>
        <p:pic>
          <p:nvPicPr>
            <p:cNvPr id="175" name="object 175"/>
            <p:cNvPicPr/>
            <p:nvPr/>
          </p:nvPicPr>
          <p:blipFill>
            <a:blip r:embed="rId99"/>
            <a:stretch>
              <a:fillRect/>
            </a:stretch>
          </p:blipFill>
          <p:spPr>
            <a:xfrm>
              <a:off x="4536588" y="2914649"/>
              <a:ext cx="231457" cy="211370"/>
            </a:xfrm>
            <a:prstGeom prst="rect">
              <a:avLst/>
            </a:prstGeom>
          </p:spPr>
        </p:pic>
        <p:sp>
          <p:nvSpPr>
            <p:cNvPr id="176" name="object 176"/>
            <p:cNvSpPr/>
            <p:nvPr/>
          </p:nvSpPr>
          <p:spPr>
            <a:xfrm>
              <a:off x="4799053" y="2910705"/>
              <a:ext cx="125506" cy="211790"/>
            </a:xfrm>
            <a:custGeom>
              <a:avLst/>
              <a:gdLst/>
              <a:ahLst/>
              <a:cxnLst/>
              <a:rect l="l" t="t" r="r" b="b"/>
              <a:pathLst>
                <a:path w="142239" h="240027">
                  <a:moveTo>
                    <a:pt x="94589" y="71628"/>
                  </a:moveTo>
                  <a:lnTo>
                    <a:pt x="86601" y="66751"/>
                  </a:lnTo>
                  <a:lnTo>
                    <a:pt x="78778" y="63436"/>
                  </a:lnTo>
                  <a:lnTo>
                    <a:pt x="71221" y="61556"/>
                  </a:lnTo>
                  <a:lnTo>
                    <a:pt x="64109" y="60960"/>
                  </a:lnTo>
                  <a:lnTo>
                    <a:pt x="56489" y="60960"/>
                  </a:lnTo>
                  <a:lnTo>
                    <a:pt x="25908" y="91440"/>
                  </a:lnTo>
                  <a:lnTo>
                    <a:pt x="25908" y="65532"/>
                  </a:lnTo>
                  <a:lnTo>
                    <a:pt x="0" y="65532"/>
                  </a:lnTo>
                  <a:lnTo>
                    <a:pt x="0" y="239458"/>
                  </a:lnTo>
                  <a:lnTo>
                    <a:pt x="28956" y="239458"/>
                  </a:lnTo>
                  <a:lnTo>
                    <a:pt x="28956" y="147929"/>
                  </a:lnTo>
                  <a:lnTo>
                    <a:pt x="29248" y="139039"/>
                  </a:lnTo>
                  <a:lnTo>
                    <a:pt x="39624" y="102108"/>
                  </a:lnTo>
                  <a:lnTo>
                    <a:pt x="56489" y="91440"/>
                  </a:lnTo>
                  <a:lnTo>
                    <a:pt x="70205" y="91440"/>
                  </a:lnTo>
                  <a:lnTo>
                    <a:pt x="76301" y="94488"/>
                  </a:lnTo>
                  <a:lnTo>
                    <a:pt x="83921" y="99060"/>
                  </a:lnTo>
                  <a:lnTo>
                    <a:pt x="94589" y="71628"/>
                  </a:lnTo>
                  <a:close/>
                </a:path>
                <a:path w="142239" h="240027">
                  <a:moveTo>
                    <a:pt x="141833" y="65633"/>
                  </a:moveTo>
                  <a:lnTo>
                    <a:pt x="111353" y="65633"/>
                  </a:lnTo>
                  <a:lnTo>
                    <a:pt x="111353" y="239560"/>
                  </a:lnTo>
                  <a:lnTo>
                    <a:pt x="141833" y="239560"/>
                  </a:lnTo>
                  <a:lnTo>
                    <a:pt x="141833" y="65633"/>
                  </a:lnTo>
                  <a:close/>
                </a:path>
                <a:path w="142239" h="240027">
                  <a:moveTo>
                    <a:pt x="141833" y="0"/>
                  </a:moveTo>
                  <a:lnTo>
                    <a:pt x="111353" y="0"/>
                  </a:lnTo>
                  <a:lnTo>
                    <a:pt x="111353" y="33528"/>
                  </a:lnTo>
                  <a:lnTo>
                    <a:pt x="141833" y="33528"/>
                  </a:lnTo>
                  <a:lnTo>
                    <a:pt x="141833" y="0"/>
                  </a:lnTo>
                  <a:close/>
                </a:path>
              </a:pathLst>
            </a:custGeom>
            <a:solidFill>
              <a:srgbClr val="000000"/>
            </a:solidFill>
          </p:spPr>
          <p:txBody>
            <a:bodyPr wrap="square" lIns="0" tIns="0" rIns="0" bIns="0" rtlCol="0"/>
            <a:lstStyle/>
            <a:p>
              <a:endParaRPr/>
            </a:p>
          </p:txBody>
        </p:sp>
        <p:pic>
          <p:nvPicPr>
            <p:cNvPr id="177" name="object 177"/>
            <p:cNvPicPr/>
            <p:nvPr/>
          </p:nvPicPr>
          <p:blipFill>
            <a:blip r:embed="rId100"/>
            <a:stretch>
              <a:fillRect/>
            </a:stretch>
          </p:blipFill>
          <p:spPr>
            <a:xfrm>
              <a:off x="4955213" y="2964488"/>
              <a:ext cx="141278" cy="161532"/>
            </a:xfrm>
            <a:prstGeom prst="rect">
              <a:avLst/>
            </a:prstGeom>
          </p:spPr>
        </p:pic>
        <p:sp>
          <p:nvSpPr>
            <p:cNvPr id="178" name="object 178"/>
            <p:cNvSpPr/>
            <p:nvPr/>
          </p:nvSpPr>
          <p:spPr>
            <a:xfrm>
              <a:off x="5126915" y="290994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179" name="object 179"/>
            <p:cNvPicPr/>
            <p:nvPr/>
          </p:nvPicPr>
          <p:blipFill>
            <a:blip r:embed="rId101"/>
            <a:stretch>
              <a:fillRect/>
            </a:stretch>
          </p:blipFill>
          <p:spPr>
            <a:xfrm>
              <a:off x="5182635" y="2964488"/>
              <a:ext cx="126486" cy="161532"/>
            </a:xfrm>
            <a:prstGeom prst="rect">
              <a:avLst/>
            </a:prstGeom>
          </p:spPr>
        </p:pic>
      </p:grpSp>
      <p:grpSp>
        <p:nvGrpSpPr>
          <p:cNvPr id="180" name="object 180"/>
          <p:cNvGrpSpPr/>
          <p:nvPr/>
        </p:nvGrpSpPr>
        <p:grpSpPr>
          <a:xfrm>
            <a:off x="5628435" y="2964488"/>
            <a:ext cx="610104" cy="219439"/>
            <a:chOff x="5476034" y="2964488"/>
            <a:chExt cx="610104" cy="219439"/>
          </a:xfrm>
        </p:grpSpPr>
        <p:pic>
          <p:nvPicPr>
            <p:cNvPr id="181" name="object 181"/>
            <p:cNvPicPr/>
            <p:nvPr/>
          </p:nvPicPr>
          <p:blipFill>
            <a:blip r:embed="rId102"/>
            <a:stretch>
              <a:fillRect/>
            </a:stretch>
          </p:blipFill>
          <p:spPr>
            <a:xfrm>
              <a:off x="5476034" y="2964488"/>
              <a:ext cx="296171" cy="161532"/>
            </a:xfrm>
            <a:prstGeom prst="rect">
              <a:avLst/>
            </a:prstGeom>
          </p:spPr>
        </p:pic>
        <p:pic>
          <p:nvPicPr>
            <p:cNvPr id="182" name="object 182"/>
            <p:cNvPicPr/>
            <p:nvPr/>
          </p:nvPicPr>
          <p:blipFill>
            <a:blip r:embed="rId103"/>
            <a:stretch>
              <a:fillRect/>
            </a:stretch>
          </p:blipFill>
          <p:spPr>
            <a:xfrm>
              <a:off x="5803134" y="2964489"/>
              <a:ext cx="224734" cy="219439"/>
            </a:xfrm>
            <a:prstGeom prst="rect">
              <a:avLst/>
            </a:prstGeom>
          </p:spPr>
        </p:pic>
        <p:sp>
          <p:nvSpPr>
            <p:cNvPr id="183" name="object 183"/>
            <p:cNvSpPr/>
            <p:nvPr/>
          </p:nvSpPr>
          <p:spPr>
            <a:xfrm>
              <a:off x="6054761" y="3092403"/>
              <a:ext cx="31376" cy="71718"/>
            </a:xfrm>
            <a:custGeom>
              <a:avLst/>
              <a:gdLst/>
              <a:ahLst/>
              <a:cxnLst/>
              <a:rect l="l" t="t" r="r" b="b"/>
              <a:pathLst>
                <a:path w="35559" h="81279">
                  <a:moveTo>
                    <a:pt x="7620" y="80867"/>
                  </a:moveTo>
                  <a:lnTo>
                    <a:pt x="0" y="68675"/>
                  </a:lnTo>
                  <a:lnTo>
                    <a:pt x="6096" y="65531"/>
                  </a:lnTo>
                  <a:lnTo>
                    <a:pt x="10668" y="60959"/>
                  </a:lnTo>
                  <a:lnTo>
                    <a:pt x="16764" y="51815"/>
                  </a:lnTo>
                  <a:lnTo>
                    <a:pt x="18383" y="44195"/>
                  </a:lnTo>
                  <a:lnTo>
                    <a:pt x="18383" y="33527"/>
                  </a:lnTo>
                  <a:lnTo>
                    <a:pt x="1524" y="33527"/>
                  </a:lnTo>
                  <a:lnTo>
                    <a:pt x="1524" y="0"/>
                  </a:lnTo>
                  <a:lnTo>
                    <a:pt x="35147" y="0"/>
                  </a:lnTo>
                  <a:lnTo>
                    <a:pt x="35147" y="33527"/>
                  </a:lnTo>
                  <a:lnTo>
                    <a:pt x="20657" y="73616"/>
                  </a:lnTo>
                  <a:lnTo>
                    <a:pt x="14866" y="77389"/>
                  </a:lnTo>
                  <a:lnTo>
                    <a:pt x="7620" y="80867"/>
                  </a:lnTo>
                  <a:close/>
                </a:path>
              </a:pathLst>
            </a:custGeom>
            <a:solidFill>
              <a:srgbClr val="000000"/>
            </a:solidFill>
          </p:spPr>
          <p:txBody>
            <a:bodyPr wrap="square" lIns="0" tIns="0" rIns="0" bIns="0" rtlCol="0"/>
            <a:lstStyle/>
            <a:p>
              <a:endParaRPr/>
            </a:p>
          </p:txBody>
        </p:sp>
      </p:grpSp>
      <p:grpSp>
        <p:nvGrpSpPr>
          <p:cNvPr id="184" name="object 184"/>
          <p:cNvGrpSpPr/>
          <p:nvPr/>
        </p:nvGrpSpPr>
        <p:grpSpPr>
          <a:xfrm>
            <a:off x="6423913" y="2910615"/>
            <a:ext cx="633861" cy="270622"/>
            <a:chOff x="6271512" y="2910615"/>
            <a:chExt cx="633861" cy="270622"/>
          </a:xfrm>
        </p:grpSpPr>
        <p:pic>
          <p:nvPicPr>
            <p:cNvPr id="185" name="object 185"/>
            <p:cNvPicPr/>
            <p:nvPr/>
          </p:nvPicPr>
          <p:blipFill>
            <a:blip r:embed="rId104"/>
            <a:stretch>
              <a:fillRect/>
            </a:stretch>
          </p:blipFill>
          <p:spPr>
            <a:xfrm>
              <a:off x="6271512" y="2910615"/>
              <a:ext cx="133210" cy="215404"/>
            </a:xfrm>
            <a:prstGeom prst="rect">
              <a:avLst/>
            </a:prstGeom>
          </p:spPr>
        </p:pic>
        <p:pic>
          <p:nvPicPr>
            <p:cNvPr id="186" name="object 186"/>
            <p:cNvPicPr/>
            <p:nvPr/>
          </p:nvPicPr>
          <p:blipFill>
            <a:blip r:embed="rId105"/>
            <a:stretch>
              <a:fillRect/>
            </a:stretch>
          </p:blipFill>
          <p:spPr>
            <a:xfrm>
              <a:off x="6436994" y="2964488"/>
              <a:ext cx="141362" cy="161532"/>
            </a:xfrm>
            <a:prstGeom prst="rect">
              <a:avLst/>
            </a:prstGeom>
          </p:spPr>
        </p:pic>
        <p:pic>
          <p:nvPicPr>
            <p:cNvPr id="187" name="object 187"/>
            <p:cNvPicPr/>
            <p:nvPr/>
          </p:nvPicPr>
          <p:blipFill>
            <a:blip r:embed="rId106"/>
            <a:stretch>
              <a:fillRect/>
            </a:stretch>
          </p:blipFill>
          <p:spPr>
            <a:xfrm>
              <a:off x="6607942" y="2964488"/>
              <a:ext cx="133294" cy="216749"/>
            </a:xfrm>
            <a:prstGeom prst="rect">
              <a:avLst/>
            </a:prstGeom>
          </p:spPr>
        </p:pic>
        <p:pic>
          <p:nvPicPr>
            <p:cNvPr id="188" name="object 188"/>
            <p:cNvPicPr/>
            <p:nvPr/>
          </p:nvPicPr>
          <p:blipFill>
            <a:blip r:embed="rId107"/>
            <a:stretch>
              <a:fillRect/>
            </a:stretch>
          </p:blipFill>
          <p:spPr>
            <a:xfrm>
              <a:off x="6764094" y="2964488"/>
              <a:ext cx="141278" cy="161532"/>
            </a:xfrm>
            <a:prstGeom prst="rect">
              <a:avLst/>
            </a:prstGeom>
          </p:spPr>
        </p:pic>
      </p:grpSp>
      <p:grpSp>
        <p:nvGrpSpPr>
          <p:cNvPr id="189" name="object 189"/>
          <p:cNvGrpSpPr/>
          <p:nvPr/>
        </p:nvGrpSpPr>
        <p:grpSpPr>
          <a:xfrm>
            <a:off x="7090129" y="2910616"/>
            <a:ext cx="287936" cy="215404"/>
            <a:chOff x="6937729" y="2910615"/>
            <a:chExt cx="287936" cy="215404"/>
          </a:xfrm>
        </p:grpSpPr>
        <p:pic>
          <p:nvPicPr>
            <p:cNvPr id="190" name="object 190"/>
            <p:cNvPicPr/>
            <p:nvPr/>
          </p:nvPicPr>
          <p:blipFill>
            <a:blip r:embed="rId108"/>
            <a:stretch>
              <a:fillRect/>
            </a:stretch>
          </p:blipFill>
          <p:spPr>
            <a:xfrm>
              <a:off x="7092455" y="2910615"/>
              <a:ext cx="133210" cy="215404"/>
            </a:xfrm>
            <a:prstGeom prst="rect">
              <a:avLst/>
            </a:prstGeom>
          </p:spPr>
        </p:pic>
        <p:pic>
          <p:nvPicPr>
            <p:cNvPr id="191" name="object 191"/>
            <p:cNvPicPr/>
            <p:nvPr/>
          </p:nvPicPr>
          <p:blipFill>
            <a:blip r:embed="rId109"/>
            <a:stretch>
              <a:fillRect/>
            </a:stretch>
          </p:blipFill>
          <p:spPr>
            <a:xfrm>
              <a:off x="6937729" y="2964487"/>
              <a:ext cx="125141" cy="157498"/>
            </a:xfrm>
            <a:prstGeom prst="rect">
              <a:avLst/>
            </a:prstGeom>
          </p:spPr>
        </p:pic>
      </p:grpSp>
      <p:grpSp>
        <p:nvGrpSpPr>
          <p:cNvPr id="192" name="object 192"/>
          <p:cNvGrpSpPr/>
          <p:nvPr/>
        </p:nvGrpSpPr>
        <p:grpSpPr>
          <a:xfrm>
            <a:off x="7418487" y="2910626"/>
            <a:ext cx="355343" cy="273301"/>
            <a:chOff x="7266085" y="2910626"/>
            <a:chExt cx="355343" cy="273301"/>
          </a:xfrm>
        </p:grpSpPr>
        <p:sp>
          <p:nvSpPr>
            <p:cNvPr id="193" name="object 193"/>
            <p:cNvSpPr/>
            <p:nvPr/>
          </p:nvSpPr>
          <p:spPr>
            <a:xfrm>
              <a:off x="7266085" y="291062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94" name="object 194"/>
            <p:cNvPicPr/>
            <p:nvPr/>
          </p:nvPicPr>
          <p:blipFill>
            <a:blip r:embed="rId110"/>
            <a:stretch>
              <a:fillRect/>
            </a:stretch>
          </p:blipFill>
          <p:spPr>
            <a:xfrm>
              <a:off x="7330720" y="2964487"/>
              <a:ext cx="125141" cy="157498"/>
            </a:xfrm>
            <a:prstGeom prst="rect">
              <a:avLst/>
            </a:prstGeom>
          </p:spPr>
        </p:pic>
        <p:pic>
          <p:nvPicPr>
            <p:cNvPr id="195" name="object 195"/>
            <p:cNvPicPr/>
            <p:nvPr/>
          </p:nvPicPr>
          <p:blipFill>
            <a:blip r:embed="rId111"/>
            <a:stretch>
              <a:fillRect/>
            </a:stretch>
          </p:blipFill>
          <p:spPr>
            <a:xfrm>
              <a:off x="7485445" y="2964488"/>
              <a:ext cx="135983" cy="219439"/>
            </a:xfrm>
            <a:prstGeom prst="rect">
              <a:avLst/>
            </a:prstGeom>
          </p:spPr>
        </p:pic>
      </p:grpSp>
      <p:grpSp>
        <p:nvGrpSpPr>
          <p:cNvPr id="196" name="object 196"/>
          <p:cNvGrpSpPr/>
          <p:nvPr/>
        </p:nvGrpSpPr>
        <p:grpSpPr>
          <a:xfrm>
            <a:off x="7954187" y="2964488"/>
            <a:ext cx="298777" cy="161533"/>
            <a:chOff x="7801787" y="2964488"/>
            <a:chExt cx="298777" cy="161533"/>
          </a:xfrm>
        </p:grpSpPr>
        <p:pic>
          <p:nvPicPr>
            <p:cNvPr id="197" name="object 197"/>
            <p:cNvPicPr/>
            <p:nvPr/>
          </p:nvPicPr>
          <p:blipFill>
            <a:blip r:embed="rId109"/>
            <a:stretch>
              <a:fillRect/>
            </a:stretch>
          </p:blipFill>
          <p:spPr>
            <a:xfrm>
              <a:off x="7975422" y="2964488"/>
              <a:ext cx="125141" cy="157498"/>
            </a:xfrm>
            <a:prstGeom prst="rect">
              <a:avLst/>
            </a:prstGeom>
          </p:spPr>
        </p:pic>
        <p:pic>
          <p:nvPicPr>
            <p:cNvPr id="198" name="object 198"/>
            <p:cNvPicPr/>
            <p:nvPr/>
          </p:nvPicPr>
          <p:blipFill>
            <a:blip r:embed="rId112"/>
            <a:stretch>
              <a:fillRect/>
            </a:stretch>
          </p:blipFill>
          <p:spPr>
            <a:xfrm>
              <a:off x="7801787" y="2964488"/>
              <a:ext cx="142706" cy="161532"/>
            </a:xfrm>
            <a:prstGeom prst="rect">
              <a:avLst/>
            </a:prstGeom>
          </p:spPr>
        </p:pic>
      </p:grpSp>
      <p:grpSp>
        <p:nvGrpSpPr>
          <p:cNvPr id="199" name="object 199"/>
          <p:cNvGrpSpPr/>
          <p:nvPr/>
        </p:nvGrpSpPr>
        <p:grpSpPr>
          <a:xfrm>
            <a:off x="968945" y="3266039"/>
            <a:ext cx="394334" cy="215404"/>
            <a:chOff x="816545" y="3266038"/>
            <a:chExt cx="394334" cy="215404"/>
          </a:xfrm>
        </p:grpSpPr>
        <p:pic>
          <p:nvPicPr>
            <p:cNvPr id="200" name="object 200"/>
            <p:cNvPicPr/>
            <p:nvPr/>
          </p:nvPicPr>
          <p:blipFill>
            <a:blip r:embed="rId113"/>
            <a:stretch>
              <a:fillRect/>
            </a:stretch>
          </p:blipFill>
          <p:spPr>
            <a:xfrm>
              <a:off x="816545" y="3270072"/>
              <a:ext cx="75387" cy="210026"/>
            </a:xfrm>
            <a:prstGeom prst="rect">
              <a:avLst/>
            </a:prstGeom>
          </p:spPr>
        </p:pic>
        <p:pic>
          <p:nvPicPr>
            <p:cNvPr id="201" name="object 201"/>
            <p:cNvPicPr/>
            <p:nvPr/>
          </p:nvPicPr>
          <p:blipFill>
            <a:blip r:embed="rId114"/>
            <a:stretch>
              <a:fillRect/>
            </a:stretch>
          </p:blipFill>
          <p:spPr>
            <a:xfrm>
              <a:off x="913447" y="3266038"/>
              <a:ext cx="125141" cy="211370"/>
            </a:xfrm>
            <a:prstGeom prst="rect">
              <a:avLst/>
            </a:prstGeom>
          </p:spPr>
        </p:pic>
        <p:pic>
          <p:nvPicPr>
            <p:cNvPr id="202" name="object 202"/>
            <p:cNvPicPr/>
            <p:nvPr/>
          </p:nvPicPr>
          <p:blipFill>
            <a:blip r:embed="rId115"/>
            <a:stretch>
              <a:fillRect/>
            </a:stretch>
          </p:blipFill>
          <p:spPr>
            <a:xfrm>
              <a:off x="1069517" y="3319910"/>
              <a:ext cx="141362" cy="161532"/>
            </a:xfrm>
            <a:prstGeom prst="rect">
              <a:avLst/>
            </a:prstGeom>
          </p:spPr>
        </p:pic>
      </p:grpSp>
      <p:grpSp>
        <p:nvGrpSpPr>
          <p:cNvPr id="203" name="object 203"/>
          <p:cNvGrpSpPr/>
          <p:nvPr/>
        </p:nvGrpSpPr>
        <p:grpSpPr>
          <a:xfrm>
            <a:off x="1474975" y="3270073"/>
            <a:ext cx="535697" cy="211372"/>
            <a:chOff x="1322574" y="3270072"/>
            <a:chExt cx="535697" cy="211372"/>
          </a:xfrm>
        </p:grpSpPr>
        <p:pic>
          <p:nvPicPr>
            <p:cNvPr id="204" name="object 204"/>
            <p:cNvPicPr/>
            <p:nvPr/>
          </p:nvPicPr>
          <p:blipFill>
            <a:blip r:embed="rId116"/>
            <a:stretch>
              <a:fillRect/>
            </a:stretch>
          </p:blipFill>
          <p:spPr>
            <a:xfrm>
              <a:off x="1477382" y="3319911"/>
              <a:ext cx="142706" cy="161532"/>
            </a:xfrm>
            <a:prstGeom prst="rect">
              <a:avLst/>
            </a:prstGeom>
          </p:spPr>
        </p:pic>
        <p:pic>
          <p:nvPicPr>
            <p:cNvPr id="205" name="object 205"/>
            <p:cNvPicPr/>
            <p:nvPr/>
          </p:nvPicPr>
          <p:blipFill>
            <a:blip r:embed="rId117"/>
            <a:stretch>
              <a:fillRect/>
            </a:stretch>
          </p:blipFill>
          <p:spPr>
            <a:xfrm>
              <a:off x="1322574" y="3321171"/>
              <a:ext cx="123797" cy="156237"/>
            </a:xfrm>
            <a:prstGeom prst="rect">
              <a:avLst/>
            </a:prstGeom>
          </p:spPr>
        </p:pic>
        <p:pic>
          <p:nvPicPr>
            <p:cNvPr id="206" name="object 206"/>
            <p:cNvPicPr/>
            <p:nvPr/>
          </p:nvPicPr>
          <p:blipFill>
            <a:blip r:embed="rId118"/>
            <a:stretch>
              <a:fillRect/>
            </a:stretch>
          </p:blipFill>
          <p:spPr>
            <a:xfrm>
              <a:off x="1637487" y="3270072"/>
              <a:ext cx="74043" cy="210026"/>
            </a:xfrm>
            <a:prstGeom prst="rect">
              <a:avLst/>
            </a:prstGeom>
          </p:spPr>
        </p:pic>
        <p:pic>
          <p:nvPicPr>
            <p:cNvPr id="207" name="object 207"/>
            <p:cNvPicPr/>
            <p:nvPr/>
          </p:nvPicPr>
          <p:blipFill>
            <a:blip r:embed="rId119"/>
            <a:stretch>
              <a:fillRect/>
            </a:stretch>
          </p:blipFill>
          <p:spPr>
            <a:xfrm>
              <a:off x="1733129" y="3323944"/>
              <a:ext cx="125141" cy="157498"/>
            </a:xfrm>
            <a:prstGeom prst="rect">
              <a:avLst/>
            </a:prstGeom>
          </p:spPr>
        </p:pic>
      </p:grpSp>
      <p:pic>
        <p:nvPicPr>
          <p:cNvPr id="208" name="object 208"/>
          <p:cNvPicPr/>
          <p:nvPr/>
        </p:nvPicPr>
        <p:blipFill>
          <a:blip r:embed="rId120"/>
          <a:stretch>
            <a:fillRect/>
          </a:stretch>
        </p:blipFill>
        <p:spPr>
          <a:xfrm>
            <a:off x="2051013" y="3319910"/>
            <a:ext cx="231541" cy="161532"/>
          </a:xfrm>
          <a:prstGeom prst="rect">
            <a:avLst/>
          </a:prstGeom>
        </p:spPr>
      </p:pic>
      <p:pic>
        <p:nvPicPr>
          <p:cNvPr id="209" name="object 209"/>
          <p:cNvPicPr/>
          <p:nvPr/>
        </p:nvPicPr>
        <p:blipFill>
          <a:blip r:embed="rId121"/>
          <a:stretch>
            <a:fillRect/>
          </a:stretch>
        </p:blipFill>
        <p:spPr>
          <a:xfrm>
            <a:off x="2383491" y="3262005"/>
            <a:ext cx="246333" cy="219439"/>
          </a:xfrm>
          <a:prstGeom prst="rect">
            <a:avLst/>
          </a:prstGeom>
        </p:spPr>
      </p:pic>
      <p:pic>
        <p:nvPicPr>
          <p:cNvPr id="210" name="object 210"/>
          <p:cNvPicPr/>
          <p:nvPr/>
        </p:nvPicPr>
        <p:blipFill>
          <a:blip r:embed="rId122"/>
          <a:stretch>
            <a:fillRect/>
          </a:stretch>
        </p:blipFill>
        <p:spPr>
          <a:xfrm>
            <a:off x="2703784" y="3270073"/>
            <a:ext cx="75387" cy="210026"/>
          </a:xfrm>
          <a:prstGeom prst="rect">
            <a:avLst/>
          </a:prstGeom>
        </p:spPr>
      </p:pic>
      <p:grpSp>
        <p:nvGrpSpPr>
          <p:cNvPr id="211" name="object 211"/>
          <p:cNvGrpSpPr/>
          <p:nvPr/>
        </p:nvGrpSpPr>
        <p:grpSpPr>
          <a:xfrm>
            <a:off x="2800686" y="3266039"/>
            <a:ext cx="297433" cy="215404"/>
            <a:chOff x="2648285" y="3266038"/>
            <a:chExt cx="297433" cy="215404"/>
          </a:xfrm>
        </p:grpSpPr>
        <p:pic>
          <p:nvPicPr>
            <p:cNvPr id="212" name="object 212"/>
            <p:cNvPicPr/>
            <p:nvPr/>
          </p:nvPicPr>
          <p:blipFill>
            <a:blip r:embed="rId123"/>
            <a:stretch>
              <a:fillRect/>
            </a:stretch>
          </p:blipFill>
          <p:spPr>
            <a:xfrm>
              <a:off x="2804440" y="3319910"/>
              <a:ext cx="141278" cy="161532"/>
            </a:xfrm>
            <a:prstGeom prst="rect">
              <a:avLst/>
            </a:prstGeom>
          </p:spPr>
        </p:pic>
        <p:pic>
          <p:nvPicPr>
            <p:cNvPr id="213" name="object 213"/>
            <p:cNvPicPr/>
            <p:nvPr/>
          </p:nvPicPr>
          <p:blipFill>
            <a:blip r:embed="rId124"/>
            <a:stretch>
              <a:fillRect/>
            </a:stretch>
          </p:blipFill>
          <p:spPr>
            <a:xfrm>
              <a:off x="2648285" y="3266038"/>
              <a:ext cx="125225" cy="211370"/>
            </a:xfrm>
            <a:prstGeom prst="rect">
              <a:avLst/>
            </a:prstGeom>
          </p:spPr>
        </p:pic>
      </p:grpSp>
      <p:grpSp>
        <p:nvGrpSpPr>
          <p:cNvPr id="214" name="object 214"/>
          <p:cNvGrpSpPr/>
          <p:nvPr/>
        </p:nvGrpSpPr>
        <p:grpSpPr>
          <a:xfrm>
            <a:off x="3199056" y="3270073"/>
            <a:ext cx="1243684" cy="211370"/>
            <a:chOff x="3046656" y="3270072"/>
            <a:chExt cx="1243684" cy="211370"/>
          </a:xfrm>
        </p:grpSpPr>
        <p:pic>
          <p:nvPicPr>
            <p:cNvPr id="215" name="object 215"/>
            <p:cNvPicPr/>
            <p:nvPr/>
          </p:nvPicPr>
          <p:blipFill>
            <a:blip r:embed="rId118"/>
            <a:stretch>
              <a:fillRect/>
            </a:stretch>
          </p:blipFill>
          <p:spPr>
            <a:xfrm>
              <a:off x="3046656" y="3270072"/>
              <a:ext cx="74043" cy="210026"/>
            </a:xfrm>
            <a:prstGeom prst="rect">
              <a:avLst/>
            </a:prstGeom>
          </p:spPr>
        </p:pic>
        <p:pic>
          <p:nvPicPr>
            <p:cNvPr id="216" name="object 216"/>
            <p:cNvPicPr/>
            <p:nvPr/>
          </p:nvPicPr>
          <p:blipFill>
            <a:blip r:embed="rId125"/>
            <a:stretch>
              <a:fillRect/>
            </a:stretch>
          </p:blipFill>
          <p:spPr>
            <a:xfrm>
              <a:off x="3142213" y="3319910"/>
              <a:ext cx="232886" cy="161532"/>
            </a:xfrm>
            <a:prstGeom prst="rect">
              <a:avLst/>
            </a:prstGeom>
          </p:spPr>
        </p:pic>
        <p:pic>
          <p:nvPicPr>
            <p:cNvPr id="217" name="object 217"/>
            <p:cNvPicPr/>
            <p:nvPr/>
          </p:nvPicPr>
          <p:blipFill>
            <a:blip r:embed="rId126"/>
            <a:stretch>
              <a:fillRect/>
            </a:stretch>
          </p:blipFill>
          <p:spPr>
            <a:xfrm>
              <a:off x="3397960" y="3319910"/>
              <a:ext cx="141362" cy="161532"/>
            </a:xfrm>
            <a:prstGeom prst="rect">
              <a:avLst/>
            </a:prstGeom>
          </p:spPr>
        </p:pic>
        <p:pic>
          <p:nvPicPr>
            <p:cNvPr id="218" name="object 218"/>
            <p:cNvPicPr/>
            <p:nvPr/>
          </p:nvPicPr>
          <p:blipFill>
            <a:blip r:embed="rId127"/>
            <a:stretch>
              <a:fillRect/>
            </a:stretch>
          </p:blipFill>
          <p:spPr>
            <a:xfrm>
              <a:off x="3556803" y="3270072"/>
              <a:ext cx="75387" cy="210026"/>
            </a:xfrm>
            <a:prstGeom prst="rect">
              <a:avLst/>
            </a:prstGeom>
          </p:spPr>
        </p:pic>
        <p:pic>
          <p:nvPicPr>
            <p:cNvPr id="219" name="object 219"/>
            <p:cNvPicPr/>
            <p:nvPr/>
          </p:nvPicPr>
          <p:blipFill>
            <a:blip r:embed="rId128"/>
            <a:stretch>
              <a:fillRect/>
            </a:stretch>
          </p:blipFill>
          <p:spPr>
            <a:xfrm>
              <a:off x="3653705" y="3319910"/>
              <a:ext cx="208597" cy="157498"/>
            </a:xfrm>
            <a:prstGeom prst="rect">
              <a:avLst/>
            </a:prstGeom>
          </p:spPr>
        </p:pic>
        <p:pic>
          <p:nvPicPr>
            <p:cNvPr id="220" name="object 220"/>
            <p:cNvPicPr/>
            <p:nvPr/>
          </p:nvPicPr>
          <p:blipFill>
            <a:blip r:embed="rId129"/>
            <a:stretch>
              <a:fillRect/>
            </a:stretch>
          </p:blipFill>
          <p:spPr>
            <a:xfrm>
              <a:off x="3891887" y="3319910"/>
              <a:ext cx="141362" cy="161532"/>
            </a:xfrm>
            <a:prstGeom prst="rect">
              <a:avLst/>
            </a:prstGeom>
          </p:spPr>
        </p:pic>
        <p:pic>
          <p:nvPicPr>
            <p:cNvPr id="221" name="object 221"/>
            <p:cNvPicPr/>
            <p:nvPr/>
          </p:nvPicPr>
          <p:blipFill>
            <a:blip r:embed="rId130"/>
            <a:stretch>
              <a:fillRect/>
            </a:stretch>
          </p:blipFill>
          <p:spPr>
            <a:xfrm>
              <a:off x="4065522" y="3319910"/>
              <a:ext cx="123881" cy="157498"/>
            </a:xfrm>
            <a:prstGeom prst="rect">
              <a:avLst/>
            </a:prstGeom>
          </p:spPr>
        </p:pic>
        <p:pic>
          <p:nvPicPr>
            <p:cNvPr id="222" name="object 222"/>
            <p:cNvPicPr/>
            <p:nvPr/>
          </p:nvPicPr>
          <p:blipFill>
            <a:blip r:embed="rId127"/>
            <a:stretch>
              <a:fillRect/>
            </a:stretch>
          </p:blipFill>
          <p:spPr>
            <a:xfrm>
              <a:off x="4214952" y="3270072"/>
              <a:ext cx="75387" cy="210026"/>
            </a:xfrm>
            <a:prstGeom prst="rect">
              <a:avLst/>
            </a:prstGeom>
          </p:spPr>
        </p:pic>
      </p:grpSp>
      <p:grpSp>
        <p:nvGrpSpPr>
          <p:cNvPr id="223" name="object 223"/>
          <p:cNvGrpSpPr/>
          <p:nvPr/>
        </p:nvGrpSpPr>
        <p:grpSpPr>
          <a:xfrm>
            <a:off x="4542334" y="3319912"/>
            <a:ext cx="1076295" cy="216749"/>
            <a:chOff x="4389933" y="3319911"/>
            <a:chExt cx="1076295" cy="216749"/>
          </a:xfrm>
        </p:grpSpPr>
        <p:pic>
          <p:nvPicPr>
            <p:cNvPr id="224" name="object 224"/>
            <p:cNvPicPr/>
            <p:nvPr/>
          </p:nvPicPr>
          <p:blipFill>
            <a:blip r:embed="rId131"/>
            <a:stretch>
              <a:fillRect/>
            </a:stretch>
          </p:blipFill>
          <p:spPr>
            <a:xfrm>
              <a:off x="4389933" y="3319911"/>
              <a:ext cx="1006764" cy="216749"/>
            </a:xfrm>
            <a:prstGeom prst="rect">
              <a:avLst/>
            </a:prstGeom>
          </p:spPr>
        </p:pic>
        <p:sp>
          <p:nvSpPr>
            <p:cNvPr id="225" name="object 225"/>
            <p:cNvSpPr/>
            <p:nvPr/>
          </p:nvSpPr>
          <p:spPr>
            <a:xfrm>
              <a:off x="5434852" y="3446480"/>
              <a:ext cx="31376" cy="31376"/>
            </a:xfrm>
            <a:custGeom>
              <a:avLst/>
              <a:gdLst/>
              <a:ahLst/>
              <a:cxnLst/>
              <a:rect l="l" t="t" r="r" b="b"/>
              <a:pathLst>
                <a:path w="35560" h="35560">
                  <a:moveTo>
                    <a:pt x="35051" y="35052"/>
                  </a:moveTo>
                  <a:lnTo>
                    <a:pt x="0" y="35052"/>
                  </a:lnTo>
                  <a:lnTo>
                    <a:pt x="0" y="0"/>
                  </a:lnTo>
                  <a:lnTo>
                    <a:pt x="35051" y="0"/>
                  </a:lnTo>
                  <a:lnTo>
                    <a:pt x="35051" y="35052"/>
                  </a:lnTo>
                  <a:close/>
                </a:path>
              </a:pathLst>
            </a:custGeom>
            <a:solidFill>
              <a:srgbClr val="000000"/>
            </a:solidFill>
          </p:spPr>
          <p:txBody>
            <a:bodyPr wrap="square" lIns="0" tIns="0" rIns="0" bIns="0" rtlCol="0"/>
            <a:lstStyle/>
            <a:p>
              <a:endParaRPr/>
            </a:p>
          </p:txBody>
        </p:sp>
      </p:grpSp>
      <p:grpSp>
        <p:nvGrpSpPr>
          <p:cNvPr id="226" name="object 226"/>
          <p:cNvGrpSpPr/>
          <p:nvPr/>
        </p:nvGrpSpPr>
        <p:grpSpPr>
          <a:xfrm>
            <a:off x="963566" y="3694243"/>
            <a:ext cx="916501" cy="274572"/>
            <a:chOff x="811166" y="3694242"/>
            <a:chExt cx="916501" cy="274572"/>
          </a:xfrm>
        </p:grpSpPr>
        <p:pic>
          <p:nvPicPr>
            <p:cNvPr id="227" name="object 227"/>
            <p:cNvPicPr/>
            <p:nvPr/>
          </p:nvPicPr>
          <p:blipFill>
            <a:blip r:embed="rId132"/>
            <a:stretch>
              <a:fillRect/>
            </a:stretch>
          </p:blipFill>
          <p:spPr>
            <a:xfrm>
              <a:off x="811166" y="3694242"/>
              <a:ext cx="375509" cy="274572"/>
            </a:xfrm>
            <a:prstGeom prst="rect">
              <a:avLst/>
            </a:prstGeom>
          </p:spPr>
        </p:pic>
        <p:pic>
          <p:nvPicPr>
            <p:cNvPr id="228" name="object 228"/>
            <p:cNvPicPr/>
            <p:nvPr/>
          </p:nvPicPr>
          <p:blipFill>
            <a:blip r:embed="rId133"/>
            <a:stretch>
              <a:fillRect/>
            </a:stretch>
          </p:blipFill>
          <p:spPr>
            <a:xfrm>
              <a:off x="1224327" y="3749375"/>
              <a:ext cx="99592" cy="157498"/>
            </a:xfrm>
            <a:prstGeom prst="rect">
              <a:avLst/>
            </a:prstGeom>
          </p:spPr>
        </p:pic>
        <p:sp>
          <p:nvSpPr>
            <p:cNvPr id="229" name="object 229"/>
            <p:cNvSpPr/>
            <p:nvPr/>
          </p:nvSpPr>
          <p:spPr>
            <a:xfrm>
              <a:off x="1341400" y="3694254"/>
              <a:ext cx="42022" cy="212912"/>
            </a:xfrm>
            <a:custGeom>
              <a:avLst/>
              <a:gdLst/>
              <a:ahLst/>
              <a:cxnLst/>
              <a:rect l="l" t="t" r="r" b="b"/>
              <a:pathLst>
                <a:path w="47625" h="241300">
                  <a:moveTo>
                    <a:pt x="47244" y="67056"/>
                  </a:moveTo>
                  <a:lnTo>
                    <a:pt x="0" y="67056"/>
                  </a:lnTo>
                  <a:lnTo>
                    <a:pt x="0" y="240982"/>
                  </a:lnTo>
                  <a:lnTo>
                    <a:pt x="47244" y="240982"/>
                  </a:lnTo>
                  <a:lnTo>
                    <a:pt x="47244" y="67056"/>
                  </a:lnTo>
                  <a:close/>
                </a:path>
                <a:path w="47625" h="241300">
                  <a:moveTo>
                    <a:pt x="47244" y="0"/>
                  </a:moveTo>
                  <a:lnTo>
                    <a:pt x="0" y="0"/>
                  </a:lnTo>
                  <a:lnTo>
                    <a:pt x="0" y="42672"/>
                  </a:lnTo>
                  <a:lnTo>
                    <a:pt x="47244" y="42672"/>
                  </a:lnTo>
                  <a:lnTo>
                    <a:pt x="47244" y="0"/>
                  </a:lnTo>
                  <a:close/>
                </a:path>
              </a:pathLst>
            </a:custGeom>
            <a:solidFill>
              <a:srgbClr val="FF0000"/>
            </a:solidFill>
          </p:spPr>
          <p:txBody>
            <a:bodyPr wrap="square" lIns="0" tIns="0" rIns="0" bIns="0" rtlCol="0"/>
            <a:lstStyle/>
            <a:p>
              <a:endParaRPr/>
            </a:p>
          </p:txBody>
        </p:sp>
        <p:pic>
          <p:nvPicPr>
            <p:cNvPr id="230" name="object 230"/>
            <p:cNvPicPr/>
            <p:nvPr/>
          </p:nvPicPr>
          <p:blipFill>
            <a:blip r:embed="rId134"/>
            <a:stretch>
              <a:fillRect/>
            </a:stretch>
          </p:blipFill>
          <p:spPr>
            <a:xfrm>
              <a:off x="1414098" y="3749376"/>
              <a:ext cx="145396" cy="161532"/>
            </a:xfrm>
            <a:prstGeom prst="rect">
              <a:avLst/>
            </a:prstGeom>
          </p:spPr>
        </p:pic>
        <p:pic>
          <p:nvPicPr>
            <p:cNvPr id="231" name="object 231"/>
            <p:cNvPicPr/>
            <p:nvPr/>
          </p:nvPicPr>
          <p:blipFill>
            <a:blip r:embed="rId135"/>
            <a:stretch>
              <a:fillRect/>
            </a:stretch>
          </p:blipFill>
          <p:spPr>
            <a:xfrm>
              <a:off x="1587733" y="3753409"/>
              <a:ext cx="139933" cy="157498"/>
            </a:xfrm>
            <a:prstGeom prst="rect">
              <a:avLst/>
            </a:prstGeom>
          </p:spPr>
        </p:pic>
      </p:grpSp>
      <p:grpSp>
        <p:nvGrpSpPr>
          <p:cNvPr id="232" name="object 232"/>
          <p:cNvGrpSpPr/>
          <p:nvPr/>
        </p:nvGrpSpPr>
        <p:grpSpPr>
          <a:xfrm>
            <a:off x="1920240" y="3693906"/>
            <a:ext cx="683446" cy="217002"/>
            <a:chOff x="1767840" y="3693906"/>
            <a:chExt cx="683446" cy="217002"/>
          </a:xfrm>
        </p:grpSpPr>
        <p:sp>
          <p:nvSpPr>
            <p:cNvPr id="233" name="object 233"/>
            <p:cNvSpPr/>
            <p:nvPr/>
          </p:nvSpPr>
          <p:spPr>
            <a:xfrm>
              <a:off x="1767840" y="3693906"/>
              <a:ext cx="42022" cy="212912"/>
            </a:xfrm>
            <a:custGeom>
              <a:avLst/>
              <a:gdLst/>
              <a:ahLst/>
              <a:cxnLst/>
              <a:rect l="l" t="t" r="r" b="b"/>
              <a:pathLst>
                <a:path w="47625" h="241300">
                  <a:moveTo>
                    <a:pt x="47244" y="240791"/>
                  </a:moveTo>
                  <a:lnTo>
                    <a:pt x="0" y="240791"/>
                  </a:lnTo>
                  <a:lnTo>
                    <a:pt x="0" y="0"/>
                  </a:lnTo>
                  <a:lnTo>
                    <a:pt x="47244" y="0"/>
                  </a:lnTo>
                  <a:lnTo>
                    <a:pt x="47244" y="240791"/>
                  </a:lnTo>
                  <a:close/>
                </a:path>
              </a:pathLst>
            </a:custGeom>
            <a:solidFill>
              <a:srgbClr val="FF0000"/>
            </a:solidFill>
          </p:spPr>
          <p:txBody>
            <a:bodyPr wrap="square" lIns="0" tIns="0" rIns="0" bIns="0" rtlCol="0"/>
            <a:lstStyle/>
            <a:p>
              <a:endParaRPr/>
            </a:p>
          </p:txBody>
        </p:sp>
        <p:pic>
          <p:nvPicPr>
            <p:cNvPr id="234" name="object 234"/>
            <p:cNvPicPr/>
            <p:nvPr/>
          </p:nvPicPr>
          <p:blipFill>
            <a:blip r:embed="rId136"/>
            <a:stretch>
              <a:fillRect/>
            </a:stretch>
          </p:blipFill>
          <p:spPr>
            <a:xfrm>
              <a:off x="1835411" y="3699537"/>
              <a:ext cx="90179" cy="211370"/>
            </a:xfrm>
            <a:prstGeom prst="rect">
              <a:avLst/>
            </a:prstGeom>
          </p:spPr>
        </p:pic>
        <p:pic>
          <p:nvPicPr>
            <p:cNvPr id="235" name="object 235"/>
            <p:cNvPicPr/>
            <p:nvPr/>
          </p:nvPicPr>
          <p:blipFill>
            <a:blip r:embed="rId137"/>
            <a:stretch>
              <a:fillRect/>
            </a:stretch>
          </p:blipFill>
          <p:spPr>
            <a:xfrm>
              <a:off x="1949795" y="3753409"/>
              <a:ext cx="139933" cy="157498"/>
            </a:xfrm>
            <a:prstGeom prst="rect">
              <a:avLst/>
            </a:prstGeom>
          </p:spPr>
        </p:pic>
        <p:pic>
          <p:nvPicPr>
            <p:cNvPr id="236" name="object 236"/>
            <p:cNvPicPr/>
            <p:nvPr/>
          </p:nvPicPr>
          <p:blipFill>
            <a:blip r:embed="rId138"/>
            <a:stretch>
              <a:fillRect/>
            </a:stretch>
          </p:blipFill>
          <p:spPr>
            <a:xfrm>
              <a:off x="2127464" y="3749375"/>
              <a:ext cx="250283" cy="161532"/>
            </a:xfrm>
            <a:prstGeom prst="rect">
              <a:avLst/>
            </a:prstGeom>
          </p:spPr>
        </p:pic>
        <p:sp>
          <p:nvSpPr>
            <p:cNvPr id="237" name="object 237"/>
            <p:cNvSpPr/>
            <p:nvPr/>
          </p:nvSpPr>
          <p:spPr>
            <a:xfrm>
              <a:off x="2409264" y="3693906"/>
              <a:ext cx="42022" cy="212912"/>
            </a:xfrm>
            <a:custGeom>
              <a:avLst/>
              <a:gdLst/>
              <a:ahLst/>
              <a:cxnLst/>
              <a:rect l="l" t="t" r="r" b="b"/>
              <a:pathLst>
                <a:path w="47625" h="241300">
                  <a:moveTo>
                    <a:pt x="47244" y="240791"/>
                  </a:moveTo>
                  <a:lnTo>
                    <a:pt x="0" y="240791"/>
                  </a:lnTo>
                  <a:lnTo>
                    <a:pt x="0" y="0"/>
                  </a:lnTo>
                  <a:lnTo>
                    <a:pt x="47244" y="0"/>
                  </a:lnTo>
                  <a:lnTo>
                    <a:pt x="47244" y="240791"/>
                  </a:lnTo>
                  <a:close/>
                </a:path>
              </a:pathLst>
            </a:custGeom>
            <a:solidFill>
              <a:srgbClr val="FF0000"/>
            </a:solidFill>
          </p:spPr>
          <p:txBody>
            <a:bodyPr wrap="square" lIns="0" tIns="0" rIns="0" bIns="0" rtlCol="0"/>
            <a:lstStyle/>
            <a:p>
              <a:endParaRPr/>
            </a:p>
          </p:txBody>
        </p:sp>
      </p:grpSp>
      <p:grpSp>
        <p:nvGrpSpPr>
          <p:cNvPr id="238" name="object 238"/>
          <p:cNvGrpSpPr/>
          <p:nvPr/>
        </p:nvGrpSpPr>
        <p:grpSpPr>
          <a:xfrm>
            <a:off x="2698488" y="3699538"/>
            <a:ext cx="975669" cy="211372"/>
            <a:chOff x="2546088" y="3699537"/>
            <a:chExt cx="975669" cy="211372"/>
          </a:xfrm>
        </p:grpSpPr>
        <p:sp>
          <p:nvSpPr>
            <p:cNvPr id="239" name="object 239"/>
            <p:cNvSpPr/>
            <p:nvPr/>
          </p:nvSpPr>
          <p:spPr>
            <a:xfrm>
              <a:off x="2546088" y="3753410"/>
              <a:ext cx="229160" cy="153521"/>
            </a:xfrm>
            <a:custGeom>
              <a:avLst/>
              <a:gdLst/>
              <a:ahLst/>
              <a:cxnLst/>
              <a:rect l="l" t="t" r="r" b="b"/>
              <a:pathLst>
                <a:path w="259714" h="173989">
                  <a:moveTo>
                    <a:pt x="204311" y="173926"/>
                  </a:moveTo>
                  <a:lnTo>
                    <a:pt x="160115" y="173926"/>
                  </a:lnTo>
                  <a:lnTo>
                    <a:pt x="129635" y="62579"/>
                  </a:lnTo>
                  <a:lnTo>
                    <a:pt x="100679" y="173926"/>
                  </a:lnTo>
                  <a:lnTo>
                    <a:pt x="54863" y="173926"/>
                  </a:lnTo>
                  <a:lnTo>
                    <a:pt x="0" y="0"/>
                  </a:lnTo>
                  <a:lnTo>
                    <a:pt x="45719" y="0"/>
                  </a:lnTo>
                  <a:lnTo>
                    <a:pt x="77723" y="114395"/>
                  </a:lnTo>
                  <a:lnTo>
                    <a:pt x="108299" y="0"/>
                  </a:lnTo>
                  <a:lnTo>
                    <a:pt x="152495" y="0"/>
                  </a:lnTo>
                  <a:lnTo>
                    <a:pt x="181451" y="114395"/>
                  </a:lnTo>
                  <a:lnTo>
                    <a:pt x="215074" y="0"/>
                  </a:lnTo>
                  <a:lnTo>
                    <a:pt x="259270" y="0"/>
                  </a:lnTo>
                  <a:lnTo>
                    <a:pt x="204311" y="173926"/>
                  </a:lnTo>
                  <a:close/>
                </a:path>
              </a:pathLst>
            </a:custGeom>
            <a:solidFill>
              <a:srgbClr val="FF0000"/>
            </a:solidFill>
          </p:spPr>
          <p:txBody>
            <a:bodyPr wrap="square" lIns="0" tIns="0" rIns="0" bIns="0" rtlCol="0"/>
            <a:lstStyle/>
            <a:p>
              <a:endParaRPr/>
            </a:p>
          </p:txBody>
        </p:sp>
        <p:pic>
          <p:nvPicPr>
            <p:cNvPr id="240" name="object 240"/>
            <p:cNvPicPr/>
            <p:nvPr/>
          </p:nvPicPr>
          <p:blipFill>
            <a:blip r:embed="rId139"/>
            <a:stretch>
              <a:fillRect/>
            </a:stretch>
          </p:blipFill>
          <p:spPr>
            <a:xfrm>
              <a:off x="2789648" y="3749376"/>
              <a:ext cx="304155" cy="161532"/>
            </a:xfrm>
            <a:prstGeom prst="rect">
              <a:avLst/>
            </a:prstGeom>
          </p:spPr>
        </p:pic>
        <p:pic>
          <p:nvPicPr>
            <p:cNvPr id="241" name="object 241"/>
            <p:cNvPicPr/>
            <p:nvPr/>
          </p:nvPicPr>
          <p:blipFill>
            <a:blip r:embed="rId140"/>
            <a:stretch>
              <a:fillRect/>
            </a:stretch>
          </p:blipFill>
          <p:spPr>
            <a:xfrm>
              <a:off x="3112630" y="3699537"/>
              <a:ext cx="246333" cy="211370"/>
            </a:xfrm>
            <a:prstGeom prst="rect">
              <a:avLst/>
            </a:prstGeom>
          </p:spPr>
        </p:pic>
        <p:pic>
          <p:nvPicPr>
            <p:cNvPr id="242" name="object 242"/>
            <p:cNvPicPr/>
            <p:nvPr/>
          </p:nvPicPr>
          <p:blipFill>
            <a:blip r:embed="rId141"/>
            <a:stretch>
              <a:fillRect/>
            </a:stretch>
          </p:blipFill>
          <p:spPr>
            <a:xfrm>
              <a:off x="3377789" y="3749376"/>
              <a:ext cx="143967" cy="161532"/>
            </a:xfrm>
            <a:prstGeom prst="rect">
              <a:avLst/>
            </a:prstGeom>
          </p:spPr>
        </p:pic>
      </p:grpSp>
      <p:sp>
        <p:nvSpPr>
          <p:cNvPr id="243" name="object 243"/>
          <p:cNvSpPr/>
          <p:nvPr/>
        </p:nvSpPr>
        <p:spPr>
          <a:xfrm>
            <a:off x="3717272" y="3753326"/>
            <a:ext cx="40901" cy="40901"/>
          </a:xfrm>
          <a:custGeom>
            <a:avLst/>
            <a:gdLst/>
            <a:ahLst/>
            <a:cxnLst/>
            <a:rect l="l" t="t" r="r" b="b"/>
            <a:pathLst>
              <a:path w="46354" h="46354">
                <a:moveTo>
                  <a:pt x="45815" y="45815"/>
                </a:moveTo>
                <a:lnTo>
                  <a:pt x="0" y="45815"/>
                </a:lnTo>
                <a:lnTo>
                  <a:pt x="0" y="0"/>
                </a:lnTo>
                <a:lnTo>
                  <a:pt x="45815" y="0"/>
                </a:lnTo>
                <a:lnTo>
                  <a:pt x="45815" y="45815"/>
                </a:lnTo>
                <a:close/>
              </a:path>
            </a:pathLst>
          </a:custGeom>
          <a:solidFill>
            <a:srgbClr val="FF0000"/>
          </a:solidFill>
        </p:spPr>
        <p:txBody>
          <a:bodyPr wrap="square" lIns="0" tIns="0" rIns="0" bIns="0" rtlCol="0"/>
          <a:lstStyle/>
          <a:p>
            <a:endParaRPr/>
          </a:p>
        </p:txBody>
      </p:sp>
      <p:sp>
        <p:nvSpPr>
          <p:cNvPr id="244" name="object 244"/>
          <p:cNvSpPr/>
          <p:nvPr/>
        </p:nvSpPr>
        <p:spPr>
          <a:xfrm>
            <a:off x="3717272" y="3866449"/>
            <a:ext cx="40901" cy="40341"/>
          </a:xfrm>
          <a:custGeom>
            <a:avLst/>
            <a:gdLst/>
            <a:ahLst/>
            <a:cxnLst/>
            <a:rect l="l" t="t" r="r" b="b"/>
            <a:pathLst>
              <a:path w="46354" h="45720">
                <a:moveTo>
                  <a:pt x="45815" y="45720"/>
                </a:moveTo>
                <a:lnTo>
                  <a:pt x="0" y="45720"/>
                </a:lnTo>
                <a:lnTo>
                  <a:pt x="0" y="0"/>
                </a:lnTo>
                <a:lnTo>
                  <a:pt x="45815" y="0"/>
                </a:lnTo>
                <a:lnTo>
                  <a:pt x="45815" y="45720"/>
                </a:lnTo>
                <a:close/>
              </a:path>
            </a:pathLst>
          </a:custGeom>
          <a:solidFill>
            <a:srgbClr val="FF0000"/>
          </a:solidFill>
        </p:spPr>
        <p:txBody>
          <a:bodyPr wrap="square" lIns="0" tIns="0" rIns="0" bIns="0" rtlCol="0"/>
          <a:lstStyle/>
          <a:p>
            <a:endParaRPr/>
          </a:p>
        </p:txBody>
      </p:sp>
      <p:grpSp>
        <p:nvGrpSpPr>
          <p:cNvPr id="245" name="object 245"/>
          <p:cNvGrpSpPr/>
          <p:nvPr/>
        </p:nvGrpSpPr>
        <p:grpSpPr>
          <a:xfrm>
            <a:off x="967601" y="4124970"/>
            <a:ext cx="971718" cy="215405"/>
            <a:chOff x="815200" y="4124969"/>
            <a:chExt cx="971718" cy="215405"/>
          </a:xfrm>
        </p:grpSpPr>
        <p:sp>
          <p:nvSpPr>
            <p:cNvPr id="246" name="object 246"/>
            <p:cNvSpPr/>
            <p:nvPr/>
          </p:nvSpPr>
          <p:spPr>
            <a:xfrm>
              <a:off x="815200" y="4124969"/>
              <a:ext cx="272303" cy="211790"/>
            </a:xfrm>
            <a:custGeom>
              <a:avLst/>
              <a:gdLst/>
              <a:ahLst/>
              <a:cxnLst/>
              <a:rect l="l" t="t" r="r" b="b"/>
              <a:pathLst>
                <a:path w="308609" h="240027">
                  <a:moveTo>
                    <a:pt x="242506" y="239553"/>
                  </a:moveTo>
                  <a:lnTo>
                    <a:pt x="212026" y="239553"/>
                  </a:lnTo>
                  <a:lnTo>
                    <a:pt x="161639" y="56483"/>
                  </a:lnTo>
                  <a:lnTo>
                    <a:pt x="156114" y="38111"/>
                  </a:lnTo>
                  <a:lnTo>
                    <a:pt x="154566" y="32386"/>
                  </a:lnTo>
                  <a:lnTo>
                    <a:pt x="154019" y="28955"/>
                  </a:lnTo>
                  <a:lnTo>
                    <a:pt x="148447" y="50467"/>
                  </a:lnTo>
                  <a:lnTo>
                    <a:pt x="146399" y="56483"/>
                  </a:lnTo>
                  <a:lnTo>
                    <a:pt x="96107" y="239553"/>
                  </a:lnTo>
                  <a:lnTo>
                    <a:pt x="62484" y="239553"/>
                  </a:lnTo>
                  <a:lnTo>
                    <a:pt x="0" y="0"/>
                  </a:lnTo>
                  <a:lnTo>
                    <a:pt x="32004" y="0"/>
                  </a:lnTo>
                  <a:lnTo>
                    <a:pt x="68580" y="157162"/>
                  </a:lnTo>
                  <a:lnTo>
                    <a:pt x="71802" y="169497"/>
                  </a:lnTo>
                  <a:lnTo>
                    <a:pt x="74568" y="181546"/>
                  </a:lnTo>
                  <a:lnTo>
                    <a:pt x="77031" y="193595"/>
                  </a:lnTo>
                  <a:lnTo>
                    <a:pt x="79343" y="205930"/>
                  </a:lnTo>
                  <a:lnTo>
                    <a:pt x="88558" y="166925"/>
                  </a:lnTo>
                  <a:lnTo>
                    <a:pt x="135731" y="0"/>
                  </a:lnTo>
                  <a:lnTo>
                    <a:pt x="173831" y="0"/>
                  </a:lnTo>
                  <a:lnTo>
                    <a:pt x="213764" y="143096"/>
                  </a:lnTo>
                  <a:lnTo>
                    <a:pt x="219074" y="164961"/>
                  </a:lnTo>
                  <a:lnTo>
                    <a:pt x="223527" y="185950"/>
                  </a:lnTo>
                  <a:lnTo>
                    <a:pt x="227266" y="205930"/>
                  </a:lnTo>
                  <a:lnTo>
                    <a:pt x="232219" y="181737"/>
                  </a:lnTo>
                  <a:lnTo>
                    <a:pt x="235410" y="168425"/>
                  </a:lnTo>
                  <a:lnTo>
                    <a:pt x="239458" y="154114"/>
                  </a:lnTo>
                  <a:lnTo>
                    <a:pt x="276034" y="0"/>
                  </a:lnTo>
                  <a:lnTo>
                    <a:pt x="308133" y="0"/>
                  </a:lnTo>
                  <a:lnTo>
                    <a:pt x="242506" y="239553"/>
                  </a:lnTo>
                  <a:close/>
                </a:path>
              </a:pathLst>
            </a:custGeom>
            <a:solidFill>
              <a:srgbClr val="000000"/>
            </a:solidFill>
          </p:spPr>
          <p:txBody>
            <a:bodyPr wrap="square" lIns="0" tIns="0" rIns="0" bIns="0" rtlCol="0"/>
            <a:lstStyle/>
            <a:p>
              <a:endParaRPr/>
            </a:p>
          </p:txBody>
        </p:sp>
        <p:pic>
          <p:nvPicPr>
            <p:cNvPr id="247" name="object 247"/>
            <p:cNvPicPr/>
            <p:nvPr/>
          </p:nvPicPr>
          <p:blipFill>
            <a:blip r:embed="rId142"/>
            <a:stretch>
              <a:fillRect/>
            </a:stretch>
          </p:blipFill>
          <p:spPr>
            <a:xfrm>
              <a:off x="1101874" y="4180186"/>
              <a:ext cx="141278" cy="160188"/>
            </a:xfrm>
            <a:prstGeom prst="rect">
              <a:avLst/>
            </a:prstGeom>
          </p:spPr>
        </p:pic>
        <p:pic>
          <p:nvPicPr>
            <p:cNvPr id="248" name="object 248"/>
            <p:cNvPicPr/>
            <p:nvPr/>
          </p:nvPicPr>
          <p:blipFill>
            <a:blip r:embed="rId143"/>
            <a:stretch>
              <a:fillRect/>
            </a:stretch>
          </p:blipFill>
          <p:spPr>
            <a:xfrm>
              <a:off x="1264751" y="4129087"/>
              <a:ext cx="372735" cy="211286"/>
            </a:xfrm>
            <a:prstGeom prst="rect">
              <a:avLst/>
            </a:prstGeom>
          </p:spPr>
        </p:pic>
        <p:pic>
          <p:nvPicPr>
            <p:cNvPr id="249" name="object 249"/>
            <p:cNvPicPr/>
            <p:nvPr/>
          </p:nvPicPr>
          <p:blipFill>
            <a:blip r:embed="rId144"/>
            <a:stretch>
              <a:fillRect/>
            </a:stretch>
          </p:blipFill>
          <p:spPr>
            <a:xfrm>
              <a:off x="1659086" y="4180186"/>
              <a:ext cx="127831" cy="160188"/>
            </a:xfrm>
            <a:prstGeom prst="rect">
              <a:avLst/>
            </a:prstGeom>
          </p:spPr>
        </p:pic>
      </p:grpSp>
      <p:grpSp>
        <p:nvGrpSpPr>
          <p:cNvPr id="250" name="object 250"/>
          <p:cNvGrpSpPr/>
          <p:nvPr/>
        </p:nvGrpSpPr>
        <p:grpSpPr>
          <a:xfrm>
            <a:off x="2100850" y="4180186"/>
            <a:ext cx="403748" cy="160188"/>
            <a:chOff x="1948450" y="4180186"/>
            <a:chExt cx="403748" cy="160188"/>
          </a:xfrm>
        </p:grpSpPr>
        <p:pic>
          <p:nvPicPr>
            <p:cNvPr id="251" name="object 251"/>
            <p:cNvPicPr/>
            <p:nvPr/>
          </p:nvPicPr>
          <p:blipFill>
            <a:blip r:embed="rId145"/>
            <a:stretch>
              <a:fillRect/>
            </a:stretch>
          </p:blipFill>
          <p:spPr>
            <a:xfrm>
              <a:off x="1948450" y="4180186"/>
              <a:ext cx="141278" cy="160188"/>
            </a:xfrm>
            <a:prstGeom prst="rect">
              <a:avLst/>
            </a:prstGeom>
          </p:spPr>
        </p:pic>
        <p:pic>
          <p:nvPicPr>
            <p:cNvPr id="252" name="object 252"/>
            <p:cNvPicPr/>
            <p:nvPr/>
          </p:nvPicPr>
          <p:blipFill>
            <a:blip r:embed="rId146"/>
            <a:stretch>
              <a:fillRect/>
            </a:stretch>
          </p:blipFill>
          <p:spPr>
            <a:xfrm>
              <a:off x="2120741" y="4180186"/>
              <a:ext cx="231457" cy="160188"/>
            </a:xfrm>
            <a:prstGeom prst="rect">
              <a:avLst/>
            </a:prstGeom>
          </p:spPr>
        </p:pic>
      </p:grpSp>
      <p:grpSp>
        <p:nvGrpSpPr>
          <p:cNvPr id="253" name="object 253"/>
          <p:cNvGrpSpPr/>
          <p:nvPr/>
        </p:nvGrpSpPr>
        <p:grpSpPr>
          <a:xfrm>
            <a:off x="2674201" y="4124971"/>
            <a:ext cx="598898" cy="215404"/>
            <a:chOff x="2521799" y="4124970"/>
            <a:chExt cx="598898" cy="215404"/>
          </a:xfrm>
        </p:grpSpPr>
        <p:pic>
          <p:nvPicPr>
            <p:cNvPr id="254" name="object 254"/>
            <p:cNvPicPr/>
            <p:nvPr/>
          </p:nvPicPr>
          <p:blipFill>
            <a:blip r:embed="rId147"/>
            <a:stretch>
              <a:fillRect/>
            </a:stretch>
          </p:blipFill>
          <p:spPr>
            <a:xfrm>
              <a:off x="2521799" y="4180186"/>
              <a:ext cx="231457" cy="160188"/>
            </a:xfrm>
            <a:prstGeom prst="rect">
              <a:avLst/>
            </a:prstGeom>
          </p:spPr>
        </p:pic>
        <p:pic>
          <p:nvPicPr>
            <p:cNvPr id="255" name="object 255"/>
            <p:cNvPicPr/>
            <p:nvPr/>
          </p:nvPicPr>
          <p:blipFill>
            <a:blip r:embed="rId148"/>
            <a:stretch>
              <a:fillRect/>
            </a:stretch>
          </p:blipFill>
          <p:spPr>
            <a:xfrm>
              <a:off x="2773512" y="4180186"/>
              <a:ext cx="127831" cy="160188"/>
            </a:xfrm>
            <a:prstGeom prst="rect">
              <a:avLst/>
            </a:prstGeom>
          </p:spPr>
        </p:pic>
        <p:sp>
          <p:nvSpPr>
            <p:cNvPr id="256" name="object 256"/>
            <p:cNvSpPr/>
            <p:nvPr/>
          </p:nvSpPr>
          <p:spPr>
            <a:xfrm>
              <a:off x="2932265" y="4124974"/>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57" name="object 257"/>
            <p:cNvPicPr/>
            <p:nvPr/>
          </p:nvPicPr>
          <p:blipFill>
            <a:blip r:embed="rId149"/>
            <a:stretch>
              <a:fillRect/>
            </a:stretch>
          </p:blipFill>
          <p:spPr>
            <a:xfrm>
              <a:off x="2987404" y="4124970"/>
              <a:ext cx="133294" cy="215404"/>
            </a:xfrm>
            <a:prstGeom prst="rect">
              <a:avLst/>
            </a:prstGeom>
          </p:spPr>
        </p:pic>
      </p:grpSp>
      <p:grpSp>
        <p:nvGrpSpPr>
          <p:cNvPr id="258" name="object 258"/>
          <p:cNvGrpSpPr/>
          <p:nvPr/>
        </p:nvGrpSpPr>
        <p:grpSpPr>
          <a:xfrm>
            <a:off x="3313523" y="4180186"/>
            <a:ext cx="446862" cy="160188"/>
            <a:chOff x="3161123" y="4180186"/>
            <a:chExt cx="446862" cy="160188"/>
          </a:xfrm>
        </p:grpSpPr>
        <p:pic>
          <p:nvPicPr>
            <p:cNvPr id="259" name="object 259"/>
            <p:cNvPicPr/>
            <p:nvPr/>
          </p:nvPicPr>
          <p:blipFill>
            <a:blip r:embed="rId150"/>
            <a:stretch>
              <a:fillRect/>
            </a:stretch>
          </p:blipFill>
          <p:spPr>
            <a:xfrm>
              <a:off x="3161123" y="4182875"/>
              <a:ext cx="123797" cy="157498"/>
            </a:xfrm>
            <a:prstGeom prst="rect">
              <a:avLst/>
            </a:prstGeom>
          </p:spPr>
        </p:pic>
        <p:pic>
          <p:nvPicPr>
            <p:cNvPr id="260" name="object 260"/>
            <p:cNvPicPr/>
            <p:nvPr/>
          </p:nvPicPr>
          <p:blipFill>
            <a:blip r:embed="rId151"/>
            <a:stretch>
              <a:fillRect/>
            </a:stretch>
          </p:blipFill>
          <p:spPr>
            <a:xfrm>
              <a:off x="3317192" y="4180186"/>
              <a:ext cx="141362" cy="160188"/>
            </a:xfrm>
            <a:prstGeom prst="rect">
              <a:avLst/>
            </a:prstGeom>
          </p:spPr>
        </p:pic>
        <p:pic>
          <p:nvPicPr>
            <p:cNvPr id="261" name="object 261"/>
            <p:cNvPicPr/>
            <p:nvPr/>
          </p:nvPicPr>
          <p:blipFill>
            <a:blip r:embed="rId152"/>
            <a:stretch>
              <a:fillRect/>
            </a:stretch>
          </p:blipFill>
          <p:spPr>
            <a:xfrm>
              <a:off x="3480070" y="4180186"/>
              <a:ext cx="127915" cy="160188"/>
            </a:xfrm>
            <a:prstGeom prst="rect">
              <a:avLst/>
            </a:prstGeom>
          </p:spPr>
        </p:pic>
      </p:grpSp>
      <p:grpSp>
        <p:nvGrpSpPr>
          <p:cNvPr id="262" name="object 262"/>
          <p:cNvGrpSpPr/>
          <p:nvPr/>
        </p:nvGrpSpPr>
        <p:grpSpPr>
          <a:xfrm>
            <a:off x="3928559" y="4124213"/>
            <a:ext cx="1075427" cy="274067"/>
            <a:chOff x="3776159" y="4124213"/>
            <a:chExt cx="1075427" cy="274067"/>
          </a:xfrm>
        </p:grpSpPr>
        <p:pic>
          <p:nvPicPr>
            <p:cNvPr id="263" name="object 263"/>
            <p:cNvPicPr/>
            <p:nvPr/>
          </p:nvPicPr>
          <p:blipFill>
            <a:blip r:embed="rId153"/>
            <a:stretch>
              <a:fillRect/>
            </a:stretch>
          </p:blipFill>
          <p:spPr>
            <a:xfrm>
              <a:off x="3776159" y="4180186"/>
              <a:ext cx="231541" cy="160188"/>
            </a:xfrm>
            <a:prstGeom prst="rect">
              <a:avLst/>
            </a:prstGeom>
          </p:spPr>
        </p:pic>
        <p:pic>
          <p:nvPicPr>
            <p:cNvPr id="264" name="object 264"/>
            <p:cNvPicPr/>
            <p:nvPr/>
          </p:nvPicPr>
          <p:blipFill>
            <a:blip r:embed="rId154"/>
            <a:stretch>
              <a:fillRect/>
            </a:stretch>
          </p:blipFill>
          <p:spPr>
            <a:xfrm>
              <a:off x="4027870" y="4180186"/>
              <a:ext cx="127831" cy="160188"/>
            </a:xfrm>
            <a:prstGeom prst="rect">
              <a:avLst/>
            </a:prstGeom>
          </p:spPr>
        </p:pic>
        <p:pic>
          <p:nvPicPr>
            <p:cNvPr id="265" name="object 265"/>
            <p:cNvPicPr/>
            <p:nvPr/>
          </p:nvPicPr>
          <p:blipFill>
            <a:blip r:embed="rId155"/>
            <a:stretch>
              <a:fillRect/>
            </a:stretch>
          </p:blipFill>
          <p:spPr>
            <a:xfrm>
              <a:off x="4185369" y="4182792"/>
              <a:ext cx="125225" cy="157582"/>
            </a:xfrm>
            <a:prstGeom prst="rect">
              <a:avLst/>
            </a:prstGeom>
          </p:spPr>
        </p:pic>
        <p:sp>
          <p:nvSpPr>
            <p:cNvPr id="266" name="object 266"/>
            <p:cNvSpPr/>
            <p:nvPr/>
          </p:nvSpPr>
          <p:spPr>
            <a:xfrm>
              <a:off x="4349675" y="412421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67" name="object 267"/>
            <p:cNvPicPr/>
            <p:nvPr/>
          </p:nvPicPr>
          <p:blipFill>
            <a:blip r:embed="rId156"/>
            <a:stretch>
              <a:fillRect/>
            </a:stretch>
          </p:blipFill>
          <p:spPr>
            <a:xfrm>
              <a:off x="4399345" y="4129003"/>
              <a:ext cx="75387" cy="210026"/>
            </a:xfrm>
            <a:prstGeom prst="rect">
              <a:avLst/>
            </a:prstGeom>
          </p:spPr>
        </p:pic>
        <p:sp>
          <p:nvSpPr>
            <p:cNvPr id="268" name="object 268"/>
            <p:cNvSpPr/>
            <p:nvPr/>
          </p:nvSpPr>
          <p:spPr>
            <a:xfrm>
              <a:off x="4496237" y="4124974"/>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69" name="object 269"/>
            <p:cNvPicPr/>
            <p:nvPr/>
          </p:nvPicPr>
          <p:blipFill>
            <a:blip r:embed="rId157"/>
            <a:stretch>
              <a:fillRect/>
            </a:stretch>
          </p:blipFill>
          <p:spPr>
            <a:xfrm>
              <a:off x="4562222" y="4180186"/>
              <a:ext cx="125141" cy="156154"/>
            </a:xfrm>
            <a:prstGeom prst="rect">
              <a:avLst/>
            </a:prstGeom>
          </p:spPr>
        </p:pic>
        <p:pic>
          <p:nvPicPr>
            <p:cNvPr id="270" name="object 270"/>
            <p:cNvPicPr/>
            <p:nvPr/>
          </p:nvPicPr>
          <p:blipFill>
            <a:blip r:embed="rId158"/>
            <a:stretch>
              <a:fillRect/>
            </a:stretch>
          </p:blipFill>
          <p:spPr>
            <a:xfrm>
              <a:off x="4716948" y="4180186"/>
              <a:ext cx="134638" cy="218094"/>
            </a:xfrm>
            <a:prstGeom prst="rect">
              <a:avLst/>
            </a:prstGeom>
          </p:spPr>
        </p:pic>
      </p:grpSp>
      <p:grpSp>
        <p:nvGrpSpPr>
          <p:cNvPr id="271" name="object 271"/>
          <p:cNvGrpSpPr/>
          <p:nvPr/>
        </p:nvGrpSpPr>
        <p:grpSpPr>
          <a:xfrm>
            <a:off x="5165520" y="4120935"/>
            <a:ext cx="570575" cy="219439"/>
            <a:chOff x="5013119" y="4120935"/>
            <a:chExt cx="570575" cy="219439"/>
          </a:xfrm>
        </p:grpSpPr>
        <p:pic>
          <p:nvPicPr>
            <p:cNvPr id="272" name="object 272"/>
            <p:cNvPicPr/>
            <p:nvPr/>
          </p:nvPicPr>
          <p:blipFill>
            <a:blip r:embed="rId159"/>
            <a:stretch>
              <a:fillRect/>
            </a:stretch>
          </p:blipFill>
          <p:spPr>
            <a:xfrm>
              <a:off x="5013119" y="4120935"/>
              <a:ext cx="332394" cy="219439"/>
            </a:xfrm>
            <a:prstGeom prst="rect">
              <a:avLst/>
            </a:prstGeom>
          </p:spPr>
        </p:pic>
        <p:pic>
          <p:nvPicPr>
            <p:cNvPr id="273" name="object 273"/>
            <p:cNvPicPr/>
            <p:nvPr/>
          </p:nvPicPr>
          <p:blipFill>
            <a:blip r:embed="rId160"/>
            <a:stretch>
              <a:fillRect/>
            </a:stretch>
          </p:blipFill>
          <p:spPr>
            <a:xfrm>
              <a:off x="5375097" y="4180102"/>
              <a:ext cx="208597" cy="156237"/>
            </a:xfrm>
            <a:prstGeom prst="rect">
              <a:avLst/>
            </a:prstGeom>
          </p:spPr>
        </p:pic>
      </p:grpSp>
      <p:pic>
        <p:nvPicPr>
          <p:cNvPr id="274" name="object 274"/>
          <p:cNvPicPr/>
          <p:nvPr/>
        </p:nvPicPr>
        <p:blipFill>
          <a:blip r:embed="rId161"/>
          <a:stretch>
            <a:fillRect/>
          </a:stretch>
        </p:blipFill>
        <p:spPr>
          <a:xfrm>
            <a:off x="5904351" y="4124970"/>
            <a:ext cx="133294" cy="215404"/>
          </a:xfrm>
          <a:prstGeom prst="rect">
            <a:avLst/>
          </a:prstGeom>
        </p:spPr>
      </p:pic>
      <p:grpSp>
        <p:nvGrpSpPr>
          <p:cNvPr id="275" name="object 275"/>
          <p:cNvGrpSpPr/>
          <p:nvPr/>
        </p:nvGrpSpPr>
        <p:grpSpPr>
          <a:xfrm>
            <a:off x="6079327" y="4124974"/>
            <a:ext cx="590835" cy="215400"/>
            <a:chOff x="5926926" y="4124973"/>
            <a:chExt cx="590835" cy="215400"/>
          </a:xfrm>
        </p:grpSpPr>
        <p:sp>
          <p:nvSpPr>
            <p:cNvPr id="276" name="object 276"/>
            <p:cNvSpPr/>
            <p:nvPr/>
          </p:nvSpPr>
          <p:spPr>
            <a:xfrm>
              <a:off x="5926926" y="412497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77" name="object 277"/>
            <p:cNvPicPr/>
            <p:nvPr/>
          </p:nvPicPr>
          <p:blipFill>
            <a:blip r:embed="rId162"/>
            <a:stretch>
              <a:fillRect/>
            </a:stretch>
          </p:blipFill>
          <p:spPr>
            <a:xfrm>
              <a:off x="5975425" y="4180186"/>
              <a:ext cx="296003" cy="160188"/>
            </a:xfrm>
            <a:prstGeom prst="rect">
              <a:avLst/>
            </a:prstGeom>
          </p:spPr>
        </p:pic>
        <p:pic>
          <p:nvPicPr>
            <p:cNvPr id="278" name="object 278"/>
            <p:cNvPicPr/>
            <p:nvPr/>
          </p:nvPicPr>
          <p:blipFill>
            <a:blip r:embed="rId163"/>
            <a:stretch>
              <a:fillRect/>
            </a:stretch>
          </p:blipFill>
          <p:spPr>
            <a:xfrm>
              <a:off x="6303785" y="4180186"/>
              <a:ext cx="213976" cy="160188"/>
            </a:xfrm>
            <a:prstGeom prst="rect">
              <a:avLst/>
            </a:prstGeom>
          </p:spPr>
        </p:pic>
      </p:grpSp>
      <p:grpSp>
        <p:nvGrpSpPr>
          <p:cNvPr id="279" name="object 279"/>
          <p:cNvGrpSpPr/>
          <p:nvPr/>
        </p:nvGrpSpPr>
        <p:grpSpPr>
          <a:xfrm>
            <a:off x="6831695" y="4124213"/>
            <a:ext cx="1086100" cy="274066"/>
            <a:chOff x="6679295" y="4124213"/>
            <a:chExt cx="1086100" cy="274066"/>
          </a:xfrm>
        </p:grpSpPr>
        <p:pic>
          <p:nvPicPr>
            <p:cNvPr id="280" name="object 280"/>
            <p:cNvPicPr/>
            <p:nvPr/>
          </p:nvPicPr>
          <p:blipFill>
            <a:blip r:embed="rId164"/>
            <a:stretch>
              <a:fillRect/>
            </a:stretch>
          </p:blipFill>
          <p:spPr>
            <a:xfrm>
              <a:off x="6679295" y="4180186"/>
              <a:ext cx="141278" cy="160271"/>
            </a:xfrm>
            <a:prstGeom prst="rect">
              <a:avLst/>
            </a:prstGeom>
          </p:spPr>
        </p:pic>
        <p:pic>
          <p:nvPicPr>
            <p:cNvPr id="281" name="object 281"/>
            <p:cNvPicPr/>
            <p:nvPr/>
          </p:nvPicPr>
          <p:blipFill>
            <a:blip r:embed="rId165"/>
            <a:stretch>
              <a:fillRect/>
            </a:stretch>
          </p:blipFill>
          <p:spPr>
            <a:xfrm>
              <a:off x="6843516" y="4180186"/>
              <a:ext cx="134554" cy="218094"/>
            </a:xfrm>
            <a:prstGeom prst="rect">
              <a:avLst/>
            </a:prstGeom>
          </p:spPr>
        </p:pic>
        <p:sp>
          <p:nvSpPr>
            <p:cNvPr id="282" name="object 282"/>
            <p:cNvSpPr/>
            <p:nvPr/>
          </p:nvSpPr>
          <p:spPr>
            <a:xfrm>
              <a:off x="7017145" y="4124974"/>
              <a:ext cx="125506" cy="211790"/>
            </a:xfrm>
            <a:custGeom>
              <a:avLst/>
              <a:gdLst/>
              <a:ahLst/>
              <a:cxnLst/>
              <a:rect l="l" t="t" r="r" b="b"/>
              <a:pathLst>
                <a:path w="142240" h="240027">
                  <a:moveTo>
                    <a:pt x="94589" y="71729"/>
                  </a:moveTo>
                  <a:lnTo>
                    <a:pt x="86817" y="67729"/>
                  </a:lnTo>
                  <a:lnTo>
                    <a:pt x="79349" y="64871"/>
                  </a:lnTo>
                  <a:lnTo>
                    <a:pt x="71869" y="63157"/>
                  </a:lnTo>
                  <a:lnTo>
                    <a:pt x="64109" y="62585"/>
                  </a:lnTo>
                  <a:lnTo>
                    <a:pt x="58013" y="62585"/>
                  </a:lnTo>
                  <a:lnTo>
                    <a:pt x="27533" y="91541"/>
                  </a:lnTo>
                  <a:lnTo>
                    <a:pt x="27533" y="65633"/>
                  </a:lnTo>
                  <a:lnTo>
                    <a:pt x="0" y="65633"/>
                  </a:lnTo>
                  <a:lnTo>
                    <a:pt x="0" y="239560"/>
                  </a:lnTo>
                  <a:lnTo>
                    <a:pt x="29057" y="239560"/>
                  </a:lnTo>
                  <a:lnTo>
                    <a:pt x="29057" y="148018"/>
                  </a:lnTo>
                  <a:lnTo>
                    <a:pt x="29578" y="139077"/>
                  </a:lnTo>
                  <a:lnTo>
                    <a:pt x="30962" y="130594"/>
                  </a:lnTo>
                  <a:lnTo>
                    <a:pt x="32905" y="122428"/>
                  </a:lnTo>
                  <a:lnTo>
                    <a:pt x="35153" y="114401"/>
                  </a:lnTo>
                  <a:lnTo>
                    <a:pt x="36677" y="106781"/>
                  </a:lnTo>
                  <a:lnTo>
                    <a:pt x="45821" y="97637"/>
                  </a:lnTo>
                  <a:lnTo>
                    <a:pt x="50393" y="94589"/>
                  </a:lnTo>
                  <a:lnTo>
                    <a:pt x="56489" y="93065"/>
                  </a:lnTo>
                  <a:lnTo>
                    <a:pt x="70205" y="93065"/>
                  </a:lnTo>
                  <a:lnTo>
                    <a:pt x="77825" y="94589"/>
                  </a:lnTo>
                  <a:lnTo>
                    <a:pt x="83921" y="99161"/>
                  </a:lnTo>
                  <a:lnTo>
                    <a:pt x="94589" y="71729"/>
                  </a:lnTo>
                  <a:close/>
                </a:path>
                <a:path w="142240" h="240027">
                  <a:moveTo>
                    <a:pt x="141820" y="65620"/>
                  </a:moveTo>
                  <a:lnTo>
                    <a:pt x="112864" y="65620"/>
                  </a:lnTo>
                  <a:lnTo>
                    <a:pt x="112864" y="239547"/>
                  </a:lnTo>
                  <a:lnTo>
                    <a:pt x="141820" y="239547"/>
                  </a:lnTo>
                  <a:lnTo>
                    <a:pt x="141820" y="65620"/>
                  </a:lnTo>
                  <a:close/>
                </a:path>
                <a:path w="142240" h="240027">
                  <a:moveTo>
                    <a:pt x="141820" y="0"/>
                  </a:moveTo>
                  <a:lnTo>
                    <a:pt x="112864" y="0"/>
                  </a:lnTo>
                  <a:lnTo>
                    <a:pt x="112864" y="33528"/>
                  </a:lnTo>
                  <a:lnTo>
                    <a:pt x="141820" y="33528"/>
                  </a:lnTo>
                  <a:lnTo>
                    <a:pt x="141820" y="0"/>
                  </a:lnTo>
                  <a:close/>
                </a:path>
              </a:pathLst>
            </a:custGeom>
            <a:solidFill>
              <a:srgbClr val="000000"/>
            </a:solidFill>
          </p:spPr>
          <p:txBody>
            <a:bodyPr wrap="square" lIns="0" tIns="0" rIns="0" bIns="0" rtlCol="0"/>
            <a:lstStyle/>
            <a:p>
              <a:endParaRPr/>
            </a:p>
          </p:txBody>
        </p:sp>
        <p:pic>
          <p:nvPicPr>
            <p:cNvPr id="283" name="object 283"/>
            <p:cNvPicPr/>
            <p:nvPr/>
          </p:nvPicPr>
          <p:blipFill>
            <a:blip r:embed="rId166"/>
            <a:stretch>
              <a:fillRect/>
            </a:stretch>
          </p:blipFill>
          <p:spPr>
            <a:xfrm>
              <a:off x="7174565" y="4180186"/>
              <a:ext cx="133210" cy="160188"/>
            </a:xfrm>
            <a:prstGeom prst="rect">
              <a:avLst/>
            </a:prstGeom>
          </p:spPr>
        </p:pic>
        <p:pic>
          <p:nvPicPr>
            <p:cNvPr id="284" name="object 284"/>
            <p:cNvPicPr/>
            <p:nvPr/>
          </p:nvPicPr>
          <p:blipFill>
            <a:blip r:embed="rId167"/>
            <a:stretch>
              <a:fillRect/>
            </a:stretch>
          </p:blipFill>
          <p:spPr>
            <a:xfrm>
              <a:off x="7329375" y="4182875"/>
              <a:ext cx="125141" cy="157498"/>
            </a:xfrm>
            <a:prstGeom prst="rect">
              <a:avLst/>
            </a:prstGeom>
          </p:spPr>
        </p:pic>
        <p:sp>
          <p:nvSpPr>
            <p:cNvPr id="285" name="object 285"/>
            <p:cNvSpPr/>
            <p:nvPr/>
          </p:nvSpPr>
          <p:spPr>
            <a:xfrm>
              <a:off x="7493598" y="412421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86" name="object 286"/>
            <p:cNvPicPr/>
            <p:nvPr/>
          </p:nvPicPr>
          <p:blipFill>
            <a:blip r:embed="rId168"/>
            <a:stretch>
              <a:fillRect/>
            </a:stretch>
          </p:blipFill>
          <p:spPr>
            <a:xfrm>
              <a:off x="7544696" y="4129087"/>
              <a:ext cx="75387" cy="210026"/>
            </a:xfrm>
            <a:prstGeom prst="rect">
              <a:avLst/>
            </a:prstGeom>
          </p:spPr>
        </p:pic>
        <p:pic>
          <p:nvPicPr>
            <p:cNvPr id="287" name="object 287"/>
            <p:cNvPicPr/>
            <p:nvPr/>
          </p:nvPicPr>
          <p:blipFill>
            <a:blip r:embed="rId169"/>
            <a:stretch>
              <a:fillRect/>
            </a:stretch>
          </p:blipFill>
          <p:spPr>
            <a:xfrm>
              <a:off x="7640253" y="4182875"/>
              <a:ext cx="125141" cy="157498"/>
            </a:xfrm>
            <a:prstGeom prst="rect">
              <a:avLst/>
            </a:prstGeom>
          </p:spPr>
        </p:pic>
      </p:grpSp>
      <p:grpSp>
        <p:nvGrpSpPr>
          <p:cNvPr id="288" name="object 288"/>
          <p:cNvGrpSpPr/>
          <p:nvPr/>
        </p:nvGrpSpPr>
        <p:grpSpPr>
          <a:xfrm>
            <a:off x="7958221" y="4124213"/>
            <a:ext cx="291552" cy="216160"/>
            <a:chOff x="7805819" y="4124213"/>
            <a:chExt cx="291552" cy="216160"/>
          </a:xfrm>
        </p:grpSpPr>
        <p:pic>
          <p:nvPicPr>
            <p:cNvPr id="289" name="object 289"/>
            <p:cNvPicPr/>
            <p:nvPr/>
          </p:nvPicPr>
          <p:blipFill>
            <a:blip r:embed="rId170"/>
            <a:stretch>
              <a:fillRect/>
            </a:stretch>
          </p:blipFill>
          <p:spPr>
            <a:xfrm>
              <a:off x="7805819" y="4180102"/>
              <a:ext cx="232802" cy="160271"/>
            </a:xfrm>
            <a:prstGeom prst="rect">
              <a:avLst/>
            </a:prstGeom>
          </p:spPr>
        </p:pic>
        <p:sp>
          <p:nvSpPr>
            <p:cNvPr id="290" name="object 290"/>
            <p:cNvSpPr/>
            <p:nvPr/>
          </p:nvSpPr>
          <p:spPr>
            <a:xfrm>
              <a:off x="8070476" y="4124213"/>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grpSp>
        <p:nvGrpSpPr>
          <p:cNvPr id="291" name="object 291"/>
          <p:cNvGrpSpPr/>
          <p:nvPr/>
        </p:nvGrpSpPr>
        <p:grpSpPr>
          <a:xfrm>
            <a:off x="974324" y="4480392"/>
            <a:ext cx="1111735" cy="215405"/>
            <a:chOff x="821923" y="4480391"/>
            <a:chExt cx="1111735" cy="215405"/>
          </a:xfrm>
        </p:grpSpPr>
        <p:pic>
          <p:nvPicPr>
            <p:cNvPr id="292" name="object 292"/>
            <p:cNvPicPr/>
            <p:nvPr/>
          </p:nvPicPr>
          <p:blipFill>
            <a:blip r:embed="rId171"/>
            <a:stretch>
              <a:fillRect/>
            </a:stretch>
          </p:blipFill>
          <p:spPr>
            <a:xfrm>
              <a:off x="821923" y="4535524"/>
              <a:ext cx="141362" cy="160188"/>
            </a:xfrm>
            <a:prstGeom prst="rect">
              <a:avLst/>
            </a:prstGeom>
          </p:spPr>
        </p:pic>
        <p:pic>
          <p:nvPicPr>
            <p:cNvPr id="293" name="object 293"/>
            <p:cNvPicPr/>
            <p:nvPr/>
          </p:nvPicPr>
          <p:blipFill>
            <a:blip r:embed="rId172"/>
            <a:stretch>
              <a:fillRect/>
            </a:stretch>
          </p:blipFill>
          <p:spPr>
            <a:xfrm>
              <a:off x="987490" y="4484426"/>
              <a:ext cx="215321" cy="211370"/>
            </a:xfrm>
            <a:prstGeom prst="rect">
              <a:avLst/>
            </a:prstGeom>
          </p:spPr>
        </p:pic>
        <p:sp>
          <p:nvSpPr>
            <p:cNvPr id="294" name="object 294"/>
            <p:cNvSpPr/>
            <p:nvPr/>
          </p:nvSpPr>
          <p:spPr>
            <a:xfrm>
              <a:off x="1224320" y="4480391"/>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95" name="object 295"/>
            <p:cNvPicPr/>
            <p:nvPr/>
          </p:nvPicPr>
          <p:blipFill>
            <a:blip r:embed="rId173"/>
            <a:stretch>
              <a:fillRect/>
            </a:stretch>
          </p:blipFill>
          <p:spPr>
            <a:xfrm>
              <a:off x="1274165" y="4538297"/>
              <a:ext cx="139933" cy="153464"/>
            </a:xfrm>
            <a:prstGeom prst="rect">
              <a:avLst/>
            </a:prstGeom>
          </p:spPr>
        </p:pic>
        <p:sp>
          <p:nvSpPr>
            <p:cNvPr id="296" name="object 296"/>
            <p:cNvSpPr/>
            <p:nvPr/>
          </p:nvSpPr>
          <p:spPr>
            <a:xfrm>
              <a:off x="1438297" y="4480391"/>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97" name="object 297"/>
            <p:cNvPicPr/>
            <p:nvPr/>
          </p:nvPicPr>
          <p:blipFill>
            <a:blip r:embed="rId174"/>
            <a:stretch>
              <a:fillRect/>
            </a:stretch>
          </p:blipFill>
          <p:spPr>
            <a:xfrm>
              <a:off x="1489486" y="4484426"/>
              <a:ext cx="74043" cy="210026"/>
            </a:xfrm>
            <a:prstGeom prst="rect">
              <a:avLst/>
            </a:prstGeom>
          </p:spPr>
        </p:pic>
        <p:sp>
          <p:nvSpPr>
            <p:cNvPr id="298" name="object 298"/>
            <p:cNvSpPr/>
            <p:nvPr/>
          </p:nvSpPr>
          <p:spPr>
            <a:xfrm>
              <a:off x="1586382" y="4480391"/>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99" name="object 299"/>
            <p:cNvPicPr/>
            <p:nvPr/>
          </p:nvPicPr>
          <p:blipFill>
            <a:blip r:embed="rId175"/>
            <a:stretch>
              <a:fillRect/>
            </a:stretch>
          </p:blipFill>
          <p:spPr>
            <a:xfrm>
              <a:off x="1642950" y="4535608"/>
              <a:ext cx="141278" cy="160188"/>
            </a:xfrm>
            <a:prstGeom prst="rect">
              <a:avLst/>
            </a:prstGeom>
          </p:spPr>
        </p:pic>
        <p:pic>
          <p:nvPicPr>
            <p:cNvPr id="300" name="object 300"/>
            <p:cNvPicPr/>
            <p:nvPr/>
          </p:nvPicPr>
          <p:blipFill>
            <a:blip r:embed="rId176"/>
            <a:stretch>
              <a:fillRect/>
            </a:stretch>
          </p:blipFill>
          <p:spPr>
            <a:xfrm>
              <a:off x="1805743" y="4535608"/>
              <a:ext cx="127915" cy="160188"/>
            </a:xfrm>
            <a:prstGeom prst="rect">
              <a:avLst/>
            </a:prstGeom>
          </p:spPr>
        </p:pic>
      </p:grpSp>
      <p:sp>
        <p:nvSpPr>
          <p:cNvPr id="301" name="object 301"/>
          <p:cNvSpPr/>
          <p:nvPr/>
        </p:nvSpPr>
        <p:spPr>
          <a:xfrm>
            <a:off x="2220109" y="4604274"/>
            <a:ext cx="166968" cy="21851"/>
          </a:xfrm>
          <a:custGeom>
            <a:avLst/>
            <a:gdLst/>
            <a:ahLst/>
            <a:cxnLst/>
            <a:rect l="l" t="t" r="r" b="b"/>
            <a:pathLst>
              <a:path w="189230" h="24764">
                <a:moveTo>
                  <a:pt x="188975" y="24383"/>
                </a:moveTo>
                <a:lnTo>
                  <a:pt x="0" y="24383"/>
                </a:lnTo>
                <a:lnTo>
                  <a:pt x="0" y="0"/>
                </a:lnTo>
                <a:lnTo>
                  <a:pt x="188975" y="0"/>
                </a:lnTo>
                <a:lnTo>
                  <a:pt x="188975" y="24383"/>
                </a:lnTo>
                <a:close/>
              </a:path>
            </a:pathLst>
          </a:custGeom>
          <a:solidFill>
            <a:srgbClr val="000000"/>
          </a:solidFill>
        </p:spPr>
        <p:txBody>
          <a:bodyPr wrap="square" lIns="0" tIns="0" rIns="0" bIns="0" rtlCol="0"/>
          <a:lstStyle/>
          <a:p>
            <a:endParaRPr/>
          </a:p>
        </p:txBody>
      </p:sp>
      <p:grpSp>
        <p:nvGrpSpPr>
          <p:cNvPr id="302" name="object 302"/>
          <p:cNvGrpSpPr/>
          <p:nvPr/>
        </p:nvGrpSpPr>
        <p:grpSpPr>
          <a:xfrm>
            <a:off x="2519392" y="4480393"/>
            <a:ext cx="596292" cy="215406"/>
            <a:chOff x="2366990" y="4480391"/>
            <a:chExt cx="596292" cy="215406"/>
          </a:xfrm>
        </p:grpSpPr>
        <p:pic>
          <p:nvPicPr>
            <p:cNvPr id="303" name="object 303"/>
            <p:cNvPicPr/>
            <p:nvPr/>
          </p:nvPicPr>
          <p:blipFill>
            <a:blip r:embed="rId177"/>
            <a:stretch>
              <a:fillRect/>
            </a:stretch>
          </p:blipFill>
          <p:spPr>
            <a:xfrm>
              <a:off x="2366990" y="4535525"/>
              <a:ext cx="127831" cy="160271"/>
            </a:xfrm>
            <a:prstGeom prst="rect">
              <a:avLst/>
            </a:prstGeom>
          </p:spPr>
        </p:pic>
        <p:pic>
          <p:nvPicPr>
            <p:cNvPr id="304" name="object 304"/>
            <p:cNvPicPr/>
            <p:nvPr/>
          </p:nvPicPr>
          <p:blipFill>
            <a:blip r:embed="rId178"/>
            <a:stretch>
              <a:fillRect/>
            </a:stretch>
          </p:blipFill>
          <p:spPr>
            <a:xfrm>
              <a:off x="2525833" y="4538297"/>
              <a:ext cx="123797" cy="157498"/>
            </a:xfrm>
            <a:prstGeom prst="rect">
              <a:avLst/>
            </a:prstGeom>
          </p:spPr>
        </p:pic>
        <p:pic>
          <p:nvPicPr>
            <p:cNvPr id="305" name="object 305"/>
            <p:cNvPicPr/>
            <p:nvPr/>
          </p:nvPicPr>
          <p:blipFill>
            <a:blip r:embed="rId179"/>
            <a:stretch>
              <a:fillRect/>
            </a:stretch>
          </p:blipFill>
          <p:spPr>
            <a:xfrm>
              <a:off x="2683332" y="4535610"/>
              <a:ext cx="133210" cy="160188"/>
            </a:xfrm>
            <a:prstGeom prst="rect">
              <a:avLst/>
            </a:prstGeom>
          </p:spPr>
        </p:pic>
        <p:pic>
          <p:nvPicPr>
            <p:cNvPr id="306" name="object 306"/>
            <p:cNvPicPr/>
            <p:nvPr/>
          </p:nvPicPr>
          <p:blipFill>
            <a:blip r:embed="rId180"/>
            <a:stretch>
              <a:fillRect/>
            </a:stretch>
          </p:blipFill>
          <p:spPr>
            <a:xfrm>
              <a:off x="2839402" y="4480391"/>
              <a:ext cx="123881" cy="211370"/>
            </a:xfrm>
            <a:prstGeom prst="rect">
              <a:avLst/>
            </a:prstGeom>
          </p:spPr>
        </p:pic>
      </p:grpSp>
      <p:grpSp>
        <p:nvGrpSpPr>
          <p:cNvPr id="307" name="object 307"/>
          <p:cNvGrpSpPr/>
          <p:nvPr/>
        </p:nvGrpSpPr>
        <p:grpSpPr>
          <a:xfrm>
            <a:off x="3271755" y="4535608"/>
            <a:ext cx="289363" cy="160188"/>
            <a:chOff x="3119353" y="4535608"/>
            <a:chExt cx="289363" cy="160188"/>
          </a:xfrm>
        </p:grpSpPr>
        <p:pic>
          <p:nvPicPr>
            <p:cNvPr id="308" name="object 308"/>
            <p:cNvPicPr/>
            <p:nvPr/>
          </p:nvPicPr>
          <p:blipFill>
            <a:blip r:embed="rId181"/>
            <a:stretch>
              <a:fillRect/>
            </a:stretch>
          </p:blipFill>
          <p:spPr>
            <a:xfrm>
              <a:off x="3119353" y="4535608"/>
              <a:ext cx="141362" cy="160188"/>
            </a:xfrm>
            <a:prstGeom prst="rect">
              <a:avLst/>
            </a:prstGeom>
          </p:spPr>
        </p:pic>
        <p:pic>
          <p:nvPicPr>
            <p:cNvPr id="309" name="object 309"/>
            <p:cNvPicPr/>
            <p:nvPr/>
          </p:nvPicPr>
          <p:blipFill>
            <a:blip r:embed="rId182"/>
            <a:stretch>
              <a:fillRect/>
            </a:stretch>
          </p:blipFill>
          <p:spPr>
            <a:xfrm>
              <a:off x="3280885" y="4535608"/>
              <a:ext cx="127831" cy="160188"/>
            </a:xfrm>
            <a:prstGeom prst="rect">
              <a:avLst/>
            </a:prstGeom>
          </p:spPr>
        </p:pic>
      </p:grpSp>
      <p:grpSp>
        <p:nvGrpSpPr>
          <p:cNvPr id="310" name="object 310"/>
          <p:cNvGrpSpPr/>
          <p:nvPr/>
        </p:nvGrpSpPr>
        <p:grpSpPr>
          <a:xfrm>
            <a:off x="3702479" y="4480392"/>
            <a:ext cx="393075" cy="215404"/>
            <a:chOff x="3550079" y="4480391"/>
            <a:chExt cx="393075" cy="215404"/>
          </a:xfrm>
        </p:grpSpPr>
        <p:pic>
          <p:nvPicPr>
            <p:cNvPr id="311" name="object 311"/>
            <p:cNvPicPr/>
            <p:nvPr/>
          </p:nvPicPr>
          <p:blipFill>
            <a:blip r:embed="rId183"/>
            <a:stretch>
              <a:fillRect/>
            </a:stretch>
          </p:blipFill>
          <p:spPr>
            <a:xfrm>
              <a:off x="3550079" y="4484426"/>
              <a:ext cx="74043" cy="210026"/>
            </a:xfrm>
            <a:prstGeom prst="rect">
              <a:avLst/>
            </a:prstGeom>
          </p:spPr>
        </p:pic>
        <p:pic>
          <p:nvPicPr>
            <p:cNvPr id="312" name="object 312"/>
            <p:cNvPicPr/>
            <p:nvPr/>
          </p:nvPicPr>
          <p:blipFill>
            <a:blip r:embed="rId184"/>
            <a:stretch>
              <a:fillRect/>
            </a:stretch>
          </p:blipFill>
          <p:spPr>
            <a:xfrm>
              <a:off x="3645637" y="4480391"/>
              <a:ext cx="125141" cy="211370"/>
            </a:xfrm>
            <a:prstGeom prst="rect">
              <a:avLst/>
            </a:prstGeom>
          </p:spPr>
        </p:pic>
        <p:pic>
          <p:nvPicPr>
            <p:cNvPr id="313" name="object 313"/>
            <p:cNvPicPr/>
            <p:nvPr/>
          </p:nvPicPr>
          <p:blipFill>
            <a:blip r:embed="rId185"/>
            <a:stretch>
              <a:fillRect/>
            </a:stretch>
          </p:blipFill>
          <p:spPr>
            <a:xfrm>
              <a:off x="3801792" y="4535608"/>
              <a:ext cx="141362" cy="160188"/>
            </a:xfrm>
            <a:prstGeom prst="rect">
              <a:avLst/>
            </a:prstGeom>
          </p:spPr>
        </p:pic>
      </p:grpSp>
      <p:grpSp>
        <p:nvGrpSpPr>
          <p:cNvPr id="314" name="object 314"/>
          <p:cNvGrpSpPr/>
          <p:nvPr/>
        </p:nvGrpSpPr>
        <p:grpSpPr>
          <a:xfrm>
            <a:off x="4252967" y="4479215"/>
            <a:ext cx="995924" cy="274487"/>
            <a:chOff x="4100567" y="4479215"/>
            <a:chExt cx="995924" cy="274487"/>
          </a:xfrm>
        </p:grpSpPr>
        <p:pic>
          <p:nvPicPr>
            <p:cNvPr id="315" name="object 315"/>
            <p:cNvPicPr/>
            <p:nvPr/>
          </p:nvPicPr>
          <p:blipFill>
            <a:blip r:embed="rId186"/>
            <a:stretch>
              <a:fillRect/>
            </a:stretch>
          </p:blipFill>
          <p:spPr>
            <a:xfrm>
              <a:off x="4100567" y="4535609"/>
              <a:ext cx="133210" cy="215404"/>
            </a:xfrm>
            <a:prstGeom prst="rect">
              <a:avLst/>
            </a:prstGeom>
          </p:spPr>
        </p:pic>
        <p:sp>
          <p:nvSpPr>
            <p:cNvPr id="316" name="object 316"/>
            <p:cNvSpPr/>
            <p:nvPr/>
          </p:nvSpPr>
          <p:spPr>
            <a:xfrm>
              <a:off x="4263613" y="4479215"/>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70BF"/>
            </a:solidFill>
          </p:spPr>
          <p:txBody>
            <a:bodyPr wrap="square" lIns="0" tIns="0" rIns="0" bIns="0" rtlCol="0"/>
            <a:lstStyle/>
            <a:p>
              <a:endParaRPr/>
            </a:p>
          </p:txBody>
        </p:sp>
        <p:pic>
          <p:nvPicPr>
            <p:cNvPr id="317" name="object 317"/>
            <p:cNvPicPr/>
            <p:nvPr/>
          </p:nvPicPr>
          <p:blipFill>
            <a:blip r:embed="rId187"/>
            <a:stretch>
              <a:fillRect/>
            </a:stretch>
          </p:blipFill>
          <p:spPr>
            <a:xfrm>
              <a:off x="4321268" y="4535608"/>
              <a:ext cx="141278" cy="160188"/>
            </a:xfrm>
            <a:prstGeom prst="rect">
              <a:avLst/>
            </a:prstGeom>
          </p:spPr>
        </p:pic>
        <p:pic>
          <p:nvPicPr>
            <p:cNvPr id="318" name="object 318"/>
            <p:cNvPicPr/>
            <p:nvPr/>
          </p:nvPicPr>
          <p:blipFill>
            <a:blip r:embed="rId188"/>
            <a:stretch>
              <a:fillRect/>
            </a:stretch>
          </p:blipFill>
          <p:spPr>
            <a:xfrm>
              <a:off x="4494904" y="4535608"/>
              <a:ext cx="123797" cy="156154"/>
            </a:xfrm>
            <a:prstGeom prst="rect">
              <a:avLst/>
            </a:prstGeom>
          </p:spPr>
        </p:pic>
        <p:pic>
          <p:nvPicPr>
            <p:cNvPr id="319" name="object 319"/>
            <p:cNvPicPr/>
            <p:nvPr/>
          </p:nvPicPr>
          <p:blipFill>
            <a:blip r:embed="rId189"/>
            <a:stretch>
              <a:fillRect/>
            </a:stretch>
          </p:blipFill>
          <p:spPr>
            <a:xfrm>
              <a:off x="4644249" y="4484426"/>
              <a:ext cx="75387" cy="210026"/>
            </a:xfrm>
            <a:prstGeom prst="rect">
              <a:avLst/>
            </a:prstGeom>
          </p:spPr>
        </p:pic>
        <p:sp>
          <p:nvSpPr>
            <p:cNvPr id="320" name="object 320"/>
            <p:cNvSpPr/>
            <p:nvPr/>
          </p:nvSpPr>
          <p:spPr>
            <a:xfrm>
              <a:off x="4741152" y="4480391"/>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21" name="object 321"/>
            <p:cNvPicPr/>
            <p:nvPr/>
          </p:nvPicPr>
          <p:blipFill>
            <a:blip r:embed="rId190"/>
            <a:stretch>
              <a:fillRect/>
            </a:stretch>
          </p:blipFill>
          <p:spPr>
            <a:xfrm>
              <a:off x="4807127" y="4535608"/>
              <a:ext cx="125141" cy="156154"/>
            </a:xfrm>
            <a:prstGeom prst="rect">
              <a:avLst/>
            </a:prstGeom>
          </p:spPr>
        </p:pic>
        <p:pic>
          <p:nvPicPr>
            <p:cNvPr id="322" name="object 322"/>
            <p:cNvPicPr/>
            <p:nvPr/>
          </p:nvPicPr>
          <p:blipFill>
            <a:blip r:embed="rId191"/>
            <a:stretch>
              <a:fillRect/>
            </a:stretch>
          </p:blipFill>
          <p:spPr>
            <a:xfrm>
              <a:off x="4960592" y="4535608"/>
              <a:ext cx="135899" cy="218094"/>
            </a:xfrm>
            <a:prstGeom prst="rect">
              <a:avLst/>
            </a:prstGeom>
          </p:spPr>
        </p:pic>
      </p:grpSp>
      <p:grpSp>
        <p:nvGrpSpPr>
          <p:cNvPr id="323" name="object 323"/>
          <p:cNvGrpSpPr/>
          <p:nvPr/>
        </p:nvGrpSpPr>
        <p:grpSpPr>
          <a:xfrm>
            <a:off x="5406389" y="4480392"/>
            <a:ext cx="461654" cy="215405"/>
            <a:chOff x="5253989" y="4480391"/>
            <a:chExt cx="461654" cy="215405"/>
          </a:xfrm>
        </p:grpSpPr>
        <p:pic>
          <p:nvPicPr>
            <p:cNvPr id="324" name="object 324"/>
            <p:cNvPicPr/>
            <p:nvPr/>
          </p:nvPicPr>
          <p:blipFill>
            <a:blip r:embed="rId187"/>
            <a:stretch>
              <a:fillRect/>
            </a:stretch>
          </p:blipFill>
          <p:spPr>
            <a:xfrm>
              <a:off x="5253989" y="4535608"/>
              <a:ext cx="141278" cy="160188"/>
            </a:xfrm>
            <a:prstGeom prst="rect">
              <a:avLst/>
            </a:prstGeom>
          </p:spPr>
        </p:pic>
        <p:pic>
          <p:nvPicPr>
            <p:cNvPr id="325" name="object 325"/>
            <p:cNvPicPr/>
            <p:nvPr/>
          </p:nvPicPr>
          <p:blipFill>
            <a:blip r:embed="rId188"/>
            <a:stretch>
              <a:fillRect/>
            </a:stretch>
          </p:blipFill>
          <p:spPr>
            <a:xfrm>
              <a:off x="5427625" y="4535608"/>
              <a:ext cx="123797" cy="156154"/>
            </a:xfrm>
            <a:prstGeom prst="rect">
              <a:avLst/>
            </a:prstGeom>
          </p:spPr>
        </p:pic>
        <p:pic>
          <p:nvPicPr>
            <p:cNvPr id="326" name="object 326"/>
            <p:cNvPicPr/>
            <p:nvPr/>
          </p:nvPicPr>
          <p:blipFill>
            <a:blip r:embed="rId192"/>
            <a:stretch>
              <a:fillRect/>
            </a:stretch>
          </p:blipFill>
          <p:spPr>
            <a:xfrm>
              <a:off x="5582350" y="4480391"/>
              <a:ext cx="133294" cy="215404"/>
            </a:xfrm>
            <a:prstGeom prst="rect">
              <a:avLst/>
            </a:prstGeom>
          </p:spPr>
        </p:pic>
      </p:grpSp>
      <p:grpSp>
        <p:nvGrpSpPr>
          <p:cNvPr id="327" name="object 327"/>
          <p:cNvGrpSpPr/>
          <p:nvPr/>
        </p:nvGrpSpPr>
        <p:grpSpPr>
          <a:xfrm>
            <a:off x="6033528" y="4480392"/>
            <a:ext cx="1325795" cy="273311"/>
            <a:chOff x="5881127" y="4480391"/>
            <a:chExt cx="1325795" cy="273311"/>
          </a:xfrm>
        </p:grpSpPr>
        <p:pic>
          <p:nvPicPr>
            <p:cNvPr id="328" name="object 328"/>
            <p:cNvPicPr/>
            <p:nvPr/>
          </p:nvPicPr>
          <p:blipFill>
            <a:blip r:embed="rId193"/>
            <a:stretch>
              <a:fillRect/>
            </a:stretch>
          </p:blipFill>
          <p:spPr>
            <a:xfrm>
              <a:off x="5881127" y="4480391"/>
              <a:ext cx="125225" cy="211370"/>
            </a:xfrm>
            <a:prstGeom prst="rect">
              <a:avLst/>
            </a:prstGeom>
          </p:spPr>
        </p:pic>
        <p:pic>
          <p:nvPicPr>
            <p:cNvPr id="329" name="object 329"/>
            <p:cNvPicPr/>
            <p:nvPr/>
          </p:nvPicPr>
          <p:blipFill>
            <a:blip r:embed="rId194"/>
            <a:stretch>
              <a:fillRect/>
            </a:stretch>
          </p:blipFill>
          <p:spPr>
            <a:xfrm>
              <a:off x="6037280" y="4535608"/>
              <a:ext cx="141362" cy="160188"/>
            </a:xfrm>
            <a:prstGeom prst="rect">
              <a:avLst/>
            </a:prstGeom>
          </p:spPr>
        </p:pic>
        <p:pic>
          <p:nvPicPr>
            <p:cNvPr id="330" name="object 330"/>
            <p:cNvPicPr/>
            <p:nvPr/>
          </p:nvPicPr>
          <p:blipFill>
            <a:blip r:embed="rId195"/>
            <a:stretch>
              <a:fillRect/>
            </a:stretch>
          </p:blipFill>
          <p:spPr>
            <a:xfrm>
              <a:off x="6210916" y="4535608"/>
              <a:ext cx="379542" cy="160188"/>
            </a:xfrm>
            <a:prstGeom prst="rect">
              <a:avLst/>
            </a:prstGeom>
          </p:spPr>
        </p:pic>
        <p:pic>
          <p:nvPicPr>
            <p:cNvPr id="331" name="object 331"/>
            <p:cNvPicPr/>
            <p:nvPr/>
          </p:nvPicPr>
          <p:blipFill>
            <a:blip r:embed="rId196"/>
            <a:stretch>
              <a:fillRect/>
            </a:stretch>
          </p:blipFill>
          <p:spPr>
            <a:xfrm>
              <a:off x="6609282" y="4535608"/>
              <a:ext cx="127915" cy="160188"/>
            </a:xfrm>
            <a:prstGeom prst="rect">
              <a:avLst/>
            </a:prstGeom>
          </p:spPr>
        </p:pic>
        <p:pic>
          <p:nvPicPr>
            <p:cNvPr id="332" name="object 332"/>
            <p:cNvPicPr/>
            <p:nvPr/>
          </p:nvPicPr>
          <p:blipFill>
            <a:blip r:embed="rId197"/>
            <a:stretch>
              <a:fillRect/>
            </a:stretch>
          </p:blipFill>
          <p:spPr>
            <a:xfrm>
              <a:off x="6754597" y="4484426"/>
              <a:ext cx="74043" cy="210026"/>
            </a:xfrm>
            <a:prstGeom prst="rect">
              <a:avLst/>
            </a:prstGeom>
          </p:spPr>
        </p:pic>
        <p:sp>
          <p:nvSpPr>
            <p:cNvPr id="333" name="object 333"/>
            <p:cNvSpPr/>
            <p:nvPr/>
          </p:nvSpPr>
          <p:spPr>
            <a:xfrm>
              <a:off x="6850235" y="4480391"/>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34" name="object 334"/>
            <p:cNvPicPr/>
            <p:nvPr/>
          </p:nvPicPr>
          <p:blipFill>
            <a:blip r:embed="rId198"/>
            <a:stretch>
              <a:fillRect/>
            </a:stretch>
          </p:blipFill>
          <p:spPr>
            <a:xfrm>
              <a:off x="6916129" y="4535608"/>
              <a:ext cx="125225" cy="156154"/>
            </a:xfrm>
            <a:prstGeom prst="rect">
              <a:avLst/>
            </a:prstGeom>
          </p:spPr>
        </p:pic>
        <p:pic>
          <p:nvPicPr>
            <p:cNvPr id="335" name="object 335"/>
            <p:cNvPicPr/>
            <p:nvPr/>
          </p:nvPicPr>
          <p:blipFill>
            <a:blip r:embed="rId199"/>
            <a:stretch>
              <a:fillRect/>
            </a:stretch>
          </p:blipFill>
          <p:spPr>
            <a:xfrm>
              <a:off x="7070939" y="4535608"/>
              <a:ext cx="135983" cy="218094"/>
            </a:xfrm>
            <a:prstGeom prst="rect">
              <a:avLst/>
            </a:prstGeom>
          </p:spPr>
        </p:pic>
      </p:grpSp>
      <p:grpSp>
        <p:nvGrpSpPr>
          <p:cNvPr id="336" name="object 336"/>
          <p:cNvGrpSpPr/>
          <p:nvPr/>
        </p:nvGrpSpPr>
        <p:grpSpPr>
          <a:xfrm>
            <a:off x="7523451" y="4480391"/>
            <a:ext cx="189784" cy="211790"/>
            <a:chOff x="7371050" y="4480390"/>
            <a:chExt cx="189784" cy="211790"/>
          </a:xfrm>
        </p:grpSpPr>
        <p:sp>
          <p:nvSpPr>
            <p:cNvPr id="337" name="object 337"/>
            <p:cNvSpPr/>
            <p:nvPr/>
          </p:nvSpPr>
          <p:spPr>
            <a:xfrm>
              <a:off x="7371050" y="4480390"/>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38" name="object 338"/>
            <p:cNvPicPr/>
            <p:nvPr/>
          </p:nvPicPr>
          <p:blipFill>
            <a:blip r:embed="rId200"/>
            <a:stretch>
              <a:fillRect/>
            </a:stretch>
          </p:blipFill>
          <p:spPr>
            <a:xfrm>
              <a:off x="7437037" y="4535608"/>
              <a:ext cx="123797" cy="156154"/>
            </a:xfrm>
            <a:prstGeom prst="rect">
              <a:avLst/>
            </a:prstGeom>
          </p:spPr>
        </p:pic>
      </p:grpSp>
      <p:grpSp>
        <p:nvGrpSpPr>
          <p:cNvPr id="339" name="object 339"/>
          <p:cNvGrpSpPr/>
          <p:nvPr/>
        </p:nvGrpSpPr>
        <p:grpSpPr>
          <a:xfrm>
            <a:off x="7866697" y="4480392"/>
            <a:ext cx="392990" cy="215404"/>
            <a:chOff x="7714297" y="4480391"/>
            <a:chExt cx="392990" cy="215404"/>
          </a:xfrm>
        </p:grpSpPr>
        <p:pic>
          <p:nvPicPr>
            <p:cNvPr id="340" name="object 340"/>
            <p:cNvPicPr/>
            <p:nvPr/>
          </p:nvPicPr>
          <p:blipFill>
            <a:blip r:embed="rId201"/>
            <a:stretch>
              <a:fillRect/>
            </a:stretch>
          </p:blipFill>
          <p:spPr>
            <a:xfrm>
              <a:off x="7714297" y="4484426"/>
              <a:ext cx="74043" cy="210026"/>
            </a:xfrm>
            <a:prstGeom prst="rect">
              <a:avLst/>
            </a:prstGeom>
          </p:spPr>
        </p:pic>
        <p:pic>
          <p:nvPicPr>
            <p:cNvPr id="341" name="object 341"/>
            <p:cNvPicPr/>
            <p:nvPr/>
          </p:nvPicPr>
          <p:blipFill>
            <a:blip r:embed="rId202"/>
            <a:stretch>
              <a:fillRect/>
            </a:stretch>
          </p:blipFill>
          <p:spPr>
            <a:xfrm>
              <a:off x="7809854" y="4480391"/>
              <a:ext cx="125141" cy="211370"/>
            </a:xfrm>
            <a:prstGeom prst="rect">
              <a:avLst/>
            </a:prstGeom>
          </p:spPr>
        </p:pic>
        <p:pic>
          <p:nvPicPr>
            <p:cNvPr id="342" name="object 342"/>
            <p:cNvPicPr/>
            <p:nvPr/>
          </p:nvPicPr>
          <p:blipFill>
            <a:blip r:embed="rId203"/>
            <a:stretch>
              <a:fillRect/>
            </a:stretch>
          </p:blipFill>
          <p:spPr>
            <a:xfrm>
              <a:off x="7964674" y="4535608"/>
              <a:ext cx="142613" cy="160188"/>
            </a:xfrm>
            <a:prstGeom prst="rect">
              <a:avLst/>
            </a:prstGeom>
          </p:spPr>
        </p:pic>
      </p:grpSp>
      <p:grpSp>
        <p:nvGrpSpPr>
          <p:cNvPr id="343" name="object 343"/>
          <p:cNvGrpSpPr/>
          <p:nvPr/>
        </p:nvGrpSpPr>
        <p:grpSpPr>
          <a:xfrm>
            <a:off x="966255" y="4831779"/>
            <a:ext cx="519476" cy="219439"/>
            <a:chOff x="813855" y="4831779"/>
            <a:chExt cx="519476" cy="219439"/>
          </a:xfrm>
        </p:grpSpPr>
        <p:pic>
          <p:nvPicPr>
            <p:cNvPr id="344" name="object 344"/>
            <p:cNvPicPr/>
            <p:nvPr/>
          </p:nvPicPr>
          <p:blipFill>
            <a:blip r:embed="rId204"/>
            <a:stretch>
              <a:fillRect/>
            </a:stretch>
          </p:blipFill>
          <p:spPr>
            <a:xfrm>
              <a:off x="813855" y="4831779"/>
              <a:ext cx="125141" cy="215404"/>
            </a:xfrm>
            <a:prstGeom prst="rect">
              <a:avLst/>
            </a:prstGeom>
          </p:spPr>
        </p:pic>
        <p:pic>
          <p:nvPicPr>
            <p:cNvPr id="345" name="object 345"/>
            <p:cNvPicPr/>
            <p:nvPr/>
          </p:nvPicPr>
          <p:blipFill>
            <a:blip r:embed="rId205"/>
            <a:stretch>
              <a:fillRect/>
            </a:stretch>
          </p:blipFill>
          <p:spPr>
            <a:xfrm>
              <a:off x="969925" y="4891031"/>
              <a:ext cx="141362" cy="160188"/>
            </a:xfrm>
            <a:prstGeom prst="rect">
              <a:avLst/>
            </a:prstGeom>
          </p:spPr>
        </p:pic>
        <p:sp>
          <p:nvSpPr>
            <p:cNvPr id="346" name="object 346"/>
            <p:cNvSpPr/>
            <p:nvPr/>
          </p:nvSpPr>
          <p:spPr>
            <a:xfrm>
              <a:off x="1142552" y="4834218"/>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70BF"/>
            </a:solidFill>
          </p:spPr>
          <p:txBody>
            <a:bodyPr wrap="square" lIns="0" tIns="0" rIns="0" bIns="0" rtlCol="0"/>
            <a:lstStyle/>
            <a:p>
              <a:endParaRPr/>
            </a:p>
          </p:txBody>
        </p:sp>
        <p:pic>
          <p:nvPicPr>
            <p:cNvPr id="347" name="object 347"/>
            <p:cNvPicPr/>
            <p:nvPr/>
          </p:nvPicPr>
          <p:blipFill>
            <a:blip r:embed="rId206"/>
            <a:stretch>
              <a:fillRect/>
            </a:stretch>
          </p:blipFill>
          <p:spPr>
            <a:xfrm>
              <a:off x="1200122" y="4835814"/>
              <a:ext cx="133210" cy="215404"/>
            </a:xfrm>
            <a:prstGeom prst="rect">
              <a:avLst/>
            </a:prstGeom>
          </p:spPr>
        </p:pic>
      </p:grpSp>
      <p:pic>
        <p:nvPicPr>
          <p:cNvPr id="348" name="object 348"/>
          <p:cNvPicPr/>
          <p:nvPr/>
        </p:nvPicPr>
        <p:blipFill>
          <a:blip r:embed="rId207"/>
          <a:stretch>
            <a:fillRect/>
          </a:stretch>
        </p:blipFill>
        <p:spPr>
          <a:xfrm>
            <a:off x="1600200" y="4831781"/>
            <a:ext cx="246249" cy="219439"/>
          </a:xfrm>
          <a:prstGeom prst="rect">
            <a:avLst/>
          </a:prstGeom>
        </p:spPr>
      </p:pic>
      <p:grpSp>
        <p:nvGrpSpPr>
          <p:cNvPr id="349" name="object 349"/>
          <p:cNvGrpSpPr/>
          <p:nvPr/>
        </p:nvGrpSpPr>
        <p:grpSpPr>
          <a:xfrm>
            <a:off x="1968901" y="4839849"/>
            <a:ext cx="494011" cy="211370"/>
            <a:chOff x="1816501" y="4839848"/>
            <a:chExt cx="494011" cy="211370"/>
          </a:xfrm>
        </p:grpSpPr>
        <p:pic>
          <p:nvPicPr>
            <p:cNvPr id="350" name="object 350"/>
            <p:cNvPicPr/>
            <p:nvPr/>
          </p:nvPicPr>
          <p:blipFill>
            <a:blip r:embed="rId208"/>
            <a:stretch>
              <a:fillRect/>
            </a:stretch>
          </p:blipFill>
          <p:spPr>
            <a:xfrm>
              <a:off x="1816501" y="4839848"/>
              <a:ext cx="75387" cy="209942"/>
            </a:xfrm>
            <a:prstGeom prst="rect">
              <a:avLst/>
            </a:prstGeom>
          </p:spPr>
        </p:pic>
        <p:pic>
          <p:nvPicPr>
            <p:cNvPr id="351" name="object 351"/>
            <p:cNvPicPr/>
            <p:nvPr/>
          </p:nvPicPr>
          <p:blipFill>
            <a:blip r:embed="rId209"/>
            <a:stretch>
              <a:fillRect/>
            </a:stretch>
          </p:blipFill>
          <p:spPr>
            <a:xfrm>
              <a:off x="1913405" y="4891031"/>
              <a:ext cx="232886" cy="160188"/>
            </a:xfrm>
            <a:prstGeom prst="rect">
              <a:avLst/>
            </a:prstGeom>
          </p:spPr>
        </p:pic>
        <p:pic>
          <p:nvPicPr>
            <p:cNvPr id="352" name="object 352"/>
            <p:cNvPicPr/>
            <p:nvPr/>
          </p:nvPicPr>
          <p:blipFill>
            <a:blip r:embed="rId210"/>
            <a:stretch>
              <a:fillRect/>
            </a:stretch>
          </p:blipFill>
          <p:spPr>
            <a:xfrm>
              <a:off x="2169150" y="4891031"/>
              <a:ext cx="141362" cy="160188"/>
            </a:xfrm>
            <a:prstGeom prst="rect">
              <a:avLst/>
            </a:prstGeom>
          </p:spPr>
        </p:pic>
      </p:grpSp>
      <p:grpSp>
        <p:nvGrpSpPr>
          <p:cNvPr id="353" name="object 353"/>
          <p:cNvGrpSpPr/>
          <p:nvPr/>
        </p:nvGrpSpPr>
        <p:grpSpPr>
          <a:xfrm>
            <a:off x="2616293" y="4835815"/>
            <a:ext cx="461654" cy="215404"/>
            <a:chOff x="2463893" y="4835814"/>
            <a:chExt cx="461654" cy="215404"/>
          </a:xfrm>
        </p:grpSpPr>
        <p:pic>
          <p:nvPicPr>
            <p:cNvPr id="354" name="object 354"/>
            <p:cNvPicPr/>
            <p:nvPr/>
          </p:nvPicPr>
          <p:blipFill>
            <a:blip r:embed="rId211"/>
            <a:stretch>
              <a:fillRect/>
            </a:stretch>
          </p:blipFill>
          <p:spPr>
            <a:xfrm>
              <a:off x="2463893" y="4890947"/>
              <a:ext cx="141278" cy="160188"/>
            </a:xfrm>
            <a:prstGeom prst="rect">
              <a:avLst/>
            </a:prstGeom>
          </p:spPr>
        </p:pic>
        <p:pic>
          <p:nvPicPr>
            <p:cNvPr id="355" name="object 355"/>
            <p:cNvPicPr/>
            <p:nvPr/>
          </p:nvPicPr>
          <p:blipFill>
            <a:blip r:embed="rId212"/>
            <a:stretch>
              <a:fillRect/>
            </a:stretch>
          </p:blipFill>
          <p:spPr>
            <a:xfrm>
              <a:off x="2637528" y="4890947"/>
              <a:ext cx="123797" cy="156237"/>
            </a:xfrm>
            <a:prstGeom prst="rect">
              <a:avLst/>
            </a:prstGeom>
          </p:spPr>
        </p:pic>
        <p:pic>
          <p:nvPicPr>
            <p:cNvPr id="356" name="object 356"/>
            <p:cNvPicPr/>
            <p:nvPr/>
          </p:nvPicPr>
          <p:blipFill>
            <a:blip r:embed="rId213"/>
            <a:stretch>
              <a:fillRect/>
            </a:stretch>
          </p:blipFill>
          <p:spPr>
            <a:xfrm>
              <a:off x="2792337" y="4835814"/>
              <a:ext cx="133210" cy="215404"/>
            </a:xfrm>
            <a:prstGeom prst="rect">
              <a:avLst/>
            </a:prstGeom>
          </p:spPr>
        </p:pic>
      </p:grpSp>
      <p:grpSp>
        <p:nvGrpSpPr>
          <p:cNvPr id="357" name="object 357"/>
          <p:cNvGrpSpPr/>
          <p:nvPr/>
        </p:nvGrpSpPr>
        <p:grpSpPr>
          <a:xfrm>
            <a:off x="3240825" y="4890947"/>
            <a:ext cx="768948" cy="215405"/>
            <a:chOff x="3088425" y="4890946"/>
            <a:chExt cx="768948" cy="215405"/>
          </a:xfrm>
        </p:grpSpPr>
        <p:pic>
          <p:nvPicPr>
            <p:cNvPr id="358" name="object 358"/>
            <p:cNvPicPr/>
            <p:nvPr/>
          </p:nvPicPr>
          <p:blipFill>
            <a:blip r:embed="rId214"/>
            <a:stretch>
              <a:fillRect/>
            </a:stretch>
          </p:blipFill>
          <p:spPr>
            <a:xfrm>
              <a:off x="3088425" y="4891032"/>
              <a:ext cx="133210" cy="160188"/>
            </a:xfrm>
            <a:prstGeom prst="rect">
              <a:avLst/>
            </a:prstGeom>
          </p:spPr>
        </p:pic>
        <p:pic>
          <p:nvPicPr>
            <p:cNvPr id="359" name="object 359"/>
            <p:cNvPicPr/>
            <p:nvPr/>
          </p:nvPicPr>
          <p:blipFill>
            <a:blip r:embed="rId215"/>
            <a:stretch>
              <a:fillRect/>
            </a:stretch>
          </p:blipFill>
          <p:spPr>
            <a:xfrm>
              <a:off x="3243234" y="4890946"/>
              <a:ext cx="234146" cy="160271"/>
            </a:xfrm>
            <a:prstGeom prst="rect">
              <a:avLst/>
            </a:prstGeom>
          </p:spPr>
        </p:pic>
        <p:pic>
          <p:nvPicPr>
            <p:cNvPr id="360" name="object 360"/>
            <p:cNvPicPr/>
            <p:nvPr/>
          </p:nvPicPr>
          <p:blipFill>
            <a:blip r:embed="rId216"/>
            <a:stretch>
              <a:fillRect/>
            </a:stretch>
          </p:blipFill>
          <p:spPr>
            <a:xfrm>
              <a:off x="3506965" y="4891031"/>
              <a:ext cx="133294" cy="215321"/>
            </a:xfrm>
            <a:prstGeom prst="rect">
              <a:avLst/>
            </a:prstGeom>
          </p:spPr>
        </p:pic>
        <p:pic>
          <p:nvPicPr>
            <p:cNvPr id="361" name="object 361"/>
            <p:cNvPicPr/>
            <p:nvPr/>
          </p:nvPicPr>
          <p:blipFill>
            <a:blip r:embed="rId217"/>
            <a:stretch>
              <a:fillRect/>
            </a:stretch>
          </p:blipFill>
          <p:spPr>
            <a:xfrm>
              <a:off x="3661773" y="4891032"/>
              <a:ext cx="127831" cy="160188"/>
            </a:xfrm>
            <a:prstGeom prst="rect">
              <a:avLst/>
            </a:prstGeom>
          </p:spPr>
        </p:pic>
        <p:sp>
          <p:nvSpPr>
            <p:cNvPr id="362" name="object 362"/>
            <p:cNvSpPr/>
            <p:nvPr/>
          </p:nvSpPr>
          <p:spPr>
            <a:xfrm>
              <a:off x="3825996" y="5017601"/>
              <a:ext cx="31376" cy="71718"/>
            </a:xfrm>
            <a:custGeom>
              <a:avLst/>
              <a:gdLst/>
              <a:ahLst/>
              <a:cxnLst/>
              <a:rect l="l" t="t" r="r" b="b"/>
              <a:pathLst>
                <a:path w="35560" h="81279">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70BF"/>
            </a:solidFill>
          </p:spPr>
          <p:txBody>
            <a:bodyPr wrap="square" lIns="0" tIns="0" rIns="0" bIns="0" rtlCol="0"/>
            <a:lstStyle/>
            <a:p>
              <a:endParaRPr/>
            </a:p>
          </p:txBody>
        </p:sp>
      </p:grpSp>
      <p:grpSp>
        <p:nvGrpSpPr>
          <p:cNvPr id="363" name="object 363"/>
          <p:cNvGrpSpPr/>
          <p:nvPr/>
        </p:nvGrpSpPr>
        <p:grpSpPr>
          <a:xfrm>
            <a:off x="4170857" y="4835814"/>
            <a:ext cx="392990" cy="215405"/>
            <a:chOff x="4018457" y="4835813"/>
            <a:chExt cx="392990" cy="215405"/>
          </a:xfrm>
        </p:grpSpPr>
        <p:pic>
          <p:nvPicPr>
            <p:cNvPr id="364" name="object 364"/>
            <p:cNvPicPr/>
            <p:nvPr/>
          </p:nvPicPr>
          <p:blipFill>
            <a:blip r:embed="rId218"/>
            <a:stretch>
              <a:fillRect/>
            </a:stretch>
          </p:blipFill>
          <p:spPr>
            <a:xfrm>
              <a:off x="4018457" y="4839848"/>
              <a:ext cx="74043" cy="210026"/>
            </a:xfrm>
            <a:prstGeom prst="rect">
              <a:avLst/>
            </a:prstGeom>
          </p:spPr>
        </p:pic>
        <p:pic>
          <p:nvPicPr>
            <p:cNvPr id="365" name="object 365"/>
            <p:cNvPicPr/>
            <p:nvPr/>
          </p:nvPicPr>
          <p:blipFill>
            <a:blip r:embed="rId219"/>
            <a:stretch>
              <a:fillRect/>
            </a:stretch>
          </p:blipFill>
          <p:spPr>
            <a:xfrm>
              <a:off x="4114016" y="4835813"/>
              <a:ext cx="125141" cy="211370"/>
            </a:xfrm>
            <a:prstGeom prst="rect">
              <a:avLst/>
            </a:prstGeom>
          </p:spPr>
        </p:pic>
        <p:pic>
          <p:nvPicPr>
            <p:cNvPr id="366" name="object 366"/>
            <p:cNvPicPr/>
            <p:nvPr/>
          </p:nvPicPr>
          <p:blipFill>
            <a:blip r:embed="rId220"/>
            <a:stretch>
              <a:fillRect/>
            </a:stretch>
          </p:blipFill>
          <p:spPr>
            <a:xfrm>
              <a:off x="4270085" y="4891031"/>
              <a:ext cx="141362" cy="160188"/>
            </a:xfrm>
            <a:prstGeom prst="rect">
              <a:avLst/>
            </a:prstGeom>
          </p:spPr>
        </p:pic>
      </p:grpSp>
      <p:grpSp>
        <p:nvGrpSpPr>
          <p:cNvPr id="367" name="object 367"/>
          <p:cNvGrpSpPr/>
          <p:nvPr/>
        </p:nvGrpSpPr>
        <p:grpSpPr>
          <a:xfrm>
            <a:off x="4721347" y="4835815"/>
            <a:ext cx="551748" cy="270537"/>
            <a:chOff x="4568946" y="4835814"/>
            <a:chExt cx="551748" cy="270537"/>
          </a:xfrm>
        </p:grpSpPr>
        <p:pic>
          <p:nvPicPr>
            <p:cNvPr id="368" name="object 368"/>
            <p:cNvPicPr/>
            <p:nvPr/>
          </p:nvPicPr>
          <p:blipFill>
            <a:blip r:embed="rId221"/>
            <a:stretch>
              <a:fillRect/>
            </a:stretch>
          </p:blipFill>
          <p:spPr>
            <a:xfrm>
              <a:off x="4568946" y="4890946"/>
              <a:ext cx="134554" cy="215404"/>
            </a:xfrm>
            <a:prstGeom prst="rect">
              <a:avLst/>
            </a:prstGeom>
          </p:spPr>
        </p:pic>
        <p:pic>
          <p:nvPicPr>
            <p:cNvPr id="369" name="object 369"/>
            <p:cNvPicPr/>
            <p:nvPr/>
          </p:nvPicPr>
          <p:blipFill>
            <a:blip r:embed="rId222"/>
            <a:stretch>
              <a:fillRect/>
            </a:stretch>
          </p:blipFill>
          <p:spPr>
            <a:xfrm>
              <a:off x="4734429" y="4890947"/>
              <a:ext cx="232886" cy="160271"/>
            </a:xfrm>
            <a:prstGeom prst="rect">
              <a:avLst/>
            </a:prstGeom>
          </p:spPr>
        </p:pic>
        <p:pic>
          <p:nvPicPr>
            <p:cNvPr id="370" name="object 370"/>
            <p:cNvPicPr/>
            <p:nvPr/>
          </p:nvPicPr>
          <p:blipFill>
            <a:blip r:embed="rId223"/>
            <a:stretch>
              <a:fillRect/>
            </a:stretch>
          </p:blipFill>
          <p:spPr>
            <a:xfrm>
              <a:off x="4987485" y="4835814"/>
              <a:ext cx="133210" cy="215404"/>
            </a:xfrm>
            <a:prstGeom prst="rect">
              <a:avLst/>
            </a:prstGeom>
          </p:spPr>
        </p:pic>
      </p:grpSp>
      <p:grpSp>
        <p:nvGrpSpPr>
          <p:cNvPr id="371" name="object 371"/>
          <p:cNvGrpSpPr/>
          <p:nvPr/>
        </p:nvGrpSpPr>
        <p:grpSpPr>
          <a:xfrm>
            <a:off x="5313521" y="4835821"/>
            <a:ext cx="750934" cy="215398"/>
            <a:chOff x="5161121" y="4835820"/>
            <a:chExt cx="750934" cy="215398"/>
          </a:xfrm>
        </p:grpSpPr>
        <p:pic>
          <p:nvPicPr>
            <p:cNvPr id="372" name="object 372"/>
            <p:cNvPicPr/>
            <p:nvPr/>
          </p:nvPicPr>
          <p:blipFill>
            <a:blip r:embed="rId224"/>
            <a:stretch>
              <a:fillRect/>
            </a:stretch>
          </p:blipFill>
          <p:spPr>
            <a:xfrm>
              <a:off x="5161121" y="4893720"/>
              <a:ext cx="125141" cy="157498"/>
            </a:xfrm>
            <a:prstGeom prst="rect">
              <a:avLst/>
            </a:prstGeom>
          </p:spPr>
        </p:pic>
        <p:pic>
          <p:nvPicPr>
            <p:cNvPr id="373" name="object 373"/>
            <p:cNvPicPr/>
            <p:nvPr/>
          </p:nvPicPr>
          <p:blipFill>
            <a:blip r:embed="rId225"/>
            <a:stretch>
              <a:fillRect/>
            </a:stretch>
          </p:blipFill>
          <p:spPr>
            <a:xfrm>
              <a:off x="5318620" y="4839848"/>
              <a:ext cx="216665" cy="211370"/>
            </a:xfrm>
            <a:prstGeom prst="rect">
              <a:avLst/>
            </a:prstGeom>
          </p:spPr>
        </p:pic>
        <p:sp>
          <p:nvSpPr>
            <p:cNvPr id="374" name="object 374"/>
            <p:cNvSpPr/>
            <p:nvPr/>
          </p:nvSpPr>
          <p:spPr>
            <a:xfrm>
              <a:off x="5556795" y="4835820"/>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375" name="object 375"/>
            <p:cNvPicPr/>
            <p:nvPr/>
          </p:nvPicPr>
          <p:blipFill>
            <a:blip r:embed="rId226"/>
            <a:stretch>
              <a:fillRect/>
            </a:stretch>
          </p:blipFill>
          <p:spPr>
            <a:xfrm>
              <a:off x="5613362" y="4891031"/>
              <a:ext cx="143967" cy="160188"/>
            </a:xfrm>
            <a:prstGeom prst="rect">
              <a:avLst/>
            </a:prstGeom>
          </p:spPr>
        </p:pic>
        <p:pic>
          <p:nvPicPr>
            <p:cNvPr id="376" name="object 376"/>
            <p:cNvPicPr/>
            <p:nvPr/>
          </p:nvPicPr>
          <p:blipFill>
            <a:blip r:embed="rId227"/>
            <a:stretch>
              <a:fillRect/>
            </a:stretch>
          </p:blipFill>
          <p:spPr>
            <a:xfrm>
              <a:off x="5786913" y="4891031"/>
              <a:ext cx="125141" cy="156154"/>
            </a:xfrm>
            <a:prstGeom prst="rect">
              <a:avLst/>
            </a:prstGeom>
          </p:spPr>
        </p:pic>
      </p:grpSp>
      <p:pic>
        <p:nvPicPr>
          <p:cNvPr id="377" name="object 377"/>
          <p:cNvPicPr/>
          <p:nvPr/>
        </p:nvPicPr>
        <p:blipFill>
          <a:blip r:embed="rId228"/>
          <a:stretch>
            <a:fillRect/>
          </a:stretch>
        </p:blipFill>
        <p:spPr>
          <a:xfrm>
            <a:off x="6227416" y="4831781"/>
            <a:ext cx="246249" cy="219439"/>
          </a:xfrm>
          <a:prstGeom prst="rect">
            <a:avLst/>
          </a:prstGeom>
        </p:spPr>
      </p:pic>
      <p:grpSp>
        <p:nvGrpSpPr>
          <p:cNvPr id="378" name="object 378"/>
          <p:cNvGrpSpPr/>
          <p:nvPr/>
        </p:nvGrpSpPr>
        <p:grpSpPr>
          <a:xfrm>
            <a:off x="6610993" y="4834228"/>
            <a:ext cx="562956" cy="255091"/>
            <a:chOff x="6458593" y="4834228"/>
            <a:chExt cx="562956" cy="255091"/>
          </a:xfrm>
        </p:grpSpPr>
        <p:pic>
          <p:nvPicPr>
            <p:cNvPr id="379" name="object 379"/>
            <p:cNvPicPr/>
            <p:nvPr/>
          </p:nvPicPr>
          <p:blipFill>
            <a:blip r:embed="rId229"/>
            <a:stretch>
              <a:fillRect/>
            </a:stretch>
          </p:blipFill>
          <p:spPr>
            <a:xfrm>
              <a:off x="6458593" y="4891030"/>
              <a:ext cx="208597" cy="156154"/>
            </a:xfrm>
            <a:prstGeom prst="rect">
              <a:avLst/>
            </a:prstGeom>
          </p:spPr>
        </p:pic>
        <p:sp>
          <p:nvSpPr>
            <p:cNvPr id="380" name="object 380"/>
            <p:cNvSpPr/>
            <p:nvPr/>
          </p:nvSpPr>
          <p:spPr>
            <a:xfrm>
              <a:off x="6706182" y="4834228"/>
              <a:ext cx="92449" cy="213472"/>
            </a:xfrm>
            <a:custGeom>
              <a:avLst/>
              <a:gdLst/>
              <a:ahLst/>
              <a:cxnLst/>
              <a:rect l="l" t="t" r="r" b="b"/>
              <a:pathLst>
                <a:path w="104775" h="241935">
                  <a:moveTo>
                    <a:pt x="30480" y="67424"/>
                  </a:moveTo>
                  <a:lnTo>
                    <a:pt x="0" y="67424"/>
                  </a:lnTo>
                  <a:lnTo>
                    <a:pt x="0" y="241350"/>
                  </a:lnTo>
                  <a:lnTo>
                    <a:pt x="30480" y="241350"/>
                  </a:lnTo>
                  <a:lnTo>
                    <a:pt x="30480" y="67424"/>
                  </a:lnTo>
                  <a:close/>
                </a:path>
                <a:path w="104775" h="241935">
                  <a:moveTo>
                    <a:pt x="30480" y="1803"/>
                  </a:moveTo>
                  <a:lnTo>
                    <a:pt x="0" y="1803"/>
                  </a:lnTo>
                  <a:lnTo>
                    <a:pt x="0" y="35331"/>
                  </a:lnTo>
                  <a:lnTo>
                    <a:pt x="30480" y="35331"/>
                  </a:lnTo>
                  <a:lnTo>
                    <a:pt x="30480" y="1803"/>
                  </a:lnTo>
                  <a:close/>
                </a:path>
                <a:path w="104775" h="241935">
                  <a:moveTo>
                    <a:pt x="104482" y="0"/>
                  </a:moveTo>
                  <a:lnTo>
                    <a:pt x="74015" y="0"/>
                  </a:lnTo>
                  <a:lnTo>
                    <a:pt x="74015" y="240779"/>
                  </a:lnTo>
                  <a:lnTo>
                    <a:pt x="104482" y="240779"/>
                  </a:lnTo>
                  <a:lnTo>
                    <a:pt x="104482" y="0"/>
                  </a:lnTo>
                  <a:close/>
                </a:path>
              </a:pathLst>
            </a:custGeom>
            <a:solidFill>
              <a:srgbClr val="0070BF"/>
            </a:solidFill>
          </p:spPr>
          <p:txBody>
            <a:bodyPr wrap="square" lIns="0" tIns="0" rIns="0" bIns="0" rtlCol="0"/>
            <a:lstStyle/>
            <a:p>
              <a:endParaRPr/>
            </a:p>
          </p:txBody>
        </p:sp>
        <p:pic>
          <p:nvPicPr>
            <p:cNvPr id="381" name="object 381"/>
            <p:cNvPicPr/>
            <p:nvPr/>
          </p:nvPicPr>
          <p:blipFill>
            <a:blip r:embed="rId230"/>
            <a:stretch>
              <a:fillRect/>
            </a:stretch>
          </p:blipFill>
          <p:spPr>
            <a:xfrm>
              <a:off x="6836792" y="4835814"/>
              <a:ext cx="127831" cy="211370"/>
            </a:xfrm>
            <a:prstGeom prst="rect">
              <a:avLst/>
            </a:prstGeom>
          </p:spPr>
        </p:pic>
        <p:sp>
          <p:nvSpPr>
            <p:cNvPr id="382" name="object 382"/>
            <p:cNvSpPr/>
            <p:nvPr/>
          </p:nvSpPr>
          <p:spPr>
            <a:xfrm>
              <a:off x="6990173" y="5017601"/>
              <a:ext cx="31376" cy="71718"/>
            </a:xfrm>
            <a:custGeom>
              <a:avLst/>
              <a:gdLst/>
              <a:ahLst/>
              <a:cxnLst/>
              <a:rect l="l" t="t" r="r" b="b"/>
              <a:pathLst>
                <a:path w="35559" h="81279">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70BF"/>
            </a:solidFill>
          </p:spPr>
          <p:txBody>
            <a:bodyPr wrap="square" lIns="0" tIns="0" rIns="0" bIns="0" rtlCol="0"/>
            <a:lstStyle/>
            <a:p>
              <a:endParaRPr/>
            </a:p>
          </p:txBody>
        </p:sp>
      </p:grpSp>
      <p:grpSp>
        <p:nvGrpSpPr>
          <p:cNvPr id="383" name="object 383"/>
          <p:cNvGrpSpPr/>
          <p:nvPr/>
        </p:nvGrpSpPr>
        <p:grpSpPr>
          <a:xfrm>
            <a:off x="4876071" y="5226198"/>
            <a:ext cx="345925" cy="219439"/>
            <a:chOff x="4723671" y="5226198"/>
            <a:chExt cx="345925" cy="219439"/>
          </a:xfrm>
        </p:grpSpPr>
        <p:pic>
          <p:nvPicPr>
            <p:cNvPr id="384" name="object 384"/>
            <p:cNvPicPr/>
            <p:nvPr/>
          </p:nvPicPr>
          <p:blipFill>
            <a:blip r:embed="rId231"/>
            <a:stretch>
              <a:fillRect/>
            </a:stretch>
          </p:blipFill>
          <p:spPr>
            <a:xfrm>
              <a:off x="4723671" y="5226198"/>
              <a:ext cx="234230" cy="219439"/>
            </a:xfrm>
            <a:prstGeom prst="rect">
              <a:avLst/>
            </a:prstGeom>
          </p:spPr>
        </p:pic>
        <p:pic>
          <p:nvPicPr>
            <p:cNvPr id="385" name="object 385"/>
            <p:cNvPicPr/>
            <p:nvPr/>
          </p:nvPicPr>
          <p:blipFill>
            <a:blip r:embed="rId232"/>
            <a:stretch>
              <a:fillRect/>
            </a:stretch>
          </p:blipFill>
          <p:spPr>
            <a:xfrm>
              <a:off x="4986140" y="5285448"/>
              <a:ext cx="83456" cy="156154"/>
            </a:xfrm>
            <a:prstGeom prst="rect">
              <a:avLst/>
            </a:prstGeom>
          </p:spPr>
        </p:pic>
      </p:grpSp>
      <p:pic>
        <p:nvPicPr>
          <p:cNvPr id="386" name="object 386"/>
          <p:cNvPicPr/>
          <p:nvPr/>
        </p:nvPicPr>
        <p:blipFill>
          <a:blip r:embed="rId233"/>
          <a:stretch>
            <a:fillRect/>
          </a:stretch>
        </p:blipFill>
        <p:spPr>
          <a:xfrm>
            <a:off x="5469676" y="5285450"/>
            <a:ext cx="126486" cy="160188"/>
          </a:xfrm>
          <a:prstGeom prst="rect">
            <a:avLst/>
          </a:prstGeom>
        </p:spPr>
      </p:pic>
      <p:grpSp>
        <p:nvGrpSpPr>
          <p:cNvPr id="387" name="object 387"/>
          <p:cNvGrpSpPr/>
          <p:nvPr/>
        </p:nvGrpSpPr>
        <p:grpSpPr>
          <a:xfrm>
            <a:off x="7012053" y="5230233"/>
            <a:ext cx="458964" cy="215405"/>
            <a:chOff x="6859653" y="5230233"/>
            <a:chExt cx="458964" cy="215405"/>
          </a:xfrm>
        </p:grpSpPr>
        <p:pic>
          <p:nvPicPr>
            <p:cNvPr id="388" name="object 388"/>
            <p:cNvPicPr/>
            <p:nvPr/>
          </p:nvPicPr>
          <p:blipFill>
            <a:blip r:embed="rId234"/>
            <a:stretch>
              <a:fillRect/>
            </a:stretch>
          </p:blipFill>
          <p:spPr>
            <a:xfrm>
              <a:off x="6859653" y="5285451"/>
              <a:ext cx="141278" cy="160188"/>
            </a:xfrm>
            <a:prstGeom prst="rect">
              <a:avLst/>
            </a:prstGeom>
          </p:spPr>
        </p:pic>
        <p:pic>
          <p:nvPicPr>
            <p:cNvPr id="389" name="object 389"/>
            <p:cNvPicPr/>
            <p:nvPr/>
          </p:nvPicPr>
          <p:blipFill>
            <a:blip r:embed="rId235"/>
            <a:stretch>
              <a:fillRect/>
            </a:stretch>
          </p:blipFill>
          <p:spPr>
            <a:xfrm>
              <a:off x="7031943" y="5285450"/>
              <a:ext cx="123797" cy="156154"/>
            </a:xfrm>
            <a:prstGeom prst="rect">
              <a:avLst/>
            </a:prstGeom>
          </p:spPr>
        </p:pic>
        <p:pic>
          <p:nvPicPr>
            <p:cNvPr id="390" name="object 390"/>
            <p:cNvPicPr/>
            <p:nvPr/>
          </p:nvPicPr>
          <p:blipFill>
            <a:blip r:embed="rId236"/>
            <a:stretch>
              <a:fillRect/>
            </a:stretch>
          </p:blipFill>
          <p:spPr>
            <a:xfrm>
              <a:off x="7185324" y="5230233"/>
              <a:ext cx="133294" cy="215404"/>
            </a:xfrm>
            <a:prstGeom prst="rect">
              <a:avLst/>
            </a:prstGeom>
          </p:spPr>
        </p:pic>
      </p:grpSp>
      <p:grpSp>
        <p:nvGrpSpPr>
          <p:cNvPr id="391" name="object 391"/>
          <p:cNvGrpSpPr/>
          <p:nvPr/>
        </p:nvGrpSpPr>
        <p:grpSpPr>
          <a:xfrm>
            <a:off x="7741556" y="5230233"/>
            <a:ext cx="222044" cy="214061"/>
            <a:chOff x="7589155" y="5230233"/>
            <a:chExt cx="222044" cy="214061"/>
          </a:xfrm>
        </p:grpSpPr>
        <p:pic>
          <p:nvPicPr>
            <p:cNvPr id="392" name="object 392"/>
            <p:cNvPicPr/>
            <p:nvPr/>
          </p:nvPicPr>
          <p:blipFill>
            <a:blip r:embed="rId237"/>
            <a:stretch>
              <a:fillRect/>
            </a:stretch>
          </p:blipFill>
          <p:spPr>
            <a:xfrm>
              <a:off x="7589155" y="5234268"/>
              <a:ext cx="75304" cy="210026"/>
            </a:xfrm>
            <a:prstGeom prst="rect">
              <a:avLst/>
            </a:prstGeom>
          </p:spPr>
        </p:pic>
        <p:pic>
          <p:nvPicPr>
            <p:cNvPr id="393" name="object 393"/>
            <p:cNvPicPr/>
            <p:nvPr/>
          </p:nvPicPr>
          <p:blipFill>
            <a:blip r:embed="rId238"/>
            <a:stretch>
              <a:fillRect/>
            </a:stretch>
          </p:blipFill>
          <p:spPr>
            <a:xfrm>
              <a:off x="7686057" y="5230233"/>
              <a:ext cx="125141" cy="211370"/>
            </a:xfrm>
            <a:prstGeom prst="rect">
              <a:avLst/>
            </a:prstGeom>
          </p:spPr>
        </p:pic>
      </p:grpSp>
      <p:pic>
        <p:nvPicPr>
          <p:cNvPr id="394" name="object 394"/>
          <p:cNvPicPr/>
          <p:nvPr/>
        </p:nvPicPr>
        <p:blipFill>
          <a:blip r:embed="rId239"/>
          <a:stretch>
            <a:fillRect/>
          </a:stretch>
        </p:blipFill>
        <p:spPr>
          <a:xfrm>
            <a:off x="5627594" y="5230233"/>
            <a:ext cx="1299658" cy="523679"/>
          </a:xfrm>
          <a:prstGeom prst="rect">
            <a:avLst/>
          </a:prstGeom>
        </p:spPr>
      </p:pic>
      <p:pic>
        <p:nvPicPr>
          <p:cNvPr id="395" name="object 395"/>
          <p:cNvPicPr/>
          <p:nvPr/>
        </p:nvPicPr>
        <p:blipFill>
          <a:blip r:embed="rId240"/>
          <a:stretch>
            <a:fillRect/>
          </a:stretch>
        </p:blipFill>
        <p:spPr>
          <a:xfrm>
            <a:off x="4861280" y="5639528"/>
            <a:ext cx="141362" cy="161532"/>
          </a:xfrm>
          <a:prstGeom prst="rect">
            <a:avLst/>
          </a:prstGeom>
        </p:spPr>
      </p:pic>
      <p:pic>
        <p:nvPicPr>
          <p:cNvPr id="396" name="object 396"/>
          <p:cNvPicPr/>
          <p:nvPr/>
        </p:nvPicPr>
        <p:blipFill>
          <a:blip r:embed="rId241"/>
          <a:stretch>
            <a:fillRect/>
          </a:stretch>
        </p:blipFill>
        <p:spPr>
          <a:xfrm>
            <a:off x="7994528" y="5285450"/>
            <a:ext cx="141362" cy="160188"/>
          </a:xfrm>
          <a:prstGeom prst="rect">
            <a:avLst/>
          </a:prstGeom>
        </p:spPr>
      </p:pic>
      <p:pic>
        <p:nvPicPr>
          <p:cNvPr id="397" name="object 397"/>
          <p:cNvPicPr/>
          <p:nvPr/>
        </p:nvPicPr>
        <p:blipFill>
          <a:blip r:embed="rId242"/>
          <a:stretch>
            <a:fillRect/>
          </a:stretch>
        </p:blipFill>
        <p:spPr>
          <a:xfrm>
            <a:off x="5032227" y="5639528"/>
            <a:ext cx="231541" cy="161532"/>
          </a:xfrm>
          <a:prstGeom prst="rect">
            <a:avLst/>
          </a:prstGeom>
        </p:spPr>
      </p:pic>
      <p:grpSp>
        <p:nvGrpSpPr>
          <p:cNvPr id="398" name="object 398"/>
          <p:cNvGrpSpPr/>
          <p:nvPr/>
        </p:nvGrpSpPr>
        <p:grpSpPr>
          <a:xfrm>
            <a:off x="5734749" y="5538843"/>
            <a:ext cx="347356" cy="215069"/>
            <a:chOff x="5582349" y="5538843"/>
            <a:chExt cx="347356" cy="215069"/>
          </a:xfrm>
        </p:grpSpPr>
        <p:pic>
          <p:nvPicPr>
            <p:cNvPr id="399" name="object 399"/>
            <p:cNvPicPr/>
            <p:nvPr/>
          </p:nvPicPr>
          <p:blipFill>
            <a:blip r:embed="rId243"/>
            <a:stretch>
              <a:fillRect/>
            </a:stretch>
          </p:blipFill>
          <p:spPr>
            <a:xfrm>
              <a:off x="5582349" y="5593724"/>
              <a:ext cx="290708" cy="160188"/>
            </a:xfrm>
            <a:prstGeom prst="rect">
              <a:avLst/>
            </a:prstGeom>
          </p:spPr>
        </p:pic>
        <p:sp>
          <p:nvSpPr>
            <p:cNvPr id="400" name="object 400"/>
            <p:cNvSpPr/>
            <p:nvPr/>
          </p:nvSpPr>
          <p:spPr>
            <a:xfrm>
              <a:off x="5902811" y="5538843"/>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grpSp>
      <p:grpSp>
        <p:nvGrpSpPr>
          <p:cNvPr id="401" name="object 401"/>
          <p:cNvGrpSpPr/>
          <p:nvPr/>
        </p:nvGrpSpPr>
        <p:grpSpPr>
          <a:xfrm>
            <a:off x="6958853" y="5538843"/>
            <a:ext cx="191790" cy="274320"/>
            <a:chOff x="6806453" y="5538843"/>
            <a:chExt cx="191790" cy="274320"/>
          </a:xfrm>
        </p:grpSpPr>
        <p:sp>
          <p:nvSpPr>
            <p:cNvPr id="402" name="object 402"/>
            <p:cNvSpPr/>
            <p:nvPr/>
          </p:nvSpPr>
          <p:spPr>
            <a:xfrm>
              <a:off x="6806453" y="5538843"/>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403" name="object 403"/>
            <p:cNvPicPr/>
            <p:nvPr/>
          </p:nvPicPr>
          <p:blipFill>
            <a:blip r:embed="rId244"/>
            <a:stretch>
              <a:fillRect/>
            </a:stretch>
          </p:blipFill>
          <p:spPr>
            <a:xfrm>
              <a:off x="6856964" y="5596413"/>
              <a:ext cx="141278" cy="216749"/>
            </a:xfrm>
            <a:prstGeom prst="rect">
              <a:avLst/>
            </a:prstGeom>
          </p:spPr>
        </p:pic>
      </p:grpSp>
      <p:grpSp>
        <p:nvGrpSpPr>
          <p:cNvPr id="404" name="object 404"/>
          <p:cNvGrpSpPr/>
          <p:nvPr/>
        </p:nvGrpSpPr>
        <p:grpSpPr>
          <a:xfrm>
            <a:off x="7497911" y="5538509"/>
            <a:ext cx="737570" cy="215405"/>
            <a:chOff x="7345512" y="5538508"/>
            <a:chExt cx="737570" cy="215405"/>
          </a:xfrm>
        </p:grpSpPr>
        <p:pic>
          <p:nvPicPr>
            <p:cNvPr id="405" name="object 405"/>
            <p:cNvPicPr/>
            <p:nvPr/>
          </p:nvPicPr>
          <p:blipFill>
            <a:blip r:embed="rId245"/>
            <a:stretch>
              <a:fillRect/>
            </a:stretch>
          </p:blipFill>
          <p:spPr>
            <a:xfrm>
              <a:off x="7345512" y="5593724"/>
              <a:ext cx="288019" cy="160189"/>
            </a:xfrm>
            <a:prstGeom prst="rect">
              <a:avLst/>
            </a:prstGeom>
          </p:spPr>
        </p:pic>
        <p:sp>
          <p:nvSpPr>
            <p:cNvPr id="406" name="object 406"/>
            <p:cNvSpPr/>
            <p:nvPr/>
          </p:nvSpPr>
          <p:spPr>
            <a:xfrm>
              <a:off x="7664376" y="5538843"/>
              <a:ext cx="91887" cy="212912"/>
            </a:xfrm>
            <a:custGeom>
              <a:avLst/>
              <a:gdLst/>
              <a:ahLst/>
              <a:cxnLst/>
              <a:rect l="l" t="t" r="r" b="b"/>
              <a:pathLst>
                <a:path w="104138" h="241300">
                  <a:moveTo>
                    <a:pt x="30480" y="0"/>
                  </a:moveTo>
                  <a:lnTo>
                    <a:pt x="0" y="0"/>
                  </a:lnTo>
                  <a:lnTo>
                    <a:pt x="0" y="240804"/>
                  </a:lnTo>
                  <a:lnTo>
                    <a:pt x="30480" y="240804"/>
                  </a:lnTo>
                  <a:lnTo>
                    <a:pt x="30480" y="0"/>
                  </a:lnTo>
                  <a:close/>
                </a:path>
                <a:path w="104138" h="241300">
                  <a:moveTo>
                    <a:pt x="103632" y="0"/>
                  </a:moveTo>
                  <a:lnTo>
                    <a:pt x="73152" y="0"/>
                  </a:lnTo>
                  <a:lnTo>
                    <a:pt x="73152" y="240804"/>
                  </a:lnTo>
                  <a:lnTo>
                    <a:pt x="103632" y="240804"/>
                  </a:lnTo>
                  <a:lnTo>
                    <a:pt x="103632" y="0"/>
                  </a:lnTo>
                  <a:close/>
                </a:path>
              </a:pathLst>
            </a:custGeom>
            <a:solidFill>
              <a:srgbClr val="000000"/>
            </a:solidFill>
          </p:spPr>
          <p:txBody>
            <a:bodyPr wrap="square" lIns="0" tIns="0" rIns="0" bIns="0" rtlCol="0"/>
            <a:lstStyle/>
            <a:p>
              <a:endParaRPr/>
            </a:p>
          </p:txBody>
        </p:sp>
        <p:pic>
          <p:nvPicPr>
            <p:cNvPr id="407" name="object 407"/>
            <p:cNvPicPr/>
            <p:nvPr/>
          </p:nvPicPr>
          <p:blipFill>
            <a:blip r:embed="rId246"/>
            <a:stretch>
              <a:fillRect/>
            </a:stretch>
          </p:blipFill>
          <p:spPr>
            <a:xfrm>
              <a:off x="7786995" y="5593724"/>
              <a:ext cx="141278" cy="160188"/>
            </a:xfrm>
            <a:prstGeom prst="rect">
              <a:avLst/>
            </a:prstGeom>
          </p:spPr>
        </p:pic>
        <p:pic>
          <p:nvPicPr>
            <p:cNvPr id="408" name="object 408"/>
            <p:cNvPicPr/>
            <p:nvPr/>
          </p:nvPicPr>
          <p:blipFill>
            <a:blip r:embed="rId247"/>
            <a:stretch>
              <a:fillRect/>
            </a:stretch>
          </p:blipFill>
          <p:spPr>
            <a:xfrm>
              <a:off x="7949788" y="5538508"/>
              <a:ext cx="133294" cy="215404"/>
            </a:xfrm>
            <a:prstGeom prst="rect">
              <a:avLst/>
            </a:prstGeom>
          </p:spPr>
        </p:pic>
      </p:grpSp>
      <p:grpSp>
        <p:nvGrpSpPr>
          <p:cNvPr id="409" name="object 409"/>
          <p:cNvGrpSpPr/>
          <p:nvPr/>
        </p:nvGrpSpPr>
        <p:grpSpPr>
          <a:xfrm>
            <a:off x="968945" y="5183170"/>
            <a:ext cx="394335" cy="215403"/>
            <a:chOff x="816544" y="5183169"/>
            <a:chExt cx="394335" cy="215403"/>
          </a:xfrm>
        </p:grpSpPr>
        <p:pic>
          <p:nvPicPr>
            <p:cNvPr id="410" name="object 410"/>
            <p:cNvPicPr/>
            <p:nvPr/>
          </p:nvPicPr>
          <p:blipFill>
            <a:blip r:embed="rId248"/>
            <a:stretch>
              <a:fillRect/>
            </a:stretch>
          </p:blipFill>
          <p:spPr>
            <a:xfrm>
              <a:off x="816544" y="5188547"/>
              <a:ext cx="75387" cy="208597"/>
            </a:xfrm>
            <a:prstGeom prst="rect">
              <a:avLst/>
            </a:prstGeom>
          </p:spPr>
        </p:pic>
        <p:pic>
          <p:nvPicPr>
            <p:cNvPr id="411" name="object 411"/>
            <p:cNvPicPr/>
            <p:nvPr/>
          </p:nvPicPr>
          <p:blipFill>
            <a:blip r:embed="rId249"/>
            <a:stretch>
              <a:fillRect/>
            </a:stretch>
          </p:blipFill>
          <p:spPr>
            <a:xfrm>
              <a:off x="913447" y="5183169"/>
              <a:ext cx="125141" cy="212631"/>
            </a:xfrm>
            <a:prstGeom prst="rect">
              <a:avLst/>
            </a:prstGeom>
          </p:spPr>
        </p:pic>
        <p:pic>
          <p:nvPicPr>
            <p:cNvPr id="412" name="object 412"/>
            <p:cNvPicPr/>
            <p:nvPr/>
          </p:nvPicPr>
          <p:blipFill>
            <a:blip r:embed="rId250"/>
            <a:stretch>
              <a:fillRect/>
            </a:stretch>
          </p:blipFill>
          <p:spPr>
            <a:xfrm>
              <a:off x="1069602" y="5238301"/>
              <a:ext cx="141278" cy="160271"/>
            </a:xfrm>
            <a:prstGeom prst="rect">
              <a:avLst/>
            </a:prstGeom>
          </p:spPr>
        </p:pic>
      </p:grpSp>
      <p:grpSp>
        <p:nvGrpSpPr>
          <p:cNvPr id="413" name="object 413"/>
          <p:cNvGrpSpPr/>
          <p:nvPr/>
        </p:nvGrpSpPr>
        <p:grpSpPr>
          <a:xfrm>
            <a:off x="1636507" y="5183170"/>
            <a:ext cx="550489" cy="270536"/>
            <a:chOff x="1484106" y="5183169"/>
            <a:chExt cx="550489" cy="270536"/>
          </a:xfrm>
        </p:grpSpPr>
        <p:pic>
          <p:nvPicPr>
            <p:cNvPr id="414" name="object 414"/>
            <p:cNvPicPr/>
            <p:nvPr/>
          </p:nvPicPr>
          <p:blipFill>
            <a:blip r:embed="rId251"/>
            <a:stretch>
              <a:fillRect/>
            </a:stretch>
          </p:blipFill>
          <p:spPr>
            <a:xfrm>
              <a:off x="1484106" y="5238300"/>
              <a:ext cx="133147" cy="215404"/>
            </a:xfrm>
            <a:prstGeom prst="rect">
              <a:avLst/>
            </a:prstGeom>
          </p:spPr>
        </p:pic>
        <p:pic>
          <p:nvPicPr>
            <p:cNvPr id="415" name="object 415"/>
            <p:cNvPicPr/>
            <p:nvPr/>
          </p:nvPicPr>
          <p:blipFill>
            <a:blip r:embed="rId252"/>
            <a:stretch>
              <a:fillRect/>
            </a:stretch>
          </p:blipFill>
          <p:spPr>
            <a:xfrm>
              <a:off x="1648329" y="5238301"/>
              <a:ext cx="232802" cy="160271"/>
            </a:xfrm>
            <a:prstGeom prst="rect">
              <a:avLst/>
            </a:prstGeom>
          </p:spPr>
        </p:pic>
        <p:pic>
          <p:nvPicPr>
            <p:cNvPr id="416" name="object 416"/>
            <p:cNvPicPr/>
            <p:nvPr/>
          </p:nvPicPr>
          <p:blipFill>
            <a:blip r:embed="rId253"/>
            <a:stretch>
              <a:fillRect/>
            </a:stretch>
          </p:blipFill>
          <p:spPr>
            <a:xfrm>
              <a:off x="1902646" y="5183169"/>
              <a:ext cx="131949" cy="215404"/>
            </a:xfrm>
            <a:prstGeom prst="rect">
              <a:avLst/>
            </a:prstGeom>
          </p:spPr>
        </p:pic>
      </p:grpSp>
      <p:grpSp>
        <p:nvGrpSpPr>
          <p:cNvPr id="417" name="object 417"/>
          <p:cNvGrpSpPr/>
          <p:nvPr/>
        </p:nvGrpSpPr>
        <p:grpSpPr>
          <a:xfrm>
            <a:off x="2227338" y="5183168"/>
            <a:ext cx="751018" cy="215406"/>
            <a:chOff x="2074937" y="5183167"/>
            <a:chExt cx="751018" cy="215406"/>
          </a:xfrm>
        </p:grpSpPr>
        <p:pic>
          <p:nvPicPr>
            <p:cNvPr id="418" name="object 418"/>
            <p:cNvPicPr/>
            <p:nvPr/>
          </p:nvPicPr>
          <p:blipFill>
            <a:blip r:embed="rId254"/>
            <a:stretch>
              <a:fillRect/>
            </a:stretch>
          </p:blipFill>
          <p:spPr>
            <a:xfrm>
              <a:off x="2074937" y="5240991"/>
              <a:ext cx="125141" cy="157582"/>
            </a:xfrm>
            <a:prstGeom prst="rect">
              <a:avLst/>
            </a:prstGeom>
          </p:spPr>
        </p:pic>
        <p:pic>
          <p:nvPicPr>
            <p:cNvPr id="419" name="object 419"/>
            <p:cNvPicPr/>
            <p:nvPr/>
          </p:nvPicPr>
          <p:blipFill>
            <a:blip r:embed="rId255"/>
            <a:stretch>
              <a:fillRect/>
            </a:stretch>
          </p:blipFill>
          <p:spPr>
            <a:xfrm>
              <a:off x="2232436" y="5188547"/>
              <a:ext cx="216665" cy="210026"/>
            </a:xfrm>
            <a:prstGeom prst="rect">
              <a:avLst/>
            </a:prstGeom>
          </p:spPr>
        </p:pic>
        <p:sp>
          <p:nvSpPr>
            <p:cNvPr id="420" name="object 420"/>
            <p:cNvSpPr/>
            <p:nvPr/>
          </p:nvSpPr>
          <p:spPr>
            <a:xfrm>
              <a:off x="2470616" y="5183167"/>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421" name="object 421"/>
            <p:cNvPicPr/>
            <p:nvPr/>
          </p:nvPicPr>
          <p:blipFill>
            <a:blip r:embed="rId256"/>
            <a:stretch>
              <a:fillRect/>
            </a:stretch>
          </p:blipFill>
          <p:spPr>
            <a:xfrm>
              <a:off x="2527178" y="5238301"/>
              <a:ext cx="143967" cy="160271"/>
            </a:xfrm>
            <a:prstGeom prst="rect">
              <a:avLst/>
            </a:prstGeom>
          </p:spPr>
        </p:pic>
        <p:pic>
          <p:nvPicPr>
            <p:cNvPr id="422" name="object 422"/>
            <p:cNvPicPr/>
            <p:nvPr/>
          </p:nvPicPr>
          <p:blipFill>
            <a:blip r:embed="rId257"/>
            <a:stretch>
              <a:fillRect/>
            </a:stretch>
          </p:blipFill>
          <p:spPr>
            <a:xfrm>
              <a:off x="2700813" y="5238302"/>
              <a:ext cx="125141" cy="157498"/>
            </a:xfrm>
            <a:prstGeom prst="rect">
              <a:avLst/>
            </a:prstGeom>
          </p:spPr>
        </p:pic>
      </p:grpSp>
      <p:pic>
        <p:nvPicPr>
          <p:cNvPr id="423" name="object 423"/>
          <p:cNvPicPr/>
          <p:nvPr/>
        </p:nvPicPr>
        <p:blipFill>
          <a:blip r:embed="rId258"/>
          <a:stretch>
            <a:fillRect/>
          </a:stretch>
        </p:blipFill>
        <p:spPr>
          <a:xfrm>
            <a:off x="3250239" y="5179050"/>
            <a:ext cx="247677" cy="219522"/>
          </a:xfrm>
          <a:prstGeom prst="rect">
            <a:avLst/>
          </a:prstGeom>
        </p:spPr>
      </p:pic>
      <p:grpSp>
        <p:nvGrpSpPr>
          <p:cNvPr id="424" name="object 424"/>
          <p:cNvGrpSpPr/>
          <p:nvPr/>
        </p:nvGrpSpPr>
        <p:grpSpPr>
          <a:xfrm>
            <a:off x="3737442" y="5183168"/>
            <a:ext cx="997351" cy="215405"/>
            <a:chOff x="3585042" y="5183168"/>
            <a:chExt cx="997351" cy="215405"/>
          </a:xfrm>
        </p:grpSpPr>
        <p:pic>
          <p:nvPicPr>
            <p:cNvPr id="425" name="object 425"/>
            <p:cNvPicPr/>
            <p:nvPr/>
          </p:nvPicPr>
          <p:blipFill>
            <a:blip r:embed="rId259"/>
            <a:stretch>
              <a:fillRect/>
            </a:stretch>
          </p:blipFill>
          <p:spPr>
            <a:xfrm>
              <a:off x="3585042" y="5238300"/>
              <a:ext cx="141362" cy="160271"/>
            </a:xfrm>
            <a:prstGeom prst="rect">
              <a:avLst/>
            </a:prstGeom>
          </p:spPr>
        </p:pic>
        <p:pic>
          <p:nvPicPr>
            <p:cNvPr id="426" name="object 426"/>
            <p:cNvPicPr/>
            <p:nvPr/>
          </p:nvPicPr>
          <p:blipFill>
            <a:blip r:embed="rId260"/>
            <a:stretch>
              <a:fillRect/>
            </a:stretch>
          </p:blipFill>
          <p:spPr>
            <a:xfrm>
              <a:off x="3758677" y="5238301"/>
              <a:ext cx="125141" cy="157498"/>
            </a:xfrm>
            <a:prstGeom prst="rect">
              <a:avLst/>
            </a:prstGeom>
          </p:spPr>
        </p:pic>
        <p:sp>
          <p:nvSpPr>
            <p:cNvPr id="427" name="object 427"/>
            <p:cNvSpPr/>
            <p:nvPr/>
          </p:nvSpPr>
          <p:spPr>
            <a:xfrm>
              <a:off x="3922888" y="5183168"/>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70BF"/>
            </a:solidFill>
          </p:spPr>
          <p:txBody>
            <a:bodyPr wrap="square" lIns="0" tIns="0" rIns="0" bIns="0" rtlCol="0"/>
            <a:lstStyle/>
            <a:p>
              <a:endParaRPr/>
            </a:p>
          </p:txBody>
        </p:sp>
        <p:pic>
          <p:nvPicPr>
            <p:cNvPr id="428" name="object 428"/>
            <p:cNvPicPr/>
            <p:nvPr/>
          </p:nvPicPr>
          <p:blipFill>
            <a:blip r:embed="rId261"/>
            <a:stretch>
              <a:fillRect/>
            </a:stretch>
          </p:blipFill>
          <p:spPr>
            <a:xfrm>
              <a:off x="3987445" y="5238302"/>
              <a:ext cx="208681" cy="157498"/>
            </a:xfrm>
            <a:prstGeom prst="rect">
              <a:avLst/>
            </a:prstGeom>
          </p:spPr>
        </p:pic>
        <p:pic>
          <p:nvPicPr>
            <p:cNvPr id="429" name="object 429"/>
            <p:cNvPicPr/>
            <p:nvPr/>
          </p:nvPicPr>
          <p:blipFill>
            <a:blip r:embed="rId262"/>
            <a:stretch>
              <a:fillRect/>
            </a:stretch>
          </p:blipFill>
          <p:spPr>
            <a:xfrm>
              <a:off x="4225710" y="5238301"/>
              <a:ext cx="141278" cy="160271"/>
            </a:xfrm>
            <a:prstGeom prst="rect">
              <a:avLst/>
            </a:prstGeom>
          </p:spPr>
        </p:pic>
        <p:sp>
          <p:nvSpPr>
            <p:cNvPr id="430" name="object 430"/>
            <p:cNvSpPr/>
            <p:nvPr/>
          </p:nvSpPr>
          <p:spPr>
            <a:xfrm>
              <a:off x="4398085" y="5183840"/>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70BF"/>
            </a:solidFill>
          </p:spPr>
          <p:txBody>
            <a:bodyPr wrap="square" lIns="0" tIns="0" rIns="0" bIns="0" rtlCol="0"/>
            <a:lstStyle/>
            <a:p>
              <a:endParaRPr/>
            </a:p>
          </p:txBody>
        </p:sp>
        <p:pic>
          <p:nvPicPr>
            <p:cNvPr id="431" name="object 431"/>
            <p:cNvPicPr/>
            <p:nvPr/>
          </p:nvPicPr>
          <p:blipFill>
            <a:blip r:embed="rId263"/>
            <a:stretch>
              <a:fillRect/>
            </a:stretch>
          </p:blipFill>
          <p:spPr>
            <a:xfrm>
              <a:off x="4454478" y="5238301"/>
              <a:ext cx="127915" cy="160271"/>
            </a:xfrm>
            <a:prstGeom prst="rect">
              <a:avLst/>
            </a:prstGeom>
          </p:spPr>
        </p:pic>
      </p:grpSp>
      <p:grpSp>
        <p:nvGrpSpPr>
          <p:cNvPr id="432" name="object 432"/>
          <p:cNvGrpSpPr/>
          <p:nvPr/>
        </p:nvGrpSpPr>
        <p:grpSpPr>
          <a:xfrm>
            <a:off x="972978" y="5538519"/>
            <a:ext cx="1203260" cy="270611"/>
            <a:chOff x="820578" y="5538518"/>
            <a:chExt cx="1203260" cy="270611"/>
          </a:xfrm>
        </p:grpSpPr>
        <p:pic>
          <p:nvPicPr>
            <p:cNvPr id="433" name="object 433"/>
            <p:cNvPicPr/>
            <p:nvPr/>
          </p:nvPicPr>
          <p:blipFill>
            <a:blip r:embed="rId264"/>
            <a:stretch>
              <a:fillRect/>
            </a:stretch>
          </p:blipFill>
          <p:spPr>
            <a:xfrm>
              <a:off x="820578" y="5593724"/>
              <a:ext cx="144051" cy="160271"/>
            </a:xfrm>
            <a:prstGeom prst="rect">
              <a:avLst/>
            </a:prstGeom>
          </p:spPr>
        </p:pic>
        <p:pic>
          <p:nvPicPr>
            <p:cNvPr id="434" name="object 434"/>
            <p:cNvPicPr/>
            <p:nvPr/>
          </p:nvPicPr>
          <p:blipFill>
            <a:blip r:embed="rId265"/>
            <a:stretch>
              <a:fillRect/>
            </a:stretch>
          </p:blipFill>
          <p:spPr>
            <a:xfrm>
              <a:off x="995558" y="5593724"/>
              <a:ext cx="133149" cy="215404"/>
            </a:xfrm>
            <a:prstGeom prst="rect">
              <a:avLst/>
            </a:prstGeom>
          </p:spPr>
        </p:pic>
        <p:pic>
          <p:nvPicPr>
            <p:cNvPr id="435" name="object 435"/>
            <p:cNvPicPr/>
            <p:nvPr/>
          </p:nvPicPr>
          <p:blipFill>
            <a:blip r:embed="rId266"/>
            <a:stretch>
              <a:fillRect/>
            </a:stretch>
          </p:blipFill>
          <p:spPr>
            <a:xfrm>
              <a:off x="1151628" y="5593724"/>
              <a:ext cx="141362" cy="160188"/>
            </a:xfrm>
            <a:prstGeom prst="rect">
              <a:avLst/>
            </a:prstGeom>
          </p:spPr>
        </p:pic>
        <p:pic>
          <p:nvPicPr>
            <p:cNvPr id="436" name="object 436"/>
            <p:cNvPicPr/>
            <p:nvPr/>
          </p:nvPicPr>
          <p:blipFill>
            <a:blip r:embed="rId267"/>
            <a:stretch>
              <a:fillRect/>
            </a:stretch>
          </p:blipFill>
          <p:spPr>
            <a:xfrm>
              <a:off x="1323918" y="5593724"/>
              <a:ext cx="231541" cy="160188"/>
            </a:xfrm>
            <a:prstGeom prst="rect">
              <a:avLst/>
            </a:prstGeom>
          </p:spPr>
        </p:pic>
        <p:pic>
          <p:nvPicPr>
            <p:cNvPr id="437" name="object 437"/>
            <p:cNvPicPr/>
            <p:nvPr/>
          </p:nvPicPr>
          <p:blipFill>
            <a:blip r:embed="rId268"/>
            <a:stretch>
              <a:fillRect/>
            </a:stretch>
          </p:blipFill>
          <p:spPr>
            <a:xfrm>
              <a:off x="1572942" y="5543970"/>
              <a:ext cx="74043" cy="208597"/>
            </a:xfrm>
            <a:prstGeom prst="rect">
              <a:avLst/>
            </a:prstGeom>
          </p:spPr>
        </p:pic>
        <p:sp>
          <p:nvSpPr>
            <p:cNvPr id="438" name="object 438"/>
            <p:cNvSpPr/>
            <p:nvPr/>
          </p:nvSpPr>
          <p:spPr>
            <a:xfrm>
              <a:off x="1669844" y="5538518"/>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0070BF"/>
            </a:solidFill>
          </p:spPr>
          <p:txBody>
            <a:bodyPr wrap="square" lIns="0" tIns="0" rIns="0" bIns="0" rtlCol="0"/>
            <a:lstStyle/>
            <a:p>
              <a:endParaRPr/>
            </a:p>
          </p:txBody>
        </p:sp>
        <p:pic>
          <p:nvPicPr>
            <p:cNvPr id="439" name="object 439"/>
            <p:cNvPicPr/>
            <p:nvPr/>
          </p:nvPicPr>
          <p:blipFill>
            <a:blip r:embed="rId264"/>
            <a:stretch>
              <a:fillRect/>
            </a:stretch>
          </p:blipFill>
          <p:spPr>
            <a:xfrm>
              <a:off x="1724977" y="5593724"/>
              <a:ext cx="144051" cy="160271"/>
            </a:xfrm>
            <a:prstGeom prst="rect">
              <a:avLst/>
            </a:prstGeom>
          </p:spPr>
        </p:pic>
        <p:pic>
          <p:nvPicPr>
            <p:cNvPr id="440" name="object 440"/>
            <p:cNvPicPr/>
            <p:nvPr/>
          </p:nvPicPr>
          <p:blipFill>
            <a:blip r:embed="rId269"/>
            <a:stretch>
              <a:fillRect/>
            </a:stretch>
          </p:blipFill>
          <p:spPr>
            <a:xfrm>
              <a:off x="1899957" y="5593724"/>
              <a:ext cx="123881" cy="157498"/>
            </a:xfrm>
            <a:prstGeom prst="rect">
              <a:avLst/>
            </a:prstGeom>
          </p:spPr>
        </p:pic>
      </p:grpSp>
      <p:pic>
        <p:nvPicPr>
          <p:cNvPr id="441" name="object 441"/>
          <p:cNvPicPr/>
          <p:nvPr/>
        </p:nvPicPr>
        <p:blipFill>
          <a:blip r:embed="rId270"/>
          <a:stretch>
            <a:fillRect/>
          </a:stretch>
        </p:blipFill>
        <p:spPr>
          <a:xfrm>
            <a:off x="2539562" y="5534473"/>
            <a:ext cx="247677" cy="219523"/>
          </a:xfrm>
          <a:prstGeom prst="rect">
            <a:avLst/>
          </a:prstGeom>
        </p:spPr>
      </p:pic>
      <p:grpSp>
        <p:nvGrpSpPr>
          <p:cNvPr id="442" name="object 442"/>
          <p:cNvGrpSpPr/>
          <p:nvPr/>
        </p:nvGrpSpPr>
        <p:grpSpPr>
          <a:xfrm>
            <a:off x="3107532" y="5534472"/>
            <a:ext cx="551832" cy="219440"/>
            <a:chOff x="2955131" y="5534472"/>
            <a:chExt cx="551832" cy="219440"/>
          </a:xfrm>
        </p:grpSpPr>
        <p:pic>
          <p:nvPicPr>
            <p:cNvPr id="443" name="object 443"/>
            <p:cNvPicPr/>
            <p:nvPr/>
          </p:nvPicPr>
          <p:blipFill>
            <a:blip r:embed="rId271"/>
            <a:stretch>
              <a:fillRect/>
            </a:stretch>
          </p:blipFill>
          <p:spPr>
            <a:xfrm>
              <a:off x="2955131" y="5534472"/>
              <a:ext cx="231541" cy="219439"/>
            </a:xfrm>
            <a:prstGeom prst="rect">
              <a:avLst/>
            </a:prstGeom>
          </p:spPr>
        </p:pic>
        <p:pic>
          <p:nvPicPr>
            <p:cNvPr id="444" name="object 444"/>
            <p:cNvPicPr/>
            <p:nvPr/>
          </p:nvPicPr>
          <p:blipFill>
            <a:blip r:embed="rId272"/>
            <a:stretch>
              <a:fillRect/>
            </a:stretch>
          </p:blipFill>
          <p:spPr>
            <a:xfrm>
              <a:off x="3209532" y="5593724"/>
              <a:ext cx="141362" cy="160188"/>
            </a:xfrm>
            <a:prstGeom prst="rect">
              <a:avLst/>
            </a:prstGeom>
          </p:spPr>
        </p:pic>
        <p:pic>
          <p:nvPicPr>
            <p:cNvPr id="445" name="object 445"/>
            <p:cNvPicPr/>
            <p:nvPr/>
          </p:nvPicPr>
          <p:blipFill>
            <a:blip r:embed="rId273"/>
            <a:stretch>
              <a:fillRect/>
            </a:stretch>
          </p:blipFill>
          <p:spPr>
            <a:xfrm>
              <a:off x="3373753" y="5538507"/>
              <a:ext cx="133210" cy="215404"/>
            </a:xfrm>
            <a:prstGeom prst="rect">
              <a:avLst/>
            </a:prstGeom>
          </p:spPr>
        </p:pic>
      </p:grpSp>
      <p:grpSp>
        <p:nvGrpSpPr>
          <p:cNvPr id="446" name="object 446"/>
          <p:cNvGrpSpPr/>
          <p:nvPr/>
        </p:nvGrpSpPr>
        <p:grpSpPr>
          <a:xfrm>
            <a:off x="3699285" y="5538843"/>
            <a:ext cx="429801" cy="215068"/>
            <a:chOff x="3546885" y="5538843"/>
            <a:chExt cx="429801" cy="215068"/>
          </a:xfrm>
        </p:grpSpPr>
        <p:sp>
          <p:nvSpPr>
            <p:cNvPr id="447" name="object 447"/>
            <p:cNvSpPr/>
            <p:nvPr/>
          </p:nvSpPr>
          <p:spPr>
            <a:xfrm>
              <a:off x="3546885" y="5538843"/>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0070BF"/>
            </a:solidFill>
          </p:spPr>
          <p:txBody>
            <a:bodyPr wrap="square" lIns="0" tIns="0" rIns="0" bIns="0" rtlCol="0"/>
            <a:lstStyle/>
            <a:p>
              <a:endParaRPr/>
            </a:p>
          </p:txBody>
        </p:sp>
        <p:pic>
          <p:nvPicPr>
            <p:cNvPr id="448" name="object 448"/>
            <p:cNvPicPr/>
            <p:nvPr/>
          </p:nvPicPr>
          <p:blipFill>
            <a:blip r:embed="rId274"/>
            <a:stretch>
              <a:fillRect/>
            </a:stretch>
          </p:blipFill>
          <p:spPr>
            <a:xfrm>
              <a:off x="3603868" y="5543969"/>
              <a:ext cx="372819" cy="209942"/>
            </a:xfrm>
            <a:prstGeom prst="rect">
              <a:avLst/>
            </a:prstGeom>
          </p:spPr>
        </p:pic>
      </p:grpSp>
      <p:sp>
        <p:nvSpPr>
          <p:cNvPr id="449" name="object 449"/>
          <p:cNvSpPr/>
          <p:nvPr/>
        </p:nvSpPr>
        <p:spPr>
          <a:xfrm>
            <a:off x="4472491" y="5663902"/>
            <a:ext cx="165847" cy="21851"/>
          </a:xfrm>
          <a:custGeom>
            <a:avLst/>
            <a:gdLst/>
            <a:ahLst/>
            <a:cxnLst/>
            <a:rect l="l" t="t" r="r" b="b"/>
            <a:pathLst>
              <a:path w="187960" h="24764">
                <a:moveTo>
                  <a:pt x="187452" y="24383"/>
                </a:moveTo>
                <a:lnTo>
                  <a:pt x="0" y="24383"/>
                </a:lnTo>
                <a:lnTo>
                  <a:pt x="0" y="0"/>
                </a:lnTo>
                <a:lnTo>
                  <a:pt x="187452" y="0"/>
                </a:lnTo>
                <a:lnTo>
                  <a:pt x="187452" y="24383"/>
                </a:lnTo>
                <a:close/>
              </a:path>
            </a:pathLst>
          </a:custGeom>
          <a:solidFill>
            <a:srgbClr val="000000"/>
          </a:solidFill>
        </p:spPr>
        <p:txBody>
          <a:bodyPr wrap="square" lIns="0" tIns="0" rIns="0" bIns="0" rtlCol="0"/>
          <a:lstStyle/>
          <a:p>
            <a:endParaRPr/>
          </a:p>
        </p:txBody>
      </p:sp>
      <p:pic>
        <p:nvPicPr>
          <p:cNvPr id="450" name="object 450"/>
          <p:cNvPicPr/>
          <p:nvPr/>
        </p:nvPicPr>
        <p:blipFill>
          <a:blip r:embed="rId275"/>
          <a:stretch>
            <a:fillRect/>
          </a:stretch>
        </p:blipFill>
        <p:spPr>
          <a:xfrm>
            <a:off x="977013" y="5893930"/>
            <a:ext cx="1445474" cy="273311"/>
          </a:xfrm>
          <a:prstGeom prst="rect">
            <a:avLst/>
          </a:prstGeom>
        </p:spPr>
      </p:pic>
      <p:grpSp>
        <p:nvGrpSpPr>
          <p:cNvPr id="451" name="object 451"/>
          <p:cNvGrpSpPr/>
          <p:nvPr/>
        </p:nvGrpSpPr>
        <p:grpSpPr>
          <a:xfrm>
            <a:off x="2514011" y="5896618"/>
            <a:ext cx="955777" cy="212716"/>
            <a:chOff x="2361611" y="5896618"/>
            <a:chExt cx="955777" cy="212716"/>
          </a:xfrm>
        </p:grpSpPr>
        <p:pic>
          <p:nvPicPr>
            <p:cNvPr id="452" name="object 452"/>
            <p:cNvPicPr/>
            <p:nvPr/>
          </p:nvPicPr>
          <p:blipFill>
            <a:blip r:embed="rId276"/>
            <a:stretch>
              <a:fillRect/>
            </a:stretch>
          </p:blipFill>
          <p:spPr>
            <a:xfrm>
              <a:off x="2361611" y="5949147"/>
              <a:ext cx="347270" cy="160188"/>
            </a:xfrm>
            <a:prstGeom prst="rect">
              <a:avLst/>
            </a:prstGeom>
          </p:spPr>
        </p:pic>
        <p:pic>
          <p:nvPicPr>
            <p:cNvPr id="453" name="object 453"/>
            <p:cNvPicPr/>
            <p:nvPr/>
          </p:nvPicPr>
          <p:blipFill>
            <a:blip r:embed="rId277"/>
            <a:stretch>
              <a:fillRect/>
            </a:stretch>
          </p:blipFill>
          <p:spPr>
            <a:xfrm>
              <a:off x="2729052" y="5896618"/>
              <a:ext cx="375508" cy="212715"/>
            </a:xfrm>
            <a:prstGeom prst="rect">
              <a:avLst/>
            </a:prstGeom>
          </p:spPr>
        </p:pic>
        <p:pic>
          <p:nvPicPr>
            <p:cNvPr id="454" name="object 454"/>
            <p:cNvPicPr/>
            <p:nvPr/>
          </p:nvPicPr>
          <p:blipFill>
            <a:blip r:embed="rId278"/>
            <a:stretch>
              <a:fillRect/>
            </a:stretch>
          </p:blipFill>
          <p:spPr>
            <a:xfrm>
              <a:off x="3123387" y="5949145"/>
              <a:ext cx="137328" cy="160188"/>
            </a:xfrm>
            <a:prstGeom prst="rect">
              <a:avLst/>
            </a:prstGeom>
          </p:spPr>
        </p:pic>
        <p:sp>
          <p:nvSpPr>
            <p:cNvPr id="455" name="object 455"/>
            <p:cNvSpPr/>
            <p:nvPr/>
          </p:nvSpPr>
          <p:spPr>
            <a:xfrm>
              <a:off x="3286012" y="6075381"/>
              <a:ext cx="31376" cy="31376"/>
            </a:xfrm>
            <a:custGeom>
              <a:avLst/>
              <a:gdLst/>
              <a:ahLst/>
              <a:cxnLst/>
              <a:rect l="l" t="t" r="r" b="b"/>
              <a:pathLst>
                <a:path w="35560" h="35559">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456" name="Slide Number Placeholder 455">
            <a:extLst>
              <a:ext uri="{FF2B5EF4-FFF2-40B4-BE49-F238E27FC236}">
                <a16:creationId xmlns:a16="http://schemas.microsoft.com/office/drawing/2014/main" id="{A644E01A-49B3-5843-F7AC-696026E775ED}"/>
              </a:ext>
            </a:extLst>
          </p:cNvPr>
          <p:cNvSpPr>
            <a:spLocks noGrp="1"/>
          </p:cNvSpPr>
          <p:nvPr>
            <p:ph type="sldNum" sz="quarter" idx="7"/>
          </p:nvPr>
        </p:nvSpPr>
        <p:spPr/>
        <p:txBody>
          <a:bodyPr/>
          <a:lstStyle/>
          <a:p>
            <a:fld id="{B6F15528-21DE-4FAA-801E-634DDDAF4B2B}" type="slidenum">
              <a:rPr lang="en-US" smtClean="0"/>
              <a:t>79</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685800"/>
            <a:ext cx="5690354" cy="517930"/>
          </a:xfrm>
          <a:prstGeom prst="rect">
            <a:avLst/>
          </a:prstGeom>
        </p:spPr>
        <p:txBody>
          <a:bodyPr vert="horz" wrap="square" lIns="0" tIns="10001" rIns="0" bIns="0" rtlCol="0">
            <a:spAutoFit/>
          </a:bodyPr>
          <a:lstStyle/>
          <a:p>
            <a:pPr marL="9525">
              <a:spcBef>
                <a:spcPts val="79"/>
              </a:spcBef>
            </a:pPr>
            <a:r>
              <a:rPr spc="-8"/>
              <a:t>Background</a:t>
            </a:r>
          </a:p>
        </p:txBody>
      </p:sp>
      <p:sp>
        <p:nvSpPr>
          <p:cNvPr id="3" name="object 3"/>
          <p:cNvSpPr txBox="1"/>
          <p:nvPr/>
        </p:nvSpPr>
        <p:spPr>
          <a:xfrm>
            <a:off x="533400" y="1752600"/>
            <a:ext cx="7662863" cy="3406830"/>
          </a:xfrm>
          <a:prstGeom prst="rect">
            <a:avLst/>
          </a:prstGeom>
        </p:spPr>
        <p:txBody>
          <a:bodyPr vert="horz" wrap="square" lIns="0" tIns="70485" rIns="0" bIns="0" rtlCol="0">
            <a:spAutoFit/>
          </a:bodyPr>
          <a:lstStyle/>
          <a:p>
            <a:pPr marL="180022" marR="3810" indent="-170974" algn="just">
              <a:lnSpc>
                <a:spcPts val="2018"/>
              </a:lnSpc>
              <a:spcBef>
                <a:spcPts val="555"/>
              </a:spcBef>
              <a:buFont typeface="Arial MT"/>
              <a:buChar char="•"/>
              <a:tabLst>
                <a:tab pos="180975" algn="l"/>
                <a:tab pos="713423" algn="l"/>
                <a:tab pos="2767965" algn="l"/>
              </a:tabLst>
            </a:pPr>
            <a:r>
              <a:rPr sz="2400" spc="-56">
                <a:latin typeface="Trebuchet MS"/>
                <a:cs typeface="Trebuchet MS"/>
              </a:rPr>
              <a:t>Human</a:t>
            </a:r>
            <a:r>
              <a:rPr sz="2400" spc="-71">
                <a:latin typeface="Trebuchet MS"/>
                <a:cs typeface="Trebuchet MS"/>
              </a:rPr>
              <a:t> </a:t>
            </a:r>
            <a:r>
              <a:rPr sz="2400" spc="-86">
                <a:latin typeface="Trebuchet MS"/>
                <a:cs typeface="Trebuchet MS"/>
              </a:rPr>
              <a:t>waste</a:t>
            </a:r>
            <a:r>
              <a:rPr sz="2400" spc="-169">
                <a:latin typeface="Trebuchet MS"/>
                <a:cs typeface="Trebuchet MS"/>
              </a:rPr>
              <a:t> </a:t>
            </a:r>
            <a:r>
              <a:rPr sz="2400">
                <a:latin typeface="Trebuchet MS"/>
                <a:cs typeface="Trebuchet MS"/>
              </a:rPr>
              <a:t>or</a:t>
            </a:r>
            <a:r>
              <a:rPr sz="2400" spc="38">
                <a:latin typeface="Trebuchet MS"/>
                <a:cs typeface="Trebuchet MS"/>
              </a:rPr>
              <a:t> </a:t>
            </a:r>
            <a:r>
              <a:rPr sz="2400" spc="-83">
                <a:latin typeface="Trebuchet MS"/>
                <a:cs typeface="Trebuchet MS"/>
              </a:rPr>
              <a:t>excreta</a:t>
            </a:r>
            <a:r>
              <a:rPr sz="2400" spc="-127">
                <a:latin typeface="Trebuchet MS"/>
                <a:cs typeface="Trebuchet MS"/>
              </a:rPr>
              <a:t> </a:t>
            </a:r>
            <a:r>
              <a:rPr sz="2400" spc="-75">
                <a:latin typeface="Trebuchet MS"/>
                <a:cs typeface="Trebuchet MS"/>
              </a:rPr>
              <a:t>are</a:t>
            </a:r>
            <a:r>
              <a:rPr sz="2400" spc="-184">
                <a:latin typeface="Trebuchet MS"/>
                <a:cs typeface="Trebuchet MS"/>
              </a:rPr>
              <a:t> </a:t>
            </a:r>
            <a:r>
              <a:rPr sz="2400" spc="-68">
                <a:latin typeface="Trebuchet MS"/>
                <a:cs typeface="Trebuchet MS"/>
              </a:rPr>
              <a:t>the</a:t>
            </a:r>
            <a:r>
              <a:rPr sz="2400" spc="-172">
                <a:latin typeface="Trebuchet MS"/>
                <a:cs typeface="Trebuchet MS"/>
              </a:rPr>
              <a:t> </a:t>
            </a:r>
            <a:r>
              <a:rPr sz="2400" spc="-68">
                <a:latin typeface="Trebuchet MS"/>
                <a:cs typeface="Trebuchet MS"/>
              </a:rPr>
              <a:t>terms</a:t>
            </a:r>
            <a:r>
              <a:rPr sz="2400" spc="-86">
                <a:latin typeface="Trebuchet MS"/>
                <a:cs typeface="Trebuchet MS"/>
              </a:rPr>
              <a:t> </a:t>
            </a:r>
            <a:r>
              <a:rPr sz="2400" spc="-60">
                <a:latin typeface="Trebuchet MS"/>
                <a:cs typeface="Trebuchet MS"/>
              </a:rPr>
              <a:t>used</a:t>
            </a:r>
            <a:r>
              <a:rPr sz="2400" spc="-135">
                <a:latin typeface="Trebuchet MS"/>
                <a:cs typeface="Trebuchet MS"/>
              </a:rPr>
              <a:t> </a:t>
            </a:r>
            <a:r>
              <a:rPr sz="2400">
                <a:latin typeface="Trebuchet MS"/>
                <a:cs typeface="Trebuchet MS"/>
              </a:rPr>
              <a:t>to</a:t>
            </a:r>
            <a:r>
              <a:rPr sz="2400" spc="-68">
                <a:latin typeface="Trebuchet MS"/>
                <a:cs typeface="Trebuchet MS"/>
              </a:rPr>
              <a:t> </a:t>
            </a:r>
            <a:r>
              <a:rPr sz="2400" spc="-90">
                <a:latin typeface="Trebuchet MS"/>
                <a:cs typeface="Trebuchet MS"/>
              </a:rPr>
              <a:t>mean</a:t>
            </a:r>
            <a:r>
              <a:rPr sz="2400" spc="-191">
                <a:latin typeface="Trebuchet MS"/>
                <a:cs typeface="Trebuchet MS"/>
              </a:rPr>
              <a:t> </a:t>
            </a:r>
            <a:r>
              <a:rPr sz="2400" spc="-79">
                <a:solidFill>
                  <a:srgbClr val="C00000"/>
                </a:solidFill>
                <a:latin typeface="Trebuchet MS"/>
                <a:cs typeface="Trebuchet MS"/>
              </a:rPr>
              <a:t>human</a:t>
            </a:r>
            <a:r>
              <a:rPr sz="2400" spc="-180">
                <a:solidFill>
                  <a:srgbClr val="C00000"/>
                </a:solidFill>
                <a:latin typeface="Trebuchet MS"/>
                <a:cs typeface="Trebuchet MS"/>
              </a:rPr>
              <a:t> </a:t>
            </a:r>
            <a:r>
              <a:rPr sz="2400" spc="-26" err="1">
                <a:solidFill>
                  <a:srgbClr val="C00000"/>
                </a:solidFill>
                <a:latin typeface="Trebuchet MS"/>
                <a:cs typeface="Trebuchet MS"/>
              </a:rPr>
              <a:t>faeces </a:t>
            </a:r>
            <a:r>
              <a:rPr sz="2400" spc="-19">
                <a:solidFill>
                  <a:srgbClr val="C00000"/>
                </a:solidFill>
                <a:latin typeface="Trebuchet MS"/>
                <a:cs typeface="Trebuchet MS"/>
              </a:rPr>
              <a:t>and</a:t>
            </a:r>
            <a:r>
              <a:rPr lang="en-US" sz="2400" spc="-19">
                <a:solidFill>
                  <a:srgbClr val="C00000"/>
                </a:solidFill>
                <a:latin typeface="Trebuchet MS"/>
                <a:cs typeface="Trebuchet MS"/>
              </a:rPr>
              <a:t> </a:t>
            </a:r>
            <a:r>
              <a:rPr sz="2400" spc="-79">
                <a:solidFill>
                  <a:srgbClr val="C00000"/>
                </a:solidFill>
                <a:latin typeface="Trebuchet MS"/>
                <a:cs typeface="Trebuchet MS"/>
              </a:rPr>
              <a:t>urine</a:t>
            </a:r>
            <a:r>
              <a:rPr sz="2400" spc="-79">
                <a:latin typeface="Trebuchet MS"/>
                <a:cs typeface="Trebuchet MS"/>
              </a:rPr>
              <a:t>,</a:t>
            </a:r>
            <a:r>
              <a:rPr sz="2400" spc="-180">
                <a:latin typeface="Trebuchet MS"/>
                <a:cs typeface="Trebuchet MS"/>
              </a:rPr>
              <a:t> </a:t>
            </a:r>
            <a:r>
              <a:rPr sz="2400" spc="-83">
                <a:latin typeface="Trebuchet MS"/>
                <a:cs typeface="Trebuchet MS"/>
              </a:rPr>
              <a:t>excluding</a:t>
            </a:r>
            <a:r>
              <a:rPr sz="2400" spc="-113">
                <a:latin typeface="Trebuchet MS"/>
                <a:cs typeface="Trebuchet MS"/>
              </a:rPr>
              <a:t> </a:t>
            </a:r>
            <a:r>
              <a:rPr sz="2400" spc="-45">
                <a:latin typeface="Trebuchet MS"/>
                <a:cs typeface="Trebuchet MS"/>
              </a:rPr>
              <a:t>other</a:t>
            </a:r>
            <a:r>
              <a:rPr sz="2400" spc="-64">
                <a:latin typeface="Trebuchet MS"/>
                <a:cs typeface="Trebuchet MS"/>
              </a:rPr>
              <a:t> </a:t>
            </a:r>
            <a:r>
              <a:rPr sz="2400" spc="-79">
                <a:latin typeface="Trebuchet MS"/>
                <a:cs typeface="Trebuchet MS"/>
              </a:rPr>
              <a:t>types</a:t>
            </a:r>
            <a:r>
              <a:rPr sz="2400" spc="-120">
                <a:latin typeface="Trebuchet MS"/>
                <a:cs typeface="Trebuchet MS"/>
              </a:rPr>
              <a:t> </a:t>
            </a:r>
            <a:r>
              <a:rPr sz="2400" spc="-53">
                <a:latin typeface="Trebuchet MS"/>
                <a:cs typeface="Trebuchet MS"/>
              </a:rPr>
              <a:t>of</a:t>
            </a:r>
            <a:r>
              <a:rPr sz="2400" spc="-139">
                <a:latin typeface="Trebuchet MS"/>
                <a:cs typeface="Trebuchet MS"/>
              </a:rPr>
              <a:t> </a:t>
            </a:r>
            <a:r>
              <a:rPr sz="2400" spc="-71">
                <a:latin typeface="Trebuchet MS"/>
                <a:cs typeface="Trebuchet MS"/>
              </a:rPr>
              <a:t>domestic</a:t>
            </a:r>
            <a:r>
              <a:rPr sz="2400" spc="-116">
                <a:latin typeface="Trebuchet MS"/>
                <a:cs typeface="Trebuchet MS"/>
              </a:rPr>
              <a:t> </a:t>
            </a:r>
            <a:r>
              <a:rPr sz="2400" spc="-86">
                <a:latin typeface="Trebuchet MS"/>
                <a:cs typeface="Trebuchet MS"/>
              </a:rPr>
              <a:t>waste</a:t>
            </a:r>
            <a:r>
              <a:rPr sz="2400" spc="-150">
                <a:latin typeface="Trebuchet MS"/>
                <a:cs typeface="Trebuchet MS"/>
              </a:rPr>
              <a:t> </a:t>
            </a:r>
            <a:r>
              <a:rPr sz="2400" spc="-60">
                <a:latin typeface="Trebuchet MS"/>
                <a:cs typeface="Trebuchet MS"/>
              </a:rPr>
              <a:t>such</a:t>
            </a:r>
            <a:r>
              <a:rPr sz="2400" spc="-101">
                <a:latin typeface="Trebuchet MS"/>
                <a:cs typeface="Trebuchet MS"/>
              </a:rPr>
              <a:t> </a:t>
            </a:r>
            <a:r>
              <a:rPr sz="2400" spc="-19">
                <a:latin typeface="Trebuchet MS"/>
                <a:cs typeface="Trebuchet MS"/>
              </a:rPr>
              <a:t>as </a:t>
            </a:r>
            <a:r>
              <a:rPr sz="2400" spc="-53">
                <a:solidFill>
                  <a:srgbClr val="C00000"/>
                </a:solidFill>
                <a:latin typeface="Trebuchet MS"/>
                <a:cs typeface="Trebuchet MS"/>
              </a:rPr>
              <a:t>household</a:t>
            </a:r>
            <a:r>
              <a:rPr sz="2400" spc="-75">
                <a:solidFill>
                  <a:srgbClr val="C00000"/>
                </a:solidFill>
                <a:latin typeface="Trebuchet MS"/>
                <a:cs typeface="Trebuchet MS"/>
              </a:rPr>
              <a:t> </a:t>
            </a:r>
            <a:r>
              <a:rPr sz="2400" spc="-64">
                <a:solidFill>
                  <a:srgbClr val="C00000"/>
                </a:solidFill>
                <a:latin typeface="Trebuchet MS"/>
                <a:cs typeface="Trebuchet MS"/>
              </a:rPr>
              <a:t>solid</a:t>
            </a:r>
            <a:r>
              <a:rPr sz="2400" spc="-94">
                <a:solidFill>
                  <a:srgbClr val="C00000"/>
                </a:solidFill>
                <a:latin typeface="Trebuchet MS"/>
                <a:cs typeface="Trebuchet MS"/>
              </a:rPr>
              <a:t> </a:t>
            </a:r>
            <a:r>
              <a:rPr sz="2400" spc="-8">
                <a:solidFill>
                  <a:srgbClr val="C00000"/>
                </a:solidFill>
                <a:latin typeface="Trebuchet MS"/>
                <a:cs typeface="Trebuchet MS"/>
              </a:rPr>
              <a:t>waste</a:t>
            </a:r>
            <a:r>
              <a:rPr lang="en-US" sz="2400" spc="-8">
                <a:solidFill>
                  <a:srgbClr val="C00000"/>
                </a:solidFill>
                <a:latin typeface="Trebuchet MS"/>
                <a:cs typeface="Trebuchet MS"/>
              </a:rPr>
              <a:t> </a:t>
            </a:r>
            <a:r>
              <a:rPr sz="2400" spc="-56">
                <a:solidFill>
                  <a:srgbClr val="C00000"/>
                </a:solidFill>
                <a:latin typeface="Trebuchet MS"/>
                <a:cs typeface="Trebuchet MS"/>
              </a:rPr>
              <a:t>of</a:t>
            </a:r>
            <a:r>
              <a:rPr sz="2400" spc="-135">
                <a:solidFill>
                  <a:srgbClr val="C00000"/>
                </a:solidFill>
                <a:latin typeface="Trebuchet MS"/>
                <a:cs typeface="Trebuchet MS"/>
              </a:rPr>
              <a:t> </a:t>
            </a:r>
            <a:r>
              <a:rPr sz="2400" spc="-8">
                <a:solidFill>
                  <a:srgbClr val="C00000"/>
                </a:solidFill>
                <a:latin typeface="Trebuchet MS"/>
                <a:cs typeface="Trebuchet MS"/>
              </a:rPr>
              <a:t>garbage</a:t>
            </a:r>
            <a:r>
              <a:rPr sz="2400" spc="-8">
                <a:latin typeface="Trebuchet MS"/>
                <a:cs typeface="Trebuchet MS"/>
              </a:rPr>
              <a:t>.</a:t>
            </a:r>
            <a:endParaRPr sz="2400">
              <a:latin typeface="Trebuchet MS"/>
              <a:cs typeface="Trebuchet MS"/>
            </a:endParaRPr>
          </a:p>
          <a:p>
            <a:pPr algn="just">
              <a:spcBef>
                <a:spcPts val="1080"/>
              </a:spcBef>
              <a:buFont typeface="Arial MT"/>
              <a:buChar char="•"/>
            </a:pPr>
            <a:endParaRPr sz="2400">
              <a:latin typeface="Trebuchet MS"/>
              <a:cs typeface="Trebuchet MS"/>
            </a:endParaRPr>
          </a:p>
          <a:p>
            <a:pPr marL="180022" marR="835343" indent="-170974" algn="just">
              <a:lnSpc>
                <a:spcPts val="2018"/>
              </a:lnSpc>
              <a:buFont typeface="Arial MT"/>
              <a:buChar char="•"/>
              <a:tabLst>
                <a:tab pos="180975" algn="l"/>
              </a:tabLst>
            </a:pPr>
            <a:r>
              <a:rPr sz="2400" spc="-56">
                <a:latin typeface="Trebuchet MS"/>
                <a:cs typeface="Trebuchet MS"/>
              </a:rPr>
              <a:t>These</a:t>
            </a:r>
            <a:r>
              <a:rPr sz="2400" spc="-75">
                <a:latin typeface="Trebuchet MS"/>
                <a:cs typeface="Trebuchet MS"/>
              </a:rPr>
              <a:t> are</a:t>
            </a:r>
            <a:r>
              <a:rPr sz="2400" spc="-158">
                <a:latin typeface="Trebuchet MS"/>
                <a:cs typeface="Trebuchet MS"/>
              </a:rPr>
              <a:t> </a:t>
            </a:r>
            <a:r>
              <a:rPr sz="2400" spc="-71">
                <a:latin typeface="Trebuchet MS"/>
                <a:cs typeface="Trebuchet MS"/>
              </a:rPr>
              <a:t>responsible</a:t>
            </a:r>
            <a:r>
              <a:rPr sz="2400" spc="-101">
                <a:latin typeface="Trebuchet MS"/>
                <a:cs typeface="Trebuchet MS"/>
              </a:rPr>
              <a:t> </a:t>
            </a:r>
            <a:r>
              <a:rPr sz="2400" spc="-45">
                <a:latin typeface="Trebuchet MS"/>
                <a:cs typeface="Trebuchet MS"/>
              </a:rPr>
              <a:t>for</a:t>
            </a:r>
            <a:r>
              <a:rPr sz="2400" spc="-90">
                <a:latin typeface="Trebuchet MS"/>
                <a:cs typeface="Trebuchet MS"/>
              </a:rPr>
              <a:t> </a:t>
            </a:r>
            <a:r>
              <a:rPr sz="2400" spc="-90">
                <a:solidFill>
                  <a:srgbClr val="C00000"/>
                </a:solidFill>
                <a:latin typeface="Trebuchet MS"/>
                <a:cs typeface="Trebuchet MS"/>
              </a:rPr>
              <a:t>spreading</a:t>
            </a:r>
            <a:r>
              <a:rPr sz="2400" spc="-135">
                <a:solidFill>
                  <a:srgbClr val="C00000"/>
                </a:solidFill>
                <a:latin typeface="Trebuchet MS"/>
                <a:cs typeface="Trebuchet MS"/>
              </a:rPr>
              <a:t> </a:t>
            </a:r>
            <a:r>
              <a:rPr sz="2400" spc="-53">
                <a:solidFill>
                  <a:srgbClr val="C00000"/>
                </a:solidFill>
                <a:latin typeface="Trebuchet MS"/>
                <a:cs typeface="Trebuchet MS"/>
              </a:rPr>
              <a:t>of</a:t>
            </a:r>
            <a:r>
              <a:rPr sz="2400" spc="-131">
                <a:solidFill>
                  <a:srgbClr val="C00000"/>
                </a:solidFill>
                <a:latin typeface="Trebuchet MS"/>
                <a:cs typeface="Trebuchet MS"/>
              </a:rPr>
              <a:t> </a:t>
            </a:r>
            <a:r>
              <a:rPr sz="2400" spc="-86">
                <a:solidFill>
                  <a:srgbClr val="C00000"/>
                </a:solidFill>
                <a:latin typeface="Trebuchet MS"/>
                <a:cs typeface="Trebuchet MS"/>
              </a:rPr>
              <a:t>infectious</a:t>
            </a:r>
            <a:r>
              <a:rPr sz="2400" spc="-120">
                <a:solidFill>
                  <a:srgbClr val="C00000"/>
                </a:solidFill>
                <a:latin typeface="Trebuchet MS"/>
                <a:cs typeface="Trebuchet MS"/>
              </a:rPr>
              <a:t> </a:t>
            </a:r>
            <a:r>
              <a:rPr sz="2400" spc="-79">
                <a:solidFill>
                  <a:srgbClr val="C00000"/>
                </a:solidFill>
                <a:latin typeface="Trebuchet MS"/>
                <a:cs typeface="Trebuchet MS"/>
              </a:rPr>
              <a:t>diseases</a:t>
            </a:r>
            <a:r>
              <a:rPr sz="2400" spc="-116">
                <a:solidFill>
                  <a:srgbClr val="C00000"/>
                </a:solidFill>
                <a:latin typeface="Trebuchet MS"/>
                <a:cs typeface="Trebuchet MS"/>
              </a:rPr>
              <a:t> </a:t>
            </a:r>
            <a:r>
              <a:rPr sz="2400" spc="-19">
                <a:solidFill>
                  <a:srgbClr val="C00000"/>
                </a:solidFill>
                <a:latin typeface="Trebuchet MS"/>
                <a:cs typeface="Trebuchet MS"/>
              </a:rPr>
              <a:t>at </a:t>
            </a:r>
            <a:r>
              <a:rPr lang="en-US" sz="2400" spc="-19">
                <a:solidFill>
                  <a:srgbClr val="C00000"/>
                </a:solidFill>
                <a:latin typeface="Trebuchet MS"/>
                <a:cs typeface="Trebuchet MS"/>
              </a:rPr>
              <a:t>an </a:t>
            </a:r>
            <a:r>
              <a:rPr sz="2400" spc="-68">
                <a:solidFill>
                  <a:srgbClr val="C00000"/>
                </a:solidFill>
                <a:latin typeface="Trebuchet MS"/>
                <a:cs typeface="Trebuchet MS"/>
              </a:rPr>
              <a:t>uncontrolled</a:t>
            </a:r>
            <a:r>
              <a:rPr sz="2400" spc="-90">
                <a:solidFill>
                  <a:srgbClr val="C00000"/>
                </a:solidFill>
                <a:latin typeface="Trebuchet MS"/>
                <a:cs typeface="Trebuchet MS"/>
              </a:rPr>
              <a:t> </a:t>
            </a:r>
            <a:r>
              <a:rPr sz="2400" spc="-15">
                <a:solidFill>
                  <a:srgbClr val="C00000"/>
                </a:solidFill>
                <a:latin typeface="Trebuchet MS"/>
                <a:cs typeface="Trebuchet MS"/>
              </a:rPr>
              <a:t>rate.</a:t>
            </a:r>
            <a:endParaRPr sz="2400">
              <a:latin typeface="Trebuchet MS"/>
              <a:cs typeface="Trebuchet MS"/>
            </a:endParaRPr>
          </a:p>
          <a:p>
            <a:pPr algn="just">
              <a:spcBef>
                <a:spcPts val="1080"/>
              </a:spcBef>
              <a:buFont typeface="Arial MT"/>
              <a:buChar char="•"/>
            </a:pPr>
            <a:endParaRPr sz="2400">
              <a:latin typeface="Trebuchet MS"/>
              <a:cs typeface="Trebuchet MS"/>
            </a:endParaRPr>
          </a:p>
          <a:p>
            <a:pPr marL="180022" marR="417195" indent="-170974" algn="just">
              <a:lnSpc>
                <a:spcPts val="2018"/>
              </a:lnSpc>
              <a:buFont typeface="Arial MT"/>
              <a:buChar char="•"/>
              <a:tabLst>
                <a:tab pos="180975" algn="l"/>
                <a:tab pos="1910239" algn="l"/>
              </a:tabLst>
            </a:pPr>
            <a:r>
              <a:rPr sz="2400" spc="-56">
                <a:latin typeface="Trebuchet MS"/>
                <a:cs typeface="Trebuchet MS"/>
              </a:rPr>
              <a:t>Human</a:t>
            </a:r>
            <a:r>
              <a:rPr sz="2400" spc="-75">
                <a:latin typeface="Trebuchet MS"/>
                <a:cs typeface="Trebuchet MS"/>
              </a:rPr>
              <a:t> </a:t>
            </a:r>
            <a:r>
              <a:rPr sz="2400" spc="-79">
                <a:latin typeface="Trebuchet MS"/>
                <a:cs typeface="Trebuchet MS"/>
              </a:rPr>
              <a:t>wastes</a:t>
            </a:r>
            <a:r>
              <a:rPr sz="2400" spc="-139">
                <a:latin typeface="Trebuchet MS"/>
                <a:cs typeface="Trebuchet MS"/>
              </a:rPr>
              <a:t> </a:t>
            </a:r>
            <a:r>
              <a:rPr sz="2400" spc="-75">
                <a:latin typeface="Trebuchet MS"/>
                <a:cs typeface="Trebuchet MS"/>
              </a:rPr>
              <a:t>are</a:t>
            </a:r>
            <a:r>
              <a:rPr sz="2400" spc="-195">
                <a:latin typeface="Trebuchet MS"/>
                <a:cs typeface="Trebuchet MS"/>
              </a:rPr>
              <a:t> </a:t>
            </a:r>
            <a:r>
              <a:rPr sz="2400" spc="-68">
                <a:latin typeface="Trebuchet MS"/>
                <a:cs typeface="Trebuchet MS"/>
              </a:rPr>
              <a:t>dangerous</a:t>
            </a:r>
            <a:r>
              <a:rPr sz="2400" spc="-161">
                <a:latin typeface="Trebuchet MS"/>
                <a:cs typeface="Trebuchet MS"/>
              </a:rPr>
              <a:t> </a:t>
            </a:r>
            <a:r>
              <a:rPr sz="2400">
                <a:latin typeface="Trebuchet MS"/>
                <a:cs typeface="Trebuchet MS"/>
              </a:rPr>
              <a:t>to</a:t>
            </a:r>
            <a:r>
              <a:rPr sz="2400" spc="-68">
                <a:latin typeface="Trebuchet MS"/>
                <a:cs typeface="Trebuchet MS"/>
              </a:rPr>
              <a:t> </a:t>
            </a:r>
            <a:r>
              <a:rPr sz="2400" spc="-98">
                <a:latin typeface="Trebuchet MS"/>
                <a:cs typeface="Trebuchet MS"/>
              </a:rPr>
              <a:t>health</a:t>
            </a:r>
            <a:r>
              <a:rPr sz="2400" spc="-203">
                <a:latin typeface="Trebuchet MS"/>
                <a:cs typeface="Trebuchet MS"/>
              </a:rPr>
              <a:t> </a:t>
            </a:r>
            <a:r>
              <a:rPr sz="2400" spc="-83">
                <a:latin typeface="Trebuchet MS"/>
                <a:cs typeface="Trebuchet MS"/>
              </a:rPr>
              <a:t>and</a:t>
            </a:r>
            <a:r>
              <a:rPr sz="2400" spc="-176">
                <a:latin typeface="Trebuchet MS"/>
                <a:cs typeface="Trebuchet MS"/>
              </a:rPr>
              <a:t> </a:t>
            </a:r>
            <a:r>
              <a:rPr sz="2400" spc="-98">
                <a:latin typeface="Trebuchet MS"/>
                <a:cs typeface="Trebuchet MS"/>
              </a:rPr>
              <a:t>detrimental</a:t>
            </a:r>
            <a:r>
              <a:rPr sz="2400" spc="-143">
                <a:latin typeface="Trebuchet MS"/>
                <a:cs typeface="Trebuchet MS"/>
              </a:rPr>
              <a:t> </a:t>
            </a:r>
            <a:r>
              <a:rPr sz="2400">
                <a:latin typeface="Trebuchet MS"/>
                <a:cs typeface="Trebuchet MS"/>
              </a:rPr>
              <a:t>to</a:t>
            </a:r>
            <a:r>
              <a:rPr sz="2400" spc="-71">
                <a:latin typeface="Trebuchet MS"/>
                <a:cs typeface="Trebuchet MS"/>
              </a:rPr>
              <a:t> </a:t>
            </a:r>
            <a:r>
              <a:rPr sz="2400" spc="-19">
                <a:latin typeface="Trebuchet MS"/>
                <a:cs typeface="Trebuchet MS"/>
              </a:rPr>
              <a:t>the </a:t>
            </a:r>
            <a:r>
              <a:rPr sz="2400" spc="-8">
                <a:latin typeface="Trebuchet MS"/>
                <a:cs typeface="Trebuchet MS"/>
              </a:rPr>
              <a:t>environment</a:t>
            </a:r>
            <a:r>
              <a:rPr lang="en-US" sz="2400" spc="-8">
                <a:latin typeface="Trebuchet MS"/>
                <a:cs typeface="Trebuchet MS"/>
              </a:rPr>
              <a:t> </a:t>
            </a:r>
            <a:r>
              <a:rPr sz="2400" spc="-86">
                <a:latin typeface="Trebuchet MS"/>
                <a:cs typeface="Trebuchet MS"/>
              </a:rPr>
              <a:t>if</a:t>
            </a:r>
            <a:r>
              <a:rPr sz="2400" spc="-270">
                <a:latin typeface="Trebuchet MS"/>
                <a:cs typeface="Trebuchet MS"/>
              </a:rPr>
              <a:t> </a:t>
            </a:r>
            <a:r>
              <a:rPr sz="2400" spc="-83">
                <a:latin typeface="Trebuchet MS"/>
                <a:cs typeface="Trebuchet MS"/>
              </a:rPr>
              <a:t>they</a:t>
            </a:r>
            <a:r>
              <a:rPr sz="2400" spc="-180">
                <a:latin typeface="Trebuchet MS"/>
                <a:cs typeface="Trebuchet MS"/>
              </a:rPr>
              <a:t> </a:t>
            </a:r>
            <a:r>
              <a:rPr sz="2400" spc="-75">
                <a:latin typeface="Trebuchet MS"/>
                <a:cs typeface="Trebuchet MS"/>
              </a:rPr>
              <a:t>are</a:t>
            </a:r>
            <a:r>
              <a:rPr sz="2400" spc="-161">
                <a:latin typeface="Trebuchet MS"/>
                <a:cs typeface="Trebuchet MS"/>
              </a:rPr>
              <a:t> </a:t>
            </a:r>
            <a:r>
              <a:rPr sz="2400" spc="-90">
                <a:solidFill>
                  <a:srgbClr val="C00000"/>
                </a:solidFill>
                <a:latin typeface="Trebuchet MS"/>
                <a:cs typeface="Trebuchet MS"/>
              </a:rPr>
              <a:t>untreated</a:t>
            </a:r>
            <a:r>
              <a:rPr sz="2400" spc="-165">
                <a:solidFill>
                  <a:srgbClr val="C00000"/>
                </a:solidFill>
                <a:latin typeface="Trebuchet MS"/>
                <a:cs typeface="Trebuchet MS"/>
              </a:rPr>
              <a:t> </a:t>
            </a:r>
            <a:r>
              <a:rPr sz="2400" spc="-83">
                <a:latin typeface="Trebuchet MS"/>
                <a:cs typeface="Trebuchet MS"/>
              </a:rPr>
              <a:t>before</a:t>
            </a:r>
            <a:r>
              <a:rPr sz="2400" spc="-131">
                <a:latin typeface="Trebuchet MS"/>
                <a:cs typeface="Trebuchet MS"/>
              </a:rPr>
              <a:t> </a:t>
            </a:r>
            <a:r>
              <a:rPr sz="2400" spc="-68">
                <a:latin typeface="Trebuchet MS"/>
                <a:cs typeface="Trebuchet MS"/>
              </a:rPr>
              <a:t>disposed</a:t>
            </a:r>
            <a:r>
              <a:rPr sz="2400" spc="-41">
                <a:latin typeface="Trebuchet MS"/>
                <a:cs typeface="Trebuchet MS"/>
              </a:rPr>
              <a:t> </a:t>
            </a:r>
            <a:r>
              <a:rPr sz="2400" spc="-53">
                <a:latin typeface="Trebuchet MS"/>
                <a:cs typeface="Trebuchet MS"/>
              </a:rPr>
              <a:t>of</a:t>
            </a:r>
            <a:r>
              <a:rPr sz="2400" spc="-135">
                <a:latin typeface="Trebuchet MS"/>
                <a:cs typeface="Trebuchet MS"/>
              </a:rPr>
              <a:t> </a:t>
            </a:r>
            <a:r>
              <a:rPr sz="2400" spc="-60">
                <a:latin typeface="Trebuchet MS"/>
                <a:cs typeface="Trebuchet MS"/>
              </a:rPr>
              <a:t>into</a:t>
            </a:r>
            <a:r>
              <a:rPr sz="2400" spc="-86">
                <a:latin typeface="Trebuchet MS"/>
                <a:cs typeface="Trebuchet MS"/>
              </a:rPr>
              <a:t> </a:t>
            </a:r>
            <a:r>
              <a:rPr sz="2400" spc="-19">
                <a:latin typeface="Trebuchet MS"/>
                <a:cs typeface="Trebuchet MS"/>
              </a:rPr>
              <a:t>the </a:t>
            </a:r>
            <a:r>
              <a:rPr sz="2400" spc="-8">
                <a:latin typeface="Trebuchet MS"/>
                <a:cs typeface="Trebuchet MS"/>
              </a:rPr>
              <a:t>environment</a:t>
            </a:r>
            <a:r>
              <a:rPr lang="en-US" sz="2400" spc="-8">
                <a:latin typeface="Trebuchet MS"/>
                <a:cs typeface="Trebuchet MS"/>
              </a:rPr>
              <a:t>.</a:t>
            </a:r>
            <a:endParaRPr sz="2400">
              <a:latin typeface="Trebuchet MS"/>
              <a:cs typeface="Trebuchet MS"/>
            </a:endParaRPr>
          </a:p>
        </p:txBody>
      </p:sp>
      <p:sp>
        <p:nvSpPr>
          <p:cNvPr id="4" name="Slide Number Placeholder 3">
            <a:extLst>
              <a:ext uri="{FF2B5EF4-FFF2-40B4-BE49-F238E27FC236}">
                <a16:creationId xmlns:a16="http://schemas.microsoft.com/office/drawing/2014/main" id="{AD2C9D08-471E-67CD-0ACA-7AE33B091E1F}"/>
              </a:ext>
            </a:extLst>
          </p:cNvPr>
          <p:cNvSpPr>
            <a:spLocks noGrp="1"/>
          </p:cNvSpPr>
          <p:nvPr>
            <p:ph type="sldNum" sz="quarter" idx="7"/>
          </p:nvPr>
        </p:nvSpPr>
        <p:spPr/>
        <p:txBody>
          <a:bodyPr/>
          <a:lstStyle/>
          <a:p>
            <a:fld id="{B6F15528-21DE-4FAA-801E-634DDDAF4B2B}" type="slidenum">
              <a:rPr lang="en-US" smtClean="0"/>
              <a:t>8</a:t>
            </a:fld>
            <a:endParaRPr 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298985"/>
            <a:ext cx="7512451" cy="5170394"/>
            <a:chOff x="723004" y="1298985"/>
            <a:chExt cx="7512451" cy="5170394"/>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298985"/>
              <a:ext cx="7475444" cy="5170394"/>
            </a:xfrm>
            <a:custGeom>
              <a:avLst/>
              <a:gdLst/>
              <a:ahLst/>
              <a:cxnLst/>
              <a:rect l="l" t="t" r="r" b="b"/>
              <a:pathLst>
                <a:path w="8472170" h="5859780">
                  <a:moveTo>
                    <a:pt x="8471915" y="5859780"/>
                  </a:moveTo>
                  <a:lnTo>
                    <a:pt x="0" y="5859780"/>
                  </a:lnTo>
                  <a:lnTo>
                    <a:pt x="0" y="0"/>
                  </a:lnTo>
                  <a:lnTo>
                    <a:pt x="8471915" y="0"/>
                  </a:lnTo>
                  <a:lnTo>
                    <a:pt x="8471915" y="585978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2623006" y="367531"/>
            <a:ext cx="1113091" cy="390525"/>
            <a:chOff x="2470605" y="367530"/>
            <a:chExt cx="1113091" cy="390525"/>
          </a:xfrm>
        </p:grpSpPr>
        <p:sp>
          <p:nvSpPr>
            <p:cNvPr id="6" name="object 6"/>
            <p:cNvSpPr/>
            <p:nvPr/>
          </p:nvSpPr>
          <p:spPr>
            <a:xfrm>
              <a:off x="2470605" y="367530"/>
              <a:ext cx="735105" cy="390525"/>
            </a:xfrm>
            <a:custGeom>
              <a:avLst/>
              <a:gdLst/>
              <a:ahLst/>
              <a:cxnLst/>
              <a:rect l="l" t="t" r="r" b="b"/>
              <a:pathLst>
                <a:path w="833119" h="442594">
                  <a:moveTo>
                    <a:pt x="298996" y="0"/>
                  </a:moveTo>
                  <a:lnTo>
                    <a:pt x="0" y="0"/>
                  </a:lnTo>
                  <a:lnTo>
                    <a:pt x="0" y="90004"/>
                  </a:lnTo>
                  <a:lnTo>
                    <a:pt x="9144" y="90004"/>
                  </a:lnTo>
                  <a:lnTo>
                    <a:pt x="12598" y="72847"/>
                  </a:lnTo>
                  <a:lnTo>
                    <a:pt x="18338" y="57810"/>
                  </a:lnTo>
                  <a:lnTo>
                    <a:pt x="44945" y="27520"/>
                  </a:lnTo>
                  <a:lnTo>
                    <a:pt x="85445" y="19812"/>
                  </a:lnTo>
                  <a:lnTo>
                    <a:pt x="108305" y="19812"/>
                  </a:lnTo>
                  <a:lnTo>
                    <a:pt x="108305" y="276123"/>
                  </a:lnTo>
                  <a:lnTo>
                    <a:pt x="108115" y="296595"/>
                  </a:lnTo>
                  <a:lnTo>
                    <a:pt x="96113" y="318897"/>
                  </a:lnTo>
                  <a:lnTo>
                    <a:pt x="90017" y="321945"/>
                  </a:lnTo>
                  <a:lnTo>
                    <a:pt x="82397" y="323469"/>
                  </a:lnTo>
                  <a:lnTo>
                    <a:pt x="62585" y="323469"/>
                  </a:lnTo>
                  <a:lnTo>
                    <a:pt x="62585" y="332613"/>
                  </a:lnTo>
                  <a:lnTo>
                    <a:pt x="236512" y="332613"/>
                  </a:lnTo>
                  <a:lnTo>
                    <a:pt x="236512" y="323469"/>
                  </a:lnTo>
                  <a:lnTo>
                    <a:pt x="215074" y="323469"/>
                  </a:lnTo>
                  <a:lnTo>
                    <a:pt x="207454" y="321945"/>
                  </a:lnTo>
                  <a:lnTo>
                    <a:pt x="202882" y="318897"/>
                  </a:lnTo>
                  <a:lnTo>
                    <a:pt x="196786" y="315849"/>
                  </a:lnTo>
                  <a:lnTo>
                    <a:pt x="193738" y="312801"/>
                  </a:lnTo>
                  <a:lnTo>
                    <a:pt x="192214" y="308229"/>
                  </a:lnTo>
                  <a:lnTo>
                    <a:pt x="190461" y="303657"/>
                  </a:lnTo>
                  <a:lnTo>
                    <a:pt x="189547" y="296786"/>
                  </a:lnTo>
                  <a:lnTo>
                    <a:pt x="189217" y="287616"/>
                  </a:lnTo>
                  <a:lnTo>
                    <a:pt x="189166" y="19812"/>
                  </a:lnTo>
                  <a:lnTo>
                    <a:pt x="224205" y="19862"/>
                  </a:lnTo>
                  <a:lnTo>
                    <a:pt x="261848" y="33197"/>
                  </a:lnTo>
                  <a:lnTo>
                    <a:pt x="286156" y="75387"/>
                  </a:lnTo>
                  <a:lnTo>
                    <a:pt x="289852" y="90004"/>
                  </a:lnTo>
                  <a:lnTo>
                    <a:pt x="298996" y="90004"/>
                  </a:lnTo>
                  <a:lnTo>
                    <a:pt x="298996" y="0"/>
                  </a:lnTo>
                  <a:close/>
                </a:path>
                <a:path w="833119" h="442594">
                  <a:moveTo>
                    <a:pt x="567512" y="103720"/>
                  </a:moveTo>
                  <a:lnTo>
                    <a:pt x="489686" y="103720"/>
                  </a:lnTo>
                  <a:lnTo>
                    <a:pt x="489686" y="112864"/>
                  </a:lnTo>
                  <a:lnTo>
                    <a:pt x="500354" y="112864"/>
                  </a:lnTo>
                  <a:lnTo>
                    <a:pt x="506450" y="114388"/>
                  </a:lnTo>
                  <a:lnTo>
                    <a:pt x="511022" y="119062"/>
                  </a:lnTo>
                  <a:lnTo>
                    <a:pt x="515594" y="122110"/>
                  </a:lnTo>
                  <a:lnTo>
                    <a:pt x="517118" y="126682"/>
                  </a:lnTo>
                  <a:lnTo>
                    <a:pt x="517118" y="132778"/>
                  </a:lnTo>
                  <a:lnTo>
                    <a:pt x="516242" y="141300"/>
                  </a:lnTo>
                  <a:lnTo>
                    <a:pt x="513499" y="152971"/>
                  </a:lnTo>
                  <a:lnTo>
                    <a:pt x="508762" y="167500"/>
                  </a:lnTo>
                  <a:lnTo>
                    <a:pt x="501878" y="184594"/>
                  </a:lnTo>
                  <a:lnTo>
                    <a:pt x="475970" y="254787"/>
                  </a:lnTo>
                  <a:lnTo>
                    <a:pt x="436257" y="164782"/>
                  </a:lnTo>
                  <a:lnTo>
                    <a:pt x="424065" y="126682"/>
                  </a:lnTo>
                  <a:lnTo>
                    <a:pt x="424065" y="123634"/>
                  </a:lnTo>
                  <a:lnTo>
                    <a:pt x="425589" y="120586"/>
                  </a:lnTo>
                  <a:lnTo>
                    <a:pt x="431685" y="114388"/>
                  </a:lnTo>
                  <a:lnTo>
                    <a:pt x="437781" y="112864"/>
                  </a:lnTo>
                  <a:lnTo>
                    <a:pt x="445490" y="112864"/>
                  </a:lnTo>
                  <a:lnTo>
                    <a:pt x="445490" y="103720"/>
                  </a:lnTo>
                  <a:lnTo>
                    <a:pt x="323380" y="103720"/>
                  </a:lnTo>
                  <a:lnTo>
                    <a:pt x="323380" y="112864"/>
                  </a:lnTo>
                  <a:lnTo>
                    <a:pt x="331000" y="114388"/>
                  </a:lnTo>
                  <a:lnTo>
                    <a:pt x="338721" y="119062"/>
                  </a:lnTo>
                  <a:lnTo>
                    <a:pt x="348170" y="131470"/>
                  </a:lnTo>
                  <a:lnTo>
                    <a:pt x="353771" y="141351"/>
                  </a:lnTo>
                  <a:lnTo>
                    <a:pt x="360222" y="154952"/>
                  </a:lnTo>
                  <a:lnTo>
                    <a:pt x="367677" y="172402"/>
                  </a:lnTo>
                  <a:lnTo>
                    <a:pt x="442353" y="343281"/>
                  </a:lnTo>
                  <a:lnTo>
                    <a:pt x="434733" y="361569"/>
                  </a:lnTo>
                  <a:lnTo>
                    <a:pt x="428155" y="378434"/>
                  </a:lnTo>
                  <a:lnTo>
                    <a:pt x="422160" y="392137"/>
                  </a:lnTo>
                  <a:lnTo>
                    <a:pt x="416725" y="402386"/>
                  </a:lnTo>
                  <a:lnTo>
                    <a:pt x="411873" y="408901"/>
                  </a:lnTo>
                  <a:lnTo>
                    <a:pt x="407301" y="413473"/>
                  </a:lnTo>
                  <a:lnTo>
                    <a:pt x="402729" y="416521"/>
                  </a:lnTo>
                  <a:lnTo>
                    <a:pt x="396633" y="416521"/>
                  </a:lnTo>
                  <a:lnTo>
                    <a:pt x="392061" y="411949"/>
                  </a:lnTo>
                  <a:lnTo>
                    <a:pt x="392061" y="401281"/>
                  </a:lnTo>
                  <a:lnTo>
                    <a:pt x="390867" y="393839"/>
                  </a:lnTo>
                  <a:lnTo>
                    <a:pt x="355485" y="369277"/>
                  </a:lnTo>
                  <a:lnTo>
                    <a:pt x="334048" y="402805"/>
                  </a:lnTo>
                  <a:lnTo>
                    <a:pt x="334899" y="410527"/>
                  </a:lnTo>
                  <a:lnTo>
                    <a:pt x="361391" y="439191"/>
                  </a:lnTo>
                  <a:lnTo>
                    <a:pt x="379869" y="442429"/>
                  </a:lnTo>
                  <a:lnTo>
                    <a:pt x="391883" y="441032"/>
                  </a:lnTo>
                  <a:lnTo>
                    <a:pt x="429107" y="410883"/>
                  </a:lnTo>
                  <a:lnTo>
                    <a:pt x="447433" y="371551"/>
                  </a:lnTo>
                  <a:lnTo>
                    <a:pt x="532168" y="152946"/>
                  </a:lnTo>
                  <a:lnTo>
                    <a:pt x="538454" y="137922"/>
                  </a:lnTo>
                  <a:lnTo>
                    <a:pt x="543598" y="127177"/>
                  </a:lnTo>
                  <a:lnTo>
                    <a:pt x="547598" y="120586"/>
                  </a:lnTo>
                  <a:lnTo>
                    <a:pt x="553796" y="115912"/>
                  </a:lnTo>
                  <a:lnTo>
                    <a:pt x="559892" y="112864"/>
                  </a:lnTo>
                  <a:lnTo>
                    <a:pt x="567512" y="112864"/>
                  </a:lnTo>
                  <a:lnTo>
                    <a:pt x="567512" y="103720"/>
                  </a:lnTo>
                  <a:close/>
                </a:path>
                <a:path w="833119" h="442594">
                  <a:moveTo>
                    <a:pt x="832866" y="216687"/>
                  </a:moveTo>
                  <a:lnTo>
                    <a:pt x="826439" y="171170"/>
                  </a:lnTo>
                  <a:lnTo>
                    <a:pt x="808482" y="131622"/>
                  </a:lnTo>
                  <a:lnTo>
                    <a:pt x="779614" y="105752"/>
                  </a:lnTo>
                  <a:lnTo>
                    <a:pt x="759625" y="98044"/>
                  </a:lnTo>
                  <a:lnTo>
                    <a:pt x="759625" y="222783"/>
                  </a:lnTo>
                  <a:lnTo>
                    <a:pt x="759002" y="249097"/>
                  </a:lnTo>
                  <a:lnTo>
                    <a:pt x="753198" y="288023"/>
                  </a:lnTo>
                  <a:lnTo>
                    <a:pt x="726097" y="315849"/>
                  </a:lnTo>
                  <a:lnTo>
                    <a:pt x="713803" y="313867"/>
                  </a:lnTo>
                  <a:lnTo>
                    <a:pt x="705535" y="309753"/>
                  </a:lnTo>
                  <a:lnTo>
                    <a:pt x="702094" y="308038"/>
                  </a:lnTo>
                  <a:lnTo>
                    <a:pt x="690943" y="298488"/>
                  </a:lnTo>
                  <a:lnTo>
                    <a:pt x="680377" y="285369"/>
                  </a:lnTo>
                  <a:lnTo>
                    <a:pt x="680377" y="161734"/>
                  </a:lnTo>
                  <a:lnTo>
                    <a:pt x="709523" y="128943"/>
                  </a:lnTo>
                  <a:lnTo>
                    <a:pt x="721525" y="126682"/>
                  </a:lnTo>
                  <a:lnTo>
                    <a:pt x="728980" y="127546"/>
                  </a:lnTo>
                  <a:lnTo>
                    <a:pt x="756196" y="172415"/>
                  </a:lnTo>
                  <a:lnTo>
                    <a:pt x="759625" y="222783"/>
                  </a:lnTo>
                  <a:lnTo>
                    <a:pt x="759625" y="98044"/>
                  </a:lnTo>
                  <a:lnTo>
                    <a:pt x="756691" y="97231"/>
                  </a:lnTo>
                  <a:lnTo>
                    <a:pt x="744385" y="96100"/>
                  </a:lnTo>
                  <a:lnTo>
                    <a:pt x="733475" y="96939"/>
                  </a:lnTo>
                  <a:lnTo>
                    <a:pt x="692569" y="118440"/>
                  </a:lnTo>
                  <a:lnTo>
                    <a:pt x="680377" y="134302"/>
                  </a:lnTo>
                  <a:lnTo>
                    <a:pt x="680377" y="103733"/>
                  </a:lnTo>
                  <a:lnTo>
                    <a:pt x="584263" y="103733"/>
                  </a:lnTo>
                  <a:lnTo>
                    <a:pt x="584263" y="112864"/>
                  </a:lnTo>
                  <a:lnTo>
                    <a:pt x="594931" y="112864"/>
                  </a:lnTo>
                  <a:lnTo>
                    <a:pt x="602551" y="115912"/>
                  </a:lnTo>
                  <a:lnTo>
                    <a:pt x="611695" y="151066"/>
                  </a:lnTo>
                  <a:lnTo>
                    <a:pt x="611695" y="393674"/>
                  </a:lnTo>
                  <a:lnTo>
                    <a:pt x="593407" y="431774"/>
                  </a:lnTo>
                  <a:lnTo>
                    <a:pt x="584263" y="431774"/>
                  </a:lnTo>
                  <a:lnTo>
                    <a:pt x="584263" y="440918"/>
                  </a:lnTo>
                  <a:lnTo>
                    <a:pt x="715429" y="440918"/>
                  </a:lnTo>
                  <a:lnTo>
                    <a:pt x="715429" y="431774"/>
                  </a:lnTo>
                  <a:lnTo>
                    <a:pt x="703237" y="431774"/>
                  </a:lnTo>
                  <a:lnTo>
                    <a:pt x="695617" y="430250"/>
                  </a:lnTo>
                  <a:lnTo>
                    <a:pt x="692569" y="428726"/>
                  </a:lnTo>
                  <a:lnTo>
                    <a:pt x="687997" y="427202"/>
                  </a:lnTo>
                  <a:lnTo>
                    <a:pt x="684949" y="424154"/>
                  </a:lnTo>
                  <a:lnTo>
                    <a:pt x="681901" y="415010"/>
                  </a:lnTo>
                  <a:lnTo>
                    <a:pt x="680377" y="407390"/>
                  </a:lnTo>
                  <a:lnTo>
                    <a:pt x="680377" y="309753"/>
                  </a:lnTo>
                  <a:lnTo>
                    <a:pt x="687209" y="317157"/>
                  </a:lnTo>
                  <a:lnTo>
                    <a:pt x="693902" y="323278"/>
                  </a:lnTo>
                  <a:lnTo>
                    <a:pt x="732218" y="339661"/>
                  </a:lnTo>
                  <a:lnTo>
                    <a:pt x="741337" y="340233"/>
                  </a:lnTo>
                  <a:lnTo>
                    <a:pt x="754519" y="339356"/>
                  </a:lnTo>
                  <a:lnTo>
                    <a:pt x="798601" y="316369"/>
                  </a:lnTo>
                  <a:lnTo>
                    <a:pt x="820674" y="280695"/>
                  </a:lnTo>
                  <a:lnTo>
                    <a:pt x="832040" y="234403"/>
                  </a:lnTo>
                  <a:lnTo>
                    <a:pt x="832866" y="21668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3244495" y="452325"/>
              <a:ext cx="169601" cy="215404"/>
            </a:xfrm>
            <a:prstGeom prst="rect">
              <a:avLst/>
            </a:prstGeom>
          </p:spPr>
        </p:pic>
        <p:pic>
          <p:nvPicPr>
            <p:cNvPr id="8" name="object 8"/>
            <p:cNvPicPr/>
            <p:nvPr/>
          </p:nvPicPr>
          <p:blipFill>
            <a:blip r:embed="rId3"/>
            <a:stretch>
              <a:fillRect/>
            </a:stretch>
          </p:blipFill>
          <p:spPr>
            <a:xfrm>
              <a:off x="3443763" y="452325"/>
              <a:ext cx="139933" cy="215404"/>
            </a:xfrm>
            <a:prstGeom prst="rect">
              <a:avLst/>
            </a:prstGeom>
          </p:spPr>
        </p:pic>
      </p:grpSp>
      <p:grpSp>
        <p:nvGrpSpPr>
          <p:cNvPr id="9" name="object 9"/>
          <p:cNvGrpSpPr/>
          <p:nvPr/>
        </p:nvGrpSpPr>
        <p:grpSpPr>
          <a:xfrm>
            <a:off x="3886873" y="360801"/>
            <a:ext cx="383858" cy="306928"/>
            <a:chOff x="3734472" y="360801"/>
            <a:chExt cx="383858" cy="306928"/>
          </a:xfrm>
        </p:grpSpPr>
        <p:pic>
          <p:nvPicPr>
            <p:cNvPr id="10" name="object 10"/>
            <p:cNvPicPr/>
            <p:nvPr/>
          </p:nvPicPr>
          <p:blipFill>
            <a:blip r:embed="rId4"/>
            <a:stretch>
              <a:fillRect/>
            </a:stretch>
          </p:blipFill>
          <p:spPr>
            <a:xfrm>
              <a:off x="3734472" y="452325"/>
              <a:ext cx="191116" cy="215404"/>
            </a:xfrm>
            <a:prstGeom prst="rect">
              <a:avLst/>
            </a:prstGeom>
          </p:spPr>
        </p:pic>
        <p:sp>
          <p:nvSpPr>
            <p:cNvPr id="11" name="object 11"/>
            <p:cNvSpPr/>
            <p:nvPr/>
          </p:nvSpPr>
          <p:spPr>
            <a:xfrm>
              <a:off x="3952482" y="360801"/>
              <a:ext cx="165847" cy="300318"/>
            </a:xfrm>
            <a:custGeom>
              <a:avLst/>
              <a:gdLst/>
              <a:ahLst/>
              <a:cxnLst/>
              <a:rect l="l" t="t" r="r" b="b"/>
              <a:pathLst>
                <a:path w="187960" h="340359">
                  <a:moveTo>
                    <a:pt x="135731" y="340232"/>
                  </a:moveTo>
                  <a:lnTo>
                    <a:pt x="0" y="340232"/>
                  </a:lnTo>
                  <a:lnTo>
                    <a:pt x="0" y="332613"/>
                  </a:lnTo>
                  <a:lnTo>
                    <a:pt x="9144" y="332613"/>
                  </a:lnTo>
                  <a:lnTo>
                    <a:pt x="16764" y="331089"/>
                  </a:lnTo>
                  <a:lnTo>
                    <a:pt x="21336" y="328041"/>
                  </a:lnTo>
                  <a:lnTo>
                    <a:pt x="25908" y="326517"/>
                  </a:lnTo>
                  <a:lnTo>
                    <a:pt x="28956" y="323469"/>
                  </a:lnTo>
                  <a:lnTo>
                    <a:pt x="30480" y="318896"/>
                  </a:lnTo>
                  <a:lnTo>
                    <a:pt x="32004" y="315849"/>
                  </a:lnTo>
                  <a:lnTo>
                    <a:pt x="33528" y="306705"/>
                  </a:lnTo>
                  <a:lnTo>
                    <a:pt x="33528" y="135826"/>
                  </a:lnTo>
                  <a:lnTo>
                    <a:pt x="0" y="135826"/>
                  </a:lnTo>
                  <a:lnTo>
                    <a:pt x="0" y="111347"/>
                  </a:lnTo>
                  <a:lnTo>
                    <a:pt x="33528" y="111347"/>
                  </a:lnTo>
                  <a:lnTo>
                    <a:pt x="33528" y="94583"/>
                  </a:lnTo>
                  <a:lnTo>
                    <a:pt x="32004" y="82391"/>
                  </a:lnTo>
                  <a:lnTo>
                    <a:pt x="33696" y="65802"/>
                  </a:lnTo>
                  <a:lnTo>
                    <a:pt x="58007" y="22860"/>
                  </a:lnTo>
                  <a:lnTo>
                    <a:pt x="107513" y="1428"/>
                  </a:lnTo>
                  <a:lnTo>
                    <a:pt x="128111" y="0"/>
                  </a:lnTo>
                  <a:lnTo>
                    <a:pt x="142770" y="595"/>
                  </a:lnTo>
                  <a:lnTo>
                    <a:pt x="179927" y="16644"/>
                  </a:lnTo>
                  <a:lnTo>
                    <a:pt x="187642" y="36576"/>
                  </a:lnTo>
                  <a:lnTo>
                    <a:pt x="187642" y="44291"/>
                  </a:lnTo>
                  <a:lnTo>
                    <a:pt x="146399" y="64103"/>
                  </a:lnTo>
                  <a:lnTo>
                    <a:pt x="129635" y="30480"/>
                  </a:lnTo>
                  <a:lnTo>
                    <a:pt x="129635" y="21336"/>
                  </a:lnTo>
                  <a:lnTo>
                    <a:pt x="123539" y="15240"/>
                  </a:lnTo>
                  <a:lnTo>
                    <a:pt x="120491" y="13716"/>
                  </a:lnTo>
                  <a:lnTo>
                    <a:pt x="112871" y="13716"/>
                  </a:lnTo>
                  <a:lnTo>
                    <a:pt x="108299" y="15240"/>
                  </a:lnTo>
                  <a:lnTo>
                    <a:pt x="102203" y="24384"/>
                  </a:lnTo>
                  <a:lnTo>
                    <a:pt x="100679" y="30480"/>
                  </a:lnTo>
                  <a:lnTo>
                    <a:pt x="100679" y="111347"/>
                  </a:lnTo>
                  <a:lnTo>
                    <a:pt x="135731" y="111347"/>
                  </a:lnTo>
                  <a:lnTo>
                    <a:pt x="135731" y="135826"/>
                  </a:lnTo>
                  <a:lnTo>
                    <a:pt x="100679" y="135826"/>
                  </a:lnTo>
                  <a:lnTo>
                    <a:pt x="100679" y="294513"/>
                  </a:lnTo>
                  <a:lnTo>
                    <a:pt x="117062" y="330327"/>
                  </a:lnTo>
                  <a:lnTo>
                    <a:pt x="135731" y="332613"/>
                  </a:lnTo>
                  <a:lnTo>
                    <a:pt x="135731" y="340232"/>
                  </a:lnTo>
                  <a:close/>
                </a:path>
              </a:pathLst>
            </a:custGeom>
            <a:solidFill>
              <a:srgbClr val="006633"/>
            </a:solidFill>
          </p:spPr>
          <p:txBody>
            <a:bodyPr wrap="square" lIns="0" tIns="0" rIns="0" bIns="0" rtlCol="0"/>
            <a:lstStyle/>
            <a:p>
              <a:endParaRPr/>
            </a:p>
          </p:txBody>
        </p:sp>
      </p:grpSp>
      <p:grpSp>
        <p:nvGrpSpPr>
          <p:cNvPr id="12" name="object 12"/>
          <p:cNvGrpSpPr/>
          <p:nvPr/>
        </p:nvGrpSpPr>
        <p:grpSpPr>
          <a:xfrm>
            <a:off x="4367353" y="360802"/>
            <a:ext cx="912679" cy="308722"/>
            <a:chOff x="4214953" y="360801"/>
            <a:chExt cx="912679" cy="308722"/>
          </a:xfrm>
        </p:grpSpPr>
        <p:sp>
          <p:nvSpPr>
            <p:cNvPr id="13" name="object 13"/>
            <p:cNvSpPr/>
            <p:nvPr/>
          </p:nvSpPr>
          <p:spPr>
            <a:xfrm>
              <a:off x="4214953" y="360801"/>
              <a:ext cx="207309" cy="308722"/>
            </a:xfrm>
            <a:custGeom>
              <a:avLst/>
              <a:gdLst/>
              <a:ahLst/>
              <a:cxnLst/>
              <a:rect l="l" t="t" r="r" b="b"/>
              <a:pathLst>
                <a:path w="234950" h="349884">
                  <a:moveTo>
                    <a:pt x="118967" y="349377"/>
                  </a:moveTo>
                  <a:lnTo>
                    <a:pt x="45720" y="331088"/>
                  </a:lnTo>
                  <a:lnTo>
                    <a:pt x="39623" y="328040"/>
                  </a:lnTo>
                  <a:lnTo>
                    <a:pt x="30479" y="328040"/>
                  </a:lnTo>
                  <a:lnTo>
                    <a:pt x="25908" y="329564"/>
                  </a:lnTo>
                  <a:lnTo>
                    <a:pt x="21335" y="334137"/>
                  </a:lnTo>
                  <a:lnTo>
                    <a:pt x="16763" y="337185"/>
                  </a:lnTo>
                  <a:lnTo>
                    <a:pt x="12191" y="341757"/>
                  </a:lnTo>
                  <a:lnTo>
                    <a:pt x="9144" y="347853"/>
                  </a:lnTo>
                  <a:lnTo>
                    <a:pt x="0" y="347853"/>
                  </a:lnTo>
                  <a:lnTo>
                    <a:pt x="0" y="222789"/>
                  </a:lnTo>
                  <a:lnTo>
                    <a:pt x="9144" y="222789"/>
                  </a:lnTo>
                  <a:lnTo>
                    <a:pt x="16025" y="247627"/>
                  </a:lnTo>
                  <a:lnTo>
                    <a:pt x="25336" y="269474"/>
                  </a:lnTo>
                  <a:lnTo>
                    <a:pt x="51815" y="303656"/>
                  </a:lnTo>
                  <a:lnTo>
                    <a:pt x="100344" y="329374"/>
                  </a:lnTo>
                  <a:lnTo>
                    <a:pt x="117443" y="331088"/>
                  </a:lnTo>
                  <a:lnTo>
                    <a:pt x="130563" y="330207"/>
                  </a:lnTo>
                  <a:lnTo>
                    <a:pt x="168774" y="308465"/>
                  </a:lnTo>
                  <a:lnTo>
                    <a:pt x="178498" y="282225"/>
                  </a:lnTo>
                  <a:lnTo>
                    <a:pt x="178498" y="273081"/>
                  </a:lnTo>
                  <a:lnTo>
                    <a:pt x="152495" y="238029"/>
                  </a:lnTo>
                  <a:lnTo>
                    <a:pt x="145375" y="232267"/>
                  </a:lnTo>
                  <a:lnTo>
                    <a:pt x="135540" y="226218"/>
                  </a:lnTo>
                  <a:lnTo>
                    <a:pt x="123134" y="219598"/>
                  </a:lnTo>
                  <a:lnTo>
                    <a:pt x="86900" y="201184"/>
                  </a:lnTo>
                  <a:lnTo>
                    <a:pt x="68627" y="191273"/>
                  </a:lnTo>
                  <a:lnTo>
                    <a:pt x="32980" y="165663"/>
                  </a:lnTo>
                  <a:lnTo>
                    <a:pt x="7310" y="128548"/>
                  </a:lnTo>
                  <a:lnTo>
                    <a:pt x="1523" y="96107"/>
                  </a:lnTo>
                  <a:lnTo>
                    <a:pt x="3262" y="76603"/>
                  </a:lnTo>
                  <a:lnTo>
                    <a:pt x="30479" y="27432"/>
                  </a:lnTo>
                  <a:lnTo>
                    <a:pt x="63674" y="6858"/>
                  </a:lnTo>
                  <a:lnTo>
                    <a:pt x="103727" y="0"/>
                  </a:lnTo>
                  <a:lnTo>
                    <a:pt x="111728" y="285"/>
                  </a:lnTo>
                  <a:lnTo>
                    <a:pt x="155447" y="11215"/>
                  </a:lnTo>
                  <a:lnTo>
                    <a:pt x="163163" y="15240"/>
                  </a:lnTo>
                  <a:lnTo>
                    <a:pt x="173831" y="19812"/>
                  </a:lnTo>
                  <a:lnTo>
                    <a:pt x="183070" y="22859"/>
                  </a:lnTo>
                  <a:lnTo>
                    <a:pt x="190690" y="22859"/>
                  </a:lnTo>
                  <a:lnTo>
                    <a:pt x="193738" y="21336"/>
                  </a:lnTo>
                  <a:lnTo>
                    <a:pt x="196786" y="18288"/>
                  </a:lnTo>
                  <a:lnTo>
                    <a:pt x="199834" y="16764"/>
                  </a:lnTo>
                  <a:lnTo>
                    <a:pt x="201358" y="10668"/>
                  </a:lnTo>
                  <a:lnTo>
                    <a:pt x="204406" y="0"/>
                  </a:lnTo>
                  <a:lnTo>
                    <a:pt x="210502" y="0"/>
                  </a:lnTo>
                  <a:lnTo>
                    <a:pt x="213550" y="111347"/>
                  </a:lnTo>
                  <a:lnTo>
                    <a:pt x="204406" y="111347"/>
                  </a:lnTo>
                  <a:lnTo>
                    <a:pt x="199571" y="91654"/>
                  </a:lnTo>
                  <a:lnTo>
                    <a:pt x="192012" y="73818"/>
                  </a:lnTo>
                  <a:lnTo>
                    <a:pt x="154376" y="33115"/>
                  </a:lnTo>
                  <a:lnTo>
                    <a:pt x="108299" y="18288"/>
                  </a:lnTo>
                  <a:lnTo>
                    <a:pt x="96320" y="19145"/>
                  </a:lnTo>
                  <a:lnTo>
                    <a:pt x="62341" y="38924"/>
                  </a:lnTo>
                  <a:lnTo>
                    <a:pt x="53339" y="62579"/>
                  </a:lnTo>
                  <a:lnTo>
                    <a:pt x="53339" y="70199"/>
                  </a:lnTo>
                  <a:lnTo>
                    <a:pt x="82391" y="105251"/>
                  </a:lnTo>
                  <a:lnTo>
                    <a:pt x="116252" y="124579"/>
                  </a:lnTo>
                  <a:lnTo>
                    <a:pt x="135731" y="134302"/>
                  </a:lnTo>
                  <a:lnTo>
                    <a:pt x="162273" y="147994"/>
                  </a:lnTo>
                  <a:lnTo>
                    <a:pt x="202248" y="174807"/>
                  </a:lnTo>
                  <a:lnTo>
                    <a:pt x="229552" y="215122"/>
                  </a:lnTo>
                  <a:lnTo>
                    <a:pt x="234886" y="247173"/>
                  </a:lnTo>
                  <a:lnTo>
                    <a:pt x="232862" y="267167"/>
                  </a:lnTo>
                  <a:lnTo>
                    <a:pt x="216241" y="303189"/>
                  </a:lnTo>
                  <a:lnTo>
                    <a:pt x="184198" y="332017"/>
                  </a:lnTo>
                  <a:lnTo>
                    <a:pt x="142985" y="347400"/>
                  </a:lnTo>
                  <a:lnTo>
                    <a:pt x="118967" y="349377"/>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4451788" y="452325"/>
              <a:ext cx="189771" cy="215404"/>
            </a:xfrm>
            <a:prstGeom prst="rect">
              <a:avLst/>
            </a:prstGeom>
          </p:spPr>
        </p:pic>
        <p:sp>
          <p:nvSpPr>
            <p:cNvPr id="15" name="object 15"/>
            <p:cNvSpPr/>
            <p:nvPr/>
          </p:nvSpPr>
          <p:spPr>
            <a:xfrm>
              <a:off x="4663148" y="360806"/>
              <a:ext cx="464484" cy="307041"/>
            </a:xfrm>
            <a:custGeom>
              <a:avLst/>
              <a:gdLst/>
              <a:ahLst/>
              <a:cxnLst/>
              <a:rect l="l" t="t" r="r" b="b"/>
              <a:pathLst>
                <a:path w="526414" h="347980">
                  <a:moveTo>
                    <a:pt x="123545" y="332613"/>
                  </a:moveTo>
                  <a:lnTo>
                    <a:pt x="96316" y="304419"/>
                  </a:lnTo>
                  <a:lnTo>
                    <a:pt x="96012" y="292989"/>
                  </a:lnTo>
                  <a:lnTo>
                    <a:pt x="96012" y="7620"/>
                  </a:lnTo>
                  <a:lnTo>
                    <a:pt x="0" y="7620"/>
                  </a:lnTo>
                  <a:lnTo>
                    <a:pt x="0" y="16764"/>
                  </a:lnTo>
                  <a:lnTo>
                    <a:pt x="10668" y="16764"/>
                  </a:lnTo>
                  <a:lnTo>
                    <a:pt x="16764" y="19812"/>
                  </a:lnTo>
                  <a:lnTo>
                    <a:pt x="27432" y="54952"/>
                  </a:lnTo>
                  <a:lnTo>
                    <a:pt x="27432" y="292989"/>
                  </a:lnTo>
                  <a:lnTo>
                    <a:pt x="16764" y="329565"/>
                  </a:lnTo>
                  <a:lnTo>
                    <a:pt x="0" y="332613"/>
                  </a:lnTo>
                  <a:lnTo>
                    <a:pt x="0" y="340233"/>
                  </a:lnTo>
                  <a:lnTo>
                    <a:pt x="123545" y="340233"/>
                  </a:lnTo>
                  <a:lnTo>
                    <a:pt x="123545" y="332613"/>
                  </a:lnTo>
                  <a:close/>
                </a:path>
                <a:path w="526414" h="347980">
                  <a:moveTo>
                    <a:pt x="233362" y="38100"/>
                  </a:moveTo>
                  <a:lnTo>
                    <a:pt x="210121" y="2476"/>
                  </a:lnTo>
                  <a:lnTo>
                    <a:pt x="195173" y="0"/>
                  </a:lnTo>
                  <a:lnTo>
                    <a:pt x="187477" y="596"/>
                  </a:lnTo>
                  <a:lnTo>
                    <a:pt x="157911" y="30391"/>
                  </a:lnTo>
                  <a:lnTo>
                    <a:pt x="157073" y="38100"/>
                  </a:lnTo>
                  <a:lnTo>
                    <a:pt x="157911" y="45631"/>
                  </a:lnTo>
                  <a:lnTo>
                    <a:pt x="187477" y="75463"/>
                  </a:lnTo>
                  <a:lnTo>
                    <a:pt x="195173" y="76301"/>
                  </a:lnTo>
                  <a:lnTo>
                    <a:pt x="202946" y="75463"/>
                  </a:lnTo>
                  <a:lnTo>
                    <a:pt x="232778" y="45631"/>
                  </a:lnTo>
                  <a:lnTo>
                    <a:pt x="233362" y="38100"/>
                  </a:lnTo>
                  <a:close/>
                </a:path>
                <a:path w="526414" h="347980">
                  <a:moveTo>
                    <a:pt x="257746" y="332613"/>
                  </a:moveTo>
                  <a:lnTo>
                    <a:pt x="230606" y="304419"/>
                  </a:lnTo>
                  <a:lnTo>
                    <a:pt x="230314" y="292989"/>
                  </a:lnTo>
                  <a:lnTo>
                    <a:pt x="230314" y="111353"/>
                  </a:lnTo>
                  <a:lnTo>
                    <a:pt x="132689" y="111353"/>
                  </a:lnTo>
                  <a:lnTo>
                    <a:pt x="132689" y="120497"/>
                  </a:lnTo>
                  <a:lnTo>
                    <a:pt x="144881" y="120497"/>
                  </a:lnTo>
                  <a:lnTo>
                    <a:pt x="150977" y="123545"/>
                  </a:lnTo>
                  <a:lnTo>
                    <a:pt x="161645" y="158686"/>
                  </a:lnTo>
                  <a:lnTo>
                    <a:pt x="161645" y="292989"/>
                  </a:lnTo>
                  <a:lnTo>
                    <a:pt x="150977" y="329565"/>
                  </a:lnTo>
                  <a:lnTo>
                    <a:pt x="132689" y="332613"/>
                  </a:lnTo>
                  <a:lnTo>
                    <a:pt x="132689" y="340233"/>
                  </a:lnTo>
                  <a:lnTo>
                    <a:pt x="257746" y="340233"/>
                  </a:lnTo>
                  <a:lnTo>
                    <a:pt x="257746" y="332613"/>
                  </a:lnTo>
                  <a:close/>
                </a:path>
                <a:path w="526414" h="347980">
                  <a:moveTo>
                    <a:pt x="526262" y="320421"/>
                  </a:moveTo>
                  <a:lnTo>
                    <a:pt x="517017" y="320421"/>
                  </a:lnTo>
                  <a:lnTo>
                    <a:pt x="510921" y="318897"/>
                  </a:lnTo>
                  <a:lnTo>
                    <a:pt x="506349" y="315849"/>
                  </a:lnTo>
                  <a:lnTo>
                    <a:pt x="501777" y="311277"/>
                  </a:lnTo>
                  <a:lnTo>
                    <a:pt x="500253" y="309753"/>
                  </a:lnTo>
                  <a:lnTo>
                    <a:pt x="498729" y="303657"/>
                  </a:lnTo>
                  <a:lnTo>
                    <a:pt x="498500" y="299935"/>
                  </a:lnTo>
                  <a:lnTo>
                    <a:pt x="497967" y="293357"/>
                  </a:lnTo>
                  <a:lnTo>
                    <a:pt x="497446" y="283895"/>
                  </a:lnTo>
                  <a:lnTo>
                    <a:pt x="497230" y="272707"/>
                  </a:lnTo>
                  <a:lnTo>
                    <a:pt x="497205" y="132778"/>
                  </a:lnTo>
                  <a:lnTo>
                    <a:pt x="497205" y="7620"/>
                  </a:lnTo>
                  <a:lnTo>
                    <a:pt x="396532" y="7620"/>
                  </a:lnTo>
                  <a:lnTo>
                    <a:pt x="396532" y="18288"/>
                  </a:lnTo>
                  <a:lnTo>
                    <a:pt x="407200" y="18288"/>
                  </a:lnTo>
                  <a:lnTo>
                    <a:pt x="413296" y="19812"/>
                  </a:lnTo>
                  <a:lnTo>
                    <a:pt x="428625" y="132778"/>
                  </a:lnTo>
                  <a:lnTo>
                    <a:pt x="428625" y="163258"/>
                  </a:lnTo>
                  <a:lnTo>
                    <a:pt x="428536" y="283895"/>
                  </a:lnTo>
                  <a:lnTo>
                    <a:pt x="399173" y="316636"/>
                  </a:lnTo>
                  <a:lnTo>
                    <a:pt x="388912" y="318897"/>
                  </a:lnTo>
                  <a:lnTo>
                    <a:pt x="381292" y="318897"/>
                  </a:lnTo>
                  <a:lnTo>
                    <a:pt x="355384" y="283756"/>
                  </a:lnTo>
                  <a:lnTo>
                    <a:pt x="349592" y="240030"/>
                  </a:lnTo>
                  <a:lnTo>
                    <a:pt x="349288" y="219748"/>
                  </a:lnTo>
                  <a:lnTo>
                    <a:pt x="349592" y="200545"/>
                  </a:lnTo>
                  <a:lnTo>
                    <a:pt x="355384" y="160210"/>
                  </a:lnTo>
                  <a:lnTo>
                    <a:pt x="378244" y="128206"/>
                  </a:lnTo>
                  <a:lnTo>
                    <a:pt x="419100" y="148132"/>
                  </a:lnTo>
                  <a:lnTo>
                    <a:pt x="428625" y="163258"/>
                  </a:lnTo>
                  <a:lnTo>
                    <a:pt x="428625" y="132778"/>
                  </a:lnTo>
                  <a:lnTo>
                    <a:pt x="394868" y="107581"/>
                  </a:lnTo>
                  <a:lnTo>
                    <a:pt x="372148" y="103733"/>
                  </a:lnTo>
                  <a:lnTo>
                    <a:pt x="359841" y="104825"/>
                  </a:lnTo>
                  <a:lnTo>
                    <a:pt x="314020" y="127647"/>
                  </a:lnTo>
                  <a:lnTo>
                    <a:pt x="289750" y="163258"/>
                  </a:lnTo>
                  <a:lnTo>
                    <a:pt x="278180" y="212382"/>
                  </a:lnTo>
                  <a:lnTo>
                    <a:pt x="277558" y="230403"/>
                  </a:lnTo>
                  <a:lnTo>
                    <a:pt x="278726" y="252412"/>
                  </a:lnTo>
                  <a:lnTo>
                    <a:pt x="288493" y="291312"/>
                  </a:lnTo>
                  <a:lnTo>
                    <a:pt x="311391" y="325348"/>
                  </a:lnTo>
                  <a:lnTo>
                    <a:pt x="346760" y="345300"/>
                  </a:lnTo>
                  <a:lnTo>
                    <a:pt x="367576" y="347853"/>
                  </a:lnTo>
                  <a:lnTo>
                    <a:pt x="375551" y="347306"/>
                  </a:lnTo>
                  <a:lnTo>
                    <a:pt x="412737" y="329184"/>
                  </a:lnTo>
                  <a:lnTo>
                    <a:pt x="428625" y="311277"/>
                  </a:lnTo>
                  <a:lnTo>
                    <a:pt x="428625" y="347853"/>
                  </a:lnTo>
                  <a:lnTo>
                    <a:pt x="526262" y="329565"/>
                  </a:lnTo>
                  <a:lnTo>
                    <a:pt x="526262" y="320421"/>
                  </a:lnTo>
                  <a:close/>
                </a:path>
              </a:pathLst>
            </a:custGeom>
            <a:solidFill>
              <a:srgbClr val="006633"/>
            </a:solidFill>
          </p:spPr>
          <p:txBody>
            <a:bodyPr wrap="square" lIns="0" tIns="0" rIns="0" bIns="0" rtlCol="0"/>
            <a:lstStyle/>
            <a:p>
              <a:endParaRPr/>
            </a:p>
          </p:txBody>
        </p:sp>
      </p:grpSp>
      <p:grpSp>
        <p:nvGrpSpPr>
          <p:cNvPr id="16" name="object 16"/>
          <p:cNvGrpSpPr/>
          <p:nvPr/>
        </p:nvGrpSpPr>
        <p:grpSpPr>
          <a:xfrm>
            <a:off x="5391601" y="367525"/>
            <a:ext cx="1134593" cy="300318"/>
            <a:chOff x="5239200" y="367525"/>
            <a:chExt cx="1134593" cy="300318"/>
          </a:xfrm>
        </p:grpSpPr>
        <p:sp>
          <p:nvSpPr>
            <p:cNvPr id="17" name="object 17"/>
            <p:cNvSpPr/>
            <p:nvPr/>
          </p:nvSpPr>
          <p:spPr>
            <a:xfrm>
              <a:off x="5239200" y="367525"/>
              <a:ext cx="436469" cy="300318"/>
            </a:xfrm>
            <a:custGeom>
              <a:avLst/>
              <a:gdLst/>
              <a:ahLst/>
              <a:cxnLst/>
              <a:rect l="l" t="t" r="r" b="b"/>
              <a:pathLst>
                <a:path w="494664" h="340359">
                  <a:moveTo>
                    <a:pt x="347757" y="340233"/>
                  </a:moveTo>
                  <a:lnTo>
                    <a:pt x="337089" y="340233"/>
                  </a:lnTo>
                  <a:lnTo>
                    <a:pt x="254698" y="126682"/>
                  </a:lnTo>
                  <a:lnTo>
                    <a:pt x="164687" y="340233"/>
                  </a:lnTo>
                  <a:lnTo>
                    <a:pt x="155543" y="340233"/>
                  </a:lnTo>
                  <a:lnTo>
                    <a:pt x="45719" y="68675"/>
                  </a:lnTo>
                  <a:lnTo>
                    <a:pt x="38076" y="50110"/>
                  </a:lnTo>
                  <a:lnTo>
                    <a:pt x="18288" y="13716"/>
                  </a:lnTo>
                  <a:lnTo>
                    <a:pt x="0" y="9144"/>
                  </a:lnTo>
                  <a:lnTo>
                    <a:pt x="0" y="0"/>
                  </a:lnTo>
                  <a:lnTo>
                    <a:pt x="144875" y="0"/>
                  </a:lnTo>
                  <a:lnTo>
                    <a:pt x="144875" y="9144"/>
                  </a:lnTo>
                  <a:lnTo>
                    <a:pt x="132683" y="9144"/>
                  </a:lnTo>
                  <a:lnTo>
                    <a:pt x="125063" y="10668"/>
                  </a:lnTo>
                  <a:lnTo>
                    <a:pt x="120491" y="13716"/>
                  </a:lnTo>
                  <a:lnTo>
                    <a:pt x="117443" y="16764"/>
                  </a:lnTo>
                  <a:lnTo>
                    <a:pt x="115919" y="21336"/>
                  </a:lnTo>
                  <a:lnTo>
                    <a:pt x="115919" y="25908"/>
                  </a:lnTo>
                  <a:lnTo>
                    <a:pt x="116538" y="31899"/>
                  </a:lnTo>
                  <a:lnTo>
                    <a:pt x="118586" y="40624"/>
                  </a:lnTo>
                  <a:lnTo>
                    <a:pt x="122348" y="51920"/>
                  </a:lnTo>
                  <a:lnTo>
                    <a:pt x="128111" y="65627"/>
                  </a:lnTo>
                  <a:lnTo>
                    <a:pt x="192119" y="227361"/>
                  </a:lnTo>
                  <a:lnTo>
                    <a:pt x="245554" y="100679"/>
                  </a:lnTo>
                  <a:lnTo>
                    <a:pt x="231838" y="65627"/>
                  </a:lnTo>
                  <a:lnTo>
                    <a:pt x="226409" y="52158"/>
                  </a:lnTo>
                  <a:lnTo>
                    <a:pt x="221551" y="41386"/>
                  </a:lnTo>
                  <a:lnTo>
                    <a:pt x="217265" y="33185"/>
                  </a:lnTo>
                  <a:lnTo>
                    <a:pt x="213550" y="27432"/>
                  </a:lnTo>
                  <a:lnTo>
                    <a:pt x="210502" y="21336"/>
                  </a:lnTo>
                  <a:lnTo>
                    <a:pt x="205930" y="15240"/>
                  </a:lnTo>
                  <a:lnTo>
                    <a:pt x="199834" y="13716"/>
                  </a:lnTo>
                  <a:lnTo>
                    <a:pt x="195262" y="10668"/>
                  </a:lnTo>
                  <a:lnTo>
                    <a:pt x="186023" y="9144"/>
                  </a:lnTo>
                  <a:lnTo>
                    <a:pt x="176879" y="9144"/>
                  </a:lnTo>
                  <a:lnTo>
                    <a:pt x="176879" y="0"/>
                  </a:lnTo>
                  <a:lnTo>
                    <a:pt x="337089" y="0"/>
                  </a:lnTo>
                  <a:lnTo>
                    <a:pt x="337089" y="9144"/>
                  </a:lnTo>
                  <a:lnTo>
                    <a:pt x="326421" y="9144"/>
                  </a:lnTo>
                  <a:lnTo>
                    <a:pt x="318801" y="10668"/>
                  </a:lnTo>
                  <a:lnTo>
                    <a:pt x="312705" y="12192"/>
                  </a:lnTo>
                  <a:lnTo>
                    <a:pt x="309657" y="12192"/>
                  </a:lnTo>
                  <a:lnTo>
                    <a:pt x="305085" y="16764"/>
                  </a:lnTo>
                  <a:lnTo>
                    <a:pt x="302037" y="22859"/>
                  </a:lnTo>
                  <a:lnTo>
                    <a:pt x="302037" y="27432"/>
                  </a:lnTo>
                  <a:lnTo>
                    <a:pt x="302847" y="31185"/>
                  </a:lnTo>
                  <a:lnTo>
                    <a:pt x="308467" y="47872"/>
                  </a:lnTo>
                  <a:lnTo>
                    <a:pt x="312705" y="61055"/>
                  </a:lnTo>
                  <a:lnTo>
                    <a:pt x="373665" y="219741"/>
                  </a:lnTo>
                  <a:lnTo>
                    <a:pt x="432649" y="65960"/>
                  </a:lnTo>
                  <a:lnTo>
                    <a:pt x="435673" y="57626"/>
                  </a:lnTo>
                  <a:lnTo>
                    <a:pt x="437840" y="51006"/>
                  </a:lnTo>
                  <a:lnTo>
                    <a:pt x="439293" y="45815"/>
                  </a:lnTo>
                  <a:lnTo>
                    <a:pt x="440817" y="41243"/>
                  </a:lnTo>
                  <a:lnTo>
                    <a:pt x="440817" y="24384"/>
                  </a:lnTo>
                  <a:lnTo>
                    <a:pt x="439293" y="19812"/>
                  </a:lnTo>
                  <a:lnTo>
                    <a:pt x="407289" y="9144"/>
                  </a:lnTo>
                  <a:lnTo>
                    <a:pt x="407289" y="0"/>
                  </a:lnTo>
                  <a:lnTo>
                    <a:pt x="494157" y="0"/>
                  </a:lnTo>
                  <a:lnTo>
                    <a:pt x="494157" y="9144"/>
                  </a:lnTo>
                  <a:lnTo>
                    <a:pt x="488061" y="9144"/>
                  </a:lnTo>
                  <a:lnTo>
                    <a:pt x="483489" y="10668"/>
                  </a:lnTo>
                  <a:lnTo>
                    <a:pt x="474345" y="16764"/>
                  </a:lnTo>
                  <a:lnTo>
                    <a:pt x="471297" y="21336"/>
                  </a:lnTo>
                  <a:lnTo>
                    <a:pt x="466725" y="27432"/>
                  </a:lnTo>
                  <a:lnTo>
                    <a:pt x="465629" y="30828"/>
                  </a:lnTo>
                  <a:lnTo>
                    <a:pt x="451485" y="65627"/>
                  </a:lnTo>
                  <a:lnTo>
                    <a:pt x="347757" y="340233"/>
                  </a:lnTo>
                  <a:close/>
                </a:path>
              </a:pathLst>
            </a:custGeom>
            <a:solidFill>
              <a:srgbClr val="006633"/>
            </a:solidFill>
          </p:spPr>
          <p:txBody>
            <a:bodyPr wrap="square" lIns="0" tIns="0" rIns="0" bIns="0" rtlCol="0"/>
            <a:lstStyle/>
            <a:p>
              <a:endParaRPr/>
            </a:p>
          </p:txBody>
        </p:sp>
        <p:pic>
          <p:nvPicPr>
            <p:cNvPr id="18" name="object 18"/>
            <p:cNvPicPr/>
            <p:nvPr/>
          </p:nvPicPr>
          <p:blipFill>
            <a:blip r:embed="rId6"/>
            <a:stretch>
              <a:fillRect/>
            </a:stretch>
          </p:blipFill>
          <p:spPr>
            <a:xfrm>
              <a:off x="5690048" y="452325"/>
              <a:ext cx="349922" cy="215404"/>
            </a:xfrm>
            <a:prstGeom prst="rect">
              <a:avLst/>
            </a:prstGeom>
          </p:spPr>
        </p:pic>
        <p:sp>
          <p:nvSpPr>
            <p:cNvPr id="19" name="object 19"/>
            <p:cNvSpPr/>
            <p:nvPr/>
          </p:nvSpPr>
          <p:spPr>
            <a:xfrm>
              <a:off x="6056107" y="385006"/>
              <a:ext cx="136151" cy="280147"/>
            </a:xfrm>
            <a:custGeom>
              <a:avLst/>
              <a:gdLst/>
              <a:ahLst/>
              <a:cxnLst/>
              <a:rect l="l" t="t" r="r" b="b"/>
              <a:pathLst>
                <a:path w="154304" h="317500">
                  <a:moveTo>
                    <a:pt x="88392" y="317373"/>
                  </a:moveTo>
                  <a:lnTo>
                    <a:pt x="51816" y="305181"/>
                  </a:lnTo>
                  <a:lnTo>
                    <a:pt x="31122" y="271447"/>
                  </a:lnTo>
                  <a:lnTo>
                    <a:pt x="30480" y="231933"/>
                  </a:lnTo>
                  <a:lnTo>
                    <a:pt x="30480" y="108394"/>
                  </a:lnTo>
                  <a:lnTo>
                    <a:pt x="0" y="108394"/>
                  </a:lnTo>
                  <a:lnTo>
                    <a:pt x="0" y="99250"/>
                  </a:lnTo>
                  <a:lnTo>
                    <a:pt x="15192" y="88622"/>
                  </a:lnTo>
                  <a:lnTo>
                    <a:pt x="28956" y="77450"/>
                  </a:lnTo>
                  <a:lnTo>
                    <a:pt x="63341" y="40813"/>
                  </a:lnTo>
                  <a:lnTo>
                    <a:pt x="89916" y="0"/>
                  </a:lnTo>
                  <a:lnTo>
                    <a:pt x="99155" y="0"/>
                  </a:lnTo>
                  <a:lnTo>
                    <a:pt x="99155" y="83915"/>
                  </a:lnTo>
                  <a:lnTo>
                    <a:pt x="154019" y="83915"/>
                  </a:lnTo>
                  <a:lnTo>
                    <a:pt x="154019" y="108394"/>
                  </a:lnTo>
                  <a:lnTo>
                    <a:pt x="99155" y="108394"/>
                  </a:lnTo>
                  <a:lnTo>
                    <a:pt x="99179" y="258825"/>
                  </a:lnTo>
                  <a:lnTo>
                    <a:pt x="112871" y="288417"/>
                  </a:lnTo>
                  <a:lnTo>
                    <a:pt x="115919" y="288417"/>
                  </a:lnTo>
                  <a:lnTo>
                    <a:pt x="123682" y="286964"/>
                  </a:lnTo>
                  <a:lnTo>
                    <a:pt x="131159" y="282511"/>
                  </a:lnTo>
                  <a:lnTo>
                    <a:pt x="138636" y="274915"/>
                  </a:lnTo>
                  <a:lnTo>
                    <a:pt x="146399" y="264032"/>
                  </a:lnTo>
                  <a:lnTo>
                    <a:pt x="154019" y="270129"/>
                  </a:lnTo>
                  <a:lnTo>
                    <a:pt x="142278" y="290369"/>
                  </a:lnTo>
                  <a:lnTo>
                    <a:pt x="127527" y="305180"/>
                  </a:lnTo>
                  <a:lnTo>
                    <a:pt x="109616" y="314277"/>
                  </a:lnTo>
                  <a:lnTo>
                    <a:pt x="88392" y="317373"/>
                  </a:lnTo>
                  <a:close/>
                </a:path>
              </a:pathLst>
            </a:custGeom>
            <a:solidFill>
              <a:srgbClr val="006633"/>
            </a:solidFill>
          </p:spPr>
          <p:txBody>
            <a:bodyPr wrap="square" lIns="0" tIns="0" rIns="0" bIns="0" rtlCol="0"/>
            <a:lstStyle/>
            <a:p>
              <a:endParaRPr/>
            </a:p>
          </p:txBody>
        </p:sp>
        <p:pic>
          <p:nvPicPr>
            <p:cNvPr id="20" name="object 20"/>
            <p:cNvPicPr/>
            <p:nvPr/>
          </p:nvPicPr>
          <p:blipFill>
            <a:blip r:embed="rId7"/>
            <a:stretch>
              <a:fillRect/>
            </a:stretch>
          </p:blipFill>
          <p:spPr>
            <a:xfrm>
              <a:off x="6204192" y="452325"/>
              <a:ext cx="169601" cy="215404"/>
            </a:xfrm>
            <a:prstGeom prst="rect">
              <a:avLst/>
            </a:prstGeom>
          </p:spPr>
        </p:pic>
      </p:grpSp>
      <p:pic>
        <p:nvPicPr>
          <p:cNvPr id="21" name="object 21"/>
          <p:cNvPicPr/>
          <p:nvPr/>
        </p:nvPicPr>
        <p:blipFill>
          <a:blip r:embed="rId8"/>
          <a:stretch>
            <a:fillRect/>
          </a:stretch>
        </p:blipFill>
        <p:spPr>
          <a:xfrm>
            <a:off x="985081" y="1413342"/>
            <a:ext cx="1476487" cy="215601"/>
          </a:xfrm>
          <a:prstGeom prst="rect">
            <a:avLst/>
          </a:prstGeom>
        </p:spPr>
      </p:pic>
      <p:grpSp>
        <p:nvGrpSpPr>
          <p:cNvPr id="22" name="object 22"/>
          <p:cNvGrpSpPr/>
          <p:nvPr/>
        </p:nvGrpSpPr>
        <p:grpSpPr>
          <a:xfrm>
            <a:off x="2557126" y="1417657"/>
            <a:ext cx="974407" cy="211287"/>
            <a:chOff x="2404726" y="1417656"/>
            <a:chExt cx="974407" cy="211287"/>
          </a:xfrm>
        </p:grpSpPr>
        <p:sp>
          <p:nvSpPr>
            <p:cNvPr id="23" name="object 23"/>
            <p:cNvSpPr/>
            <p:nvPr/>
          </p:nvSpPr>
          <p:spPr>
            <a:xfrm>
              <a:off x="2404726" y="1472788"/>
              <a:ext cx="229160" cy="153521"/>
            </a:xfrm>
            <a:custGeom>
              <a:avLst/>
              <a:gdLst/>
              <a:ahLst/>
              <a:cxnLst/>
              <a:rect l="l" t="t" r="r" b="b"/>
              <a:pathLst>
                <a:path w="259714" h="173989">
                  <a:moveTo>
                    <a:pt x="202882" y="173926"/>
                  </a:moveTo>
                  <a:lnTo>
                    <a:pt x="158591" y="173926"/>
                  </a:lnTo>
                  <a:lnTo>
                    <a:pt x="128111" y="61055"/>
                  </a:lnTo>
                  <a:lnTo>
                    <a:pt x="99155" y="173926"/>
                  </a:lnTo>
                  <a:lnTo>
                    <a:pt x="54863" y="173926"/>
                  </a:lnTo>
                  <a:lnTo>
                    <a:pt x="0" y="0"/>
                  </a:lnTo>
                  <a:lnTo>
                    <a:pt x="44195" y="0"/>
                  </a:lnTo>
                  <a:lnTo>
                    <a:pt x="76199" y="114490"/>
                  </a:lnTo>
                  <a:lnTo>
                    <a:pt x="106775" y="0"/>
                  </a:lnTo>
                  <a:lnTo>
                    <a:pt x="150971" y="0"/>
                  </a:lnTo>
                  <a:lnTo>
                    <a:pt x="179927" y="114490"/>
                  </a:lnTo>
                  <a:lnTo>
                    <a:pt x="213550" y="0"/>
                  </a:lnTo>
                  <a:lnTo>
                    <a:pt x="259270" y="0"/>
                  </a:lnTo>
                  <a:lnTo>
                    <a:pt x="202882" y="173926"/>
                  </a:lnTo>
                  <a:close/>
                </a:path>
              </a:pathLst>
            </a:custGeom>
            <a:solidFill>
              <a:srgbClr val="FF0000"/>
            </a:solidFill>
          </p:spPr>
          <p:txBody>
            <a:bodyPr wrap="square" lIns="0" tIns="0" rIns="0" bIns="0" rtlCol="0"/>
            <a:lstStyle/>
            <a:p>
              <a:endParaRPr/>
            </a:p>
          </p:txBody>
        </p:sp>
        <p:pic>
          <p:nvPicPr>
            <p:cNvPr id="24" name="object 24"/>
            <p:cNvPicPr/>
            <p:nvPr/>
          </p:nvPicPr>
          <p:blipFill>
            <a:blip r:embed="rId9"/>
            <a:stretch>
              <a:fillRect/>
            </a:stretch>
          </p:blipFill>
          <p:spPr>
            <a:xfrm>
              <a:off x="2646941" y="1468755"/>
              <a:ext cx="144051" cy="160188"/>
            </a:xfrm>
            <a:prstGeom prst="rect">
              <a:avLst/>
            </a:prstGeom>
          </p:spPr>
        </p:pic>
        <p:pic>
          <p:nvPicPr>
            <p:cNvPr id="25" name="object 25"/>
            <p:cNvPicPr/>
            <p:nvPr/>
          </p:nvPicPr>
          <p:blipFill>
            <a:blip r:embed="rId10"/>
            <a:stretch>
              <a:fillRect/>
            </a:stretch>
          </p:blipFill>
          <p:spPr>
            <a:xfrm>
              <a:off x="2808474" y="1468754"/>
              <a:ext cx="142623" cy="160188"/>
            </a:xfrm>
            <a:prstGeom prst="rect">
              <a:avLst/>
            </a:prstGeom>
          </p:spPr>
        </p:pic>
        <p:pic>
          <p:nvPicPr>
            <p:cNvPr id="26" name="object 26"/>
            <p:cNvPicPr/>
            <p:nvPr/>
          </p:nvPicPr>
          <p:blipFill>
            <a:blip r:embed="rId11"/>
            <a:stretch>
              <a:fillRect/>
            </a:stretch>
          </p:blipFill>
          <p:spPr>
            <a:xfrm>
              <a:off x="2970006" y="1417656"/>
              <a:ext cx="247594" cy="211286"/>
            </a:xfrm>
            <a:prstGeom prst="rect">
              <a:avLst/>
            </a:prstGeom>
          </p:spPr>
        </p:pic>
        <p:pic>
          <p:nvPicPr>
            <p:cNvPr id="27" name="object 27"/>
            <p:cNvPicPr/>
            <p:nvPr/>
          </p:nvPicPr>
          <p:blipFill>
            <a:blip r:embed="rId12"/>
            <a:stretch>
              <a:fillRect/>
            </a:stretch>
          </p:blipFill>
          <p:spPr>
            <a:xfrm>
              <a:off x="3236427" y="1468754"/>
              <a:ext cx="142706" cy="160188"/>
            </a:xfrm>
            <a:prstGeom prst="rect">
              <a:avLst/>
            </a:prstGeom>
          </p:spPr>
        </p:pic>
      </p:grpSp>
      <p:sp>
        <p:nvSpPr>
          <p:cNvPr id="28" name="object 28"/>
          <p:cNvSpPr/>
          <p:nvPr/>
        </p:nvSpPr>
        <p:spPr>
          <a:xfrm>
            <a:off x="3574564" y="1472790"/>
            <a:ext cx="40901" cy="40901"/>
          </a:xfrm>
          <a:custGeom>
            <a:avLst/>
            <a:gdLst/>
            <a:ahLst/>
            <a:cxnLst/>
            <a:rect l="l" t="t" r="r" b="b"/>
            <a:pathLst>
              <a:path w="46354" h="46355">
                <a:moveTo>
                  <a:pt x="45815" y="45815"/>
                </a:moveTo>
                <a:lnTo>
                  <a:pt x="0" y="45815"/>
                </a:lnTo>
                <a:lnTo>
                  <a:pt x="0" y="0"/>
                </a:lnTo>
                <a:lnTo>
                  <a:pt x="45815" y="0"/>
                </a:lnTo>
                <a:lnTo>
                  <a:pt x="45815" y="45815"/>
                </a:lnTo>
                <a:close/>
              </a:path>
            </a:pathLst>
          </a:custGeom>
          <a:solidFill>
            <a:srgbClr val="FF0000"/>
          </a:solidFill>
        </p:spPr>
        <p:txBody>
          <a:bodyPr wrap="square" lIns="0" tIns="0" rIns="0" bIns="0" rtlCol="0"/>
          <a:lstStyle/>
          <a:p>
            <a:endParaRPr/>
          </a:p>
        </p:txBody>
      </p:sp>
      <p:sp>
        <p:nvSpPr>
          <p:cNvPr id="29" name="object 29"/>
          <p:cNvSpPr/>
          <p:nvPr/>
        </p:nvSpPr>
        <p:spPr>
          <a:xfrm>
            <a:off x="3574564" y="1585912"/>
            <a:ext cx="40901" cy="40341"/>
          </a:xfrm>
          <a:custGeom>
            <a:avLst/>
            <a:gdLst/>
            <a:ahLst/>
            <a:cxnLst/>
            <a:rect l="l" t="t" r="r" b="b"/>
            <a:pathLst>
              <a:path w="46354" h="45719">
                <a:moveTo>
                  <a:pt x="45815" y="45720"/>
                </a:moveTo>
                <a:lnTo>
                  <a:pt x="0" y="45720"/>
                </a:lnTo>
                <a:lnTo>
                  <a:pt x="0" y="0"/>
                </a:lnTo>
                <a:lnTo>
                  <a:pt x="45815" y="0"/>
                </a:lnTo>
                <a:lnTo>
                  <a:pt x="45815" y="45720"/>
                </a:lnTo>
                <a:close/>
              </a:path>
            </a:pathLst>
          </a:custGeom>
          <a:solidFill>
            <a:srgbClr val="FF0000"/>
          </a:solidFill>
        </p:spPr>
        <p:txBody>
          <a:bodyPr wrap="square" lIns="0" tIns="0" rIns="0" bIns="0" rtlCol="0"/>
          <a:lstStyle/>
          <a:p>
            <a:endParaRPr/>
          </a:p>
        </p:txBody>
      </p:sp>
      <p:grpSp>
        <p:nvGrpSpPr>
          <p:cNvPr id="30" name="object 30"/>
          <p:cNvGrpSpPr/>
          <p:nvPr/>
        </p:nvGrpSpPr>
        <p:grpSpPr>
          <a:xfrm>
            <a:off x="978357" y="1840314"/>
            <a:ext cx="1197376" cy="219439"/>
            <a:chOff x="825957" y="1840314"/>
            <a:chExt cx="1197376" cy="219439"/>
          </a:xfrm>
        </p:grpSpPr>
        <p:pic>
          <p:nvPicPr>
            <p:cNvPr id="31" name="object 31"/>
            <p:cNvPicPr/>
            <p:nvPr/>
          </p:nvPicPr>
          <p:blipFill>
            <a:blip r:embed="rId13"/>
            <a:stretch>
              <a:fillRect/>
            </a:stretch>
          </p:blipFill>
          <p:spPr>
            <a:xfrm>
              <a:off x="825957" y="1840314"/>
              <a:ext cx="187082" cy="219439"/>
            </a:xfrm>
            <a:prstGeom prst="rect">
              <a:avLst/>
            </a:prstGeom>
          </p:spPr>
        </p:pic>
        <p:pic>
          <p:nvPicPr>
            <p:cNvPr id="32" name="object 32"/>
            <p:cNvPicPr/>
            <p:nvPr/>
          </p:nvPicPr>
          <p:blipFill>
            <a:blip r:embed="rId14"/>
            <a:stretch>
              <a:fillRect/>
            </a:stretch>
          </p:blipFill>
          <p:spPr>
            <a:xfrm>
              <a:off x="1043967" y="1843003"/>
              <a:ext cx="125141" cy="212715"/>
            </a:xfrm>
            <a:prstGeom prst="rect">
              <a:avLst/>
            </a:prstGeom>
          </p:spPr>
        </p:pic>
        <p:pic>
          <p:nvPicPr>
            <p:cNvPr id="33" name="object 33"/>
            <p:cNvPicPr/>
            <p:nvPr/>
          </p:nvPicPr>
          <p:blipFill>
            <a:blip r:embed="rId15"/>
            <a:stretch>
              <a:fillRect/>
            </a:stretch>
          </p:blipFill>
          <p:spPr>
            <a:xfrm>
              <a:off x="1200122" y="1898304"/>
              <a:ext cx="141362" cy="160188"/>
            </a:xfrm>
            <a:prstGeom prst="rect">
              <a:avLst/>
            </a:prstGeom>
          </p:spPr>
        </p:pic>
        <p:pic>
          <p:nvPicPr>
            <p:cNvPr id="34" name="object 34"/>
            <p:cNvPicPr/>
            <p:nvPr/>
          </p:nvPicPr>
          <p:blipFill>
            <a:blip r:embed="rId16"/>
            <a:stretch>
              <a:fillRect/>
            </a:stretch>
          </p:blipFill>
          <p:spPr>
            <a:xfrm>
              <a:off x="1372412" y="1898220"/>
              <a:ext cx="208597" cy="157498"/>
            </a:xfrm>
            <a:prstGeom prst="rect">
              <a:avLst/>
            </a:prstGeom>
          </p:spPr>
        </p:pic>
        <p:sp>
          <p:nvSpPr>
            <p:cNvPr id="35" name="object 35"/>
            <p:cNvSpPr/>
            <p:nvPr/>
          </p:nvSpPr>
          <p:spPr>
            <a:xfrm>
              <a:off x="1620000" y="1843087"/>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36" name="object 36"/>
            <p:cNvPicPr/>
            <p:nvPr/>
          </p:nvPicPr>
          <p:blipFill>
            <a:blip r:embed="rId17"/>
            <a:stretch>
              <a:fillRect/>
            </a:stretch>
          </p:blipFill>
          <p:spPr>
            <a:xfrm>
              <a:off x="1677912" y="1898220"/>
              <a:ext cx="288019" cy="160188"/>
            </a:xfrm>
            <a:prstGeom prst="rect">
              <a:avLst/>
            </a:prstGeom>
          </p:spPr>
        </p:pic>
        <p:sp>
          <p:nvSpPr>
            <p:cNvPr id="37" name="object 37"/>
            <p:cNvSpPr/>
            <p:nvPr/>
          </p:nvSpPr>
          <p:spPr>
            <a:xfrm>
              <a:off x="1996439" y="1843591"/>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sp>
        <p:nvSpPr>
          <p:cNvPr id="38" name="object 38"/>
          <p:cNvSpPr/>
          <p:nvPr/>
        </p:nvSpPr>
        <p:spPr>
          <a:xfrm>
            <a:off x="2219269" y="2026135"/>
            <a:ext cx="32497" cy="71718"/>
          </a:xfrm>
          <a:custGeom>
            <a:avLst/>
            <a:gdLst/>
            <a:ahLst/>
            <a:cxnLst/>
            <a:rect l="l" t="t" r="r" b="b"/>
            <a:pathLst>
              <a:path w="36830" h="81280">
                <a:moveTo>
                  <a:pt x="9144" y="80867"/>
                </a:moveTo>
                <a:lnTo>
                  <a:pt x="0" y="68675"/>
                </a:lnTo>
                <a:lnTo>
                  <a:pt x="7620" y="65627"/>
                </a:lnTo>
                <a:lnTo>
                  <a:pt x="12192" y="61055"/>
                </a:lnTo>
                <a:lnTo>
                  <a:pt x="13716" y="56483"/>
                </a:lnTo>
                <a:lnTo>
                  <a:pt x="16764" y="50387"/>
                </a:lnTo>
                <a:lnTo>
                  <a:pt x="18288" y="42671"/>
                </a:lnTo>
                <a:lnTo>
                  <a:pt x="19812" y="33527"/>
                </a:lnTo>
                <a:lnTo>
                  <a:pt x="3048" y="33527"/>
                </a:lnTo>
                <a:lnTo>
                  <a:pt x="3048" y="0"/>
                </a:lnTo>
                <a:lnTo>
                  <a:pt x="36576" y="0"/>
                </a:lnTo>
                <a:lnTo>
                  <a:pt x="36576" y="33527"/>
                </a:lnTo>
                <a:lnTo>
                  <a:pt x="21336" y="72866"/>
                </a:lnTo>
                <a:lnTo>
                  <a:pt x="15668" y="77152"/>
                </a:lnTo>
                <a:lnTo>
                  <a:pt x="9144" y="80867"/>
                </a:lnTo>
                <a:close/>
              </a:path>
            </a:pathLst>
          </a:custGeom>
          <a:solidFill>
            <a:srgbClr val="000000"/>
          </a:solidFill>
        </p:spPr>
        <p:txBody>
          <a:bodyPr wrap="square" lIns="0" tIns="0" rIns="0" bIns="0" rtlCol="0"/>
          <a:lstStyle/>
          <a:p>
            <a:endParaRPr/>
          </a:p>
        </p:txBody>
      </p:sp>
      <p:grpSp>
        <p:nvGrpSpPr>
          <p:cNvPr id="39" name="object 39"/>
          <p:cNvGrpSpPr/>
          <p:nvPr/>
        </p:nvGrpSpPr>
        <p:grpSpPr>
          <a:xfrm>
            <a:off x="2733450" y="1843004"/>
            <a:ext cx="749590" cy="274655"/>
            <a:chOff x="2581050" y="1843003"/>
            <a:chExt cx="749590" cy="274655"/>
          </a:xfrm>
        </p:grpSpPr>
        <p:pic>
          <p:nvPicPr>
            <p:cNvPr id="40" name="object 40"/>
            <p:cNvPicPr/>
            <p:nvPr/>
          </p:nvPicPr>
          <p:blipFill>
            <a:blip r:embed="rId18"/>
            <a:stretch>
              <a:fillRect/>
            </a:stretch>
          </p:blipFill>
          <p:spPr>
            <a:xfrm>
              <a:off x="2581050" y="1843003"/>
              <a:ext cx="133210" cy="215404"/>
            </a:xfrm>
            <a:prstGeom prst="rect">
              <a:avLst/>
            </a:prstGeom>
          </p:spPr>
        </p:pic>
        <p:sp>
          <p:nvSpPr>
            <p:cNvPr id="41" name="object 41"/>
            <p:cNvSpPr/>
            <p:nvPr/>
          </p:nvSpPr>
          <p:spPr>
            <a:xfrm>
              <a:off x="2745183" y="1843087"/>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42" name="object 42"/>
            <p:cNvPicPr/>
            <p:nvPr/>
          </p:nvPicPr>
          <p:blipFill>
            <a:blip r:embed="rId19"/>
            <a:stretch>
              <a:fillRect/>
            </a:stretch>
          </p:blipFill>
          <p:spPr>
            <a:xfrm>
              <a:off x="2800405" y="1898220"/>
              <a:ext cx="144051" cy="160188"/>
            </a:xfrm>
            <a:prstGeom prst="rect">
              <a:avLst/>
            </a:prstGeom>
          </p:spPr>
        </p:pic>
        <p:sp>
          <p:nvSpPr>
            <p:cNvPr id="43" name="object 43"/>
            <p:cNvSpPr/>
            <p:nvPr/>
          </p:nvSpPr>
          <p:spPr>
            <a:xfrm>
              <a:off x="2974040" y="1843591"/>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44" name="object 44"/>
            <p:cNvPicPr/>
            <p:nvPr/>
          </p:nvPicPr>
          <p:blipFill>
            <a:blip r:embed="rId20"/>
            <a:stretch>
              <a:fillRect/>
            </a:stretch>
          </p:blipFill>
          <p:spPr>
            <a:xfrm>
              <a:off x="3030518" y="1898220"/>
              <a:ext cx="144051" cy="160188"/>
            </a:xfrm>
            <a:prstGeom prst="rect">
              <a:avLst/>
            </a:prstGeom>
          </p:spPr>
        </p:pic>
        <p:pic>
          <p:nvPicPr>
            <p:cNvPr id="45" name="object 45"/>
            <p:cNvPicPr/>
            <p:nvPr/>
          </p:nvPicPr>
          <p:blipFill>
            <a:blip r:embed="rId21"/>
            <a:stretch>
              <a:fillRect/>
            </a:stretch>
          </p:blipFill>
          <p:spPr>
            <a:xfrm>
              <a:off x="3194740" y="1898220"/>
              <a:ext cx="135899" cy="219439"/>
            </a:xfrm>
            <a:prstGeom prst="rect">
              <a:avLst/>
            </a:prstGeom>
          </p:spPr>
        </p:pic>
      </p:grpSp>
      <p:grpSp>
        <p:nvGrpSpPr>
          <p:cNvPr id="46" name="object 46"/>
          <p:cNvGrpSpPr/>
          <p:nvPr/>
        </p:nvGrpSpPr>
        <p:grpSpPr>
          <a:xfrm>
            <a:off x="3523455" y="1843088"/>
            <a:ext cx="404431" cy="215320"/>
            <a:chOff x="3371055" y="1843087"/>
            <a:chExt cx="404431" cy="215320"/>
          </a:xfrm>
        </p:grpSpPr>
        <p:sp>
          <p:nvSpPr>
            <p:cNvPr id="47" name="object 47"/>
            <p:cNvSpPr/>
            <p:nvPr/>
          </p:nvSpPr>
          <p:spPr>
            <a:xfrm>
              <a:off x="3371055" y="1843087"/>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48" name="object 48"/>
            <p:cNvPicPr/>
            <p:nvPr/>
          </p:nvPicPr>
          <p:blipFill>
            <a:blip r:embed="rId22"/>
            <a:stretch>
              <a:fillRect/>
            </a:stretch>
          </p:blipFill>
          <p:spPr>
            <a:xfrm>
              <a:off x="3428972" y="1898220"/>
              <a:ext cx="288019" cy="160188"/>
            </a:xfrm>
            <a:prstGeom prst="rect">
              <a:avLst/>
            </a:prstGeom>
          </p:spPr>
        </p:pic>
        <p:sp>
          <p:nvSpPr>
            <p:cNvPr id="49" name="object 49"/>
            <p:cNvSpPr/>
            <p:nvPr/>
          </p:nvSpPr>
          <p:spPr>
            <a:xfrm>
              <a:off x="3748592" y="1843591"/>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sp>
        <p:nvSpPr>
          <p:cNvPr id="50" name="object 50"/>
          <p:cNvSpPr/>
          <p:nvPr/>
        </p:nvSpPr>
        <p:spPr>
          <a:xfrm>
            <a:off x="3973018" y="2026135"/>
            <a:ext cx="31376" cy="71718"/>
          </a:xfrm>
          <a:custGeom>
            <a:avLst/>
            <a:gdLst/>
            <a:ahLst/>
            <a:cxnLst/>
            <a:rect l="l" t="t" r="r" b="b"/>
            <a:pathLst>
              <a:path w="35560"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nvGrpSpPr>
          <p:cNvPr id="51" name="object 51"/>
          <p:cNvGrpSpPr/>
          <p:nvPr/>
        </p:nvGrpSpPr>
        <p:grpSpPr>
          <a:xfrm>
            <a:off x="4469623" y="1840320"/>
            <a:ext cx="1417694" cy="257534"/>
            <a:chOff x="4317223" y="1840319"/>
            <a:chExt cx="1417694" cy="257534"/>
          </a:xfrm>
        </p:grpSpPr>
        <p:sp>
          <p:nvSpPr>
            <p:cNvPr id="52" name="object 52"/>
            <p:cNvSpPr/>
            <p:nvPr/>
          </p:nvSpPr>
          <p:spPr>
            <a:xfrm>
              <a:off x="4317223" y="1840319"/>
              <a:ext cx="125506" cy="216274"/>
            </a:xfrm>
            <a:custGeom>
              <a:avLst/>
              <a:gdLst/>
              <a:ahLst/>
              <a:cxnLst/>
              <a:rect l="l" t="t" r="r" b="b"/>
              <a:pathLst>
                <a:path w="142239" h="245110">
                  <a:moveTo>
                    <a:pt x="102209" y="3048"/>
                  </a:moveTo>
                  <a:lnTo>
                    <a:pt x="94488" y="1282"/>
                  </a:lnTo>
                  <a:lnTo>
                    <a:pt x="87350" y="381"/>
                  </a:lnTo>
                  <a:lnTo>
                    <a:pt x="80772" y="50"/>
                  </a:lnTo>
                  <a:lnTo>
                    <a:pt x="74777" y="0"/>
                  </a:lnTo>
                  <a:lnTo>
                    <a:pt x="65303" y="304"/>
                  </a:lnTo>
                  <a:lnTo>
                    <a:pt x="28956" y="26009"/>
                  </a:lnTo>
                  <a:lnTo>
                    <a:pt x="25908" y="51917"/>
                  </a:lnTo>
                  <a:lnTo>
                    <a:pt x="25908" y="70205"/>
                  </a:lnTo>
                  <a:lnTo>
                    <a:pt x="0" y="70205"/>
                  </a:lnTo>
                  <a:lnTo>
                    <a:pt x="0" y="93065"/>
                  </a:lnTo>
                  <a:lnTo>
                    <a:pt x="25908" y="93065"/>
                  </a:lnTo>
                  <a:lnTo>
                    <a:pt x="25908" y="244132"/>
                  </a:lnTo>
                  <a:lnTo>
                    <a:pt x="54965" y="244132"/>
                  </a:lnTo>
                  <a:lnTo>
                    <a:pt x="54965" y="93065"/>
                  </a:lnTo>
                  <a:lnTo>
                    <a:pt x="90017" y="93065"/>
                  </a:lnTo>
                  <a:lnTo>
                    <a:pt x="90017" y="70205"/>
                  </a:lnTo>
                  <a:lnTo>
                    <a:pt x="54965" y="70205"/>
                  </a:lnTo>
                  <a:lnTo>
                    <a:pt x="54965" y="42773"/>
                  </a:lnTo>
                  <a:lnTo>
                    <a:pt x="58013" y="36677"/>
                  </a:lnTo>
                  <a:lnTo>
                    <a:pt x="61061" y="32105"/>
                  </a:lnTo>
                  <a:lnTo>
                    <a:pt x="65633" y="29057"/>
                  </a:lnTo>
                  <a:lnTo>
                    <a:pt x="71729" y="26009"/>
                  </a:lnTo>
                  <a:lnTo>
                    <a:pt x="85445" y="26009"/>
                  </a:lnTo>
                  <a:lnTo>
                    <a:pt x="91541" y="27533"/>
                  </a:lnTo>
                  <a:lnTo>
                    <a:pt x="97637" y="27533"/>
                  </a:lnTo>
                  <a:lnTo>
                    <a:pt x="102209" y="3048"/>
                  </a:lnTo>
                  <a:close/>
                </a:path>
                <a:path w="142239" h="245110">
                  <a:moveTo>
                    <a:pt x="141922" y="3721"/>
                  </a:moveTo>
                  <a:lnTo>
                    <a:pt x="111455" y="3721"/>
                  </a:lnTo>
                  <a:lnTo>
                    <a:pt x="111455" y="244500"/>
                  </a:lnTo>
                  <a:lnTo>
                    <a:pt x="141922" y="244500"/>
                  </a:lnTo>
                  <a:lnTo>
                    <a:pt x="141922" y="3721"/>
                  </a:lnTo>
                  <a:close/>
                </a:path>
              </a:pathLst>
            </a:custGeom>
            <a:solidFill>
              <a:srgbClr val="000000"/>
            </a:solidFill>
          </p:spPr>
          <p:txBody>
            <a:bodyPr wrap="square" lIns="0" tIns="0" rIns="0" bIns="0" rtlCol="0"/>
            <a:lstStyle/>
            <a:p>
              <a:endParaRPr/>
            </a:p>
          </p:txBody>
        </p:sp>
        <p:pic>
          <p:nvPicPr>
            <p:cNvPr id="53" name="object 53"/>
            <p:cNvPicPr/>
            <p:nvPr/>
          </p:nvPicPr>
          <p:blipFill>
            <a:blip r:embed="rId23"/>
            <a:stretch>
              <a:fillRect/>
            </a:stretch>
          </p:blipFill>
          <p:spPr>
            <a:xfrm>
              <a:off x="4473388" y="1898220"/>
              <a:ext cx="141362" cy="160188"/>
            </a:xfrm>
            <a:prstGeom prst="rect">
              <a:avLst/>
            </a:prstGeom>
          </p:spPr>
        </p:pic>
        <p:pic>
          <p:nvPicPr>
            <p:cNvPr id="54" name="object 54"/>
            <p:cNvPicPr/>
            <p:nvPr/>
          </p:nvPicPr>
          <p:blipFill>
            <a:blip r:embed="rId24"/>
            <a:stretch>
              <a:fillRect/>
            </a:stretch>
          </p:blipFill>
          <p:spPr>
            <a:xfrm>
              <a:off x="4646939" y="1898220"/>
              <a:ext cx="207336" cy="157498"/>
            </a:xfrm>
            <a:prstGeom prst="rect">
              <a:avLst/>
            </a:prstGeom>
          </p:spPr>
        </p:pic>
        <p:pic>
          <p:nvPicPr>
            <p:cNvPr id="55" name="object 55"/>
            <p:cNvPicPr/>
            <p:nvPr/>
          </p:nvPicPr>
          <p:blipFill>
            <a:blip r:embed="rId25"/>
            <a:stretch>
              <a:fillRect/>
            </a:stretch>
          </p:blipFill>
          <p:spPr>
            <a:xfrm>
              <a:off x="4891928" y="1898220"/>
              <a:ext cx="208597" cy="157498"/>
            </a:xfrm>
            <a:prstGeom prst="rect">
              <a:avLst/>
            </a:prstGeom>
          </p:spPr>
        </p:pic>
        <p:pic>
          <p:nvPicPr>
            <p:cNvPr id="56" name="object 56"/>
            <p:cNvPicPr/>
            <p:nvPr/>
          </p:nvPicPr>
          <p:blipFill>
            <a:blip r:embed="rId26"/>
            <a:stretch>
              <a:fillRect/>
            </a:stretch>
          </p:blipFill>
          <p:spPr>
            <a:xfrm>
              <a:off x="5130193" y="1898220"/>
              <a:ext cx="141278" cy="160188"/>
            </a:xfrm>
            <a:prstGeom prst="rect">
              <a:avLst/>
            </a:prstGeom>
          </p:spPr>
        </p:pic>
        <p:pic>
          <p:nvPicPr>
            <p:cNvPr id="57" name="object 57"/>
            <p:cNvPicPr/>
            <p:nvPr/>
          </p:nvPicPr>
          <p:blipFill>
            <a:blip r:embed="rId27"/>
            <a:stretch>
              <a:fillRect/>
            </a:stretch>
          </p:blipFill>
          <p:spPr>
            <a:xfrm>
              <a:off x="5303744" y="1843003"/>
              <a:ext cx="133294" cy="215404"/>
            </a:xfrm>
            <a:prstGeom prst="rect">
              <a:avLst/>
            </a:prstGeom>
          </p:spPr>
        </p:pic>
        <p:sp>
          <p:nvSpPr>
            <p:cNvPr id="58" name="object 58"/>
            <p:cNvSpPr/>
            <p:nvPr/>
          </p:nvSpPr>
          <p:spPr>
            <a:xfrm>
              <a:off x="5467126" y="184359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59" name="object 59"/>
            <p:cNvPicPr/>
            <p:nvPr/>
          </p:nvPicPr>
          <p:blipFill>
            <a:blip r:embed="rId28"/>
            <a:stretch>
              <a:fillRect/>
            </a:stretch>
          </p:blipFill>
          <p:spPr>
            <a:xfrm>
              <a:off x="5525872" y="1898303"/>
              <a:ext cx="141362" cy="160188"/>
            </a:xfrm>
            <a:prstGeom prst="rect">
              <a:avLst/>
            </a:prstGeom>
          </p:spPr>
        </p:pic>
        <p:sp>
          <p:nvSpPr>
            <p:cNvPr id="60" name="object 60"/>
            <p:cNvSpPr/>
            <p:nvPr/>
          </p:nvSpPr>
          <p:spPr>
            <a:xfrm>
              <a:off x="5703541" y="2026135"/>
              <a:ext cx="31376" cy="71718"/>
            </a:xfrm>
            <a:custGeom>
              <a:avLst/>
              <a:gdLst/>
              <a:ahLst/>
              <a:cxnLst/>
              <a:rect l="l" t="t" r="r" b="b"/>
              <a:pathLst>
                <a:path w="35559" h="81280">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grpSp>
        <p:nvGrpSpPr>
          <p:cNvPr id="61" name="object 61"/>
          <p:cNvGrpSpPr/>
          <p:nvPr/>
        </p:nvGrpSpPr>
        <p:grpSpPr>
          <a:xfrm>
            <a:off x="6357938" y="1843009"/>
            <a:ext cx="1207293" cy="271960"/>
            <a:chOff x="6205537" y="1843009"/>
            <a:chExt cx="1207293" cy="271960"/>
          </a:xfrm>
        </p:grpSpPr>
        <p:pic>
          <p:nvPicPr>
            <p:cNvPr id="62" name="object 62"/>
            <p:cNvPicPr/>
            <p:nvPr/>
          </p:nvPicPr>
          <p:blipFill>
            <a:blip r:embed="rId29"/>
            <a:stretch>
              <a:fillRect/>
            </a:stretch>
          </p:blipFill>
          <p:spPr>
            <a:xfrm>
              <a:off x="6205537" y="1898220"/>
              <a:ext cx="298776" cy="160188"/>
            </a:xfrm>
            <a:prstGeom prst="rect">
              <a:avLst/>
            </a:prstGeom>
          </p:spPr>
        </p:pic>
        <p:pic>
          <p:nvPicPr>
            <p:cNvPr id="63" name="object 63"/>
            <p:cNvPicPr/>
            <p:nvPr/>
          </p:nvPicPr>
          <p:blipFill>
            <a:blip r:embed="rId30"/>
            <a:stretch>
              <a:fillRect/>
            </a:stretch>
          </p:blipFill>
          <p:spPr>
            <a:xfrm>
              <a:off x="6524485" y="1898220"/>
              <a:ext cx="133294" cy="216749"/>
            </a:xfrm>
            <a:prstGeom prst="rect">
              <a:avLst/>
            </a:prstGeom>
          </p:spPr>
        </p:pic>
        <p:sp>
          <p:nvSpPr>
            <p:cNvPr id="64" name="object 64"/>
            <p:cNvSpPr/>
            <p:nvPr/>
          </p:nvSpPr>
          <p:spPr>
            <a:xfrm>
              <a:off x="6686774" y="184359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65" name="object 65"/>
            <p:cNvPicPr/>
            <p:nvPr/>
          </p:nvPicPr>
          <p:blipFill>
            <a:blip r:embed="rId31"/>
            <a:stretch>
              <a:fillRect/>
            </a:stretch>
          </p:blipFill>
          <p:spPr>
            <a:xfrm>
              <a:off x="6743924" y="1898220"/>
              <a:ext cx="143967" cy="160188"/>
            </a:xfrm>
            <a:prstGeom prst="rect">
              <a:avLst/>
            </a:prstGeom>
          </p:spPr>
        </p:pic>
        <p:pic>
          <p:nvPicPr>
            <p:cNvPr id="66" name="object 66"/>
            <p:cNvPicPr/>
            <p:nvPr/>
          </p:nvPicPr>
          <p:blipFill>
            <a:blip r:embed="rId32"/>
            <a:stretch>
              <a:fillRect/>
            </a:stretch>
          </p:blipFill>
          <p:spPr>
            <a:xfrm>
              <a:off x="6908061" y="1898220"/>
              <a:ext cx="126570" cy="160188"/>
            </a:xfrm>
            <a:prstGeom prst="rect">
              <a:avLst/>
            </a:prstGeom>
          </p:spPr>
        </p:pic>
        <p:sp>
          <p:nvSpPr>
            <p:cNvPr id="67" name="object 67"/>
            <p:cNvSpPr/>
            <p:nvPr/>
          </p:nvSpPr>
          <p:spPr>
            <a:xfrm>
              <a:off x="7066897" y="1843009"/>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pic>
          <p:nvPicPr>
            <p:cNvPr id="68" name="object 68"/>
            <p:cNvPicPr/>
            <p:nvPr/>
          </p:nvPicPr>
          <p:blipFill>
            <a:blip r:embed="rId33"/>
            <a:stretch>
              <a:fillRect/>
            </a:stretch>
          </p:blipFill>
          <p:spPr>
            <a:xfrm>
              <a:off x="7116743" y="1898220"/>
              <a:ext cx="296088" cy="160188"/>
            </a:xfrm>
            <a:prstGeom prst="rect">
              <a:avLst/>
            </a:prstGeom>
          </p:spPr>
        </p:pic>
      </p:grpSp>
      <p:grpSp>
        <p:nvGrpSpPr>
          <p:cNvPr id="69" name="object 69"/>
          <p:cNvGrpSpPr/>
          <p:nvPr/>
        </p:nvGrpSpPr>
        <p:grpSpPr>
          <a:xfrm>
            <a:off x="8021508" y="1898220"/>
            <a:ext cx="255660" cy="160188"/>
            <a:chOff x="7869107" y="1898220"/>
            <a:chExt cx="255660" cy="160188"/>
          </a:xfrm>
        </p:grpSpPr>
        <p:pic>
          <p:nvPicPr>
            <p:cNvPr id="70" name="object 70"/>
            <p:cNvPicPr/>
            <p:nvPr/>
          </p:nvPicPr>
          <p:blipFill>
            <a:blip r:embed="rId34"/>
            <a:stretch>
              <a:fillRect/>
            </a:stretch>
          </p:blipFill>
          <p:spPr>
            <a:xfrm>
              <a:off x="7869107" y="1898220"/>
              <a:ext cx="143967" cy="160188"/>
            </a:xfrm>
            <a:prstGeom prst="rect">
              <a:avLst/>
            </a:prstGeom>
          </p:spPr>
        </p:pic>
        <p:pic>
          <p:nvPicPr>
            <p:cNvPr id="71" name="object 71"/>
            <p:cNvPicPr/>
            <p:nvPr/>
          </p:nvPicPr>
          <p:blipFill>
            <a:blip r:embed="rId35"/>
            <a:stretch>
              <a:fillRect/>
            </a:stretch>
          </p:blipFill>
          <p:spPr>
            <a:xfrm>
              <a:off x="8041312" y="1898220"/>
              <a:ext cx="83456" cy="157498"/>
            </a:xfrm>
            <a:prstGeom prst="rect">
              <a:avLst/>
            </a:prstGeom>
          </p:spPr>
        </p:pic>
      </p:grpSp>
      <p:grpSp>
        <p:nvGrpSpPr>
          <p:cNvPr id="72" name="object 72"/>
          <p:cNvGrpSpPr/>
          <p:nvPr/>
        </p:nvGrpSpPr>
        <p:grpSpPr>
          <a:xfrm>
            <a:off x="982391" y="2198427"/>
            <a:ext cx="387612" cy="215404"/>
            <a:chOff x="829991" y="2198426"/>
            <a:chExt cx="387612" cy="215404"/>
          </a:xfrm>
        </p:grpSpPr>
        <p:pic>
          <p:nvPicPr>
            <p:cNvPr id="73" name="object 73"/>
            <p:cNvPicPr/>
            <p:nvPr/>
          </p:nvPicPr>
          <p:blipFill>
            <a:blip r:embed="rId36"/>
            <a:stretch>
              <a:fillRect/>
            </a:stretch>
          </p:blipFill>
          <p:spPr>
            <a:xfrm>
              <a:off x="829991" y="2253642"/>
              <a:ext cx="231541" cy="160188"/>
            </a:xfrm>
            <a:prstGeom prst="rect">
              <a:avLst/>
            </a:prstGeom>
          </p:spPr>
        </p:pic>
        <p:pic>
          <p:nvPicPr>
            <p:cNvPr id="74" name="object 74"/>
            <p:cNvPicPr/>
            <p:nvPr/>
          </p:nvPicPr>
          <p:blipFill>
            <a:blip r:embed="rId37"/>
            <a:stretch>
              <a:fillRect/>
            </a:stretch>
          </p:blipFill>
          <p:spPr>
            <a:xfrm>
              <a:off x="1084393" y="2198426"/>
              <a:ext cx="133210" cy="215404"/>
            </a:xfrm>
            <a:prstGeom prst="rect">
              <a:avLst/>
            </a:prstGeom>
          </p:spPr>
        </p:pic>
      </p:grpSp>
      <p:grpSp>
        <p:nvGrpSpPr>
          <p:cNvPr id="75" name="object 75"/>
          <p:cNvGrpSpPr/>
          <p:nvPr/>
        </p:nvGrpSpPr>
        <p:grpSpPr>
          <a:xfrm>
            <a:off x="1411761" y="2198427"/>
            <a:ext cx="969039" cy="215404"/>
            <a:chOff x="1259361" y="2198426"/>
            <a:chExt cx="969039" cy="215404"/>
          </a:xfrm>
        </p:grpSpPr>
        <p:sp>
          <p:nvSpPr>
            <p:cNvPr id="76" name="object 76"/>
            <p:cNvSpPr/>
            <p:nvPr/>
          </p:nvSpPr>
          <p:spPr>
            <a:xfrm>
              <a:off x="1259361" y="219842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77" name="object 77"/>
            <p:cNvPicPr/>
            <p:nvPr/>
          </p:nvPicPr>
          <p:blipFill>
            <a:blip r:embed="rId38"/>
            <a:stretch>
              <a:fillRect/>
            </a:stretch>
          </p:blipFill>
          <p:spPr>
            <a:xfrm>
              <a:off x="1314506" y="2253642"/>
              <a:ext cx="144051" cy="160188"/>
            </a:xfrm>
            <a:prstGeom prst="rect">
              <a:avLst/>
            </a:prstGeom>
          </p:spPr>
        </p:pic>
        <p:pic>
          <p:nvPicPr>
            <p:cNvPr id="78" name="object 78"/>
            <p:cNvPicPr/>
            <p:nvPr/>
          </p:nvPicPr>
          <p:blipFill>
            <a:blip r:embed="rId39"/>
            <a:stretch>
              <a:fillRect/>
            </a:stretch>
          </p:blipFill>
          <p:spPr>
            <a:xfrm>
              <a:off x="1478728" y="2253642"/>
              <a:ext cx="141362" cy="160188"/>
            </a:xfrm>
            <a:prstGeom prst="rect">
              <a:avLst/>
            </a:prstGeom>
          </p:spPr>
        </p:pic>
        <p:pic>
          <p:nvPicPr>
            <p:cNvPr id="79" name="object 79"/>
            <p:cNvPicPr/>
            <p:nvPr/>
          </p:nvPicPr>
          <p:blipFill>
            <a:blip r:embed="rId40"/>
            <a:stretch>
              <a:fillRect/>
            </a:stretch>
          </p:blipFill>
          <p:spPr>
            <a:xfrm>
              <a:off x="1644295" y="2203804"/>
              <a:ext cx="215321" cy="210026"/>
            </a:xfrm>
            <a:prstGeom prst="rect">
              <a:avLst/>
            </a:prstGeom>
          </p:spPr>
        </p:pic>
        <p:sp>
          <p:nvSpPr>
            <p:cNvPr id="80" name="object 80"/>
            <p:cNvSpPr/>
            <p:nvPr/>
          </p:nvSpPr>
          <p:spPr>
            <a:xfrm>
              <a:off x="1881131" y="2198515"/>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81" name="object 81"/>
            <p:cNvPicPr/>
            <p:nvPr/>
          </p:nvPicPr>
          <p:blipFill>
            <a:blip r:embed="rId41"/>
            <a:stretch>
              <a:fillRect/>
            </a:stretch>
          </p:blipFill>
          <p:spPr>
            <a:xfrm>
              <a:off x="1930969" y="2253642"/>
              <a:ext cx="297431" cy="160188"/>
            </a:xfrm>
            <a:prstGeom prst="rect">
              <a:avLst/>
            </a:prstGeom>
          </p:spPr>
        </p:pic>
      </p:grpSp>
      <p:grpSp>
        <p:nvGrpSpPr>
          <p:cNvPr id="82" name="object 82"/>
          <p:cNvGrpSpPr/>
          <p:nvPr/>
        </p:nvGrpSpPr>
        <p:grpSpPr>
          <a:xfrm>
            <a:off x="2559816" y="2203805"/>
            <a:ext cx="907088" cy="210026"/>
            <a:chOff x="2407415" y="2203804"/>
            <a:chExt cx="907088" cy="210026"/>
          </a:xfrm>
        </p:grpSpPr>
        <p:pic>
          <p:nvPicPr>
            <p:cNvPr id="83" name="object 83"/>
            <p:cNvPicPr/>
            <p:nvPr/>
          </p:nvPicPr>
          <p:blipFill>
            <a:blip r:embed="rId42"/>
            <a:stretch>
              <a:fillRect/>
            </a:stretch>
          </p:blipFill>
          <p:spPr>
            <a:xfrm>
              <a:off x="2407415" y="2253642"/>
              <a:ext cx="364751" cy="160188"/>
            </a:xfrm>
            <a:prstGeom prst="rect">
              <a:avLst/>
            </a:prstGeom>
          </p:spPr>
        </p:pic>
        <p:pic>
          <p:nvPicPr>
            <p:cNvPr id="84" name="object 84"/>
            <p:cNvPicPr/>
            <p:nvPr/>
          </p:nvPicPr>
          <p:blipFill>
            <a:blip r:embed="rId43"/>
            <a:stretch>
              <a:fillRect/>
            </a:stretch>
          </p:blipFill>
          <p:spPr>
            <a:xfrm>
              <a:off x="2792338" y="2203804"/>
              <a:ext cx="374164" cy="210026"/>
            </a:xfrm>
            <a:prstGeom prst="rect">
              <a:avLst/>
            </a:prstGeom>
          </p:spPr>
        </p:pic>
        <p:pic>
          <p:nvPicPr>
            <p:cNvPr id="85" name="object 85"/>
            <p:cNvPicPr/>
            <p:nvPr/>
          </p:nvPicPr>
          <p:blipFill>
            <a:blip r:embed="rId44"/>
            <a:stretch>
              <a:fillRect/>
            </a:stretch>
          </p:blipFill>
          <p:spPr>
            <a:xfrm>
              <a:off x="3188017" y="2253642"/>
              <a:ext cx="126486" cy="160188"/>
            </a:xfrm>
            <a:prstGeom prst="rect">
              <a:avLst/>
            </a:prstGeom>
          </p:spPr>
        </p:pic>
      </p:grpSp>
      <p:grpSp>
        <p:nvGrpSpPr>
          <p:cNvPr id="86" name="object 86"/>
          <p:cNvGrpSpPr/>
          <p:nvPr/>
        </p:nvGrpSpPr>
        <p:grpSpPr>
          <a:xfrm>
            <a:off x="3651297" y="2198426"/>
            <a:ext cx="485859" cy="215404"/>
            <a:chOff x="3498897" y="2198426"/>
            <a:chExt cx="485859" cy="215404"/>
          </a:xfrm>
        </p:grpSpPr>
        <p:pic>
          <p:nvPicPr>
            <p:cNvPr id="87" name="object 87"/>
            <p:cNvPicPr/>
            <p:nvPr/>
          </p:nvPicPr>
          <p:blipFill>
            <a:blip r:embed="rId45"/>
            <a:stretch>
              <a:fillRect/>
            </a:stretch>
          </p:blipFill>
          <p:spPr>
            <a:xfrm>
              <a:off x="3498897" y="2203805"/>
              <a:ext cx="75387" cy="208681"/>
            </a:xfrm>
            <a:prstGeom prst="rect">
              <a:avLst/>
            </a:prstGeom>
          </p:spPr>
        </p:pic>
        <p:pic>
          <p:nvPicPr>
            <p:cNvPr id="88" name="object 88"/>
            <p:cNvPicPr/>
            <p:nvPr/>
          </p:nvPicPr>
          <p:blipFill>
            <a:blip r:embed="rId46"/>
            <a:stretch>
              <a:fillRect/>
            </a:stretch>
          </p:blipFill>
          <p:spPr>
            <a:xfrm>
              <a:off x="3595799" y="2198426"/>
              <a:ext cx="125225" cy="212715"/>
            </a:xfrm>
            <a:prstGeom prst="rect">
              <a:avLst/>
            </a:prstGeom>
          </p:spPr>
        </p:pic>
        <p:pic>
          <p:nvPicPr>
            <p:cNvPr id="89" name="object 89"/>
            <p:cNvPicPr/>
            <p:nvPr/>
          </p:nvPicPr>
          <p:blipFill>
            <a:blip r:embed="rId47"/>
            <a:stretch>
              <a:fillRect/>
            </a:stretch>
          </p:blipFill>
          <p:spPr>
            <a:xfrm>
              <a:off x="3750608" y="2253642"/>
              <a:ext cx="141278" cy="160188"/>
            </a:xfrm>
            <a:prstGeom prst="rect">
              <a:avLst/>
            </a:prstGeom>
          </p:spPr>
        </p:pic>
        <p:pic>
          <p:nvPicPr>
            <p:cNvPr id="90" name="object 90"/>
            <p:cNvPicPr/>
            <p:nvPr/>
          </p:nvPicPr>
          <p:blipFill>
            <a:blip r:embed="rId48"/>
            <a:stretch>
              <a:fillRect/>
            </a:stretch>
          </p:blipFill>
          <p:spPr>
            <a:xfrm>
              <a:off x="3909368" y="2203804"/>
              <a:ext cx="75387" cy="208681"/>
            </a:xfrm>
            <a:prstGeom prst="rect">
              <a:avLst/>
            </a:prstGeom>
          </p:spPr>
        </p:pic>
      </p:grpSp>
      <p:grpSp>
        <p:nvGrpSpPr>
          <p:cNvPr id="91" name="object 91"/>
          <p:cNvGrpSpPr/>
          <p:nvPr/>
        </p:nvGrpSpPr>
        <p:grpSpPr>
          <a:xfrm>
            <a:off x="4325584" y="2253643"/>
            <a:ext cx="658233" cy="215404"/>
            <a:chOff x="4173183" y="2253642"/>
            <a:chExt cx="658233" cy="215404"/>
          </a:xfrm>
        </p:grpSpPr>
        <p:pic>
          <p:nvPicPr>
            <p:cNvPr id="92" name="object 92"/>
            <p:cNvPicPr/>
            <p:nvPr/>
          </p:nvPicPr>
          <p:blipFill>
            <a:blip r:embed="rId49"/>
            <a:stretch>
              <a:fillRect/>
            </a:stretch>
          </p:blipFill>
          <p:spPr>
            <a:xfrm>
              <a:off x="4173183" y="2253642"/>
              <a:ext cx="149430" cy="215404"/>
            </a:xfrm>
            <a:prstGeom prst="rect">
              <a:avLst/>
            </a:prstGeom>
          </p:spPr>
        </p:pic>
        <p:pic>
          <p:nvPicPr>
            <p:cNvPr id="93" name="object 93"/>
            <p:cNvPicPr/>
            <p:nvPr/>
          </p:nvPicPr>
          <p:blipFill>
            <a:blip r:embed="rId50"/>
            <a:stretch>
              <a:fillRect/>
            </a:stretch>
          </p:blipFill>
          <p:spPr>
            <a:xfrm>
              <a:off x="4345472" y="2253642"/>
              <a:ext cx="158843" cy="160188"/>
            </a:xfrm>
            <a:prstGeom prst="rect">
              <a:avLst/>
            </a:prstGeom>
          </p:spPr>
        </p:pic>
        <p:pic>
          <p:nvPicPr>
            <p:cNvPr id="94" name="object 94"/>
            <p:cNvPicPr/>
            <p:nvPr/>
          </p:nvPicPr>
          <p:blipFill>
            <a:blip r:embed="rId51"/>
            <a:stretch>
              <a:fillRect/>
            </a:stretch>
          </p:blipFill>
          <p:spPr>
            <a:xfrm>
              <a:off x="4521797" y="2253642"/>
              <a:ext cx="142706" cy="160188"/>
            </a:xfrm>
            <a:prstGeom prst="rect">
              <a:avLst/>
            </a:prstGeom>
          </p:spPr>
        </p:pic>
        <p:pic>
          <p:nvPicPr>
            <p:cNvPr id="95" name="object 95"/>
            <p:cNvPicPr/>
            <p:nvPr/>
          </p:nvPicPr>
          <p:blipFill>
            <a:blip r:embed="rId52"/>
            <a:stretch>
              <a:fillRect/>
            </a:stretch>
          </p:blipFill>
          <p:spPr>
            <a:xfrm>
              <a:off x="4688709" y="2253642"/>
              <a:ext cx="142706" cy="160188"/>
            </a:xfrm>
            <a:prstGeom prst="rect">
              <a:avLst/>
            </a:prstGeom>
          </p:spPr>
        </p:pic>
      </p:grpSp>
      <p:pic>
        <p:nvPicPr>
          <p:cNvPr id="96" name="object 96"/>
          <p:cNvPicPr/>
          <p:nvPr/>
        </p:nvPicPr>
        <p:blipFill>
          <a:blip r:embed="rId53"/>
          <a:stretch>
            <a:fillRect/>
          </a:stretch>
        </p:blipFill>
        <p:spPr>
          <a:xfrm>
            <a:off x="5499259" y="2253642"/>
            <a:ext cx="142623" cy="160188"/>
          </a:xfrm>
          <a:prstGeom prst="rect">
            <a:avLst/>
          </a:prstGeom>
        </p:spPr>
      </p:pic>
      <p:pic>
        <p:nvPicPr>
          <p:cNvPr id="97" name="object 97"/>
          <p:cNvPicPr/>
          <p:nvPr/>
        </p:nvPicPr>
        <p:blipFill>
          <a:blip r:embed="rId54"/>
          <a:stretch>
            <a:fillRect/>
          </a:stretch>
        </p:blipFill>
        <p:spPr>
          <a:xfrm>
            <a:off x="5172158" y="2253642"/>
            <a:ext cx="144051" cy="160188"/>
          </a:xfrm>
          <a:prstGeom prst="rect">
            <a:avLst/>
          </a:prstGeom>
        </p:spPr>
      </p:pic>
      <p:grpSp>
        <p:nvGrpSpPr>
          <p:cNvPr id="98" name="object 98"/>
          <p:cNvGrpSpPr/>
          <p:nvPr/>
        </p:nvGrpSpPr>
        <p:grpSpPr>
          <a:xfrm>
            <a:off x="5676928" y="2198426"/>
            <a:ext cx="1352185" cy="215404"/>
            <a:chOff x="5524528" y="2198426"/>
            <a:chExt cx="1352185" cy="215404"/>
          </a:xfrm>
        </p:grpSpPr>
        <p:pic>
          <p:nvPicPr>
            <p:cNvPr id="99" name="object 99"/>
            <p:cNvPicPr/>
            <p:nvPr/>
          </p:nvPicPr>
          <p:blipFill>
            <a:blip r:embed="rId55"/>
            <a:stretch>
              <a:fillRect/>
            </a:stretch>
          </p:blipFill>
          <p:spPr>
            <a:xfrm>
              <a:off x="5524528" y="2257676"/>
              <a:ext cx="139933" cy="156154"/>
            </a:xfrm>
            <a:prstGeom prst="rect">
              <a:avLst/>
            </a:prstGeom>
          </p:spPr>
        </p:pic>
        <p:pic>
          <p:nvPicPr>
            <p:cNvPr id="100" name="object 100"/>
            <p:cNvPicPr/>
            <p:nvPr/>
          </p:nvPicPr>
          <p:blipFill>
            <a:blip r:embed="rId56"/>
            <a:stretch>
              <a:fillRect/>
            </a:stretch>
          </p:blipFill>
          <p:spPr>
            <a:xfrm>
              <a:off x="5702196" y="2198426"/>
              <a:ext cx="150691" cy="215404"/>
            </a:xfrm>
            <a:prstGeom prst="rect">
              <a:avLst/>
            </a:prstGeom>
          </p:spPr>
        </p:pic>
        <p:pic>
          <p:nvPicPr>
            <p:cNvPr id="101" name="object 101"/>
            <p:cNvPicPr/>
            <p:nvPr/>
          </p:nvPicPr>
          <p:blipFill>
            <a:blip r:embed="rId57"/>
            <a:stretch>
              <a:fillRect/>
            </a:stretch>
          </p:blipFill>
          <p:spPr>
            <a:xfrm>
              <a:off x="5870369" y="2202543"/>
              <a:ext cx="409211" cy="211286"/>
            </a:xfrm>
            <a:prstGeom prst="rect">
              <a:avLst/>
            </a:prstGeom>
          </p:spPr>
        </p:pic>
        <p:pic>
          <p:nvPicPr>
            <p:cNvPr id="102" name="object 102"/>
            <p:cNvPicPr/>
            <p:nvPr/>
          </p:nvPicPr>
          <p:blipFill>
            <a:blip r:embed="rId58"/>
            <a:stretch>
              <a:fillRect/>
            </a:stretch>
          </p:blipFill>
          <p:spPr>
            <a:xfrm>
              <a:off x="6310508" y="2253642"/>
              <a:ext cx="140017" cy="157498"/>
            </a:xfrm>
            <a:prstGeom prst="rect">
              <a:avLst/>
            </a:prstGeom>
          </p:spPr>
        </p:pic>
        <p:pic>
          <p:nvPicPr>
            <p:cNvPr id="103" name="object 103"/>
            <p:cNvPicPr/>
            <p:nvPr/>
          </p:nvPicPr>
          <p:blipFill>
            <a:blip r:embed="rId59"/>
            <a:stretch>
              <a:fillRect/>
            </a:stretch>
          </p:blipFill>
          <p:spPr>
            <a:xfrm>
              <a:off x="6473385" y="2202460"/>
              <a:ext cx="90179" cy="211370"/>
            </a:xfrm>
            <a:prstGeom prst="rect">
              <a:avLst/>
            </a:prstGeom>
          </p:spPr>
        </p:pic>
        <p:sp>
          <p:nvSpPr>
            <p:cNvPr id="104" name="object 104"/>
            <p:cNvSpPr/>
            <p:nvPr/>
          </p:nvSpPr>
          <p:spPr>
            <a:xfrm>
              <a:off x="6589115" y="2198437"/>
              <a:ext cx="40341" cy="212912"/>
            </a:xfrm>
            <a:custGeom>
              <a:avLst/>
              <a:gdLst/>
              <a:ahLst/>
              <a:cxnLst/>
              <a:rect l="l" t="t" r="r" b="b"/>
              <a:pathLst>
                <a:path w="45720" h="241300">
                  <a:moveTo>
                    <a:pt x="45720" y="67144"/>
                  </a:moveTo>
                  <a:lnTo>
                    <a:pt x="0" y="67144"/>
                  </a:lnTo>
                  <a:lnTo>
                    <a:pt x="0" y="241071"/>
                  </a:lnTo>
                  <a:lnTo>
                    <a:pt x="45720" y="241071"/>
                  </a:lnTo>
                  <a:lnTo>
                    <a:pt x="45720" y="67144"/>
                  </a:lnTo>
                  <a:close/>
                </a:path>
                <a:path w="45720" h="241300">
                  <a:moveTo>
                    <a:pt x="45720" y="0"/>
                  </a:moveTo>
                  <a:lnTo>
                    <a:pt x="0" y="0"/>
                  </a:lnTo>
                  <a:lnTo>
                    <a:pt x="0" y="42760"/>
                  </a:lnTo>
                  <a:lnTo>
                    <a:pt x="45720" y="42760"/>
                  </a:lnTo>
                  <a:lnTo>
                    <a:pt x="45720" y="0"/>
                  </a:lnTo>
                  <a:close/>
                </a:path>
              </a:pathLst>
            </a:custGeom>
            <a:solidFill>
              <a:srgbClr val="FF0000"/>
            </a:solidFill>
          </p:spPr>
          <p:txBody>
            <a:bodyPr wrap="square" lIns="0" tIns="0" rIns="0" bIns="0" rtlCol="0"/>
            <a:lstStyle/>
            <a:p>
              <a:endParaRPr/>
            </a:p>
          </p:txBody>
        </p:sp>
        <p:pic>
          <p:nvPicPr>
            <p:cNvPr id="105" name="object 105"/>
            <p:cNvPicPr/>
            <p:nvPr/>
          </p:nvPicPr>
          <p:blipFill>
            <a:blip r:embed="rId60"/>
            <a:stretch>
              <a:fillRect/>
            </a:stretch>
          </p:blipFill>
          <p:spPr>
            <a:xfrm>
              <a:off x="6659039" y="2253642"/>
              <a:ext cx="144051" cy="160188"/>
            </a:xfrm>
            <a:prstGeom prst="rect">
              <a:avLst/>
            </a:prstGeom>
          </p:spPr>
        </p:pic>
        <p:sp>
          <p:nvSpPr>
            <p:cNvPr id="106" name="object 106"/>
            <p:cNvSpPr/>
            <p:nvPr/>
          </p:nvSpPr>
          <p:spPr>
            <a:xfrm>
              <a:off x="6834691" y="2198593"/>
              <a:ext cx="42022" cy="212912"/>
            </a:xfrm>
            <a:custGeom>
              <a:avLst/>
              <a:gdLst/>
              <a:ahLst/>
              <a:cxnLst/>
              <a:rect l="l" t="t" r="r" b="b"/>
              <a:pathLst>
                <a:path w="47625" h="241300">
                  <a:moveTo>
                    <a:pt x="47244" y="240791"/>
                  </a:moveTo>
                  <a:lnTo>
                    <a:pt x="0" y="240791"/>
                  </a:lnTo>
                  <a:lnTo>
                    <a:pt x="0" y="0"/>
                  </a:lnTo>
                  <a:lnTo>
                    <a:pt x="47244" y="0"/>
                  </a:lnTo>
                  <a:lnTo>
                    <a:pt x="47244" y="240791"/>
                  </a:lnTo>
                  <a:close/>
                </a:path>
              </a:pathLst>
            </a:custGeom>
            <a:solidFill>
              <a:srgbClr val="FF0000"/>
            </a:solidFill>
          </p:spPr>
          <p:txBody>
            <a:bodyPr wrap="square" lIns="0" tIns="0" rIns="0" bIns="0" rtlCol="0"/>
            <a:lstStyle/>
            <a:p>
              <a:endParaRPr/>
            </a:p>
          </p:txBody>
        </p:sp>
      </p:grpSp>
      <p:grpSp>
        <p:nvGrpSpPr>
          <p:cNvPr id="107" name="object 107"/>
          <p:cNvGrpSpPr/>
          <p:nvPr/>
        </p:nvGrpSpPr>
        <p:grpSpPr>
          <a:xfrm>
            <a:off x="7226029" y="2198427"/>
            <a:ext cx="1021779" cy="274655"/>
            <a:chOff x="7073629" y="2198426"/>
            <a:chExt cx="1021779" cy="274655"/>
          </a:xfrm>
        </p:grpSpPr>
        <p:pic>
          <p:nvPicPr>
            <p:cNvPr id="108" name="object 108"/>
            <p:cNvPicPr/>
            <p:nvPr/>
          </p:nvPicPr>
          <p:blipFill>
            <a:blip r:embed="rId61"/>
            <a:stretch>
              <a:fillRect/>
            </a:stretch>
          </p:blipFill>
          <p:spPr>
            <a:xfrm>
              <a:off x="7073629" y="2198426"/>
              <a:ext cx="149430" cy="215404"/>
            </a:xfrm>
            <a:prstGeom prst="rect">
              <a:avLst/>
            </a:prstGeom>
          </p:spPr>
        </p:pic>
        <p:pic>
          <p:nvPicPr>
            <p:cNvPr id="109" name="object 109"/>
            <p:cNvPicPr/>
            <p:nvPr/>
          </p:nvPicPr>
          <p:blipFill>
            <a:blip r:embed="rId62"/>
            <a:stretch>
              <a:fillRect/>
            </a:stretch>
          </p:blipFill>
          <p:spPr>
            <a:xfrm>
              <a:off x="7251298" y="2253642"/>
              <a:ext cx="144051" cy="160188"/>
            </a:xfrm>
            <a:prstGeom prst="rect">
              <a:avLst/>
            </a:prstGeom>
          </p:spPr>
        </p:pic>
        <p:pic>
          <p:nvPicPr>
            <p:cNvPr id="110" name="object 110"/>
            <p:cNvPicPr/>
            <p:nvPr/>
          </p:nvPicPr>
          <p:blipFill>
            <a:blip r:embed="rId58"/>
            <a:stretch>
              <a:fillRect/>
            </a:stretch>
          </p:blipFill>
          <p:spPr>
            <a:xfrm>
              <a:off x="7424849" y="2253642"/>
              <a:ext cx="140017" cy="157498"/>
            </a:xfrm>
            <a:prstGeom prst="rect">
              <a:avLst/>
            </a:prstGeom>
          </p:spPr>
        </p:pic>
        <p:pic>
          <p:nvPicPr>
            <p:cNvPr id="111" name="object 111"/>
            <p:cNvPicPr/>
            <p:nvPr/>
          </p:nvPicPr>
          <p:blipFill>
            <a:blip r:embed="rId63"/>
            <a:stretch>
              <a:fillRect/>
            </a:stretch>
          </p:blipFill>
          <p:spPr>
            <a:xfrm>
              <a:off x="7594534" y="2253642"/>
              <a:ext cx="150691" cy="219439"/>
            </a:xfrm>
            <a:prstGeom prst="rect">
              <a:avLst/>
            </a:prstGeom>
          </p:spPr>
        </p:pic>
        <p:pic>
          <p:nvPicPr>
            <p:cNvPr id="112" name="object 112"/>
            <p:cNvPicPr/>
            <p:nvPr/>
          </p:nvPicPr>
          <p:blipFill>
            <a:blip r:embed="rId64"/>
            <a:stretch>
              <a:fillRect/>
            </a:stretch>
          </p:blipFill>
          <p:spPr>
            <a:xfrm>
              <a:off x="7770859" y="2253642"/>
              <a:ext cx="143967" cy="160188"/>
            </a:xfrm>
            <a:prstGeom prst="rect">
              <a:avLst/>
            </a:prstGeom>
          </p:spPr>
        </p:pic>
        <p:pic>
          <p:nvPicPr>
            <p:cNvPr id="113" name="object 113"/>
            <p:cNvPicPr/>
            <p:nvPr/>
          </p:nvPicPr>
          <p:blipFill>
            <a:blip r:embed="rId65"/>
            <a:stretch>
              <a:fillRect/>
            </a:stretch>
          </p:blipFill>
          <p:spPr>
            <a:xfrm>
              <a:off x="7944410" y="2253642"/>
              <a:ext cx="99592" cy="157498"/>
            </a:xfrm>
            <a:prstGeom prst="rect">
              <a:avLst/>
            </a:prstGeom>
          </p:spPr>
        </p:pic>
        <p:sp>
          <p:nvSpPr>
            <p:cNvPr id="114" name="object 114"/>
            <p:cNvSpPr/>
            <p:nvPr/>
          </p:nvSpPr>
          <p:spPr>
            <a:xfrm>
              <a:off x="8062912" y="2381558"/>
              <a:ext cx="32497" cy="71718"/>
            </a:xfrm>
            <a:custGeom>
              <a:avLst/>
              <a:gdLst/>
              <a:ahLst/>
              <a:cxnLst/>
              <a:rect l="l" t="t" r="r" b="b"/>
              <a:pathLst>
                <a:path w="36829" h="81280">
                  <a:moveTo>
                    <a:pt x="9144" y="80867"/>
                  </a:moveTo>
                  <a:lnTo>
                    <a:pt x="0" y="68675"/>
                  </a:lnTo>
                  <a:lnTo>
                    <a:pt x="6096" y="65627"/>
                  </a:lnTo>
                  <a:lnTo>
                    <a:pt x="10668" y="61055"/>
                  </a:lnTo>
                  <a:lnTo>
                    <a:pt x="13716" y="56483"/>
                  </a:lnTo>
                  <a:lnTo>
                    <a:pt x="16764" y="50291"/>
                  </a:lnTo>
                  <a:lnTo>
                    <a:pt x="18288" y="42671"/>
                  </a:lnTo>
                  <a:lnTo>
                    <a:pt x="19812" y="33527"/>
                  </a:lnTo>
                  <a:lnTo>
                    <a:pt x="3048" y="33527"/>
                  </a:lnTo>
                  <a:lnTo>
                    <a:pt x="3048" y="0"/>
                  </a:lnTo>
                  <a:lnTo>
                    <a:pt x="36671" y="0"/>
                  </a:lnTo>
                  <a:lnTo>
                    <a:pt x="36671" y="33527"/>
                  </a:lnTo>
                  <a:lnTo>
                    <a:pt x="20776" y="72866"/>
                  </a:lnTo>
                  <a:lnTo>
                    <a:pt x="15455" y="77152"/>
                  </a:lnTo>
                  <a:lnTo>
                    <a:pt x="9144" y="80867"/>
                  </a:lnTo>
                  <a:close/>
                </a:path>
              </a:pathLst>
            </a:custGeom>
            <a:solidFill>
              <a:srgbClr val="000000"/>
            </a:solidFill>
          </p:spPr>
          <p:txBody>
            <a:bodyPr wrap="square" lIns="0" tIns="0" rIns="0" bIns="0" rtlCol="0"/>
            <a:lstStyle/>
            <a:p>
              <a:endParaRPr/>
            </a:p>
          </p:txBody>
        </p:sp>
      </p:grpSp>
      <p:grpSp>
        <p:nvGrpSpPr>
          <p:cNvPr id="115" name="object 115"/>
          <p:cNvGrpSpPr/>
          <p:nvPr/>
        </p:nvGrpSpPr>
        <p:grpSpPr>
          <a:xfrm>
            <a:off x="983730" y="2553849"/>
            <a:ext cx="847927" cy="215405"/>
            <a:chOff x="831330" y="2553848"/>
            <a:chExt cx="847927" cy="215405"/>
          </a:xfrm>
        </p:grpSpPr>
        <p:sp>
          <p:nvSpPr>
            <p:cNvPr id="116" name="object 116"/>
            <p:cNvSpPr/>
            <p:nvPr/>
          </p:nvSpPr>
          <p:spPr>
            <a:xfrm>
              <a:off x="831330"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00FF"/>
            </a:solidFill>
          </p:spPr>
          <p:txBody>
            <a:bodyPr wrap="square" lIns="0" tIns="0" rIns="0" bIns="0" rtlCol="0"/>
            <a:lstStyle/>
            <a:p>
              <a:endParaRPr/>
            </a:p>
          </p:txBody>
        </p:sp>
        <p:pic>
          <p:nvPicPr>
            <p:cNvPr id="117" name="object 117"/>
            <p:cNvPicPr/>
            <p:nvPr/>
          </p:nvPicPr>
          <p:blipFill>
            <a:blip r:embed="rId66"/>
            <a:stretch>
              <a:fillRect/>
            </a:stretch>
          </p:blipFill>
          <p:spPr>
            <a:xfrm>
              <a:off x="895966" y="2609065"/>
              <a:ext cx="208597" cy="157498"/>
            </a:xfrm>
            <a:prstGeom prst="rect">
              <a:avLst/>
            </a:prstGeom>
          </p:spPr>
        </p:pic>
        <p:pic>
          <p:nvPicPr>
            <p:cNvPr id="118" name="object 118"/>
            <p:cNvPicPr/>
            <p:nvPr/>
          </p:nvPicPr>
          <p:blipFill>
            <a:blip r:embed="rId67"/>
            <a:stretch>
              <a:fillRect/>
            </a:stretch>
          </p:blipFill>
          <p:spPr>
            <a:xfrm>
              <a:off x="1143559" y="2609065"/>
              <a:ext cx="208681" cy="157498"/>
            </a:xfrm>
            <a:prstGeom prst="rect">
              <a:avLst/>
            </a:prstGeom>
          </p:spPr>
        </p:pic>
        <p:pic>
          <p:nvPicPr>
            <p:cNvPr id="119" name="object 119"/>
            <p:cNvPicPr/>
            <p:nvPr/>
          </p:nvPicPr>
          <p:blipFill>
            <a:blip r:embed="rId68"/>
            <a:stretch>
              <a:fillRect/>
            </a:stretch>
          </p:blipFill>
          <p:spPr>
            <a:xfrm>
              <a:off x="1381825" y="2609066"/>
              <a:ext cx="141278" cy="160188"/>
            </a:xfrm>
            <a:prstGeom prst="rect">
              <a:avLst/>
            </a:prstGeom>
          </p:spPr>
        </p:pic>
        <p:pic>
          <p:nvPicPr>
            <p:cNvPr id="120" name="object 120"/>
            <p:cNvPicPr/>
            <p:nvPr/>
          </p:nvPicPr>
          <p:blipFill>
            <a:blip r:embed="rId69"/>
            <a:stretch>
              <a:fillRect/>
            </a:stretch>
          </p:blipFill>
          <p:spPr>
            <a:xfrm>
              <a:off x="1546047" y="2553848"/>
              <a:ext cx="133210" cy="215404"/>
            </a:xfrm>
            <a:prstGeom prst="rect">
              <a:avLst/>
            </a:prstGeom>
          </p:spPr>
        </p:pic>
      </p:grpSp>
      <p:grpSp>
        <p:nvGrpSpPr>
          <p:cNvPr id="121" name="object 121"/>
          <p:cNvGrpSpPr/>
          <p:nvPr/>
        </p:nvGrpSpPr>
        <p:grpSpPr>
          <a:xfrm>
            <a:off x="1871999" y="2553596"/>
            <a:ext cx="670336" cy="274908"/>
            <a:chOff x="1719598" y="2553596"/>
            <a:chExt cx="670336" cy="274908"/>
          </a:xfrm>
        </p:grpSpPr>
        <p:sp>
          <p:nvSpPr>
            <p:cNvPr id="122" name="object 122"/>
            <p:cNvSpPr/>
            <p:nvPr/>
          </p:nvSpPr>
          <p:spPr>
            <a:xfrm>
              <a:off x="1719598" y="2553932"/>
              <a:ext cx="26894" cy="211790"/>
            </a:xfrm>
            <a:custGeom>
              <a:avLst/>
              <a:gdLst/>
              <a:ahLst/>
              <a:cxnLst/>
              <a:rect l="l" t="t" r="r" b="b"/>
              <a:pathLst>
                <a:path w="30480" h="240028">
                  <a:moveTo>
                    <a:pt x="30480" y="65633"/>
                  </a:moveTo>
                  <a:lnTo>
                    <a:pt x="0" y="65633"/>
                  </a:lnTo>
                  <a:lnTo>
                    <a:pt x="0" y="239560"/>
                  </a:lnTo>
                  <a:lnTo>
                    <a:pt x="30480" y="239560"/>
                  </a:lnTo>
                  <a:lnTo>
                    <a:pt x="30480" y="65633"/>
                  </a:lnTo>
                  <a:close/>
                </a:path>
                <a:path w="30480" h="240028">
                  <a:moveTo>
                    <a:pt x="30480" y="0"/>
                  </a:moveTo>
                  <a:lnTo>
                    <a:pt x="0" y="0"/>
                  </a:lnTo>
                  <a:lnTo>
                    <a:pt x="0" y="33528"/>
                  </a:lnTo>
                  <a:lnTo>
                    <a:pt x="30480" y="33528"/>
                  </a:lnTo>
                  <a:lnTo>
                    <a:pt x="30480" y="0"/>
                  </a:lnTo>
                  <a:close/>
                </a:path>
              </a:pathLst>
            </a:custGeom>
            <a:solidFill>
              <a:srgbClr val="0000FF"/>
            </a:solidFill>
          </p:spPr>
          <p:txBody>
            <a:bodyPr wrap="square" lIns="0" tIns="0" rIns="0" bIns="0" rtlCol="0"/>
            <a:lstStyle/>
            <a:p>
              <a:endParaRPr/>
            </a:p>
          </p:txBody>
        </p:sp>
        <p:pic>
          <p:nvPicPr>
            <p:cNvPr id="123" name="object 123"/>
            <p:cNvPicPr/>
            <p:nvPr/>
          </p:nvPicPr>
          <p:blipFill>
            <a:blip r:embed="rId70"/>
            <a:stretch>
              <a:fillRect/>
            </a:stretch>
          </p:blipFill>
          <p:spPr>
            <a:xfrm>
              <a:off x="1777504" y="2609065"/>
              <a:ext cx="141278" cy="160188"/>
            </a:xfrm>
            <a:prstGeom prst="rect">
              <a:avLst/>
            </a:prstGeom>
          </p:spPr>
        </p:pic>
        <p:pic>
          <p:nvPicPr>
            <p:cNvPr id="124" name="object 124"/>
            <p:cNvPicPr/>
            <p:nvPr/>
          </p:nvPicPr>
          <p:blipFill>
            <a:blip r:embed="rId71"/>
            <a:stretch>
              <a:fillRect/>
            </a:stretch>
          </p:blipFill>
          <p:spPr>
            <a:xfrm>
              <a:off x="1936348" y="2559227"/>
              <a:ext cx="230112" cy="210026"/>
            </a:xfrm>
            <a:prstGeom prst="rect">
              <a:avLst/>
            </a:prstGeom>
          </p:spPr>
        </p:pic>
        <p:sp>
          <p:nvSpPr>
            <p:cNvPr id="125" name="object 125"/>
            <p:cNvSpPr/>
            <p:nvPr/>
          </p:nvSpPr>
          <p:spPr>
            <a:xfrm>
              <a:off x="2196800" y="2553596"/>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00FF"/>
            </a:solidFill>
          </p:spPr>
          <p:txBody>
            <a:bodyPr wrap="square" lIns="0" tIns="0" rIns="0" bIns="0" rtlCol="0"/>
            <a:lstStyle/>
            <a:p>
              <a:endParaRPr/>
            </a:p>
          </p:txBody>
        </p:sp>
        <p:pic>
          <p:nvPicPr>
            <p:cNvPr id="126" name="object 126"/>
            <p:cNvPicPr/>
            <p:nvPr/>
          </p:nvPicPr>
          <p:blipFill>
            <a:blip r:embed="rId72"/>
            <a:stretch>
              <a:fillRect/>
            </a:stretch>
          </p:blipFill>
          <p:spPr>
            <a:xfrm>
              <a:off x="2249917" y="2613100"/>
              <a:ext cx="140017" cy="215404"/>
            </a:xfrm>
            <a:prstGeom prst="rect">
              <a:avLst/>
            </a:prstGeom>
          </p:spPr>
        </p:pic>
      </p:grpSp>
      <p:grpSp>
        <p:nvGrpSpPr>
          <p:cNvPr id="127" name="object 127"/>
          <p:cNvGrpSpPr/>
          <p:nvPr/>
        </p:nvGrpSpPr>
        <p:grpSpPr>
          <a:xfrm>
            <a:off x="2643272" y="2609065"/>
            <a:ext cx="257008" cy="160188"/>
            <a:chOff x="2490871" y="2609065"/>
            <a:chExt cx="257008" cy="160188"/>
          </a:xfrm>
        </p:grpSpPr>
        <p:pic>
          <p:nvPicPr>
            <p:cNvPr id="128" name="object 128"/>
            <p:cNvPicPr/>
            <p:nvPr/>
          </p:nvPicPr>
          <p:blipFill>
            <a:blip r:embed="rId73"/>
            <a:stretch>
              <a:fillRect/>
            </a:stretch>
          </p:blipFill>
          <p:spPr>
            <a:xfrm>
              <a:off x="2490871" y="2609065"/>
              <a:ext cx="143967" cy="160188"/>
            </a:xfrm>
            <a:prstGeom prst="rect">
              <a:avLst/>
            </a:prstGeom>
          </p:spPr>
        </p:pic>
        <p:pic>
          <p:nvPicPr>
            <p:cNvPr id="129" name="object 129"/>
            <p:cNvPicPr/>
            <p:nvPr/>
          </p:nvPicPr>
          <p:blipFill>
            <a:blip r:embed="rId74"/>
            <a:stretch>
              <a:fillRect/>
            </a:stretch>
          </p:blipFill>
          <p:spPr>
            <a:xfrm>
              <a:off x="2664423" y="2609065"/>
              <a:ext cx="83456" cy="157498"/>
            </a:xfrm>
            <a:prstGeom prst="rect">
              <a:avLst/>
            </a:prstGeom>
          </p:spPr>
        </p:pic>
      </p:grpSp>
      <p:grpSp>
        <p:nvGrpSpPr>
          <p:cNvPr id="130" name="object 130"/>
          <p:cNvGrpSpPr/>
          <p:nvPr/>
        </p:nvGrpSpPr>
        <p:grpSpPr>
          <a:xfrm>
            <a:off x="2993147" y="2608987"/>
            <a:ext cx="567970" cy="160804"/>
            <a:chOff x="2840747" y="2608986"/>
            <a:chExt cx="567970" cy="160804"/>
          </a:xfrm>
        </p:grpSpPr>
        <p:sp>
          <p:nvSpPr>
            <p:cNvPr id="131" name="object 131"/>
            <p:cNvSpPr/>
            <p:nvPr/>
          </p:nvSpPr>
          <p:spPr>
            <a:xfrm>
              <a:off x="2840747" y="2608986"/>
              <a:ext cx="454959" cy="160804"/>
            </a:xfrm>
            <a:custGeom>
              <a:avLst/>
              <a:gdLst/>
              <a:ahLst/>
              <a:cxnLst/>
              <a:rect l="l" t="t" r="r" b="b"/>
              <a:pathLst>
                <a:path w="515620" h="182244">
                  <a:moveTo>
                    <a:pt x="163156" y="88582"/>
                  </a:moveTo>
                  <a:lnTo>
                    <a:pt x="161734" y="69113"/>
                  </a:lnTo>
                  <a:lnTo>
                    <a:pt x="157441" y="51765"/>
                  </a:lnTo>
                  <a:lnTo>
                    <a:pt x="150304" y="36423"/>
                  </a:lnTo>
                  <a:lnTo>
                    <a:pt x="141427" y="24472"/>
                  </a:lnTo>
                  <a:lnTo>
                    <a:pt x="140296" y="22948"/>
                  </a:lnTo>
                  <a:lnTo>
                    <a:pt x="132588" y="16687"/>
                  </a:lnTo>
                  <a:lnTo>
                    <a:pt x="132588" y="88582"/>
                  </a:lnTo>
                  <a:lnTo>
                    <a:pt x="132588" y="91630"/>
                  </a:lnTo>
                  <a:lnTo>
                    <a:pt x="124320" y="131978"/>
                  </a:lnTo>
                  <a:lnTo>
                    <a:pt x="91643" y="156375"/>
                  </a:lnTo>
                  <a:lnTo>
                    <a:pt x="80772" y="157251"/>
                  </a:lnTo>
                  <a:lnTo>
                    <a:pt x="70764" y="156375"/>
                  </a:lnTo>
                  <a:lnTo>
                    <a:pt x="38188" y="132003"/>
                  </a:lnTo>
                  <a:lnTo>
                    <a:pt x="30480" y="91630"/>
                  </a:lnTo>
                  <a:lnTo>
                    <a:pt x="31330" y="75628"/>
                  </a:lnTo>
                  <a:lnTo>
                    <a:pt x="52476" y="34163"/>
                  </a:lnTo>
                  <a:lnTo>
                    <a:pt x="80772" y="24472"/>
                  </a:lnTo>
                  <a:lnTo>
                    <a:pt x="91643" y="25603"/>
                  </a:lnTo>
                  <a:lnTo>
                    <a:pt x="124320" y="50457"/>
                  </a:lnTo>
                  <a:lnTo>
                    <a:pt x="132588" y="88582"/>
                  </a:lnTo>
                  <a:lnTo>
                    <a:pt x="132588" y="16687"/>
                  </a:lnTo>
                  <a:lnTo>
                    <a:pt x="128003" y="12954"/>
                  </a:lnTo>
                  <a:lnTo>
                    <a:pt x="113995" y="5803"/>
                  </a:lnTo>
                  <a:lnTo>
                    <a:pt x="98247" y="1524"/>
                  </a:lnTo>
                  <a:lnTo>
                    <a:pt x="80772" y="88"/>
                  </a:lnTo>
                  <a:lnTo>
                    <a:pt x="65354" y="1257"/>
                  </a:lnTo>
                  <a:lnTo>
                    <a:pt x="27432" y="19900"/>
                  </a:lnTo>
                  <a:lnTo>
                    <a:pt x="1714" y="69062"/>
                  </a:lnTo>
                  <a:lnTo>
                    <a:pt x="0" y="91630"/>
                  </a:lnTo>
                  <a:lnTo>
                    <a:pt x="1422" y="112191"/>
                  </a:lnTo>
                  <a:lnTo>
                    <a:pt x="22860" y="158775"/>
                  </a:lnTo>
                  <a:lnTo>
                    <a:pt x="63576" y="180213"/>
                  </a:lnTo>
                  <a:lnTo>
                    <a:pt x="80772" y="181635"/>
                  </a:lnTo>
                  <a:lnTo>
                    <a:pt x="92163" y="181051"/>
                  </a:lnTo>
                  <a:lnTo>
                    <a:pt x="132346" y="165595"/>
                  </a:lnTo>
                  <a:lnTo>
                    <a:pt x="157365" y="131102"/>
                  </a:lnTo>
                  <a:lnTo>
                    <a:pt x="162560" y="104648"/>
                  </a:lnTo>
                  <a:lnTo>
                    <a:pt x="163156" y="88582"/>
                  </a:lnTo>
                  <a:close/>
                </a:path>
                <a:path w="515620" h="182244">
                  <a:moveTo>
                    <a:pt x="340220" y="4660"/>
                  </a:moveTo>
                  <a:lnTo>
                    <a:pt x="309651" y="4660"/>
                  </a:lnTo>
                  <a:lnTo>
                    <a:pt x="270027" y="109918"/>
                  </a:lnTo>
                  <a:lnTo>
                    <a:pt x="259359" y="143535"/>
                  </a:lnTo>
                  <a:lnTo>
                    <a:pt x="256832" y="134404"/>
                  </a:lnTo>
                  <a:lnTo>
                    <a:pt x="248691" y="108394"/>
                  </a:lnTo>
                  <a:lnTo>
                    <a:pt x="210489" y="4660"/>
                  </a:lnTo>
                  <a:lnTo>
                    <a:pt x="180009" y="4660"/>
                  </a:lnTo>
                  <a:lnTo>
                    <a:pt x="245643" y="178587"/>
                  </a:lnTo>
                  <a:lnTo>
                    <a:pt x="273075" y="178587"/>
                  </a:lnTo>
                  <a:lnTo>
                    <a:pt x="340220" y="4660"/>
                  </a:lnTo>
                  <a:close/>
                </a:path>
                <a:path w="515620" h="182244">
                  <a:moveTo>
                    <a:pt x="515581" y="91528"/>
                  </a:moveTo>
                  <a:lnTo>
                    <a:pt x="510628" y="52857"/>
                  </a:lnTo>
                  <a:lnTo>
                    <a:pt x="485101" y="16129"/>
                  </a:lnTo>
                  <a:lnTo>
                    <a:pt x="485101" y="74764"/>
                  </a:lnTo>
                  <a:lnTo>
                    <a:pt x="387477" y="74764"/>
                  </a:lnTo>
                  <a:lnTo>
                    <a:pt x="402717" y="38188"/>
                  </a:lnTo>
                  <a:lnTo>
                    <a:pt x="437857" y="24384"/>
                  </a:lnTo>
                  <a:lnTo>
                    <a:pt x="448716" y="25501"/>
                  </a:lnTo>
                  <a:lnTo>
                    <a:pt x="481482" y="55143"/>
                  </a:lnTo>
                  <a:lnTo>
                    <a:pt x="485101" y="74764"/>
                  </a:lnTo>
                  <a:lnTo>
                    <a:pt x="485101" y="16129"/>
                  </a:lnTo>
                  <a:lnTo>
                    <a:pt x="482193" y="13500"/>
                  </a:lnTo>
                  <a:lnTo>
                    <a:pt x="468718" y="5905"/>
                  </a:lnTo>
                  <a:lnTo>
                    <a:pt x="453529" y="1447"/>
                  </a:lnTo>
                  <a:lnTo>
                    <a:pt x="436333" y="0"/>
                  </a:lnTo>
                  <a:lnTo>
                    <a:pt x="419773" y="1447"/>
                  </a:lnTo>
                  <a:lnTo>
                    <a:pt x="378333" y="24384"/>
                  </a:lnTo>
                  <a:lnTo>
                    <a:pt x="356895" y="72478"/>
                  </a:lnTo>
                  <a:lnTo>
                    <a:pt x="355473" y="93052"/>
                  </a:lnTo>
                  <a:lnTo>
                    <a:pt x="356895" y="112788"/>
                  </a:lnTo>
                  <a:lnTo>
                    <a:pt x="378333" y="158686"/>
                  </a:lnTo>
                  <a:lnTo>
                    <a:pt x="421055" y="180124"/>
                  </a:lnTo>
                  <a:lnTo>
                    <a:pt x="439381" y="181546"/>
                  </a:lnTo>
                  <a:lnTo>
                    <a:pt x="453644" y="180695"/>
                  </a:lnTo>
                  <a:lnTo>
                    <a:pt x="497586" y="159258"/>
                  </a:lnTo>
                  <a:lnTo>
                    <a:pt x="515581" y="126682"/>
                  </a:lnTo>
                  <a:lnTo>
                    <a:pt x="485101" y="122110"/>
                  </a:lnTo>
                  <a:lnTo>
                    <a:pt x="481393" y="130683"/>
                  </a:lnTo>
                  <a:lnTo>
                    <a:pt x="477100" y="138112"/>
                  </a:lnTo>
                  <a:lnTo>
                    <a:pt x="439381" y="157162"/>
                  </a:lnTo>
                  <a:lnTo>
                    <a:pt x="428523" y="156311"/>
                  </a:lnTo>
                  <a:lnTo>
                    <a:pt x="395808" y="134607"/>
                  </a:lnTo>
                  <a:lnTo>
                    <a:pt x="385953" y="99148"/>
                  </a:lnTo>
                  <a:lnTo>
                    <a:pt x="515581" y="99148"/>
                  </a:lnTo>
                  <a:lnTo>
                    <a:pt x="515581" y="91528"/>
                  </a:lnTo>
                  <a:close/>
                </a:path>
              </a:pathLst>
            </a:custGeom>
            <a:solidFill>
              <a:srgbClr val="0000FF"/>
            </a:solidFill>
          </p:spPr>
          <p:txBody>
            <a:bodyPr wrap="square" lIns="0" tIns="0" rIns="0" bIns="0" rtlCol="0"/>
            <a:lstStyle/>
            <a:p>
              <a:endParaRPr/>
            </a:p>
          </p:txBody>
        </p:sp>
        <p:pic>
          <p:nvPicPr>
            <p:cNvPr id="132" name="object 132"/>
            <p:cNvPicPr/>
            <p:nvPr/>
          </p:nvPicPr>
          <p:blipFill>
            <a:blip r:embed="rId75"/>
            <a:stretch>
              <a:fillRect/>
            </a:stretch>
          </p:blipFill>
          <p:spPr>
            <a:xfrm>
              <a:off x="3325261" y="2609064"/>
              <a:ext cx="83456" cy="157498"/>
            </a:xfrm>
            <a:prstGeom prst="rect">
              <a:avLst/>
            </a:prstGeom>
          </p:spPr>
        </p:pic>
      </p:grpSp>
      <p:grpSp>
        <p:nvGrpSpPr>
          <p:cNvPr id="133" name="object 133"/>
          <p:cNvGrpSpPr/>
          <p:nvPr/>
        </p:nvGrpSpPr>
        <p:grpSpPr>
          <a:xfrm>
            <a:off x="3648608" y="2553932"/>
            <a:ext cx="611448" cy="254766"/>
            <a:chOff x="3496207" y="2553932"/>
            <a:chExt cx="611448" cy="254766"/>
          </a:xfrm>
        </p:grpSpPr>
        <p:pic>
          <p:nvPicPr>
            <p:cNvPr id="134" name="object 134"/>
            <p:cNvPicPr/>
            <p:nvPr/>
          </p:nvPicPr>
          <p:blipFill>
            <a:blip r:embed="rId76"/>
            <a:stretch>
              <a:fillRect/>
            </a:stretch>
          </p:blipFill>
          <p:spPr>
            <a:xfrm>
              <a:off x="3496207" y="2559227"/>
              <a:ext cx="75387" cy="208681"/>
            </a:xfrm>
            <a:prstGeom prst="rect">
              <a:avLst/>
            </a:prstGeom>
          </p:spPr>
        </p:pic>
        <p:sp>
          <p:nvSpPr>
            <p:cNvPr id="135" name="object 135"/>
            <p:cNvSpPr/>
            <p:nvPr/>
          </p:nvSpPr>
          <p:spPr>
            <a:xfrm>
              <a:off x="3593110"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00FF"/>
            </a:solidFill>
          </p:spPr>
          <p:txBody>
            <a:bodyPr wrap="square" lIns="0" tIns="0" rIns="0" bIns="0" rtlCol="0"/>
            <a:lstStyle/>
            <a:p>
              <a:endParaRPr/>
            </a:p>
          </p:txBody>
        </p:sp>
        <p:pic>
          <p:nvPicPr>
            <p:cNvPr id="136" name="object 136"/>
            <p:cNvPicPr/>
            <p:nvPr/>
          </p:nvPicPr>
          <p:blipFill>
            <a:blip r:embed="rId77"/>
            <a:stretch>
              <a:fillRect/>
            </a:stretch>
          </p:blipFill>
          <p:spPr>
            <a:xfrm>
              <a:off x="3659085" y="2609065"/>
              <a:ext cx="208597" cy="157498"/>
            </a:xfrm>
            <a:prstGeom prst="rect">
              <a:avLst/>
            </a:prstGeom>
          </p:spPr>
        </p:pic>
        <p:pic>
          <p:nvPicPr>
            <p:cNvPr id="137" name="object 137"/>
            <p:cNvPicPr/>
            <p:nvPr/>
          </p:nvPicPr>
          <p:blipFill>
            <a:blip r:embed="rId78"/>
            <a:stretch>
              <a:fillRect/>
            </a:stretch>
          </p:blipFill>
          <p:spPr>
            <a:xfrm>
              <a:off x="3897266" y="2609065"/>
              <a:ext cx="141362" cy="160188"/>
            </a:xfrm>
            <a:prstGeom prst="rect">
              <a:avLst/>
            </a:prstGeom>
          </p:spPr>
        </p:pic>
        <p:sp>
          <p:nvSpPr>
            <p:cNvPr id="138" name="object 138"/>
            <p:cNvSpPr/>
            <p:nvPr/>
          </p:nvSpPr>
          <p:spPr>
            <a:xfrm>
              <a:off x="4076278" y="2736980"/>
              <a:ext cx="31376" cy="71718"/>
            </a:xfrm>
            <a:custGeom>
              <a:avLst/>
              <a:gdLst/>
              <a:ahLst/>
              <a:cxnLst/>
              <a:rect l="l" t="t" r="r" b="b"/>
              <a:pathLst>
                <a:path w="35560" h="81280">
                  <a:moveTo>
                    <a:pt x="7620" y="80867"/>
                  </a:moveTo>
                  <a:lnTo>
                    <a:pt x="0" y="68675"/>
                  </a:lnTo>
                  <a:lnTo>
                    <a:pt x="6096" y="65627"/>
                  </a:lnTo>
                  <a:lnTo>
                    <a:pt x="10668" y="61055"/>
                  </a:lnTo>
                  <a:lnTo>
                    <a:pt x="13811" y="56387"/>
                  </a:lnTo>
                  <a:lnTo>
                    <a:pt x="16859" y="50291"/>
                  </a:lnTo>
                  <a:lnTo>
                    <a:pt x="18383" y="42671"/>
                  </a:lnTo>
                  <a:lnTo>
                    <a:pt x="18383" y="33527"/>
                  </a:lnTo>
                  <a:lnTo>
                    <a:pt x="1524" y="33527"/>
                  </a:lnTo>
                  <a:lnTo>
                    <a:pt x="1524" y="0"/>
                  </a:lnTo>
                  <a:lnTo>
                    <a:pt x="35147" y="0"/>
                  </a:lnTo>
                  <a:lnTo>
                    <a:pt x="35147" y="33527"/>
                  </a:lnTo>
                  <a:lnTo>
                    <a:pt x="20085" y="72866"/>
                  </a:lnTo>
                  <a:lnTo>
                    <a:pt x="14223" y="77152"/>
                  </a:lnTo>
                  <a:lnTo>
                    <a:pt x="7620" y="80867"/>
                  </a:lnTo>
                  <a:close/>
                </a:path>
              </a:pathLst>
            </a:custGeom>
            <a:solidFill>
              <a:srgbClr val="000000"/>
            </a:solidFill>
          </p:spPr>
          <p:txBody>
            <a:bodyPr wrap="square" lIns="0" tIns="0" rIns="0" bIns="0" rtlCol="0"/>
            <a:lstStyle/>
            <a:p>
              <a:endParaRPr/>
            </a:p>
          </p:txBody>
        </p:sp>
      </p:grpSp>
      <p:pic>
        <p:nvPicPr>
          <p:cNvPr id="139" name="object 139"/>
          <p:cNvPicPr/>
          <p:nvPr/>
        </p:nvPicPr>
        <p:blipFill>
          <a:blip r:embed="rId79"/>
          <a:stretch>
            <a:fillRect/>
          </a:stretch>
        </p:blipFill>
        <p:spPr>
          <a:xfrm>
            <a:off x="4378110" y="2559228"/>
            <a:ext cx="231457" cy="210026"/>
          </a:xfrm>
          <a:prstGeom prst="rect">
            <a:avLst/>
          </a:prstGeom>
        </p:spPr>
      </p:pic>
      <p:grpSp>
        <p:nvGrpSpPr>
          <p:cNvPr id="140" name="object 140"/>
          <p:cNvGrpSpPr/>
          <p:nvPr/>
        </p:nvGrpSpPr>
        <p:grpSpPr>
          <a:xfrm>
            <a:off x="4726724" y="2553849"/>
            <a:ext cx="288020" cy="215405"/>
            <a:chOff x="4574324" y="2553848"/>
            <a:chExt cx="288020" cy="215405"/>
          </a:xfrm>
        </p:grpSpPr>
        <p:pic>
          <p:nvPicPr>
            <p:cNvPr id="141" name="object 141"/>
            <p:cNvPicPr/>
            <p:nvPr/>
          </p:nvPicPr>
          <p:blipFill>
            <a:blip r:embed="rId80"/>
            <a:stretch>
              <a:fillRect/>
            </a:stretch>
          </p:blipFill>
          <p:spPr>
            <a:xfrm>
              <a:off x="4574324" y="2553848"/>
              <a:ext cx="125141" cy="212715"/>
            </a:xfrm>
            <a:prstGeom prst="rect">
              <a:avLst/>
            </a:prstGeom>
          </p:spPr>
        </p:pic>
        <p:pic>
          <p:nvPicPr>
            <p:cNvPr id="142" name="object 142"/>
            <p:cNvPicPr/>
            <p:nvPr/>
          </p:nvPicPr>
          <p:blipFill>
            <a:blip r:embed="rId81"/>
            <a:stretch>
              <a:fillRect/>
            </a:stretch>
          </p:blipFill>
          <p:spPr>
            <a:xfrm>
              <a:off x="4738463" y="2613099"/>
              <a:ext cx="123881" cy="156154"/>
            </a:xfrm>
            <a:prstGeom prst="rect">
              <a:avLst/>
            </a:prstGeom>
          </p:spPr>
        </p:pic>
      </p:grpSp>
      <p:grpSp>
        <p:nvGrpSpPr>
          <p:cNvPr id="143" name="object 143"/>
          <p:cNvGrpSpPr/>
          <p:nvPr/>
        </p:nvGrpSpPr>
        <p:grpSpPr>
          <a:xfrm>
            <a:off x="5055087" y="2609065"/>
            <a:ext cx="535697" cy="160188"/>
            <a:chOff x="4902686" y="2609065"/>
            <a:chExt cx="535697" cy="160188"/>
          </a:xfrm>
        </p:grpSpPr>
        <p:pic>
          <p:nvPicPr>
            <p:cNvPr id="144" name="object 144"/>
            <p:cNvPicPr/>
            <p:nvPr/>
          </p:nvPicPr>
          <p:blipFill>
            <a:blip r:embed="rId82"/>
            <a:stretch>
              <a:fillRect/>
            </a:stretch>
          </p:blipFill>
          <p:spPr>
            <a:xfrm>
              <a:off x="4902686" y="2609066"/>
              <a:ext cx="208597" cy="157498"/>
            </a:xfrm>
            <a:prstGeom prst="rect">
              <a:avLst/>
            </a:prstGeom>
          </p:spPr>
        </p:pic>
        <p:pic>
          <p:nvPicPr>
            <p:cNvPr id="145" name="object 145"/>
            <p:cNvPicPr/>
            <p:nvPr/>
          </p:nvPicPr>
          <p:blipFill>
            <a:blip r:embed="rId83"/>
            <a:stretch>
              <a:fillRect/>
            </a:stretch>
          </p:blipFill>
          <p:spPr>
            <a:xfrm>
              <a:off x="5139605" y="2609065"/>
              <a:ext cx="141278" cy="160188"/>
            </a:xfrm>
            <a:prstGeom prst="rect">
              <a:avLst/>
            </a:prstGeom>
          </p:spPr>
        </p:pic>
        <p:pic>
          <p:nvPicPr>
            <p:cNvPr id="146" name="object 146"/>
            <p:cNvPicPr/>
            <p:nvPr/>
          </p:nvPicPr>
          <p:blipFill>
            <a:blip r:embed="rId84"/>
            <a:stretch>
              <a:fillRect/>
            </a:stretch>
          </p:blipFill>
          <p:spPr>
            <a:xfrm>
              <a:off x="5313157" y="2609065"/>
              <a:ext cx="125225" cy="157498"/>
            </a:xfrm>
            <a:prstGeom prst="rect">
              <a:avLst/>
            </a:prstGeom>
          </p:spPr>
        </p:pic>
      </p:grpSp>
      <p:sp>
        <p:nvSpPr>
          <p:cNvPr id="147" name="object 147"/>
          <p:cNvSpPr/>
          <p:nvPr/>
        </p:nvSpPr>
        <p:spPr>
          <a:xfrm>
            <a:off x="5635158" y="2736980"/>
            <a:ext cx="31376" cy="71718"/>
          </a:xfrm>
          <a:custGeom>
            <a:avLst/>
            <a:gdLst/>
            <a:ahLst/>
            <a:cxnLst/>
            <a:rect l="l" t="t" r="r" b="b"/>
            <a:pathLst>
              <a:path w="35560" h="81280">
                <a:moveTo>
                  <a:pt x="7620" y="80867"/>
                </a:moveTo>
                <a:lnTo>
                  <a:pt x="0" y="68675"/>
                </a:lnTo>
                <a:lnTo>
                  <a:pt x="6096" y="65627"/>
                </a:lnTo>
                <a:lnTo>
                  <a:pt x="10668" y="61055"/>
                </a:lnTo>
                <a:lnTo>
                  <a:pt x="13811" y="56387"/>
                </a:lnTo>
                <a:lnTo>
                  <a:pt x="16859" y="50291"/>
                </a:lnTo>
                <a:lnTo>
                  <a:pt x="18383" y="42671"/>
                </a:lnTo>
                <a:lnTo>
                  <a:pt x="18383" y="33527"/>
                </a:lnTo>
                <a:lnTo>
                  <a:pt x="1524" y="33527"/>
                </a:lnTo>
                <a:lnTo>
                  <a:pt x="1524" y="0"/>
                </a:lnTo>
                <a:lnTo>
                  <a:pt x="35147" y="0"/>
                </a:lnTo>
                <a:lnTo>
                  <a:pt x="35147" y="33527"/>
                </a:lnTo>
                <a:lnTo>
                  <a:pt x="20085" y="72866"/>
                </a:lnTo>
                <a:lnTo>
                  <a:pt x="14223" y="77152"/>
                </a:lnTo>
                <a:lnTo>
                  <a:pt x="7620" y="80867"/>
                </a:lnTo>
                <a:close/>
              </a:path>
            </a:pathLst>
          </a:custGeom>
          <a:solidFill>
            <a:srgbClr val="00FF00"/>
          </a:solidFill>
        </p:spPr>
        <p:txBody>
          <a:bodyPr wrap="square" lIns="0" tIns="0" rIns="0" bIns="0" rtlCol="0"/>
          <a:lstStyle/>
          <a:p>
            <a:endParaRPr/>
          </a:p>
        </p:txBody>
      </p:sp>
      <p:grpSp>
        <p:nvGrpSpPr>
          <p:cNvPr id="148" name="object 148"/>
          <p:cNvGrpSpPr/>
          <p:nvPr/>
        </p:nvGrpSpPr>
        <p:grpSpPr>
          <a:xfrm>
            <a:off x="5799381" y="2553596"/>
            <a:ext cx="678768" cy="272218"/>
            <a:chOff x="5646979" y="2553596"/>
            <a:chExt cx="678768" cy="272218"/>
          </a:xfrm>
        </p:grpSpPr>
        <p:pic>
          <p:nvPicPr>
            <p:cNvPr id="149" name="object 149"/>
            <p:cNvPicPr/>
            <p:nvPr/>
          </p:nvPicPr>
          <p:blipFill>
            <a:blip r:embed="rId85"/>
            <a:stretch>
              <a:fillRect/>
            </a:stretch>
          </p:blipFill>
          <p:spPr>
            <a:xfrm>
              <a:off x="5646979" y="2609065"/>
              <a:ext cx="134554" cy="216749"/>
            </a:xfrm>
            <a:prstGeom prst="rect">
              <a:avLst/>
            </a:prstGeom>
          </p:spPr>
        </p:pic>
        <p:sp>
          <p:nvSpPr>
            <p:cNvPr id="150" name="object 150"/>
            <p:cNvSpPr/>
            <p:nvPr/>
          </p:nvSpPr>
          <p:spPr>
            <a:xfrm>
              <a:off x="5811370" y="255359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FF00"/>
            </a:solidFill>
          </p:spPr>
          <p:txBody>
            <a:bodyPr wrap="square" lIns="0" tIns="0" rIns="0" bIns="0" rtlCol="0"/>
            <a:lstStyle/>
            <a:p>
              <a:endParaRPr/>
            </a:p>
          </p:txBody>
        </p:sp>
        <p:pic>
          <p:nvPicPr>
            <p:cNvPr id="151" name="object 151"/>
            <p:cNvPicPr/>
            <p:nvPr/>
          </p:nvPicPr>
          <p:blipFill>
            <a:blip r:embed="rId86"/>
            <a:stretch>
              <a:fillRect/>
            </a:stretch>
          </p:blipFill>
          <p:spPr>
            <a:xfrm>
              <a:off x="5867680" y="2609065"/>
              <a:ext cx="142706" cy="160188"/>
            </a:xfrm>
            <a:prstGeom prst="rect">
              <a:avLst/>
            </a:prstGeom>
          </p:spPr>
        </p:pic>
        <p:pic>
          <p:nvPicPr>
            <p:cNvPr id="152" name="object 152"/>
            <p:cNvPicPr/>
            <p:nvPr/>
          </p:nvPicPr>
          <p:blipFill>
            <a:blip r:embed="rId87"/>
            <a:stretch>
              <a:fillRect/>
            </a:stretch>
          </p:blipFill>
          <p:spPr>
            <a:xfrm>
              <a:off x="6041315" y="2609065"/>
              <a:ext cx="125141" cy="157498"/>
            </a:xfrm>
            <a:prstGeom prst="rect">
              <a:avLst/>
            </a:prstGeom>
          </p:spPr>
        </p:pic>
        <p:pic>
          <p:nvPicPr>
            <p:cNvPr id="153" name="object 153"/>
            <p:cNvPicPr/>
            <p:nvPr/>
          </p:nvPicPr>
          <p:blipFill>
            <a:blip r:embed="rId88"/>
            <a:stretch>
              <a:fillRect/>
            </a:stretch>
          </p:blipFill>
          <p:spPr>
            <a:xfrm>
              <a:off x="6190745" y="2559227"/>
              <a:ext cx="75387" cy="208681"/>
            </a:xfrm>
            <a:prstGeom prst="rect">
              <a:avLst/>
            </a:prstGeom>
          </p:spPr>
        </p:pic>
        <p:sp>
          <p:nvSpPr>
            <p:cNvPr id="154" name="object 154"/>
            <p:cNvSpPr/>
            <p:nvPr/>
          </p:nvSpPr>
          <p:spPr>
            <a:xfrm>
              <a:off x="6294371" y="2736980"/>
              <a:ext cx="31376" cy="71718"/>
            </a:xfrm>
            <a:custGeom>
              <a:avLst/>
              <a:gdLst/>
              <a:ahLst/>
              <a:cxnLst/>
              <a:rect l="l" t="t" r="r" b="b"/>
              <a:pathLst>
                <a:path w="35559" h="81280">
                  <a:moveTo>
                    <a:pt x="7620" y="80867"/>
                  </a:moveTo>
                  <a:lnTo>
                    <a:pt x="0" y="68675"/>
                  </a:lnTo>
                  <a:lnTo>
                    <a:pt x="6096" y="65627"/>
                  </a:lnTo>
                  <a:lnTo>
                    <a:pt x="10668" y="61055"/>
                  </a:lnTo>
                  <a:lnTo>
                    <a:pt x="13716" y="56387"/>
                  </a:lnTo>
                  <a:lnTo>
                    <a:pt x="15240" y="50291"/>
                  </a:lnTo>
                  <a:lnTo>
                    <a:pt x="18288" y="42671"/>
                  </a:lnTo>
                  <a:lnTo>
                    <a:pt x="18288" y="33527"/>
                  </a:lnTo>
                  <a:lnTo>
                    <a:pt x="1524" y="33527"/>
                  </a:lnTo>
                  <a:lnTo>
                    <a:pt x="1524" y="0"/>
                  </a:lnTo>
                  <a:lnTo>
                    <a:pt x="35052" y="0"/>
                  </a:lnTo>
                  <a:lnTo>
                    <a:pt x="35052" y="33527"/>
                  </a:lnTo>
                  <a:lnTo>
                    <a:pt x="20002" y="72866"/>
                  </a:lnTo>
                  <a:lnTo>
                    <a:pt x="14168" y="77152"/>
                  </a:lnTo>
                  <a:lnTo>
                    <a:pt x="7620" y="80867"/>
                  </a:lnTo>
                  <a:close/>
                </a:path>
              </a:pathLst>
            </a:custGeom>
            <a:solidFill>
              <a:srgbClr val="000000"/>
            </a:solidFill>
          </p:spPr>
          <p:txBody>
            <a:bodyPr wrap="square" lIns="0" tIns="0" rIns="0" bIns="0" rtlCol="0"/>
            <a:lstStyle/>
            <a:p>
              <a:endParaRPr/>
            </a:p>
          </p:txBody>
        </p:sp>
      </p:grpSp>
      <p:grpSp>
        <p:nvGrpSpPr>
          <p:cNvPr id="155" name="object 155"/>
          <p:cNvGrpSpPr/>
          <p:nvPr/>
        </p:nvGrpSpPr>
        <p:grpSpPr>
          <a:xfrm>
            <a:off x="6601583" y="2609065"/>
            <a:ext cx="255661" cy="160188"/>
            <a:chOff x="6449182" y="2609065"/>
            <a:chExt cx="255661" cy="160188"/>
          </a:xfrm>
        </p:grpSpPr>
        <p:pic>
          <p:nvPicPr>
            <p:cNvPr id="156" name="object 156"/>
            <p:cNvPicPr/>
            <p:nvPr/>
          </p:nvPicPr>
          <p:blipFill>
            <a:blip r:embed="rId89"/>
            <a:stretch>
              <a:fillRect/>
            </a:stretch>
          </p:blipFill>
          <p:spPr>
            <a:xfrm>
              <a:off x="6449182" y="2609065"/>
              <a:ext cx="143967" cy="160188"/>
            </a:xfrm>
            <a:prstGeom prst="rect">
              <a:avLst/>
            </a:prstGeom>
          </p:spPr>
        </p:pic>
        <p:pic>
          <p:nvPicPr>
            <p:cNvPr id="157" name="object 157"/>
            <p:cNvPicPr/>
            <p:nvPr/>
          </p:nvPicPr>
          <p:blipFill>
            <a:blip r:embed="rId90"/>
            <a:stretch>
              <a:fillRect/>
            </a:stretch>
          </p:blipFill>
          <p:spPr>
            <a:xfrm>
              <a:off x="6621387" y="2609065"/>
              <a:ext cx="83456" cy="157498"/>
            </a:xfrm>
            <a:prstGeom prst="rect">
              <a:avLst/>
            </a:prstGeom>
          </p:spPr>
        </p:pic>
      </p:grpSp>
      <p:grpSp>
        <p:nvGrpSpPr>
          <p:cNvPr id="158" name="object 158"/>
          <p:cNvGrpSpPr/>
          <p:nvPr/>
        </p:nvGrpSpPr>
        <p:grpSpPr>
          <a:xfrm>
            <a:off x="6951459" y="2553597"/>
            <a:ext cx="841113" cy="215657"/>
            <a:chOff x="6799058" y="2553596"/>
            <a:chExt cx="841113" cy="215657"/>
          </a:xfrm>
        </p:grpSpPr>
        <p:pic>
          <p:nvPicPr>
            <p:cNvPr id="159" name="object 159"/>
            <p:cNvPicPr/>
            <p:nvPr/>
          </p:nvPicPr>
          <p:blipFill>
            <a:blip r:embed="rId91"/>
            <a:stretch>
              <a:fillRect/>
            </a:stretch>
          </p:blipFill>
          <p:spPr>
            <a:xfrm>
              <a:off x="6799058" y="2609066"/>
              <a:ext cx="141362" cy="160188"/>
            </a:xfrm>
            <a:prstGeom prst="rect">
              <a:avLst/>
            </a:prstGeom>
          </p:spPr>
        </p:pic>
        <p:pic>
          <p:nvPicPr>
            <p:cNvPr id="160" name="object 160"/>
            <p:cNvPicPr/>
            <p:nvPr/>
          </p:nvPicPr>
          <p:blipFill>
            <a:blip r:embed="rId92"/>
            <a:stretch>
              <a:fillRect/>
            </a:stretch>
          </p:blipFill>
          <p:spPr>
            <a:xfrm>
              <a:off x="6972691" y="2609065"/>
              <a:ext cx="125225" cy="157498"/>
            </a:xfrm>
            <a:prstGeom prst="rect">
              <a:avLst/>
            </a:prstGeom>
          </p:spPr>
        </p:pic>
        <p:sp>
          <p:nvSpPr>
            <p:cNvPr id="161" name="object 161"/>
            <p:cNvSpPr/>
            <p:nvPr/>
          </p:nvSpPr>
          <p:spPr>
            <a:xfrm>
              <a:off x="7136914" y="2553932"/>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99FF"/>
            </a:solidFill>
          </p:spPr>
          <p:txBody>
            <a:bodyPr wrap="square" lIns="0" tIns="0" rIns="0" bIns="0" rtlCol="0"/>
            <a:lstStyle/>
            <a:p>
              <a:endParaRPr/>
            </a:p>
          </p:txBody>
        </p:sp>
        <p:pic>
          <p:nvPicPr>
            <p:cNvPr id="162" name="object 162"/>
            <p:cNvPicPr/>
            <p:nvPr/>
          </p:nvPicPr>
          <p:blipFill>
            <a:blip r:embed="rId93"/>
            <a:stretch>
              <a:fillRect/>
            </a:stretch>
          </p:blipFill>
          <p:spPr>
            <a:xfrm>
              <a:off x="7202805" y="2609065"/>
              <a:ext cx="208681" cy="157498"/>
            </a:xfrm>
            <a:prstGeom prst="rect">
              <a:avLst/>
            </a:prstGeom>
          </p:spPr>
        </p:pic>
        <p:pic>
          <p:nvPicPr>
            <p:cNvPr id="163" name="object 163"/>
            <p:cNvPicPr/>
            <p:nvPr/>
          </p:nvPicPr>
          <p:blipFill>
            <a:blip r:embed="rId94"/>
            <a:stretch>
              <a:fillRect/>
            </a:stretch>
          </p:blipFill>
          <p:spPr>
            <a:xfrm>
              <a:off x="7441069" y="2609066"/>
              <a:ext cx="141278" cy="160188"/>
            </a:xfrm>
            <a:prstGeom prst="rect">
              <a:avLst/>
            </a:prstGeom>
          </p:spPr>
        </p:pic>
        <p:sp>
          <p:nvSpPr>
            <p:cNvPr id="164" name="object 164"/>
            <p:cNvSpPr/>
            <p:nvPr/>
          </p:nvSpPr>
          <p:spPr>
            <a:xfrm>
              <a:off x="7613276" y="255359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99FF"/>
            </a:solidFill>
          </p:spPr>
          <p:txBody>
            <a:bodyPr wrap="square" lIns="0" tIns="0" rIns="0" bIns="0" rtlCol="0"/>
            <a:lstStyle/>
            <a:p>
              <a:endParaRPr/>
            </a:p>
          </p:txBody>
        </p:sp>
      </p:grpSp>
      <p:sp>
        <p:nvSpPr>
          <p:cNvPr id="165" name="object 165"/>
          <p:cNvSpPr/>
          <p:nvPr/>
        </p:nvSpPr>
        <p:spPr>
          <a:xfrm>
            <a:off x="7917628" y="255359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99FF"/>
          </a:solidFill>
        </p:spPr>
        <p:txBody>
          <a:bodyPr wrap="square" lIns="0" tIns="0" rIns="0" bIns="0" rtlCol="0"/>
          <a:lstStyle/>
          <a:p>
            <a:endParaRPr/>
          </a:p>
        </p:txBody>
      </p:sp>
      <p:grpSp>
        <p:nvGrpSpPr>
          <p:cNvPr id="166" name="object 166"/>
          <p:cNvGrpSpPr/>
          <p:nvPr/>
        </p:nvGrpSpPr>
        <p:grpSpPr>
          <a:xfrm>
            <a:off x="7985107" y="2549814"/>
            <a:ext cx="277268" cy="219439"/>
            <a:chOff x="7832708" y="2549814"/>
            <a:chExt cx="277268" cy="219439"/>
          </a:xfrm>
        </p:grpSpPr>
        <p:sp>
          <p:nvSpPr>
            <p:cNvPr id="167" name="object 167"/>
            <p:cNvSpPr/>
            <p:nvPr/>
          </p:nvSpPr>
          <p:spPr>
            <a:xfrm>
              <a:off x="7832708" y="2553853"/>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0099FF"/>
            </a:solidFill>
          </p:spPr>
          <p:txBody>
            <a:bodyPr wrap="square" lIns="0" tIns="0" rIns="0" bIns="0" rtlCol="0"/>
            <a:lstStyle/>
            <a:p>
              <a:endParaRPr/>
            </a:p>
          </p:txBody>
        </p:sp>
        <p:pic>
          <p:nvPicPr>
            <p:cNvPr id="168" name="object 168"/>
            <p:cNvPicPr/>
            <p:nvPr/>
          </p:nvPicPr>
          <p:blipFill>
            <a:blip r:embed="rId95"/>
            <a:stretch>
              <a:fillRect/>
            </a:stretch>
          </p:blipFill>
          <p:spPr>
            <a:xfrm>
              <a:off x="7878519" y="2549814"/>
              <a:ext cx="231457" cy="219439"/>
            </a:xfrm>
            <a:prstGeom prst="rect">
              <a:avLst/>
            </a:prstGeom>
          </p:spPr>
        </p:pic>
      </p:grpSp>
      <p:grpSp>
        <p:nvGrpSpPr>
          <p:cNvPr id="169" name="object 169"/>
          <p:cNvGrpSpPr/>
          <p:nvPr/>
        </p:nvGrpSpPr>
        <p:grpSpPr>
          <a:xfrm>
            <a:off x="974324" y="2964488"/>
            <a:ext cx="405092" cy="161533"/>
            <a:chOff x="821923" y="2964488"/>
            <a:chExt cx="405092" cy="161533"/>
          </a:xfrm>
        </p:grpSpPr>
        <p:pic>
          <p:nvPicPr>
            <p:cNvPr id="170" name="object 170"/>
            <p:cNvPicPr/>
            <p:nvPr/>
          </p:nvPicPr>
          <p:blipFill>
            <a:blip r:embed="rId96"/>
            <a:stretch>
              <a:fillRect/>
            </a:stretch>
          </p:blipFill>
          <p:spPr>
            <a:xfrm>
              <a:off x="821923" y="2964488"/>
              <a:ext cx="141278" cy="161532"/>
            </a:xfrm>
            <a:prstGeom prst="rect">
              <a:avLst/>
            </a:prstGeom>
          </p:spPr>
        </p:pic>
        <p:pic>
          <p:nvPicPr>
            <p:cNvPr id="171" name="object 171"/>
            <p:cNvPicPr/>
            <p:nvPr/>
          </p:nvPicPr>
          <p:blipFill>
            <a:blip r:embed="rId97"/>
            <a:stretch>
              <a:fillRect/>
            </a:stretch>
          </p:blipFill>
          <p:spPr>
            <a:xfrm>
              <a:off x="995558" y="2964488"/>
              <a:ext cx="231457" cy="161532"/>
            </a:xfrm>
            <a:prstGeom prst="rect">
              <a:avLst/>
            </a:prstGeom>
          </p:spPr>
        </p:pic>
      </p:grpSp>
      <p:grpSp>
        <p:nvGrpSpPr>
          <p:cNvPr id="172" name="object 172"/>
          <p:cNvGrpSpPr/>
          <p:nvPr/>
        </p:nvGrpSpPr>
        <p:grpSpPr>
          <a:xfrm>
            <a:off x="1483042" y="2906582"/>
            <a:ext cx="1183089" cy="219439"/>
            <a:chOff x="1330642" y="2906582"/>
            <a:chExt cx="1183089" cy="219439"/>
          </a:xfrm>
        </p:grpSpPr>
        <p:pic>
          <p:nvPicPr>
            <p:cNvPr id="173" name="object 173"/>
            <p:cNvPicPr/>
            <p:nvPr/>
          </p:nvPicPr>
          <p:blipFill>
            <a:blip r:embed="rId98"/>
            <a:stretch>
              <a:fillRect/>
            </a:stretch>
          </p:blipFill>
          <p:spPr>
            <a:xfrm>
              <a:off x="1330642" y="2964488"/>
              <a:ext cx="133294" cy="161532"/>
            </a:xfrm>
            <a:prstGeom prst="rect">
              <a:avLst/>
            </a:prstGeom>
          </p:spPr>
        </p:pic>
        <p:sp>
          <p:nvSpPr>
            <p:cNvPr id="174" name="object 174"/>
            <p:cNvSpPr/>
            <p:nvPr/>
          </p:nvSpPr>
          <p:spPr>
            <a:xfrm>
              <a:off x="1485452" y="2909943"/>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75" name="object 175"/>
            <p:cNvPicPr/>
            <p:nvPr/>
          </p:nvPicPr>
          <p:blipFill>
            <a:blip r:embed="rId99"/>
            <a:stretch>
              <a:fillRect/>
            </a:stretch>
          </p:blipFill>
          <p:spPr>
            <a:xfrm>
              <a:off x="1543358" y="2964488"/>
              <a:ext cx="141278" cy="161532"/>
            </a:xfrm>
            <a:prstGeom prst="rect">
              <a:avLst/>
            </a:prstGeom>
          </p:spPr>
        </p:pic>
        <p:pic>
          <p:nvPicPr>
            <p:cNvPr id="176" name="object 176"/>
            <p:cNvPicPr/>
            <p:nvPr/>
          </p:nvPicPr>
          <p:blipFill>
            <a:blip r:embed="rId100"/>
            <a:stretch>
              <a:fillRect/>
            </a:stretch>
          </p:blipFill>
          <p:spPr>
            <a:xfrm>
              <a:off x="1706151" y="2964488"/>
              <a:ext cx="126570" cy="161532"/>
            </a:xfrm>
            <a:prstGeom prst="rect">
              <a:avLst/>
            </a:prstGeom>
          </p:spPr>
        </p:pic>
        <p:pic>
          <p:nvPicPr>
            <p:cNvPr id="177" name="object 177"/>
            <p:cNvPicPr/>
            <p:nvPr/>
          </p:nvPicPr>
          <p:blipFill>
            <a:blip r:embed="rId100"/>
            <a:stretch>
              <a:fillRect/>
            </a:stretch>
          </p:blipFill>
          <p:spPr>
            <a:xfrm>
              <a:off x="1854236" y="2964488"/>
              <a:ext cx="126570" cy="161532"/>
            </a:xfrm>
            <a:prstGeom prst="rect">
              <a:avLst/>
            </a:prstGeom>
          </p:spPr>
        </p:pic>
        <p:sp>
          <p:nvSpPr>
            <p:cNvPr id="178" name="object 178"/>
            <p:cNvSpPr/>
            <p:nvPr/>
          </p:nvSpPr>
          <p:spPr>
            <a:xfrm>
              <a:off x="2011736" y="2910705"/>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79" name="object 179"/>
            <p:cNvPicPr/>
            <p:nvPr/>
          </p:nvPicPr>
          <p:blipFill>
            <a:blip r:embed="rId101"/>
            <a:stretch>
              <a:fillRect/>
            </a:stretch>
          </p:blipFill>
          <p:spPr>
            <a:xfrm>
              <a:off x="2061490" y="2906582"/>
              <a:ext cx="125141" cy="215489"/>
            </a:xfrm>
            <a:prstGeom prst="rect">
              <a:avLst/>
            </a:prstGeom>
          </p:spPr>
        </p:pic>
        <p:pic>
          <p:nvPicPr>
            <p:cNvPr id="180" name="object 180"/>
            <p:cNvPicPr/>
            <p:nvPr/>
          </p:nvPicPr>
          <p:blipFill>
            <a:blip r:embed="rId102"/>
            <a:stretch>
              <a:fillRect/>
            </a:stretch>
          </p:blipFill>
          <p:spPr>
            <a:xfrm>
              <a:off x="2217560" y="2964404"/>
              <a:ext cx="141362" cy="161532"/>
            </a:xfrm>
            <a:prstGeom prst="rect">
              <a:avLst/>
            </a:prstGeom>
          </p:spPr>
        </p:pic>
        <p:pic>
          <p:nvPicPr>
            <p:cNvPr id="181" name="object 181"/>
            <p:cNvPicPr/>
            <p:nvPr/>
          </p:nvPicPr>
          <p:blipFill>
            <a:blip r:embed="rId103"/>
            <a:stretch>
              <a:fillRect/>
            </a:stretch>
          </p:blipFill>
          <p:spPr>
            <a:xfrm>
              <a:off x="2380521" y="2910616"/>
              <a:ext cx="133210" cy="215404"/>
            </a:xfrm>
            <a:prstGeom prst="rect">
              <a:avLst/>
            </a:prstGeom>
          </p:spPr>
        </p:pic>
      </p:grpSp>
      <p:grpSp>
        <p:nvGrpSpPr>
          <p:cNvPr id="182" name="object 182"/>
          <p:cNvGrpSpPr/>
          <p:nvPr/>
        </p:nvGrpSpPr>
        <p:grpSpPr>
          <a:xfrm>
            <a:off x="2777826" y="2964488"/>
            <a:ext cx="290792" cy="161533"/>
            <a:chOff x="2625425" y="2964488"/>
            <a:chExt cx="290792" cy="161533"/>
          </a:xfrm>
        </p:grpSpPr>
        <p:pic>
          <p:nvPicPr>
            <p:cNvPr id="183" name="object 183"/>
            <p:cNvPicPr/>
            <p:nvPr/>
          </p:nvPicPr>
          <p:blipFill>
            <a:blip r:embed="rId104"/>
            <a:stretch>
              <a:fillRect/>
            </a:stretch>
          </p:blipFill>
          <p:spPr>
            <a:xfrm>
              <a:off x="2625425" y="2964488"/>
              <a:ext cx="141362" cy="161532"/>
            </a:xfrm>
            <a:prstGeom prst="rect">
              <a:avLst/>
            </a:prstGeom>
          </p:spPr>
        </p:pic>
        <p:pic>
          <p:nvPicPr>
            <p:cNvPr id="184" name="object 184"/>
            <p:cNvPicPr/>
            <p:nvPr/>
          </p:nvPicPr>
          <p:blipFill>
            <a:blip r:embed="rId105"/>
            <a:stretch>
              <a:fillRect/>
            </a:stretch>
          </p:blipFill>
          <p:spPr>
            <a:xfrm>
              <a:off x="2788303" y="2964488"/>
              <a:ext cx="127915" cy="161532"/>
            </a:xfrm>
            <a:prstGeom prst="rect">
              <a:avLst/>
            </a:prstGeom>
          </p:spPr>
        </p:pic>
      </p:grpSp>
      <p:grpSp>
        <p:nvGrpSpPr>
          <p:cNvPr id="185" name="object 185"/>
          <p:cNvGrpSpPr/>
          <p:nvPr/>
        </p:nvGrpSpPr>
        <p:grpSpPr>
          <a:xfrm>
            <a:off x="3182921" y="2910616"/>
            <a:ext cx="1420457" cy="215404"/>
            <a:chOff x="3030519" y="2910615"/>
            <a:chExt cx="1420457" cy="215404"/>
          </a:xfrm>
        </p:grpSpPr>
        <p:pic>
          <p:nvPicPr>
            <p:cNvPr id="186" name="object 186"/>
            <p:cNvPicPr/>
            <p:nvPr/>
          </p:nvPicPr>
          <p:blipFill>
            <a:blip r:embed="rId106"/>
            <a:stretch>
              <a:fillRect/>
            </a:stretch>
          </p:blipFill>
          <p:spPr>
            <a:xfrm>
              <a:off x="3030519" y="2910615"/>
              <a:ext cx="1351345" cy="215404"/>
            </a:xfrm>
            <a:prstGeom prst="rect">
              <a:avLst/>
            </a:prstGeom>
          </p:spPr>
        </p:pic>
        <p:sp>
          <p:nvSpPr>
            <p:cNvPr id="187" name="object 187"/>
            <p:cNvSpPr/>
            <p:nvPr/>
          </p:nvSpPr>
          <p:spPr>
            <a:xfrm>
              <a:off x="4419600" y="3091478"/>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grpSp>
        <p:nvGrpSpPr>
          <p:cNvPr id="188" name="object 188"/>
          <p:cNvGrpSpPr/>
          <p:nvPr/>
        </p:nvGrpSpPr>
        <p:grpSpPr>
          <a:xfrm>
            <a:off x="970289" y="3338916"/>
            <a:ext cx="1157455" cy="274476"/>
            <a:chOff x="817889" y="3338916"/>
            <a:chExt cx="1157455" cy="274476"/>
          </a:xfrm>
        </p:grpSpPr>
        <p:pic>
          <p:nvPicPr>
            <p:cNvPr id="189" name="object 189"/>
            <p:cNvPicPr/>
            <p:nvPr/>
          </p:nvPicPr>
          <p:blipFill>
            <a:blip r:embed="rId107"/>
            <a:stretch>
              <a:fillRect/>
            </a:stretch>
          </p:blipFill>
          <p:spPr>
            <a:xfrm>
              <a:off x="817889" y="3339660"/>
              <a:ext cx="302810" cy="273731"/>
            </a:xfrm>
            <a:prstGeom prst="rect">
              <a:avLst/>
            </a:prstGeom>
          </p:spPr>
        </p:pic>
        <p:pic>
          <p:nvPicPr>
            <p:cNvPr id="190" name="object 190"/>
            <p:cNvPicPr/>
            <p:nvPr/>
          </p:nvPicPr>
          <p:blipFill>
            <a:blip r:embed="rId108"/>
            <a:stretch>
              <a:fillRect/>
            </a:stretch>
          </p:blipFill>
          <p:spPr>
            <a:xfrm>
              <a:off x="1143559" y="3393953"/>
              <a:ext cx="133294" cy="216749"/>
            </a:xfrm>
            <a:prstGeom prst="rect">
              <a:avLst/>
            </a:prstGeom>
          </p:spPr>
        </p:pic>
        <p:sp>
          <p:nvSpPr>
            <p:cNvPr id="191" name="object 191"/>
            <p:cNvSpPr/>
            <p:nvPr/>
          </p:nvSpPr>
          <p:spPr>
            <a:xfrm>
              <a:off x="1307782" y="334009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92" name="object 192"/>
            <p:cNvPicPr/>
            <p:nvPr/>
          </p:nvPicPr>
          <p:blipFill>
            <a:blip r:embed="rId109"/>
            <a:stretch>
              <a:fillRect/>
            </a:stretch>
          </p:blipFill>
          <p:spPr>
            <a:xfrm>
              <a:off x="1365688" y="3393953"/>
              <a:ext cx="287935" cy="161532"/>
            </a:xfrm>
            <a:prstGeom prst="rect">
              <a:avLst/>
            </a:prstGeom>
          </p:spPr>
        </p:pic>
        <p:sp>
          <p:nvSpPr>
            <p:cNvPr id="193" name="object 193"/>
            <p:cNvSpPr/>
            <p:nvPr/>
          </p:nvSpPr>
          <p:spPr>
            <a:xfrm>
              <a:off x="1683123" y="3338916"/>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pic>
          <p:nvPicPr>
            <p:cNvPr id="194" name="object 194"/>
            <p:cNvPicPr/>
            <p:nvPr/>
          </p:nvPicPr>
          <p:blipFill>
            <a:blip r:embed="rId110"/>
            <a:stretch>
              <a:fillRect/>
            </a:stretch>
          </p:blipFill>
          <p:spPr>
            <a:xfrm>
              <a:off x="1800364" y="3397988"/>
              <a:ext cx="174979" cy="215404"/>
            </a:xfrm>
            <a:prstGeom prst="rect">
              <a:avLst/>
            </a:prstGeom>
          </p:spPr>
        </p:pic>
      </p:grpSp>
      <p:grpSp>
        <p:nvGrpSpPr>
          <p:cNvPr id="195" name="object 195"/>
          <p:cNvGrpSpPr/>
          <p:nvPr/>
        </p:nvGrpSpPr>
        <p:grpSpPr>
          <a:xfrm>
            <a:off x="2300035" y="3340082"/>
            <a:ext cx="703870" cy="215404"/>
            <a:chOff x="2147634" y="3340081"/>
            <a:chExt cx="703870" cy="215404"/>
          </a:xfrm>
        </p:grpSpPr>
        <p:pic>
          <p:nvPicPr>
            <p:cNvPr id="196" name="object 196"/>
            <p:cNvPicPr/>
            <p:nvPr/>
          </p:nvPicPr>
          <p:blipFill>
            <a:blip r:embed="rId111"/>
            <a:stretch>
              <a:fillRect/>
            </a:stretch>
          </p:blipFill>
          <p:spPr>
            <a:xfrm>
              <a:off x="2147634" y="3344115"/>
              <a:ext cx="75387" cy="210026"/>
            </a:xfrm>
            <a:prstGeom prst="rect">
              <a:avLst/>
            </a:prstGeom>
          </p:spPr>
        </p:pic>
        <p:pic>
          <p:nvPicPr>
            <p:cNvPr id="197" name="object 197"/>
            <p:cNvPicPr/>
            <p:nvPr/>
          </p:nvPicPr>
          <p:blipFill>
            <a:blip r:embed="rId112"/>
            <a:stretch>
              <a:fillRect/>
            </a:stretch>
          </p:blipFill>
          <p:spPr>
            <a:xfrm>
              <a:off x="2241849" y="3340081"/>
              <a:ext cx="125141" cy="211370"/>
            </a:xfrm>
            <a:prstGeom prst="rect">
              <a:avLst/>
            </a:prstGeom>
          </p:spPr>
        </p:pic>
        <p:pic>
          <p:nvPicPr>
            <p:cNvPr id="198" name="object 198"/>
            <p:cNvPicPr/>
            <p:nvPr/>
          </p:nvPicPr>
          <p:blipFill>
            <a:blip r:embed="rId113"/>
            <a:stretch>
              <a:fillRect/>
            </a:stretch>
          </p:blipFill>
          <p:spPr>
            <a:xfrm>
              <a:off x="2398003" y="3393869"/>
              <a:ext cx="141362" cy="161532"/>
            </a:xfrm>
            <a:prstGeom prst="rect">
              <a:avLst/>
            </a:prstGeom>
          </p:spPr>
        </p:pic>
        <p:pic>
          <p:nvPicPr>
            <p:cNvPr id="199" name="object 199"/>
            <p:cNvPicPr/>
            <p:nvPr/>
          </p:nvPicPr>
          <p:blipFill>
            <a:blip r:embed="rId114"/>
            <a:stretch>
              <a:fillRect/>
            </a:stretch>
          </p:blipFill>
          <p:spPr>
            <a:xfrm>
              <a:off x="2560795" y="3393953"/>
              <a:ext cx="127915" cy="161532"/>
            </a:xfrm>
            <a:prstGeom prst="rect">
              <a:avLst/>
            </a:prstGeom>
          </p:spPr>
        </p:pic>
        <p:pic>
          <p:nvPicPr>
            <p:cNvPr id="200" name="object 200"/>
            <p:cNvPicPr/>
            <p:nvPr/>
          </p:nvPicPr>
          <p:blipFill>
            <a:blip r:embed="rId115"/>
            <a:stretch>
              <a:fillRect/>
            </a:stretch>
          </p:blipFill>
          <p:spPr>
            <a:xfrm>
              <a:off x="2710226" y="3393953"/>
              <a:ext cx="141278" cy="161532"/>
            </a:xfrm>
            <a:prstGeom prst="rect">
              <a:avLst/>
            </a:prstGeom>
          </p:spPr>
        </p:pic>
      </p:grpSp>
      <p:grpSp>
        <p:nvGrpSpPr>
          <p:cNvPr id="201" name="object 201"/>
          <p:cNvGrpSpPr/>
          <p:nvPr/>
        </p:nvGrpSpPr>
        <p:grpSpPr>
          <a:xfrm>
            <a:off x="3157369" y="3344116"/>
            <a:ext cx="907171" cy="211371"/>
            <a:chOff x="3004970" y="3344115"/>
            <a:chExt cx="907171" cy="211371"/>
          </a:xfrm>
        </p:grpSpPr>
        <p:pic>
          <p:nvPicPr>
            <p:cNvPr id="202" name="object 202"/>
            <p:cNvPicPr/>
            <p:nvPr/>
          </p:nvPicPr>
          <p:blipFill>
            <a:blip r:embed="rId116"/>
            <a:stretch>
              <a:fillRect/>
            </a:stretch>
          </p:blipFill>
          <p:spPr>
            <a:xfrm>
              <a:off x="3004970" y="3393953"/>
              <a:ext cx="364751" cy="161532"/>
            </a:xfrm>
            <a:prstGeom prst="rect">
              <a:avLst/>
            </a:prstGeom>
          </p:spPr>
        </p:pic>
        <p:pic>
          <p:nvPicPr>
            <p:cNvPr id="203" name="object 203"/>
            <p:cNvPicPr/>
            <p:nvPr/>
          </p:nvPicPr>
          <p:blipFill>
            <a:blip r:embed="rId117"/>
            <a:stretch>
              <a:fillRect/>
            </a:stretch>
          </p:blipFill>
          <p:spPr>
            <a:xfrm>
              <a:off x="3391236" y="3393953"/>
              <a:ext cx="126486" cy="161532"/>
            </a:xfrm>
            <a:prstGeom prst="rect">
              <a:avLst/>
            </a:prstGeom>
          </p:spPr>
        </p:pic>
        <p:pic>
          <p:nvPicPr>
            <p:cNvPr id="204" name="object 204"/>
            <p:cNvPicPr/>
            <p:nvPr/>
          </p:nvPicPr>
          <p:blipFill>
            <a:blip r:embed="rId118"/>
            <a:stretch>
              <a:fillRect/>
            </a:stretch>
          </p:blipFill>
          <p:spPr>
            <a:xfrm>
              <a:off x="3535204" y="3344115"/>
              <a:ext cx="228851" cy="211370"/>
            </a:xfrm>
            <a:prstGeom prst="rect">
              <a:avLst/>
            </a:prstGeom>
          </p:spPr>
        </p:pic>
        <p:pic>
          <p:nvPicPr>
            <p:cNvPr id="205" name="object 205"/>
            <p:cNvPicPr/>
            <p:nvPr/>
          </p:nvPicPr>
          <p:blipFill>
            <a:blip r:embed="rId119"/>
            <a:stretch>
              <a:fillRect/>
            </a:stretch>
          </p:blipFill>
          <p:spPr>
            <a:xfrm>
              <a:off x="3784226" y="3393953"/>
              <a:ext cx="127915" cy="161532"/>
            </a:xfrm>
            <a:prstGeom prst="rect">
              <a:avLst/>
            </a:prstGeom>
          </p:spPr>
        </p:pic>
      </p:grpSp>
      <p:grpSp>
        <p:nvGrpSpPr>
          <p:cNvPr id="206" name="object 206"/>
          <p:cNvGrpSpPr/>
          <p:nvPr/>
        </p:nvGrpSpPr>
        <p:grpSpPr>
          <a:xfrm>
            <a:off x="4225990" y="3393954"/>
            <a:ext cx="594865" cy="161533"/>
            <a:chOff x="4073590" y="3393953"/>
            <a:chExt cx="594865" cy="161533"/>
          </a:xfrm>
        </p:grpSpPr>
        <p:pic>
          <p:nvPicPr>
            <p:cNvPr id="207" name="object 207"/>
            <p:cNvPicPr/>
            <p:nvPr/>
          </p:nvPicPr>
          <p:blipFill>
            <a:blip r:embed="rId120"/>
            <a:stretch>
              <a:fillRect/>
            </a:stretch>
          </p:blipFill>
          <p:spPr>
            <a:xfrm>
              <a:off x="4073590" y="3393953"/>
              <a:ext cx="144051" cy="161532"/>
            </a:xfrm>
            <a:prstGeom prst="rect">
              <a:avLst/>
            </a:prstGeom>
          </p:spPr>
        </p:pic>
        <p:pic>
          <p:nvPicPr>
            <p:cNvPr id="208" name="object 208"/>
            <p:cNvPicPr/>
            <p:nvPr/>
          </p:nvPicPr>
          <p:blipFill>
            <a:blip r:embed="rId121"/>
            <a:stretch>
              <a:fillRect/>
            </a:stretch>
          </p:blipFill>
          <p:spPr>
            <a:xfrm>
              <a:off x="4240502" y="3393953"/>
              <a:ext cx="281295" cy="161532"/>
            </a:xfrm>
            <a:prstGeom prst="rect">
              <a:avLst/>
            </a:prstGeom>
          </p:spPr>
        </p:pic>
        <p:pic>
          <p:nvPicPr>
            <p:cNvPr id="209" name="object 209"/>
            <p:cNvPicPr/>
            <p:nvPr/>
          </p:nvPicPr>
          <p:blipFill>
            <a:blip r:embed="rId122"/>
            <a:stretch>
              <a:fillRect/>
            </a:stretch>
          </p:blipFill>
          <p:spPr>
            <a:xfrm>
              <a:off x="4544658" y="3397986"/>
              <a:ext cx="123797" cy="157498"/>
            </a:xfrm>
            <a:prstGeom prst="rect">
              <a:avLst/>
            </a:prstGeom>
          </p:spPr>
        </p:pic>
      </p:grpSp>
      <p:pic>
        <p:nvPicPr>
          <p:cNvPr id="210" name="object 210"/>
          <p:cNvPicPr/>
          <p:nvPr/>
        </p:nvPicPr>
        <p:blipFill>
          <a:blip r:embed="rId123"/>
          <a:stretch>
            <a:fillRect/>
          </a:stretch>
        </p:blipFill>
        <p:spPr>
          <a:xfrm>
            <a:off x="4861280" y="3393953"/>
            <a:ext cx="83456" cy="157498"/>
          </a:xfrm>
          <a:prstGeom prst="rect">
            <a:avLst/>
          </a:prstGeom>
        </p:spPr>
      </p:pic>
      <p:grpSp>
        <p:nvGrpSpPr>
          <p:cNvPr id="211" name="object 211"/>
          <p:cNvGrpSpPr/>
          <p:nvPr/>
        </p:nvGrpSpPr>
        <p:grpSpPr>
          <a:xfrm>
            <a:off x="5092822" y="3393954"/>
            <a:ext cx="287934" cy="161532"/>
            <a:chOff x="4940422" y="3393953"/>
            <a:chExt cx="287934" cy="161532"/>
          </a:xfrm>
        </p:grpSpPr>
        <p:pic>
          <p:nvPicPr>
            <p:cNvPr id="212" name="object 212"/>
            <p:cNvPicPr/>
            <p:nvPr/>
          </p:nvPicPr>
          <p:blipFill>
            <a:blip r:embed="rId124"/>
            <a:stretch>
              <a:fillRect/>
            </a:stretch>
          </p:blipFill>
          <p:spPr>
            <a:xfrm>
              <a:off x="5100525" y="3393953"/>
              <a:ext cx="127831" cy="161532"/>
            </a:xfrm>
            <a:prstGeom prst="rect">
              <a:avLst/>
            </a:prstGeom>
          </p:spPr>
        </p:pic>
        <p:pic>
          <p:nvPicPr>
            <p:cNvPr id="213" name="object 213"/>
            <p:cNvPicPr/>
            <p:nvPr/>
          </p:nvPicPr>
          <p:blipFill>
            <a:blip r:embed="rId125"/>
            <a:stretch>
              <a:fillRect/>
            </a:stretch>
          </p:blipFill>
          <p:spPr>
            <a:xfrm>
              <a:off x="4940422" y="3393953"/>
              <a:ext cx="141278" cy="161532"/>
            </a:xfrm>
            <a:prstGeom prst="rect">
              <a:avLst/>
            </a:prstGeom>
          </p:spPr>
        </p:pic>
      </p:grpSp>
      <p:sp>
        <p:nvSpPr>
          <p:cNvPr id="214" name="object 214"/>
          <p:cNvSpPr/>
          <p:nvPr/>
        </p:nvSpPr>
        <p:spPr>
          <a:xfrm>
            <a:off x="5550945" y="333890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nvGrpSpPr>
          <p:cNvPr id="215" name="object 215"/>
          <p:cNvGrpSpPr/>
          <p:nvPr/>
        </p:nvGrpSpPr>
        <p:grpSpPr>
          <a:xfrm>
            <a:off x="5617667" y="3340092"/>
            <a:ext cx="188437" cy="270611"/>
            <a:chOff x="5465266" y="3340091"/>
            <a:chExt cx="188437" cy="270611"/>
          </a:xfrm>
        </p:grpSpPr>
        <p:sp>
          <p:nvSpPr>
            <p:cNvPr id="216" name="object 216"/>
            <p:cNvSpPr/>
            <p:nvPr/>
          </p:nvSpPr>
          <p:spPr>
            <a:xfrm>
              <a:off x="5465266" y="334009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217" name="object 217"/>
            <p:cNvPicPr/>
            <p:nvPr/>
          </p:nvPicPr>
          <p:blipFill>
            <a:blip r:embed="rId126"/>
            <a:stretch>
              <a:fillRect/>
            </a:stretch>
          </p:blipFill>
          <p:spPr>
            <a:xfrm>
              <a:off x="5521838" y="3393953"/>
              <a:ext cx="131865" cy="216749"/>
            </a:xfrm>
            <a:prstGeom prst="rect">
              <a:avLst/>
            </a:prstGeom>
          </p:spPr>
        </p:pic>
      </p:grpSp>
      <p:pic>
        <p:nvPicPr>
          <p:cNvPr id="218" name="object 218"/>
          <p:cNvPicPr/>
          <p:nvPr/>
        </p:nvPicPr>
        <p:blipFill>
          <a:blip r:embed="rId127"/>
          <a:stretch>
            <a:fillRect/>
          </a:stretch>
        </p:blipFill>
        <p:spPr>
          <a:xfrm>
            <a:off x="5846530" y="3397987"/>
            <a:ext cx="125141" cy="157498"/>
          </a:xfrm>
          <a:prstGeom prst="rect">
            <a:avLst/>
          </a:prstGeom>
        </p:spPr>
      </p:pic>
      <p:grpSp>
        <p:nvGrpSpPr>
          <p:cNvPr id="219" name="object 219"/>
          <p:cNvGrpSpPr/>
          <p:nvPr/>
        </p:nvGrpSpPr>
        <p:grpSpPr>
          <a:xfrm>
            <a:off x="6013356" y="3340081"/>
            <a:ext cx="413609" cy="253505"/>
            <a:chOff x="5860956" y="3340081"/>
            <a:chExt cx="413609" cy="253505"/>
          </a:xfrm>
        </p:grpSpPr>
        <p:sp>
          <p:nvSpPr>
            <p:cNvPr id="220" name="object 220"/>
            <p:cNvSpPr/>
            <p:nvPr/>
          </p:nvSpPr>
          <p:spPr>
            <a:xfrm>
              <a:off x="5860956" y="3340169"/>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21" name="object 221"/>
            <p:cNvPicPr/>
            <p:nvPr/>
          </p:nvPicPr>
          <p:blipFill>
            <a:blip r:embed="rId128"/>
            <a:stretch>
              <a:fillRect/>
            </a:stretch>
          </p:blipFill>
          <p:spPr>
            <a:xfrm>
              <a:off x="5916173" y="3340081"/>
              <a:ext cx="133210" cy="215404"/>
            </a:xfrm>
            <a:prstGeom prst="rect">
              <a:avLst/>
            </a:prstGeom>
          </p:spPr>
        </p:pic>
        <p:pic>
          <p:nvPicPr>
            <p:cNvPr id="222" name="object 222"/>
            <p:cNvPicPr/>
            <p:nvPr/>
          </p:nvPicPr>
          <p:blipFill>
            <a:blip r:embed="rId119"/>
            <a:stretch>
              <a:fillRect/>
            </a:stretch>
          </p:blipFill>
          <p:spPr>
            <a:xfrm>
              <a:off x="6079051" y="3393953"/>
              <a:ext cx="127915" cy="161532"/>
            </a:xfrm>
            <a:prstGeom prst="rect">
              <a:avLst/>
            </a:prstGeom>
          </p:spPr>
        </p:pic>
        <p:sp>
          <p:nvSpPr>
            <p:cNvPr id="223" name="object 223"/>
            <p:cNvSpPr/>
            <p:nvPr/>
          </p:nvSpPr>
          <p:spPr>
            <a:xfrm>
              <a:off x="6243189" y="3521868"/>
              <a:ext cx="31376" cy="71718"/>
            </a:xfrm>
            <a:custGeom>
              <a:avLst/>
              <a:gdLst/>
              <a:ahLst/>
              <a:cxnLst/>
              <a:rect l="l" t="t" r="r" b="b"/>
              <a:pathLst>
                <a:path w="35559" h="81279">
                  <a:moveTo>
                    <a:pt x="7620" y="80867"/>
                  </a:moveTo>
                  <a:lnTo>
                    <a:pt x="0" y="68675"/>
                  </a:lnTo>
                  <a:lnTo>
                    <a:pt x="6096" y="65531"/>
                  </a:lnTo>
                  <a:lnTo>
                    <a:pt x="10668" y="60959"/>
                  </a:lnTo>
                  <a:lnTo>
                    <a:pt x="16764" y="51815"/>
                  </a:lnTo>
                  <a:lnTo>
                    <a:pt x="18288" y="44195"/>
                  </a:lnTo>
                  <a:lnTo>
                    <a:pt x="18288" y="33527"/>
                  </a:lnTo>
                  <a:lnTo>
                    <a:pt x="1524" y="33527"/>
                  </a:lnTo>
                  <a:lnTo>
                    <a:pt x="1524" y="0"/>
                  </a:lnTo>
                  <a:lnTo>
                    <a:pt x="35147" y="0"/>
                  </a:lnTo>
                  <a:lnTo>
                    <a:pt x="35147" y="33527"/>
                  </a:lnTo>
                  <a:lnTo>
                    <a:pt x="20050" y="73616"/>
                  </a:lnTo>
                  <a:lnTo>
                    <a:pt x="14183" y="77389"/>
                  </a:lnTo>
                  <a:lnTo>
                    <a:pt x="7620" y="80867"/>
                  </a:lnTo>
                  <a:close/>
                </a:path>
              </a:pathLst>
            </a:custGeom>
            <a:solidFill>
              <a:srgbClr val="000000"/>
            </a:solidFill>
          </p:spPr>
          <p:txBody>
            <a:bodyPr wrap="square" lIns="0" tIns="0" rIns="0" bIns="0" rtlCol="0"/>
            <a:lstStyle/>
            <a:p>
              <a:endParaRPr/>
            </a:p>
          </p:txBody>
        </p:sp>
      </p:grpSp>
      <p:grpSp>
        <p:nvGrpSpPr>
          <p:cNvPr id="224" name="object 224"/>
          <p:cNvGrpSpPr/>
          <p:nvPr/>
        </p:nvGrpSpPr>
        <p:grpSpPr>
          <a:xfrm>
            <a:off x="6613685" y="3340081"/>
            <a:ext cx="386266" cy="215404"/>
            <a:chOff x="6461284" y="3340081"/>
            <a:chExt cx="386266" cy="215404"/>
          </a:xfrm>
        </p:grpSpPr>
        <p:pic>
          <p:nvPicPr>
            <p:cNvPr id="225" name="object 225"/>
            <p:cNvPicPr/>
            <p:nvPr/>
          </p:nvPicPr>
          <p:blipFill>
            <a:blip r:embed="rId129"/>
            <a:stretch>
              <a:fillRect/>
            </a:stretch>
          </p:blipFill>
          <p:spPr>
            <a:xfrm>
              <a:off x="6461284" y="3340081"/>
              <a:ext cx="133210" cy="215404"/>
            </a:xfrm>
            <a:prstGeom prst="rect">
              <a:avLst/>
            </a:prstGeom>
          </p:spPr>
        </p:pic>
        <p:pic>
          <p:nvPicPr>
            <p:cNvPr id="226" name="object 226"/>
            <p:cNvPicPr/>
            <p:nvPr/>
          </p:nvPicPr>
          <p:blipFill>
            <a:blip r:embed="rId130"/>
            <a:stretch>
              <a:fillRect/>
            </a:stretch>
          </p:blipFill>
          <p:spPr>
            <a:xfrm>
              <a:off x="6624076" y="3397987"/>
              <a:ext cx="125225" cy="157498"/>
            </a:xfrm>
            <a:prstGeom prst="rect">
              <a:avLst/>
            </a:prstGeom>
          </p:spPr>
        </p:pic>
        <p:pic>
          <p:nvPicPr>
            <p:cNvPr id="227" name="object 227"/>
            <p:cNvPicPr/>
            <p:nvPr/>
          </p:nvPicPr>
          <p:blipFill>
            <a:blip r:embed="rId131"/>
            <a:stretch>
              <a:fillRect/>
            </a:stretch>
          </p:blipFill>
          <p:spPr>
            <a:xfrm>
              <a:off x="6773507" y="3344115"/>
              <a:ext cx="74043" cy="210026"/>
            </a:xfrm>
            <a:prstGeom prst="rect">
              <a:avLst/>
            </a:prstGeom>
          </p:spPr>
        </p:pic>
      </p:grpSp>
      <p:grpSp>
        <p:nvGrpSpPr>
          <p:cNvPr id="228" name="object 228"/>
          <p:cNvGrpSpPr/>
          <p:nvPr/>
        </p:nvGrpSpPr>
        <p:grpSpPr>
          <a:xfrm>
            <a:off x="7148037" y="3340080"/>
            <a:ext cx="551749" cy="273311"/>
            <a:chOff x="6995636" y="3340081"/>
            <a:chExt cx="551749" cy="273311"/>
          </a:xfrm>
        </p:grpSpPr>
        <p:pic>
          <p:nvPicPr>
            <p:cNvPr id="229" name="object 229"/>
            <p:cNvPicPr/>
            <p:nvPr/>
          </p:nvPicPr>
          <p:blipFill>
            <a:blip r:embed="rId132"/>
            <a:stretch>
              <a:fillRect/>
            </a:stretch>
          </p:blipFill>
          <p:spPr>
            <a:xfrm>
              <a:off x="6995636" y="3344115"/>
              <a:ext cx="75304" cy="210026"/>
            </a:xfrm>
            <a:prstGeom prst="rect">
              <a:avLst/>
            </a:prstGeom>
          </p:spPr>
        </p:pic>
        <p:pic>
          <p:nvPicPr>
            <p:cNvPr id="230" name="object 230"/>
            <p:cNvPicPr/>
            <p:nvPr/>
          </p:nvPicPr>
          <p:blipFill>
            <a:blip r:embed="rId133"/>
            <a:stretch>
              <a:fillRect/>
            </a:stretch>
          </p:blipFill>
          <p:spPr>
            <a:xfrm>
              <a:off x="7092455" y="3340081"/>
              <a:ext cx="125225" cy="211370"/>
            </a:xfrm>
            <a:prstGeom prst="rect">
              <a:avLst/>
            </a:prstGeom>
          </p:spPr>
        </p:pic>
        <p:pic>
          <p:nvPicPr>
            <p:cNvPr id="231" name="object 231"/>
            <p:cNvPicPr/>
            <p:nvPr/>
          </p:nvPicPr>
          <p:blipFill>
            <a:blip r:embed="rId134"/>
            <a:stretch>
              <a:fillRect/>
            </a:stretch>
          </p:blipFill>
          <p:spPr>
            <a:xfrm>
              <a:off x="7248609" y="3393953"/>
              <a:ext cx="141362" cy="161532"/>
            </a:xfrm>
            <a:prstGeom prst="rect">
              <a:avLst/>
            </a:prstGeom>
          </p:spPr>
        </p:pic>
        <p:pic>
          <p:nvPicPr>
            <p:cNvPr id="232" name="object 232"/>
            <p:cNvPicPr/>
            <p:nvPr/>
          </p:nvPicPr>
          <p:blipFill>
            <a:blip r:embed="rId135"/>
            <a:stretch>
              <a:fillRect/>
            </a:stretch>
          </p:blipFill>
          <p:spPr>
            <a:xfrm>
              <a:off x="7407452" y="3397988"/>
              <a:ext cx="139933" cy="215404"/>
            </a:xfrm>
            <a:prstGeom prst="rect">
              <a:avLst/>
            </a:prstGeom>
          </p:spPr>
        </p:pic>
      </p:grpSp>
      <p:grpSp>
        <p:nvGrpSpPr>
          <p:cNvPr id="233" name="object 233"/>
          <p:cNvGrpSpPr/>
          <p:nvPr/>
        </p:nvGrpSpPr>
        <p:grpSpPr>
          <a:xfrm>
            <a:off x="7853250" y="3393954"/>
            <a:ext cx="407781" cy="161532"/>
            <a:chOff x="7700850" y="3393953"/>
            <a:chExt cx="407781" cy="161532"/>
          </a:xfrm>
        </p:grpSpPr>
        <p:pic>
          <p:nvPicPr>
            <p:cNvPr id="234" name="object 234"/>
            <p:cNvPicPr/>
            <p:nvPr/>
          </p:nvPicPr>
          <p:blipFill>
            <a:blip r:embed="rId136"/>
            <a:stretch>
              <a:fillRect/>
            </a:stretch>
          </p:blipFill>
          <p:spPr>
            <a:xfrm>
              <a:off x="7700850" y="3393953"/>
              <a:ext cx="142706" cy="161532"/>
            </a:xfrm>
            <a:prstGeom prst="rect">
              <a:avLst/>
            </a:prstGeom>
          </p:spPr>
        </p:pic>
        <p:pic>
          <p:nvPicPr>
            <p:cNvPr id="235" name="object 235"/>
            <p:cNvPicPr/>
            <p:nvPr/>
          </p:nvPicPr>
          <p:blipFill>
            <a:blip r:embed="rId137"/>
            <a:stretch>
              <a:fillRect/>
            </a:stretch>
          </p:blipFill>
          <p:spPr>
            <a:xfrm>
              <a:off x="7875829" y="3393953"/>
              <a:ext cx="232802" cy="161532"/>
            </a:xfrm>
            <a:prstGeom prst="rect">
              <a:avLst/>
            </a:prstGeom>
          </p:spPr>
        </p:pic>
      </p:grpSp>
      <p:grpSp>
        <p:nvGrpSpPr>
          <p:cNvPr id="236" name="object 236"/>
          <p:cNvGrpSpPr/>
          <p:nvPr/>
        </p:nvGrpSpPr>
        <p:grpSpPr>
          <a:xfrm>
            <a:off x="972972" y="3691474"/>
            <a:ext cx="627227" cy="219635"/>
            <a:chOff x="820572" y="3691474"/>
            <a:chExt cx="627227" cy="219635"/>
          </a:xfrm>
        </p:grpSpPr>
        <p:sp>
          <p:nvSpPr>
            <p:cNvPr id="237" name="object 237"/>
            <p:cNvSpPr/>
            <p:nvPr/>
          </p:nvSpPr>
          <p:spPr>
            <a:xfrm>
              <a:off x="820572" y="3691474"/>
              <a:ext cx="471207" cy="219635"/>
            </a:xfrm>
            <a:custGeom>
              <a:avLst/>
              <a:gdLst/>
              <a:ahLst/>
              <a:cxnLst/>
              <a:rect l="l" t="t" r="r" b="b"/>
              <a:pathLst>
                <a:path w="534035" h="248920">
                  <a:moveTo>
                    <a:pt x="163258" y="154114"/>
                  </a:moveTo>
                  <a:lnTo>
                    <a:pt x="150393" y="102603"/>
                  </a:lnTo>
                  <a:lnTo>
                    <a:pt x="132702" y="83197"/>
                  </a:lnTo>
                  <a:lnTo>
                    <a:pt x="132702" y="157162"/>
                  </a:lnTo>
                  <a:lnTo>
                    <a:pt x="131914" y="171665"/>
                  </a:lnTo>
                  <a:lnTo>
                    <a:pt x="118960" y="207556"/>
                  </a:lnTo>
                  <a:lnTo>
                    <a:pt x="82384" y="224320"/>
                  </a:lnTo>
                  <a:lnTo>
                    <a:pt x="71526" y="223189"/>
                  </a:lnTo>
                  <a:lnTo>
                    <a:pt x="38938" y="197713"/>
                  </a:lnTo>
                  <a:lnTo>
                    <a:pt x="30568" y="157162"/>
                  </a:lnTo>
                  <a:lnTo>
                    <a:pt x="31457" y="141160"/>
                  </a:lnTo>
                  <a:lnTo>
                    <a:pt x="53238" y="99656"/>
                  </a:lnTo>
                  <a:lnTo>
                    <a:pt x="82384" y="90017"/>
                  </a:lnTo>
                  <a:lnTo>
                    <a:pt x="92392" y="91135"/>
                  </a:lnTo>
                  <a:lnTo>
                    <a:pt x="125018" y="116598"/>
                  </a:lnTo>
                  <a:lnTo>
                    <a:pt x="132689" y="154114"/>
                  </a:lnTo>
                  <a:lnTo>
                    <a:pt x="132702" y="157162"/>
                  </a:lnTo>
                  <a:lnTo>
                    <a:pt x="132702" y="83197"/>
                  </a:lnTo>
                  <a:lnTo>
                    <a:pt x="128117" y="79133"/>
                  </a:lnTo>
                  <a:lnTo>
                    <a:pt x="114249" y="71539"/>
                  </a:lnTo>
                  <a:lnTo>
                    <a:pt x="98958" y="67081"/>
                  </a:lnTo>
                  <a:lnTo>
                    <a:pt x="82384" y="65633"/>
                  </a:lnTo>
                  <a:lnTo>
                    <a:pt x="66954" y="67005"/>
                  </a:lnTo>
                  <a:lnTo>
                    <a:pt x="27520" y="85445"/>
                  </a:lnTo>
                  <a:lnTo>
                    <a:pt x="1714" y="134594"/>
                  </a:lnTo>
                  <a:lnTo>
                    <a:pt x="0" y="157162"/>
                  </a:lnTo>
                  <a:lnTo>
                    <a:pt x="1435" y="177723"/>
                  </a:lnTo>
                  <a:lnTo>
                    <a:pt x="22948" y="224320"/>
                  </a:lnTo>
                  <a:lnTo>
                    <a:pt x="64960" y="247027"/>
                  </a:lnTo>
                  <a:lnTo>
                    <a:pt x="82384" y="248704"/>
                  </a:lnTo>
                  <a:lnTo>
                    <a:pt x="93535" y="247891"/>
                  </a:lnTo>
                  <a:lnTo>
                    <a:pt x="133108" y="231762"/>
                  </a:lnTo>
                  <a:lnTo>
                    <a:pt x="158115" y="197231"/>
                  </a:lnTo>
                  <a:lnTo>
                    <a:pt x="162687" y="170383"/>
                  </a:lnTo>
                  <a:lnTo>
                    <a:pt x="163258" y="154114"/>
                  </a:lnTo>
                  <a:close/>
                </a:path>
                <a:path w="534035" h="248920">
                  <a:moveTo>
                    <a:pt x="280708" y="3136"/>
                  </a:moveTo>
                  <a:lnTo>
                    <a:pt x="272986" y="1320"/>
                  </a:lnTo>
                  <a:lnTo>
                    <a:pt x="265849" y="393"/>
                  </a:lnTo>
                  <a:lnTo>
                    <a:pt x="259270" y="50"/>
                  </a:lnTo>
                  <a:lnTo>
                    <a:pt x="253276" y="0"/>
                  </a:lnTo>
                  <a:lnTo>
                    <a:pt x="244424" y="304"/>
                  </a:lnTo>
                  <a:lnTo>
                    <a:pt x="210502" y="18376"/>
                  </a:lnTo>
                  <a:lnTo>
                    <a:pt x="204406" y="51904"/>
                  </a:lnTo>
                  <a:lnTo>
                    <a:pt x="204406" y="70192"/>
                  </a:lnTo>
                  <a:lnTo>
                    <a:pt x="178498" y="70192"/>
                  </a:lnTo>
                  <a:lnTo>
                    <a:pt x="178498" y="93154"/>
                  </a:lnTo>
                  <a:lnTo>
                    <a:pt x="204406" y="93154"/>
                  </a:lnTo>
                  <a:lnTo>
                    <a:pt x="204406" y="244119"/>
                  </a:lnTo>
                  <a:lnTo>
                    <a:pt x="234886" y="244119"/>
                  </a:lnTo>
                  <a:lnTo>
                    <a:pt x="234886" y="93154"/>
                  </a:lnTo>
                  <a:lnTo>
                    <a:pt x="268516" y="93154"/>
                  </a:lnTo>
                  <a:lnTo>
                    <a:pt x="268516" y="70192"/>
                  </a:lnTo>
                  <a:lnTo>
                    <a:pt x="234886" y="70192"/>
                  </a:lnTo>
                  <a:lnTo>
                    <a:pt x="234886" y="42760"/>
                  </a:lnTo>
                  <a:lnTo>
                    <a:pt x="236410" y="36664"/>
                  </a:lnTo>
                  <a:lnTo>
                    <a:pt x="239560" y="32092"/>
                  </a:lnTo>
                  <a:lnTo>
                    <a:pt x="244132" y="29044"/>
                  </a:lnTo>
                  <a:lnTo>
                    <a:pt x="250228" y="25996"/>
                  </a:lnTo>
                  <a:lnTo>
                    <a:pt x="263944" y="25996"/>
                  </a:lnTo>
                  <a:lnTo>
                    <a:pt x="270040" y="27520"/>
                  </a:lnTo>
                  <a:lnTo>
                    <a:pt x="276136" y="27520"/>
                  </a:lnTo>
                  <a:lnTo>
                    <a:pt x="280708" y="3136"/>
                  </a:lnTo>
                  <a:close/>
                </a:path>
                <a:path w="534035" h="248920">
                  <a:moveTo>
                    <a:pt x="358419" y="244132"/>
                  </a:moveTo>
                  <a:lnTo>
                    <a:pt x="353847" y="218224"/>
                  </a:lnTo>
                  <a:lnTo>
                    <a:pt x="334035" y="218224"/>
                  </a:lnTo>
                  <a:lnTo>
                    <a:pt x="330987" y="216700"/>
                  </a:lnTo>
                  <a:lnTo>
                    <a:pt x="327939" y="213652"/>
                  </a:lnTo>
                  <a:lnTo>
                    <a:pt x="326415" y="210604"/>
                  </a:lnTo>
                  <a:lnTo>
                    <a:pt x="324891" y="208978"/>
                  </a:lnTo>
                  <a:lnTo>
                    <a:pt x="324891" y="93065"/>
                  </a:lnTo>
                  <a:lnTo>
                    <a:pt x="353847" y="93065"/>
                  </a:lnTo>
                  <a:lnTo>
                    <a:pt x="353847" y="70205"/>
                  </a:lnTo>
                  <a:lnTo>
                    <a:pt x="324891" y="70205"/>
                  </a:lnTo>
                  <a:lnTo>
                    <a:pt x="324891" y="9144"/>
                  </a:lnTo>
                  <a:lnTo>
                    <a:pt x="295935" y="27432"/>
                  </a:lnTo>
                  <a:lnTo>
                    <a:pt x="295935" y="70205"/>
                  </a:lnTo>
                  <a:lnTo>
                    <a:pt x="272986" y="70205"/>
                  </a:lnTo>
                  <a:lnTo>
                    <a:pt x="272986" y="93065"/>
                  </a:lnTo>
                  <a:lnTo>
                    <a:pt x="295935" y="93065"/>
                  </a:lnTo>
                  <a:lnTo>
                    <a:pt x="295986" y="205460"/>
                  </a:lnTo>
                  <a:lnTo>
                    <a:pt x="296316" y="215163"/>
                  </a:lnTo>
                  <a:lnTo>
                    <a:pt x="322414" y="245275"/>
                  </a:lnTo>
                  <a:lnTo>
                    <a:pt x="337083" y="247180"/>
                  </a:lnTo>
                  <a:lnTo>
                    <a:pt x="343179" y="247180"/>
                  </a:lnTo>
                  <a:lnTo>
                    <a:pt x="358419" y="244132"/>
                  </a:lnTo>
                  <a:close/>
                </a:path>
                <a:path w="534035" h="248920">
                  <a:moveTo>
                    <a:pt x="533882" y="157162"/>
                  </a:moveTo>
                  <a:lnTo>
                    <a:pt x="528167" y="118440"/>
                  </a:lnTo>
                  <a:lnTo>
                    <a:pt x="503402" y="82740"/>
                  </a:lnTo>
                  <a:lnTo>
                    <a:pt x="503402" y="140398"/>
                  </a:lnTo>
                  <a:lnTo>
                    <a:pt x="405765" y="140398"/>
                  </a:lnTo>
                  <a:lnTo>
                    <a:pt x="420992" y="103746"/>
                  </a:lnTo>
                  <a:lnTo>
                    <a:pt x="454533" y="90004"/>
                  </a:lnTo>
                  <a:lnTo>
                    <a:pt x="465442" y="91135"/>
                  </a:lnTo>
                  <a:lnTo>
                    <a:pt x="499021" y="120726"/>
                  </a:lnTo>
                  <a:lnTo>
                    <a:pt x="503402" y="140398"/>
                  </a:lnTo>
                  <a:lnTo>
                    <a:pt x="503402" y="82740"/>
                  </a:lnTo>
                  <a:lnTo>
                    <a:pt x="499630" y="79133"/>
                  </a:lnTo>
                  <a:lnTo>
                    <a:pt x="486244" y="71526"/>
                  </a:lnTo>
                  <a:lnTo>
                    <a:pt x="471119" y="67081"/>
                  </a:lnTo>
                  <a:lnTo>
                    <a:pt x="454533" y="65620"/>
                  </a:lnTo>
                  <a:lnTo>
                    <a:pt x="437337" y="67297"/>
                  </a:lnTo>
                  <a:lnTo>
                    <a:pt x="396621" y="90004"/>
                  </a:lnTo>
                  <a:lnTo>
                    <a:pt x="375196" y="138099"/>
                  </a:lnTo>
                  <a:lnTo>
                    <a:pt x="373761" y="158686"/>
                  </a:lnTo>
                  <a:lnTo>
                    <a:pt x="375170" y="179019"/>
                  </a:lnTo>
                  <a:lnTo>
                    <a:pt x="395097" y="224307"/>
                  </a:lnTo>
                  <a:lnTo>
                    <a:pt x="438391" y="247027"/>
                  </a:lnTo>
                  <a:lnTo>
                    <a:pt x="456057" y="248691"/>
                  </a:lnTo>
                  <a:lnTo>
                    <a:pt x="470395" y="247599"/>
                  </a:lnTo>
                  <a:lnTo>
                    <a:pt x="506450" y="233451"/>
                  </a:lnTo>
                  <a:lnTo>
                    <a:pt x="515416" y="224307"/>
                  </a:lnTo>
                  <a:lnTo>
                    <a:pt x="522262" y="215163"/>
                  </a:lnTo>
                  <a:lnTo>
                    <a:pt x="528091" y="204266"/>
                  </a:lnTo>
                  <a:lnTo>
                    <a:pt x="532358" y="192214"/>
                  </a:lnTo>
                  <a:lnTo>
                    <a:pt x="501878" y="187642"/>
                  </a:lnTo>
                  <a:lnTo>
                    <a:pt x="498157" y="196227"/>
                  </a:lnTo>
                  <a:lnTo>
                    <a:pt x="493877" y="203695"/>
                  </a:lnTo>
                  <a:lnTo>
                    <a:pt x="456057" y="224307"/>
                  </a:lnTo>
                  <a:lnTo>
                    <a:pt x="446062" y="223215"/>
                  </a:lnTo>
                  <a:lnTo>
                    <a:pt x="413245" y="200190"/>
                  </a:lnTo>
                  <a:lnTo>
                    <a:pt x="404241" y="164782"/>
                  </a:lnTo>
                  <a:lnTo>
                    <a:pt x="533882" y="164782"/>
                  </a:lnTo>
                  <a:lnTo>
                    <a:pt x="533882" y="157162"/>
                  </a:lnTo>
                  <a:close/>
                </a:path>
              </a:pathLst>
            </a:custGeom>
            <a:solidFill>
              <a:srgbClr val="000000"/>
            </a:solidFill>
          </p:spPr>
          <p:txBody>
            <a:bodyPr wrap="square" lIns="0" tIns="0" rIns="0" bIns="0" rtlCol="0"/>
            <a:lstStyle/>
            <a:p>
              <a:endParaRPr/>
            </a:p>
          </p:txBody>
        </p:sp>
        <p:pic>
          <p:nvPicPr>
            <p:cNvPr id="238" name="object 238"/>
            <p:cNvPicPr/>
            <p:nvPr/>
          </p:nvPicPr>
          <p:blipFill>
            <a:blip r:embed="rId138"/>
            <a:stretch>
              <a:fillRect/>
            </a:stretch>
          </p:blipFill>
          <p:spPr>
            <a:xfrm>
              <a:off x="1323918" y="3749375"/>
              <a:ext cx="123881" cy="157498"/>
            </a:xfrm>
            <a:prstGeom prst="rect">
              <a:avLst/>
            </a:prstGeom>
          </p:spPr>
        </p:pic>
      </p:grpSp>
      <p:grpSp>
        <p:nvGrpSpPr>
          <p:cNvPr id="239" name="object 239"/>
          <p:cNvGrpSpPr/>
          <p:nvPr/>
        </p:nvGrpSpPr>
        <p:grpSpPr>
          <a:xfrm>
            <a:off x="1710550" y="3691470"/>
            <a:ext cx="386267" cy="219439"/>
            <a:chOff x="1558150" y="3691470"/>
            <a:chExt cx="386267" cy="219439"/>
          </a:xfrm>
        </p:grpSpPr>
        <p:pic>
          <p:nvPicPr>
            <p:cNvPr id="240" name="object 240"/>
            <p:cNvPicPr/>
            <p:nvPr/>
          </p:nvPicPr>
          <p:blipFill>
            <a:blip r:embed="rId139"/>
            <a:stretch>
              <a:fillRect/>
            </a:stretch>
          </p:blipFill>
          <p:spPr>
            <a:xfrm>
              <a:off x="1558150" y="3691470"/>
              <a:ext cx="234146" cy="219439"/>
            </a:xfrm>
            <a:prstGeom prst="rect">
              <a:avLst/>
            </a:prstGeom>
          </p:spPr>
        </p:pic>
        <p:pic>
          <p:nvPicPr>
            <p:cNvPr id="241" name="object 241"/>
            <p:cNvPicPr/>
            <p:nvPr/>
          </p:nvPicPr>
          <p:blipFill>
            <a:blip r:embed="rId140"/>
            <a:stretch>
              <a:fillRect/>
            </a:stretch>
          </p:blipFill>
          <p:spPr>
            <a:xfrm>
              <a:off x="1820620" y="3753409"/>
              <a:ext cx="123797" cy="157498"/>
            </a:xfrm>
            <a:prstGeom prst="rect">
              <a:avLst/>
            </a:prstGeom>
          </p:spPr>
        </p:pic>
      </p:grpSp>
      <p:grpSp>
        <p:nvGrpSpPr>
          <p:cNvPr id="242" name="object 242"/>
          <p:cNvGrpSpPr/>
          <p:nvPr/>
        </p:nvGrpSpPr>
        <p:grpSpPr>
          <a:xfrm>
            <a:off x="2138503" y="3695505"/>
            <a:ext cx="288019" cy="215404"/>
            <a:chOff x="1986102" y="3695504"/>
            <a:chExt cx="288019" cy="215404"/>
          </a:xfrm>
        </p:grpSpPr>
        <p:pic>
          <p:nvPicPr>
            <p:cNvPr id="243" name="object 243"/>
            <p:cNvPicPr/>
            <p:nvPr/>
          </p:nvPicPr>
          <p:blipFill>
            <a:blip r:embed="rId141"/>
            <a:stretch>
              <a:fillRect/>
            </a:stretch>
          </p:blipFill>
          <p:spPr>
            <a:xfrm>
              <a:off x="1986102" y="3749376"/>
              <a:ext cx="123881" cy="157498"/>
            </a:xfrm>
            <a:prstGeom prst="rect">
              <a:avLst/>
            </a:prstGeom>
          </p:spPr>
        </p:pic>
        <p:pic>
          <p:nvPicPr>
            <p:cNvPr id="244" name="object 244"/>
            <p:cNvPicPr/>
            <p:nvPr/>
          </p:nvPicPr>
          <p:blipFill>
            <a:blip r:embed="rId142"/>
            <a:stretch>
              <a:fillRect/>
            </a:stretch>
          </p:blipFill>
          <p:spPr>
            <a:xfrm>
              <a:off x="2140911" y="3695504"/>
              <a:ext cx="133210" cy="215404"/>
            </a:xfrm>
            <a:prstGeom prst="rect">
              <a:avLst/>
            </a:prstGeom>
          </p:spPr>
        </p:pic>
      </p:grpSp>
      <p:grpSp>
        <p:nvGrpSpPr>
          <p:cNvPr id="245" name="object 245"/>
          <p:cNvGrpSpPr/>
          <p:nvPr/>
        </p:nvGrpSpPr>
        <p:grpSpPr>
          <a:xfrm>
            <a:off x="2555782" y="3695510"/>
            <a:ext cx="189771" cy="211790"/>
            <a:chOff x="2403381" y="3695508"/>
            <a:chExt cx="189771" cy="211790"/>
          </a:xfrm>
        </p:grpSpPr>
        <p:sp>
          <p:nvSpPr>
            <p:cNvPr id="246" name="object 246"/>
            <p:cNvSpPr/>
            <p:nvPr/>
          </p:nvSpPr>
          <p:spPr>
            <a:xfrm>
              <a:off x="2403381" y="3695508"/>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47" name="object 247"/>
            <p:cNvPicPr/>
            <p:nvPr/>
          </p:nvPicPr>
          <p:blipFill>
            <a:blip r:embed="rId143"/>
            <a:stretch>
              <a:fillRect/>
            </a:stretch>
          </p:blipFill>
          <p:spPr>
            <a:xfrm>
              <a:off x="2467927" y="3749375"/>
              <a:ext cx="125225" cy="157498"/>
            </a:xfrm>
            <a:prstGeom prst="rect">
              <a:avLst/>
            </a:prstGeom>
          </p:spPr>
        </p:pic>
      </p:grpSp>
      <p:grpSp>
        <p:nvGrpSpPr>
          <p:cNvPr id="248" name="object 248"/>
          <p:cNvGrpSpPr/>
          <p:nvPr/>
        </p:nvGrpSpPr>
        <p:grpSpPr>
          <a:xfrm>
            <a:off x="2858592" y="3695504"/>
            <a:ext cx="392990" cy="215405"/>
            <a:chOff x="2706192" y="3695503"/>
            <a:chExt cx="392990" cy="215405"/>
          </a:xfrm>
        </p:grpSpPr>
        <p:pic>
          <p:nvPicPr>
            <p:cNvPr id="249" name="object 249"/>
            <p:cNvPicPr/>
            <p:nvPr/>
          </p:nvPicPr>
          <p:blipFill>
            <a:blip r:embed="rId144"/>
            <a:stretch>
              <a:fillRect/>
            </a:stretch>
          </p:blipFill>
          <p:spPr>
            <a:xfrm>
              <a:off x="2706192" y="3699538"/>
              <a:ext cx="74043" cy="210026"/>
            </a:xfrm>
            <a:prstGeom prst="rect">
              <a:avLst/>
            </a:prstGeom>
          </p:spPr>
        </p:pic>
        <p:pic>
          <p:nvPicPr>
            <p:cNvPr id="250" name="object 250"/>
            <p:cNvPicPr/>
            <p:nvPr/>
          </p:nvPicPr>
          <p:blipFill>
            <a:blip r:embed="rId145"/>
            <a:stretch>
              <a:fillRect/>
            </a:stretch>
          </p:blipFill>
          <p:spPr>
            <a:xfrm>
              <a:off x="2801751" y="3695503"/>
              <a:ext cx="125141" cy="211370"/>
            </a:xfrm>
            <a:prstGeom prst="rect">
              <a:avLst/>
            </a:prstGeom>
          </p:spPr>
        </p:pic>
        <p:pic>
          <p:nvPicPr>
            <p:cNvPr id="251" name="object 251"/>
            <p:cNvPicPr/>
            <p:nvPr/>
          </p:nvPicPr>
          <p:blipFill>
            <a:blip r:embed="rId146"/>
            <a:stretch>
              <a:fillRect/>
            </a:stretch>
          </p:blipFill>
          <p:spPr>
            <a:xfrm>
              <a:off x="2957905" y="3749376"/>
              <a:ext cx="141278" cy="161532"/>
            </a:xfrm>
            <a:prstGeom prst="rect">
              <a:avLst/>
            </a:prstGeom>
          </p:spPr>
        </p:pic>
      </p:grpSp>
      <p:grpSp>
        <p:nvGrpSpPr>
          <p:cNvPr id="252" name="object 252"/>
          <p:cNvGrpSpPr/>
          <p:nvPr/>
        </p:nvGrpSpPr>
        <p:grpSpPr>
          <a:xfrm>
            <a:off x="3356555" y="3691470"/>
            <a:ext cx="570658" cy="219439"/>
            <a:chOff x="3204154" y="3691470"/>
            <a:chExt cx="570658" cy="219439"/>
          </a:xfrm>
        </p:grpSpPr>
        <p:pic>
          <p:nvPicPr>
            <p:cNvPr id="253" name="object 253"/>
            <p:cNvPicPr/>
            <p:nvPr/>
          </p:nvPicPr>
          <p:blipFill>
            <a:blip r:embed="rId147"/>
            <a:stretch>
              <a:fillRect/>
            </a:stretch>
          </p:blipFill>
          <p:spPr>
            <a:xfrm>
              <a:off x="3204154" y="3691470"/>
              <a:ext cx="232802" cy="219439"/>
            </a:xfrm>
            <a:prstGeom prst="rect">
              <a:avLst/>
            </a:prstGeom>
          </p:spPr>
        </p:pic>
        <p:pic>
          <p:nvPicPr>
            <p:cNvPr id="254" name="object 254"/>
            <p:cNvPicPr/>
            <p:nvPr/>
          </p:nvPicPr>
          <p:blipFill>
            <a:blip r:embed="rId148"/>
            <a:stretch>
              <a:fillRect/>
            </a:stretch>
          </p:blipFill>
          <p:spPr>
            <a:xfrm>
              <a:off x="3466623" y="3749375"/>
              <a:ext cx="308189" cy="157498"/>
            </a:xfrm>
            <a:prstGeom prst="rect">
              <a:avLst/>
            </a:prstGeom>
          </p:spPr>
        </p:pic>
      </p:grpSp>
      <p:pic>
        <p:nvPicPr>
          <p:cNvPr id="255" name="object 255"/>
          <p:cNvPicPr/>
          <p:nvPr/>
        </p:nvPicPr>
        <p:blipFill>
          <a:blip r:embed="rId149"/>
          <a:stretch>
            <a:fillRect/>
          </a:stretch>
        </p:blipFill>
        <p:spPr>
          <a:xfrm>
            <a:off x="4044288" y="3691470"/>
            <a:ext cx="247677" cy="219439"/>
          </a:xfrm>
          <a:prstGeom prst="rect">
            <a:avLst/>
          </a:prstGeom>
        </p:spPr>
      </p:pic>
      <p:pic>
        <p:nvPicPr>
          <p:cNvPr id="256" name="object 256"/>
          <p:cNvPicPr/>
          <p:nvPr/>
        </p:nvPicPr>
        <p:blipFill>
          <a:blip r:embed="rId150"/>
          <a:stretch>
            <a:fillRect/>
          </a:stretch>
        </p:blipFill>
        <p:spPr>
          <a:xfrm>
            <a:off x="4379456" y="3749376"/>
            <a:ext cx="833044" cy="219439"/>
          </a:xfrm>
          <a:prstGeom prst="rect">
            <a:avLst/>
          </a:prstGeom>
        </p:spPr>
      </p:pic>
      <p:grpSp>
        <p:nvGrpSpPr>
          <p:cNvPr id="257" name="object 257"/>
          <p:cNvGrpSpPr/>
          <p:nvPr/>
        </p:nvGrpSpPr>
        <p:grpSpPr>
          <a:xfrm>
            <a:off x="5335037" y="3693908"/>
            <a:ext cx="349035" cy="217002"/>
            <a:chOff x="5182636" y="3693906"/>
            <a:chExt cx="349035" cy="217002"/>
          </a:xfrm>
        </p:grpSpPr>
        <p:pic>
          <p:nvPicPr>
            <p:cNvPr id="258" name="object 258"/>
            <p:cNvPicPr/>
            <p:nvPr/>
          </p:nvPicPr>
          <p:blipFill>
            <a:blip r:embed="rId151"/>
            <a:stretch>
              <a:fillRect/>
            </a:stretch>
          </p:blipFill>
          <p:spPr>
            <a:xfrm>
              <a:off x="5182636" y="3749376"/>
              <a:ext cx="127831" cy="161532"/>
            </a:xfrm>
            <a:prstGeom prst="rect">
              <a:avLst/>
            </a:prstGeom>
          </p:spPr>
        </p:pic>
        <p:pic>
          <p:nvPicPr>
            <p:cNvPr id="259" name="object 259"/>
            <p:cNvPicPr/>
            <p:nvPr/>
          </p:nvPicPr>
          <p:blipFill>
            <a:blip r:embed="rId152"/>
            <a:stretch>
              <a:fillRect/>
            </a:stretch>
          </p:blipFill>
          <p:spPr>
            <a:xfrm>
              <a:off x="5330721" y="3749376"/>
              <a:ext cx="143967" cy="161532"/>
            </a:xfrm>
            <a:prstGeom prst="rect">
              <a:avLst/>
            </a:prstGeom>
          </p:spPr>
        </p:pic>
        <p:sp>
          <p:nvSpPr>
            <p:cNvPr id="260" name="object 260"/>
            <p:cNvSpPr/>
            <p:nvPr/>
          </p:nvSpPr>
          <p:spPr>
            <a:xfrm>
              <a:off x="5504777" y="369390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6600"/>
            </a:solidFill>
          </p:spPr>
          <p:txBody>
            <a:bodyPr wrap="square" lIns="0" tIns="0" rIns="0" bIns="0" rtlCol="0"/>
            <a:lstStyle/>
            <a:p>
              <a:endParaRPr/>
            </a:p>
          </p:txBody>
        </p:sp>
      </p:grpSp>
      <p:grpSp>
        <p:nvGrpSpPr>
          <p:cNvPr id="261" name="object 261"/>
          <p:cNvGrpSpPr/>
          <p:nvPr/>
        </p:nvGrpSpPr>
        <p:grpSpPr>
          <a:xfrm>
            <a:off x="5723989" y="3695505"/>
            <a:ext cx="188430" cy="215404"/>
            <a:chOff x="5571587" y="3695504"/>
            <a:chExt cx="188430" cy="215404"/>
          </a:xfrm>
        </p:grpSpPr>
        <p:sp>
          <p:nvSpPr>
            <p:cNvPr id="262" name="object 262"/>
            <p:cNvSpPr/>
            <p:nvPr/>
          </p:nvSpPr>
          <p:spPr>
            <a:xfrm>
              <a:off x="5571587" y="3695509"/>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6600"/>
            </a:solidFill>
          </p:spPr>
          <p:txBody>
            <a:bodyPr wrap="square" lIns="0" tIns="0" rIns="0" bIns="0" rtlCol="0"/>
            <a:lstStyle/>
            <a:p>
              <a:endParaRPr/>
            </a:p>
          </p:txBody>
        </p:sp>
        <p:pic>
          <p:nvPicPr>
            <p:cNvPr id="263" name="object 263"/>
            <p:cNvPicPr/>
            <p:nvPr/>
          </p:nvPicPr>
          <p:blipFill>
            <a:blip r:embed="rId153"/>
            <a:stretch>
              <a:fillRect/>
            </a:stretch>
          </p:blipFill>
          <p:spPr>
            <a:xfrm>
              <a:off x="5626808" y="3695504"/>
              <a:ext cx="133210" cy="215404"/>
            </a:xfrm>
            <a:prstGeom prst="rect">
              <a:avLst/>
            </a:prstGeom>
          </p:spPr>
        </p:pic>
      </p:grpSp>
      <p:sp>
        <p:nvSpPr>
          <p:cNvPr id="264" name="object 264"/>
          <p:cNvSpPr/>
          <p:nvPr/>
        </p:nvSpPr>
        <p:spPr>
          <a:xfrm>
            <a:off x="5958222" y="3877291"/>
            <a:ext cx="31376" cy="71718"/>
          </a:xfrm>
          <a:custGeom>
            <a:avLst/>
            <a:gdLst/>
            <a:ahLst/>
            <a:cxnLst/>
            <a:rect l="l" t="t" r="r" b="b"/>
            <a:pathLst>
              <a:path w="35559" h="81279">
                <a:moveTo>
                  <a:pt x="7620" y="80867"/>
                </a:moveTo>
                <a:lnTo>
                  <a:pt x="0" y="68675"/>
                </a:lnTo>
                <a:lnTo>
                  <a:pt x="6096" y="65531"/>
                </a:lnTo>
                <a:lnTo>
                  <a:pt x="10668" y="60959"/>
                </a:lnTo>
                <a:lnTo>
                  <a:pt x="16764" y="51815"/>
                </a:lnTo>
                <a:lnTo>
                  <a:pt x="18383" y="44195"/>
                </a:lnTo>
                <a:lnTo>
                  <a:pt x="18383" y="33527"/>
                </a:lnTo>
                <a:lnTo>
                  <a:pt x="1524" y="33527"/>
                </a:lnTo>
                <a:lnTo>
                  <a:pt x="1524" y="0"/>
                </a:lnTo>
                <a:lnTo>
                  <a:pt x="35147" y="0"/>
                </a:lnTo>
                <a:lnTo>
                  <a:pt x="35147" y="33527"/>
                </a:lnTo>
                <a:lnTo>
                  <a:pt x="20657" y="73616"/>
                </a:lnTo>
                <a:lnTo>
                  <a:pt x="14866" y="77389"/>
                </a:lnTo>
                <a:lnTo>
                  <a:pt x="7620" y="80867"/>
                </a:lnTo>
                <a:close/>
              </a:path>
            </a:pathLst>
          </a:custGeom>
          <a:solidFill>
            <a:srgbClr val="006600"/>
          </a:solidFill>
        </p:spPr>
        <p:txBody>
          <a:bodyPr wrap="square" lIns="0" tIns="0" rIns="0" bIns="0" rtlCol="0"/>
          <a:lstStyle/>
          <a:p>
            <a:endParaRPr/>
          </a:p>
        </p:txBody>
      </p:sp>
      <p:grpSp>
        <p:nvGrpSpPr>
          <p:cNvPr id="265" name="object 265"/>
          <p:cNvGrpSpPr/>
          <p:nvPr/>
        </p:nvGrpSpPr>
        <p:grpSpPr>
          <a:xfrm>
            <a:off x="6114293" y="3749376"/>
            <a:ext cx="255748" cy="161534"/>
            <a:chOff x="5961892" y="3749375"/>
            <a:chExt cx="255748" cy="161534"/>
          </a:xfrm>
        </p:grpSpPr>
        <p:pic>
          <p:nvPicPr>
            <p:cNvPr id="266" name="object 266"/>
            <p:cNvPicPr/>
            <p:nvPr/>
          </p:nvPicPr>
          <p:blipFill>
            <a:blip r:embed="rId154"/>
            <a:stretch>
              <a:fillRect/>
            </a:stretch>
          </p:blipFill>
          <p:spPr>
            <a:xfrm>
              <a:off x="5961892" y="3749377"/>
              <a:ext cx="144051" cy="161532"/>
            </a:xfrm>
            <a:prstGeom prst="rect">
              <a:avLst/>
            </a:prstGeom>
          </p:spPr>
        </p:pic>
        <p:pic>
          <p:nvPicPr>
            <p:cNvPr id="267" name="object 267"/>
            <p:cNvPicPr/>
            <p:nvPr/>
          </p:nvPicPr>
          <p:blipFill>
            <a:blip r:embed="rId155"/>
            <a:stretch>
              <a:fillRect/>
            </a:stretch>
          </p:blipFill>
          <p:spPr>
            <a:xfrm>
              <a:off x="6134184" y="3749375"/>
              <a:ext cx="83456" cy="157498"/>
            </a:xfrm>
            <a:prstGeom prst="rect">
              <a:avLst/>
            </a:prstGeom>
          </p:spPr>
        </p:pic>
      </p:grpSp>
      <p:grpSp>
        <p:nvGrpSpPr>
          <p:cNvPr id="268" name="object 268"/>
          <p:cNvGrpSpPr/>
          <p:nvPr/>
        </p:nvGrpSpPr>
        <p:grpSpPr>
          <a:xfrm>
            <a:off x="6462908" y="3693908"/>
            <a:ext cx="183974" cy="217002"/>
            <a:chOff x="6310507" y="3693906"/>
            <a:chExt cx="183974" cy="217002"/>
          </a:xfrm>
        </p:grpSpPr>
        <p:pic>
          <p:nvPicPr>
            <p:cNvPr id="269" name="object 269"/>
            <p:cNvPicPr/>
            <p:nvPr/>
          </p:nvPicPr>
          <p:blipFill>
            <a:blip r:embed="rId156"/>
            <a:stretch>
              <a:fillRect/>
            </a:stretch>
          </p:blipFill>
          <p:spPr>
            <a:xfrm>
              <a:off x="6310507" y="3749376"/>
              <a:ext cx="127831" cy="161532"/>
            </a:xfrm>
            <a:prstGeom prst="rect">
              <a:avLst/>
            </a:prstGeom>
          </p:spPr>
        </p:pic>
        <p:sp>
          <p:nvSpPr>
            <p:cNvPr id="270" name="object 270"/>
            <p:cNvSpPr/>
            <p:nvPr/>
          </p:nvSpPr>
          <p:spPr>
            <a:xfrm>
              <a:off x="6467587" y="369390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6600"/>
            </a:solidFill>
          </p:spPr>
          <p:txBody>
            <a:bodyPr wrap="square" lIns="0" tIns="0" rIns="0" bIns="0" rtlCol="0"/>
            <a:lstStyle/>
            <a:p>
              <a:endParaRPr/>
            </a:p>
          </p:txBody>
        </p:sp>
      </p:grpSp>
      <p:grpSp>
        <p:nvGrpSpPr>
          <p:cNvPr id="271" name="object 271"/>
          <p:cNvGrpSpPr/>
          <p:nvPr/>
        </p:nvGrpSpPr>
        <p:grpSpPr>
          <a:xfrm>
            <a:off x="6686299" y="3695504"/>
            <a:ext cx="843159" cy="273312"/>
            <a:chOff x="6533897" y="3695503"/>
            <a:chExt cx="843159" cy="273312"/>
          </a:xfrm>
        </p:grpSpPr>
        <p:pic>
          <p:nvPicPr>
            <p:cNvPr id="272" name="object 272"/>
            <p:cNvPicPr/>
            <p:nvPr/>
          </p:nvPicPr>
          <p:blipFill>
            <a:blip r:embed="rId157"/>
            <a:stretch>
              <a:fillRect/>
            </a:stretch>
          </p:blipFill>
          <p:spPr>
            <a:xfrm>
              <a:off x="6533897" y="3753410"/>
              <a:ext cx="125141" cy="157498"/>
            </a:xfrm>
            <a:prstGeom prst="rect">
              <a:avLst/>
            </a:prstGeom>
          </p:spPr>
        </p:pic>
        <p:pic>
          <p:nvPicPr>
            <p:cNvPr id="273" name="object 273"/>
            <p:cNvPicPr/>
            <p:nvPr/>
          </p:nvPicPr>
          <p:blipFill>
            <a:blip r:embed="rId158"/>
            <a:stretch>
              <a:fillRect/>
            </a:stretch>
          </p:blipFill>
          <p:spPr>
            <a:xfrm>
              <a:off x="6688707" y="3695503"/>
              <a:ext cx="133210" cy="215404"/>
            </a:xfrm>
            <a:prstGeom prst="rect">
              <a:avLst/>
            </a:prstGeom>
          </p:spPr>
        </p:pic>
        <p:pic>
          <p:nvPicPr>
            <p:cNvPr id="274" name="object 274"/>
            <p:cNvPicPr/>
            <p:nvPr/>
          </p:nvPicPr>
          <p:blipFill>
            <a:blip r:embed="rId159"/>
            <a:stretch>
              <a:fillRect/>
            </a:stretch>
          </p:blipFill>
          <p:spPr>
            <a:xfrm>
              <a:off x="6852929" y="3749376"/>
              <a:ext cx="135899" cy="219439"/>
            </a:xfrm>
            <a:prstGeom prst="rect">
              <a:avLst/>
            </a:prstGeom>
          </p:spPr>
        </p:pic>
        <p:pic>
          <p:nvPicPr>
            <p:cNvPr id="275" name="object 275"/>
            <p:cNvPicPr/>
            <p:nvPr/>
          </p:nvPicPr>
          <p:blipFill>
            <a:blip r:embed="rId160"/>
            <a:stretch>
              <a:fillRect/>
            </a:stretch>
          </p:blipFill>
          <p:spPr>
            <a:xfrm>
              <a:off x="7019839" y="3749376"/>
              <a:ext cx="141278" cy="161532"/>
            </a:xfrm>
            <a:prstGeom prst="rect">
              <a:avLst/>
            </a:prstGeom>
          </p:spPr>
        </p:pic>
        <p:pic>
          <p:nvPicPr>
            <p:cNvPr id="276" name="object 276"/>
            <p:cNvPicPr/>
            <p:nvPr/>
          </p:nvPicPr>
          <p:blipFill>
            <a:blip r:embed="rId161"/>
            <a:stretch>
              <a:fillRect/>
            </a:stretch>
          </p:blipFill>
          <p:spPr>
            <a:xfrm>
              <a:off x="7181290" y="3749376"/>
              <a:ext cx="127831" cy="161532"/>
            </a:xfrm>
            <a:prstGeom prst="rect">
              <a:avLst/>
            </a:prstGeom>
          </p:spPr>
        </p:pic>
        <p:sp>
          <p:nvSpPr>
            <p:cNvPr id="277" name="object 277"/>
            <p:cNvSpPr/>
            <p:nvPr/>
          </p:nvSpPr>
          <p:spPr>
            <a:xfrm>
              <a:off x="7345679" y="3875442"/>
              <a:ext cx="31376" cy="31376"/>
            </a:xfrm>
            <a:custGeom>
              <a:avLst/>
              <a:gdLst/>
              <a:ahLst/>
              <a:cxnLst/>
              <a:rect l="l" t="t" r="r" b="b"/>
              <a:pathLst>
                <a:path w="35559" h="35560">
                  <a:moveTo>
                    <a:pt x="35052" y="35051"/>
                  </a:moveTo>
                  <a:lnTo>
                    <a:pt x="0" y="35051"/>
                  </a:lnTo>
                  <a:lnTo>
                    <a:pt x="0" y="0"/>
                  </a:lnTo>
                  <a:lnTo>
                    <a:pt x="35052" y="0"/>
                  </a:lnTo>
                  <a:lnTo>
                    <a:pt x="35052" y="35051"/>
                  </a:lnTo>
                  <a:close/>
                </a:path>
              </a:pathLst>
            </a:custGeom>
            <a:solidFill>
              <a:srgbClr val="000000"/>
            </a:solidFill>
          </p:spPr>
          <p:txBody>
            <a:bodyPr wrap="square" lIns="0" tIns="0" rIns="0" bIns="0" rtlCol="0"/>
            <a:lstStyle/>
            <a:p>
              <a:endParaRPr/>
            </a:p>
          </p:txBody>
        </p:sp>
      </p:grpSp>
      <p:sp>
        <p:nvSpPr>
          <p:cNvPr id="278" name="object 278"/>
          <p:cNvSpPr/>
          <p:nvPr/>
        </p:nvSpPr>
        <p:spPr>
          <a:xfrm>
            <a:off x="7668857" y="3693907"/>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0000"/>
          </a:solidFill>
        </p:spPr>
        <p:txBody>
          <a:bodyPr wrap="square" lIns="0" tIns="0" rIns="0" bIns="0" rtlCol="0"/>
          <a:lstStyle/>
          <a:p>
            <a:endParaRPr/>
          </a:p>
        </p:txBody>
      </p:sp>
      <p:pic>
        <p:nvPicPr>
          <p:cNvPr id="279" name="object 279"/>
          <p:cNvPicPr/>
          <p:nvPr/>
        </p:nvPicPr>
        <p:blipFill>
          <a:blip r:embed="rId162"/>
          <a:stretch>
            <a:fillRect/>
          </a:stretch>
        </p:blipFill>
        <p:spPr>
          <a:xfrm>
            <a:off x="7744246" y="3749375"/>
            <a:ext cx="125141" cy="157498"/>
          </a:xfrm>
          <a:prstGeom prst="rect">
            <a:avLst/>
          </a:prstGeom>
        </p:spPr>
      </p:pic>
      <p:grpSp>
        <p:nvGrpSpPr>
          <p:cNvPr id="280" name="object 280"/>
          <p:cNvGrpSpPr/>
          <p:nvPr/>
        </p:nvGrpSpPr>
        <p:grpSpPr>
          <a:xfrm>
            <a:off x="7989150" y="3693919"/>
            <a:ext cx="263759" cy="216991"/>
            <a:chOff x="7836750" y="3693918"/>
            <a:chExt cx="263759" cy="216991"/>
          </a:xfrm>
        </p:grpSpPr>
        <p:pic>
          <p:nvPicPr>
            <p:cNvPr id="281" name="object 281"/>
            <p:cNvPicPr/>
            <p:nvPr/>
          </p:nvPicPr>
          <p:blipFill>
            <a:blip r:embed="rId163"/>
            <a:stretch>
              <a:fillRect/>
            </a:stretch>
          </p:blipFill>
          <p:spPr>
            <a:xfrm>
              <a:off x="7836750" y="3749376"/>
              <a:ext cx="141362" cy="161532"/>
            </a:xfrm>
            <a:prstGeom prst="rect">
              <a:avLst/>
            </a:prstGeom>
          </p:spPr>
        </p:pic>
        <p:sp>
          <p:nvSpPr>
            <p:cNvPr id="282" name="object 282"/>
            <p:cNvSpPr/>
            <p:nvPr/>
          </p:nvSpPr>
          <p:spPr>
            <a:xfrm>
              <a:off x="8008621" y="3693918"/>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39" y="0"/>
                  </a:lnTo>
                  <a:lnTo>
                    <a:pt x="73139" y="240792"/>
                  </a:lnTo>
                  <a:lnTo>
                    <a:pt x="103632" y="240792"/>
                  </a:lnTo>
                  <a:lnTo>
                    <a:pt x="103632" y="0"/>
                  </a:lnTo>
                  <a:close/>
                </a:path>
              </a:pathLst>
            </a:custGeom>
            <a:solidFill>
              <a:srgbClr val="000000"/>
            </a:solidFill>
          </p:spPr>
          <p:txBody>
            <a:bodyPr wrap="square" lIns="0" tIns="0" rIns="0" bIns="0" rtlCol="0"/>
            <a:lstStyle/>
            <a:p>
              <a:endParaRPr/>
            </a:p>
          </p:txBody>
        </p:sp>
      </p:grpSp>
      <p:pic>
        <p:nvPicPr>
          <p:cNvPr id="283" name="object 283"/>
          <p:cNvPicPr/>
          <p:nvPr/>
        </p:nvPicPr>
        <p:blipFill>
          <a:blip r:embed="rId164"/>
          <a:stretch>
            <a:fillRect/>
          </a:stretch>
        </p:blipFill>
        <p:spPr>
          <a:xfrm>
            <a:off x="975669" y="4104799"/>
            <a:ext cx="815648" cy="199184"/>
          </a:xfrm>
          <a:prstGeom prst="rect">
            <a:avLst/>
          </a:prstGeom>
        </p:spPr>
      </p:pic>
      <p:grpSp>
        <p:nvGrpSpPr>
          <p:cNvPr id="284" name="object 284"/>
          <p:cNvGrpSpPr/>
          <p:nvPr/>
        </p:nvGrpSpPr>
        <p:grpSpPr>
          <a:xfrm>
            <a:off x="1931250" y="4049582"/>
            <a:ext cx="703870" cy="216749"/>
            <a:chOff x="1778849" y="4049582"/>
            <a:chExt cx="703870" cy="216749"/>
          </a:xfrm>
        </p:grpSpPr>
        <p:pic>
          <p:nvPicPr>
            <p:cNvPr id="285" name="object 285"/>
            <p:cNvPicPr/>
            <p:nvPr/>
          </p:nvPicPr>
          <p:blipFill>
            <a:blip r:embed="rId165"/>
            <a:stretch>
              <a:fillRect/>
            </a:stretch>
          </p:blipFill>
          <p:spPr>
            <a:xfrm>
              <a:off x="1778849" y="4054960"/>
              <a:ext cx="75387" cy="210026"/>
            </a:xfrm>
            <a:prstGeom prst="rect">
              <a:avLst/>
            </a:prstGeom>
          </p:spPr>
        </p:pic>
        <p:pic>
          <p:nvPicPr>
            <p:cNvPr id="286" name="object 286"/>
            <p:cNvPicPr/>
            <p:nvPr/>
          </p:nvPicPr>
          <p:blipFill>
            <a:blip r:embed="rId166"/>
            <a:stretch>
              <a:fillRect/>
            </a:stretch>
          </p:blipFill>
          <p:spPr>
            <a:xfrm>
              <a:off x="1874408" y="4049582"/>
              <a:ext cx="125141" cy="212715"/>
            </a:xfrm>
            <a:prstGeom prst="rect">
              <a:avLst/>
            </a:prstGeom>
          </p:spPr>
        </p:pic>
        <p:pic>
          <p:nvPicPr>
            <p:cNvPr id="287" name="object 287"/>
            <p:cNvPicPr/>
            <p:nvPr/>
          </p:nvPicPr>
          <p:blipFill>
            <a:blip r:embed="rId167"/>
            <a:stretch>
              <a:fillRect/>
            </a:stretch>
          </p:blipFill>
          <p:spPr>
            <a:xfrm>
              <a:off x="2030561" y="4104799"/>
              <a:ext cx="141278" cy="161532"/>
            </a:xfrm>
            <a:prstGeom prst="rect">
              <a:avLst/>
            </a:prstGeom>
          </p:spPr>
        </p:pic>
        <p:pic>
          <p:nvPicPr>
            <p:cNvPr id="288" name="object 288"/>
            <p:cNvPicPr/>
            <p:nvPr/>
          </p:nvPicPr>
          <p:blipFill>
            <a:blip r:embed="rId168"/>
            <a:stretch>
              <a:fillRect/>
            </a:stretch>
          </p:blipFill>
          <p:spPr>
            <a:xfrm>
              <a:off x="2190665" y="4104799"/>
              <a:ext cx="127915" cy="161532"/>
            </a:xfrm>
            <a:prstGeom prst="rect">
              <a:avLst/>
            </a:prstGeom>
          </p:spPr>
        </p:pic>
        <p:pic>
          <p:nvPicPr>
            <p:cNvPr id="289" name="object 289"/>
            <p:cNvPicPr/>
            <p:nvPr/>
          </p:nvPicPr>
          <p:blipFill>
            <a:blip r:embed="rId169"/>
            <a:stretch>
              <a:fillRect/>
            </a:stretch>
          </p:blipFill>
          <p:spPr>
            <a:xfrm>
              <a:off x="2341441" y="4104798"/>
              <a:ext cx="141278" cy="161532"/>
            </a:xfrm>
            <a:prstGeom prst="rect">
              <a:avLst/>
            </a:prstGeom>
          </p:spPr>
        </p:pic>
      </p:grpSp>
      <p:grpSp>
        <p:nvGrpSpPr>
          <p:cNvPr id="290" name="object 290"/>
          <p:cNvGrpSpPr/>
          <p:nvPr/>
        </p:nvGrpSpPr>
        <p:grpSpPr>
          <a:xfrm>
            <a:off x="2757571" y="4054960"/>
            <a:ext cx="905827" cy="211371"/>
            <a:chOff x="2605171" y="4054960"/>
            <a:chExt cx="905827" cy="211371"/>
          </a:xfrm>
        </p:grpSpPr>
        <p:pic>
          <p:nvPicPr>
            <p:cNvPr id="291" name="object 291"/>
            <p:cNvPicPr/>
            <p:nvPr/>
          </p:nvPicPr>
          <p:blipFill>
            <a:blip r:embed="rId170"/>
            <a:stretch>
              <a:fillRect/>
            </a:stretch>
          </p:blipFill>
          <p:spPr>
            <a:xfrm>
              <a:off x="2605171" y="4104799"/>
              <a:ext cx="364835" cy="161532"/>
            </a:xfrm>
            <a:prstGeom prst="rect">
              <a:avLst/>
            </a:prstGeom>
          </p:spPr>
        </p:pic>
        <p:pic>
          <p:nvPicPr>
            <p:cNvPr id="292" name="object 292"/>
            <p:cNvPicPr/>
            <p:nvPr/>
          </p:nvPicPr>
          <p:blipFill>
            <a:blip r:embed="rId171"/>
            <a:stretch>
              <a:fillRect/>
            </a:stretch>
          </p:blipFill>
          <p:spPr>
            <a:xfrm>
              <a:off x="2991522" y="4054960"/>
              <a:ext cx="371475" cy="211370"/>
            </a:xfrm>
            <a:prstGeom prst="rect">
              <a:avLst/>
            </a:prstGeom>
          </p:spPr>
        </p:pic>
        <p:pic>
          <p:nvPicPr>
            <p:cNvPr id="293" name="object 293"/>
            <p:cNvPicPr/>
            <p:nvPr/>
          </p:nvPicPr>
          <p:blipFill>
            <a:blip r:embed="rId172"/>
            <a:stretch>
              <a:fillRect/>
            </a:stretch>
          </p:blipFill>
          <p:spPr>
            <a:xfrm>
              <a:off x="3383167" y="4104798"/>
              <a:ext cx="127831" cy="161532"/>
            </a:xfrm>
            <a:prstGeom prst="rect">
              <a:avLst/>
            </a:prstGeom>
          </p:spPr>
        </p:pic>
      </p:grpSp>
      <p:grpSp>
        <p:nvGrpSpPr>
          <p:cNvPr id="294" name="object 294"/>
          <p:cNvGrpSpPr/>
          <p:nvPr/>
        </p:nvGrpSpPr>
        <p:grpSpPr>
          <a:xfrm>
            <a:off x="3802071" y="4054960"/>
            <a:ext cx="620414" cy="211372"/>
            <a:chOff x="3649671" y="4054959"/>
            <a:chExt cx="620414" cy="211372"/>
          </a:xfrm>
        </p:grpSpPr>
        <p:pic>
          <p:nvPicPr>
            <p:cNvPr id="295" name="object 295"/>
            <p:cNvPicPr/>
            <p:nvPr/>
          </p:nvPicPr>
          <p:blipFill>
            <a:blip r:embed="rId173"/>
            <a:stretch>
              <a:fillRect/>
            </a:stretch>
          </p:blipFill>
          <p:spPr>
            <a:xfrm>
              <a:off x="3649671" y="4104798"/>
              <a:ext cx="208597" cy="157498"/>
            </a:xfrm>
            <a:prstGeom prst="rect">
              <a:avLst/>
            </a:prstGeom>
          </p:spPr>
        </p:pic>
        <p:pic>
          <p:nvPicPr>
            <p:cNvPr id="296" name="object 296"/>
            <p:cNvPicPr/>
            <p:nvPr/>
          </p:nvPicPr>
          <p:blipFill>
            <a:blip r:embed="rId174"/>
            <a:stretch>
              <a:fillRect/>
            </a:stretch>
          </p:blipFill>
          <p:spPr>
            <a:xfrm>
              <a:off x="3895921" y="4108832"/>
              <a:ext cx="125225" cy="157498"/>
            </a:xfrm>
            <a:prstGeom prst="rect">
              <a:avLst/>
            </a:prstGeom>
          </p:spPr>
        </p:pic>
        <p:pic>
          <p:nvPicPr>
            <p:cNvPr id="297" name="object 297"/>
            <p:cNvPicPr/>
            <p:nvPr/>
          </p:nvPicPr>
          <p:blipFill>
            <a:blip r:embed="rId175"/>
            <a:stretch>
              <a:fillRect/>
            </a:stretch>
          </p:blipFill>
          <p:spPr>
            <a:xfrm>
              <a:off x="4052074" y="4104799"/>
              <a:ext cx="126486" cy="161532"/>
            </a:xfrm>
            <a:prstGeom prst="rect">
              <a:avLst/>
            </a:prstGeom>
          </p:spPr>
        </p:pic>
        <p:pic>
          <p:nvPicPr>
            <p:cNvPr id="298" name="object 298"/>
            <p:cNvPicPr/>
            <p:nvPr/>
          </p:nvPicPr>
          <p:blipFill>
            <a:blip r:embed="rId176"/>
            <a:stretch>
              <a:fillRect/>
            </a:stretch>
          </p:blipFill>
          <p:spPr>
            <a:xfrm>
              <a:off x="4196127" y="4054959"/>
              <a:ext cx="73959" cy="210026"/>
            </a:xfrm>
            <a:prstGeom prst="rect">
              <a:avLst/>
            </a:prstGeom>
          </p:spPr>
        </p:pic>
      </p:grpSp>
      <p:grpSp>
        <p:nvGrpSpPr>
          <p:cNvPr id="299" name="object 299"/>
          <p:cNvGrpSpPr/>
          <p:nvPr/>
        </p:nvGrpSpPr>
        <p:grpSpPr>
          <a:xfrm>
            <a:off x="4554436" y="4049582"/>
            <a:ext cx="297433" cy="216750"/>
            <a:chOff x="4402034" y="4049582"/>
            <a:chExt cx="297433" cy="216750"/>
          </a:xfrm>
        </p:grpSpPr>
        <p:pic>
          <p:nvPicPr>
            <p:cNvPr id="300" name="object 300"/>
            <p:cNvPicPr/>
            <p:nvPr/>
          </p:nvPicPr>
          <p:blipFill>
            <a:blip r:embed="rId177"/>
            <a:stretch>
              <a:fillRect/>
            </a:stretch>
          </p:blipFill>
          <p:spPr>
            <a:xfrm>
              <a:off x="4558105" y="4104799"/>
              <a:ext cx="141362" cy="161532"/>
            </a:xfrm>
            <a:prstGeom prst="rect">
              <a:avLst/>
            </a:prstGeom>
          </p:spPr>
        </p:pic>
        <p:pic>
          <p:nvPicPr>
            <p:cNvPr id="301" name="object 301"/>
            <p:cNvPicPr/>
            <p:nvPr/>
          </p:nvPicPr>
          <p:blipFill>
            <a:blip r:embed="rId178"/>
            <a:stretch>
              <a:fillRect/>
            </a:stretch>
          </p:blipFill>
          <p:spPr>
            <a:xfrm>
              <a:off x="4402034" y="4049582"/>
              <a:ext cx="133210" cy="216749"/>
            </a:xfrm>
            <a:prstGeom prst="rect">
              <a:avLst/>
            </a:prstGeom>
          </p:spPr>
        </p:pic>
      </p:grpSp>
      <p:grpSp>
        <p:nvGrpSpPr>
          <p:cNvPr id="302" name="object 302"/>
          <p:cNvGrpSpPr/>
          <p:nvPr/>
        </p:nvGrpSpPr>
        <p:grpSpPr>
          <a:xfrm>
            <a:off x="4991800" y="4049582"/>
            <a:ext cx="615118" cy="216750"/>
            <a:chOff x="4839400" y="4049581"/>
            <a:chExt cx="615118" cy="216750"/>
          </a:xfrm>
        </p:grpSpPr>
        <p:pic>
          <p:nvPicPr>
            <p:cNvPr id="303" name="object 303"/>
            <p:cNvPicPr/>
            <p:nvPr/>
          </p:nvPicPr>
          <p:blipFill>
            <a:blip r:embed="rId179"/>
            <a:stretch>
              <a:fillRect/>
            </a:stretch>
          </p:blipFill>
          <p:spPr>
            <a:xfrm>
              <a:off x="4839400" y="4049581"/>
              <a:ext cx="125225" cy="212715"/>
            </a:xfrm>
            <a:prstGeom prst="rect">
              <a:avLst/>
            </a:prstGeom>
          </p:spPr>
        </p:pic>
        <p:pic>
          <p:nvPicPr>
            <p:cNvPr id="304" name="object 304"/>
            <p:cNvPicPr/>
            <p:nvPr/>
          </p:nvPicPr>
          <p:blipFill>
            <a:blip r:embed="rId180"/>
            <a:stretch>
              <a:fillRect/>
            </a:stretch>
          </p:blipFill>
          <p:spPr>
            <a:xfrm>
              <a:off x="4992865" y="4104799"/>
              <a:ext cx="141362" cy="161532"/>
            </a:xfrm>
            <a:prstGeom prst="rect">
              <a:avLst/>
            </a:prstGeom>
          </p:spPr>
        </p:pic>
        <p:pic>
          <p:nvPicPr>
            <p:cNvPr id="305" name="object 305"/>
            <p:cNvPicPr/>
            <p:nvPr/>
          </p:nvPicPr>
          <p:blipFill>
            <a:blip r:embed="rId181"/>
            <a:stretch>
              <a:fillRect/>
            </a:stretch>
          </p:blipFill>
          <p:spPr>
            <a:xfrm>
              <a:off x="5166499" y="4104798"/>
              <a:ext cx="125141" cy="157498"/>
            </a:xfrm>
            <a:prstGeom prst="rect">
              <a:avLst/>
            </a:prstGeom>
          </p:spPr>
        </p:pic>
        <p:pic>
          <p:nvPicPr>
            <p:cNvPr id="306" name="object 306"/>
            <p:cNvPicPr/>
            <p:nvPr/>
          </p:nvPicPr>
          <p:blipFill>
            <a:blip r:embed="rId182"/>
            <a:stretch>
              <a:fillRect/>
            </a:stretch>
          </p:blipFill>
          <p:spPr>
            <a:xfrm>
              <a:off x="5321309" y="4049582"/>
              <a:ext cx="133210" cy="216749"/>
            </a:xfrm>
            <a:prstGeom prst="rect">
              <a:avLst/>
            </a:prstGeom>
          </p:spPr>
        </p:pic>
      </p:grpSp>
      <p:grpSp>
        <p:nvGrpSpPr>
          <p:cNvPr id="307" name="object 307"/>
          <p:cNvGrpSpPr/>
          <p:nvPr/>
        </p:nvGrpSpPr>
        <p:grpSpPr>
          <a:xfrm>
            <a:off x="5646420" y="4049582"/>
            <a:ext cx="354833" cy="216750"/>
            <a:chOff x="5494020" y="4049582"/>
            <a:chExt cx="354833" cy="216750"/>
          </a:xfrm>
        </p:grpSpPr>
        <p:sp>
          <p:nvSpPr>
            <p:cNvPr id="308" name="object 308"/>
            <p:cNvSpPr/>
            <p:nvPr/>
          </p:nvSpPr>
          <p:spPr>
            <a:xfrm>
              <a:off x="5494020" y="405025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309" name="object 309"/>
            <p:cNvPicPr/>
            <p:nvPr/>
          </p:nvPicPr>
          <p:blipFill>
            <a:blip r:embed="rId183"/>
            <a:stretch>
              <a:fillRect/>
            </a:stretch>
          </p:blipFill>
          <p:spPr>
            <a:xfrm>
              <a:off x="5551421" y="4104799"/>
              <a:ext cx="141278" cy="161532"/>
            </a:xfrm>
            <a:prstGeom prst="rect">
              <a:avLst/>
            </a:prstGeom>
          </p:spPr>
        </p:pic>
        <p:pic>
          <p:nvPicPr>
            <p:cNvPr id="310" name="object 310"/>
            <p:cNvPicPr/>
            <p:nvPr/>
          </p:nvPicPr>
          <p:blipFill>
            <a:blip r:embed="rId184"/>
            <a:stretch>
              <a:fillRect/>
            </a:stretch>
          </p:blipFill>
          <p:spPr>
            <a:xfrm>
              <a:off x="5715644" y="4049582"/>
              <a:ext cx="133210" cy="216749"/>
            </a:xfrm>
            <a:prstGeom prst="rect">
              <a:avLst/>
            </a:prstGeom>
          </p:spPr>
        </p:pic>
      </p:grpSp>
      <p:grpSp>
        <p:nvGrpSpPr>
          <p:cNvPr id="311" name="object 311"/>
          <p:cNvGrpSpPr/>
          <p:nvPr/>
        </p:nvGrpSpPr>
        <p:grpSpPr>
          <a:xfrm>
            <a:off x="6143962" y="4049582"/>
            <a:ext cx="461654" cy="216750"/>
            <a:chOff x="5991562" y="4049582"/>
            <a:chExt cx="461654" cy="216750"/>
          </a:xfrm>
        </p:grpSpPr>
        <p:pic>
          <p:nvPicPr>
            <p:cNvPr id="312" name="object 312"/>
            <p:cNvPicPr/>
            <p:nvPr/>
          </p:nvPicPr>
          <p:blipFill>
            <a:blip r:embed="rId185"/>
            <a:stretch>
              <a:fillRect/>
            </a:stretch>
          </p:blipFill>
          <p:spPr>
            <a:xfrm>
              <a:off x="5991562" y="4104799"/>
              <a:ext cx="141278" cy="161532"/>
            </a:xfrm>
            <a:prstGeom prst="rect">
              <a:avLst/>
            </a:prstGeom>
          </p:spPr>
        </p:pic>
        <p:pic>
          <p:nvPicPr>
            <p:cNvPr id="313" name="object 313"/>
            <p:cNvPicPr/>
            <p:nvPr/>
          </p:nvPicPr>
          <p:blipFill>
            <a:blip r:embed="rId186"/>
            <a:stretch>
              <a:fillRect/>
            </a:stretch>
          </p:blipFill>
          <p:spPr>
            <a:xfrm>
              <a:off x="6163767" y="4104799"/>
              <a:ext cx="125225" cy="157498"/>
            </a:xfrm>
            <a:prstGeom prst="rect">
              <a:avLst/>
            </a:prstGeom>
          </p:spPr>
        </p:pic>
        <p:pic>
          <p:nvPicPr>
            <p:cNvPr id="314" name="object 314"/>
            <p:cNvPicPr/>
            <p:nvPr/>
          </p:nvPicPr>
          <p:blipFill>
            <a:blip r:embed="rId187"/>
            <a:stretch>
              <a:fillRect/>
            </a:stretch>
          </p:blipFill>
          <p:spPr>
            <a:xfrm>
              <a:off x="6318578" y="4049582"/>
              <a:ext cx="134638" cy="216749"/>
            </a:xfrm>
            <a:prstGeom prst="rect">
              <a:avLst/>
            </a:prstGeom>
          </p:spPr>
        </p:pic>
      </p:grpSp>
      <p:pic>
        <p:nvPicPr>
          <p:cNvPr id="315" name="object 315"/>
          <p:cNvPicPr/>
          <p:nvPr/>
        </p:nvPicPr>
        <p:blipFill>
          <a:blip r:embed="rId188"/>
          <a:stretch>
            <a:fillRect/>
          </a:stretch>
        </p:blipFill>
        <p:spPr>
          <a:xfrm>
            <a:off x="6744205" y="4049583"/>
            <a:ext cx="133210" cy="216749"/>
          </a:xfrm>
          <a:prstGeom prst="rect">
            <a:avLst/>
          </a:prstGeom>
        </p:spPr>
      </p:pic>
      <p:pic>
        <p:nvPicPr>
          <p:cNvPr id="316" name="object 316"/>
          <p:cNvPicPr/>
          <p:nvPr/>
        </p:nvPicPr>
        <p:blipFill>
          <a:blip r:embed="rId189"/>
          <a:stretch>
            <a:fillRect/>
          </a:stretch>
        </p:blipFill>
        <p:spPr>
          <a:xfrm>
            <a:off x="6917838" y="4049583"/>
            <a:ext cx="978441" cy="271967"/>
          </a:xfrm>
          <a:prstGeom prst="rect">
            <a:avLst/>
          </a:prstGeom>
        </p:spPr>
      </p:pic>
      <p:pic>
        <p:nvPicPr>
          <p:cNvPr id="317" name="object 317"/>
          <p:cNvPicPr/>
          <p:nvPr/>
        </p:nvPicPr>
        <p:blipFill>
          <a:blip r:embed="rId190"/>
          <a:stretch>
            <a:fillRect/>
          </a:stretch>
        </p:blipFill>
        <p:spPr>
          <a:xfrm>
            <a:off x="8034953" y="4046893"/>
            <a:ext cx="247594" cy="219439"/>
          </a:xfrm>
          <a:prstGeom prst="rect">
            <a:avLst/>
          </a:prstGeom>
        </p:spPr>
      </p:pic>
      <p:grpSp>
        <p:nvGrpSpPr>
          <p:cNvPr id="318" name="object 318"/>
          <p:cNvGrpSpPr/>
          <p:nvPr/>
        </p:nvGrpSpPr>
        <p:grpSpPr>
          <a:xfrm>
            <a:off x="964827" y="4406349"/>
            <a:ext cx="503424" cy="213976"/>
            <a:chOff x="812426" y="4406349"/>
            <a:chExt cx="503424" cy="213976"/>
          </a:xfrm>
        </p:grpSpPr>
        <p:pic>
          <p:nvPicPr>
            <p:cNvPr id="319" name="object 319"/>
            <p:cNvPicPr/>
            <p:nvPr/>
          </p:nvPicPr>
          <p:blipFill>
            <a:blip r:embed="rId191"/>
            <a:stretch>
              <a:fillRect/>
            </a:stretch>
          </p:blipFill>
          <p:spPr>
            <a:xfrm>
              <a:off x="812426" y="4464255"/>
              <a:ext cx="209942" cy="153464"/>
            </a:xfrm>
            <a:prstGeom prst="rect">
              <a:avLst/>
            </a:prstGeom>
          </p:spPr>
        </p:pic>
        <p:sp>
          <p:nvSpPr>
            <p:cNvPr id="320" name="object 320"/>
            <p:cNvSpPr/>
            <p:nvPr/>
          </p:nvSpPr>
          <p:spPr>
            <a:xfrm>
              <a:off x="1043962" y="4406354"/>
              <a:ext cx="26894" cy="211790"/>
            </a:xfrm>
            <a:custGeom>
              <a:avLst/>
              <a:gdLst/>
              <a:ahLst/>
              <a:cxnLst/>
              <a:rect l="l" t="t" r="r" b="b"/>
              <a:pathLst>
                <a:path w="30480" h="240027">
                  <a:moveTo>
                    <a:pt x="30480" y="65620"/>
                  </a:moveTo>
                  <a:lnTo>
                    <a:pt x="0" y="65620"/>
                  </a:lnTo>
                  <a:lnTo>
                    <a:pt x="0" y="239547"/>
                  </a:lnTo>
                  <a:lnTo>
                    <a:pt x="30480" y="239547"/>
                  </a:lnTo>
                  <a:lnTo>
                    <a:pt x="30480" y="65620"/>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321" name="object 321"/>
            <p:cNvPicPr/>
            <p:nvPr/>
          </p:nvPicPr>
          <p:blipFill>
            <a:blip r:embed="rId192"/>
            <a:stretch>
              <a:fillRect/>
            </a:stretch>
          </p:blipFill>
          <p:spPr>
            <a:xfrm>
              <a:off x="1095235" y="4410299"/>
              <a:ext cx="73958" cy="210026"/>
            </a:xfrm>
            <a:prstGeom prst="rect">
              <a:avLst/>
            </a:prstGeom>
          </p:spPr>
        </p:pic>
        <p:pic>
          <p:nvPicPr>
            <p:cNvPr id="322" name="object 322"/>
            <p:cNvPicPr/>
            <p:nvPr/>
          </p:nvPicPr>
          <p:blipFill>
            <a:blip r:embed="rId193"/>
            <a:stretch>
              <a:fillRect/>
            </a:stretch>
          </p:blipFill>
          <p:spPr>
            <a:xfrm>
              <a:off x="1190709" y="4406349"/>
              <a:ext cx="125141" cy="211370"/>
            </a:xfrm>
            <a:prstGeom prst="rect">
              <a:avLst/>
            </a:prstGeom>
          </p:spPr>
        </p:pic>
      </p:grpSp>
      <p:grpSp>
        <p:nvGrpSpPr>
          <p:cNvPr id="323" name="object 323"/>
          <p:cNvGrpSpPr/>
          <p:nvPr/>
        </p:nvGrpSpPr>
        <p:grpSpPr>
          <a:xfrm>
            <a:off x="1578601" y="4461565"/>
            <a:ext cx="406521" cy="218094"/>
            <a:chOff x="1426200" y="4461565"/>
            <a:chExt cx="406521" cy="218094"/>
          </a:xfrm>
        </p:grpSpPr>
        <p:pic>
          <p:nvPicPr>
            <p:cNvPr id="324" name="object 324"/>
            <p:cNvPicPr/>
            <p:nvPr/>
          </p:nvPicPr>
          <p:blipFill>
            <a:blip r:embed="rId194"/>
            <a:stretch>
              <a:fillRect/>
            </a:stretch>
          </p:blipFill>
          <p:spPr>
            <a:xfrm>
              <a:off x="1426200" y="4461565"/>
              <a:ext cx="135983" cy="218094"/>
            </a:xfrm>
            <a:prstGeom prst="rect">
              <a:avLst/>
            </a:prstGeom>
          </p:spPr>
        </p:pic>
        <p:pic>
          <p:nvPicPr>
            <p:cNvPr id="325" name="object 325"/>
            <p:cNvPicPr/>
            <p:nvPr/>
          </p:nvPicPr>
          <p:blipFill>
            <a:blip r:embed="rId195"/>
            <a:stretch>
              <a:fillRect/>
            </a:stretch>
          </p:blipFill>
          <p:spPr>
            <a:xfrm>
              <a:off x="1601180" y="4461566"/>
              <a:ext cx="231541" cy="160188"/>
            </a:xfrm>
            <a:prstGeom prst="rect">
              <a:avLst/>
            </a:prstGeom>
          </p:spPr>
        </p:pic>
      </p:grpSp>
      <p:grpSp>
        <p:nvGrpSpPr>
          <p:cNvPr id="326" name="object 326"/>
          <p:cNvGrpSpPr/>
          <p:nvPr/>
        </p:nvGrpSpPr>
        <p:grpSpPr>
          <a:xfrm>
            <a:off x="2007982" y="4410384"/>
            <a:ext cx="234147" cy="211370"/>
            <a:chOff x="1855582" y="4410383"/>
            <a:chExt cx="234147" cy="211370"/>
          </a:xfrm>
        </p:grpSpPr>
        <p:pic>
          <p:nvPicPr>
            <p:cNvPr id="327" name="object 327"/>
            <p:cNvPicPr/>
            <p:nvPr/>
          </p:nvPicPr>
          <p:blipFill>
            <a:blip r:embed="rId196"/>
            <a:stretch>
              <a:fillRect/>
            </a:stretch>
          </p:blipFill>
          <p:spPr>
            <a:xfrm>
              <a:off x="2014425" y="4410383"/>
              <a:ext cx="75304" cy="210026"/>
            </a:xfrm>
            <a:prstGeom prst="rect">
              <a:avLst/>
            </a:prstGeom>
          </p:spPr>
        </p:pic>
        <p:pic>
          <p:nvPicPr>
            <p:cNvPr id="328" name="object 328"/>
            <p:cNvPicPr/>
            <p:nvPr/>
          </p:nvPicPr>
          <p:blipFill>
            <a:blip r:embed="rId197"/>
            <a:stretch>
              <a:fillRect/>
            </a:stretch>
          </p:blipFill>
          <p:spPr>
            <a:xfrm>
              <a:off x="1855582" y="4461566"/>
              <a:ext cx="141278" cy="160188"/>
            </a:xfrm>
            <a:prstGeom prst="rect">
              <a:avLst/>
            </a:prstGeom>
          </p:spPr>
        </p:pic>
      </p:grpSp>
      <p:grpSp>
        <p:nvGrpSpPr>
          <p:cNvPr id="329" name="object 329"/>
          <p:cNvGrpSpPr/>
          <p:nvPr/>
        </p:nvGrpSpPr>
        <p:grpSpPr>
          <a:xfrm>
            <a:off x="2334997" y="4461483"/>
            <a:ext cx="551917" cy="160272"/>
            <a:chOff x="2182597" y="4461482"/>
            <a:chExt cx="551917" cy="160272"/>
          </a:xfrm>
        </p:grpSpPr>
        <p:pic>
          <p:nvPicPr>
            <p:cNvPr id="330" name="object 330"/>
            <p:cNvPicPr/>
            <p:nvPr/>
          </p:nvPicPr>
          <p:blipFill>
            <a:blip r:embed="rId198"/>
            <a:stretch>
              <a:fillRect/>
            </a:stretch>
          </p:blipFill>
          <p:spPr>
            <a:xfrm>
              <a:off x="2182597" y="4461482"/>
              <a:ext cx="288019" cy="160271"/>
            </a:xfrm>
            <a:prstGeom prst="rect">
              <a:avLst/>
            </a:prstGeom>
          </p:spPr>
        </p:pic>
        <p:pic>
          <p:nvPicPr>
            <p:cNvPr id="331" name="object 331"/>
            <p:cNvPicPr/>
            <p:nvPr/>
          </p:nvPicPr>
          <p:blipFill>
            <a:blip r:embed="rId199"/>
            <a:stretch>
              <a:fillRect/>
            </a:stretch>
          </p:blipFill>
          <p:spPr>
            <a:xfrm>
              <a:off x="2502973" y="4461566"/>
              <a:ext cx="231541" cy="160188"/>
            </a:xfrm>
            <a:prstGeom prst="rect">
              <a:avLst/>
            </a:prstGeom>
          </p:spPr>
        </p:pic>
      </p:grpSp>
      <p:grpSp>
        <p:nvGrpSpPr>
          <p:cNvPr id="332" name="object 332"/>
          <p:cNvGrpSpPr/>
          <p:nvPr/>
        </p:nvGrpSpPr>
        <p:grpSpPr>
          <a:xfrm>
            <a:off x="2989113" y="4406350"/>
            <a:ext cx="461654" cy="215405"/>
            <a:chOff x="2836713" y="4406349"/>
            <a:chExt cx="461654" cy="215405"/>
          </a:xfrm>
        </p:grpSpPr>
        <p:pic>
          <p:nvPicPr>
            <p:cNvPr id="333" name="object 333"/>
            <p:cNvPicPr/>
            <p:nvPr/>
          </p:nvPicPr>
          <p:blipFill>
            <a:blip r:embed="rId200"/>
            <a:stretch>
              <a:fillRect/>
            </a:stretch>
          </p:blipFill>
          <p:spPr>
            <a:xfrm>
              <a:off x="2836713" y="4461566"/>
              <a:ext cx="141362" cy="160188"/>
            </a:xfrm>
            <a:prstGeom prst="rect">
              <a:avLst/>
            </a:prstGeom>
          </p:spPr>
        </p:pic>
        <p:pic>
          <p:nvPicPr>
            <p:cNvPr id="334" name="object 334"/>
            <p:cNvPicPr/>
            <p:nvPr/>
          </p:nvPicPr>
          <p:blipFill>
            <a:blip r:embed="rId201"/>
            <a:stretch>
              <a:fillRect/>
            </a:stretch>
          </p:blipFill>
          <p:spPr>
            <a:xfrm>
              <a:off x="3010348" y="4461566"/>
              <a:ext cx="125141" cy="156154"/>
            </a:xfrm>
            <a:prstGeom prst="rect">
              <a:avLst/>
            </a:prstGeom>
          </p:spPr>
        </p:pic>
        <p:pic>
          <p:nvPicPr>
            <p:cNvPr id="335" name="object 335"/>
            <p:cNvPicPr/>
            <p:nvPr/>
          </p:nvPicPr>
          <p:blipFill>
            <a:blip r:embed="rId202"/>
            <a:stretch>
              <a:fillRect/>
            </a:stretch>
          </p:blipFill>
          <p:spPr>
            <a:xfrm>
              <a:off x="3165157" y="4406349"/>
              <a:ext cx="133210" cy="215404"/>
            </a:xfrm>
            <a:prstGeom prst="rect">
              <a:avLst/>
            </a:prstGeom>
          </p:spPr>
        </p:pic>
      </p:grpSp>
      <p:grpSp>
        <p:nvGrpSpPr>
          <p:cNvPr id="336" name="object 336"/>
          <p:cNvGrpSpPr/>
          <p:nvPr/>
        </p:nvGrpSpPr>
        <p:grpSpPr>
          <a:xfrm>
            <a:off x="3567925" y="4406355"/>
            <a:ext cx="921880" cy="215400"/>
            <a:chOff x="3415525" y="4406354"/>
            <a:chExt cx="921880" cy="215400"/>
          </a:xfrm>
        </p:grpSpPr>
        <p:pic>
          <p:nvPicPr>
            <p:cNvPr id="337" name="object 337"/>
            <p:cNvPicPr/>
            <p:nvPr/>
          </p:nvPicPr>
          <p:blipFill>
            <a:blip r:embed="rId203"/>
            <a:stretch>
              <a:fillRect/>
            </a:stretch>
          </p:blipFill>
          <p:spPr>
            <a:xfrm>
              <a:off x="3415525" y="4461566"/>
              <a:ext cx="288019" cy="160188"/>
            </a:xfrm>
            <a:prstGeom prst="rect">
              <a:avLst/>
            </a:prstGeom>
          </p:spPr>
        </p:pic>
        <p:pic>
          <p:nvPicPr>
            <p:cNvPr id="338" name="object 338"/>
            <p:cNvPicPr/>
            <p:nvPr/>
          </p:nvPicPr>
          <p:blipFill>
            <a:blip r:embed="rId204"/>
            <a:stretch>
              <a:fillRect/>
            </a:stretch>
          </p:blipFill>
          <p:spPr>
            <a:xfrm>
              <a:off x="3735816" y="4464255"/>
              <a:ext cx="123797" cy="157498"/>
            </a:xfrm>
            <a:prstGeom prst="rect">
              <a:avLst/>
            </a:prstGeom>
          </p:spPr>
        </p:pic>
        <p:pic>
          <p:nvPicPr>
            <p:cNvPr id="339" name="object 339"/>
            <p:cNvPicPr/>
            <p:nvPr/>
          </p:nvPicPr>
          <p:blipFill>
            <a:blip r:embed="rId205"/>
            <a:stretch>
              <a:fillRect/>
            </a:stretch>
          </p:blipFill>
          <p:spPr>
            <a:xfrm>
              <a:off x="3886509" y="4410383"/>
              <a:ext cx="74043" cy="210026"/>
            </a:xfrm>
            <a:prstGeom prst="rect">
              <a:avLst/>
            </a:prstGeom>
          </p:spPr>
        </p:pic>
        <p:sp>
          <p:nvSpPr>
            <p:cNvPr id="340" name="object 340"/>
            <p:cNvSpPr/>
            <p:nvPr/>
          </p:nvSpPr>
          <p:spPr>
            <a:xfrm>
              <a:off x="3983410" y="4406354"/>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341" name="object 341"/>
            <p:cNvPicPr/>
            <p:nvPr/>
          </p:nvPicPr>
          <p:blipFill>
            <a:blip r:embed="rId206"/>
            <a:stretch>
              <a:fillRect/>
            </a:stretch>
          </p:blipFill>
          <p:spPr>
            <a:xfrm>
              <a:off x="4038627" y="4461566"/>
              <a:ext cx="143967" cy="160188"/>
            </a:xfrm>
            <a:prstGeom prst="rect">
              <a:avLst/>
            </a:prstGeom>
          </p:spPr>
        </p:pic>
        <p:pic>
          <p:nvPicPr>
            <p:cNvPr id="342" name="object 342"/>
            <p:cNvPicPr/>
            <p:nvPr/>
          </p:nvPicPr>
          <p:blipFill>
            <a:blip r:embed="rId207"/>
            <a:stretch>
              <a:fillRect/>
            </a:stretch>
          </p:blipFill>
          <p:spPr>
            <a:xfrm>
              <a:off x="4213608" y="4461566"/>
              <a:ext cx="123797" cy="156154"/>
            </a:xfrm>
            <a:prstGeom prst="rect">
              <a:avLst/>
            </a:prstGeom>
          </p:spPr>
        </p:pic>
      </p:grpSp>
      <p:sp>
        <p:nvSpPr>
          <p:cNvPr id="343" name="object 343"/>
          <p:cNvSpPr/>
          <p:nvPr/>
        </p:nvSpPr>
        <p:spPr>
          <a:xfrm>
            <a:off x="4535693" y="4588137"/>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344" name="Slide Number Placeholder 343">
            <a:extLst>
              <a:ext uri="{FF2B5EF4-FFF2-40B4-BE49-F238E27FC236}">
                <a16:creationId xmlns:a16="http://schemas.microsoft.com/office/drawing/2014/main" id="{31CBCB65-E98F-2D2A-1271-CEEFA6A4A8D8}"/>
              </a:ext>
            </a:extLst>
          </p:cNvPr>
          <p:cNvSpPr>
            <a:spLocks noGrp="1"/>
          </p:cNvSpPr>
          <p:nvPr>
            <p:ph type="sldNum" sz="quarter" idx="7"/>
          </p:nvPr>
        </p:nvSpPr>
        <p:spPr/>
        <p:txBody>
          <a:bodyPr/>
          <a:lstStyle/>
          <a:p>
            <a:fld id="{B6F15528-21DE-4FAA-801E-634DDDAF4B2B}" type="slidenum">
              <a:rPr lang="en-US" smtClean="0"/>
              <a:t>80</a:t>
            </a:fld>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5947" y="324409"/>
            <a:ext cx="7994837" cy="592791"/>
          </a:xfrm>
          <a:custGeom>
            <a:avLst/>
            <a:gdLst/>
            <a:ahLst/>
            <a:cxnLst/>
            <a:rect l="l" t="t" r="r" b="b"/>
            <a:pathLst>
              <a:path w="9060815" h="671830">
                <a:moveTo>
                  <a:pt x="0" y="671417"/>
                </a:moveTo>
                <a:lnTo>
                  <a:pt x="0" y="0"/>
                </a:lnTo>
                <a:lnTo>
                  <a:pt x="9060656" y="0"/>
                </a:lnTo>
              </a:path>
            </a:pathLst>
          </a:custGeom>
          <a:ln w="22879">
            <a:solidFill>
              <a:srgbClr val="CC9900"/>
            </a:solidFill>
          </a:ln>
        </p:spPr>
        <p:txBody>
          <a:bodyPr wrap="square" lIns="0" tIns="0" rIns="0" bIns="0" rtlCol="0"/>
          <a:lstStyle/>
          <a:p>
            <a:endParaRPr/>
          </a:p>
        </p:txBody>
      </p:sp>
      <p:sp>
        <p:nvSpPr>
          <p:cNvPr id="3" name="object 3"/>
          <p:cNvSpPr/>
          <p:nvPr/>
        </p:nvSpPr>
        <p:spPr>
          <a:xfrm>
            <a:off x="579989" y="6101266"/>
            <a:ext cx="7994837" cy="0"/>
          </a:xfrm>
          <a:custGeom>
            <a:avLst/>
            <a:gdLst/>
            <a:ahLst/>
            <a:cxnLst/>
            <a:rect l="l" t="t" r="r" b="b"/>
            <a:pathLst>
              <a:path w="9060815">
                <a:moveTo>
                  <a:pt x="0" y="0"/>
                </a:moveTo>
                <a:lnTo>
                  <a:pt x="9060561" y="0"/>
                </a:lnTo>
              </a:path>
            </a:pathLst>
          </a:custGeom>
          <a:ln w="22879">
            <a:solidFill>
              <a:srgbClr val="CC9900"/>
            </a:solidFill>
          </a:ln>
        </p:spPr>
        <p:txBody>
          <a:bodyPr wrap="square" lIns="0" tIns="0" rIns="0" bIns="0" rtlCol="0"/>
          <a:lstStyle/>
          <a:p>
            <a:endParaRPr/>
          </a:p>
        </p:txBody>
      </p:sp>
      <p:pic>
        <p:nvPicPr>
          <p:cNvPr id="4" name="object 4"/>
          <p:cNvPicPr/>
          <p:nvPr/>
        </p:nvPicPr>
        <p:blipFill>
          <a:blip r:embed="rId2"/>
          <a:stretch>
            <a:fillRect/>
          </a:stretch>
        </p:blipFill>
        <p:spPr>
          <a:xfrm>
            <a:off x="1804763" y="460393"/>
            <a:ext cx="2020168" cy="307013"/>
          </a:xfrm>
          <a:prstGeom prst="rect">
            <a:avLst/>
          </a:prstGeom>
        </p:spPr>
      </p:pic>
      <p:grpSp>
        <p:nvGrpSpPr>
          <p:cNvPr id="5" name="object 5"/>
          <p:cNvGrpSpPr/>
          <p:nvPr/>
        </p:nvGrpSpPr>
        <p:grpSpPr>
          <a:xfrm>
            <a:off x="3950064" y="467117"/>
            <a:ext cx="1753760" cy="300290"/>
            <a:chOff x="3797662" y="467117"/>
            <a:chExt cx="1753760" cy="300290"/>
          </a:xfrm>
        </p:grpSpPr>
        <p:sp>
          <p:nvSpPr>
            <p:cNvPr id="6" name="object 6"/>
            <p:cNvSpPr/>
            <p:nvPr/>
          </p:nvSpPr>
          <p:spPr>
            <a:xfrm>
              <a:off x="3797662" y="467117"/>
              <a:ext cx="409574" cy="295275"/>
            </a:xfrm>
            <a:custGeom>
              <a:avLst/>
              <a:gdLst/>
              <a:ahLst/>
              <a:cxnLst/>
              <a:rect l="l" t="t" r="r" b="b"/>
              <a:pathLst>
                <a:path w="464184" h="334644">
                  <a:moveTo>
                    <a:pt x="302044" y="227368"/>
                  </a:moveTo>
                  <a:lnTo>
                    <a:pt x="292900" y="227368"/>
                  </a:lnTo>
                  <a:lnTo>
                    <a:pt x="286067" y="248615"/>
                  </a:lnTo>
                  <a:lnTo>
                    <a:pt x="277088" y="266700"/>
                  </a:lnTo>
                  <a:lnTo>
                    <a:pt x="238163" y="303644"/>
                  </a:lnTo>
                  <a:lnTo>
                    <a:pt x="200469" y="314452"/>
                  </a:lnTo>
                  <a:lnTo>
                    <a:pt x="178498" y="315849"/>
                  </a:lnTo>
                  <a:lnTo>
                    <a:pt x="148018" y="315849"/>
                  </a:lnTo>
                  <a:lnTo>
                    <a:pt x="126707" y="279615"/>
                  </a:lnTo>
                  <a:lnTo>
                    <a:pt x="126682" y="174028"/>
                  </a:lnTo>
                  <a:lnTo>
                    <a:pt x="137541" y="174332"/>
                  </a:lnTo>
                  <a:lnTo>
                    <a:pt x="174498" y="189458"/>
                  </a:lnTo>
                  <a:lnTo>
                    <a:pt x="192405" y="225285"/>
                  </a:lnTo>
                  <a:lnTo>
                    <a:pt x="196786" y="251841"/>
                  </a:lnTo>
                  <a:lnTo>
                    <a:pt x="205930" y="251841"/>
                  </a:lnTo>
                  <a:lnTo>
                    <a:pt x="205930" y="76301"/>
                  </a:lnTo>
                  <a:lnTo>
                    <a:pt x="196786" y="76301"/>
                  </a:lnTo>
                  <a:lnTo>
                    <a:pt x="194792" y="94640"/>
                  </a:lnTo>
                  <a:lnTo>
                    <a:pt x="191071" y="110680"/>
                  </a:lnTo>
                  <a:lnTo>
                    <a:pt x="170497" y="144068"/>
                  </a:lnTo>
                  <a:lnTo>
                    <a:pt x="132778" y="155638"/>
                  </a:lnTo>
                  <a:lnTo>
                    <a:pt x="126682" y="155638"/>
                  </a:lnTo>
                  <a:lnTo>
                    <a:pt x="126682" y="19913"/>
                  </a:lnTo>
                  <a:lnTo>
                    <a:pt x="160210" y="19913"/>
                  </a:lnTo>
                  <a:lnTo>
                    <a:pt x="203720" y="22479"/>
                  </a:lnTo>
                  <a:lnTo>
                    <a:pt x="242125" y="39916"/>
                  </a:lnTo>
                  <a:lnTo>
                    <a:pt x="264782" y="82321"/>
                  </a:lnTo>
                  <a:lnTo>
                    <a:pt x="268516" y="99250"/>
                  </a:lnTo>
                  <a:lnTo>
                    <a:pt x="279184" y="99250"/>
                  </a:lnTo>
                  <a:lnTo>
                    <a:pt x="279184" y="0"/>
                  </a:lnTo>
                  <a:lnTo>
                    <a:pt x="0" y="0"/>
                  </a:lnTo>
                  <a:lnTo>
                    <a:pt x="0" y="9245"/>
                  </a:lnTo>
                  <a:lnTo>
                    <a:pt x="10769" y="9245"/>
                  </a:lnTo>
                  <a:lnTo>
                    <a:pt x="18465" y="9791"/>
                  </a:lnTo>
                  <a:lnTo>
                    <a:pt x="45821" y="29057"/>
                  </a:lnTo>
                  <a:lnTo>
                    <a:pt x="45821" y="276225"/>
                  </a:lnTo>
                  <a:lnTo>
                    <a:pt x="38201" y="317373"/>
                  </a:lnTo>
                  <a:lnTo>
                    <a:pt x="33629" y="318897"/>
                  </a:lnTo>
                  <a:lnTo>
                    <a:pt x="27533" y="323469"/>
                  </a:lnTo>
                  <a:lnTo>
                    <a:pt x="19913" y="324993"/>
                  </a:lnTo>
                  <a:lnTo>
                    <a:pt x="0" y="324993"/>
                  </a:lnTo>
                  <a:lnTo>
                    <a:pt x="0" y="334238"/>
                  </a:lnTo>
                  <a:lnTo>
                    <a:pt x="288328" y="334238"/>
                  </a:lnTo>
                  <a:lnTo>
                    <a:pt x="302044" y="227368"/>
                  </a:lnTo>
                  <a:close/>
                </a:path>
                <a:path w="464184" h="334644">
                  <a:moveTo>
                    <a:pt x="463778" y="325005"/>
                  </a:moveTo>
                  <a:lnTo>
                    <a:pt x="436575" y="297446"/>
                  </a:lnTo>
                  <a:lnTo>
                    <a:pt x="436245" y="286905"/>
                  </a:lnTo>
                  <a:lnTo>
                    <a:pt x="436245" y="12"/>
                  </a:lnTo>
                  <a:lnTo>
                    <a:pt x="340233" y="12"/>
                  </a:lnTo>
                  <a:lnTo>
                    <a:pt x="340233" y="9245"/>
                  </a:lnTo>
                  <a:lnTo>
                    <a:pt x="350901" y="10769"/>
                  </a:lnTo>
                  <a:lnTo>
                    <a:pt x="358521" y="12293"/>
                  </a:lnTo>
                  <a:lnTo>
                    <a:pt x="364451" y="21412"/>
                  </a:lnTo>
                  <a:lnTo>
                    <a:pt x="366331" y="28105"/>
                  </a:lnTo>
                  <a:lnTo>
                    <a:pt x="367360" y="36791"/>
                  </a:lnTo>
                  <a:lnTo>
                    <a:pt x="367665" y="47345"/>
                  </a:lnTo>
                  <a:lnTo>
                    <a:pt x="367665" y="286905"/>
                  </a:lnTo>
                  <a:lnTo>
                    <a:pt x="349377" y="325005"/>
                  </a:lnTo>
                  <a:lnTo>
                    <a:pt x="340233" y="325005"/>
                  </a:lnTo>
                  <a:lnTo>
                    <a:pt x="340233" y="334238"/>
                  </a:lnTo>
                  <a:lnTo>
                    <a:pt x="463778" y="334238"/>
                  </a:lnTo>
                  <a:lnTo>
                    <a:pt x="463778" y="325005"/>
                  </a:lnTo>
                  <a:close/>
                </a:path>
              </a:pathLst>
            </a:custGeom>
            <a:solidFill>
              <a:srgbClr val="006633"/>
            </a:solidFill>
          </p:spPr>
          <p:txBody>
            <a:bodyPr wrap="square" lIns="0" tIns="0" rIns="0" bIns="0" rtlCol="0"/>
            <a:lstStyle/>
            <a:p>
              <a:endParaRPr/>
            </a:p>
          </p:txBody>
        </p:sp>
        <p:pic>
          <p:nvPicPr>
            <p:cNvPr id="7" name="object 7"/>
            <p:cNvPicPr/>
            <p:nvPr/>
          </p:nvPicPr>
          <p:blipFill>
            <a:blip r:embed="rId3"/>
            <a:stretch>
              <a:fillRect/>
            </a:stretch>
          </p:blipFill>
          <p:spPr>
            <a:xfrm>
              <a:off x="4232434" y="553347"/>
              <a:ext cx="169601" cy="214060"/>
            </a:xfrm>
            <a:prstGeom prst="rect">
              <a:avLst/>
            </a:prstGeom>
          </p:spPr>
        </p:pic>
        <p:sp>
          <p:nvSpPr>
            <p:cNvPr id="8" name="object 8"/>
            <p:cNvSpPr/>
            <p:nvPr/>
          </p:nvSpPr>
          <p:spPr>
            <a:xfrm>
              <a:off x="4431617" y="553346"/>
              <a:ext cx="343460" cy="208989"/>
            </a:xfrm>
            <a:custGeom>
              <a:avLst/>
              <a:gdLst/>
              <a:ahLst/>
              <a:cxnLst/>
              <a:rect l="l" t="t" r="r" b="b"/>
              <a:pathLst>
                <a:path w="389254" h="236853">
                  <a:moveTo>
                    <a:pt x="389000" y="236505"/>
                  </a:moveTo>
                  <a:lnTo>
                    <a:pt x="270033" y="236505"/>
                  </a:lnTo>
                  <a:lnTo>
                    <a:pt x="270033" y="227266"/>
                  </a:lnTo>
                  <a:lnTo>
                    <a:pt x="279177" y="225742"/>
                  </a:lnTo>
                  <a:lnTo>
                    <a:pt x="285273" y="222694"/>
                  </a:lnTo>
                  <a:lnTo>
                    <a:pt x="294417" y="186118"/>
                  </a:lnTo>
                  <a:lnTo>
                    <a:pt x="294393" y="73215"/>
                  </a:lnTo>
                  <a:lnTo>
                    <a:pt x="285273" y="35052"/>
                  </a:lnTo>
                  <a:lnTo>
                    <a:pt x="280701" y="33528"/>
                  </a:lnTo>
                  <a:lnTo>
                    <a:pt x="277653" y="32004"/>
                  </a:lnTo>
                  <a:lnTo>
                    <a:pt x="265461" y="32004"/>
                  </a:lnTo>
                  <a:lnTo>
                    <a:pt x="257841" y="33528"/>
                  </a:lnTo>
                  <a:lnTo>
                    <a:pt x="245292" y="43624"/>
                  </a:lnTo>
                  <a:lnTo>
                    <a:pt x="240029" y="48768"/>
                  </a:lnTo>
                  <a:lnTo>
                    <a:pt x="234481" y="55054"/>
                  </a:lnTo>
                  <a:lnTo>
                    <a:pt x="228790" y="62484"/>
                  </a:lnTo>
                  <a:lnTo>
                    <a:pt x="228790" y="186118"/>
                  </a:lnTo>
                  <a:lnTo>
                    <a:pt x="244030" y="225742"/>
                  </a:lnTo>
                  <a:lnTo>
                    <a:pt x="254793" y="227266"/>
                  </a:lnTo>
                  <a:lnTo>
                    <a:pt x="254793" y="236505"/>
                  </a:lnTo>
                  <a:lnTo>
                    <a:pt x="135731" y="236505"/>
                  </a:lnTo>
                  <a:lnTo>
                    <a:pt x="135731" y="227266"/>
                  </a:lnTo>
                  <a:lnTo>
                    <a:pt x="141827" y="227266"/>
                  </a:lnTo>
                  <a:lnTo>
                    <a:pt x="146494" y="225742"/>
                  </a:lnTo>
                  <a:lnTo>
                    <a:pt x="160210" y="186118"/>
                  </a:lnTo>
                  <a:lnTo>
                    <a:pt x="160210" y="86963"/>
                  </a:lnTo>
                  <a:lnTo>
                    <a:pt x="157162" y="47244"/>
                  </a:lnTo>
                  <a:lnTo>
                    <a:pt x="141827" y="30480"/>
                  </a:lnTo>
                  <a:lnTo>
                    <a:pt x="129635" y="30480"/>
                  </a:lnTo>
                  <a:lnTo>
                    <a:pt x="125063" y="33528"/>
                  </a:lnTo>
                  <a:lnTo>
                    <a:pt x="118967" y="36576"/>
                  </a:lnTo>
                  <a:lnTo>
                    <a:pt x="113228" y="40838"/>
                  </a:lnTo>
                  <a:lnTo>
                    <a:pt x="107346" y="46672"/>
                  </a:lnTo>
                  <a:lnTo>
                    <a:pt x="101179" y="53935"/>
                  </a:lnTo>
                  <a:lnTo>
                    <a:pt x="94583" y="62484"/>
                  </a:lnTo>
                  <a:lnTo>
                    <a:pt x="94583" y="186118"/>
                  </a:lnTo>
                  <a:lnTo>
                    <a:pt x="108299" y="225742"/>
                  </a:lnTo>
                  <a:lnTo>
                    <a:pt x="118967" y="227266"/>
                  </a:lnTo>
                  <a:lnTo>
                    <a:pt x="118967" y="236505"/>
                  </a:lnTo>
                  <a:lnTo>
                    <a:pt x="0" y="236505"/>
                  </a:lnTo>
                  <a:lnTo>
                    <a:pt x="0" y="227266"/>
                  </a:lnTo>
                  <a:lnTo>
                    <a:pt x="10667" y="225742"/>
                  </a:lnTo>
                  <a:lnTo>
                    <a:pt x="16763" y="222694"/>
                  </a:lnTo>
                  <a:lnTo>
                    <a:pt x="25907" y="186118"/>
                  </a:lnTo>
                  <a:lnTo>
                    <a:pt x="25907" y="56388"/>
                  </a:lnTo>
                  <a:lnTo>
                    <a:pt x="10667" y="16764"/>
                  </a:lnTo>
                  <a:lnTo>
                    <a:pt x="0" y="15240"/>
                  </a:lnTo>
                  <a:lnTo>
                    <a:pt x="0" y="6096"/>
                  </a:lnTo>
                  <a:lnTo>
                    <a:pt x="94583" y="6096"/>
                  </a:lnTo>
                  <a:lnTo>
                    <a:pt x="94583" y="36576"/>
                  </a:lnTo>
                  <a:lnTo>
                    <a:pt x="103703" y="27122"/>
                  </a:lnTo>
                  <a:lnTo>
                    <a:pt x="137913" y="3857"/>
                  </a:lnTo>
                  <a:lnTo>
                    <a:pt x="164782" y="0"/>
                  </a:lnTo>
                  <a:lnTo>
                    <a:pt x="175640" y="571"/>
                  </a:lnTo>
                  <a:lnTo>
                    <a:pt x="215074" y="22860"/>
                  </a:lnTo>
                  <a:lnTo>
                    <a:pt x="224218" y="41148"/>
                  </a:lnTo>
                  <a:lnTo>
                    <a:pt x="234245" y="30575"/>
                  </a:lnTo>
                  <a:lnTo>
                    <a:pt x="271581" y="5143"/>
                  </a:lnTo>
                  <a:lnTo>
                    <a:pt x="300513" y="0"/>
                  </a:lnTo>
                  <a:lnTo>
                    <a:pt x="311610" y="595"/>
                  </a:lnTo>
                  <a:lnTo>
                    <a:pt x="350234" y="22098"/>
                  </a:lnTo>
                  <a:lnTo>
                    <a:pt x="361938" y="59638"/>
                  </a:lnTo>
                  <a:lnTo>
                    <a:pt x="363093" y="91535"/>
                  </a:lnTo>
                  <a:lnTo>
                    <a:pt x="363093" y="186118"/>
                  </a:lnTo>
                  <a:lnTo>
                    <a:pt x="363402" y="197762"/>
                  </a:lnTo>
                  <a:lnTo>
                    <a:pt x="364426" y="207264"/>
                  </a:lnTo>
                  <a:lnTo>
                    <a:pt x="366307" y="214193"/>
                  </a:lnTo>
                  <a:lnTo>
                    <a:pt x="369188" y="218122"/>
                  </a:lnTo>
                  <a:lnTo>
                    <a:pt x="372236" y="222694"/>
                  </a:lnTo>
                  <a:lnTo>
                    <a:pt x="378333" y="225742"/>
                  </a:lnTo>
                  <a:lnTo>
                    <a:pt x="389000" y="227266"/>
                  </a:lnTo>
                  <a:lnTo>
                    <a:pt x="389000" y="236505"/>
                  </a:lnTo>
                  <a:close/>
                </a:path>
              </a:pathLst>
            </a:custGeom>
            <a:solidFill>
              <a:srgbClr val="006633"/>
            </a:solidFill>
          </p:spPr>
          <p:txBody>
            <a:bodyPr wrap="square" lIns="0" tIns="0" rIns="0" bIns="0" rtlCol="0"/>
            <a:lstStyle/>
            <a:p>
              <a:endParaRPr/>
            </a:p>
          </p:txBody>
        </p:sp>
        <p:pic>
          <p:nvPicPr>
            <p:cNvPr id="9" name="object 9"/>
            <p:cNvPicPr/>
            <p:nvPr/>
          </p:nvPicPr>
          <p:blipFill>
            <a:blip r:embed="rId4"/>
            <a:stretch>
              <a:fillRect/>
            </a:stretch>
          </p:blipFill>
          <p:spPr>
            <a:xfrm>
              <a:off x="4807126" y="553347"/>
              <a:ext cx="169601" cy="214060"/>
            </a:xfrm>
            <a:prstGeom prst="rect">
              <a:avLst/>
            </a:prstGeom>
          </p:spPr>
        </p:pic>
        <p:pic>
          <p:nvPicPr>
            <p:cNvPr id="10" name="object 10"/>
            <p:cNvPicPr/>
            <p:nvPr/>
          </p:nvPicPr>
          <p:blipFill>
            <a:blip r:embed="rId5"/>
            <a:stretch>
              <a:fillRect/>
            </a:stretch>
          </p:blipFill>
          <p:spPr>
            <a:xfrm>
              <a:off x="5006312" y="553346"/>
              <a:ext cx="218094" cy="208681"/>
            </a:xfrm>
            <a:prstGeom prst="rect">
              <a:avLst/>
            </a:prstGeom>
          </p:spPr>
        </p:pic>
        <p:sp>
          <p:nvSpPr>
            <p:cNvPr id="11" name="object 11"/>
            <p:cNvSpPr/>
            <p:nvPr/>
          </p:nvSpPr>
          <p:spPr>
            <a:xfrm>
              <a:off x="5249956" y="484682"/>
              <a:ext cx="136151" cy="280147"/>
            </a:xfrm>
            <a:custGeom>
              <a:avLst/>
              <a:gdLst/>
              <a:ahLst/>
              <a:cxnLst/>
              <a:rect l="l" t="t" r="r" b="b"/>
              <a:pathLst>
                <a:path w="154304" h="317500">
                  <a:moveTo>
                    <a:pt x="88487" y="317373"/>
                  </a:moveTo>
                  <a:lnTo>
                    <a:pt x="51816" y="305085"/>
                  </a:lnTo>
                  <a:lnTo>
                    <a:pt x="31122" y="271581"/>
                  </a:lnTo>
                  <a:lnTo>
                    <a:pt x="30480" y="231933"/>
                  </a:lnTo>
                  <a:lnTo>
                    <a:pt x="30480" y="108299"/>
                  </a:lnTo>
                  <a:lnTo>
                    <a:pt x="0" y="108299"/>
                  </a:lnTo>
                  <a:lnTo>
                    <a:pt x="0" y="99155"/>
                  </a:lnTo>
                  <a:lnTo>
                    <a:pt x="15192" y="88581"/>
                  </a:lnTo>
                  <a:lnTo>
                    <a:pt x="28956" y="77426"/>
                  </a:lnTo>
                  <a:lnTo>
                    <a:pt x="63594" y="41362"/>
                  </a:lnTo>
                  <a:lnTo>
                    <a:pt x="91535" y="0"/>
                  </a:lnTo>
                  <a:lnTo>
                    <a:pt x="99155" y="0"/>
                  </a:lnTo>
                  <a:lnTo>
                    <a:pt x="99155" y="83915"/>
                  </a:lnTo>
                  <a:lnTo>
                    <a:pt x="154019" y="83915"/>
                  </a:lnTo>
                  <a:lnTo>
                    <a:pt x="154019" y="108299"/>
                  </a:lnTo>
                  <a:lnTo>
                    <a:pt x="99155" y="108299"/>
                  </a:lnTo>
                  <a:lnTo>
                    <a:pt x="99179" y="259413"/>
                  </a:lnTo>
                  <a:lnTo>
                    <a:pt x="111347" y="288321"/>
                  </a:lnTo>
                  <a:lnTo>
                    <a:pt x="115919" y="288321"/>
                  </a:lnTo>
                  <a:lnTo>
                    <a:pt x="123896" y="286869"/>
                  </a:lnTo>
                  <a:lnTo>
                    <a:pt x="131730" y="282416"/>
                  </a:lnTo>
                  <a:lnTo>
                    <a:pt x="139279" y="274820"/>
                  </a:lnTo>
                  <a:lnTo>
                    <a:pt x="146399" y="263937"/>
                  </a:lnTo>
                  <a:lnTo>
                    <a:pt x="154019" y="270033"/>
                  </a:lnTo>
                  <a:lnTo>
                    <a:pt x="142279" y="290932"/>
                  </a:lnTo>
                  <a:lnTo>
                    <a:pt x="127539" y="305704"/>
                  </a:lnTo>
                  <a:lnTo>
                    <a:pt x="109656" y="314476"/>
                  </a:lnTo>
                  <a:lnTo>
                    <a:pt x="88487" y="317373"/>
                  </a:lnTo>
                  <a:close/>
                </a:path>
              </a:pathLst>
            </a:custGeom>
            <a:solidFill>
              <a:srgbClr val="006633"/>
            </a:solidFill>
          </p:spPr>
          <p:txBody>
            <a:bodyPr wrap="square" lIns="0" tIns="0" rIns="0" bIns="0" rtlCol="0"/>
            <a:lstStyle/>
            <a:p>
              <a:endParaRPr/>
            </a:p>
          </p:txBody>
        </p:sp>
        <p:pic>
          <p:nvPicPr>
            <p:cNvPr id="12" name="object 12"/>
            <p:cNvPicPr/>
            <p:nvPr/>
          </p:nvPicPr>
          <p:blipFill>
            <a:blip r:embed="rId6"/>
            <a:stretch>
              <a:fillRect/>
            </a:stretch>
          </p:blipFill>
          <p:spPr>
            <a:xfrm>
              <a:off x="5411488" y="553346"/>
              <a:ext cx="139933" cy="214060"/>
            </a:xfrm>
            <a:prstGeom prst="rect">
              <a:avLst/>
            </a:prstGeom>
          </p:spPr>
        </p:pic>
      </p:grpSp>
      <p:pic>
        <p:nvPicPr>
          <p:cNvPr id="13" name="object 13"/>
          <p:cNvPicPr/>
          <p:nvPr/>
        </p:nvPicPr>
        <p:blipFill>
          <a:blip r:embed="rId7"/>
          <a:stretch>
            <a:fillRect/>
          </a:stretch>
        </p:blipFill>
        <p:spPr>
          <a:xfrm>
            <a:off x="343729" y="4532235"/>
            <a:ext cx="1878915" cy="1286992"/>
          </a:xfrm>
          <a:prstGeom prst="rect">
            <a:avLst/>
          </a:prstGeom>
        </p:spPr>
      </p:pic>
      <p:grpSp>
        <p:nvGrpSpPr>
          <p:cNvPr id="14" name="object 14"/>
          <p:cNvGrpSpPr/>
          <p:nvPr/>
        </p:nvGrpSpPr>
        <p:grpSpPr>
          <a:xfrm>
            <a:off x="5859976" y="460393"/>
            <a:ext cx="383634" cy="307012"/>
            <a:chOff x="5707576" y="460393"/>
            <a:chExt cx="383634" cy="307012"/>
          </a:xfrm>
        </p:grpSpPr>
        <p:pic>
          <p:nvPicPr>
            <p:cNvPr id="15" name="object 15"/>
            <p:cNvPicPr/>
            <p:nvPr/>
          </p:nvPicPr>
          <p:blipFill>
            <a:blip r:embed="rId8"/>
            <a:stretch>
              <a:fillRect/>
            </a:stretch>
          </p:blipFill>
          <p:spPr>
            <a:xfrm>
              <a:off x="5707576" y="553346"/>
              <a:ext cx="189771" cy="214060"/>
            </a:xfrm>
            <a:prstGeom prst="rect">
              <a:avLst/>
            </a:prstGeom>
          </p:spPr>
        </p:pic>
        <p:sp>
          <p:nvSpPr>
            <p:cNvPr id="16" name="object 16"/>
            <p:cNvSpPr/>
            <p:nvPr/>
          </p:nvSpPr>
          <p:spPr>
            <a:xfrm>
              <a:off x="5924242" y="460393"/>
              <a:ext cx="166968" cy="301999"/>
            </a:xfrm>
            <a:custGeom>
              <a:avLst/>
              <a:gdLst/>
              <a:ahLst/>
              <a:cxnLst/>
              <a:rect l="l" t="t" r="r" b="b"/>
              <a:pathLst>
                <a:path w="189229" h="342265">
                  <a:moveTo>
                    <a:pt x="135731" y="341852"/>
                  </a:moveTo>
                  <a:lnTo>
                    <a:pt x="0" y="341852"/>
                  </a:lnTo>
                  <a:lnTo>
                    <a:pt x="0" y="332613"/>
                  </a:lnTo>
                  <a:lnTo>
                    <a:pt x="10668" y="332613"/>
                  </a:lnTo>
                  <a:lnTo>
                    <a:pt x="18288" y="331089"/>
                  </a:lnTo>
                  <a:lnTo>
                    <a:pt x="33528" y="294513"/>
                  </a:lnTo>
                  <a:lnTo>
                    <a:pt x="33528" y="135826"/>
                  </a:lnTo>
                  <a:lnTo>
                    <a:pt x="0" y="135826"/>
                  </a:lnTo>
                  <a:lnTo>
                    <a:pt x="0" y="111442"/>
                  </a:lnTo>
                  <a:lnTo>
                    <a:pt x="33528" y="111442"/>
                  </a:lnTo>
                  <a:lnTo>
                    <a:pt x="33528" y="82391"/>
                  </a:lnTo>
                  <a:lnTo>
                    <a:pt x="35005" y="65841"/>
                  </a:lnTo>
                  <a:lnTo>
                    <a:pt x="59531" y="24479"/>
                  </a:lnTo>
                  <a:lnTo>
                    <a:pt x="108823" y="1454"/>
                  </a:lnTo>
                  <a:lnTo>
                    <a:pt x="129635" y="0"/>
                  </a:lnTo>
                  <a:lnTo>
                    <a:pt x="143614" y="834"/>
                  </a:lnTo>
                  <a:lnTo>
                    <a:pt x="180808" y="17383"/>
                  </a:lnTo>
                  <a:lnTo>
                    <a:pt x="189166" y="36671"/>
                  </a:lnTo>
                  <a:lnTo>
                    <a:pt x="189166" y="44291"/>
                  </a:lnTo>
                  <a:lnTo>
                    <a:pt x="155543" y="64103"/>
                  </a:lnTo>
                  <a:lnTo>
                    <a:pt x="129635" y="33623"/>
                  </a:lnTo>
                  <a:lnTo>
                    <a:pt x="129635" y="19907"/>
                  </a:lnTo>
                  <a:lnTo>
                    <a:pt x="125063" y="15335"/>
                  </a:lnTo>
                  <a:lnTo>
                    <a:pt x="122015" y="13811"/>
                  </a:lnTo>
                  <a:lnTo>
                    <a:pt x="112871" y="13811"/>
                  </a:lnTo>
                  <a:lnTo>
                    <a:pt x="109823" y="16859"/>
                  </a:lnTo>
                  <a:lnTo>
                    <a:pt x="105251" y="19907"/>
                  </a:lnTo>
                  <a:lnTo>
                    <a:pt x="102203" y="24479"/>
                  </a:lnTo>
                  <a:lnTo>
                    <a:pt x="100679" y="30575"/>
                  </a:lnTo>
                  <a:lnTo>
                    <a:pt x="100679" y="39719"/>
                  </a:lnTo>
                  <a:lnTo>
                    <a:pt x="102203" y="82391"/>
                  </a:lnTo>
                  <a:lnTo>
                    <a:pt x="102203" y="111442"/>
                  </a:lnTo>
                  <a:lnTo>
                    <a:pt x="135731" y="111442"/>
                  </a:lnTo>
                  <a:lnTo>
                    <a:pt x="135731" y="135826"/>
                  </a:lnTo>
                  <a:lnTo>
                    <a:pt x="102203" y="135826"/>
                  </a:lnTo>
                  <a:lnTo>
                    <a:pt x="102203" y="294513"/>
                  </a:lnTo>
                  <a:lnTo>
                    <a:pt x="117824" y="330327"/>
                  </a:lnTo>
                  <a:lnTo>
                    <a:pt x="135731" y="332613"/>
                  </a:lnTo>
                  <a:lnTo>
                    <a:pt x="135731" y="341852"/>
                  </a:lnTo>
                  <a:close/>
                </a:path>
              </a:pathLst>
            </a:custGeom>
            <a:solidFill>
              <a:srgbClr val="006633"/>
            </a:solidFill>
          </p:spPr>
          <p:txBody>
            <a:bodyPr wrap="square" lIns="0" tIns="0" rIns="0" bIns="0" rtlCol="0"/>
            <a:lstStyle/>
            <a:p>
              <a:endParaRPr/>
            </a:p>
          </p:txBody>
        </p:sp>
      </p:grpSp>
      <p:sp>
        <p:nvSpPr>
          <p:cNvPr id="17" name="object 17"/>
          <p:cNvSpPr/>
          <p:nvPr/>
        </p:nvSpPr>
        <p:spPr>
          <a:xfrm>
            <a:off x="6331044" y="460394"/>
            <a:ext cx="1027019" cy="308722"/>
          </a:xfrm>
          <a:custGeom>
            <a:avLst/>
            <a:gdLst/>
            <a:ahLst/>
            <a:cxnLst/>
            <a:rect l="l" t="t" r="r" b="b"/>
            <a:pathLst>
              <a:path w="1163954" h="349884">
                <a:moveTo>
                  <a:pt x="233362" y="247180"/>
                </a:moveTo>
                <a:lnTo>
                  <a:pt x="222427" y="202387"/>
                </a:lnTo>
                <a:lnTo>
                  <a:pt x="183591" y="162318"/>
                </a:lnTo>
                <a:lnTo>
                  <a:pt x="134200" y="134302"/>
                </a:lnTo>
                <a:lnTo>
                  <a:pt x="115354" y="124853"/>
                </a:lnTo>
                <a:lnTo>
                  <a:pt x="100050" y="116967"/>
                </a:lnTo>
                <a:lnTo>
                  <a:pt x="68199" y="93878"/>
                </a:lnTo>
                <a:lnTo>
                  <a:pt x="53340" y="70205"/>
                </a:lnTo>
                <a:lnTo>
                  <a:pt x="53340" y="62585"/>
                </a:lnTo>
                <a:lnTo>
                  <a:pt x="76276" y="26098"/>
                </a:lnTo>
                <a:lnTo>
                  <a:pt x="108292" y="18389"/>
                </a:lnTo>
                <a:lnTo>
                  <a:pt x="124015" y="20078"/>
                </a:lnTo>
                <a:lnTo>
                  <a:pt x="167728" y="44297"/>
                </a:lnTo>
                <a:lnTo>
                  <a:pt x="198196" y="91706"/>
                </a:lnTo>
                <a:lnTo>
                  <a:pt x="202882" y="111442"/>
                </a:lnTo>
                <a:lnTo>
                  <a:pt x="213550" y="111442"/>
                </a:lnTo>
                <a:lnTo>
                  <a:pt x="210502" y="0"/>
                </a:lnTo>
                <a:lnTo>
                  <a:pt x="202882" y="0"/>
                </a:lnTo>
                <a:lnTo>
                  <a:pt x="201358" y="10668"/>
                </a:lnTo>
                <a:lnTo>
                  <a:pt x="196684" y="19913"/>
                </a:lnTo>
                <a:lnTo>
                  <a:pt x="190588" y="22961"/>
                </a:lnTo>
                <a:lnTo>
                  <a:pt x="181444" y="22961"/>
                </a:lnTo>
                <a:lnTo>
                  <a:pt x="173824" y="19913"/>
                </a:lnTo>
                <a:lnTo>
                  <a:pt x="163156" y="15341"/>
                </a:lnTo>
                <a:lnTo>
                  <a:pt x="155206" y="11264"/>
                </a:lnTo>
                <a:lnTo>
                  <a:pt x="147535" y="8204"/>
                </a:lnTo>
                <a:lnTo>
                  <a:pt x="140436" y="6032"/>
                </a:lnTo>
                <a:lnTo>
                  <a:pt x="134200" y="4572"/>
                </a:lnTo>
                <a:lnTo>
                  <a:pt x="127076" y="2578"/>
                </a:lnTo>
                <a:lnTo>
                  <a:pt x="119532" y="1143"/>
                </a:lnTo>
                <a:lnTo>
                  <a:pt x="111696" y="292"/>
                </a:lnTo>
                <a:lnTo>
                  <a:pt x="103720" y="0"/>
                </a:lnTo>
                <a:lnTo>
                  <a:pt x="81927" y="1739"/>
                </a:lnTo>
                <a:lnTo>
                  <a:pt x="44691" y="16116"/>
                </a:lnTo>
                <a:lnTo>
                  <a:pt x="16713" y="43611"/>
                </a:lnTo>
                <a:lnTo>
                  <a:pt x="0" y="96202"/>
                </a:lnTo>
                <a:lnTo>
                  <a:pt x="800" y="107594"/>
                </a:lnTo>
                <a:lnTo>
                  <a:pt x="16929" y="148640"/>
                </a:lnTo>
                <a:lnTo>
                  <a:pt x="52882" y="182295"/>
                </a:lnTo>
                <a:lnTo>
                  <a:pt x="121627" y="219824"/>
                </a:lnTo>
                <a:lnTo>
                  <a:pt x="134200" y="226796"/>
                </a:lnTo>
                <a:lnTo>
                  <a:pt x="167919" y="253720"/>
                </a:lnTo>
                <a:lnTo>
                  <a:pt x="170776" y="259461"/>
                </a:lnTo>
                <a:lnTo>
                  <a:pt x="175348" y="267081"/>
                </a:lnTo>
                <a:lnTo>
                  <a:pt x="178396" y="274701"/>
                </a:lnTo>
                <a:lnTo>
                  <a:pt x="178396" y="282321"/>
                </a:lnTo>
                <a:lnTo>
                  <a:pt x="161632" y="317373"/>
                </a:lnTo>
                <a:lnTo>
                  <a:pt x="117436" y="332613"/>
                </a:lnTo>
                <a:lnTo>
                  <a:pt x="99656" y="330885"/>
                </a:lnTo>
                <a:lnTo>
                  <a:pt x="50292" y="303657"/>
                </a:lnTo>
                <a:lnTo>
                  <a:pt x="25146" y="269519"/>
                </a:lnTo>
                <a:lnTo>
                  <a:pt x="9144" y="222796"/>
                </a:lnTo>
                <a:lnTo>
                  <a:pt x="0" y="222796"/>
                </a:lnTo>
                <a:lnTo>
                  <a:pt x="0" y="349478"/>
                </a:lnTo>
                <a:lnTo>
                  <a:pt x="9144" y="349478"/>
                </a:lnTo>
                <a:lnTo>
                  <a:pt x="12192" y="341858"/>
                </a:lnTo>
                <a:lnTo>
                  <a:pt x="16764" y="337197"/>
                </a:lnTo>
                <a:lnTo>
                  <a:pt x="25908" y="331089"/>
                </a:lnTo>
                <a:lnTo>
                  <a:pt x="30480" y="329565"/>
                </a:lnTo>
                <a:lnTo>
                  <a:pt x="39624" y="329565"/>
                </a:lnTo>
                <a:lnTo>
                  <a:pt x="45720" y="331089"/>
                </a:lnTo>
                <a:lnTo>
                  <a:pt x="63957" y="338201"/>
                </a:lnTo>
                <a:lnTo>
                  <a:pt x="73152" y="341426"/>
                </a:lnTo>
                <a:lnTo>
                  <a:pt x="110985" y="349211"/>
                </a:lnTo>
                <a:lnTo>
                  <a:pt x="118960" y="349478"/>
                </a:lnTo>
                <a:lnTo>
                  <a:pt x="142963" y="347484"/>
                </a:lnTo>
                <a:lnTo>
                  <a:pt x="184150" y="332041"/>
                </a:lnTo>
                <a:lnTo>
                  <a:pt x="215353" y="303212"/>
                </a:lnTo>
                <a:lnTo>
                  <a:pt x="231355" y="267208"/>
                </a:lnTo>
                <a:lnTo>
                  <a:pt x="233362" y="247180"/>
                </a:lnTo>
                <a:close/>
              </a:path>
              <a:path w="1163954" h="349884">
                <a:moveTo>
                  <a:pt x="1163853" y="7632"/>
                </a:moveTo>
                <a:lnTo>
                  <a:pt x="1028026" y="7632"/>
                </a:lnTo>
                <a:lnTo>
                  <a:pt x="936485" y="227368"/>
                </a:lnTo>
                <a:lnTo>
                  <a:pt x="843521" y="7632"/>
                </a:lnTo>
                <a:lnTo>
                  <a:pt x="722947" y="7632"/>
                </a:lnTo>
                <a:lnTo>
                  <a:pt x="706170" y="7632"/>
                </a:lnTo>
                <a:lnTo>
                  <a:pt x="636079" y="7632"/>
                </a:lnTo>
                <a:lnTo>
                  <a:pt x="636079" y="16865"/>
                </a:lnTo>
                <a:lnTo>
                  <a:pt x="669607" y="32105"/>
                </a:lnTo>
                <a:lnTo>
                  <a:pt x="669607" y="48869"/>
                </a:lnTo>
                <a:lnTo>
                  <a:pt x="668083" y="53441"/>
                </a:lnTo>
                <a:lnTo>
                  <a:pt x="666623" y="58851"/>
                </a:lnTo>
                <a:lnTo>
                  <a:pt x="664464" y="65824"/>
                </a:lnTo>
                <a:lnTo>
                  <a:pt x="661428" y="74231"/>
                </a:lnTo>
                <a:lnTo>
                  <a:pt x="657415" y="83921"/>
                </a:lnTo>
                <a:lnTo>
                  <a:pt x="602449" y="227368"/>
                </a:lnTo>
                <a:lnTo>
                  <a:pt x="541489" y="68681"/>
                </a:lnTo>
                <a:lnTo>
                  <a:pt x="533869" y="46202"/>
                </a:lnTo>
                <a:lnTo>
                  <a:pt x="531634" y="39103"/>
                </a:lnTo>
                <a:lnTo>
                  <a:pt x="530821" y="35153"/>
                </a:lnTo>
                <a:lnTo>
                  <a:pt x="530821" y="30581"/>
                </a:lnTo>
                <a:lnTo>
                  <a:pt x="532345" y="27533"/>
                </a:lnTo>
                <a:lnTo>
                  <a:pt x="533869" y="26009"/>
                </a:lnTo>
                <a:lnTo>
                  <a:pt x="535393" y="22961"/>
                </a:lnTo>
                <a:lnTo>
                  <a:pt x="541489" y="19913"/>
                </a:lnTo>
                <a:lnTo>
                  <a:pt x="547585" y="18389"/>
                </a:lnTo>
                <a:lnTo>
                  <a:pt x="555205" y="16865"/>
                </a:lnTo>
                <a:lnTo>
                  <a:pt x="565873" y="16865"/>
                </a:lnTo>
                <a:lnTo>
                  <a:pt x="565873" y="7632"/>
                </a:lnTo>
                <a:lnTo>
                  <a:pt x="404139" y="7632"/>
                </a:lnTo>
                <a:lnTo>
                  <a:pt x="404139" y="16865"/>
                </a:lnTo>
                <a:lnTo>
                  <a:pt x="414909" y="16865"/>
                </a:lnTo>
                <a:lnTo>
                  <a:pt x="422529" y="18389"/>
                </a:lnTo>
                <a:lnTo>
                  <a:pt x="450342" y="49631"/>
                </a:lnTo>
                <a:lnTo>
                  <a:pt x="474345" y="109931"/>
                </a:lnTo>
                <a:lnTo>
                  <a:pt x="421005" y="234988"/>
                </a:lnTo>
                <a:lnTo>
                  <a:pt x="355371" y="73253"/>
                </a:lnTo>
                <a:lnTo>
                  <a:pt x="343179" y="33629"/>
                </a:lnTo>
                <a:lnTo>
                  <a:pt x="343179" y="29057"/>
                </a:lnTo>
                <a:lnTo>
                  <a:pt x="353847" y="18389"/>
                </a:lnTo>
                <a:lnTo>
                  <a:pt x="361467" y="16865"/>
                </a:lnTo>
                <a:lnTo>
                  <a:pt x="373659" y="16865"/>
                </a:lnTo>
                <a:lnTo>
                  <a:pt x="373659" y="7632"/>
                </a:lnTo>
                <a:lnTo>
                  <a:pt x="228790" y="7632"/>
                </a:lnTo>
                <a:lnTo>
                  <a:pt x="228790" y="16865"/>
                </a:lnTo>
                <a:lnTo>
                  <a:pt x="239458" y="18389"/>
                </a:lnTo>
                <a:lnTo>
                  <a:pt x="245554" y="21437"/>
                </a:lnTo>
                <a:lnTo>
                  <a:pt x="266192" y="57962"/>
                </a:lnTo>
                <a:lnTo>
                  <a:pt x="384327" y="349478"/>
                </a:lnTo>
                <a:lnTo>
                  <a:pt x="393471" y="349478"/>
                </a:lnTo>
                <a:lnTo>
                  <a:pt x="483489" y="134315"/>
                </a:lnTo>
                <a:lnTo>
                  <a:pt x="565873" y="349478"/>
                </a:lnTo>
                <a:lnTo>
                  <a:pt x="576541" y="349478"/>
                </a:lnTo>
                <a:lnTo>
                  <a:pt x="680275" y="73253"/>
                </a:lnTo>
                <a:lnTo>
                  <a:pt x="694410" y="39179"/>
                </a:lnTo>
                <a:lnTo>
                  <a:pt x="695515" y="35153"/>
                </a:lnTo>
                <a:lnTo>
                  <a:pt x="700087" y="29057"/>
                </a:lnTo>
                <a:lnTo>
                  <a:pt x="703135" y="24485"/>
                </a:lnTo>
                <a:lnTo>
                  <a:pt x="707707" y="21437"/>
                </a:lnTo>
                <a:lnTo>
                  <a:pt x="712279" y="19913"/>
                </a:lnTo>
                <a:lnTo>
                  <a:pt x="716851" y="16865"/>
                </a:lnTo>
                <a:lnTo>
                  <a:pt x="722947" y="16865"/>
                </a:lnTo>
                <a:lnTo>
                  <a:pt x="727506" y="16865"/>
                </a:lnTo>
                <a:lnTo>
                  <a:pt x="733704" y="18389"/>
                </a:lnTo>
                <a:lnTo>
                  <a:pt x="745896" y="24485"/>
                </a:lnTo>
                <a:lnTo>
                  <a:pt x="748944" y="29057"/>
                </a:lnTo>
                <a:lnTo>
                  <a:pt x="750468" y="33629"/>
                </a:lnTo>
                <a:lnTo>
                  <a:pt x="752233" y="37325"/>
                </a:lnTo>
                <a:lnTo>
                  <a:pt x="753135" y="43726"/>
                </a:lnTo>
                <a:lnTo>
                  <a:pt x="753465" y="52705"/>
                </a:lnTo>
                <a:lnTo>
                  <a:pt x="753516" y="300621"/>
                </a:lnTo>
                <a:lnTo>
                  <a:pt x="751992" y="308241"/>
                </a:lnTo>
                <a:lnTo>
                  <a:pt x="748944" y="314337"/>
                </a:lnTo>
                <a:lnTo>
                  <a:pt x="742848" y="323481"/>
                </a:lnTo>
                <a:lnTo>
                  <a:pt x="736752" y="326529"/>
                </a:lnTo>
                <a:lnTo>
                  <a:pt x="730554" y="328053"/>
                </a:lnTo>
                <a:lnTo>
                  <a:pt x="724458" y="331101"/>
                </a:lnTo>
                <a:lnTo>
                  <a:pt x="718362" y="332625"/>
                </a:lnTo>
                <a:lnTo>
                  <a:pt x="706170" y="332625"/>
                </a:lnTo>
                <a:lnTo>
                  <a:pt x="706170" y="341858"/>
                </a:lnTo>
                <a:lnTo>
                  <a:pt x="820572" y="341858"/>
                </a:lnTo>
                <a:lnTo>
                  <a:pt x="820572" y="332625"/>
                </a:lnTo>
                <a:lnTo>
                  <a:pt x="809980" y="332066"/>
                </a:lnTo>
                <a:lnTo>
                  <a:pt x="800950" y="330530"/>
                </a:lnTo>
                <a:lnTo>
                  <a:pt x="772045" y="285254"/>
                </a:lnTo>
                <a:lnTo>
                  <a:pt x="771804" y="274713"/>
                </a:lnTo>
                <a:lnTo>
                  <a:pt x="771804" y="39725"/>
                </a:lnTo>
                <a:lnTo>
                  <a:pt x="902957" y="341858"/>
                </a:lnTo>
                <a:lnTo>
                  <a:pt x="907529" y="341858"/>
                </a:lnTo>
                <a:lnTo>
                  <a:pt x="1035646" y="36677"/>
                </a:lnTo>
                <a:lnTo>
                  <a:pt x="1035596" y="295287"/>
                </a:lnTo>
                <a:lnTo>
                  <a:pt x="1035265" y="304431"/>
                </a:lnTo>
                <a:lnTo>
                  <a:pt x="1034364" y="311289"/>
                </a:lnTo>
                <a:lnTo>
                  <a:pt x="1032598" y="315861"/>
                </a:lnTo>
                <a:lnTo>
                  <a:pt x="1031074" y="320433"/>
                </a:lnTo>
                <a:lnTo>
                  <a:pt x="1028026" y="325005"/>
                </a:lnTo>
                <a:lnTo>
                  <a:pt x="1023454" y="326529"/>
                </a:lnTo>
                <a:lnTo>
                  <a:pt x="1017358" y="331101"/>
                </a:lnTo>
                <a:lnTo>
                  <a:pt x="1009738" y="332625"/>
                </a:lnTo>
                <a:lnTo>
                  <a:pt x="988402" y="332625"/>
                </a:lnTo>
                <a:lnTo>
                  <a:pt x="988402" y="341858"/>
                </a:lnTo>
                <a:lnTo>
                  <a:pt x="1163853" y="341858"/>
                </a:lnTo>
                <a:lnTo>
                  <a:pt x="1163853" y="332625"/>
                </a:lnTo>
                <a:lnTo>
                  <a:pt x="1142415" y="332625"/>
                </a:lnTo>
                <a:lnTo>
                  <a:pt x="1134795" y="331101"/>
                </a:lnTo>
                <a:lnTo>
                  <a:pt x="1130223" y="328053"/>
                </a:lnTo>
                <a:lnTo>
                  <a:pt x="1124127" y="325005"/>
                </a:lnTo>
                <a:lnTo>
                  <a:pt x="1121079" y="320433"/>
                </a:lnTo>
                <a:lnTo>
                  <a:pt x="1119555" y="315861"/>
                </a:lnTo>
                <a:lnTo>
                  <a:pt x="1117803" y="312140"/>
                </a:lnTo>
                <a:lnTo>
                  <a:pt x="1116888" y="305574"/>
                </a:lnTo>
                <a:lnTo>
                  <a:pt x="1116558" y="296138"/>
                </a:lnTo>
                <a:lnTo>
                  <a:pt x="1116558" y="52920"/>
                </a:lnTo>
                <a:lnTo>
                  <a:pt x="1116888" y="44297"/>
                </a:lnTo>
                <a:lnTo>
                  <a:pt x="1117803" y="37960"/>
                </a:lnTo>
                <a:lnTo>
                  <a:pt x="1119555" y="33629"/>
                </a:lnTo>
                <a:lnTo>
                  <a:pt x="1121079" y="29057"/>
                </a:lnTo>
                <a:lnTo>
                  <a:pt x="1124127" y="24485"/>
                </a:lnTo>
                <a:lnTo>
                  <a:pt x="1128699" y="21437"/>
                </a:lnTo>
                <a:lnTo>
                  <a:pt x="1134795" y="18389"/>
                </a:lnTo>
                <a:lnTo>
                  <a:pt x="1142415" y="16865"/>
                </a:lnTo>
                <a:lnTo>
                  <a:pt x="1163853" y="16865"/>
                </a:lnTo>
                <a:lnTo>
                  <a:pt x="1163853" y="7632"/>
                </a:lnTo>
                <a:close/>
              </a:path>
            </a:pathLst>
          </a:custGeom>
          <a:solidFill>
            <a:srgbClr val="006633"/>
          </a:solidFill>
        </p:spPr>
        <p:txBody>
          <a:bodyPr wrap="square" lIns="0" tIns="0" rIns="0" bIns="0" rtlCol="0"/>
          <a:lstStyle/>
          <a:p>
            <a:endParaRPr/>
          </a:p>
        </p:txBody>
      </p:sp>
      <p:pic>
        <p:nvPicPr>
          <p:cNvPr id="18" name="object 18"/>
          <p:cNvPicPr/>
          <p:nvPr/>
        </p:nvPicPr>
        <p:blipFill>
          <a:blip r:embed="rId9"/>
          <a:stretch>
            <a:fillRect/>
          </a:stretch>
        </p:blipFill>
        <p:spPr>
          <a:xfrm>
            <a:off x="3230726" y="1050791"/>
            <a:ext cx="2100960" cy="842735"/>
          </a:xfrm>
          <a:prstGeom prst="rect">
            <a:avLst/>
          </a:prstGeom>
        </p:spPr>
      </p:pic>
      <p:grpSp>
        <p:nvGrpSpPr>
          <p:cNvPr id="19" name="object 19"/>
          <p:cNvGrpSpPr/>
          <p:nvPr/>
        </p:nvGrpSpPr>
        <p:grpSpPr>
          <a:xfrm>
            <a:off x="3244859" y="3951334"/>
            <a:ext cx="2074433" cy="594137"/>
            <a:chOff x="3092459" y="3951334"/>
            <a:chExt cx="2074433" cy="594137"/>
          </a:xfrm>
        </p:grpSpPr>
        <p:sp>
          <p:nvSpPr>
            <p:cNvPr id="20" name="object 20"/>
            <p:cNvSpPr/>
            <p:nvPr/>
          </p:nvSpPr>
          <p:spPr>
            <a:xfrm>
              <a:off x="3092459" y="3951334"/>
              <a:ext cx="2073088" cy="592791"/>
            </a:xfrm>
            <a:custGeom>
              <a:avLst/>
              <a:gdLst/>
              <a:ahLst/>
              <a:cxnLst/>
              <a:rect l="l" t="t" r="r" b="b"/>
              <a:pathLst>
                <a:path w="2349500" h="671829">
                  <a:moveTo>
                    <a:pt x="2237708" y="671322"/>
                  </a:moveTo>
                  <a:lnTo>
                    <a:pt x="111347" y="671322"/>
                  </a:lnTo>
                  <a:lnTo>
                    <a:pt x="68675" y="662177"/>
                  </a:lnTo>
                  <a:lnTo>
                    <a:pt x="33527" y="639222"/>
                  </a:lnTo>
                  <a:lnTo>
                    <a:pt x="9143" y="602646"/>
                  </a:lnTo>
                  <a:lnTo>
                    <a:pt x="0" y="559879"/>
                  </a:lnTo>
                  <a:lnTo>
                    <a:pt x="0" y="111347"/>
                  </a:lnTo>
                  <a:lnTo>
                    <a:pt x="9143" y="68580"/>
                  </a:lnTo>
                  <a:lnTo>
                    <a:pt x="33527" y="32004"/>
                  </a:lnTo>
                  <a:lnTo>
                    <a:pt x="68675" y="9144"/>
                  </a:lnTo>
                  <a:lnTo>
                    <a:pt x="111347" y="0"/>
                  </a:lnTo>
                  <a:lnTo>
                    <a:pt x="2237708" y="0"/>
                  </a:lnTo>
                  <a:lnTo>
                    <a:pt x="2280380" y="9144"/>
                  </a:lnTo>
                  <a:lnTo>
                    <a:pt x="2317051" y="32004"/>
                  </a:lnTo>
                  <a:lnTo>
                    <a:pt x="2339911" y="68580"/>
                  </a:lnTo>
                  <a:lnTo>
                    <a:pt x="2349055" y="111347"/>
                  </a:lnTo>
                  <a:lnTo>
                    <a:pt x="2349055" y="559879"/>
                  </a:lnTo>
                  <a:lnTo>
                    <a:pt x="2339911" y="602646"/>
                  </a:lnTo>
                  <a:lnTo>
                    <a:pt x="2317051" y="639222"/>
                  </a:lnTo>
                  <a:lnTo>
                    <a:pt x="2280380" y="662177"/>
                  </a:lnTo>
                  <a:lnTo>
                    <a:pt x="2237708" y="671322"/>
                  </a:lnTo>
                  <a:close/>
                </a:path>
              </a:pathLst>
            </a:custGeom>
            <a:solidFill>
              <a:srgbClr val="00AFEF"/>
            </a:solidFill>
          </p:spPr>
          <p:txBody>
            <a:bodyPr wrap="square" lIns="0" tIns="0" rIns="0" bIns="0" rtlCol="0"/>
            <a:lstStyle/>
            <a:p>
              <a:endParaRPr/>
            </a:p>
          </p:txBody>
        </p:sp>
        <p:sp>
          <p:nvSpPr>
            <p:cNvPr id="21" name="object 21"/>
            <p:cNvSpPr/>
            <p:nvPr/>
          </p:nvSpPr>
          <p:spPr>
            <a:xfrm>
              <a:off x="3093804" y="3952679"/>
              <a:ext cx="2073088" cy="592791"/>
            </a:xfrm>
            <a:custGeom>
              <a:avLst/>
              <a:gdLst/>
              <a:ahLst/>
              <a:cxnLst/>
              <a:rect l="l" t="t" r="r" b="b"/>
              <a:pathLst>
                <a:path w="2349500" h="671829">
                  <a:moveTo>
                    <a:pt x="0" y="111347"/>
                  </a:moveTo>
                  <a:lnTo>
                    <a:pt x="7620" y="67055"/>
                  </a:lnTo>
                  <a:lnTo>
                    <a:pt x="32004" y="32003"/>
                  </a:lnTo>
                  <a:lnTo>
                    <a:pt x="67151" y="7619"/>
                  </a:lnTo>
                  <a:lnTo>
                    <a:pt x="111347" y="0"/>
                  </a:lnTo>
                  <a:lnTo>
                    <a:pt x="2236184" y="0"/>
                  </a:lnTo>
                  <a:lnTo>
                    <a:pt x="2280380" y="7619"/>
                  </a:lnTo>
                  <a:lnTo>
                    <a:pt x="2315527" y="32003"/>
                  </a:lnTo>
                  <a:lnTo>
                    <a:pt x="2339911" y="67055"/>
                  </a:lnTo>
                  <a:lnTo>
                    <a:pt x="2349055" y="111347"/>
                  </a:lnTo>
                  <a:lnTo>
                    <a:pt x="2349055" y="558355"/>
                  </a:lnTo>
                  <a:lnTo>
                    <a:pt x="2339911" y="602646"/>
                  </a:lnTo>
                  <a:lnTo>
                    <a:pt x="2315527" y="637698"/>
                  </a:lnTo>
                  <a:lnTo>
                    <a:pt x="2280380" y="662178"/>
                  </a:lnTo>
                  <a:lnTo>
                    <a:pt x="2236184" y="671322"/>
                  </a:lnTo>
                  <a:lnTo>
                    <a:pt x="111347" y="671322"/>
                  </a:lnTo>
                  <a:lnTo>
                    <a:pt x="67151" y="662178"/>
                  </a:lnTo>
                  <a:lnTo>
                    <a:pt x="32004" y="637698"/>
                  </a:lnTo>
                  <a:lnTo>
                    <a:pt x="7620" y="602646"/>
                  </a:lnTo>
                  <a:lnTo>
                    <a:pt x="0" y="558355"/>
                  </a:lnTo>
                  <a:lnTo>
                    <a:pt x="0" y="111347"/>
                  </a:lnTo>
                  <a:close/>
                </a:path>
              </a:pathLst>
            </a:custGeom>
            <a:ln w="32032">
              <a:solidFill>
                <a:srgbClr val="936E00"/>
              </a:solidFill>
            </a:ln>
          </p:spPr>
          <p:txBody>
            <a:bodyPr wrap="square" lIns="0" tIns="0" rIns="0" bIns="0" rtlCol="0"/>
            <a:lstStyle/>
            <a:p>
              <a:endParaRPr/>
            </a:p>
          </p:txBody>
        </p:sp>
      </p:grpSp>
      <p:pic>
        <p:nvPicPr>
          <p:cNvPr id="22" name="object 22"/>
          <p:cNvPicPr/>
          <p:nvPr/>
        </p:nvPicPr>
        <p:blipFill>
          <a:blip r:embed="rId10"/>
          <a:stretch>
            <a:fillRect/>
          </a:stretch>
        </p:blipFill>
        <p:spPr>
          <a:xfrm>
            <a:off x="2565855" y="2236822"/>
            <a:ext cx="3433395" cy="1286992"/>
          </a:xfrm>
          <a:prstGeom prst="rect">
            <a:avLst/>
          </a:prstGeom>
        </p:spPr>
      </p:pic>
      <p:grpSp>
        <p:nvGrpSpPr>
          <p:cNvPr id="23" name="object 23"/>
          <p:cNvGrpSpPr/>
          <p:nvPr/>
        </p:nvGrpSpPr>
        <p:grpSpPr>
          <a:xfrm>
            <a:off x="3536913" y="4153209"/>
            <a:ext cx="477482" cy="256055"/>
            <a:chOff x="3384513" y="4153207"/>
            <a:chExt cx="477482" cy="256055"/>
          </a:xfrm>
        </p:grpSpPr>
        <p:sp>
          <p:nvSpPr>
            <p:cNvPr id="24" name="object 24"/>
            <p:cNvSpPr/>
            <p:nvPr/>
          </p:nvSpPr>
          <p:spPr>
            <a:xfrm>
              <a:off x="3384513" y="4153207"/>
              <a:ext cx="219635" cy="256054"/>
            </a:xfrm>
            <a:custGeom>
              <a:avLst/>
              <a:gdLst/>
              <a:ahLst/>
              <a:cxnLst/>
              <a:rect l="l" t="t" r="r" b="b"/>
              <a:pathLst>
                <a:path w="248920" h="290195">
                  <a:moveTo>
                    <a:pt x="132683" y="289940"/>
                  </a:moveTo>
                  <a:lnTo>
                    <a:pt x="91344" y="285368"/>
                  </a:lnTo>
                  <a:lnTo>
                    <a:pt x="45069" y="261334"/>
                  </a:lnTo>
                  <a:lnTo>
                    <a:pt x="15239" y="218217"/>
                  </a:lnTo>
                  <a:lnTo>
                    <a:pt x="1095" y="162844"/>
                  </a:lnTo>
                  <a:lnTo>
                    <a:pt x="0" y="143446"/>
                  </a:lnTo>
                  <a:lnTo>
                    <a:pt x="1119" y="122309"/>
                  </a:lnTo>
                  <a:lnTo>
                    <a:pt x="9644" y="84001"/>
                  </a:lnTo>
                  <a:lnTo>
                    <a:pt x="37730" y="38766"/>
                  </a:lnTo>
                  <a:lnTo>
                    <a:pt x="81033" y="10327"/>
                  </a:lnTo>
                  <a:lnTo>
                    <a:pt x="132683" y="0"/>
                  </a:lnTo>
                  <a:lnTo>
                    <a:pt x="152693" y="1406"/>
                  </a:lnTo>
                  <a:lnTo>
                    <a:pt x="202882" y="21431"/>
                  </a:lnTo>
                  <a:lnTo>
                    <a:pt x="237172" y="64079"/>
                  </a:lnTo>
                  <a:lnTo>
                    <a:pt x="244030" y="82391"/>
                  </a:lnTo>
                  <a:lnTo>
                    <a:pt x="207454" y="91535"/>
                  </a:lnTo>
                  <a:lnTo>
                    <a:pt x="201429" y="76890"/>
                  </a:lnTo>
                  <a:lnTo>
                    <a:pt x="194690" y="64674"/>
                  </a:lnTo>
                  <a:lnTo>
                    <a:pt x="157876" y="35528"/>
                  </a:lnTo>
                  <a:lnTo>
                    <a:pt x="132683" y="32099"/>
                  </a:lnTo>
                  <a:lnTo>
                    <a:pt x="116609" y="33194"/>
                  </a:lnTo>
                  <a:lnTo>
                    <a:pt x="77819" y="47339"/>
                  </a:lnTo>
                  <a:lnTo>
                    <a:pt x="52704" y="77128"/>
                  </a:lnTo>
                  <a:lnTo>
                    <a:pt x="40385" y="116193"/>
                  </a:lnTo>
                  <a:lnTo>
                    <a:pt x="38099" y="143446"/>
                  </a:lnTo>
                  <a:lnTo>
                    <a:pt x="38911" y="160296"/>
                  </a:lnTo>
                  <a:lnTo>
                    <a:pt x="48863" y="206025"/>
                  </a:lnTo>
                  <a:lnTo>
                    <a:pt x="71794" y="237958"/>
                  </a:lnTo>
                  <a:lnTo>
                    <a:pt x="116466" y="257222"/>
                  </a:lnTo>
                  <a:lnTo>
                    <a:pt x="129635" y="257841"/>
                  </a:lnTo>
                  <a:lnTo>
                    <a:pt x="144175" y="256936"/>
                  </a:lnTo>
                  <a:lnTo>
                    <a:pt x="181546" y="241077"/>
                  </a:lnTo>
                  <a:lnTo>
                    <a:pt x="206192" y="204001"/>
                  </a:lnTo>
                  <a:lnTo>
                    <a:pt x="210502" y="187737"/>
                  </a:lnTo>
                  <a:lnTo>
                    <a:pt x="248602" y="196881"/>
                  </a:lnTo>
                  <a:lnTo>
                    <a:pt x="231838" y="236898"/>
                  </a:lnTo>
                  <a:lnTo>
                    <a:pt x="205930" y="265556"/>
                  </a:lnTo>
                  <a:lnTo>
                    <a:pt x="153598" y="288488"/>
                  </a:lnTo>
                  <a:lnTo>
                    <a:pt x="132683" y="289940"/>
                  </a:lnTo>
                  <a:close/>
                </a:path>
              </a:pathLst>
            </a:custGeom>
            <a:solidFill>
              <a:srgbClr val="FFFFFF"/>
            </a:solidFill>
          </p:spPr>
          <p:txBody>
            <a:bodyPr wrap="square" lIns="0" tIns="0" rIns="0" bIns="0" rtlCol="0"/>
            <a:lstStyle/>
            <a:p>
              <a:endParaRPr/>
            </a:p>
          </p:txBody>
        </p:sp>
        <p:pic>
          <p:nvPicPr>
            <p:cNvPr id="25" name="object 25"/>
            <p:cNvPicPr/>
            <p:nvPr/>
          </p:nvPicPr>
          <p:blipFill>
            <a:blip r:embed="rId11"/>
            <a:stretch>
              <a:fillRect/>
            </a:stretch>
          </p:blipFill>
          <p:spPr>
            <a:xfrm>
              <a:off x="3628156" y="4221872"/>
              <a:ext cx="168172" cy="187166"/>
            </a:xfrm>
            <a:prstGeom prst="rect">
              <a:avLst/>
            </a:prstGeom>
          </p:spPr>
        </p:pic>
        <p:sp>
          <p:nvSpPr>
            <p:cNvPr id="26" name="object 26"/>
            <p:cNvSpPr/>
            <p:nvPr/>
          </p:nvSpPr>
          <p:spPr>
            <a:xfrm>
              <a:off x="3830619" y="4157831"/>
              <a:ext cx="31376" cy="247650"/>
            </a:xfrm>
            <a:custGeom>
              <a:avLst/>
              <a:gdLst/>
              <a:ahLst/>
              <a:cxnLst/>
              <a:rect l="l" t="t" r="r" b="b"/>
              <a:pathLst>
                <a:path w="35560" h="280670">
                  <a:moveTo>
                    <a:pt x="35051" y="280415"/>
                  </a:moveTo>
                  <a:lnTo>
                    <a:pt x="0" y="280415"/>
                  </a:lnTo>
                  <a:lnTo>
                    <a:pt x="0" y="0"/>
                  </a:lnTo>
                  <a:lnTo>
                    <a:pt x="35051" y="0"/>
                  </a:lnTo>
                  <a:lnTo>
                    <a:pt x="35051" y="280415"/>
                  </a:lnTo>
                  <a:close/>
                </a:path>
              </a:pathLst>
            </a:custGeom>
            <a:solidFill>
              <a:srgbClr val="FFFFFF"/>
            </a:solidFill>
          </p:spPr>
          <p:txBody>
            <a:bodyPr wrap="square" lIns="0" tIns="0" rIns="0" bIns="0" rtlCol="0"/>
            <a:lstStyle/>
            <a:p>
              <a:endParaRPr/>
            </a:p>
          </p:txBody>
        </p:sp>
      </p:grpSp>
      <p:grpSp>
        <p:nvGrpSpPr>
          <p:cNvPr id="27" name="object 27"/>
          <p:cNvGrpSpPr/>
          <p:nvPr/>
        </p:nvGrpSpPr>
        <p:grpSpPr>
          <a:xfrm>
            <a:off x="4061012" y="4157831"/>
            <a:ext cx="952387" cy="251208"/>
            <a:chOff x="3908612" y="4157830"/>
            <a:chExt cx="952387" cy="251208"/>
          </a:xfrm>
        </p:grpSpPr>
        <p:sp>
          <p:nvSpPr>
            <p:cNvPr id="28" name="object 28"/>
            <p:cNvSpPr/>
            <p:nvPr/>
          </p:nvSpPr>
          <p:spPr>
            <a:xfrm>
              <a:off x="3908612" y="4157830"/>
              <a:ext cx="31376" cy="247650"/>
            </a:xfrm>
            <a:custGeom>
              <a:avLst/>
              <a:gdLst/>
              <a:ahLst/>
              <a:cxnLst/>
              <a:rect l="l" t="t" r="r" b="b"/>
              <a:pathLst>
                <a:path w="35560" h="280670">
                  <a:moveTo>
                    <a:pt x="35051" y="280415"/>
                  </a:moveTo>
                  <a:lnTo>
                    <a:pt x="0" y="280415"/>
                  </a:lnTo>
                  <a:lnTo>
                    <a:pt x="0" y="0"/>
                  </a:lnTo>
                  <a:lnTo>
                    <a:pt x="35051" y="0"/>
                  </a:lnTo>
                  <a:lnTo>
                    <a:pt x="35051" y="280415"/>
                  </a:lnTo>
                  <a:close/>
                </a:path>
              </a:pathLst>
            </a:custGeom>
            <a:solidFill>
              <a:srgbClr val="FFFFFF"/>
            </a:solidFill>
          </p:spPr>
          <p:txBody>
            <a:bodyPr wrap="square" lIns="0" tIns="0" rIns="0" bIns="0" rtlCol="0"/>
            <a:lstStyle/>
            <a:p>
              <a:endParaRPr/>
            </a:p>
          </p:txBody>
        </p:sp>
        <p:pic>
          <p:nvPicPr>
            <p:cNvPr id="29" name="object 29"/>
            <p:cNvPicPr/>
            <p:nvPr/>
          </p:nvPicPr>
          <p:blipFill>
            <a:blip r:embed="rId12"/>
            <a:stretch>
              <a:fillRect/>
            </a:stretch>
          </p:blipFill>
          <p:spPr>
            <a:xfrm>
              <a:off x="3975342" y="4221872"/>
              <a:ext cx="164222" cy="187166"/>
            </a:xfrm>
            <a:prstGeom prst="rect">
              <a:avLst/>
            </a:prstGeom>
          </p:spPr>
        </p:pic>
        <p:pic>
          <p:nvPicPr>
            <p:cNvPr id="30" name="object 30"/>
            <p:cNvPicPr/>
            <p:nvPr/>
          </p:nvPicPr>
          <p:blipFill>
            <a:blip r:embed="rId13"/>
            <a:stretch>
              <a:fillRect/>
            </a:stretch>
          </p:blipFill>
          <p:spPr>
            <a:xfrm>
              <a:off x="4169148" y="4221872"/>
              <a:ext cx="154809" cy="187166"/>
            </a:xfrm>
            <a:prstGeom prst="rect">
              <a:avLst/>
            </a:prstGeom>
          </p:spPr>
        </p:pic>
        <p:sp>
          <p:nvSpPr>
            <p:cNvPr id="31" name="object 31"/>
            <p:cNvSpPr/>
            <p:nvPr/>
          </p:nvSpPr>
          <p:spPr>
            <a:xfrm>
              <a:off x="4333360" y="4158592"/>
              <a:ext cx="144556" cy="249331"/>
            </a:xfrm>
            <a:custGeom>
              <a:avLst/>
              <a:gdLst/>
              <a:ahLst/>
              <a:cxnLst/>
              <a:rect l="l" t="t" r="r" b="b"/>
              <a:pathLst>
                <a:path w="163829" h="282575">
                  <a:moveTo>
                    <a:pt x="99161" y="279273"/>
                  </a:moveTo>
                  <a:lnTo>
                    <a:pt x="94589" y="248691"/>
                  </a:lnTo>
                  <a:lnTo>
                    <a:pt x="88493" y="250215"/>
                  </a:lnTo>
                  <a:lnTo>
                    <a:pt x="74777" y="250215"/>
                  </a:lnTo>
                  <a:lnTo>
                    <a:pt x="70205" y="248691"/>
                  </a:lnTo>
                  <a:lnTo>
                    <a:pt x="64109" y="245643"/>
                  </a:lnTo>
                  <a:lnTo>
                    <a:pt x="62585" y="244119"/>
                  </a:lnTo>
                  <a:lnTo>
                    <a:pt x="61061" y="241071"/>
                  </a:lnTo>
                  <a:lnTo>
                    <a:pt x="61061" y="238023"/>
                  </a:lnTo>
                  <a:lnTo>
                    <a:pt x="59537" y="231927"/>
                  </a:lnTo>
                  <a:lnTo>
                    <a:pt x="59537" y="103822"/>
                  </a:lnTo>
                  <a:lnTo>
                    <a:pt x="94589" y="103822"/>
                  </a:lnTo>
                  <a:lnTo>
                    <a:pt x="94589" y="76288"/>
                  </a:lnTo>
                  <a:lnTo>
                    <a:pt x="59537" y="76288"/>
                  </a:lnTo>
                  <a:lnTo>
                    <a:pt x="59537" y="6096"/>
                  </a:lnTo>
                  <a:lnTo>
                    <a:pt x="25908" y="25996"/>
                  </a:lnTo>
                  <a:lnTo>
                    <a:pt x="25908" y="76288"/>
                  </a:lnTo>
                  <a:lnTo>
                    <a:pt x="0" y="76288"/>
                  </a:lnTo>
                  <a:lnTo>
                    <a:pt x="0" y="103822"/>
                  </a:lnTo>
                  <a:lnTo>
                    <a:pt x="25908" y="103822"/>
                  </a:lnTo>
                  <a:lnTo>
                    <a:pt x="25908" y="219735"/>
                  </a:lnTo>
                  <a:lnTo>
                    <a:pt x="26200" y="234327"/>
                  </a:lnTo>
                  <a:lnTo>
                    <a:pt x="27051" y="246075"/>
                  </a:lnTo>
                  <a:lnTo>
                    <a:pt x="28486" y="254965"/>
                  </a:lnTo>
                  <a:lnTo>
                    <a:pt x="30480" y="260985"/>
                  </a:lnTo>
                  <a:lnTo>
                    <a:pt x="32004" y="267081"/>
                  </a:lnTo>
                  <a:lnTo>
                    <a:pt x="73253" y="282321"/>
                  </a:lnTo>
                  <a:lnTo>
                    <a:pt x="79235" y="282054"/>
                  </a:lnTo>
                  <a:lnTo>
                    <a:pt x="85636" y="281368"/>
                  </a:lnTo>
                  <a:lnTo>
                    <a:pt x="99161" y="279273"/>
                  </a:lnTo>
                  <a:close/>
                </a:path>
                <a:path w="163829" h="282575">
                  <a:moveTo>
                    <a:pt x="163258" y="76301"/>
                  </a:moveTo>
                  <a:lnTo>
                    <a:pt x="129641" y="76301"/>
                  </a:lnTo>
                  <a:lnTo>
                    <a:pt x="129641" y="279273"/>
                  </a:lnTo>
                  <a:lnTo>
                    <a:pt x="163258" y="279273"/>
                  </a:lnTo>
                  <a:lnTo>
                    <a:pt x="163258" y="76301"/>
                  </a:lnTo>
                  <a:close/>
                </a:path>
                <a:path w="163829" h="282575">
                  <a:moveTo>
                    <a:pt x="163258" y="0"/>
                  </a:moveTo>
                  <a:lnTo>
                    <a:pt x="129641" y="0"/>
                  </a:lnTo>
                  <a:lnTo>
                    <a:pt x="129641" y="38201"/>
                  </a:lnTo>
                  <a:lnTo>
                    <a:pt x="163258" y="38201"/>
                  </a:lnTo>
                  <a:lnTo>
                    <a:pt x="163258" y="0"/>
                  </a:lnTo>
                  <a:close/>
                </a:path>
              </a:pathLst>
            </a:custGeom>
            <a:solidFill>
              <a:srgbClr val="FFFFFF"/>
            </a:solidFill>
          </p:spPr>
          <p:txBody>
            <a:bodyPr wrap="square" lIns="0" tIns="0" rIns="0" bIns="0" rtlCol="0"/>
            <a:lstStyle/>
            <a:p>
              <a:endParaRPr/>
            </a:p>
          </p:txBody>
        </p:sp>
        <p:pic>
          <p:nvPicPr>
            <p:cNvPr id="32" name="object 32"/>
            <p:cNvPicPr/>
            <p:nvPr/>
          </p:nvPicPr>
          <p:blipFill>
            <a:blip r:embed="rId14"/>
            <a:stretch>
              <a:fillRect/>
            </a:stretch>
          </p:blipFill>
          <p:spPr>
            <a:xfrm>
              <a:off x="4512384" y="4221872"/>
              <a:ext cx="166911" cy="187166"/>
            </a:xfrm>
            <a:prstGeom prst="rect">
              <a:avLst/>
            </a:prstGeom>
          </p:spPr>
        </p:pic>
        <p:pic>
          <p:nvPicPr>
            <p:cNvPr id="33" name="object 33"/>
            <p:cNvPicPr/>
            <p:nvPr/>
          </p:nvPicPr>
          <p:blipFill>
            <a:blip r:embed="rId15"/>
            <a:stretch>
              <a:fillRect/>
            </a:stretch>
          </p:blipFill>
          <p:spPr>
            <a:xfrm>
              <a:off x="4715603" y="4221872"/>
              <a:ext cx="145396" cy="183131"/>
            </a:xfrm>
            <a:prstGeom prst="rect">
              <a:avLst/>
            </a:prstGeom>
          </p:spPr>
        </p:pic>
      </p:grpSp>
      <p:pic>
        <p:nvPicPr>
          <p:cNvPr id="34" name="object 34"/>
          <p:cNvPicPr/>
          <p:nvPr/>
        </p:nvPicPr>
        <p:blipFill>
          <a:blip r:embed="rId16"/>
          <a:stretch>
            <a:fillRect/>
          </a:stretch>
        </p:blipFill>
        <p:spPr>
          <a:xfrm>
            <a:off x="6341116" y="4532235"/>
            <a:ext cx="2471090" cy="1509121"/>
          </a:xfrm>
          <a:prstGeom prst="rect">
            <a:avLst/>
          </a:prstGeom>
        </p:spPr>
      </p:pic>
      <p:pic>
        <p:nvPicPr>
          <p:cNvPr id="35" name="object 35"/>
          <p:cNvPicPr/>
          <p:nvPr/>
        </p:nvPicPr>
        <p:blipFill>
          <a:blip r:embed="rId17"/>
          <a:stretch>
            <a:fillRect/>
          </a:stretch>
        </p:blipFill>
        <p:spPr>
          <a:xfrm>
            <a:off x="3232071" y="5939133"/>
            <a:ext cx="2100960" cy="620606"/>
          </a:xfrm>
          <a:prstGeom prst="rect">
            <a:avLst/>
          </a:prstGeom>
        </p:spPr>
      </p:pic>
      <p:grpSp>
        <p:nvGrpSpPr>
          <p:cNvPr id="36" name="object 36"/>
          <p:cNvGrpSpPr/>
          <p:nvPr/>
        </p:nvGrpSpPr>
        <p:grpSpPr>
          <a:xfrm>
            <a:off x="4125558" y="1858383"/>
            <a:ext cx="307937" cy="564776"/>
            <a:chOff x="3973158" y="1858383"/>
            <a:chExt cx="307937" cy="564776"/>
          </a:xfrm>
        </p:grpSpPr>
        <p:pic>
          <p:nvPicPr>
            <p:cNvPr id="37" name="object 37"/>
            <p:cNvPicPr/>
            <p:nvPr/>
          </p:nvPicPr>
          <p:blipFill>
            <a:blip r:embed="rId18"/>
            <a:stretch>
              <a:fillRect/>
            </a:stretch>
          </p:blipFill>
          <p:spPr>
            <a:xfrm>
              <a:off x="3973158" y="1858383"/>
              <a:ext cx="307937" cy="564776"/>
            </a:xfrm>
            <a:prstGeom prst="rect">
              <a:avLst/>
            </a:prstGeom>
          </p:spPr>
        </p:pic>
        <p:pic>
          <p:nvPicPr>
            <p:cNvPr id="38" name="object 38"/>
            <p:cNvPicPr/>
            <p:nvPr/>
          </p:nvPicPr>
          <p:blipFill>
            <a:blip r:embed="rId19"/>
            <a:stretch>
              <a:fillRect/>
            </a:stretch>
          </p:blipFill>
          <p:spPr>
            <a:xfrm>
              <a:off x="4069556" y="2135141"/>
              <a:ext cx="117157" cy="115812"/>
            </a:xfrm>
            <a:prstGeom prst="rect">
              <a:avLst/>
            </a:prstGeom>
          </p:spPr>
        </p:pic>
        <p:sp>
          <p:nvSpPr>
            <p:cNvPr id="39" name="object 39"/>
            <p:cNvSpPr/>
            <p:nvPr/>
          </p:nvSpPr>
          <p:spPr>
            <a:xfrm>
              <a:off x="4115359" y="1879394"/>
              <a:ext cx="26894" cy="322169"/>
            </a:xfrm>
            <a:custGeom>
              <a:avLst/>
              <a:gdLst/>
              <a:ahLst/>
              <a:cxnLst/>
              <a:rect l="l" t="t" r="r" b="b"/>
              <a:pathLst>
                <a:path w="30478" h="365125">
                  <a:moveTo>
                    <a:pt x="13716" y="364616"/>
                  </a:moveTo>
                  <a:lnTo>
                    <a:pt x="0" y="340233"/>
                  </a:lnTo>
                  <a:lnTo>
                    <a:pt x="3048" y="0"/>
                  </a:lnTo>
                  <a:lnTo>
                    <a:pt x="30480" y="0"/>
                  </a:lnTo>
                  <a:lnTo>
                    <a:pt x="28956" y="340233"/>
                  </a:lnTo>
                  <a:lnTo>
                    <a:pt x="13716" y="364616"/>
                  </a:lnTo>
                  <a:close/>
                </a:path>
              </a:pathLst>
            </a:custGeom>
            <a:solidFill>
              <a:srgbClr val="CC9900"/>
            </a:solidFill>
          </p:spPr>
          <p:txBody>
            <a:bodyPr wrap="square" lIns="0" tIns="0" rIns="0" bIns="0" rtlCol="0"/>
            <a:lstStyle/>
            <a:p>
              <a:endParaRPr/>
            </a:p>
          </p:txBody>
        </p:sp>
      </p:grpSp>
      <p:grpSp>
        <p:nvGrpSpPr>
          <p:cNvPr id="40" name="object 40"/>
          <p:cNvGrpSpPr/>
          <p:nvPr/>
        </p:nvGrpSpPr>
        <p:grpSpPr>
          <a:xfrm>
            <a:off x="4125558" y="3486823"/>
            <a:ext cx="307937" cy="640080"/>
            <a:chOff x="3973158" y="3486822"/>
            <a:chExt cx="307937" cy="640080"/>
          </a:xfrm>
        </p:grpSpPr>
        <p:pic>
          <p:nvPicPr>
            <p:cNvPr id="41" name="object 41"/>
            <p:cNvPicPr/>
            <p:nvPr/>
          </p:nvPicPr>
          <p:blipFill>
            <a:blip r:embed="rId20"/>
            <a:stretch>
              <a:fillRect/>
            </a:stretch>
          </p:blipFill>
          <p:spPr>
            <a:xfrm>
              <a:off x="3973158" y="3486822"/>
              <a:ext cx="307937" cy="640080"/>
            </a:xfrm>
            <a:prstGeom prst="rect">
              <a:avLst/>
            </a:prstGeom>
          </p:spPr>
        </p:pic>
        <p:pic>
          <p:nvPicPr>
            <p:cNvPr id="42" name="object 42"/>
            <p:cNvPicPr/>
            <p:nvPr/>
          </p:nvPicPr>
          <p:blipFill>
            <a:blip r:embed="rId21"/>
            <a:stretch>
              <a:fillRect/>
            </a:stretch>
          </p:blipFill>
          <p:spPr>
            <a:xfrm>
              <a:off x="4068212" y="3838211"/>
              <a:ext cx="118502" cy="115812"/>
            </a:xfrm>
            <a:prstGeom prst="rect">
              <a:avLst/>
            </a:prstGeom>
          </p:spPr>
        </p:pic>
        <p:sp>
          <p:nvSpPr>
            <p:cNvPr id="43" name="object 43"/>
            <p:cNvSpPr/>
            <p:nvPr/>
          </p:nvSpPr>
          <p:spPr>
            <a:xfrm>
              <a:off x="4114016" y="3508337"/>
              <a:ext cx="28574" cy="396128"/>
            </a:xfrm>
            <a:custGeom>
              <a:avLst/>
              <a:gdLst/>
              <a:ahLst/>
              <a:cxnLst/>
              <a:rect l="l" t="t" r="r" b="b"/>
              <a:pathLst>
                <a:path w="32384" h="448945">
                  <a:moveTo>
                    <a:pt x="15239" y="448627"/>
                  </a:moveTo>
                  <a:lnTo>
                    <a:pt x="0" y="422719"/>
                  </a:lnTo>
                  <a:lnTo>
                    <a:pt x="3047" y="0"/>
                  </a:lnTo>
                  <a:lnTo>
                    <a:pt x="32003" y="0"/>
                  </a:lnTo>
                  <a:lnTo>
                    <a:pt x="28955" y="424243"/>
                  </a:lnTo>
                  <a:lnTo>
                    <a:pt x="15239" y="448627"/>
                  </a:lnTo>
                  <a:close/>
                </a:path>
              </a:pathLst>
            </a:custGeom>
            <a:solidFill>
              <a:srgbClr val="CC9900"/>
            </a:solidFill>
          </p:spPr>
          <p:txBody>
            <a:bodyPr wrap="square" lIns="0" tIns="0" rIns="0" bIns="0" rtlCol="0"/>
            <a:lstStyle/>
            <a:p>
              <a:endParaRPr/>
            </a:p>
          </p:txBody>
        </p:sp>
      </p:grpSp>
      <p:grpSp>
        <p:nvGrpSpPr>
          <p:cNvPr id="44" name="object 44"/>
          <p:cNvGrpSpPr/>
          <p:nvPr/>
        </p:nvGrpSpPr>
        <p:grpSpPr>
          <a:xfrm>
            <a:off x="1129553" y="4211618"/>
            <a:ext cx="6611917" cy="2222798"/>
            <a:chOff x="977153" y="4211618"/>
            <a:chExt cx="6611917" cy="2222798"/>
          </a:xfrm>
        </p:grpSpPr>
        <p:pic>
          <p:nvPicPr>
            <p:cNvPr id="45" name="object 45"/>
            <p:cNvPicPr/>
            <p:nvPr/>
          </p:nvPicPr>
          <p:blipFill>
            <a:blip r:embed="rId22"/>
            <a:stretch>
              <a:fillRect/>
            </a:stretch>
          </p:blipFill>
          <p:spPr>
            <a:xfrm>
              <a:off x="3959710" y="4523591"/>
              <a:ext cx="334831" cy="1614992"/>
            </a:xfrm>
            <a:prstGeom prst="rect">
              <a:avLst/>
            </a:prstGeom>
          </p:spPr>
        </p:pic>
        <p:pic>
          <p:nvPicPr>
            <p:cNvPr id="46" name="object 46"/>
            <p:cNvPicPr/>
            <p:nvPr/>
          </p:nvPicPr>
          <p:blipFill>
            <a:blip r:embed="rId23"/>
            <a:stretch>
              <a:fillRect/>
            </a:stretch>
          </p:blipFill>
          <p:spPr>
            <a:xfrm>
              <a:off x="4062833" y="5823921"/>
              <a:ext cx="129259" cy="129259"/>
            </a:xfrm>
            <a:prstGeom prst="rect">
              <a:avLst/>
            </a:prstGeom>
          </p:spPr>
        </p:pic>
        <p:sp>
          <p:nvSpPr>
            <p:cNvPr id="47" name="object 47"/>
            <p:cNvSpPr/>
            <p:nvPr/>
          </p:nvSpPr>
          <p:spPr>
            <a:xfrm>
              <a:off x="4114016" y="4545021"/>
              <a:ext cx="29696" cy="1351990"/>
            </a:xfrm>
            <a:custGeom>
              <a:avLst/>
              <a:gdLst/>
              <a:ahLst/>
              <a:cxnLst/>
              <a:rect l="l" t="t" r="r" b="b"/>
              <a:pathLst>
                <a:path w="33654" h="1532254">
                  <a:moveTo>
                    <a:pt x="15239" y="1531810"/>
                  </a:moveTo>
                  <a:lnTo>
                    <a:pt x="0" y="1504378"/>
                  </a:lnTo>
                  <a:lnTo>
                    <a:pt x="0" y="1449419"/>
                  </a:lnTo>
                  <a:lnTo>
                    <a:pt x="3047" y="0"/>
                  </a:lnTo>
                  <a:lnTo>
                    <a:pt x="33527" y="0"/>
                  </a:lnTo>
                  <a:lnTo>
                    <a:pt x="30479" y="1504378"/>
                  </a:lnTo>
                  <a:lnTo>
                    <a:pt x="15239" y="1531810"/>
                  </a:lnTo>
                  <a:close/>
                </a:path>
              </a:pathLst>
            </a:custGeom>
            <a:solidFill>
              <a:srgbClr val="CC9900"/>
            </a:solidFill>
          </p:spPr>
          <p:txBody>
            <a:bodyPr wrap="square" lIns="0" tIns="0" rIns="0" bIns="0" rtlCol="0"/>
            <a:lstStyle/>
            <a:p>
              <a:endParaRPr/>
            </a:p>
          </p:txBody>
        </p:sp>
        <p:pic>
          <p:nvPicPr>
            <p:cNvPr id="48" name="object 48"/>
            <p:cNvPicPr/>
            <p:nvPr/>
          </p:nvPicPr>
          <p:blipFill>
            <a:blip r:embed="rId24"/>
            <a:stretch>
              <a:fillRect/>
            </a:stretch>
          </p:blipFill>
          <p:spPr>
            <a:xfrm>
              <a:off x="1887520" y="5025165"/>
              <a:ext cx="4480559" cy="373827"/>
            </a:xfrm>
            <a:prstGeom prst="rect">
              <a:avLst/>
            </a:prstGeom>
          </p:spPr>
        </p:pic>
        <p:sp>
          <p:nvSpPr>
            <p:cNvPr id="49" name="object 49"/>
            <p:cNvSpPr/>
            <p:nvPr/>
          </p:nvSpPr>
          <p:spPr>
            <a:xfrm>
              <a:off x="6072328" y="5226200"/>
              <a:ext cx="105335" cy="49866"/>
            </a:xfrm>
            <a:custGeom>
              <a:avLst/>
              <a:gdLst/>
              <a:ahLst/>
              <a:cxnLst/>
              <a:rect l="l" t="t" r="r" b="b"/>
              <a:pathLst>
                <a:path w="119379" h="56514">
                  <a:moveTo>
                    <a:pt x="18288" y="56483"/>
                  </a:moveTo>
                  <a:lnTo>
                    <a:pt x="9144" y="54959"/>
                  </a:lnTo>
                  <a:lnTo>
                    <a:pt x="0" y="39719"/>
                  </a:lnTo>
                  <a:lnTo>
                    <a:pt x="3048" y="28956"/>
                  </a:lnTo>
                  <a:lnTo>
                    <a:pt x="54864" y="0"/>
                  </a:lnTo>
                  <a:lnTo>
                    <a:pt x="118967" y="0"/>
                  </a:lnTo>
                  <a:lnTo>
                    <a:pt x="18288" y="56483"/>
                  </a:lnTo>
                  <a:close/>
                </a:path>
              </a:pathLst>
            </a:custGeom>
            <a:solidFill>
              <a:srgbClr val="CC9900"/>
            </a:solidFill>
          </p:spPr>
          <p:txBody>
            <a:bodyPr wrap="square" lIns="0" tIns="0" rIns="0" bIns="0" rtlCol="0"/>
            <a:lstStyle/>
            <a:p>
              <a:endParaRPr/>
            </a:p>
          </p:txBody>
        </p:sp>
        <p:pic>
          <p:nvPicPr>
            <p:cNvPr id="50" name="object 50"/>
            <p:cNvPicPr/>
            <p:nvPr/>
          </p:nvPicPr>
          <p:blipFill>
            <a:blip r:embed="rId25"/>
            <a:stretch>
              <a:fillRect/>
            </a:stretch>
          </p:blipFill>
          <p:spPr>
            <a:xfrm>
              <a:off x="2054766" y="5109125"/>
              <a:ext cx="129176" cy="130520"/>
            </a:xfrm>
            <a:prstGeom prst="rect">
              <a:avLst/>
            </a:prstGeom>
          </p:spPr>
        </p:pic>
        <p:sp>
          <p:nvSpPr>
            <p:cNvPr id="51" name="object 51"/>
            <p:cNvSpPr/>
            <p:nvPr/>
          </p:nvSpPr>
          <p:spPr>
            <a:xfrm>
              <a:off x="2082993" y="5145438"/>
              <a:ext cx="4118722" cy="81243"/>
            </a:xfrm>
            <a:custGeom>
              <a:avLst/>
              <a:gdLst/>
              <a:ahLst/>
              <a:cxnLst/>
              <a:rect l="l" t="t" r="r" b="b"/>
              <a:pathLst>
                <a:path w="4667884" h="92075">
                  <a:moveTo>
                    <a:pt x="4667631" y="76288"/>
                  </a:moveTo>
                  <a:lnTo>
                    <a:pt x="4541050" y="0"/>
                  </a:lnTo>
                  <a:lnTo>
                    <a:pt x="4531906" y="3048"/>
                  </a:lnTo>
                  <a:lnTo>
                    <a:pt x="4522762" y="18288"/>
                  </a:lnTo>
                  <a:lnTo>
                    <a:pt x="4524286" y="27432"/>
                  </a:lnTo>
                  <a:lnTo>
                    <a:pt x="4576102" y="59524"/>
                  </a:lnTo>
                  <a:lnTo>
                    <a:pt x="58013" y="16764"/>
                  </a:lnTo>
                  <a:lnTo>
                    <a:pt x="0" y="16764"/>
                  </a:lnTo>
                  <a:lnTo>
                    <a:pt x="0" y="48856"/>
                  </a:lnTo>
                  <a:lnTo>
                    <a:pt x="58013" y="48856"/>
                  </a:lnTo>
                  <a:lnTo>
                    <a:pt x="4576102" y="91541"/>
                  </a:lnTo>
                  <a:lnTo>
                    <a:pt x="4635627" y="91541"/>
                  </a:lnTo>
                  <a:lnTo>
                    <a:pt x="4640199" y="91528"/>
                  </a:lnTo>
                  <a:lnTo>
                    <a:pt x="4667631" y="76288"/>
                  </a:lnTo>
                  <a:close/>
                </a:path>
              </a:pathLst>
            </a:custGeom>
            <a:solidFill>
              <a:srgbClr val="CC9900"/>
            </a:solidFill>
          </p:spPr>
          <p:txBody>
            <a:bodyPr wrap="square" lIns="0" tIns="0" rIns="0" bIns="0" rtlCol="0"/>
            <a:lstStyle/>
            <a:p>
              <a:endParaRPr/>
            </a:p>
          </p:txBody>
        </p:sp>
        <p:pic>
          <p:nvPicPr>
            <p:cNvPr id="52" name="object 52"/>
            <p:cNvPicPr/>
            <p:nvPr/>
          </p:nvPicPr>
          <p:blipFill>
            <a:blip r:embed="rId26"/>
            <a:stretch>
              <a:fillRect/>
            </a:stretch>
          </p:blipFill>
          <p:spPr>
            <a:xfrm>
              <a:off x="5122880" y="4211618"/>
              <a:ext cx="2466191" cy="519056"/>
            </a:xfrm>
            <a:prstGeom prst="rect">
              <a:avLst/>
            </a:prstGeom>
          </p:spPr>
        </p:pic>
        <p:pic>
          <p:nvPicPr>
            <p:cNvPr id="53" name="object 53"/>
            <p:cNvPicPr/>
            <p:nvPr/>
          </p:nvPicPr>
          <p:blipFill>
            <a:blip r:embed="rId27"/>
            <a:stretch>
              <a:fillRect/>
            </a:stretch>
          </p:blipFill>
          <p:spPr>
            <a:xfrm>
              <a:off x="7357614" y="4415761"/>
              <a:ext cx="130604" cy="129259"/>
            </a:xfrm>
            <a:prstGeom prst="rect">
              <a:avLst/>
            </a:prstGeom>
          </p:spPr>
        </p:pic>
        <p:sp>
          <p:nvSpPr>
            <p:cNvPr id="54" name="object 54"/>
            <p:cNvSpPr/>
            <p:nvPr/>
          </p:nvSpPr>
          <p:spPr>
            <a:xfrm>
              <a:off x="5165150" y="4233974"/>
              <a:ext cx="2271993" cy="256054"/>
            </a:xfrm>
            <a:custGeom>
              <a:avLst/>
              <a:gdLst/>
              <a:ahLst/>
              <a:cxnLst/>
              <a:rect l="l" t="t" r="r" b="b"/>
              <a:pathLst>
                <a:path w="2574925" h="290195">
                  <a:moveTo>
                    <a:pt x="2574798" y="7721"/>
                  </a:moveTo>
                  <a:lnTo>
                    <a:pt x="2567178" y="0"/>
                  </a:lnTo>
                  <a:lnTo>
                    <a:pt x="0" y="0"/>
                  </a:lnTo>
                  <a:lnTo>
                    <a:pt x="0" y="32105"/>
                  </a:lnTo>
                  <a:lnTo>
                    <a:pt x="2542794" y="32105"/>
                  </a:lnTo>
                  <a:lnTo>
                    <a:pt x="2542794" y="262521"/>
                  </a:lnTo>
                  <a:lnTo>
                    <a:pt x="2558034" y="289941"/>
                  </a:lnTo>
                  <a:lnTo>
                    <a:pt x="2574798" y="262521"/>
                  </a:lnTo>
                  <a:lnTo>
                    <a:pt x="2574798" y="32105"/>
                  </a:lnTo>
                  <a:lnTo>
                    <a:pt x="2574798" y="16865"/>
                  </a:lnTo>
                  <a:lnTo>
                    <a:pt x="2574798" y="7721"/>
                  </a:lnTo>
                  <a:close/>
                </a:path>
              </a:pathLst>
            </a:custGeom>
            <a:solidFill>
              <a:srgbClr val="CC9900"/>
            </a:solidFill>
          </p:spPr>
          <p:txBody>
            <a:bodyPr wrap="square" lIns="0" tIns="0" rIns="0" bIns="0" rtlCol="0"/>
            <a:lstStyle/>
            <a:p>
              <a:endParaRPr/>
            </a:p>
          </p:txBody>
        </p:sp>
        <p:pic>
          <p:nvPicPr>
            <p:cNvPr id="55" name="object 55"/>
            <p:cNvPicPr/>
            <p:nvPr/>
          </p:nvPicPr>
          <p:blipFill>
            <a:blip r:embed="rId28"/>
            <a:stretch>
              <a:fillRect/>
            </a:stretch>
          </p:blipFill>
          <p:spPr>
            <a:xfrm>
              <a:off x="977153" y="4212963"/>
              <a:ext cx="2155564" cy="504265"/>
            </a:xfrm>
            <a:prstGeom prst="rect">
              <a:avLst/>
            </a:prstGeom>
          </p:spPr>
        </p:pic>
        <p:pic>
          <p:nvPicPr>
            <p:cNvPr id="56" name="object 56"/>
            <p:cNvPicPr/>
            <p:nvPr/>
          </p:nvPicPr>
          <p:blipFill>
            <a:blip r:embed="rId29"/>
            <a:stretch>
              <a:fillRect/>
            </a:stretch>
          </p:blipFill>
          <p:spPr>
            <a:xfrm>
              <a:off x="1072291" y="4429209"/>
              <a:ext cx="115729" cy="115812"/>
            </a:xfrm>
            <a:prstGeom prst="rect">
              <a:avLst/>
            </a:prstGeom>
          </p:spPr>
        </p:pic>
        <p:sp>
          <p:nvSpPr>
            <p:cNvPr id="57" name="object 57"/>
            <p:cNvSpPr/>
            <p:nvPr/>
          </p:nvSpPr>
          <p:spPr>
            <a:xfrm>
              <a:off x="1118011" y="4235329"/>
              <a:ext cx="1974476" cy="259976"/>
            </a:xfrm>
            <a:custGeom>
              <a:avLst/>
              <a:gdLst/>
              <a:ahLst/>
              <a:cxnLst/>
              <a:rect l="l" t="t" r="r" b="b"/>
              <a:pathLst>
                <a:path w="2237740" h="294639">
                  <a:moveTo>
                    <a:pt x="2237702" y="0"/>
                  </a:moveTo>
                  <a:lnTo>
                    <a:pt x="6096" y="0"/>
                  </a:lnTo>
                  <a:lnTo>
                    <a:pt x="0" y="6184"/>
                  </a:lnTo>
                  <a:lnTo>
                    <a:pt x="0" y="270129"/>
                  </a:lnTo>
                  <a:lnTo>
                    <a:pt x="13703" y="294513"/>
                  </a:lnTo>
                  <a:lnTo>
                    <a:pt x="27419" y="270129"/>
                  </a:lnTo>
                  <a:lnTo>
                    <a:pt x="27419" y="29044"/>
                  </a:lnTo>
                  <a:lnTo>
                    <a:pt x="27419" y="15328"/>
                  </a:lnTo>
                  <a:lnTo>
                    <a:pt x="13716" y="29044"/>
                  </a:lnTo>
                  <a:lnTo>
                    <a:pt x="27419" y="15328"/>
                  </a:lnTo>
                  <a:lnTo>
                    <a:pt x="27813" y="15328"/>
                  </a:lnTo>
                  <a:lnTo>
                    <a:pt x="27813" y="29527"/>
                  </a:lnTo>
                  <a:lnTo>
                    <a:pt x="2237600" y="29527"/>
                  </a:lnTo>
                  <a:lnTo>
                    <a:pt x="2237600" y="15328"/>
                  </a:lnTo>
                  <a:lnTo>
                    <a:pt x="2237702" y="0"/>
                  </a:lnTo>
                  <a:close/>
                </a:path>
              </a:pathLst>
            </a:custGeom>
            <a:solidFill>
              <a:srgbClr val="CC9900"/>
            </a:solidFill>
          </p:spPr>
          <p:txBody>
            <a:bodyPr wrap="square" lIns="0" tIns="0" rIns="0" bIns="0" rtlCol="0"/>
            <a:lstStyle/>
            <a:p>
              <a:endParaRPr/>
            </a:p>
          </p:txBody>
        </p:sp>
        <p:pic>
          <p:nvPicPr>
            <p:cNvPr id="58" name="object 58"/>
            <p:cNvPicPr/>
            <p:nvPr/>
          </p:nvPicPr>
          <p:blipFill>
            <a:blip r:embed="rId30"/>
            <a:stretch>
              <a:fillRect/>
            </a:stretch>
          </p:blipFill>
          <p:spPr>
            <a:xfrm>
              <a:off x="4996480" y="6002766"/>
              <a:ext cx="2482326" cy="431650"/>
            </a:xfrm>
            <a:prstGeom prst="rect">
              <a:avLst/>
            </a:prstGeom>
          </p:spPr>
        </p:pic>
        <p:pic>
          <p:nvPicPr>
            <p:cNvPr id="59" name="object 59"/>
            <p:cNvPicPr/>
            <p:nvPr/>
          </p:nvPicPr>
          <p:blipFill>
            <a:blip r:embed="rId31"/>
            <a:stretch>
              <a:fillRect/>
            </a:stretch>
          </p:blipFill>
          <p:spPr>
            <a:xfrm>
              <a:off x="5163811" y="6182033"/>
              <a:ext cx="127831" cy="130604"/>
            </a:xfrm>
            <a:prstGeom prst="rect">
              <a:avLst/>
            </a:prstGeom>
          </p:spPr>
        </p:pic>
        <p:sp>
          <p:nvSpPr>
            <p:cNvPr id="60" name="object 60"/>
            <p:cNvSpPr/>
            <p:nvPr/>
          </p:nvSpPr>
          <p:spPr>
            <a:xfrm>
              <a:off x="5198767" y="6025884"/>
              <a:ext cx="2238375" cy="235884"/>
            </a:xfrm>
            <a:custGeom>
              <a:avLst/>
              <a:gdLst/>
              <a:ahLst/>
              <a:cxnLst/>
              <a:rect l="l" t="t" r="r" b="b"/>
              <a:pathLst>
                <a:path w="2536825" h="267334">
                  <a:moveTo>
                    <a:pt x="2536698" y="0"/>
                  </a:moveTo>
                  <a:lnTo>
                    <a:pt x="2504694" y="0"/>
                  </a:lnTo>
                  <a:lnTo>
                    <a:pt x="2504694" y="236512"/>
                  </a:lnTo>
                  <a:lnTo>
                    <a:pt x="50380" y="236512"/>
                  </a:lnTo>
                  <a:lnTo>
                    <a:pt x="24384" y="251752"/>
                  </a:lnTo>
                  <a:lnTo>
                    <a:pt x="47332" y="238023"/>
                  </a:lnTo>
                  <a:lnTo>
                    <a:pt x="0" y="238023"/>
                  </a:lnTo>
                  <a:lnTo>
                    <a:pt x="0" y="265455"/>
                  </a:lnTo>
                  <a:lnTo>
                    <a:pt x="47332" y="265455"/>
                  </a:lnTo>
                  <a:lnTo>
                    <a:pt x="25488" y="252412"/>
                  </a:lnTo>
                  <a:lnTo>
                    <a:pt x="50380" y="266992"/>
                  </a:lnTo>
                  <a:lnTo>
                    <a:pt x="2529078" y="266992"/>
                  </a:lnTo>
                  <a:lnTo>
                    <a:pt x="2536698" y="260896"/>
                  </a:lnTo>
                  <a:lnTo>
                    <a:pt x="2536698" y="251752"/>
                  </a:lnTo>
                  <a:lnTo>
                    <a:pt x="2504694" y="251752"/>
                  </a:lnTo>
                  <a:lnTo>
                    <a:pt x="2536698" y="251739"/>
                  </a:lnTo>
                  <a:lnTo>
                    <a:pt x="2536698" y="236512"/>
                  </a:lnTo>
                  <a:lnTo>
                    <a:pt x="2536698" y="0"/>
                  </a:lnTo>
                  <a:close/>
                </a:path>
              </a:pathLst>
            </a:custGeom>
            <a:solidFill>
              <a:srgbClr val="CC9900"/>
            </a:solidFill>
          </p:spPr>
          <p:txBody>
            <a:bodyPr wrap="square" lIns="0" tIns="0" rIns="0" bIns="0" rtlCol="0"/>
            <a:lstStyle/>
            <a:p>
              <a:endParaRPr/>
            </a:p>
          </p:txBody>
        </p:sp>
        <p:pic>
          <p:nvPicPr>
            <p:cNvPr id="61" name="object 61"/>
            <p:cNvPicPr/>
            <p:nvPr/>
          </p:nvPicPr>
          <p:blipFill>
            <a:blip r:embed="rId32"/>
            <a:stretch>
              <a:fillRect/>
            </a:stretch>
          </p:blipFill>
          <p:spPr>
            <a:xfrm>
              <a:off x="1075317" y="5780891"/>
              <a:ext cx="2170354" cy="640079"/>
            </a:xfrm>
            <a:prstGeom prst="rect">
              <a:avLst/>
            </a:prstGeom>
          </p:spPr>
        </p:pic>
        <p:pic>
          <p:nvPicPr>
            <p:cNvPr id="62" name="object 62"/>
            <p:cNvPicPr/>
            <p:nvPr/>
          </p:nvPicPr>
          <p:blipFill>
            <a:blip r:embed="rId33"/>
            <a:stretch>
              <a:fillRect/>
            </a:stretch>
          </p:blipFill>
          <p:spPr>
            <a:xfrm>
              <a:off x="2978075" y="6248007"/>
              <a:ext cx="92869" cy="57906"/>
            </a:xfrm>
            <a:prstGeom prst="rect">
              <a:avLst/>
            </a:prstGeom>
          </p:spPr>
        </p:pic>
        <p:sp>
          <p:nvSpPr>
            <p:cNvPr id="63" name="object 63"/>
            <p:cNvSpPr/>
            <p:nvPr/>
          </p:nvSpPr>
          <p:spPr>
            <a:xfrm>
              <a:off x="1117999" y="5803750"/>
              <a:ext cx="1974476" cy="456640"/>
            </a:xfrm>
            <a:custGeom>
              <a:avLst/>
              <a:gdLst/>
              <a:ahLst/>
              <a:cxnLst/>
              <a:rect l="l" t="t" r="r" b="b"/>
              <a:pathLst>
                <a:path w="2237740" h="517525">
                  <a:moveTo>
                    <a:pt x="2181225" y="503491"/>
                  </a:moveTo>
                  <a:lnTo>
                    <a:pt x="2156853" y="488264"/>
                  </a:lnTo>
                  <a:lnTo>
                    <a:pt x="27432" y="488264"/>
                  </a:lnTo>
                  <a:lnTo>
                    <a:pt x="13728" y="488264"/>
                  </a:lnTo>
                  <a:lnTo>
                    <a:pt x="27432" y="503491"/>
                  </a:lnTo>
                  <a:lnTo>
                    <a:pt x="13716" y="488251"/>
                  </a:lnTo>
                  <a:lnTo>
                    <a:pt x="27432" y="488251"/>
                  </a:lnTo>
                  <a:lnTo>
                    <a:pt x="27432" y="0"/>
                  </a:lnTo>
                  <a:lnTo>
                    <a:pt x="0" y="0"/>
                  </a:lnTo>
                  <a:lnTo>
                    <a:pt x="0" y="511111"/>
                  </a:lnTo>
                  <a:lnTo>
                    <a:pt x="6096" y="517207"/>
                  </a:lnTo>
                  <a:lnTo>
                    <a:pt x="2156841" y="517207"/>
                  </a:lnTo>
                  <a:lnTo>
                    <a:pt x="2181225" y="503491"/>
                  </a:lnTo>
                  <a:close/>
                </a:path>
                <a:path w="2237740" h="517525">
                  <a:moveTo>
                    <a:pt x="2208669" y="489204"/>
                  </a:moveTo>
                  <a:lnTo>
                    <a:pt x="2201037" y="489204"/>
                  </a:lnTo>
                  <a:lnTo>
                    <a:pt x="2201037" y="490816"/>
                  </a:lnTo>
                  <a:lnTo>
                    <a:pt x="2181237" y="503491"/>
                  </a:lnTo>
                  <a:lnTo>
                    <a:pt x="2201037" y="514781"/>
                  </a:lnTo>
                  <a:lnTo>
                    <a:pt x="2201037" y="515124"/>
                  </a:lnTo>
                  <a:lnTo>
                    <a:pt x="2201659" y="515124"/>
                  </a:lnTo>
                  <a:lnTo>
                    <a:pt x="2202662" y="515696"/>
                  </a:lnTo>
                  <a:lnTo>
                    <a:pt x="2202662" y="515124"/>
                  </a:lnTo>
                  <a:lnTo>
                    <a:pt x="2208669" y="515124"/>
                  </a:lnTo>
                  <a:lnTo>
                    <a:pt x="2208669" y="489204"/>
                  </a:lnTo>
                  <a:close/>
                </a:path>
                <a:path w="2237740" h="517525">
                  <a:moveTo>
                    <a:pt x="2237714" y="503491"/>
                  </a:moveTo>
                  <a:lnTo>
                    <a:pt x="2213330" y="488264"/>
                  </a:lnTo>
                  <a:lnTo>
                    <a:pt x="2208758" y="488264"/>
                  </a:lnTo>
                  <a:lnTo>
                    <a:pt x="2208758" y="517207"/>
                  </a:lnTo>
                  <a:lnTo>
                    <a:pt x="2213330" y="517207"/>
                  </a:lnTo>
                  <a:lnTo>
                    <a:pt x="2237714" y="503491"/>
                  </a:lnTo>
                  <a:close/>
                </a:path>
              </a:pathLst>
            </a:custGeom>
            <a:solidFill>
              <a:srgbClr val="CC9900"/>
            </a:solidFill>
          </p:spPr>
          <p:txBody>
            <a:bodyPr wrap="square" lIns="0" tIns="0" rIns="0" bIns="0" rtlCol="0"/>
            <a:lstStyle/>
            <a:p>
              <a:endParaRPr/>
            </a:p>
          </p:txBody>
        </p:sp>
        <p:pic>
          <p:nvPicPr>
            <p:cNvPr id="64" name="object 64"/>
            <p:cNvPicPr/>
            <p:nvPr/>
          </p:nvPicPr>
          <p:blipFill>
            <a:blip r:embed="rId34"/>
            <a:stretch>
              <a:fillRect/>
            </a:stretch>
          </p:blipFill>
          <p:spPr>
            <a:xfrm>
              <a:off x="2978074" y="6188756"/>
              <a:ext cx="92869" cy="59251"/>
            </a:xfrm>
            <a:prstGeom prst="rect">
              <a:avLst/>
            </a:prstGeom>
          </p:spPr>
        </p:pic>
      </p:grpSp>
      <p:sp>
        <p:nvSpPr>
          <p:cNvPr id="65" name="Slide Number Placeholder 64">
            <a:extLst>
              <a:ext uri="{FF2B5EF4-FFF2-40B4-BE49-F238E27FC236}">
                <a16:creationId xmlns:a16="http://schemas.microsoft.com/office/drawing/2014/main" id="{B5F87E44-2469-C557-7FAB-8CEEECED0CAD}"/>
              </a:ext>
            </a:extLst>
          </p:cNvPr>
          <p:cNvSpPr>
            <a:spLocks noGrp="1"/>
          </p:cNvSpPr>
          <p:nvPr>
            <p:ph type="sldNum" sz="quarter" idx="7"/>
          </p:nvPr>
        </p:nvSpPr>
        <p:spPr/>
        <p:txBody>
          <a:bodyPr/>
          <a:lstStyle/>
          <a:p>
            <a:fld id="{B6F15528-21DE-4FAA-801E-634DDDAF4B2B}" type="slidenum">
              <a:rPr lang="en-US" smtClean="0"/>
              <a:t>81</a:t>
            </a:fld>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154640" y="460393"/>
            <a:ext cx="2063283" cy="308358"/>
          </a:xfrm>
          <a:prstGeom prst="rect">
            <a:avLst/>
          </a:prstGeom>
        </p:spPr>
      </p:pic>
      <p:grpSp>
        <p:nvGrpSpPr>
          <p:cNvPr id="6" name="object 6"/>
          <p:cNvGrpSpPr/>
          <p:nvPr/>
        </p:nvGrpSpPr>
        <p:grpSpPr>
          <a:xfrm>
            <a:off x="4349872" y="460393"/>
            <a:ext cx="383632" cy="307012"/>
            <a:chOff x="4197471" y="460393"/>
            <a:chExt cx="383632" cy="307012"/>
          </a:xfrm>
        </p:grpSpPr>
        <p:pic>
          <p:nvPicPr>
            <p:cNvPr id="7" name="object 7"/>
            <p:cNvPicPr/>
            <p:nvPr/>
          </p:nvPicPr>
          <p:blipFill>
            <a:blip r:embed="rId3"/>
            <a:stretch>
              <a:fillRect/>
            </a:stretch>
          </p:blipFill>
          <p:spPr>
            <a:xfrm>
              <a:off x="4197471" y="553346"/>
              <a:ext cx="191116" cy="214060"/>
            </a:xfrm>
            <a:prstGeom prst="rect">
              <a:avLst/>
            </a:prstGeom>
          </p:spPr>
        </p:pic>
        <p:sp>
          <p:nvSpPr>
            <p:cNvPr id="8" name="object 8"/>
            <p:cNvSpPr/>
            <p:nvPr/>
          </p:nvSpPr>
          <p:spPr>
            <a:xfrm>
              <a:off x="4414136" y="460393"/>
              <a:ext cx="166968" cy="301999"/>
            </a:xfrm>
            <a:custGeom>
              <a:avLst/>
              <a:gdLst/>
              <a:ahLst/>
              <a:cxnLst/>
              <a:rect l="l" t="t" r="r" b="b"/>
              <a:pathLst>
                <a:path w="189229" h="342265">
                  <a:moveTo>
                    <a:pt x="135731" y="341852"/>
                  </a:moveTo>
                  <a:lnTo>
                    <a:pt x="0" y="341852"/>
                  </a:lnTo>
                  <a:lnTo>
                    <a:pt x="0" y="332613"/>
                  </a:lnTo>
                  <a:lnTo>
                    <a:pt x="10668" y="332613"/>
                  </a:lnTo>
                  <a:lnTo>
                    <a:pt x="16764" y="331089"/>
                  </a:lnTo>
                  <a:lnTo>
                    <a:pt x="33528" y="294513"/>
                  </a:lnTo>
                  <a:lnTo>
                    <a:pt x="33528" y="135826"/>
                  </a:lnTo>
                  <a:lnTo>
                    <a:pt x="0" y="135826"/>
                  </a:lnTo>
                  <a:lnTo>
                    <a:pt x="0" y="111442"/>
                  </a:lnTo>
                  <a:lnTo>
                    <a:pt x="33528" y="111442"/>
                  </a:lnTo>
                  <a:lnTo>
                    <a:pt x="33528" y="82391"/>
                  </a:lnTo>
                  <a:lnTo>
                    <a:pt x="35005" y="65841"/>
                  </a:lnTo>
                  <a:lnTo>
                    <a:pt x="59531" y="24479"/>
                  </a:lnTo>
                  <a:lnTo>
                    <a:pt x="108180" y="1454"/>
                  </a:lnTo>
                  <a:lnTo>
                    <a:pt x="129635" y="0"/>
                  </a:lnTo>
                  <a:lnTo>
                    <a:pt x="143614" y="834"/>
                  </a:lnTo>
                  <a:lnTo>
                    <a:pt x="180808" y="17383"/>
                  </a:lnTo>
                  <a:lnTo>
                    <a:pt x="189166" y="36671"/>
                  </a:lnTo>
                  <a:lnTo>
                    <a:pt x="189166" y="44291"/>
                  </a:lnTo>
                  <a:lnTo>
                    <a:pt x="155543" y="64103"/>
                  </a:lnTo>
                  <a:lnTo>
                    <a:pt x="129635" y="33623"/>
                  </a:lnTo>
                  <a:lnTo>
                    <a:pt x="129635" y="19907"/>
                  </a:lnTo>
                  <a:lnTo>
                    <a:pt x="126587" y="18383"/>
                  </a:lnTo>
                  <a:lnTo>
                    <a:pt x="125063" y="15335"/>
                  </a:lnTo>
                  <a:lnTo>
                    <a:pt x="122015" y="13811"/>
                  </a:lnTo>
                  <a:lnTo>
                    <a:pt x="112871" y="13811"/>
                  </a:lnTo>
                  <a:lnTo>
                    <a:pt x="108299" y="16859"/>
                  </a:lnTo>
                  <a:lnTo>
                    <a:pt x="105251" y="19907"/>
                  </a:lnTo>
                  <a:lnTo>
                    <a:pt x="102203" y="24479"/>
                  </a:lnTo>
                  <a:lnTo>
                    <a:pt x="100679" y="30575"/>
                  </a:lnTo>
                  <a:lnTo>
                    <a:pt x="100679" y="39719"/>
                  </a:lnTo>
                  <a:lnTo>
                    <a:pt x="102203" y="82391"/>
                  </a:lnTo>
                  <a:lnTo>
                    <a:pt x="102203" y="111442"/>
                  </a:lnTo>
                  <a:lnTo>
                    <a:pt x="135731" y="111442"/>
                  </a:lnTo>
                  <a:lnTo>
                    <a:pt x="135731" y="135826"/>
                  </a:lnTo>
                  <a:lnTo>
                    <a:pt x="102203" y="135826"/>
                  </a:lnTo>
                  <a:lnTo>
                    <a:pt x="102203" y="294513"/>
                  </a:lnTo>
                  <a:lnTo>
                    <a:pt x="117824" y="330327"/>
                  </a:lnTo>
                  <a:lnTo>
                    <a:pt x="135731" y="332613"/>
                  </a:lnTo>
                  <a:lnTo>
                    <a:pt x="135731" y="34185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826319" y="460394"/>
            <a:ext cx="911261" cy="308722"/>
            <a:chOff x="4673918" y="460393"/>
            <a:chExt cx="911261" cy="308722"/>
          </a:xfrm>
        </p:grpSpPr>
        <p:sp>
          <p:nvSpPr>
            <p:cNvPr id="10" name="object 10"/>
            <p:cNvSpPr/>
            <p:nvPr/>
          </p:nvSpPr>
          <p:spPr>
            <a:xfrm>
              <a:off x="4673918" y="460393"/>
              <a:ext cx="207309" cy="308722"/>
            </a:xfrm>
            <a:custGeom>
              <a:avLst/>
              <a:gdLst/>
              <a:ahLst/>
              <a:cxnLst/>
              <a:rect l="l" t="t" r="r" b="b"/>
              <a:pathLst>
                <a:path w="234950" h="349884">
                  <a:moveTo>
                    <a:pt x="118967" y="349472"/>
                  </a:moveTo>
                  <a:lnTo>
                    <a:pt x="73354" y="341423"/>
                  </a:lnTo>
                  <a:lnTo>
                    <a:pt x="45720" y="331088"/>
                  </a:lnTo>
                  <a:lnTo>
                    <a:pt x="39623" y="329564"/>
                  </a:lnTo>
                  <a:lnTo>
                    <a:pt x="30479" y="329564"/>
                  </a:lnTo>
                  <a:lnTo>
                    <a:pt x="25908" y="331088"/>
                  </a:lnTo>
                  <a:lnTo>
                    <a:pt x="16763" y="337185"/>
                  </a:lnTo>
                  <a:lnTo>
                    <a:pt x="12191" y="341852"/>
                  </a:lnTo>
                  <a:lnTo>
                    <a:pt x="9144" y="349472"/>
                  </a:lnTo>
                  <a:lnTo>
                    <a:pt x="0" y="349472"/>
                  </a:lnTo>
                  <a:lnTo>
                    <a:pt x="0" y="222789"/>
                  </a:lnTo>
                  <a:lnTo>
                    <a:pt x="9144" y="222789"/>
                  </a:lnTo>
                  <a:lnTo>
                    <a:pt x="16025" y="247641"/>
                  </a:lnTo>
                  <a:lnTo>
                    <a:pt x="25336" y="269509"/>
                  </a:lnTo>
                  <a:lnTo>
                    <a:pt x="51815" y="303656"/>
                  </a:lnTo>
                  <a:lnTo>
                    <a:pt x="83486" y="325564"/>
                  </a:lnTo>
                  <a:lnTo>
                    <a:pt x="117443" y="332612"/>
                  </a:lnTo>
                  <a:lnTo>
                    <a:pt x="130563" y="331517"/>
                  </a:lnTo>
                  <a:lnTo>
                    <a:pt x="168759" y="309324"/>
                  </a:lnTo>
                  <a:lnTo>
                    <a:pt x="178403" y="282320"/>
                  </a:lnTo>
                  <a:lnTo>
                    <a:pt x="178403" y="274701"/>
                  </a:lnTo>
                  <a:lnTo>
                    <a:pt x="152495" y="238029"/>
                  </a:lnTo>
                  <a:lnTo>
                    <a:pt x="106775" y="212121"/>
                  </a:lnTo>
                  <a:lnTo>
                    <a:pt x="86217" y="201237"/>
                  </a:lnTo>
                  <a:lnTo>
                    <a:pt x="42671" y="173926"/>
                  </a:lnTo>
                  <a:lnTo>
                    <a:pt x="10667" y="138874"/>
                  </a:lnTo>
                  <a:lnTo>
                    <a:pt x="0" y="96202"/>
                  </a:lnTo>
                  <a:lnTo>
                    <a:pt x="1976" y="77311"/>
                  </a:lnTo>
                  <a:lnTo>
                    <a:pt x="30479" y="29051"/>
                  </a:lnTo>
                  <a:lnTo>
                    <a:pt x="63067" y="7060"/>
                  </a:lnTo>
                  <a:lnTo>
                    <a:pt x="103727" y="0"/>
                  </a:lnTo>
                  <a:lnTo>
                    <a:pt x="111728" y="285"/>
                  </a:lnTo>
                  <a:lnTo>
                    <a:pt x="155447" y="11255"/>
                  </a:lnTo>
                  <a:lnTo>
                    <a:pt x="163163" y="15335"/>
                  </a:lnTo>
                  <a:lnTo>
                    <a:pt x="173831" y="19907"/>
                  </a:lnTo>
                  <a:lnTo>
                    <a:pt x="181451" y="22955"/>
                  </a:lnTo>
                  <a:lnTo>
                    <a:pt x="190595" y="22955"/>
                  </a:lnTo>
                  <a:lnTo>
                    <a:pt x="196786" y="19907"/>
                  </a:lnTo>
                  <a:lnTo>
                    <a:pt x="199834" y="16859"/>
                  </a:lnTo>
                  <a:lnTo>
                    <a:pt x="201358" y="10668"/>
                  </a:lnTo>
                  <a:lnTo>
                    <a:pt x="202882" y="0"/>
                  </a:lnTo>
                  <a:lnTo>
                    <a:pt x="210502" y="0"/>
                  </a:lnTo>
                  <a:lnTo>
                    <a:pt x="213550" y="111442"/>
                  </a:lnTo>
                  <a:lnTo>
                    <a:pt x="202882" y="111442"/>
                  </a:lnTo>
                  <a:lnTo>
                    <a:pt x="198271" y="91694"/>
                  </a:lnTo>
                  <a:lnTo>
                    <a:pt x="191214" y="73830"/>
                  </a:lnTo>
                  <a:lnTo>
                    <a:pt x="154376" y="33170"/>
                  </a:lnTo>
                  <a:lnTo>
                    <a:pt x="108299" y="18383"/>
                  </a:lnTo>
                  <a:lnTo>
                    <a:pt x="96306" y="19240"/>
                  </a:lnTo>
                  <a:lnTo>
                    <a:pt x="62341" y="39219"/>
                  </a:lnTo>
                  <a:lnTo>
                    <a:pt x="53339" y="62579"/>
                  </a:lnTo>
                  <a:lnTo>
                    <a:pt x="53339" y="70199"/>
                  </a:lnTo>
                  <a:lnTo>
                    <a:pt x="54863" y="76295"/>
                  </a:lnTo>
                  <a:lnTo>
                    <a:pt x="59435" y="82391"/>
                  </a:lnTo>
                  <a:lnTo>
                    <a:pt x="63436" y="88121"/>
                  </a:lnTo>
                  <a:lnTo>
                    <a:pt x="101048" y="116966"/>
                  </a:lnTo>
                  <a:lnTo>
                    <a:pt x="135731" y="134302"/>
                  </a:lnTo>
                  <a:lnTo>
                    <a:pt x="162035" y="148662"/>
                  </a:lnTo>
                  <a:lnTo>
                    <a:pt x="200962" y="175705"/>
                  </a:lnTo>
                  <a:lnTo>
                    <a:pt x="229361" y="216503"/>
                  </a:lnTo>
                  <a:lnTo>
                    <a:pt x="234886" y="247173"/>
                  </a:lnTo>
                  <a:lnTo>
                    <a:pt x="232862" y="267207"/>
                  </a:lnTo>
                  <a:lnTo>
                    <a:pt x="216241" y="303203"/>
                  </a:lnTo>
                  <a:lnTo>
                    <a:pt x="184158" y="332032"/>
                  </a:lnTo>
                  <a:lnTo>
                    <a:pt x="142971" y="347480"/>
                  </a:lnTo>
                  <a:lnTo>
                    <a:pt x="118967" y="34947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909409" y="553345"/>
              <a:ext cx="191116" cy="214060"/>
            </a:xfrm>
            <a:prstGeom prst="rect">
              <a:avLst/>
            </a:prstGeom>
          </p:spPr>
        </p:pic>
        <p:sp>
          <p:nvSpPr>
            <p:cNvPr id="12" name="object 12"/>
            <p:cNvSpPr/>
            <p:nvPr/>
          </p:nvSpPr>
          <p:spPr>
            <a:xfrm>
              <a:off x="5120696" y="460393"/>
              <a:ext cx="464484" cy="307041"/>
            </a:xfrm>
            <a:custGeom>
              <a:avLst/>
              <a:gdLst/>
              <a:ahLst/>
              <a:cxnLst/>
              <a:rect l="l" t="t" r="r" b="b"/>
              <a:pathLst>
                <a:path w="526414" h="347980">
                  <a:moveTo>
                    <a:pt x="125158" y="332625"/>
                  </a:moveTo>
                  <a:lnTo>
                    <a:pt x="96621" y="305066"/>
                  </a:lnTo>
                  <a:lnTo>
                    <a:pt x="96100" y="294525"/>
                  </a:lnTo>
                  <a:lnTo>
                    <a:pt x="96100" y="7632"/>
                  </a:lnTo>
                  <a:lnTo>
                    <a:pt x="0" y="7632"/>
                  </a:lnTo>
                  <a:lnTo>
                    <a:pt x="0" y="16865"/>
                  </a:lnTo>
                  <a:lnTo>
                    <a:pt x="10756" y="18389"/>
                  </a:lnTo>
                  <a:lnTo>
                    <a:pt x="18376" y="19913"/>
                  </a:lnTo>
                  <a:lnTo>
                    <a:pt x="27520" y="54965"/>
                  </a:lnTo>
                  <a:lnTo>
                    <a:pt x="27520" y="294525"/>
                  </a:lnTo>
                  <a:lnTo>
                    <a:pt x="10756" y="332625"/>
                  </a:lnTo>
                  <a:lnTo>
                    <a:pt x="0" y="332625"/>
                  </a:lnTo>
                  <a:lnTo>
                    <a:pt x="0" y="341858"/>
                  </a:lnTo>
                  <a:lnTo>
                    <a:pt x="125158" y="341858"/>
                  </a:lnTo>
                  <a:lnTo>
                    <a:pt x="125158" y="332625"/>
                  </a:lnTo>
                  <a:close/>
                </a:path>
                <a:path w="526414" h="347980">
                  <a:moveTo>
                    <a:pt x="234886" y="38201"/>
                  </a:moveTo>
                  <a:lnTo>
                    <a:pt x="210883" y="2476"/>
                  </a:lnTo>
                  <a:lnTo>
                    <a:pt x="196786" y="0"/>
                  </a:lnTo>
                  <a:lnTo>
                    <a:pt x="189064" y="596"/>
                  </a:lnTo>
                  <a:lnTo>
                    <a:pt x="159270" y="30480"/>
                  </a:lnTo>
                  <a:lnTo>
                    <a:pt x="158686" y="38201"/>
                  </a:lnTo>
                  <a:lnTo>
                    <a:pt x="159270" y="45910"/>
                  </a:lnTo>
                  <a:lnTo>
                    <a:pt x="189064" y="75488"/>
                  </a:lnTo>
                  <a:lnTo>
                    <a:pt x="196786" y="76301"/>
                  </a:lnTo>
                  <a:lnTo>
                    <a:pt x="204254" y="75488"/>
                  </a:lnTo>
                  <a:lnTo>
                    <a:pt x="234048" y="45910"/>
                  </a:lnTo>
                  <a:lnTo>
                    <a:pt x="234886" y="38201"/>
                  </a:lnTo>
                  <a:close/>
                </a:path>
                <a:path w="526414" h="347980">
                  <a:moveTo>
                    <a:pt x="257835" y="332613"/>
                  </a:moveTo>
                  <a:lnTo>
                    <a:pt x="230619" y="305066"/>
                  </a:lnTo>
                  <a:lnTo>
                    <a:pt x="230314" y="294513"/>
                  </a:lnTo>
                  <a:lnTo>
                    <a:pt x="230314" y="111442"/>
                  </a:lnTo>
                  <a:lnTo>
                    <a:pt x="134200" y="111442"/>
                  </a:lnTo>
                  <a:lnTo>
                    <a:pt x="134200" y="120586"/>
                  </a:lnTo>
                  <a:lnTo>
                    <a:pt x="144868" y="120586"/>
                  </a:lnTo>
                  <a:lnTo>
                    <a:pt x="152590" y="123634"/>
                  </a:lnTo>
                  <a:lnTo>
                    <a:pt x="161734" y="158686"/>
                  </a:lnTo>
                  <a:lnTo>
                    <a:pt x="161734" y="294513"/>
                  </a:lnTo>
                  <a:lnTo>
                    <a:pt x="144868" y="332613"/>
                  </a:lnTo>
                  <a:lnTo>
                    <a:pt x="134200" y="332613"/>
                  </a:lnTo>
                  <a:lnTo>
                    <a:pt x="134200" y="341858"/>
                  </a:lnTo>
                  <a:lnTo>
                    <a:pt x="257835" y="341858"/>
                  </a:lnTo>
                  <a:lnTo>
                    <a:pt x="257835" y="332613"/>
                  </a:lnTo>
                  <a:close/>
                </a:path>
                <a:path w="526414" h="347980">
                  <a:moveTo>
                    <a:pt x="526249" y="321957"/>
                  </a:moveTo>
                  <a:lnTo>
                    <a:pt x="517105" y="320433"/>
                  </a:lnTo>
                  <a:lnTo>
                    <a:pt x="511009" y="318909"/>
                  </a:lnTo>
                  <a:lnTo>
                    <a:pt x="507961" y="315861"/>
                  </a:lnTo>
                  <a:lnTo>
                    <a:pt x="503389" y="314337"/>
                  </a:lnTo>
                  <a:lnTo>
                    <a:pt x="501357" y="311289"/>
                  </a:lnTo>
                  <a:lnTo>
                    <a:pt x="500341" y="309765"/>
                  </a:lnTo>
                  <a:lnTo>
                    <a:pt x="500341" y="303669"/>
                  </a:lnTo>
                  <a:lnTo>
                    <a:pt x="499465" y="299974"/>
                  </a:lnTo>
                  <a:lnTo>
                    <a:pt x="499008" y="293573"/>
                  </a:lnTo>
                  <a:lnTo>
                    <a:pt x="498856" y="285381"/>
                  </a:lnTo>
                  <a:lnTo>
                    <a:pt x="498817" y="132791"/>
                  </a:lnTo>
                  <a:lnTo>
                    <a:pt x="498817" y="7632"/>
                  </a:lnTo>
                  <a:lnTo>
                    <a:pt x="396608" y="7632"/>
                  </a:lnTo>
                  <a:lnTo>
                    <a:pt x="396608" y="18389"/>
                  </a:lnTo>
                  <a:lnTo>
                    <a:pt x="407276" y="18389"/>
                  </a:lnTo>
                  <a:lnTo>
                    <a:pt x="414896" y="19913"/>
                  </a:lnTo>
                  <a:lnTo>
                    <a:pt x="430136" y="64109"/>
                  </a:lnTo>
                  <a:lnTo>
                    <a:pt x="430136" y="132791"/>
                  </a:lnTo>
                  <a:lnTo>
                    <a:pt x="430136" y="163271"/>
                  </a:lnTo>
                  <a:lnTo>
                    <a:pt x="430136" y="285381"/>
                  </a:lnTo>
                  <a:lnTo>
                    <a:pt x="419849" y="300253"/>
                  </a:lnTo>
                  <a:lnTo>
                    <a:pt x="409562" y="310718"/>
                  </a:lnTo>
                  <a:lnTo>
                    <a:pt x="399275" y="316877"/>
                  </a:lnTo>
                  <a:lnTo>
                    <a:pt x="388988" y="318909"/>
                  </a:lnTo>
                  <a:lnTo>
                    <a:pt x="381368" y="318909"/>
                  </a:lnTo>
                  <a:lnTo>
                    <a:pt x="355460" y="283857"/>
                  </a:lnTo>
                  <a:lnTo>
                    <a:pt x="349681" y="240055"/>
                  </a:lnTo>
                  <a:lnTo>
                    <a:pt x="349364" y="219748"/>
                  </a:lnTo>
                  <a:lnTo>
                    <a:pt x="349681" y="200799"/>
                  </a:lnTo>
                  <a:lnTo>
                    <a:pt x="355460" y="160223"/>
                  </a:lnTo>
                  <a:lnTo>
                    <a:pt x="370700" y="134315"/>
                  </a:lnTo>
                  <a:lnTo>
                    <a:pt x="373748" y="131267"/>
                  </a:lnTo>
                  <a:lnTo>
                    <a:pt x="378320" y="128219"/>
                  </a:lnTo>
                  <a:lnTo>
                    <a:pt x="384416" y="128219"/>
                  </a:lnTo>
                  <a:lnTo>
                    <a:pt x="397560" y="130479"/>
                  </a:lnTo>
                  <a:lnTo>
                    <a:pt x="409562" y="137172"/>
                  </a:lnTo>
                  <a:lnTo>
                    <a:pt x="420420" y="148145"/>
                  </a:lnTo>
                  <a:lnTo>
                    <a:pt x="430136" y="163271"/>
                  </a:lnTo>
                  <a:lnTo>
                    <a:pt x="430136" y="132791"/>
                  </a:lnTo>
                  <a:lnTo>
                    <a:pt x="425373" y="128219"/>
                  </a:lnTo>
                  <a:lnTo>
                    <a:pt x="422427" y="125374"/>
                  </a:lnTo>
                  <a:lnTo>
                    <a:pt x="415277" y="119265"/>
                  </a:lnTo>
                  <a:lnTo>
                    <a:pt x="372224" y="105359"/>
                  </a:lnTo>
                  <a:lnTo>
                    <a:pt x="359918" y="106210"/>
                  </a:lnTo>
                  <a:lnTo>
                    <a:pt x="314274" y="127901"/>
                  </a:lnTo>
                  <a:lnTo>
                    <a:pt x="289839" y="163271"/>
                  </a:lnTo>
                  <a:lnTo>
                    <a:pt x="278269" y="212432"/>
                  </a:lnTo>
                  <a:lnTo>
                    <a:pt x="277647" y="230416"/>
                  </a:lnTo>
                  <a:lnTo>
                    <a:pt x="278815" y="252691"/>
                  </a:lnTo>
                  <a:lnTo>
                    <a:pt x="288582" y="292023"/>
                  </a:lnTo>
                  <a:lnTo>
                    <a:pt x="311429" y="326009"/>
                  </a:lnTo>
                  <a:lnTo>
                    <a:pt x="346837" y="345605"/>
                  </a:lnTo>
                  <a:lnTo>
                    <a:pt x="367652" y="347954"/>
                  </a:lnTo>
                  <a:lnTo>
                    <a:pt x="375640" y="347624"/>
                  </a:lnTo>
                  <a:lnTo>
                    <a:pt x="412991" y="329768"/>
                  </a:lnTo>
                  <a:lnTo>
                    <a:pt x="430136" y="311289"/>
                  </a:lnTo>
                  <a:lnTo>
                    <a:pt x="430136" y="347954"/>
                  </a:lnTo>
                  <a:lnTo>
                    <a:pt x="526249" y="329577"/>
                  </a:lnTo>
                  <a:lnTo>
                    <a:pt x="526249" y="321957"/>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859974" y="467118"/>
            <a:ext cx="1135938" cy="301999"/>
            <a:chOff x="5707575" y="467117"/>
            <a:chExt cx="1135938" cy="301999"/>
          </a:xfrm>
        </p:grpSpPr>
        <p:sp>
          <p:nvSpPr>
            <p:cNvPr id="14" name="object 14"/>
            <p:cNvSpPr/>
            <p:nvPr/>
          </p:nvSpPr>
          <p:spPr>
            <a:xfrm>
              <a:off x="5707575" y="467117"/>
              <a:ext cx="437589" cy="301999"/>
            </a:xfrm>
            <a:custGeom>
              <a:avLst/>
              <a:gdLst/>
              <a:ahLst/>
              <a:cxnLst/>
              <a:rect l="l" t="t" r="r" b="b"/>
              <a:pathLst>
                <a:path w="495934" h="342265">
                  <a:moveTo>
                    <a:pt x="347757" y="341852"/>
                  </a:moveTo>
                  <a:lnTo>
                    <a:pt x="338613" y="341852"/>
                  </a:lnTo>
                  <a:lnTo>
                    <a:pt x="256222" y="126682"/>
                  </a:lnTo>
                  <a:lnTo>
                    <a:pt x="164687" y="341852"/>
                  </a:lnTo>
                  <a:lnTo>
                    <a:pt x="155543" y="341852"/>
                  </a:lnTo>
                  <a:lnTo>
                    <a:pt x="38290" y="50339"/>
                  </a:lnTo>
                  <a:lnTo>
                    <a:pt x="32004" y="36290"/>
                  </a:lnTo>
                  <a:lnTo>
                    <a:pt x="0" y="9239"/>
                  </a:lnTo>
                  <a:lnTo>
                    <a:pt x="0" y="0"/>
                  </a:lnTo>
                  <a:lnTo>
                    <a:pt x="144875" y="0"/>
                  </a:lnTo>
                  <a:lnTo>
                    <a:pt x="144875" y="9239"/>
                  </a:lnTo>
                  <a:lnTo>
                    <a:pt x="134207" y="9239"/>
                  </a:lnTo>
                  <a:lnTo>
                    <a:pt x="126587" y="10763"/>
                  </a:lnTo>
                  <a:lnTo>
                    <a:pt x="122015" y="15335"/>
                  </a:lnTo>
                  <a:lnTo>
                    <a:pt x="117443" y="18383"/>
                  </a:lnTo>
                  <a:lnTo>
                    <a:pt x="115919" y="21431"/>
                  </a:lnTo>
                  <a:lnTo>
                    <a:pt x="115919" y="26003"/>
                  </a:lnTo>
                  <a:lnTo>
                    <a:pt x="116752" y="31980"/>
                  </a:lnTo>
                  <a:lnTo>
                    <a:pt x="119157" y="40671"/>
                  </a:lnTo>
                  <a:lnTo>
                    <a:pt x="122991" y="51935"/>
                  </a:lnTo>
                  <a:lnTo>
                    <a:pt x="128111" y="65627"/>
                  </a:lnTo>
                  <a:lnTo>
                    <a:pt x="193643" y="227361"/>
                  </a:lnTo>
                  <a:lnTo>
                    <a:pt x="245554" y="102298"/>
                  </a:lnTo>
                  <a:lnTo>
                    <a:pt x="231838" y="65627"/>
                  </a:lnTo>
                  <a:lnTo>
                    <a:pt x="215074" y="27527"/>
                  </a:lnTo>
                  <a:lnTo>
                    <a:pt x="187547" y="9239"/>
                  </a:lnTo>
                  <a:lnTo>
                    <a:pt x="176879" y="9239"/>
                  </a:lnTo>
                  <a:lnTo>
                    <a:pt x="176879" y="0"/>
                  </a:lnTo>
                  <a:lnTo>
                    <a:pt x="338613" y="0"/>
                  </a:lnTo>
                  <a:lnTo>
                    <a:pt x="338613" y="9239"/>
                  </a:lnTo>
                  <a:lnTo>
                    <a:pt x="327945" y="9239"/>
                  </a:lnTo>
                  <a:lnTo>
                    <a:pt x="318801" y="10763"/>
                  </a:lnTo>
                  <a:lnTo>
                    <a:pt x="314229" y="12287"/>
                  </a:lnTo>
                  <a:lnTo>
                    <a:pt x="308133" y="15335"/>
                  </a:lnTo>
                  <a:lnTo>
                    <a:pt x="306609" y="18383"/>
                  </a:lnTo>
                  <a:lnTo>
                    <a:pt x="305085" y="19907"/>
                  </a:lnTo>
                  <a:lnTo>
                    <a:pt x="303466" y="22955"/>
                  </a:lnTo>
                  <a:lnTo>
                    <a:pt x="303466" y="27527"/>
                  </a:lnTo>
                  <a:lnTo>
                    <a:pt x="304076" y="31480"/>
                  </a:lnTo>
                  <a:lnTo>
                    <a:pt x="305990" y="38576"/>
                  </a:lnTo>
                  <a:lnTo>
                    <a:pt x="309333" y="48529"/>
                  </a:lnTo>
                  <a:lnTo>
                    <a:pt x="375189" y="219741"/>
                  </a:lnTo>
                  <a:lnTo>
                    <a:pt x="430149" y="76295"/>
                  </a:lnTo>
                  <a:lnTo>
                    <a:pt x="439150" y="51220"/>
                  </a:lnTo>
                  <a:lnTo>
                    <a:pt x="440817" y="45815"/>
                  </a:lnTo>
                  <a:lnTo>
                    <a:pt x="440817" y="41243"/>
                  </a:lnTo>
                  <a:lnTo>
                    <a:pt x="442341" y="36671"/>
                  </a:lnTo>
                  <a:lnTo>
                    <a:pt x="442341" y="24479"/>
                  </a:lnTo>
                  <a:lnTo>
                    <a:pt x="439293" y="19907"/>
                  </a:lnTo>
                  <a:lnTo>
                    <a:pt x="408717" y="9239"/>
                  </a:lnTo>
                  <a:lnTo>
                    <a:pt x="408717" y="0"/>
                  </a:lnTo>
                  <a:lnTo>
                    <a:pt x="495681" y="0"/>
                  </a:lnTo>
                  <a:lnTo>
                    <a:pt x="495681" y="9239"/>
                  </a:lnTo>
                  <a:lnTo>
                    <a:pt x="489585" y="9239"/>
                  </a:lnTo>
                  <a:lnTo>
                    <a:pt x="483489" y="12287"/>
                  </a:lnTo>
                  <a:lnTo>
                    <a:pt x="478917" y="13811"/>
                  </a:lnTo>
                  <a:lnTo>
                    <a:pt x="471297" y="21431"/>
                  </a:lnTo>
                  <a:lnTo>
                    <a:pt x="468249" y="27527"/>
                  </a:lnTo>
                  <a:lnTo>
                    <a:pt x="453009" y="65627"/>
                  </a:lnTo>
                  <a:lnTo>
                    <a:pt x="347757" y="341852"/>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6159734" y="553345"/>
              <a:ext cx="349960" cy="214060"/>
            </a:xfrm>
            <a:prstGeom prst="rect">
              <a:avLst/>
            </a:prstGeom>
          </p:spPr>
        </p:pic>
        <p:sp>
          <p:nvSpPr>
            <p:cNvPr id="16" name="object 16"/>
            <p:cNvSpPr/>
            <p:nvPr/>
          </p:nvSpPr>
          <p:spPr>
            <a:xfrm>
              <a:off x="6525830" y="484682"/>
              <a:ext cx="135031" cy="280147"/>
            </a:xfrm>
            <a:custGeom>
              <a:avLst/>
              <a:gdLst/>
              <a:ahLst/>
              <a:cxnLst/>
              <a:rect l="l" t="t" r="r" b="b"/>
              <a:pathLst>
                <a:path w="153034" h="317500">
                  <a:moveTo>
                    <a:pt x="88487" y="317373"/>
                  </a:moveTo>
                  <a:lnTo>
                    <a:pt x="51911" y="305085"/>
                  </a:lnTo>
                  <a:lnTo>
                    <a:pt x="30980" y="271581"/>
                  </a:lnTo>
                  <a:lnTo>
                    <a:pt x="29051" y="231933"/>
                  </a:lnTo>
                  <a:lnTo>
                    <a:pt x="29051" y="108299"/>
                  </a:lnTo>
                  <a:lnTo>
                    <a:pt x="0" y="108299"/>
                  </a:lnTo>
                  <a:lnTo>
                    <a:pt x="0" y="99155"/>
                  </a:lnTo>
                  <a:lnTo>
                    <a:pt x="14580" y="88581"/>
                  </a:lnTo>
                  <a:lnTo>
                    <a:pt x="28277" y="77426"/>
                  </a:lnTo>
                  <a:lnTo>
                    <a:pt x="62793" y="41362"/>
                  </a:lnTo>
                  <a:lnTo>
                    <a:pt x="90011" y="0"/>
                  </a:lnTo>
                  <a:lnTo>
                    <a:pt x="97631" y="0"/>
                  </a:lnTo>
                  <a:lnTo>
                    <a:pt x="97631" y="83915"/>
                  </a:lnTo>
                  <a:lnTo>
                    <a:pt x="152590" y="83915"/>
                  </a:lnTo>
                  <a:lnTo>
                    <a:pt x="152590" y="108299"/>
                  </a:lnTo>
                  <a:lnTo>
                    <a:pt x="97631" y="108299"/>
                  </a:lnTo>
                  <a:lnTo>
                    <a:pt x="97631" y="250221"/>
                  </a:lnTo>
                  <a:lnTo>
                    <a:pt x="97893" y="259413"/>
                  </a:lnTo>
                  <a:lnTo>
                    <a:pt x="98583" y="266604"/>
                  </a:lnTo>
                  <a:lnTo>
                    <a:pt x="99560" y="272081"/>
                  </a:lnTo>
                  <a:lnTo>
                    <a:pt x="100679" y="276129"/>
                  </a:lnTo>
                  <a:lnTo>
                    <a:pt x="100679" y="279177"/>
                  </a:lnTo>
                  <a:lnTo>
                    <a:pt x="109823" y="288321"/>
                  </a:lnTo>
                  <a:lnTo>
                    <a:pt x="115919" y="288321"/>
                  </a:lnTo>
                  <a:lnTo>
                    <a:pt x="123030" y="286869"/>
                  </a:lnTo>
                  <a:lnTo>
                    <a:pt x="130444" y="282416"/>
                  </a:lnTo>
                  <a:lnTo>
                    <a:pt x="137859" y="274820"/>
                  </a:lnTo>
                  <a:lnTo>
                    <a:pt x="144970" y="263937"/>
                  </a:lnTo>
                  <a:lnTo>
                    <a:pt x="152590" y="270033"/>
                  </a:lnTo>
                  <a:lnTo>
                    <a:pt x="141502" y="290932"/>
                  </a:lnTo>
                  <a:lnTo>
                    <a:pt x="126825" y="305704"/>
                  </a:lnTo>
                  <a:lnTo>
                    <a:pt x="109004" y="314476"/>
                  </a:lnTo>
                  <a:lnTo>
                    <a:pt x="88487" y="317373"/>
                  </a:lnTo>
                  <a:close/>
                </a:path>
              </a:pathLst>
            </a:custGeom>
            <a:solidFill>
              <a:srgbClr val="006633"/>
            </a:solidFill>
          </p:spPr>
          <p:txBody>
            <a:bodyPr wrap="square" lIns="0" tIns="0" rIns="0" bIns="0" rtlCol="0"/>
            <a:lstStyle/>
            <a:p>
              <a:endParaRPr/>
            </a:p>
          </p:txBody>
        </p:sp>
        <p:pic>
          <p:nvPicPr>
            <p:cNvPr id="17" name="object 17"/>
            <p:cNvPicPr/>
            <p:nvPr/>
          </p:nvPicPr>
          <p:blipFill>
            <a:blip r:embed="rId6"/>
            <a:stretch>
              <a:fillRect/>
            </a:stretch>
          </p:blipFill>
          <p:spPr>
            <a:xfrm>
              <a:off x="6673913" y="553346"/>
              <a:ext cx="169601" cy="214060"/>
            </a:xfrm>
            <a:prstGeom prst="rect">
              <a:avLst/>
            </a:prstGeom>
          </p:spPr>
        </p:pic>
      </p:grpSp>
      <p:grpSp>
        <p:nvGrpSpPr>
          <p:cNvPr id="18" name="object 18"/>
          <p:cNvGrpSpPr/>
          <p:nvPr/>
        </p:nvGrpSpPr>
        <p:grpSpPr>
          <a:xfrm>
            <a:off x="967600" y="1559019"/>
            <a:ext cx="946168" cy="250367"/>
            <a:chOff x="815200" y="1559018"/>
            <a:chExt cx="946168" cy="250367"/>
          </a:xfrm>
        </p:grpSpPr>
        <p:sp>
          <p:nvSpPr>
            <p:cNvPr id="19" name="object 19"/>
            <p:cNvSpPr/>
            <p:nvPr/>
          </p:nvSpPr>
          <p:spPr>
            <a:xfrm>
              <a:off x="815200" y="1559018"/>
              <a:ext cx="317687" cy="246529"/>
            </a:xfrm>
            <a:custGeom>
              <a:avLst/>
              <a:gdLst/>
              <a:ahLst/>
              <a:cxnLst/>
              <a:rect l="l" t="t" r="r" b="b"/>
              <a:pathLst>
                <a:path w="360044" h="279400">
                  <a:moveTo>
                    <a:pt x="283654" y="279177"/>
                  </a:moveTo>
                  <a:lnTo>
                    <a:pt x="247078" y="279177"/>
                  </a:lnTo>
                  <a:lnTo>
                    <a:pt x="189166" y="65531"/>
                  </a:lnTo>
                  <a:lnTo>
                    <a:pt x="185380" y="53887"/>
                  </a:lnTo>
                  <a:lnTo>
                    <a:pt x="182880" y="44386"/>
                  </a:lnTo>
                  <a:lnTo>
                    <a:pt x="181236" y="37457"/>
                  </a:lnTo>
                  <a:lnTo>
                    <a:pt x="180022" y="33527"/>
                  </a:lnTo>
                  <a:lnTo>
                    <a:pt x="175557" y="50672"/>
                  </a:lnTo>
                  <a:lnTo>
                    <a:pt x="173713" y="58388"/>
                  </a:lnTo>
                  <a:lnTo>
                    <a:pt x="172307" y="65531"/>
                  </a:lnTo>
                  <a:lnTo>
                    <a:pt x="112871" y="279177"/>
                  </a:lnTo>
                  <a:lnTo>
                    <a:pt x="74771" y="279177"/>
                  </a:lnTo>
                  <a:lnTo>
                    <a:pt x="0" y="0"/>
                  </a:lnTo>
                  <a:lnTo>
                    <a:pt x="38100" y="0"/>
                  </a:lnTo>
                  <a:lnTo>
                    <a:pt x="80867" y="183070"/>
                  </a:lnTo>
                  <a:lnTo>
                    <a:pt x="84272" y="197024"/>
                  </a:lnTo>
                  <a:lnTo>
                    <a:pt x="87534" y="211264"/>
                  </a:lnTo>
                  <a:lnTo>
                    <a:pt x="90511" y="225504"/>
                  </a:lnTo>
                  <a:lnTo>
                    <a:pt x="93059" y="239458"/>
                  </a:lnTo>
                  <a:lnTo>
                    <a:pt x="97321" y="220027"/>
                  </a:lnTo>
                  <a:lnTo>
                    <a:pt x="100869" y="205168"/>
                  </a:lnTo>
                  <a:lnTo>
                    <a:pt x="103560" y="194881"/>
                  </a:lnTo>
                  <a:lnTo>
                    <a:pt x="158591" y="0"/>
                  </a:lnTo>
                  <a:lnTo>
                    <a:pt x="202882" y="0"/>
                  </a:lnTo>
                  <a:lnTo>
                    <a:pt x="249936" y="166980"/>
                  </a:lnTo>
                  <a:lnTo>
                    <a:pt x="256222" y="192202"/>
                  </a:lnTo>
                  <a:lnTo>
                    <a:pt x="261366" y="216263"/>
                  </a:lnTo>
                  <a:lnTo>
                    <a:pt x="265366" y="239458"/>
                  </a:lnTo>
                  <a:lnTo>
                    <a:pt x="267938" y="226313"/>
                  </a:lnTo>
                  <a:lnTo>
                    <a:pt x="271081" y="212026"/>
                  </a:lnTo>
                  <a:lnTo>
                    <a:pt x="274796" y="196595"/>
                  </a:lnTo>
                  <a:lnTo>
                    <a:pt x="279082" y="180022"/>
                  </a:lnTo>
                  <a:lnTo>
                    <a:pt x="323373" y="0"/>
                  </a:lnTo>
                  <a:lnTo>
                    <a:pt x="359949" y="0"/>
                  </a:lnTo>
                  <a:lnTo>
                    <a:pt x="283654" y="279177"/>
                  </a:lnTo>
                  <a:close/>
                </a:path>
              </a:pathLst>
            </a:custGeom>
            <a:solidFill>
              <a:srgbClr val="0000FF"/>
            </a:solidFill>
          </p:spPr>
          <p:txBody>
            <a:bodyPr wrap="square" lIns="0" tIns="0" rIns="0" bIns="0" rtlCol="0"/>
            <a:lstStyle/>
            <a:p>
              <a:endParaRPr/>
            </a:p>
          </p:txBody>
        </p:sp>
        <p:pic>
          <p:nvPicPr>
            <p:cNvPr id="20" name="object 20"/>
            <p:cNvPicPr/>
            <p:nvPr/>
          </p:nvPicPr>
          <p:blipFill>
            <a:blip r:embed="rId7"/>
            <a:stretch>
              <a:fillRect/>
            </a:stretch>
          </p:blipFill>
          <p:spPr>
            <a:xfrm>
              <a:off x="1135492" y="1622219"/>
              <a:ext cx="165566" cy="187166"/>
            </a:xfrm>
            <a:prstGeom prst="rect">
              <a:avLst/>
            </a:prstGeom>
          </p:spPr>
        </p:pic>
        <p:pic>
          <p:nvPicPr>
            <p:cNvPr id="21" name="object 21"/>
            <p:cNvPicPr/>
            <p:nvPr/>
          </p:nvPicPr>
          <p:blipFill>
            <a:blip r:embed="rId8"/>
            <a:stretch>
              <a:fillRect/>
            </a:stretch>
          </p:blipFill>
          <p:spPr>
            <a:xfrm>
              <a:off x="1326608" y="1622219"/>
              <a:ext cx="148085" cy="187166"/>
            </a:xfrm>
            <a:prstGeom prst="rect">
              <a:avLst/>
            </a:prstGeom>
          </p:spPr>
        </p:pic>
        <p:sp>
          <p:nvSpPr>
            <p:cNvPr id="22" name="object 22"/>
            <p:cNvSpPr/>
            <p:nvPr/>
          </p:nvSpPr>
          <p:spPr>
            <a:xfrm>
              <a:off x="1493520" y="1564397"/>
              <a:ext cx="87966" cy="243728"/>
            </a:xfrm>
            <a:custGeom>
              <a:avLst/>
              <a:gdLst/>
              <a:ahLst/>
              <a:cxnLst/>
              <a:rect l="l" t="t" r="r" b="b"/>
              <a:pathLst>
                <a:path w="99694" h="276225">
                  <a:moveTo>
                    <a:pt x="73247" y="276129"/>
                  </a:moveTo>
                  <a:lnTo>
                    <a:pt x="33527" y="260889"/>
                  </a:lnTo>
                  <a:lnTo>
                    <a:pt x="25907" y="213550"/>
                  </a:lnTo>
                  <a:lnTo>
                    <a:pt x="25907" y="97631"/>
                  </a:lnTo>
                  <a:lnTo>
                    <a:pt x="0" y="97631"/>
                  </a:lnTo>
                  <a:lnTo>
                    <a:pt x="0" y="70103"/>
                  </a:lnTo>
                  <a:lnTo>
                    <a:pt x="25907" y="70103"/>
                  </a:lnTo>
                  <a:lnTo>
                    <a:pt x="25907" y="19811"/>
                  </a:lnTo>
                  <a:lnTo>
                    <a:pt x="59531" y="0"/>
                  </a:lnTo>
                  <a:lnTo>
                    <a:pt x="59531" y="70103"/>
                  </a:lnTo>
                  <a:lnTo>
                    <a:pt x="94583" y="70103"/>
                  </a:lnTo>
                  <a:lnTo>
                    <a:pt x="94583" y="97631"/>
                  </a:lnTo>
                  <a:lnTo>
                    <a:pt x="59531" y="97631"/>
                  </a:lnTo>
                  <a:lnTo>
                    <a:pt x="59531" y="225742"/>
                  </a:lnTo>
                  <a:lnTo>
                    <a:pt x="61055" y="231838"/>
                  </a:lnTo>
                  <a:lnTo>
                    <a:pt x="61055" y="234886"/>
                  </a:lnTo>
                  <a:lnTo>
                    <a:pt x="62579" y="237934"/>
                  </a:lnTo>
                  <a:lnTo>
                    <a:pt x="65627" y="239553"/>
                  </a:lnTo>
                  <a:lnTo>
                    <a:pt x="67151" y="241077"/>
                  </a:lnTo>
                  <a:lnTo>
                    <a:pt x="70199" y="242601"/>
                  </a:lnTo>
                  <a:lnTo>
                    <a:pt x="74771" y="244125"/>
                  </a:lnTo>
                  <a:lnTo>
                    <a:pt x="88487" y="244125"/>
                  </a:lnTo>
                  <a:lnTo>
                    <a:pt x="94583" y="242601"/>
                  </a:lnTo>
                  <a:lnTo>
                    <a:pt x="99155" y="273081"/>
                  </a:lnTo>
                  <a:lnTo>
                    <a:pt x="85629" y="275177"/>
                  </a:lnTo>
                  <a:lnTo>
                    <a:pt x="79224" y="275867"/>
                  </a:lnTo>
                  <a:lnTo>
                    <a:pt x="73247" y="276129"/>
                  </a:lnTo>
                  <a:close/>
                </a:path>
              </a:pathLst>
            </a:custGeom>
            <a:solidFill>
              <a:srgbClr val="0000FF"/>
            </a:solidFill>
          </p:spPr>
          <p:txBody>
            <a:bodyPr wrap="square" lIns="0" tIns="0" rIns="0" bIns="0" rtlCol="0"/>
            <a:lstStyle/>
            <a:p>
              <a:endParaRPr/>
            </a:p>
          </p:txBody>
        </p:sp>
        <p:pic>
          <p:nvPicPr>
            <p:cNvPr id="23" name="object 23"/>
            <p:cNvPicPr/>
            <p:nvPr/>
          </p:nvPicPr>
          <p:blipFill>
            <a:blip r:embed="rId9"/>
            <a:stretch>
              <a:fillRect/>
            </a:stretch>
          </p:blipFill>
          <p:spPr>
            <a:xfrm>
              <a:off x="1595801" y="1622219"/>
              <a:ext cx="165566" cy="187166"/>
            </a:xfrm>
            <a:prstGeom prst="rect">
              <a:avLst/>
            </a:prstGeom>
          </p:spPr>
        </p:pic>
      </p:grpSp>
      <p:grpSp>
        <p:nvGrpSpPr>
          <p:cNvPr id="24" name="object 24"/>
          <p:cNvGrpSpPr/>
          <p:nvPr/>
        </p:nvGrpSpPr>
        <p:grpSpPr>
          <a:xfrm>
            <a:off x="2186996" y="1558939"/>
            <a:ext cx="1596166" cy="319334"/>
            <a:chOff x="2034596" y="1558939"/>
            <a:chExt cx="1596166" cy="319334"/>
          </a:xfrm>
        </p:grpSpPr>
        <p:sp>
          <p:nvSpPr>
            <p:cNvPr id="25" name="object 25"/>
            <p:cNvSpPr/>
            <p:nvPr/>
          </p:nvSpPr>
          <p:spPr>
            <a:xfrm>
              <a:off x="2034596" y="1622219"/>
              <a:ext cx="157443" cy="256054"/>
            </a:xfrm>
            <a:custGeom>
              <a:avLst/>
              <a:gdLst/>
              <a:ahLst/>
              <a:cxnLst/>
              <a:rect l="l" t="t" r="r" b="b"/>
              <a:pathLst>
                <a:path w="178435" h="290194">
                  <a:moveTo>
                    <a:pt x="88487" y="207549"/>
                  </a:moveTo>
                  <a:lnTo>
                    <a:pt x="51065" y="200310"/>
                  </a:lnTo>
                  <a:lnTo>
                    <a:pt x="12858" y="161322"/>
                  </a:lnTo>
                  <a:lnTo>
                    <a:pt x="0" y="105346"/>
                  </a:lnTo>
                  <a:lnTo>
                    <a:pt x="809" y="90956"/>
                  </a:lnTo>
                  <a:lnTo>
                    <a:pt x="10668" y="51911"/>
                  </a:lnTo>
                  <a:lnTo>
                    <a:pt x="41148" y="13811"/>
                  </a:lnTo>
                  <a:lnTo>
                    <a:pt x="88487" y="0"/>
                  </a:lnTo>
                  <a:lnTo>
                    <a:pt x="105918" y="1967"/>
                  </a:lnTo>
                  <a:lnTo>
                    <a:pt x="121634" y="7667"/>
                  </a:lnTo>
                  <a:lnTo>
                    <a:pt x="135636" y="16796"/>
                  </a:lnTo>
                  <a:lnTo>
                    <a:pt x="147923" y="29051"/>
                  </a:lnTo>
                  <a:lnTo>
                    <a:pt x="91535" y="29051"/>
                  </a:lnTo>
                  <a:lnTo>
                    <a:pt x="80359" y="30194"/>
                  </a:lnTo>
                  <a:lnTo>
                    <a:pt x="44696" y="57627"/>
                  </a:lnTo>
                  <a:lnTo>
                    <a:pt x="35052" y="102298"/>
                  </a:lnTo>
                  <a:lnTo>
                    <a:pt x="36171" y="121205"/>
                  </a:lnTo>
                  <a:lnTo>
                    <a:pt x="51816" y="160210"/>
                  </a:lnTo>
                  <a:lnTo>
                    <a:pt x="91535" y="178593"/>
                  </a:lnTo>
                  <a:lnTo>
                    <a:pt x="178403" y="178593"/>
                  </a:lnTo>
                  <a:lnTo>
                    <a:pt x="178363" y="181641"/>
                  </a:lnTo>
                  <a:lnTo>
                    <a:pt x="144875" y="181641"/>
                  </a:lnTo>
                  <a:lnTo>
                    <a:pt x="132635" y="192762"/>
                  </a:lnTo>
                  <a:lnTo>
                    <a:pt x="118967" y="200882"/>
                  </a:lnTo>
                  <a:lnTo>
                    <a:pt x="104155" y="205859"/>
                  </a:lnTo>
                  <a:lnTo>
                    <a:pt x="88487" y="207549"/>
                  </a:lnTo>
                  <a:close/>
                </a:path>
                <a:path w="178435" h="290194">
                  <a:moveTo>
                    <a:pt x="178403" y="178593"/>
                  </a:moveTo>
                  <a:lnTo>
                    <a:pt x="91535" y="178593"/>
                  </a:lnTo>
                  <a:lnTo>
                    <a:pt x="102655" y="177687"/>
                  </a:lnTo>
                  <a:lnTo>
                    <a:pt x="113061" y="174771"/>
                  </a:lnTo>
                  <a:lnTo>
                    <a:pt x="142779" y="137921"/>
                  </a:lnTo>
                  <a:lnTo>
                    <a:pt x="146325" y="105346"/>
                  </a:lnTo>
                  <a:lnTo>
                    <a:pt x="146322" y="102298"/>
                  </a:lnTo>
                  <a:lnTo>
                    <a:pt x="138041" y="57865"/>
                  </a:lnTo>
                  <a:lnTo>
                    <a:pt x="102441" y="30194"/>
                  </a:lnTo>
                  <a:lnTo>
                    <a:pt x="91535" y="29051"/>
                  </a:lnTo>
                  <a:lnTo>
                    <a:pt x="147923" y="29051"/>
                  </a:lnTo>
                  <a:lnTo>
                    <a:pt x="147923" y="4571"/>
                  </a:lnTo>
                  <a:lnTo>
                    <a:pt x="178403" y="4571"/>
                  </a:lnTo>
                  <a:lnTo>
                    <a:pt x="178403" y="178593"/>
                  </a:lnTo>
                  <a:close/>
                </a:path>
                <a:path w="178435" h="290194">
                  <a:moveTo>
                    <a:pt x="160575" y="260984"/>
                  </a:moveTo>
                  <a:lnTo>
                    <a:pt x="86963" y="260984"/>
                  </a:lnTo>
                  <a:lnTo>
                    <a:pt x="98679" y="260412"/>
                  </a:lnTo>
                  <a:lnTo>
                    <a:pt x="108680" y="258687"/>
                  </a:lnTo>
                  <a:lnTo>
                    <a:pt x="138969" y="233529"/>
                  </a:lnTo>
                  <a:lnTo>
                    <a:pt x="144875" y="181641"/>
                  </a:lnTo>
                  <a:lnTo>
                    <a:pt x="178363" y="181641"/>
                  </a:lnTo>
                  <a:lnTo>
                    <a:pt x="176117" y="220503"/>
                  </a:lnTo>
                  <a:lnTo>
                    <a:pt x="163853" y="256944"/>
                  </a:lnTo>
                  <a:lnTo>
                    <a:pt x="160575" y="260984"/>
                  </a:lnTo>
                  <a:close/>
                </a:path>
                <a:path w="178435" h="290194">
                  <a:moveTo>
                    <a:pt x="86963" y="289940"/>
                  </a:moveTo>
                  <a:lnTo>
                    <a:pt x="41220" y="280296"/>
                  </a:lnTo>
                  <a:lnTo>
                    <a:pt x="12001" y="253317"/>
                  </a:lnTo>
                  <a:lnTo>
                    <a:pt x="7620" y="224313"/>
                  </a:lnTo>
                  <a:lnTo>
                    <a:pt x="41148" y="228885"/>
                  </a:lnTo>
                  <a:lnTo>
                    <a:pt x="42672" y="239553"/>
                  </a:lnTo>
                  <a:lnTo>
                    <a:pt x="45720" y="247173"/>
                  </a:lnTo>
                  <a:lnTo>
                    <a:pt x="86963" y="260984"/>
                  </a:lnTo>
                  <a:lnTo>
                    <a:pt x="160575" y="260984"/>
                  </a:lnTo>
                  <a:lnTo>
                    <a:pt x="156876" y="265545"/>
                  </a:lnTo>
                  <a:lnTo>
                    <a:pt x="115728" y="287464"/>
                  </a:lnTo>
                  <a:lnTo>
                    <a:pt x="102131" y="289345"/>
                  </a:lnTo>
                  <a:lnTo>
                    <a:pt x="86963" y="289940"/>
                  </a:lnTo>
                  <a:close/>
                </a:path>
              </a:pathLst>
            </a:custGeom>
            <a:solidFill>
              <a:srgbClr val="0000FF"/>
            </a:solidFill>
          </p:spPr>
          <p:txBody>
            <a:bodyPr wrap="square" lIns="0" tIns="0" rIns="0" bIns="0" rtlCol="0"/>
            <a:lstStyle/>
            <a:p>
              <a:endParaRPr/>
            </a:p>
          </p:txBody>
        </p:sp>
        <p:pic>
          <p:nvPicPr>
            <p:cNvPr id="26" name="object 26"/>
            <p:cNvPicPr/>
            <p:nvPr/>
          </p:nvPicPr>
          <p:blipFill>
            <a:blip r:embed="rId10"/>
            <a:stretch>
              <a:fillRect/>
            </a:stretch>
          </p:blipFill>
          <p:spPr>
            <a:xfrm>
              <a:off x="2228402" y="1622219"/>
              <a:ext cx="164222" cy="187166"/>
            </a:xfrm>
            <a:prstGeom prst="rect">
              <a:avLst/>
            </a:prstGeom>
          </p:spPr>
        </p:pic>
        <p:pic>
          <p:nvPicPr>
            <p:cNvPr id="27" name="object 27"/>
            <p:cNvPicPr/>
            <p:nvPr/>
          </p:nvPicPr>
          <p:blipFill>
            <a:blip r:embed="rId11"/>
            <a:stretch>
              <a:fillRect/>
            </a:stretch>
          </p:blipFill>
          <p:spPr>
            <a:xfrm>
              <a:off x="2430275" y="1622219"/>
              <a:ext cx="145312" cy="183131"/>
            </a:xfrm>
            <a:prstGeom prst="rect">
              <a:avLst/>
            </a:prstGeom>
          </p:spPr>
        </p:pic>
        <p:pic>
          <p:nvPicPr>
            <p:cNvPr id="28" name="object 28"/>
            <p:cNvPicPr/>
            <p:nvPr/>
          </p:nvPicPr>
          <p:blipFill>
            <a:blip r:embed="rId10"/>
            <a:stretch>
              <a:fillRect/>
            </a:stretch>
          </p:blipFill>
          <p:spPr>
            <a:xfrm>
              <a:off x="2611978" y="1622219"/>
              <a:ext cx="164222" cy="187166"/>
            </a:xfrm>
            <a:prstGeom prst="rect">
              <a:avLst/>
            </a:prstGeom>
          </p:spPr>
        </p:pic>
        <p:pic>
          <p:nvPicPr>
            <p:cNvPr id="29" name="object 29"/>
            <p:cNvPicPr/>
            <p:nvPr/>
          </p:nvPicPr>
          <p:blipFill>
            <a:blip r:embed="rId12"/>
            <a:stretch>
              <a:fillRect/>
            </a:stretch>
          </p:blipFill>
          <p:spPr>
            <a:xfrm>
              <a:off x="2813853" y="1622219"/>
              <a:ext cx="270537" cy="187166"/>
            </a:xfrm>
            <a:prstGeom prst="rect">
              <a:avLst/>
            </a:prstGeom>
          </p:spPr>
        </p:pic>
        <p:sp>
          <p:nvSpPr>
            <p:cNvPr id="30" name="object 30"/>
            <p:cNvSpPr/>
            <p:nvPr/>
          </p:nvSpPr>
          <p:spPr>
            <a:xfrm>
              <a:off x="3104556" y="1558939"/>
              <a:ext cx="142875" cy="249331"/>
            </a:xfrm>
            <a:custGeom>
              <a:avLst/>
              <a:gdLst/>
              <a:ahLst/>
              <a:cxnLst/>
              <a:rect l="l" t="t" r="r" b="b"/>
              <a:pathLst>
                <a:path w="161925" h="282575">
                  <a:moveTo>
                    <a:pt x="99148" y="279273"/>
                  </a:moveTo>
                  <a:lnTo>
                    <a:pt x="94576" y="248793"/>
                  </a:lnTo>
                  <a:lnTo>
                    <a:pt x="86956" y="250317"/>
                  </a:lnTo>
                  <a:lnTo>
                    <a:pt x="73240" y="250317"/>
                  </a:lnTo>
                  <a:lnTo>
                    <a:pt x="64096" y="245745"/>
                  </a:lnTo>
                  <a:lnTo>
                    <a:pt x="62572" y="244132"/>
                  </a:lnTo>
                  <a:lnTo>
                    <a:pt x="59524" y="238036"/>
                  </a:lnTo>
                  <a:lnTo>
                    <a:pt x="59524" y="103822"/>
                  </a:lnTo>
                  <a:lnTo>
                    <a:pt x="94576" y="103822"/>
                  </a:lnTo>
                  <a:lnTo>
                    <a:pt x="94576" y="76288"/>
                  </a:lnTo>
                  <a:lnTo>
                    <a:pt x="59524" y="76288"/>
                  </a:lnTo>
                  <a:lnTo>
                    <a:pt x="59524" y="6197"/>
                  </a:lnTo>
                  <a:lnTo>
                    <a:pt x="24384" y="26009"/>
                  </a:lnTo>
                  <a:lnTo>
                    <a:pt x="24384" y="76288"/>
                  </a:lnTo>
                  <a:lnTo>
                    <a:pt x="0" y="76288"/>
                  </a:lnTo>
                  <a:lnTo>
                    <a:pt x="0" y="103822"/>
                  </a:lnTo>
                  <a:lnTo>
                    <a:pt x="24384" y="103822"/>
                  </a:lnTo>
                  <a:lnTo>
                    <a:pt x="24384" y="219748"/>
                  </a:lnTo>
                  <a:lnTo>
                    <a:pt x="24663" y="234327"/>
                  </a:lnTo>
                  <a:lnTo>
                    <a:pt x="36576" y="271653"/>
                  </a:lnTo>
                  <a:lnTo>
                    <a:pt x="73240" y="282321"/>
                  </a:lnTo>
                  <a:lnTo>
                    <a:pt x="79006" y="282054"/>
                  </a:lnTo>
                  <a:lnTo>
                    <a:pt x="85051" y="281368"/>
                  </a:lnTo>
                  <a:lnTo>
                    <a:pt x="99148" y="279273"/>
                  </a:lnTo>
                  <a:close/>
                </a:path>
                <a:path w="161925" h="282575">
                  <a:moveTo>
                    <a:pt x="161645" y="76301"/>
                  </a:moveTo>
                  <a:lnTo>
                    <a:pt x="128117" y="76301"/>
                  </a:lnTo>
                  <a:lnTo>
                    <a:pt x="128117" y="279273"/>
                  </a:lnTo>
                  <a:lnTo>
                    <a:pt x="161645" y="279273"/>
                  </a:lnTo>
                  <a:lnTo>
                    <a:pt x="161645" y="76301"/>
                  </a:lnTo>
                  <a:close/>
                </a:path>
                <a:path w="161925" h="282575">
                  <a:moveTo>
                    <a:pt x="161645" y="0"/>
                  </a:moveTo>
                  <a:lnTo>
                    <a:pt x="128117" y="0"/>
                  </a:lnTo>
                  <a:lnTo>
                    <a:pt x="128117" y="39725"/>
                  </a:lnTo>
                  <a:lnTo>
                    <a:pt x="161645" y="39725"/>
                  </a:lnTo>
                  <a:lnTo>
                    <a:pt x="161645" y="0"/>
                  </a:lnTo>
                  <a:close/>
                </a:path>
              </a:pathLst>
            </a:custGeom>
            <a:solidFill>
              <a:srgbClr val="0000FF"/>
            </a:solidFill>
          </p:spPr>
          <p:txBody>
            <a:bodyPr wrap="square" lIns="0" tIns="0" rIns="0" bIns="0" rtlCol="0"/>
            <a:lstStyle/>
            <a:p>
              <a:endParaRPr/>
            </a:p>
          </p:txBody>
        </p:sp>
        <p:pic>
          <p:nvPicPr>
            <p:cNvPr id="31" name="object 31"/>
            <p:cNvPicPr/>
            <p:nvPr/>
          </p:nvPicPr>
          <p:blipFill>
            <a:blip r:embed="rId13"/>
            <a:stretch>
              <a:fillRect/>
            </a:stretch>
          </p:blipFill>
          <p:spPr>
            <a:xfrm>
              <a:off x="3282230" y="1622219"/>
              <a:ext cx="168256" cy="187166"/>
            </a:xfrm>
            <a:prstGeom prst="rect">
              <a:avLst/>
            </a:prstGeom>
          </p:spPr>
        </p:pic>
        <p:pic>
          <p:nvPicPr>
            <p:cNvPr id="32" name="object 32"/>
            <p:cNvPicPr/>
            <p:nvPr/>
          </p:nvPicPr>
          <p:blipFill>
            <a:blip r:embed="rId11"/>
            <a:stretch>
              <a:fillRect/>
            </a:stretch>
          </p:blipFill>
          <p:spPr>
            <a:xfrm>
              <a:off x="3485449" y="1622219"/>
              <a:ext cx="145312" cy="183131"/>
            </a:xfrm>
            <a:prstGeom prst="rect">
              <a:avLst/>
            </a:prstGeom>
          </p:spPr>
        </p:pic>
      </p:grpSp>
      <p:pic>
        <p:nvPicPr>
          <p:cNvPr id="33" name="object 33"/>
          <p:cNvPicPr/>
          <p:nvPr/>
        </p:nvPicPr>
        <p:blipFill>
          <a:blip r:embed="rId14"/>
          <a:stretch>
            <a:fillRect/>
          </a:stretch>
        </p:blipFill>
        <p:spPr>
          <a:xfrm>
            <a:off x="4068576" y="1622220"/>
            <a:ext cx="2100934" cy="251796"/>
          </a:xfrm>
          <a:prstGeom prst="rect">
            <a:avLst/>
          </a:prstGeom>
        </p:spPr>
      </p:pic>
      <p:grpSp>
        <p:nvGrpSpPr>
          <p:cNvPr id="34" name="object 34"/>
          <p:cNvGrpSpPr/>
          <p:nvPr/>
        </p:nvGrpSpPr>
        <p:grpSpPr>
          <a:xfrm>
            <a:off x="6445426" y="1558940"/>
            <a:ext cx="1294785" cy="250445"/>
            <a:chOff x="6293026" y="1558939"/>
            <a:chExt cx="1294785" cy="250445"/>
          </a:xfrm>
        </p:grpSpPr>
        <p:pic>
          <p:nvPicPr>
            <p:cNvPr id="35" name="object 35"/>
            <p:cNvPicPr/>
            <p:nvPr/>
          </p:nvPicPr>
          <p:blipFill>
            <a:blip r:embed="rId15"/>
            <a:stretch>
              <a:fillRect/>
            </a:stretch>
          </p:blipFill>
          <p:spPr>
            <a:xfrm>
              <a:off x="6293026" y="1622219"/>
              <a:ext cx="165566" cy="187166"/>
            </a:xfrm>
            <a:prstGeom prst="rect">
              <a:avLst/>
            </a:prstGeom>
          </p:spPr>
        </p:pic>
        <p:pic>
          <p:nvPicPr>
            <p:cNvPr id="36" name="object 36"/>
            <p:cNvPicPr/>
            <p:nvPr/>
          </p:nvPicPr>
          <p:blipFill>
            <a:blip r:embed="rId16"/>
            <a:stretch>
              <a:fillRect/>
            </a:stretch>
          </p:blipFill>
          <p:spPr>
            <a:xfrm>
              <a:off x="6486833" y="1622219"/>
              <a:ext cx="154809" cy="187166"/>
            </a:xfrm>
            <a:prstGeom prst="rect">
              <a:avLst/>
            </a:prstGeom>
          </p:spPr>
        </p:pic>
        <p:sp>
          <p:nvSpPr>
            <p:cNvPr id="37" name="object 37"/>
            <p:cNvSpPr/>
            <p:nvPr/>
          </p:nvSpPr>
          <p:spPr>
            <a:xfrm>
              <a:off x="6649705" y="1558939"/>
              <a:ext cx="142875" cy="249331"/>
            </a:xfrm>
            <a:custGeom>
              <a:avLst/>
              <a:gdLst/>
              <a:ahLst/>
              <a:cxnLst/>
              <a:rect l="l" t="t" r="r" b="b"/>
              <a:pathLst>
                <a:path w="161925" h="282575">
                  <a:moveTo>
                    <a:pt x="99161" y="279273"/>
                  </a:moveTo>
                  <a:lnTo>
                    <a:pt x="94589" y="248793"/>
                  </a:lnTo>
                  <a:lnTo>
                    <a:pt x="88392" y="250317"/>
                  </a:lnTo>
                  <a:lnTo>
                    <a:pt x="73152" y="250317"/>
                  </a:lnTo>
                  <a:lnTo>
                    <a:pt x="64008" y="245745"/>
                  </a:lnTo>
                  <a:lnTo>
                    <a:pt x="62484" y="244132"/>
                  </a:lnTo>
                  <a:lnTo>
                    <a:pt x="59436" y="238036"/>
                  </a:lnTo>
                  <a:lnTo>
                    <a:pt x="59436" y="103822"/>
                  </a:lnTo>
                  <a:lnTo>
                    <a:pt x="94589" y="103822"/>
                  </a:lnTo>
                  <a:lnTo>
                    <a:pt x="94589" y="76288"/>
                  </a:lnTo>
                  <a:lnTo>
                    <a:pt x="59436" y="76288"/>
                  </a:lnTo>
                  <a:lnTo>
                    <a:pt x="59436" y="6197"/>
                  </a:lnTo>
                  <a:lnTo>
                    <a:pt x="25908" y="26009"/>
                  </a:lnTo>
                  <a:lnTo>
                    <a:pt x="25908" y="76288"/>
                  </a:lnTo>
                  <a:lnTo>
                    <a:pt x="0" y="76288"/>
                  </a:lnTo>
                  <a:lnTo>
                    <a:pt x="0" y="103822"/>
                  </a:lnTo>
                  <a:lnTo>
                    <a:pt x="25908" y="103822"/>
                  </a:lnTo>
                  <a:lnTo>
                    <a:pt x="25908" y="219748"/>
                  </a:lnTo>
                  <a:lnTo>
                    <a:pt x="26174" y="234327"/>
                  </a:lnTo>
                  <a:lnTo>
                    <a:pt x="36576" y="271653"/>
                  </a:lnTo>
                  <a:lnTo>
                    <a:pt x="73152" y="282321"/>
                  </a:lnTo>
                  <a:lnTo>
                    <a:pt x="79133" y="282054"/>
                  </a:lnTo>
                  <a:lnTo>
                    <a:pt x="85547" y="281368"/>
                  </a:lnTo>
                  <a:lnTo>
                    <a:pt x="99161" y="279273"/>
                  </a:lnTo>
                  <a:close/>
                </a:path>
                <a:path w="161925" h="282575">
                  <a:moveTo>
                    <a:pt x="161632" y="76301"/>
                  </a:moveTo>
                  <a:lnTo>
                    <a:pt x="128104" y="76301"/>
                  </a:lnTo>
                  <a:lnTo>
                    <a:pt x="128104" y="279273"/>
                  </a:lnTo>
                  <a:lnTo>
                    <a:pt x="161632" y="279273"/>
                  </a:lnTo>
                  <a:lnTo>
                    <a:pt x="161632" y="76301"/>
                  </a:lnTo>
                  <a:close/>
                </a:path>
                <a:path w="161925" h="282575">
                  <a:moveTo>
                    <a:pt x="161632" y="0"/>
                  </a:moveTo>
                  <a:lnTo>
                    <a:pt x="128104" y="0"/>
                  </a:lnTo>
                  <a:lnTo>
                    <a:pt x="128104" y="39725"/>
                  </a:lnTo>
                  <a:lnTo>
                    <a:pt x="161632" y="39725"/>
                  </a:lnTo>
                  <a:lnTo>
                    <a:pt x="161632" y="0"/>
                  </a:lnTo>
                  <a:close/>
                </a:path>
              </a:pathLst>
            </a:custGeom>
            <a:solidFill>
              <a:srgbClr val="0000FF"/>
            </a:solidFill>
          </p:spPr>
          <p:txBody>
            <a:bodyPr wrap="square" lIns="0" tIns="0" rIns="0" bIns="0" rtlCol="0"/>
            <a:lstStyle/>
            <a:p>
              <a:endParaRPr/>
            </a:p>
          </p:txBody>
        </p:sp>
        <p:pic>
          <p:nvPicPr>
            <p:cNvPr id="38" name="object 38"/>
            <p:cNvPicPr/>
            <p:nvPr/>
          </p:nvPicPr>
          <p:blipFill>
            <a:blip r:embed="rId17"/>
            <a:stretch>
              <a:fillRect/>
            </a:stretch>
          </p:blipFill>
          <p:spPr>
            <a:xfrm>
              <a:off x="6820574" y="1626253"/>
              <a:ext cx="164222" cy="179097"/>
            </a:xfrm>
            <a:prstGeom prst="rect">
              <a:avLst/>
            </a:prstGeom>
          </p:spPr>
        </p:pic>
        <p:sp>
          <p:nvSpPr>
            <p:cNvPr id="39" name="object 39"/>
            <p:cNvSpPr/>
            <p:nvPr/>
          </p:nvSpPr>
          <p:spPr>
            <a:xfrm>
              <a:off x="7011681" y="1559028"/>
              <a:ext cx="202266" cy="249331"/>
            </a:xfrm>
            <a:custGeom>
              <a:avLst/>
              <a:gdLst/>
              <a:ahLst/>
              <a:cxnLst/>
              <a:rect l="l" t="t" r="r" b="b"/>
              <a:pathLst>
                <a:path w="229234" h="282575">
                  <a:moveTo>
                    <a:pt x="35153" y="76200"/>
                  </a:moveTo>
                  <a:lnTo>
                    <a:pt x="0" y="76200"/>
                  </a:lnTo>
                  <a:lnTo>
                    <a:pt x="0" y="279171"/>
                  </a:lnTo>
                  <a:lnTo>
                    <a:pt x="35153" y="279171"/>
                  </a:lnTo>
                  <a:lnTo>
                    <a:pt x="35153" y="76200"/>
                  </a:lnTo>
                  <a:close/>
                </a:path>
                <a:path w="229234" h="282575">
                  <a:moveTo>
                    <a:pt x="35153" y="0"/>
                  </a:moveTo>
                  <a:lnTo>
                    <a:pt x="0" y="0"/>
                  </a:lnTo>
                  <a:lnTo>
                    <a:pt x="0" y="39624"/>
                  </a:lnTo>
                  <a:lnTo>
                    <a:pt x="35153" y="39624"/>
                  </a:lnTo>
                  <a:lnTo>
                    <a:pt x="35153" y="0"/>
                  </a:lnTo>
                  <a:close/>
                </a:path>
                <a:path w="229234" h="282575">
                  <a:moveTo>
                    <a:pt x="164782" y="279171"/>
                  </a:moveTo>
                  <a:lnTo>
                    <a:pt x="160210" y="248691"/>
                  </a:lnTo>
                  <a:lnTo>
                    <a:pt x="154114" y="250215"/>
                  </a:lnTo>
                  <a:lnTo>
                    <a:pt x="140398" y="250215"/>
                  </a:lnTo>
                  <a:lnTo>
                    <a:pt x="135826" y="248691"/>
                  </a:lnTo>
                  <a:lnTo>
                    <a:pt x="134302" y="247167"/>
                  </a:lnTo>
                  <a:lnTo>
                    <a:pt x="128206" y="244030"/>
                  </a:lnTo>
                  <a:lnTo>
                    <a:pt x="128206" y="240982"/>
                  </a:lnTo>
                  <a:lnTo>
                    <a:pt x="126682" y="237934"/>
                  </a:lnTo>
                  <a:lnTo>
                    <a:pt x="126682" y="103720"/>
                  </a:lnTo>
                  <a:lnTo>
                    <a:pt x="160210" y="103720"/>
                  </a:lnTo>
                  <a:lnTo>
                    <a:pt x="160210" y="76187"/>
                  </a:lnTo>
                  <a:lnTo>
                    <a:pt x="126682" y="76187"/>
                  </a:lnTo>
                  <a:lnTo>
                    <a:pt x="126682" y="6096"/>
                  </a:lnTo>
                  <a:lnTo>
                    <a:pt x="91541" y="25908"/>
                  </a:lnTo>
                  <a:lnTo>
                    <a:pt x="91541" y="76187"/>
                  </a:lnTo>
                  <a:lnTo>
                    <a:pt x="67157" y="76187"/>
                  </a:lnTo>
                  <a:lnTo>
                    <a:pt x="67157" y="103720"/>
                  </a:lnTo>
                  <a:lnTo>
                    <a:pt x="91541" y="103720"/>
                  </a:lnTo>
                  <a:lnTo>
                    <a:pt x="91541" y="219646"/>
                  </a:lnTo>
                  <a:lnTo>
                    <a:pt x="96113" y="260883"/>
                  </a:lnTo>
                  <a:lnTo>
                    <a:pt x="130289" y="281914"/>
                  </a:lnTo>
                  <a:lnTo>
                    <a:pt x="138874" y="282219"/>
                  </a:lnTo>
                  <a:lnTo>
                    <a:pt x="144856" y="281952"/>
                  </a:lnTo>
                  <a:lnTo>
                    <a:pt x="151257" y="281266"/>
                  </a:lnTo>
                  <a:lnTo>
                    <a:pt x="164782" y="279171"/>
                  </a:lnTo>
                  <a:close/>
                </a:path>
                <a:path w="229234" h="282575">
                  <a:moveTo>
                    <a:pt x="228892" y="76200"/>
                  </a:moveTo>
                  <a:lnTo>
                    <a:pt x="193751" y="76200"/>
                  </a:lnTo>
                  <a:lnTo>
                    <a:pt x="193751" y="279171"/>
                  </a:lnTo>
                  <a:lnTo>
                    <a:pt x="228892" y="279171"/>
                  </a:lnTo>
                  <a:lnTo>
                    <a:pt x="228892" y="76200"/>
                  </a:lnTo>
                  <a:close/>
                </a:path>
                <a:path w="229234" h="282575">
                  <a:moveTo>
                    <a:pt x="228892" y="0"/>
                  </a:moveTo>
                  <a:lnTo>
                    <a:pt x="193751" y="0"/>
                  </a:lnTo>
                  <a:lnTo>
                    <a:pt x="193751" y="39624"/>
                  </a:lnTo>
                  <a:lnTo>
                    <a:pt x="228892" y="39624"/>
                  </a:lnTo>
                  <a:lnTo>
                    <a:pt x="228892" y="0"/>
                  </a:lnTo>
                  <a:close/>
                </a:path>
              </a:pathLst>
            </a:custGeom>
            <a:solidFill>
              <a:srgbClr val="0000FF"/>
            </a:solidFill>
          </p:spPr>
          <p:txBody>
            <a:bodyPr wrap="square" lIns="0" tIns="0" rIns="0" bIns="0" rtlCol="0"/>
            <a:lstStyle/>
            <a:p>
              <a:endParaRPr/>
            </a:p>
          </p:txBody>
        </p:sp>
        <p:pic>
          <p:nvPicPr>
            <p:cNvPr id="40" name="object 40"/>
            <p:cNvPicPr/>
            <p:nvPr/>
          </p:nvPicPr>
          <p:blipFill>
            <a:blip r:embed="rId18"/>
            <a:stretch>
              <a:fillRect/>
            </a:stretch>
          </p:blipFill>
          <p:spPr>
            <a:xfrm>
              <a:off x="7249956" y="1622219"/>
              <a:ext cx="164222" cy="187166"/>
            </a:xfrm>
            <a:prstGeom prst="rect">
              <a:avLst/>
            </a:prstGeom>
          </p:spPr>
        </p:pic>
        <p:pic>
          <p:nvPicPr>
            <p:cNvPr id="41" name="object 41"/>
            <p:cNvPicPr/>
            <p:nvPr/>
          </p:nvPicPr>
          <p:blipFill>
            <a:blip r:embed="rId19"/>
            <a:stretch>
              <a:fillRect/>
            </a:stretch>
          </p:blipFill>
          <p:spPr>
            <a:xfrm>
              <a:off x="7439725" y="1622219"/>
              <a:ext cx="148085" cy="187166"/>
            </a:xfrm>
            <a:prstGeom prst="rect">
              <a:avLst/>
            </a:prstGeom>
          </p:spPr>
        </p:pic>
      </p:grpSp>
      <p:sp>
        <p:nvSpPr>
          <p:cNvPr id="42" name="object 42"/>
          <p:cNvSpPr/>
          <p:nvPr/>
        </p:nvSpPr>
        <p:spPr>
          <a:xfrm>
            <a:off x="8024196" y="1559029"/>
            <a:ext cx="31376" cy="246529"/>
          </a:xfrm>
          <a:custGeom>
            <a:avLst/>
            <a:gdLst/>
            <a:ahLst/>
            <a:cxnLst/>
            <a:rect l="l" t="t" r="r" b="b"/>
            <a:pathLst>
              <a:path w="35559" h="279400">
                <a:moveTo>
                  <a:pt x="35140" y="76200"/>
                </a:moveTo>
                <a:lnTo>
                  <a:pt x="0" y="76200"/>
                </a:lnTo>
                <a:lnTo>
                  <a:pt x="0" y="279171"/>
                </a:lnTo>
                <a:lnTo>
                  <a:pt x="35140" y="279171"/>
                </a:lnTo>
                <a:lnTo>
                  <a:pt x="35140" y="76200"/>
                </a:lnTo>
                <a:close/>
              </a:path>
              <a:path w="35559" h="279400">
                <a:moveTo>
                  <a:pt x="35140" y="0"/>
                </a:moveTo>
                <a:lnTo>
                  <a:pt x="0" y="0"/>
                </a:lnTo>
                <a:lnTo>
                  <a:pt x="0" y="39624"/>
                </a:lnTo>
                <a:lnTo>
                  <a:pt x="35140" y="39624"/>
                </a:lnTo>
                <a:lnTo>
                  <a:pt x="35140" y="0"/>
                </a:lnTo>
                <a:close/>
              </a:path>
            </a:pathLst>
          </a:custGeom>
          <a:solidFill>
            <a:srgbClr val="0000FF"/>
          </a:solidFill>
        </p:spPr>
        <p:txBody>
          <a:bodyPr wrap="square" lIns="0" tIns="0" rIns="0" bIns="0" rtlCol="0"/>
          <a:lstStyle/>
          <a:p>
            <a:endParaRPr/>
          </a:p>
        </p:txBody>
      </p:sp>
      <p:pic>
        <p:nvPicPr>
          <p:cNvPr id="43" name="object 43"/>
          <p:cNvPicPr/>
          <p:nvPr/>
        </p:nvPicPr>
        <p:blipFill>
          <a:blip r:embed="rId20"/>
          <a:stretch>
            <a:fillRect/>
          </a:stretch>
        </p:blipFill>
        <p:spPr>
          <a:xfrm>
            <a:off x="8100844" y="1622220"/>
            <a:ext cx="145396" cy="183131"/>
          </a:xfrm>
          <a:prstGeom prst="rect">
            <a:avLst/>
          </a:prstGeom>
        </p:spPr>
      </p:pic>
      <p:sp>
        <p:nvSpPr>
          <p:cNvPr id="44" name="object 44"/>
          <p:cNvSpPr/>
          <p:nvPr/>
        </p:nvSpPr>
        <p:spPr>
          <a:xfrm>
            <a:off x="964905" y="1973613"/>
            <a:ext cx="416299" cy="246529"/>
          </a:xfrm>
          <a:custGeom>
            <a:avLst/>
            <a:gdLst/>
            <a:ahLst/>
            <a:cxnLst/>
            <a:rect l="l" t="t" r="r" b="b"/>
            <a:pathLst>
              <a:path w="471805" h="279400">
                <a:moveTo>
                  <a:pt x="277558" y="76288"/>
                </a:moveTo>
                <a:lnTo>
                  <a:pt x="244030" y="76288"/>
                </a:lnTo>
                <a:lnTo>
                  <a:pt x="208978" y="193827"/>
                </a:lnTo>
                <a:lnTo>
                  <a:pt x="198310" y="233451"/>
                </a:lnTo>
                <a:lnTo>
                  <a:pt x="187642" y="193827"/>
                </a:lnTo>
                <a:lnTo>
                  <a:pt x="157060" y="76288"/>
                </a:lnTo>
                <a:lnTo>
                  <a:pt x="122008" y="76288"/>
                </a:lnTo>
                <a:lnTo>
                  <a:pt x="90004" y="195351"/>
                </a:lnTo>
                <a:lnTo>
                  <a:pt x="85775" y="212496"/>
                </a:lnTo>
                <a:lnTo>
                  <a:pt x="80149" y="233070"/>
                </a:lnTo>
                <a:lnTo>
                  <a:pt x="79336" y="236499"/>
                </a:lnTo>
                <a:lnTo>
                  <a:pt x="67056" y="193827"/>
                </a:lnTo>
                <a:lnTo>
                  <a:pt x="35052" y="76288"/>
                </a:lnTo>
                <a:lnTo>
                  <a:pt x="0" y="76288"/>
                </a:lnTo>
                <a:lnTo>
                  <a:pt x="60960" y="279273"/>
                </a:lnTo>
                <a:lnTo>
                  <a:pt x="97624" y="279273"/>
                </a:lnTo>
                <a:lnTo>
                  <a:pt x="138772" y="123634"/>
                </a:lnTo>
                <a:lnTo>
                  <a:pt x="146392" y="158686"/>
                </a:lnTo>
                <a:lnTo>
                  <a:pt x="178396" y="279273"/>
                </a:lnTo>
                <a:lnTo>
                  <a:pt x="215074" y="279273"/>
                </a:lnTo>
                <a:lnTo>
                  <a:pt x="277558" y="76288"/>
                </a:lnTo>
                <a:close/>
              </a:path>
              <a:path w="471805" h="279400">
                <a:moveTo>
                  <a:pt x="471297" y="151066"/>
                </a:moveTo>
                <a:lnTo>
                  <a:pt x="465201" y="105346"/>
                </a:lnTo>
                <a:lnTo>
                  <a:pt x="432269" y="76860"/>
                </a:lnTo>
                <a:lnTo>
                  <a:pt x="401193" y="71716"/>
                </a:lnTo>
                <a:lnTo>
                  <a:pt x="383679" y="73431"/>
                </a:lnTo>
                <a:lnTo>
                  <a:pt x="367766" y="78574"/>
                </a:lnTo>
                <a:lnTo>
                  <a:pt x="353301" y="87147"/>
                </a:lnTo>
                <a:lnTo>
                  <a:pt x="340144" y="99148"/>
                </a:lnTo>
                <a:lnTo>
                  <a:pt x="340144" y="0"/>
                </a:lnTo>
                <a:lnTo>
                  <a:pt x="306616" y="0"/>
                </a:lnTo>
                <a:lnTo>
                  <a:pt x="306616" y="279273"/>
                </a:lnTo>
                <a:lnTo>
                  <a:pt x="340144" y="279273"/>
                </a:lnTo>
                <a:lnTo>
                  <a:pt x="340144" y="167830"/>
                </a:lnTo>
                <a:lnTo>
                  <a:pt x="340664" y="156972"/>
                </a:lnTo>
                <a:lnTo>
                  <a:pt x="354431" y="118872"/>
                </a:lnTo>
                <a:lnTo>
                  <a:pt x="395008" y="102196"/>
                </a:lnTo>
                <a:lnTo>
                  <a:pt x="404533" y="102819"/>
                </a:lnTo>
                <a:lnTo>
                  <a:pt x="434530" y="128587"/>
                </a:lnTo>
                <a:lnTo>
                  <a:pt x="437769" y="151066"/>
                </a:lnTo>
                <a:lnTo>
                  <a:pt x="437769" y="279273"/>
                </a:lnTo>
                <a:lnTo>
                  <a:pt x="471297" y="279273"/>
                </a:lnTo>
                <a:lnTo>
                  <a:pt x="471297" y="151066"/>
                </a:lnTo>
                <a:close/>
              </a:path>
            </a:pathLst>
          </a:custGeom>
          <a:solidFill>
            <a:srgbClr val="0000FF"/>
          </a:solidFill>
        </p:spPr>
        <p:txBody>
          <a:bodyPr wrap="square" lIns="0" tIns="0" rIns="0" bIns="0" rtlCol="0"/>
          <a:lstStyle/>
          <a:p>
            <a:endParaRPr/>
          </a:p>
        </p:txBody>
      </p:sp>
      <p:grpSp>
        <p:nvGrpSpPr>
          <p:cNvPr id="45" name="object 45"/>
          <p:cNvGrpSpPr/>
          <p:nvPr/>
        </p:nvGrpSpPr>
        <p:grpSpPr>
          <a:xfrm>
            <a:off x="1427899" y="1973608"/>
            <a:ext cx="395748" cy="250451"/>
            <a:chOff x="1275498" y="1973607"/>
            <a:chExt cx="395748" cy="250451"/>
          </a:xfrm>
        </p:grpSpPr>
        <p:sp>
          <p:nvSpPr>
            <p:cNvPr id="46" name="object 46"/>
            <p:cNvSpPr/>
            <p:nvPr/>
          </p:nvSpPr>
          <p:spPr>
            <a:xfrm>
              <a:off x="1275498" y="1973612"/>
              <a:ext cx="29696" cy="246529"/>
            </a:xfrm>
            <a:custGeom>
              <a:avLst/>
              <a:gdLst/>
              <a:ahLst/>
              <a:cxnLst/>
              <a:rect l="l" t="t" r="r" b="b"/>
              <a:pathLst>
                <a:path w="33655" h="279400">
                  <a:moveTo>
                    <a:pt x="33528" y="76301"/>
                  </a:moveTo>
                  <a:lnTo>
                    <a:pt x="0" y="76301"/>
                  </a:lnTo>
                  <a:lnTo>
                    <a:pt x="0" y="279273"/>
                  </a:lnTo>
                  <a:lnTo>
                    <a:pt x="33528" y="279273"/>
                  </a:lnTo>
                  <a:lnTo>
                    <a:pt x="33528" y="76301"/>
                  </a:lnTo>
                  <a:close/>
                </a:path>
                <a:path w="33655" h="279400">
                  <a:moveTo>
                    <a:pt x="33528" y="0"/>
                  </a:moveTo>
                  <a:lnTo>
                    <a:pt x="0" y="0"/>
                  </a:lnTo>
                  <a:lnTo>
                    <a:pt x="0" y="39712"/>
                  </a:lnTo>
                  <a:lnTo>
                    <a:pt x="33528" y="39712"/>
                  </a:lnTo>
                  <a:lnTo>
                    <a:pt x="33528" y="0"/>
                  </a:lnTo>
                  <a:close/>
                </a:path>
              </a:pathLst>
            </a:custGeom>
            <a:solidFill>
              <a:srgbClr val="0000FF"/>
            </a:solidFill>
          </p:spPr>
          <p:txBody>
            <a:bodyPr wrap="square" lIns="0" tIns="0" rIns="0" bIns="0" rtlCol="0"/>
            <a:lstStyle/>
            <a:p>
              <a:endParaRPr/>
            </a:p>
          </p:txBody>
        </p:sp>
        <p:pic>
          <p:nvPicPr>
            <p:cNvPr id="47" name="object 47"/>
            <p:cNvPicPr/>
            <p:nvPr/>
          </p:nvPicPr>
          <p:blipFill>
            <a:blip r:embed="rId21"/>
            <a:stretch>
              <a:fillRect/>
            </a:stretch>
          </p:blipFill>
          <p:spPr>
            <a:xfrm>
              <a:off x="1341400" y="2036892"/>
              <a:ext cx="156154" cy="187166"/>
            </a:xfrm>
            <a:prstGeom prst="rect">
              <a:avLst/>
            </a:prstGeom>
          </p:spPr>
        </p:pic>
        <p:sp>
          <p:nvSpPr>
            <p:cNvPr id="48" name="object 48"/>
            <p:cNvSpPr/>
            <p:nvPr/>
          </p:nvSpPr>
          <p:spPr>
            <a:xfrm>
              <a:off x="1524448" y="1973607"/>
              <a:ext cx="146797" cy="246529"/>
            </a:xfrm>
            <a:custGeom>
              <a:avLst/>
              <a:gdLst/>
              <a:ahLst/>
              <a:cxnLst/>
              <a:rect l="l" t="t" r="r" b="b"/>
              <a:pathLst>
                <a:path w="166369" h="279400">
                  <a:moveTo>
                    <a:pt x="166306" y="279273"/>
                  </a:moveTo>
                  <a:lnTo>
                    <a:pt x="131254" y="279273"/>
                  </a:lnTo>
                  <a:lnTo>
                    <a:pt x="131254" y="151066"/>
                  </a:lnTo>
                  <a:lnTo>
                    <a:pt x="130657" y="139112"/>
                  </a:lnTo>
                  <a:lnTo>
                    <a:pt x="106775" y="104727"/>
                  </a:lnTo>
                  <a:lnTo>
                    <a:pt x="88487" y="102203"/>
                  </a:lnTo>
                  <a:lnTo>
                    <a:pt x="80748" y="102551"/>
                  </a:lnTo>
                  <a:lnTo>
                    <a:pt x="44100" y="124706"/>
                  </a:lnTo>
                  <a:lnTo>
                    <a:pt x="35147" y="167830"/>
                  </a:lnTo>
                  <a:lnTo>
                    <a:pt x="35147" y="279273"/>
                  </a:lnTo>
                  <a:lnTo>
                    <a:pt x="0" y="279273"/>
                  </a:lnTo>
                  <a:lnTo>
                    <a:pt x="0" y="0"/>
                  </a:lnTo>
                  <a:lnTo>
                    <a:pt x="35147" y="0"/>
                  </a:lnTo>
                  <a:lnTo>
                    <a:pt x="35147" y="99155"/>
                  </a:lnTo>
                  <a:lnTo>
                    <a:pt x="47672" y="87153"/>
                  </a:lnTo>
                  <a:lnTo>
                    <a:pt x="62198" y="78581"/>
                  </a:lnTo>
                  <a:lnTo>
                    <a:pt x="78438" y="73437"/>
                  </a:lnTo>
                  <a:lnTo>
                    <a:pt x="96107" y="71723"/>
                  </a:lnTo>
                  <a:lnTo>
                    <a:pt x="106348" y="72294"/>
                  </a:lnTo>
                  <a:lnTo>
                    <a:pt x="142613" y="85750"/>
                  </a:lnTo>
                  <a:lnTo>
                    <a:pt x="164210" y="124777"/>
                  </a:lnTo>
                  <a:lnTo>
                    <a:pt x="166306" y="151066"/>
                  </a:lnTo>
                  <a:lnTo>
                    <a:pt x="166306" y="279273"/>
                  </a:lnTo>
                  <a:close/>
                </a:path>
              </a:pathLst>
            </a:custGeom>
            <a:solidFill>
              <a:srgbClr val="0000FF"/>
            </a:solidFill>
          </p:spPr>
          <p:txBody>
            <a:bodyPr wrap="square" lIns="0" tIns="0" rIns="0" bIns="0" rtlCol="0"/>
            <a:lstStyle/>
            <a:p>
              <a:endParaRPr/>
            </a:p>
          </p:txBody>
        </p:sp>
      </p:grpSp>
      <p:grpSp>
        <p:nvGrpSpPr>
          <p:cNvPr id="49" name="object 49"/>
          <p:cNvGrpSpPr/>
          <p:nvPr/>
        </p:nvGrpSpPr>
        <p:grpSpPr>
          <a:xfrm>
            <a:off x="2107575" y="1972683"/>
            <a:ext cx="1182023" cy="251376"/>
            <a:chOff x="1955174" y="1972682"/>
            <a:chExt cx="1182023" cy="251376"/>
          </a:xfrm>
        </p:grpSpPr>
        <p:sp>
          <p:nvSpPr>
            <p:cNvPr id="50" name="object 50"/>
            <p:cNvSpPr/>
            <p:nvPr/>
          </p:nvSpPr>
          <p:spPr>
            <a:xfrm>
              <a:off x="1955174" y="2036893"/>
              <a:ext cx="242607" cy="183216"/>
            </a:xfrm>
            <a:custGeom>
              <a:avLst/>
              <a:gdLst/>
              <a:ahLst/>
              <a:cxnLst/>
              <a:rect l="l" t="t" r="r" b="b"/>
              <a:pathLst>
                <a:path w="274955" h="207644">
                  <a:moveTo>
                    <a:pt x="274510" y="207549"/>
                  </a:moveTo>
                  <a:lnTo>
                    <a:pt x="239458" y="207549"/>
                  </a:lnTo>
                  <a:lnTo>
                    <a:pt x="239410" y="69889"/>
                  </a:lnTo>
                  <a:lnTo>
                    <a:pt x="239077" y="62007"/>
                  </a:lnTo>
                  <a:lnTo>
                    <a:pt x="238172" y="55554"/>
                  </a:lnTo>
                  <a:lnTo>
                    <a:pt x="236410" y="50387"/>
                  </a:lnTo>
                  <a:lnTo>
                    <a:pt x="234886" y="44291"/>
                  </a:lnTo>
                  <a:lnTo>
                    <a:pt x="230314" y="39719"/>
                  </a:lnTo>
                  <a:lnTo>
                    <a:pt x="224218" y="35147"/>
                  </a:lnTo>
                  <a:lnTo>
                    <a:pt x="219646" y="32099"/>
                  </a:lnTo>
                  <a:lnTo>
                    <a:pt x="212026" y="30480"/>
                  </a:lnTo>
                  <a:lnTo>
                    <a:pt x="204406" y="30480"/>
                  </a:lnTo>
                  <a:lnTo>
                    <a:pt x="162377" y="52292"/>
                  </a:lnTo>
                  <a:lnTo>
                    <a:pt x="154019" y="90011"/>
                  </a:lnTo>
                  <a:lnTo>
                    <a:pt x="154019" y="207549"/>
                  </a:lnTo>
                  <a:lnTo>
                    <a:pt x="120491" y="207549"/>
                  </a:lnTo>
                  <a:lnTo>
                    <a:pt x="120491" y="76295"/>
                  </a:lnTo>
                  <a:lnTo>
                    <a:pt x="119919" y="65460"/>
                  </a:lnTo>
                  <a:lnTo>
                    <a:pt x="93345" y="31090"/>
                  </a:lnTo>
                  <a:lnTo>
                    <a:pt x="83915" y="30480"/>
                  </a:lnTo>
                  <a:lnTo>
                    <a:pt x="77079" y="30828"/>
                  </a:lnTo>
                  <a:lnTo>
                    <a:pt x="42481" y="52982"/>
                  </a:lnTo>
                  <a:lnTo>
                    <a:pt x="33528" y="102203"/>
                  </a:lnTo>
                  <a:lnTo>
                    <a:pt x="33528" y="207549"/>
                  </a:lnTo>
                  <a:lnTo>
                    <a:pt x="0" y="207549"/>
                  </a:lnTo>
                  <a:lnTo>
                    <a:pt x="0" y="4572"/>
                  </a:lnTo>
                  <a:lnTo>
                    <a:pt x="30480" y="4572"/>
                  </a:lnTo>
                  <a:lnTo>
                    <a:pt x="30480" y="33623"/>
                  </a:lnTo>
                  <a:lnTo>
                    <a:pt x="35599" y="26114"/>
                  </a:lnTo>
                  <a:lnTo>
                    <a:pt x="72282" y="2286"/>
                  </a:lnTo>
                  <a:lnTo>
                    <a:pt x="91535" y="0"/>
                  </a:lnTo>
                  <a:lnTo>
                    <a:pt x="102393" y="571"/>
                  </a:lnTo>
                  <a:lnTo>
                    <a:pt x="141065" y="20395"/>
                  </a:lnTo>
                  <a:lnTo>
                    <a:pt x="149447" y="35147"/>
                  </a:lnTo>
                  <a:lnTo>
                    <a:pt x="162011" y="19971"/>
                  </a:lnTo>
                  <a:lnTo>
                    <a:pt x="176736" y="8965"/>
                  </a:lnTo>
                  <a:lnTo>
                    <a:pt x="193461" y="2263"/>
                  </a:lnTo>
                  <a:lnTo>
                    <a:pt x="212026" y="0"/>
                  </a:lnTo>
                  <a:lnTo>
                    <a:pt x="226028" y="1119"/>
                  </a:lnTo>
                  <a:lnTo>
                    <a:pt x="264866" y="26161"/>
                  </a:lnTo>
                  <a:lnTo>
                    <a:pt x="274510" y="68675"/>
                  </a:lnTo>
                  <a:lnTo>
                    <a:pt x="274510" y="207549"/>
                  </a:lnTo>
                  <a:close/>
                </a:path>
              </a:pathLst>
            </a:custGeom>
            <a:solidFill>
              <a:srgbClr val="0000FF"/>
            </a:solidFill>
          </p:spPr>
          <p:txBody>
            <a:bodyPr wrap="square" lIns="0" tIns="0" rIns="0" bIns="0" rtlCol="0"/>
            <a:lstStyle/>
            <a:p>
              <a:endParaRPr/>
            </a:p>
          </p:txBody>
        </p:sp>
        <p:pic>
          <p:nvPicPr>
            <p:cNvPr id="51" name="object 51"/>
            <p:cNvPicPr/>
            <p:nvPr/>
          </p:nvPicPr>
          <p:blipFill>
            <a:blip r:embed="rId22"/>
            <a:stretch>
              <a:fillRect/>
            </a:stretch>
          </p:blipFill>
          <p:spPr>
            <a:xfrm>
              <a:off x="2232435" y="2036892"/>
              <a:ext cx="164222" cy="187166"/>
            </a:xfrm>
            <a:prstGeom prst="rect">
              <a:avLst/>
            </a:prstGeom>
          </p:spPr>
        </p:pic>
        <p:sp>
          <p:nvSpPr>
            <p:cNvPr id="52" name="object 52"/>
            <p:cNvSpPr/>
            <p:nvPr/>
          </p:nvSpPr>
          <p:spPr>
            <a:xfrm>
              <a:off x="2416828" y="1978986"/>
              <a:ext cx="87966" cy="243728"/>
            </a:xfrm>
            <a:custGeom>
              <a:avLst/>
              <a:gdLst/>
              <a:ahLst/>
              <a:cxnLst/>
              <a:rect l="l" t="t" r="r" b="b"/>
              <a:pathLst>
                <a:path w="99694" h="276225">
                  <a:moveTo>
                    <a:pt x="73247" y="276129"/>
                  </a:moveTo>
                  <a:lnTo>
                    <a:pt x="33527" y="260889"/>
                  </a:lnTo>
                  <a:lnTo>
                    <a:pt x="25907" y="213550"/>
                  </a:lnTo>
                  <a:lnTo>
                    <a:pt x="25907" y="97631"/>
                  </a:lnTo>
                  <a:lnTo>
                    <a:pt x="0" y="97631"/>
                  </a:lnTo>
                  <a:lnTo>
                    <a:pt x="0" y="70103"/>
                  </a:lnTo>
                  <a:lnTo>
                    <a:pt x="25907" y="70103"/>
                  </a:lnTo>
                  <a:lnTo>
                    <a:pt x="25907" y="19811"/>
                  </a:lnTo>
                  <a:lnTo>
                    <a:pt x="59531" y="0"/>
                  </a:lnTo>
                  <a:lnTo>
                    <a:pt x="59531" y="70103"/>
                  </a:lnTo>
                  <a:lnTo>
                    <a:pt x="94583" y="70103"/>
                  </a:lnTo>
                  <a:lnTo>
                    <a:pt x="94583" y="97631"/>
                  </a:lnTo>
                  <a:lnTo>
                    <a:pt x="59531" y="97631"/>
                  </a:lnTo>
                  <a:lnTo>
                    <a:pt x="59531" y="225742"/>
                  </a:lnTo>
                  <a:lnTo>
                    <a:pt x="61055" y="231838"/>
                  </a:lnTo>
                  <a:lnTo>
                    <a:pt x="61055" y="234886"/>
                  </a:lnTo>
                  <a:lnTo>
                    <a:pt x="62579" y="237934"/>
                  </a:lnTo>
                  <a:lnTo>
                    <a:pt x="65627" y="239553"/>
                  </a:lnTo>
                  <a:lnTo>
                    <a:pt x="67151" y="241077"/>
                  </a:lnTo>
                  <a:lnTo>
                    <a:pt x="70199" y="242601"/>
                  </a:lnTo>
                  <a:lnTo>
                    <a:pt x="74771" y="244125"/>
                  </a:lnTo>
                  <a:lnTo>
                    <a:pt x="88487" y="244125"/>
                  </a:lnTo>
                  <a:lnTo>
                    <a:pt x="94583" y="242601"/>
                  </a:lnTo>
                  <a:lnTo>
                    <a:pt x="99155" y="273081"/>
                  </a:lnTo>
                  <a:lnTo>
                    <a:pt x="85629" y="275177"/>
                  </a:lnTo>
                  <a:lnTo>
                    <a:pt x="79224" y="275867"/>
                  </a:lnTo>
                  <a:lnTo>
                    <a:pt x="73247" y="276129"/>
                  </a:lnTo>
                  <a:close/>
                </a:path>
              </a:pathLst>
            </a:custGeom>
            <a:solidFill>
              <a:srgbClr val="0000FF"/>
            </a:solidFill>
          </p:spPr>
          <p:txBody>
            <a:bodyPr wrap="square" lIns="0" tIns="0" rIns="0" bIns="0" rtlCol="0"/>
            <a:lstStyle/>
            <a:p>
              <a:endParaRPr/>
            </a:p>
          </p:txBody>
        </p:sp>
        <p:pic>
          <p:nvPicPr>
            <p:cNvPr id="53" name="object 53"/>
            <p:cNvPicPr/>
            <p:nvPr/>
          </p:nvPicPr>
          <p:blipFill>
            <a:blip r:embed="rId23"/>
            <a:stretch>
              <a:fillRect/>
            </a:stretch>
          </p:blipFill>
          <p:spPr>
            <a:xfrm>
              <a:off x="2520454" y="2036893"/>
              <a:ext cx="164222" cy="187166"/>
            </a:xfrm>
            <a:prstGeom prst="rect">
              <a:avLst/>
            </a:prstGeom>
          </p:spPr>
        </p:pic>
        <p:pic>
          <p:nvPicPr>
            <p:cNvPr id="54" name="object 54"/>
            <p:cNvPicPr/>
            <p:nvPr/>
          </p:nvPicPr>
          <p:blipFill>
            <a:blip r:embed="rId24"/>
            <a:stretch>
              <a:fillRect/>
            </a:stretch>
          </p:blipFill>
          <p:spPr>
            <a:xfrm>
              <a:off x="2722329" y="2036892"/>
              <a:ext cx="96903" cy="183131"/>
            </a:xfrm>
            <a:prstGeom prst="rect">
              <a:avLst/>
            </a:prstGeom>
          </p:spPr>
        </p:pic>
        <p:sp>
          <p:nvSpPr>
            <p:cNvPr id="55" name="object 55"/>
            <p:cNvSpPr/>
            <p:nvPr/>
          </p:nvSpPr>
          <p:spPr>
            <a:xfrm>
              <a:off x="2838057" y="1973612"/>
              <a:ext cx="29696" cy="246529"/>
            </a:xfrm>
            <a:custGeom>
              <a:avLst/>
              <a:gdLst/>
              <a:ahLst/>
              <a:cxnLst/>
              <a:rect l="l" t="t" r="r" b="b"/>
              <a:pathLst>
                <a:path w="33654" h="279400">
                  <a:moveTo>
                    <a:pt x="33528" y="76301"/>
                  </a:moveTo>
                  <a:lnTo>
                    <a:pt x="0" y="76301"/>
                  </a:lnTo>
                  <a:lnTo>
                    <a:pt x="0" y="279273"/>
                  </a:lnTo>
                  <a:lnTo>
                    <a:pt x="33528" y="279273"/>
                  </a:lnTo>
                  <a:lnTo>
                    <a:pt x="33528" y="76301"/>
                  </a:lnTo>
                  <a:close/>
                </a:path>
                <a:path w="33654" h="279400">
                  <a:moveTo>
                    <a:pt x="33528" y="0"/>
                  </a:moveTo>
                  <a:lnTo>
                    <a:pt x="0" y="0"/>
                  </a:lnTo>
                  <a:lnTo>
                    <a:pt x="0" y="39712"/>
                  </a:lnTo>
                  <a:lnTo>
                    <a:pt x="33528" y="39712"/>
                  </a:lnTo>
                  <a:lnTo>
                    <a:pt x="33528" y="0"/>
                  </a:lnTo>
                  <a:close/>
                </a:path>
              </a:pathLst>
            </a:custGeom>
            <a:solidFill>
              <a:srgbClr val="0000FF"/>
            </a:solidFill>
          </p:spPr>
          <p:txBody>
            <a:bodyPr wrap="square" lIns="0" tIns="0" rIns="0" bIns="0" rtlCol="0"/>
            <a:lstStyle/>
            <a:p>
              <a:endParaRPr/>
            </a:p>
          </p:txBody>
        </p:sp>
        <p:pic>
          <p:nvPicPr>
            <p:cNvPr id="56" name="object 56"/>
            <p:cNvPicPr/>
            <p:nvPr/>
          </p:nvPicPr>
          <p:blipFill>
            <a:blip r:embed="rId25"/>
            <a:stretch>
              <a:fillRect/>
            </a:stretch>
          </p:blipFill>
          <p:spPr>
            <a:xfrm>
              <a:off x="2904032" y="2036892"/>
              <a:ext cx="164222" cy="187166"/>
            </a:xfrm>
            <a:prstGeom prst="rect">
              <a:avLst/>
            </a:prstGeom>
          </p:spPr>
        </p:pic>
        <p:sp>
          <p:nvSpPr>
            <p:cNvPr id="57" name="object 57"/>
            <p:cNvSpPr/>
            <p:nvPr/>
          </p:nvSpPr>
          <p:spPr>
            <a:xfrm>
              <a:off x="3105821" y="1972682"/>
              <a:ext cx="31376" cy="247650"/>
            </a:xfrm>
            <a:custGeom>
              <a:avLst/>
              <a:gdLst/>
              <a:ahLst/>
              <a:cxnLst/>
              <a:rect l="l" t="t" r="r" b="b"/>
              <a:pathLst>
                <a:path w="35560" h="280669">
                  <a:moveTo>
                    <a:pt x="35051" y="280416"/>
                  </a:moveTo>
                  <a:lnTo>
                    <a:pt x="0" y="280416"/>
                  </a:lnTo>
                  <a:lnTo>
                    <a:pt x="0" y="0"/>
                  </a:lnTo>
                  <a:lnTo>
                    <a:pt x="35051" y="0"/>
                  </a:lnTo>
                  <a:lnTo>
                    <a:pt x="35051" y="280416"/>
                  </a:lnTo>
                  <a:close/>
                </a:path>
              </a:pathLst>
            </a:custGeom>
            <a:solidFill>
              <a:srgbClr val="0000FF"/>
            </a:solidFill>
          </p:spPr>
          <p:txBody>
            <a:bodyPr wrap="square" lIns="0" tIns="0" rIns="0" bIns="0" rtlCol="0"/>
            <a:lstStyle/>
            <a:p>
              <a:endParaRPr/>
            </a:p>
          </p:txBody>
        </p:sp>
      </p:grpSp>
      <p:pic>
        <p:nvPicPr>
          <p:cNvPr id="58" name="object 58"/>
          <p:cNvPicPr/>
          <p:nvPr/>
        </p:nvPicPr>
        <p:blipFill>
          <a:blip r:embed="rId26"/>
          <a:stretch>
            <a:fillRect/>
          </a:stretch>
        </p:blipFill>
        <p:spPr>
          <a:xfrm>
            <a:off x="3737442" y="2036893"/>
            <a:ext cx="164222" cy="187166"/>
          </a:xfrm>
          <a:prstGeom prst="rect">
            <a:avLst/>
          </a:prstGeom>
        </p:spPr>
      </p:pic>
      <p:pic>
        <p:nvPicPr>
          <p:cNvPr id="59" name="object 59"/>
          <p:cNvPicPr/>
          <p:nvPr/>
        </p:nvPicPr>
        <p:blipFill>
          <a:blip r:embed="rId27"/>
          <a:stretch>
            <a:fillRect/>
          </a:stretch>
        </p:blipFill>
        <p:spPr>
          <a:xfrm>
            <a:off x="3324281" y="2036893"/>
            <a:ext cx="148001" cy="187166"/>
          </a:xfrm>
          <a:prstGeom prst="rect">
            <a:avLst/>
          </a:prstGeom>
        </p:spPr>
      </p:pic>
      <p:pic>
        <p:nvPicPr>
          <p:cNvPr id="60" name="object 60"/>
          <p:cNvPicPr/>
          <p:nvPr/>
        </p:nvPicPr>
        <p:blipFill>
          <a:blip r:embed="rId28"/>
          <a:stretch>
            <a:fillRect/>
          </a:stretch>
        </p:blipFill>
        <p:spPr>
          <a:xfrm>
            <a:off x="3940662" y="2036893"/>
            <a:ext cx="270537" cy="187166"/>
          </a:xfrm>
          <a:prstGeom prst="rect">
            <a:avLst/>
          </a:prstGeom>
        </p:spPr>
      </p:pic>
      <p:grpSp>
        <p:nvGrpSpPr>
          <p:cNvPr id="61" name="object 61"/>
          <p:cNvGrpSpPr/>
          <p:nvPr/>
        </p:nvGrpSpPr>
        <p:grpSpPr>
          <a:xfrm>
            <a:off x="4485760" y="1969579"/>
            <a:ext cx="1336957" cy="254486"/>
            <a:chOff x="4333360" y="1969578"/>
            <a:chExt cx="1336957" cy="254486"/>
          </a:xfrm>
        </p:grpSpPr>
        <p:sp>
          <p:nvSpPr>
            <p:cNvPr id="62" name="object 62"/>
            <p:cNvSpPr/>
            <p:nvPr/>
          </p:nvSpPr>
          <p:spPr>
            <a:xfrm>
              <a:off x="4333360" y="1973613"/>
              <a:ext cx="220756" cy="250451"/>
            </a:xfrm>
            <a:custGeom>
              <a:avLst/>
              <a:gdLst/>
              <a:ahLst/>
              <a:cxnLst/>
              <a:rect l="l" t="t" r="r" b="b"/>
              <a:pathLst>
                <a:path w="250189" h="283844">
                  <a:moveTo>
                    <a:pt x="33528" y="76301"/>
                  </a:moveTo>
                  <a:lnTo>
                    <a:pt x="0" y="76301"/>
                  </a:lnTo>
                  <a:lnTo>
                    <a:pt x="0" y="279273"/>
                  </a:lnTo>
                  <a:lnTo>
                    <a:pt x="33528" y="279273"/>
                  </a:lnTo>
                  <a:lnTo>
                    <a:pt x="33528" y="76301"/>
                  </a:lnTo>
                  <a:close/>
                </a:path>
                <a:path w="250189" h="283844">
                  <a:moveTo>
                    <a:pt x="33528" y="0"/>
                  </a:moveTo>
                  <a:lnTo>
                    <a:pt x="0" y="0"/>
                  </a:lnTo>
                  <a:lnTo>
                    <a:pt x="0" y="39712"/>
                  </a:lnTo>
                  <a:lnTo>
                    <a:pt x="33528" y="39712"/>
                  </a:lnTo>
                  <a:lnTo>
                    <a:pt x="33528" y="0"/>
                  </a:lnTo>
                  <a:close/>
                </a:path>
                <a:path w="250189" h="283844">
                  <a:moveTo>
                    <a:pt x="250139" y="0"/>
                  </a:moveTo>
                  <a:lnTo>
                    <a:pt x="218135" y="0"/>
                  </a:lnTo>
                  <a:lnTo>
                    <a:pt x="218135" y="181546"/>
                  </a:lnTo>
                  <a:lnTo>
                    <a:pt x="217246" y="198767"/>
                  </a:lnTo>
                  <a:lnTo>
                    <a:pt x="202895" y="238023"/>
                  </a:lnTo>
                  <a:lnTo>
                    <a:pt x="164795" y="256311"/>
                  </a:lnTo>
                  <a:lnTo>
                    <a:pt x="153619" y="254939"/>
                  </a:lnTo>
                  <a:lnTo>
                    <a:pt x="118186" y="225310"/>
                  </a:lnTo>
                  <a:lnTo>
                    <a:pt x="109829" y="178498"/>
                  </a:lnTo>
                  <a:lnTo>
                    <a:pt x="110705" y="159346"/>
                  </a:lnTo>
                  <a:lnTo>
                    <a:pt x="125069" y="119062"/>
                  </a:lnTo>
                  <a:lnTo>
                    <a:pt x="163271" y="100672"/>
                  </a:lnTo>
                  <a:lnTo>
                    <a:pt x="174383" y="101866"/>
                  </a:lnTo>
                  <a:lnTo>
                    <a:pt x="209765" y="131394"/>
                  </a:lnTo>
                  <a:lnTo>
                    <a:pt x="218135" y="181546"/>
                  </a:lnTo>
                  <a:lnTo>
                    <a:pt x="218135" y="0"/>
                  </a:lnTo>
                  <a:lnTo>
                    <a:pt x="215087" y="0"/>
                  </a:lnTo>
                  <a:lnTo>
                    <a:pt x="215087" y="99148"/>
                  </a:lnTo>
                  <a:lnTo>
                    <a:pt x="210223" y="93700"/>
                  </a:lnTo>
                  <a:lnTo>
                    <a:pt x="177368" y="73812"/>
                  </a:lnTo>
                  <a:lnTo>
                    <a:pt x="160223" y="71716"/>
                  </a:lnTo>
                  <a:lnTo>
                    <a:pt x="147878" y="72580"/>
                  </a:lnTo>
                  <a:lnTo>
                    <a:pt x="104711" y="92913"/>
                  </a:lnTo>
                  <a:lnTo>
                    <a:pt x="79679" y="135851"/>
                  </a:lnTo>
                  <a:lnTo>
                    <a:pt x="73253" y="178498"/>
                  </a:lnTo>
                  <a:lnTo>
                    <a:pt x="74091" y="193128"/>
                  </a:lnTo>
                  <a:lnTo>
                    <a:pt x="85445" y="233451"/>
                  </a:lnTo>
                  <a:lnTo>
                    <a:pt x="115925" y="270129"/>
                  </a:lnTo>
                  <a:lnTo>
                    <a:pt x="161747" y="283845"/>
                  </a:lnTo>
                  <a:lnTo>
                    <a:pt x="178904" y="281863"/>
                  </a:lnTo>
                  <a:lnTo>
                    <a:pt x="193941" y="276021"/>
                  </a:lnTo>
                  <a:lnTo>
                    <a:pt x="206959" y="266446"/>
                  </a:lnTo>
                  <a:lnTo>
                    <a:pt x="215544" y="256311"/>
                  </a:lnTo>
                  <a:lnTo>
                    <a:pt x="218135" y="253263"/>
                  </a:lnTo>
                  <a:lnTo>
                    <a:pt x="218135" y="279273"/>
                  </a:lnTo>
                  <a:lnTo>
                    <a:pt x="250139" y="279273"/>
                  </a:lnTo>
                  <a:lnTo>
                    <a:pt x="250139" y="253263"/>
                  </a:lnTo>
                  <a:lnTo>
                    <a:pt x="250139" y="100672"/>
                  </a:lnTo>
                  <a:lnTo>
                    <a:pt x="250139" y="99148"/>
                  </a:lnTo>
                  <a:lnTo>
                    <a:pt x="250139" y="0"/>
                  </a:lnTo>
                  <a:close/>
                </a:path>
              </a:pathLst>
            </a:custGeom>
            <a:solidFill>
              <a:srgbClr val="0000FF"/>
            </a:solidFill>
          </p:spPr>
          <p:txBody>
            <a:bodyPr wrap="square" lIns="0" tIns="0" rIns="0" bIns="0" rtlCol="0"/>
            <a:lstStyle/>
            <a:p>
              <a:endParaRPr/>
            </a:p>
          </p:txBody>
        </p:sp>
        <p:pic>
          <p:nvPicPr>
            <p:cNvPr id="63" name="object 63"/>
            <p:cNvPicPr/>
            <p:nvPr/>
          </p:nvPicPr>
          <p:blipFill>
            <a:blip r:embed="rId29"/>
            <a:stretch>
              <a:fillRect/>
            </a:stretch>
          </p:blipFill>
          <p:spPr>
            <a:xfrm>
              <a:off x="4591807" y="2036893"/>
              <a:ext cx="165566" cy="187166"/>
            </a:xfrm>
            <a:prstGeom prst="rect">
              <a:avLst/>
            </a:prstGeom>
          </p:spPr>
        </p:pic>
        <p:pic>
          <p:nvPicPr>
            <p:cNvPr id="64" name="object 64"/>
            <p:cNvPicPr/>
            <p:nvPr/>
          </p:nvPicPr>
          <p:blipFill>
            <a:blip r:embed="rId30"/>
            <a:stretch>
              <a:fillRect/>
            </a:stretch>
          </p:blipFill>
          <p:spPr>
            <a:xfrm>
              <a:off x="4793680" y="2036892"/>
              <a:ext cx="145396" cy="183131"/>
            </a:xfrm>
            <a:prstGeom prst="rect">
              <a:avLst/>
            </a:prstGeom>
          </p:spPr>
        </p:pic>
        <p:sp>
          <p:nvSpPr>
            <p:cNvPr id="65" name="object 65"/>
            <p:cNvSpPr/>
            <p:nvPr/>
          </p:nvSpPr>
          <p:spPr>
            <a:xfrm>
              <a:off x="4969999" y="1969578"/>
              <a:ext cx="316566" cy="253253"/>
            </a:xfrm>
            <a:custGeom>
              <a:avLst/>
              <a:gdLst/>
              <a:ahLst/>
              <a:cxnLst/>
              <a:rect l="l" t="t" r="r" b="b"/>
              <a:pathLst>
                <a:path w="358775" h="287019">
                  <a:moveTo>
                    <a:pt x="99148" y="283756"/>
                  </a:moveTo>
                  <a:lnTo>
                    <a:pt x="94576" y="253276"/>
                  </a:lnTo>
                  <a:lnTo>
                    <a:pt x="86956" y="254800"/>
                  </a:lnTo>
                  <a:lnTo>
                    <a:pt x="73240" y="254800"/>
                  </a:lnTo>
                  <a:lnTo>
                    <a:pt x="64096" y="250228"/>
                  </a:lnTo>
                  <a:lnTo>
                    <a:pt x="62572" y="248602"/>
                  </a:lnTo>
                  <a:lnTo>
                    <a:pt x="59524" y="242506"/>
                  </a:lnTo>
                  <a:lnTo>
                    <a:pt x="59524" y="108305"/>
                  </a:lnTo>
                  <a:lnTo>
                    <a:pt x="94576" y="108305"/>
                  </a:lnTo>
                  <a:lnTo>
                    <a:pt x="94576" y="80772"/>
                  </a:lnTo>
                  <a:lnTo>
                    <a:pt x="59524" y="80772"/>
                  </a:lnTo>
                  <a:lnTo>
                    <a:pt x="59524" y="10668"/>
                  </a:lnTo>
                  <a:lnTo>
                    <a:pt x="24384" y="30480"/>
                  </a:lnTo>
                  <a:lnTo>
                    <a:pt x="24384" y="80772"/>
                  </a:lnTo>
                  <a:lnTo>
                    <a:pt x="0" y="80772"/>
                  </a:lnTo>
                  <a:lnTo>
                    <a:pt x="0" y="108305"/>
                  </a:lnTo>
                  <a:lnTo>
                    <a:pt x="24384" y="108305"/>
                  </a:lnTo>
                  <a:lnTo>
                    <a:pt x="24384" y="224218"/>
                  </a:lnTo>
                  <a:lnTo>
                    <a:pt x="24663" y="238810"/>
                  </a:lnTo>
                  <a:lnTo>
                    <a:pt x="36576" y="276136"/>
                  </a:lnTo>
                  <a:lnTo>
                    <a:pt x="73240" y="286804"/>
                  </a:lnTo>
                  <a:lnTo>
                    <a:pt x="79006" y="286537"/>
                  </a:lnTo>
                  <a:lnTo>
                    <a:pt x="85051" y="285851"/>
                  </a:lnTo>
                  <a:lnTo>
                    <a:pt x="99148" y="283756"/>
                  </a:lnTo>
                  <a:close/>
                </a:path>
                <a:path w="358775" h="287019">
                  <a:moveTo>
                    <a:pt x="163156" y="80873"/>
                  </a:moveTo>
                  <a:lnTo>
                    <a:pt x="129628" y="80873"/>
                  </a:lnTo>
                  <a:lnTo>
                    <a:pt x="129628" y="283845"/>
                  </a:lnTo>
                  <a:lnTo>
                    <a:pt x="163156" y="283845"/>
                  </a:lnTo>
                  <a:lnTo>
                    <a:pt x="163156" y="80873"/>
                  </a:lnTo>
                  <a:close/>
                </a:path>
                <a:path w="358775" h="287019">
                  <a:moveTo>
                    <a:pt x="163156" y="4572"/>
                  </a:moveTo>
                  <a:lnTo>
                    <a:pt x="129628" y="4572"/>
                  </a:lnTo>
                  <a:lnTo>
                    <a:pt x="129628" y="44284"/>
                  </a:lnTo>
                  <a:lnTo>
                    <a:pt x="163156" y="44284"/>
                  </a:lnTo>
                  <a:lnTo>
                    <a:pt x="163156" y="4572"/>
                  </a:lnTo>
                  <a:close/>
                </a:path>
                <a:path w="358775" h="287019">
                  <a:moveTo>
                    <a:pt x="312712" y="3048"/>
                  </a:moveTo>
                  <a:lnTo>
                    <a:pt x="303847" y="1282"/>
                  </a:lnTo>
                  <a:lnTo>
                    <a:pt x="295554" y="381"/>
                  </a:lnTo>
                  <a:lnTo>
                    <a:pt x="287807" y="50"/>
                  </a:lnTo>
                  <a:lnTo>
                    <a:pt x="280606" y="0"/>
                  </a:lnTo>
                  <a:lnTo>
                    <a:pt x="269773" y="330"/>
                  </a:lnTo>
                  <a:lnTo>
                    <a:pt x="234124" y="17157"/>
                  </a:lnTo>
                  <a:lnTo>
                    <a:pt x="224218" y="59524"/>
                  </a:lnTo>
                  <a:lnTo>
                    <a:pt x="224218" y="80860"/>
                  </a:lnTo>
                  <a:lnTo>
                    <a:pt x="193738" y="80860"/>
                  </a:lnTo>
                  <a:lnTo>
                    <a:pt x="193738" y="108394"/>
                  </a:lnTo>
                  <a:lnTo>
                    <a:pt x="224218" y="108394"/>
                  </a:lnTo>
                  <a:lnTo>
                    <a:pt x="224218" y="283845"/>
                  </a:lnTo>
                  <a:lnTo>
                    <a:pt x="257746" y="283845"/>
                  </a:lnTo>
                  <a:lnTo>
                    <a:pt x="257746" y="108394"/>
                  </a:lnTo>
                  <a:lnTo>
                    <a:pt x="297472" y="108394"/>
                  </a:lnTo>
                  <a:lnTo>
                    <a:pt x="297472" y="80860"/>
                  </a:lnTo>
                  <a:lnTo>
                    <a:pt x="257746" y="80860"/>
                  </a:lnTo>
                  <a:lnTo>
                    <a:pt x="257746" y="62572"/>
                  </a:lnTo>
                  <a:lnTo>
                    <a:pt x="258292" y="54051"/>
                  </a:lnTo>
                  <a:lnTo>
                    <a:pt x="259842" y="46951"/>
                  </a:lnTo>
                  <a:lnTo>
                    <a:pt x="262242" y="41579"/>
                  </a:lnTo>
                  <a:lnTo>
                    <a:pt x="265366" y="38188"/>
                  </a:lnTo>
                  <a:lnTo>
                    <a:pt x="268414" y="33616"/>
                  </a:lnTo>
                  <a:lnTo>
                    <a:pt x="276034" y="30568"/>
                  </a:lnTo>
                  <a:lnTo>
                    <a:pt x="292900" y="30568"/>
                  </a:lnTo>
                  <a:lnTo>
                    <a:pt x="300520" y="32092"/>
                  </a:lnTo>
                  <a:lnTo>
                    <a:pt x="306616" y="32092"/>
                  </a:lnTo>
                  <a:lnTo>
                    <a:pt x="312712" y="3048"/>
                  </a:lnTo>
                  <a:close/>
                </a:path>
                <a:path w="358775" h="287019">
                  <a:moveTo>
                    <a:pt x="358419" y="80873"/>
                  </a:moveTo>
                  <a:lnTo>
                    <a:pt x="324891" y="80873"/>
                  </a:lnTo>
                  <a:lnTo>
                    <a:pt x="324891" y="283845"/>
                  </a:lnTo>
                  <a:lnTo>
                    <a:pt x="358419" y="283845"/>
                  </a:lnTo>
                  <a:lnTo>
                    <a:pt x="358419" y="80873"/>
                  </a:lnTo>
                  <a:close/>
                </a:path>
                <a:path w="358775" h="287019">
                  <a:moveTo>
                    <a:pt x="358419" y="4572"/>
                  </a:moveTo>
                  <a:lnTo>
                    <a:pt x="324891" y="4572"/>
                  </a:lnTo>
                  <a:lnTo>
                    <a:pt x="324891" y="44284"/>
                  </a:lnTo>
                  <a:lnTo>
                    <a:pt x="358419" y="44284"/>
                  </a:lnTo>
                  <a:lnTo>
                    <a:pt x="358419" y="4572"/>
                  </a:lnTo>
                  <a:close/>
                </a:path>
              </a:pathLst>
            </a:custGeom>
            <a:solidFill>
              <a:srgbClr val="0000FF"/>
            </a:solidFill>
          </p:spPr>
          <p:txBody>
            <a:bodyPr wrap="square" lIns="0" tIns="0" rIns="0" bIns="0" rtlCol="0"/>
            <a:lstStyle/>
            <a:p>
              <a:endParaRPr/>
            </a:p>
          </p:txBody>
        </p:sp>
        <p:pic>
          <p:nvPicPr>
            <p:cNvPr id="66" name="object 66"/>
            <p:cNvPicPr/>
            <p:nvPr/>
          </p:nvPicPr>
          <p:blipFill>
            <a:blip r:embed="rId31"/>
            <a:stretch>
              <a:fillRect/>
            </a:stretch>
          </p:blipFill>
          <p:spPr>
            <a:xfrm>
              <a:off x="5323999" y="2036893"/>
              <a:ext cx="164138" cy="187166"/>
            </a:xfrm>
            <a:prstGeom prst="rect">
              <a:avLst/>
            </a:prstGeom>
          </p:spPr>
        </p:pic>
        <p:sp>
          <p:nvSpPr>
            <p:cNvPr id="67" name="object 67"/>
            <p:cNvSpPr/>
            <p:nvPr/>
          </p:nvSpPr>
          <p:spPr>
            <a:xfrm>
              <a:off x="5515115" y="1973607"/>
              <a:ext cx="155201" cy="250451"/>
            </a:xfrm>
            <a:custGeom>
              <a:avLst/>
              <a:gdLst/>
              <a:ahLst/>
              <a:cxnLst/>
              <a:rect l="l" t="t" r="r" b="b"/>
              <a:pathLst>
                <a:path w="175895" h="283844">
                  <a:moveTo>
                    <a:pt x="175355" y="99155"/>
                  </a:moveTo>
                  <a:lnTo>
                    <a:pt x="140303" y="99155"/>
                  </a:lnTo>
                  <a:lnTo>
                    <a:pt x="140303" y="0"/>
                  </a:lnTo>
                  <a:lnTo>
                    <a:pt x="175355" y="0"/>
                  </a:lnTo>
                  <a:lnTo>
                    <a:pt x="175355" y="99155"/>
                  </a:lnTo>
                  <a:close/>
                </a:path>
                <a:path w="175895" h="283844">
                  <a:moveTo>
                    <a:pt x="86868" y="283845"/>
                  </a:moveTo>
                  <a:lnTo>
                    <a:pt x="42672" y="270129"/>
                  </a:lnTo>
                  <a:lnTo>
                    <a:pt x="10668" y="233457"/>
                  </a:lnTo>
                  <a:lnTo>
                    <a:pt x="595" y="193126"/>
                  </a:lnTo>
                  <a:lnTo>
                    <a:pt x="0" y="178498"/>
                  </a:lnTo>
                  <a:lnTo>
                    <a:pt x="571" y="163710"/>
                  </a:lnTo>
                  <a:lnTo>
                    <a:pt x="9144" y="123634"/>
                  </a:lnTo>
                  <a:lnTo>
                    <a:pt x="39624" y="85439"/>
                  </a:lnTo>
                  <a:lnTo>
                    <a:pt x="85344" y="71723"/>
                  </a:lnTo>
                  <a:lnTo>
                    <a:pt x="94257" y="72270"/>
                  </a:lnTo>
                  <a:lnTo>
                    <a:pt x="130016" y="88677"/>
                  </a:lnTo>
                  <a:lnTo>
                    <a:pt x="140303" y="99155"/>
                  </a:lnTo>
                  <a:lnTo>
                    <a:pt x="175355" y="99155"/>
                  </a:lnTo>
                  <a:lnTo>
                    <a:pt x="175355" y="100679"/>
                  </a:lnTo>
                  <a:lnTo>
                    <a:pt x="88392" y="100679"/>
                  </a:lnTo>
                  <a:lnTo>
                    <a:pt x="77509" y="101837"/>
                  </a:lnTo>
                  <a:lnTo>
                    <a:pt x="43410" y="129635"/>
                  </a:lnTo>
                  <a:lnTo>
                    <a:pt x="35052" y="178498"/>
                  </a:lnTo>
                  <a:lnTo>
                    <a:pt x="35933" y="196603"/>
                  </a:lnTo>
                  <a:lnTo>
                    <a:pt x="50292" y="236505"/>
                  </a:lnTo>
                  <a:lnTo>
                    <a:pt x="89916" y="256317"/>
                  </a:lnTo>
                  <a:lnTo>
                    <a:pt x="140916" y="256317"/>
                  </a:lnTo>
                  <a:lnTo>
                    <a:pt x="132824" y="266445"/>
                  </a:lnTo>
                  <a:lnTo>
                    <a:pt x="119717" y="276022"/>
                  </a:lnTo>
                  <a:lnTo>
                    <a:pt x="104306" y="281867"/>
                  </a:lnTo>
                  <a:lnTo>
                    <a:pt x="86868" y="283845"/>
                  </a:lnTo>
                  <a:close/>
                </a:path>
                <a:path w="175895" h="283844">
                  <a:moveTo>
                    <a:pt x="140916" y="256317"/>
                  </a:moveTo>
                  <a:lnTo>
                    <a:pt x="89916" y="256317"/>
                  </a:lnTo>
                  <a:lnTo>
                    <a:pt x="100853" y="255174"/>
                  </a:lnTo>
                  <a:lnTo>
                    <a:pt x="110763" y="251745"/>
                  </a:lnTo>
                  <a:lnTo>
                    <a:pt x="139731" y="213824"/>
                  </a:lnTo>
                  <a:lnTo>
                    <a:pt x="143351" y="181546"/>
                  </a:lnTo>
                  <a:lnTo>
                    <a:pt x="142470" y="162163"/>
                  </a:lnTo>
                  <a:lnTo>
                    <a:pt x="128111" y="120586"/>
                  </a:lnTo>
                  <a:lnTo>
                    <a:pt x="88392" y="100679"/>
                  </a:lnTo>
                  <a:lnTo>
                    <a:pt x="175355" y="100679"/>
                  </a:lnTo>
                  <a:lnTo>
                    <a:pt x="175355" y="253269"/>
                  </a:lnTo>
                  <a:lnTo>
                    <a:pt x="143351" y="253269"/>
                  </a:lnTo>
                  <a:lnTo>
                    <a:pt x="140916" y="256317"/>
                  </a:lnTo>
                  <a:close/>
                </a:path>
                <a:path w="175895" h="283844">
                  <a:moveTo>
                    <a:pt x="175355" y="279273"/>
                  </a:moveTo>
                  <a:lnTo>
                    <a:pt x="143351" y="279273"/>
                  </a:lnTo>
                  <a:lnTo>
                    <a:pt x="143351" y="253269"/>
                  </a:lnTo>
                  <a:lnTo>
                    <a:pt x="175355" y="253269"/>
                  </a:lnTo>
                  <a:lnTo>
                    <a:pt x="175355" y="279273"/>
                  </a:lnTo>
                  <a:close/>
                </a:path>
              </a:pathLst>
            </a:custGeom>
            <a:solidFill>
              <a:srgbClr val="0000FF"/>
            </a:solidFill>
          </p:spPr>
          <p:txBody>
            <a:bodyPr wrap="square" lIns="0" tIns="0" rIns="0" bIns="0" rtlCol="0"/>
            <a:lstStyle/>
            <a:p>
              <a:endParaRPr/>
            </a:p>
          </p:txBody>
        </p:sp>
      </p:grpSp>
      <p:grpSp>
        <p:nvGrpSpPr>
          <p:cNvPr id="68" name="object 68"/>
          <p:cNvGrpSpPr/>
          <p:nvPr/>
        </p:nvGrpSpPr>
        <p:grpSpPr>
          <a:xfrm>
            <a:off x="6099501" y="2036894"/>
            <a:ext cx="339202" cy="187166"/>
            <a:chOff x="5947101" y="2036893"/>
            <a:chExt cx="339202" cy="187166"/>
          </a:xfrm>
        </p:grpSpPr>
        <p:pic>
          <p:nvPicPr>
            <p:cNvPr id="69" name="object 69"/>
            <p:cNvPicPr/>
            <p:nvPr/>
          </p:nvPicPr>
          <p:blipFill>
            <a:blip r:embed="rId32"/>
            <a:stretch>
              <a:fillRect/>
            </a:stretch>
          </p:blipFill>
          <p:spPr>
            <a:xfrm>
              <a:off x="5947101" y="2036893"/>
              <a:ext cx="164222" cy="187166"/>
            </a:xfrm>
            <a:prstGeom prst="rect">
              <a:avLst/>
            </a:prstGeom>
          </p:spPr>
        </p:pic>
        <p:pic>
          <p:nvPicPr>
            <p:cNvPr id="70" name="object 70"/>
            <p:cNvPicPr/>
            <p:nvPr/>
          </p:nvPicPr>
          <p:blipFill>
            <a:blip r:embed="rId33"/>
            <a:stretch>
              <a:fillRect/>
            </a:stretch>
          </p:blipFill>
          <p:spPr>
            <a:xfrm>
              <a:off x="6138218" y="2036893"/>
              <a:ext cx="148085" cy="187166"/>
            </a:xfrm>
            <a:prstGeom prst="rect">
              <a:avLst/>
            </a:prstGeom>
          </p:spPr>
        </p:pic>
      </p:grpSp>
      <p:grpSp>
        <p:nvGrpSpPr>
          <p:cNvPr id="71" name="object 71"/>
          <p:cNvGrpSpPr/>
          <p:nvPr/>
        </p:nvGrpSpPr>
        <p:grpSpPr>
          <a:xfrm>
            <a:off x="6711930" y="2036893"/>
            <a:ext cx="348531" cy="187166"/>
            <a:chOff x="6559530" y="2036892"/>
            <a:chExt cx="348531" cy="187166"/>
          </a:xfrm>
        </p:grpSpPr>
        <p:pic>
          <p:nvPicPr>
            <p:cNvPr id="72" name="object 72"/>
            <p:cNvPicPr/>
            <p:nvPr/>
          </p:nvPicPr>
          <p:blipFill>
            <a:blip r:embed="rId34"/>
            <a:stretch>
              <a:fillRect/>
            </a:stretch>
          </p:blipFill>
          <p:spPr>
            <a:xfrm>
              <a:off x="6559530" y="2036892"/>
              <a:ext cx="145312" cy="183131"/>
            </a:xfrm>
            <a:prstGeom prst="rect">
              <a:avLst/>
            </a:prstGeom>
          </p:spPr>
        </p:pic>
        <p:pic>
          <p:nvPicPr>
            <p:cNvPr id="73" name="object 73"/>
            <p:cNvPicPr/>
            <p:nvPr/>
          </p:nvPicPr>
          <p:blipFill>
            <a:blip r:embed="rId35"/>
            <a:stretch>
              <a:fillRect/>
            </a:stretch>
          </p:blipFill>
          <p:spPr>
            <a:xfrm>
              <a:off x="6741233" y="2036892"/>
              <a:ext cx="166827" cy="187166"/>
            </a:xfrm>
            <a:prstGeom prst="rect">
              <a:avLst/>
            </a:prstGeom>
          </p:spPr>
        </p:pic>
      </p:grpSp>
      <p:grpSp>
        <p:nvGrpSpPr>
          <p:cNvPr id="74" name="object 74"/>
          <p:cNvGrpSpPr/>
          <p:nvPr/>
        </p:nvGrpSpPr>
        <p:grpSpPr>
          <a:xfrm>
            <a:off x="7334028" y="1972683"/>
            <a:ext cx="941797" cy="320265"/>
            <a:chOff x="7181626" y="1972683"/>
            <a:chExt cx="941797" cy="320265"/>
          </a:xfrm>
        </p:grpSpPr>
        <p:sp>
          <p:nvSpPr>
            <p:cNvPr id="75" name="object 75"/>
            <p:cNvSpPr/>
            <p:nvPr/>
          </p:nvSpPr>
          <p:spPr>
            <a:xfrm>
              <a:off x="7181626" y="1972683"/>
              <a:ext cx="31376" cy="247650"/>
            </a:xfrm>
            <a:custGeom>
              <a:avLst/>
              <a:gdLst/>
              <a:ahLst/>
              <a:cxnLst/>
              <a:rect l="l" t="t" r="r" b="b"/>
              <a:pathLst>
                <a:path w="35559" h="280669">
                  <a:moveTo>
                    <a:pt x="35051" y="280416"/>
                  </a:moveTo>
                  <a:lnTo>
                    <a:pt x="0" y="280416"/>
                  </a:lnTo>
                  <a:lnTo>
                    <a:pt x="0" y="0"/>
                  </a:lnTo>
                  <a:lnTo>
                    <a:pt x="35051" y="0"/>
                  </a:lnTo>
                  <a:lnTo>
                    <a:pt x="35051" y="280416"/>
                  </a:lnTo>
                  <a:close/>
                </a:path>
              </a:pathLst>
            </a:custGeom>
            <a:solidFill>
              <a:srgbClr val="0000FF"/>
            </a:solidFill>
          </p:spPr>
          <p:txBody>
            <a:bodyPr wrap="square" lIns="0" tIns="0" rIns="0" bIns="0" rtlCol="0"/>
            <a:lstStyle/>
            <a:p>
              <a:endParaRPr/>
            </a:p>
          </p:txBody>
        </p:sp>
        <p:pic>
          <p:nvPicPr>
            <p:cNvPr id="76" name="object 76"/>
            <p:cNvPicPr/>
            <p:nvPr/>
          </p:nvPicPr>
          <p:blipFill>
            <a:blip r:embed="rId36"/>
            <a:stretch>
              <a:fillRect/>
            </a:stretch>
          </p:blipFill>
          <p:spPr>
            <a:xfrm>
              <a:off x="7247264" y="2036893"/>
              <a:ext cx="168256" cy="187166"/>
            </a:xfrm>
            <a:prstGeom prst="rect">
              <a:avLst/>
            </a:prstGeom>
          </p:spPr>
        </p:pic>
        <p:pic>
          <p:nvPicPr>
            <p:cNvPr id="77" name="object 77"/>
            <p:cNvPicPr/>
            <p:nvPr/>
          </p:nvPicPr>
          <p:blipFill>
            <a:blip r:embed="rId37"/>
            <a:stretch>
              <a:fillRect/>
            </a:stretch>
          </p:blipFill>
          <p:spPr>
            <a:xfrm>
              <a:off x="7450483" y="2036893"/>
              <a:ext cx="145396" cy="183131"/>
            </a:xfrm>
            <a:prstGeom prst="rect">
              <a:avLst/>
            </a:prstGeom>
          </p:spPr>
        </p:pic>
        <p:sp>
          <p:nvSpPr>
            <p:cNvPr id="78" name="object 78"/>
            <p:cNvSpPr/>
            <p:nvPr/>
          </p:nvSpPr>
          <p:spPr>
            <a:xfrm>
              <a:off x="7630842" y="2036893"/>
              <a:ext cx="158003" cy="256054"/>
            </a:xfrm>
            <a:custGeom>
              <a:avLst/>
              <a:gdLst/>
              <a:ahLst/>
              <a:cxnLst/>
              <a:rect l="l" t="t" r="r" b="b"/>
              <a:pathLst>
                <a:path w="179070" h="290194">
                  <a:moveTo>
                    <a:pt x="88487" y="207549"/>
                  </a:moveTo>
                  <a:lnTo>
                    <a:pt x="50530" y="200298"/>
                  </a:lnTo>
                  <a:lnTo>
                    <a:pt x="12858" y="161280"/>
                  </a:lnTo>
                  <a:lnTo>
                    <a:pt x="0" y="105251"/>
                  </a:lnTo>
                  <a:lnTo>
                    <a:pt x="809" y="90916"/>
                  </a:lnTo>
                  <a:lnTo>
                    <a:pt x="10668" y="51911"/>
                  </a:lnTo>
                  <a:lnTo>
                    <a:pt x="41148" y="13715"/>
                  </a:lnTo>
                  <a:lnTo>
                    <a:pt x="88487" y="0"/>
                  </a:lnTo>
                  <a:lnTo>
                    <a:pt x="105703" y="1952"/>
                  </a:lnTo>
                  <a:lnTo>
                    <a:pt x="121062" y="7619"/>
                  </a:lnTo>
                  <a:lnTo>
                    <a:pt x="134993" y="16716"/>
                  </a:lnTo>
                  <a:lnTo>
                    <a:pt x="147923" y="28955"/>
                  </a:lnTo>
                  <a:lnTo>
                    <a:pt x="90011" y="28955"/>
                  </a:lnTo>
                  <a:lnTo>
                    <a:pt x="79128" y="30113"/>
                  </a:lnTo>
                  <a:lnTo>
                    <a:pt x="44736" y="57626"/>
                  </a:lnTo>
                  <a:lnTo>
                    <a:pt x="35052" y="102203"/>
                  </a:lnTo>
                  <a:lnTo>
                    <a:pt x="36172" y="121165"/>
                  </a:lnTo>
                  <a:lnTo>
                    <a:pt x="51911" y="160210"/>
                  </a:lnTo>
                  <a:lnTo>
                    <a:pt x="91535" y="178498"/>
                  </a:lnTo>
                  <a:lnTo>
                    <a:pt x="178498" y="178498"/>
                  </a:lnTo>
                  <a:lnTo>
                    <a:pt x="178459" y="181546"/>
                  </a:lnTo>
                  <a:lnTo>
                    <a:pt x="144875" y="181546"/>
                  </a:lnTo>
                  <a:lnTo>
                    <a:pt x="132635" y="192722"/>
                  </a:lnTo>
                  <a:lnTo>
                    <a:pt x="118967" y="200870"/>
                  </a:lnTo>
                  <a:lnTo>
                    <a:pt x="104155" y="205857"/>
                  </a:lnTo>
                  <a:lnTo>
                    <a:pt x="88487" y="207549"/>
                  </a:lnTo>
                  <a:close/>
                </a:path>
                <a:path w="179070" h="290194">
                  <a:moveTo>
                    <a:pt x="178498" y="178498"/>
                  </a:moveTo>
                  <a:lnTo>
                    <a:pt x="91535" y="178498"/>
                  </a:lnTo>
                  <a:lnTo>
                    <a:pt x="102655" y="177593"/>
                  </a:lnTo>
                  <a:lnTo>
                    <a:pt x="113061" y="174688"/>
                  </a:lnTo>
                  <a:lnTo>
                    <a:pt x="142779" y="137910"/>
                  </a:lnTo>
                  <a:lnTo>
                    <a:pt x="146325" y="105251"/>
                  </a:lnTo>
                  <a:lnTo>
                    <a:pt x="146322" y="102203"/>
                  </a:lnTo>
                  <a:lnTo>
                    <a:pt x="138041" y="57864"/>
                  </a:lnTo>
                  <a:lnTo>
                    <a:pt x="101798" y="30113"/>
                  </a:lnTo>
                  <a:lnTo>
                    <a:pt x="90011" y="28955"/>
                  </a:lnTo>
                  <a:lnTo>
                    <a:pt x="147923" y="28955"/>
                  </a:lnTo>
                  <a:lnTo>
                    <a:pt x="147923" y="4571"/>
                  </a:lnTo>
                  <a:lnTo>
                    <a:pt x="178498" y="4571"/>
                  </a:lnTo>
                  <a:lnTo>
                    <a:pt x="178498" y="178498"/>
                  </a:lnTo>
                  <a:close/>
                </a:path>
                <a:path w="179070" h="290194">
                  <a:moveTo>
                    <a:pt x="160668" y="260889"/>
                  </a:moveTo>
                  <a:lnTo>
                    <a:pt x="86963" y="260889"/>
                  </a:lnTo>
                  <a:lnTo>
                    <a:pt x="98679" y="260318"/>
                  </a:lnTo>
                  <a:lnTo>
                    <a:pt x="108680" y="258603"/>
                  </a:lnTo>
                  <a:lnTo>
                    <a:pt x="138969" y="233529"/>
                  </a:lnTo>
                  <a:lnTo>
                    <a:pt x="144875" y="181546"/>
                  </a:lnTo>
                  <a:lnTo>
                    <a:pt x="178459" y="181546"/>
                  </a:lnTo>
                  <a:lnTo>
                    <a:pt x="176212" y="220491"/>
                  </a:lnTo>
                  <a:lnTo>
                    <a:pt x="163934" y="256890"/>
                  </a:lnTo>
                  <a:lnTo>
                    <a:pt x="160668" y="260889"/>
                  </a:lnTo>
                  <a:close/>
                </a:path>
                <a:path w="179070" h="290194">
                  <a:moveTo>
                    <a:pt x="86963" y="289940"/>
                  </a:moveTo>
                  <a:lnTo>
                    <a:pt x="41234" y="280256"/>
                  </a:lnTo>
                  <a:lnTo>
                    <a:pt x="12001" y="253269"/>
                  </a:lnTo>
                  <a:lnTo>
                    <a:pt x="7620" y="224313"/>
                  </a:lnTo>
                  <a:lnTo>
                    <a:pt x="41148" y="228885"/>
                  </a:lnTo>
                  <a:lnTo>
                    <a:pt x="42672" y="239553"/>
                  </a:lnTo>
                  <a:lnTo>
                    <a:pt x="45720" y="247173"/>
                  </a:lnTo>
                  <a:lnTo>
                    <a:pt x="86963" y="260889"/>
                  </a:lnTo>
                  <a:lnTo>
                    <a:pt x="160668" y="260889"/>
                  </a:lnTo>
                  <a:lnTo>
                    <a:pt x="156924" y="265473"/>
                  </a:lnTo>
                  <a:lnTo>
                    <a:pt x="115728" y="287464"/>
                  </a:lnTo>
                  <a:lnTo>
                    <a:pt x="102131" y="289345"/>
                  </a:lnTo>
                  <a:lnTo>
                    <a:pt x="86963" y="289940"/>
                  </a:lnTo>
                  <a:close/>
                </a:path>
              </a:pathLst>
            </a:custGeom>
            <a:solidFill>
              <a:srgbClr val="0000FF"/>
            </a:solidFill>
          </p:spPr>
          <p:txBody>
            <a:bodyPr wrap="square" lIns="0" tIns="0" rIns="0" bIns="0" rtlCol="0"/>
            <a:lstStyle/>
            <a:p>
              <a:endParaRPr/>
            </a:p>
          </p:txBody>
        </p:sp>
        <p:pic>
          <p:nvPicPr>
            <p:cNvPr id="79" name="object 79"/>
            <p:cNvPicPr/>
            <p:nvPr/>
          </p:nvPicPr>
          <p:blipFill>
            <a:blip r:embed="rId38"/>
            <a:stretch>
              <a:fillRect/>
            </a:stretch>
          </p:blipFill>
          <p:spPr>
            <a:xfrm>
              <a:off x="7824563" y="2036893"/>
              <a:ext cx="164222" cy="187166"/>
            </a:xfrm>
            <a:prstGeom prst="rect">
              <a:avLst/>
            </a:prstGeom>
          </p:spPr>
        </p:pic>
        <p:pic>
          <p:nvPicPr>
            <p:cNvPr id="80" name="object 80"/>
            <p:cNvPicPr/>
            <p:nvPr/>
          </p:nvPicPr>
          <p:blipFill>
            <a:blip r:embed="rId39"/>
            <a:stretch>
              <a:fillRect/>
            </a:stretch>
          </p:blipFill>
          <p:spPr>
            <a:xfrm>
              <a:off x="8026520" y="2036893"/>
              <a:ext cx="96903" cy="183131"/>
            </a:xfrm>
            <a:prstGeom prst="rect">
              <a:avLst/>
            </a:prstGeom>
          </p:spPr>
        </p:pic>
      </p:grpSp>
      <p:grpSp>
        <p:nvGrpSpPr>
          <p:cNvPr id="81" name="object 81"/>
          <p:cNvGrpSpPr/>
          <p:nvPr/>
        </p:nvGrpSpPr>
        <p:grpSpPr>
          <a:xfrm>
            <a:off x="986426" y="2388198"/>
            <a:ext cx="414612" cy="250536"/>
            <a:chOff x="834026" y="2388197"/>
            <a:chExt cx="414612" cy="250536"/>
          </a:xfrm>
        </p:grpSpPr>
        <p:sp>
          <p:nvSpPr>
            <p:cNvPr id="82" name="object 82"/>
            <p:cNvSpPr/>
            <p:nvPr/>
          </p:nvSpPr>
          <p:spPr>
            <a:xfrm>
              <a:off x="834026" y="2388282"/>
              <a:ext cx="155201" cy="250451"/>
            </a:xfrm>
            <a:custGeom>
              <a:avLst/>
              <a:gdLst/>
              <a:ahLst/>
              <a:cxnLst/>
              <a:rect l="l" t="t" r="r" b="b"/>
              <a:pathLst>
                <a:path w="175894" h="283844">
                  <a:moveTo>
                    <a:pt x="32004" y="279177"/>
                  </a:moveTo>
                  <a:lnTo>
                    <a:pt x="0" y="279177"/>
                  </a:lnTo>
                  <a:lnTo>
                    <a:pt x="0" y="0"/>
                  </a:lnTo>
                  <a:lnTo>
                    <a:pt x="33528" y="0"/>
                  </a:lnTo>
                  <a:lnTo>
                    <a:pt x="33528" y="99155"/>
                  </a:lnTo>
                  <a:lnTo>
                    <a:pt x="151051" y="99155"/>
                  </a:lnTo>
                  <a:lnTo>
                    <a:pt x="152495" y="100679"/>
                  </a:lnTo>
                  <a:lnTo>
                    <a:pt x="86963" y="100679"/>
                  </a:lnTo>
                  <a:lnTo>
                    <a:pt x="75841" y="101846"/>
                  </a:lnTo>
                  <a:lnTo>
                    <a:pt x="40124" y="131071"/>
                  </a:lnTo>
                  <a:lnTo>
                    <a:pt x="30578" y="175450"/>
                  </a:lnTo>
                  <a:lnTo>
                    <a:pt x="30553" y="178498"/>
                  </a:lnTo>
                  <a:lnTo>
                    <a:pt x="31289" y="193872"/>
                  </a:lnTo>
                  <a:lnTo>
                    <a:pt x="50037" y="240887"/>
                  </a:lnTo>
                  <a:lnTo>
                    <a:pt x="73775" y="254793"/>
                  </a:lnTo>
                  <a:lnTo>
                    <a:pt x="32004" y="254793"/>
                  </a:lnTo>
                  <a:lnTo>
                    <a:pt x="32004" y="279177"/>
                  </a:lnTo>
                  <a:close/>
                </a:path>
                <a:path w="175894" h="283844">
                  <a:moveTo>
                    <a:pt x="151051" y="99155"/>
                  </a:moveTo>
                  <a:lnTo>
                    <a:pt x="33528" y="99155"/>
                  </a:lnTo>
                  <a:lnTo>
                    <a:pt x="45568" y="87153"/>
                  </a:lnTo>
                  <a:lnTo>
                    <a:pt x="58912" y="78581"/>
                  </a:lnTo>
                  <a:lnTo>
                    <a:pt x="73684" y="73437"/>
                  </a:lnTo>
                  <a:lnTo>
                    <a:pt x="90011" y="71723"/>
                  </a:lnTo>
                  <a:lnTo>
                    <a:pt x="99131" y="72270"/>
                  </a:lnTo>
                  <a:lnTo>
                    <a:pt x="139922" y="88868"/>
                  </a:lnTo>
                  <a:lnTo>
                    <a:pt x="151051" y="99155"/>
                  </a:lnTo>
                  <a:close/>
                </a:path>
                <a:path w="175894" h="283844">
                  <a:moveTo>
                    <a:pt x="149447" y="256317"/>
                  </a:moveTo>
                  <a:lnTo>
                    <a:pt x="85439" y="256317"/>
                  </a:lnTo>
                  <a:lnTo>
                    <a:pt x="96321" y="255150"/>
                  </a:lnTo>
                  <a:lnTo>
                    <a:pt x="106203" y="251555"/>
                  </a:lnTo>
                  <a:lnTo>
                    <a:pt x="135921" y="212074"/>
                  </a:lnTo>
                  <a:lnTo>
                    <a:pt x="140303" y="178498"/>
                  </a:lnTo>
                  <a:lnTo>
                    <a:pt x="139422" y="159566"/>
                  </a:lnTo>
                  <a:lnTo>
                    <a:pt x="125063" y="118967"/>
                  </a:lnTo>
                  <a:lnTo>
                    <a:pt x="86963" y="100679"/>
                  </a:lnTo>
                  <a:lnTo>
                    <a:pt x="152495" y="100679"/>
                  </a:lnTo>
                  <a:lnTo>
                    <a:pt x="172203" y="143625"/>
                  </a:lnTo>
                  <a:lnTo>
                    <a:pt x="175450" y="175450"/>
                  </a:lnTo>
                  <a:lnTo>
                    <a:pt x="173758" y="200127"/>
                  </a:lnTo>
                  <a:lnTo>
                    <a:pt x="168771" y="221634"/>
                  </a:lnTo>
                  <a:lnTo>
                    <a:pt x="160622" y="240266"/>
                  </a:lnTo>
                  <a:lnTo>
                    <a:pt x="149447" y="256317"/>
                  </a:lnTo>
                  <a:close/>
                </a:path>
                <a:path w="175894" h="283844">
                  <a:moveTo>
                    <a:pt x="88487" y="283749"/>
                  </a:moveTo>
                  <a:lnTo>
                    <a:pt x="71303" y="282011"/>
                  </a:lnTo>
                  <a:lnTo>
                    <a:pt x="56245" y="276701"/>
                  </a:lnTo>
                  <a:lnTo>
                    <a:pt x="43186" y="267676"/>
                  </a:lnTo>
                  <a:lnTo>
                    <a:pt x="32004" y="254793"/>
                  </a:lnTo>
                  <a:lnTo>
                    <a:pt x="73775" y="254793"/>
                  </a:lnTo>
                  <a:lnTo>
                    <a:pt x="85439" y="256317"/>
                  </a:lnTo>
                  <a:lnTo>
                    <a:pt x="149447" y="256317"/>
                  </a:lnTo>
                  <a:lnTo>
                    <a:pt x="136064" y="268319"/>
                  </a:lnTo>
                  <a:lnTo>
                    <a:pt x="121253" y="276891"/>
                  </a:lnTo>
                  <a:lnTo>
                    <a:pt x="105298" y="282035"/>
                  </a:lnTo>
                  <a:lnTo>
                    <a:pt x="88487" y="283749"/>
                  </a:lnTo>
                  <a:close/>
                </a:path>
              </a:pathLst>
            </a:custGeom>
            <a:solidFill>
              <a:srgbClr val="0000FF"/>
            </a:solidFill>
          </p:spPr>
          <p:txBody>
            <a:bodyPr wrap="square" lIns="0" tIns="0" rIns="0" bIns="0" rtlCol="0"/>
            <a:lstStyle/>
            <a:p>
              <a:endParaRPr/>
            </a:p>
          </p:txBody>
        </p:sp>
        <p:pic>
          <p:nvPicPr>
            <p:cNvPr id="83" name="object 83"/>
            <p:cNvPicPr/>
            <p:nvPr/>
          </p:nvPicPr>
          <p:blipFill>
            <a:blip r:embed="rId40"/>
            <a:stretch>
              <a:fillRect/>
            </a:stretch>
          </p:blipFill>
          <p:spPr>
            <a:xfrm>
              <a:off x="1015728" y="2451565"/>
              <a:ext cx="164222" cy="187082"/>
            </a:xfrm>
            <a:prstGeom prst="rect">
              <a:avLst/>
            </a:prstGeom>
          </p:spPr>
        </p:pic>
        <p:sp>
          <p:nvSpPr>
            <p:cNvPr id="84" name="object 84"/>
            <p:cNvSpPr/>
            <p:nvPr/>
          </p:nvSpPr>
          <p:spPr>
            <a:xfrm>
              <a:off x="1218942" y="2388197"/>
              <a:ext cx="29696" cy="246529"/>
            </a:xfrm>
            <a:custGeom>
              <a:avLst/>
              <a:gdLst/>
              <a:ahLst/>
              <a:cxnLst/>
              <a:rect l="l" t="t" r="r" b="b"/>
              <a:pathLst>
                <a:path w="33655" h="279400">
                  <a:moveTo>
                    <a:pt x="33528" y="76301"/>
                  </a:moveTo>
                  <a:lnTo>
                    <a:pt x="0" y="76301"/>
                  </a:lnTo>
                  <a:lnTo>
                    <a:pt x="0" y="279273"/>
                  </a:lnTo>
                  <a:lnTo>
                    <a:pt x="33528" y="279273"/>
                  </a:lnTo>
                  <a:lnTo>
                    <a:pt x="33528" y="76301"/>
                  </a:lnTo>
                  <a:close/>
                </a:path>
                <a:path w="33655" h="279400">
                  <a:moveTo>
                    <a:pt x="33528" y="0"/>
                  </a:moveTo>
                  <a:lnTo>
                    <a:pt x="0" y="0"/>
                  </a:lnTo>
                  <a:lnTo>
                    <a:pt x="0" y="39725"/>
                  </a:lnTo>
                  <a:lnTo>
                    <a:pt x="33528" y="39725"/>
                  </a:lnTo>
                  <a:lnTo>
                    <a:pt x="33528" y="0"/>
                  </a:lnTo>
                  <a:close/>
                </a:path>
              </a:pathLst>
            </a:custGeom>
            <a:solidFill>
              <a:srgbClr val="0000FF"/>
            </a:solidFill>
          </p:spPr>
          <p:txBody>
            <a:bodyPr wrap="square" lIns="0" tIns="0" rIns="0" bIns="0" rtlCol="0"/>
            <a:lstStyle/>
            <a:p>
              <a:endParaRPr/>
            </a:p>
          </p:txBody>
        </p:sp>
      </p:grpSp>
      <p:grpSp>
        <p:nvGrpSpPr>
          <p:cNvPr id="85" name="object 85"/>
          <p:cNvGrpSpPr/>
          <p:nvPr/>
        </p:nvGrpSpPr>
        <p:grpSpPr>
          <a:xfrm>
            <a:off x="1448081" y="2451568"/>
            <a:ext cx="337801" cy="256055"/>
            <a:chOff x="1295680" y="2451567"/>
            <a:chExt cx="337801" cy="256055"/>
          </a:xfrm>
        </p:grpSpPr>
        <p:pic>
          <p:nvPicPr>
            <p:cNvPr id="86" name="object 86"/>
            <p:cNvPicPr/>
            <p:nvPr/>
          </p:nvPicPr>
          <p:blipFill>
            <a:blip r:embed="rId41"/>
            <a:stretch>
              <a:fillRect/>
            </a:stretch>
          </p:blipFill>
          <p:spPr>
            <a:xfrm>
              <a:off x="1295680" y="2451567"/>
              <a:ext cx="145312" cy="183048"/>
            </a:xfrm>
            <a:prstGeom prst="rect">
              <a:avLst/>
            </a:prstGeom>
          </p:spPr>
        </p:pic>
        <p:sp>
          <p:nvSpPr>
            <p:cNvPr id="87" name="object 87"/>
            <p:cNvSpPr/>
            <p:nvPr/>
          </p:nvSpPr>
          <p:spPr>
            <a:xfrm>
              <a:off x="1476038" y="2451567"/>
              <a:ext cx="157443" cy="256054"/>
            </a:xfrm>
            <a:custGeom>
              <a:avLst/>
              <a:gdLst/>
              <a:ahLst/>
              <a:cxnLst/>
              <a:rect l="l" t="t" r="r" b="b"/>
              <a:pathLst>
                <a:path w="178435" h="290194">
                  <a:moveTo>
                    <a:pt x="86963" y="207454"/>
                  </a:moveTo>
                  <a:lnTo>
                    <a:pt x="35434" y="191381"/>
                  </a:lnTo>
                  <a:lnTo>
                    <a:pt x="5715" y="144732"/>
                  </a:lnTo>
                  <a:lnTo>
                    <a:pt x="0" y="105251"/>
                  </a:lnTo>
                  <a:lnTo>
                    <a:pt x="595" y="90914"/>
                  </a:lnTo>
                  <a:lnTo>
                    <a:pt x="10668" y="51815"/>
                  </a:lnTo>
                  <a:lnTo>
                    <a:pt x="41148" y="13715"/>
                  </a:lnTo>
                  <a:lnTo>
                    <a:pt x="88487" y="0"/>
                  </a:lnTo>
                  <a:lnTo>
                    <a:pt x="105036" y="1952"/>
                  </a:lnTo>
                  <a:lnTo>
                    <a:pt x="120300" y="7619"/>
                  </a:lnTo>
                  <a:lnTo>
                    <a:pt x="134135" y="16716"/>
                  </a:lnTo>
                  <a:lnTo>
                    <a:pt x="146399" y="28955"/>
                  </a:lnTo>
                  <a:lnTo>
                    <a:pt x="90011" y="28955"/>
                  </a:lnTo>
                  <a:lnTo>
                    <a:pt x="79114" y="30098"/>
                  </a:lnTo>
                  <a:lnTo>
                    <a:pt x="44696" y="57586"/>
                  </a:lnTo>
                  <a:lnTo>
                    <a:pt x="35052" y="102203"/>
                  </a:lnTo>
                  <a:lnTo>
                    <a:pt x="36147" y="121363"/>
                  </a:lnTo>
                  <a:lnTo>
                    <a:pt x="50292" y="161734"/>
                  </a:lnTo>
                  <a:lnTo>
                    <a:pt x="91535" y="180022"/>
                  </a:lnTo>
                  <a:lnTo>
                    <a:pt x="178403" y="180022"/>
                  </a:lnTo>
                  <a:lnTo>
                    <a:pt x="178364" y="181546"/>
                  </a:lnTo>
                  <a:lnTo>
                    <a:pt x="143351" y="181546"/>
                  </a:lnTo>
                  <a:lnTo>
                    <a:pt x="131325" y="192666"/>
                  </a:lnTo>
                  <a:lnTo>
                    <a:pt x="118014" y="200786"/>
                  </a:lnTo>
                  <a:lnTo>
                    <a:pt x="103274" y="205763"/>
                  </a:lnTo>
                  <a:lnTo>
                    <a:pt x="86963" y="207454"/>
                  </a:lnTo>
                  <a:close/>
                </a:path>
                <a:path w="178435" h="290194">
                  <a:moveTo>
                    <a:pt x="178403" y="180022"/>
                  </a:moveTo>
                  <a:lnTo>
                    <a:pt x="91535" y="180022"/>
                  </a:lnTo>
                  <a:lnTo>
                    <a:pt x="102655" y="178879"/>
                  </a:lnTo>
                  <a:lnTo>
                    <a:pt x="113061" y="175450"/>
                  </a:lnTo>
                  <a:lnTo>
                    <a:pt x="142779" y="137874"/>
                  </a:lnTo>
                  <a:lnTo>
                    <a:pt x="146325" y="105251"/>
                  </a:lnTo>
                  <a:lnTo>
                    <a:pt x="146299" y="102203"/>
                  </a:lnTo>
                  <a:lnTo>
                    <a:pt x="136755" y="58467"/>
                  </a:lnTo>
                  <a:lnTo>
                    <a:pt x="101131" y="30098"/>
                  </a:lnTo>
                  <a:lnTo>
                    <a:pt x="90011" y="28955"/>
                  </a:lnTo>
                  <a:lnTo>
                    <a:pt x="146399" y="28955"/>
                  </a:lnTo>
                  <a:lnTo>
                    <a:pt x="146399" y="4571"/>
                  </a:lnTo>
                  <a:lnTo>
                    <a:pt x="178403" y="4571"/>
                  </a:lnTo>
                  <a:lnTo>
                    <a:pt x="178403" y="180022"/>
                  </a:lnTo>
                  <a:close/>
                </a:path>
                <a:path w="178435" h="290194">
                  <a:moveTo>
                    <a:pt x="159357" y="262413"/>
                  </a:moveTo>
                  <a:lnTo>
                    <a:pt x="86963" y="262413"/>
                  </a:lnTo>
                  <a:lnTo>
                    <a:pt x="97821" y="261818"/>
                  </a:lnTo>
                  <a:lnTo>
                    <a:pt x="107537" y="259937"/>
                  </a:lnTo>
                  <a:lnTo>
                    <a:pt x="138969" y="233529"/>
                  </a:lnTo>
                  <a:lnTo>
                    <a:pt x="143351" y="181546"/>
                  </a:lnTo>
                  <a:lnTo>
                    <a:pt x="178364" y="181546"/>
                  </a:lnTo>
                  <a:lnTo>
                    <a:pt x="176117" y="221027"/>
                  </a:lnTo>
                  <a:lnTo>
                    <a:pt x="163853" y="256889"/>
                  </a:lnTo>
                  <a:lnTo>
                    <a:pt x="159357" y="262413"/>
                  </a:lnTo>
                  <a:close/>
                </a:path>
                <a:path w="178435" h="290194">
                  <a:moveTo>
                    <a:pt x="86963" y="289845"/>
                  </a:moveTo>
                  <a:lnTo>
                    <a:pt x="40363" y="281487"/>
                  </a:lnTo>
                  <a:lnTo>
                    <a:pt x="11811" y="253460"/>
                  </a:lnTo>
                  <a:lnTo>
                    <a:pt x="6096" y="224313"/>
                  </a:lnTo>
                  <a:lnTo>
                    <a:pt x="39624" y="230409"/>
                  </a:lnTo>
                  <a:lnTo>
                    <a:pt x="41148" y="239553"/>
                  </a:lnTo>
                  <a:lnTo>
                    <a:pt x="45720" y="247173"/>
                  </a:lnTo>
                  <a:lnTo>
                    <a:pt x="86963" y="262413"/>
                  </a:lnTo>
                  <a:lnTo>
                    <a:pt x="159357" y="262413"/>
                  </a:lnTo>
                  <a:lnTo>
                    <a:pt x="156876" y="265461"/>
                  </a:lnTo>
                  <a:lnTo>
                    <a:pt x="115157" y="287369"/>
                  </a:lnTo>
                  <a:lnTo>
                    <a:pt x="101488" y="289250"/>
                  </a:lnTo>
                  <a:lnTo>
                    <a:pt x="86963" y="289845"/>
                  </a:lnTo>
                  <a:close/>
                </a:path>
              </a:pathLst>
            </a:custGeom>
            <a:solidFill>
              <a:srgbClr val="0000FF"/>
            </a:solidFill>
          </p:spPr>
          <p:txBody>
            <a:bodyPr wrap="square" lIns="0" tIns="0" rIns="0" bIns="0" rtlCol="0"/>
            <a:lstStyle/>
            <a:p>
              <a:endParaRPr/>
            </a:p>
          </p:txBody>
        </p:sp>
      </p:grpSp>
      <p:grpSp>
        <p:nvGrpSpPr>
          <p:cNvPr id="88" name="object 88"/>
          <p:cNvGrpSpPr/>
          <p:nvPr/>
        </p:nvGrpSpPr>
        <p:grpSpPr>
          <a:xfrm>
            <a:off x="1977055" y="2384249"/>
            <a:ext cx="289644" cy="254400"/>
            <a:chOff x="1824654" y="2384247"/>
            <a:chExt cx="289644" cy="254400"/>
          </a:xfrm>
        </p:grpSpPr>
        <p:pic>
          <p:nvPicPr>
            <p:cNvPr id="89" name="object 89"/>
            <p:cNvPicPr/>
            <p:nvPr/>
          </p:nvPicPr>
          <p:blipFill>
            <a:blip r:embed="rId42"/>
            <a:stretch>
              <a:fillRect/>
            </a:stretch>
          </p:blipFill>
          <p:spPr>
            <a:xfrm>
              <a:off x="1824654" y="2451566"/>
              <a:ext cx="168172" cy="187082"/>
            </a:xfrm>
            <a:prstGeom prst="rect">
              <a:avLst/>
            </a:prstGeom>
          </p:spPr>
        </p:pic>
        <p:sp>
          <p:nvSpPr>
            <p:cNvPr id="90" name="object 90"/>
            <p:cNvSpPr/>
            <p:nvPr/>
          </p:nvSpPr>
          <p:spPr>
            <a:xfrm>
              <a:off x="2008962" y="2384247"/>
              <a:ext cx="105335" cy="250451"/>
            </a:xfrm>
            <a:custGeom>
              <a:avLst/>
              <a:gdLst/>
              <a:ahLst/>
              <a:cxnLst/>
              <a:rect l="l" t="t" r="r" b="b"/>
              <a:pathLst>
                <a:path w="119380" h="283844">
                  <a:moveTo>
                    <a:pt x="65627" y="283749"/>
                  </a:moveTo>
                  <a:lnTo>
                    <a:pt x="30575" y="283749"/>
                  </a:lnTo>
                  <a:lnTo>
                    <a:pt x="30575" y="108299"/>
                  </a:lnTo>
                  <a:lnTo>
                    <a:pt x="0" y="108299"/>
                  </a:lnTo>
                  <a:lnTo>
                    <a:pt x="0" y="80867"/>
                  </a:lnTo>
                  <a:lnTo>
                    <a:pt x="30575" y="80867"/>
                  </a:lnTo>
                  <a:lnTo>
                    <a:pt x="30575" y="59531"/>
                  </a:lnTo>
                  <a:lnTo>
                    <a:pt x="41814" y="17716"/>
                  </a:lnTo>
                  <a:lnTo>
                    <a:pt x="76128" y="547"/>
                  </a:lnTo>
                  <a:lnTo>
                    <a:pt x="86963" y="0"/>
                  </a:lnTo>
                  <a:lnTo>
                    <a:pt x="94108" y="47"/>
                  </a:lnTo>
                  <a:lnTo>
                    <a:pt x="101834" y="381"/>
                  </a:lnTo>
                  <a:lnTo>
                    <a:pt x="110149" y="1285"/>
                  </a:lnTo>
                  <a:lnTo>
                    <a:pt x="119062" y="3048"/>
                  </a:lnTo>
                  <a:lnTo>
                    <a:pt x="114490" y="33528"/>
                  </a:lnTo>
                  <a:lnTo>
                    <a:pt x="106775" y="32004"/>
                  </a:lnTo>
                  <a:lnTo>
                    <a:pt x="100679" y="30480"/>
                  </a:lnTo>
                  <a:lnTo>
                    <a:pt x="83915" y="30480"/>
                  </a:lnTo>
                  <a:lnTo>
                    <a:pt x="76295" y="33528"/>
                  </a:lnTo>
                  <a:lnTo>
                    <a:pt x="67151" y="42672"/>
                  </a:lnTo>
                  <a:lnTo>
                    <a:pt x="65627" y="50387"/>
                  </a:lnTo>
                  <a:lnTo>
                    <a:pt x="65627" y="80867"/>
                  </a:lnTo>
                  <a:lnTo>
                    <a:pt x="105251" y="80867"/>
                  </a:lnTo>
                  <a:lnTo>
                    <a:pt x="105251" y="108299"/>
                  </a:lnTo>
                  <a:lnTo>
                    <a:pt x="65627" y="108299"/>
                  </a:lnTo>
                  <a:lnTo>
                    <a:pt x="65627" y="283749"/>
                  </a:lnTo>
                  <a:close/>
                </a:path>
              </a:pathLst>
            </a:custGeom>
            <a:solidFill>
              <a:srgbClr val="0000FF"/>
            </a:solidFill>
          </p:spPr>
          <p:txBody>
            <a:bodyPr wrap="square" lIns="0" tIns="0" rIns="0" bIns="0" rtlCol="0"/>
            <a:lstStyle/>
            <a:p>
              <a:endParaRPr/>
            </a:p>
          </p:txBody>
        </p:sp>
      </p:grpSp>
      <p:grpSp>
        <p:nvGrpSpPr>
          <p:cNvPr id="91" name="object 91"/>
          <p:cNvGrpSpPr/>
          <p:nvPr/>
        </p:nvGrpSpPr>
        <p:grpSpPr>
          <a:xfrm>
            <a:off x="2413075" y="2388199"/>
            <a:ext cx="413945" cy="250451"/>
            <a:chOff x="2260675" y="2388197"/>
            <a:chExt cx="413945" cy="250451"/>
          </a:xfrm>
        </p:grpSpPr>
        <p:pic>
          <p:nvPicPr>
            <p:cNvPr id="92" name="object 92"/>
            <p:cNvPicPr/>
            <p:nvPr/>
          </p:nvPicPr>
          <p:blipFill>
            <a:blip r:embed="rId43"/>
            <a:stretch>
              <a:fillRect/>
            </a:stretch>
          </p:blipFill>
          <p:spPr>
            <a:xfrm>
              <a:off x="2260675" y="2451566"/>
              <a:ext cx="345926" cy="187082"/>
            </a:xfrm>
            <a:prstGeom prst="rect">
              <a:avLst/>
            </a:prstGeom>
          </p:spPr>
        </p:pic>
        <p:sp>
          <p:nvSpPr>
            <p:cNvPr id="93" name="object 93"/>
            <p:cNvSpPr/>
            <p:nvPr/>
          </p:nvSpPr>
          <p:spPr>
            <a:xfrm>
              <a:off x="2643244" y="2388197"/>
              <a:ext cx="31376" cy="247650"/>
            </a:xfrm>
            <a:custGeom>
              <a:avLst/>
              <a:gdLst/>
              <a:ahLst/>
              <a:cxnLst/>
              <a:rect l="l" t="t" r="r" b="b"/>
              <a:pathLst>
                <a:path w="35560" h="280669">
                  <a:moveTo>
                    <a:pt x="35051" y="280416"/>
                  </a:moveTo>
                  <a:lnTo>
                    <a:pt x="0" y="280416"/>
                  </a:lnTo>
                  <a:lnTo>
                    <a:pt x="0" y="0"/>
                  </a:lnTo>
                  <a:lnTo>
                    <a:pt x="35051" y="0"/>
                  </a:lnTo>
                  <a:lnTo>
                    <a:pt x="35051" y="280416"/>
                  </a:lnTo>
                  <a:close/>
                </a:path>
              </a:pathLst>
            </a:custGeom>
            <a:solidFill>
              <a:srgbClr val="0000FF"/>
            </a:solidFill>
          </p:spPr>
          <p:txBody>
            <a:bodyPr wrap="square" lIns="0" tIns="0" rIns="0" bIns="0" rtlCol="0"/>
            <a:lstStyle/>
            <a:p>
              <a:endParaRPr/>
            </a:p>
          </p:txBody>
        </p:sp>
      </p:grpSp>
      <p:grpSp>
        <p:nvGrpSpPr>
          <p:cNvPr id="94" name="object 94"/>
          <p:cNvGrpSpPr/>
          <p:nvPr/>
        </p:nvGrpSpPr>
        <p:grpSpPr>
          <a:xfrm>
            <a:off x="2872039" y="2451565"/>
            <a:ext cx="347270" cy="187083"/>
            <a:chOff x="2719639" y="2451566"/>
            <a:chExt cx="347270" cy="187083"/>
          </a:xfrm>
        </p:grpSpPr>
        <p:pic>
          <p:nvPicPr>
            <p:cNvPr id="95" name="object 95"/>
            <p:cNvPicPr/>
            <p:nvPr/>
          </p:nvPicPr>
          <p:blipFill>
            <a:blip r:embed="rId44"/>
            <a:stretch>
              <a:fillRect/>
            </a:stretch>
          </p:blipFill>
          <p:spPr>
            <a:xfrm>
              <a:off x="2719639" y="2455601"/>
              <a:ext cx="144051" cy="183048"/>
            </a:xfrm>
            <a:prstGeom prst="rect">
              <a:avLst/>
            </a:prstGeom>
          </p:spPr>
        </p:pic>
        <p:pic>
          <p:nvPicPr>
            <p:cNvPr id="96" name="object 96"/>
            <p:cNvPicPr/>
            <p:nvPr/>
          </p:nvPicPr>
          <p:blipFill>
            <a:blip r:embed="rId45"/>
            <a:stretch>
              <a:fillRect/>
            </a:stretch>
          </p:blipFill>
          <p:spPr>
            <a:xfrm>
              <a:off x="2901343" y="2451566"/>
              <a:ext cx="165566" cy="187082"/>
            </a:xfrm>
            <a:prstGeom prst="rect">
              <a:avLst/>
            </a:prstGeom>
          </p:spPr>
        </p:pic>
      </p:grpSp>
      <p:grpSp>
        <p:nvGrpSpPr>
          <p:cNvPr id="97" name="object 97"/>
          <p:cNvGrpSpPr/>
          <p:nvPr/>
        </p:nvGrpSpPr>
        <p:grpSpPr>
          <a:xfrm>
            <a:off x="3402358" y="2388283"/>
            <a:ext cx="540123" cy="250452"/>
            <a:chOff x="3249958" y="2388282"/>
            <a:chExt cx="540123" cy="250452"/>
          </a:xfrm>
        </p:grpSpPr>
        <p:pic>
          <p:nvPicPr>
            <p:cNvPr id="98" name="object 98"/>
            <p:cNvPicPr/>
            <p:nvPr/>
          </p:nvPicPr>
          <p:blipFill>
            <a:blip r:embed="rId46"/>
            <a:stretch>
              <a:fillRect/>
            </a:stretch>
          </p:blipFill>
          <p:spPr>
            <a:xfrm>
              <a:off x="3249958" y="2451566"/>
              <a:ext cx="165483" cy="187082"/>
            </a:xfrm>
            <a:prstGeom prst="rect">
              <a:avLst/>
            </a:prstGeom>
          </p:spPr>
        </p:pic>
        <p:pic>
          <p:nvPicPr>
            <p:cNvPr id="99" name="object 99"/>
            <p:cNvPicPr/>
            <p:nvPr/>
          </p:nvPicPr>
          <p:blipFill>
            <a:blip r:embed="rId47"/>
            <a:stretch>
              <a:fillRect/>
            </a:stretch>
          </p:blipFill>
          <p:spPr>
            <a:xfrm>
              <a:off x="3453176" y="2451566"/>
              <a:ext cx="145312" cy="183048"/>
            </a:xfrm>
            <a:prstGeom prst="rect">
              <a:avLst/>
            </a:prstGeom>
          </p:spPr>
        </p:pic>
        <p:sp>
          <p:nvSpPr>
            <p:cNvPr id="100" name="object 100"/>
            <p:cNvSpPr/>
            <p:nvPr/>
          </p:nvSpPr>
          <p:spPr>
            <a:xfrm>
              <a:off x="3634879" y="2388282"/>
              <a:ext cx="155201" cy="250451"/>
            </a:xfrm>
            <a:custGeom>
              <a:avLst/>
              <a:gdLst/>
              <a:ahLst/>
              <a:cxnLst/>
              <a:rect l="l" t="t" r="r" b="b"/>
              <a:pathLst>
                <a:path w="175895" h="283844">
                  <a:moveTo>
                    <a:pt x="142106" y="256317"/>
                  </a:moveTo>
                  <a:lnTo>
                    <a:pt x="90011" y="256317"/>
                  </a:lnTo>
                  <a:lnTo>
                    <a:pt x="100893" y="255174"/>
                  </a:lnTo>
                  <a:lnTo>
                    <a:pt x="110775" y="251745"/>
                  </a:lnTo>
                  <a:lnTo>
                    <a:pt x="140493" y="214360"/>
                  </a:lnTo>
                  <a:lnTo>
                    <a:pt x="144875" y="181546"/>
                  </a:lnTo>
                  <a:lnTo>
                    <a:pt x="143756" y="162161"/>
                  </a:lnTo>
                  <a:lnTo>
                    <a:pt x="128111" y="120491"/>
                  </a:lnTo>
                  <a:lnTo>
                    <a:pt x="88487" y="100679"/>
                  </a:lnTo>
                  <a:lnTo>
                    <a:pt x="141827" y="100679"/>
                  </a:lnTo>
                  <a:lnTo>
                    <a:pt x="141827" y="0"/>
                  </a:lnTo>
                  <a:lnTo>
                    <a:pt x="175355" y="0"/>
                  </a:lnTo>
                  <a:lnTo>
                    <a:pt x="175355" y="254793"/>
                  </a:lnTo>
                  <a:lnTo>
                    <a:pt x="143351" y="254793"/>
                  </a:lnTo>
                  <a:lnTo>
                    <a:pt x="142106" y="256317"/>
                  </a:lnTo>
                  <a:close/>
                </a:path>
                <a:path w="175895" h="283844">
                  <a:moveTo>
                    <a:pt x="86963" y="283749"/>
                  </a:moveTo>
                  <a:lnTo>
                    <a:pt x="42672" y="271557"/>
                  </a:lnTo>
                  <a:lnTo>
                    <a:pt x="10668" y="233457"/>
                  </a:lnTo>
                  <a:lnTo>
                    <a:pt x="595" y="193943"/>
                  </a:lnTo>
                  <a:lnTo>
                    <a:pt x="0" y="178498"/>
                  </a:lnTo>
                  <a:lnTo>
                    <a:pt x="571" y="163923"/>
                  </a:lnTo>
                  <a:lnTo>
                    <a:pt x="9144" y="123539"/>
                  </a:lnTo>
                  <a:lnTo>
                    <a:pt x="39624" y="85439"/>
                  </a:lnTo>
                  <a:lnTo>
                    <a:pt x="85344" y="71723"/>
                  </a:lnTo>
                  <a:lnTo>
                    <a:pt x="94257" y="72270"/>
                  </a:lnTo>
                  <a:lnTo>
                    <a:pt x="131349" y="88868"/>
                  </a:lnTo>
                  <a:lnTo>
                    <a:pt x="141827" y="100679"/>
                  </a:lnTo>
                  <a:lnTo>
                    <a:pt x="88487" y="100679"/>
                  </a:lnTo>
                  <a:lnTo>
                    <a:pt x="77549" y="101822"/>
                  </a:lnTo>
                  <a:lnTo>
                    <a:pt x="43410" y="129595"/>
                  </a:lnTo>
                  <a:lnTo>
                    <a:pt x="35052" y="178498"/>
                  </a:lnTo>
                  <a:lnTo>
                    <a:pt x="36171" y="196777"/>
                  </a:lnTo>
                  <a:lnTo>
                    <a:pt x="51816" y="236505"/>
                  </a:lnTo>
                  <a:lnTo>
                    <a:pt x="90011" y="256317"/>
                  </a:lnTo>
                  <a:lnTo>
                    <a:pt x="142106" y="256317"/>
                  </a:lnTo>
                  <a:lnTo>
                    <a:pt x="132826" y="267676"/>
                  </a:lnTo>
                  <a:lnTo>
                    <a:pt x="119729" y="276701"/>
                  </a:lnTo>
                  <a:lnTo>
                    <a:pt x="104346" y="282011"/>
                  </a:lnTo>
                  <a:lnTo>
                    <a:pt x="86963" y="283749"/>
                  </a:lnTo>
                  <a:close/>
                </a:path>
                <a:path w="175895" h="283844">
                  <a:moveTo>
                    <a:pt x="175355" y="279177"/>
                  </a:moveTo>
                  <a:lnTo>
                    <a:pt x="143351" y="279177"/>
                  </a:lnTo>
                  <a:lnTo>
                    <a:pt x="143351" y="254793"/>
                  </a:lnTo>
                  <a:lnTo>
                    <a:pt x="175355" y="254793"/>
                  </a:lnTo>
                  <a:lnTo>
                    <a:pt x="175355" y="279177"/>
                  </a:lnTo>
                  <a:close/>
                </a:path>
              </a:pathLst>
            </a:custGeom>
            <a:solidFill>
              <a:srgbClr val="0000FF"/>
            </a:solidFill>
          </p:spPr>
          <p:txBody>
            <a:bodyPr wrap="square" lIns="0" tIns="0" rIns="0" bIns="0" rtlCol="0"/>
            <a:lstStyle/>
            <a:p>
              <a:endParaRPr/>
            </a:p>
          </p:txBody>
        </p:sp>
      </p:grpSp>
      <p:grpSp>
        <p:nvGrpSpPr>
          <p:cNvPr id="101" name="object 101"/>
          <p:cNvGrpSpPr/>
          <p:nvPr/>
        </p:nvGrpSpPr>
        <p:grpSpPr>
          <a:xfrm>
            <a:off x="4137155" y="2451567"/>
            <a:ext cx="473756" cy="187082"/>
            <a:chOff x="3984756" y="2451567"/>
            <a:chExt cx="473756" cy="187082"/>
          </a:xfrm>
        </p:grpSpPr>
        <p:pic>
          <p:nvPicPr>
            <p:cNvPr id="102" name="object 102"/>
            <p:cNvPicPr/>
            <p:nvPr/>
          </p:nvPicPr>
          <p:blipFill>
            <a:blip r:embed="rId48"/>
            <a:stretch>
              <a:fillRect/>
            </a:stretch>
          </p:blipFill>
          <p:spPr>
            <a:xfrm>
              <a:off x="3984756" y="2451567"/>
              <a:ext cx="165566" cy="187082"/>
            </a:xfrm>
            <a:prstGeom prst="rect">
              <a:avLst/>
            </a:prstGeom>
          </p:spPr>
        </p:pic>
        <p:pic>
          <p:nvPicPr>
            <p:cNvPr id="103" name="object 103"/>
            <p:cNvPicPr/>
            <p:nvPr/>
          </p:nvPicPr>
          <p:blipFill>
            <a:blip r:embed="rId49"/>
            <a:stretch>
              <a:fillRect/>
            </a:stretch>
          </p:blipFill>
          <p:spPr>
            <a:xfrm>
              <a:off x="4188058" y="2451567"/>
              <a:ext cx="270454" cy="187082"/>
            </a:xfrm>
            <a:prstGeom prst="rect">
              <a:avLst/>
            </a:prstGeom>
          </p:spPr>
        </p:pic>
      </p:grpSp>
      <p:grpSp>
        <p:nvGrpSpPr>
          <p:cNvPr id="104" name="object 104"/>
          <p:cNvGrpSpPr/>
          <p:nvPr/>
        </p:nvGrpSpPr>
        <p:grpSpPr>
          <a:xfrm>
            <a:off x="4795306" y="2388198"/>
            <a:ext cx="854644" cy="250452"/>
            <a:chOff x="4642905" y="2388196"/>
            <a:chExt cx="854644" cy="250452"/>
          </a:xfrm>
        </p:grpSpPr>
        <p:pic>
          <p:nvPicPr>
            <p:cNvPr id="105" name="object 105"/>
            <p:cNvPicPr/>
            <p:nvPr/>
          </p:nvPicPr>
          <p:blipFill>
            <a:blip r:embed="rId50"/>
            <a:stretch>
              <a:fillRect/>
            </a:stretch>
          </p:blipFill>
          <p:spPr>
            <a:xfrm>
              <a:off x="4642905" y="2451565"/>
              <a:ext cx="164222" cy="187082"/>
            </a:xfrm>
            <a:prstGeom prst="rect">
              <a:avLst/>
            </a:prstGeom>
          </p:spPr>
        </p:pic>
        <p:sp>
          <p:nvSpPr>
            <p:cNvPr id="106" name="object 106"/>
            <p:cNvSpPr/>
            <p:nvPr/>
          </p:nvSpPr>
          <p:spPr>
            <a:xfrm>
              <a:off x="4844852" y="2388196"/>
              <a:ext cx="317687" cy="249331"/>
            </a:xfrm>
            <a:custGeom>
              <a:avLst/>
              <a:gdLst/>
              <a:ahLst/>
              <a:cxnLst/>
              <a:rect l="l" t="t" r="r" b="b"/>
              <a:pathLst>
                <a:path w="360045" h="282575">
                  <a:moveTo>
                    <a:pt x="33528" y="76301"/>
                  </a:moveTo>
                  <a:lnTo>
                    <a:pt x="0" y="76301"/>
                  </a:lnTo>
                  <a:lnTo>
                    <a:pt x="0" y="279273"/>
                  </a:lnTo>
                  <a:lnTo>
                    <a:pt x="33528" y="279273"/>
                  </a:lnTo>
                  <a:lnTo>
                    <a:pt x="33528" y="76301"/>
                  </a:lnTo>
                  <a:close/>
                </a:path>
                <a:path w="360045" h="282575">
                  <a:moveTo>
                    <a:pt x="33528" y="0"/>
                  </a:moveTo>
                  <a:lnTo>
                    <a:pt x="0" y="0"/>
                  </a:lnTo>
                  <a:lnTo>
                    <a:pt x="0" y="39725"/>
                  </a:lnTo>
                  <a:lnTo>
                    <a:pt x="33528" y="39725"/>
                  </a:lnTo>
                  <a:lnTo>
                    <a:pt x="33528" y="0"/>
                  </a:lnTo>
                  <a:close/>
                </a:path>
                <a:path w="360045" h="282575">
                  <a:moveTo>
                    <a:pt x="167741" y="279273"/>
                  </a:moveTo>
                  <a:lnTo>
                    <a:pt x="161645" y="248793"/>
                  </a:lnTo>
                  <a:lnTo>
                    <a:pt x="155549" y="250317"/>
                  </a:lnTo>
                  <a:lnTo>
                    <a:pt x="141833" y="250317"/>
                  </a:lnTo>
                  <a:lnTo>
                    <a:pt x="132689" y="245745"/>
                  </a:lnTo>
                  <a:lnTo>
                    <a:pt x="131165" y="244221"/>
                  </a:lnTo>
                  <a:lnTo>
                    <a:pt x="128117" y="238125"/>
                  </a:lnTo>
                  <a:lnTo>
                    <a:pt x="128117" y="103822"/>
                  </a:lnTo>
                  <a:lnTo>
                    <a:pt x="161645" y="103822"/>
                  </a:lnTo>
                  <a:lnTo>
                    <a:pt x="161645" y="76390"/>
                  </a:lnTo>
                  <a:lnTo>
                    <a:pt x="128117" y="76390"/>
                  </a:lnTo>
                  <a:lnTo>
                    <a:pt x="128117" y="6197"/>
                  </a:lnTo>
                  <a:lnTo>
                    <a:pt x="92976" y="26009"/>
                  </a:lnTo>
                  <a:lnTo>
                    <a:pt x="92976" y="76390"/>
                  </a:lnTo>
                  <a:lnTo>
                    <a:pt x="68592" y="76390"/>
                  </a:lnTo>
                  <a:lnTo>
                    <a:pt x="68592" y="103822"/>
                  </a:lnTo>
                  <a:lnTo>
                    <a:pt x="92976" y="103822"/>
                  </a:lnTo>
                  <a:lnTo>
                    <a:pt x="92976" y="219837"/>
                  </a:lnTo>
                  <a:lnTo>
                    <a:pt x="93256" y="234416"/>
                  </a:lnTo>
                  <a:lnTo>
                    <a:pt x="105168" y="273177"/>
                  </a:lnTo>
                  <a:lnTo>
                    <a:pt x="112877" y="276225"/>
                  </a:lnTo>
                  <a:lnTo>
                    <a:pt x="118046" y="279107"/>
                  </a:lnTo>
                  <a:lnTo>
                    <a:pt x="124498" y="280987"/>
                  </a:lnTo>
                  <a:lnTo>
                    <a:pt x="132384" y="282016"/>
                  </a:lnTo>
                  <a:lnTo>
                    <a:pt x="141833" y="282321"/>
                  </a:lnTo>
                  <a:lnTo>
                    <a:pt x="147599" y="282067"/>
                  </a:lnTo>
                  <a:lnTo>
                    <a:pt x="153644" y="281368"/>
                  </a:lnTo>
                  <a:lnTo>
                    <a:pt x="167741" y="279273"/>
                  </a:lnTo>
                  <a:close/>
                </a:path>
                <a:path w="360045" h="282575">
                  <a:moveTo>
                    <a:pt x="359956" y="151168"/>
                  </a:moveTo>
                  <a:lnTo>
                    <a:pt x="352336" y="105359"/>
                  </a:lnTo>
                  <a:lnTo>
                    <a:pt x="320230" y="76974"/>
                  </a:lnTo>
                  <a:lnTo>
                    <a:pt x="289763" y="71831"/>
                  </a:lnTo>
                  <a:lnTo>
                    <a:pt x="272300" y="73774"/>
                  </a:lnTo>
                  <a:lnTo>
                    <a:pt x="256425" y="79451"/>
                  </a:lnTo>
                  <a:lnTo>
                    <a:pt x="241960" y="88544"/>
                  </a:lnTo>
                  <a:lnTo>
                    <a:pt x="228803" y="100787"/>
                  </a:lnTo>
                  <a:lnTo>
                    <a:pt x="228803" y="101"/>
                  </a:lnTo>
                  <a:lnTo>
                    <a:pt x="195173" y="101"/>
                  </a:lnTo>
                  <a:lnTo>
                    <a:pt x="195173" y="279285"/>
                  </a:lnTo>
                  <a:lnTo>
                    <a:pt x="228803" y="279285"/>
                  </a:lnTo>
                  <a:lnTo>
                    <a:pt x="228803" y="169456"/>
                  </a:lnTo>
                  <a:lnTo>
                    <a:pt x="229108" y="157721"/>
                  </a:lnTo>
                  <a:lnTo>
                    <a:pt x="242519" y="118884"/>
                  </a:lnTo>
                  <a:lnTo>
                    <a:pt x="282143" y="102311"/>
                  </a:lnTo>
                  <a:lnTo>
                    <a:pt x="291858" y="102895"/>
                  </a:lnTo>
                  <a:lnTo>
                    <a:pt x="322414" y="129209"/>
                  </a:lnTo>
                  <a:lnTo>
                    <a:pt x="324904" y="151168"/>
                  </a:lnTo>
                  <a:lnTo>
                    <a:pt x="324904" y="279285"/>
                  </a:lnTo>
                  <a:lnTo>
                    <a:pt x="359956" y="279285"/>
                  </a:lnTo>
                  <a:lnTo>
                    <a:pt x="359956" y="151168"/>
                  </a:lnTo>
                  <a:close/>
                </a:path>
              </a:pathLst>
            </a:custGeom>
            <a:solidFill>
              <a:srgbClr val="00AF50"/>
            </a:solidFill>
          </p:spPr>
          <p:txBody>
            <a:bodyPr wrap="square" lIns="0" tIns="0" rIns="0" bIns="0" rtlCol="0"/>
            <a:lstStyle/>
            <a:p>
              <a:endParaRPr/>
            </a:p>
          </p:txBody>
        </p:sp>
        <p:pic>
          <p:nvPicPr>
            <p:cNvPr id="107" name="object 107"/>
            <p:cNvPicPr/>
            <p:nvPr/>
          </p:nvPicPr>
          <p:blipFill>
            <a:blip r:embed="rId51"/>
            <a:stretch>
              <a:fillRect/>
            </a:stretch>
          </p:blipFill>
          <p:spPr>
            <a:xfrm>
              <a:off x="5198772" y="2451566"/>
              <a:ext cx="164222" cy="187082"/>
            </a:xfrm>
            <a:prstGeom prst="rect">
              <a:avLst/>
            </a:prstGeom>
          </p:spPr>
        </p:pic>
        <p:pic>
          <p:nvPicPr>
            <p:cNvPr id="108" name="object 108"/>
            <p:cNvPicPr/>
            <p:nvPr/>
          </p:nvPicPr>
          <p:blipFill>
            <a:blip r:embed="rId52"/>
            <a:stretch>
              <a:fillRect/>
            </a:stretch>
          </p:blipFill>
          <p:spPr>
            <a:xfrm>
              <a:off x="5400647" y="2451567"/>
              <a:ext cx="96903" cy="183048"/>
            </a:xfrm>
            <a:prstGeom prst="rect">
              <a:avLst/>
            </a:prstGeom>
          </p:spPr>
        </p:pic>
      </p:grpSp>
      <p:sp>
        <p:nvSpPr>
          <p:cNvPr id="109" name="object 109"/>
          <p:cNvSpPr/>
          <p:nvPr/>
        </p:nvSpPr>
        <p:spPr>
          <a:xfrm>
            <a:off x="5810138" y="2388288"/>
            <a:ext cx="258856" cy="249331"/>
          </a:xfrm>
          <a:custGeom>
            <a:avLst/>
            <a:gdLst/>
            <a:ahLst/>
            <a:cxnLst/>
            <a:rect l="l" t="t" r="r" b="b"/>
            <a:pathLst>
              <a:path w="293370" h="282575">
                <a:moveTo>
                  <a:pt x="99148" y="279171"/>
                </a:moveTo>
                <a:lnTo>
                  <a:pt x="94576" y="248691"/>
                </a:lnTo>
                <a:lnTo>
                  <a:pt x="86956" y="250215"/>
                </a:lnTo>
                <a:lnTo>
                  <a:pt x="73240" y="250215"/>
                </a:lnTo>
                <a:lnTo>
                  <a:pt x="64096" y="245643"/>
                </a:lnTo>
                <a:lnTo>
                  <a:pt x="62572" y="244119"/>
                </a:lnTo>
                <a:lnTo>
                  <a:pt x="59524" y="238023"/>
                </a:lnTo>
                <a:lnTo>
                  <a:pt x="59524" y="103720"/>
                </a:lnTo>
                <a:lnTo>
                  <a:pt x="94576" y="103720"/>
                </a:lnTo>
                <a:lnTo>
                  <a:pt x="94576" y="76288"/>
                </a:lnTo>
                <a:lnTo>
                  <a:pt x="59524" y="76288"/>
                </a:lnTo>
                <a:lnTo>
                  <a:pt x="59524" y="6096"/>
                </a:lnTo>
                <a:lnTo>
                  <a:pt x="25908" y="25908"/>
                </a:lnTo>
                <a:lnTo>
                  <a:pt x="25908" y="76288"/>
                </a:lnTo>
                <a:lnTo>
                  <a:pt x="0" y="76288"/>
                </a:lnTo>
                <a:lnTo>
                  <a:pt x="0" y="103720"/>
                </a:lnTo>
                <a:lnTo>
                  <a:pt x="25908" y="103720"/>
                </a:lnTo>
                <a:lnTo>
                  <a:pt x="25908" y="219735"/>
                </a:lnTo>
                <a:lnTo>
                  <a:pt x="26162" y="234315"/>
                </a:lnTo>
                <a:lnTo>
                  <a:pt x="36576" y="273075"/>
                </a:lnTo>
                <a:lnTo>
                  <a:pt x="44284" y="276123"/>
                </a:lnTo>
                <a:lnTo>
                  <a:pt x="49669" y="279006"/>
                </a:lnTo>
                <a:lnTo>
                  <a:pt x="56476" y="280885"/>
                </a:lnTo>
                <a:lnTo>
                  <a:pt x="64427" y="281914"/>
                </a:lnTo>
                <a:lnTo>
                  <a:pt x="73240" y="282219"/>
                </a:lnTo>
                <a:lnTo>
                  <a:pt x="79222" y="281965"/>
                </a:lnTo>
                <a:lnTo>
                  <a:pt x="85623" y="281266"/>
                </a:lnTo>
                <a:lnTo>
                  <a:pt x="99148" y="279171"/>
                </a:lnTo>
                <a:close/>
              </a:path>
              <a:path w="293370" h="282575">
                <a:moveTo>
                  <a:pt x="292887" y="151066"/>
                </a:moveTo>
                <a:lnTo>
                  <a:pt x="285267" y="105257"/>
                </a:lnTo>
                <a:lnTo>
                  <a:pt x="253161" y="76873"/>
                </a:lnTo>
                <a:lnTo>
                  <a:pt x="222694" y="71729"/>
                </a:lnTo>
                <a:lnTo>
                  <a:pt x="205232" y="73672"/>
                </a:lnTo>
                <a:lnTo>
                  <a:pt x="189357" y="79349"/>
                </a:lnTo>
                <a:lnTo>
                  <a:pt x="174891" y="88442"/>
                </a:lnTo>
                <a:lnTo>
                  <a:pt x="161734" y="100685"/>
                </a:lnTo>
                <a:lnTo>
                  <a:pt x="161734" y="0"/>
                </a:lnTo>
                <a:lnTo>
                  <a:pt x="128104" y="0"/>
                </a:lnTo>
                <a:lnTo>
                  <a:pt x="128104" y="279184"/>
                </a:lnTo>
                <a:lnTo>
                  <a:pt x="161734" y="279184"/>
                </a:lnTo>
                <a:lnTo>
                  <a:pt x="161734" y="169354"/>
                </a:lnTo>
                <a:lnTo>
                  <a:pt x="162039" y="157619"/>
                </a:lnTo>
                <a:lnTo>
                  <a:pt x="175450" y="118783"/>
                </a:lnTo>
                <a:lnTo>
                  <a:pt x="215074" y="102209"/>
                </a:lnTo>
                <a:lnTo>
                  <a:pt x="224790" y="102793"/>
                </a:lnTo>
                <a:lnTo>
                  <a:pt x="255346" y="129108"/>
                </a:lnTo>
                <a:lnTo>
                  <a:pt x="257835" y="151066"/>
                </a:lnTo>
                <a:lnTo>
                  <a:pt x="257835" y="279184"/>
                </a:lnTo>
                <a:lnTo>
                  <a:pt x="292887" y="279184"/>
                </a:lnTo>
                <a:lnTo>
                  <a:pt x="292887" y="151066"/>
                </a:lnTo>
                <a:close/>
              </a:path>
            </a:pathLst>
          </a:custGeom>
          <a:solidFill>
            <a:srgbClr val="00AF50"/>
          </a:solidFill>
        </p:spPr>
        <p:txBody>
          <a:bodyPr wrap="square" lIns="0" tIns="0" rIns="0" bIns="0" rtlCol="0"/>
          <a:lstStyle/>
          <a:p>
            <a:endParaRPr/>
          </a:p>
        </p:txBody>
      </p:sp>
      <p:grpSp>
        <p:nvGrpSpPr>
          <p:cNvPr id="110" name="object 110"/>
          <p:cNvGrpSpPr/>
          <p:nvPr/>
        </p:nvGrpSpPr>
        <p:grpSpPr>
          <a:xfrm>
            <a:off x="6114295" y="2451566"/>
            <a:ext cx="703952" cy="187082"/>
            <a:chOff x="5961893" y="2451566"/>
            <a:chExt cx="703952" cy="187082"/>
          </a:xfrm>
        </p:grpSpPr>
        <p:pic>
          <p:nvPicPr>
            <p:cNvPr id="111" name="object 111"/>
            <p:cNvPicPr/>
            <p:nvPr/>
          </p:nvPicPr>
          <p:blipFill>
            <a:blip r:embed="rId53"/>
            <a:stretch>
              <a:fillRect/>
            </a:stretch>
          </p:blipFill>
          <p:spPr>
            <a:xfrm>
              <a:off x="5961893" y="2451567"/>
              <a:ext cx="273143" cy="187082"/>
            </a:xfrm>
            <a:prstGeom prst="rect">
              <a:avLst/>
            </a:prstGeom>
          </p:spPr>
        </p:pic>
        <p:sp>
          <p:nvSpPr>
            <p:cNvPr id="112" name="object 112"/>
            <p:cNvSpPr/>
            <p:nvPr/>
          </p:nvSpPr>
          <p:spPr>
            <a:xfrm>
              <a:off x="6248567" y="2455601"/>
              <a:ext cx="245409" cy="179294"/>
            </a:xfrm>
            <a:custGeom>
              <a:avLst/>
              <a:gdLst/>
              <a:ahLst/>
              <a:cxnLst/>
              <a:rect l="l" t="t" r="r" b="b"/>
              <a:pathLst>
                <a:path w="278129" h="203200">
                  <a:moveTo>
                    <a:pt x="215074" y="202882"/>
                  </a:moveTo>
                  <a:lnTo>
                    <a:pt x="178498" y="202882"/>
                  </a:lnTo>
                  <a:lnTo>
                    <a:pt x="146494" y="82391"/>
                  </a:lnTo>
                  <a:lnTo>
                    <a:pt x="138874" y="47243"/>
                  </a:lnTo>
                  <a:lnTo>
                    <a:pt x="97631" y="202882"/>
                  </a:lnTo>
                  <a:lnTo>
                    <a:pt x="62579" y="202882"/>
                  </a:lnTo>
                  <a:lnTo>
                    <a:pt x="0" y="0"/>
                  </a:lnTo>
                  <a:lnTo>
                    <a:pt x="35147" y="0"/>
                  </a:lnTo>
                  <a:lnTo>
                    <a:pt x="79343" y="161734"/>
                  </a:lnTo>
                  <a:lnTo>
                    <a:pt x="80795" y="157422"/>
                  </a:lnTo>
                  <a:lnTo>
                    <a:pt x="85986" y="136191"/>
                  </a:lnTo>
                  <a:lnTo>
                    <a:pt x="90011" y="118967"/>
                  </a:lnTo>
                  <a:lnTo>
                    <a:pt x="122110" y="0"/>
                  </a:lnTo>
                  <a:lnTo>
                    <a:pt x="157162" y="0"/>
                  </a:lnTo>
                  <a:lnTo>
                    <a:pt x="187642" y="117443"/>
                  </a:lnTo>
                  <a:lnTo>
                    <a:pt x="198310" y="157162"/>
                  </a:lnTo>
                  <a:lnTo>
                    <a:pt x="210502" y="117443"/>
                  </a:lnTo>
                  <a:lnTo>
                    <a:pt x="244125" y="0"/>
                  </a:lnTo>
                  <a:lnTo>
                    <a:pt x="277653" y="0"/>
                  </a:lnTo>
                  <a:lnTo>
                    <a:pt x="215074" y="202882"/>
                  </a:lnTo>
                  <a:close/>
                </a:path>
              </a:pathLst>
            </a:custGeom>
            <a:solidFill>
              <a:srgbClr val="00AF50"/>
            </a:solidFill>
          </p:spPr>
          <p:txBody>
            <a:bodyPr wrap="square" lIns="0" tIns="0" rIns="0" bIns="0" rtlCol="0"/>
            <a:lstStyle/>
            <a:p>
              <a:endParaRPr/>
            </a:p>
          </p:txBody>
        </p:sp>
        <p:pic>
          <p:nvPicPr>
            <p:cNvPr id="113" name="object 113"/>
            <p:cNvPicPr/>
            <p:nvPr/>
          </p:nvPicPr>
          <p:blipFill>
            <a:blip r:embed="rId54"/>
            <a:stretch>
              <a:fillRect/>
            </a:stretch>
          </p:blipFill>
          <p:spPr>
            <a:xfrm>
              <a:off x="6520449" y="2451566"/>
              <a:ext cx="145396" cy="183048"/>
            </a:xfrm>
            <a:prstGeom prst="rect">
              <a:avLst/>
            </a:prstGeom>
          </p:spPr>
        </p:pic>
      </p:grpSp>
      <p:grpSp>
        <p:nvGrpSpPr>
          <p:cNvPr id="114" name="object 114"/>
          <p:cNvGrpSpPr/>
          <p:nvPr/>
        </p:nvGrpSpPr>
        <p:grpSpPr>
          <a:xfrm>
            <a:off x="7013399" y="2451567"/>
            <a:ext cx="788921" cy="256168"/>
            <a:chOff x="6861000" y="2451566"/>
            <a:chExt cx="788921" cy="256168"/>
          </a:xfrm>
        </p:grpSpPr>
        <p:pic>
          <p:nvPicPr>
            <p:cNvPr id="115" name="object 115"/>
            <p:cNvPicPr/>
            <p:nvPr/>
          </p:nvPicPr>
          <p:blipFill>
            <a:blip r:embed="rId55"/>
            <a:stretch>
              <a:fillRect/>
            </a:stretch>
          </p:blipFill>
          <p:spPr>
            <a:xfrm>
              <a:off x="6861000" y="2451566"/>
              <a:ext cx="164222" cy="187082"/>
            </a:xfrm>
            <a:prstGeom prst="rect">
              <a:avLst/>
            </a:prstGeom>
          </p:spPr>
        </p:pic>
        <p:sp>
          <p:nvSpPr>
            <p:cNvPr id="116" name="object 116"/>
            <p:cNvSpPr/>
            <p:nvPr/>
          </p:nvSpPr>
          <p:spPr>
            <a:xfrm>
              <a:off x="7041355" y="2455600"/>
              <a:ext cx="245409" cy="179294"/>
            </a:xfrm>
            <a:custGeom>
              <a:avLst/>
              <a:gdLst/>
              <a:ahLst/>
              <a:cxnLst/>
              <a:rect l="l" t="t" r="r" b="b"/>
              <a:pathLst>
                <a:path w="278129" h="203200">
                  <a:moveTo>
                    <a:pt x="213550" y="202882"/>
                  </a:moveTo>
                  <a:lnTo>
                    <a:pt x="178403" y="202882"/>
                  </a:lnTo>
                  <a:lnTo>
                    <a:pt x="146399" y="82391"/>
                  </a:lnTo>
                  <a:lnTo>
                    <a:pt x="138779" y="47243"/>
                  </a:lnTo>
                  <a:lnTo>
                    <a:pt x="97631" y="202882"/>
                  </a:lnTo>
                  <a:lnTo>
                    <a:pt x="60959" y="202882"/>
                  </a:lnTo>
                  <a:lnTo>
                    <a:pt x="0" y="0"/>
                  </a:lnTo>
                  <a:lnTo>
                    <a:pt x="35051" y="0"/>
                  </a:lnTo>
                  <a:lnTo>
                    <a:pt x="67055" y="117443"/>
                  </a:lnTo>
                  <a:lnTo>
                    <a:pt x="79343" y="161734"/>
                  </a:lnTo>
                  <a:lnTo>
                    <a:pt x="80152" y="157422"/>
                  </a:lnTo>
                  <a:lnTo>
                    <a:pt x="85772" y="136191"/>
                  </a:lnTo>
                  <a:lnTo>
                    <a:pt x="90011" y="118967"/>
                  </a:lnTo>
                  <a:lnTo>
                    <a:pt x="122015" y="0"/>
                  </a:lnTo>
                  <a:lnTo>
                    <a:pt x="157067" y="0"/>
                  </a:lnTo>
                  <a:lnTo>
                    <a:pt x="187642" y="117443"/>
                  </a:lnTo>
                  <a:lnTo>
                    <a:pt x="198310" y="157162"/>
                  </a:lnTo>
                  <a:lnTo>
                    <a:pt x="208978" y="117443"/>
                  </a:lnTo>
                  <a:lnTo>
                    <a:pt x="244030" y="0"/>
                  </a:lnTo>
                  <a:lnTo>
                    <a:pt x="277558" y="0"/>
                  </a:lnTo>
                  <a:lnTo>
                    <a:pt x="213550" y="202882"/>
                  </a:lnTo>
                  <a:close/>
                </a:path>
              </a:pathLst>
            </a:custGeom>
            <a:solidFill>
              <a:srgbClr val="00AF50"/>
            </a:solidFill>
          </p:spPr>
          <p:txBody>
            <a:bodyPr wrap="square" lIns="0" tIns="0" rIns="0" bIns="0" rtlCol="0"/>
            <a:lstStyle/>
            <a:p>
              <a:endParaRPr/>
            </a:p>
          </p:txBody>
        </p:sp>
        <p:pic>
          <p:nvPicPr>
            <p:cNvPr id="117" name="object 117"/>
            <p:cNvPicPr/>
            <p:nvPr/>
          </p:nvPicPr>
          <p:blipFill>
            <a:blip r:embed="rId56"/>
            <a:stretch>
              <a:fillRect/>
            </a:stretch>
          </p:blipFill>
          <p:spPr>
            <a:xfrm>
              <a:off x="7301137" y="2451566"/>
              <a:ext cx="165483" cy="187082"/>
            </a:xfrm>
            <a:prstGeom prst="rect">
              <a:avLst/>
            </a:prstGeom>
          </p:spPr>
        </p:pic>
        <p:sp>
          <p:nvSpPr>
            <p:cNvPr id="118" name="object 118"/>
            <p:cNvSpPr/>
            <p:nvPr/>
          </p:nvSpPr>
          <p:spPr>
            <a:xfrm>
              <a:off x="7486875" y="2455601"/>
              <a:ext cx="163046" cy="252132"/>
            </a:xfrm>
            <a:custGeom>
              <a:avLst/>
              <a:gdLst/>
              <a:ahLst/>
              <a:cxnLst/>
              <a:rect l="l" t="t" r="r" b="b"/>
              <a:pathLst>
                <a:path w="184784" h="285750">
                  <a:moveTo>
                    <a:pt x="39624" y="285273"/>
                  </a:moveTo>
                  <a:lnTo>
                    <a:pt x="32004" y="285273"/>
                  </a:lnTo>
                  <a:lnTo>
                    <a:pt x="25908" y="283749"/>
                  </a:lnTo>
                  <a:lnTo>
                    <a:pt x="16764" y="280701"/>
                  </a:lnTo>
                  <a:lnTo>
                    <a:pt x="13716" y="248697"/>
                  </a:lnTo>
                  <a:lnTo>
                    <a:pt x="21336" y="251745"/>
                  </a:lnTo>
                  <a:lnTo>
                    <a:pt x="47244" y="251745"/>
                  </a:lnTo>
                  <a:lnTo>
                    <a:pt x="73152" y="212026"/>
                  </a:lnTo>
                  <a:lnTo>
                    <a:pt x="73152" y="210502"/>
                  </a:lnTo>
                  <a:lnTo>
                    <a:pt x="76200" y="204406"/>
                  </a:lnTo>
                  <a:lnTo>
                    <a:pt x="0" y="0"/>
                  </a:lnTo>
                  <a:lnTo>
                    <a:pt x="36576" y="0"/>
                  </a:lnTo>
                  <a:lnTo>
                    <a:pt x="77724" y="117443"/>
                  </a:lnTo>
                  <a:lnTo>
                    <a:pt x="82034" y="128952"/>
                  </a:lnTo>
                  <a:lnTo>
                    <a:pt x="85915" y="140577"/>
                  </a:lnTo>
                  <a:lnTo>
                    <a:pt x="89511" y="152469"/>
                  </a:lnTo>
                  <a:lnTo>
                    <a:pt x="92964" y="164782"/>
                  </a:lnTo>
                  <a:lnTo>
                    <a:pt x="106775" y="118967"/>
                  </a:lnTo>
                  <a:lnTo>
                    <a:pt x="150971" y="0"/>
                  </a:lnTo>
                  <a:lnTo>
                    <a:pt x="184499" y="0"/>
                  </a:lnTo>
                  <a:lnTo>
                    <a:pt x="108299" y="207454"/>
                  </a:lnTo>
                  <a:lnTo>
                    <a:pt x="92132" y="245267"/>
                  </a:lnTo>
                  <a:lnTo>
                    <a:pt x="67056" y="277653"/>
                  </a:lnTo>
                  <a:lnTo>
                    <a:pt x="47339" y="284726"/>
                  </a:lnTo>
                  <a:lnTo>
                    <a:pt x="39624" y="285273"/>
                  </a:lnTo>
                  <a:close/>
                </a:path>
              </a:pathLst>
            </a:custGeom>
            <a:solidFill>
              <a:srgbClr val="00AF50"/>
            </a:solidFill>
          </p:spPr>
          <p:txBody>
            <a:bodyPr wrap="square" lIns="0" tIns="0" rIns="0" bIns="0" rtlCol="0"/>
            <a:lstStyle/>
            <a:p>
              <a:endParaRPr/>
            </a:p>
          </p:txBody>
        </p:sp>
      </p:grpSp>
      <p:grpSp>
        <p:nvGrpSpPr>
          <p:cNvPr id="119" name="object 119"/>
          <p:cNvGrpSpPr/>
          <p:nvPr/>
        </p:nvGrpSpPr>
        <p:grpSpPr>
          <a:xfrm>
            <a:off x="7974358" y="2451566"/>
            <a:ext cx="300121" cy="187082"/>
            <a:chOff x="7821957" y="2451566"/>
            <a:chExt cx="300121" cy="187082"/>
          </a:xfrm>
        </p:grpSpPr>
        <p:pic>
          <p:nvPicPr>
            <p:cNvPr id="120" name="object 120"/>
            <p:cNvPicPr/>
            <p:nvPr/>
          </p:nvPicPr>
          <p:blipFill>
            <a:blip r:embed="rId57"/>
            <a:stretch>
              <a:fillRect/>
            </a:stretch>
          </p:blipFill>
          <p:spPr>
            <a:xfrm>
              <a:off x="7821957" y="2451567"/>
              <a:ext cx="168256" cy="187082"/>
            </a:xfrm>
            <a:prstGeom prst="rect">
              <a:avLst/>
            </a:prstGeom>
          </p:spPr>
        </p:pic>
        <p:pic>
          <p:nvPicPr>
            <p:cNvPr id="121" name="object 121"/>
            <p:cNvPicPr/>
            <p:nvPr/>
          </p:nvPicPr>
          <p:blipFill>
            <a:blip r:embed="rId58"/>
            <a:stretch>
              <a:fillRect/>
            </a:stretch>
          </p:blipFill>
          <p:spPr>
            <a:xfrm>
              <a:off x="8025176" y="2451566"/>
              <a:ext cx="96903" cy="183048"/>
            </a:xfrm>
            <a:prstGeom prst="rect">
              <a:avLst/>
            </a:prstGeom>
          </p:spPr>
        </p:pic>
      </p:grpSp>
      <p:pic>
        <p:nvPicPr>
          <p:cNvPr id="122" name="object 122"/>
          <p:cNvPicPr/>
          <p:nvPr/>
        </p:nvPicPr>
        <p:blipFill>
          <a:blip r:embed="rId59"/>
          <a:stretch>
            <a:fillRect/>
          </a:stretch>
        </p:blipFill>
        <p:spPr>
          <a:xfrm>
            <a:off x="974324" y="2802955"/>
            <a:ext cx="1329746" cy="319031"/>
          </a:xfrm>
          <a:prstGeom prst="rect">
            <a:avLst/>
          </a:prstGeom>
        </p:spPr>
      </p:pic>
      <p:grpSp>
        <p:nvGrpSpPr>
          <p:cNvPr id="123" name="object 123"/>
          <p:cNvGrpSpPr/>
          <p:nvPr/>
        </p:nvGrpSpPr>
        <p:grpSpPr>
          <a:xfrm>
            <a:off x="2434591" y="2802960"/>
            <a:ext cx="1266544" cy="319334"/>
            <a:chOff x="2282190" y="2802960"/>
            <a:chExt cx="1266544" cy="319334"/>
          </a:xfrm>
        </p:grpSpPr>
        <p:sp>
          <p:nvSpPr>
            <p:cNvPr id="124" name="object 124"/>
            <p:cNvSpPr/>
            <p:nvPr/>
          </p:nvSpPr>
          <p:spPr>
            <a:xfrm>
              <a:off x="2282190" y="2808334"/>
              <a:ext cx="86285" cy="243728"/>
            </a:xfrm>
            <a:custGeom>
              <a:avLst/>
              <a:gdLst/>
              <a:ahLst/>
              <a:cxnLst/>
              <a:rect l="l" t="t" r="r" b="b"/>
              <a:pathLst>
                <a:path w="97789" h="276225">
                  <a:moveTo>
                    <a:pt x="71723" y="276129"/>
                  </a:moveTo>
                  <a:lnTo>
                    <a:pt x="32099" y="260889"/>
                  </a:lnTo>
                  <a:lnTo>
                    <a:pt x="24479" y="213550"/>
                  </a:lnTo>
                  <a:lnTo>
                    <a:pt x="24479" y="97631"/>
                  </a:lnTo>
                  <a:lnTo>
                    <a:pt x="0" y="97631"/>
                  </a:lnTo>
                  <a:lnTo>
                    <a:pt x="0" y="70199"/>
                  </a:lnTo>
                  <a:lnTo>
                    <a:pt x="24479" y="70199"/>
                  </a:lnTo>
                  <a:lnTo>
                    <a:pt x="24479" y="19811"/>
                  </a:lnTo>
                  <a:lnTo>
                    <a:pt x="59531" y="0"/>
                  </a:lnTo>
                  <a:lnTo>
                    <a:pt x="59531" y="70199"/>
                  </a:lnTo>
                  <a:lnTo>
                    <a:pt x="93059" y="70199"/>
                  </a:lnTo>
                  <a:lnTo>
                    <a:pt x="93059" y="97631"/>
                  </a:lnTo>
                  <a:lnTo>
                    <a:pt x="59531" y="97631"/>
                  </a:lnTo>
                  <a:lnTo>
                    <a:pt x="59531" y="231933"/>
                  </a:lnTo>
                  <a:lnTo>
                    <a:pt x="61055" y="234981"/>
                  </a:lnTo>
                  <a:lnTo>
                    <a:pt x="61055" y="238029"/>
                  </a:lnTo>
                  <a:lnTo>
                    <a:pt x="67151" y="241077"/>
                  </a:lnTo>
                  <a:lnTo>
                    <a:pt x="68675" y="242601"/>
                  </a:lnTo>
                  <a:lnTo>
                    <a:pt x="73247" y="244125"/>
                  </a:lnTo>
                  <a:lnTo>
                    <a:pt x="86963" y="244125"/>
                  </a:lnTo>
                  <a:lnTo>
                    <a:pt x="93059" y="242601"/>
                  </a:lnTo>
                  <a:lnTo>
                    <a:pt x="97631" y="273081"/>
                  </a:lnTo>
                  <a:lnTo>
                    <a:pt x="84105" y="275177"/>
                  </a:lnTo>
                  <a:lnTo>
                    <a:pt x="77700" y="275867"/>
                  </a:lnTo>
                  <a:lnTo>
                    <a:pt x="71723" y="276129"/>
                  </a:lnTo>
                  <a:close/>
                </a:path>
              </a:pathLst>
            </a:custGeom>
            <a:solidFill>
              <a:srgbClr val="00AF50"/>
            </a:solidFill>
          </p:spPr>
          <p:txBody>
            <a:bodyPr wrap="square" lIns="0" tIns="0" rIns="0" bIns="0" rtlCol="0"/>
            <a:lstStyle/>
            <a:p>
              <a:endParaRPr/>
            </a:p>
          </p:txBody>
        </p:sp>
        <p:pic>
          <p:nvPicPr>
            <p:cNvPr id="125" name="object 125"/>
            <p:cNvPicPr/>
            <p:nvPr/>
          </p:nvPicPr>
          <p:blipFill>
            <a:blip r:embed="rId60"/>
            <a:stretch>
              <a:fillRect/>
            </a:stretch>
          </p:blipFill>
          <p:spPr>
            <a:xfrm>
              <a:off x="2383127" y="2866241"/>
              <a:ext cx="166911" cy="187082"/>
            </a:xfrm>
            <a:prstGeom prst="rect">
              <a:avLst/>
            </a:prstGeom>
          </p:spPr>
        </p:pic>
        <p:sp>
          <p:nvSpPr>
            <p:cNvPr id="126" name="object 126"/>
            <p:cNvSpPr/>
            <p:nvPr/>
          </p:nvSpPr>
          <p:spPr>
            <a:xfrm>
              <a:off x="2574242" y="2866240"/>
              <a:ext cx="158003" cy="256054"/>
            </a:xfrm>
            <a:custGeom>
              <a:avLst/>
              <a:gdLst/>
              <a:ahLst/>
              <a:cxnLst/>
              <a:rect l="l" t="t" r="r" b="b"/>
              <a:pathLst>
                <a:path w="179069" h="290195">
                  <a:moveTo>
                    <a:pt x="88487" y="207454"/>
                  </a:moveTo>
                  <a:lnTo>
                    <a:pt x="50577" y="200406"/>
                  </a:lnTo>
                  <a:lnTo>
                    <a:pt x="12939" y="162084"/>
                  </a:lnTo>
                  <a:lnTo>
                    <a:pt x="0" y="105251"/>
                  </a:lnTo>
                  <a:lnTo>
                    <a:pt x="596" y="90901"/>
                  </a:lnTo>
                  <a:lnTo>
                    <a:pt x="10763" y="51816"/>
                  </a:lnTo>
                  <a:lnTo>
                    <a:pt x="41243" y="13716"/>
                  </a:lnTo>
                  <a:lnTo>
                    <a:pt x="88487" y="0"/>
                  </a:lnTo>
                  <a:lnTo>
                    <a:pt x="105092" y="1952"/>
                  </a:lnTo>
                  <a:lnTo>
                    <a:pt x="120384" y="7620"/>
                  </a:lnTo>
                  <a:lnTo>
                    <a:pt x="134229" y="16716"/>
                  </a:lnTo>
                  <a:lnTo>
                    <a:pt x="146494" y="28956"/>
                  </a:lnTo>
                  <a:lnTo>
                    <a:pt x="90011" y="28956"/>
                  </a:lnTo>
                  <a:lnTo>
                    <a:pt x="79128" y="30099"/>
                  </a:lnTo>
                  <a:lnTo>
                    <a:pt x="44791" y="57545"/>
                  </a:lnTo>
                  <a:lnTo>
                    <a:pt x="35147" y="102203"/>
                  </a:lnTo>
                  <a:lnTo>
                    <a:pt x="36266" y="121350"/>
                  </a:lnTo>
                  <a:lnTo>
                    <a:pt x="51911" y="161734"/>
                  </a:lnTo>
                  <a:lnTo>
                    <a:pt x="91535" y="180022"/>
                  </a:lnTo>
                  <a:lnTo>
                    <a:pt x="178498" y="180022"/>
                  </a:lnTo>
                  <a:lnTo>
                    <a:pt x="178459" y="181546"/>
                  </a:lnTo>
                  <a:lnTo>
                    <a:pt x="143446" y="181546"/>
                  </a:lnTo>
                  <a:lnTo>
                    <a:pt x="132073" y="192666"/>
                  </a:lnTo>
                  <a:lnTo>
                    <a:pt x="118824" y="200787"/>
                  </a:lnTo>
                  <a:lnTo>
                    <a:pt x="104146" y="205763"/>
                  </a:lnTo>
                  <a:lnTo>
                    <a:pt x="88487" y="207454"/>
                  </a:lnTo>
                  <a:close/>
                </a:path>
                <a:path w="179069" h="290195">
                  <a:moveTo>
                    <a:pt x="178498" y="180022"/>
                  </a:moveTo>
                  <a:lnTo>
                    <a:pt x="91535" y="180022"/>
                  </a:lnTo>
                  <a:lnTo>
                    <a:pt x="102670" y="178879"/>
                  </a:lnTo>
                  <a:lnTo>
                    <a:pt x="113109" y="175450"/>
                  </a:lnTo>
                  <a:lnTo>
                    <a:pt x="142875" y="137838"/>
                  </a:lnTo>
                  <a:lnTo>
                    <a:pt x="146420" y="105251"/>
                  </a:lnTo>
                  <a:lnTo>
                    <a:pt x="146414" y="102203"/>
                  </a:lnTo>
                  <a:lnTo>
                    <a:pt x="137493" y="58426"/>
                  </a:lnTo>
                  <a:lnTo>
                    <a:pt x="101146" y="30099"/>
                  </a:lnTo>
                  <a:lnTo>
                    <a:pt x="90011" y="28956"/>
                  </a:lnTo>
                  <a:lnTo>
                    <a:pt x="146494" y="28956"/>
                  </a:lnTo>
                  <a:lnTo>
                    <a:pt x="146494" y="4572"/>
                  </a:lnTo>
                  <a:lnTo>
                    <a:pt x="178498" y="4572"/>
                  </a:lnTo>
                  <a:lnTo>
                    <a:pt x="178498" y="180022"/>
                  </a:lnTo>
                  <a:close/>
                </a:path>
                <a:path w="179069" h="290195">
                  <a:moveTo>
                    <a:pt x="159452" y="262413"/>
                  </a:moveTo>
                  <a:lnTo>
                    <a:pt x="86963" y="262413"/>
                  </a:lnTo>
                  <a:lnTo>
                    <a:pt x="97836" y="261818"/>
                  </a:lnTo>
                  <a:lnTo>
                    <a:pt x="107584" y="259937"/>
                  </a:lnTo>
                  <a:lnTo>
                    <a:pt x="139065" y="233448"/>
                  </a:lnTo>
                  <a:lnTo>
                    <a:pt x="143446" y="181546"/>
                  </a:lnTo>
                  <a:lnTo>
                    <a:pt x="178459" y="181546"/>
                  </a:lnTo>
                  <a:lnTo>
                    <a:pt x="176212" y="220991"/>
                  </a:lnTo>
                  <a:lnTo>
                    <a:pt x="163949" y="256889"/>
                  </a:lnTo>
                  <a:lnTo>
                    <a:pt x="159452" y="262413"/>
                  </a:lnTo>
                  <a:close/>
                </a:path>
                <a:path w="179069" h="290195">
                  <a:moveTo>
                    <a:pt x="86963" y="289845"/>
                  </a:moveTo>
                  <a:lnTo>
                    <a:pt x="41100" y="281487"/>
                  </a:lnTo>
                  <a:lnTo>
                    <a:pt x="12096" y="253448"/>
                  </a:lnTo>
                  <a:lnTo>
                    <a:pt x="7715" y="224218"/>
                  </a:lnTo>
                  <a:lnTo>
                    <a:pt x="41243" y="230314"/>
                  </a:lnTo>
                  <a:lnTo>
                    <a:pt x="41243" y="239458"/>
                  </a:lnTo>
                  <a:lnTo>
                    <a:pt x="45815" y="247173"/>
                  </a:lnTo>
                  <a:lnTo>
                    <a:pt x="86963" y="262413"/>
                  </a:lnTo>
                  <a:lnTo>
                    <a:pt x="159452" y="262413"/>
                  </a:lnTo>
                  <a:lnTo>
                    <a:pt x="156972" y="265461"/>
                  </a:lnTo>
                  <a:lnTo>
                    <a:pt x="115776" y="287369"/>
                  </a:lnTo>
                  <a:lnTo>
                    <a:pt x="102146" y="289250"/>
                  </a:lnTo>
                  <a:lnTo>
                    <a:pt x="86963" y="289845"/>
                  </a:lnTo>
                  <a:close/>
                </a:path>
              </a:pathLst>
            </a:custGeom>
            <a:solidFill>
              <a:srgbClr val="00AF50"/>
            </a:solidFill>
          </p:spPr>
          <p:txBody>
            <a:bodyPr wrap="square" lIns="0" tIns="0" rIns="0" bIns="0" rtlCol="0"/>
            <a:lstStyle/>
            <a:p>
              <a:endParaRPr/>
            </a:p>
          </p:txBody>
        </p:sp>
        <p:pic>
          <p:nvPicPr>
            <p:cNvPr id="127" name="object 127"/>
            <p:cNvPicPr/>
            <p:nvPr/>
          </p:nvPicPr>
          <p:blipFill>
            <a:blip r:embed="rId61"/>
            <a:stretch>
              <a:fillRect/>
            </a:stretch>
          </p:blipFill>
          <p:spPr>
            <a:xfrm>
              <a:off x="2769477" y="2866240"/>
              <a:ext cx="164138" cy="187082"/>
            </a:xfrm>
            <a:prstGeom prst="rect">
              <a:avLst/>
            </a:prstGeom>
          </p:spPr>
        </p:pic>
        <p:sp>
          <p:nvSpPr>
            <p:cNvPr id="128" name="object 128"/>
            <p:cNvSpPr/>
            <p:nvPr/>
          </p:nvSpPr>
          <p:spPr>
            <a:xfrm>
              <a:off x="2953780" y="2802960"/>
              <a:ext cx="258856" cy="249331"/>
            </a:xfrm>
            <a:custGeom>
              <a:avLst/>
              <a:gdLst/>
              <a:ahLst/>
              <a:cxnLst/>
              <a:rect l="l" t="t" r="r" b="b"/>
              <a:pathLst>
                <a:path w="293370" h="282575">
                  <a:moveTo>
                    <a:pt x="99148" y="279171"/>
                  </a:moveTo>
                  <a:lnTo>
                    <a:pt x="94576" y="248691"/>
                  </a:lnTo>
                  <a:lnTo>
                    <a:pt x="88480" y="250215"/>
                  </a:lnTo>
                  <a:lnTo>
                    <a:pt x="74764" y="250215"/>
                  </a:lnTo>
                  <a:lnTo>
                    <a:pt x="70192" y="248691"/>
                  </a:lnTo>
                  <a:lnTo>
                    <a:pt x="67144" y="247167"/>
                  </a:lnTo>
                  <a:lnTo>
                    <a:pt x="65620" y="245643"/>
                  </a:lnTo>
                  <a:lnTo>
                    <a:pt x="62572" y="244119"/>
                  </a:lnTo>
                  <a:lnTo>
                    <a:pt x="61048" y="241071"/>
                  </a:lnTo>
                  <a:lnTo>
                    <a:pt x="61048" y="238023"/>
                  </a:lnTo>
                  <a:lnTo>
                    <a:pt x="59524" y="231927"/>
                  </a:lnTo>
                  <a:lnTo>
                    <a:pt x="59524" y="103720"/>
                  </a:lnTo>
                  <a:lnTo>
                    <a:pt x="94576" y="103720"/>
                  </a:lnTo>
                  <a:lnTo>
                    <a:pt x="94576" y="76288"/>
                  </a:lnTo>
                  <a:lnTo>
                    <a:pt x="59524" y="76288"/>
                  </a:lnTo>
                  <a:lnTo>
                    <a:pt x="59524" y="6096"/>
                  </a:lnTo>
                  <a:lnTo>
                    <a:pt x="25996" y="25908"/>
                  </a:lnTo>
                  <a:lnTo>
                    <a:pt x="25996" y="76288"/>
                  </a:lnTo>
                  <a:lnTo>
                    <a:pt x="0" y="76288"/>
                  </a:lnTo>
                  <a:lnTo>
                    <a:pt x="0" y="103720"/>
                  </a:lnTo>
                  <a:lnTo>
                    <a:pt x="25996" y="103720"/>
                  </a:lnTo>
                  <a:lnTo>
                    <a:pt x="25996" y="219646"/>
                  </a:lnTo>
                  <a:lnTo>
                    <a:pt x="26289" y="234276"/>
                  </a:lnTo>
                  <a:lnTo>
                    <a:pt x="38188" y="273075"/>
                  </a:lnTo>
                  <a:lnTo>
                    <a:pt x="73240" y="282219"/>
                  </a:lnTo>
                  <a:lnTo>
                    <a:pt x="79222" y="281965"/>
                  </a:lnTo>
                  <a:lnTo>
                    <a:pt x="85623" y="281266"/>
                  </a:lnTo>
                  <a:lnTo>
                    <a:pt x="99148" y="279171"/>
                  </a:lnTo>
                  <a:close/>
                </a:path>
                <a:path w="293370" h="282575">
                  <a:moveTo>
                    <a:pt x="292887" y="151066"/>
                  </a:moveTo>
                  <a:lnTo>
                    <a:pt x="286791" y="105257"/>
                  </a:lnTo>
                  <a:lnTo>
                    <a:pt x="253860" y="76873"/>
                  </a:lnTo>
                  <a:lnTo>
                    <a:pt x="222783" y="71729"/>
                  </a:lnTo>
                  <a:lnTo>
                    <a:pt x="205308" y="73672"/>
                  </a:lnTo>
                  <a:lnTo>
                    <a:pt x="189560" y="79349"/>
                  </a:lnTo>
                  <a:lnTo>
                    <a:pt x="175552" y="88442"/>
                  </a:lnTo>
                  <a:lnTo>
                    <a:pt x="163258" y="100685"/>
                  </a:lnTo>
                  <a:lnTo>
                    <a:pt x="163258" y="0"/>
                  </a:lnTo>
                  <a:lnTo>
                    <a:pt x="128206" y="0"/>
                  </a:lnTo>
                  <a:lnTo>
                    <a:pt x="128206" y="279184"/>
                  </a:lnTo>
                  <a:lnTo>
                    <a:pt x="163258" y="279184"/>
                  </a:lnTo>
                  <a:lnTo>
                    <a:pt x="163258" y="169354"/>
                  </a:lnTo>
                  <a:lnTo>
                    <a:pt x="163537" y="157594"/>
                  </a:lnTo>
                  <a:lnTo>
                    <a:pt x="176022" y="118783"/>
                  </a:lnTo>
                  <a:lnTo>
                    <a:pt x="216687" y="102209"/>
                  </a:lnTo>
                  <a:lnTo>
                    <a:pt x="226390" y="102793"/>
                  </a:lnTo>
                  <a:lnTo>
                    <a:pt x="256120" y="129070"/>
                  </a:lnTo>
                  <a:lnTo>
                    <a:pt x="259359" y="151066"/>
                  </a:lnTo>
                  <a:lnTo>
                    <a:pt x="259359" y="279184"/>
                  </a:lnTo>
                  <a:lnTo>
                    <a:pt x="292887" y="279184"/>
                  </a:lnTo>
                  <a:lnTo>
                    <a:pt x="292887" y="151066"/>
                  </a:lnTo>
                  <a:close/>
                </a:path>
              </a:pathLst>
            </a:custGeom>
            <a:solidFill>
              <a:srgbClr val="00AF50"/>
            </a:solidFill>
          </p:spPr>
          <p:txBody>
            <a:bodyPr wrap="square" lIns="0" tIns="0" rIns="0" bIns="0" rtlCol="0"/>
            <a:lstStyle/>
            <a:p>
              <a:endParaRPr/>
            </a:p>
          </p:txBody>
        </p:sp>
        <p:pic>
          <p:nvPicPr>
            <p:cNvPr id="129" name="object 129"/>
            <p:cNvPicPr/>
            <p:nvPr/>
          </p:nvPicPr>
          <p:blipFill>
            <a:blip r:embed="rId62"/>
            <a:stretch>
              <a:fillRect/>
            </a:stretch>
          </p:blipFill>
          <p:spPr>
            <a:xfrm>
              <a:off x="3250052" y="2866240"/>
              <a:ext cx="165387" cy="187082"/>
            </a:xfrm>
            <a:prstGeom prst="rect">
              <a:avLst/>
            </a:prstGeom>
          </p:spPr>
        </p:pic>
        <p:pic>
          <p:nvPicPr>
            <p:cNvPr id="130" name="object 130"/>
            <p:cNvPicPr/>
            <p:nvPr/>
          </p:nvPicPr>
          <p:blipFill>
            <a:blip r:embed="rId63"/>
            <a:stretch>
              <a:fillRect/>
            </a:stretch>
          </p:blipFill>
          <p:spPr>
            <a:xfrm>
              <a:off x="3451832" y="2866241"/>
              <a:ext cx="96903" cy="183048"/>
            </a:xfrm>
            <a:prstGeom prst="rect">
              <a:avLst/>
            </a:prstGeom>
          </p:spPr>
        </p:pic>
      </p:grpSp>
      <p:grpSp>
        <p:nvGrpSpPr>
          <p:cNvPr id="131" name="object 131"/>
          <p:cNvGrpSpPr/>
          <p:nvPr/>
        </p:nvGrpSpPr>
        <p:grpSpPr>
          <a:xfrm>
            <a:off x="3796694" y="2798922"/>
            <a:ext cx="403746" cy="254402"/>
            <a:chOff x="3644293" y="2798920"/>
            <a:chExt cx="403746" cy="254402"/>
          </a:xfrm>
        </p:grpSpPr>
        <p:sp>
          <p:nvSpPr>
            <p:cNvPr id="132" name="object 132"/>
            <p:cNvSpPr/>
            <p:nvPr/>
          </p:nvSpPr>
          <p:spPr>
            <a:xfrm>
              <a:off x="3644293" y="2798920"/>
              <a:ext cx="105335" cy="250451"/>
            </a:xfrm>
            <a:custGeom>
              <a:avLst/>
              <a:gdLst/>
              <a:ahLst/>
              <a:cxnLst/>
              <a:rect l="l" t="t" r="r" b="b"/>
              <a:pathLst>
                <a:path w="119379" h="283845">
                  <a:moveTo>
                    <a:pt x="64007" y="283749"/>
                  </a:moveTo>
                  <a:lnTo>
                    <a:pt x="30479" y="283749"/>
                  </a:lnTo>
                  <a:lnTo>
                    <a:pt x="30479" y="108299"/>
                  </a:lnTo>
                  <a:lnTo>
                    <a:pt x="0" y="108299"/>
                  </a:lnTo>
                  <a:lnTo>
                    <a:pt x="0" y="80867"/>
                  </a:lnTo>
                  <a:lnTo>
                    <a:pt x="30479" y="80867"/>
                  </a:lnTo>
                  <a:lnTo>
                    <a:pt x="30479" y="59436"/>
                  </a:lnTo>
                  <a:lnTo>
                    <a:pt x="40385" y="17716"/>
                  </a:lnTo>
                  <a:lnTo>
                    <a:pt x="76073" y="547"/>
                  </a:lnTo>
                  <a:lnTo>
                    <a:pt x="86963" y="0"/>
                  </a:lnTo>
                  <a:lnTo>
                    <a:pt x="94106" y="47"/>
                  </a:lnTo>
                  <a:lnTo>
                    <a:pt x="101822" y="381"/>
                  </a:lnTo>
                  <a:lnTo>
                    <a:pt x="110108" y="1285"/>
                  </a:lnTo>
                  <a:lnTo>
                    <a:pt x="118967" y="3048"/>
                  </a:lnTo>
                  <a:lnTo>
                    <a:pt x="112871" y="33528"/>
                  </a:lnTo>
                  <a:lnTo>
                    <a:pt x="106775" y="32004"/>
                  </a:lnTo>
                  <a:lnTo>
                    <a:pt x="99155" y="30480"/>
                  </a:lnTo>
                  <a:lnTo>
                    <a:pt x="82391" y="30480"/>
                  </a:lnTo>
                  <a:lnTo>
                    <a:pt x="74675" y="33528"/>
                  </a:lnTo>
                  <a:lnTo>
                    <a:pt x="70103" y="38100"/>
                  </a:lnTo>
                  <a:lnTo>
                    <a:pt x="67055" y="42672"/>
                  </a:lnTo>
                  <a:lnTo>
                    <a:pt x="64007" y="50292"/>
                  </a:lnTo>
                  <a:lnTo>
                    <a:pt x="64007" y="80867"/>
                  </a:lnTo>
                  <a:lnTo>
                    <a:pt x="103727" y="80867"/>
                  </a:lnTo>
                  <a:lnTo>
                    <a:pt x="103727" y="108299"/>
                  </a:lnTo>
                  <a:lnTo>
                    <a:pt x="64007" y="108299"/>
                  </a:lnTo>
                  <a:lnTo>
                    <a:pt x="64007" y="283749"/>
                  </a:lnTo>
                  <a:close/>
                </a:path>
              </a:pathLst>
            </a:custGeom>
            <a:solidFill>
              <a:srgbClr val="00AF50"/>
            </a:solidFill>
          </p:spPr>
          <p:txBody>
            <a:bodyPr wrap="square" lIns="0" tIns="0" rIns="0" bIns="0" rtlCol="0"/>
            <a:lstStyle/>
            <a:p>
              <a:endParaRPr/>
            </a:p>
          </p:txBody>
        </p:sp>
        <p:pic>
          <p:nvPicPr>
            <p:cNvPr id="133" name="object 133"/>
            <p:cNvPicPr/>
            <p:nvPr/>
          </p:nvPicPr>
          <p:blipFill>
            <a:blip r:embed="rId64"/>
            <a:stretch>
              <a:fillRect/>
            </a:stretch>
          </p:blipFill>
          <p:spPr>
            <a:xfrm>
              <a:off x="3747918" y="2866241"/>
              <a:ext cx="168256" cy="187082"/>
            </a:xfrm>
            <a:prstGeom prst="rect">
              <a:avLst/>
            </a:prstGeom>
          </p:spPr>
        </p:pic>
        <p:pic>
          <p:nvPicPr>
            <p:cNvPr id="134" name="object 134"/>
            <p:cNvPicPr/>
            <p:nvPr/>
          </p:nvPicPr>
          <p:blipFill>
            <a:blip r:embed="rId65"/>
            <a:stretch>
              <a:fillRect/>
            </a:stretch>
          </p:blipFill>
          <p:spPr>
            <a:xfrm>
              <a:off x="3951137" y="2866241"/>
              <a:ext cx="96903" cy="183048"/>
            </a:xfrm>
            <a:prstGeom prst="rect">
              <a:avLst/>
            </a:prstGeom>
          </p:spPr>
        </p:pic>
      </p:grpSp>
      <p:sp>
        <p:nvSpPr>
          <p:cNvPr id="135" name="object 135"/>
          <p:cNvSpPr/>
          <p:nvPr/>
        </p:nvSpPr>
        <p:spPr>
          <a:xfrm>
            <a:off x="4308102" y="2802956"/>
            <a:ext cx="156322" cy="250451"/>
          </a:xfrm>
          <a:custGeom>
            <a:avLst/>
            <a:gdLst/>
            <a:ahLst/>
            <a:cxnLst/>
            <a:rect l="l" t="t" r="r" b="b"/>
            <a:pathLst>
              <a:path w="177164" h="283845">
                <a:moveTo>
                  <a:pt x="143642" y="256317"/>
                </a:moveTo>
                <a:lnTo>
                  <a:pt x="91535" y="256317"/>
                </a:lnTo>
                <a:lnTo>
                  <a:pt x="101774" y="255174"/>
                </a:lnTo>
                <a:lnTo>
                  <a:pt x="111728" y="251745"/>
                </a:lnTo>
                <a:lnTo>
                  <a:pt x="141339" y="214324"/>
                </a:lnTo>
                <a:lnTo>
                  <a:pt x="144970" y="181546"/>
                </a:lnTo>
                <a:lnTo>
                  <a:pt x="144087" y="162148"/>
                </a:lnTo>
                <a:lnTo>
                  <a:pt x="129635" y="120491"/>
                </a:lnTo>
                <a:lnTo>
                  <a:pt x="90011" y="100679"/>
                </a:lnTo>
                <a:lnTo>
                  <a:pt x="141922" y="100679"/>
                </a:lnTo>
                <a:lnTo>
                  <a:pt x="141922" y="0"/>
                </a:lnTo>
                <a:lnTo>
                  <a:pt x="176974" y="0"/>
                </a:lnTo>
                <a:lnTo>
                  <a:pt x="176974" y="254793"/>
                </a:lnTo>
                <a:lnTo>
                  <a:pt x="144970" y="254793"/>
                </a:lnTo>
                <a:lnTo>
                  <a:pt x="143642" y="256317"/>
                </a:lnTo>
                <a:close/>
              </a:path>
              <a:path w="177164" h="283845">
                <a:moveTo>
                  <a:pt x="88487" y="283749"/>
                </a:moveTo>
                <a:lnTo>
                  <a:pt x="42767" y="271557"/>
                </a:lnTo>
                <a:lnTo>
                  <a:pt x="12192" y="233457"/>
                </a:lnTo>
                <a:lnTo>
                  <a:pt x="833" y="193930"/>
                </a:lnTo>
                <a:lnTo>
                  <a:pt x="0" y="178498"/>
                </a:lnTo>
                <a:lnTo>
                  <a:pt x="809" y="163910"/>
                </a:lnTo>
                <a:lnTo>
                  <a:pt x="10668" y="123539"/>
                </a:lnTo>
                <a:lnTo>
                  <a:pt x="41243" y="85439"/>
                </a:lnTo>
                <a:lnTo>
                  <a:pt x="86963" y="71723"/>
                </a:lnTo>
                <a:lnTo>
                  <a:pt x="95821" y="72270"/>
                </a:lnTo>
                <a:lnTo>
                  <a:pt x="131552" y="88868"/>
                </a:lnTo>
                <a:lnTo>
                  <a:pt x="141922" y="100679"/>
                </a:lnTo>
                <a:lnTo>
                  <a:pt x="90011" y="100679"/>
                </a:lnTo>
                <a:lnTo>
                  <a:pt x="78914" y="101822"/>
                </a:lnTo>
                <a:lnTo>
                  <a:pt x="44791" y="129554"/>
                </a:lnTo>
                <a:lnTo>
                  <a:pt x="35147" y="178498"/>
                </a:lnTo>
                <a:lnTo>
                  <a:pt x="36266" y="196764"/>
                </a:lnTo>
                <a:lnTo>
                  <a:pt x="51911" y="236505"/>
                </a:lnTo>
                <a:lnTo>
                  <a:pt x="91535" y="256317"/>
                </a:lnTo>
                <a:lnTo>
                  <a:pt x="143642" y="256317"/>
                </a:lnTo>
                <a:lnTo>
                  <a:pt x="133747" y="267676"/>
                </a:lnTo>
                <a:lnTo>
                  <a:pt x="120693" y="276701"/>
                </a:lnTo>
                <a:lnTo>
                  <a:pt x="105657" y="282011"/>
                </a:lnTo>
                <a:lnTo>
                  <a:pt x="88487" y="283749"/>
                </a:lnTo>
                <a:close/>
              </a:path>
              <a:path w="177164" h="283845">
                <a:moveTo>
                  <a:pt x="176974" y="279177"/>
                </a:moveTo>
                <a:lnTo>
                  <a:pt x="144970" y="279177"/>
                </a:lnTo>
                <a:lnTo>
                  <a:pt x="144970" y="254793"/>
                </a:lnTo>
                <a:lnTo>
                  <a:pt x="176974" y="254793"/>
                </a:lnTo>
                <a:lnTo>
                  <a:pt x="176974" y="279177"/>
                </a:lnTo>
                <a:close/>
              </a:path>
            </a:pathLst>
          </a:custGeom>
          <a:solidFill>
            <a:srgbClr val="00AF50"/>
          </a:solidFill>
        </p:spPr>
        <p:txBody>
          <a:bodyPr wrap="square" lIns="0" tIns="0" rIns="0" bIns="0" rtlCol="0"/>
          <a:lstStyle/>
          <a:p>
            <a:endParaRPr/>
          </a:p>
        </p:txBody>
      </p:sp>
      <p:grpSp>
        <p:nvGrpSpPr>
          <p:cNvPr id="136" name="object 136"/>
          <p:cNvGrpSpPr/>
          <p:nvPr/>
        </p:nvGrpSpPr>
        <p:grpSpPr>
          <a:xfrm>
            <a:off x="4511318" y="2802961"/>
            <a:ext cx="598984" cy="315412"/>
            <a:chOff x="4358918" y="2802960"/>
            <a:chExt cx="598984" cy="315412"/>
          </a:xfrm>
        </p:grpSpPr>
        <p:sp>
          <p:nvSpPr>
            <p:cNvPr id="137" name="object 137"/>
            <p:cNvSpPr/>
            <p:nvPr/>
          </p:nvSpPr>
          <p:spPr>
            <a:xfrm>
              <a:off x="4358918" y="2802960"/>
              <a:ext cx="31376" cy="246529"/>
            </a:xfrm>
            <a:custGeom>
              <a:avLst/>
              <a:gdLst/>
              <a:ahLst/>
              <a:cxnLst/>
              <a:rect l="l" t="t" r="r" b="b"/>
              <a:pathLst>
                <a:path w="35560" h="279400">
                  <a:moveTo>
                    <a:pt x="35140" y="76200"/>
                  </a:moveTo>
                  <a:lnTo>
                    <a:pt x="0" y="76200"/>
                  </a:lnTo>
                  <a:lnTo>
                    <a:pt x="0" y="279184"/>
                  </a:lnTo>
                  <a:lnTo>
                    <a:pt x="35140" y="279184"/>
                  </a:lnTo>
                  <a:lnTo>
                    <a:pt x="35140" y="76200"/>
                  </a:lnTo>
                  <a:close/>
                </a:path>
                <a:path w="35560" h="279400">
                  <a:moveTo>
                    <a:pt x="35140" y="0"/>
                  </a:moveTo>
                  <a:lnTo>
                    <a:pt x="0" y="0"/>
                  </a:lnTo>
                  <a:lnTo>
                    <a:pt x="0" y="39624"/>
                  </a:lnTo>
                  <a:lnTo>
                    <a:pt x="35140" y="39624"/>
                  </a:lnTo>
                  <a:lnTo>
                    <a:pt x="35140" y="0"/>
                  </a:lnTo>
                  <a:close/>
                </a:path>
              </a:pathLst>
            </a:custGeom>
            <a:solidFill>
              <a:srgbClr val="00AF50"/>
            </a:solidFill>
          </p:spPr>
          <p:txBody>
            <a:bodyPr wrap="square" lIns="0" tIns="0" rIns="0" bIns="0" rtlCol="0"/>
            <a:lstStyle/>
            <a:p>
              <a:endParaRPr/>
            </a:p>
          </p:txBody>
        </p:sp>
        <p:pic>
          <p:nvPicPr>
            <p:cNvPr id="138" name="object 138"/>
            <p:cNvPicPr/>
            <p:nvPr/>
          </p:nvPicPr>
          <p:blipFill>
            <a:blip r:embed="rId66"/>
            <a:stretch>
              <a:fillRect/>
            </a:stretch>
          </p:blipFill>
          <p:spPr>
            <a:xfrm>
              <a:off x="4423549" y="2866241"/>
              <a:ext cx="149430" cy="187082"/>
            </a:xfrm>
            <a:prstGeom prst="rect">
              <a:avLst/>
            </a:prstGeom>
          </p:spPr>
        </p:pic>
        <p:sp>
          <p:nvSpPr>
            <p:cNvPr id="139" name="object 139"/>
            <p:cNvSpPr/>
            <p:nvPr/>
          </p:nvSpPr>
          <p:spPr>
            <a:xfrm>
              <a:off x="4609288" y="2866239"/>
              <a:ext cx="155201" cy="252132"/>
            </a:xfrm>
            <a:custGeom>
              <a:avLst/>
              <a:gdLst/>
              <a:ahLst/>
              <a:cxnLst/>
              <a:rect l="l" t="t" r="r" b="b"/>
              <a:pathLst>
                <a:path w="175895" h="285750">
                  <a:moveTo>
                    <a:pt x="65762" y="32004"/>
                  </a:moveTo>
                  <a:lnTo>
                    <a:pt x="30480" y="32004"/>
                  </a:lnTo>
                  <a:lnTo>
                    <a:pt x="36220" y="24550"/>
                  </a:lnTo>
                  <a:lnTo>
                    <a:pt x="71342" y="2095"/>
                  </a:lnTo>
                  <a:lnTo>
                    <a:pt x="90011" y="0"/>
                  </a:lnTo>
                  <a:lnTo>
                    <a:pt x="102298" y="857"/>
                  </a:lnTo>
                  <a:lnTo>
                    <a:pt x="144556" y="21169"/>
                  </a:lnTo>
                  <a:lnTo>
                    <a:pt x="150279" y="27432"/>
                  </a:lnTo>
                  <a:lnTo>
                    <a:pt x="85439" y="27432"/>
                  </a:lnTo>
                  <a:lnTo>
                    <a:pt x="75198" y="28598"/>
                  </a:lnTo>
                  <a:lnTo>
                    <a:pt x="65762" y="32004"/>
                  </a:lnTo>
                  <a:close/>
                </a:path>
                <a:path w="175895" h="285750">
                  <a:moveTo>
                    <a:pt x="33528" y="285273"/>
                  </a:moveTo>
                  <a:lnTo>
                    <a:pt x="0" y="285273"/>
                  </a:lnTo>
                  <a:lnTo>
                    <a:pt x="0" y="4572"/>
                  </a:lnTo>
                  <a:lnTo>
                    <a:pt x="30480" y="4572"/>
                  </a:lnTo>
                  <a:lnTo>
                    <a:pt x="30480" y="32004"/>
                  </a:lnTo>
                  <a:lnTo>
                    <a:pt x="65762" y="32004"/>
                  </a:lnTo>
                  <a:lnTo>
                    <a:pt x="34861" y="72628"/>
                  </a:lnTo>
                  <a:lnTo>
                    <a:pt x="30480" y="108299"/>
                  </a:lnTo>
                  <a:lnTo>
                    <a:pt x="31361" y="126350"/>
                  </a:lnTo>
                  <a:lnTo>
                    <a:pt x="45720" y="166306"/>
                  </a:lnTo>
                  <a:lnTo>
                    <a:pt x="83915" y="184594"/>
                  </a:lnTo>
                  <a:lnTo>
                    <a:pt x="149278" y="184594"/>
                  </a:lnTo>
                  <a:lnTo>
                    <a:pt x="146251" y="187642"/>
                  </a:lnTo>
                  <a:lnTo>
                    <a:pt x="33528" y="187642"/>
                  </a:lnTo>
                  <a:lnTo>
                    <a:pt x="33528" y="285273"/>
                  </a:lnTo>
                  <a:close/>
                </a:path>
                <a:path w="175895" h="285750">
                  <a:moveTo>
                    <a:pt x="149278" y="184594"/>
                  </a:moveTo>
                  <a:lnTo>
                    <a:pt x="83915" y="184594"/>
                  </a:lnTo>
                  <a:lnTo>
                    <a:pt x="95035" y="183427"/>
                  </a:lnTo>
                  <a:lnTo>
                    <a:pt x="105441" y="179832"/>
                  </a:lnTo>
                  <a:lnTo>
                    <a:pt x="135921" y="140124"/>
                  </a:lnTo>
                  <a:lnTo>
                    <a:pt x="140303" y="105251"/>
                  </a:lnTo>
                  <a:lnTo>
                    <a:pt x="139184" y="86972"/>
                  </a:lnTo>
                  <a:lnTo>
                    <a:pt x="123539" y="47244"/>
                  </a:lnTo>
                  <a:lnTo>
                    <a:pt x="85439" y="27432"/>
                  </a:lnTo>
                  <a:lnTo>
                    <a:pt x="150279" y="27432"/>
                  </a:lnTo>
                  <a:lnTo>
                    <a:pt x="169664" y="63808"/>
                  </a:lnTo>
                  <a:lnTo>
                    <a:pt x="175450" y="105251"/>
                  </a:lnTo>
                  <a:lnTo>
                    <a:pt x="174640" y="120064"/>
                  </a:lnTo>
                  <a:lnTo>
                    <a:pt x="164782" y="161734"/>
                  </a:lnTo>
                  <a:lnTo>
                    <a:pt x="150792" y="183070"/>
                  </a:lnTo>
                  <a:lnTo>
                    <a:pt x="149278" y="184594"/>
                  </a:lnTo>
                  <a:close/>
                </a:path>
                <a:path w="175895" h="285750">
                  <a:moveTo>
                    <a:pt x="86963" y="212026"/>
                  </a:moveTo>
                  <a:lnTo>
                    <a:pt x="49855" y="201358"/>
                  </a:lnTo>
                  <a:lnTo>
                    <a:pt x="33528" y="187642"/>
                  </a:lnTo>
                  <a:lnTo>
                    <a:pt x="146251" y="187642"/>
                  </a:lnTo>
                  <a:lnTo>
                    <a:pt x="109632" y="208788"/>
                  </a:lnTo>
                  <a:lnTo>
                    <a:pt x="86963" y="212026"/>
                  </a:lnTo>
                  <a:close/>
                </a:path>
              </a:pathLst>
            </a:custGeom>
            <a:solidFill>
              <a:srgbClr val="00AF50"/>
            </a:solidFill>
          </p:spPr>
          <p:txBody>
            <a:bodyPr wrap="square" lIns="0" tIns="0" rIns="0" bIns="0" rtlCol="0"/>
            <a:lstStyle/>
            <a:p>
              <a:endParaRPr/>
            </a:p>
          </p:txBody>
        </p:sp>
        <p:pic>
          <p:nvPicPr>
            <p:cNvPr id="140" name="object 140"/>
            <p:cNvPicPr/>
            <p:nvPr/>
          </p:nvPicPr>
          <p:blipFill>
            <a:blip r:embed="rId67"/>
            <a:stretch>
              <a:fillRect/>
            </a:stretch>
          </p:blipFill>
          <p:spPr>
            <a:xfrm>
              <a:off x="4789646" y="2866240"/>
              <a:ext cx="168256" cy="187082"/>
            </a:xfrm>
            <a:prstGeom prst="rect">
              <a:avLst/>
            </a:prstGeom>
          </p:spPr>
        </p:pic>
      </p:grpSp>
      <p:grpSp>
        <p:nvGrpSpPr>
          <p:cNvPr id="141" name="object 141"/>
          <p:cNvGrpSpPr/>
          <p:nvPr/>
        </p:nvGrpSpPr>
        <p:grpSpPr>
          <a:xfrm>
            <a:off x="5133163" y="2802367"/>
            <a:ext cx="408819" cy="250956"/>
            <a:chOff x="4980762" y="2802367"/>
            <a:chExt cx="408819" cy="250956"/>
          </a:xfrm>
        </p:grpSpPr>
        <p:pic>
          <p:nvPicPr>
            <p:cNvPr id="142" name="object 142"/>
            <p:cNvPicPr/>
            <p:nvPr/>
          </p:nvPicPr>
          <p:blipFill>
            <a:blip r:embed="rId68"/>
            <a:stretch>
              <a:fillRect/>
            </a:stretch>
          </p:blipFill>
          <p:spPr>
            <a:xfrm>
              <a:off x="5157086" y="2866241"/>
              <a:ext cx="164222" cy="187082"/>
            </a:xfrm>
            <a:prstGeom prst="rect">
              <a:avLst/>
            </a:prstGeom>
          </p:spPr>
        </p:pic>
        <p:pic>
          <p:nvPicPr>
            <p:cNvPr id="143" name="object 143"/>
            <p:cNvPicPr/>
            <p:nvPr/>
          </p:nvPicPr>
          <p:blipFill>
            <a:blip r:embed="rId69"/>
            <a:stretch>
              <a:fillRect/>
            </a:stretch>
          </p:blipFill>
          <p:spPr>
            <a:xfrm>
              <a:off x="4980762" y="2866240"/>
              <a:ext cx="149430" cy="187082"/>
            </a:xfrm>
            <a:prstGeom prst="rect">
              <a:avLst/>
            </a:prstGeom>
          </p:spPr>
        </p:pic>
        <p:sp>
          <p:nvSpPr>
            <p:cNvPr id="144" name="object 144"/>
            <p:cNvSpPr/>
            <p:nvPr/>
          </p:nvSpPr>
          <p:spPr>
            <a:xfrm>
              <a:off x="5358205" y="2802367"/>
              <a:ext cx="31376" cy="248771"/>
            </a:xfrm>
            <a:custGeom>
              <a:avLst/>
              <a:gdLst/>
              <a:ahLst/>
              <a:cxnLst/>
              <a:rect l="l" t="t" r="r" b="b"/>
              <a:pathLst>
                <a:path w="35560" h="281939">
                  <a:moveTo>
                    <a:pt x="35051" y="281940"/>
                  </a:moveTo>
                  <a:lnTo>
                    <a:pt x="0" y="281940"/>
                  </a:lnTo>
                  <a:lnTo>
                    <a:pt x="0" y="0"/>
                  </a:lnTo>
                  <a:lnTo>
                    <a:pt x="35051" y="0"/>
                  </a:lnTo>
                  <a:lnTo>
                    <a:pt x="35051" y="281940"/>
                  </a:lnTo>
                  <a:close/>
                </a:path>
              </a:pathLst>
            </a:custGeom>
            <a:solidFill>
              <a:srgbClr val="00AF50"/>
            </a:solidFill>
          </p:spPr>
          <p:txBody>
            <a:bodyPr wrap="square" lIns="0" tIns="0" rIns="0" bIns="0" rtlCol="0"/>
            <a:lstStyle/>
            <a:p>
              <a:endParaRPr/>
            </a:p>
          </p:txBody>
        </p:sp>
      </p:grpSp>
      <p:sp>
        <p:nvSpPr>
          <p:cNvPr id="145" name="object 145"/>
          <p:cNvSpPr/>
          <p:nvPr/>
        </p:nvSpPr>
        <p:spPr>
          <a:xfrm>
            <a:off x="5599355" y="3014831"/>
            <a:ext cx="35299" cy="35299"/>
          </a:xfrm>
          <a:custGeom>
            <a:avLst/>
            <a:gdLst/>
            <a:ahLst/>
            <a:cxnLst/>
            <a:rect l="l" t="t" r="r" b="b"/>
            <a:pathLst>
              <a:path w="40004" h="40004">
                <a:moveTo>
                  <a:pt x="39624" y="39624"/>
                </a:moveTo>
                <a:lnTo>
                  <a:pt x="0" y="39624"/>
                </a:lnTo>
                <a:lnTo>
                  <a:pt x="0" y="0"/>
                </a:lnTo>
                <a:lnTo>
                  <a:pt x="39624" y="0"/>
                </a:lnTo>
                <a:lnTo>
                  <a:pt x="39624" y="39624"/>
                </a:lnTo>
                <a:close/>
              </a:path>
            </a:pathLst>
          </a:custGeom>
          <a:solidFill>
            <a:srgbClr val="00AF50"/>
          </a:solidFill>
        </p:spPr>
        <p:txBody>
          <a:bodyPr wrap="square" lIns="0" tIns="0" rIns="0" bIns="0" rtlCol="0"/>
          <a:lstStyle/>
          <a:p>
            <a:endParaRPr/>
          </a:p>
        </p:txBody>
      </p:sp>
      <p:grpSp>
        <p:nvGrpSpPr>
          <p:cNvPr id="146" name="object 146"/>
          <p:cNvGrpSpPr/>
          <p:nvPr/>
        </p:nvGrpSpPr>
        <p:grpSpPr>
          <a:xfrm>
            <a:off x="967601" y="3647011"/>
            <a:ext cx="946168" cy="250451"/>
            <a:chOff x="815200" y="3647010"/>
            <a:chExt cx="946168" cy="250451"/>
          </a:xfrm>
        </p:grpSpPr>
        <p:sp>
          <p:nvSpPr>
            <p:cNvPr id="147" name="object 147"/>
            <p:cNvSpPr/>
            <p:nvPr/>
          </p:nvSpPr>
          <p:spPr>
            <a:xfrm>
              <a:off x="815200" y="3647010"/>
              <a:ext cx="317687" cy="246529"/>
            </a:xfrm>
            <a:custGeom>
              <a:avLst/>
              <a:gdLst/>
              <a:ahLst/>
              <a:cxnLst/>
              <a:rect l="l" t="t" r="r" b="b"/>
              <a:pathLst>
                <a:path w="360044" h="279400">
                  <a:moveTo>
                    <a:pt x="283654" y="279273"/>
                  </a:moveTo>
                  <a:lnTo>
                    <a:pt x="247078" y="279273"/>
                  </a:lnTo>
                  <a:lnTo>
                    <a:pt x="183451" y="45053"/>
                  </a:lnTo>
                  <a:lnTo>
                    <a:pt x="180022" y="33623"/>
                  </a:lnTo>
                  <a:lnTo>
                    <a:pt x="175557" y="50768"/>
                  </a:lnTo>
                  <a:lnTo>
                    <a:pt x="173713" y="58483"/>
                  </a:lnTo>
                  <a:lnTo>
                    <a:pt x="172307" y="65627"/>
                  </a:lnTo>
                  <a:lnTo>
                    <a:pt x="112871" y="279273"/>
                  </a:lnTo>
                  <a:lnTo>
                    <a:pt x="74771" y="279273"/>
                  </a:lnTo>
                  <a:lnTo>
                    <a:pt x="0" y="0"/>
                  </a:lnTo>
                  <a:lnTo>
                    <a:pt x="38100" y="0"/>
                  </a:lnTo>
                  <a:lnTo>
                    <a:pt x="87534" y="212121"/>
                  </a:lnTo>
                  <a:lnTo>
                    <a:pt x="90511" y="226456"/>
                  </a:lnTo>
                  <a:lnTo>
                    <a:pt x="93059" y="241077"/>
                  </a:lnTo>
                  <a:lnTo>
                    <a:pt x="97321" y="220765"/>
                  </a:lnTo>
                  <a:lnTo>
                    <a:pt x="100869" y="205454"/>
                  </a:lnTo>
                  <a:lnTo>
                    <a:pt x="103560" y="195000"/>
                  </a:lnTo>
                  <a:lnTo>
                    <a:pt x="158591" y="0"/>
                  </a:lnTo>
                  <a:lnTo>
                    <a:pt x="202882" y="0"/>
                  </a:lnTo>
                  <a:lnTo>
                    <a:pt x="244030" y="141922"/>
                  </a:lnTo>
                  <a:lnTo>
                    <a:pt x="256413" y="192643"/>
                  </a:lnTo>
                  <a:lnTo>
                    <a:pt x="265366" y="241077"/>
                  </a:lnTo>
                  <a:lnTo>
                    <a:pt x="267938" y="227052"/>
                  </a:lnTo>
                  <a:lnTo>
                    <a:pt x="271081" y="212312"/>
                  </a:lnTo>
                  <a:lnTo>
                    <a:pt x="274796" y="196715"/>
                  </a:lnTo>
                  <a:lnTo>
                    <a:pt x="279082" y="180117"/>
                  </a:lnTo>
                  <a:lnTo>
                    <a:pt x="323373" y="0"/>
                  </a:lnTo>
                  <a:lnTo>
                    <a:pt x="359949" y="0"/>
                  </a:lnTo>
                  <a:lnTo>
                    <a:pt x="283654" y="279273"/>
                  </a:lnTo>
                  <a:close/>
                </a:path>
              </a:pathLst>
            </a:custGeom>
            <a:solidFill>
              <a:srgbClr val="FF0000"/>
            </a:solidFill>
          </p:spPr>
          <p:txBody>
            <a:bodyPr wrap="square" lIns="0" tIns="0" rIns="0" bIns="0" rtlCol="0"/>
            <a:lstStyle/>
            <a:p>
              <a:endParaRPr/>
            </a:p>
          </p:txBody>
        </p:sp>
        <p:pic>
          <p:nvPicPr>
            <p:cNvPr id="148" name="object 148"/>
            <p:cNvPicPr/>
            <p:nvPr/>
          </p:nvPicPr>
          <p:blipFill>
            <a:blip r:embed="rId70"/>
            <a:stretch>
              <a:fillRect/>
            </a:stretch>
          </p:blipFill>
          <p:spPr>
            <a:xfrm>
              <a:off x="1135492" y="3710294"/>
              <a:ext cx="165566" cy="187166"/>
            </a:xfrm>
            <a:prstGeom prst="rect">
              <a:avLst/>
            </a:prstGeom>
          </p:spPr>
        </p:pic>
        <p:pic>
          <p:nvPicPr>
            <p:cNvPr id="149" name="object 149"/>
            <p:cNvPicPr/>
            <p:nvPr/>
          </p:nvPicPr>
          <p:blipFill>
            <a:blip r:embed="rId71"/>
            <a:stretch>
              <a:fillRect/>
            </a:stretch>
          </p:blipFill>
          <p:spPr>
            <a:xfrm>
              <a:off x="1326608" y="3710294"/>
              <a:ext cx="148085" cy="187166"/>
            </a:xfrm>
            <a:prstGeom prst="rect">
              <a:avLst/>
            </a:prstGeom>
          </p:spPr>
        </p:pic>
        <p:sp>
          <p:nvSpPr>
            <p:cNvPr id="150" name="object 150"/>
            <p:cNvSpPr/>
            <p:nvPr/>
          </p:nvSpPr>
          <p:spPr>
            <a:xfrm>
              <a:off x="1494865" y="3652388"/>
              <a:ext cx="86285" cy="243728"/>
            </a:xfrm>
            <a:custGeom>
              <a:avLst/>
              <a:gdLst/>
              <a:ahLst/>
              <a:cxnLst/>
              <a:rect l="l" t="t" r="r" b="b"/>
              <a:pathLst>
                <a:path w="97789" h="276225">
                  <a:moveTo>
                    <a:pt x="71723" y="276224"/>
                  </a:moveTo>
                  <a:lnTo>
                    <a:pt x="32003" y="260984"/>
                  </a:lnTo>
                  <a:lnTo>
                    <a:pt x="24383" y="213645"/>
                  </a:lnTo>
                  <a:lnTo>
                    <a:pt x="24383" y="97726"/>
                  </a:lnTo>
                  <a:lnTo>
                    <a:pt x="0" y="97726"/>
                  </a:lnTo>
                  <a:lnTo>
                    <a:pt x="0" y="70199"/>
                  </a:lnTo>
                  <a:lnTo>
                    <a:pt x="24383" y="70199"/>
                  </a:lnTo>
                  <a:lnTo>
                    <a:pt x="24383" y="19907"/>
                  </a:lnTo>
                  <a:lnTo>
                    <a:pt x="58007" y="0"/>
                  </a:lnTo>
                  <a:lnTo>
                    <a:pt x="58007" y="70199"/>
                  </a:lnTo>
                  <a:lnTo>
                    <a:pt x="93059" y="70199"/>
                  </a:lnTo>
                  <a:lnTo>
                    <a:pt x="93059" y="97726"/>
                  </a:lnTo>
                  <a:lnTo>
                    <a:pt x="58007" y="97726"/>
                  </a:lnTo>
                  <a:lnTo>
                    <a:pt x="58007" y="225837"/>
                  </a:lnTo>
                  <a:lnTo>
                    <a:pt x="59531" y="231933"/>
                  </a:lnTo>
                  <a:lnTo>
                    <a:pt x="61055" y="234981"/>
                  </a:lnTo>
                  <a:lnTo>
                    <a:pt x="61055" y="238029"/>
                  </a:lnTo>
                  <a:lnTo>
                    <a:pt x="67151" y="241077"/>
                  </a:lnTo>
                  <a:lnTo>
                    <a:pt x="68675" y="242601"/>
                  </a:lnTo>
                  <a:lnTo>
                    <a:pt x="73247" y="244125"/>
                  </a:lnTo>
                  <a:lnTo>
                    <a:pt x="86963" y="244125"/>
                  </a:lnTo>
                  <a:lnTo>
                    <a:pt x="93059" y="242601"/>
                  </a:lnTo>
                  <a:lnTo>
                    <a:pt x="97631" y="273176"/>
                  </a:lnTo>
                  <a:lnTo>
                    <a:pt x="84105" y="275272"/>
                  </a:lnTo>
                  <a:lnTo>
                    <a:pt x="77700" y="275963"/>
                  </a:lnTo>
                  <a:lnTo>
                    <a:pt x="71723" y="276224"/>
                  </a:lnTo>
                  <a:close/>
                </a:path>
              </a:pathLst>
            </a:custGeom>
            <a:solidFill>
              <a:srgbClr val="FF0000"/>
            </a:solidFill>
          </p:spPr>
          <p:txBody>
            <a:bodyPr wrap="square" lIns="0" tIns="0" rIns="0" bIns="0" rtlCol="0"/>
            <a:lstStyle/>
            <a:p>
              <a:endParaRPr/>
            </a:p>
          </p:txBody>
        </p:sp>
        <p:pic>
          <p:nvPicPr>
            <p:cNvPr id="151" name="object 151"/>
            <p:cNvPicPr/>
            <p:nvPr/>
          </p:nvPicPr>
          <p:blipFill>
            <a:blip r:embed="rId72"/>
            <a:stretch>
              <a:fillRect/>
            </a:stretch>
          </p:blipFill>
          <p:spPr>
            <a:xfrm>
              <a:off x="1597146" y="3710295"/>
              <a:ext cx="164222" cy="187166"/>
            </a:xfrm>
            <a:prstGeom prst="rect">
              <a:avLst/>
            </a:prstGeom>
          </p:spPr>
        </p:pic>
      </p:grpSp>
      <p:grpSp>
        <p:nvGrpSpPr>
          <p:cNvPr id="152" name="object 152"/>
          <p:cNvGrpSpPr/>
          <p:nvPr/>
        </p:nvGrpSpPr>
        <p:grpSpPr>
          <a:xfrm>
            <a:off x="2055046" y="3647009"/>
            <a:ext cx="1597595" cy="319340"/>
            <a:chOff x="1902646" y="3647010"/>
            <a:chExt cx="1597595" cy="319340"/>
          </a:xfrm>
        </p:grpSpPr>
        <p:sp>
          <p:nvSpPr>
            <p:cNvPr id="153" name="object 153"/>
            <p:cNvSpPr/>
            <p:nvPr/>
          </p:nvSpPr>
          <p:spPr>
            <a:xfrm>
              <a:off x="1902646" y="3710295"/>
              <a:ext cx="159124" cy="256054"/>
            </a:xfrm>
            <a:custGeom>
              <a:avLst/>
              <a:gdLst/>
              <a:ahLst/>
              <a:cxnLst/>
              <a:rect l="l" t="t" r="r" b="b"/>
              <a:pathLst>
                <a:path w="180339" h="290195">
                  <a:moveTo>
                    <a:pt x="88487" y="207549"/>
                  </a:moveTo>
                  <a:lnTo>
                    <a:pt x="50577" y="200298"/>
                  </a:lnTo>
                  <a:lnTo>
                    <a:pt x="12898" y="161280"/>
                  </a:lnTo>
                  <a:lnTo>
                    <a:pt x="0" y="105251"/>
                  </a:lnTo>
                  <a:lnTo>
                    <a:pt x="809" y="90916"/>
                  </a:lnTo>
                  <a:lnTo>
                    <a:pt x="10668" y="51911"/>
                  </a:lnTo>
                  <a:lnTo>
                    <a:pt x="41243" y="13715"/>
                  </a:lnTo>
                  <a:lnTo>
                    <a:pt x="88487" y="0"/>
                  </a:lnTo>
                  <a:lnTo>
                    <a:pt x="105932" y="1954"/>
                  </a:lnTo>
                  <a:lnTo>
                    <a:pt x="121681" y="7631"/>
                  </a:lnTo>
                  <a:lnTo>
                    <a:pt x="135716" y="16756"/>
                  </a:lnTo>
                  <a:lnTo>
                    <a:pt x="148018" y="29051"/>
                  </a:lnTo>
                  <a:lnTo>
                    <a:pt x="91535" y="29051"/>
                  </a:lnTo>
                  <a:lnTo>
                    <a:pt x="79771" y="30194"/>
                  </a:lnTo>
                  <a:lnTo>
                    <a:pt x="44791" y="57626"/>
                  </a:lnTo>
                  <a:lnTo>
                    <a:pt x="35147" y="102203"/>
                  </a:lnTo>
                  <a:lnTo>
                    <a:pt x="36266" y="121403"/>
                  </a:lnTo>
                  <a:lnTo>
                    <a:pt x="51911" y="161734"/>
                  </a:lnTo>
                  <a:lnTo>
                    <a:pt x="91535" y="180022"/>
                  </a:lnTo>
                  <a:lnTo>
                    <a:pt x="180022" y="180022"/>
                  </a:lnTo>
                  <a:lnTo>
                    <a:pt x="179967" y="181546"/>
                  </a:lnTo>
                  <a:lnTo>
                    <a:pt x="144970" y="181546"/>
                  </a:lnTo>
                  <a:lnTo>
                    <a:pt x="132715" y="192722"/>
                  </a:lnTo>
                  <a:lnTo>
                    <a:pt x="119014" y="200870"/>
                  </a:lnTo>
                  <a:lnTo>
                    <a:pt x="104170" y="205857"/>
                  </a:lnTo>
                  <a:lnTo>
                    <a:pt x="88487" y="207549"/>
                  </a:lnTo>
                  <a:close/>
                </a:path>
                <a:path w="180339" h="290195">
                  <a:moveTo>
                    <a:pt x="180022" y="180022"/>
                  </a:moveTo>
                  <a:lnTo>
                    <a:pt x="91535" y="180022"/>
                  </a:lnTo>
                  <a:lnTo>
                    <a:pt x="102657" y="178879"/>
                  </a:lnTo>
                  <a:lnTo>
                    <a:pt x="113073" y="175450"/>
                  </a:lnTo>
                  <a:lnTo>
                    <a:pt x="142875" y="137910"/>
                  </a:lnTo>
                  <a:lnTo>
                    <a:pt x="146421" y="105251"/>
                  </a:lnTo>
                  <a:lnTo>
                    <a:pt x="146416" y="102203"/>
                  </a:lnTo>
                  <a:lnTo>
                    <a:pt x="138136" y="58507"/>
                  </a:lnTo>
                  <a:lnTo>
                    <a:pt x="102442" y="30194"/>
                  </a:lnTo>
                  <a:lnTo>
                    <a:pt x="91535" y="29051"/>
                  </a:lnTo>
                  <a:lnTo>
                    <a:pt x="148018" y="29051"/>
                  </a:lnTo>
                  <a:lnTo>
                    <a:pt x="148018" y="4571"/>
                  </a:lnTo>
                  <a:lnTo>
                    <a:pt x="180022" y="4571"/>
                  </a:lnTo>
                  <a:lnTo>
                    <a:pt x="180022" y="180022"/>
                  </a:lnTo>
                  <a:close/>
                </a:path>
                <a:path w="180339" h="290195">
                  <a:moveTo>
                    <a:pt x="159481" y="262413"/>
                  </a:moveTo>
                  <a:lnTo>
                    <a:pt x="86963" y="262413"/>
                  </a:lnTo>
                  <a:lnTo>
                    <a:pt x="98680" y="261818"/>
                  </a:lnTo>
                  <a:lnTo>
                    <a:pt x="108692" y="259937"/>
                  </a:lnTo>
                  <a:lnTo>
                    <a:pt x="139065" y="233529"/>
                  </a:lnTo>
                  <a:lnTo>
                    <a:pt x="144970" y="181546"/>
                  </a:lnTo>
                  <a:lnTo>
                    <a:pt x="179967" y="181546"/>
                  </a:lnTo>
                  <a:lnTo>
                    <a:pt x="176974" y="221063"/>
                  </a:lnTo>
                  <a:lnTo>
                    <a:pt x="163949" y="256904"/>
                  </a:lnTo>
                  <a:lnTo>
                    <a:pt x="159481" y="262413"/>
                  </a:lnTo>
                  <a:close/>
                </a:path>
                <a:path w="180339" h="290195">
                  <a:moveTo>
                    <a:pt x="86963" y="289940"/>
                  </a:moveTo>
                  <a:lnTo>
                    <a:pt x="41314" y="281582"/>
                  </a:lnTo>
                  <a:lnTo>
                    <a:pt x="12013" y="253472"/>
                  </a:lnTo>
                  <a:lnTo>
                    <a:pt x="7620" y="224313"/>
                  </a:lnTo>
                  <a:lnTo>
                    <a:pt x="41243" y="230409"/>
                  </a:lnTo>
                  <a:lnTo>
                    <a:pt x="42767" y="239553"/>
                  </a:lnTo>
                  <a:lnTo>
                    <a:pt x="45815" y="247173"/>
                  </a:lnTo>
                  <a:lnTo>
                    <a:pt x="86963" y="262413"/>
                  </a:lnTo>
                  <a:lnTo>
                    <a:pt x="159481" y="262413"/>
                  </a:lnTo>
                  <a:lnTo>
                    <a:pt x="156972" y="265509"/>
                  </a:lnTo>
                  <a:lnTo>
                    <a:pt x="115776" y="287464"/>
                  </a:lnTo>
                  <a:lnTo>
                    <a:pt x="102146" y="289345"/>
                  </a:lnTo>
                  <a:lnTo>
                    <a:pt x="86963" y="289940"/>
                  </a:lnTo>
                  <a:close/>
                </a:path>
              </a:pathLst>
            </a:custGeom>
            <a:solidFill>
              <a:srgbClr val="FF0000"/>
            </a:solidFill>
          </p:spPr>
          <p:txBody>
            <a:bodyPr wrap="square" lIns="0" tIns="0" rIns="0" bIns="0" rtlCol="0"/>
            <a:lstStyle/>
            <a:p>
              <a:endParaRPr/>
            </a:p>
          </p:txBody>
        </p:sp>
        <p:pic>
          <p:nvPicPr>
            <p:cNvPr id="154" name="object 154"/>
            <p:cNvPicPr/>
            <p:nvPr/>
          </p:nvPicPr>
          <p:blipFill>
            <a:blip r:embed="rId73"/>
            <a:stretch>
              <a:fillRect/>
            </a:stretch>
          </p:blipFill>
          <p:spPr>
            <a:xfrm>
              <a:off x="2096452" y="3710295"/>
              <a:ext cx="165566" cy="187166"/>
            </a:xfrm>
            <a:prstGeom prst="rect">
              <a:avLst/>
            </a:prstGeom>
          </p:spPr>
        </p:pic>
        <p:pic>
          <p:nvPicPr>
            <p:cNvPr id="155" name="object 155"/>
            <p:cNvPicPr/>
            <p:nvPr/>
          </p:nvPicPr>
          <p:blipFill>
            <a:blip r:embed="rId74"/>
            <a:stretch>
              <a:fillRect/>
            </a:stretch>
          </p:blipFill>
          <p:spPr>
            <a:xfrm>
              <a:off x="2298410" y="3710295"/>
              <a:ext cx="145312" cy="183131"/>
            </a:xfrm>
            <a:prstGeom prst="rect">
              <a:avLst/>
            </a:prstGeom>
          </p:spPr>
        </p:pic>
        <p:pic>
          <p:nvPicPr>
            <p:cNvPr id="156" name="object 156"/>
            <p:cNvPicPr/>
            <p:nvPr/>
          </p:nvPicPr>
          <p:blipFill>
            <a:blip r:embed="rId75"/>
            <a:stretch>
              <a:fillRect/>
            </a:stretch>
          </p:blipFill>
          <p:spPr>
            <a:xfrm>
              <a:off x="2480029" y="3710295"/>
              <a:ext cx="165566" cy="187166"/>
            </a:xfrm>
            <a:prstGeom prst="rect">
              <a:avLst/>
            </a:prstGeom>
          </p:spPr>
        </p:pic>
        <p:pic>
          <p:nvPicPr>
            <p:cNvPr id="157" name="object 157"/>
            <p:cNvPicPr/>
            <p:nvPr/>
          </p:nvPicPr>
          <p:blipFill>
            <a:blip r:embed="rId76"/>
            <a:stretch>
              <a:fillRect/>
            </a:stretch>
          </p:blipFill>
          <p:spPr>
            <a:xfrm>
              <a:off x="2683332" y="3710295"/>
              <a:ext cx="270454" cy="187166"/>
            </a:xfrm>
            <a:prstGeom prst="rect">
              <a:avLst/>
            </a:prstGeom>
          </p:spPr>
        </p:pic>
        <p:sp>
          <p:nvSpPr>
            <p:cNvPr id="158" name="object 158"/>
            <p:cNvSpPr/>
            <p:nvPr/>
          </p:nvSpPr>
          <p:spPr>
            <a:xfrm>
              <a:off x="2974030" y="3647010"/>
              <a:ext cx="142875" cy="249331"/>
            </a:xfrm>
            <a:custGeom>
              <a:avLst/>
              <a:gdLst/>
              <a:ahLst/>
              <a:cxnLst/>
              <a:rect l="l" t="t" r="r" b="b"/>
              <a:pathLst>
                <a:path w="161925" h="282575">
                  <a:moveTo>
                    <a:pt x="99161" y="279273"/>
                  </a:moveTo>
                  <a:lnTo>
                    <a:pt x="94589" y="248704"/>
                  </a:lnTo>
                  <a:lnTo>
                    <a:pt x="88493" y="250228"/>
                  </a:lnTo>
                  <a:lnTo>
                    <a:pt x="73152" y="250228"/>
                  </a:lnTo>
                  <a:lnTo>
                    <a:pt x="64008" y="245656"/>
                  </a:lnTo>
                  <a:lnTo>
                    <a:pt x="62484" y="244132"/>
                  </a:lnTo>
                  <a:lnTo>
                    <a:pt x="59436" y="238036"/>
                  </a:lnTo>
                  <a:lnTo>
                    <a:pt x="59436" y="103822"/>
                  </a:lnTo>
                  <a:lnTo>
                    <a:pt x="94589" y="103822"/>
                  </a:lnTo>
                  <a:lnTo>
                    <a:pt x="94589" y="76301"/>
                  </a:lnTo>
                  <a:lnTo>
                    <a:pt x="59436" y="76301"/>
                  </a:lnTo>
                  <a:lnTo>
                    <a:pt x="59436" y="6096"/>
                  </a:lnTo>
                  <a:lnTo>
                    <a:pt x="25908" y="26009"/>
                  </a:lnTo>
                  <a:lnTo>
                    <a:pt x="25908" y="76301"/>
                  </a:lnTo>
                  <a:lnTo>
                    <a:pt x="0" y="76301"/>
                  </a:lnTo>
                  <a:lnTo>
                    <a:pt x="0" y="103822"/>
                  </a:lnTo>
                  <a:lnTo>
                    <a:pt x="25908" y="103822"/>
                  </a:lnTo>
                  <a:lnTo>
                    <a:pt x="25908" y="219748"/>
                  </a:lnTo>
                  <a:lnTo>
                    <a:pt x="26174" y="234327"/>
                  </a:lnTo>
                  <a:lnTo>
                    <a:pt x="36576" y="273177"/>
                  </a:lnTo>
                  <a:lnTo>
                    <a:pt x="44196" y="276225"/>
                  </a:lnTo>
                  <a:lnTo>
                    <a:pt x="49580" y="279107"/>
                  </a:lnTo>
                  <a:lnTo>
                    <a:pt x="56388" y="280987"/>
                  </a:lnTo>
                  <a:lnTo>
                    <a:pt x="64350" y="282016"/>
                  </a:lnTo>
                  <a:lnTo>
                    <a:pt x="73152" y="282321"/>
                  </a:lnTo>
                  <a:lnTo>
                    <a:pt x="79146" y="282067"/>
                  </a:lnTo>
                  <a:lnTo>
                    <a:pt x="85585" y="281368"/>
                  </a:lnTo>
                  <a:lnTo>
                    <a:pt x="99161" y="279273"/>
                  </a:lnTo>
                  <a:close/>
                </a:path>
                <a:path w="161925" h="282575">
                  <a:moveTo>
                    <a:pt x="161645" y="76301"/>
                  </a:moveTo>
                  <a:lnTo>
                    <a:pt x="128117" y="76301"/>
                  </a:lnTo>
                  <a:lnTo>
                    <a:pt x="128117" y="279273"/>
                  </a:lnTo>
                  <a:lnTo>
                    <a:pt x="161645" y="279273"/>
                  </a:lnTo>
                  <a:lnTo>
                    <a:pt x="161645" y="76301"/>
                  </a:lnTo>
                  <a:close/>
                </a:path>
                <a:path w="161925" h="282575">
                  <a:moveTo>
                    <a:pt x="161645" y="0"/>
                  </a:moveTo>
                  <a:lnTo>
                    <a:pt x="128117" y="0"/>
                  </a:lnTo>
                  <a:lnTo>
                    <a:pt x="128117" y="39725"/>
                  </a:lnTo>
                  <a:lnTo>
                    <a:pt x="161645" y="39725"/>
                  </a:lnTo>
                  <a:lnTo>
                    <a:pt x="161645" y="0"/>
                  </a:lnTo>
                  <a:close/>
                </a:path>
              </a:pathLst>
            </a:custGeom>
            <a:solidFill>
              <a:srgbClr val="FF0000"/>
            </a:solidFill>
          </p:spPr>
          <p:txBody>
            <a:bodyPr wrap="square" lIns="0" tIns="0" rIns="0" bIns="0" rtlCol="0"/>
            <a:lstStyle/>
            <a:p>
              <a:endParaRPr/>
            </a:p>
          </p:txBody>
        </p:sp>
        <p:pic>
          <p:nvPicPr>
            <p:cNvPr id="159" name="object 159"/>
            <p:cNvPicPr/>
            <p:nvPr/>
          </p:nvPicPr>
          <p:blipFill>
            <a:blip r:embed="rId77"/>
            <a:stretch>
              <a:fillRect/>
            </a:stretch>
          </p:blipFill>
          <p:spPr>
            <a:xfrm>
              <a:off x="3151710" y="3710295"/>
              <a:ext cx="168172" cy="187166"/>
            </a:xfrm>
            <a:prstGeom prst="rect">
              <a:avLst/>
            </a:prstGeom>
          </p:spPr>
        </p:pic>
        <p:pic>
          <p:nvPicPr>
            <p:cNvPr id="160" name="object 160"/>
            <p:cNvPicPr/>
            <p:nvPr/>
          </p:nvPicPr>
          <p:blipFill>
            <a:blip r:embed="rId78"/>
            <a:stretch>
              <a:fillRect/>
            </a:stretch>
          </p:blipFill>
          <p:spPr>
            <a:xfrm>
              <a:off x="3354929" y="3710295"/>
              <a:ext cx="145312" cy="183131"/>
            </a:xfrm>
            <a:prstGeom prst="rect">
              <a:avLst/>
            </a:prstGeom>
          </p:spPr>
        </p:pic>
      </p:grpSp>
      <p:sp>
        <p:nvSpPr>
          <p:cNvPr id="161" name="object 161"/>
          <p:cNvSpPr/>
          <p:nvPr/>
        </p:nvSpPr>
        <p:spPr>
          <a:xfrm>
            <a:off x="3705168" y="3859727"/>
            <a:ext cx="38100" cy="83484"/>
          </a:xfrm>
          <a:custGeom>
            <a:avLst/>
            <a:gdLst/>
            <a:ahLst/>
            <a:cxnLst/>
            <a:rect l="l" t="t" r="r" b="b"/>
            <a:pathLst>
              <a:path w="43179" h="94614">
                <a:moveTo>
                  <a:pt x="10668" y="94583"/>
                </a:moveTo>
                <a:lnTo>
                  <a:pt x="0" y="79343"/>
                </a:lnTo>
                <a:lnTo>
                  <a:pt x="7620" y="76295"/>
                </a:lnTo>
                <a:lnTo>
                  <a:pt x="13716" y="71723"/>
                </a:lnTo>
                <a:lnTo>
                  <a:pt x="22860" y="38195"/>
                </a:lnTo>
                <a:lnTo>
                  <a:pt x="3048" y="38195"/>
                </a:lnTo>
                <a:lnTo>
                  <a:pt x="3048" y="0"/>
                </a:lnTo>
                <a:lnTo>
                  <a:pt x="42672" y="0"/>
                </a:lnTo>
                <a:lnTo>
                  <a:pt x="42672" y="38195"/>
                </a:lnTo>
                <a:lnTo>
                  <a:pt x="30170" y="79581"/>
                </a:lnTo>
                <a:lnTo>
                  <a:pt x="18121" y="89963"/>
                </a:lnTo>
                <a:lnTo>
                  <a:pt x="10668" y="94583"/>
                </a:lnTo>
                <a:close/>
              </a:path>
            </a:pathLst>
          </a:custGeom>
          <a:solidFill>
            <a:srgbClr val="FF0000"/>
          </a:solidFill>
        </p:spPr>
        <p:txBody>
          <a:bodyPr wrap="square" lIns="0" tIns="0" rIns="0" bIns="0" rtlCol="0"/>
          <a:lstStyle/>
          <a:p>
            <a:endParaRPr/>
          </a:p>
        </p:txBody>
      </p:sp>
      <p:grpSp>
        <p:nvGrpSpPr>
          <p:cNvPr id="162" name="object 162"/>
          <p:cNvGrpSpPr/>
          <p:nvPr/>
        </p:nvGrpSpPr>
        <p:grpSpPr>
          <a:xfrm>
            <a:off x="3898974" y="3652389"/>
            <a:ext cx="273703" cy="245072"/>
            <a:chOff x="3746575" y="3652389"/>
            <a:chExt cx="273703" cy="245072"/>
          </a:xfrm>
        </p:grpSpPr>
        <p:pic>
          <p:nvPicPr>
            <p:cNvPr id="163" name="object 163"/>
            <p:cNvPicPr/>
            <p:nvPr/>
          </p:nvPicPr>
          <p:blipFill>
            <a:blip r:embed="rId79"/>
            <a:stretch>
              <a:fillRect/>
            </a:stretch>
          </p:blipFill>
          <p:spPr>
            <a:xfrm>
              <a:off x="3746575" y="3710295"/>
              <a:ext cx="165566" cy="187166"/>
            </a:xfrm>
            <a:prstGeom prst="rect">
              <a:avLst/>
            </a:prstGeom>
          </p:spPr>
        </p:pic>
        <p:sp>
          <p:nvSpPr>
            <p:cNvPr id="164" name="object 164"/>
            <p:cNvSpPr/>
            <p:nvPr/>
          </p:nvSpPr>
          <p:spPr>
            <a:xfrm>
              <a:off x="3932311" y="3652389"/>
              <a:ext cx="87966" cy="243728"/>
            </a:xfrm>
            <a:custGeom>
              <a:avLst/>
              <a:gdLst/>
              <a:ahLst/>
              <a:cxnLst/>
              <a:rect l="l" t="t" r="r" b="b"/>
              <a:pathLst>
                <a:path w="99695" h="276225">
                  <a:moveTo>
                    <a:pt x="73247" y="276129"/>
                  </a:moveTo>
                  <a:lnTo>
                    <a:pt x="33623" y="260889"/>
                  </a:lnTo>
                  <a:lnTo>
                    <a:pt x="26003" y="213550"/>
                  </a:lnTo>
                  <a:lnTo>
                    <a:pt x="26003" y="97631"/>
                  </a:lnTo>
                  <a:lnTo>
                    <a:pt x="0" y="97631"/>
                  </a:lnTo>
                  <a:lnTo>
                    <a:pt x="0" y="70199"/>
                  </a:lnTo>
                  <a:lnTo>
                    <a:pt x="26003" y="70199"/>
                  </a:lnTo>
                  <a:lnTo>
                    <a:pt x="26003" y="19811"/>
                  </a:lnTo>
                  <a:lnTo>
                    <a:pt x="59531" y="0"/>
                  </a:lnTo>
                  <a:lnTo>
                    <a:pt x="59531" y="70199"/>
                  </a:lnTo>
                  <a:lnTo>
                    <a:pt x="94583" y="70199"/>
                  </a:lnTo>
                  <a:lnTo>
                    <a:pt x="94583" y="97631"/>
                  </a:lnTo>
                  <a:lnTo>
                    <a:pt x="59531" y="97631"/>
                  </a:lnTo>
                  <a:lnTo>
                    <a:pt x="59531" y="225837"/>
                  </a:lnTo>
                  <a:lnTo>
                    <a:pt x="61055" y="231933"/>
                  </a:lnTo>
                  <a:lnTo>
                    <a:pt x="61055" y="234981"/>
                  </a:lnTo>
                  <a:lnTo>
                    <a:pt x="62579" y="238029"/>
                  </a:lnTo>
                  <a:lnTo>
                    <a:pt x="65627" y="239553"/>
                  </a:lnTo>
                  <a:lnTo>
                    <a:pt x="67151" y="241077"/>
                  </a:lnTo>
                  <a:lnTo>
                    <a:pt x="70199" y="242601"/>
                  </a:lnTo>
                  <a:lnTo>
                    <a:pt x="74771" y="244125"/>
                  </a:lnTo>
                  <a:lnTo>
                    <a:pt x="88487" y="244125"/>
                  </a:lnTo>
                  <a:lnTo>
                    <a:pt x="94583" y="242601"/>
                  </a:lnTo>
                  <a:lnTo>
                    <a:pt x="99155" y="273081"/>
                  </a:lnTo>
                  <a:lnTo>
                    <a:pt x="85629" y="275177"/>
                  </a:lnTo>
                  <a:lnTo>
                    <a:pt x="79224" y="275867"/>
                  </a:lnTo>
                  <a:lnTo>
                    <a:pt x="73247" y="276129"/>
                  </a:lnTo>
                  <a:close/>
                </a:path>
              </a:pathLst>
            </a:custGeom>
            <a:solidFill>
              <a:srgbClr val="FF0000"/>
            </a:solidFill>
          </p:spPr>
          <p:txBody>
            <a:bodyPr wrap="square" lIns="0" tIns="0" rIns="0" bIns="0" rtlCol="0"/>
            <a:lstStyle/>
            <a:p>
              <a:endParaRPr/>
            </a:p>
          </p:txBody>
        </p:sp>
      </p:grpSp>
      <p:grpSp>
        <p:nvGrpSpPr>
          <p:cNvPr id="165" name="object 165"/>
          <p:cNvGrpSpPr/>
          <p:nvPr/>
        </p:nvGrpSpPr>
        <p:grpSpPr>
          <a:xfrm>
            <a:off x="4314824" y="3652389"/>
            <a:ext cx="1196699" cy="310038"/>
            <a:chOff x="4162424" y="3652389"/>
            <a:chExt cx="1196699" cy="310038"/>
          </a:xfrm>
        </p:grpSpPr>
        <p:sp>
          <p:nvSpPr>
            <p:cNvPr id="166" name="object 166"/>
            <p:cNvSpPr/>
            <p:nvPr/>
          </p:nvSpPr>
          <p:spPr>
            <a:xfrm>
              <a:off x="4162424" y="3710295"/>
              <a:ext cx="156322" cy="252132"/>
            </a:xfrm>
            <a:custGeom>
              <a:avLst/>
              <a:gdLst/>
              <a:ahLst/>
              <a:cxnLst/>
              <a:rect l="l" t="t" r="r" b="b"/>
              <a:pathLst>
                <a:path w="177164" h="285750">
                  <a:moveTo>
                    <a:pt x="67297" y="32099"/>
                  </a:moveTo>
                  <a:lnTo>
                    <a:pt x="32099" y="32099"/>
                  </a:lnTo>
                  <a:lnTo>
                    <a:pt x="37838" y="24590"/>
                  </a:lnTo>
                  <a:lnTo>
                    <a:pt x="72104" y="2095"/>
                  </a:lnTo>
                  <a:lnTo>
                    <a:pt x="90011" y="0"/>
                  </a:lnTo>
                  <a:lnTo>
                    <a:pt x="103157" y="857"/>
                  </a:lnTo>
                  <a:lnTo>
                    <a:pt x="145518" y="21184"/>
                  </a:lnTo>
                  <a:lnTo>
                    <a:pt x="151596" y="27527"/>
                  </a:lnTo>
                  <a:lnTo>
                    <a:pt x="86963" y="27527"/>
                  </a:lnTo>
                  <a:lnTo>
                    <a:pt x="76723" y="28694"/>
                  </a:lnTo>
                  <a:lnTo>
                    <a:pt x="67297" y="32099"/>
                  </a:lnTo>
                  <a:close/>
                </a:path>
                <a:path w="177164" h="285750">
                  <a:moveTo>
                    <a:pt x="35147" y="285368"/>
                  </a:moveTo>
                  <a:lnTo>
                    <a:pt x="0" y="285368"/>
                  </a:lnTo>
                  <a:lnTo>
                    <a:pt x="0" y="4571"/>
                  </a:lnTo>
                  <a:lnTo>
                    <a:pt x="32099" y="4571"/>
                  </a:lnTo>
                  <a:lnTo>
                    <a:pt x="32099" y="32099"/>
                  </a:lnTo>
                  <a:lnTo>
                    <a:pt x="67297" y="32099"/>
                  </a:lnTo>
                  <a:lnTo>
                    <a:pt x="35909" y="72687"/>
                  </a:lnTo>
                  <a:lnTo>
                    <a:pt x="32099" y="108394"/>
                  </a:lnTo>
                  <a:lnTo>
                    <a:pt x="32980" y="126420"/>
                  </a:lnTo>
                  <a:lnTo>
                    <a:pt x="47339" y="164782"/>
                  </a:lnTo>
                  <a:lnTo>
                    <a:pt x="85439" y="184594"/>
                  </a:lnTo>
                  <a:lnTo>
                    <a:pt x="149680" y="184594"/>
                  </a:lnTo>
                  <a:lnTo>
                    <a:pt x="146817" y="187642"/>
                  </a:lnTo>
                  <a:lnTo>
                    <a:pt x="35147" y="187642"/>
                  </a:lnTo>
                  <a:lnTo>
                    <a:pt x="35147" y="285368"/>
                  </a:lnTo>
                  <a:close/>
                </a:path>
                <a:path w="177164" h="285750">
                  <a:moveTo>
                    <a:pt x="149680" y="184594"/>
                  </a:moveTo>
                  <a:lnTo>
                    <a:pt x="85439" y="184594"/>
                  </a:lnTo>
                  <a:lnTo>
                    <a:pt x="96559" y="183427"/>
                  </a:lnTo>
                  <a:lnTo>
                    <a:pt x="106965" y="179831"/>
                  </a:lnTo>
                  <a:lnTo>
                    <a:pt x="137529" y="140196"/>
                  </a:lnTo>
                  <a:lnTo>
                    <a:pt x="141922" y="105251"/>
                  </a:lnTo>
                  <a:lnTo>
                    <a:pt x="140801" y="86987"/>
                  </a:lnTo>
                  <a:lnTo>
                    <a:pt x="125063" y="47339"/>
                  </a:lnTo>
                  <a:lnTo>
                    <a:pt x="86963" y="27527"/>
                  </a:lnTo>
                  <a:lnTo>
                    <a:pt x="151596" y="27527"/>
                  </a:lnTo>
                  <a:lnTo>
                    <a:pt x="170545" y="63888"/>
                  </a:lnTo>
                  <a:lnTo>
                    <a:pt x="176974" y="105251"/>
                  </a:lnTo>
                  <a:lnTo>
                    <a:pt x="176141" y="120117"/>
                  </a:lnTo>
                  <a:lnTo>
                    <a:pt x="164782" y="161734"/>
                  </a:lnTo>
                  <a:lnTo>
                    <a:pt x="151066" y="183118"/>
                  </a:lnTo>
                  <a:lnTo>
                    <a:pt x="149680" y="184594"/>
                  </a:lnTo>
                  <a:close/>
                </a:path>
                <a:path w="177164" h="285750">
                  <a:moveTo>
                    <a:pt x="88487" y="212121"/>
                  </a:moveTo>
                  <a:lnTo>
                    <a:pt x="50149" y="201452"/>
                  </a:lnTo>
                  <a:lnTo>
                    <a:pt x="35147" y="187642"/>
                  </a:lnTo>
                  <a:lnTo>
                    <a:pt x="146817" y="187642"/>
                  </a:lnTo>
                  <a:lnTo>
                    <a:pt x="111168" y="208883"/>
                  </a:lnTo>
                  <a:lnTo>
                    <a:pt x="88487" y="212121"/>
                  </a:lnTo>
                  <a:close/>
                </a:path>
              </a:pathLst>
            </a:custGeom>
            <a:solidFill>
              <a:srgbClr val="FF0000"/>
            </a:solidFill>
          </p:spPr>
          <p:txBody>
            <a:bodyPr wrap="square" lIns="0" tIns="0" rIns="0" bIns="0" rtlCol="0"/>
            <a:lstStyle/>
            <a:p>
              <a:endParaRPr/>
            </a:p>
          </p:txBody>
        </p:sp>
        <p:pic>
          <p:nvPicPr>
            <p:cNvPr id="167" name="object 167"/>
            <p:cNvPicPr/>
            <p:nvPr/>
          </p:nvPicPr>
          <p:blipFill>
            <a:blip r:embed="rId80"/>
            <a:stretch>
              <a:fillRect/>
            </a:stretch>
          </p:blipFill>
          <p:spPr>
            <a:xfrm>
              <a:off x="4354886" y="3710295"/>
              <a:ext cx="269193" cy="187166"/>
            </a:xfrm>
            <a:prstGeom prst="rect">
              <a:avLst/>
            </a:prstGeom>
          </p:spPr>
        </p:pic>
        <p:pic>
          <p:nvPicPr>
            <p:cNvPr id="168" name="object 168"/>
            <p:cNvPicPr/>
            <p:nvPr/>
          </p:nvPicPr>
          <p:blipFill>
            <a:blip r:embed="rId81"/>
            <a:stretch>
              <a:fillRect/>
            </a:stretch>
          </p:blipFill>
          <p:spPr>
            <a:xfrm>
              <a:off x="4650973" y="3710295"/>
              <a:ext cx="148085" cy="187166"/>
            </a:xfrm>
            <a:prstGeom prst="rect">
              <a:avLst/>
            </a:prstGeom>
          </p:spPr>
        </p:pic>
        <p:pic>
          <p:nvPicPr>
            <p:cNvPr id="169" name="object 169"/>
            <p:cNvPicPr/>
            <p:nvPr/>
          </p:nvPicPr>
          <p:blipFill>
            <a:blip r:embed="rId75"/>
            <a:stretch>
              <a:fillRect/>
            </a:stretch>
          </p:blipFill>
          <p:spPr>
            <a:xfrm>
              <a:off x="4824608" y="3710295"/>
              <a:ext cx="165566" cy="187166"/>
            </a:xfrm>
            <a:prstGeom prst="rect">
              <a:avLst/>
            </a:prstGeom>
          </p:spPr>
        </p:pic>
        <p:pic>
          <p:nvPicPr>
            <p:cNvPr id="170" name="object 170"/>
            <p:cNvPicPr/>
            <p:nvPr/>
          </p:nvPicPr>
          <p:blipFill>
            <a:blip r:embed="rId82"/>
            <a:stretch>
              <a:fillRect/>
            </a:stretch>
          </p:blipFill>
          <p:spPr>
            <a:xfrm>
              <a:off x="5027827" y="3710295"/>
              <a:ext cx="145396" cy="183131"/>
            </a:xfrm>
            <a:prstGeom prst="rect">
              <a:avLst/>
            </a:prstGeom>
          </p:spPr>
        </p:pic>
        <p:sp>
          <p:nvSpPr>
            <p:cNvPr id="171" name="object 171"/>
            <p:cNvSpPr/>
            <p:nvPr/>
          </p:nvSpPr>
          <p:spPr>
            <a:xfrm>
              <a:off x="5202801" y="3652389"/>
              <a:ext cx="156322" cy="291353"/>
            </a:xfrm>
            <a:custGeom>
              <a:avLst/>
              <a:gdLst/>
              <a:ahLst/>
              <a:cxnLst/>
              <a:rect l="l" t="t" r="r" b="b"/>
              <a:pathLst>
                <a:path w="177164" h="330200">
                  <a:moveTo>
                    <a:pt x="99148" y="273088"/>
                  </a:moveTo>
                  <a:lnTo>
                    <a:pt x="94576" y="242608"/>
                  </a:lnTo>
                  <a:lnTo>
                    <a:pt x="88480" y="244132"/>
                  </a:lnTo>
                  <a:lnTo>
                    <a:pt x="74764" y="244132"/>
                  </a:lnTo>
                  <a:lnTo>
                    <a:pt x="70192" y="242608"/>
                  </a:lnTo>
                  <a:lnTo>
                    <a:pt x="64096" y="239560"/>
                  </a:lnTo>
                  <a:lnTo>
                    <a:pt x="62572" y="238036"/>
                  </a:lnTo>
                  <a:lnTo>
                    <a:pt x="60960" y="234988"/>
                  </a:lnTo>
                  <a:lnTo>
                    <a:pt x="60960" y="231940"/>
                  </a:lnTo>
                  <a:lnTo>
                    <a:pt x="59436" y="225844"/>
                  </a:lnTo>
                  <a:lnTo>
                    <a:pt x="59436" y="97637"/>
                  </a:lnTo>
                  <a:lnTo>
                    <a:pt x="94576" y="97637"/>
                  </a:lnTo>
                  <a:lnTo>
                    <a:pt x="94576" y="70205"/>
                  </a:lnTo>
                  <a:lnTo>
                    <a:pt x="59436" y="70205"/>
                  </a:lnTo>
                  <a:lnTo>
                    <a:pt x="59436" y="0"/>
                  </a:lnTo>
                  <a:lnTo>
                    <a:pt x="25908" y="19812"/>
                  </a:lnTo>
                  <a:lnTo>
                    <a:pt x="25908" y="70205"/>
                  </a:lnTo>
                  <a:lnTo>
                    <a:pt x="0" y="70205"/>
                  </a:lnTo>
                  <a:lnTo>
                    <a:pt x="0" y="97637"/>
                  </a:lnTo>
                  <a:lnTo>
                    <a:pt x="25908" y="97637"/>
                  </a:lnTo>
                  <a:lnTo>
                    <a:pt x="25908" y="213550"/>
                  </a:lnTo>
                  <a:lnTo>
                    <a:pt x="26187" y="228180"/>
                  </a:lnTo>
                  <a:lnTo>
                    <a:pt x="27051" y="239928"/>
                  </a:lnTo>
                  <a:lnTo>
                    <a:pt x="28473" y="248793"/>
                  </a:lnTo>
                  <a:lnTo>
                    <a:pt x="30480" y="254800"/>
                  </a:lnTo>
                  <a:lnTo>
                    <a:pt x="32004" y="260896"/>
                  </a:lnTo>
                  <a:lnTo>
                    <a:pt x="73240" y="276136"/>
                  </a:lnTo>
                  <a:lnTo>
                    <a:pt x="79222" y="275869"/>
                  </a:lnTo>
                  <a:lnTo>
                    <a:pt x="85623" y="275183"/>
                  </a:lnTo>
                  <a:lnTo>
                    <a:pt x="99148" y="273088"/>
                  </a:lnTo>
                  <a:close/>
                </a:path>
                <a:path w="177164" h="330200">
                  <a:moveTo>
                    <a:pt x="176974" y="234988"/>
                  </a:moveTo>
                  <a:lnTo>
                    <a:pt x="137350" y="234988"/>
                  </a:lnTo>
                  <a:lnTo>
                    <a:pt x="137350" y="273189"/>
                  </a:lnTo>
                  <a:lnTo>
                    <a:pt x="157162" y="273189"/>
                  </a:lnTo>
                  <a:lnTo>
                    <a:pt x="155994" y="281762"/>
                  </a:lnTo>
                  <a:lnTo>
                    <a:pt x="134302" y="314337"/>
                  </a:lnTo>
                  <a:lnTo>
                    <a:pt x="144970" y="329577"/>
                  </a:lnTo>
                  <a:lnTo>
                    <a:pt x="171831" y="301040"/>
                  </a:lnTo>
                  <a:lnTo>
                    <a:pt x="176974" y="273189"/>
                  </a:lnTo>
                  <a:lnTo>
                    <a:pt x="176974" y="234988"/>
                  </a:lnTo>
                  <a:close/>
                </a:path>
              </a:pathLst>
            </a:custGeom>
            <a:solidFill>
              <a:srgbClr val="FF0000"/>
            </a:solidFill>
          </p:spPr>
          <p:txBody>
            <a:bodyPr wrap="square" lIns="0" tIns="0" rIns="0" bIns="0" rtlCol="0"/>
            <a:lstStyle/>
            <a:p>
              <a:endParaRPr/>
            </a:p>
          </p:txBody>
        </p:sp>
      </p:grpSp>
      <p:grpSp>
        <p:nvGrpSpPr>
          <p:cNvPr id="172" name="object 172"/>
          <p:cNvGrpSpPr/>
          <p:nvPr/>
        </p:nvGrpSpPr>
        <p:grpSpPr>
          <a:xfrm>
            <a:off x="5672894" y="3710295"/>
            <a:ext cx="347187" cy="187166"/>
            <a:chOff x="5520494" y="3710294"/>
            <a:chExt cx="347187" cy="187166"/>
          </a:xfrm>
        </p:grpSpPr>
        <p:pic>
          <p:nvPicPr>
            <p:cNvPr id="173" name="object 173"/>
            <p:cNvPicPr/>
            <p:nvPr/>
          </p:nvPicPr>
          <p:blipFill>
            <a:blip r:embed="rId83"/>
            <a:stretch>
              <a:fillRect/>
            </a:stretch>
          </p:blipFill>
          <p:spPr>
            <a:xfrm>
              <a:off x="5520494" y="3710294"/>
              <a:ext cx="165483" cy="187166"/>
            </a:xfrm>
            <a:prstGeom prst="rect">
              <a:avLst/>
            </a:prstGeom>
          </p:spPr>
        </p:pic>
        <p:pic>
          <p:nvPicPr>
            <p:cNvPr id="174" name="object 174"/>
            <p:cNvPicPr/>
            <p:nvPr/>
          </p:nvPicPr>
          <p:blipFill>
            <a:blip r:embed="rId84"/>
            <a:stretch>
              <a:fillRect/>
            </a:stretch>
          </p:blipFill>
          <p:spPr>
            <a:xfrm>
              <a:off x="5722369" y="3710295"/>
              <a:ext cx="145312" cy="183131"/>
            </a:xfrm>
            <a:prstGeom prst="rect">
              <a:avLst/>
            </a:prstGeom>
          </p:spPr>
        </p:pic>
      </p:grpSp>
      <p:grpSp>
        <p:nvGrpSpPr>
          <p:cNvPr id="175" name="object 175"/>
          <p:cNvGrpSpPr/>
          <p:nvPr/>
        </p:nvGrpSpPr>
        <p:grpSpPr>
          <a:xfrm>
            <a:off x="6173544" y="3647010"/>
            <a:ext cx="1035314" cy="319368"/>
            <a:chOff x="6021144" y="3647010"/>
            <a:chExt cx="1035314" cy="319368"/>
          </a:xfrm>
        </p:grpSpPr>
        <p:pic>
          <p:nvPicPr>
            <p:cNvPr id="176" name="object 176"/>
            <p:cNvPicPr/>
            <p:nvPr/>
          </p:nvPicPr>
          <p:blipFill>
            <a:blip r:embed="rId85"/>
            <a:stretch>
              <a:fillRect/>
            </a:stretch>
          </p:blipFill>
          <p:spPr>
            <a:xfrm>
              <a:off x="6021144" y="3710295"/>
              <a:ext cx="164222" cy="187166"/>
            </a:xfrm>
            <a:prstGeom prst="rect">
              <a:avLst/>
            </a:prstGeom>
          </p:spPr>
        </p:pic>
        <p:pic>
          <p:nvPicPr>
            <p:cNvPr id="177" name="object 177"/>
            <p:cNvPicPr/>
            <p:nvPr/>
          </p:nvPicPr>
          <p:blipFill>
            <a:blip r:embed="rId86"/>
            <a:stretch>
              <a:fillRect/>
            </a:stretch>
          </p:blipFill>
          <p:spPr>
            <a:xfrm>
              <a:off x="6213605" y="3710295"/>
              <a:ext cx="156154" cy="187166"/>
            </a:xfrm>
            <a:prstGeom prst="rect">
              <a:avLst/>
            </a:prstGeom>
          </p:spPr>
        </p:pic>
        <p:sp>
          <p:nvSpPr>
            <p:cNvPr id="178" name="object 178"/>
            <p:cNvSpPr/>
            <p:nvPr/>
          </p:nvSpPr>
          <p:spPr>
            <a:xfrm>
              <a:off x="6377828" y="3647010"/>
              <a:ext cx="142875" cy="249331"/>
            </a:xfrm>
            <a:custGeom>
              <a:avLst/>
              <a:gdLst/>
              <a:ahLst/>
              <a:cxnLst/>
              <a:rect l="l" t="t" r="r" b="b"/>
              <a:pathLst>
                <a:path w="161925" h="282575">
                  <a:moveTo>
                    <a:pt x="99148" y="279184"/>
                  </a:moveTo>
                  <a:lnTo>
                    <a:pt x="93052" y="248704"/>
                  </a:lnTo>
                  <a:lnTo>
                    <a:pt x="86956" y="250228"/>
                  </a:lnTo>
                  <a:lnTo>
                    <a:pt x="73240" y="250228"/>
                  </a:lnTo>
                  <a:lnTo>
                    <a:pt x="64096" y="245656"/>
                  </a:lnTo>
                  <a:lnTo>
                    <a:pt x="62572" y="244132"/>
                  </a:lnTo>
                  <a:lnTo>
                    <a:pt x="59524" y="238036"/>
                  </a:lnTo>
                  <a:lnTo>
                    <a:pt x="59524" y="103733"/>
                  </a:lnTo>
                  <a:lnTo>
                    <a:pt x="93052" y="103733"/>
                  </a:lnTo>
                  <a:lnTo>
                    <a:pt x="93052" y="76301"/>
                  </a:lnTo>
                  <a:lnTo>
                    <a:pt x="59524" y="76301"/>
                  </a:lnTo>
                  <a:lnTo>
                    <a:pt x="59524" y="6096"/>
                  </a:lnTo>
                  <a:lnTo>
                    <a:pt x="24384" y="25908"/>
                  </a:lnTo>
                  <a:lnTo>
                    <a:pt x="24384" y="76301"/>
                  </a:lnTo>
                  <a:lnTo>
                    <a:pt x="0" y="76301"/>
                  </a:lnTo>
                  <a:lnTo>
                    <a:pt x="0" y="103733"/>
                  </a:lnTo>
                  <a:lnTo>
                    <a:pt x="24384" y="103733"/>
                  </a:lnTo>
                  <a:lnTo>
                    <a:pt x="24384" y="219748"/>
                  </a:lnTo>
                  <a:lnTo>
                    <a:pt x="24663" y="234315"/>
                  </a:lnTo>
                  <a:lnTo>
                    <a:pt x="36576" y="273088"/>
                  </a:lnTo>
                  <a:lnTo>
                    <a:pt x="44284" y="276136"/>
                  </a:lnTo>
                  <a:lnTo>
                    <a:pt x="49453" y="279019"/>
                  </a:lnTo>
                  <a:lnTo>
                    <a:pt x="55905" y="280898"/>
                  </a:lnTo>
                  <a:lnTo>
                    <a:pt x="63792" y="281927"/>
                  </a:lnTo>
                  <a:lnTo>
                    <a:pt x="73240" y="282232"/>
                  </a:lnTo>
                  <a:lnTo>
                    <a:pt x="79006" y="281965"/>
                  </a:lnTo>
                  <a:lnTo>
                    <a:pt x="85051" y="281279"/>
                  </a:lnTo>
                  <a:lnTo>
                    <a:pt x="99148" y="279184"/>
                  </a:lnTo>
                  <a:close/>
                </a:path>
                <a:path w="161925" h="282575">
                  <a:moveTo>
                    <a:pt x="161632" y="76301"/>
                  </a:moveTo>
                  <a:lnTo>
                    <a:pt x="128104" y="76301"/>
                  </a:lnTo>
                  <a:lnTo>
                    <a:pt x="128104" y="279273"/>
                  </a:lnTo>
                  <a:lnTo>
                    <a:pt x="161632" y="279273"/>
                  </a:lnTo>
                  <a:lnTo>
                    <a:pt x="161632" y="76301"/>
                  </a:lnTo>
                  <a:close/>
                </a:path>
                <a:path w="161925" h="282575">
                  <a:moveTo>
                    <a:pt x="161632" y="0"/>
                  </a:moveTo>
                  <a:lnTo>
                    <a:pt x="128104" y="0"/>
                  </a:lnTo>
                  <a:lnTo>
                    <a:pt x="128104" y="39725"/>
                  </a:lnTo>
                  <a:lnTo>
                    <a:pt x="161632" y="39725"/>
                  </a:lnTo>
                  <a:lnTo>
                    <a:pt x="161632" y="0"/>
                  </a:lnTo>
                  <a:close/>
                </a:path>
              </a:pathLst>
            </a:custGeom>
            <a:solidFill>
              <a:srgbClr val="FF0000"/>
            </a:solidFill>
          </p:spPr>
          <p:txBody>
            <a:bodyPr wrap="square" lIns="0" tIns="0" rIns="0" bIns="0" rtlCol="0"/>
            <a:lstStyle/>
            <a:p>
              <a:endParaRPr/>
            </a:p>
          </p:txBody>
        </p:sp>
        <p:pic>
          <p:nvPicPr>
            <p:cNvPr id="179" name="object 179"/>
            <p:cNvPicPr/>
            <p:nvPr/>
          </p:nvPicPr>
          <p:blipFill>
            <a:blip r:embed="rId87"/>
            <a:stretch>
              <a:fillRect/>
            </a:stretch>
          </p:blipFill>
          <p:spPr>
            <a:xfrm>
              <a:off x="6548773" y="3714329"/>
              <a:ext cx="164138" cy="179097"/>
            </a:xfrm>
            <a:prstGeom prst="rect">
              <a:avLst/>
            </a:prstGeom>
          </p:spPr>
        </p:pic>
        <p:sp>
          <p:nvSpPr>
            <p:cNvPr id="180" name="object 180"/>
            <p:cNvSpPr/>
            <p:nvPr/>
          </p:nvSpPr>
          <p:spPr>
            <a:xfrm>
              <a:off x="6739892" y="3647010"/>
              <a:ext cx="316566" cy="319368"/>
            </a:xfrm>
            <a:custGeom>
              <a:avLst/>
              <a:gdLst/>
              <a:ahLst/>
              <a:cxnLst/>
              <a:rect l="l" t="t" r="r" b="b"/>
              <a:pathLst>
                <a:path w="358775" h="361950">
                  <a:moveTo>
                    <a:pt x="33528" y="76301"/>
                  </a:moveTo>
                  <a:lnTo>
                    <a:pt x="0" y="76301"/>
                  </a:lnTo>
                  <a:lnTo>
                    <a:pt x="0" y="279273"/>
                  </a:lnTo>
                  <a:lnTo>
                    <a:pt x="33528" y="279273"/>
                  </a:lnTo>
                  <a:lnTo>
                    <a:pt x="33528" y="76301"/>
                  </a:lnTo>
                  <a:close/>
                </a:path>
                <a:path w="358775" h="361950">
                  <a:moveTo>
                    <a:pt x="33528" y="0"/>
                  </a:moveTo>
                  <a:lnTo>
                    <a:pt x="0" y="0"/>
                  </a:lnTo>
                  <a:lnTo>
                    <a:pt x="0" y="39725"/>
                  </a:lnTo>
                  <a:lnTo>
                    <a:pt x="33528" y="39725"/>
                  </a:lnTo>
                  <a:lnTo>
                    <a:pt x="33528" y="0"/>
                  </a:lnTo>
                  <a:close/>
                </a:path>
                <a:path w="358775" h="361950">
                  <a:moveTo>
                    <a:pt x="164680" y="279273"/>
                  </a:moveTo>
                  <a:lnTo>
                    <a:pt x="160108" y="248704"/>
                  </a:lnTo>
                  <a:lnTo>
                    <a:pt x="154012" y="250228"/>
                  </a:lnTo>
                  <a:lnTo>
                    <a:pt x="140296" y="250228"/>
                  </a:lnTo>
                  <a:lnTo>
                    <a:pt x="135724" y="248704"/>
                  </a:lnTo>
                  <a:lnTo>
                    <a:pt x="129628" y="245656"/>
                  </a:lnTo>
                  <a:lnTo>
                    <a:pt x="128104" y="244132"/>
                  </a:lnTo>
                  <a:lnTo>
                    <a:pt x="126580" y="241084"/>
                  </a:lnTo>
                  <a:lnTo>
                    <a:pt x="126580" y="238036"/>
                  </a:lnTo>
                  <a:lnTo>
                    <a:pt x="125056" y="231940"/>
                  </a:lnTo>
                  <a:lnTo>
                    <a:pt x="125056" y="103822"/>
                  </a:lnTo>
                  <a:lnTo>
                    <a:pt x="160108" y="103822"/>
                  </a:lnTo>
                  <a:lnTo>
                    <a:pt x="160108" y="76301"/>
                  </a:lnTo>
                  <a:lnTo>
                    <a:pt x="125056" y="76301"/>
                  </a:lnTo>
                  <a:lnTo>
                    <a:pt x="125056" y="6096"/>
                  </a:lnTo>
                  <a:lnTo>
                    <a:pt x="91440" y="26009"/>
                  </a:lnTo>
                  <a:lnTo>
                    <a:pt x="91440" y="76301"/>
                  </a:lnTo>
                  <a:lnTo>
                    <a:pt x="65532" y="76301"/>
                  </a:lnTo>
                  <a:lnTo>
                    <a:pt x="65532" y="103822"/>
                  </a:lnTo>
                  <a:lnTo>
                    <a:pt x="91440" y="103822"/>
                  </a:lnTo>
                  <a:lnTo>
                    <a:pt x="91440" y="219748"/>
                  </a:lnTo>
                  <a:lnTo>
                    <a:pt x="91694" y="234327"/>
                  </a:lnTo>
                  <a:lnTo>
                    <a:pt x="102196" y="273177"/>
                  </a:lnTo>
                  <a:lnTo>
                    <a:pt x="109816" y="276225"/>
                  </a:lnTo>
                  <a:lnTo>
                    <a:pt x="115836" y="279107"/>
                  </a:lnTo>
                  <a:lnTo>
                    <a:pt x="122580" y="280987"/>
                  </a:lnTo>
                  <a:lnTo>
                    <a:pt x="130175" y="282016"/>
                  </a:lnTo>
                  <a:lnTo>
                    <a:pt x="138772" y="282321"/>
                  </a:lnTo>
                  <a:lnTo>
                    <a:pt x="144754" y="282067"/>
                  </a:lnTo>
                  <a:lnTo>
                    <a:pt x="151155" y="281368"/>
                  </a:lnTo>
                  <a:lnTo>
                    <a:pt x="164680" y="279273"/>
                  </a:lnTo>
                  <a:close/>
                </a:path>
                <a:path w="358775" h="361950">
                  <a:moveTo>
                    <a:pt x="358419" y="76301"/>
                  </a:moveTo>
                  <a:lnTo>
                    <a:pt x="323367" y="76301"/>
                  </a:lnTo>
                  <a:lnTo>
                    <a:pt x="280606" y="195364"/>
                  </a:lnTo>
                  <a:lnTo>
                    <a:pt x="276313" y="206794"/>
                  </a:lnTo>
                  <a:lnTo>
                    <a:pt x="272605" y="218224"/>
                  </a:lnTo>
                  <a:lnTo>
                    <a:pt x="269455" y="229654"/>
                  </a:lnTo>
                  <a:lnTo>
                    <a:pt x="266890" y="241084"/>
                  </a:lnTo>
                  <a:lnTo>
                    <a:pt x="263436" y="228777"/>
                  </a:lnTo>
                  <a:lnTo>
                    <a:pt x="259842" y="216890"/>
                  </a:lnTo>
                  <a:lnTo>
                    <a:pt x="255955" y="205295"/>
                  </a:lnTo>
                  <a:lnTo>
                    <a:pt x="251650" y="193840"/>
                  </a:lnTo>
                  <a:lnTo>
                    <a:pt x="208978" y="76301"/>
                  </a:lnTo>
                  <a:lnTo>
                    <a:pt x="172300" y="76301"/>
                  </a:lnTo>
                  <a:lnTo>
                    <a:pt x="250126" y="280797"/>
                  </a:lnTo>
                  <a:lnTo>
                    <a:pt x="247078" y="286893"/>
                  </a:lnTo>
                  <a:lnTo>
                    <a:pt x="247078" y="288417"/>
                  </a:lnTo>
                  <a:lnTo>
                    <a:pt x="243052" y="297827"/>
                  </a:lnTo>
                  <a:lnTo>
                    <a:pt x="236410" y="314325"/>
                  </a:lnTo>
                  <a:lnTo>
                    <a:pt x="233362" y="318897"/>
                  </a:lnTo>
                  <a:lnTo>
                    <a:pt x="219646" y="328041"/>
                  </a:lnTo>
                  <a:lnTo>
                    <a:pt x="193636" y="328041"/>
                  </a:lnTo>
                  <a:lnTo>
                    <a:pt x="186016" y="324993"/>
                  </a:lnTo>
                  <a:lnTo>
                    <a:pt x="190588" y="358622"/>
                  </a:lnTo>
                  <a:lnTo>
                    <a:pt x="205930" y="361670"/>
                  </a:lnTo>
                  <a:lnTo>
                    <a:pt x="212026" y="361670"/>
                  </a:lnTo>
                  <a:lnTo>
                    <a:pt x="252222" y="344093"/>
                  </a:lnTo>
                  <a:lnTo>
                    <a:pt x="275170" y="298704"/>
                  </a:lnTo>
                  <a:lnTo>
                    <a:pt x="280606" y="283845"/>
                  </a:lnTo>
                  <a:lnTo>
                    <a:pt x="358419" y="76301"/>
                  </a:lnTo>
                  <a:close/>
                </a:path>
              </a:pathLst>
            </a:custGeom>
            <a:solidFill>
              <a:srgbClr val="FF0000"/>
            </a:solidFill>
          </p:spPr>
          <p:txBody>
            <a:bodyPr wrap="square" lIns="0" tIns="0" rIns="0" bIns="0" rtlCol="0"/>
            <a:lstStyle/>
            <a:p>
              <a:endParaRPr/>
            </a:p>
          </p:txBody>
        </p:sp>
      </p:grpSp>
      <p:grpSp>
        <p:nvGrpSpPr>
          <p:cNvPr id="181" name="object 181"/>
          <p:cNvGrpSpPr/>
          <p:nvPr/>
        </p:nvGrpSpPr>
        <p:grpSpPr>
          <a:xfrm>
            <a:off x="7335036" y="3647022"/>
            <a:ext cx="569792" cy="250439"/>
            <a:chOff x="7182634" y="3647022"/>
            <a:chExt cx="569792" cy="250439"/>
          </a:xfrm>
        </p:grpSpPr>
        <p:sp>
          <p:nvSpPr>
            <p:cNvPr id="182" name="object 182"/>
            <p:cNvSpPr/>
            <p:nvPr/>
          </p:nvSpPr>
          <p:spPr>
            <a:xfrm>
              <a:off x="7182634" y="3647022"/>
              <a:ext cx="258856" cy="249331"/>
            </a:xfrm>
            <a:custGeom>
              <a:avLst/>
              <a:gdLst/>
              <a:ahLst/>
              <a:cxnLst/>
              <a:rect l="l" t="t" r="r" b="b"/>
              <a:pathLst>
                <a:path w="293370" h="282575">
                  <a:moveTo>
                    <a:pt x="99148" y="279260"/>
                  </a:moveTo>
                  <a:lnTo>
                    <a:pt x="94576" y="248691"/>
                  </a:lnTo>
                  <a:lnTo>
                    <a:pt x="88480" y="250215"/>
                  </a:lnTo>
                  <a:lnTo>
                    <a:pt x="74764" y="250215"/>
                  </a:lnTo>
                  <a:lnTo>
                    <a:pt x="70192" y="248691"/>
                  </a:lnTo>
                  <a:lnTo>
                    <a:pt x="67144" y="247167"/>
                  </a:lnTo>
                  <a:lnTo>
                    <a:pt x="65620" y="245643"/>
                  </a:lnTo>
                  <a:lnTo>
                    <a:pt x="62572" y="244119"/>
                  </a:lnTo>
                  <a:lnTo>
                    <a:pt x="61048" y="241071"/>
                  </a:lnTo>
                  <a:lnTo>
                    <a:pt x="61048" y="238023"/>
                  </a:lnTo>
                  <a:lnTo>
                    <a:pt x="59524" y="231927"/>
                  </a:lnTo>
                  <a:lnTo>
                    <a:pt x="59524" y="103809"/>
                  </a:lnTo>
                  <a:lnTo>
                    <a:pt x="94576" y="103809"/>
                  </a:lnTo>
                  <a:lnTo>
                    <a:pt x="94576" y="76288"/>
                  </a:lnTo>
                  <a:lnTo>
                    <a:pt x="59524" y="76288"/>
                  </a:lnTo>
                  <a:lnTo>
                    <a:pt x="59524" y="6083"/>
                  </a:lnTo>
                  <a:lnTo>
                    <a:pt x="25996" y="25996"/>
                  </a:lnTo>
                  <a:lnTo>
                    <a:pt x="25996" y="76288"/>
                  </a:lnTo>
                  <a:lnTo>
                    <a:pt x="0" y="76288"/>
                  </a:lnTo>
                  <a:lnTo>
                    <a:pt x="0" y="103809"/>
                  </a:lnTo>
                  <a:lnTo>
                    <a:pt x="25996" y="103809"/>
                  </a:lnTo>
                  <a:lnTo>
                    <a:pt x="25996" y="219735"/>
                  </a:lnTo>
                  <a:lnTo>
                    <a:pt x="26289" y="234315"/>
                  </a:lnTo>
                  <a:lnTo>
                    <a:pt x="27139" y="246037"/>
                  </a:lnTo>
                  <a:lnTo>
                    <a:pt x="28575" y="254927"/>
                  </a:lnTo>
                  <a:lnTo>
                    <a:pt x="30568" y="260972"/>
                  </a:lnTo>
                  <a:lnTo>
                    <a:pt x="32092" y="267068"/>
                  </a:lnTo>
                  <a:lnTo>
                    <a:pt x="73240" y="282308"/>
                  </a:lnTo>
                  <a:lnTo>
                    <a:pt x="79222" y="282054"/>
                  </a:lnTo>
                  <a:lnTo>
                    <a:pt x="85623" y="281355"/>
                  </a:lnTo>
                  <a:lnTo>
                    <a:pt x="99148" y="279260"/>
                  </a:lnTo>
                  <a:close/>
                </a:path>
                <a:path w="293370" h="282575">
                  <a:moveTo>
                    <a:pt x="292887" y="151066"/>
                  </a:moveTo>
                  <a:lnTo>
                    <a:pt x="286791" y="105346"/>
                  </a:lnTo>
                  <a:lnTo>
                    <a:pt x="253860" y="76860"/>
                  </a:lnTo>
                  <a:lnTo>
                    <a:pt x="222694" y="71716"/>
                  </a:lnTo>
                  <a:lnTo>
                    <a:pt x="205257" y="73456"/>
                  </a:lnTo>
                  <a:lnTo>
                    <a:pt x="189547" y="78778"/>
                  </a:lnTo>
                  <a:lnTo>
                    <a:pt x="175539" y="87833"/>
                  </a:lnTo>
                  <a:lnTo>
                    <a:pt x="163258" y="100774"/>
                  </a:lnTo>
                  <a:lnTo>
                    <a:pt x="163258" y="0"/>
                  </a:lnTo>
                  <a:lnTo>
                    <a:pt x="128104" y="0"/>
                  </a:lnTo>
                  <a:lnTo>
                    <a:pt x="128104" y="279273"/>
                  </a:lnTo>
                  <a:lnTo>
                    <a:pt x="163258" y="279273"/>
                  </a:lnTo>
                  <a:lnTo>
                    <a:pt x="163258" y="169354"/>
                  </a:lnTo>
                  <a:lnTo>
                    <a:pt x="163537" y="157607"/>
                  </a:lnTo>
                  <a:lnTo>
                    <a:pt x="176022" y="118872"/>
                  </a:lnTo>
                  <a:lnTo>
                    <a:pt x="216598" y="102298"/>
                  </a:lnTo>
                  <a:lnTo>
                    <a:pt x="226326" y="102882"/>
                  </a:lnTo>
                  <a:lnTo>
                    <a:pt x="256311" y="129159"/>
                  </a:lnTo>
                  <a:lnTo>
                    <a:pt x="259359" y="151066"/>
                  </a:lnTo>
                  <a:lnTo>
                    <a:pt x="259359" y="279273"/>
                  </a:lnTo>
                  <a:lnTo>
                    <a:pt x="292887" y="279273"/>
                  </a:lnTo>
                  <a:lnTo>
                    <a:pt x="292887" y="151066"/>
                  </a:lnTo>
                  <a:close/>
                </a:path>
              </a:pathLst>
            </a:custGeom>
            <a:solidFill>
              <a:srgbClr val="FF0000"/>
            </a:solidFill>
          </p:spPr>
          <p:txBody>
            <a:bodyPr wrap="square" lIns="0" tIns="0" rIns="0" bIns="0" rtlCol="0"/>
            <a:lstStyle/>
            <a:p>
              <a:endParaRPr/>
            </a:p>
          </p:txBody>
        </p:sp>
        <p:pic>
          <p:nvPicPr>
            <p:cNvPr id="183" name="object 183"/>
            <p:cNvPicPr/>
            <p:nvPr/>
          </p:nvPicPr>
          <p:blipFill>
            <a:blip r:embed="rId88"/>
            <a:stretch>
              <a:fillRect/>
            </a:stretch>
          </p:blipFill>
          <p:spPr>
            <a:xfrm>
              <a:off x="7477376" y="3710295"/>
              <a:ext cx="165566" cy="187166"/>
            </a:xfrm>
            <a:prstGeom prst="rect">
              <a:avLst/>
            </a:prstGeom>
          </p:spPr>
        </p:pic>
        <p:sp>
          <p:nvSpPr>
            <p:cNvPr id="184" name="object 184"/>
            <p:cNvSpPr/>
            <p:nvPr/>
          </p:nvSpPr>
          <p:spPr>
            <a:xfrm>
              <a:off x="7664460" y="3652389"/>
              <a:ext cx="87966" cy="243728"/>
            </a:xfrm>
            <a:custGeom>
              <a:avLst/>
              <a:gdLst/>
              <a:ahLst/>
              <a:cxnLst/>
              <a:rect l="l" t="t" r="r" b="b"/>
              <a:pathLst>
                <a:path w="99695" h="276225">
                  <a:moveTo>
                    <a:pt x="73247" y="276224"/>
                  </a:moveTo>
                  <a:lnTo>
                    <a:pt x="32099" y="260984"/>
                  </a:lnTo>
                  <a:lnTo>
                    <a:pt x="24479" y="213645"/>
                  </a:lnTo>
                  <a:lnTo>
                    <a:pt x="24479" y="97726"/>
                  </a:lnTo>
                  <a:lnTo>
                    <a:pt x="0" y="97726"/>
                  </a:lnTo>
                  <a:lnTo>
                    <a:pt x="0" y="70199"/>
                  </a:lnTo>
                  <a:lnTo>
                    <a:pt x="24479" y="70199"/>
                  </a:lnTo>
                  <a:lnTo>
                    <a:pt x="24479" y="19907"/>
                  </a:lnTo>
                  <a:lnTo>
                    <a:pt x="59531" y="0"/>
                  </a:lnTo>
                  <a:lnTo>
                    <a:pt x="59531" y="70199"/>
                  </a:lnTo>
                  <a:lnTo>
                    <a:pt x="93059" y="70199"/>
                  </a:lnTo>
                  <a:lnTo>
                    <a:pt x="93059" y="97726"/>
                  </a:lnTo>
                  <a:lnTo>
                    <a:pt x="59531" y="97726"/>
                  </a:lnTo>
                  <a:lnTo>
                    <a:pt x="59531" y="231933"/>
                  </a:lnTo>
                  <a:lnTo>
                    <a:pt x="62579" y="238029"/>
                  </a:lnTo>
                  <a:lnTo>
                    <a:pt x="64103" y="239553"/>
                  </a:lnTo>
                  <a:lnTo>
                    <a:pt x="67151" y="241077"/>
                  </a:lnTo>
                  <a:lnTo>
                    <a:pt x="68675" y="242601"/>
                  </a:lnTo>
                  <a:lnTo>
                    <a:pt x="73247" y="244125"/>
                  </a:lnTo>
                  <a:lnTo>
                    <a:pt x="86963" y="244125"/>
                  </a:lnTo>
                  <a:lnTo>
                    <a:pt x="93059" y="242601"/>
                  </a:lnTo>
                  <a:lnTo>
                    <a:pt x="99155" y="273176"/>
                  </a:lnTo>
                  <a:lnTo>
                    <a:pt x="85058" y="275272"/>
                  </a:lnTo>
                  <a:lnTo>
                    <a:pt x="79009" y="275963"/>
                  </a:lnTo>
                  <a:lnTo>
                    <a:pt x="73247" y="276224"/>
                  </a:lnTo>
                  <a:close/>
                </a:path>
              </a:pathLst>
            </a:custGeom>
            <a:solidFill>
              <a:srgbClr val="FF0000"/>
            </a:solidFill>
          </p:spPr>
          <p:txBody>
            <a:bodyPr wrap="square" lIns="0" tIns="0" rIns="0" bIns="0" rtlCol="0"/>
            <a:lstStyle/>
            <a:p>
              <a:endParaRPr/>
            </a:p>
          </p:txBody>
        </p:sp>
      </p:grpSp>
      <p:grpSp>
        <p:nvGrpSpPr>
          <p:cNvPr id="185" name="object 185"/>
          <p:cNvGrpSpPr/>
          <p:nvPr/>
        </p:nvGrpSpPr>
        <p:grpSpPr>
          <a:xfrm>
            <a:off x="8045710" y="3647011"/>
            <a:ext cx="212631" cy="250451"/>
            <a:chOff x="7893311" y="3647010"/>
            <a:chExt cx="212631" cy="250451"/>
          </a:xfrm>
        </p:grpSpPr>
        <p:sp>
          <p:nvSpPr>
            <p:cNvPr id="186" name="object 186"/>
            <p:cNvSpPr/>
            <p:nvPr/>
          </p:nvSpPr>
          <p:spPr>
            <a:xfrm>
              <a:off x="7893311" y="3647010"/>
              <a:ext cx="29696" cy="246529"/>
            </a:xfrm>
            <a:custGeom>
              <a:avLst/>
              <a:gdLst/>
              <a:ahLst/>
              <a:cxnLst/>
              <a:rect l="l" t="t" r="r" b="b"/>
              <a:pathLst>
                <a:path w="33654" h="279400">
                  <a:moveTo>
                    <a:pt x="33528" y="76301"/>
                  </a:moveTo>
                  <a:lnTo>
                    <a:pt x="0" y="76301"/>
                  </a:lnTo>
                  <a:lnTo>
                    <a:pt x="0" y="279273"/>
                  </a:lnTo>
                  <a:lnTo>
                    <a:pt x="33528" y="279273"/>
                  </a:lnTo>
                  <a:lnTo>
                    <a:pt x="33528" y="76301"/>
                  </a:lnTo>
                  <a:close/>
                </a:path>
                <a:path w="33654" h="279400">
                  <a:moveTo>
                    <a:pt x="33528" y="0"/>
                  </a:moveTo>
                  <a:lnTo>
                    <a:pt x="0" y="0"/>
                  </a:lnTo>
                  <a:lnTo>
                    <a:pt x="0" y="39725"/>
                  </a:lnTo>
                  <a:lnTo>
                    <a:pt x="33528" y="39725"/>
                  </a:lnTo>
                  <a:lnTo>
                    <a:pt x="33528" y="0"/>
                  </a:lnTo>
                  <a:close/>
                </a:path>
              </a:pathLst>
            </a:custGeom>
            <a:solidFill>
              <a:srgbClr val="FF0000"/>
            </a:solidFill>
          </p:spPr>
          <p:txBody>
            <a:bodyPr wrap="square" lIns="0" tIns="0" rIns="0" bIns="0" rtlCol="0"/>
            <a:lstStyle/>
            <a:p>
              <a:endParaRPr/>
            </a:p>
          </p:txBody>
        </p:sp>
        <p:pic>
          <p:nvPicPr>
            <p:cNvPr id="187" name="object 187"/>
            <p:cNvPicPr/>
            <p:nvPr/>
          </p:nvPicPr>
          <p:blipFill>
            <a:blip r:embed="rId89"/>
            <a:stretch>
              <a:fillRect/>
            </a:stretch>
          </p:blipFill>
          <p:spPr>
            <a:xfrm>
              <a:off x="7957857" y="3710295"/>
              <a:ext cx="148085" cy="187166"/>
            </a:xfrm>
            <a:prstGeom prst="rect">
              <a:avLst/>
            </a:prstGeom>
          </p:spPr>
        </p:pic>
      </p:grpSp>
      <p:grpSp>
        <p:nvGrpSpPr>
          <p:cNvPr id="188" name="object 188"/>
          <p:cNvGrpSpPr/>
          <p:nvPr/>
        </p:nvGrpSpPr>
        <p:grpSpPr>
          <a:xfrm>
            <a:off x="986426" y="4067063"/>
            <a:ext cx="455071" cy="246417"/>
            <a:chOff x="834026" y="4067063"/>
            <a:chExt cx="455071" cy="246417"/>
          </a:xfrm>
        </p:grpSpPr>
        <p:pic>
          <p:nvPicPr>
            <p:cNvPr id="189" name="object 189"/>
            <p:cNvPicPr/>
            <p:nvPr/>
          </p:nvPicPr>
          <p:blipFill>
            <a:blip r:embed="rId90"/>
            <a:stretch>
              <a:fillRect/>
            </a:stretch>
          </p:blipFill>
          <p:spPr>
            <a:xfrm>
              <a:off x="834026" y="4126314"/>
              <a:ext cx="145396" cy="183048"/>
            </a:xfrm>
            <a:prstGeom prst="rect">
              <a:avLst/>
            </a:prstGeom>
          </p:spPr>
        </p:pic>
        <p:pic>
          <p:nvPicPr>
            <p:cNvPr id="190" name="object 190"/>
            <p:cNvPicPr/>
            <p:nvPr/>
          </p:nvPicPr>
          <p:blipFill>
            <a:blip r:embed="rId91"/>
            <a:stretch>
              <a:fillRect/>
            </a:stretch>
          </p:blipFill>
          <p:spPr>
            <a:xfrm>
              <a:off x="1015728" y="4126314"/>
              <a:ext cx="166911" cy="187166"/>
            </a:xfrm>
            <a:prstGeom prst="rect">
              <a:avLst/>
            </a:prstGeom>
          </p:spPr>
        </p:pic>
        <p:sp>
          <p:nvSpPr>
            <p:cNvPr id="191" name="object 191"/>
            <p:cNvSpPr/>
            <p:nvPr/>
          </p:nvSpPr>
          <p:spPr>
            <a:xfrm>
              <a:off x="1202811" y="4067063"/>
              <a:ext cx="86285" cy="243728"/>
            </a:xfrm>
            <a:custGeom>
              <a:avLst/>
              <a:gdLst/>
              <a:ahLst/>
              <a:cxnLst/>
              <a:rect l="l" t="t" r="r" b="b"/>
              <a:pathLst>
                <a:path w="97790" h="276225">
                  <a:moveTo>
                    <a:pt x="77700" y="276082"/>
                  </a:moveTo>
                  <a:lnTo>
                    <a:pt x="36576" y="266985"/>
                  </a:lnTo>
                  <a:lnTo>
                    <a:pt x="24669" y="228861"/>
                  </a:lnTo>
                  <a:lnTo>
                    <a:pt x="24384" y="215169"/>
                  </a:lnTo>
                  <a:lnTo>
                    <a:pt x="24384" y="97631"/>
                  </a:lnTo>
                  <a:lnTo>
                    <a:pt x="0" y="97631"/>
                  </a:lnTo>
                  <a:lnTo>
                    <a:pt x="0" y="71723"/>
                  </a:lnTo>
                  <a:lnTo>
                    <a:pt x="24384" y="71723"/>
                  </a:lnTo>
                  <a:lnTo>
                    <a:pt x="24384" y="21335"/>
                  </a:lnTo>
                  <a:lnTo>
                    <a:pt x="57912" y="0"/>
                  </a:lnTo>
                  <a:lnTo>
                    <a:pt x="57912" y="71723"/>
                  </a:lnTo>
                  <a:lnTo>
                    <a:pt x="93059" y="71723"/>
                  </a:lnTo>
                  <a:lnTo>
                    <a:pt x="93059" y="97631"/>
                  </a:lnTo>
                  <a:lnTo>
                    <a:pt x="57912" y="97631"/>
                  </a:lnTo>
                  <a:lnTo>
                    <a:pt x="57912" y="225837"/>
                  </a:lnTo>
                  <a:lnTo>
                    <a:pt x="59436" y="231933"/>
                  </a:lnTo>
                  <a:lnTo>
                    <a:pt x="61055" y="234981"/>
                  </a:lnTo>
                  <a:lnTo>
                    <a:pt x="61055" y="238029"/>
                  </a:lnTo>
                  <a:lnTo>
                    <a:pt x="65627" y="242601"/>
                  </a:lnTo>
                  <a:lnTo>
                    <a:pt x="68675" y="244125"/>
                  </a:lnTo>
                  <a:lnTo>
                    <a:pt x="86963" y="244125"/>
                  </a:lnTo>
                  <a:lnTo>
                    <a:pt x="93059" y="242601"/>
                  </a:lnTo>
                  <a:lnTo>
                    <a:pt x="97631" y="273081"/>
                  </a:lnTo>
                  <a:lnTo>
                    <a:pt x="90797" y="274843"/>
                  </a:lnTo>
                  <a:lnTo>
                    <a:pt x="84105" y="275748"/>
                  </a:lnTo>
                  <a:lnTo>
                    <a:pt x="77700" y="276082"/>
                  </a:lnTo>
                  <a:close/>
                </a:path>
              </a:pathLst>
            </a:custGeom>
            <a:solidFill>
              <a:srgbClr val="FF0000"/>
            </a:solidFill>
          </p:spPr>
          <p:txBody>
            <a:bodyPr wrap="square" lIns="0" tIns="0" rIns="0" bIns="0" rtlCol="0"/>
            <a:lstStyle/>
            <a:p>
              <a:endParaRPr/>
            </a:p>
          </p:txBody>
        </p:sp>
      </p:grpSp>
      <p:grpSp>
        <p:nvGrpSpPr>
          <p:cNvPr id="192" name="object 192"/>
          <p:cNvGrpSpPr/>
          <p:nvPr/>
        </p:nvGrpSpPr>
        <p:grpSpPr>
          <a:xfrm>
            <a:off x="1645920" y="4126315"/>
            <a:ext cx="644871" cy="254485"/>
            <a:chOff x="1493519" y="4126314"/>
            <a:chExt cx="644871" cy="254485"/>
          </a:xfrm>
        </p:grpSpPr>
        <p:pic>
          <p:nvPicPr>
            <p:cNvPr id="193" name="object 193"/>
            <p:cNvPicPr/>
            <p:nvPr/>
          </p:nvPicPr>
          <p:blipFill>
            <a:blip r:embed="rId92"/>
            <a:stretch>
              <a:fillRect/>
            </a:stretch>
          </p:blipFill>
          <p:spPr>
            <a:xfrm>
              <a:off x="1493519" y="4126314"/>
              <a:ext cx="345925" cy="187166"/>
            </a:xfrm>
            <a:prstGeom prst="rect">
              <a:avLst/>
            </a:prstGeom>
          </p:spPr>
        </p:pic>
        <p:pic>
          <p:nvPicPr>
            <p:cNvPr id="194" name="object 194"/>
            <p:cNvPicPr/>
            <p:nvPr/>
          </p:nvPicPr>
          <p:blipFill>
            <a:blip r:embed="rId93"/>
            <a:stretch>
              <a:fillRect/>
            </a:stretch>
          </p:blipFill>
          <p:spPr>
            <a:xfrm>
              <a:off x="1877097" y="4126314"/>
              <a:ext cx="96903" cy="183048"/>
            </a:xfrm>
            <a:prstGeom prst="rect">
              <a:avLst/>
            </a:prstGeom>
          </p:spPr>
        </p:pic>
        <p:sp>
          <p:nvSpPr>
            <p:cNvPr id="195" name="object 195"/>
            <p:cNvSpPr/>
            <p:nvPr/>
          </p:nvSpPr>
          <p:spPr>
            <a:xfrm>
              <a:off x="1975345" y="4130347"/>
              <a:ext cx="163046" cy="250451"/>
            </a:xfrm>
            <a:custGeom>
              <a:avLst/>
              <a:gdLst/>
              <a:ahLst/>
              <a:cxnLst/>
              <a:rect l="l" t="t" r="r" b="b"/>
              <a:pathLst>
                <a:path w="184785" h="283845">
                  <a:moveTo>
                    <a:pt x="39623" y="283749"/>
                  </a:moveTo>
                  <a:lnTo>
                    <a:pt x="25907" y="283749"/>
                  </a:lnTo>
                  <a:lnTo>
                    <a:pt x="16763" y="280701"/>
                  </a:lnTo>
                  <a:lnTo>
                    <a:pt x="13715" y="248697"/>
                  </a:lnTo>
                  <a:lnTo>
                    <a:pt x="21335" y="250221"/>
                  </a:lnTo>
                  <a:lnTo>
                    <a:pt x="27431" y="251745"/>
                  </a:lnTo>
                  <a:lnTo>
                    <a:pt x="41243" y="251745"/>
                  </a:lnTo>
                  <a:lnTo>
                    <a:pt x="70080" y="220003"/>
                  </a:lnTo>
                  <a:lnTo>
                    <a:pt x="73247" y="210597"/>
                  </a:lnTo>
                  <a:lnTo>
                    <a:pt x="74771" y="209073"/>
                  </a:lnTo>
                  <a:lnTo>
                    <a:pt x="74771" y="206025"/>
                  </a:lnTo>
                  <a:lnTo>
                    <a:pt x="76295" y="202882"/>
                  </a:lnTo>
                  <a:lnTo>
                    <a:pt x="0" y="0"/>
                  </a:lnTo>
                  <a:lnTo>
                    <a:pt x="36575" y="0"/>
                  </a:lnTo>
                  <a:lnTo>
                    <a:pt x="79343" y="117443"/>
                  </a:lnTo>
                  <a:lnTo>
                    <a:pt x="82772" y="128285"/>
                  </a:lnTo>
                  <a:lnTo>
                    <a:pt x="93059" y="163258"/>
                  </a:lnTo>
                  <a:lnTo>
                    <a:pt x="100107" y="140386"/>
                  </a:lnTo>
                  <a:lnTo>
                    <a:pt x="103989" y="128928"/>
                  </a:lnTo>
                  <a:lnTo>
                    <a:pt x="108299" y="117443"/>
                  </a:lnTo>
                  <a:lnTo>
                    <a:pt x="151066" y="0"/>
                  </a:lnTo>
                  <a:lnTo>
                    <a:pt x="184594" y="0"/>
                  </a:lnTo>
                  <a:lnTo>
                    <a:pt x="108299" y="206025"/>
                  </a:lnTo>
                  <a:lnTo>
                    <a:pt x="92440" y="243744"/>
                  </a:lnTo>
                  <a:lnTo>
                    <a:pt x="68675" y="276129"/>
                  </a:lnTo>
                  <a:lnTo>
                    <a:pt x="47418" y="283416"/>
                  </a:lnTo>
                  <a:lnTo>
                    <a:pt x="39623" y="283749"/>
                  </a:lnTo>
                  <a:close/>
                </a:path>
              </a:pathLst>
            </a:custGeom>
            <a:solidFill>
              <a:srgbClr val="FF0000"/>
            </a:solidFill>
          </p:spPr>
          <p:txBody>
            <a:bodyPr wrap="square" lIns="0" tIns="0" rIns="0" bIns="0" rtlCol="0"/>
            <a:lstStyle/>
            <a:p>
              <a:endParaRPr/>
            </a:p>
          </p:txBody>
        </p:sp>
      </p:grpSp>
      <p:grpSp>
        <p:nvGrpSpPr>
          <p:cNvPr id="196" name="object 196"/>
          <p:cNvGrpSpPr/>
          <p:nvPr/>
        </p:nvGrpSpPr>
        <p:grpSpPr>
          <a:xfrm>
            <a:off x="2504599" y="4062357"/>
            <a:ext cx="1001497" cy="251124"/>
            <a:chOff x="2352198" y="4062355"/>
            <a:chExt cx="1001497" cy="251124"/>
          </a:xfrm>
        </p:grpSpPr>
        <p:pic>
          <p:nvPicPr>
            <p:cNvPr id="197" name="object 197"/>
            <p:cNvPicPr/>
            <p:nvPr/>
          </p:nvPicPr>
          <p:blipFill>
            <a:blip r:embed="rId94"/>
            <a:stretch>
              <a:fillRect/>
            </a:stretch>
          </p:blipFill>
          <p:spPr>
            <a:xfrm>
              <a:off x="2352198" y="4126313"/>
              <a:ext cx="339202" cy="187166"/>
            </a:xfrm>
            <a:prstGeom prst="rect">
              <a:avLst/>
            </a:prstGeom>
          </p:spPr>
        </p:pic>
        <p:pic>
          <p:nvPicPr>
            <p:cNvPr id="198" name="object 198"/>
            <p:cNvPicPr/>
            <p:nvPr/>
          </p:nvPicPr>
          <p:blipFill>
            <a:blip r:embed="rId95"/>
            <a:stretch>
              <a:fillRect/>
            </a:stretch>
          </p:blipFill>
          <p:spPr>
            <a:xfrm>
              <a:off x="2727708" y="4126313"/>
              <a:ext cx="145396" cy="183048"/>
            </a:xfrm>
            <a:prstGeom prst="rect">
              <a:avLst/>
            </a:prstGeom>
          </p:spPr>
        </p:pic>
        <p:sp>
          <p:nvSpPr>
            <p:cNvPr id="199" name="object 199"/>
            <p:cNvSpPr/>
            <p:nvPr/>
          </p:nvSpPr>
          <p:spPr>
            <a:xfrm>
              <a:off x="2902687" y="4067063"/>
              <a:ext cx="87966" cy="243728"/>
            </a:xfrm>
            <a:custGeom>
              <a:avLst/>
              <a:gdLst/>
              <a:ahLst/>
              <a:cxnLst/>
              <a:rect l="l" t="t" r="r" b="b"/>
              <a:pathLst>
                <a:path w="99695" h="276225">
                  <a:moveTo>
                    <a:pt x="79009" y="276082"/>
                  </a:moveTo>
                  <a:lnTo>
                    <a:pt x="44195" y="270033"/>
                  </a:lnTo>
                  <a:lnTo>
                    <a:pt x="36575" y="266985"/>
                  </a:lnTo>
                  <a:lnTo>
                    <a:pt x="24669" y="228861"/>
                  </a:lnTo>
                  <a:lnTo>
                    <a:pt x="24383" y="215169"/>
                  </a:lnTo>
                  <a:lnTo>
                    <a:pt x="24383" y="97631"/>
                  </a:lnTo>
                  <a:lnTo>
                    <a:pt x="0" y="97631"/>
                  </a:lnTo>
                  <a:lnTo>
                    <a:pt x="0" y="71723"/>
                  </a:lnTo>
                  <a:lnTo>
                    <a:pt x="24383" y="71723"/>
                  </a:lnTo>
                  <a:lnTo>
                    <a:pt x="24383" y="21335"/>
                  </a:lnTo>
                  <a:lnTo>
                    <a:pt x="59435" y="0"/>
                  </a:lnTo>
                  <a:lnTo>
                    <a:pt x="59435" y="71723"/>
                  </a:lnTo>
                  <a:lnTo>
                    <a:pt x="93059" y="71723"/>
                  </a:lnTo>
                  <a:lnTo>
                    <a:pt x="93059" y="97631"/>
                  </a:lnTo>
                  <a:lnTo>
                    <a:pt x="59435" y="97631"/>
                  </a:lnTo>
                  <a:lnTo>
                    <a:pt x="59435" y="231933"/>
                  </a:lnTo>
                  <a:lnTo>
                    <a:pt x="64103" y="241077"/>
                  </a:lnTo>
                  <a:lnTo>
                    <a:pt x="70199" y="244125"/>
                  </a:lnTo>
                  <a:lnTo>
                    <a:pt x="86963" y="244125"/>
                  </a:lnTo>
                  <a:lnTo>
                    <a:pt x="93059" y="242601"/>
                  </a:lnTo>
                  <a:lnTo>
                    <a:pt x="99155" y="273081"/>
                  </a:lnTo>
                  <a:lnTo>
                    <a:pt x="91678" y="274843"/>
                  </a:lnTo>
                  <a:lnTo>
                    <a:pt x="85058" y="275748"/>
                  </a:lnTo>
                  <a:lnTo>
                    <a:pt x="79009" y="276082"/>
                  </a:lnTo>
                  <a:close/>
                </a:path>
              </a:pathLst>
            </a:custGeom>
            <a:solidFill>
              <a:srgbClr val="FF0000"/>
            </a:solidFill>
          </p:spPr>
          <p:txBody>
            <a:bodyPr wrap="square" lIns="0" tIns="0" rIns="0" bIns="0" rtlCol="0"/>
            <a:lstStyle/>
            <a:p>
              <a:endParaRPr/>
            </a:p>
          </p:txBody>
        </p:sp>
        <p:pic>
          <p:nvPicPr>
            <p:cNvPr id="200" name="object 200"/>
            <p:cNvPicPr/>
            <p:nvPr/>
          </p:nvPicPr>
          <p:blipFill>
            <a:blip r:embed="rId96"/>
            <a:stretch>
              <a:fillRect/>
            </a:stretch>
          </p:blipFill>
          <p:spPr>
            <a:xfrm>
              <a:off x="3014381" y="4126314"/>
              <a:ext cx="273227" cy="187166"/>
            </a:xfrm>
            <a:prstGeom prst="rect">
              <a:avLst/>
            </a:prstGeom>
          </p:spPr>
        </p:pic>
        <p:sp>
          <p:nvSpPr>
            <p:cNvPr id="201" name="object 201"/>
            <p:cNvSpPr/>
            <p:nvPr/>
          </p:nvSpPr>
          <p:spPr>
            <a:xfrm>
              <a:off x="3322319" y="4062355"/>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grpSp>
        <p:nvGrpSpPr>
          <p:cNvPr id="202" name="object 202"/>
          <p:cNvGrpSpPr/>
          <p:nvPr/>
        </p:nvGrpSpPr>
        <p:grpSpPr>
          <a:xfrm>
            <a:off x="3551368" y="4061695"/>
            <a:ext cx="693447" cy="252132"/>
            <a:chOff x="3398968" y="4061695"/>
            <a:chExt cx="693447" cy="252132"/>
          </a:xfrm>
        </p:grpSpPr>
        <p:sp>
          <p:nvSpPr>
            <p:cNvPr id="203" name="object 203"/>
            <p:cNvSpPr/>
            <p:nvPr/>
          </p:nvSpPr>
          <p:spPr>
            <a:xfrm>
              <a:off x="3398968" y="4062355"/>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pic>
          <p:nvPicPr>
            <p:cNvPr id="204" name="object 204"/>
            <p:cNvPicPr/>
            <p:nvPr/>
          </p:nvPicPr>
          <p:blipFill>
            <a:blip r:embed="rId97"/>
            <a:stretch>
              <a:fillRect/>
            </a:stretch>
          </p:blipFill>
          <p:spPr>
            <a:xfrm>
              <a:off x="3466624" y="4126314"/>
              <a:ext cx="164222" cy="187166"/>
            </a:xfrm>
            <a:prstGeom prst="rect">
              <a:avLst/>
            </a:prstGeom>
          </p:spPr>
        </p:pic>
        <p:sp>
          <p:nvSpPr>
            <p:cNvPr id="205" name="object 205"/>
            <p:cNvSpPr/>
            <p:nvPr/>
          </p:nvSpPr>
          <p:spPr>
            <a:xfrm>
              <a:off x="3668492" y="4061695"/>
              <a:ext cx="222996" cy="252132"/>
            </a:xfrm>
            <a:custGeom>
              <a:avLst/>
              <a:gdLst/>
              <a:ahLst/>
              <a:cxnLst/>
              <a:rect l="l" t="t" r="r" b="b"/>
              <a:pathLst>
                <a:path w="252727" h="285750">
                  <a:moveTo>
                    <a:pt x="175450" y="175437"/>
                  </a:moveTo>
                  <a:lnTo>
                    <a:pt x="169354" y="134289"/>
                  </a:lnTo>
                  <a:lnTo>
                    <a:pt x="146494" y="94361"/>
                  </a:lnTo>
                  <a:lnTo>
                    <a:pt x="140296" y="89369"/>
                  </a:lnTo>
                  <a:lnTo>
                    <a:pt x="140296" y="178485"/>
                  </a:lnTo>
                  <a:lnTo>
                    <a:pt x="139395" y="196811"/>
                  </a:lnTo>
                  <a:lnTo>
                    <a:pt x="123532" y="236499"/>
                  </a:lnTo>
                  <a:lnTo>
                    <a:pt x="85432" y="256311"/>
                  </a:lnTo>
                  <a:lnTo>
                    <a:pt x="73609" y="254787"/>
                  </a:lnTo>
                  <a:lnTo>
                    <a:pt x="72313" y="254622"/>
                  </a:lnTo>
                  <a:lnTo>
                    <a:pt x="41148" y="230403"/>
                  </a:lnTo>
                  <a:lnTo>
                    <a:pt x="32054" y="178485"/>
                  </a:lnTo>
                  <a:lnTo>
                    <a:pt x="32080" y="175437"/>
                  </a:lnTo>
                  <a:lnTo>
                    <a:pt x="40360" y="131749"/>
                  </a:lnTo>
                  <a:lnTo>
                    <a:pt x="76060" y="101841"/>
                  </a:lnTo>
                  <a:lnTo>
                    <a:pt x="86956" y="100672"/>
                  </a:lnTo>
                  <a:lnTo>
                    <a:pt x="97840" y="101841"/>
                  </a:lnTo>
                  <a:lnTo>
                    <a:pt x="131940" y="131127"/>
                  </a:lnTo>
                  <a:lnTo>
                    <a:pt x="140296" y="178485"/>
                  </a:lnTo>
                  <a:lnTo>
                    <a:pt x="140296" y="89369"/>
                  </a:lnTo>
                  <a:lnTo>
                    <a:pt x="99136" y="73571"/>
                  </a:lnTo>
                  <a:lnTo>
                    <a:pt x="90004" y="73240"/>
                  </a:lnTo>
                  <a:lnTo>
                    <a:pt x="73723" y="74955"/>
                  </a:lnTo>
                  <a:lnTo>
                    <a:pt x="59143" y="80098"/>
                  </a:lnTo>
                  <a:lnTo>
                    <a:pt x="46253" y="88671"/>
                  </a:lnTo>
                  <a:lnTo>
                    <a:pt x="35052" y="100672"/>
                  </a:lnTo>
                  <a:lnTo>
                    <a:pt x="35052" y="0"/>
                  </a:lnTo>
                  <a:lnTo>
                    <a:pt x="0" y="0"/>
                  </a:lnTo>
                  <a:lnTo>
                    <a:pt x="0" y="280695"/>
                  </a:lnTo>
                  <a:lnTo>
                    <a:pt x="32004" y="280695"/>
                  </a:lnTo>
                  <a:lnTo>
                    <a:pt x="32004" y="254787"/>
                  </a:lnTo>
                  <a:lnTo>
                    <a:pt x="43192" y="267919"/>
                  </a:lnTo>
                  <a:lnTo>
                    <a:pt x="56248" y="277507"/>
                  </a:lnTo>
                  <a:lnTo>
                    <a:pt x="71297" y="283375"/>
                  </a:lnTo>
                  <a:lnTo>
                    <a:pt x="88480" y="285369"/>
                  </a:lnTo>
                  <a:lnTo>
                    <a:pt x="105943" y="283400"/>
                  </a:lnTo>
                  <a:lnTo>
                    <a:pt x="149440" y="256311"/>
                  </a:lnTo>
                  <a:lnTo>
                    <a:pt x="169341" y="221627"/>
                  </a:lnTo>
                  <a:lnTo>
                    <a:pt x="173977" y="200126"/>
                  </a:lnTo>
                  <a:lnTo>
                    <a:pt x="175450" y="175437"/>
                  </a:lnTo>
                  <a:close/>
                </a:path>
                <a:path w="252727" h="285750">
                  <a:moveTo>
                    <a:pt x="252310" y="749"/>
                  </a:moveTo>
                  <a:lnTo>
                    <a:pt x="217271" y="749"/>
                  </a:lnTo>
                  <a:lnTo>
                    <a:pt x="217271" y="281165"/>
                  </a:lnTo>
                  <a:lnTo>
                    <a:pt x="252310" y="281165"/>
                  </a:lnTo>
                  <a:lnTo>
                    <a:pt x="252310" y="749"/>
                  </a:lnTo>
                  <a:close/>
                </a:path>
              </a:pathLst>
            </a:custGeom>
            <a:solidFill>
              <a:srgbClr val="FF0000"/>
            </a:solidFill>
          </p:spPr>
          <p:txBody>
            <a:bodyPr wrap="square" lIns="0" tIns="0" rIns="0" bIns="0" rtlCol="0"/>
            <a:lstStyle/>
            <a:p>
              <a:endParaRPr/>
            </a:p>
          </p:txBody>
        </p:sp>
        <p:pic>
          <p:nvPicPr>
            <p:cNvPr id="206" name="object 206"/>
            <p:cNvPicPr/>
            <p:nvPr/>
          </p:nvPicPr>
          <p:blipFill>
            <a:blip r:embed="rId98"/>
            <a:stretch>
              <a:fillRect/>
            </a:stretch>
          </p:blipFill>
          <p:spPr>
            <a:xfrm>
              <a:off x="3926944" y="4126398"/>
              <a:ext cx="165471" cy="187082"/>
            </a:xfrm>
            <a:prstGeom prst="rect">
              <a:avLst/>
            </a:prstGeom>
          </p:spPr>
        </p:pic>
      </p:grpSp>
      <p:sp>
        <p:nvSpPr>
          <p:cNvPr id="207" name="object 207"/>
          <p:cNvSpPr/>
          <p:nvPr/>
        </p:nvSpPr>
        <p:spPr>
          <a:xfrm>
            <a:off x="4292302" y="4274821"/>
            <a:ext cx="35299" cy="35299"/>
          </a:xfrm>
          <a:custGeom>
            <a:avLst/>
            <a:gdLst/>
            <a:ahLst/>
            <a:cxnLst/>
            <a:rect l="l" t="t" r="r" b="b"/>
            <a:pathLst>
              <a:path w="40004" h="40004">
                <a:moveTo>
                  <a:pt x="39624" y="39623"/>
                </a:moveTo>
                <a:lnTo>
                  <a:pt x="0" y="39623"/>
                </a:lnTo>
                <a:lnTo>
                  <a:pt x="0" y="0"/>
                </a:lnTo>
                <a:lnTo>
                  <a:pt x="39624" y="0"/>
                </a:lnTo>
                <a:lnTo>
                  <a:pt x="39624" y="39623"/>
                </a:lnTo>
                <a:close/>
              </a:path>
            </a:pathLst>
          </a:custGeom>
          <a:solidFill>
            <a:srgbClr val="FF0000"/>
          </a:solidFill>
        </p:spPr>
        <p:txBody>
          <a:bodyPr wrap="square" lIns="0" tIns="0" rIns="0" bIns="0" rtlCol="0"/>
          <a:lstStyle/>
          <a:p>
            <a:endParaRPr/>
          </a:p>
        </p:txBody>
      </p:sp>
      <p:sp>
        <p:nvSpPr>
          <p:cNvPr id="208" name="object 208"/>
          <p:cNvSpPr/>
          <p:nvPr/>
        </p:nvSpPr>
        <p:spPr>
          <a:xfrm>
            <a:off x="4586792" y="4062356"/>
            <a:ext cx="33618" cy="247650"/>
          </a:xfrm>
          <a:custGeom>
            <a:avLst/>
            <a:gdLst/>
            <a:ahLst/>
            <a:cxnLst/>
            <a:rect l="l" t="t" r="r" b="b"/>
            <a:pathLst>
              <a:path w="38100" h="280670">
                <a:moveTo>
                  <a:pt x="38100" y="280416"/>
                </a:moveTo>
                <a:lnTo>
                  <a:pt x="0" y="280416"/>
                </a:lnTo>
                <a:lnTo>
                  <a:pt x="0" y="0"/>
                </a:lnTo>
                <a:lnTo>
                  <a:pt x="38100" y="0"/>
                </a:lnTo>
                <a:lnTo>
                  <a:pt x="38100" y="280416"/>
                </a:lnTo>
                <a:close/>
              </a:path>
            </a:pathLst>
          </a:custGeom>
          <a:solidFill>
            <a:srgbClr val="FF0000"/>
          </a:solidFill>
        </p:spPr>
        <p:txBody>
          <a:bodyPr wrap="square" lIns="0" tIns="0" rIns="0" bIns="0" rtlCol="0"/>
          <a:lstStyle/>
          <a:p>
            <a:endParaRPr/>
          </a:p>
        </p:txBody>
      </p:sp>
      <p:pic>
        <p:nvPicPr>
          <p:cNvPr id="209" name="object 209"/>
          <p:cNvPicPr/>
          <p:nvPr/>
        </p:nvPicPr>
        <p:blipFill>
          <a:blip r:embed="rId99"/>
          <a:stretch>
            <a:fillRect/>
          </a:stretch>
        </p:blipFill>
        <p:spPr>
          <a:xfrm>
            <a:off x="4672853" y="4126314"/>
            <a:ext cx="145396" cy="183048"/>
          </a:xfrm>
          <a:prstGeom prst="rect">
            <a:avLst/>
          </a:prstGeom>
        </p:spPr>
      </p:pic>
      <p:grpSp>
        <p:nvGrpSpPr>
          <p:cNvPr id="210" name="object 210"/>
          <p:cNvGrpSpPr/>
          <p:nvPr/>
        </p:nvGrpSpPr>
        <p:grpSpPr>
          <a:xfrm>
            <a:off x="5044328" y="4061695"/>
            <a:ext cx="458963" cy="251785"/>
            <a:chOff x="4891928" y="4061695"/>
            <a:chExt cx="458963" cy="251785"/>
          </a:xfrm>
        </p:grpSpPr>
        <p:sp>
          <p:nvSpPr>
            <p:cNvPr id="211" name="object 211"/>
            <p:cNvSpPr/>
            <p:nvPr/>
          </p:nvSpPr>
          <p:spPr>
            <a:xfrm>
              <a:off x="4891928" y="4061695"/>
              <a:ext cx="257175" cy="249331"/>
            </a:xfrm>
            <a:custGeom>
              <a:avLst/>
              <a:gdLst/>
              <a:ahLst/>
              <a:cxnLst/>
              <a:rect l="l" t="t" r="r" b="b"/>
              <a:pathLst>
                <a:path w="291464" h="282575">
                  <a:moveTo>
                    <a:pt x="99148" y="279171"/>
                  </a:moveTo>
                  <a:lnTo>
                    <a:pt x="94576" y="248691"/>
                  </a:lnTo>
                  <a:lnTo>
                    <a:pt x="88480" y="250215"/>
                  </a:lnTo>
                  <a:lnTo>
                    <a:pt x="70192" y="250215"/>
                  </a:lnTo>
                  <a:lnTo>
                    <a:pt x="64096" y="247167"/>
                  </a:lnTo>
                  <a:lnTo>
                    <a:pt x="59524" y="238023"/>
                  </a:lnTo>
                  <a:lnTo>
                    <a:pt x="59524" y="103720"/>
                  </a:lnTo>
                  <a:lnTo>
                    <a:pt x="94576" y="103720"/>
                  </a:lnTo>
                  <a:lnTo>
                    <a:pt x="94576" y="77812"/>
                  </a:lnTo>
                  <a:lnTo>
                    <a:pt x="59524" y="77812"/>
                  </a:lnTo>
                  <a:lnTo>
                    <a:pt x="59524" y="6096"/>
                  </a:lnTo>
                  <a:lnTo>
                    <a:pt x="25908" y="27432"/>
                  </a:lnTo>
                  <a:lnTo>
                    <a:pt x="25908" y="77812"/>
                  </a:lnTo>
                  <a:lnTo>
                    <a:pt x="0" y="77812"/>
                  </a:lnTo>
                  <a:lnTo>
                    <a:pt x="0" y="103720"/>
                  </a:lnTo>
                  <a:lnTo>
                    <a:pt x="25908" y="103720"/>
                  </a:lnTo>
                  <a:lnTo>
                    <a:pt x="25908" y="221259"/>
                  </a:lnTo>
                  <a:lnTo>
                    <a:pt x="26162" y="234950"/>
                  </a:lnTo>
                  <a:lnTo>
                    <a:pt x="36576" y="273075"/>
                  </a:lnTo>
                  <a:lnTo>
                    <a:pt x="44196" y="276123"/>
                  </a:lnTo>
                  <a:lnTo>
                    <a:pt x="49580" y="279006"/>
                  </a:lnTo>
                  <a:lnTo>
                    <a:pt x="56426" y="280885"/>
                  </a:lnTo>
                  <a:lnTo>
                    <a:pt x="64414" y="281914"/>
                  </a:lnTo>
                  <a:lnTo>
                    <a:pt x="73240" y="282219"/>
                  </a:lnTo>
                  <a:lnTo>
                    <a:pt x="79222" y="282168"/>
                  </a:lnTo>
                  <a:lnTo>
                    <a:pt x="85623" y="281838"/>
                  </a:lnTo>
                  <a:lnTo>
                    <a:pt x="92316" y="280936"/>
                  </a:lnTo>
                  <a:lnTo>
                    <a:pt x="99148" y="279171"/>
                  </a:lnTo>
                  <a:close/>
                </a:path>
                <a:path w="291464" h="282575">
                  <a:moveTo>
                    <a:pt x="291363" y="151053"/>
                  </a:moveTo>
                  <a:lnTo>
                    <a:pt x="285267" y="106768"/>
                  </a:lnTo>
                  <a:lnTo>
                    <a:pt x="252234" y="77736"/>
                  </a:lnTo>
                  <a:lnTo>
                    <a:pt x="221157" y="73240"/>
                  </a:lnTo>
                  <a:lnTo>
                    <a:pt x="203733" y="74955"/>
                  </a:lnTo>
                  <a:lnTo>
                    <a:pt x="188010" y="80098"/>
                  </a:lnTo>
                  <a:lnTo>
                    <a:pt x="174015" y="88671"/>
                  </a:lnTo>
                  <a:lnTo>
                    <a:pt x="161721" y="100672"/>
                  </a:lnTo>
                  <a:lnTo>
                    <a:pt x="161721" y="0"/>
                  </a:lnTo>
                  <a:lnTo>
                    <a:pt x="126580" y="0"/>
                  </a:lnTo>
                  <a:lnTo>
                    <a:pt x="126580" y="280695"/>
                  </a:lnTo>
                  <a:lnTo>
                    <a:pt x="161721" y="280695"/>
                  </a:lnTo>
                  <a:lnTo>
                    <a:pt x="161721" y="169341"/>
                  </a:lnTo>
                  <a:lnTo>
                    <a:pt x="162013" y="157607"/>
                  </a:lnTo>
                  <a:lnTo>
                    <a:pt x="174485" y="119392"/>
                  </a:lnTo>
                  <a:lnTo>
                    <a:pt x="215061" y="102196"/>
                  </a:lnTo>
                  <a:lnTo>
                    <a:pt x="224764" y="103035"/>
                  </a:lnTo>
                  <a:lnTo>
                    <a:pt x="254495" y="129336"/>
                  </a:lnTo>
                  <a:lnTo>
                    <a:pt x="257733" y="151053"/>
                  </a:lnTo>
                  <a:lnTo>
                    <a:pt x="257733" y="280695"/>
                  </a:lnTo>
                  <a:lnTo>
                    <a:pt x="291363" y="280695"/>
                  </a:lnTo>
                  <a:lnTo>
                    <a:pt x="291363" y="151053"/>
                  </a:lnTo>
                  <a:close/>
                </a:path>
              </a:pathLst>
            </a:custGeom>
            <a:solidFill>
              <a:srgbClr val="FF0000"/>
            </a:solidFill>
          </p:spPr>
          <p:txBody>
            <a:bodyPr wrap="square" lIns="0" tIns="0" rIns="0" bIns="0" rtlCol="0"/>
            <a:lstStyle/>
            <a:p>
              <a:endParaRPr/>
            </a:p>
          </p:txBody>
        </p:sp>
        <p:pic>
          <p:nvPicPr>
            <p:cNvPr id="212" name="object 212"/>
            <p:cNvPicPr/>
            <p:nvPr/>
          </p:nvPicPr>
          <p:blipFill>
            <a:blip r:embed="rId100"/>
            <a:stretch>
              <a:fillRect/>
            </a:stretch>
          </p:blipFill>
          <p:spPr>
            <a:xfrm>
              <a:off x="5185421" y="4126314"/>
              <a:ext cx="165470" cy="187166"/>
            </a:xfrm>
            <a:prstGeom prst="rect">
              <a:avLst/>
            </a:prstGeom>
          </p:spPr>
        </p:pic>
      </p:grpSp>
      <p:grpSp>
        <p:nvGrpSpPr>
          <p:cNvPr id="213" name="object 213"/>
          <p:cNvGrpSpPr/>
          <p:nvPr/>
        </p:nvGrpSpPr>
        <p:grpSpPr>
          <a:xfrm>
            <a:off x="5718614" y="4057651"/>
            <a:ext cx="547798" cy="255829"/>
            <a:chOff x="5566214" y="4057650"/>
            <a:chExt cx="547798" cy="255829"/>
          </a:xfrm>
        </p:grpSpPr>
        <p:sp>
          <p:nvSpPr>
            <p:cNvPr id="214" name="object 214"/>
            <p:cNvSpPr/>
            <p:nvPr/>
          </p:nvSpPr>
          <p:spPr>
            <a:xfrm>
              <a:off x="5566214" y="4057650"/>
              <a:ext cx="105335" cy="252132"/>
            </a:xfrm>
            <a:custGeom>
              <a:avLst/>
              <a:gdLst/>
              <a:ahLst/>
              <a:cxnLst/>
              <a:rect l="l" t="t" r="r" b="b"/>
              <a:pathLst>
                <a:path w="119379" h="285750">
                  <a:moveTo>
                    <a:pt x="64103" y="285273"/>
                  </a:moveTo>
                  <a:lnTo>
                    <a:pt x="30479" y="285273"/>
                  </a:lnTo>
                  <a:lnTo>
                    <a:pt x="30479" y="108299"/>
                  </a:lnTo>
                  <a:lnTo>
                    <a:pt x="0" y="108299"/>
                  </a:lnTo>
                  <a:lnTo>
                    <a:pt x="0" y="82391"/>
                  </a:lnTo>
                  <a:lnTo>
                    <a:pt x="30479" y="82391"/>
                  </a:lnTo>
                  <a:lnTo>
                    <a:pt x="30479" y="61055"/>
                  </a:lnTo>
                  <a:lnTo>
                    <a:pt x="40469" y="17907"/>
                  </a:lnTo>
                  <a:lnTo>
                    <a:pt x="76128" y="547"/>
                  </a:lnTo>
                  <a:lnTo>
                    <a:pt x="86963" y="0"/>
                  </a:lnTo>
                  <a:lnTo>
                    <a:pt x="94106" y="261"/>
                  </a:lnTo>
                  <a:lnTo>
                    <a:pt x="101822" y="952"/>
                  </a:lnTo>
                  <a:lnTo>
                    <a:pt x="118967" y="3048"/>
                  </a:lnTo>
                  <a:lnTo>
                    <a:pt x="112871" y="33528"/>
                  </a:lnTo>
                  <a:lnTo>
                    <a:pt x="106775" y="32004"/>
                  </a:lnTo>
                  <a:lnTo>
                    <a:pt x="82391" y="32004"/>
                  </a:lnTo>
                  <a:lnTo>
                    <a:pt x="74771" y="33528"/>
                  </a:lnTo>
                  <a:lnTo>
                    <a:pt x="70199" y="38100"/>
                  </a:lnTo>
                  <a:lnTo>
                    <a:pt x="67151" y="42767"/>
                  </a:lnTo>
                  <a:lnTo>
                    <a:pt x="64103" y="50387"/>
                  </a:lnTo>
                  <a:lnTo>
                    <a:pt x="64103" y="82391"/>
                  </a:lnTo>
                  <a:lnTo>
                    <a:pt x="103727" y="82391"/>
                  </a:lnTo>
                  <a:lnTo>
                    <a:pt x="103727" y="108299"/>
                  </a:lnTo>
                  <a:lnTo>
                    <a:pt x="64103" y="108299"/>
                  </a:lnTo>
                  <a:lnTo>
                    <a:pt x="64103" y="285273"/>
                  </a:lnTo>
                  <a:close/>
                </a:path>
              </a:pathLst>
            </a:custGeom>
            <a:solidFill>
              <a:srgbClr val="FF0000"/>
            </a:solidFill>
          </p:spPr>
          <p:txBody>
            <a:bodyPr wrap="square" lIns="0" tIns="0" rIns="0" bIns="0" rtlCol="0"/>
            <a:lstStyle/>
            <a:p>
              <a:endParaRPr/>
            </a:p>
          </p:txBody>
        </p:sp>
        <p:pic>
          <p:nvPicPr>
            <p:cNvPr id="215" name="object 215"/>
            <p:cNvPicPr/>
            <p:nvPr/>
          </p:nvPicPr>
          <p:blipFill>
            <a:blip r:embed="rId101"/>
            <a:stretch>
              <a:fillRect/>
            </a:stretch>
          </p:blipFill>
          <p:spPr>
            <a:xfrm>
              <a:off x="5680597" y="4130348"/>
              <a:ext cx="145396" cy="183131"/>
            </a:xfrm>
            <a:prstGeom prst="rect">
              <a:avLst/>
            </a:prstGeom>
          </p:spPr>
        </p:pic>
        <p:sp>
          <p:nvSpPr>
            <p:cNvPr id="216" name="object 216"/>
            <p:cNvSpPr/>
            <p:nvPr/>
          </p:nvSpPr>
          <p:spPr>
            <a:xfrm>
              <a:off x="5856922" y="4067063"/>
              <a:ext cx="87966" cy="243728"/>
            </a:xfrm>
            <a:custGeom>
              <a:avLst/>
              <a:gdLst/>
              <a:ahLst/>
              <a:cxnLst/>
              <a:rect l="l" t="t" r="r" b="b"/>
              <a:pathLst>
                <a:path w="99695" h="276225">
                  <a:moveTo>
                    <a:pt x="79009" y="276082"/>
                  </a:moveTo>
                  <a:lnTo>
                    <a:pt x="44195" y="270033"/>
                  </a:lnTo>
                  <a:lnTo>
                    <a:pt x="36575" y="266985"/>
                  </a:lnTo>
                  <a:lnTo>
                    <a:pt x="24669" y="228861"/>
                  </a:lnTo>
                  <a:lnTo>
                    <a:pt x="24383" y="215169"/>
                  </a:lnTo>
                  <a:lnTo>
                    <a:pt x="24383" y="97631"/>
                  </a:lnTo>
                  <a:lnTo>
                    <a:pt x="0" y="97631"/>
                  </a:lnTo>
                  <a:lnTo>
                    <a:pt x="0" y="71723"/>
                  </a:lnTo>
                  <a:lnTo>
                    <a:pt x="24383" y="71723"/>
                  </a:lnTo>
                  <a:lnTo>
                    <a:pt x="24383" y="21335"/>
                  </a:lnTo>
                  <a:lnTo>
                    <a:pt x="59435" y="0"/>
                  </a:lnTo>
                  <a:lnTo>
                    <a:pt x="59435" y="71723"/>
                  </a:lnTo>
                  <a:lnTo>
                    <a:pt x="93059" y="71723"/>
                  </a:lnTo>
                  <a:lnTo>
                    <a:pt x="93059" y="97631"/>
                  </a:lnTo>
                  <a:lnTo>
                    <a:pt x="59435" y="97631"/>
                  </a:lnTo>
                  <a:lnTo>
                    <a:pt x="59435" y="231933"/>
                  </a:lnTo>
                  <a:lnTo>
                    <a:pt x="64103" y="241077"/>
                  </a:lnTo>
                  <a:lnTo>
                    <a:pt x="70199" y="244125"/>
                  </a:lnTo>
                  <a:lnTo>
                    <a:pt x="86963" y="244125"/>
                  </a:lnTo>
                  <a:lnTo>
                    <a:pt x="93059" y="242601"/>
                  </a:lnTo>
                  <a:lnTo>
                    <a:pt x="99155" y="273081"/>
                  </a:lnTo>
                  <a:lnTo>
                    <a:pt x="91678" y="274843"/>
                  </a:lnTo>
                  <a:lnTo>
                    <a:pt x="85058" y="275748"/>
                  </a:lnTo>
                  <a:lnTo>
                    <a:pt x="79009" y="276082"/>
                  </a:lnTo>
                  <a:close/>
                </a:path>
              </a:pathLst>
            </a:custGeom>
            <a:solidFill>
              <a:srgbClr val="FF0000"/>
            </a:solidFill>
          </p:spPr>
          <p:txBody>
            <a:bodyPr wrap="square" lIns="0" tIns="0" rIns="0" bIns="0" rtlCol="0"/>
            <a:lstStyle/>
            <a:p>
              <a:endParaRPr/>
            </a:p>
          </p:txBody>
        </p:sp>
        <p:pic>
          <p:nvPicPr>
            <p:cNvPr id="217" name="object 217"/>
            <p:cNvPicPr/>
            <p:nvPr/>
          </p:nvPicPr>
          <p:blipFill>
            <a:blip r:embed="rId102"/>
            <a:stretch>
              <a:fillRect/>
            </a:stretch>
          </p:blipFill>
          <p:spPr>
            <a:xfrm>
              <a:off x="5968616" y="4130348"/>
              <a:ext cx="145396" cy="183131"/>
            </a:xfrm>
            <a:prstGeom prst="rect">
              <a:avLst/>
            </a:prstGeom>
          </p:spPr>
        </p:pic>
      </p:grpSp>
      <p:pic>
        <p:nvPicPr>
          <p:cNvPr id="218" name="object 218"/>
          <p:cNvPicPr/>
          <p:nvPr/>
        </p:nvPicPr>
        <p:blipFill>
          <a:blip r:embed="rId103"/>
          <a:stretch>
            <a:fillRect/>
          </a:stretch>
        </p:blipFill>
        <p:spPr>
          <a:xfrm>
            <a:off x="6313479" y="4126315"/>
            <a:ext cx="269193" cy="187166"/>
          </a:xfrm>
          <a:prstGeom prst="rect">
            <a:avLst/>
          </a:prstGeom>
        </p:spPr>
      </p:pic>
      <p:sp>
        <p:nvSpPr>
          <p:cNvPr id="219" name="object 219"/>
          <p:cNvSpPr/>
          <p:nvPr/>
        </p:nvSpPr>
        <p:spPr>
          <a:xfrm>
            <a:off x="6624441" y="4275661"/>
            <a:ext cx="38100" cy="83484"/>
          </a:xfrm>
          <a:custGeom>
            <a:avLst/>
            <a:gdLst/>
            <a:ahLst/>
            <a:cxnLst/>
            <a:rect l="l" t="t" r="r" b="b"/>
            <a:pathLst>
              <a:path w="43179" h="94614">
                <a:moveTo>
                  <a:pt x="10668" y="94583"/>
                </a:moveTo>
                <a:lnTo>
                  <a:pt x="0" y="79343"/>
                </a:lnTo>
                <a:lnTo>
                  <a:pt x="7620" y="76295"/>
                </a:lnTo>
                <a:lnTo>
                  <a:pt x="13716" y="71723"/>
                </a:lnTo>
                <a:lnTo>
                  <a:pt x="22860" y="38195"/>
                </a:lnTo>
                <a:lnTo>
                  <a:pt x="3048" y="38195"/>
                </a:lnTo>
                <a:lnTo>
                  <a:pt x="3048" y="0"/>
                </a:lnTo>
                <a:lnTo>
                  <a:pt x="42672" y="0"/>
                </a:lnTo>
                <a:lnTo>
                  <a:pt x="42672" y="38195"/>
                </a:lnTo>
                <a:lnTo>
                  <a:pt x="30170" y="79581"/>
                </a:lnTo>
                <a:lnTo>
                  <a:pt x="18121" y="89963"/>
                </a:lnTo>
                <a:lnTo>
                  <a:pt x="10668" y="94583"/>
                </a:lnTo>
                <a:close/>
              </a:path>
            </a:pathLst>
          </a:custGeom>
          <a:solidFill>
            <a:srgbClr val="FF0000"/>
          </a:solidFill>
        </p:spPr>
        <p:txBody>
          <a:bodyPr wrap="square" lIns="0" tIns="0" rIns="0" bIns="0" rtlCol="0"/>
          <a:lstStyle/>
          <a:p>
            <a:endParaRPr/>
          </a:p>
        </p:txBody>
      </p:sp>
      <p:grpSp>
        <p:nvGrpSpPr>
          <p:cNvPr id="220" name="object 220"/>
          <p:cNvGrpSpPr/>
          <p:nvPr/>
        </p:nvGrpSpPr>
        <p:grpSpPr>
          <a:xfrm>
            <a:off x="6912459" y="4061684"/>
            <a:ext cx="1328404" cy="296171"/>
            <a:chOff x="6760058" y="4061683"/>
            <a:chExt cx="1328404" cy="296171"/>
          </a:xfrm>
        </p:grpSpPr>
        <p:sp>
          <p:nvSpPr>
            <p:cNvPr id="221" name="object 221"/>
            <p:cNvSpPr/>
            <p:nvPr/>
          </p:nvSpPr>
          <p:spPr>
            <a:xfrm>
              <a:off x="6760058" y="4061683"/>
              <a:ext cx="145676" cy="248210"/>
            </a:xfrm>
            <a:custGeom>
              <a:avLst/>
              <a:gdLst/>
              <a:ahLst/>
              <a:cxnLst/>
              <a:rect l="l" t="t" r="r" b="b"/>
              <a:pathLst>
                <a:path w="165100" h="281304">
                  <a:moveTo>
                    <a:pt x="164687" y="280701"/>
                  </a:moveTo>
                  <a:lnTo>
                    <a:pt x="129635" y="280701"/>
                  </a:lnTo>
                  <a:lnTo>
                    <a:pt x="129635" y="151066"/>
                  </a:lnTo>
                  <a:lnTo>
                    <a:pt x="129039" y="139349"/>
                  </a:lnTo>
                  <a:lnTo>
                    <a:pt x="105251" y="105441"/>
                  </a:lnTo>
                  <a:lnTo>
                    <a:pt x="86963" y="102203"/>
                  </a:lnTo>
                  <a:lnTo>
                    <a:pt x="79876" y="102750"/>
                  </a:lnTo>
                  <a:lnTo>
                    <a:pt x="43362" y="124905"/>
                  </a:lnTo>
                  <a:lnTo>
                    <a:pt x="33528" y="169354"/>
                  </a:lnTo>
                  <a:lnTo>
                    <a:pt x="33528" y="280701"/>
                  </a:lnTo>
                  <a:lnTo>
                    <a:pt x="0" y="280701"/>
                  </a:lnTo>
                  <a:lnTo>
                    <a:pt x="0" y="0"/>
                  </a:lnTo>
                  <a:lnTo>
                    <a:pt x="33528" y="0"/>
                  </a:lnTo>
                  <a:lnTo>
                    <a:pt x="33528" y="100679"/>
                  </a:lnTo>
                  <a:lnTo>
                    <a:pt x="46697" y="88677"/>
                  </a:lnTo>
                  <a:lnTo>
                    <a:pt x="61162" y="80105"/>
                  </a:lnTo>
                  <a:lnTo>
                    <a:pt x="77073" y="74961"/>
                  </a:lnTo>
                  <a:lnTo>
                    <a:pt x="94583" y="73247"/>
                  </a:lnTo>
                  <a:lnTo>
                    <a:pt x="105489" y="73794"/>
                  </a:lnTo>
                  <a:lnTo>
                    <a:pt x="141636" y="85986"/>
                  </a:lnTo>
                  <a:lnTo>
                    <a:pt x="162591" y="124920"/>
                  </a:lnTo>
                  <a:lnTo>
                    <a:pt x="164687" y="151066"/>
                  </a:lnTo>
                  <a:lnTo>
                    <a:pt x="164687" y="280701"/>
                  </a:lnTo>
                  <a:close/>
                </a:path>
              </a:pathLst>
            </a:custGeom>
            <a:solidFill>
              <a:srgbClr val="FF0000"/>
            </a:solidFill>
          </p:spPr>
          <p:txBody>
            <a:bodyPr wrap="square" lIns="0" tIns="0" rIns="0" bIns="0" rtlCol="0"/>
            <a:lstStyle/>
            <a:p>
              <a:endParaRPr/>
            </a:p>
          </p:txBody>
        </p:sp>
        <p:pic>
          <p:nvPicPr>
            <p:cNvPr id="222" name="object 222"/>
            <p:cNvPicPr/>
            <p:nvPr/>
          </p:nvPicPr>
          <p:blipFill>
            <a:blip r:embed="rId104"/>
            <a:stretch>
              <a:fillRect/>
            </a:stretch>
          </p:blipFill>
          <p:spPr>
            <a:xfrm>
              <a:off x="6940418" y="4126314"/>
              <a:ext cx="166827" cy="187166"/>
            </a:xfrm>
            <a:prstGeom prst="rect">
              <a:avLst/>
            </a:prstGeom>
          </p:spPr>
        </p:pic>
        <p:sp>
          <p:nvSpPr>
            <p:cNvPr id="223" name="object 223"/>
            <p:cNvSpPr/>
            <p:nvPr/>
          </p:nvSpPr>
          <p:spPr>
            <a:xfrm>
              <a:off x="7122121" y="4130348"/>
              <a:ext cx="246529" cy="179294"/>
            </a:xfrm>
            <a:custGeom>
              <a:avLst/>
              <a:gdLst/>
              <a:ahLst/>
              <a:cxnLst/>
              <a:rect l="l" t="t" r="r" b="b"/>
              <a:pathLst>
                <a:path w="279400" h="203200">
                  <a:moveTo>
                    <a:pt x="215074" y="202882"/>
                  </a:moveTo>
                  <a:lnTo>
                    <a:pt x="179927" y="202882"/>
                  </a:lnTo>
                  <a:lnTo>
                    <a:pt x="138779" y="45815"/>
                  </a:lnTo>
                  <a:lnTo>
                    <a:pt x="99155" y="202882"/>
                  </a:lnTo>
                  <a:lnTo>
                    <a:pt x="62483" y="202882"/>
                  </a:lnTo>
                  <a:lnTo>
                    <a:pt x="0" y="0"/>
                  </a:lnTo>
                  <a:lnTo>
                    <a:pt x="36575" y="0"/>
                  </a:lnTo>
                  <a:lnTo>
                    <a:pt x="80771" y="160210"/>
                  </a:lnTo>
                  <a:lnTo>
                    <a:pt x="81367" y="156541"/>
                  </a:lnTo>
                  <a:lnTo>
                    <a:pt x="83248" y="148006"/>
                  </a:lnTo>
                  <a:lnTo>
                    <a:pt x="86558" y="134881"/>
                  </a:lnTo>
                  <a:lnTo>
                    <a:pt x="91439" y="117443"/>
                  </a:lnTo>
                  <a:lnTo>
                    <a:pt x="123539" y="0"/>
                  </a:lnTo>
                  <a:lnTo>
                    <a:pt x="158591" y="0"/>
                  </a:lnTo>
                  <a:lnTo>
                    <a:pt x="189071" y="117443"/>
                  </a:lnTo>
                  <a:lnTo>
                    <a:pt x="198215" y="155638"/>
                  </a:lnTo>
                  <a:lnTo>
                    <a:pt x="210502" y="115919"/>
                  </a:lnTo>
                  <a:lnTo>
                    <a:pt x="245554" y="0"/>
                  </a:lnTo>
                  <a:lnTo>
                    <a:pt x="279082" y="0"/>
                  </a:lnTo>
                  <a:lnTo>
                    <a:pt x="215074" y="202882"/>
                  </a:lnTo>
                  <a:close/>
                </a:path>
              </a:pathLst>
            </a:custGeom>
            <a:solidFill>
              <a:srgbClr val="FF0000"/>
            </a:solidFill>
          </p:spPr>
          <p:txBody>
            <a:bodyPr wrap="square" lIns="0" tIns="0" rIns="0" bIns="0" rtlCol="0"/>
            <a:lstStyle/>
            <a:p>
              <a:endParaRPr/>
            </a:p>
          </p:txBody>
        </p:sp>
        <p:pic>
          <p:nvPicPr>
            <p:cNvPr id="224" name="object 224"/>
            <p:cNvPicPr/>
            <p:nvPr/>
          </p:nvPicPr>
          <p:blipFill>
            <a:blip r:embed="rId105"/>
            <a:stretch>
              <a:fillRect/>
            </a:stretch>
          </p:blipFill>
          <p:spPr>
            <a:xfrm>
              <a:off x="7383259" y="4126397"/>
              <a:ext cx="165471" cy="187082"/>
            </a:xfrm>
            <a:prstGeom prst="rect">
              <a:avLst/>
            </a:prstGeom>
          </p:spPr>
        </p:pic>
        <p:pic>
          <p:nvPicPr>
            <p:cNvPr id="225" name="object 225"/>
            <p:cNvPicPr/>
            <p:nvPr/>
          </p:nvPicPr>
          <p:blipFill>
            <a:blip r:embed="rId106"/>
            <a:stretch>
              <a:fillRect/>
            </a:stretch>
          </p:blipFill>
          <p:spPr>
            <a:xfrm>
              <a:off x="7566213" y="4130349"/>
              <a:ext cx="164222" cy="179014"/>
            </a:xfrm>
            <a:prstGeom prst="rect">
              <a:avLst/>
            </a:prstGeom>
          </p:spPr>
        </p:pic>
        <p:pic>
          <p:nvPicPr>
            <p:cNvPr id="226" name="object 226"/>
            <p:cNvPicPr/>
            <p:nvPr/>
          </p:nvPicPr>
          <p:blipFill>
            <a:blip r:embed="rId107"/>
            <a:stretch>
              <a:fillRect/>
            </a:stretch>
          </p:blipFill>
          <p:spPr>
            <a:xfrm>
              <a:off x="7747915" y="4126314"/>
              <a:ext cx="164222" cy="187166"/>
            </a:xfrm>
            <a:prstGeom prst="rect">
              <a:avLst/>
            </a:prstGeom>
          </p:spPr>
        </p:pic>
        <p:pic>
          <p:nvPicPr>
            <p:cNvPr id="227" name="object 227"/>
            <p:cNvPicPr/>
            <p:nvPr/>
          </p:nvPicPr>
          <p:blipFill>
            <a:blip r:embed="rId108"/>
            <a:stretch>
              <a:fillRect/>
            </a:stretch>
          </p:blipFill>
          <p:spPr>
            <a:xfrm>
              <a:off x="7948445" y="4126314"/>
              <a:ext cx="140017" cy="231541"/>
            </a:xfrm>
            <a:prstGeom prst="rect">
              <a:avLst/>
            </a:prstGeom>
          </p:spPr>
        </p:pic>
      </p:grpSp>
      <p:grpSp>
        <p:nvGrpSpPr>
          <p:cNvPr id="228" name="object 228"/>
          <p:cNvGrpSpPr/>
          <p:nvPr/>
        </p:nvGrpSpPr>
        <p:grpSpPr>
          <a:xfrm>
            <a:off x="986426" y="4540987"/>
            <a:ext cx="749672" cy="187082"/>
            <a:chOff x="834026" y="4540987"/>
            <a:chExt cx="749672" cy="187082"/>
          </a:xfrm>
        </p:grpSpPr>
        <p:sp>
          <p:nvSpPr>
            <p:cNvPr id="229" name="object 229"/>
            <p:cNvSpPr/>
            <p:nvPr/>
          </p:nvSpPr>
          <p:spPr>
            <a:xfrm>
              <a:off x="834026" y="4540987"/>
              <a:ext cx="242607" cy="183216"/>
            </a:xfrm>
            <a:custGeom>
              <a:avLst/>
              <a:gdLst/>
              <a:ahLst/>
              <a:cxnLst/>
              <a:rect l="l" t="t" r="r" b="b"/>
              <a:pathLst>
                <a:path w="274955" h="207645">
                  <a:moveTo>
                    <a:pt x="274605" y="207454"/>
                  </a:moveTo>
                  <a:lnTo>
                    <a:pt x="240982" y="207454"/>
                  </a:lnTo>
                  <a:lnTo>
                    <a:pt x="240982" y="79343"/>
                  </a:lnTo>
                  <a:lnTo>
                    <a:pt x="240696" y="69596"/>
                  </a:lnTo>
                  <a:lnTo>
                    <a:pt x="239839" y="61162"/>
                  </a:lnTo>
                  <a:lnTo>
                    <a:pt x="238410" y="54174"/>
                  </a:lnTo>
                  <a:lnTo>
                    <a:pt x="236410" y="48768"/>
                  </a:lnTo>
                  <a:lnTo>
                    <a:pt x="234886" y="42672"/>
                  </a:lnTo>
                  <a:lnTo>
                    <a:pt x="230314" y="38100"/>
                  </a:lnTo>
                  <a:lnTo>
                    <a:pt x="224218" y="35052"/>
                  </a:lnTo>
                  <a:lnTo>
                    <a:pt x="219646" y="30480"/>
                  </a:lnTo>
                  <a:lnTo>
                    <a:pt x="212026" y="28956"/>
                  </a:lnTo>
                  <a:lnTo>
                    <a:pt x="204406" y="28956"/>
                  </a:lnTo>
                  <a:lnTo>
                    <a:pt x="163100" y="51545"/>
                  </a:lnTo>
                  <a:lnTo>
                    <a:pt x="154019" y="88487"/>
                  </a:lnTo>
                  <a:lnTo>
                    <a:pt x="154019" y="207454"/>
                  </a:lnTo>
                  <a:lnTo>
                    <a:pt x="120491" y="207454"/>
                  </a:lnTo>
                  <a:lnTo>
                    <a:pt x="120491" y="74771"/>
                  </a:lnTo>
                  <a:lnTo>
                    <a:pt x="119919" y="64119"/>
                  </a:lnTo>
                  <a:lnTo>
                    <a:pt x="93345" y="29789"/>
                  </a:lnTo>
                  <a:lnTo>
                    <a:pt x="83915" y="28956"/>
                  </a:lnTo>
                  <a:lnTo>
                    <a:pt x="77081" y="29503"/>
                  </a:lnTo>
                  <a:lnTo>
                    <a:pt x="42482" y="52006"/>
                  </a:lnTo>
                  <a:lnTo>
                    <a:pt x="33528" y="102203"/>
                  </a:lnTo>
                  <a:lnTo>
                    <a:pt x="33528" y="207454"/>
                  </a:lnTo>
                  <a:lnTo>
                    <a:pt x="0" y="207454"/>
                  </a:lnTo>
                  <a:lnTo>
                    <a:pt x="0" y="4572"/>
                  </a:lnTo>
                  <a:lnTo>
                    <a:pt x="30480" y="4572"/>
                  </a:lnTo>
                  <a:lnTo>
                    <a:pt x="30480" y="32004"/>
                  </a:lnTo>
                  <a:lnTo>
                    <a:pt x="35601" y="25431"/>
                  </a:lnTo>
                  <a:lnTo>
                    <a:pt x="72866" y="2286"/>
                  </a:lnTo>
                  <a:lnTo>
                    <a:pt x="91535" y="0"/>
                  </a:lnTo>
                  <a:lnTo>
                    <a:pt x="102417" y="571"/>
                  </a:lnTo>
                  <a:lnTo>
                    <a:pt x="141255" y="20383"/>
                  </a:lnTo>
                  <a:lnTo>
                    <a:pt x="149447" y="35052"/>
                  </a:lnTo>
                  <a:lnTo>
                    <a:pt x="162051" y="19288"/>
                  </a:lnTo>
                  <a:lnTo>
                    <a:pt x="176772" y="8382"/>
                  </a:lnTo>
                  <a:lnTo>
                    <a:pt x="193475" y="2047"/>
                  </a:lnTo>
                  <a:lnTo>
                    <a:pt x="212026" y="0"/>
                  </a:lnTo>
                  <a:lnTo>
                    <a:pt x="226028" y="904"/>
                  </a:lnTo>
                  <a:lnTo>
                    <a:pt x="264921" y="25908"/>
                  </a:lnTo>
                  <a:lnTo>
                    <a:pt x="274605" y="67056"/>
                  </a:lnTo>
                  <a:lnTo>
                    <a:pt x="274605" y="207454"/>
                  </a:lnTo>
                  <a:close/>
                </a:path>
              </a:pathLst>
            </a:custGeom>
            <a:solidFill>
              <a:srgbClr val="FF0000"/>
            </a:solidFill>
          </p:spPr>
          <p:txBody>
            <a:bodyPr wrap="square" lIns="0" tIns="0" rIns="0" bIns="0" rtlCol="0"/>
            <a:lstStyle/>
            <a:p>
              <a:endParaRPr/>
            </a:p>
          </p:txBody>
        </p:sp>
        <p:pic>
          <p:nvPicPr>
            <p:cNvPr id="230" name="object 230"/>
            <p:cNvPicPr/>
            <p:nvPr/>
          </p:nvPicPr>
          <p:blipFill>
            <a:blip r:embed="rId109"/>
            <a:stretch>
              <a:fillRect/>
            </a:stretch>
          </p:blipFill>
          <p:spPr>
            <a:xfrm>
              <a:off x="1109942" y="4540987"/>
              <a:ext cx="168256" cy="187082"/>
            </a:xfrm>
            <a:prstGeom prst="rect">
              <a:avLst/>
            </a:prstGeom>
          </p:spPr>
        </p:pic>
        <p:pic>
          <p:nvPicPr>
            <p:cNvPr id="231" name="object 231"/>
            <p:cNvPicPr/>
            <p:nvPr/>
          </p:nvPicPr>
          <p:blipFill>
            <a:blip r:embed="rId110"/>
            <a:stretch>
              <a:fillRect/>
            </a:stretch>
          </p:blipFill>
          <p:spPr>
            <a:xfrm>
              <a:off x="1313161" y="4540987"/>
              <a:ext cx="270537" cy="187082"/>
            </a:xfrm>
            <a:prstGeom prst="rect">
              <a:avLst/>
            </a:prstGeom>
          </p:spPr>
        </p:pic>
      </p:grpSp>
      <p:grpSp>
        <p:nvGrpSpPr>
          <p:cNvPr id="232" name="object 232"/>
          <p:cNvGrpSpPr/>
          <p:nvPr/>
        </p:nvGrpSpPr>
        <p:grpSpPr>
          <a:xfrm>
            <a:off x="2096818" y="4476526"/>
            <a:ext cx="999144" cy="251627"/>
            <a:chOff x="1944417" y="4476526"/>
            <a:chExt cx="999144" cy="251627"/>
          </a:xfrm>
        </p:grpSpPr>
        <p:pic>
          <p:nvPicPr>
            <p:cNvPr id="233" name="object 233"/>
            <p:cNvPicPr/>
            <p:nvPr/>
          </p:nvPicPr>
          <p:blipFill>
            <a:blip r:embed="rId111"/>
            <a:stretch>
              <a:fillRect/>
            </a:stretch>
          </p:blipFill>
          <p:spPr>
            <a:xfrm>
              <a:off x="1944417" y="4540988"/>
              <a:ext cx="337856" cy="187166"/>
            </a:xfrm>
            <a:prstGeom prst="rect">
              <a:avLst/>
            </a:prstGeom>
          </p:spPr>
        </p:pic>
        <p:pic>
          <p:nvPicPr>
            <p:cNvPr id="234" name="object 234"/>
            <p:cNvPicPr/>
            <p:nvPr/>
          </p:nvPicPr>
          <p:blipFill>
            <a:blip r:embed="rId112"/>
            <a:stretch>
              <a:fillRect/>
            </a:stretch>
          </p:blipFill>
          <p:spPr>
            <a:xfrm>
              <a:off x="2317236" y="4540988"/>
              <a:ext cx="145396" cy="183048"/>
            </a:xfrm>
            <a:prstGeom prst="rect">
              <a:avLst/>
            </a:prstGeom>
          </p:spPr>
        </p:pic>
        <p:sp>
          <p:nvSpPr>
            <p:cNvPr id="235" name="object 235"/>
            <p:cNvSpPr/>
            <p:nvPr/>
          </p:nvSpPr>
          <p:spPr>
            <a:xfrm>
              <a:off x="2493476" y="4481737"/>
              <a:ext cx="86285" cy="243728"/>
            </a:xfrm>
            <a:custGeom>
              <a:avLst/>
              <a:gdLst/>
              <a:ahLst/>
              <a:cxnLst/>
              <a:rect l="l" t="t" r="r" b="b"/>
              <a:pathLst>
                <a:path w="97789" h="276225">
                  <a:moveTo>
                    <a:pt x="77700" y="276082"/>
                  </a:moveTo>
                  <a:lnTo>
                    <a:pt x="36575" y="266985"/>
                  </a:lnTo>
                  <a:lnTo>
                    <a:pt x="24669" y="228861"/>
                  </a:lnTo>
                  <a:lnTo>
                    <a:pt x="24383" y="215169"/>
                  </a:lnTo>
                  <a:lnTo>
                    <a:pt x="24383" y="97631"/>
                  </a:lnTo>
                  <a:lnTo>
                    <a:pt x="0" y="97631"/>
                  </a:lnTo>
                  <a:lnTo>
                    <a:pt x="0" y="71723"/>
                  </a:lnTo>
                  <a:lnTo>
                    <a:pt x="24383" y="71723"/>
                  </a:lnTo>
                  <a:lnTo>
                    <a:pt x="24383" y="21335"/>
                  </a:lnTo>
                  <a:lnTo>
                    <a:pt x="57911" y="0"/>
                  </a:lnTo>
                  <a:lnTo>
                    <a:pt x="57911" y="71723"/>
                  </a:lnTo>
                  <a:lnTo>
                    <a:pt x="93059" y="71723"/>
                  </a:lnTo>
                  <a:lnTo>
                    <a:pt x="93059" y="97631"/>
                  </a:lnTo>
                  <a:lnTo>
                    <a:pt x="57911" y="97631"/>
                  </a:lnTo>
                  <a:lnTo>
                    <a:pt x="57911" y="225837"/>
                  </a:lnTo>
                  <a:lnTo>
                    <a:pt x="59435" y="231933"/>
                  </a:lnTo>
                  <a:lnTo>
                    <a:pt x="61055" y="234981"/>
                  </a:lnTo>
                  <a:lnTo>
                    <a:pt x="61055" y="238029"/>
                  </a:lnTo>
                  <a:lnTo>
                    <a:pt x="65627" y="242601"/>
                  </a:lnTo>
                  <a:lnTo>
                    <a:pt x="68675" y="244125"/>
                  </a:lnTo>
                  <a:lnTo>
                    <a:pt x="86963" y="244125"/>
                  </a:lnTo>
                  <a:lnTo>
                    <a:pt x="93059" y="242601"/>
                  </a:lnTo>
                  <a:lnTo>
                    <a:pt x="97631" y="273081"/>
                  </a:lnTo>
                  <a:lnTo>
                    <a:pt x="90797" y="274843"/>
                  </a:lnTo>
                  <a:lnTo>
                    <a:pt x="84105" y="275748"/>
                  </a:lnTo>
                  <a:lnTo>
                    <a:pt x="77700" y="276082"/>
                  </a:lnTo>
                  <a:close/>
                </a:path>
              </a:pathLst>
            </a:custGeom>
            <a:solidFill>
              <a:srgbClr val="FF0000"/>
            </a:solidFill>
          </p:spPr>
          <p:txBody>
            <a:bodyPr wrap="square" lIns="0" tIns="0" rIns="0" bIns="0" rtlCol="0"/>
            <a:lstStyle/>
            <a:p>
              <a:endParaRPr/>
            </a:p>
          </p:txBody>
        </p:sp>
        <p:pic>
          <p:nvPicPr>
            <p:cNvPr id="236" name="object 236"/>
            <p:cNvPicPr/>
            <p:nvPr/>
          </p:nvPicPr>
          <p:blipFill>
            <a:blip r:embed="rId113"/>
            <a:stretch>
              <a:fillRect/>
            </a:stretch>
          </p:blipFill>
          <p:spPr>
            <a:xfrm>
              <a:off x="2605256" y="4540987"/>
              <a:ext cx="271882" cy="187082"/>
            </a:xfrm>
            <a:prstGeom prst="rect">
              <a:avLst/>
            </a:prstGeom>
          </p:spPr>
        </p:pic>
        <p:sp>
          <p:nvSpPr>
            <p:cNvPr id="237" name="object 237"/>
            <p:cNvSpPr/>
            <p:nvPr/>
          </p:nvSpPr>
          <p:spPr>
            <a:xfrm>
              <a:off x="2912185" y="4476526"/>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sp>
        <p:nvSpPr>
          <p:cNvPr id="238" name="object 238"/>
          <p:cNvSpPr/>
          <p:nvPr/>
        </p:nvSpPr>
        <p:spPr>
          <a:xfrm>
            <a:off x="3453451" y="4477624"/>
            <a:ext cx="300318" cy="246529"/>
          </a:xfrm>
          <a:custGeom>
            <a:avLst/>
            <a:gdLst/>
            <a:ahLst/>
            <a:cxnLst/>
            <a:rect l="l" t="t" r="r" b="b"/>
            <a:pathLst>
              <a:path w="340360" h="279400">
                <a:moveTo>
                  <a:pt x="277660" y="76390"/>
                </a:moveTo>
                <a:lnTo>
                  <a:pt x="244030" y="76390"/>
                </a:lnTo>
                <a:lnTo>
                  <a:pt x="210502" y="192316"/>
                </a:lnTo>
                <a:lnTo>
                  <a:pt x="198310" y="232029"/>
                </a:lnTo>
                <a:lnTo>
                  <a:pt x="187642" y="193840"/>
                </a:lnTo>
                <a:lnTo>
                  <a:pt x="158686" y="76390"/>
                </a:lnTo>
                <a:lnTo>
                  <a:pt x="122021" y="76390"/>
                </a:lnTo>
                <a:lnTo>
                  <a:pt x="90017" y="193840"/>
                </a:lnTo>
                <a:lnTo>
                  <a:pt x="82969" y="224358"/>
                </a:lnTo>
                <a:lnTo>
                  <a:pt x="80797" y="232918"/>
                </a:lnTo>
                <a:lnTo>
                  <a:pt x="79349" y="236601"/>
                </a:lnTo>
                <a:lnTo>
                  <a:pt x="35052" y="76390"/>
                </a:lnTo>
                <a:lnTo>
                  <a:pt x="0" y="76390"/>
                </a:lnTo>
                <a:lnTo>
                  <a:pt x="62585" y="279273"/>
                </a:lnTo>
                <a:lnTo>
                  <a:pt x="97637" y="279273"/>
                </a:lnTo>
                <a:lnTo>
                  <a:pt x="138785" y="122110"/>
                </a:lnTo>
                <a:lnTo>
                  <a:pt x="146494" y="157264"/>
                </a:lnTo>
                <a:lnTo>
                  <a:pt x="178498" y="279273"/>
                </a:lnTo>
                <a:lnTo>
                  <a:pt x="215074" y="279273"/>
                </a:lnTo>
                <a:lnTo>
                  <a:pt x="277660" y="76390"/>
                </a:lnTo>
                <a:close/>
              </a:path>
              <a:path w="340360" h="279400">
                <a:moveTo>
                  <a:pt x="340233" y="76301"/>
                </a:moveTo>
                <a:lnTo>
                  <a:pt x="306616" y="76301"/>
                </a:lnTo>
                <a:lnTo>
                  <a:pt x="306616" y="279273"/>
                </a:lnTo>
                <a:lnTo>
                  <a:pt x="340233" y="279273"/>
                </a:lnTo>
                <a:lnTo>
                  <a:pt x="340233" y="76301"/>
                </a:lnTo>
                <a:close/>
              </a:path>
              <a:path w="340360" h="279400">
                <a:moveTo>
                  <a:pt x="340233" y="0"/>
                </a:moveTo>
                <a:lnTo>
                  <a:pt x="306616" y="0"/>
                </a:lnTo>
                <a:lnTo>
                  <a:pt x="306616" y="38201"/>
                </a:lnTo>
                <a:lnTo>
                  <a:pt x="340233" y="38201"/>
                </a:lnTo>
                <a:lnTo>
                  <a:pt x="340233" y="0"/>
                </a:lnTo>
                <a:close/>
              </a:path>
            </a:pathLst>
          </a:custGeom>
          <a:solidFill>
            <a:srgbClr val="FF0000"/>
          </a:solidFill>
        </p:spPr>
        <p:txBody>
          <a:bodyPr wrap="square" lIns="0" tIns="0" rIns="0" bIns="0" rtlCol="0"/>
          <a:lstStyle/>
          <a:p>
            <a:endParaRPr/>
          </a:p>
        </p:txBody>
      </p:sp>
      <p:sp>
        <p:nvSpPr>
          <p:cNvPr id="239" name="object 239"/>
          <p:cNvSpPr/>
          <p:nvPr/>
        </p:nvSpPr>
        <p:spPr>
          <a:xfrm>
            <a:off x="3798794" y="4476526"/>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sp>
        <p:nvSpPr>
          <p:cNvPr id="240" name="object 240"/>
          <p:cNvSpPr/>
          <p:nvPr/>
        </p:nvSpPr>
        <p:spPr>
          <a:xfrm>
            <a:off x="3876787" y="4476526"/>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nvGrpSpPr>
          <p:cNvPr id="241" name="object 241"/>
          <p:cNvGrpSpPr/>
          <p:nvPr/>
        </p:nvGrpSpPr>
        <p:grpSpPr>
          <a:xfrm>
            <a:off x="4285241" y="4476358"/>
            <a:ext cx="347270" cy="252132"/>
            <a:chOff x="4132841" y="4476357"/>
            <a:chExt cx="347270" cy="252132"/>
          </a:xfrm>
        </p:grpSpPr>
        <p:sp>
          <p:nvSpPr>
            <p:cNvPr id="242" name="object 242"/>
            <p:cNvSpPr/>
            <p:nvPr/>
          </p:nvSpPr>
          <p:spPr>
            <a:xfrm>
              <a:off x="4132841" y="4476357"/>
              <a:ext cx="155201" cy="252132"/>
            </a:xfrm>
            <a:custGeom>
              <a:avLst/>
              <a:gdLst/>
              <a:ahLst/>
              <a:cxnLst/>
              <a:rect l="l" t="t" r="r" b="b"/>
              <a:pathLst>
                <a:path w="175895" h="285750">
                  <a:moveTo>
                    <a:pt x="32004" y="280701"/>
                  </a:moveTo>
                  <a:lnTo>
                    <a:pt x="0" y="280701"/>
                  </a:lnTo>
                  <a:lnTo>
                    <a:pt x="0" y="0"/>
                  </a:lnTo>
                  <a:lnTo>
                    <a:pt x="35052" y="0"/>
                  </a:lnTo>
                  <a:lnTo>
                    <a:pt x="35052" y="100679"/>
                  </a:lnTo>
                  <a:lnTo>
                    <a:pt x="86963" y="100679"/>
                  </a:lnTo>
                  <a:lnTo>
                    <a:pt x="47244" y="120586"/>
                  </a:lnTo>
                  <a:lnTo>
                    <a:pt x="32885" y="159805"/>
                  </a:lnTo>
                  <a:lnTo>
                    <a:pt x="32054" y="178498"/>
                  </a:lnTo>
                  <a:lnTo>
                    <a:pt x="32575" y="194150"/>
                  </a:lnTo>
                  <a:lnTo>
                    <a:pt x="50037" y="241530"/>
                  </a:lnTo>
                  <a:lnTo>
                    <a:pt x="73610" y="254793"/>
                  </a:lnTo>
                  <a:lnTo>
                    <a:pt x="32004" y="254793"/>
                  </a:lnTo>
                  <a:lnTo>
                    <a:pt x="32004" y="280701"/>
                  </a:lnTo>
                  <a:close/>
                </a:path>
                <a:path w="175895" h="285750">
                  <a:moveTo>
                    <a:pt x="149447" y="256317"/>
                  </a:moveTo>
                  <a:lnTo>
                    <a:pt x="85439" y="256317"/>
                  </a:lnTo>
                  <a:lnTo>
                    <a:pt x="96321" y="255150"/>
                  </a:lnTo>
                  <a:lnTo>
                    <a:pt x="106203" y="251555"/>
                  </a:lnTo>
                  <a:lnTo>
                    <a:pt x="136493" y="212681"/>
                  </a:lnTo>
                  <a:lnTo>
                    <a:pt x="140303" y="178498"/>
                  </a:lnTo>
                  <a:lnTo>
                    <a:pt x="139422" y="160234"/>
                  </a:lnTo>
                  <a:lnTo>
                    <a:pt x="125063" y="120586"/>
                  </a:lnTo>
                  <a:lnTo>
                    <a:pt x="86963" y="100679"/>
                  </a:lnTo>
                  <a:lnTo>
                    <a:pt x="35052" y="100679"/>
                  </a:lnTo>
                  <a:lnTo>
                    <a:pt x="46251" y="88677"/>
                  </a:lnTo>
                  <a:lnTo>
                    <a:pt x="59138" y="80105"/>
                  </a:lnTo>
                  <a:lnTo>
                    <a:pt x="73722" y="74961"/>
                  </a:lnTo>
                  <a:lnTo>
                    <a:pt x="90011" y="73247"/>
                  </a:lnTo>
                  <a:lnTo>
                    <a:pt x="99131" y="73580"/>
                  </a:lnTo>
                  <a:lnTo>
                    <a:pt x="139922" y="89058"/>
                  </a:lnTo>
                  <a:lnTo>
                    <a:pt x="166519" y="125191"/>
                  </a:lnTo>
                  <a:lnTo>
                    <a:pt x="175140" y="164306"/>
                  </a:lnTo>
                  <a:lnTo>
                    <a:pt x="175450" y="175450"/>
                  </a:lnTo>
                  <a:lnTo>
                    <a:pt x="173972" y="200127"/>
                  </a:lnTo>
                  <a:lnTo>
                    <a:pt x="169342" y="221634"/>
                  </a:lnTo>
                  <a:lnTo>
                    <a:pt x="161265" y="240266"/>
                  </a:lnTo>
                  <a:lnTo>
                    <a:pt x="149447" y="256317"/>
                  </a:lnTo>
                  <a:close/>
                </a:path>
                <a:path w="175895" h="285750">
                  <a:moveTo>
                    <a:pt x="88487" y="285368"/>
                  </a:moveTo>
                  <a:lnTo>
                    <a:pt x="71303" y="283377"/>
                  </a:lnTo>
                  <a:lnTo>
                    <a:pt x="56245" y="277510"/>
                  </a:lnTo>
                  <a:lnTo>
                    <a:pt x="43186" y="267929"/>
                  </a:lnTo>
                  <a:lnTo>
                    <a:pt x="32004" y="254793"/>
                  </a:lnTo>
                  <a:lnTo>
                    <a:pt x="73610" y="254793"/>
                  </a:lnTo>
                  <a:lnTo>
                    <a:pt x="85439" y="256317"/>
                  </a:lnTo>
                  <a:lnTo>
                    <a:pt x="149447" y="256317"/>
                  </a:lnTo>
                  <a:lnTo>
                    <a:pt x="136278" y="268572"/>
                  </a:lnTo>
                  <a:lnTo>
                    <a:pt x="121824" y="277701"/>
                  </a:lnTo>
                  <a:lnTo>
                    <a:pt x="105941" y="283401"/>
                  </a:lnTo>
                  <a:lnTo>
                    <a:pt x="88487" y="285368"/>
                  </a:lnTo>
                  <a:close/>
                </a:path>
              </a:pathLst>
            </a:custGeom>
            <a:solidFill>
              <a:srgbClr val="FF0000"/>
            </a:solidFill>
          </p:spPr>
          <p:txBody>
            <a:bodyPr wrap="square" lIns="0" tIns="0" rIns="0" bIns="0" rtlCol="0"/>
            <a:lstStyle/>
            <a:p>
              <a:endParaRPr/>
            </a:p>
          </p:txBody>
        </p:sp>
        <p:pic>
          <p:nvPicPr>
            <p:cNvPr id="243" name="object 243"/>
            <p:cNvPicPr/>
            <p:nvPr/>
          </p:nvPicPr>
          <p:blipFill>
            <a:blip r:embed="rId114"/>
            <a:stretch>
              <a:fillRect/>
            </a:stretch>
          </p:blipFill>
          <p:spPr>
            <a:xfrm>
              <a:off x="4315889" y="4540986"/>
              <a:ext cx="164222" cy="187082"/>
            </a:xfrm>
            <a:prstGeom prst="rect">
              <a:avLst/>
            </a:prstGeom>
          </p:spPr>
        </p:pic>
      </p:grpSp>
      <p:grpSp>
        <p:nvGrpSpPr>
          <p:cNvPr id="244" name="object 244"/>
          <p:cNvGrpSpPr/>
          <p:nvPr/>
        </p:nvGrpSpPr>
        <p:grpSpPr>
          <a:xfrm>
            <a:off x="4991895" y="4476357"/>
            <a:ext cx="1437788" cy="252256"/>
            <a:chOff x="4839495" y="4476357"/>
            <a:chExt cx="1437788" cy="252256"/>
          </a:xfrm>
        </p:grpSpPr>
        <p:sp>
          <p:nvSpPr>
            <p:cNvPr id="245" name="object 245"/>
            <p:cNvSpPr/>
            <p:nvPr/>
          </p:nvSpPr>
          <p:spPr>
            <a:xfrm>
              <a:off x="4839495" y="4540914"/>
              <a:ext cx="527797" cy="187699"/>
            </a:xfrm>
            <a:custGeom>
              <a:avLst/>
              <a:gdLst/>
              <a:ahLst/>
              <a:cxnLst/>
              <a:rect l="l" t="t" r="r" b="b"/>
              <a:pathLst>
                <a:path w="598170" h="212725">
                  <a:moveTo>
                    <a:pt x="187528" y="105244"/>
                  </a:moveTo>
                  <a:lnTo>
                    <a:pt x="180860" y="60655"/>
                  </a:lnTo>
                  <a:lnTo>
                    <a:pt x="161620" y="27432"/>
                  </a:lnTo>
                  <a:lnTo>
                    <a:pt x="150952" y="18542"/>
                  </a:lnTo>
                  <a:lnTo>
                    <a:pt x="150952" y="85432"/>
                  </a:lnTo>
                  <a:lnTo>
                    <a:pt x="37985" y="85432"/>
                  </a:lnTo>
                  <a:lnTo>
                    <a:pt x="54838" y="44196"/>
                  </a:lnTo>
                  <a:lnTo>
                    <a:pt x="94462" y="27432"/>
                  </a:lnTo>
                  <a:lnTo>
                    <a:pt x="107353" y="28803"/>
                  </a:lnTo>
                  <a:lnTo>
                    <a:pt x="142303" y="54787"/>
                  </a:lnTo>
                  <a:lnTo>
                    <a:pt x="150952" y="85432"/>
                  </a:lnTo>
                  <a:lnTo>
                    <a:pt x="150952" y="18542"/>
                  </a:lnTo>
                  <a:lnTo>
                    <a:pt x="147231" y="15430"/>
                  </a:lnTo>
                  <a:lnTo>
                    <a:pt x="131432" y="6858"/>
                  </a:lnTo>
                  <a:lnTo>
                    <a:pt x="113944" y="1714"/>
                  </a:lnTo>
                  <a:lnTo>
                    <a:pt x="94462" y="0"/>
                  </a:lnTo>
                  <a:lnTo>
                    <a:pt x="74752" y="1714"/>
                  </a:lnTo>
                  <a:lnTo>
                    <a:pt x="25793" y="27432"/>
                  </a:lnTo>
                  <a:lnTo>
                    <a:pt x="6553" y="61988"/>
                  </a:lnTo>
                  <a:lnTo>
                    <a:pt x="0" y="105244"/>
                  </a:lnTo>
                  <a:lnTo>
                    <a:pt x="101" y="109816"/>
                  </a:lnTo>
                  <a:lnTo>
                    <a:pt x="6553" y="151434"/>
                  </a:lnTo>
                  <a:lnTo>
                    <a:pt x="25793" y="184594"/>
                  </a:lnTo>
                  <a:lnTo>
                    <a:pt x="75399" y="210388"/>
                  </a:lnTo>
                  <a:lnTo>
                    <a:pt x="95986" y="212115"/>
                  </a:lnTo>
                  <a:lnTo>
                    <a:pt x="113398" y="210959"/>
                  </a:lnTo>
                  <a:lnTo>
                    <a:pt x="154000" y="193738"/>
                  </a:lnTo>
                  <a:lnTo>
                    <a:pt x="180568" y="160731"/>
                  </a:lnTo>
                  <a:lnTo>
                    <a:pt x="186004" y="146494"/>
                  </a:lnTo>
                  <a:lnTo>
                    <a:pt x="150952" y="141922"/>
                  </a:lnTo>
                  <a:lnTo>
                    <a:pt x="146062" y="151638"/>
                  </a:lnTo>
                  <a:lnTo>
                    <a:pt x="140766" y="160210"/>
                  </a:lnTo>
                  <a:lnTo>
                    <a:pt x="105727" y="182499"/>
                  </a:lnTo>
                  <a:lnTo>
                    <a:pt x="95986" y="183070"/>
                  </a:lnTo>
                  <a:lnTo>
                    <a:pt x="83985" y="181927"/>
                  </a:lnTo>
                  <a:lnTo>
                    <a:pt x="46799" y="155422"/>
                  </a:lnTo>
                  <a:lnTo>
                    <a:pt x="34937" y="114388"/>
                  </a:lnTo>
                  <a:lnTo>
                    <a:pt x="186004" y="114388"/>
                  </a:lnTo>
                  <a:lnTo>
                    <a:pt x="187528" y="109816"/>
                  </a:lnTo>
                  <a:lnTo>
                    <a:pt x="187528" y="105244"/>
                  </a:lnTo>
                  <a:close/>
                </a:path>
                <a:path w="598170" h="212725">
                  <a:moveTo>
                    <a:pt x="394982" y="207543"/>
                  </a:moveTo>
                  <a:lnTo>
                    <a:pt x="320217" y="99250"/>
                  </a:lnTo>
                  <a:lnTo>
                    <a:pt x="390410" y="4660"/>
                  </a:lnTo>
                  <a:lnTo>
                    <a:pt x="349262" y="4660"/>
                  </a:lnTo>
                  <a:lnTo>
                    <a:pt x="315645" y="51904"/>
                  </a:lnTo>
                  <a:lnTo>
                    <a:pt x="311302" y="56769"/>
                  </a:lnTo>
                  <a:lnTo>
                    <a:pt x="307263" y="62204"/>
                  </a:lnTo>
                  <a:lnTo>
                    <a:pt x="298881" y="74866"/>
                  </a:lnTo>
                  <a:lnTo>
                    <a:pt x="296303" y="69989"/>
                  </a:lnTo>
                  <a:lnTo>
                    <a:pt x="293166" y="64528"/>
                  </a:lnTo>
                  <a:lnTo>
                    <a:pt x="289445" y="58496"/>
                  </a:lnTo>
                  <a:lnTo>
                    <a:pt x="254685" y="4660"/>
                  </a:lnTo>
                  <a:lnTo>
                    <a:pt x="211912" y="4660"/>
                  </a:lnTo>
                  <a:lnTo>
                    <a:pt x="280593" y="100774"/>
                  </a:lnTo>
                  <a:lnTo>
                    <a:pt x="205816" y="207543"/>
                  </a:lnTo>
                  <a:lnTo>
                    <a:pt x="247065" y="207543"/>
                  </a:lnTo>
                  <a:lnTo>
                    <a:pt x="300405" y="126682"/>
                  </a:lnTo>
                  <a:lnTo>
                    <a:pt x="311073" y="143446"/>
                  </a:lnTo>
                  <a:lnTo>
                    <a:pt x="353834" y="207543"/>
                  </a:lnTo>
                  <a:lnTo>
                    <a:pt x="394982" y="207543"/>
                  </a:lnTo>
                  <a:close/>
                </a:path>
                <a:path w="598170" h="212725">
                  <a:moveTo>
                    <a:pt x="597966" y="105346"/>
                  </a:moveTo>
                  <a:lnTo>
                    <a:pt x="596722" y="85534"/>
                  </a:lnTo>
                  <a:lnTo>
                    <a:pt x="596480" y="81610"/>
                  </a:lnTo>
                  <a:lnTo>
                    <a:pt x="591858" y="60718"/>
                  </a:lnTo>
                  <a:lnTo>
                    <a:pt x="583780" y="42684"/>
                  </a:lnTo>
                  <a:lnTo>
                    <a:pt x="571957" y="27520"/>
                  </a:lnTo>
                  <a:lnTo>
                    <a:pt x="561289" y="18161"/>
                  </a:lnTo>
                  <a:lnTo>
                    <a:pt x="561289" y="85534"/>
                  </a:lnTo>
                  <a:lnTo>
                    <a:pt x="448424" y="85534"/>
                  </a:lnTo>
                  <a:lnTo>
                    <a:pt x="466712" y="44284"/>
                  </a:lnTo>
                  <a:lnTo>
                    <a:pt x="506425" y="27520"/>
                  </a:lnTo>
                  <a:lnTo>
                    <a:pt x="518668" y="28905"/>
                  </a:lnTo>
                  <a:lnTo>
                    <a:pt x="553999" y="54800"/>
                  </a:lnTo>
                  <a:lnTo>
                    <a:pt x="561289" y="85534"/>
                  </a:lnTo>
                  <a:lnTo>
                    <a:pt x="561289" y="18161"/>
                  </a:lnTo>
                  <a:lnTo>
                    <a:pt x="558292" y="15519"/>
                  </a:lnTo>
                  <a:lnTo>
                    <a:pt x="542620" y="6946"/>
                  </a:lnTo>
                  <a:lnTo>
                    <a:pt x="525233" y="1803"/>
                  </a:lnTo>
                  <a:lnTo>
                    <a:pt x="506425" y="88"/>
                  </a:lnTo>
                  <a:lnTo>
                    <a:pt x="485838" y="1803"/>
                  </a:lnTo>
                  <a:lnTo>
                    <a:pt x="437756" y="27520"/>
                  </a:lnTo>
                  <a:lnTo>
                    <a:pt x="417944" y="62052"/>
                  </a:lnTo>
                  <a:lnTo>
                    <a:pt x="411848" y="106870"/>
                  </a:lnTo>
                  <a:lnTo>
                    <a:pt x="413321" y="130594"/>
                  </a:lnTo>
                  <a:lnTo>
                    <a:pt x="425983" y="169519"/>
                  </a:lnTo>
                  <a:lnTo>
                    <a:pt x="468274" y="205257"/>
                  </a:lnTo>
                  <a:lnTo>
                    <a:pt x="507949" y="212115"/>
                  </a:lnTo>
                  <a:lnTo>
                    <a:pt x="524497" y="210972"/>
                  </a:lnTo>
                  <a:lnTo>
                    <a:pt x="565861" y="193827"/>
                  </a:lnTo>
                  <a:lnTo>
                    <a:pt x="577659" y="183159"/>
                  </a:lnTo>
                  <a:lnTo>
                    <a:pt x="585152" y="173621"/>
                  </a:lnTo>
                  <a:lnTo>
                    <a:pt x="591870" y="160782"/>
                  </a:lnTo>
                  <a:lnTo>
                    <a:pt x="596442" y="146494"/>
                  </a:lnTo>
                  <a:lnTo>
                    <a:pt x="561289" y="141922"/>
                  </a:lnTo>
                  <a:lnTo>
                    <a:pt x="557314" y="151688"/>
                  </a:lnTo>
                  <a:lnTo>
                    <a:pt x="552335" y="160286"/>
                  </a:lnTo>
                  <a:lnTo>
                    <a:pt x="516813" y="182587"/>
                  </a:lnTo>
                  <a:lnTo>
                    <a:pt x="507949" y="183159"/>
                  </a:lnTo>
                  <a:lnTo>
                    <a:pt x="495922" y="182016"/>
                  </a:lnTo>
                  <a:lnTo>
                    <a:pt x="458038" y="155498"/>
                  </a:lnTo>
                  <a:lnTo>
                    <a:pt x="446900" y="114490"/>
                  </a:lnTo>
                  <a:lnTo>
                    <a:pt x="597966" y="114490"/>
                  </a:lnTo>
                  <a:lnTo>
                    <a:pt x="597966" y="105346"/>
                  </a:lnTo>
                  <a:close/>
                </a:path>
              </a:pathLst>
            </a:custGeom>
            <a:solidFill>
              <a:srgbClr val="FF0000"/>
            </a:solidFill>
          </p:spPr>
          <p:txBody>
            <a:bodyPr wrap="square" lIns="0" tIns="0" rIns="0" bIns="0" rtlCol="0"/>
            <a:lstStyle/>
            <a:p>
              <a:endParaRPr/>
            </a:p>
          </p:txBody>
        </p:sp>
        <p:pic>
          <p:nvPicPr>
            <p:cNvPr id="246" name="object 246"/>
            <p:cNvPicPr/>
            <p:nvPr/>
          </p:nvPicPr>
          <p:blipFill>
            <a:blip r:embed="rId115"/>
            <a:stretch>
              <a:fillRect/>
            </a:stretch>
          </p:blipFill>
          <p:spPr>
            <a:xfrm>
              <a:off x="5403336" y="4540987"/>
              <a:ext cx="263814" cy="187082"/>
            </a:xfrm>
            <a:prstGeom prst="rect">
              <a:avLst/>
            </a:prstGeom>
          </p:spPr>
        </p:pic>
        <p:sp>
          <p:nvSpPr>
            <p:cNvPr id="247" name="object 247"/>
            <p:cNvSpPr/>
            <p:nvPr/>
          </p:nvSpPr>
          <p:spPr>
            <a:xfrm>
              <a:off x="5692688" y="4476369"/>
              <a:ext cx="31376" cy="248210"/>
            </a:xfrm>
            <a:custGeom>
              <a:avLst/>
              <a:gdLst/>
              <a:ahLst/>
              <a:cxnLst/>
              <a:rect l="l" t="t" r="r" b="b"/>
              <a:pathLst>
                <a:path w="35559" h="281304">
                  <a:moveTo>
                    <a:pt x="35153" y="77812"/>
                  </a:moveTo>
                  <a:lnTo>
                    <a:pt x="0" y="77812"/>
                  </a:lnTo>
                  <a:lnTo>
                    <a:pt x="0" y="280695"/>
                  </a:lnTo>
                  <a:lnTo>
                    <a:pt x="35153" y="280695"/>
                  </a:lnTo>
                  <a:lnTo>
                    <a:pt x="35153" y="77812"/>
                  </a:lnTo>
                  <a:close/>
                </a:path>
                <a:path w="35559" h="281304">
                  <a:moveTo>
                    <a:pt x="35153" y="0"/>
                  </a:moveTo>
                  <a:lnTo>
                    <a:pt x="0" y="0"/>
                  </a:lnTo>
                  <a:lnTo>
                    <a:pt x="0" y="39624"/>
                  </a:lnTo>
                  <a:lnTo>
                    <a:pt x="35153" y="39624"/>
                  </a:lnTo>
                  <a:lnTo>
                    <a:pt x="35153" y="0"/>
                  </a:lnTo>
                  <a:close/>
                </a:path>
              </a:pathLst>
            </a:custGeom>
            <a:solidFill>
              <a:srgbClr val="FF0000"/>
            </a:solidFill>
          </p:spPr>
          <p:txBody>
            <a:bodyPr wrap="square" lIns="0" tIns="0" rIns="0" bIns="0" rtlCol="0"/>
            <a:lstStyle/>
            <a:p>
              <a:endParaRPr/>
            </a:p>
          </p:txBody>
        </p:sp>
        <p:pic>
          <p:nvPicPr>
            <p:cNvPr id="248" name="object 248"/>
            <p:cNvPicPr/>
            <p:nvPr/>
          </p:nvPicPr>
          <p:blipFill>
            <a:blip r:embed="rId116"/>
            <a:stretch>
              <a:fillRect/>
            </a:stretch>
          </p:blipFill>
          <p:spPr>
            <a:xfrm>
              <a:off x="5757329" y="4540987"/>
              <a:ext cx="148085" cy="187082"/>
            </a:xfrm>
            <a:prstGeom prst="rect">
              <a:avLst/>
            </a:prstGeom>
          </p:spPr>
        </p:pic>
        <p:pic>
          <p:nvPicPr>
            <p:cNvPr id="249" name="object 249"/>
            <p:cNvPicPr/>
            <p:nvPr/>
          </p:nvPicPr>
          <p:blipFill>
            <a:blip r:embed="rId117"/>
            <a:stretch>
              <a:fillRect/>
            </a:stretch>
          </p:blipFill>
          <p:spPr>
            <a:xfrm>
              <a:off x="5930965" y="4540987"/>
              <a:ext cx="164222" cy="187082"/>
            </a:xfrm>
            <a:prstGeom prst="rect">
              <a:avLst/>
            </a:prstGeom>
          </p:spPr>
        </p:pic>
        <p:sp>
          <p:nvSpPr>
            <p:cNvPr id="250" name="object 250"/>
            <p:cNvSpPr/>
            <p:nvPr/>
          </p:nvSpPr>
          <p:spPr>
            <a:xfrm>
              <a:off x="6122082" y="4476357"/>
              <a:ext cx="155201" cy="252132"/>
            </a:xfrm>
            <a:custGeom>
              <a:avLst/>
              <a:gdLst/>
              <a:ahLst/>
              <a:cxnLst/>
              <a:rect l="l" t="t" r="r" b="b"/>
              <a:pathLst>
                <a:path w="175895" h="285750">
                  <a:moveTo>
                    <a:pt x="142128" y="256317"/>
                  </a:moveTo>
                  <a:lnTo>
                    <a:pt x="90011" y="256317"/>
                  </a:lnTo>
                  <a:lnTo>
                    <a:pt x="100893" y="255174"/>
                  </a:lnTo>
                  <a:lnTo>
                    <a:pt x="110775" y="251745"/>
                  </a:lnTo>
                  <a:lnTo>
                    <a:pt x="139731" y="214931"/>
                  </a:lnTo>
                  <a:lnTo>
                    <a:pt x="143351" y="181546"/>
                  </a:lnTo>
                  <a:lnTo>
                    <a:pt x="142470" y="162362"/>
                  </a:lnTo>
                  <a:lnTo>
                    <a:pt x="128111" y="120491"/>
                  </a:lnTo>
                  <a:lnTo>
                    <a:pt x="88487" y="100679"/>
                  </a:lnTo>
                  <a:lnTo>
                    <a:pt x="140303" y="100679"/>
                  </a:lnTo>
                  <a:lnTo>
                    <a:pt x="140303" y="0"/>
                  </a:lnTo>
                  <a:lnTo>
                    <a:pt x="175450" y="0"/>
                  </a:lnTo>
                  <a:lnTo>
                    <a:pt x="175450" y="254793"/>
                  </a:lnTo>
                  <a:lnTo>
                    <a:pt x="143351" y="254793"/>
                  </a:lnTo>
                  <a:lnTo>
                    <a:pt x="142128" y="256317"/>
                  </a:lnTo>
                  <a:close/>
                </a:path>
                <a:path w="175895" h="285750">
                  <a:moveTo>
                    <a:pt x="86963" y="285273"/>
                  </a:moveTo>
                  <a:lnTo>
                    <a:pt x="42672" y="271557"/>
                  </a:lnTo>
                  <a:lnTo>
                    <a:pt x="10668" y="233457"/>
                  </a:lnTo>
                  <a:lnTo>
                    <a:pt x="595" y="193930"/>
                  </a:lnTo>
                  <a:lnTo>
                    <a:pt x="0" y="178498"/>
                  </a:lnTo>
                  <a:lnTo>
                    <a:pt x="571" y="163910"/>
                  </a:lnTo>
                  <a:lnTo>
                    <a:pt x="9144" y="123539"/>
                  </a:lnTo>
                  <a:lnTo>
                    <a:pt x="39624" y="85439"/>
                  </a:lnTo>
                  <a:lnTo>
                    <a:pt x="85439" y="73247"/>
                  </a:lnTo>
                  <a:lnTo>
                    <a:pt x="94297" y="73580"/>
                  </a:lnTo>
                  <a:lnTo>
                    <a:pt x="130587" y="89058"/>
                  </a:lnTo>
                  <a:lnTo>
                    <a:pt x="140303" y="100679"/>
                  </a:lnTo>
                  <a:lnTo>
                    <a:pt x="88487" y="100679"/>
                  </a:lnTo>
                  <a:lnTo>
                    <a:pt x="77604" y="101846"/>
                  </a:lnTo>
                  <a:lnTo>
                    <a:pt x="43450" y="131055"/>
                  </a:lnTo>
                  <a:lnTo>
                    <a:pt x="35052" y="178498"/>
                  </a:lnTo>
                  <a:lnTo>
                    <a:pt x="35958" y="196777"/>
                  </a:lnTo>
                  <a:lnTo>
                    <a:pt x="51911" y="236505"/>
                  </a:lnTo>
                  <a:lnTo>
                    <a:pt x="90011" y="256317"/>
                  </a:lnTo>
                  <a:lnTo>
                    <a:pt x="142128" y="256317"/>
                  </a:lnTo>
                  <a:lnTo>
                    <a:pt x="132826" y="267914"/>
                  </a:lnTo>
                  <a:lnTo>
                    <a:pt x="119729" y="277463"/>
                  </a:lnTo>
                  <a:lnTo>
                    <a:pt x="104346" y="283297"/>
                  </a:lnTo>
                  <a:lnTo>
                    <a:pt x="86963" y="285273"/>
                  </a:lnTo>
                  <a:close/>
                </a:path>
                <a:path w="175895" h="285750">
                  <a:moveTo>
                    <a:pt x="175450" y="280701"/>
                  </a:moveTo>
                  <a:lnTo>
                    <a:pt x="143351" y="280701"/>
                  </a:lnTo>
                  <a:lnTo>
                    <a:pt x="143351" y="254793"/>
                  </a:lnTo>
                  <a:lnTo>
                    <a:pt x="175450" y="254793"/>
                  </a:lnTo>
                  <a:lnTo>
                    <a:pt x="175450" y="280701"/>
                  </a:lnTo>
                  <a:close/>
                </a:path>
              </a:pathLst>
            </a:custGeom>
            <a:solidFill>
              <a:srgbClr val="FF0000"/>
            </a:solidFill>
          </p:spPr>
          <p:txBody>
            <a:bodyPr wrap="square" lIns="0" tIns="0" rIns="0" bIns="0" rtlCol="0"/>
            <a:lstStyle/>
            <a:p>
              <a:endParaRPr/>
            </a:p>
          </p:txBody>
        </p:sp>
      </p:grpSp>
      <p:grpSp>
        <p:nvGrpSpPr>
          <p:cNvPr id="251" name="object 251"/>
          <p:cNvGrpSpPr/>
          <p:nvPr/>
        </p:nvGrpSpPr>
        <p:grpSpPr>
          <a:xfrm>
            <a:off x="6796733" y="4540988"/>
            <a:ext cx="349875" cy="187082"/>
            <a:chOff x="6644332" y="4540987"/>
            <a:chExt cx="349875" cy="187082"/>
          </a:xfrm>
        </p:grpSpPr>
        <p:pic>
          <p:nvPicPr>
            <p:cNvPr id="252" name="object 252"/>
            <p:cNvPicPr/>
            <p:nvPr/>
          </p:nvPicPr>
          <p:blipFill>
            <a:blip r:embed="rId118"/>
            <a:stretch>
              <a:fillRect/>
            </a:stretch>
          </p:blipFill>
          <p:spPr>
            <a:xfrm>
              <a:off x="6644332" y="4540987"/>
              <a:ext cx="168172" cy="187082"/>
            </a:xfrm>
            <a:prstGeom prst="rect">
              <a:avLst/>
            </a:prstGeom>
          </p:spPr>
        </p:pic>
        <p:pic>
          <p:nvPicPr>
            <p:cNvPr id="253" name="object 253"/>
            <p:cNvPicPr/>
            <p:nvPr/>
          </p:nvPicPr>
          <p:blipFill>
            <a:blip r:embed="rId119"/>
            <a:stretch>
              <a:fillRect/>
            </a:stretch>
          </p:blipFill>
          <p:spPr>
            <a:xfrm>
              <a:off x="6829985" y="4545021"/>
              <a:ext cx="164222" cy="179014"/>
            </a:xfrm>
            <a:prstGeom prst="rect">
              <a:avLst/>
            </a:prstGeom>
          </p:spPr>
        </p:pic>
      </p:grpSp>
      <p:grpSp>
        <p:nvGrpSpPr>
          <p:cNvPr id="254" name="object 254"/>
          <p:cNvGrpSpPr/>
          <p:nvPr/>
        </p:nvGrpSpPr>
        <p:grpSpPr>
          <a:xfrm>
            <a:off x="7164090" y="4540988"/>
            <a:ext cx="298859" cy="187082"/>
            <a:chOff x="7011690" y="4540987"/>
            <a:chExt cx="298859" cy="187082"/>
          </a:xfrm>
        </p:grpSpPr>
        <p:pic>
          <p:nvPicPr>
            <p:cNvPr id="255" name="object 255"/>
            <p:cNvPicPr/>
            <p:nvPr/>
          </p:nvPicPr>
          <p:blipFill>
            <a:blip r:embed="rId120"/>
            <a:stretch>
              <a:fillRect/>
            </a:stretch>
          </p:blipFill>
          <p:spPr>
            <a:xfrm>
              <a:off x="7213646" y="4540988"/>
              <a:ext cx="96903" cy="183048"/>
            </a:xfrm>
            <a:prstGeom prst="rect">
              <a:avLst/>
            </a:prstGeom>
          </p:spPr>
        </p:pic>
        <p:pic>
          <p:nvPicPr>
            <p:cNvPr id="256" name="object 256"/>
            <p:cNvPicPr/>
            <p:nvPr/>
          </p:nvPicPr>
          <p:blipFill>
            <a:blip r:embed="rId121"/>
            <a:stretch>
              <a:fillRect/>
            </a:stretch>
          </p:blipFill>
          <p:spPr>
            <a:xfrm>
              <a:off x="7011690" y="4540987"/>
              <a:ext cx="164222" cy="187082"/>
            </a:xfrm>
            <a:prstGeom prst="rect">
              <a:avLst/>
            </a:prstGeom>
          </p:spPr>
        </p:pic>
      </p:grpSp>
      <p:grpSp>
        <p:nvGrpSpPr>
          <p:cNvPr id="257" name="object 257"/>
          <p:cNvGrpSpPr/>
          <p:nvPr/>
        </p:nvGrpSpPr>
        <p:grpSpPr>
          <a:xfrm>
            <a:off x="7798028" y="4476369"/>
            <a:ext cx="459054" cy="251701"/>
            <a:chOff x="7645628" y="4476369"/>
            <a:chExt cx="459054" cy="251701"/>
          </a:xfrm>
        </p:grpSpPr>
        <p:sp>
          <p:nvSpPr>
            <p:cNvPr id="258" name="object 258"/>
            <p:cNvSpPr/>
            <p:nvPr/>
          </p:nvSpPr>
          <p:spPr>
            <a:xfrm>
              <a:off x="7645628" y="4476369"/>
              <a:ext cx="257175" cy="249331"/>
            </a:xfrm>
            <a:custGeom>
              <a:avLst/>
              <a:gdLst/>
              <a:ahLst/>
              <a:cxnLst/>
              <a:rect l="l" t="t" r="r" b="b"/>
              <a:pathLst>
                <a:path w="291465" h="282575">
                  <a:moveTo>
                    <a:pt x="97624" y="279171"/>
                  </a:moveTo>
                  <a:lnTo>
                    <a:pt x="93052" y="248691"/>
                  </a:lnTo>
                  <a:lnTo>
                    <a:pt x="86956" y="250215"/>
                  </a:lnTo>
                  <a:lnTo>
                    <a:pt x="68668" y="250215"/>
                  </a:lnTo>
                  <a:lnTo>
                    <a:pt x="67144" y="248691"/>
                  </a:lnTo>
                  <a:lnTo>
                    <a:pt x="64096" y="247167"/>
                  </a:lnTo>
                  <a:lnTo>
                    <a:pt x="61048" y="244119"/>
                  </a:lnTo>
                  <a:lnTo>
                    <a:pt x="61048" y="241071"/>
                  </a:lnTo>
                  <a:lnTo>
                    <a:pt x="59524" y="238023"/>
                  </a:lnTo>
                  <a:lnTo>
                    <a:pt x="58000" y="231927"/>
                  </a:lnTo>
                  <a:lnTo>
                    <a:pt x="58000" y="103720"/>
                  </a:lnTo>
                  <a:lnTo>
                    <a:pt x="93052" y="103720"/>
                  </a:lnTo>
                  <a:lnTo>
                    <a:pt x="93052" y="77812"/>
                  </a:lnTo>
                  <a:lnTo>
                    <a:pt x="58000" y="77812"/>
                  </a:lnTo>
                  <a:lnTo>
                    <a:pt x="58000" y="6083"/>
                  </a:lnTo>
                  <a:lnTo>
                    <a:pt x="24384" y="27419"/>
                  </a:lnTo>
                  <a:lnTo>
                    <a:pt x="24384" y="77812"/>
                  </a:lnTo>
                  <a:lnTo>
                    <a:pt x="0" y="77812"/>
                  </a:lnTo>
                  <a:lnTo>
                    <a:pt x="0" y="103720"/>
                  </a:lnTo>
                  <a:lnTo>
                    <a:pt x="24384" y="103720"/>
                  </a:lnTo>
                  <a:lnTo>
                    <a:pt x="24384" y="221157"/>
                  </a:lnTo>
                  <a:lnTo>
                    <a:pt x="24663" y="234911"/>
                  </a:lnTo>
                  <a:lnTo>
                    <a:pt x="36664" y="273075"/>
                  </a:lnTo>
                  <a:lnTo>
                    <a:pt x="71716" y="282219"/>
                  </a:lnTo>
                  <a:lnTo>
                    <a:pt x="77698" y="282168"/>
                  </a:lnTo>
                  <a:lnTo>
                    <a:pt x="84099" y="281838"/>
                  </a:lnTo>
                  <a:lnTo>
                    <a:pt x="90792" y="280936"/>
                  </a:lnTo>
                  <a:lnTo>
                    <a:pt x="97624" y="279171"/>
                  </a:lnTo>
                  <a:close/>
                </a:path>
                <a:path w="291465" h="282575">
                  <a:moveTo>
                    <a:pt x="291376" y="151066"/>
                  </a:moveTo>
                  <a:lnTo>
                    <a:pt x="285280" y="106768"/>
                  </a:lnTo>
                  <a:lnTo>
                    <a:pt x="252323" y="77736"/>
                  </a:lnTo>
                  <a:lnTo>
                    <a:pt x="221170" y="73240"/>
                  </a:lnTo>
                  <a:lnTo>
                    <a:pt x="203746" y="74955"/>
                  </a:lnTo>
                  <a:lnTo>
                    <a:pt x="188023" y="80098"/>
                  </a:lnTo>
                  <a:lnTo>
                    <a:pt x="174028" y="88671"/>
                  </a:lnTo>
                  <a:lnTo>
                    <a:pt x="161734" y="100672"/>
                  </a:lnTo>
                  <a:lnTo>
                    <a:pt x="161734" y="0"/>
                  </a:lnTo>
                  <a:lnTo>
                    <a:pt x="126593" y="0"/>
                  </a:lnTo>
                  <a:lnTo>
                    <a:pt x="126593" y="280695"/>
                  </a:lnTo>
                  <a:lnTo>
                    <a:pt x="161734" y="280695"/>
                  </a:lnTo>
                  <a:lnTo>
                    <a:pt x="161734" y="169354"/>
                  </a:lnTo>
                  <a:lnTo>
                    <a:pt x="162026" y="157594"/>
                  </a:lnTo>
                  <a:lnTo>
                    <a:pt x="174498" y="119341"/>
                  </a:lnTo>
                  <a:lnTo>
                    <a:pt x="215074" y="102196"/>
                  </a:lnTo>
                  <a:lnTo>
                    <a:pt x="224790" y="103035"/>
                  </a:lnTo>
                  <a:lnTo>
                    <a:pt x="254787" y="129260"/>
                  </a:lnTo>
                  <a:lnTo>
                    <a:pt x="257848" y="151066"/>
                  </a:lnTo>
                  <a:lnTo>
                    <a:pt x="257848" y="280695"/>
                  </a:lnTo>
                  <a:lnTo>
                    <a:pt x="291376" y="280695"/>
                  </a:lnTo>
                  <a:lnTo>
                    <a:pt x="291376" y="151066"/>
                  </a:lnTo>
                  <a:close/>
                </a:path>
              </a:pathLst>
            </a:custGeom>
            <a:solidFill>
              <a:srgbClr val="FF0000"/>
            </a:solidFill>
          </p:spPr>
          <p:txBody>
            <a:bodyPr wrap="square" lIns="0" tIns="0" rIns="0" bIns="0" rtlCol="0"/>
            <a:lstStyle/>
            <a:p>
              <a:endParaRPr/>
            </a:p>
          </p:txBody>
        </p:sp>
        <p:pic>
          <p:nvPicPr>
            <p:cNvPr id="259" name="object 259"/>
            <p:cNvPicPr/>
            <p:nvPr/>
          </p:nvPicPr>
          <p:blipFill>
            <a:blip r:embed="rId122"/>
            <a:stretch>
              <a:fillRect/>
            </a:stretch>
          </p:blipFill>
          <p:spPr>
            <a:xfrm>
              <a:off x="7939115" y="4540903"/>
              <a:ext cx="165566" cy="187166"/>
            </a:xfrm>
            <a:prstGeom prst="rect">
              <a:avLst/>
            </a:prstGeom>
          </p:spPr>
        </p:pic>
      </p:grpSp>
      <p:grpSp>
        <p:nvGrpSpPr>
          <p:cNvPr id="260" name="object 260"/>
          <p:cNvGrpSpPr/>
          <p:nvPr/>
        </p:nvGrpSpPr>
        <p:grpSpPr>
          <a:xfrm>
            <a:off x="974324" y="4891031"/>
            <a:ext cx="1598938" cy="320601"/>
            <a:chOff x="821923" y="4891031"/>
            <a:chExt cx="1598938" cy="320601"/>
          </a:xfrm>
        </p:grpSpPr>
        <p:sp>
          <p:nvSpPr>
            <p:cNvPr id="261" name="object 261"/>
            <p:cNvSpPr/>
            <p:nvPr/>
          </p:nvSpPr>
          <p:spPr>
            <a:xfrm>
              <a:off x="821923" y="4955577"/>
              <a:ext cx="159124" cy="256054"/>
            </a:xfrm>
            <a:custGeom>
              <a:avLst/>
              <a:gdLst/>
              <a:ahLst/>
              <a:cxnLst/>
              <a:rect l="l" t="t" r="r" b="b"/>
              <a:pathLst>
                <a:path w="180340" h="290195">
                  <a:moveTo>
                    <a:pt x="88487" y="207549"/>
                  </a:moveTo>
                  <a:lnTo>
                    <a:pt x="50494" y="199739"/>
                  </a:lnTo>
                  <a:lnTo>
                    <a:pt x="12858" y="161298"/>
                  </a:lnTo>
                  <a:lnTo>
                    <a:pt x="1428" y="124683"/>
                  </a:lnTo>
                  <a:lnTo>
                    <a:pt x="0" y="103822"/>
                  </a:lnTo>
                  <a:lnTo>
                    <a:pt x="809" y="90075"/>
                  </a:lnTo>
                  <a:lnTo>
                    <a:pt x="10668" y="50387"/>
                  </a:lnTo>
                  <a:lnTo>
                    <a:pt x="41148" y="12287"/>
                  </a:lnTo>
                  <a:lnTo>
                    <a:pt x="88487" y="0"/>
                  </a:lnTo>
                  <a:lnTo>
                    <a:pt x="105918" y="1753"/>
                  </a:lnTo>
                  <a:lnTo>
                    <a:pt x="121634" y="7096"/>
                  </a:lnTo>
                  <a:lnTo>
                    <a:pt x="135636" y="16153"/>
                  </a:lnTo>
                  <a:lnTo>
                    <a:pt x="146471" y="27527"/>
                  </a:lnTo>
                  <a:lnTo>
                    <a:pt x="91535" y="27527"/>
                  </a:lnTo>
                  <a:lnTo>
                    <a:pt x="79756" y="28670"/>
                  </a:lnTo>
                  <a:lnTo>
                    <a:pt x="44696" y="56984"/>
                  </a:lnTo>
                  <a:lnTo>
                    <a:pt x="35052" y="102298"/>
                  </a:lnTo>
                  <a:lnTo>
                    <a:pt x="36171" y="120562"/>
                  </a:lnTo>
                  <a:lnTo>
                    <a:pt x="51816" y="160210"/>
                  </a:lnTo>
                  <a:lnTo>
                    <a:pt x="91535" y="178593"/>
                  </a:lnTo>
                  <a:lnTo>
                    <a:pt x="180022" y="178593"/>
                  </a:lnTo>
                  <a:lnTo>
                    <a:pt x="180022" y="180117"/>
                  </a:lnTo>
                  <a:lnTo>
                    <a:pt x="144875" y="180117"/>
                  </a:lnTo>
                  <a:lnTo>
                    <a:pt x="132635" y="192119"/>
                  </a:lnTo>
                  <a:lnTo>
                    <a:pt x="118967" y="200691"/>
                  </a:lnTo>
                  <a:lnTo>
                    <a:pt x="104155" y="205835"/>
                  </a:lnTo>
                  <a:lnTo>
                    <a:pt x="88487" y="207549"/>
                  </a:lnTo>
                  <a:close/>
                </a:path>
                <a:path w="180340" h="290195">
                  <a:moveTo>
                    <a:pt x="180022" y="29051"/>
                  </a:moveTo>
                  <a:lnTo>
                    <a:pt x="147923" y="29051"/>
                  </a:lnTo>
                  <a:lnTo>
                    <a:pt x="147923" y="4571"/>
                  </a:lnTo>
                  <a:lnTo>
                    <a:pt x="180022" y="4571"/>
                  </a:lnTo>
                  <a:lnTo>
                    <a:pt x="180022" y="29051"/>
                  </a:lnTo>
                  <a:close/>
                </a:path>
                <a:path w="180340" h="290195">
                  <a:moveTo>
                    <a:pt x="180022" y="178593"/>
                  </a:moveTo>
                  <a:lnTo>
                    <a:pt x="91535" y="178593"/>
                  </a:lnTo>
                  <a:lnTo>
                    <a:pt x="102655" y="177435"/>
                  </a:lnTo>
                  <a:lnTo>
                    <a:pt x="113061" y="173974"/>
                  </a:lnTo>
                  <a:lnTo>
                    <a:pt x="142779" y="136397"/>
                  </a:lnTo>
                  <a:lnTo>
                    <a:pt x="146399" y="102298"/>
                  </a:lnTo>
                  <a:lnTo>
                    <a:pt x="145513" y="85074"/>
                  </a:lnTo>
                  <a:lnTo>
                    <a:pt x="131159" y="47339"/>
                  </a:lnTo>
                  <a:lnTo>
                    <a:pt x="91535" y="27527"/>
                  </a:lnTo>
                  <a:lnTo>
                    <a:pt x="146471" y="27527"/>
                  </a:lnTo>
                  <a:lnTo>
                    <a:pt x="147923" y="29051"/>
                  </a:lnTo>
                  <a:lnTo>
                    <a:pt x="180022" y="29051"/>
                  </a:lnTo>
                  <a:lnTo>
                    <a:pt x="180022" y="178593"/>
                  </a:lnTo>
                  <a:close/>
                </a:path>
                <a:path w="180340" h="290195">
                  <a:moveTo>
                    <a:pt x="159639" y="260984"/>
                  </a:moveTo>
                  <a:lnTo>
                    <a:pt x="86963" y="260984"/>
                  </a:lnTo>
                  <a:lnTo>
                    <a:pt x="98679" y="260412"/>
                  </a:lnTo>
                  <a:lnTo>
                    <a:pt x="108680" y="258687"/>
                  </a:lnTo>
                  <a:lnTo>
                    <a:pt x="138969" y="232671"/>
                  </a:lnTo>
                  <a:lnTo>
                    <a:pt x="144875" y="180117"/>
                  </a:lnTo>
                  <a:lnTo>
                    <a:pt x="180022" y="180117"/>
                  </a:lnTo>
                  <a:lnTo>
                    <a:pt x="176962" y="219932"/>
                  </a:lnTo>
                  <a:lnTo>
                    <a:pt x="163853" y="256063"/>
                  </a:lnTo>
                  <a:lnTo>
                    <a:pt x="159639" y="260984"/>
                  </a:lnTo>
                  <a:close/>
                </a:path>
                <a:path w="180340" h="290195">
                  <a:moveTo>
                    <a:pt x="86963" y="289940"/>
                  </a:moveTo>
                  <a:lnTo>
                    <a:pt x="41220" y="280296"/>
                  </a:lnTo>
                  <a:lnTo>
                    <a:pt x="12001" y="252745"/>
                  </a:lnTo>
                  <a:lnTo>
                    <a:pt x="7620" y="224313"/>
                  </a:lnTo>
                  <a:lnTo>
                    <a:pt x="41148" y="228885"/>
                  </a:lnTo>
                  <a:lnTo>
                    <a:pt x="42657" y="239449"/>
                  </a:lnTo>
                  <a:lnTo>
                    <a:pt x="42767" y="239744"/>
                  </a:lnTo>
                  <a:lnTo>
                    <a:pt x="76970" y="260412"/>
                  </a:lnTo>
                  <a:lnTo>
                    <a:pt x="86963" y="260984"/>
                  </a:lnTo>
                  <a:lnTo>
                    <a:pt x="159639" y="260984"/>
                  </a:lnTo>
                  <a:lnTo>
                    <a:pt x="156876" y="264211"/>
                  </a:lnTo>
                  <a:lnTo>
                    <a:pt x="115728" y="286702"/>
                  </a:lnTo>
                  <a:lnTo>
                    <a:pt x="102131" y="289107"/>
                  </a:lnTo>
                  <a:lnTo>
                    <a:pt x="86963" y="289940"/>
                  </a:lnTo>
                  <a:close/>
                </a:path>
              </a:pathLst>
            </a:custGeom>
            <a:solidFill>
              <a:srgbClr val="FF0000"/>
            </a:solidFill>
          </p:spPr>
          <p:txBody>
            <a:bodyPr wrap="square" lIns="0" tIns="0" rIns="0" bIns="0" rtlCol="0"/>
            <a:lstStyle/>
            <a:p>
              <a:endParaRPr/>
            </a:p>
          </p:txBody>
        </p:sp>
        <p:pic>
          <p:nvPicPr>
            <p:cNvPr id="262" name="object 262"/>
            <p:cNvPicPr/>
            <p:nvPr/>
          </p:nvPicPr>
          <p:blipFill>
            <a:blip r:embed="rId123"/>
            <a:stretch>
              <a:fillRect/>
            </a:stretch>
          </p:blipFill>
          <p:spPr>
            <a:xfrm>
              <a:off x="1015728" y="4955576"/>
              <a:ext cx="165566" cy="187166"/>
            </a:xfrm>
            <a:prstGeom prst="rect">
              <a:avLst/>
            </a:prstGeom>
          </p:spPr>
        </p:pic>
        <p:pic>
          <p:nvPicPr>
            <p:cNvPr id="263" name="object 263"/>
            <p:cNvPicPr/>
            <p:nvPr/>
          </p:nvPicPr>
          <p:blipFill>
            <a:blip r:embed="rId124"/>
            <a:stretch>
              <a:fillRect/>
            </a:stretch>
          </p:blipFill>
          <p:spPr>
            <a:xfrm>
              <a:off x="1217603" y="4955576"/>
              <a:ext cx="145396" cy="183131"/>
            </a:xfrm>
            <a:prstGeom prst="rect">
              <a:avLst/>
            </a:prstGeom>
          </p:spPr>
        </p:pic>
        <p:pic>
          <p:nvPicPr>
            <p:cNvPr id="264" name="object 264"/>
            <p:cNvPicPr/>
            <p:nvPr/>
          </p:nvPicPr>
          <p:blipFill>
            <a:blip r:embed="rId125"/>
            <a:stretch>
              <a:fillRect/>
            </a:stretch>
          </p:blipFill>
          <p:spPr>
            <a:xfrm>
              <a:off x="1400650" y="4955576"/>
              <a:ext cx="165566" cy="187166"/>
            </a:xfrm>
            <a:prstGeom prst="rect">
              <a:avLst/>
            </a:prstGeom>
          </p:spPr>
        </p:pic>
        <p:pic>
          <p:nvPicPr>
            <p:cNvPr id="265" name="object 265"/>
            <p:cNvPicPr/>
            <p:nvPr/>
          </p:nvPicPr>
          <p:blipFill>
            <a:blip r:embed="rId126"/>
            <a:stretch>
              <a:fillRect/>
            </a:stretch>
          </p:blipFill>
          <p:spPr>
            <a:xfrm>
              <a:off x="1602525" y="4955577"/>
              <a:ext cx="269193" cy="187166"/>
            </a:xfrm>
            <a:prstGeom prst="rect">
              <a:avLst/>
            </a:prstGeom>
          </p:spPr>
        </p:pic>
        <p:sp>
          <p:nvSpPr>
            <p:cNvPr id="266" name="object 266"/>
            <p:cNvSpPr/>
            <p:nvPr/>
          </p:nvSpPr>
          <p:spPr>
            <a:xfrm>
              <a:off x="1894578" y="4891031"/>
              <a:ext cx="142875" cy="249331"/>
            </a:xfrm>
            <a:custGeom>
              <a:avLst/>
              <a:gdLst/>
              <a:ahLst/>
              <a:cxnLst/>
              <a:rect l="l" t="t" r="r" b="b"/>
              <a:pathLst>
                <a:path w="161925" h="282575">
                  <a:moveTo>
                    <a:pt x="97624" y="279184"/>
                  </a:moveTo>
                  <a:lnTo>
                    <a:pt x="93052" y="248704"/>
                  </a:lnTo>
                  <a:lnTo>
                    <a:pt x="86956" y="250228"/>
                  </a:lnTo>
                  <a:lnTo>
                    <a:pt x="68668" y="250228"/>
                  </a:lnTo>
                  <a:lnTo>
                    <a:pt x="67144" y="248704"/>
                  </a:lnTo>
                  <a:lnTo>
                    <a:pt x="64096" y="247180"/>
                  </a:lnTo>
                  <a:lnTo>
                    <a:pt x="61048" y="244043"/>
                  </a:lnTo>
                  <a:lnTo>
                    <a:pt x="61048" y="240995"/>
                  </a:lnTo>
                  <a:lnTo>
                    <a:pt x="59524" y="237947"/>
                  </a:lnTo>
                  <a:lnTo>
                    <a:pt x="59524" y="103733"/>
                  </a:lnTo>
                  <a:lnTo>
                    <a:pt x="93052" y="103733"/>
                  </a:lnTo>
                  <a:lnTo>
                    <a:pt x="93052" y="77736"/>
                  </a:lnTo>
                  <a:lnTo>
                    <a:pt x="59524" y="77736"/>
                  </a:lnTo>
                  <a:lnTo>
                    <a:pt x="59524" y="6108"/>
                  </a:lnTo>
                  <a:lnTo>
                    <a:pt x="24384" y="27444"/>
                  </a:lnTo>
                  <a:lnTo>
                    <a:pt x="24384" y="77736"/>
                  </a:lnTo>
                  <a:lnTo>
                    <a:pt x="0" y="77736"/>
                  </a:lnTo>
                  <a:lnTo>
                    <a:pt x="0" y="103733"/>
                  </a:lnTo>
                  <a:lnTo>
                    <a:pt x="24384" y="103733"/>
                  </a:lnTo>
                  <a:lnTo>
                    <a:pt x="24384" y="221183"/>
                  </a:lnTo>
                  <a:lnTo>
                    <a:pt x="29044" y="260896"/>
                  </a:lnTo>
                  <a:lnTo>
                    <a:pt x="63119" y="281927"/>
                  </a:lnTo>
                  <a:lnTo>
                    <a:pt x="71716" y="282232"/>
                  </a:lnTo>
                  <a:lnTo>
                    <a:pt x="77698" y="282181"/>
                  </a:lnTo>
                  <a:lnTo>
                    <a:pt x="84099" y="281851"/>
                  </a:lnTo>
                  <a:lnTo>
                    <a:pt x="90792" y="280949"/>
                  </a:lnTo>
                  <a:lnTo>
                    <a:pt x="97624" y="279184"/>
                  </a:lnTo>
                  <a:close/>
                </a:path>
                <a:path w="161925" h="282575">
                  <a:moveTo>
                    <a:pt x="161734" y="77825"/>
                  </a:moveTo>
                  <a:lnTo>
                    <a:pt x="126580" y="77825"/>
                  </a:lnTo>
                  <a:lnTo>
                    <a:pt x="126580" y="280708"/>
                  </a:lnTo>
                  <a:lnTo>
                    <a:pt x="161734" y="280708"/>
                  </a:lnTo>
                  <a:lnTo>
                    <a:pt x="161734" y="77825"/>
                  </a:lnTo>
                  <a:close/>
                </a:path>
                <a:path w="161925" h="282575">
                  <a:moveTo>
                    <a:pt x="161734" y="0"/>
                  </a:moveTo>
                  <a:lnTo>
                    <a:pt x="126580" y="0"/>
                  </a:lnTo>
                  <a:lnTo>
                    <a:pt x="126580" y="39624"/>
                  </a:lnTo>
                  <a:lnTo>
                    <a:pt x="161734" y="39624"/>
                  </a:lnTo>
                  <a:lnTo>
                    <a:pt x="161734" y="0"/>
                  </a:lnTo>
                  <a:close/>
                </a:path>
              </a:pathLst>
            </a:custGeom>
            <a:solidFill>
              <a:srgbClr val="FF0000"/>
            </a:solidFill>
          </p:spPr>
          <p:txBody>
            <a:bodyPr wrap="square" lIns="0" tIns="0" rIns="0" bIns="0" rtlCol="0"/>
            <a:lstStyle/>
            <a:p>
              <a:endParaRPr/>
            </a:p>
          </p:txBody>
        </p:sp>
        <p:pic>
          <p:nvPicPr>
            <p:cNvPr id="267" name="object 267"/>
            <p:cNvPicPr/>
            <p:nvPr/>
          </p:nvPicPr>
          <p:blipFill>
            <a:blip r:embed="rId127"/>
            <a:stretch>
              <a:fillRect/>
            </a:stretch>
          </p:blipFill>
          <p:spPr>
            <a:xfrm>
              <a:off x="2072247" y="4955578"/>
              <a:ext cx="166911" cy="187166"/>
            </a:xfrm>
            <a:prstGeom prst="rect">
              <a:avLst/>
            </a:prstGeom>
          </p:spPr>
        </p:pic>
        <p:pic>
          <p:nvPicPr>
            <p:cNvPr id="268" name="object 268"/>
            <p:cNvPicPr/>
            <p:nvPr/>
          </p:nvPicPr>
          <p:blipFill>
            <a:blip r:embed="rId128"/>
            <a:stretch>
              <a:fillRect/>
            </a:stretch>
          </p:blipFill>
          <p:spPr>
            <a:xfrm>
              <a:off x="2275466" y="4955576"/>
              <a:ext cx="145396" cy="183131"/>
            </a:xfrm>
            <a:prstGeom prst="rect">
              <a:avLst/>
            </a:prstGeom>
          </p:spPr>
        </p:pic>
      </p:grpSp>
      <p:grpSp>
        <p:nvGrpSpPr>
          <p:cNvPr id="269" name="object 269"/>
          <p:cNvGrpSpPr/>
          <p:nvPr/>
        </p:nvGrpSpPr>
        <p:grpSpPr>
          <a:xfrm>
            <a:off x="2701094" y="4886914"/>
            <a:ext cx="289729" cy="255830"/>
            <a:chOff x="2548693" y="4886913"/>
            <a:chExt cx="289729" cy="255830"/>
          </a:xfrm>
        </p:grpSpPr>
        <p:pic>
          <p:nvPicPr>
            <p:cNvPr id="270" name="object 270"/>
            <p:cNvPicPr/>
            <p:nvPr/>
          </p:nvPicPr>
          <p:blipFill>
            <a:blip r:embed="rId129"/>
            <a:stretch>
              <a:fillRect/>
            </a:stretch>
          </p:blipFill>
          <p:spPr>
            <a:xfrm>
              <a:off x="2548693" y="4955577"/>
              <a:ext cx="168256" cy="187166"/>
            </a:xfrm>
            <a:prstGeom prst="rect">
              <a:avLst/>
            </a:prstGeom>
          </p:spPr>
        </p:pic>
        <p:sp>
          <p:nvSpPr>
            <p:cNvPr id="271" name="object 271"/>
            <p:cNvSpPr/>
            <p:nvPr/>
          </p:nvSpPr>
          <p:spPr>
            <a:xfrm>
              <a:off x="2733086" y="4886913"/>
              <a:ext cx="105335" cy="252132"/>
            </a:xfrm>
            <a:custGeom>
              <a:avLst/>
              <a:gdLst/>
              <a:ahLst/>
              <a:cxnLst/>
              <a:rect l="l" t="t" r="r" b="b"/>
              <a:pathLst>
                <a:path w="119380" h="285750">
                  <a:moveTo>
                    <a:pt x="64103" y="285368"/>
                  </a:moveTo>
                  <a:lnTo>
                    <a:pt x="30480" y="285368"/>
                  </a:lnTo>
                  <a:lnTo>
                    <a:pt x="30480" y="108394"/>
                  </a:lnTo>
                  <a:lnTo>
                    <a:pt x="0" y="108394"/>
                  </a:lnTo>
                  <a:lnTo>
                    <a:pt x="0" y="82391"/>
                  </a:lnTo>
                  <a:lnTo>
                    <a:pt x="30480" y="82391"/>
                  </a:lnTo>
                  <a:lnTo>
                    <a:pt x="30480" y="59531"/>
                  </a:lnTo>
                  <a:lnTo>
                    <a:pt x="41040" y="17811"/>
                  </a:lnTo>
                  <a:lnTo>
                    <a:pt x="76128" y="549"/>
                  </a:lnTo>
                  <a:lnTo>
                    <a:pt x="86963" y="0"/>
                  </a:lnTo>
                  <a:lnTo>
                    <a:pt x="94107" y="261"/>
                  </a:lnTo>
                  <a:lnTo>
                    <a:pt x="101822" y="952"/>
                  </a:lnTo>
                  <a:lnTo>
                    <a:pt x="118967" y="3048"/>
                  </a:lnTo>
                  <a:lnTo>
                    <a:pt x="114395" y="33623"/>
                  </a:lnTo>
                  <a:lnTo>
                    <a:pt x="99155" y="30575"/>
                  </a:lnTo>
                  <a:lnTo>
                    <a:pt x="82391" y="30575"/>
                  </a:lnTo>
                  <a:lnTo>
                    <a:pt x="64103" y="62579"/>
                  </a:lnTo>
                  <a:lnTo>
                    <a:pt x="64103" y="82391"/>
                  </a:lnTo>
                  <a:lnTo>
                    <a:pt x="103727" y="82391"/>
                  </a:lnTo>
                  <a:lnTo>
                    <a:pt x="103727" y="108394"/>
                  </a:lnTo>
                  <a:lnTo>
                    <a:pt x="64103" y="108394"/>
                  </a:lnTo>
                  <a:lnTo>
                    <a:pt x="64103" y="285368"/>
                  </a:lnTo>
                  <a:close/>
                </a:path>
              </a:pathLst>
            </a:custGeom>
            <a:solidFill>
              <a:srgbClr val="FF0000"/>
            </a:solidFill>
          </p:spPr>
          <p:txBody>
            <a:bodyPr wrap="square" lIns="0" tIns="0" rIns="0" bIns="0" rtlCol="0"/>
            <a:lstStyle/>
            <a:p>
              <a:endParaRPr/>
            </a:p>
          </p:txBody>
        </p:sp>
      </p:grpSp>
      <p:grpSp>
        <p:nvGrpSpPr>
          <p:cNvPr id="272" name="object 272"/>
          <p:cNvGrpSpPr/>
          <p:nvPr/>
        </p:nvGrpSpPr>
        <p:grpSpPr>
          <a:xfrm>
            <a:off x="3077948" y="4896410"/>
            <a:ext cx="885656" cy="246333"/>
            <a:chOff x="2925547" y="4896410"/>
            <a:chExt cx="885656" cy="246333"/>
          </a:xfrm>
        </p:grpSpPr>
        <p:sp>
          <p:nvSpPr>
            <p:cNvPr id="273" name="object 273"/>
            <p:cNvSpPr/>
            <p:nvPr/>
          </p:nvSpPr>
          <p:spPr>
            <a:xfrm>
              <a:off x="2925547" y="4959612"/>
              <a:ext cx="245409" cy="179294"/>
            </a:xfrm>
            <a:custGeom>
              <a:avLst/>
              <a:gdLst/>
              <a:ahLst/>
              <a:cxnLst/>
              <a:rect l="l" t="t" r="r" b="b"/>
              <a:pathLst>
                <a:path w="278129" h="203200">
                  <a:moveTo>
                    <a:pt x="215074" y="202977"/>
                  </a:moveTo>
                  <a:lnTo>
                    <a:pt x="178498" y="202977"/>
                  </a:lnTo>
                  <a:lnTo>
                    <a:pt x="146494" y="80867"/>
                  </a:lnTo>
                  <a:lnTo>
                    <a:pt x="138779" y="45815"/>
                  </a:lnTo>
                  <a:lnTo>
                    <a:pt x="97631" y="202977"/>
                  </a:lnTo>
                  <a:lnTo>
                    <a:pt x="61055" y="202977"/>
                  </a:lnTo>
                  <a:lnTo>
                    <a:pt x="0" y="0"/>
                  </a:lnTo>
                  <a:lnTo>
                    <a:pt x="35147" y="0"/>
                  </a:lnTo>
                  <a:lnTo>
                    <a:pt x="79343" y="160210"/>
                  </a:lnTo>
                  <a:lnTo>
                    <a:pt x="80152" y="155900"/>
                  </a:lnTo>
                  <a:lnTo>
                    <a:pt x="85772" y="134707"/>
                  </a:lnTo>
                  <a:lnTo>
                    <a:pt x="90011" y="117538"/>
                  </a:lnTo>
                  <a:lnTo>
                    <a:pt x="122015" y="0"/>
                  </a:lnTo>
                  <a:lnTo>
                    <a:pt x="157162" y="0"/>
                  </a:lnTo>
                  <a:lnTo>
                    <a:pt x="187642" y="117538"/>
                  </a:lnTo>
                  <a:lnTo>
                    <a:pt x="198310" y="155638"/>
                  </a:lnTo>
                  <a:lnTo>
                    <a:pt x="208978" y="116014"/>
                  </a:lnTo>
                  <a:lnTo>
                    <a:pt x="244030" y="0"/>
                  </a:lnTo>
                  <a:lnTo>
                    <a:pt x="277653" y="0"/>
                  </a:lnTo>
                  <a:lnTo>
                    <a:pt x="215074" y="202977"/>
                  </a:lnTo>
                  <a:close/>
                </a:path>
              </a:pathLst>
            </a:custGeom>
            <a:solidFill>
              <a:srgbClr val="FF0000"/>
            </a:solidFill>
          </p:spPr>
          <p:txBody>
            <a:bodyPr wrap="square" lIns="0" tIns="0" rIns="0" bIns="0" rtlCol="0"/>
            <a:lstStyle/>
            <a:p>
              <a:endParaRPr/>
            </a:p>
          </p:txBody>
        </p:sp>
        <p:pic>
          <p:nvPicPr>
            <p:cNvPr id="274" name="object 274"/>
            <p:cNvPicPr/>
            <p:nvPr/>
          </p:nvPicPr>
          <p:blipFill>
            <a:blip r:embed="rId130"/>
            <a:stretch>
              <a:fillRect/>
            </a:stretch>
          </p:blipFill>
          <p:spPr>
            <a:xfrm>
              <a:off x="3185327" y="4955578"/>
              <a:ext cx="165566" cy="187166"/>
            </a:xfrm>
            <a:prstGeom prst="rect">
              <a:avLst/>
            </a:prstGeom>
          </p:spPr>
        </p:pic>
        <p:pic>
          <p:nvPicPr>
            <p:cNvPr id="275" name="object 275"/>
            <p:cNvPicPr/>
            <p:nvPr/>
          </p:nvPicPr>
          <p:blipFill>
            <a:blip r:embed="rId131"/>
            <a:stretch>
              <a:fillRect/>
            </a:stretch>
          </p:blipFill>
          <p:spPr>
            <a:xfrm>
              <a:off x="3376445" y="4955578"/>
              <a:ext cx="148085" cy="187166"/>
            </a:xfrm>
            <a:prstGeom prst="rect">
              <a:avLst/>
            </a:prstGeom>
          </p:spPr>
        </p:pic>
        <p:sp>
          <p:nvSpPr>
            <p:cNvPr id="276" name="object 276"/>
            <p:cNvSpPr/>
            <p:nvPr/>
          </p:nvSpPr>
          <p:spPr>
            <a:xfrm>
              <a:off x="3543355" y="4896410"/>
              <a:ext cx="87966" cy="243728"/>
            </a:xfrm>
            <a:custGeom>
              <a:avLst/>
              <a:gdLst/>
              <a:ahLst/>
              <a:cxnLst/>
              <a:rect l="l" t="t" r="r" b="b"/>
              <a:pathLst>
                <a:path w="99695" h="276225">
                  <a:moveTo>
                    <a:pt x="79143" y="276082"/>
                  </a:moveTo>
                  <a:lnTo>
                    <a:pt x="38099" y="266985"/>
                  </a:lnTo>
                  <a:lnTo>
                    <a:pt x="26193" y="228781"/>
                  </a:lnTo>
                  <a:lnTo>
                    <a:pt x="25907" y="215074"/>
                  </a:lnTo>
                  <a:lnTo>
                    <a:pt x="25907" y="97631"/>
                  </a:lnTo>
                  <a:lnTo>
                    <a:pt x="0" y="97631"/>
                  </a:lnTo>
                  <a:lnTo>
                    <a:pt x="0" y="71627"/>
                  </a:lnTo>
                  <a:lnTo>
                    <a:pt x="25907" y="71627"/>
                  </a:lnTo>
                  <a:lnTo>
                    <a:pt x="25907" y="21335"/>
                  </a:lnTo>
                  <a:lnTo>
                    <a:pt x="59435" y="0"/>
                  </a:lnTo>
                  <a:lnTo>
                    <a:pt x="59435" y="71627"/>
                  </a:lnTo>
                  <a:lnTo>
                    <a:pt x="94583" y="71627"/>
                  </a:lnTo>
                  <a:lnTo>
                    <a:pt x="94583" y="97631"/>
                  </a:lnTo>
                  <a:lnTo>
                    <a:pt x="59435" y="97631"/>
                  </a:lnTo>
                  <a:lnTo>
                    <a:pt x="59435" y="225742"/>
                  </a:lnTo>
                  <a:lnTo>
                    <a:pt x="60959" y="231838"/>
                  </a:lnTo>
                  <a:lnTo>
                    <a:pt x="62483" y="234886"/>
                  </a:lnTo>
                  <a:lnTo>
                    <a:pt x="62483" y="237934"/>
                  </a:lnTo>
                  <a:lnTo>
                    <a:pt x="65531" y="241077"/>
                  </a:lnTo>
                  <a:lnTo>
                    <a:pt x="68579" y="242601"/>
                  </a:lnTo>
                  <a:lnTo>
                    <a:pt x="70103" y="244125"/>
                  </a:lnTo>
                  <a:lnTo>
                    <a:pt x="88487" y="244125"/>
                  </a:lnTo>
                  <a:lnTo>
                    <a:pt x="94583" y="242601"/>
                  </a:lnTo>
                  <a:lnTo>
                    <a:pt x="99155" y="273081"/>
                  </a:lnTo>
                  <a:lnTo>
                    <a:pt x="92306" y="274843"/>
                  </a:lnTo>
                  <a:lnTo>
                    <a:pt x="85582" y="275748"/>
                  </a:lnTo>
                  <a:lnTo>
                    <a:pt x="79143" y="276082"/>
                  </a:lnTo>
                  <a:close/>
                </a:path>
              </a:pathLst>
            </a:custGeom>
            <a:solidFill>
              <a:srgbClr val="FF0000"/>
            </a:solidFill>
          </p:spPr>
          <p:txBody>
            <a:bodyPr wrap="square" lIns="0" tIns="0" rIns="0" bIns="0" rtlCol="0"/>
            <a:lstStyle/>
            <a:p>
              <a:endParaRPr/>
            </a:p>
          </p:txBody>
        </p:sp>
        <p:pic>
          <p:nvPicPr>
            <p:cNvPr id="277" name="object 277"/>
            <p:cNvPicPr/>
            <p:nvPr/>
          </p:nvPicPr>
          <p:blipFill>
            <a:blip r:embed="rId132"/>
            <a:stretch>
              <a:fillRect/>
            </a:stretch>
          </p:blipFill>
          <p:spPr>
            <a:xfrm>
              <a:off x="3646982" y="4955577"/>
              <a:ext cx="164222" cy="187166"/>
            </a:xfrm>
            <a:prstGeom prst="rect">
              <a:avLst/>
            </a:prstGeom>
          </p:spPr>
        </p:pic>
      </p:grpSp>
      <p:sp>
        <p:nvSpPr>
          <p:cNvPr id="278" name="object 278"/>
          <p:cNvSpPr/>
          <p:nvPr/>
        </p:nvSpPr>
        <p:spPr>
          <a:xfrm>
            <a:off x="4011257" y="5103159"/>
            <a:ext cx="35299" cy="35299"/>
          </a:xfrm>
          <a:custGeom>
            <a:avLst/>
            <a:gdLst/>
            <a:ahLst/>
            <a:cxnLst/>
            <a:rect l="l" t="t" r="r" b="b"/>
            <a:pathLst>
              <a:path w="40004" h="40004">
                <a:moveTo>
                  <a:pt x="39624" y="39623"/>
                </a:moveTo>
                <a:lnTo>
                  <a:pt x="0" y="39623"/>
                </a:lnTo>
                <a:lnTo>
                  <a:pt x="0" y="0"/>
                </a:lnTo>
                <a:lnTo>
                  <a:pt x="39624" y="0"/>
                </a:lnTo>
                <a:lnTo>
                  <a:pt x="39624" y="39623"/>
                </a:lnTo>
                <a:close/>
              </a:path>
            </a:pathLst>
          </a:custGeom>
          <a:solidFill>
            <a:srgbClr val="FF0000"/>
          </a:solidFill>
        </p:spPr>
        <p:txBody>
          <a:bodyPr wrap="square" lIns="0" tIns="0" rIns="0" bIns="0" rtlCol="0"/>
          <a:lstStyle/>
          <a:p>
            <a:endParaRPr/>
          </a:p>
        </p:txBody>
      </p:sp>
      <p:sp>
        <p:nvSpPr>
          <p:cNvPr id="279" name="Slide Number Placeholder 278">
            <a:extLst>
              <a:ext uri="{FF2B5EF4-FFF2-40B4-BE49-F238E27FC236}">
                <a16:creationId xmlns:a16="http://schemas.microsoft.com/office/drawing/2014/main" id="{72699154-EEE4-4F2C-96A2-BEE978C5977D}"/>
              </a:ext>
            </a:extLst>
          </p:cNvPr>
          <p:cNvSpPr>
            <a:spLocks noGrp="1"/>
          </p:cNvSpPr>
          <p:nvPr>
            <p:ph type="sldNum" sz="quarter" idx="7"/>
          </p:nvPr>
        </p:nvSpPr>
        <p:spPr/>
        <p:txBody>
          <a:bodyPr/>
          <a:lstStyle/>
          <a:p>
            <a:fld id="{B6F15528-21DE-4FAA-801E-634DDDAF4B2B}" type="slidenum">
              <a:rPr lang="en-US" smtClean="0"/>
              <a:t>82</a:t>
            </a:fld>
            <a:endParaRPr lang="en-US"/>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154640" y="460393"/>
            <a:ext cx="2063283" cy="308358"/>
          </a:xfrm>
          <a:prstGeom prst="rect">
            <a:avLst/>
          </a:prstGeom>
        </p:spPr>
      </p:pic>
      <p:grpSp>
        <p:nvGrpSpPr>
          <p:cNvPr id="6" name="object 6"/>
          <p:cNvGrpSpPr/>
          <p:nvPr/>
        </p:nvGrpSpPr>
        <p:grpSpPr>
          <a:xfrm>
            <a:off x="4349872" y="460393"/>
            <a:ext cx="383632" cy="307012"/>
            <a:chOff x="4197471" y="460393"/>
            <a:chExt cx="383632" cy="307012"/>
          </a:xfrm>
        </p:grpSpPr>
        <p:pic>
          <p:nvPicPr>
            <p:cNvPr id="7" name="object 7"/>
            <p:cNvPicPr/>
            <p:nvPr/>
          </p:nvPicPr>
          <p:blipFill>
            <a:blip r:embed="rId3"/>
            <a:stretch>
              <a:fillRect/>
            </a:stretch>
          </p:blipFill>
          <p:spPr>
            <a:xfrm>
              <a:off x="4197471" y="553346"/>
              <a:ext cx="191116" cy="214060"/>
            </a:xfrm>
            <a:prstGeom prst="rect">
              <a:avLst/>
            </a:prstGeom>
          </p:spPr>
        </p:pic>
        <p:sp>
          <p:nvSpPr>
            <p:cNvPr id="8" name="object 8"/>
            <p:cNvSpPr/>
            <p:nvPr/>
          </p:nvSpPr>
          <p:spPr>
            <a:xfrm>
              <a:off x="4414136" y="460393"/>
              <a:ext cx="166968" cy="301999"/>
            </a:xfrm>
            <a:custGeom>
              <a:avLst/>
              <a:gdLst/>
              <a:ahLst/>
              <a:cxnLst/>
              <a:rect l="l" t="t" r="r" b="b"/>
              <a:pathLst>
                <a:path w="189229" h="342265">
                  <a:moveTo>
                    <a:pt x="135731" y="341852"/>
                  </a:moveTo>
                  <a:lnTo>
                    <a:pt x="0" y="341852"/>
                  </a:lnTo>
                  <a:lnTo>
                    <a:pt x="0" y="332613"/>
                  </a:lnTo>
                  <a:lnTo>
                    <a:pt x="10668" y="332613"/>
                  </a:lnTo>
                  <a:lnTo>
                    <a:pt x="16764" y="331089"/>
                  </a:lnTo>
                  <a:lnTo>
                    <a:pt x="33528" y="294513"/>
                  </a:lnTo>
                  <a:lnTo>
                    <a:pt x="33528" y="135826"/>
                  </a:lnTo>
                  <a:lnTo>
                    <a:pt x="0" y="135826"/>
                  </a:lnTo>
                  <a:lnTo>
                    <a:pt x="0" y="111442"/>
                  </a:lnTo>
                  <a:lnTo>
                    <a:pt x="33528" y="111442"/>
                  </a:lnTo>
                  <a:lnTo>
                    <a:pt x="33528" y="82391"/>
                  </a:lnTo>
                  <a:lnTo>
                    <a:pt x="35005" y="65841"/>
                  </a:lnTo>
                  <a:lnTo>
                    <a:pt x="59531" y="24479"/>
                  </a:lnTo>
                  <a:lnTo>
                    <a:pt x="108180" y="1454"/>
                  </a:lnTo>
                  <a:lnTo>
                    <a:pt x="129635" y="0"/>
                  </a:lnTo>
                  <a:lnTo>
                    <a:pt x="143614" y="834"/>
                  </a:lnTo>
                  <a:lnTo>
                    <a:pt x="180808" y="17383"/>
                  </a:lnTo>
                  <a:lnTo>
                    <a:pt x="189166" y="36671"/>
                  </a:lnTo>
                  <a:lnTo>
                    <a:pt x="189166" y="44291"/>
                  </a:lnTo>
                  <a:lnTo>
                    <a:pt x="155543" y="64103"/>
                  </a:lnTo>
                  <a:lnTo>
                    <a:pt x="129635" y="33623"/>
                  </a:lnTo>
                  <a:lnTo>
                    <a:pt x="129635" y="19907"/>
                  </a:lnTo>
                  <a:lnTo>
                    <a:pt x="126587" y="18383"/>
                  </a:lnTo>
                  <a:lnTo>
                    <a:pt x="125063" y="15335"/>
                  </a:lnTo>
                  <a:lnTo>
                    <a:pt x="122015" y="13811"/>
                  </a:lnTo>
                  <a:lnTo>
                    <a:pt x="112871" y="13811"/>
                  </a:lnTo>
                  <a:lnTo>
                    <a:pt x="108299" y="16859"/>
                  </a:lnTo>
                  <a:lnTo>
                    <a:pt x="105251" y="19907"/>
                  </a:lnTo>
                  <a:lnTo>
                    <a:pt x="102203" y="24479"/>
                  </a:lnTo>
                  <a:lnTo>
                    <a:pt x="100679" y="30575"/>
                  </a:lnTo>
                  <a:lnTo>
                    <a:pt x="100679" y="39719"/>
                  </a:lnTo>
                  <a:lnTo>
                    <a:pt x="102203" y="82391"/>
                  </a:lnTo>
                  <a:lnTo>
                    <a:pt x="102203" y="111442"/>
                  </a:lnTo>
                  <a:lnTo>
                    <a:pt x="135731" y="111442"/>
                  </a:lnTo>
                  <a:lnTo>
                    <a:pt x="135731" y="135826"/>
                  </a:lnTo>
                  <a:lnTo>
                    <a:pt x="102203" y="135826"/>
                  </a:lnTo>
                  <a:lnTo>
                    <a:pt x="102203" y="294513"/>
                  </a:lnTo>
                  <a:lnTo>
                    <a:pt x="117824" y="330327"/>
                  </a:lnTo>
                  <a:lnTo>
                    <a:pt x="135731" y="332613"/>
                  </a:lnTo>
                  <a:lnTo>
                    <a:pt x="135731" y="34185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826319" y="460394"/>
            <a:ext cx="911261" cy="308722"/>
            <a:chOff x="4673918" y="460393"/>
            <a:chExt cx="911261" cy="308722"/>
          </a:xfrm>
        </p:grpSpPr>
        <p:sp>
          <p:nvSpPr>
            <p:cNvPr id="10" name="object 10"/>
            <p:cNvSpPr/>
            <p:nvPr/>
          </p:nvSpPr>
          <p:spPr>
            <a:xfrm>
              <a:off x="4673918" y="460393"/>
              <a:ext cx="207309" cy="308722"/>
            </a:xfrm>
            <a:custGeom>
              <a:avLst/>
              <a:gdLst/>
              <a:ahLst/>
              <a:cxnLst/>
              <a:rect l="l" t="t" r="r" b="b"/>
              <a:pathLst>
                <a:path w="234950" h="349884">
                  <a:moveTo>
                    <a:pt x="118967" y="349472"/>
                  </a:moveTo>
                  <a:lnTo>
                    <a:pt x="73354" y="341423"/>
                  </a:lnTo>
                  <a:lnTo>
                    <a:pt x="45720" y="331088"/>
                  </a:lnTo>
                  <a:lnTo>
                    <a:pt x="39623" y="329564"/>
                  </a:lnTo>
                  <a:lnTo>
                    <a:pt x="30479" y="329564"/>
                  </a:lnTo>
                  <a:lnTo>
                    <a:pt x="25908" y="331088"/>
                  </a:lnTo>
                  <a:lnTo>
                    <a:pt x="16763" y="337185"/>
                  </a:lnTo>
                  <a:lnTo>
                    <a:pt x="12191" y="341852"/>
                  </a:lnTo>
                  <a:lnTo>
                    <a:pt x="9144" y="349472"/>
                  </a:lnTo>
                  <a:lnTo>
                    <a:pt x="0" y="349472"/>
                  </a:lnTo>
                  <a:lnTo>
                    <a:pt x="0" y="222789"/>
                  </a:lnTo>
                  <a:lnTo>
                    <a:pt x="9144" y="222789"/>
                  </a:lnTo>
                  <a:lnTo>
                    <a:pt x="16025" y="247641"/>
                  </a:lnTo>
                  <a:lnTo>
                    <a:pt x="25336" y="269509"/>
                  </a:lnTo>
                  <a:lnTo>
                    <a:pt x="51815" y="303656"/>
                  </a:lnTo>
                  <a:lnTo>
                    <a:pt x="83486" y="325564"/>
                  </a:lnTo>
                  <a:lnTo>
                    <a:pt x="117443" y="332612"/>
                  </a:lnTo>
                  <a:lnTo>
                    <a:pt x="130563" y="331517"/>
                  </a:lnTo>
                  <a:lnTo>
                    <a:pt x="168759" y="309324"/>
                  </a:lnTo>
                  <a:lnTo>
                    <a:pt x="178403" y="282320"/>
                  </a:lnTo>
                  <a:lnTo>
                    <a:pt x="178403" y="274701"/>
                  </a:lnTo>
                  <a:lnTo>
                    <a:pt x="152495" y="238029"/>
                  </a:lnTo>
                  <a:lnTo>
                    <a:pt x="106775" y="212121"/>
                  </a:lnTo>
                  <a:lnTo>
                    <a:pt x="86217" y="201237"/>
                  </a:lnTo>
                  <a:lnTo>
                    <a:pt x="42671" y="173926"/>
                  </a:lnTo>
                  <a:lnTo>
                    <a:pt x="10667" y="138874"/>
                  </a:lnTo>
                  <a:lnTo>
                    <a:pt x="0" y="96202"/>
                  </a:lnTo>
                  <a:lnTo>
                    <a:pt x="1976" y="77311"/>
                  </a:lnTo>
                  <a:lnTo>
                    <a:pt x="30479" y="29051"/>
                  </a:lnTo>
                  <a:lnTo>
                    <a:pt x="63067" y="7060"/>
                  </a:lnTo>
                  <a:lnTo>
                    <a:pt x="103727" y="0"/>
                  </a:lnTo>
                  <a:lnTo>
                    <a:pt x="111728" y="285"/>
                  </a:lnTo>
                  <a:lnTo>
                    <a:pt x="155447" y="11255"/>
                  </a:lnTo>
                  <a:lnTo>
                    <a:pt x="163163" y="15335"/>
                  </a:lnTo>
                  <a:lnTo>
                    <a:pt x="173831" y="19907"/>
                  </a:lnTo>
                  <a:lnTo>
                    <a:pt x="181451" y="22955"/>
                  </a:lnTo>
                  <a:lnTo>
                    <a:pt x="190595" y="22955"/>
                  </a:lnTo>
                  <a:lnTo>
                    <a:pt x="196786" y="19907"/>
                  </a:lnTo>
                  <a:lnTo>
                    <a:pt x="199834" y="16859"/>
                  </a:lnTo>
                  <a:lnTo>
                    <a:pt x="201358" y="10668"/>
                  </a:lnTo>
                  <a:lnTo>
                    <a:pt x="202882" y="0"/>
                  </a:lnTo>
                  <a:lnTo>
                    <a:pt x="210502" y="0"/>
                  </a:lnTo>
                  <a:lnTo>
                    <a:pt x="213550" y="111442"/>
                  </a:lnTo>
                  <a:lnTo>
                    <a:pt x="202882" y="111442"/>
                  </a:lnTo>
                  <a:lnTo>
                    <a:pt x="198271" y="91694"/>
                  </a:lnTo>
                  <a:lnTo>
                    <a:pt x="191214" y="73830"/>
                  </a:lnTo>
                  <a:lnTo>
                    <a:pt x="154376" y="33170"/>
                  </a:lnTo>
                  <a:lnTo>
                    <a:pt x="108299" y="18383"/>
                  </a:lnTo>
                  <a:lnTo>
                    <a:pt x="96306" y="19240"/>
                  </a:lnTo>
                  <a:lnTo>
                    <a:pt x="62341" y="39219"/>
                  </a:lnTo>
                  <a:lnTo>
                    <a:pt x="53339" y="62579"/>
                  </a:lnTo>
                  <a:lnTo>
                    <a:pt x="53339" y="70199"/>
                  </a:lnTo>
                  <a:lnTo>
                    <a:pt x="54863" y="76295"/>
                  </a:lnTo>
                  <a:lnTo>
                    <a:pt x="59435" y="82391"/>
                  </a:lnTo>
                  <a:lnTo>
                    <a:pt x="63436" y="88121"/>
                  </a:lnTo>
                  <a:lnTo>
                    <a:pt x="101048" y="116966"/>
                  </a:lnTo>
                  <a:lnTo>
                    <a:pt x="135731" y="134302"/>
                  </a:lnTo>
                  <a:lnTo>
                    <a:pt x="162035" y="148662"/>
                  </a:lnTo>
                  <a:lnTo>
                    <a:pt x="200962" y="175705"/>
                  </a:lnTo>
                  <a:lnTo>
                    <a:pt x="229361" y="216503"/>
                  </a:lnTo>
                  <a:lnTo>
                    <a:pt x="234886" y="247173"/>
                  </a:lnTo>
                  <a:lnTo>
                    <a:pt x="232862" y="267207"/>
                  </a:lnTo>
                  <a:lnTo>
                    <a:pt x="216241" y="303203"/>
                  </a:lnTo>
                  <a:lnTo>
                    <a:pt x="184158" y="332032"/>
                  </a:lnTo>
                  <a:lnTo>
                    <a:pt x="142971" y="347480"/>
                  </a:lnTo>
                  <a:lnTo>
                    <a:pt x="118967" y="34947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909409" y="553345"/>
              <a:ext cx="191116" cy="214060"/>
            </a:xfrm>
            <a:prstGeom prst="rect">
              <a:avLst/>
            </a:prstGeom>
          </p:spPr>
        </p:pic>
        <p:sp>
          <p:nvSpPr>
            <p:cNvPr id="12" name="object 12"/>
            <p:cNvSpPr/>
            <p:nvPr/>
          </p:nvSpPr>
          <p:spPr>
            <a:xfrm>
              <a:off x="5120696" y="460393"/>
              <a:ext cx="464484" cy="307041"/>
            </a:xfrm>
            <a:custGeom>
              <a:avLst/>
              <a:gdLst/>
              <a:ahLst/>
              <a:cxnLst/>
              <a:rect l="l" t="t" r="r" b="b"/>
              <a:pathLst>
                <a:path w="526414" h="347980">
                  <a:moveTo>
                    <a:pt x="125158" y="332625"/>
                  </a:moveTo>
                  <a:lnTo>
                    <a:pt x="96621" y="305066"/>
                  </a:lnTo>
                  <a:lnTo>
                    <a:pt x="96100" y="294525"/>
                  </a:lnTo>
                  <a:lnTo>
                    <a:pt x="96100" y="7632"/>
                  </a:lnTo>
                  <a:lnTo>
                    <a:pt x="0" y="7632"/>
                  </a:lnTo>
                  <a:lnTo>
                    <a:pt x="0" y="16865"/>
                  </a:lnTo>
                  <a:lnTo>
                    <a:pt x="10756" y="18389"/>
                  </a:lnTo>
                  <a:lnTo>
                    <a:pt x="18376" y="19913"/>
                  </a:lnTo>
                  <a:lnTo>
                    <a:pt x="27520" y="54965"/>
                  </a:lnTo>
                  <a:lnTo>
                    <a:pt x="27520" y="294525"/>
                  </a:lnTo>
                  <a:lnTo>
                    <a:pt x="10756" y="332625"/>
                  </a:lnTo>
                  <a:lnTo>
                    <a:pt x="0" y="332625"/>
                  </a:lnTo>
                  <a:lnTo>
                    <a:pt x="0" y="341858"/>
                  </a:lnTo>
                  <a:lnTo>
                    <a:pt x="125158" y="341858"/>
                  </a:lnTo>
                  <a:lnTo>
                    <a:pt x="125158" y="332625"/>
                  </a:lnTo>
                  <a:close/>
                </a:path>
                <a:path w="526414" h="347980">
                  <a:moveTo>
                    <a:pt x="234886" y="38201"/>
                  </a:moveTo>
                  <a:lnTo>
                    <a:pt x="210883" y="2476"/>
                  </a:lnTo>
                  <a:lnTo>
                    <a:pt x="196786" y="0"/>
                  </a:lnTo>
                  <a:lnTo>
                    <a:pt x="189064" y="596"/>
                  </a:lnTo>
                  <a:lnTo>
                    <a:pt x="159270" y="30480"/>
                  </a:lnTo>
                  <a:lnTo>
                    <a:pt x="158686" y="38201"/>
                  </a:lnTo>
                  <a:lnTo>
                    <a:pt x="159270" y="45910"/>
                  </a:lnTo>
                  <a:lnTo>
                    <a:pt x="189064" y="75488"/>
                  </a:lnTo>
                  <a:lnTo>
                    <a:pt x="196786" y="76301"/>
                  </a:lnTo>
                  <a:lnTo>
                    <a:pt x="204254" y="75488"/>
                  </a:lnTo>
                  <a:lnTo>
                    <a:pt x="234048" y="45910"/>
                  </a:lnTo>
                  <a:lnTo>
                    <a:pt x="234886" y="38201"/>
                  </a:lnTo>
                  <a:close/>
                </a:path>
                <a:path w="526414" h="347980">
                  <a:moveTo>
                    <a:pt x="257835" y="332613"/>
                  </a:moveTo>
                  <a:lnTo>
                    <a:pt x="230619" y="305066"/>
                  </a:lnTo>
                  <a:lnTo>
                    <a:pt x="230314" y="294513"/>
                  </a:lnTo>
                  <a:lnTo>
                    <a:pt x="230314" y="111442"/>
                  </a:lnTo>
                  <a:lnTo>
                    <a:pt x="134200" y="111442"/>
                  </a:lnTo>
                  <a:lnTo>
                    <a:pt x="134200" y="120586"/>
                  </a:lnTo>
                  <a:lnTo>
                    <a:pt x="144868" y="120586"/>
                  </a:lnTo>
                  <a:lnTo>
                    <a:pt x="152590" y="123634"/>
                  </a:lnTo>
                  <a:lnTo>
                    <a:pt x="161734" y="158686"/>
                  </a:lnTo>
                  <a:lnTo>
                    <a:pt x="161734" y="294513"/>
                  </a:lnTo>
                  <a:lnTo>
                    <a:pt x="144868" y="332613"/>
                  </a:lnTo>
                  <a:lnTo>
                    <a:pt x="134200" y="332613"/>
                  </a:lnTo>
                  <a:lnTo>
                    <a:pt x="134200" y="341858"/>
                  </a:lnTo>
                  <a:lnTo>
                    <a:pt x="257835" y="341858"/>
                  </a:lnTo>
                  <a:lnTo>
                    <a:pt x="257835" y="332613"/>
                  </a:lnTo>
                  <a:close/>
                </a:path>
                <a:path w="526414" h="347980">
                  <a:moveTo>
                    <a:pt x="526249" y="321957"/>
                  </a:moveTo>
                  <a:lnTo>
                    <a:pt x="517105" y="320433"/>
                  </a:lnTo>
                  <a:lnTo>
                    <a:pt x="511009" y="318909"/>
                  </a:lnTo>
                  <a:lnTo>
                    <a:pt x="507961" y="315861"/>
                  </a:lnTo>
                  <a:lnTo>
                    <a:pt x="503389" y="314337"/>
                  </a:lnTo>
                  <a:lnTo>
                    <a:pt x="501357" y="311289"/>
                  </a:lnTo>
                  <a:lnTo>
                    <a:pt x="500341" y="309765"/>
                  </a:lnTo>
                  <a:lnTo>
                    <a:pt x="500341" y="303669"/>
                  </a:lnTo>
                  <a:lnTo>
                    <a:pt x="499465" y="299974"/>
                  </a:lnTo>
                  <a:lnTo>
                    <a:pt x="499008" y="293573"/>
                  </a:lnTo>
                  <a:lnTo>
                    <a:pt x="498856" y="285381"/>
                  </a:lnTo>
                  <a:lnTo>
                    <a:pt x="498817" y="132791"/>
                  </a:lnTo>
                  <a:lnTo>
                    <a:pt x="498817" y="7632"/>
                  </a:lnTo>
                  <a:lnTo>
                    <a:pt x="396608" y="7632"/>
                  </a:lnTo>
                  <a:lnTo>
                    <a:pt x="396608" y="18389"/>
                  </a:lnTo>
                  <a:lnTo>
                    <a:pt x="407276" y="18389"/>
                  </a:lnTo>
                  <a:lnTo>
                    <a:pt x="414896" y="19913"/>
                  </a:lnTo>
                  <a:lnTo>
                    <a:pt x="430136" y="64109"/>
                  </a:lnTo>
                  <a:lnTo>
                    <a:pt x="430136" y="132791"/>
                  </a:lnTo>
                  <a:lnTo>
                    <a:pt x="430136" y="163271"/>
                  </a:lnTo>
                  <a:lnTo>
                    <a:pt x="430136" y="285381"/>
                  </a:lnTo>
                  <a:lnTo>
                    <a:pt x="419849" y="300253"/>
                  </a:lnTo>
                  <a:lnTo>
                    <a:pt x="409562" y="310718"/>
                  </a:lnTo>
                  <a:lnTo>
                    <a:pt x="399275" y="316877"/>
                  </a:lnTo>
                  <a:lnTo>
                    <a:pt x="388988" y="318909"/>
                  </a:lnTo>
                  <a:lnTo>
                    <a:pt x="381368" y="318909"/>
                  </a:lnTo>
                  <a:lnTo>
                    <a:pt x="355460" y="283857"/>
                  </a:lnTo>
                  <a:lnTo>
                    <a:pt x="349681" y="240055"/>
                  </a:lnTo>
                  <a:lnTo>
                    <a:pt x="349364" y="219748"/>
                  </a:lnTo>
                  <a:lnTo>
                    <a:pt x="349681" y="200799"/>
                  </a:lnTo>
                  <a:lnTo>
                    <a:pt x="355460" y="160223"/>
                  </a:lnTo>
                  <a:lnTo>
                    <a:pt x="370700" y="134315"/>
                  </a:lnTo>
                  <a:lnTo>
                    <a:pt x="373748" y="131267"/>
                  </a:lnTo>
                  <a:lnTo>
                    <a:pt x="378320" y="128219"/>
                  </a:lnTo>
                  <a:lnTo>
                    <a:pt x="384416" y="128219"/>
                  </a:lnTo>
                  <a:lnTo>
                    <a:pt x="397560" y="130479"/>
                  </a:lnTo>
                  <a:lnTo>
                    <a:pt x="409562" y="137172"/>
                  </a:lnTo>
                  <a:lnTo>
                    <a:pt x="420420" y="148145"/>
                  </a:lnTo>
                  <a:lnTo>
                    <a:pt x="430136" y="163271"/>
                  </a:lnTo>
                  <a:lnTo>
                    <a:pt x="430136" y="132791"/>
                  </a:lnTo>
                  <a:lnTo>
                    <a:pt x="425373" y="128219"/>
                  </a:lnTo>
                  <a:lnTo>
                    <a:pt x="422427" y="125374"/>
                  </a:lnTo>
                  <a:lnTo>
                    <a:pt x="415277" y="119265"/>
                  </a:lnTo>
                  <a:lnTo>
                    <a:pt x="372224" y="105359"/>
                  </a:lnTo>
                  <a:lnTo>
                    <a:pt x="359918" y="106210"/>
                  </a:lnTo>
                  <a:lnTo>
                    <a:pt x="314274" y="127901"/>
                  </a:lnTo>
                  <a:lnTo>
                    <a:pt x="289839" y="163271"/>
                  </a:lnTo>
                  <a:lnTo>
                    <a:pt x="278269" y="212432"/>
                  </a:lnTo>
                  <a:lnTo>
                    <a:pt x="277647" y="230416"/>
                  </a:lnTo>
                  <a:lnTo>
                    <a:pt x="278815" y="252691"/>
                  </a:lnTo>
                  <a:lnTo>
                    <a:pt x="288582" y="292023"/>
                  </a:lnTo>
                  <a:lnTo>
                    <a:pt x="311429" y="326009"/>
                  </a:lnTo>
                  <a:lnTo>
                    <a:pt x="346837" y="345605"/>
                  </a:lnTo>
                  <a:lnTo>
                    <a:pt x="367652" y="347954"/>
                  </a:lnTo>
                  <a:lnTo>
                    <a:pt x="375640" y="347624"/>
                  </a:lnTo>
                  <a:lnTo>
                    <a:pt x="412991" y="329768"/>
                  </a:lnTo>
                  <a:lnTo>
                    <a:pt x="430136" y="311289"/>
                  </a:lnTo>
                  <a:lnTo>
                    <a:pt x="430136" y="347954"/>
                  </a:lnTo>
                  <a:lnTo>
                    <a:pt x="526249" y="329577"/>
                  </a:lnTo>
                  <a:lnTo>
                    <a:pt x="526249" y="321957"/>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859974" y="467118"/>
            <a:ext cx="1135938" cy="301999"/>
            <a:chOff x="5707575" y="467117"/>
            <a:chExt cx="1135938" cy="301999"/>
          </a:xfrm>
        </p:grpSpPr>
        <p:sp>
          <p:nvSpPr>
            <p:cNvPr id="14" name="object 14"/>
            <p:cNvSpPr/>
            <p:nvPr/>
          </p:nvSpPr>
          <p:spPr>
            <a:xfrm>
              <a:off x="5707575" y="467117"/>
              <a:ext cx="437589" cy="301999"/>
            </a:xfrm>
            <a:custGeom>
              <a:avLst/>
              <a:gdLst/>
              <a:ahLst/>
              <a:cxnLst/>
              <a:rect l="l" t="t" r="r" b="b"/>
              <a:pathLst>
                <a:path w="495934" h="342265">
                  <a:moveTo>
                    <a:pt x="347757" y="341852"/>
                  </a:moveTo>
                  <a:lnTo>
                    <a:pt x="338613" y="341852"/>
                  </a:lnTo>
                  <a:lnTo>
                    <a:pt x="256222" y="126682"/>
                  </a:lnTo>
                  <a:lnTo>
                    <a:pt x="164687" y="341852"/>
                  </a:lnTo>
                  <a:lnTo>
                    <a:pt x="155543" y="341852"/>
                  </a:lnTo>
                  <a:lnTo>
                    <a:pt x="38290" y="50339"/>
                  </a:lnTo>
                  <a:lnTo>
                    <a:pt x="32004" y="36290"/>
                  </a:lnTo>
                  <a:lnTo>
                    <a:pt x="0" y="9239"/>
                  </a:lnTo>
                  <a:lnTo>
                    <a:pt x="0" y="0"/>
                  </a:lnTo>
                  <a:lnTo>
                    <a:pt x="144875" y="0"/>
                  </a:lnTo>
                  <a:lnTo>
                    <a:pt x="144875" y="9239"/>
                  </a:lnTo>
                  <a:lnTo>
                    <a:pt x="134207" y="9239"/>
                  </a:lnTo>
                  <a:lnTo>
                    <a:pt x="126587" y="10763"/>
                  </a:lnTo>
                  <a:lnTo>
                    <a:pt x="122015" y="15335"/>
                  </a:lnTo>
                  <a:lnTo>
                    <a:pt x="117443" y="18383"/>
                  </a:lnTo>
                  <a:lnTo>
                    <a:pt x="115919" y="21431"/>
                  </a:lnTo>
                  <a:lnTo>
                    <a:pt x="115919" y="26003"/>
                  </a:lnTo>
                  <a:lnTo>
                    <a:pt x="116752" y="31980"/>
                  </a:lnTo>
                  <a:lnTo>
                    <a:pt x="119157" y="40671"/>
                  </a:lnTo>
                  <a:lnTo>
                    <a:pt x="122991" y="51935"/>
                  </a:lnTo>
                  <a:lnTo>
                    <a:pt x="128111" y="65627"/>
                  </a:lnTo>
                  <a:lnTo>
                    <a:pt x="193643" y="227361"/>
                  </a:lnTo>
                  <a:lnTo>
                    <a:pt x="245554" y="102298"/>
                  </a:lnTo>
                  <a:lnTo>
                    <a:pt x="231838" y="65627"/>
                  </a:lnTo>
                  <a:lnTo>
                    <a:pt x="215074" y="27527"/>
                  </a:lnTo>
                  <a:lnTo>
                    <a:pt x="187547" y="9239"/>
                  </a:lnTo>
                  <a:lnTo>
                    <a:pt x="176879" y="9239"/>
                  </a:lnTo>
                  <a:lnTo>
                    <a:pt x="176879" y="0"/>
                  </a:lnTo>
                  <a:lnTo>
                    <a:pt x="338613" y="0"/>
                  </a:lnTo>
                  <a:lnTo>
                    <a:pt x="338613" y="9239"/>
                  </a:lnTo>
                  <a:lnTo>
                    <a:pt x="327945" y="9239"/>
                  </a:lnTo>
                  <a:lnTo>
                    <a:pt x="318801" y="10763"/>
                  </a:lnTo>
                  <a:lnTo>
                    <a:pt x="314229" y="12287"/>
                  </a:lnTo>
                  <a:lnTo>
                    <a:pt x="308133" y="15335"/>
                  </a:lnTo>
                  <a:lnTo>
                    <a:pt x="306609" y="18383"/>
                  </a:lnTo>
                  <a:lnTo>
                    <a:pt x="305085" y="19907"/>
                  </a:lnTo>
                  <a:lnTo>
                    <a:pt x="303466" y="22955"/>
                  </a:lnTo>
                  <a:lnTo>
                    <a:pt x="303466" y="27527"/>
                  </a:lnTo>
                  <a:lnTo>
                    <a:pt x="304076" y="31480"/>
                  </a:lnTo>
                  <a:lnTo>
                    <a:pt x="305990" y="38576"/>
                  </a:lnTo>
                  <a:lnTo>
                    <a:pt x="309333" y="48529"/>
                  </a:lnTo>
                  <a:lnTo>
                    <a:pt x="375189" y="219741"/>
                  </a:lnTo>
                  <a:lnTo>
                    <a:pt x="430149" y="76295"/>
                  </a:lnTo>
                  <a:lnTo>
                    <a:pt x="439150" y="51220"/>
                  </a:lnTo>
                  <a:lnTo>
                    <a:pt x="440817" y="45815"/>
                  </a:lnTo>
                  <a:lnTo>
                    <a:pt x="440817" y="41243"/>
                  </a:lnTo>
                  <a:lnTo>
                    <a:pt x="442341" y="36671"/>
                  </a:lnTo>
                  <a:lnTo>
                    <a:pt x="442341" y="24479"/>
                  </a:lnTo>
                  <a:lnTo>
                    <a:pt x="439293" y="19907"/>
                  </a:lnTo>
                  <a:lnTo>
                    <a:pt x="408717" y="9239"/>
                  </a:lnTo>
                  <a:lnTo>
                    <a:pt x="408717" y="0"/>
                  </a:lnTo>
                  <a:lnTo>
                    <a:pt x="495681" y="0"/>
                  </a:lnTo>
                  <a:lnTo>
                    <a:pt x="495681" y="9239"/>
                  </a:lnTo>
                  <a:lnTo>
                    <a:pt x="489585" y="9239"/>
                  </a:lnTo>
                  <a:lnTo>
                    <a:pt x="483489" y="12287"/>
                  </a:lnTo>
                  <a:lnTo>
                    <a:pt x="478917" y="13811"/>
                  </a:lnTo>
                  <a:lnTo>
                    <a:pt x="471297" y="21431"/>
                  </a:lnTo>
                  <a:lnTo>
                    <a:pt x="468249" y="27527"/>
                  </a:lnTo>
                  <a:lnTo>
                    <a:pt x="453009" y="65627"/>
                  </a:lnTo>
                  <a:lnTo>
                    <a:pt x="347757" y="341852"/>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6159734" y="553345"/>
              <a:ext cx="349960" cy="214060"/>
            </a:xfrm>
            <a:prstGeom prst="rect">
              <a:avLst/>
            </a:prstGeom>
          </p:spPr>
        </p:pic>
        <p:sp>
          <p:nvSpPr>
            <p:cNvPr id="16" name="object 16"/>
            <p:cNvSpPr/>
            <p:nvPr/>
          </p:nvSpPr>
          <p:spPr>
            <a:xfrm>
              <a:off x="6525830" y="484682"/>
              <a:ext cx="135031" cy="280147"/>
            </a:xfrm>
            <a:custGeom>
              <a:avLst/>
              <a:gdLst/>
              <a:ahLst/>
              <a:cxnLst/>
              <a:rect l="l" t="t" r="r" b="b"/>
              <a:pathLst>
                <a:path w="153034" h="317500">
                  <a:moveTo>
                    <a:pt x="88487" y="317373"/>
                  </a:moveTo>
                  <a:lnTo>
                    <a:pt x="51911" y="305085"/>
                  </a:lnTo>
                  <a:lnTo>
                    <a:pt x="30980" y="271581"/>
                  </a:lnTo>
                  <a:lnTo>
                    <a:pt x="29051" y="231933"/>
                  </a:lnTo>
                  <a:lnTo>
                    <a:pt x="29051" y="108299"/>
                  </a:lnTo>
                  <a:lnTo>
                    <a:pt x="0" y="108299"/>
                  </a:lnTo>
                  <a:lnTo>
                    <a:pt x="0" y="99155"/>
                  </a:lnTo>
                  <a:lnTo>
                    <a:pt x="14580" y="88581"/>
                  </a:lnTo>
                  <a:lnTo>
                    <a:pt x="28277" y="77426"/>
                  </a:lnTo>
                  <a:lnTo>
                    <a:pt x="62793" y="41362"/>
                  </a:lnTo>
                  <a:lnTo>
                    <a:pt x="90011" y="0"/>
                  </a:lnTo>
                  <a:lnTo>
                    <a:pt x="97631" y="0"/>
                  </a:lnTo>
                  <a:lnTo>
                    <a:pt x="97631" y="83915"/>
                  </a:lnTo>
                  <a:lnTo>
                    <a:pt x="152590" y="83915"/>
                  </a:lnTo>
                  <a:lnTo>
                    <a:pt x="152590" y="108299"/>
                  </a:lnTo>
                  <a:lnTo>
                    <a:pt x="97631" y="108299"/>
                  </a:lnTo>
                  <a:lnTo>
                    <a:pt x="97631" y="250221"/>
                  </a:lnTo>
                  <a:lnTo>
                    <a:pt x="97893" y="259413"/>
                  </a:lnTo>
                  <a:lnTo>
                    <a:pt x="98583" y="266604"/>
                  </a:lnTo>
                  <a:lnTo>
                    <a:pt x="99560" y="272081"/>
                  </a:lnTo>
                  <a:lnTo>
                    <a:pt x="100679" y="276129"/>
                  </a:lnTo>
                  <a:lnTo>
                    <a:pt x="100679" y="279177"/>
                  </a:lnTo>
                  <a:lnTo>
                    <a:pt x="109823" y="288321"/>
                  </a:lnTo>
                  <a:lnTo>
                    <a:pt x="115919" y="288321"/>
                  </a:lnTo>
                  <a:lnTo>
                    <a:pt x="123030" y="286869"/>
                  </a:lnTo>
                  <a:lnTo>
                    <a:pt x="130444" y="282416"/>
                  </a:lnTo>
                  <a:lnTo>
                    <a:pt x="137859" y="274820"/>
                  </a:lnTo>
                  <a:lnTo>
                    <a:pt x="144970" y="263937"/>
                  </a:lnTo>
                  <a:lnTo>
                    <a:pt x="152590" y="270033"/>
                  </a:lnTo>
                  <a:lnTo>
                    <a:pt x="141502" y="290932"/>
                  </a:lnTo>
                  <a:lnTo>
                    <a:pt x="126825" y="305704"/>
                  </a:lnTo>
                  <a:lnTo>
                    <a:pt x="109004" y="314476"/>
                  </a:lnTo>
                  <a:lnTo>
                    <a:pt x="88487" y="317373"/>
                  </a:lnTo>
                  <a:close/>
                </a:path>
              </a:pathLst>
            </a:custGeom>
            <a:solidFill>
              <a:srgbClr val="006633"/>
            </a:solidFill>
          </p:spPr>
          <p:txBody>
            <a:bodyPr wrap="square" lIns="0" tIns="0" rIns="0" bIns="0" rtlCol="0"/>
            <a:lstStyle/>
            <a:p>
              <a:endParaRPr/>
            </a:p>
          </p:txBody>
        </p:sp>
        <p:pic>
          <p:nvPicPr>
            <p:cNvPr id="17" name="object 17"/>
            <p:cNvPicPr/>
            <p:nvPr/>
          </p:nvPicPr>
          <p:blipFill>
            <a:blip r:embed="rId6"/>
            <a:stretch>
              <a:fillRect/>
            </a:stretch>
          </p:blipFill>
          <p:spPr>
            <a:xfrm>
              <a:off x="6673913" y="553346"/>
              <a:ext cx="169601" cy="214060"/>
            </a:xfrm>
            <a:prstGeom prst="rect">
              <a:avLst/>
            </a:prstGeom>
          </p:spPr>
        </p:pic>
      </p:grpSp>
      <p:grpSp>
        <p:nvGrpSpPr>
          <p:cNvPr id="18" name="object 18"/>
          <p:cNvGrpSpPr/>
          <p:nvPr/>
        </p:nvGrpSpPr>
        <p:grpSpPr>
          <a:xfrm>
            <a:off x="989109" y="1558827"/>
            <a:ext cx="1204609" cy="250754"/>
            <a:chOff x="836709" y="1558827"/>
            <a:chExt cx="1204609" cy="250754"/>
          </a:xfrm>
        </p:grpSpPr>
        <p:sp>
          <p:nvSpPr>
            <p:cNvPr id="19" name="object 19"/>
            <p:cNvSpPr/>
            <p:nvPr/>
          </p:nvSpPr>
          <p:spPr>
            <a:xfrm>
              <a:off x="836709" y="1558827"/>
              <a:ext cx="169769" cy="246529"/>
            </a:xfrm>
            <a:custGeom>
              <a:avLst/>
              <a:gdLst/>
              <a:ahLst/>
              <a:cxnLst/>
              <a:rect l="l" t="t" r="r" b="b"/>
              <a:pathLst>
                <a:path w="192405" h="279400">
                  <a:moveTo>
                    <a:pt x="192214" y="0"/>
                  </a:moveTo>
                  <a:lnTo>
                    <a:pt x="0" y="0"/>
                  </a:lnTo>
                  <a:lnTo>
                    <a:pt x="0" y="46990"/>
                  </a:lnTo>
                  <a:lnTo>
                    <a:pt x="0" y="113030"/>
                  </a:lnTo>
                  <a:lnTo>
                    <a:pt x="0" y="160020"/>
                  </a:lnTo>
                  <a:lnTo>
                    <a:pt x="0" y="279400"/>
                  </a:lnTo>
                  <a:lnTo>
                    <a:pt x="56489" y="279400"/>
                  </a:lnTo>
                  <a:lnTo>
                    <a:pt x="56489" y="160020"/>
                  </a:lnTo>
                  <a:lnTo>
                    <a:pt x="173926" y="160020"/>
                  </a:lnTo>
                  <a:lnTo>
                    <a:pt x="173926" y="113030"/>
                  </a:lnTo>
                  <a:lnTo>
                    <a:pt x="56489" y="113030"/>
                  </a:lnTo>
                  <a:lnTo>
                    <a:pt x="56489" y="46990"/>
                  </a:lnTo>
                  <a:lnTo>
                    <a:pt x="192214" y="46990"/>
                  </a:lnTo>
                  <a:lnTo>
                    <a:pt x="192214" y="0"/>
                  </a:lnTo>
                  <a:close/>
                </a:path>
              </a:pathLst>
            </a:custGeom>
            <a:solidFill>
              <a:srgbClr val="000000"/>
            </a:solidFill>
          </p:spPr>
          <p:txBody>
            <a:bodyPr wrap="square" lIns="0" tIns="0" rIns="0" bIns="0" rtlCol="0"/>
            <a:lstStyle/>
            <a:p>
              <a:endParaRPr/>
            </a:p>
          </p:txBody>
        </p:sp>
        <p:pic>
          <p:nvPicPr>
            <p:cNvPr id="20" name="object 20"/>
            <p:cNvPicPr/>
            <p:nvPr/>
          </p:nvPicPr>
          <p:blipFill>
            <a:blip r:embed="rId7"/>
            <a:stretch>
              <a:fillRect/>
            </a:stretch>
          </p:blipFill>
          <p:spPr>
            <a:xfrm>
              <a:off x="1034554" y="1622219"/>
              <a:ext cx="168256" cy="187166"/>
            </a:xfrm>
            <a:prstGeom prst="rect">
              <a:avLst/>
            </a:prstGeom>
          </p:spPr>
        </p:pic>
        <p:pic>
          <p:nvPicPr>
            <p:cNvPr id="21" name="object 21"/>
            <p:cNvPicPr/>
            <p:nvPr/>
          </p:nvPicPr>
          <p:blipFill>
            <a:blip r:embed="rId8"/>
            <a:stretch>
              <a:fillRect/>
            </a:stretch>
          </p:blipFill>
          <p:spPr>
            <a:xfrm>
              <a:off x="1228360" y="1622219"/>
              <a:ext cx="168256" cy="187166"/>
            </a:xfrm>
            <a:prstGeom prst="rect">
              <a:avLst/>
            </a:prstGeom>
          </p:spPr>
        </p:pic>
        <p:sp>
          <p:nvSpPr>
            <p:cNvPr id="22" name="object 22"/>
            <p:cNvSpPr/>
            <p:nvPr/>
          </p:nvSpPr>
          <p:spPr>
            <a:xfrm>
              <a:off x="1410063" y="1563052"/>
              <a:ext cx="106456" cy="246529"/>
            </a:xfrm>
            <a:custGeom>
              <a:avLst/>
              <a:gdLst/>
              <a:ahLst/>
              <a:cxnLst/>
              <a:rect l="l" t="t" r="r" b="b"/>
              <a:pathLst>
                <a:path w="120650" h="279400">
                  <a:moveTo>
                    <a:pt x="77819" y="279177"/>
                  </a:moveTo>
                  <a:lnTo>
                    <a:pt x="38099" y="266985"/>
                  </a:lnTo>
                  <a:lnTo>
                    <a:pt x="35051" y="262413"/>
                  </a:lnTo>
                  <a:lnTo>
                    <a:pt x="30479" y="256317"/>
                  </a:lnTo>
                  <a:lnTo>
                    <a:pt x="28955" y="250221"/>
                  </a:lnTo>
                  <a:lnTo>
                    <a:pt x="26550" y="235283"/>
                  </a:lnTo>
                  <a:lnTo>
                    <a:pt x="26098" y="227087"/>
                  </a:lnTo>
                  <a:lnTo>
                    <a:pt x="25907" y="202882"/>
                  </a:lnTo>
                  <a:lnTo>
                    <a:pt x="25907" y="114395"/>
                  </a:lnTo>
                  <a:lnTo>
                    <a:pt x="0" y="114395"/>
                  </a:lnTo>
                  <a:lnTo>
                    <a:pt x="0" y="71627"/>
                  </a:lnTo>
                  <a:lnTo>
                    <a:pt x="25907" y="71627"/>
                  </a:lnTo>
                  <a:lnTo>
                    <a:pt x="25907" y="32003"/>
                  </a:lnTo>
                  <a:lnTo>
                    <a:pt x="79343" y="0"/>
                  </a:lnTo>
                  <a:lnTo>
                    <a:pt x="79343" y="71627"/>
                  </a:lnTo>
                  <a:lnTo>
                    <a:pt x="115919" y="71627"/>
                  </a:lnTo>
                  <a:lnTo>
                    <a:pt x="115919" y="114395"/>
                  </a:lnTo>
                  <a:lnTo>
                    <a:pt x="79343" y="114395"/>
                  </a:lnTo>
                  <a:lnTo>
                    <a:pt x="79367" y="207954"/>
                  </a:lnTo>
                  <a:lnTo>
                    <a:pt x="79533" y="216407"/>
                  </a:lnTo>
                  <a:lnTo>
                    <a:pt x="79986" y="222289"/>
                  </a:lnTo>
                  <a:lnTo>
                    <a:pt x="80867" y="225742"/>
                  </a:lnTo>
                  <a:lnTo>
                    <a:pt x="80867" y="228790"/>
                  </a:lnTo>
                  <a:lnTo>
                    <a:pt x="82391" y="230314"/>
                  </a:lnTo>
                  <a:lnTo>
                    <a:pt x="85439" y="231838"/>
                  </a:lnTo>
                  <a:lnTo>
                    <a:pt x="86963" y="233362"/>
                  </a:lnTo>
                  <a:lnTo>
                    <a:pt x="90011" y="234886"/>
                  </a:lnTo>
                  <a:lnTo>
                    <a:pt x="99155" y="234886"/>
                  </a:lnTo>
                  <a:lnTo>
                    <a:pt x="106775" y="233362"/>
                  </a:lnTo>
                  <a:lnTo>
                    <a:pt x="115919" y="230314"/>
                  </a:lnTo>
                  <a:lnTo>
                    <a:pt x="120491" y="271557"/>
                  </a:lnTo>
                  <a:lnTo>
                    <a:pt x="110823" y="274677"/>
                  </a:lnTo>
                  <a:lnTo>
                    <a:pt x="100298" y="277082"/>
                  </a:lnTo>
                  <a:lnTo>
                    <a:pt x="89201" y="278630"/>
                  </a:lnTo>
                  <a:lnTo>
                    <a:pt x="77819" y="279177"/>
                  </a:lnTo>
                  <a:close/>
                </a:path>
              </a:pathLst>
            </a:custGeom>
            <a:solidFill>
              <a:srgbClr val="000000"/>
            </a:solidFill>
          </p:spPr>
          <p:txBody>
            <a:bodyPr wrap="square" lIns="0" tIns="0" rIns="0" bIns="0" rtlCol="0"/>
            <a:lstStyle/>
            <a:p>
              <a:endParaRPr/>
            </a:p>
          </p:txBody>
        </p:sp>
        <p:pic>
          <p:nvPicPr>
            <p:cNvPr id="23" name="object 23"/>
            <p:cNvPicPr/>
            <p:nvPr/>
          </p:nvPicPr>
          <p:blipFill>
            <a:blip r:embed="rId9"/>
            <a:stretch>
              <a:fillRect/>
            </a:stretch>
          </p:blipFill>
          <p:spPr>
            <a:xfrm>
              <a:off x="1535206" y="1622219"/>
              <a:ext cx="184286" cy="187166"/>
            </a:xfrm>
            <a:prstGeom prst="rect">
              <a:avLst/>
            </a:prstGeom>
          </p:spPr>
        </p:pic>
        <p:pic>
          <p:nvPicPr>
            <p:cNvPr id="24" name="object 24"/>
            <p:cNvPicPr/>
            <p:nvPr/>
          </p:nvPicPr>
          <p:blipFill>
            <a:blip r:embed="rId10"/>
            <a:stretch>
              <a:fillRect/>
            </a:stretch>
          </p:blipFill>
          <p:spPr>
            <a:xfrm>
              <a:off x="1754644" y="1622219"/>
              <a:ext cx="286674" cy="187166"/>
            </a:xfrm>
            <a:prstGeom prst="rect">
              <a:avLst/>
            </a:prstGeom>
          </p:spPr>
        </p:pic>
      </p:grpSp>
      <p:grpSp>
        <p:nvGrpSpPr>
          <p:cNvPr id="25" name="object 25"/>
          <p:cNvGrpSpPr/>
          <p:nvPr/>
        </p:nvGrpSpPr>
        <p:grpSpPr>
          <a:xfrm>
            <a:off x="2316172" y="1554906"/>
            <a:ext cx="984074" cy="254565"/>
            <a:chOff x="2163771" y="1554905"/>
            <a:chExt cx="984074" cy="254565"/>
          </a:xfrm>
        </p:grpSpPr>
        <p:pic>
          <p:nvPicPr>
            <p:cNvPr id="26" name="object 26"/>
            <p:cNvPicPr/>
            <p:nvPr/>
          </p:nvPicPr>
          <p:blipFill>
            <a:blip r:embed="rId11"/>
            <a:stretch>
              <a:fillRect/>
            </a:stretch>
          </p:blipFill>
          <p:spPr>
            <a:xfrm>
              <a:off x="2163771" y="1622219"/>
              <a:ext cx="168256" cy="187166"/>
            </a:xfrm>
            <a:prstGeom prst="rect">
              <a:avLst/>
            </a:prstGeom>
          </p:spPr>
        </p:pic>
        <p:sp>
          <p:nvSpPr>
            <p:cNvPr id="27" name="object 27"/>
            <p:cNvSpPr/>
            <p:nvPr/>
          </p:nvSpPr>
          <p:spPr>
            <a:xfrm>
              <a:off x="2348159" y="1554905"/>
              <a:ext cx="237004" cy="250451"/>
            </a:xfrm>
            <a:custGeom>
              <a:avLst/>
              <a:gdLst/>
              <a:ahLst/>
              <a:cxnLst/>
              <a:rect l="l" t="t" r="r" b="b"/>
              <a:pathLst>
                <a:path w="268605" h="283844">
                  <a:moveTo>
                    <a:pt x="137248" y="6184"/>
                  </a:moveTo>
                  <a:lnTo>
                    <a:pt x="125818" y="3251"/>
                  </a:lnTo>
                  <a:lnTo>
                    <a:pt x="114388" y="1346"/>
                  </a:lnTo>
                  <a:lnTo>
                    <a:pt x="102958" y="304"/>
                  </a:lnTo>
                  <a:lnTo>
                    <a:pt x="91528" y="0"/>
                  </a:lnTo>
                  <a:lnTo>
                    <a:pt x="80670" y="330"/>
                  </a:lnTo>
                  <a:lnTo>
                    <a:pt x="42684" y="16471"/>
                  </a:lnTo>
                  <a:lnTo>
                    <a:pt x="29260" y="53886"/>
                  </a:lnTo>
                  <a:lnTo>
                    <a:pt x="28956" y="65620"/>
                  </a:lnTo>
                  <a:lnTo>
                    <a:pt x="28956" y="80860"/>
                  </a:lnTo>
                  <a:lnTo>
                    <a:pt x="0" y="80860"/>
                  </a:lnTo>
                  <a:lnTo>
                    <a:pt x="0" y="123634"/>
                  </a:lnTo>
                  <a:lnTo>
                    <a:pt x="28956" y="123634"/>
                  </a:lnTo>
                  <a:lnTo>
                    <a:pt x="28956" y="283845"/>
                  </a:lnTo>
                  <a:lnTo>
                    <a:pt x="82384" y="283845"/>
                  </a:lnTo>
                  <a:lnTo>
                    <a:pt x="82384" y="123634"/>
                  </a:lnTo>
                  <a:lnTo>
                    <a:pt x="123532" y="123634"/>
                  </a:lnTo>
                  <a:lnTo>
                    <a:pt x="123532" y="80860"/>
                  </a:lnTo>
                  <a:lnTo>
                    <a:pt x="82384" y="80860"/>
                  </a:lnTo>
                  <a:lnTo>
                    <a:pt x="82384" y="56476"/>
                  </a:lnTo>
                  <a:lnTo>
                    <a:pt x="85432" y="48856"/>
                  </a:lnTo>
                  <a:lnTo>
                    <a:pt x="91528" y="42760"/>
                  </a:lnTo>
                  <a:lnTo>
                    <a:pt x="97624" y="41236"/>
                  </a:lnTo>
                  <a:lnTo>
                    <a:pt x="120484" y="41236"/>
                  </a:lnTo>
                  <a:lnTo>
                    <a:pt x="129628" y="44284"/>
                  </a:lnTo>
                  <a:lnTo>
                    <a:pt x="137248" y="6184"/>
                  </a:lnTo>
                  <a:close/>
                </a:path>
                <a:path w="268605" h="283844">
                  <a:moveTo>
                    <a:pt x="268503" y="6184"/>
                  </a:moveTo>
                  <a:lnTo>
                    <a:pt x="257022" y="3251"/>
                  </a:lnTo>
                  <a:lnTo>
                    <a:pt x="245567" y="1346"/>
                  </a:lnTo>
                  <a:lnTo>
                    <a:pt x="234124" y="304"/>
                  </a:lnTo>
                  <a:lnTo>
                    <a:pt x="222694" y="0"/>
                  </a:lnTo>
                  <a:lnTo>
                    <a:pt x="212483" y="330"/>
                  </a:lnTo>
                  <a:lnTo>
                    <a:pt x="173926" y="16471"/>
                  </a:lnTo>
                  <a:lnTo>
                    <a:pt x="160731" y="53886"/>
                  </a:lnTo>
                  <a:lnTo>
                    <a:pt x="160210" y="65620"/>
                  </a:lnTo>
                  <a:lnTo>
                    <a:pt x="160210" y="80860"/>
                  </a:lnTo>
                  <a:lnTo>
                    <a:pt x="131152" y="80860"/>
                  </a:lnTo>
                  <a:lnTo>
                    <a:pt x="131152" y="123634"/>
                  </a:lnTo>
                  <a:lnTo>
                    <a:pt x="160210" y="123634"/>
                  </a:lnTo>
                  <a:lnTo>
                    <a:pt x="160210" y="283845"/>
                  </a:lnTo>
                  <a:lnTo>
                    <a:pt x="215074" y="283845"/>
                  </a:lnTo>
                  <a:lnTo>
                    <a:pt x="215074" y="123634"/>
                  </a:lnTo>
                  <a:lnTo>
                    <a:pt x="254698" y="123634"/>
                  </a:lnTo>
                  <a:lnTo>
                    <a:pt x="254698" y="80860"/>
                  </a:lnTo>
                  <a:lnTo>
                    <a:pt x="215074" y="80860"/>
                  </a:lnTo>
                  <a:lnTo>
                    <a:pt x="215074" y="56476"/>
                  </a:lnTo>
                  <a:lnTo>
                    <a:pt x="216598" y="48856"/>
                  </a:lnTo>
                  <a:lnTo>
                    <a:pt x="222694" y="42760"/>
                  </a:lnTo>
                  <a:lnTo>
                    <a:pt x="228790" y="41236"/>
                  </a:lnTo>
                  <a:lnTo>
                    <a:pt x="251650" y="41236"/>
                  </a:lnTo>
                  <a:lnTo>
                    <a:pt x="260883" y="44284"/>
                  </a:lnTo>
                  <a:lnTo>
                    <a:pt x="268503" y="6184"/>
                  </a:lnTo>
                  <a:close/>
                </a:path>
              </a:pathLst>
            </a:custGeom>
            <a:solidFill>
              <a:srgbClr val="000000"/>
            </a:solidFill>
          </p:spPr>
          <p:txBody>
            <a:bodyPr wrap="square" lIns="0" tIns="0" rIns="0" bIns="0" rtlCol="0"/>
            <a:lstStyle/>
            <a:p>
              <a:endParaRPr/>
            </a:p>
          </p:txBody>
        </p:sp>
        <p:pic>
          <p:nvPicPr>
            <p:cNvPr id="28" name="object 28"/>
            <p:cNvPicPr/>
            <p:nvPr/>
          </p:nvPicPr>
          <p:blipFill>
            <a:blip r:embed="rId12"/>
            <a:stretch>
              <a:fillRect/>
            </a:stretch>
          </p:blipFill>
          <p:spPr>
            <a:xfrm>
              <a:off x="2585085" y="1622219"/>
              <a:ext cx="166827" cy="187166"/>
            </a:xfrm>
            <a:prstGeom prst="rect">
              <a:avLst/>
            </a:prstGeom>
          </p:spPr>
        </p:pic>
        <p:pic>
          <p:nvPicPr>
            <p:cNvPr id="29" name="object 29"/>
            <p:cNvPicPr/>
            <p:nvPr/>
          </p:nvPicPr>
          <p:blipFill>
            <a:blip r:embed="rId13"/>
            <a:stretch>
              <a:fillRect/>
            </a:stretch>
          </p:blipFill>
          <p:spPr>
            <a:xfrm>
              <a:off x="2781580" y="1622219"/>
              <a:ext cx="169517" cy="187166"/>
            </a:xfrm>
            <a:prstGeom prst="rect">
              <a:avLst/>
            </a:prstGeom>
          </p:spPr>
        </p:pic>
        <p:sp>
          <p:nvSpPr>
            <p:cNvPr id="30" name="object 30"/>
            <p:cNvSpPr/>
            <p:nvPr/>
          </p:nvSpPr>
          <p:spPr>
            <a:xfrm>
              <a:off x="2964629" y="1559018"/>
              <a:ext cx="183216" cy="250451"/>
            </a:xfrm>
            <a:custGeom>
              <a:avLst/>
              <a:gdLst/>
              <a:ahLst/>
              <a:cxnLst/>
              <a:rect l="l" t="t" r="r" b="b"/>
              <a:pathLst>
                <a:path w="207645" h="283844">
                  <a:moveTo>
                    <a:pt x="118960" y="276136"/>
                  </a:moveTo>
                  <a:lnTo>
                    <a:pt x="114388" y="234886"/>
                  </a:lnTo>
                  <a:lnTo>
                    <a:pt x="105244" y="237934"/>
                  </a:lnTo>
                  <a:lnTo>
                    <a:pt x="97624" y="239458"/>
                  </a:lnTo>
                  <a:lnTo>
                    <a:pt x="89916" y="239458"/>
                  </a:lnTo>
                  <a:lnTo>
                    <a:pt x="80772" y="234886"/>
                  </a:lnTo>
                  <a:lnTo>
                    <a:pt x="79248" y="233362"/>
                  </a:lnTo>
                  <a:lnTo>
                    <a:pt x="79248" y="230314"/>
                  </a:lnTo>
                  <a:lnTo>
                    <a:pt x="78359" y="226872"/>
                  </a:lnTo>
                  <a:lnTo>
                    <a:pt x="77914" y="220980"/>
                  </a:lnTo>
                  <a:lnTo>
                    <a:pt x="77736" y="212534"/>
                  </a:lnTo>
                  <a:lnTo>
                    <a:pt x="77724" y="118973"/>
                  </a:lnTo>
                  <a:lnTo>
                    <a:pt x="114388" y="118973"/>
                  </a:lnTo>
                  <a:lnTo>
                    <a:pt x="114388" y="76200"/>
                  </a:lnTo>
                  <a:lnTo>
                    <a:pt x="77724" y="76200"/>
                  </a:lnTo>
                  <a:lnTo>
                    <a:pt x="77724" y="4572"/>
                  </a:lnTo>
                  <a:lnTo>
                    <a:pt x="24384" y="36576"/>
                  </a:lnTo>
                  <a:lnTo>
                    <a:pt x="24384" y="76200"/>
                  </a:lnTo>
                  <a:lnTo>
                    <a:pt x="0" y="76200"/>
                  </a:lnTo>
                  <a:lnTo>
                    <a:pt x="0" y="118973"/>
                  </a:lnTo>
                  <a:lnTo>
                    <a:pt x="24384" y="118973"/>
                  </a:lnTo>
                  <a:lnTo>
                    <a:pt x="24384" y="207454"/>
                  </a:lnTo>
                  <a:lnTo>
                    <a:pt x="24574" y="231660"/>
                  </a:lnTo>
                  <a:lnTo>
                    <a:pt x="36576" y="271564"/>
                  </a:lnTo>
                  <a:lnTo>
                    <a:pt x="76200" y="283756"/>
                  </a:lnTo>
                  <a:lnTo>
                    <a:pt x="88239" y="283210"/>
                  </a:lnTo>
                  <a:lnTo>
                    <a:pt x="99288" y="281660"/>
                  </a:lnTo>
                  <a:lnTo>
                    <a:pt x="109486" y="279260"/>
                  </a:lnTo>
                  <a:lnTo>
                    <a:pt x="118960" y="276136"/>
                  </a:lnTo>
                  <a:close/>
                </a:path>
                <a:path w="207645" h="283844">
                  <a:moveTo>
                    <a:pt x="207454" y="76200"/>
                  </a:moveTo>
                  <a:lnTo>
                    <a:pt x="152488" y="76200"/>
                  </a:lnTo>
                  <a:lnTo>
                    <a:pt x="152488" y="279184"/>
                  </a:lnTo>
                  <a:lnTo>
                    <a:pt x="207454" y="279184"/>
                  </a:lnTo>
                  <a:lnTo>
                    <a:pt x="207454" y="76200"/>
                  </a:lnTo>
                  <a:close/>
                </a:path>
                <a:path w="207645" h="283844">
                  <a:moveTo>
                    <a:pt x="207454" y="0"/>
                  </a:moveTo>
                  <a:lnTo>
                    <a:pt x="152488" y="0"/>
                  </a:lnTo>
                  <a:lnTo>
                    <a:pt x="152488" y="48768"/>
                  </a:lnTo>
                  <a:lnTo>
                    <a:pt x="207454" y="48768"/>
                  </a:lnTo>
                  <a:lnTo>
                    <a:pt x="207454" y="0"/>
                  </a:lnTo>
                  <a:close/>
                </a:path>
              </a:pathLst>
            </a:custGeom>
            <a:solidFill>
              <a:srgbClr val="000000"/>
            </a:solidFill>
          </p:spPr>
          <p:txBody>
            <a:bodyPr wrap="square" lIns="0" tIns="0" rIns="0" bIns="0" rtlCol="0"/>
            <a:lstStyle/>
            <a:p>
              <a:endParaRPr/>
            </a:p>
          </p:txBody>
        </p:sp>
      </p:grpSp>
      <p:grpSp>
        <p:nvGrpSpPr>
          <p:cNvPr id="31" name="object 31"/>
          <p:cNvGrpSpPr/>
          <p:nvPr/>
        </p:nvGrpSpPr>
        <p:grpSpPr>
          <a:xfrm>
            <a:off x="3347140" y="1622220"/>
            <a:ext cx="375903" cy="256054"/>
            <a:chOff x="3194740" y="1622219"/>
            <a:chExt cx="375903" cy="256054"/>
          </a:xfrm>
        </p:grpSpPr>
        <p:pic>
          <p:nvPicPr>
            <p:cNvPr id="32" name="object 32"/>
            <p:cNvPicPr/>
            <p:nvPr/>
          </p:nvPicPr>
          <p:blipFill>
            <a:blip r:embed="rId14"/>
            <a:stretch>
              <a:fillRect/>
            </a:stretch>
          </p:blipFill>
          <p:spPr>
            <a:xfrm>
              <a:off x="3194740" y="1622219"/>
              <a:ext cx="164222" cy="183131"/>
            </a:xfrm>
            <a:prstGeom prst="rect">
              <a:avLst/>
            </a:prstGeom>
          </p:spPr>
        </p:pic>
        <p:sp>
          <p:nvSpPr>
            <p:cNvPr id="33" name="object 33"/>
            <p:cNvSpPr/>
            <p:nvPr/>
          </p:nvSpPr>
          <p:spPr>
            <a:xfrm>
              <a:off x="3395270" y="1622219"/>
              <a:ext cx="175372" cy="256054"/>
            </a:xfrm>
            <a:custGeom>
              <a:avLst/>
              <a:gdLst/>
              <a:ahLst/>
              <a:cxnLst/>
              <a:rect l="l" t="t" r="r" b="b"/>
              <a:pathLst>
                <a:path w="198754" h="290194">
                  <a:moveTo>
                    <a:pt x="83915" y="207549"/>
                  </a:moveTo>
                  <a:lnTo>
                    <a:pt x="32399" y="188221"/>
                  </a:lnTo>
                  <a:lnTo>
                    <a:pt x="5334" y="142875"/>
                  </a:lnTo>
                  <a:lnTo>
                    <a:pt x="0" y="105346"/>
                  </a:lnTo>
                  <a:lnTo>
                    <a:pt x="1690" y="81574"/>
                  </a:lnTo>
                  <a:lnTo>
                    <a:pt x="14787" y="42673"/>
                  </a:lnTo>
                  <a:lnTo>
                    <a:pt x="53042" y="6905"/>
                  </a:lnTo>
                  <a:lnTo>
                    <a:pt x="86963" y="0"/>
                  </a:lnTo>
                  <a:lnTo>
                    <a:pt x="104419" y="2038"/>
                  </a:lnTo>
                  <a:lnTo>
                    <a:pt x="120312" y="8239"/>
                  </a:lnTo>
                  <a:lnTo>
                    <a:pt x="134795" y="18725"/>
                  </a:lnTo>
                  <a:lnTo>
                    <a:pt x="148018" y="33623"/>
                  </a:lnTo>
                  <a:lnTo>
                    <a:pt x="198310" y="33623"/>
                  </a:lnTo>
                  <a:lnTo>
                    <a:pt x="198310" y="41243"/>
                  </a:lnTo>
                  <a:lnTo>
                    <a:pt x="100679" y="41243"/>
                  </a:lnTo>
                  <a:lnTo>
                    <a:pt x="90963" y="42124"/>
                  </a:lnTo>
                  <a:lnTo>
                    <a:pt x="59150" y="74783"/>
                  </a:lnTo>
                  <a:lnTo>
                    <a:pt x="56483" y="102298"/>
                  </a:lnTo>
                  <a:lnTo>
                    <a:pt x="57102" y="117181"/>
                  </a:lnTo>
                  <a:lnTo>
                    <a:pt x="74937" y="155781"/>
                  </a:lnTo>
                  <a:lnTo>
                    <a:pt x="198310" y="164782"/>
                  </a:lnTo>
                  <a:lnTo>
                    <a:pt x="198310" y="175545"/>
                  </a:lnTo>
                  <a:lnTo>
                    <a:pt x="144970" y="175545"/>
                  </a:lnTo>
                  <a:lnTo>
                    <a:pt x="131747" y="189547"/>
                  </a:lnTo>
                  <a:lnTo>
                    <a:pt x="117264" y="199548"/>
                  </a:lnTo>
                  <a:lnTo>
                    <a:pt x="101371" y="205549"/>
                  </a:lnTo>
                  <a:lnTo>
                    <a:pt x="83915" y="207549"/>
                  </a:lnTo>
                  <a:close/>
                </a:path>
                <a:path w="198754" h="290194">
                  <a:moveTo>
                    <a:pt x="198310" y="33623"/>
                  </a:moveTo>
                  <a:lnTo>
                    <a:pt x="148018" y="33623"/>
                  </a:lnTo>
                  <a:lnTo>
                    <a:pt x="148018" y="4572"/>
                  </a:lnTo>
                  <a:lnTo>
                    <a:pt x="198310" y="4572"/>
                  </a:lnTo>
                  <a:lnTo>
                    <a:pt x="198310" y="33623"/>
                  </a:lnTo>
                  <a:close/>
                </a:path>
                <a:path w="198754" h="290194">
                  <a:moveTo>
                    <a:pt x="198310" y="164782"/>
                  </a:moveTo>
                  <a:lnTo>
                    <a:pt x="99155" y="164782"/>
                  </a:lnTo>
                  <a:lnTo>
                    <a:pt x="108251" y="163687"/>
                  </a:lnTo>
                  <a:lnTo>
                    <a:pt x="117062" y="160591"/>
                  </a:lnTo>
                  <a:lnTo>
                    <a:pt x="143017" y="130111"/>
                  </a:lnTo>
                  <a:lnTo>
                    <a:pt x="146405" y="102298"/>
                  </a:lnTo>
                  <a:lnTo>
                    <a:pt x="145622" y="88884"/>
                  </a:lnTo>
                  <a:lnTo>
                    <a:pt x="125539" y="49601"/>
                  </a:lnTo>
                  <a:lnTo>
                    <a:pt x="100679" y="41243"/>
                  </a:lnTo>
                  <a:lnTo>
                    <a:pt x="198310" y="41243"/>
                  </a:lnTo>
                  <a:lnTo>
                    <a:pt x="198310" y="164782"/>
                  </a:lnTo>
                  <a:close/>
                </a:path>
                <a:path w="198754" h="290194">
                  <a:moveTo>
                    <a:pt x="189421" y="248697"/>
                  </a:moveTo>
                  <a:lnTo>
                    <a:pt x="100679" y="248697"/>
                  </a:lnTo>
                  <a:lnTo>
                    <a:pt x="110370" y="248388"/>
                  </a:lnTo>
                  <a:lnTo>
                    <a:pt x="118776" y="247364"/>
                  </a:lnTo>
                  <a:lnTo>
                    <a:pt x="141827" y="228885"/>
                  </a:lnTo>
                  <a:lnTo>
                    <a:pt x="143351" y="224313"/>
                  </a:lnTo>
                  <a:lnTo>
                    <a:pt x="144970" y="216693"/>
                  </a:lnTo>
                  <a:lnTo>
                    <a:pt x="144970" y="175545"/>
                  </a:lnTo>
                  <a:lnTo>
                    <a:pt x="198310" y="175545"/>
                  </a:lnTo>
                  <a:lnTo>
                    <a:pt x="196977" y="218217"/>
                  </a:lnTo>
                  <a:lnTo>
                    <a:pt x="192214" y="241077"/>
                  </a:lnTo>
                  <a:lnTo>
                    <a:pt x="189421" y="248697"/>
                  </a:lnTo>
                  <a:close/>
                </a:path>
                <a:path w="198754" h="290194">
                  <a:moveTo>
                    <a:pt x="102203" y="289941"/>
                  </a:moveTo>
                  <a:lnTo>
                    <a:pt x="58757" y="285369"/>
                  </a:lnTo>
                  <a:lnTo>
                    <a:pt x="19835" y="262803"/>
                  </a:lnTo>
                  <a:lnTo>
                    <a:pt x="7620" y="227361"/>
                  </a:lnTo>
                  <a:lnTo>
                    <a:pt x="7620" y="221265"/>
                  </a:lnTo>
                  <a:lnTo>
                    <a:pt x="68675" y="228885"/>
                  </a:lnTo>
                  <a:lnTo>
                    <a:pt x="71723" y="241077"/>
                  </a:lnTo>
                  <a:lnTo>
                    <a:pt x="76295" y="242601"/>
                  </a:lnTo>
                  <a:lnTo>
                    <a:pt x="80867" y="247173"/>
                  </a:lnTo>
                  <a:lnTo>
                    <a:pt x="88487" y="248697"/>
                  </a:lnTo>
                  <a:lnTo>
                    <a:pt x="189421" y="248697"/>
                  </a:lnTo>
                  <a:lnTo>
                    <a:pt x="163449" y="277368"/>
                  </a:lnTo>
                  <a:lnTo>
                    <a:pt x="115349" y="289631"/>
                  </a:lnTo>
                  <a:lnTo>
                    <a:pt x="102203" y="289941"/>
                  </a:lnTo>
                  <a:close/>
                </a:path>
              </a:pathLst>
            </a:custGeom>
            <a:solidFill>
              <a:srgbClr val="000000"/>
            </a:solidFill>
          </p:spPr>
          <p:txBody>
            <a:bodyPr wrap="square" lIns="0" tIns="0" rIns="0" bIns="0" rtlCol="0"/>
            <a:lstStyle/>
            <a:p>
              <a:endParaRPr/>
            </a:p>
          </p:txBody>
        </p:sp>
      </p:grpSp>
      <p:grpSp>
        <p:nvGrpSpPr>
          <p:cNvPr id="34" name="object 34"/>
          <p:cNvGrpSpPr/>
          <p:nvPr/>
        </p:nvGrpSpPr>
        <p:grpSpPr>
          <a:xfrm>
            <a:off x="3841063" y="1559019"/>
            <a:ext cx="497967" cy="250452"/>
            <a:chOff x="3688662" y="1559018"/>
            <a:chExt cx="497967" cy="250452"/>
          </a:xfrm>
        </p:grpSpPr>
        <p:sp>
          <p:nvSpPr>
            <p:cNvPr id="35" name="object 35"/>
            <p:cNvSpPr/>
            <p:nvPr/>
          </p:nvSpPr>
          <p:spPr>
            <a:xfrm>
              <a:off x="3688662" y="1559018"/>
              <a:ext cx="297516" cy="250451"/>
            </a:xfrm>
            <a:custGeom>
              <a:avLst/>
              <a:gdLst/>
              <a:ahLst/>
              <a:cxnLst/>
              <a:rect l="l" t="t" r="r" b="b"/>
              <a:pathLst>
                <a:path w="337185" h="283844">
                  <a:moveTo>
                    <a:pt x="118973" y="276136"/>
                  </a:moveTo>
                  <a:lnTo>
                    <a:pt x="114401" y="234886"/>
                  </a:lnTo>
                  <a:lnTo>
                    <a:pt x="105257" y="237934"/>
                  </a:lnTo>
                  <a:lnTo>
                    <a:pt x="99161" y="239458"/>
                  </a:lnTo>
                  <a:lnTo>
                    <a:pt x="90017" y="239458"/>
                  </a:lnTo>
                  <a:lnTo>
                    <a:pt x="83921" y="236410"/>
                  </a:lnTo>
                  <a:lnTo>
                    <a:pt x="80873" y="233362"/>
                  </a:lnTo>
                  <a:lnTo>
                    <a:pt x="79349" y="230314"/>
                  </a:lnTo>
                  <a:lnTo>
                    <a:pt x="79349" y="118973"/>
                  </a:lnTo>
                  <a:lnTo>
                    <a:pt x="115925" y="118973"/>
                  </a:lnTo>
                  <a:lnTo>
                    <a:pt x="115925" y="76200"/>
                  </a:lnTo>
                  <a:lnTo>
                    <a:pt x="79349" y="76200"/>
                  </a:lnTo>
                  <a:lnTo>
                    <a:pt x="79349" y="4572"/>
                  </a:lnTo>
                  <a:lnTo>
                    <a:pt x="24384" y="36576"/>
                  </a:lnTo>
                  <a:lnTo>
                    <a:pt x="24384" y="76200"/>
                  </a:lnTo>
                  <a:lnTo>
                    <a:pt x="0" y="76200"/>
                  </a:lnTo>
                  <a:lnTo>
                    <a:pt x="0" y="118973"/>
                  </a:lnTo>
                  <a:lnTo>
                    <a:pt x="24384" y="118973"/>
                  </a:lnTo>
                  <a:lnTo>
                    <a:pt x="24384" y="207454"/>
                  </a:lnTo>
                  <a:lnTo>
                    <a:pt x="24638" y="220916"/>
                  </a:lnTo>
                  <a:lnTo>
                    <a:pt x="33629" y="266992"/>
                  </a:lnTo>
                  <a:lnTo>
                    <a:pt x="70345" y="283476"/>
                  </a:lnTo>
                  <a:lnTo>
                    <a:pt x="77825" y="283756"/>
                  </a:lnTo>
                  <a:lnTo>
                    <a:pt x="88963" y="283210"/>
                  </a:lnTo>
                  <a:lnTo>
                    <a:pt x="99542" y="281660"/>
                  </a:lnTo>
                  <a:lnTo>
                    <a:pt x="109537" y="279260"/>
                  </a:lnTo>
                  <a:lnTo>
                    <a:pt x="118973" y="276136"/>
                  </a:lnTo>
                  <a:close/>
                </a:path>
                <a:path w="337185" h="283844">
                  <a:moveTo>
                    <a:pt x="337083" y="160121"/>
                  </a:moveTo>
                  <a:lnTo>
                    <a:pt x="334035" y="120497"/>
                  </a:lnTo>
                  <a:lnTo>
                    <a:pt x="314413" y="87147"/>
                  </a:lnTo>
                  <a:lnTo>
                    <a:pt x="277393" y="72186"/>
                  </a:lnTo>
                  <a:lnTo>
                    <a:pt x="268503" y="71628"/>
                  </a:lnTo>
                  <a:lnTo>
                    <a:pt x="250799" y="73621"/>
                  </a:lnTo>
                  <a:lnTo>
                    <a:pt x="234365" y="79489"/>
                  </a:lnTo>
                  <a:lnTo>
                    <a:pt x="219354" y="89077"/>
                  </a:lnTo>
                  <a:lnTo>
                    <a:pt x="205930" y="102209"/>
                  </a:lnTo>
                  <a:lnTo>
                    <a:pt x="205930" y="0"/>
                  </a:lnTo>
                  <a:lnTo>
                    <a:pt x="152590" y="0"/>
                  </a:lnTo>
                  <a:lnTo>
                    <a:pt x="152590" y="279184"/>
                  </a:lnTo>
                  <a:lnTo>
                    <a:pt x="205930" y="279184"/>
                  </a:lnTo>
                  <a:lnTo>
                    <a:pt x="205930" y="178498"/>
                  </a:lnTo>
                  <a:lnTo>
                    <a:pt x="206209" y="165823"/>
                  </a:lnTo>
                  <a:lnTo>
                    <a:pt x="219646" y="123545"/>
                  </a:lnTo>
                  <a:lnTo>
                    <a:pt x="241071" y="112877"/>
                  </a:lnTo>
                  <a:lnTo>
                    <a:pt x="257835" y="112877"/>
                  </a:lnTo>
                  <a:lnTo>
                    <a:pt x="282790" y="146037"/>
                  </a:lnTo>
                  <a:lnTo>
                    <a:pt x="283743" y="172402"/>
                  </a:lnTo>
                  <a:lnTo>
                    <a:pt x="283743" y="279184"/>
                  </a:lnTo>
                  <a:lnTo>
                    <a:pt x="337083" y="279184"/>
                  </a:lnTo>
                  <a:lnTo>
                    <a:pt x="337083" y="160121"/>
                  </a:lnTo>
                  <a:close/>
                </a:path>
              </a:pathLst>
            </a:custGeom>
            <a:solidFill>
              <a:srgbClr val="000000"/>
            </a:solidFill>
          </p:spPr>
          <p:txBody>
            <a:bodyPr wrap="square" lIns="0" tIns="0" rIns="0" bIns="0" rtlCol="0"/>
            <a:lstStyle/>
            <a:p>
              <a:endParaRPr/>
            </a:p>
          </p:txBody>
        </p:sp>
        <p:pic>
          <p:nvPicPr>
            <p:cNvPr id="36" name="object 36"/>
            <p:cNvPicPr/>
            <p:nvPr/>
          </p:nvPicPr>
          <p:blipFill>
            <a:blip r:embed="rId12"/>
            <a:stretch>
              <a:fillRect/>
            </a:stretch>
          </p:blipFill>
          <p:spPr>
            <a:xfrm>
              <a:off x="4019802" y="1622219"/>
              <a:ext cx="166827" cy="187166"/>
            </a:xfrm>
            <a:prstGeom prst="rect">
              <a:avLst/>
            </a:prstGeom>
          </p:spPr>
        </p:pic>
      </p:grpSp>
      <p:grpSp>
        <p:nvGrpSpPr>
          <p:cNvPr id="37" name="object 37"/>
          <p:cNvGrpSpPr/>
          <p:nvPr/>
        </p:nvGrpSpPr>
        <p:grpSpPr>
          <a:xfrm>
            <a:off x="4462910" y="1559018"/>
            <a:ext cx="1726770" cy="319256"/>
            <a:chOff x="4310510" y="1559018"/>
            <a:chExt cx="1726770" cy="319256"/>
          </a:xfrm>
        </p:grpSpPr>
        <p:sp>
          <p:nvSpPr>
            <p:cNvPr id="38" name="object 38"/>
            <p:cNvSpPr/>
            <p:nvPr/>
          </p:nvSpPr>
          <p:spPr>
            <a:xfrm>
              <a:off x="4310510" y="1622219"/>
              <a:ext cx="175372" cy="256054"/>
            </a:xfrm>
            <a:custGeom>
              <a:avLst/>
              <a:gdLst/>
              <a:ahLst/>
              <a:cxnLst/>
              <a:rect l="l" t="t" r="r" b="b"/>
              <a:pathLst>
                <a:path w="198754" h="290194">
                  <a:moveTo>
                    <a:pt x="83915" y="207549"/>
                  </a:moveTo>
                  <a:lnTo>
                    <a:pt x="32386" y="188221"/>
                  </a:lnTo>
                  <a:lnTo>
                    <a:pt x="5334" y="142875"/>
                  </a:lnTo>
                  <a:lnTo>
                    <a:pt x="0" y="105346"/>
                  </a:lnTo>
                  <a:lnTo>
                    <a:pt x="1690" y="81574"/>
                  </a:lnTo>
                  <a:lnTo>
                    <a:pt x="14787" y="42673"/>
                  </a:lnTo>
                  <a:lnTo>
                    <a:pt x="52780" y="6905"/>
                  </a:lnTo>
                  <a:lnTo>
                    <a:pt x="85439" y="0"/>
                  </a:lnTo>
                  <a:lnTo>
                    <a:pt x="103774" y="2038"/>
                  </a:lnTo>
                  <a:lnTo>
                    <a:pt x="120110" y="8239"/>
                  </a:lnTo>
                  <a:lnTo>
                    <a:pt x="134731" y="18725"/>
                  </a:lnTo>
                  <a:lnTo>
                    <a:pt x="147923" y="33623"/>
                  </a:lnTo>
                  <a:lnTo>
                    <a:pt x="198310" y="33623"/>
                  </a:lnTo>
                  <a:lnTo>
                    <a:pt x="198310" y="41243"/>
                  </a:lnTo>
                  <a:lnTo>
                    <a:pt x="100679" y="41243"/>
                  </a:lnTo>
                  <a:lnTo>
                    <a:pt x="90962" y="42124"/>
                  </a:lnTo>
                  <a:lnTo>
                    <a:pt x="58293" y="74783"/>
                  </a:lnTo>
                  <a:lnTo>
                    <a:pt x="54864" y="102298"/>
                  </a:lnTo>
                  <a:lnTo>
                    <a:pt x="55721" y="117181"/>
                  </a:lnTo>
                  <a:lnTo>
                    <a:pt x="74897" y="155781"/>
                  </a:lnTo>
                  <a:lnTo>
                    <a:pt x="198310" y="164782"/>
                  </a:lnTo>
                  <a:lnTo>
                    <a:pt x="198310" y="175545"/>
                  </a:lnTo>
                  <a:lnTo>
                    <a:pt x="144875" y="175545"/>
                  </a:lnTo>
                  <a:lnTo>
                    <a:pt x="131706" y="189547"/>
                  </a:lnTo>
                  <a:lnTo>
                    <a:pt x="117252" y="199548"/>
                  </a:lnTo>
                  <a:lnTo>
                    <a:pt x="101369" y="205549"/>
                  </a:lnTo>
                  <a:lnTo>
                    <a:pt x="83915" y="207549"/>
                  </a:lnTo>
                  <a:close/>
                </a:path>
                <a:path w="198754" h="290194">
                  <a:moveTo>
                    <a:pt x="198310" y="33623"/>
                  </a:moveTo>
                  <a:lnTo>
                    <a:pt x="147923" y="33623"/>
                  </a:lnTo>
                  <a:lnTo>
                    <a:pt x="147923" y="4572"/>
                  </a:lnTo>
                  <a:lnTo>
                    <a:pt x="198310" y="4572"/>
                  </a:lnTo>
                  <a:lnTo>
                    <a:pt x="198310" y="33623"/>
                  </a:lnTo>
                  <a:close/>
                </a:path>
                <a:path w="198754" h="290194">
                  <a:moveTo>
                    <a:pt x="198310" y="164782"/>
                  </a:moveTo>
                  <a:lnTo>
                    <a:pt x="99155" y="164782"/>
                  </a:lnTo>
                  <a:lnTo>
                    <a:pt x="108251" y="163687"/>
                  </a:lnTo>
                  <a:lnTo>
                    <a:pt x="117062" y="160591"/>
                  </a:lnTo>
                  <a:lnTo>
                    <a:pt x="142970" y="130111"/>
                  </a:lnTo>
                  <a:lnTo>
                    <a:pt x="146311" y="102298"/>
                  </a:lnTo>
                  <a:lnTo>
                    <a:pt x="145542" y="88884"/>
                  </a:lnTo>
                  <a:lnTo>
                    <a:pt x="125539" y="49601"/>
                  </a:lnTo>
                  <a:lnTo>
                    <a:pt x="100679" y="41243"/>
                  </a:lnTo>
                  <a:lnTo>
                    <a:pt x="198310" y="41243"/>
                  </a:lnTo>
                  <a:lnTo>
                    <a:pt x="198310" y="164782"/>
                  </a:lnTo>
                  <a:close/>
                </a:path>
                <a:path w="198754" h="290194">
                  <a:moveTo>
                    <a:pt x="189419" y="248697"/>
                  </a:moveTo>
                  <a:lnTo>
                    <a:pt x="100679" y="248697"/>
                  </a:lnTo>
                  <a:lnTo>
                    <a:pt x="110370" y="248388"/>
                  </a:lnTo>
                  <a:lnTo>
                    <a:pt x="118776" y="247364"/>
                  </a:lnTo>
                  <a:lnTo>
                    <a:pt x="141827" y="228885"/>
                  </a:lnTo>
                  <a:lnTo>
                    <a:pt x="143351" y="224313"/>
                  </a:lnTo>
                  <a:lnTo>
                    <a:pt x="144875" y="216693"/>
                  </a:lnTo>
                  <a:lnTo>
                    <a:pt x="144875" y="175545"/>
                  </a:lnTo>
                  <a:lnTo>
                    <a:pt x="198310" y="175545"/>
                  </a:lnTo>
                  <a:lnTo>
                    <a:pt x="196977" y="218217"/>
                  </a:lnTo>
                  <a:lnTo>
                    <a:pt x="192214" y="241077"/>
                  </a:lnTo>
                  <a:lnTo>
                    <a:pt x="189419" y="248697"/>
                  </a:lnTo>
                  <a:close/>
                </a:path>
                <a:path w="198754" h="290194">
                  <a:moveTo>
                    <a:pt x="102203" y="289941"/>
                  </a:moveTo>
                  <a:lnTo>
                    <a:pt x="58114" y="285369"/>
                  </a:lnTo>
                  <a:lnTo>
                    <a:pt x="19835" y="262803"/>
                  </a:lnTo>
                  <a:lnTo>
                    <a:pt x="7620" y="227361"/>
                  </a:lnTo>
                  <a:lnTo>
                    <a:pt x="7620" y="221265"/>
                  </a:lnTo>
                  <a:lnTo>
                    <a:pt x="68580" y="228885"/>
                  </a:lnTo>
                  <a:lnTo>
                    <a:pt x="70199" y="234981"/>
                  </a:lnTo>
                  <a:lnTo>
                    <a:pt x="71723" y="241077"/>
                  </a:lnTo>
                  <a:lnTo>
                    <a:pt x="76295" y="242601"/>
                  </a:lnTo>
                  <a:lnTo>
                    <a:pt x="80867" y="247173"/>
                  </a:lnTo>
                  <a:lnTo>
                    <a:pt x="88487" y="248697"/>
                  </a:lnTo>
                  <a:lnTo>
                    <a:pt x="189419" y="248697"/>
                  </a:lnTo>
                  <a:lnTo>
                    <a:pt x="163353" y="277368"/>
                  </a:lnTo>
                  <a:lnTo>
                    <a:pt x="115347" y="289631"/>
                  </a:lnTo>
                  <a:lnTo>
                    <a:pt x="102203" y="289941"/>
                  </a:lnTo>
                  <a:close/>
                </a:path>
              </a:pathLst>
            </a:custGeom>
            <a:solidFill>
              <a:srgbClr val="000000"/>
            </a:solidFill>
          </p:spPr>
          <p:txBody>
            <a:bodyPr wrap="square" lIns="0" tIns="0" rIns="0" bIns="0" rtlCol="0"/>
            <a:lstStyle/>
            <a:p>
              <a:endParaRPr/>
            </a:p>
          </p:txBody>
        </p:sp>
        <p:pic>
          <p:nvPicPr>
            <p:cNvPr id="39" name="object 39"/>
            <p:cNvPicPr/>
            <p:nvPr/>
          </p:nvPicPr>
          <p:blipFill>
            <a:blip r:embed="rId15"/>
            <a:stretch>
              <a:fillRect/>
            </a:stretch>
          </p:blipFill>
          <p:spPr>
            <a:xfrm>
              <a:off x="4519108" y="1622219"/>
              <a:ext cx="166911" cy="187166"/>
            </a:xfrm>
            <a:prstGeom prst="rect">
              <a:avLst/>
            </a:prstGeom>
          </p:spPr>
        </p:pic>
        <p:pic>
          <p:nvPicPr>
            <p:cNvPr id="40" name="object 40"/>
            <p:cNvPicPr/>
            <p:nvPr/>
          </p:nvPicPr>
          <p:blipFill>
            <a:blip r:embed="rId16"/>
            <a:stretch>
              <a:fillRect/>
            </a:stretch>
          </p:blipFill>
          <p:spPr>
            <a:xfrm>
              <a:off x="4723671" y="1622219"/>
              <a:ext cx="162877" cy="183131"/>
            </a:xfrm>
            <a:prstGeom prst="rect">
              <a:avLst/>
            </a:prstGeom>
          </p:spPr>
        </p:pic>
        <p:pic>
          <p:nvPicPr>
            <p:cNvPr id="41" name="object 41"/>
            <p:cNvPicPr/>
            <p:nvPr/>
          </p:nvPicPr>
          <p:blipFill>
            <a:blip r:embed="rId17"/>
            <a:stretch>
              <a:fillRect/>
            </a:stretch>
          </p:blipFill>
          <p:spPr>
            <a:xfrm>
              <a:off x="4921510" y="1622219"/>
              <a:ext cx="166911" cy="187166"/>
            </a:xfrm>
            <a:prstGeom prst="rect">
              <a:avLst/>
            </a:prstGeom>
          </p:spPr>
        </p:pic>
        <p:pic>
          <p:nvPicPr>
            <p:cNvPr id="42" name="object 42"/>
            <p:cNvPicPr/>
            <p:nvPr/>
          </p:nvPicPr>
          <p:blipFill>
            <a:blip r:embed="rId18"/>
            <a:stretch>
              <a:fillRect/>
            </a:stretch>
          </p:blipFill>
          <p:spPr>
            <a:xfrm>
              <a:off x="5124729" y="1622219"/>
              <a:ext cx="292136" cy="187166"/>
            </a:xfrm>
            <a:prstGeom prst="rect">
              <a:avLst/>
            </a:prstGeom>
          </p:spPr>
        </p:pic>
        <p:sp>
          <p:nvSpPr>
            <p:cNvPr id="43" name="object 43"/>
            <p:cNvSpPr/>
            <p:nvPr/>
          </p:nvSpPr>
          <p:spPr>
            <a:xfrm>
              <a:off x="5434349" y="1559018"/>
              <a:ext cx="182096" cy="250451"/>
            </a:xfrm>
            <a:custGeom>
              <a:avLst/>
              <a:gdLst/>
              <a:ahLst/>
              <a:cxnLst/>
              <a:rect l="l" t="t" r="r" b="b"/>
              <a:pathLst>
                <a:path w="206375" h="283844">
                  <a:moveTo>
                    <a:pt x="118960" y="276136"/>
                  </a:moveTo>
                  <a:lnTo>
                    <a:pt x="114388" y="234886"/>
                  </a:lnTo>
                  <a:lnTo>
                    <a:pt x="105244" y="237934"/>
                  </a:lnTo>
                  <a:lnTo>
                    <a:pt x="97624" y="239458"/>
                  </a:lnTo>
                  <a:lnTo>
                    <a:pt x="89916" y="239458"/>
                  </a:lnTo>
                  <a:lnTo>
                    <a:pt x="80772" y="234886"/>
                  </a:lnTo>
                  <a:lnTo>
                    <a:pt x="79248" y="233362"/>
                  </a:lnTo>
                  <a:lnTo>
                    <a:pt x="79248" y="230314"/>
                  </a:lnTo>
                  <a:lnTo>
                    <a:pt x="78359" y="226872"/>
                  </a:lnTo>
                  <a:lnTo>
                    <a:pt x="77914" y="220980"/>
                  </a:lnTo>
                  <a:lnTo>
                    <a:pt x="77736" y="212534"/>
                  </a:lnTo>
                  <a:lnTo>
                    <a:pt x="77724" y="118973"/>
                  </a:lnTo>
                  <a:lnTo>
                    <a:pt x="114388" y="118973"/>
                  </a:lnTo>
                  <a:lnTo>
                    <a:pt x="114388" y="76200"/>
                  </a:lnTo>
                  <a:lnTo>
                    <a:pt x="77724" y="76200"/>
                  </a:lnTo>
                  <a:lnTo>
                    <a:pt x="77724" y="4572"/>
                  </a:lnTo>
                  <a:lnTo>
                    <a:pt x="24384" y="36576"/>
                  </a:lnTo>
                  <a:lnTo>
                    <a:pt x="24384" y="76200"/>
                  </a:lnTo>
                  <a:lnTo>
                    <a:pt x="0" y="76200"/>
                  </a:lnTo>
                  <a:lnTo>
                    <a:pt x="0" y="118973"/>
                  </a:lnTo>
                  <a:lnTo>
                    <a:pt x="24384" y="118973"/>
                  </a:lnTo>
                  <a:lnTo>
                    <a:pt x="24384" y="207454"/>
                  </a:lnTo>
                  <a:lnTo>
                    <a:pt x="24574" y="231660"/>
                  </a:lnTo>
                  <a:lnTo>
                    <a:pt x="36576" y="271564"/>
                  </a:lnTo>
                  <a:lnTo>
                    <a:pt x="76200" y="283756"/>
                  </a:lnTo>
                  <a:lnTo>
                    <a:pt x="88239" y="283210"/>
                  </a:lnTo>
                  <a:lnTo>
                    <a:pt x="99288" y="281660"/>
                  </a:lnTo>
                  <a:lnTo>
                    <a:pt x="109486" y="279260"/>
                  </a:lnTo>
                  <a:lnTo>
                    <a:pt x="118960" y="276136"/>
                  </a:lnTo>
                  <a:close/>
                </a:path>
                <a:path w="206375" h="283844">
                  <a:moveTo>
                    <a:pt x="205930" y="76200"/>
                  </a:moveTo>
                  <a:lnTo>
                    <a:pt x="152488" y="76200"/>
                  </a:lnTo>
                  <a:lnTo>
                    <a:pt x="152488" y="279184"/>
                  </a:lnTo>
                  <a:lnTo>
                    <a:pt x="205930" y="279184"/>
                  </a:lnTo>
                  <a:lnTo>
                    <a:pt x="205930" y="76200"/>
                  </a:lnTo>
                  <a:close/>
                </a:path>
                <a:path w="206375" h="283844">
                  <a:moveTo>
                    <a:pt x="205930" y="0"/>
                  </a:moveTo>
                  <a:lnTo>
                    <a:pt x="152488" y="0"/>
                  </a:lnTo>
                  <a:lnTo>
                    <a:pt x="152488" y="48768"/>
                  </a:lnTo>
                  <a:lnTo>
                    <a:pt x="205930" y="48768"/>
                  </a:lnTo>
                  <a:lnTo>
                    <a:pt x="205930" y="0"/>
                  </a:lnTo>
                  <a:close/>
                </a:path>
              </a:pathLst>
            </a:custGeom>
            <a:solidFill>
              <a:srgbClr val="000000"/>
            </a:solidFill>
          </p:spPr>
          <p:txBody>
            <a:bodyPr wrap="square" lIns="0" tIns="0" rIns="0" bIns="0" rtlCol="0"/>
            <a:lstStyle/>
            <a:p>
              <a:endParaRPr/>
            </a:p>
          </p:txBody>
        </p:sp>
        <p:pic>
          <p:nvPicPr>
            <p:cNvPr id="44" name="object 44"/>
            <p:cNvPicPr/>
            <p:nvPr/>
          </p:nvPicPr>
          <p:blipFill>
            <a:blip r:embed="rId19"/>
            <a:stretch>
              <a:fillRect/>
            </a:stretch>
          </p:blipFill>
          <p:spPr>
            <a:xfrm>
              <a:off x="5653705" y="1622219"/>
              <a:ext cx="184392" cy="187166"/>
            </a:xfrm>
            <a:prstGeom prst="rect">
              <a:avLst/>
            </a:prstGeom>
          </p:spPr>
        </p:pic>
        <p:pic>
          <p:nvPicPr>
            <p:cNvPr id="45" name="object 45"/>
            <p:cNvPicPr/>
            <p:nvPr/>
          </p:nvPicPr>
          <p:blipFill>
            <a:blip r:embed="rId16"/>
            <a:stretch>
              <a:fillRect/>
            </a:stretch>
          </p:blipFill>
          <p:spPr>
            <a:xfrm>
              <a:off x="5874403" y="1622219"/>
              <a:ext cx="162877" cy="183131"/>
            </a:xfrm>
            <a:prstGeom prst="rect">
              <a:avLst/>
            </a:prstGeom>
          </p:spPr>
        </p:pic>
      </p:grpSp>
      <p:grpSp>
        <p:nvGrpSpPr>
          <p:cNvPr id="46" name="object 46"/>
          <p:cNvGrpSpPr/>
          <p:nvPr/>
        </p:nvGrpSpPr>
        <p:grpSpPr>
          <a:xfrm>
            <a:off x="6329700" y="1563052"/>
            <a:ext cx="596209" cy="246529"/>
            <a:chOff x="6177300" y="1563052"/>
            <a:chExt cx="596209" cy="246529"/>
          </a:xfrm>
        </p:grpSpPr>
        <p:pic>
          <p:nvPicPr>
            <p:cNvPr id="47" name="object 47"/>
            <p:cNvPicPr/>
            <p:nvPr/>
          </p:nvPicPr>
          <p:blipFill>
            <a:blip r:embed="rId20"/>
            <a:stretch>
              <a:fillRect/>
            </a:stretch>
          </p:blipFill>
          <p:spPr>
            <a:xfrm>
              <a:off x="6177300" y="1622219"/>
              <a:ext cx="291969" cy="187166"/>
            </a:xfrm>
            <a:prstGeom prst="rect">
              <a:avLst/>
            </a:prstGeom>
          </p:spPr>
        </p:pic>
        <p:sp>
          <p:nvSpPr>
            <p:cNvPr id="48" name="object 48"/>
            <p:cNvSpPr/>
            <p:nvPr/>
          </p:nvSpPr>
          <p:spPr>
            <a:xfrm>
              <a:off x="6485487" y="1563052"/>
              <a:ext cx="106456" cy="246529"/>
            </a:xfrm>
            <a:custGeom>
              <a:avLst/>
              <a:gdLst/>
              <a:ahLst/>
              <a:cxnLst/>
              <a:rect l="l" t="t" r="r" b="b"/>
              <a:pathLst>
                <a:path w="120650" h="279400">
                  <a:moveTo>
                    <a:pt x="77819" y="279177"/>
                  </a:moveTo>
                  <a:lnTo>
                    <a:pt x="38100" y="266985"/>
                  </a:lnTo>
                  <a:lnTo>
                    <a:pt x="35052" y="262413"/>
                  </a:lnTo>
                  <a:lnTo>
                    <a:pt x="30480" y="256317"/>
                  </a:lnTo>
                  <a:lnTo>
                    <a:pt x="28956" y="250221"/>
                  </a:lnTo>
                  <a:lnTo>
                    <a:pt x="26550" y="235283"/>
                  </a:lnTo>
                  <a:lnTo>
                    <a:pt x="26098" y="227087"/>
                  </a:lnTo>
                  <a:lnTo>
                    <a:pt x="25908" y="202882"/>
                  </a:lnTo>
                  <a:lnTo>
                    <a:pt x="25908" y="114395"/>
                  </a:lnTo>
                  <a:lnTo>
                    <a:pt x="0" y="114395"/>
                  </a:lnTo>
                  <a:lnTo>
                    <a:pt x="0" y="71627"/>
                  </a:lnTo>
                  <a:lnTo>
                    <a:pt x="25908" y="71627"/>
                  </a:lnTo>
                  <a:lnTo>
                    <a:pt x="25908" y="32003"/>
                  </a:lnTo>
                  <a:lnTo>
                    <a:pt x="79343" y="0"/>
                  </a:lnTo>
                  <a:lnTo>
                    <a:pt x="79343" y="71627"/>
                  </a:lnTo>
                  <a:lnTo>
                    <a:pt x="115919" y="71627"/>
                  </a:lnTo>
                  <a:lnTo>
                    <a:pt x="115919" y="114395"/>
                  </a:lnTo>
                  <a:lnTo>
                    <a:pt x="79343" y="114395"/>
                  </a:lnTo>
                  <a:lnTo>
                    <a:pt x="79367" y="207954"/>
                  </a:lnTo>
                  <a:lnTo>
                    <a:pt x="79533" y="216407"/>
                  </a:lnTo>
                  <a:lnTo>
                    <a:pt x="79986" y="222289"/>
                  </a:lnTo>
                  <a:lnTo>
                    <a:pt x="80867" y="225742"/>
                  </a:lnTo>
                  <a:lnTo>
                    <a:pt x="80867" y="228790"/>
                  </a:lnTo>
                  <a:lnTo>
                    <a:pt x="82391" y="230314"/>
                  </a:lnTo>
                  <a:lnTo>
                    <a:pt x="85439" y="231838"/>
                  </a:lnTo>
                  <a:lnTo>
                    <a:pt x="86963" y="233362"/>
                  </a:lnTo>
                  <a:lnTo>
                    <a:pt x="90011" y="234886"/>
                  </a:lnTo>
                  <a:lnTo>
                    <a:pt x="99155" y="234886"/>
                  </a:lnTo>
                  <a:lnTo>
                    <a:pt x="106775" y="233362"/>
                  </a:lnTo>
                  <a:lnTo>
                    <a:pt x="115919" y="230314"/>
                  </a:lnTo>
                  <a:lnTo>
                    <a:pt x="120491" y="271557"/>
                  </a:lnTo>
                  <a:lnTo>
                    <a:pt x="110823" y="274677"/>
                  </a:lnTo>
                  <a:lnTo>
                    <a:pt x="100298" y="277082"/>
                  </a:lnTo>
                  <a:lnTo>
                    <a:pt x="89201" y="278630"/>
                  </a:lnTo>
                  <a:lnTo>
                    <a:pt x="77819" y="279177"/>
                  </a:lnTo>
                  <a:close/>
                </a:path>
              </a:pathLst>
            </a:custGeom>
            <a:solidFill>
              <a:srgbClr val="000000"/>
            </a:solidFill>
          </p:spPr>
          <p:txBody>
            <a:bodyPr wrap="square" lIns="0" tIns="0" rIns="0" bIns="0" rtlCol="0"/>
            <a:lstStyle/>
            <a:p>
              <a:endParaRPr/>
            </a:p>
          </p:txBody>
        </p:sp>
        <p:pic>
          <p:nvPicPr>
            <p:cNvPr id="49" name="object 49"/>
            <p:cNvPicPr/>
            <p:nvPr/>
          </p:nvPicPr>
          <p:blipFill>
            <a:blip r:embed="rId21"/>
            <a:stretch>
              <a:fillRect/>
            </a:stretch>
          </p:blipFill>
          <p:spPr>
            <a:xfrm>
              <a:off x="6606597" y="1622219"/>
              <a:ext cx="166911" cy="187166"/>
            </a:xfrm>
            <a:prstGeom prst="rect">
              <a:avLst/>
            </a:prstGeom>
          </p:spPr>
        </p:pic>
      </p:grpSp>
      <p:grpSp>
        <p:nvGrpSpPr>
          <p:cNvPr id="50" name="object 50"/>
          <p:cNvGrpSpPr/>
          <p:nvPr/>
        </p:nvGrpSpPr>
        <p:grpSpPr>
          <a:xfrm>
            <a:off x="7048360" y="1554900"/>
            <a:ext cx="322112" cy="254485"/>
            <a:chOff x="6895959" y="1554900"/>
            <a:chExt cx="322112" cy="254485"/>
          </a:xfrm>
        </p:grpSpPr>
        <p:pic>
          <p:nvPicPr>
            <p:cNvPr id="51" name="object 51"/>
            <p:cNvPicPr/>
            <p:nvPr/>
          </p:nvPicPr>
          <p:blipFill>
            <a:blip r:embed="rId22"/>
            <a:stretch>
              <a:fillRect/>
            </a:stretch>
          </p:blipFill>
          <p:spPr>
            <a:xfrm>
              <a:off x="6895959" y="1622219"/>
              <a:ext cx="184392" cy="187166"/>
            </a:xfrm>
            <a:prstGeom prst="rect">
              <a:avLst/>
            </a:prstGeom>
          </p:spPr>
        </p:pic>
        <p:sp>
          <p:nvSpPr>
            <p:cNvPr id="52" name="object 52"/>
            <p:cNvSpPr/>
            <p:nvPr/>
          </p:nvSpPr>
          <p:spPr>
            <a:xfrm>
              <a:off x="7096487" y="1554900"/>
              <a:ext cx="121584" cy="250451"/>
            </a:xfrm>
            <a:custGeom>
              <a:avLst/>
              <a:gdLst/>
              <a:ahLst/>
              <a:cxnLst/>
              <a:rect l="l" t="t" r="r" b="b"/>
              <a:pathLst>
                <a:path w="137795" h="283844">
                  <a:moveTo>
                    <a:pt x="83915" y="283844"/>
                  </a:moveTo>
                  <a:lnTo>
                    <a:pt x="29051" y="283844"/>
                  </a:lnTo>
                  <a:lnTo>
                    <a:pt x="29051" y="123634"/>
                  </a:lnTo>
                  <a:lnTo>
                    <a:pt x="0" y="123634"/>
                  </a:lnTo>
                  <a:lnTo>
                    <a:pt x="0" y="80867"/>
                  </a:lnTo>
                  <a:lnTo>
                    <a:pt x="29051" y="80867"/>
                  </a:lnTo>
                  <a:lnTo>
                    <a:pt x="29051" y="65627"/>
                  </a:lnTo>
                  <a:lnTo>
                    <a:pt x="35147" y="27527"/>
                  </a:lnTo>
                  <a:lnTo>
                    <a:pt x="72104" y="1535"/>
                  </a:lnTo>
                  <a:lnTo>
                    <a:pt x="91535" y="0"/>
                  </a:lnTo>
                  <a:lnTo>
                    <a:pt x="102980" y="311"/>
                  </a:lnTo>
                  <a:lnTo>
                    <a:pt x="114442" y="1345"/>
                  </a:lnTo>
                  <a:lnTo>
                    <a:pt x="125905" y="3254"/>
                  </a:lnTo>
                  <a:lnTo>
                    <a:pt x="137350" y="6191"/>
                  </a:lnTo>
                  <a:lnTo>
                    <a:pt x="129730" y="44291"/>
                  </a:lnTo>
                  <a:lnTo>
                    <a:pt x="122110" y="41243"/>
                  </a:lnTo>
                  <a:lnTo>
                    <a:pt x="97631" y="41243"/>
                  </a:lnTo>
                  <a:lnTo>
                    <a:pt x="91535" y="42767"/>
                  </a:lnTo>
                  <a:lnTo>
                    <a:pt x="85439" y="48863"/>
                  </a:lnTo>
                  <a:lnTo>
                    <a:pt x="83915" y="56483"/>
                  </a:lnTo>
                  <a:lnTo>
                    <a:pt x="83915" y="80867"/>
                  </a:lnTo>
                  <a:lnTo>
                    <a:pt x="123634" y="80867"/>
                  </a:lnTo>
                  <a:lnTo>
                    <a:pt x="123634" y="123634"/>
                  </a:lnTo>
                  <a:lnTo>
                    <a:pt x="83915" y="123634"/>
                  </a:lnTo>
                  <a:lnTo>
                    <a:pt x="83915" y="283844"/>
                  </a:lnTo>
                  <a:close/>
                </a:path>
              </a:pathLst>
            </a:custGeom>
            <a:solidFill>
              <a:srgbClr val="000000"/>
            </a:solidFill>
          </p:spPr>
          <p:txBody>
            <a:bodyPr wrap="square" lIns="0" tIns="0" rIns="0" bIns="0" rtlCol="0"/>
            <a:lstStyle/>
            <a:p>
              <a:endParaRPr/>
            </a:p>
          </p:txBody>
        </p:sp>
      </p:grpSp>
      <p:grpSp>
        <p:nvGrpSpPr>
          <p:cNvPr id="53" name="object 53"/>
          <p:cNvGrpSpPr/>
          <p:nvPr/>
        </p:nvGrpSpPr>
        <p:grpSpPr>
          <a:xfrm>
            <a:off x="971634" y="1972683"/>
            <a:ext cx="467537" cy="251375"/>
            <a:chOff x="819234" y="1972682"/>
            <a:chExt cx="467537" cy="251375"/>
          </a:xfrm>
        </p:grpSpPr>
        <p:pic>
          <p:nvPicPr>
            <p:cNvPr id="54" name="object 54"/>
            <p:cNvPicPr/>
            <p:nvPr/>
          </p:nvPicPr>
          <p:blipFill>
            <a:blip r:embed="rId23"/>
            <a:stretch>
              <a:fillRect/>
            </a:stretch>
          </p:blipFill>
          <p:spPr>
            <a:xfrm>
              <a:off x="819234" y="2036892"/>
              <a:ext cx="166911" cy="187166"/>
            </a:xfrm>
            <a:prstGeom prst="rect">
              <a:avLst/>
            </a:prstGeom>
          </p:spPr>
        </p:pic>
        <p:pic>
          <p:nvPicPr>
            <p:cNvPr id="55" name="object 55"/>
            <p:cNvPicPr/>
            <p:nvPr/>
          </p:nvPicPr>
          <p:blipFill>
            <a:blip r:embed="rId24"/>
            <a:stretch>
              <a:fillRect/>
            </a:stretch>
          </p:blipFill>
          <p:spPr>
            <a:xfrm>
              <a:off x="1017073" y="2036892"/>
              <a:ext cx="184392" cy="187166"/>
            </a:xfrm>
            <a:prstGeom prst="rect">
              <a:avLst/>
            </a:prstGeom>
          </p:spPr>
        </p:pic>
        <p:sp>
          <p:nvSpPr>
            <p:cNvPr id="56" name="object 56"/>
            <p:cNvSpPr/>
            <p:nvPr/>
          </p:nvSpPr>
          <p:spPr>
            <a:xfrm>
              <a:off x="1238026" y="1972682"/>
              <a:ext cx="48745" cy="247650"/>
            </a:xfrm>
            <a:custGeom>
              <a:avLst/>
              <a:gdLst/>
              <a:ahLst/>
              <a:cxnLst/>
              <a:rect l="l" t="t" r="r" b="b"/>
              <a:pathLst>
                <a:path w="55244" h="280669">
                  <a:moveTo>
                    <a:pt x="54863" y="280416"/>
                  </a:moveTo>
                  <a:lnTo>
                    <a:pt x="0" y="280416"/>
                  </a:lnTo>
                  <a:lnTo>
                    <a:pt x="0" y="0"/>
                  </a:lnTo>
                  <a:lnTo>
                    <a:pt x="54863" y="0"/>
                  </a:lnTo>
                  <a:lnTo>
                    <a:pt x="54863" y="280416"/>
                  </a:lnTo>
                  <a:close/>
                </a:path>
              </a:pathLst>
            </a:custGeom>
            <a:solidFill>
              <a:srgbClr val="000000"/>
            </a:solidFill>
          </p:spPr>
          <p:txBody>
            <a:bodyPr wrap="square" lIns="0" tIns="0" rIns="0" bIns="0" rtlCol="0"/>
            <a:lstStyle/>
            <a:p>
              <a:endParaRPr/>
            </a:p>
          </p:txBody>
        </p:sp>
      </p:grpSp>
      <p:sp>
        <p:nvSpPr>
          <p:cNvPr id="57" name="object 57"/>
          <p:cNvSpPr/>
          <p:nvPr/>
        </p:nvSpPr>
        <p:spPr>
          <a:xfrm>
            <a:off x="1487076" y="1973613"/>
            <a:ext cx="259976" cy="250451"/>
          </a:xfrm>
          <a:custGeom>
            <a:avLst/>
            <a:gdLst/>
            <a:ahLst/>
            <a:cxnLst/>
            <a:rect l="l" t="t" r="r" b="b"/>
            <a:pathLst>
              <a:path w="294639" h="283844">
                <a:moveTo>
                  <a:pt x="53428" y="76301"/>
                </a:moveTo>
                <a:lnTo>
                  <a:pt x="0" y="76301"/>
                </a:lnTo>
                <a:lnTo>
                  <a:pt x="0" y="279273"/>
                </a:lnTo>
                <a:lnTo>
                  <a:pt x="53428" y="279273"/>
                </a:lnTo>
                <a:lnTo>
                  <a:pt x="53428" y="76301"/>
                </a:lnTo>
                <a:close/>
              </a:path>
              <a:path w="294639" h="283844">
                <a:moveTo>
                  <a:pt x="53428" y="101"/>
                </a:moveTo>
                <a:lnTo>
                  <a:pt x="0" y="101"/>
                </a:lnTo>
                <a:lnTo>
                  <a:pt x="0" y="48869"/>
                </a:lnTo>
                <a:lnTo>
                  <a:pt x="53428" y="48869"/>
                </a:lnTo>
                <a:lnTo>
                  <a:pt x="53428" y="101"/>
                </a:lnTo>
                <a:close/>
              </a:path>
              <a:path w="294639" h="283844">
                <a:moveTo>
                  <a:pt x="294411" y="0"/>
                </a:moveTo>
                <a:lnTo>
                  <a:pt x="241071" y="0"/>
                </a:lnTo>
                <a:lnTo>
                  <a:pt x="241071" y="100672"/>
                </a:lnTo>
                <a:lnTo>
                  <a:pt x="241071" y="178498"/>
                </a:lnTo>
                <a:lnTo>
                  <a:pt x="233311" y="216954"/>
                </a:lnTo>
                <a:lnTo>
                  <a:pt x="196786" y="241071"/>
                </a:lnTo>
                <a:lnTo>
                  <a:pt x="185280" y="239915"/>
                </a:lnTo>
                <a:lnTo>
                  <a:pt x="156210" y="212382"/>
                </a:lnTo>
                <a:lnTo>
                  <a:pt x="151066" y="173926"/>
                </a:lnTo>
                <a:lnTo>
                  <a:pt x="151892" y="159918"/>
                </a:lnTo>
                <a:lnTo>
                  <a:pt x="170395" y="121323"/>
                </a:lnTo>
                <a:lnTo>
                  <a:pt x="195262" y="112966"/>
                </a:lnTo>
                <a:lnTo>
                  <a:pt x="204990" y="113842"/>
                </a:lnTo>
                <a:lnTo>
                  <a:pt x="237820" y="148780"/>
                </a:lnTo>
                <a:lnTo>
                  <a:pt x="241071" y="178498"/>
                </a:lnTo>
                <a:lnTo>
                  <a:pt x="241071" y="100672"/>
                </a:lnTo>
                <a:lnTo>
                  <a:pt x="227876" y="87795"/>
                </a:lnTo>
                <a:lnTo>
                  <a:pt x="213550" y="78765"/>
                </a:lnTo>
                <a:lnTo>
                  <a:pt x="198120" y="73456"/>
                </a:lnTo>
                <a:lnTo>
                  <a:pt x="181546" y="71716"/>
                </a:lnTo>
                <a:lnTo>
                  <a:pt x="164084" y="73431"/>
                </a:lnTo>
                <a:lnTo>
                  <a:pt x="120484" y="99148"/>
                </a:lnTo>
                <a:lnTo>
                  <a:pt x="97548" y="153250"/>
                </a:lnTo>
                <a:lnTo>
                  <a:pt x="96100" y="176974"/>
                </a:lnTo>
                <a:lnTo>
                  <a:pt x="97764" y="200774"/>
                </a:lnTo>
                <a:lnTo>
                  <a:pt x="110248" y="240296"/>
                </a:lnTo>
                <a:lnTo>
                  <a:pt x="148196" y="276974"/>
                </a:lnTo>
                <a:lnTo>
                  <a:pt x="181546" y="283845"/>
                </a:lnTo>
                <a:lnTo>
                  <a:pt x="189776" y="283298"/>
                </a:lnTo>
                <a:lnTo>
                  <a:pt x="230733" y="264934"/>
                </a:lnTo>
                <a:lnTo>
                  <a:pt x="244119" y="250215"/>
                </a:lnTo>
                <a:lnTo>
                  <a:pt x="244119" y="279273"/>
                </a:lnTo>
                <a:lnTo>
                  <a:pt x="294411" y="279273"/>
                </a:lnTo>
                <a:lnTo>
                  <a:pt x="294411" y="250215"/>
                </a:lnTo>
                <a:lnTo>
                  <a:pt x="294411" y="241071"/>
                </a:lnTo>
                <a:lnTo>
                  <a:pt x="294411" y="112966"/>
                </a:lnTo>
                <a:lnTo>
                  <a:pt x="294411" y="100672"/>
                </a:lnTo>
                <a:lnTo>
                  <a:pt x="294411" y="0"/>
                </a:lnTo>
                <a:close/>
              </a:path>
            </a:pathLst>
          </a:custGeom>
          <a:solidFill>
            <a:srgbClr val="000000"/>
          </a:solidFill>
        </p:spPr>
        <p:txBody>
          <a:bodyPr wrap="square" lIns="0" tIns="0" rIns="0" bIns="0" rtlCol="0"/>
          <a:lstStyle/>
          <a:p>
            <a:endParaRPr/>
          </a:p>
        </p:txBody>
      </p:sp>
      <p:grpSp>
        <p:nvGrpSpPr>
          <p:cNvPr id="58" name="object 58"/>
          <p:cNvGrpSpPr/>
          <p:nvPr/>
        </p:nvGrpSpPr>
        <p:grpSpPr>
          <a:xfrm>
            <a:off x="1862586" y="1977726"/>
            <a:ext cx="1134595" cy="246529"/>
            <a:chOff x="1710185" y="1977725"/>
            <a:chExt cx="1134595" cy="246529"/>
          </a:xfrm>
        </p:grpSpPr>
        <p:sp>
          <p:nvSpPr>
            <p:cNvPr id="59" name="object 59"/>
            <p:cNvSpPr/>
            <p:nvPr/>
          </p:nvSpPr>
          <p:spPr>
            <a:xfrm>
              <a:off x="1710185" y="2040926"/>
              <a:ext cx="266700" cy="179294"/>
            </a:xfrm>
            <a:custGeom>
              <a:avLst/>
              <a:gdLst/>
              <a:ahLst/>
              <a:cxnLst/>
              <a:rect l="l" t="t" r="r" b="b"/>
              <a:pathLst>
                <a:path w="302260" h="203200">
                  <a:moveTo>
                    <a:pt x="236505" y="202977"/>
                  </a:moveTo>
                  <a:lnTo>
                    <a:pt x="184594" y="202977"/>
                  </a:lnTo>
                  <a:lnTo>
                    <a:pt x="149542" y="73247"/>
                  </a:lnTo>
                  <a:lnTo>
                    <a:pt x="115919" y="202977"/>
                  </a:lnTo>
                  <a:lnTo>
                    <a:pt x="64103" y="202977"/>
                  </a:lnTo>
                  <a:lnTo>
                    <a:pt x="0" y="0"/>
                  </a:lnTo>
                  <a:lnTo>
                    <a:pt x="51911" y="0"/>
                  </a:lnTo>
                  <a:lnTo>
                    <a:pt x="90011" y="132778"/>
                  </a:lnTo>
                  <a:lnTo>
                    <a:pt x="125063" y="0"/>
                  </a:lnTo>
                  <a:lnTo>
                    <a:pt x="176974" y="0"/>
                  </a:lnTo>
                  <a:lnTo>
                    <a:pt x="210502" y="132778"/>
                  </a:lnTo>
                  <a:lnTo>
                    <a:pt x="248697" y="0"/>
                  </a:lnTo>
                  <a:lnTo>
                    <a:pt x="302037" y="0"/>
                  </a:lnTo>
                  <a:lnTo>
                    <a:pt x="236505" y="202977"/>
                  </a:lnTo>
                  <a:close/>
                </a:path>
              </a:pathLst>
            </a:custGeom>
            <a:solidFill>
              <a:srgbClr val="000000"/>
            </a:solidFill>
          </p:spPr>
          <p:txBody>
            <a:bodyPr wrap="square" lIns="0" tIns="0" rIns="0" bIns="0" rtlCol="0"/>
            <a:lstStyle/>
            <a:p>
              <a:endParaRPr/>
            </a:p>
          </p:txBody>
        </p:sp>
        <p:pic>
          <p:nvPicPr>
            <p:cNvPr id="60" name="object 60"/>
            <p:cNvPicPr/>
            <p:nvPr/>
          </p:nvPicPr>
          <p:blipFill>
            <a:blip r:embed="rId25"/>
            <a:stretch>
              <a:fillRect/>
            </a:stretch>
          </p:blipFill>
          <p:spPr>
            <a:xfrm>
              <a:off x="1988792" y="2036893"/>
              <a:ext cx="168256" cy="187166"/>
            </a:xfrm>
            <a:prstGeom prst="rect">
              <a:avLst/>
            </a:prstGeom>
          </p:spPr>
        </p:pic>
        <p:pic>
          <p:nvPicPr>
            <p:cNvPr id="61" name="object 61"/>
            <p:cNvPicPr/>
            <p:nvPr/>
          </p:nvPicPr>
          <p:blipFill>
            <a:blip r:embed="rId26"/>
            <a:stretch>
              <a:fillRect/>
            </a:stretch>
          </p:blipFill>
          <p:spPr>
            <a:xfrm>
              <a:off x="2177218" y="2036892"/>
              <a:ext cx="166911" cy="187166"/>
            </a:xfrm>
            <a:prstGeom prst="rect">
              <a:avLst/>
            </a:prstGeom>
          </p:spPr>
        </p:pic>
        <p:sp>
          <p:nvSpPr>
            <p:cNvPr id="62" name="object 62"/>
            <p:cNvSpPr/>
            <p:nvPr/>
          </p:nvSpPr>
          <p:spPr>
            <a:xfrm>
              <a:off x="2366990" y="1977725"/>
              <a:ext cx="105335" cy="246529"/>
            </a:xfrm>
            <a:custGeom>
              <a:avLst/>
              <a:gdLst/>
              <a:ahLst/>
              <a:cxnLst/>
              <a:rect l="l" t="t" r="r" b="b"/>
              <a:pathLst>
                <a:path w="119380" h="279400">
                  <a:moveTo>
                    <a:pt x="76199" y="279177"/>
                  </a:moveTo>
                  <a:lnTo>
                    <a:pt x="36575" y="266985"/>
                  </a:lnTo>
                  <a:lnTo>
                    <a:pt x="24574" y="227087"/>
                  </a:lnTo>
                  <a:lnTo>
                    <a:pt x="24383" y="202882"/>
                  </a:lnTo>
                  <a:lnTo>
                    <a:pt x="24383" y="114395"/>
                  </a:lnTo>
                  <a:lnTo>
                    <a:pt x="0" y="114395"/>
                  </a:lnTo>
                  <a:lnTo>
                    <a:pt x="0" y="71627"/>
                  </a:lnTo>
                  <a:lnTo>
                    <a:pt x="24383" y="71627"/>
                  </a:lnTo>
                  <a:lnTo>
                    <a:pt x="24383" y="32003"/>
                  </a:lnTo>
                  <a:lnTo>
                    <a:pt x="77723" y="0"/>
                  </a:lnTo>
                  <a:lnTo>
                    <a:pt x="77723" y="71627"/>
                  </a:lnTo>
                  <a:lnTo>
                    <a:pt x="114395" y="71627"/>
                  </a:lnTo>
                  <a:lnTo>
                    <a:pt x="114395" y="114395"/>
                  </a:lnTo>
                  <a:lnTo>
                    <a:pt x="77723" y="114395"/>
                  </a:lnTo>
                  <a:lnTo>
                    <a:pt x="77747" y="207954"/>
                  </a:lnTo>
                  <a:lnTo>
                    <a:pt x="77914" y="216407"/>
                  </a:lnTo>
                  <a:lnTo>
                    <a:pt x="78366" y="222289"/>
                  </a:lnTo>
                  <a:lnTo>
                    <a:pt x="79247" y="225742"/>
                  </a:lnTo>
                  <a:lnTo>
                    <a:pt x="79247" y="228790"/>
                  </a:lnTo>
                  <a:lnTo>
                    <a:pt x="80771" y="230314"/>
                  </a:lnTo>
                  <a:lnTo>
                    <a:pt x="89915" y="234886"/>
                  </a:lnTo>
                  <a:lnTo>
                    <a:pt x="97631" y="234886"/>
                  </a:lnTo>
                  <a:lnTo>
                    <a:pt x="105251" y="233362"/>
                  </a:lnTo>
                  <a:lnTo>
                    <a:pt x="114395" y="230314"/>
                  </a:lnTo>
                  <a:lnTo>
                    <a:pt x="118967" y="271557"/>
                  </a:lnTo>
                  <a:lnTo>
                    <a:pt x="109498" y="274677"/>
                  </a:lnTo>
                  <a:lnTo>
                    <a:pt x="99298" y="277082"/>
                  </a:lnTo>
                  <a:lnTo>
                    <a:pt x="88240" y="278630"/>
                  </a:lnTo>
                  <a:lnTo>
                    <a:pt x="76199" y="279177"/>
                  </a:lnTo>
                  <a:close/>
                </a:path>
              </a:pathLst>
            </a:custGeom>
            <a:solidFill>
              <a:srgbClr val="000000"/>
            </a:solidFill>
          </p:spPr>
          <p:txBody>
            <a:bodyPr wrap="square" lIns="0" tIns="0" rIns="0" bIns="0" rtlCol="0"/>
            <a:lstStyle/>
            <a:p>
              <a:endParaRPr/>
            </a:p>
          </p:txBody>
        </p:sp>
        <p:pic>
          <p:nvPicPr>
            <p:cNvPr id="63" name="object 63"/>
            <p:cNvPicPr/>
            <p:nvPr/>
          </p:nvPicPr>
          <p:blipFill>
            <a:blip r:embed="rId27"/>
            <a:stretch>
              <a:fillRect/>
            </a:stretch>
          </p:blipFill>
          <p:spPr>
            <a:xfrm>
              <a:off x="2486837" y="2036893"/>
              <a:ext cx="166827" cy="187166"/>
            </a:xfrm>
            <a:prstGeom prst="rect">
              <a:avLst/>
            </a:prstGeom>
          </p:spPr>
        </p:pic>
        <p:pic>
          <p:nvPicPr>
            <p:cNvPr id="64" name="object 64"/>
            <p:cNvPicPr/>
            <p:nvPr/>
          </p:nvPicPr>
          <p:blipFill>
            <a:blip r:embed="rId28"/>
            <a:stretch>
              <a:fillRect/>
            </a:stretch>
          </p:blipFill>
          <p:spPr>
            <a:xfrm>
              <a:off x="2676609" y="2036893"/>
              <a:ext cx="168172" cy="187166"/>
            </a:xfrm>
            <a:prstGeom prst="rect">
              <a:avLst/>
            </a:prstGeom>
          </p:spPr>
        </p:pic>
      </p:grpSp>
      <p:sp>
        <p:nvSpPr>
          <p:cNvPr id="65" name="object 65"/>
          <p:cNvSpPr/>
          <p:nvPr/>
        </p:nvSpPr>
        <p:spPr>
          <a:xfrm>
            <a:off x="3047019" y="2040928"/>
            <a:ext cx="47065" cy="47625"/>
          </a:xfrm>
          <a:custGeom>
            <a:avLst/>
            <a:gdLst/>
            <a:ahLst/>
            <a:cxnLst/>
            <a:rect l="l" t="t" r="r" b="b"/>
            <a:pathLst>
              <a:path w="53339" h="53975">
                <a:moveTo>
                  <a:pt x="53340" y="53435"/>
                </a:moveTo>
                <a:lnTo>
                  <a:pt x="0" y="53435"/>
                </a:lnTo>
                <a:lnTo>
                  <a:pt x="0" y="0"/>
                </a:lnTo>
                <a:lnTo>
                  <a:pt x="53340" y="0"/>
                </a:lnTo>
                <a:lnTo>
                  <a:pt x="53340" y="53435"/>
                </a:lnTo>
                <a:close/>
              </a:path>
            </a:pathLst>
          </a:custGeom>
          <a:solidFill>
            <a:srgbClr val="000000"/>
          </a:solidFill>
        </p:spPr>
        <p:txBody>
          <a:bodyPr wrap="square" lIns="0" tIns="0" rIns="0" bIns="0" rtlCol="0"/>
          <a:lstStyle/>
          <a:p>
            <a:endParaRPr/>
          </a:p>
        </p:txBody>
      </p:sp>
      <p:sp>
        <p:nvSpPr>
          <p:cNvPr id="66" name="object 66"/>
          <p:cNvSpPr/>
          <p:nvPr/>
        </p:nvSpPr>
        <p:spPr>
          <a:xfrm>
            <a:off x="3047019" y="2172877"/>
            <a:ext cx="47065" cy="47625"/>
          </a:xfrm>
          <a:custGeom>
            <a:avLst/>
            <a:gdLst/>
            <a:ahLst/>
            <a:cxnLst/>
            <a:rect l="l" t="t" r="r" b="b"/>
            <a:pathLst>
              <a:path w="53339" h="53975">
                <a:moveTo>
                  <a:pt x="53340" y="53435"/>
                </a:moveTo>
                <a:lnTo>
                  <a:pt x="0" y="53435"/>
                </a:lnTo>
                <a:lnTo>
                  <a:pt x="0" y="0"/>
                </a:lnTo>
                <a:lnTo>
                  <a:pt x="53340" y="0"/>
                </a:lnTo>
                <a:lnTo>
                  <a:pt x="53340" y="53435"/>
                </a:lnTo>
                <a:close/>
              </a:path>
            </a:pathLst>
          </a:custGeom>
          <a:solidFill>
            <a:srgbClr val="000000"/>
          </a:solidFill>
        </p:spPr>
        <p:txBody>
          <a:bodyPr wrap="square" lIns="0" tIns="0" rIns="0" bIns="0" rtlCol="0"/>
          <a:lstStyle/>
          <a:p>
            <a:endParaRPr/>
          </a:p>
        </p:txBody>
      </p:sp>
      <p:pic>
        <p:nvPicPr>
          <p:cNvPr id="67" name="object 67"/>
          <p:cNvPicPr/>
          <p:nvPr/>
        </p:nvPicPr>
        <p:blipFill>
          <a:blip r:embed="rId29"/>
          <a:stretch>
            <a:fillRect/>
          </a:stretch>
        </p:blipFill>
        <p:spPr>
          <a:xfrm>
            <a:off x="979703" y="2598307"/>
            <a:ext cx="138589" cy="137328"/>
          </a:xfrm>
          <a:prstGeom prst="rect">
            <a:avLst/>
          </a:prstGeom>
        </p:spPr>
      </p:pic>
      <p:grpSp>
        <p:nvGrpSpPr>
          <p:cNvPr id="68" name="object 68"/>
          <p:cNvGrpSpPr/>
          <p:nvPr/>
        </p:nvGrpSpPr>
        <p:grpSpPr>
          <a:xfrm>
            <a:off x="1232759" y="2520231"/>
            <a:ext cx="1510104" cy="277345"/>
            <a:chOff x="1080359" y="2520230"/>
            <a:chExt cx="1510104" cy="277345"/>
          </a:xfrm>
        </p:grpSpPr>
        <p:pic>
          <p:nvPicPr>
            <p:cNvPr id="69" name="object 69"/>
            <p:cNvPicPr/>
            <p:nvPr/>
          </p:nvPicPr>
          <p:blipFill>
            <a:blip r:embed="rId30"/>
            <a:stretch>
              <a:fillRect/>
            </a:stretch>
          </p:blipFill>
          <p:spPr>
            <a:xfrm>
              <a:off x="1080359" y="2520230"/>
              <a:ext cx="1281252" cy="277345"/>
            </a:xfrm>
            <a:prstGeom prst="rect">
              <a:avLst/>
            </a:prstGeom>
          </p:spPr>
        </p:pic>
        <p:sp>
          <p:nvSpPr>
            <p:cNvPr id="70" name="object 70"/>
            <p:cNvSpPr/>
            <p:nvPr/>
          </p:nvSpPr>
          <p:spPr>
            <a:xfrm>
              <a:off x="2400680" y="2524270"/>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FFBF00"/>
            </a:solidFill>
          </p:spPr>
          <p:txBody>
            <a:bodyPr wrap="square" lIns="0" tIns="0" rIns="0" bIns="0" rtlCol="0"/>
            <a:lstStyle/>
            <a:p>
              <a:endParaRPr/>
            </a:p>
          </p:txBody>
        </p:sp>
        <p:pic>
          <p:nvPicPr>
            <p:cNvPr id="71" name="object 71"/>
            <p:cNvPicPr/>
            <p:nvPr/>
          </p:nvPicPr>
          <p:blipFill>
            <a:blip r:embed="rId31"/>
            <a:stretch>
              <a:fillRect/>
            </a:stretch>
          </p:blipFill>
          <p:spPr>
            <a:xfrm>
              <a:off x="2457169" y="2578136"/>
              <a:ext cx="133294" cy="161532"/>
            </a:xfrm>
            <a:prstGeom prst="rect">
              <a:avLst/>
            </a:prstGeom>
          </p:spPr>
        </p:pic>
      </p:grpSp>
      <p:grpSp>
        <p:nvGrpSpPr>
          <p:cNvPr id="72" name="object 72"/>
          <p:cNvGrpSpPr/>
          <p:nvPr/>
        </p:nvGrpSpPr>
        <p:grpSpPr>
          <a:xfrm>
            <a:off x="2846743" y="2522669"/>
            <a:ext cx="979618" cy="217001"/>
            <a:chOff x="2694341" y="2522668"/>
            <a:chExt cx="979618" cy="217001"/>
          </a:xfrm>
        </p:grpSpPr>
        <p:sp>
          <p:nvSpPr>
            <p:cNvPr id="73" name="object 73"/>
            <p:cNvSpPr/>
            <p:nvPr/>
          </p:nvSpPr>
          <p:spPr>
            <a:xfrm>
              <a:off x="2694341" y="2522668"/>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FFBF00"/>
            </a:solidFill>
          </p:spPr>
          <p:txBody>
            <a:bodyPr wrap="square" lIns="0" tIns="0" rIns="0" bIns="0" rtlCol="0"/>
            <a:lstStyle/>
            <a:p>
              <a:endParaRPr/>
            </a:p>
          </p:txBody>
        </p:sp>
        <p:pic>
          <p:nvPicPr>
            <p:cNvPr id="74" name="object 74"/>
            <p:cNvPicPr/>
            <p:nvPr/>
          </p:nvPicPr>
          <p:blipFill>
            <a:blip r:embed="rId32"/>
            <a:stretch>
              <a:fillRect/>
            </a:stretch>
          </p:blipFill>
          <p:spPr>
            <a:xfrm>
              <a:off x="2750567" y="2578137"/>
              <a:ext cx="144051" cy="161532"/>
            </a:xfrm>
            <a:prstGeom prst="rect">
              <a:avLst/>
            </a:prstGeom>
          </p:spPr>
        </p:pic>
        <p:pic>
          <p:nvPicPr>
            <p:cNvPr id="75" name="object 75"/>
            <p:cNvPicPr/>
            <p:nvPr/>
          </p:nvPicPr>
          <p:blipFill>
            <a:blip r:embed="rId33"/>
            <a:stretch>
              <a:fillRect/>
            </a:stretch>
          </p:blipFill>
          <p:spPr>
            <a:xfrm>
              <a:off x="2916134" y="2578136"/>
              <a:ext cx="289363" cy="161532"/>
            </a:xfrm>
            <a:prstGeom prst="rect">
              <a:avLst/>
            </a:prstGeom>
          </p:spPr>
        </p:pic>
        <p:pic>
          <p:nvPicPr>
            <p:cNvPr id="76" name="object 76"/>
            <p:cNvPicPr/>
            <p:nvPr/>
          </p:nvPicPr>
          <p:blipFill>
            <a:blip r:embed="rId34"/>
            <a:stretch>
              <a:fillRect/>
            </a:stretch>
          </p:blipFill>
          <p:spPr>
            <a:xfrm>
              <a:off x="3222979" y="2528298"/>
              <a:ext cx="74043" cy="210026"/>
            </a:xfrm>
            <a:prstGeom prst="rect">
              <a:avLst/>
            </a:prstGeom>
          </p:spPr>
        </p:pic>
        <p:sp>
          <p:nvSpPr>
            <p:cNvPr id="77" name="object 77"/>
            <p:cNvSpPr/>
            <p:nvPr/>
          </p:nvSpPr>
          <p:spPr>
            <a:xfrm>
              <a:off x="3319877" y="2524269"/>
              <a:ext cx="26894" cy="211790"/>
            </a:xfrm>
            <a:custGeom>
              <a:avLst/>
              <a:gdLst/>
              <a:ahLst/>
              <a:cxnLst/>
              <a:rect l="l" t="t" r="r" b="b"/>
              <a:pathLst>
                <a:path w="30478" h="240028">
                  <a:moveTo>
                    <a:pt x="30480" y="65620"/>
                  </a:moveTo>
                  <a:lnTo>
                    <a:pt x="0" y="65620"/>
                  </a:lnTo>
                  <a:lnTo>
                    <a:pt x="0" y="239547"/>
                  </a:lnTo>
                  <a:lnTo>
                    <a:pt x="30480" y="239547"/>
                  </a:lnTo>
                  <a:lnTo>
                    <a:pt x="30480" y="65620"/>
                  </a:lnTo>
                  <a:close/>
                </a:path>
                <a:path w="30478" h="240028">
                  <a:moveTo>
                    <a:pt x="30480" y="0"/>
                  </a:moveTo>
                  <a:lnTo>
                    <a:pt x="0" y="0"/>
                  </a:lnTo>
                  <a:lnTo>
                    <a:pt x="0" y="33528"/>
                  </a:lnTo>
                  <a:lnTo>
                    <a:pt x="30480" y="33528"/>
                  </a:lnTo>
                  <a:lnTo>
                    <a:pt x="30480" y="0"/>
                  </a:lnTo>
                  <a:close/>
                </a:path>
              </a:pathLst>
            </a:custGeom>
            <a:solidFill>
              <a:srgbClr val="FFBF00"/>
            </a:solidFill>
          </p:spPr>
          <p:txBody>
            <a:bodyPr wrap="square" lIns="0" tIns="0" rIns="0" bIns="0" rtlCol="0"/>
            <a:lstStyle/>
            <a:p>
              <a:endParaRPr/>
            </a:p>
          </p:txBody>
        </p:sp>
        <p:pic>
          <p:nvPicPr>
            <p:cNvPr id="78" name="object 78"/>
            <p:cNvPicPr/>
            <p:nvPr/>
          </p:nvPicPr>
          <p:blipFill>
            <a:blip r:embed="rId35"/>
            <a:stretch>
              <a:fillRect/>
            </a:stretch>
          </p:blipFill>
          <p:spPr>
            <a:xfrm>
              <a:off x="3375099" y="2578137"/>
              <a:ext cx="143967" cy="161532"/>
            </a:xfrm>
            <a:prstGeom prst="rect">
              <a:avLst/>
            </a:prstGeom>
          </p:spPr>
        </p:pic>
        <p:pic>
          <p:nvPicPr>
            <p:cNvPr id="79" name="object 79"/>
            <p:cNvPicPr/>
            <p:nvPr/>
          </p:nvPicPr>
          <p:blipFill>
            <a:blip r:embed="rId36"/>
            <a:stretch>
              <a:fillRect/>
            </a:stretch>
          </p:blipFill>
          <p:spPr>
            <a:xfrm>
              <a:off x="3550079" y="2578137"/>
              <a:ext cx="123881" cy="157498"/>
            </a:xfrm>
            <a:prstGeom prst="rect">
              <a:avLst/>
            </a:prstGeom>
          </p:spPr>
        </p:pic>
      </p:grpSp>
      <p:pic>
        <p:nvPicPr>
          <p:cNvPr id="80" name="object 80"/>
          <p:cNvPicPr/>
          <p:nvPr/>
        </p:nvPicPr>
        <p:blipFill>
          <a:blip r:embed="rId29"/>
          <a:stretch>
            <a:fillRect/>
          </a:stretch>
        </p:blipFill>
        <p:spPr>
          <a:xfrm>
            <a:off x="979703" y="3101816"/>
            <a:ext cx="138589" cy="137328"/>
          </a:xfrm>
          <a:prstGeom prst="rect">
            <a:avLst/>
          </a:prstGeom>
        </p:spPr>
      </p:pic>
      <p:pic>
        <p:nvPicPr>
          <p:cNvPr id="81" name="object 81"/>
          <p:cNvPicPr/>
          <p:nvPr/>
        </p:nvPicPr>
        <p:blipFill>
          <a:blip r:embed="rId37"/>
          <a:stretch>
            <a:fillRect/>
          </a:stretch>
        </p:blipFill>
        <p:spPr>
          <a:xfrm>
            <a:off x="1230070" y="3023740"/>
            <a:ext cx="969028" cy="219439"/>
          </a:xfrm>
          <a:prstGeom prst="rect">
            <a:avLst/>
          </a:prstGeom>
        </p:spPr>
      </p:pic>
      <p:pic>
        <p:nvPicPr>
          <p:cNvPr id="82" name="object 82"/>
          <p:cNvPicPr/>
          <p:nvPr/>
        </p:nvPicPr>
        <p:blipFill>
          <a:blip r:embed="rId38"/>
          <a:stretch>
            <a:fillRect/>
          </a:stretch>
        </p:blipFill>
        <p:spPr>
          <a:xfrm>
            <a:off x="2309449" y="3023740"/>
            <a:ext cx="246333" cy="219439"/>
          </a:xfrm>
          <a:prstGeom prst="rect">
            <a:avLst/>
          </a:prstGeom>
        </p:spPr>
      </p:pic>
      <p:grpSp>
        <p:nvGrpSpPr>
          <p:cNvPr id="83" name="object 83"/>
          <p:cNvGrpSpPr/>
          <p:nvPr/>
        </p:nvGrpSpPr>
        <p:grpSpPr>
          <a:xfrm>
            <a:off x="2633774" y="3027774"/>
            <a:ext cx="394419" cy="215404"/>
            <a:chOff x="2481374" y="3027773"/>
            <a:chExt cx="394419" cy="215404"/>
          </a:xfrm>
        </p:grpSpPr>
        <p:pic>
          <p:nvPicPr>
            <p:cNvPr id="84" name="object 84"/>
            <p:cNvPicPr/>
            <p:nvPr/>
          </p:nvPicPr>
          <p:blipFill>
            <a:blip r:embed="rId39"/>
            <a:stretch>
              <a:fillRect/>
            </a:stretch>
          </p:blipFill>
          <p:spPr>
            <a:xfrm>
              <a:off x="2481374" y="3031807"/>
              <a:ext cx="75387" cy="210026"/>
            </a:xfrm>
            <a:prstGeom prst="rect">
              <a:avLst/>
            </a:prstGeom>
          </p:spPr>
        </p:pic>
        <p:pic>
          <p:nvPicPr>
            <p:cNvPr id="85" name="object 85"/>
            <p:cNvPicPr/>
            <p:nvPr/>
          </p:nvPicPr>
          <p:blipFill>
            <a:blip r:embed="rId40"/>
            <a:stretch>
              <a:fillRect/>
            </a:stretch>
          </p:blipFill>
          <p:spPr>
            <a:xfrm>
              <a:off x="2578362" y="3027773"/>
              <a:ext cx="125141" cy="211370"/>
            </a:xfrm>
            <a:prstGeom prst="rect">
              <a:avLst/>
            </a:prstGeom>
          </p:spPr>
        </p:pic>
        <p:pic>
          <p:nvPicPr>
            <p:cNvPr id="86" name="object 86"/>
            <p:cNvPicPr/>
            <p:nvPr/>
          </p:nvPicPr>
          <p:blipFill>
            <a:blip r:embed="rId41"/>
            <a:stretch>
              <a:fillRect/>
            </a:stretch>
          </p:blipFill>
          <p:spPr>
            <a:xfrm>
              <a:off x="2734431" y="3081645"/>
              <a:ext cx="141362" cy="161532"/>
            </a:xfrm>
            <a:prstGeom prst="rect">
              <a:avLst/>
            </a:prstGeom>
          </p:spPr>
        </p:pic>
      </p:grpSp>
      <p:grpSp>
        <p:nvGrpSpPr>
          <p:cNvPr id="87" name="object 87"/>
          <p:cNvGrpSpPr/>
          <p:nvPr/>
        </p:nvGrpSpPr>
        <p:grpSpPr>
          <a:xfrm>
            <a:off x="3125097" y="3081644"/>
            <a:ext cx="576038" cy="219439"/>
            <a:chOff x="2972696" y="3081645"/>
            <a:chExt cx="576038" cy="219439"/>
          </a:xfrm>
        </p:grpSpPr>
        <p:pic>
          <p:nvPicPr>
            <p:cNvPr id="88" name="object 88"/>
            <p:cNvPicPr/>
            <p:nvPr/>
          </p:nvPicPr>
          <p:blipFill>
            <a:blip r:embed="rId42"/>
            <a:stretch>
              <a:fillRect/>
            </a:stretch>
          </p:blipFill>
          <p:spPr>
            <a:xfrm>
              <a:off x="2972696" y="3081645"/>
              <a:ext cx="296087" cy="219439"/>
            </a:xfrm>
            <a:prstGeom prst="rect">
              <a:avLst/>
            </a:prstGeom>
          </p:spPr>
        </p:pic>
        <p:pic>
          <p:nvPicPr>
            <p:cNvPr id="89" name="object 89"/>
            <p:cNvPicPr/>
            <p:nvPr/>
          </p:nvPicPr>
          <p:blipFill>
            <a:blip r:embed="rId43"/>
            <a:stretch>
              <a:fillRect/>
            </a:stretch>
          </p:blipFill>
          <p:spPr>
            <a:xfrm>
              <a:off x="3291644" y="3081645"/>
              <a:ext cx="141362" cy="161532"/>
            </a:xfrm>
            <a:prstGeom prst="rect">
              <a:avLst/>
            </a:prstGeom>
          </p:spPr>
        </p:pic>
        <p:pic>
          <p:nvPicPr>
            <p:cNvPr id="90" name="object 90"/>
            <p:cNvPicPr/>
            <p:nvPr/>
          </p:nvPicPr>
          <p:blipFill>
            <a:blip r:embed="rId44"/>
            <a:stretch>
              <a:fillRect/>
            </a:stretch>
          </p:blipFill>
          <p:spPr>
            <a:xfrm>
              <a:off x="3465279" y="3081645"/>
              <a:ext cx="83456" cy="157498"/>
            </a:xfrm>
            <a:prstGeom prst="rect">
              <a:avLst/>
            </a:prstGeom>
          </p:spPr>
        </p:pic>
      </p:grpSp>
      <p:pic>
        <p:nvPicPr>
          <p:cNvPr id="91" name="object 91"/>
          <p:cNvPicPr/>
          <p:nvPr/>
        </p:nvPicPr>
        <p:blipFill>
          <a:blip r:embed="rId29"/>
          <a:stretch>
            <a:fillRect/>
          </a:stretch>
        </p:blipFill>
        <p:spPr>
          <a:xfrm>
            <a:off x="979703" y="3605324"/>
            <a:ext cx="138589" cy="137328"/>
          </a:xfrm>
          <a:prstGeom prst="rect">
            <a:avLst/>
          </a:prstGeom>
        </p:spPr>
      </p:pic>
      <p:grpSp>
        <p:nvGrpSpPr>
          <p:cNvPr id="92" name="object 92"/>
          <p:cNvGrpSpPr/>
          <p:nvPr/>
        </p:nvGrpSpPr>
        <p:grpSpPr>
          <a:xfrm>
            <a:off x="1231414" y="3527247"/>
            <a:ext cx="1262425" cy="219439"/>
            <a:chOff x="1079014" y="3527247"/>
            <a:chExt cx="1262425" cy="219439"/>
          </a:xfrm>
        </p:grpSpPr>
        <p:pic>
          <p:nvPicPr>
            <p:cNvPr id="93" name="object 93"/>
            <p:cNvPicPr/>
            <p:nvPr/>
          </p:nvPicPr>
          <p:blipFill>
            <a:blip r:embed="rId45"/>
            <a:stretch>
              <a:fillRect/>
            </a:stretch>
          </p:blipFill>
          <p:spPr>
            <a:xfrm>
              <a:off x="1287612" y="3585070"/>
              <a:ext cx="143967" cy="161616"/>
            </a:xfrm>
            <a:prstGeom prst="rect">
              <a:avLst/>
            </a:prstGeom>
          </p:spPr>
        </p:pic>
        <p:pic>
          <p:nvPicPr>
            <p:cNvPr id="94" name="object 94"/>
            <p:cNvPicPr/>
            <p:nvPr/>
          </p:nvPicPr>
          <p:blipFill>
            <a:blip r:embed="rId46"/>
            <a:stretch>
              <a:fillRect/>
            </a:stretch>
          </p:blipFill>
          <p:spPr>
            <a:xfrm>
              <a:off x="1079014" y="3527247"/>
              <a:ext cx="187082" cy="219439"/>
            </a:xfrm>
            <a:prstGeom prst="rect">
              <a:avLst/>
            </a:prstGeom>
          </p:spPr>
        </p:pic>
        <p:sp>
          <p:nvSpPr>
            <p:cNvPr id="95" name="object 95"/>
            <p:cNvSpPr/>
            <p:nvPr/>
          </p:nvSpPr>
          <p:spPr>
            <a:xfrm>
              <a:off x="1459903" y="3529864"/>
              <a:ext cx="93009" cy="212912"/>
            </a:xfrm>
            <a:custGeom>
              <a:avLst/>
              <a:gdLst/>
              <a:ahLst/>
              <a:cxnLst/>
              <a:rect l="l" t="t" r="r" b="b"/>
              <a:pathLst>
                <a:path w="105410" h="241300">
                  <a:moveTo>
                    <a:pt x="30467" y="0"/>
                  </a:moveTo>
                  <a:lnTo>
                    <a:pt x="0" y="0"/>
                  </a:lnTo>
                  <a:lnTo>
                    <a:pt x="0" y="240792"/>
                  </a:lnTo>
                  <a:lnTo>
                    <a:pt x="30467" y="240792"/>
                  </a:lnTo>
                  <a:lnTo>
                    <a:pt x="30467" y="0"/>
                  </a:lnTo>
                  <a:close/>
                </a:path>
                <a:path w="105410" h="241300">
                  <a:moveTo>
                    <a:pt x="105156" y="0"/>
                  </a:moveTo>
                  <a:lnTo>
                    <a:pt x="74663" y="0"/>
                  </a:lnTo>
                  <a:lnTo>
                    <a:pt x="74663" y="240792"/>
                  </a:lnTo>
                  <a:lnTo>
                    <a:pt x="105156" y="240792"/>
                  </a:lnTo>
                  <a:lnTo>
                    <a:pt x="105156" y="0"/>
                  </a:lnTo>
                  <a:close/>
                </a:path>
              </a:pathLst>
            </a:custGeom>
            <a:solidFill>
              <a:srgbClr val="FF0066"/>
            </a:solidFill>
          </p:spPr>
          <p:txBody>
            <a:bodyPr wrap="square" lIns="0" tIns="0" rIns="0" bIns="0" rtlCol="0"/>
            <a:lstStyle/>
            <a:p>
              <a:endParaRPr/>
            </a:p>
          </p:txBody>
        </p:sp>
        <p:pic>
          <p:nvPicPr>
            <p:cNvPr id="96" name="object 96"/>
            <p:cNvPicPr/>
            <p:nvPr/>
          </p:nvPicPr>
          <p:blipFill>
            <a:blip r:embed="rId47"/>
            <a:stretch>
              <a:fillRect/>
            </a:stretch>
          </p:blipFill>
          <p:spPr>
            <a:xfrm>
              <a:off x="1583698" y="3585070"/>
              <a:ext cx="141278" cy="161616"/>
            </a:xfrm>
            <a:prstGeom prst="rect">
              <a:avLst/>
            </a:prstGeom>
          </p:spPr>
        </p:pic>
        <p:pic>
          <p:nvPicPr>
            <p:cNvPr id="97" name="object 97"/>
            <p:cNvPicPr/>
            <p:nvPr/>
          </p:nvPicPr>
          <p:blipFill>
            <a:blip r:embed="rId48"/>
            <a:stretch>
              <a:fillRect/>
            </a:stretch>
          </p:blipFill>
          <p:spPr>
            <a:xfrm>
              <a:off x="1749266" y="3535315"/>
              <a:ext cx="216665" cy="211370"/>
            </a:xfrm>
            <a:prstGeom prst="rect">
              <a:avLst/>
            </a:prstGeom>
          </p:spPr>
        </p:pic>
        <p:sp>
          <p:nvSpPr>
            <p:cNvPr id="98" name="object 98"/>
            <p:cNvSpPr/>
            <p:nvPr/>
          </p:nvSpPr>
          <p:spPr>
            <a:xfrm>
              <a:off x="1987441" y="3529942"/>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FF0066"/>
            </a:solidFill>
          </p:spPr>
          <p:txBody>
            <a:bodyPr wrap="square" lIns="0" tIns="0" rIns="0" bIns="0" rtlCol="0"/>
            <a:lstStyle/>
            <a:p>
              <a:endParaRPr/>
            </a:p>
          </p:txBody>
        </p:sp>
        <p:pic>
          <p:nvPicPr>
            <p:cNvPr id="99" name="object 99"/>
            <p:cNvPicPr/>
            <p:nvPr/>
          </p:nvPicPr>
          <p:blipFill>
            <a:blip r:embed="rId49"/>
            <a:stretch>
              <a:fillRect/>
            </a:stretch>
          </p:blipFill>
          <p:spPr>
            <a:xfrm>
              <a:off x="2044008" y="3585070"/>
              <a:ext cx="143967" cy="161616"/>
            </a:xfrm>
            <a:prstGeom prst="rect">
              <a:avLst/>
            </a:prstGeom>
          </p:spPr>
        </p:pic>
        <p:pic>
          <p:nvPicPr>
            <p:cNvPr id="100" name="object 100"/>
            <p:cNvPicPr/>
            <p:nvPr/>
          </p:nvPicPr>
          <p:blipFill>
            <a:blip r:embed="rId50"/>
            <a:stretch>
              <a:fillRect/>
            </a:stretch>
          </p:blipFill>
          <p:spPr>
            <a:xfrm>
              <a:off x="2216298" y="3585070"/>
              <a:ext cx="125141" cy="157582"/>
            </a:xfrm>
            <a:prstGeom prst="rect">
              <a:avLst/>
            </a:prstGeom>
          </p:spPr>
        </p:pic>
      </p:grpSp>
      <p:grpSp>
        <p:nvGrpSpPr>
          <p:cNvPr id="101" name="object 101"/>
          <p:cNvGrpSpPr/>
          <p:nvPr/>
        </p:nvGrpSpPr>
        <p:grpSpPr>
          <a:xfrm>
            <a:off x="2602847" y="3527248"/>
            <a:ext cx="1294783" cy="277344"/>
            <a:chOff x="2450446" y="3527247"/>
            <a:chExt cx="1294783" cy="277344"/>
          </a:xfrm>
        </p:grpSpPr>
        <p:pic>
          <p:nvPicPr>
            <p:cNvPr id="102" name="object 102"/>
            <p:cNvPicPr/>
            <p:nvPr/>
          </p:nvPicPr>
          <p:blipFill>
            <a:blip r:embed="rId51"/>
            <a:stretch>
              <a:fillRect/>
            </a:stretch>
          </p:blipFill>
          <p:spPr>
            <a:xfrm>
              <a:off x="2450446" y="3527247"/>
              <a:ext cx="331133" cy="219439"/>
            </a:xfrm>
            <a:prstGeom prst="rect">
              <a:avLst/>
            </a:prstGeom>
          </p:spPr>
        </p:pic>
        <p:pic>
          <p:nvPicPr>
            <p:cNvPr id="103" name="object 103"/>
            <p:cNvPicPr/>
            <p:nvPr/>
          </p:nvPicPr>
          <p:blipFill>
            <a:blip r:embed="rId52"/>
            <a:stretch>
              <a:fillRect/>
            </a:stretch>
          </p:blipFill>
          <p:spPr>
            <a:xfrm>
              <a:off x="2804440" y="3585070"/>
              <a:ext cx="133210" cy="216749"/>
            </a:xfrm>
            <a:prstGeom prst="rect">
              <a:avLst/>
            </a:prstGeom>
          </p:spPr>
        </p:pic>
        <p:pic>
          <p:nvPicPr>
            <p:cNvPr id="104" name="object 104"/>
            <p:cNvPicPr/>
            <p:nvPr/>
          </p:nvPicPr>
          <p:blipFill>
            <a:blip r:embed="rId53"/>
            <a:stretch>
              <a:fillRect/>
            </a:stretch>
          </p:blipFill>
          <p:spPr>
            <a:xfrm>
              <a:off x="2976730" y="3589187"/>
              <a:ext cx="125141" cy="157498"/>
            </a:xfrm>
            <a:prstGeom prst="rect">
              <a:avLst/>
            </a:prstGeom>
          </p:spPr>
        </p:pic>
        <p:pic>
          <p:nvPicPr>
            <p:cNvPr id="105" name="object 105"/>
            <p:cNvPicPr/>
            <p:nvPr/>
          </p:nvPicPr>
          <p:blipFill>
            <a:blip r:embed="rId54"/>
            <a:stretch>
              <a:fillRect/>
            </a:stretch>
          </p:blipFill>
          <p:spPr>
            <a:xfrm>
              <a:off x="3132800" y="3585070"/>
              <a:ext cx="142706" cy="161616"/>
            </a:xfrm>
            <a:prstGeom prst="rect">
              <a:avLst/>
            </a:prstGeom>
          </p:spPr>
        </p:pic>
        <p:pic>
          <p:nvPicPr>
            <p:cNvPr id="106" name="object 106"/>
            <p:cNvPicPr/>
            <p:nvPr/>
          </p:nvPicPr>
          <p:blipFill>
            <a:blip r:embed="rId55"/>
            <a:stretch>
              <a:fillRect/>
            </a:stretch>
          </p:blipFill>
          <p:spPr>
            <a:xfrm>
              <a:off x="3306435" y="3585069"/>
              <a:ext cx="123881" cy="157582"/>
            </a:xfrm>
            <a:prstGeom prst="rect">
              <a:avLst/>
            </a:prstGeom>
          </p:spPr>
        </p:pic>
        <p:pic>
          <p:nvPicPr>
            <p:cNvPr id="107" name="object 107"/>
            <p:cNvPicPr/>
            <p:nvPr/>
          </p:nvPicPr>
          <p:blipFill>
            <a:blip r:embed="rId56"/>
            <a:stretch>
              <a:fillRect/>
            </a:stretch>
          </p:blipFill>
          <p:spPr>
            <a:xfrm>
              <a:off x="3462589" y="3585069"/>
              <a:ext cx="282640" cy="219522"/>
            </a:xfrm>
            <a:prstGeom prst="rect">
              <a:avLst/>
            </a:prstGeom>
          </p:spPr>
        </p:pic>
      </p:grpSp>
      <p:pic>
        <p:nvPicPr>
          <p:cNvPr id="108" name="object 108"/>
          <p:cNvPicPr/>
          <p:nvPr/>
        </p:nvPicPr>
        <p:blipFill>
          <a:blip r:embed="rId57"/>
          <a:stretch>
            <a:fillRect/>
          </a:stretch>
        </p:blipFill>
        <p:spPr>
          <a:xfrm>
            <a:off x="979703" y="4108833"/>
            <a:ext cx="138589" cy="137328"/>
          </a:xfrm>
          <a:prstGeom prst="rect">
            <a:avLst/>
          </a:prstGeom>
        </p:spPr>
      </p:pic>
      <p:grpSp>
        <p:nvGrpSpPr>
          <p:cNvPr id="109" name="object 109"/>
          <p:cNvGrpSpPr/>
          <p:nvPr/>
        </p:nvGrpSpPr>
        <p:grpSpPr>
          <a:xfrm>
            <a:off x="1231415" y="4030756"/>
            <a:ext cx="1929988" cy="219439"/>
            <a:chOff x="1079015" y="4030756"/>
            <a:chExt cx="1929988" cy="219439"/>
          </a:xfrm>
        </p:grpSpPr>
        <p:pic>
          <p:nvPicPr>
            <p:cNvPr id="110" name="object 110"/>
            <p:cNvPicPr/>
            <p:nvPr/>
          </p:nvPicPr>
          <p:blipFill>
            <a:blip r:embed="rId58"/>
            <a:stretch>
              <a:fillRect/>
            </a:stretch>
          </p:blipFill>
          <p:spPr>
            <a:xfrm>
              <a:off x="1079015" y="4030756"/>
              <a:ext cx="1287976" cy="219439"/>
            </a:xfrm>
            <a:prstGeom prst="rect">
              <a:avLst/>
            </a:prstGeom>
          </p:spPr>
        </p:pic>
        <p:sp>
          <p:nvSpPr>
            <p:cNvPr id="111" name="object 111"/>
            <p:cNvSpPr/>
            <p:nvPr/>
          </p:nvSpPr>
          <p:spPr>
            <a:xfrm>
              <a:off x="2383121" y="4034800"/>
              <a:ext cx="26894" cy="211790"/>
            </a:xfrm>
            <a:custGeom>
              <a:avLst/>
              <a:gdLst/>
              <a:ahLst/>
              <a:cxnLst/>
              <a:rect l="l" t="t" r="r" b="b"/>
              <a:pathLst>
                <a:path w="30480" h="240027">
                  <a:moveTo>
                    <a:pt x="30480" y="65620"/>
                  </a:moveTo>
                  <a:lnTo>
                    <a:pt x="0" y="65620"/>
                  </a:lnTo>
                  <a:lnTo>
                    <a:pt x="0" y="239547"/>
                  </a:lnTo>
                  <a:lnTo>
                    <a:pt x="30480" y="239547"/>
                  </a:lnTo>
                  <a:lnTo>
                    <a:pt x="30480" y="65620"/>
                  </a:lnTo>
                  <a:close/>
                </a:path>
                <a:path w="30480" h="240027">
                  <a:moveTo>
                    <a:pt x="30480" y="0"/>
                  </a:moveTo>
                  <a:lnTo>
                    <a:pt x="0" y="0"/>
                  </a:lnTo>
                  <a:lnTo>
                    <a:pt x="0" y="33528"/>
                  </a:lnTo>
                  <a:lnTo>
                    <a:pt x="30480" y="33528"/>
                  </a:lnTo>
                  <a:lnTo>
                    <a:pt x="30480" y="0"/>
                  </a:lnTo>
                  <a:close/>
                </a:path>
              </a:pathLst>
            </a:custGeom>
            <a:solidFill>
              <a:srgbClr val="006600"/>
            </a:solidFill>
          </p:spPr>
          <p:txBody>
            <a:bodyPr wrap="square" lIns="0" tIns="0" rIns="0" bIns="0" rtlCol="0"/>
            <a:lstStyle/>
            <a:p>
              <a:endParaRPr/>
            </a:p>
          </p:txBody>
        </p:sp>
        <p:pic>
          <p:nvPicPr>
            <p:cNvPr id="112" name="object 112"/>
            <p:cNvPicPr/>
            <p:nvPr/>
          </p:nvPicPr>
          <p:blipFill>
            <a:blip r:embed="rId59"/>
            <a:stretch>
              <a:fillRect/>
            </a:stretch>
          </p:blipFill>
          <p:spPr>
            <a:xfrm>
              <a:off x="2438343" y="4038824"/>
              <a:ext cx="219355" cy="211370"/>
            </a:xfrm>
            <a:prstGeom prst="rect">
              <a:avLst/>
            </a:prstGeom>
          </p:spPr>
        </p:pic>
        <p:sp>
          <p:nvSpPr>
            <p:cNvPr id="113" name="object 113"/>
            <p:cNvSpPr/>
            <p:nvPr/>
          </p:nvSpPr>
          <p:spPr>
            <a:xfrm>
              <a:off x="2677948" y="4034800"/>
              <a:ext cx="26894" cy="211790"/>
            </a:xfrm>
            <a:custGeom>
              <a:avLst/>
              <a:gdLst/>
              <a:ahLst/>
              <a:cxnLst/>
              <a:rect l="l" t="t" r="r" b="b"/>
              <a:pathLst>
                <a:path w="30480" h="240027">
                  <a:moveTo>
                    <a:pt x="30480" y="65620"/>
                  </a:moveTo>
                  <a:lnTo>
                    <a:pt x="0" y="65620"/>
                  </a:lnTo>
                  <a:lnTo>
                    <a:pt x="0" y="239547"/>
                  </a:lnTo>
                  <a:lnTo>
                    <a:pt x="30480" y="239547"/>
                  </a:lnTo>
                  <a:lnTo>
                    <a:pt x="30480" y="65620"/>
                  </a:lnTo>
                  <a:close/>
                </a:path>
                <a:path w="30480" h="240027">
                  <a:moveTo>
                    <a:pt x="30480" y="0"/>
                  </a:moveTo>
                  <a:lnTo>
                    <a:pt x="0" y="0"/>
                  </a:lnTo>
                  <a:lnTo>
                    <a:pt x="0" y="33528"/>
                  </a:lnTo>
                  <a:lnTo>
                    <a:pt x="30480" y="33528"/>
                  </a:lnTo>
                  <a:lnTo>
                    <a:pt x="30480" y="0"/>
                  </a:lnTo>
                  <a:close/>
                </a:path>
              </a:pathLst>
            </a:custGeom>
            <a:solidFill>
              <a:srgbClr val="006600"/>
            </a:solidFill>
          </p:spPr>
          <p:txBody>
            <a:bodyPr wrap="square" lIns="0" tIns="0" rIns="0" bIns="0" rtlCol="0"/>
            <a:lstStyle/>
            <a:p>
              <a:endParaRPr/>
            </a:p>
          </p:txBody>
        </p:sp>
        <p:pic>
          <p:nvPicPr>
            <p:cNvPr id="114" name="object 114"/>
            <p:cNvPicPr/>
            <p:nvPr/>
          </p:nvPicPr>
          <p:blipFill>
            <a:blip r:embed="rId60"/>
            <a:stretch>
              <a:fillRect/>
            </a:stretch>
          </p:blipFill>
          <p:spPr>
            <a:xfrm>
              <a:off x="2735776" y="4089923"/>
              <a:ext cx="273227" cy="160271"/>
            </a:xfrm>
            <a:prstGeom prst="rect">
              <a:avLst/>
            </a:prstGeom>
          </p:spPr>
        </p:pic>
      </p:grpSp>
      <p:pic>
        <p:nvPicPr>
          <p:cNvPr id="115" name="object 115"/>
          <p:cNvPicPr/>
          <p:nvPr/>
        </p:nvPicPr>
        <p:blipFill>
          <a:blip r:embed="rId61"/>
          <a:stretch>
            <a:fillRect/>
          </a:stretch>
        </p:blipFill>
        <p:spPr>
          <a:xfrm>
            <a:off x="3259652" y="4030757"/>
            <a:ext cx="247677" cy="219439"/>
          </a:xfrm>
          <a:prstGeom prst="rect">
            <a:avLst/>
          </a:prstGeom>
        </p:spPr>
      </p:pic>
      <p:grpSp>
        <p:nvGrpSpPr>
          <p:cNvPr id="116" name="object 116"/>
          <p:cNvGrpSpPr/>
          <p:nvPr/>
        </p:nvGrpSpPr>
        <p:grpSpPr>
          <a:xfrm>
            <a:off x="3596165" y="4089924"/>
            <a:ext cx="617724" cy="215405"/>
            <a:chOff x="3443763" y="4089923"/>
            <a:chExt cx="617724" cy="215405"/>
          </a:xfrm>
        </p:grpSpPr>
        <p:pic>
          <p:nvPicPr>
            <p:cNvPr id="117" name="object 117"/>
            <p:cNvPicPr/>
            <p:nvPr/>
          </p:nvPicPr>
          <p:blipFill>
            <a:blip r:embed="rId62"/>
            <a:stretch>
              <a:fillRect/>
            </a:stretch>
          </p:blipFill>
          <p:spPr>
            <a:xfrm>
              <a:off x="3443763" y="4089923"/>
              <a:ext cx="133210" cy="215404"/>
            </a:xfrm>
            <a:prstGeom prst="rect">
              <a:avLst/>
            </a:prstGeom>
          </p:spPr>
        </p:pic>
        <p:pic>
          <p:nvPicPr>
            <p:cNvPr id="118" name="object 118"/>
            <p:cNvPicPr/>
            <p:nvPr/>
          </p:nvPicPr>
          <p:blipFill>
            <a:blip r:embed="rId63"/>
            <a:stretch>
              <a:fillRect/>
            </a:stretch>
          </p:blipFill>
          <p:spPr>
            <a:xfrm>
              <a:off x="3598488" y="4089923"/>
              <a:ext cx="144051" cy="160271"/>
            </a:xfrm>
            <a:prstGeom prst="rect">
              <a:avLst/>
            </a:prstGeom>
          </p:spPr>
        </p:pic>
        <p:pic>
          <p:nvPicPr>
            <p:cNvPr id="119" name="object 119"/>
            <p:cNvPicPr/>
            <p:nvPr/>
          </p:nvPicPr>
          <p:blipFill>
            <a:blip r:embed="rId64"/>
            <a:stretch>
              <a:fillRect/>
            </a:stretch>
          </p:blipFill>
          <p:spPr>
            <a:xfrm>
              <a:off x="3773468" y="4089923"/>
              <a:ext cx="133294" cy="215404"/>
            </a:xfrm>
            <a:prstGeom prst="rect">
              <a:avLst/>
            </a:prstGeom>
          </p:spPr>
        </p:pic>
        <p:pic>
          <p:nvPicPr>
            <p:cNvPr id="120" name="object 120"/>
            <p:cNvPicPr/>
            <p:nvPr/>
          </p:nvPicPr>
          <p:blipFill>
            <a:blip r:embed="rId65"/>
            <a:stretch>
              <a:fillRect/>
            </a:stretch>
          </p:blipFill>
          <p:spPr>
            <a:xfrm>
              <a:off x="3936346" y="4092612"/>
              <a:ext cx="125141" cy="157582"/>
            </a:xfrm>
            <a:prstGeom prst="rect">
              <a:avLst/>
            </a:prstGeom>
          </p:spPr>
        </p:pic>
      </p:grpSp>
      <p:grpSp>
        <p:nvGrpSpPr>
          <p:cNvPr id="121" name="object 121"/>
          <p:cNvGrpSpPr/>
          <p:nvPr/>
        </p:nvGrpSpPr>
        <p:grpSpPr>
          <a:xfrm>
            <a:off x="4253305" y="4035462"/>
            <a:ext cx="511072" cy="214732"/>
            <a:chOff x="4100904" y="4035462"/>
            <a:chExt cx="511072" cy="214732"/>
          </a:xfrm>
        </p:grpSpPr>
        <p:sp>
          <p:nvSpPr>
            <p:cNvPr id="122" name="object 122"/>
            <p:cNvSpPr/>
            <p:nvPr/>
          </p:nvSpPr>
          <p:spPr>
            <a:xfrm>
              <a:off x="4100904" y="403546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6600"/>
            </a:solidFill>
          </p:spPr>
          <p:txBody>
            <a:bodyPr wrap="square" lIns="0" tIns="0" rIns="0" bIns="0" rtlCol="0"/>
            <a:lstStyle/>
            <a:p>
              <a:endParaRPr/>
            </a:p>
          </p:txBody>
        </p:sp>
        <p:pic>
          <p:nvPicPr>
            <p:cNvPr id="123" name="object 123"/>
            <p:cNvPicPr/>
            <p:nvPr/>
          </p:nvPicPr>
          <p:blipFill>
            <a:blip r:embed="rId66"/>
            <a:stretch>
              <a:fillRect/>
            </a:stretch>
          </p:blipFill>
          <p:spPr>
            <a:xfrm>
              <a:off x="4157046" y="4089923"/>
              <a:ext cx="141362" cy="160271"/>
            </a:xfrm>
            <a:prstGeom prst="rect">
              <a:avLst/>
            </a:prstGeom>
          </p:spPr>
        </p:pic>
        <p:pic>
          <p:nvPicPr>
            <p:cNvPr id="124" name="object 124"/>
            <p:cNvPicPr/>
            <p:nvPr/>
          </p:nvPicPr>
          <p:blipFill>
            <a:blip r:embed="rId67"/>
            <a:stretch>
              <a:fillRect/>
            </a:stretch>
          </p:blipFill>
          <p:spPr>
            <a:xfrm>
              <a:off x="4322611" y="4089922"/>
              <a:ext cx="289364" cy="160271"/>
            </a:xfrm>
            <a:prstGeom prst="rect">
              <a:avLst/>
            </a:prstGeom>
          </p:spPr>
        </p:pic>
      </p:grpSp>
      <p:grpSp>
        <p:nvGrpSpPr>
          <p:cNvPr id="125" name="object 125"/>
          <p:cNvGrpSpPr/>
          <p:nvPr/>
        </p:nvGrpSpPr>
        <p:grpSpPr>
          <a:xfrm>
            <a:off x="4868003" y="4034791"/>
            <a:ext cx="461653" cy="215404"/>
            <a:chOff x="4715603" y="4034789"/>
            <a:chExt cx="461653" cy="215404"/>
          </a:xfrm>
        </p:grpSpPr>
        <p:pic>
          <p:nvPicPr>
            <p:cNvPr id="126" name="object 126"/>
            <p:cNvPicPr/>
            <p:nvPr/>
          </p:nvPicPr>
          <p:blipFill>
            <a:blip r:embed="rId68"/>
            <a:stretch>
              <a:fillRect/>
            </a:stretch>
          </p:blipFill>
          <p:spPr>
            <a:xfrm>
              <a:off x="4715603" y="4089922"/>
              <a:ext cx="141362" cy="160271"/>
            </a:xfrm>
            <a:prstGeom prst="rect">
              <a:avLst/>
            </a:prstGeom>
          </p:spPr>
        </p:pic>
        <p:pic>
          <p:nvPicPr>
            <p:cNvPr id="127" name="object 127"/>
            <p:cNvPicPr/>
            <p:nvPr/>
          </p:nvPicPr>
          <p:blipFill>
            <a:blip r:embed="rId69"/>
            <a:stretch>
              <a:fillRect/>
            </a:stretch>
          </p:blipFill>
          <p:spPr>
            <a:xfrm>
              <a:off x="4889238" y="4089922"/>
              <a:ext cx="125141" cy="156237"/>
            </a:xfrm>
            <a:prstGeom prst="rect">
              <a:avLst/>
            </a:prstGeom>
          </p:spPr>
        </p:pic>
        <p:pic>
          <p:nvPicPr>
            <p:cNvPr id="128" name="object 128"/>
            <p:cNvPicPr/>
            <p:nvPr/>
          </p:nvPicPr>
          <p:blipFill>
            <a:blip r:embed="rId70"/>
            <a:stretch>
              <a:fillRect/>
            </a:stretch>
          </p:blipFill>
          <p:spPr>
            <a:xfrm>
              <a:off x="5044046" y="4034789"/>
              <a:ext cx="133210" cy="215404"/>
            </a:xfrm>
            <a:prstGeom prst="rect">
              <a:avLst/>
            </a:prstGeom>
          </p:spPr>
        </p:pic>
      </p:grpSp>
      <p:grpSp>
        <p:nvGrpSpPr>
          <p:cNvPr id="129" name="object 129"/>
          <p:cNvGrpSpPr/>
          <p:nvPr/>
        </p:nvGrpSpPr>
        <p:grpSpPr>
          <a:xfrm>
            <a:off x="5452111" y="4089924"/>
            <a:ext cx="288019" cy="215404"/>
            <a:chOff x="5299709" y="4089923"/>
            <a:chExt cx="288019" cy="215404"/>
          </a:xfrm>
        </p:grpSpPr>
        <p:pic>
          <p:nvPicPr>
            <p:cNvPr id="130" name="object 130"/>
            <p:cNvPicPr/>
            <p:nvPr/>
          </p:nvPicPr>
          <p:blipFill>
            <a:blip r:embed="rId71"/>
            <a:stretch>
              <a:fillRect/>
            </a:stretch>
          </p:blipFill>
          <p:spPr>
            <a:xfrm>
              <a:off x="5299709" y="4089923"/>
              <a:ext cx="133294" cy="215404"/>
            </a:xfrm>
            <a:prstGeom prst="rect">
              <a:avLst/>
            </a:prstGeom>
          </p:spPr>
        </p:pic>
        <p:pic>
          <p:nvPicPr>
            <p:cNvPr id="131" name="object 131"/>
            <p:cNvPicPr/>
            <p:nvPr/>
          </p:nvPicPr>
          <p:blipFill>
            <a:blip r:embed="rId72"/>
            <a:stretch>
              <a:fillRect/>
            </a:stretch>
          </p:blipFill>
          <p:spPr>
            <a:xfrm>
              <a:off x="5462586" y="4092612"/>
              <a:ext cx="125141" cy="157582"/>
            </a:xfrm>
            <a:prstGeom prst="rect">
              <a:avLst/>
            </a:prstGeom>
          </p:spPr>
        </p:pic>
      </p:grpSp>
      <p:grpSp>
        <p:nvGrpSpPr>
          <p:cNvPr id="132" name="object 132"/>
          <p:cNvGrpSpPr/>
          <p:nvPr/>
        </p:nvGrpSpPr>
        <p:grpSpPr>
          <a:xfrm>
            <a:off x="5780554" y="4034791"/>
            <a:ext cx="419884" cy="215405"/>
            <a:chOff x="5628154" y="4034789"/>
            <a:chExt cx="419884" cy="215405"/>
          </a:xfrm>
        </p:grpSpPr>
        <p:pic>
          <p:nvPicPr>
            <p:cNvPr id="133" name="object 133"/>
            <p:cNvPicPr/>
            <p:nvPr/>
          </p:nvPicPr>
          <p:blipFill>
            <a:blip r:embed="rId73"/>
            <a:stretch>
              <a:fillRect/>
            </a:stretch>
          </p:blipFill>
          <p:spPr>
            <a:xfrm>
              <a:off x="5628154" y="4034789"/>
              <a:ext cx="133210" cy="215404"/>
            </a:xfrm>
            <a:prstGeom prst="rect">
              <a:avLst/>
            </a:prstGeom>
          </p:spPr>
        </p:pic>
        <p:sp>
          <p:nvSpPr>
            <p:cNvPr id="134" name="object 134"/>
            <p:cNvSpPr/>
            <p:nvPr/>
          </p:nvSpPr>
          <p:spPr>
            <a:xfrm>
              <a:off x="5791200" y="4034800"/>
              <a:ext cx="93009" cy="213472"/>
            </a:xfrm>
            <a:custGeom>
              <a:avLst/>
              <a:gdLst/>
              <a:ahLst/>
              <a:cxnLst/>
              <a:rect l="l" t="t" r="r" b="b"/>
              <a:pathLst>
                <a:path w="105409" h="241935">
                  <a:moveTo>
                    <a:pt x="30480" y="762"/>
                  </a:moveTo>
                  <a:lnTo>
                    <a:pt x="0" y="762"/>
                  </a:lnTo>
                  <a:lnTo>
                    <a:pt x="0" y="241554"/>
                  </a:lnTo>
                  <a:lnTo>
                    <a:pt x="30480" y="241554"/>
                  </a:lnTo>
                  <a:lnTo>
                    <a:pt x="30480" y="762"/>
                  </a:lnTo>
                  <a:close/>
                </a:path>
                <a:path w="105409" h="241935">
                  <a:moveTo>
                    <a:pt x="104965" y="65620"/>
                  </a:moveTo>
                  <a:lnTo>
                    <a:pt x="74485" y="65620"/>
                  </a:lnTo>
                  <a:lnTo>
                    <a:pt x="74485" y="239547"/>
                  </a:lnTo>
                  <a:lnTo>
                    <a:pt x="104965" y="239547"/>
                  </a:lnTo>
                  <a:lnTo>
                    <a:pt x="104965" y="65620"/>
                  </a:lnTo>
                  <a:close/>
                </a:path>
                <a:path w="105409" h="241935">
                  <a:moveTo>
                    <a:pt x="104965" y="0"/>
                  </a:moveTo>
                  <a:lnTo>
                    <a:pt x="74485" y="0"/>
                  </a:lnTo>
                  <a:lnTo>
                    <a:pt x="74485" y="33528"/>
                  </a:lnTo>
                  <a:lnTo>
                    <a:pt x="104965" y="33528"/>
                  </a:lnTo>
                  <a:lnTo>
                    <a:pt x="104965" y="0"/>
                  </a:lnTo>
                  <a:close/>
                </a:path>
              </a:pathLst>
            </a:custGeom>
            <a:solidFill>
              <a:srgbClr val="006600"/>
            </a:solidFill>
          </p:spPr>
          <p:txBody>
            <a:bodyPr wrap="square" lIns="0" tIns="0" rIns="0" bIns="0" rtlCol="0"/>
            <a:lstStyle/>
            <a:p>
              <a:endParaRPr/>
            </a:p>
          </p:txBody>
        </p:sp>
        <p:pic>
          <p:nvPicPr>
            <p:cNvPr id="135" name="object 135"/>
            <p:cNvPicPr/>
            <p:nvPr/>
          </p:nvPicPr>
          <p:blipFill>
            <a:blip r:embed="rId74"/>
            <a:stretch>
              <a:fillRect/>
            </a:stretch>
          </p:blipFill>
          <p:spPr>
            <a:xfrm>
              <a:off x="5914828" y="4089922"/>
              <a:ext cx="133210" cy="160271"/>
            </a:xfrm>
            <a:prstGeom prst="rect">
              <a:avLst/>
            </a:prstGeom>
          </p:spPr>
        </p:pic>
      </p:grpSp>
      <p:grpSp>
        <p:nvGrpSpPr>
          <p:cNvPr id="136" name="object 136"/>
          <p:cNvGrpSpPr/>
          <p:nvPr/>
        </p:nvGrpSpPr>
        <p:grpSpPr>
          <a:xfrm>
            <a:off x="6312133" y="4034791"/>
            <a:ext cx="775306" cy="215405"/>
            <a:chOff x="6159733" y="4034790"/>
            <a:chExt cx="775306" cy="215405"/>
          </a:xfrm>
        </p:grpSpPr>
        <p:pic>
          <p:nvPicPr>
            <p:cNvPr id="137" name="object 137"/>
            <p:cNvPicPr/>
            <p:nvPr/>
          </p:nvPicPr>
          <p:blipFill>
            <a:blip r:embed="rId75"/>
            <a:stretch>
              <a:fillRect/>
            </a:stretch>
          </p:blipFill>
          <p:spPr>
            <a:xfrm>
              <a:off x="6159733" y="4089923"/>
              <a:ext cx="141362" cy="160271"/>
            </a:xfrm>
            <a:prstGeom prst="rect">
              <a:avLst/>
            </a:prstGeom>
          </p:spPr>
        </p:pic>
        <p:pic>
          <p:nvPicPr>
            <p:cNvPr id="138" name="object 138"/>
            <p:cNvPicPr/>
            <p:nvPr/>
          </p:nvPicPr>
          <p:blipFill>
            <a:blip r:embed="rId76"/>
            <a:stretch>
              <a:fillRect/>
            </a:stretch>
          </p:blipFill>
          <p:spPr>
            <a:xfrm>
              <a:off x="6318577" y="4038823"/>
              <a:ext cx="157498" cy="210026"/>
            </a:xfrm>
            <a:prstGeom prst="rect">
              <a:avLst/>
            </a:prstGeom>
          </p:spPr>
        </p:pic>
        <p:sp>
          <p:nvSpPr>
            <p:cNvPr id="139" name="object 139"/>
            <p:cNvSpPr/>
            <p:nvPr/>
          </p:nvSpPr>
          <p:spPr>
            <a:xfrm>
              <a:off x="6498929" y="403480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6600"/>
            </a:solidFill>
          </p:spPr>
          <p:txBody>
            <a:bodyPr wrap="square" lIns="0" tIns="0" rIns="0" bIns="0" rtlCol="0"/>
            <a:lstStyle/>
            <a:p>
              <a:endParaRPr/>
            </a:p>
          </p:txBody>
        </p:sp>
        <p:pic>
          <p:nvPicPr>
            <p:cNvPr id="140" name="object 140"/>
            <p:cNvPicPr/>
            <p:nvPr/>
          </p:nvPicPr>
          <p:blipFill>
            <a:blip r:embed="rId77"/>
            <a:stretch>
              <a:fillRect/>
            </a:stretch>
          </p:blipFill>
          <p:spPr>
            <a:xfrm>
              <a:off x="6550117" y="4038823"/>
              <a:ext cx="75304" cy="210026"/>
            </a:xfrm>
            <a:prstGeom prst="rect">
              <a:avLst/>
            </a:prstGeom>
          </p:spPr>
        </p:pic>
        <p:pic>
          <p:nvPicPr>
            <p:cNvPr id="141" name="object 141"/>
            <p:cNvPicPr/>
            <p:nvPr/>
          </p:nvPicPr>
          <p:blipFill>
            <a:blip r:embed="rId78"/>
            <a:stretch>
              <a:fillRect/>
            </a:stretch>
          </p:blipFill>
          <p:spPr>
            <a:xfrm>
              <a:off x="6645676" y="4092612"/>
              <a:ext cx="125141" cy="157582"/>
            </a:xfrm>
            <a:prstGeom prst="rect">
              <a:avLst/>
            </a:prstGeom>
          </p:spPr>
        </p:pic>
        <p:pic>
          <p:nvPicPr>
            <p:cNvPr id="142" name="object 142"/>
            <p:cNvPicPr/>
            <p:nvPr/>
          </p:nvPicPr>
          <p:blipFill>
            <a:blip r:embed="rId79"/>
            <a:stretch>
              <a:fillRect/>
            </a:stretch>
          </p:blipFill>
          <p:spPr>
            <a:xfrm>
              <a:off x="6801746" y="4034790"/>
              <a:ext cx="133294" cy="215404"/>
            </a:xfrm>
            <a:prstGeom prst="rect">
              <a:avLst/>
            </a:prstGeom>
          </p:spPr>
        </p:pic>
      </p:grpSp>
      <p:grpSp>
        <p:nvGrpSpPr>
          <p:cNvPr id="143" name="object 143"/>
          <p:cNvGrpSpPr/>
          <p:nvPr/>
        </p:nvGrpSpPr>
        <p:grpSpPr>
          <a:xfrm>
            <a:off x="7119716" y="4089923"/>
            <a:ext cx="290708" cy="160273"/>
            <a:chOff x="6967314" y="4089921"/>
            <a:chExt cx="290708" cy="160273"/>
          </a:xfrm>
        </p:grpSpPr>
        <p:pic>
          <p:nvPicPr>
            <p:cNvPr id="144" name="object 144"/>
            <p:cNvPicPr/>
            <p:nvPr/>
          </p:nvPicPr>
          <p:blipFill>
            <a:blip r:embed="rId80"/>
            <a:stretch>
              <a:fillRect/>
            </a:stretch>
          </p:blipFill>
          <p:spPr>
            <a:xfrm>
              <a:off x="7130191" y="4089922"/>
              <a:ext cx="127831" cy="160271"/>
            </a:xfrm>
            <a:prstGeom prst="rect">
              <a:avLst/>
            </a:prstGeom>
          </p:spPr>
        </p:pic>
        <p:pic>
          <p:nvPicPr>
            <p:cNvPr id="145" name="object 145"/>
            <p:cNvPicPr/>
            <p:nvPr/>
          </p:nvPicPr>
          <p:blipFill>
            <a:blip r:embed="rId81"/>
            <a:stretch>
              <a:fillRect/>
            </a:stretch>
          </p:blipFill>
          <p:spPr>
            <a:xfrm>
              <a:off x="6967314" y="4089921"/>
              <a:ext cx="141278" cy="160271"/>
            </a:xfrm>
            <a:prstGeom prst="rect">
              <a:avLst/>
            </a:prstGeom>
          </p:spPr>
        </p:pic>
      </p:grpSp>
      <p:pic>
        <p:nvPicPr>
          <p:cNvPr id="146" name="object 146"/>
          <p:cNvPicPr/>
          <p:nvPr/>
        </p:nvPicPr>
        <p:blipFill>
          <a:blip r:embed="rId57"/>
          <a:stretch>
            <a:fillRect/>
          </a:stretch>
        </p:blipFill>
        <p:spPr>
          <a:xfrm>
            <a:off x="979703" y="4612341"/>
            <a:ext cx="138589" cy="137328"/>
          </a:xfrm>
          <a:prstGeom prst="rect">
            <a:avLst/>
          </a:prstGeom>
        </p:spPr>
      </p:pic>
      <p:grpSp>
        <p:nvGrpSpPr>
          <p:cNvPr id="147" name="object 147"/>
          <p:cNvGrpSpPr/>
          <p:nvPr/>
        </p:nvGrpSpPr>
        <p:grpSpPr>
          <a:xfrm>
            <a:off x="1240817" y="4537889"/>
            <a:ext cx="811542" cy="215813"/>
            <a:chOff x="1088416" y="4537889"/>
            <a:chExt cx="811542" cy="215813"/>
          </a:xfrm>
        </p:grpSpPr>
        <p:sp>
          <p:nvSpPr>
            <p:cNvPr id="148" name="object 148"/>
            <p:cNvSpPr/>
            <p:nvPr/>
          </p:nvSpPr>
          <p:spPr>
            <a:xfrm>
              <a:off x="1088416" y="4537889"/>
              <a:ext cx="157443" cy="211790"/>
            </a:xfrm>
            <a:custGeom>
              <a:avLst/>
              <a:gdLst/>
              <a:ahLst/>
              <a:cxnLst/>
              <a:rect l="l" t="t" r="r" b="b"/>
              <a:pathLst>
                <a:path w="178434" h="240027">
                  <a:moveTo>
                    <a:pt x="178409" y="212090"/>
                  </a:moveTo>
                  <a:lnTo>
                    <a:pt x="30480" y="212090"/>
                  </a:lnTo>
                  <a:lnTo>
                    <a:pt x="30480" y="129540"/>
                  </a:lnTo>
                  <a:lnTo>
                    <a:pt x="163169" y="129540"/>
                  </a:lnTo>
                  <a:lnTo>
                    <a:pt x="163169" y="102870"/>
                  </a:lnTo>
                  <a:lnTo>
                    <a:pt x="30480" y="102870"/>
                  </a:lnTo>
                  <a:lnTo>
                    <a:pt x="30480" y="27940"/>
                  </a:lnTo>
                  <a:lnTo>
                    <a:pt x="172313" y="27940"/>
                  </a:lnTo>
                  <a:lnTo>
                    <a:pt x="172313" y="0"/>
                  </a:lnTo>
                  <a:lnTo>
                    <a:pt x="0" y="0"/>
                  </a:lnTo>
                  <a:lnTo>
                    <a:pt x="0" y="27940"/>
                  </a:lnTo>
                  <a:lnTo>
                    <a:pt x="0" y="102870"/>
                  </a:lnTo>
                  <a:lnTo>
                    <a:pt x="0" y="129540"/>
                  </a:lnTo>
                  <a:lnTo>
                    <a:pt x="0" y="212090"/>
                  </a:lnTo>
                  <a:lnTo>
                    <a:pt x="0" y="240030"/>
                  </a:lnTo>
                  <a:lnTo>
                    <a:pt x="178409" y="240030"/>
                  </a:lnTo>
                  <a:lnTo>
                    <a:pt x="178409" y="212090"/>
                  </a:lnTo>
                  <a:close/>
                </a:path>
              </a:pathLst>
            </a:custGeom>
            <a:solidFill>
              <a:srgbClr val="BF0000"/>
            </a:solidFill>
          </p:spPr>
          <p:txBody>
            <a:bodyPr wrap="square" lIns="0" tIns="0" rIns="0" bIns="0" rtlCol="0"/>
            <a:lstStyle/>
            <a:p>
              <a:endParaRPr/>
            </a:p>
          </p:txBody>
        </p:sp>
        <p:pic>
          <p:nvPicPr>
            <p:cNvPr id="149" name="object 149"/>
            <p:cNvPicPr/>
            <p:nvPr/>
          </p:nvPicPr>
          <p:blipFill>
            <a:blip r:embed="rId82"/>
            <a:stretch>
              <a:fillRect/>
            </a:stretch>
          </p:blipFill>
          <p:spPr>
            <a:xfrm>
              <a:off x="1263407" y="4542331"/>
              <a:ext cx="379542" cy="211370"/>
            </a:xfrm>
            <a:prstGeom prst="rect">
              <a:avLst/>
            </a:prstGeom>
          </p:spPr>
        </p:pic>
        <p:pic>
          <p:nvPicPr>
            <p:cNvPr id="150" name="object 150"/>
            <p:cNvPicPr/>
            <p:nvPr/>
          </p:nvPicPr>
          <p:blipFill>
            <a:blip r:embed="rId83"/>
            <a:stretch>
              <a:fillRect/>
            </a:stretch>
          </p:blipFill>
          <p:spPr>
            <a:xfrm>
              <a:off x="1673878" y="4593431"/>
              <a:ext cx="125141" cy="156237"/>
            </a:xfrm>
            <a:prstGeom prst="rect">
              <a:avLst/>
            </a:prstGeom>
          </p:spPr>
        </p:pic>
        <p:pic>
          <p:nvPicPr>
            <p:cNvPr id="151" name="object 151"/>
            <p:cNvPicPr/>
            <p:nvPr/>
          </p:nvPicPr>
          <p:blipFill>
            <a:blip r:embed="rId84"/>
            <a:stretch>
              <a:fillRect/>
            </a:stretch>
          </p:blipFill>
          <p:spPr>
            <a:xfrm>
              <a:off x="1824654" y="4542332"/>
              <a:ext cx="75304" cy="210026"/>
            </a:xfrm>
            <a:prstGeom prst="rect">
              <a:avLst/>
            </a:prstGeom>
          </p:spPr>
        </p:pic>
      </p:grpSp>
      <p:pic>
        <p:nvPicPr>
          <p:cNvPr id="152" name="object 152"/>
          <p:cNvPicPr/>
          <p:nvPr/>
        </p:nvPicPr>
        <p:blipFill>
          <a:blip r:embed="rId85"/>
          <a:stretch>
            <a:fillRect/>
          </a:stretch>
        </p:blipFill>
        <p:spPr>
          <a:xfrm>
            <a:off x="2142537" y="4534264"/>
            <a:ext cx="247677" cy="219439"/>
          </a:xfrm>
          <a:prstGeom prst="rect">
            <a:avLst/>
          </a:prstGeom>
        </p:spPr>
      </p:pic>
      <p:grpSp>
        <p:nvGrpSpPr>
          <p:cNvPr id="153" name="object 153"/>
          <p:cNvGrpSpPr/>
          <p:nvPr/>
        </p:nvGrpSpPr>
        <p:grpSpPr>
          <a:xfrm>
            <a:off x="2481739" y="4538304"/>
            <a:ext cx="1127871" cy="274566"/>
            <a:chOff x="2329338" y="4538303"/>
            <a:chExt cx="1127871" cy="274566"/>
          </a:xfrm>
        </p:grpSpPr>
        <p:pic>
          <p:nvPicPr>
            <p:cNvPr id="154" name="object 154"/>
            <p:cNvPicPr/>
            <p:nvPr/>
          </p:nvPicPr>
          <p:blipFill>
            <a:blip r:embed="rId86"/>
            <a:stretch>
              <a:fillRect/>
            </a:stretch>
          </p:blipFill>
          <p:spPr>
            <a:xfrm>
              <a:off x="2329338" y="4593430"/>
              <a:ext cx="231457" cy="160271"/>
            </a:xfrm>
            <a:prstGeom prst="rect">
              <a:avLst/>
            </a:prstGeom>
          </p:spPr>
        </p:pic>
        <p:pic>
          <p:nvPicPr>
            <p:cNvPr id="155" name="object 155"/>
            <p:cNvPicPr/>
            <p:nvPr/>
          </p:nvPicPr>
          <p:blipFill>
            <a:blip r:embed="rId87"/>
            <a:stretch>
              <a:fillRect/>
            </a:stretch>
          </p:blipFill>
          <p:spPr>
            <a:xfrm>
              <a:off x="2585085" y="4593430"/>
              <a:ext cx="429297" cy="219439"/>
            </a:xfrm>
            <a:prstGeom prst="rect">
              <a:avLst/>
            </a:prstGeom>
          </p:spPr>
        </p:pic>
        <p:sp>
          <p:nvSpPr>
            <p:cNvPr id="156" name="object 156"/>
            <p:cNvSpPr/>
            <p:nvPr/>
          </p:nvSpPr>
          <p:spPr>
            <a:xfrm>
              <a:off x="3035886" y="4538303"/>
              <a:ext cx="93009" cy="212912"/>
            </a:xfrm>
            <a:custGeom>
              <a:avLst/>
              <a:gdLst/>
              <a:ahLst/>
              <a:cxnLst/>
              <a:rect l="l" t="t" r="r" b="b"/>
              <a:pathLst>
                <a:path w="105410" h="241300">
                  <a:moveTo>
                    <a:pt x="30480" y="88"/>
                  </a:moveTo>
                  <a:lnTo>
                    <a:pt x="0" y="88"/>
                  </a:lnTo>
                  <a:lnTo>
                    <a:pt x="0" y="240893"/>
                  </a:lnTo>
                  <a:lnTo>
                    <a:pt x="30480" y="240893"/>
                  </a:lnTo>
                  <a:lnTo>
                    <a:pt x="30480" y="88"/>
                  </a:lnTo>
                  <a:close/>
                </a:path>
                <a:path w="105410" h="241300">
                  <a:moveTo>
                    <a:pt x="105257" y="65633"/>
                  </a:moveTo>
                  <a:lnTo>
                    <a:pt x="74777" y="65633"/>
                  </a:lnTo>
                  <a:lnTo>
                    <a:pt x="74777" y="239560"/>
                  </a:lnTo>
                  <a:lnTo>
                    <a:pt x="105257" y="239560"/>
                  </a:lnTo>
                  <a:lnTo>
                    <a:pt x="105257" y="65633"/>
                  </a:lnTo>
                  <a:close/>
                </a:path>
                <a:path w="105410" h="241300">
                  <a:moveTo>
                    <a:pt x="105257" y="0"/>
                  </a:moveTo>
                  <a:lnTo>
                    <a:pt x="74777" y="0"/>
                  </a:lnTo>
                  <a:lnTo>
                    <a:pt x="74777" y="33528"/>
                  </a:lnTo>
                  <a:lnTo>
                    <a:pt x="105257" y="33528"/>
                  </a:lnTo>
                  <a:lnTo>
                    <a:pt x="105257" y="0"/>
                  </a:lnTo>
                  <a:close/>
                </a:path>
              </a:pathLst>
            </a:custGeom>
            <a:solidFill>
              <a:srgbClr val="BF0000"/>
            </a:solidFill>
          </p:spPr>
          <p:txBody>
            <a:bodyPr wrap="square" lIns="0" tIns="0" rIns="0" bIns="0" rtlCol="0"/>
            <a:lstStyle/>
            <a:p>
              <a:endParaRPr/>
            </a:p>
          </p:txBody>
        </p:sp>
        <p:pic>
          <p:nvPicPr>
            <p:cNvPr id="157" name="object 157"/>
            <p:cNvPicPr/>
            <p:nvPr/>
          </p:nvPicPr>
          <p:blipFill>
            <a:blip r:embed="rId88"/>
            <a:stretch>
              <a:fillRect/>
            </a:stretch>
          </p:blipFill>
          <p:spPr>
            <a:xfrm>
              <a:off x="3166502" y="4593430"/>
              <a:ext cx="125141" cy="156237"/>
            </a:xfrm>
            <a:prstGeom prst="rect">
              <a:avLst/>
            </a:prstGeom>
          </p:spPr>
        </p:pic>
        <p:pic>
          <p:nvPicPr>
            <p:cNvPr id="158" name="object 158"/>
            <p:cNvPicPr/>
            <p:nvPr/>
          </p:nvPicPr>
          <p:blipFill>
            <a:blip r:embed="rId89"/>
            <a:stretch>
              <a:fillRect/>
            </a:stretch>
          </p:blipFill>
          <p:spPr>
            <a:xfrm>
              <a:off x="3321226" y="4593430"/>
              <a:ext cx="135983" cy="219439"/>
            </a:xfrm>
            <a:prstGeom prst="rect">
              <a:avLst/>
            </a:prstGeom>
          </p:spPr>
        </p:pic>
      </p:grpSp>
      <p:pic>
        <p:nvPicPr>
          <p:cNvPr id="159" name="object 159"/>
          <p:cNvPicPr/>
          <p:nvPr/>
        </p:nvPicPr>
        <p:blipFill>
          <a:blip r:embed="rId90"/>
          <a:stretch>
            <a:fillRect/>
          </a:stretch>
        </p:blipFill>
        <p:spPr>
          <a:xfrm>
            <a:off x="979703" y="5115849"/>
            <a:ext cx="138589" cy="137328"/>
          </a:xfrm>
          <a:prstGeom prst="rect">
            <a:avLst/>
          </a:prstGeom>
        </p:spPr>
      </p:pic>
      <p:grpSp>
        <p:nvGrpSpPr>
          <p:cNvPr id="160" name="object 160"/>
          <p:cNvGrpSpPr/>
          <p:nvPr/>
        </p:nvGrpSpPr>
        <p:grpSpPr>
          <a:xfrm>
            <a:off x="1238138" y="5041303"/>
            <a:ext cx="1371431" cy="275075"/>
            <a:chOff x="1085738" y="5041302"/>
            <a:chExt cx="1371431" cy="275075"/>
          </a:xfrm>
        </p:grpSpPr>
        <p:sp>
          <p:nvSpPr>
            <p:cNvPr id="161" name="object 161"/>
            <p:cNvSpPr/>
            <p:nvPr/>
          </p:nvSpPr>
          <p:spPr>
            <a:xfrm>
              <a:off x="1085738" y="5041526"/>
              <a:ext cx="133350" cy="211790"/>
            </a:xfrm>
            <a:custGeom>
              <a:avLst/>
              <a:gdLst/>
              <a:ahLst/>
              <a:cxnLst/>
              <a:rect l="l" t="t" r="r" b="b"/>
              <a:pathLst>
                <a:path w="151130" h="240027">
                  <a:moveTo>
                    <a:pt x="150964" y="212090"/>
                  </a:moveTo>
                  <a:lnTo>
                    <a:pt x="31991" y="212090"/>
                  </a:lnTo>
                  <a:lnTo>
                    <a:pt x="31991" y="0"/>
                  </a:lnTo>
                  <a:lnTo>
                    <a:pt x="0" y="0"/>
                  </a:lnTo>
                  <a:lnTo>
                    <a:pt x="0" y="212090"/>
                  </a:lnTo>
                  <a:lnTo>
                    <a:pt x="0" y="240030"/>
                  </a:lnTo>
                  <a:lnTo>
                    <a:pt x="150964" y="240030"/>
                  </a:lnTo>
                  <a:lnTo>
                    <a:pt x="150964" y="212090"/>
                  </a:lnTo>
                  <a:close/>
                </a:path>
              </a:pathLst>
            </a:custGeom>
            <a:solidFill>
              <a:srgbClr val="000000"/>
            </a:solidFill>
          </p:spPr>
          <p:txBody>
            <a:bodyPr wrap="square" lIns="0" tIns="0" rIns="0" bIns="0" rtlCol="0"/>
            <a:lstStyle/>
            <a:p>
              <a:endParaRPr/>
            </a:p>
          </p:txBody>
        </p:sp>
        <p:pic>
          <p:nvPicPr>
            <p:cNvPr id="162" name="object 162"/>
            <p:cNvPicPr/>
            <p:nvPr/>
          </p:nvPicPr>
          <p:blipFill>
            <a:blip r:embed="rId91"/>
            <a:stretch>
              <a:fillRect/>
            </a:stretch>
          </p:blipFill>
          <p:spPr>
            <a:xfrm>
              <a:off x="1240463" y="5096939"/>
              <a:ext cx="141362" cy="160271"/>
            </a:xfrm>
            <a:prstGeom prst="rect">
              <a:avLst/>
            </a:prstGeom>
          </p:spPr>
        </p:pic>
        <p:pic>
          <p:nvPicPr>
            <p:cNvPr id="163" name="object 163"/>
            <p:cNvPicPr/>
            <p:nvPr/>
          </p:nvPicPr>
          <p:blipFill>
            <a:blip r:embed="rId92"/>
            <a:stretch>
              <a:fillRect/>
            </a:stretch>
          </p:blipFill>
          <p:spPr>
            <a:xfrm>
              <a:off x="1401995" y="5096939"/>
              <a:ext cx="135899" cy="219439"/>
            </a:xfrm>
            <a:prstGeom prst="rect">
              <a:avLst/>
            </a:prstGeom>
          </p:spPr>
        </p:pic>
        <p:sp>
          <p:nvSpPr>
            <p:cNvPr id="164" name="object 164"/>
            <p:cNvSpPr/>
            <p:nvPr/>
          </p:nvSpPr>
          <p:spPr>
            <a:xfrm>
              <a:off x="1576969" y="5041805"/>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65" name="object 165"/>
            <p:cNvPicPr/>
            <p:nvPr/>
          </p:nvPicPr>
          <p:blipFill>
            <a:blip r:embed="rId93"/>
            <a:stretch>
              <a:fillRect/>
            </a:stretch>
          </p:blipFill>
          <p:spPr>
            <a:xfrm>
              <a:off x="1632109" y="5096939"/>
              <a:ext cx="126570" cy="160271"/>
            </a:xfrm>
            <a:prstGeom prst="rect">
              <a:avLst/>
            </a:prstGeom>
          </p:spPr>
        </p:pic>
        <p:sp>
          <p:nvSpPr>
            <p:cNvPr id="166" name="object 166"/>
            <p:cNvSpPr/>
            <p:nvPr/>
          </p:nvSpPr>
          <p:spPr>
            <a:xfrm>
              <a:off x="1789354" y="5041302"/>
              <a:ext cx="26894" cy="214032"/>
            </a:xfrm>
            <a:custGeom>
              <a:avLst/>
              <a:gdLst/>
              <a:ahLst/>
              <a:cxnLst/>
              <a:rect l="l" t="t" r="r" b="b"/>
              <a:pathLst>
                <a:path w="30480"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167" name="object 167"/>
            <p:cNvPicPr/>
            <p:nvPr/>
          </p:nvPicPr>
          <p:blipFill>
            <a:blip r:embed="rId94"/>
            <a:stretch>
              <a:fillRect/>
            </a:stretch>
          </p:blipFill>
          <p:spPr>
            <a:xfrm>
              <a:off x="1847513" y="5045840"/>
              <a:ext cx="232802" cy="211370"/>
            </a:xfrm>
            <a:prstGeom prst="rect">
              <a:avLst/>
            </a:prstGeom>
          </p:spPr>
        </p:pic>
        <p:sp>
          <p:nvSpPr>
            <p:cNvPr id="168" name="object 168"/>
            <p:cNvSpPr/>
            <p:nvPr/>
          </p:nvSpPr>
          <p:spPr>
            <a:xfrm>
              <a:off x="2101831" y="5041806"/>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69" name="object 169"/>
            <p:cNvPicPr/>
            <p:nvPr/>
          </p:nvPicPr>
          <p:blipFill>
            <a:blip r:embed="rId95"/>
            <a:stretch>
              <a:fillRect/>
            </a:stretch>
          </p:blipFill>
          <p:spPr>
            <a:xfrm>
              <a:off x="2158392" y="5096939"/>
              <a:ext cx="144051" cy="160271"/>
            </a:xfrm>
            <a:prstGeom prst="rect">
              <a:avLst/>
            </a:prstGeom>
          </p:spPr>
        </p:pic>
        <p:pic>
          <p:nvPicPr>
            <p:cNvPr id="170" name="object 170"/>
            <p:cNvPicPr/>
            <p:nvPr/>
          </p:nvPicPr>
          <p:blipFill>
            <a:blip r:embed="rId96"/>
            <a:stretch>
              <a:fillRect/>
            </a:stretch>
          </p:blipFill>
          <p:spPr>
            <a:xfrm>
              <a:off x="2332028" y="5096939"/>
              <a:ext cx="125141" cy="156237"/>
            </a:xfrm>
            <a:prstGeom prst="rect">
              <a:avLst/>
            </a:prstGeom>
          </p:spPr>
        </p:pic>
      </p:grpSp>
      <p:sp>
        <p:nvSpPr>
          <p:cNvPr id="171" name="Slide Number Placeholder 170">
            <a:extLst>
              <a:ext uri="{FF2B5EF4-FFF2-40B4-BE49-F238E27FC236}">
                <a16:creationId xmlns:a16="http://schemas.microsoft.com/office/drawing/2014/main" id="{F43BAD40-2CDD-CD19-CCA4-D2CE89804C73}"/>
              </a:ext>
            </a:extLst>
          </p:cNvPr>
          <p:cNvSpPr>
            <a:spLocks noGrp="1"/>
          </p:cNvSpPr>
          <p:nvPr>
            <p:ph type="sldNum" sz="quarter" idx="7"/>
          </p:nvPr>
        </p:nvSpPr>
        <p:spPr/>
        <p:txBody>
          <a:bodyPr/>
          <a:lstStyle/>
          <a:p>
            <a:fld id="{B6F15528-21DE-4FAA-801E-634DDDAF4B2B}" type="slidenum">
              <a:rPr lang="en-US" smtClean="0"/>
              <a:t>83</a:t>
            </a:fld>
            <a:endParaRPr lang="en-US"/>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648568" y="312307"/>
            <a:ext cx="1370170" cy="307490"/>
            <a:chOff x="496168" y="312307"/>
            <a:chExt cx="1370170" cy="307490"/>
          </a:xfrm>
        </p:grpSpPr>
        <p:sp>
          <p:nvSpPr>
            <p:cNvPr id="6" name="object 6"/>
            <p:cNvSpPr/>
            <p:nvPr/>
          </p:nvSpPr>
          <p:spPr>
            <a:xfrm>
              <a:off x="496168" y="314997"/>
              <a:ext cx="312644" cy="304800"/>
            </a:xfrm>
            <a:custGeom>
              <a:avLst/>
              <a:gdLst/>
              <a:ahLst/>
              <a:cxnLst/>
              <a:rect l="l" t="t" r="r" b="b"/>
              <a:pathLst>
                <a:path w="354330" h="345440">
                  <a:moveTo>
                    <a:pt x="176974" y="344900"/>
                  </a:moveTo>
                  <a:lnTo>
                    <a:pt x="134930" y="341146"/>
                  </a:lnTo>
                  <a:lnTo>
                    <a:pt x="97869" y="329803"/>
                  </a:lnTo>
                  <a:lnTo>
                    <a:pt x="38195" y="283844"/>
                  </a:lnTo>
                  <a:lnTo>
                    <a:pt x="9382" y="231171"/>
                  </a:lnTo>
                  <a:lnTo>
                    <a:pt x="0" y="169354"/>
                  </a:lnTo>
                  <a:lnTo>
                    <a:pt x="3158" y="134192"/>
                  </a:lnTo>
                  <a:lnTo>
                    <a:pt x="28369" y="72404"/>
                  </a:lnTo>
                  <a:lnTo>
                    <a:pt x="76976" y="24726"/>
                  </a:lnTo>
                  <a:lnTo>
                    <a:pt x="138764" y="1372"/>
                  </a:lnTo>
                  <a:lnTo>
                    <a:pt x="173926" y="0"/>
                  </a:lnTo>
                  <a:lnTo>
                    <a:pt x="212010" y="1372"/>
                  </a:lnTo>
                  <a:lnTo>
                    <a:pt x="246209" y="9763"/>
                  </a:lnTo>
                  <a:lnTo>
                    <a:pt x="257554" y="15335"/>
                  </a:lnTo>
                  <a:lnTo>
                    <a:pt x="176974" y="15335"/>
                  </a:lnTo>
                  <a:lnTo>
                    <a:pt x="155541" y="18216"/>
                  </a:lnTo>
                  <a:lnTo>
                    <a:pt x="121213" y="41695"/>
                  </a:lnTo>
                  <a:lnTo>
                    <a:pt x="99417" y="83168"/>
                  </a:lnTo>
                  <a:lnTo>
                    <a:pt x="89654" y="138097"/>
                  </a:lnTo>
                  <a:lnTo>
                    <a:pt x="88553" y="173926"/>
                  </a:lnTo>
                  <a:lnTo>
                    <a:pt x="90227" y="212167"/>
                  </a:lnTo>
                  <a:lnTo>
                    <a:pt x="104600" y="275660"/>
                  </a:lnTo>
                  <a:lnTo>
                    <a:pt x="129611" y="311086"/>
                  </a:lnTo>
                  <a:lnTo>
                    <a:pt x="176974" y="326517"/>
                  </a:lnTo>
                  <a:lnTo>
                    <a:pt x="260973" y="326517"/>
                  </a:lnTo>
                  <a:lnTo>
                    <a:pt x="257258" y="328850"/>
                  </a:lnTo>
                  <a:lnTo>
                    <a:pt x="219915" y="340884"/>
                  </a:lnTo>
                  <a:lnTo>
                    <a:pt x="176974" y="344900"/>
                  </a:lnTo>
                  <a:close/>
                </a:path>
                <a:path w="354330" h="345440">
                  <a:moveTo>
                    <a:pt x="260973" y="326517"/>
                  </a:moveTo>
                  <a:lnTo>
                    <a:pt x="176974" y="326517"/>
                  </a:lnTo>
                  <a:lnTo>
                    <a:pt x="188999" y="325897"/>
                  </a:lnTo>
                  <a:lnTo>
                    <a:pt x="200025" y="323850"/>
                  </a:lnTo>
                  <a:lnTo>
                    <a:pt x="238208" y="293751"/>
                  </a:lnTo>
                  <a:lnTo>
                    <a:pt x="258389" y="245640"/>
                  </a:lnTo>
                  <a:lnTo>
                    <a:pt x="264575" y="201415"/>
                  </a:lnTo>
                  <a:lnTo>
                    <a:pt x="265461" y="173926"/>
                  </a:lnTo>
                  <a:lnTo>
                    <a:pt x="264628" y="143016"/>
                  </a:lnTo>
                  <a:lnTo>
                    <a:pt x="258389" y="93733"/>
                  </a:lnTo>
                  <a:lnTo>
                    <a:pt x="238410" y="47339"/>
                  </a:lnTo>
                  <a:lnTo>
                    <a:pt x="200798" y="18764"/>
                  </a:lnTo>
                  <a:lnTo>
                    <a:pt x="176974" y="15335"/>
                  </a:lnTo>
                  <a:lnTo>
                    <a:pt x="257554" y="15335"/>
                  </a:lnTo>
                  <a:lnTo>
                    <a:pt x="303561" y="45815"/>
                  </a:lnTo>
                  <a:lnTo>
                    <a:pt x="341364" y="101869"/>
                  </a:lnTo>
                  <a:lnTo>
                    <a:pt x="353949" y="169354"/>
                  </a:lnTo>
                  <a:lnTo>
                    <a:pt x="351637" y="200295"/>
                  </a:lnTo>
                  <a:lnTo>
                    <a:pt x="344602" y="229076"/>
                  </a:lnTo>
                  <a:lnTo>
                    <a:pt x="332691" y="255856"/>
                  </a:lnTo>
                  <a:lnTo>
                    <a:pt x="315753" y="280797"/>
                  </a:lnTo>
                  <a:lnTo>
                    <a:pt x="289153" y="308815"/>
                  </a:lnTo>
                  <a:lnTo>
                    <a:pt x="260973" y="32651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842094" y="403916"/>
              <a:ext cx="218010" cy="208597"/>
            </a:xfrm>
            <a:prstGeom prst="rect">
              <a:avLst/>
            </a:prstGeom>
          </p:spPr>
        </p:pic>
        <p:sp>
          <p:nvSpPr>
            <p:cNvPr id="8" name="object 8"/>
            <p:cNvSpPr/>
            <p:nvPr/>
          </p:nvSpPr>
          <p:spPr>
            <a:xfrm>
              <a:off x="1087419" y="488128"/>
              <a:ext cx="127747" cy="45943"/>
            </a:xfrm>
            <a:custGeom>
              <a:avLst/>
              <a:gdLst/>
              <a:ahLst/>
              <a:cxnLst/>
              <a:rect l="l" t="t" r="r" b="b"/>
              <a:pathLst>
                <a:path w="144780" h="52069">
                  <a:moveTo>
                    <a:pt x="144779" y="51815"/>
                  </a:moveTo>
                  <a:lnTo>
                    <a:pt x="0" y="51815"/>
                  </a:lnTo>
                  <a:lnTo>
                    <a:pt x="0" y="0"/>
                  </a:lnTo>
                  <a:lnTo>
                    <a:pt x="144779" y="0"/>
                  </a:lnTo>
                  <a:lnTo>
                    <a:pt x="144779" y="51815"/>
                  </a:lnTo>
                  <a:close/>
                </a:path>
              </a:pathLst>
            </a:custGeom>
            <a:solidFill>
              <a:srgbClr val="006633"/>
            </a:solidFill>
          </p:spPr>
          <p:txBody>
            <a:bodyPr wrap="square" lIns="0" tIns="0" rIns="0" bIns="0" rtlCol="0"/>
            <a:lstStyle/>
            <a:p>
              <a:endParaRPr/>
            </a:p>
          </p:txBody>
        </p:sp>
        <p:pic>
          <p:nvPicPr>
            <p:cNvPr id="9" name="object 9"/>
            <p:cNvPicPr/>
            <p:nvPr/>
          </p:nvPicPr>
          <p:blipFill>
            <a:blip r:embed="rId3"/>
            <a:stretch>
              <a:fillRect/>
            </a:stretch>
          </p:blipFill>
          <p:spPr>
            <a:xfrm>
              <a:off x="1244497" y="403916"/>
              <a:ext cx="140017" cy="215404"/>
            </a:xfrm>
            <a:prstGeom prst="rect">
              <a:avLst/>
            </a:prstGeom>
          </p:spPr>
        </p:pic>
        <p:sp>
          <p:nvSpPr>
            <p:cNvPr id="10" name="object 10"/>
            <p:cNvSpPr/>
            <p:nvPr/>
          </p:nvSpPr>
          <p:spPr>
            <a:xfrm>
              <a:off x="1411403" y="312307"/>
              <a:ext cx="261657" cy="304800"/>
            </a:xfrm>
            <a:custGeom>
              <a:avLst/>
              <a:gdLst/>
              <a:ahLst/>
              <a:cxnLst/>
              <a:rect l="l" t="t" r="r" b="b"/>
              <a:pathLst>
                <a:path w="296544" h="345440">
                  <a:moveTo>
                    <a:pt x="100672" y="38201"/>
                  </a:moveTo>
                  <a:lnTo>
                    <a:pt x="77431" y="2489"/>
                  </a:lnTo>
                  <a:lnTo>
                    <a:pt x="62572" y="0"/>
                  </a:lnTo>
                  <a:lnTo>
                    <a:pt x="54889" y="596"/>
                  </a:lnTo>
                  <a:lnTo>
                    <a:pt x="25222" y="30480"/>
                  </a:lnTo>
                  <a:lnTo>
                    <a:pt x="24384" y="38201"/>
                  </a:lnTo>
                  <a:lnTo>
                    <a:pt x="25222" y="45681"/>
                  </a:lnTo>
                  <a:lnTo>
                    <a:pt x="54889" y="74180"/>
                  </a:lnTo>
                  <a:lnTo>
                    <a:pt x="62572" y="74777"/>
                  </a:lnTo>
                  <a:lnTo>
                    <a:pt x="70294" y="74180"/>
                  </a:lnTo>
                  <a:lnTo>
                    <a:pt x="100088" y="45034"/>
                  </a:lnTo>
                  <a:lnTo>
                    <a:pt x="100672" y="38201"/>
                  </a:lnTo>
                  <a:close/>
                </a:path>
                <a:path w="296544" h="345440">
                  <a:moveTo>
                    <a:pt x="125056" y="332613"/>
                  </a:moveTo>
                  <a:lnTo>
                    <a:pt x="97917" y="304431"/>
                  </a:lnTo>
                  <a:lnTo>
                    <a:pt x="97624" y="293001"/>
                  </a:lnTo>
                  <a:lnTo>
                    <a:pt x="97624" y="111455"/>
                  </a:lnTo>
                  <a:lnTo>
                    <a:pt x="0" y="111455"/>
                  </a:lnTo>
                  <a:lnTo>
                    <a:pt x="0" y="120599"/>
                  </a:lnTo>
                  <a:lnTo>
                    <a:pt x="12192" y="120599"/>
                  </a:lnTo>
                  <a:lnTo>
                    <a:pt x="18288" y="123647"/>
                  </a:lnTo>
                  <a:lnTo>
                    <a:pt x="28956" y="158699"/>
                  </a:lnTo>
                  <a:lnTo>
                    <a:pt x="28956" y="293001"/>
                  </a:lnTo>
                  <a:lnTo>
                    <a:pt x="10668" y="331089"/>
                  </a:lnTo>
                  <a:lnTo>
                    <a:pt x="0" y="332613"/>
                  </a:lnTo>
                  <a:lnTo>
                    <a:pt x="0" y="340245"/>
                  </a:lnTo>
                  <a:lnTo>
                    <a:pt x="125056" y="340245"/>
                  </a:lnTo>
                  <a:lnTo>
                    <a:pt x="125056" y="332613"/>
                  </a:lnTo>
                  <a:close/>
                </a:path>
                <a:path w="296544" h="345440">
                  <a:moveTo>
                    <a:pt x="295935" y="111442"/>
                  </a:moveTo>
                  <a:lnTo>
                    <a:pt x="240982" y="111442"/>
                  </a:lnTo>
                  <a:lnTo>
                    <a:pt x="240982" y="27533"/>
                  </a:lnTo>
                  <a:lnTo>
                    <a:pt x="231838" y="27533"/>
                  </a:lnTo>
                  <a:lnTo>
                    <a:pt x="205257" y="68249"/>
                  </a:lnTo>
                  <a:lnTo>
                    <a:pt x="170865" y="103784"/>
                  </a:lnTo>
                  <a:lnTo>
                    <a:pt x="141820" y="126682"/>
                  </a:lnTo>
                  <a:lnTo>
                    <a:pt x="141820" y="135826"/>
                  </a:lnTo>
                  <a:lnTo>
                    <a:pt x="172402" y="135826"/>
                  </a:lnTo>
                  <a:lnTo>
                    <a:pt x="172402" y="259372"/>
                  </a:lnTo>
                  <a:lnTo>
                    <a:pt x="172593" y="289179"/>
                  </a:lnTo>
                  <a:lnTo>
                    <a:pt x="186575" y="325755"/>
                  </a:lnTo>
                  <a:lnTo>
                    <a:pt x="220306" y="344055"/>
                  </a:lnTo>
                  <a:lnTo>
                    <a:pt x="230314" y="344906"/>
                  </a:lnTo>
                  <a:lnTo>
                    <a:pt x="251536" y="341795"/>
                  </a:lnTo>
                  <a:lnTo>
                    <a:pt x="269455" y="332663"/>
                  </a:lnTo>
                  <a:lnTo>
                    <a:pt x="284200" y="317817"/>
                  </a:lnTo>
                  <a:lnTo>
                    <a:pt x="295935" y="297561"/>
                  </a:lnTo>
                  <a:lnTo>
                    <a:pt x="288315" y="291465"/>
                  </a:lnTo>
                  <a:lnTo>
                    <a:pt x="280555" y="302348"/>
                  </a:lnTo>
                  <a:lnTo>
                    <a:pt x="273075" y="309943"/>
                  </a:lnTo>
                  <a:lnTo>
                    <a:pt x="265607" y="314401"/>
                  </a:lnTo>
                  <a:lnTo>
                    <a:pt x="257835" y="315849"/>
                  </a:lnTo>
                  <a:lnTo>
                    <a:pt x="254787" y="315849"/>
                  </a:lnTo>
                  <a:lnTo>
                    <a:pt x="240982" y="135826"/>
                  </a:lnTo>
                  <a:lnTo>
                    <a:pt x="295935" y="135826"/>
                  </a:lnTo>
                  <a:lnTo>
                    <a:pt x="295935" y="11144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1696738" y="403916"/>
              <a:ext cx="169601" cy="215404"/>
            </a:xfrm>
            <a:prstGeom prst="rect">
              <a:avLst/>
            </a:prstGeom>
          </p:spPr>
        </p:pic>
      </p:grpSp>
      <p:grpSp>
        <p:nvGrpSpPr>
          <p:cNvPr id="12" name="object 12"/>
          <p:cNvGrpSpPr/>
          <p:nvPr/>
        </p:nvGrpSpPr>
        <p:grpSpPr>
          <a:xfrm>
            <a:off x="2153295" y="312308"/>
            <a:ext cx="1787871" cy="397529"/>
            <a:chOff x="2000894" y="312307"/>
            <a:chExt cx="1787871" cy="397529"/>
          </a:xfrm>
        </p:grpSpPr>
        <p:sp>
          <p:nvSpPr>
            <p:cNvPr id="13" name="object 13"/>
            <p:cNvSpPr/>
            <p:nvPr/>
          </p:nvSpPr>
          <p:spPr>
            <a:xfrm>
              <a:off x="2000894" y="319031"/>
              <a:ext cx="328893" cy="293594"/>
            </a:xfrm>
            <a:custGeom>
              <a:avLst/>
              <a:gdLst/>
              <a:ahLst/>
              <a:cxnLst/>
              <a:rect l="l" t="t" r="r" b="b"/>
              <a:pathLst>
                <a:path w="372744" h="332740">
                  <a:moveTo>
                    <a:pt x="372237" y="332613"/>
                  </a:moveTo>
                  <a:lnTo>
                    <a:pt x="198310" y="332613"/>
                  </a:lnTo>
                  <a:lnTo>
                    <a:pt x="198310" y="323469"/>
                  </a:lnTo>
                  <a:lnTo>
                    <a:pt x="218122" y="323469"/>
                  </a:lnTo>
                  <a:lnTo>
                    <a:pt x="227361" y="321945"/>
                  </a:lnTo>
                  <a:lnTo>
                    <a:pt x="231933" y="318897"/>
                  </a:lnTo>
                  <a:lnTo>
                    <a:pt x="236505" y="317373"/>
                  </a:lnTo>
                  <a:lnTo>
                    <a:pt x="239553" y="312801"/>
                  </a:lnTo>
                  <a:lnTo>
                    <a:pt x="245649" y="276225"/>
                  </a:lnTo>
                  <a:lnTo>
                    <a:pt x="245649" y="172497"/>
                  </a:lnTo>
                  <a:lnTo>
                    <a:pt x="126682" y="172497"/>
                  </a:lnTo>
                  <a:lnTo>
                    <a:pt x="126682" y="276225"/>
                  </a:lnTo>
                  <a:lnTo>
                    <a:pt x="135826" y="315849"/>
                  </a:lnTo>
                  <a:lnTo>
                    <a:pt x="141922" y="318897"/>
                  </a:lnTo>
                  <a:lnTo>
                    <a:pt x="146494" y="321945"/>
                  </a:lnTo>
                  <a:lnTo>
                    <a:pt x="154114" y="323469"/>
                  </a:lnTo>
                  <a:lnTo>
                    <a:pt x="173926" y="323469"/>
                  </a:lnTo>
                  <a:lnTo>
                    <a:pt x="173926" y="332613"/>
                  </a:lnTo>
                  <a:lnTo>
                    <a:pt x="0" y="332613"/>
                  </a:lnTo>
                  <a:lnTo>
                    <a:pt x="0" y="323469"/>
                  </a:lnTo>
                  <a:lnTo>
                    <a:pt x="21431" y="323469"/>
                  </a:lnTo>
                  <a:lnTo>
                    <a:pt x="29051" y="321945"/>
                  </a:lnTo>
                  <a:lnTo>
                    <a:pt x="38195" y="317373"/>
                  </a:lnTo>
                  <a:lnTo>
                    <a:pt x="42767" y="312801"/>
                  </a:lnTo>
                  <a:lnTo>
                    <a:pt x="44291" y="306705"/>
                  </a:lnTo>
                  <a:lnTo>
                    <a:pt x="45410" y="303014"/>
                  </a:lnTo>
                  <a:lnTo>
                    <a:pt x="46386" y="296608"/>
                  </a:lnTo>
                  <a:lnTo>
                    <a:pt x="47077" y="287631"/>
                  </a:lnTo>
                  <a:lnTo>
                    <a:pt x="47339" y="276225"/>
                  </a:lnTo>
                  <a:lnTo>
                    <a:pt x="47339" y="56483"/>
                  </a:lnTo>
                  <a:lnTo>
                    <a:pt x="39719" y="16859"/>
                  </a:lnTo>
                  <a:lnTo>
                    <a:pt x="19907" y="9239"/>
                  </a:lnTo>
                  <a:lnTo>
                    <a:pt x="0" y="9239"/>
                  </a:lnTo>
                  <a:lnTo>
                    <a:pt x="0" y="0"/>
                  </a:lnTo>
                  <a:lnTo>
                    <a:pt x="173926" y="0"/>
                  </a:lnTo>
                  <a:lnTo>
                    <a:pt x="173926" y="9239"/>
                  </a:lnTo>
                  <a:lnTo>
                    <a:pt x="154114" y="9239"/>
                  </a:lnTo>
                  <a:lnTo>
                    <a:pt x="146494" y="10763"/>
                  </a:lnTo>
                  <a:lnTo>
                    <a:pt x="126944" y="45077"/>
                  </a:lnTo>
                  <a:lnTo>
                    <a:pt x="126682" y="56483"/>
                  </a:lnTo>
                  <a:lnTo>
                    <a:pt x="126682" y="151066"/>
                  </a:lnTo>
                  <a:lnTo>
                    <a:pt x="245649" y="151066"/>
                  </a:lnTo>
                  <a:lnTo>
                    <a:pt x="245649" y="56483"/>
                  </a:lnTo>
                  <a:lnTo>
                    <a:pt x="231933" y="13811"/>
                  </a:lnTo>
                  <a:lnTo>
                    <a:pt x="218122" y="9239"/>
                  </a:lnTo>
                  <a:lnTo>
                    <a:pt x="198310" y="9239"/>
                  </a:lnTo>
                  <a:lnTo>
                    <a:pt x="198310" y="0"/>
                  </a:lnTo>
                  <a:lnTo>
                    <a:pt x="372237" y="0"/>
                  </a:lnTo>
                  <a:lnTo>
                    <a:pt x="372237" y="9239"/>
                  </a:lnTo>
                  <a:lnTo>
                    <a:pt x="352425" y="9239"/>
                  </a:lnTo>
                  <a:lnTo>
                    <a:pt x="343280" y="10763"/>
                  </a:lnTo>
                  <a:lnTo>
                    <a:pt x="325159" y="45077"/>
                  </a:lnTo>
                  <a:lnTo>
                    <a:pt x="324897" y="56483"/>
                  </a:lnTo>
                  <a:lnTo>
                    <a:pt x="324897" y="276225"/>
                  </a:lnTo>
                  <a:lnTo>
                    <a:pt x="338708" y="318897"/>
                  </a:lnTo>
                  <a:lnTo>
                    <a:pt x="352425" y="323469"/>
                  </a:lnTo>
                  <a:lnTo>
                    <a:pt x="372237" y="323469"/>
                  </a:lnTo>
                  <a:lnTo>
                    <a:pt x="372237" y="332613"/>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2360303" y="403915"/>
              <a:ext cx="195114" cy="212715"/>
            </a:xfrm>
            <a:prstGeom prst="rect">
              <a:avLst/>
            </a:prstGeom>
          </p:spPr>
        </p:pic>
        <p:pic>
          <p:nvPicPr>
            <p:cNvPr id="15" name="object 15"/>
            <p:cNvPicPr/>
            <p:nvPr/>
          </p:nvPicPr>
          <p:blipFill>
            <a:blip r:embed="rId6"/>
            <a:stretch>
              <a:fillRect/>
            </a:stretch>
          </p:blipFill>
          <p:spPr>
            <a:xfrm>
              <a:off x="2582395" y="403915"/>
              <a:ext cx="218010" cy="208597"/>
            </a:xfrm>
            <a:prstGeom prst="rect">
              <a:avLst/>
            </a:prstGeom>
          </p:spPr>
        </p:pic>
        <p:sp>
          <p:nvSpPr>
            <p:cNvPr id="16" name="object 16"/>
            <p:cNvSpPr/>
            <p:nvPr/>
          </p:nvSpPr>
          <p:spPr>
            <a:xfrm>
              <a:off x="2835368" y="312307"/>
              <a:ext cx="479612" cy="307041"/>
            </a:xfrm>
            <a:custGeom>
              <a:avLst/>
              <a:gdLst/>
              <a:ahLst/>
              <a:cxnLst/>
              <a:rect l="l" t="t" r="r" b="b"/>
              <a:pathLst>
                <a:path w="543560" h="347980">
                  <a:moveTo>
                    <a:pt x="248691" y="320421"/>
                  </a:moveTo>
                  <a:lnTo>
                    <a:pt x="239458" y="320421"/>
                  </a:lnTo>
                  <a:lnTo>
                    <a:pt x="233362" y="318897"/>
                  </a:lnTo>
                  <a:lnTo>
                    <a:pt x="230314" y="315861"/>
                  </a:lnTo>
                  <a:lnTo>
                    <a:pt x="225742" y="312813"/>
                  </a:lnTo>
                  <a:lnTo>
                    <a:pt x="224980" y="311277"/>
                  </a:lnTo>
                  <a:lnTo>
                    <a:pt x="224218" y="309753"/>
                  </a:lnTo>
                  <a:lnTo>
                    <a:pt x="222694" y="303657"/>
                  </a:lnTo>
                  <a:lnTo>
                    <a:pt x="221805" y="299948"/>
                  </a:lnTo>
                  <a:lnTo>
                    <a:pt x="221361" y="293370"/>
                  </a:lnTo>
                  <a:lnTo>
                    <a:pt x="221183" y="283946"/>
                  </a:lnTo>
                  <a:lnTo>
                    <a:pt x="221170" y="132778"/>
                  </a:lnTo>
                  <a:lnTo>
                    <a:pt x="221170" y="7620"/>
                  </a:lnTo>
                  <a:lnTo>
                    <a:pt x="118960" y="7620"/>
                  </a:lnTo>
                  <a:lnTo>
                    <a:pt x="118960" y="18389"/>
                  </a:lnTo>
                  <a:lnTo>
                    <a:pt x="137350" y="18389"/>
                  </a:lnTo>
                  <a:lnTo>
                    <a:pt x="140398" y="21437"/>
                  </a:lnTo>
                  <a:lnTo>
                    <a:pt x="152590" y="64109"/>
                  </a:lnTo>
                  <a:lnTo>
                    <a:pt x="152590" y="132778"/>
                  </a:lnTo>
                  <a:lnTo>
                    <a:pt x="152590" y="163258"/>
                  </a:lnTo>
                  <a:lnTo>
                    <a:pt x="152514" y="283946"/>
                  </a:lnTo>
                  <a:lnTo>
                    <a:pt x="121640" y="316636"/>
                  </a:lnTo>
                  <a:lnTo>
                    <a:pt x="111340" y="318897"/>
                  </a:lnTo>
                  <a:lnTo>
                    <a:pt x="103720" y="318897"/>
                  </a:lnTo>
                  <a:lnTo>
                    <a:pt x="77812" y="283845"/>
                  </a:lnTo>
                  <a:lnTo>
                    <a:pt x="72021" y="238556"/>
                  </a:lnTo>
                  <a:lnTo>
                    <a:pt x="71716" y="218224"/>
                  </a:lnTo>
                  <a:lnTo>
                    <a:pt x="72021" y="199948"/>
                  </a:lnTo>
                  <a:lnTo>
                    <a:pt x="77812" y="160210"/>
                  </a:lnTo>
                  <a:lnTo>
                    <a:pt x="100672" y="128206"/>
                  </a:lnTo>
                  <a:lnTo>
                    <a:pt x="106768" y="128206"/>
                  </a:lnTo>
                  <a:lnTo>
                    <a:pt x="119926" y="130479"/>
                  </a:lnTo>
                  <a:lnTo>
                    <a:pt x="131965" y="137160"/>
                  </a:lnTo>
                  <a:lnTo>
                    <a:pt x="142849" y="148145"/>
                  </a:lnTo>
                  <a:lnTo>
                    <a:pt x="152590" y="163258"/>
                  </a:lnTo>
                  <a:lnTo>
                    <a:pt x="152590" y="132778"/>
                  </a:lnTo>
                  <a:lnTo>
                    <a:pt x="147828" y="128206"/>
                  </a:lnTo>
                  <a:lnTo>
                    <a:pt x="144856" y="125349"/>
                  </a:lnTo>
                  <a:lnTo>
                    <a:pt x="137680" y="119062"/>
                  </a:lnTo>
                  <a:lnTo>
                    <a:pt x="94576" y="103822"/>
                  </a:lnTo>
                  <a:lnTo>
                    <a:pt x="82270" y="104711"/>
                  </a:lnTo>
                  <a:lnTo>
                    <a:pt x="36703" y="127685"/>
                  </a:lnTo>
                  <a:lnTo>
                    <a:pt x="12179" y="163258"/>
                  </a:lnTo>
                  <a:lnTo>
                    <a:pt x="825" y="211797"/>
                  </a:lnTo>
                  <a:lnTo>
                    <a:pt x="0" y="230416"/>
                  </a:lnTo>
                  <a:lnTo>
                    <a:pt x="1155" y="252437"/>
                  </a:lnTo>
                  <a:lnTo>
                    <a:pt x="10922" y="291363"/>
                  </a:lnTo>
                  <a:lnTo>
                    <a:pt x="34455" y="325374"/>
                  </a:lnTo>
                  <a:lnTo>
                    <a:pt x="69405" y="345389"/>
                  </a:lnTo>
                  <a:lnTo>
                    <a:pt x="90004" y="347954"/>
                  </a:lnTo>
                  <a:lnTo>
                    <a:pt x="98628" y="347408"/>
                  </a:lnTo>
                  <a:lnTo>
                    <a:pt x="135394" y="329184"/>
                  </a:lnTo>
                  <a:lnTo>
                    <a:pt x="145592" y="318897"/>
                  </a:lnTo>
                  <a:lnTo>
                    <a:pt x="152590" y="311277"/>
                  </a:lnTo>
                  <a:lnTo>
                    <a:pt x="152590" y="347954"/>
                  </a:lnTo>
                  <a:lnTo>
                    <a:pt x="248691" y="329565"/>
                  </a:lnTo>
                  <a:lnTo>
                    <a:pt x="248691" y="320421"/>
                  </a:lnTo>
                  <a:close/>
                </a:path>
                <a:path w="543560" h="347980">
                  <a:moveTo>
                    <a:pt x="399757" y="332613"/>
                  </a:moveTo>
                  <a:lnTo>
                    <a:pt x="372529" y="304419"/>
                  </a:lnTo>
                  <a:lnTo>
                    <a:pt x="372224" y="292989"/>
                  </a:lnTo>
                  <a:lnTo>
                    <a:pt x="372224" y="7620"/>
                  </a:lnTo>
                  <a:lnTo>
                    <a:pt x="276212" y="7620"/>
                  </a:lnTo>
                  <a:lnTo>
                    <a:pt x="276212" y="16764"/>
                  </a:lnTo>
                  <a:lnTo>
                    <a:pt x="286880" y="16764"/>
                  </a:lnTo>
                  <a:lnTo>
                    <a:pt x="292976" y="19812"/>
                  </a:lnTo>
                  <a:lnTo>
                    <a:pt x="303644" y="54965"/>
                  </a:lnTo>
                  <a:lnTo>
                    <a:pt x="303644" y="292989"/>
                  </a:lnTo>
                  <a:lnTo>
                    <a:pt x="292976" y="329565"/>
                  </a:lnTo>
                  <a:lnTo>
                    <a:pt x="276212" y="332613"/>
                  </a:lnTo>
                  <a:lnTo>
                    <a:pt x="276212" y="340233"/>
                  </a:lnTo>
                  <a:lnTo>
                    <a:pt x="399757" y="340233"/>
                  </a:lnTo>
                  <a:lnTo>
                    <a:pt x="399757" y="332613"/>
                  </a:lnTo>
                  <a:close/>
                </a:path>
                <a:path w="543560" h="347980">
                  <a:moveTo>
                    <a:pt x="518629" y="38201"/>
                  </a:moveTo>
                  <a:lnTo>
                    <a:pt x="495388" y="2489"/>
                  </a:lnTo>
                  <a:lnTo>
                    <a:pt x="480529" y="0"/>
                  </a:lnTo>
                  <a:lnTo>
                    <a:pt x="472833" y="596"/>
                  </a:lnTo>
                  <a:lnTo>
                    <a:pt x="443166" y="30480"/>
                  </a:lnTo>
                  <a:lnTo>
                    <a:pt x="442341" y="38201"/>
                  </a:lnTo>
                  <a:lnTo>
                    <a:pt x="443166" y="45681"/>
                  </a:lnTo>
                  <a:lnTo>
                    <a:pt x="472833" y="74180"/>
                  </a:lnTo>
                  <a:lnTo>
                    <a:pt x="480529" y="74777"/>
                  </a:lnTo>
                  <a:lnTo>
                    <a:pt x="488251" y="74180"/>
                  </a:lnTo>
                  <a:lnTo>
                    <a:pt x="518033" y="45034"/>
                  </a:lnTo>
                  <a:lnTo>
                    <a:pt x="518629" y="38201"/>
                  </a:lnTo>
                  <a:close/>
                </a:path>
                <a:path w="543560" h="347980">
                  <a:moveTo>
                    <a:pt x="543013" y="332613"/>
                  </a:moveTo>
                  <a:lnTo>
                    <a:pt x="515874" y="304431"/>
                  </a:lnTo>
                  <a:lnTo>
                    <a:pt x="515581" y="293001"/>
                  </a:lnTo>
                  <a:lnTo>
                    <a:pt x="515581" y="111455"/>
                  </a:lnTo>
                  <a:lnTo>
                    <a:pt x="417957" y="111455"/>
                  </a:lnTo>
                  <a:lnTo>
                    <a:pt x="417957" y="120599"/>
                  </a:lnTo>
                  <a:lnTo>
                    <a:pt x="430149" y="120599"/>
                  </a:lnTo>
                  <a:lnTo>
                    <a:pt x="436245" y="123647"/>
                  </a:lnTo>
                  <a:lnTo>
                    <a:pt x="446913" y="158699"/>
                  </a:lnTo>
                  <a:lnTo>
                    <a:pt x="446913" y="293001"/>
                  </a:lnTo>
                  <a:lnTo>
                    <a:pt x="428625" y="331089"/>
                  </a:lnTo>
                  <a:lnTo>
                    <a:pt x="417957" y="332613"/>
                  </a:lnTo>
                  <a:lnTo>
                    <a:pt x="417957" y="340245"/>
                  </a:lnTo>
                  <a:lnTo>
                    <a:pt x="543013" y="340245"/>
                  </a:lnTo>
                  <a:lnTo>
                    <a:pt x="543013" y="332613"/>
                  </a:lnTo>
                  <a:close/>
                </a:path>
              </a:pathLst>
            </a:custGeom>
            <a:solidFill>
              <a:srgbClr val="006633"/>
            </a:solidFill>
          </p:spPr>
          <p:txBody>
            <a:bodyPr wrap="square" lIns="0" tIns="0" rIns="0" bIns="0" rtlCol="0"/>
            <a:lstStyle/>
            <a:p>
              <a:endParaRPr/>
            </a:p>
          </p:txBody>
        </p:sp>
        <p:pic>
          <p:nvPicPr>
            <p:cNvPr id="17" name="object 17"/>
            <p:cNvPicPr/>
            <p:nvPr/>
          </p:nvPicPr>
          <p:blipFill>
            <a:blip r:embed="rId7"/>
            <a:stretch>
              <a:fillRect/>
            </a:stretch>
          </p:blipFill>
          <p:spPr>
            <a:xfrm>
              <a:off x="3337448" y="403915"/>
              <a:ext cx="219355" cy="208597"/>
            </a:xfrm>
            <a:prstGeom prst="rect">
              <a:avLst/>
            </a:prstGeom>
          </p:spPr>
        </p:pic>
        <p:sp>
          <p:nvSpPr>
            <p:cNvPr id="18" name="object 18"/>
            <p:cNvSpPr/>
            <p:nvPr/>
          </p:nvSpPr>
          <p:spPr>
            <a:xfrm>
              <a:off x="3590421" y="403916"/>
              <a:ext cx="198344" cy="305921"/>
            </a:xfrm>
            <a:custGeom>
              <a:avLst/>
              <a:gdLst/>
              <a:ahLst/>
              <a:cxnLst/>
              <a:rect l="l" t="t" r="r" b="b"/>
              <a:pathLst>
                <a:path w="224789" h="346709">
                  <a:moveTo>
                    <a:pt x="103727" y="346329"/>
                  </a:moveTo>
                  <a:lnTo>
                    <a:pt x="60436" y="342471"/>
                  </a:lnTo>
                  <a:lnTo>
                    <a:pt x="17255" y="328017"/>
                  </a:lnTo>
                  <a:lnTo>
                    <a:pt x="0" y="308133"/>
                  </a:lnTo>
                  <a:lnTo>
                    <a:pt x="0" y="292893"/>
                  </a:lnTo>
                  <a:lnTo>
                    <a:pt x="39719" y="265461"/>
                  </a:lnTo>
                  <a:lnTo>
                    <a:pt x="25662" y="256612"/>
                  </a:lnTo>
                  <a:lnTo>
                    <a:pt x="15632" y="246173"/>
                  </a:lnTo>
                  <a:lnTo>
                    <a:pt x="9621" y="234306"/>
                  </a:lnTo>
                  <a:lnTo>
                    <a:pt x="7620" y="221170"/>
                  </a:lnTo>
                  <a:lnTo>
                    <a:pt x="8477" y="213145"/>
                  </a:lnTo>
                  <a:lnTo>
                    <a:pt x="37385" y="173355"/>
                  </a:lnTo>
                  <a:lnTo>
                    <a:pt x="62579" y="160210"/>
                  </a:lnTo>
                  <a:lnTo>
                    <a:pt x="46824" y="153868"/>
                  </a:lnTo>
                  <a:lnTo>
                    <a:pt x="15240" y="128111"/>
                  </a:lnTo>
                  <a:lnTo>
                    <a:pt x="0" y="83915"/>
                  </a:lnTo>
                  <a:lnTo>
                    <a:pt x="1714" y="67286"/>
                  </a:lnTo>
                  <a:lnTo>
                    <a:pt x="27432" y="24384"/>
                  </a:lnTo>
                  <a:lnTo>
                    <a:pt x="77031" y="1666"/>
                  </a:lnTo>
                  <a:lnTo>
                    <a:pt x="97631" y="0"/>
                  </a:lnTo>
                  <a:lnTo>
                    <a:pt x="109300" y="571"/>
                  </a:lnTo>
                  <a:lnTo>
                    <a:pt x="121265" y="2286"/>
                  </a:lnTo>
                  <a:lnTo>
                    <a:pt x="133247" y="5143"/>
                  </a:lnTo>
                  <a:lnTo>
                    <a:pt x="144970" y="9144"/>
                  </a:lnTo>
                  <a:lnTo>
                    <a:pt x="222694" y="9144"/>
                  </a:lnTo>
                  <a:lnTo>
                    <a:pt x="222694" y="15240"/>
                  </a:lnTo>
                  <a:lnTo>
                    <a:pt x="102203" y="15240"/>
                  </a:lnTo>
                  <a:lnTo>
                    <a:pt x="95631" y="16121"/>
                  </a:lnTo>
                  <a:lnTo>
                    <a:pt x="71151" y="52208"/>
                  </a:lnTo>
                  <a:lnTo>
                    <a:pt x="68675" y="90011"/>
                  </a:lnTo>
                  <a:lnTo>
                    <a:pt x="69270" y="106870"/>
                  </a:lnTo>
                  <a:lnTo>
                    <a:pt x="84201" y="146304"/>
                  </a:lnTo>
                  <a:lnTo>
                    <a:pt x="102203" y="154019"/>
                  </a:lnTo>
                  <a:lnTo>
                    <a:pt x="157501" y="154019"/>
                  </a:lnTo>
                  <a:lnTo>
                    <a:pt x="151066" y="157067"/>
                  </a:lnTo>
                  <a:lnTo>
                    <a:pt x="139629" y="162003"/>
                  </a:lnTo>
                  <a:lnTo>
                    <a:pt x="128504" y="165342"/>
                  </a:lnTo>
                  <a:lnTo>
                    <a:pt x="123132" y="166306"/>
                  </a:lnTo>
                  <a:lnTo>
                    <a:pt x="71723" y="166306"/>
                  </a:lnTo>
                  <a:lnTo>
                    <a:pt x="65627" y="169354"/>
                  </a:lnTo>
                  <a:lnTo>
                    <a:pt x="56483" y="178498"/>
                  </a:lnTo>
                  <a:lnTo>
                    <a:pt x="53435" y="184594"/>
                  </a:lnTo>
                  <a:lnTo>
                    <a:pt x="53435" y="196786"/>
                  </a:lnTo>
                  <a:lnTo>
                    <a:pt x="54959" y="201358"/>
                  </a:lnTo>
                  <a:lnTo>
                    <a:pt x="59531" y="205930"/>
                  </a:lnTo>
                  <a:lnTo>
                    <a:pt x="64103" y="208978"/>
                  </a:lnTo>
                  <a:lnTo>
                    <a:pt x="71723" y="210502"/>
                  </a:lnTo>
                  <a:lnTo>
                    <a:pt x="125063" y="210502"/>
                  </a:lnTo>
                  <a:lnTo>
                    <a:pt x="148502" y="211335"/>
                  </a:lnTo>
                  <a:lnTo>
                    <a:pt x="195262" y="222694"/>
                  </a:lnTo>
                  <a:lnTo>
                    <a:pt x="222265" y="254921"/>
                  </a:lnTo>
                  <a:lnTo>
                    <a:pt x="224218" y="270033"/>
                  </a:lnTo>
                  <a:lnTo>
                    <a:pt x="224090" y="271557"/>
                  </a:lnTo>
                  <a:lnTo>
                    <a:pt x="88487" y="271557"/>
                  </a:lnTo>
                  <a:lnTo>
                    <a:pt x="77033" y="271819"/>
                  </a:lnTo>
                  <a:lnTo>
                    <a:pt x="41243" y="286797"/>
                  </a:lnTo>
                  <a:lnTo>
                    <a:pt x="41243" y="295941"/>
                  </a:lnTo>
                  <a:lnTo>
                    <a:pt x="76676" y="326505"/>
                  </a:lnTo>
                  <a:lnTo>
                    <a:pt x="109823" y="329565"/>
                  </a:lnTo>
                  <a:lnTo>
                    <a:pt x="186223" y="329565"/>
                  </a:lnTo>
                  <a:lnTo>
                    <a:pt x="176974" y="334137"/>
                  </a:lnTo>
                  <a:lnTo>
                    <a:pt x="160386" y="339256"/>
                  </a:lnTo>
                  <a:lnTo>
                    <a:pt x="142636" y="343090"/>
                  </a:lnTo>
                  <a:lnTo>
                    <a:pt x="123744" y="345495"/>
                  </a:lnTo>
                  <a:lnTo>
                    <a:pt x="103727" y="346329"/>
                  </a:lnTo>
                  <a:close/>
                </a:path>
                <a:path w="224789" h="346709">
                  <a:moveTo>
                    <a:pt x="157501" y="154019"/>
                  </a:moveTo>
                  <a:lnTo>
                    <a:pt x="102203" y="154019"/>
                  </a:lnTo>
                  <a:lnTo>
                    <a:pt x="108799" y="153162"/>
                  </a:lnTo>
                  <a:lnTo>
                    <a:pt x="114966" y="150590"/>
                  </a:lnTo>
                  <a:lnTo>
                    <a:pt x="135159" y="104941"/>
                  </a:lnTo>
                  <a:lnTo>
                    <a:pt x="135640" y="83915"/>
                  </a:lnTo>
                  <a:lnTo>
                    <a:pt x="135135" y="66905"/>
                  </a:lnTo>
                  <a:lnTo>
                    <a:pt x="125063" y="27432"/>
                  </a:lnTo>
                  <a:lnTo>
                    <a:pt x="102203" y="15240"/>
                  </a:lnTo>
                  <a:lnTo>
                    <a:pt x="222694" y="15240"/>
                  </a:lnTo>
                  <a:lnTo>
                    <a:pt x="222694" y="36576"/>
                  </a:lnTo>
                  <a:lnTo>
                    <a:pt x="178498" y="36576"/>
                  </a:lnTo>
                  <a:lnTo>
                    <a:pt x="183903" y="42291"/>
                  </a:lnTo>
                  <a:lnTo>
                    <a:pt x="201048" y="79233"/>
                  </a:lnTo>
                  <a:lnTo>
                    <a:pt x="201358" y="86963"/>
                  </a:lnTo>
                  <a:lnTo>
                    <a:pt x="200501" y="98345"/>
                  </a:lnTo>
                  <a:lnTo>
                    <a:pt x="180213" y="138207"/>
                  </a:lnTo>
                  <a:lnTo>
                    <a:pt x="161925" y="151923"/>
                  </a:lnTo>
                  <a:lnTo>
                    <a:pt x="157501" y="154019"/>
                  </a:lnTo>
                  <a:close/>
                </a:path>
                <a:path w="224789" h="346709">
                  <a:moveTo>
                    <a:pt x="108299" y="167830"/>
                  </a:moveTo>
                  <a:lnTo>
                    <a:pt x="106346" y="167806"/>
                  </a:lnTo>
                  <a:lnTo>
                    <a:pt x="100679" y="167640"/>
                  </a:lnTo>
                  <a:lnTo>
                    <a:pt x="91582" y="167187"/>
                  </a:lnTo>
                  <a:lnTo>
                    <a:pt x="79343" y="166306"/>
                  </a:lnTo>
                  <a:lnTo>
                    <a:pt x="123132" y="166306"/>
                  </a:lnTo>
                  <a:lnTo>
                    <a:pt x="117968" y="167233"/>
                  </a:lnTo>
                  <a:lnTo>
                    <a:pt x="108299" y="167830"/>
                  </a:lnTo>
                  <a:close/>
                </a:path>
                <a:path w="224789" h="346709">
                  <a:moveTo>
                    <a:pt x="186223" y="329565"/>
                  </a:moveTo>
                  <a:lnTo>
                    <a:pt x="109823" y="329565"/>
                  </a:lnTo>
                  <a:lnTo>
                    <a:pt x="126102" y="328992"/>
                  </a:lnTo>
                  <a:lnTo>
                    <a:pt x="140541" y="327267"/>
                  </a:lnTo>
                  <a:lnTo>
                    <a:pt x="178308" y="309086"/>
                  </a:lnTo>
                  <a:lnTo>
                    <a:pt x="183070" y="294417"/>
                  </a:lnTo>
                  <a:lnTo>
                    <a:pt x="183070" y="289845"/>
                  </a:lnTo>
                  <a:lnTo>
                    <a:pt x="135207" y="271748"/>
                  </a:lnTo>
                  <a:lnTo>
                    <a:pt x="88487" y="271557"/>
                  </a:lnTo>
                  <a:lnTo>
                    <a:pt x="224090" y="271557"/>
                  </a:lnTo>
                  <a:lnTo>
                    <a:pt x="210502" y="308133"/>
                  </a:lnTo>
                  <a:lnTo>
                    <a:pt x="186928" y="329216"/>
                  </a:lnTo>
                  <a:lnTo>
                    <a:pt x="186223" y="329565"/>
                  </a:lnTo>
                  <a:close/>
                </a:path>
              </a:pathLst>
            </a:custGeom>
            <a:solidFill>
              <a:srgbClr val="006633"/>
            </a:solidFill>
          </p:spPr>
          <p:txBody>
            <a:bodyPr wrap="square" lIns="0" tIns="0" rIns="0" bIns="0" rtlCol="0"/>
            <a:lstStyle/>
            <a:p>
              <a:endParaRPr/>
            </a:p>
          </p:txBody>
        </p:sp>
      </p:grpSp>
      <p:grpSp>
        <p:nvGrpSpPr>
          <p:cNvPr id="19" name="object 19"/>
          <p:cNvGrpSpPr/>
          <p:nvPr/>
        </p:nvGrpSpPr>
        <p:grpSpPr>
          <a:xfrm>
            <a:off x="4090127" y="319031"/>
            <a:ext cx="678339" cy="300318"/>
            <a:chOff x="3937727" y="319031"/>
            <a:chExt cx="678339" cy="300318"/>
          </a:xfrm>
        </p:grpSpPr>
        <p:pic>
          <p:nvPicPr>
            <p:cNvPr id="20" name="object 20"/>
            <p:cNvPicPr/>
            <p:nvPr/>
          </p:nvPicPr>
          <p:blipFill>
            <a:blip r:embed="rId8"/>
            <a:stretch>
              <a:fillRect/>
            </a:stretch>
          </p:blipFill>
          <p:spPr>
            <a:xfrm>
              <a:off x="3937727" y="403916"/>
              <a:ext cx="195114" cy="212715"/>
            </a:xfrm>
            <a:prstGeom prst="rect">
              <a:avLst/>
            </a:prstGeom>
          </p:spPr>
        </p:pic>
        <p:pic>
          <p:nvPicPr>
            <p:cNvPr id="21" name="object 21"/>
            <p:cNvPicPr/>
            <p:nvPr/>
          </p:nvPicPr>
          <p:blipFill>
            <a:blip r:embed="rId2"/>
            <a:stretch>
              <a:fillRect/>
            </a:stretch>
          </p:blipFill>
          <p:spPr>
            <a:xfrm>
              <a:off x="4151667" y="403916"/>
              <a:ext cx="218010" cy="208597"/>
            </a:xfrm>
            <a:prstGeom prst="rect">
              <a:avLst/>
            </a:prstGeom>
          </p:spPr>
        </p:pic>
        <p:sp>
          <p:nvSpPr>
            <p:cNvPr id="22" name="object 22"/>
            <p:cNvSpPr/>
            <p:nvPr/>
          </p:nvSpPr>
          <p:spPr>
            <a:xfrm>
              <a:off x="4395310" y="319031"/>
              <a:ext cx="220756" cy="300318"/>
            </a:xfrm>
            <a:custGeom>
              <a:avLst/>
              <a:gdLst/>
              <a:ahLst/>
              <a:cxnLst/>
              <a:rect l="l" t="t" r="r" b="b"/>
              <a:pathLst>
                <a:path w="250189" h="340359">
                  <a:moveTo>
                    <a:pt x="221170" y="125158"/>
                  </a:moveTo>
                  <a:lnTo>
                    <a:pt x="152495" y="125158"/>
                  </a:lnTo>
                  <a:lnTo>
                    <a:pt x="152471" y="44196"/>
                  </a:lnTo>
                  <a:lnTo>
                    <a:pt x="152304" y="34766"/>
                  </a:lnTo>
                  <a:lnTo>
                    <a:pt x="151852" y="28194"/>
                  </a:lnTo>
                  <a:lnTo>
                    <a:pt x="150971" y="24479"/>
                  </a:lnTo>
                  <a:lnTo>
                    <a:pt x="144875" y="15335"/>
                  </a:lnTo>
                  <a:lnTo>
                    <a:pt x="141827" y="13811"/>
                  </a:lnTo>
                  <a:lnTo>
                    <a:pt x="137255" y="10763"/>
                  </a:lnTo>
                  <a:lnTo>
                    <a:pt x="118967" y="10763"/>
                  </a:lnTo>
                  <a:lnTo>
                    <a:pt x="118967" y="0"/>
                  </a:lnTo>
                  <a:lnTo>
                    <a:pt x="221170" y="0"/>
                  </a:lnTo>
                  <a:lnTo>
                    <a:pt x="221170" y="125158"/>
                  </a:lnTo>
                  <a:close/>
                </a:path>
                <a:path w="250189" h="340359">
                  <a:moveTo>
                    <a:pt x="90011" y="340328"/>
                  </a:moveTo>
                  <a:lnTo>
                    <a:pt x="51065" y="330184"/>
                  </a:lnTo>
                  <a:lnTo>
                    <a:pt x="21335" y="300608"/>
                  </a:lnTo>
                  <a:lnTo>
                    <a:pt x="5524" y="265128"/>
                  </a:lnTo>
                  <a:lnTo>
                    <a:pt x="0" y="222789"/>
                  </a:lnTo>
                  <a:lnTo>
                    <a:pt x="857" y="204166"/>
                  </a:lnTo>
                  <a:lnTo>
                    <a:pt x="13715" y="155638"/>
                  </a:lnTo>
                  <a:lnTo>
                    <a:pt x="37933" y="120062"/>
                  </a:lnTo>
                  <a:lnTo>
                    <a:pt x="71258" y="99822"/>
                  </a:lnTo>
                  <a:lnTo>
                    <a:pt x="96107" y="96202"/>
                  </a:lnTo>
                  <a:lnTo>
                    <a:pt x="104060" y="96726"/>
                  </a:lnTo>
                  <a:lnTo>
                    <a:pt x="145637" y="117729"/>
                  </a:lnTo>
                  <a:lnTo>
                    <a:pt x="148274" y="120586"/>
                  </a:lnTo>
                  <a:lnTo>
                    <a:pt x="102203" y="120586"/>
                  </a:lnTo>
                  <a:lnTo>
                    <a:pt x="97631" y="122110"/>
                  </a:lnTo>
                  <a:lnTo>
                    <a:pt x="75723" y="163154"/>
                  </a:lnTo>
                  <a:lnTo>
                    <a:pt x="73151" y="210597"/>
                  </a:lnTo>
                  <a:lnTo>
                    <a:pt x="73461" y="230924"/>
                  </a:lnTo>
                  <a:lnTo>
                    <a:pt x="79277" y="276320"/>
                  </a:lnTo>
                  <a:lnTo>
                    <a:pt x="100679" y="309753"/>
                  </a:lnTo>
                  <a:lnTo>
                    <a:pt x="105251" y="311277"/>
                  </a:lnTo>
                  <a:lnTo>
                    <a:pt x="146207" y="311277"/>
                  </a:lnTo>
                  <a:lnTo>
                    <a:pt x="144518" y="313324"/>
                  </a:lnTo>
                  <a:lnTo>
                    <a:pt x="107156" y="338220"/>
                  </a:lnTo>
                  <a:lnTo>
                    <a:pt x="98869" y="339779"/>
                  </a:lnTo>
                  <a:lnTo>
                    <a:pt x="90011" y="340328"/>
                  </a:lnTo>
                  <a:close/>
                </a:path>
                <a:path w="250189" h="340359">
                  <a:moveTo>
                    <a:pt x="146207" y="311277"/>
                  </a:moveTo>
                  <a:lnTo>
                    <a:pt x="111347" y="311277"/>
                  </a:lnTo>
                  <a:lnTo>
                    <a:pt x="122491" y="309014"/>
                  </a:lnTo>
                  <a:lnTo>
                    <a:pt x="133064" y="302323"/>
                  </a:lnTo>
                  <a:lnTo>
                    <a:pt x="143065" y="291345"/>
                  </a:lnTo>
                  <a:lnTo>
                    <a:pt x="152435" y="276320"/>
                  </a:lnTo>
                  <a:lnTo>
                    <a:pt x="152495" y="155638"/>
                  </a:lnTo>
                  <a:lnTo>
                    <a:pt x="142803" y="140517"/>
                  </a:lnTo>
                  <a:lnTo>
                    <a:pt x="132111" y="129540"/>
                  </a:lnTo>
                  <a:lnTo>
                    <a:pt x="120562" y="122848"/>
                  </a:lnTo>
                  <a:lnTo>
                    <a:pt x="108299" y="120586"/>
                  </a:lnTo>
                  <a:lnTo>
                    <a:pt x="148274" y="120586"/>
                  </a:lnTo>
                  <a:lnTo>
                    <a:pt x="152495" y="125158"/>
                  </a:lnTo>
                  <a:lnTo>
                    <a:pt x="221170" y="125158"/>
                  </a:lnTo>
                  <a:lnTo>
                    <a:pt x="221191" y="265128"/>
                  </a:lnTo>
                  <a:lnTo>
                    <a:pt x="221408" y="276320"/>
                  </a:lnTo>
                  <a:lnTo>
                    <a:pt x="221932" y="285750"/>
                  </a:lnTo>
                  <a:lnTo>
                    <a:pt x="222456" y="292322"/>
                  </a:lnTo>
                  <a:lnTo>
                    <a:pt x="222694" y="296037"/>
                  </a:lnTo>
                  <a:lnTo>
                    <a:pt x="224218" y="302132"/>
                  </a:lnTo>
                  <a:lnTo>
                    <a:pt x="225742" y="303656"/>
                  </a:lnTo>
                  <a:lnTo>
                    <a:pt x="152495" y="303656"/>
                  </a:lnTo>
                  <a:lnTo>
                    <a:pt x="146207" y="311277"/>
                  </a:lnTo>
                  <a:close/>
                </a:path>
                <a:path w="250189" h="340359">
                  <a:moveTo>
                    <a:pt x="152495" y="340328"/>
                  </a:moveTo>
                  <a:lnTo>
                    <a:pt x="152495" y="303656"/>
                  </a:lnTo>
                  <a:lnTo>
                    <a:pt x="225742" y="303656"/>
                  </a:lnTo>
                  <a:lnTo>
                    <a:pt x="230314" y="308229"/>
                  </a:lnTo>
                  <a:lnTo>
                    <a:pt x="234886" y="311277"/>
                  </a:lnTo>
                  <a:lnTo>
                    <a:pt x="240982" y="312801"/>
                  </a:lnTo>
                  <a:lnTo>
                    <a:pt x="250126" y="312801"/>
                  </a:lnTo>
                  <a:lnTo>
                    <a:pt x="250126" y="321945"/>
                  </a:lnTo>
                  <a:lnTo>
                    <a:pt x="152495" y="340328"/>
                  </a:lnTo>
                  <a:close/>
                </a:path>
              </a:pathLst>
            </a:custGeom>
            <a:solidFill>
              <a:srgbClr val="006633"/>
            </a:solidFill>
          </p:spPr>
          <p:txBody>
            <a:bodyPr wrap="square" lIns="0" tIns="0" rIns="0" bIns="0" rtlCol="0"/>
            <a:lstStyle/>
            <a:p>
              <a:endParaRPr/>
            </a:p>
          </p:txBody>
        </p:sp>
      </p:grpSp>
      <p:pic>
        <p:nvPicPr>
          <p:cNvPr id="23" name="object 23"/>
          <p:cNvPicPr/>
          <p:nvPr/>
        </p:nvPicPr>
        <p:blipFill>
          <a:blip r:embed="rId9"/>
          <a:stretch>
            <a:fillRect/>
          </a:stretch>
        </p:blipFill>
        <p:spPr>
          <a:xfrm>
            <a:off x="4903049" y="312309"/>
            <a:ext cx="2072612" cy="395847"/>
          </a:xfrm>
          <a:prstGeom prst="rect">
            <a:avLst/>
          </a:prstGeom>
        </p:spPr>
      </p:pic>
      <p:pic>
        <p:nvPicPr>
          <p:cNvPr id="24" name="object 24"/>
          <p:cNvPicPr/>
          <p:nvPr/>
        </p:nvPicPr>
        <p:blipFill>
          <a:blip r:embed="rId10"/>
          <a:stretch>
            <a:fillRect/>
          </a:stretch>
        </p:blipFill>
        <p:spPr>
          <a:xfrm>
            <a:off x="7117024" y="312309"/>
            <a:ext cx="1378239" cy="397192"/>
          </a:xfrm>
          <a:prstGeom prst="rect">
            <a:avLst/>
          </a:prstGeom>
        </p:spPr>
      </p:pic>
      <p:grpSp>
        <p:nvGrpSpPr>
          <p:cNvPr id="25" name="object 25"/>
          <p:cNvGrpSpPr/>
          <p:nvPr/>
        </p:nvGrpSpPr>
        <p:grpSpPr>
          <a:xfrm>
            <a:off x="3161404" y="852207"/>
            <a:ext cx="678376" cy="300318"/>
            <a:chOff x="3009003" y="852207"/>
            <a:chExt cx="678376" cy="300318"/>
          </a:xfrm>
        </p:grpSpPr>
        <p:pic>
          <p:nvPicPr>
            <p:cNvPr id="26" name="object 26"/>
            <p:cNvPicPr/>
            <p:nvPr/>
          </p:nvPicPr>
          <p:blipFill>
            <a:blip r:embed="rId11"/>
            <a:stretch>
              <a:fillRect/>
            </a:stretch>
          </p:blipFill>
          <p:spPr>
            <a:xfrm>
              <a:off x="3009003" y="937008"/>
              <a:ext cx="195150" cy="212715"/>
            </a:xfrm>
            <a:prstGeom prst="rect">
              <a:avLst/>
            </a:prstGeom>
          </p:spPr>
        </p:pic>
        <p:pic>
          <p:nvPicPr>
            <p:cNvPr id="27" name="object 27"/>
            <p:cNvPicPr/>
            <p:nvPr/>
          </p:nvPicPr>
          <p:blipFill>
            <a:blip r:embed="rId12"/>
            <a:stretch>
              <a:fillRect/>
            </a:stretch>
          </p:blipFill>
          <p:spPr>
            <a:xfrm>
              <a:off x="3222979" y="937008"/>
              <a:ext cx="218094" cy="210026"/>
            </a:xfrm>
            <a:prstGeom prst="rect">
              <a:avLst/>
            </a:prstGeom>
          </p:spPr>
        </p:pic>
        <p:sp>
          <p:nvSpPr>
            <p:cNvPr id="28" name="object 28"/>
            <p:cNvSpPr/>
            <p:nvPr/>
          </p:nvSpPr>
          <p:spPr>
            <a:xfrm>
              <a:off x="3466623" y="852207"/>
              <a:ext cx="220756" cy="300318"/>
            </a:xfrm>
            <a:custGeom>
              <a:avLst/>
              <a:gdLst/>
              <a:ahLst/>
              <a:cxnLst/>
              <a:rect l="l" t="t" r="r" b="b"/>
              <a:pathLst>
                <a:path w="250189" h="340359">
                  <a:moveTo>
                    <a:pt x="221170" y="125063"/>
                  </a:moveTo>
                  <a:lnTo>
                    <a:pt x="152495" y="125063"/>
                  </a:lnTo>
                  <a:lnTo>
                    <a:pt x="152471" y="44100"/>
                  </a:lnTo>
                  <a:lnTo>
                    <a:pt x="152304" y="34671"/>
                  </a:lnTo>
                  <a:lnTo>
                    <a:pt x="151852" y="28098"/>
                  </a:lnTo>
                  <a:lnTo>
                    <a:pt x="150971" y="24384"/>
                  </a:lnTo>
                  <a:lnTo>
                    <a:pt x="147923" y="19812"/>
                  </a:lnTo>
                  <a:lnTo>
                    <a:pt x="146399" y="16764"/>
                  </a:lnTo>
                  <a:lnTo>
                    <a:pt x="141827" y="13716"/>
                  </a:lnTo>
                  <a:lnTo>
                    <a:pt x="137255" y="12192"/>
                  </a:lnTo>
                  <a:lnTo>
                    <a:pt x="131159" y="10668"/>
                  </a:lnTo>
                  <a:lnTo>
                    <a:pt x="118967" y="10668"/>
                  </a:lnTo>
                  <a:lnTo>
                    <a:pt x="118967" y="0"/>
                  </a:lnTo>
                  <a:lnTo>
                    <a:pt x="221170" y="0"/>
                  </a:lnTo>
                  <a:lnTo>
                    <a:pt x="221170" y="125063"/>
                  </a:lnTo>
                  <a:close/>
                </a:path>
                <a:path w="250189" h="340359">
                  <a:moveTo>
                    <a:pt x="91535" y="340233"/>
                  </a:moveTo>
                  <a:lnTo>
                    <a:pt x="51256" y="330696"/>
                  </a:lnTo>
                  <a:lnTo>
                    <a:pt x="21335" y="300513"/>
                  </a:lnTo>
                  <a:lnTo>
                    <a:pt x="5524" y="265068"/>
                  </a:lnTo>
                  <a:lnTo>
                    <a:pt x="0" y="222694"/>
                  </a:lnTo>
                  <a:lnTo>
                    <a:pt x="857" y="204716"/>
                  </a:lnTo>
                  <a:lnTo>
                    <a:pt x="13715" y="155638"/>
                  </a:lnTo>
                  <a:lnTo>
                    <a:pt x="37933" y="120183"/>
                  </a:lnTo>
                  <a:lnTo>
                    <a:pt x="71901" y="100298"/>
                  </a:lnTo>
                  <a:lnTo>
                    <a:pt x="96107" y="96107"/>
                  </a:lnTo>
                  <a:lnTo>
                    <a:pt x="104060" y="96654"/>
                  </a:lnTo>
                  <a:lnTo>
                    <a:pt x="111728" y="98202"/>
                  </a:lnTo>
                  <a:lnTo>
                    <a:pt x="118824" y="100607"/>
                  </a:lnTo>
                  <a:lnTo>
                    <a:pt x="125063" y="103727"/>
                  </a:lnTo>
                  <a:lnTo>
                    <a:pt x="131921" y="106846"/>
                  </a:lnTo>
                  <a:lnTo>
                    <a:pt x="138779" y="111537"/>
                  </a:lnTo>
                  <a:lnTo>
                    <a:pt x="145637" y="117657"/>
                  </a:lnTo>
                  <a:lnTo>
                    <a:pt x="148261" y="120491"/>
                  </a:lnTo>
                  <a:lnTo>
                    <a:pt x="102203" y="120491"/>
                  </a:lnTo>
                  <a:lnTo>
                    <a:pt x="97631" y="122015"/>
                  </a:lnTo>
                  <a:lnTo>
                    <a:pt x="93059" y="126587"/>
                  </a:lnTo>
                  <a:lnTo>
                    <a:pt x="88749" y="130851"/>
                  </a:lnTo>
                  <a:lnTo>
                    <a:pt x="84867" y="136695"/>
                  </a:lnTo>
                  <a:lnTo>
                    <a:pt x="74390" y="177164"/>
                  </a:lnTo>
                  <a:lnTo>
                    <a:pt x="73247" y="212026"/>
                  </a:lnTo>
                  <a:lnTo>
                    <a:pt x="73556" y="232369"/>
                  </a:lnTo>
                  <a:lnTo>
                    <a:pt x="79379" y="276225"/>
                  </a:lnTo>
                  <a:lnTo>
                    <a:pt x="100679" y="309753"/>
                  </a:lnTo>
                  <a:lnTo>
                    <a:pt x="105251" y="311277"/>
                  </a:lnTo>
                  <a:lnTo>
                    <a:pt x="146165" y="311277"/>
                  </a:lnTo>
                  <a:lnTo>
                    <a:pt x="144518" y="313284"/>
                  </a:lnTo>
                  <a:lnTo>
                    <a:pt x="107346" y="338137"/>
                  </a:lnTo>
                  <a:lnTo>
                    <a:pt x="99512" y="339685"/>
                  </a:lnTo>
                  <a:lnTo>
                    <a:pt x="91535" y="340233"/>
                  </a:lnTo>
                  <a:close/>
                </a:path>
                <a:path w="250189" h="340359">
                  <a:moveTo>
                    <a:pt x="146165" y="311277"/>
                  </a:moveTo>
                  <a:lnTo>
                    <a:pt x="111347" y="311277"/>
                  </a:lnTo>
                  <a:lnTo>
                    <a:pt x="122491" y="309023"/>
                  </a:lnTo>
                  <a:lnTo>
                    <a:pt x="133064" y="302466"/>
                  </a:lnTo>
                  <a:lnTo>
                    <a:pt x="143065" y="291908"/>
                  </a:lnTo>
                  <a:lnTo>
                    <a:pt x="152495" y="277653"/>
                  </a:lnTo>
                  <a:lnTo>
                    <a:pt x="152495" y="155638"/>
                  </a:lnTo>
                  <a:lnTo>
                    <a:pt x="143017" y="140462"/>
                  </a:lnTo>
                  <a:lnTo>
                    <a:pt x="132683" y="129456"/>
                  </a:lnTo>
                  <a:lnTo>
                    <a:pt x="121205" y="122754"/>
                  </a:lnTo>
                  <a:lnTo>
                    <a:pt x="108299" y="120491"/>
                  </a:lnTo>
                  <a:lnTo>
                    <a:pt x="148261" y="120491"/>
                  </a:lnTo>
                  <a:lnTo>
                    <a:pt x="152495" y="125063"/>
                  </a:lnTo>
                  <a:lnTo>
                    <a:pt x="221170" y="125063"/>
                  </a:lnTo>
                  <a:lnTo>
                    <a:pt x="221192" y="265068"/>
                  </a:lnTo>
                  <a:lnTo>
                    <a:pt x="221406" y="276129"/>
                  </a:lnTo>
                  <a:lnTo>
                    <a:pt x="221945" y="285821"/>
                  </a:lnTo>
                  <a:lnTo>
                    <a:pt x="222456" y="292227"/>
                  </a:lnTo>
                  <a:lnTo>
                    <a:pt x="222694" y="295941"/>
                  </a:lnTo>
                  <a:lnTo>
                    <a:pt x="224218" y="302037"/>
                  </a:lnTo>
                  <a:lnTo>
                    <a:pt x="225742" y="303561"/>
                  </a:lnTo>
                  <a:lnTo>
                    <a:pt x="152495" y="303561"/>
                  </a:lnTo>
                  <a:lnTo>
                    <a:pt x="146165" y="311277"/>
                  </a:lnTo>
                  <a:close/>
                </a:path>
                <a:path w="250189" h="340359">
                  <a:moveTo>
                    <a:pt x="152495" y="340233"/>
                  </a:moveTo>
                  <a:lnTo>
                    <a:pt x="152495" y="303561"/>
                  </a:lnTo>
                  <a:lnTo>
                    <a:pt x="225742" y="303561"/>
                  </a:lnTo>
                  <a:lnTo>
                    <a:pt x="227266" y="305085"/>
                  </a:lnTo>
                  <a:lnTo>
                    <a:pt x="230314" y="308229"/>
                  </a:lnTo>
                  <a:lnTo>
                    <a:pt x="234886" y="311277"/>
                  </a:lnTo>
                  <a:lnTo>
                    <a:pt x="240982" y="312801"/>
                  </a:lnTo>
                  <a:lnTo>
                    <a:pt x="250126" y="312801"/>
                  </a:lnTo>
                  <a:lnTo>
                    <a:pt x="250126" y="321945"/>
                  </a:lnTo>
                  <a:lnTo>
                    <a:pt x="152495" y="340233"/>
                  </a:lnTo>
                  <a:close/>
                </a:path>
              </a:pathLst>
            </a:custGeom>
            <a:solidFill>
              <a:srgbClr val="006633"/>
            </a:solidFill>
          </p:spPr>
          <p:txBody>
            <a:bodyPr wrap="square" lIns="0" tIns="0" rIns="0" bIns="0" rtlCol="0"/>
            <a:lstStyle/>
            <a:p>
              <a:endParaRPr/>
            </a:p>
          </p:txBody>
        </p:sp>
      </p:grpSp>
      <p:grpSp>
        <p:nvGrpSpPr>
          <p:cNvPr id="29" name="object 29"/>
          <p:cNvGrpSpPr/>
          <p:nvPr/>
        </p:nvGrpSpPr>
        <p:grpSpPr>
          <a:xfrm>
            <a:off x="3966295" y="845484"/>
            <a:ext cx="2025714" cy="397446"/>
            <a:chOff x="3813894" y="845483"/>
            <a:chExt cx="2025714" cy="397446"/>
          </a:xfrm>
        </p:grpSpPr>
        <p:pic>
          <p:nvPicPr>
            <p:cNvPr id="30" name="object 30"/>
            <p:cNvPicPr/>
            <p:nvPr/>
          </p:nvPicPr>
          <p:blipFill>
            <a:blip r:embed="rId13"/>
            <a:stretch>
              <a:fillRect/>
            </a:stretch>
          </p:blipFill>
          <p:spPr>
            <a:xfrm>
              <a:off x="3813894" y="845483"/>
              <a:ext cx="1796779" cy="306929"/>
            </a:xfrm>
            <a:prstGeom prst="rect">
              <a:avLst/>
            </a:prstGeom>
          </p:spPr>
        </p:pic>
        <p:sp>
          <p:nvSpPr>
            <p:cNvPr id="31" name="object 31"/>
            <p:cNvSpPr/>
            <p:nvPr/>
          </p:nvSpPr>
          <p:spPr>
            <a:xfrm>
              <a:off x="5642945" y="937008"/>
              <a:ext cx="196663" cy="305921"/>
            </a:xfrm>
            <a:custGeom>
              <a:avLst/>
              <a:gdLst/>
              <a:ahLst/>
              <a:cxnLst/>
              <a:rect l="l" t="t" r="r" b="b"/>
              <a:pathLst>
                <a:path w="222884" h="346709">
                  <a:moveTo>
                    <a:pt x="103727" y="346329"/>
                  </a:moveTo>
                  <a:lnTo>
                    <a:pt x="60074" y="343090"/>
                  </a:lnTo>
                  <a:lnTo>
                    <a:pt x="17240" y="328660"/>
                  </a:lnTo>
                  <a:lnTo>
                    <a:pt x="0" y="308229"/>
                  </a:lnTo>
                  <a:lnTo>
                    <a:pt x="0" y="292988"/>
                  </a:lnTo>
                  <a:lnTo>
                    <a:pt x="39624" y="265461"/>
                  </a:lnTo>
                  <a:lnTo>
                    <a:pt x="25622" y="256841"/>
                  </a:lnTo>
                  <a:lnTo>
                    <a:pt x="15621" y="246792"/>
                  </a:lnTo>
                  <a:lnTo>
                    <a:pt x="9620" y="235029"/>
                  </a:lnTo>
                  <a:lnTo>
                    <a:pt x="7620" y="221265"/>
                  </a:lnTo>
                  <a:lnTo>
                    <a:pt x="8477" y="213209"/>
                  </a:lnTo>
                  <a:lnTo>
                    <a:pt x="37349" y="174117"/>
                  </a:lnTo>
                  <a:lnTo>
                    <a:pt x="62579" y="160210"/>
                  </a:lnTo>
                  <a:lnTo>
                    <a:pt x="46760" y="153947"/>
                  </a:lnTo>
                  <a:lnTo>
                    <a:pt x="13716" y="129730"/>
                  </a:lnTo>
                  <a:lnTo>
                    <a:pt x="0" y="83915"/>
                  </a:lnTo>
                  <a:lnTo>
                    <a:pt x="1714" y="67350"/>
                  </a:lnTo>
                  <a:lnTo>
                    <a:pt x="27432" y="25908"/>
                  </a:lnTo>
                  <a:lnTo>
                    <a:pt x="77018" y="1690"/>
                  </a:lnTo>
                  <a:lnTo>
                    <a:pt x="97631" y="0"/>
                  </a:lnTo>
                  <a:lnTo>
                    <a:pt x="109085" y="809"/>
                  </a:lnTo>
                  <a:lnTo>
                    <a:pt x="120681" y="3048"/>
                  </a:lnTo>
                  <a:lnTo>
                    <a:pt x="132564" y="6429"/>
                  </a:lnTo>
                  <a:lnTo>
                    <a:pt x="144875" y="10668"/>
                  </a:lnTo>
                  <a:lnTo>
                    <a:pt x="222694" y="10668"/>
                  </a:lnTo>
                  <a:lnTo>
                    <a:pt x="222694" y="15240"/>
                  </a:lnTo>
                  <a:lnTo>
                    <a:pt x="102203" y="15240"/>
                  </a:lnTo>
                  <a:lnTo>
                    <a:pt x="95607" y="16335"/>
                  </a:lnTo>
                  <a:lnTo>
                    <a:pt x="70961" y="52244"/>
                  </a:lnTo>
                  <a:lnTo>
                    <a:pt x="68675" y="90011"/>
                  </a:lnTo>
                  <a:lnTo>
                    <a:pt x="69246" y="106885"/>
                  </a:lnTo>
                  <a:lnTo>
                    <a:pt x="83534" y="146399"/>
                  </a:lnTo>
                  <a:lnTo>
                    <a:pt x="100679" y="154114"/>
                  </a:lnTo>
                  <a:lnTo>
                    <a:pt x="157438" y="154114"/>
                  </a:lnTo>
                  <a:lnTo>
                    <a:pt x="150971" y="157162"/>
                  </a:lnTo>
                  <a:lnTo>
                    <a:pt x="138945" y="162044"/>
                  </a:lnTo>
                  <a:lnTo>
                    <a:pt x="127920" y="165354"/>
                  </a:lnTo>
                  <a:lnTo>
                    <a:pt x="122772" y="166306"/>
                  </a:lnTo>
                  <a:lnTo>
                    <a:pt x="71723" y="166306"/>
                  </a:lnTo>
                  <a:lnTo>
                    <a:pt x="65627" y="169354"/>
                  </a:lnTo>
                  <a:lnTo>
                    <a:pt x="61055" y="173926"/>
                  </a:lnTo>
                  <a:lnTo>
                    <a:pt x="56388" y="178498"/>
                  </a:lnTo>
                  <a:lnTo>
                    <a:pt x="53340" y="184594"/>
                  </a:lnTo>
                  <a:lnTo>
                    <a:pt x="53340" y="196786"/>
                  </a:lnTo>
                  <a:lnTo>
                    <a:pt x="54864" y="201358"/>
                  </a:lnTo>
                  <a:lnTo>
                    <a:pt x="59531" y="205930"/>
                  </a:lnTo>
                  <a:lnTo>
                    <a:pt x="64103" y="208978"/>
                  </a:lnTo>
                  <a:lnTo>
                    <a:pt x="71723" y="212121"/>
                  </a:lnTo>
                  <a:lnTo>
                    <a:pt x="154692" y="212121"/>
                  </a:lnTo>
                  <a:lnTo>
                    <a:pt x="168163" y="213788"/>
                  </a:lnTo>
                  <a:lnTo>
                    <a:pt x="207264" y="231695"/>
                  </a:lnTo>
                  <a:lnTo>
                    <a:pt x="222694" y="271557"/>
                  </a:lnTo>
                  <a:lnTo>
                    <a:pt x="88487" y="271557"/>
                  </a:lnTo>
                  <a:lnTo>
                    <a:pt x="76817" y="271843"/>
                  </a:lnTo>
                  <a:lnTo>
                    <a:pt x="41148" y="286797"/>
                  </a:lnTo>
                  <a:lnTo>
                    <a:pt x="41148" y="296036"/>
                  </a:lnTo>
                  <a:lnTo>
                    <a:pt x="76092" y="326517"/>
                  </a:lnTo>
                  <a:lnTo>
                    <a:pt x="109823" y="329565"/>
                  </a:lnTo>
                  <a:lnTo>
                    <a:pt x="186051" y="329565"/>
                  </a:lnTo>
                  <a:lnTo>
                    <a:pt x="176974" y="334137"/>
                  </a:lnTo>
                  <a:lnTo>
                    <a:pt x="160345" y="339256"/>
                  </a:lnTo>
                  <a:lnTo>
                    <a:pt x="142601" y="343090"/>
                  </a:lnTo>
                  <a:lnTo>
                    <a:pt x="123731" y="345495"/>
                  </a:lnTo>
                  <a:lnTo>
                    <a:pt x="103727" y="346329"/>
                  </a:lnTo>
                  <a:close/>
                </a:path>
                <a:path w="222884" h="346709">
                  <a:moveTo>
                    <a:pt x="157438" y="154114"/>
                  </a:moveTo>
                  <a:lnTo>
                    <a:pt x="100679" y="154114"/>
                  </a:lnTo>
                  <a:lnTo>
                    <a:pt x="108156" y="153257"/>
                  </a:lnTo>
                  <a:lnTo>
                    <a:pt x="114776" y="150685"/>
                  </a:lnTo>
                  <a:lnTo>
                    <a:pt x="135159" y="105599"/>
                  </a:lnTo>
                  <a:lnTo>
                    <a:pt x="135640" y="83915"/>
                  </a:lnTo>
                  <a:lnTo>
                    <a:pt x="135147" y="67350"/>
                  </a:lnTo>
                  <a:lnTo>
                    <a:pt x="125063" y="27432"/>
                  </a:lnTo>
                  <a:lnTo>
                    <a:pt x="102203" y="15240"/>
                  </a:lnTo>
                  <a:lnTo>
                    <a:pt x="222694" y="15240"/>
                  </a:lnTo>
                  <a:lnTo>
                    <a:pt x="222694" y="36576"/>
                  </a:lnTo>
                  <a:lnTo>
                    <a:pt x="178498" y="36576"/>
                  </a:lnTo>
                  <a:lnTo>
                    <a:pt x="183903" y="42948"/>
                  </a:lnTo>
                  <a:lnTo>
                    <a:pt x="201048" y="80105"/>
                  </a:lnTo>
                  <a:lnTo>
                    <a:pt x="201358" y="86963"/>
                  </a:lnTo>
                  <a:lnTo>
                    <a:pt x="200501" y="98990"/>
                  </a:lnTo>
                  <a:lnTo>
                    <a:pt x="180211" y="138303"/>
                  </a:lnTo>
                  <a:lnTo>
                    <a:pt x="161884" y="152019"/>
                  </a:lnTo>
                  <a:lnTo>
                    <a:pt x="157438" y="154114"/>
                  </a:lnTo>
                  <a:close/>
                </a:path>
                <a:path w="222884" h="346709">
                  <a:moveTo>
                    <a:pt x="108299" y="167830"/>
                  </a:moveTo>
                  <a:lnTo>
                    <a:pt x="106346" y="167806"/>
                  </a:lnTo>
                  <a:lnTo>
                    <a:pt x="100679" y="167640"/>
                  </a:lnTo>
                  <a:lnTo>
                    <a:pt x="91582" y="167187"/>
                  </a:lnTo>
                  <a:lnTo>
                    <a:pt x="79343" y="166306"/>
                  </a:lnTo>
                  <a:lnTo>
                    <a:pt x="122772" y="166306"/>
                  </a:lnTo>
                  <a:lnTo>
                    <a:pt x="117752" y="167235"/>
                  </a:lnTo>
                  <a:lnTo>
                    <a:pt x="108299" y="167830"/>
                  </a:lnTo>
                  <a:close/>
                </a:path>
                <a:path w="222884" h="346709">
                  <a:moveTo>
                    <a:pt x="154692" y="212121"/>
                  </a:moveTo>
                  <a:lnTo>
                    <a:pt x="82391" y="212121"/>
                  </a:lnTo>
                  <a:lnTo>
                    <a:pt x="125063" y="210502"/>
                  </a:lnTo>
                  <a:lnTo>
                    <a:pt x="148462" y="211350"/>
                  </a:lnTo>
                  <a:lnTo>
                    <a:pt x="154692" y="212121"/>
                  </a:lnTo>
                  <a:close/>
                </a:path>
                <a:path w="222884" h="346709">
                  <a:moveTo>
                    <a:pt x="186051" y="329565"/>
                  </a:moveTo>
                  <a:lnTo>
                    <a:pt x="109823" y="329565"/>
                  </a:lnTo>
                  <a:lnTo>
                    <a:pt x="126087" y="328993"/>
                  </a:lnTo>
                  <a:lnTo>
                    <a:pt x="140493" y="327279"/>
                  </a:lnTo>
                  <a:lnTo>
                    <a:pt x="178296" y="309181"/>
                  </a:lnTo>
                  <a:lnTo>
                    <a:pt x="183070" y="294512"/>
                  </a:lnTo>
                  <a:lnTo>
                    <a:pt x="183070" y="289845"/>
                  </a:lnTo>
                  <a:lnTo>
                    <a:pt x="135159" y="271938"/>
                  </a:lnTo>
                  <a:lnTo>
                    <a:pt x="88487" y="271557"/>
                  </a:lnTo>
                  <a:lnTo>
                    <a:pt x="222694" y="271557"/>
                  </a:lnTo>
                  <a:lnTo>
                    <a:pt x="210502" y="308229"/>
                  </a:lnTo>
                  <a:lnTo>
                    <a:pt x="186713" y="329231"/>
                  </a:lnTo>
                  <a:lnTo>
                    <a:pt x="186051" y="329565"/>
                  </a:lnTo>
                  <a:close/>
                </a:path>
              </a:pathLst>
            </a:custGeom>
            <a:solidFill>
              <a:srgbClr val="006633"/>
            </a:solidFill>
          </p:spPr>
          <p:txBody>
            <a:bodyPr wrap="square" lIns="0" tIns="0" rIns="0" bIns="0" rtlCol="0"/>
            <a:lstStyle/>
            <a:p>
              <a:endParaRPr/>
            </a:p>
          </p:txBody>
        </p:sp>
      </p:grpSp>
      <p:sp>
        <p:nvSpPr>
          <p:cNvPr id="32" name="object 32"/>
          <p:cNvSpPr/>
          <p:nvPr/>
        </p:nvSpPr>
        <p:spPr>
          <a:xfrm>
            <a:off x="989116" y="1558823"/>
            <a:ext cx="49866" cy="97490"/>
          </a:xfrm>
          <a:custGeom>
            <a:avLst/>
            <a:gdLst/>
            <a:ahLst/>
            <a:cxnLst/>
            <a:rect l="l" t="t" r="r" b="b"/>
            <a:pathLst>
              <a:path w="56515" h="110488">
                <a:moveTo>
                  <a:pt x="0" y="0"/>
                </a:moveTo>
                <a:lnTo>
                  <a:pt x="56483" y="0"/>
                </a:lnTo>
                <a:lnTo>
                  <a:pt x="56483" y="110489"/>
                </a:lnTo>
                <a:lnTo>
                  <a:pt x="0" y="110489"/>
                </a:lnTo>
                <a:lnTo>
                  <a:pt x="0" y="0"/>
                </a:lnTo>
                <a:close/>
              </a:path>
            </a:pathLst>
          </a:custGeom>
          <a:solidFill>
            <a:srgbClr val="00FF00"/>
          </a:solidFill>
        </p:spPr>
        <p:txBody>
          <a:bodyPr wrap="square" lIns="0" tIns="0" rIns="0" bIns="0" rtlCol="0"/>
          <a:lstStyle/>
          <a:p>
            <a:endParaRPr/>
          </a:p>
        </p:txBody>
      </p:sp>
      <p:grpSp>
        <p:nvGrpSpPr>
          <p:cNvPr id="33" name="object 33"/>
          <p:cNvGrpSpPr/>
          <p:nvPr/>
        </p:nvGrpSpPr>
        <p:grpSpPr>
          <a:xfrm>
            <a:off x="989109" y="1558827"/>
            <a:ext cx="814366" cy="250642"/>
            <a:chOff x="836709" y="1558827"/>
            <a:chExt cx="814366" cy="250642"/>
          </a:xfrm>
        </p:grpSpPr>
        <p:sp>
          <p:nvSpPr>
            <p:cNvPr id="34" name="object 34"/>
            <p:cNvSpPr/>
            <p:nvPr/>
          </p:nvSpPr>
          <p:spPr>
            <a:xfrm>
              <a:off x="836709" y="1558827"/>
              <a:ext cx="196663" cy="246529"/>
            </a:xfrm>
            <a:custGeom>
              <a:avLst/>
              <a:gdLst/>
              <a:ahLst/>
              <a:cxnLst/>
              <a:rect l="l" t="t" r="r" b="b"/>
              <a:pathLst>
                <a:path w="222884" h="279400">
                  <a:moveTo>
                    <a:pt x="222694" y="0"/>
                  </a:moveTo>
                  <a:lnTo>
                    <a:pt x="166306" y="0"/>
                  </a:lnTo>
                  <a:lnTo>
                    <a:pt x="166306" y="110490"/>
                  </a:lnTo>
                  <a:lnTo>
                    <a:pt x="0" y="110490"/>
                  </a:lnTo>
                  <a:lnTo>
                    <a:pt x="0" y="157480"/>
                  </a:lnTo>
                  <a:lnTo>
                    <a:pt x="0" y="279400"/>
                  </a:lnTo>
                  <a:lnTo>
                    <a:pt x="56489" y="279400"/>
                  </a:lnTo>
                  <a:lnTo>
                    <a:pt x="56489" y="157480"/>
                  </a:lnTo>
                  <a:lnTo>
                    <a:pt x="166306" y="157480"/>
                  </a:lnTo>
                  <a:lnTo>
                    <a:pt x="166306" y="279400"/>
                  </a:lnTo>
                  <a:lnTo>
                    <a:pt x="222694" y="279400"/>
                  </a:lnTo>
                  <a:lnTo>
                    <a:pt x="222694" y="157480"/>
                  </a:lnTo>
                  <a:lnTo>
                    <a:pt x="222694" y="110490"/>
                  </a:lnTo>
                  <a:lnTo>
                    <a:pt x="222694" y="0"/>
                  </a:lnTo>
                  <a:close/>
                </a:path>
              </a:pathLst>
            </a:custGeom>
            <a:solidFill>
              <a:srgbClr val="00FF00"/>
            </a:solidFill>
          </p:spPr>
          <p:txBody>
            <a:bodyPr wrap="square" lIns="0" tIns="0" rIns="0" bIns="0" rtlCol="0"/>
            <a:lstStyle/>
            <a:p>
              <a:endParaRPr/>
            </a:p>
          </p:txBody>
        </p:sp>
        <p:pic>
          <p:nvPicPr>
            <p:cNvPr id="35" name="object 35"/>
            <p:cNvPicPr/>
            <p:nvPr/>
          </p:nvPicPr>
          <p:blipFill>
            <a:blip r:embed="rId14"/>
            <a:stretch>
              <a:fillRect/>
            </a:stretch>
          </p:blipFill>
          <p:spPr>
            <a:xfrm>
              <a:off x="1072290" y="1622219"/>
              <a:ext cx="168172" cy="187166"/>
            </a:xfrm>
            <a:prstGeom prst="rect">
              <a:avLst/>
            </a:prstGeom>
          </p:spPr>
        </p:pic>
        <p:pic>
          <p:nvPicPr>
            <p:cNvPr id="36" name="object 36"/>
            <p:cNvPicPr/>
            <p:nvPr/>
          </p:nvPicPr>
          <p:blipFill>
            <a:blip r:embed="rId15"/>
            <a:stretch>
              <a:fillRect/>
            </a:stretch>
          </p:blipFill>
          <p:spPr>
            <a:xfrm>
              <a:off x="1276854" y="1622219"/>
              <a:ext cx="162793" cy="183131"/>
            </a:xfrm>
            <a:prstGeom prst="rect">
              <a:avLst/>
            </a:prstGeom>
          </p:spPr>
        </p:pic>
        <p:sp>
          <p:nvSpPr>
            <p:cNvPr id="37" name="object 37"/>
            <p:cNvSpPr/>
            <p:nvPr/>
          </p:nvSpPr>
          <p:spPr>
            <a:xfrm>
              <a:off x="1477384" y="1559018"/>
              <a:ext cx="173691" cy="250451"/>
            </a:xfrm>
            <a:custGeom>
              <a:avLst/>
              <a:gdLst/>
              <a:ahLst/>
              <a:cxnLst/>
              <a:rect l="l" t="t" r="r" b="b"/>
              <a:pathLst>
                <a:path w="196850" h="283844">
                  <a:moveTo>
                    <a:pt x="196786" y="100679"/>
                  </a:moveTo>
                  <a:lnTo>
                    <a:pt x="143351" y="100679"/>
                  </a:lnTo>
                  <a:lnTo>
                    <a:pt x="143351" y="0"/>
                  </a:lnTo>
                  <a:lnTo>
                    <a:pt x="196786" y="0"/>
                  </a:lnTo>
                  <a:lnTo>
                    <a:pt x="196786" y="100679"/>
                  </a:lnTo>
                  <a:close/>
                </a:path>
                <a:path w="196850" h="283844">
                  <a:moveTo>
                    <a:pt x="83915" y="283749"/>
                  </a:moveTo>
                  <a:lnTo>
                    <a:pt x="37529" y="268319"/>
                  </a:lnTo>
                  <a:lnTo>
                    <a:pt x="5905" y="221753"/>
                  </a:lnTo>
                  <a:lnTo>
                    <a:pt x="0" y="176974"/>
                  </a:lnTo>
                  <a:lnTo>
                    <a:pt x="1452" y="153202"/>
                  </a:lnTo>
                  <a:lnTo>
                    <a:pt x="13501" y="114301"/>
                  </a:lnTo>
                  <a:lnTo>
                    <a:pt x="51446" y="78533"/>
                  </a:lnTo>
                  <a:lnTo>
                    <a:pt x="85439" y="71627"/>
                  </a:lnTo>
                  <a:lnTo>
                    <a:pt x="101774" y="73381"/>
                  </a:lnTo>
                  <a:lnTo>
                    <a:pt x="116681" y="78724"/>
                  </a:lnTo>
                  <a:lnTo>
                    <a:pt x="130444" y="87781"/>
                  </a:lnTo>
                  <a:lnTo>
                    <a:pt x="143351" y="100679"/>
                  </a:lnTo>
                  <a:lnTo>
                    <a:pt x="196786" y="100679"/>
                  </a:lnTo>
                  <a:lnTo>
                    <a:pt x="196786" y="112871"/>
                  </a:lnTo>
                  <a:lnTo>
                    <a:pt x="99155" y="112871"/>
                  </a:lnTo>
                  <a:lnTo>
                    <a:pt x="90295" y="113752"/>
                  </a:lnTo>
                  <a:lnTo>
                    <a:pt x="57531" y="147554"/>
                  </a:lnTo>
                  <a:lnTo>
                    <a:pt x="54864" y="173926"/>
                  </a:lnTo>
                  <a:lnTo>
                    <a:pt x="55411" y="188809"/>
                  </a:lnTo>
                  <a:lnTo>
                    <a:pt x="69968" y="230052"/>
                  </a:lnTo>
                  <a:lnTo>
                    <a:pt x="99155" y="240982"/>
                  </a:lnTo>
                  <a:lnTo>
                    <a:pt x="196786" y="240982"/>
                  </a:lnTo>
                  <a:lnTo>
                    <a:pt x="196786" y="250221"/>
                  </a:lnTo>
                  <a:lnTo>
                    <a:pt x="147923" y="250221"/>
                  </a:lnTo>
                  <a:lnTo>
                    <a:pt x="141041" y="257913"/>
                  </a:lnTo>
                  <a:lnTo>
                    <a:pt x="134016" y="264890"/>
                  </a:lnTo>
                  <a:lnTo>
                    <a:pt x="92821" y="283202"/>
                  </a:lnTo>
                  <a:lnTo>
                    <a:pt x="83915" y="283749"/>
                  </a:lnTo>
                  <a:close/>
                </a:path>
                <a:path w="196850" h="283844">
                  <a:moveTo>
                    <a:pt x="196786" y="240982"/>
                  </a:moveTo>
                  <a:lnTo>
                    <a:pt x="99155" y="240982"/>
                  </a:lnTo>
                  <a:lnTo>
                    <a:pt x="108013" y="240101"/>
                  </a:lnTo>
                  <a:lnTo>
                    <a:pt x="116300" y="237362"/>
                  </a:lnTo>
                  <a:lnTo>
                    <a:pt x="140684" y="206120"/>
                  </a:lnTo>
                  <a:lnTo>
                    <a:pt x="143351" y="178498"/>
                  </a:lnTo>
                  <a:lnTo>
                    <a:pt x="142732" y="162441"/>
                  </a:lnTo>
                  <a:lnTo>
                    <a:pt x="124872" y="121229"/>
                  </a:lnTo>
                  <a:lnTo>
                    <a:pt x="99155" y="112871"/>
                  </a:lnTo>
                  <a:lnTo>
                    <a:pt x="196786" y="112871"/>
                  </a:lnTo>
                  <a:lnTo>
                    <a:pt x="196786" y="240982"/>
                  </a:lnTo>
                  <a:close/>
                </a:path>
                <a:path w="196850" h="283844">
                  <a:moveTo>
                    <a:pt x="196786" y="279177"/>
                  </a:moveTo>
                  <a:lnTo>
                    <a:pt x="147923" y="279177"/>
                  </a:lnTo>
                  <a:lnTo>
                    <a:pt x="147923" y="250221"/>
                  </a:lnTo>
                  <a:lnTo>
                    <a:pt x="196786" y="250221"/>
                  </a:lnTo>
                  <a:lnTo>
                    <a:pt x="196786" y="279177"/>
                  </a:lnTo>
                  <a:close/>
                </a:path>
              </a:pathLst>
            </a:custGeom>
            <a:solidFill>
              <a:srgbClr val="00FF00"/>
            </a:solidFill>
          </p:spPr>
          <p:txBody>
            <a:bodyPr wrap="square" lIns="0" tIns="0" rIns="0" bIns="0" rtlCol="0"/>
            <a:lstStyle/>
            <a:p>
              <a:endParaRPr/>
            </a:p>
          </p:txBody>
        </p:sp>
      </p:grpSp>
      <p:sp>
        <p:nvSpPr>
          <p:cNvPr id="38" name="object 38"/>
          <p:cNvSpPr/>
          <p:nvPr/>
        </p:nvSpPr>
        <p:spPr>
          <a:xfrm>
            <a:off x="1850315" y="1557170"/>
            <a:ext cx="48745" cy="248771"/>
          </a:xfrm>
          <a:custGeom>
            <a:avLst/>
            <a:gdLst/>
            <a:ahLst/>
            <a:cxnLst/>
            <a:rect l="l" t="t" r="r" b="b"/>
            <a:pathLst>
              <a:path w="55244" h="281939">
                <a:moveTo>
                  <a:pt x="54863" y="281940"/>
                </a:moveTo>
                <a:lnTo>
                  <a:pt x="0" y="281940"/>
                </a:lnTo>
                <a:lnTo>
                  <a:pt x="0" y="0"/>
                </a:lnTo>
                <a:lnTo>
                  <a:pt x="54863" y="0"/>
                </a:lnTo>
                <a:lnTo>
                  <a:pt x="54863" y="281940"/>
                </a:lnTo>
                <a:close/>
              </a:path>
            </a:pathLst>
          </a:custGeom>
          <a:solidFill>
            <a:srgbClr val="00FF00"/>
          </a:solidFill>
        </p:spPr>
        <p:txBody>
          <a:bodyPr wrap="square" lIns="0" tIns="0" rIns="0" bIns="0" rtlCol="0"/>
          <a:lstStyle/>
          <a:p>
            <a:endParaRPr/>
          </a:p>
        </p:txBody>
      </p:sp>
      <p:sp>
        <p:nvSpPr>
          <p:cNvPr id="39" name="object 39"/>
          <p:cNvSpPr/>
          <p:nvPr/>
        </p:nvSpPr>
        <p:spPr>
          <a:xfrm>
            <a:off x="1946036" y="1559018"/>
            <a:ext cx="48745" cy="246529"/>
          </a:xfrm>
          <a:custGeom>
            <a:avLst/>
            <a:gdLst/>
            <a:ahLst/>
            <a:cxnLst/>
            <a:rect l="l" t="t" r="r" b="b"/>
            <a:pathLst>
              <a:path w="55244" h="279400">
                <a:moveTo>
                  <a:pt x="54965" y="76200"/>
                </a:moveTo>
                <a:lnTo>
                  <a:pt x="0" y="76200"/>
                </a:lnTo>
                <a:lnTo>
                  <a:pt x="0" y="279184"/>
                </a:lnTo>
                <a:lnTo>
                  <a:pt x="54965" y="279184"/>
                </a:lnTo>
                <a:lnTo>
                  <a:pt x="54965" y="76200"/>
                </a:lnTo>
                <a:close/>
              </a:path>
              <a:path w="55244" h="279400">
                <a:moveTo>
                  <a:pt x="54965" y="0"/>
                </a:moveTo>
                <a:lnTo>
                  <a:pt x="0" y="0"/>
                </a:lnTo>
                <a:lnTo>
                  <a:pt x="0" y="48768"/>
                </a:lnTo>
                <a:lnTo>
                  <a:pt x="54965" y="48768"/>
                </a:lnTo>
                <a:lnTo>
                  <a:pt x="54965" y="0"/>
                </a:lnTo>
                <a:close/>
              </a:path>
            </a:pathLst>
          </a:custGeom>
          <a:solidFill>
            <a:srgbClr val="00FF00"/>
          </a:solidFill>
        </p:spPr>
        <p:txBody>
          <a:bodyPr wrap="square" lIns="0" tIns="0" rIns="0" bIns="0" rtlCol="0"/>
          <a:lstStyle/>
          <a:p>
            <a:endParaRPr/>
          </a:p>
        </p:txBody>
      </p:sp>
      <p:grpSp>
        <p:nvGrpSpPr>
          <p:cNvPr id="40" name="object 40"/>
          <p:cNvGrpSpPr/>
          <p:nvPr/>
        </p:nvGrpSpPr>
        <p:grpSpPr>
          <a:xfrm>
            <a:off x="2041600" y="1622220"/>
            <a:ext cx="375901" cy="256054"/>
            <a:chOff x="1889200" y="1622219"/>
            <a:chExt cx="375901" cy="256054"/>
          </a:xfrm>
        </p:grpSpPr>
        <p:pic>
          <p:nvPicPr>
            <p:cNvPr id="41" name="object 41"/>
            <p:cNvPicPr/>
            <p:nvPr/>
          </p:nvPicPr>
          <p:blipFill>
            <a:blip r:embed="rId16"/>
            <a:stretch>
              <a:fillRect/>
            </a:stretch>
          </p:blipFill>
          <p:spPr>
            <a:xfrm>
              <a:off x="1889200" y="1622219"/>
              <a:ext cx="164222" cy="183131"/>
            </a:xfrm>
            <a:prstGeom prst="rect">
              <a:avLst/>
            </a:prstGeom>
          </p:spPr>
        </p:pic>
        <p:sp>
          <p:nvSpPr>
            <p:cNvPr id="42" name="object 42"/>
            <p:cNvSpPr/>
            <p:nvPr/>
          </p:nvSpPr>
          <p:spPr>
            <a:xfrm>
              <a:off x="2089729" y="1622219"/>
              <a:ext cx="175372" cy="256054"/>
            </a:xfrm>
            <a:custGeom>
              <a:avLst/>
              <a:gdLst/>
              <a:ahLst/>
              <a:cxnLst/>
              <a:rect l="l" t="t" r="r" b="b"/>
              <a:pathLst>
                <a:path w="198755" h="290194">
                  <a:moveTo>
                    <a:pt x="83915" y="207549"/>
                  </a:moveTo>
                  <a:lnTo>
                    <a:pt x="32480" y="188221"/>
                  </a:lnTo>
                  <a:lnTo>
                    <a:pt x="4774" y="142875"/>
                  </a:lnTo>
                  <a:lnTo>
                    <a:pt x="0" y="105346"/>
                  </a:lnTo>
                  <a:lnTo>
                    <a:pt x="1668" y="81574"/>
                  </a:lnTo>
                  <a:lnTo>
                    <a:pt x="14184" y="42673"/>
                  </a:lnTo>
                  <a:lnTo>
                    <a:pt x="52101" y="6905"/>
                  </a:lnTo>
                  <a:lnTo>
                    <a:pt x="85439" y="0"/>
                  </a:lnTo>
                  <a:lnTo>
                    <a:pt x="103789" y="2038"/>
                  </a:lnTo>
                  <a:lnTo>
                    <a:pt x="120157" y="8239"/>
                  </a:lnTo>
                  <a:lnTo>
                    <a:pt x="134811" y="18725"/>
                  </a:lnTo>
                  <a:lnTo>
                    <a:pt x="148018" y="33623"/>
                  </a:lnTo>
                  <a:lnTo>
                    <a:pt x="198310" y="33623"/>
                  </a:lnTo>
                  <a:lnTo>
                    <a:pt x="198310" y="41243"/>
                  </a:lnTo>
                  <a:lnTo>
                    <a:pt x="99155" y="41243"/>
                  </a:lnTo>
                  <a:lnTo>
                    <a:pt x="90320" y="42124"/>
                  </a:lnTo>
                  <a:lnTo>
                    <a:pt x="58388" y="74783"/>
                  </a:lnTo>
                  <a:lnTo>
                    <a:pt x="54959" y="102298"/>
                  </a:lnTo>
                  <a:lnTo>
                    <a:pt x="55816" y="117181"/>
                  </a:lnTo>
                  <a:lnTo>
                    <a:pt x="74937" y="155781"/>
                  </a:lnTo>
                  <a:lnTo>
                    <a:pt x="198310" y="164782"/>
                  </a:lnTo>
                  <a:lnTo>
                    <a:pt x="198310" y="175545"/>
                  </a:lnTo>
                  <a:lnTo>
                    <a:pt x="144970" y="175545"/>
                  </a:lnTo>
                  <a:lnTo>
                    <a:pt x="131787" y="189547"/>
                  </a:lnTo>
                  <a:lnTo>
                    <a:pt x="117300" y="199548"/>
                  </a:lnTo>
                  <a:lnTo>
                    <a:pt x="101384" y="205549"/>
                  </a:lnTo>
                  <a:lnTo>
                    <a:pt x="83915" y="207549"/>
                  </a:lnTo>
                  <a:close/>
                </a:path>
                <a:path w="198755" h="290194">
                  <a:moveTo>
                    <a:pt x="198310" y="33623"/>
                  </a:moveTo>
                  <a:lnTo>
                    <a:pt x="148018" y="33623"/>
                  </a:lnTo>
                  <a:lnTo>
                    <a:pt x="148018" y="4572"/>
                  </a:lnTo>
                  <a:lnTo>
                    <a:pt x="198310" y="4572"/>
                  </a:lnTo>
                  <a:lnTo>
                    <a:pt x="198310" y="33623"/>
                  </a:lnTo>
                  <a:close/>
                </a:path>
                <a:path w="198755" h="290194">
                  <a:moveTo>
                    <a:pt x="198310" y="164782"/>
                  </a:moveTo>
                  <a:lnTo>
                    <a:pt x="99155" y="164782"/>
                  </a:lnTo>
                  <a:lnTo>
                    <a:pt x="108253" y="163687"/>
                  </a:lnTo>
                  <a:lnTo>
                    <a:pt x="117074" y="160591"/>
                  </a:lnTo>
                  <a:lnTo>
                    <a:pt x="141732" y="130111"/>
                  </a:lnTo>
                  <a:lnTo>
                    <a:pt x="144907" y="102298"/>
                  </a:lnTo>
                  <a:lnTo>
                    <a:pt x="144351" y="88884"/>
                  </a:lnTo>
                  <a:lnTo>
                    <a:pt x="125555" y="49601"/>
                  </a:lnTo>
                  <a:lnTo>
                    <a:pt x="99155" y="41243"/>
                  </a:lnTo>
                  <a:lnTo>
                    <a:pt x="198310" y="41243"/>
                  </a:lnTo>
                  <a:lnTo>
                    <a:pt x="198310" y="164782"/>
                  </a:lnTo>
                  <a:close/>
                </a:path>
                <a:path w="198755" h="290194">
                  <a:moveTo>
                    <a:pt x="189421" y="248697"/>
                  </a:moveTo>
                  <a:lnTo>
                    <a:pt x="100679" y="248697"/>
                  </a:lnTo>
                  <a:lnTo>
                    <a:pt x="110372" y="248388"/>
                  </a:lnTo>
                  <a:lnTo>
                    <a:pt x="118788" y="247364"/>
                  </a:lnTo>
                  <a:lnTo>
                    <a:pt x="141922" y="228885"/>
                  </a:lnTo>
                  <a:lnTo>
                    <a:pt x="143446" y="224313"/>
                  </a:lnTo>
                  <a:lnTo>
                    <a:pt x="144970" y="216693"/>
                  </a:lnTo>
                  <a:lnTo>
                    <a:pt x="144970" y="175545"/>
                  </a:lnTo>
                  <a:lnTo>
                    <a:pt x="198310" y="175545"/>
                  </a:lnTo>
                  <a:lnTo>
                    <a:pt x="196977" y="218217"/>
                  </a:lnTo>
                  <a:lnTo>
                    <a:pt x="192214" y="241077"/>
                  </a:lnTo>
                  <a:lnTo>
                    <a:pt x="189421" y="248697"/>
                  </a:lnTo>
                  <a:close/>
                </a:path>
                <a:path w="198755" h="290194">
                  <a:moveTo>
                    <a:pt x="102203" y="289941"/>
                  </a:moveTo>
                  <a:lnTo>
                    <a:pt x="57626" y="285369"/>
                  </a:lnTo>
                  <a:lnTo>
                    <a:pt x="19875" y="262803"/>
                  </a:lnTo>
                  <a:lnTo>
                    <a:pt x="7620" y="227361"/>
                  </a:lnTo>
                  <a:lnTo>
                    <a:pt x="7620" y="221265"/>
                  </a:lnTo>
                  <a:lnTo>
                    <a:pt x="68675" y="228885"/>
                  </a:lnTo>
                  <a:lnTo>
                    <a:pt x="71723" y="241077"/>
                  </a:lnTo>
                  <a:lnTo>
                    <a:pt x="76295" y="242601"/>
                  </a:lnTo>
                  <a:lnTo>
                    <a:pt x="80867" y="247173"/>
                  </a:lnTo>
                  <a:lnTo>
                    <a:pt x="88487" y="248697"/>
                  </a:lnTo>
                  <a:lnTo>
                    <a:pt x="189421" y="248697"/>
                  </a:lnTo>
                  <a:lnTo>
                    <a:pt x="163449" y="277368"/>
                  </a:lnTo>
                  <a:lnTo>
                    <a:pt x="115362" y="289631"/>
                  </a:lnTo>
                  <a:lnTo>
                    <a:pt x="102203" y="289941"/>
                  </a:lnTo>
                  <a:close/>
                </a:path>
              </a:pathLst>
            </a:custGeom>
            <a:solidFill>
              <a:srgbClr val="00FF00"/>
            </a:solidFill>
          </p:spPr>
          <p:txBody>
            <a:bodyPr wrap="square" lIns="0" tIns="0" rIns="0" bIns="0" rtlCol="0"/>
            <a:lstStyle/>
            <a:p>
              <a:endParaRPr/>
            </a:p>
          </p:txBody>
        </p:sp>
      </p:grpSp>
      <p:grpSp>
        <p:nvGrpSpPr>
          <p:cNvPr id="43" name="object 43"/>
          <p:cNvGrpSpPr/>
          <p:nvPr/>
        </p:nvGrpSpPr>
        <p:grpSpPr>
          <a:xfrm>
            <a:off x="2545023" y="1559019"/>
            <a:ext cx="580465" cy="250451"/>
            <a:chOff x="2392623" y="1559018"/>
            <a:chExt cx="580465" cy="250451"/>
          </a:xfrm>
        </p:grpSpPr>
        <p:pic>
          <p:nvPicPr>
            <p:cNvPr id="44" name="object 44"/>
            <p:cNvPicPr/>
            <p:nvPr/>
          </p:nvPicPr>
          <p:blipFill>
            <a:blip r:embed="rId17"/>
            <a:stretch>
              <a:fillRect/>
            </a:stretch>
          </p:blipFill>
          <p:spPr>
            <a:xfrm>
              <a:off x="2392623" y="1622219"/>
              <a:ext cx="168172" cy="187166"/>
            </a:xfrm>
            <a:prstGeom prst="rect">
              <a:avLst/>
            </a:prstGeom>
          </p:spPr>
        </p:pic>
        <p:pic>
          <p:nvPicPr>
            <p:cNvPr id="45" name="object 45"/>
            <p:cNvPicPr/>
            <p:nvPr/>
          </p:nvPicPr>
          <p:blipFill>
            <a:blip r:embed="rId18"/>
            <a:stretch>
              <a:fillRect/>
            </a:stretch>
          </p:blipFill>
          <p:spPr>
            <a:xfrm>
              <a:off x="2597186" y="1622219"/>
              <a:ext cx="162793" cy="183131"/>
            </a:xfrm>
            <a:prstGeom prst="rect">
              <a:avLst/>
            </a:prstGeom>
          </p:spPr>
        </p:pic>
        <p:sp>
          <p:nvSpPr>
            <p:cNvPr id="46" name="object 46"/>
            <p:cNvSpPr/>
            <p:nvPr/>
          </p:nvSpPr>
          <p:spPr>
            <a:xfrm>
              <a:off x="2797716" y="1559018"/>
              <a:ext cx="175372" cy="250451"/>
            </a:xfrm>
            <a:custGeom>
              <a:avLst/>
              <a:gdLst/>
              <a:ahLst/>
              <a:cxnLst/>
              <a:rect l="l" t="t" r="r" b="b"/>
              <a:pathLst>
                <a:path w="198754" h="283844">
                  <a:moveTo>
                    <a:pt x="198310" y="100679"/>
                  </a:moveTo>
                  <a:lnTo>
                    <a:pt x="143351" y="100679"/>
                  </a:lnTo>
                  <a:lnTo>
                    <a:pt x="143351" y="0"/>
                  </a:lnTo>
                  <a:lnTo>
                    <a:pt x="198310" y="0"/>
                  </a:lnTo>
                  <a:lnTo>
                    <a:pt x="198310" y="100679"/>
                  </a:lnTo>
                  <a:close/>
                </a:path>
                <a:path w="198754" h="283844">
                  <a:moveTo>
                    <a:pt x="83915" y="283749"/>
                  </a:moveTo>
                  <a:lnTo>
                    <a:pt x="37529" y="268319"/>
                  </a:lnTo>
                  <a:lnTo>
                    <a:pt x="5905" y="221753"/>
                  </a:lnTo>
                  <a:lnTo>
                    <a:pt x="0" y="176974"/>
                  </a:lnTo>
                  <a:lnTo>
                    <a:pt x="1452" y="153202"/>
                  </a:lnTo>
                  <a:lnTo>
                    <a:pt x="13501" y="114301"/>
                  </a:lnTo>
                  <a:lnTo>
                    <a:pt x="51446" y="78533"/>
                  </a:lnTo>
                  <a:lnTo>
                    <a:pt x="85439" y="71627"/>
                  </a:lnTo>
                  <a:lnTo>
                    <a:pt x="101988" y="73381"/>
                  </a:lnTo>
                  <a:lnTo>
                    <a:pt x="117252" y="78724"/>
                  </a:lnTo>
                  <a:lnTo>
                    <a:pt x="131087" y="87781"/>
                  </a:lnTo>
                  <a:lnTo>
                    <a:pt x="143351" y="100679"/>
                  </a:lnTo>
                  <a:lnTo>
                    <a:pt x="198310" y="100679"/>
                  </a:lnTo>
                  <a:lnTo>
                    <a:pt x="198310" y="112871"/>
                  </a:lnTo>
                  <a:lnTo>
                    <a:pt x="99155" y="112871"/>
                  </a:lnTo>
                  <a:lnTo>
                    <a:pt x="90295" y="113752"/>
                  </a:lnTo>
                  <a:lnTo>
                    <a:pt x="58102" y="147554"/>
                  </a:lnTo>
                  <a:lnTo>
                    <a:pt x="54864" y="173926"/>
                  </a:lnTo>
                  <a:lnTo>
                    <a:pt x="55435" y="188809"/>
                  </a:lnTo>
                  <a:lnTo>
                    <a:pt x="70571" y="230052"/>
                  </a:lnTo>
                  <a:lnTo>
                    <a:pt x="99155" y="240982"/>
                  </a:lnTo>
                  <a:lnTo>
                    <a:pt x="198310" y="240982"/>
                  </a:lnTo>
                  <a:lnTo>
                    <a:pt x="198310" y="250221"/>
                  </a:lnTo>
                  <a:lnTo>
                    <a:pt x="147923" y="250221"/>
                  </a:lnTo>
                  <a:lnTo>
                    <a:pt x="141684" y="257913"/>
                  </a:lnTo>
                  <a:lnTo>
                    <a:pt x="134588" y="264890"/>
                  </a:lnTo>
                  <a:lnTo>
                    <a:pt x="92821" y="283202"/>
                  </a:lnTo>
                  <a:lnTo>
                    <a:pt x="83915" y="283749"/>
                  </a:lnTo>
                  <a:close/>
                </a:path>
                <a:path w="198754" h="283844">
                  <a:moveTo>
                    <a:pt x="198310" y="240982"/>
                  </a:moveTo>
                  <a:lnTo>
                    <a:pt x="99155" y="240982"/>
                  </a:lnTo>
                  <a:lnTo>
                    <a:pt x="108013" y="240101"/>
                  </a:lnTo>
                  <a:lnTo>
                    <a:pt x="116300" y="237362"/>
                  </a:lnTo>
                  <a:lnTo>
                    <a:pt x="141446" y="206120"/>
                  </a:lnTo>
                  <a:lnTo>
                    <a:pt x="144875" y="178498"/>
                  </a:lnTo>
                  <a:lnTo>
                    <a:pt x="144018" y="162441"/>
                  </a:lnTo>
                  <a:lnTo>
                    <a:pt x="124872" y="121229"/>
                  </a:lnTo>
                  <a:lnTo>
                    <a:pt x="99155" y="112871"/>
                  </a:lnTo>
                  <a:lnTo>
                    <a:pt x="198310" y="112871"/>
                  </a:lnTo>
                  <a:lnTo>
                    <a:pt x="198310" y="240982"/>
                  </a:lnTo>
                  <a:close/>
                </a:path>
                <a:path w="198754" h="283844">
                  <a:moveTo>
                    <a:pt x="198310" y="279177"/>
                  </a:moveTo>
                  <a:lnTo>
                    <a:pt x="147923" y="279177"/>
                  </a:lnTo>
                  <a:lnTo>
                    <a:pt x="147923" y="250221"/>
                  </a:lnTo>
                  <a:lnTo>
                    <a:pt x="198310" y="250221"/>
                  </a:lnTo>
                  <a:lnTo>
                    <a:pt x="198310" y="279177"/>
                  </a:lnTo>
                  <a:close/>
                </a:path>
              </a:pathLst>
            </a:custGeom>
            <a:solidFill>
              <a:srgbClr val="00FF00"/>
            </a:solidFill>
          </p:spPr>
          <p:txBody>
            <a:bodyPr wrap="square" lIns="0" tIns="0" rIns="0" bIns="0" rtlCol="0"/>
            <a:lstStyle/>
            <a:p>
              <a:endParaRPr/>
            </a:p>
          </p:txBody>
        </p:sp>
      </p:grpSp>
      <p:grpSp>
        <p:nvGrpSpPr>
          <p:cNvPr id="47" name="object 47"/>
          <p:cNvGrpSpPr/>
          <p:nvPr/>
        </p:nvGrpSpPr>
        <p:grpSpPr>
          <a:xfrm>
            <a:off x="3259651" y="1554900"/>
            <a:ext cx="1747025" cy="319451"/>
            <a:chOff x="3107251" y="1554900"/>
            <a:chExt cx="1747025" cy="319451"/>
          </a:xfrm>
        </p:grpSpPr>
        <p:sp>
          <p:nvSpPr>
            <p:cNvPr id="48" name="object 48"/>
            <p:cNvSpPr/>
            <p:nvPr/>
          </p:nvSpPr>
          <p:spPr>
            <a:xfrm>
              <a:off x="3107251" y="1554900"/>
              <a:ext cx="200584" cy="254934"/>
            </a:xfrm>
            <a:custGeom>
              <a:avLst/>
              <a:gdLst/>
              <a:ahLst/>
              <a:cxnLst/>
              <a:rect l="l" t="t" r="r" b="b"/>
              <a:pathLst>
                <a:path w="227327" h="288925">
                  <a:moveTo>
                    <a:pt x="114395" y="288417"/>
                  </a:moveTo>
                  <a:lnTo>
                    <a:pt x="67710" y="282511"/>
                  </a:lnTo>
                  <a:lnTo>
                    <a:pt x="33528" y="264033"/>
                  </a:lnTo>
                  <a:lnTo>
                    <a:pt x="3952" y="214861"/>
                  </a:lnTo>
                  <a:lnTo>
                    <a:pt x="0" y="192309"/>
                  </a:lnTo>
                  <a:lnTo>
                    <a:pt x="54959" y="187737"/>
                  </a:lnTo>
                  <a:lnTo>
                    <a:pt x="57840" y="200596"/>
                  </a:lnTo>
                  <a:lnTo>
                    <a:pt x="62007" y="211740"/>
                  </a:lnTo>
                  <a:lnTo>
                    <a:pt x="92487" y="237839"/>
                  </a:lnTo>
                  <a:lnTo>
                    <a:pt x="115919" y="241077"/>
                  </a:lnTo>
                  <a:lnTo>
                    <a:pt x="128779" y="240458"/>
                  </a:lnTo>
                  <a:lnTo>
                    <a:pt x="163163" y="223123"/>
                  </a:lnTo>
                  <a:lnTo>
                    <a:pt x="170878" y="202977"/>
                  </a:lnTo>
                  <a:lnTo>
                    <a:pt x="170878" y="195357"/>
                  </a:lnTo>
                  <a:lnTo>
                    <a:pt x="137731" y="171686"/>
                  </a:lnTo>
                  <a:lnTo>
                    <a:pt x="99155" y="161734"/>
                  </a:lnTo>
                  <a:lnTo>
                    <a:pt x="78008" y="155733"/>
                  </a:lnTo>
                  <a:lnTo>
                    <a:pt x="35052" y="134302"/>
                  </a:lnTo>
                  <a:lnTo>
                    <a:pt x="10834" y="93542"/>
                  </a:lnTo>
                  <a:lnTo>
                    <a:pt x="9144" y="77819"/>
                  </a:lnTo>
                  <a:lnTo>
                    <a:pt x="9977" y="66889"/>
                  </a:lnTo>
                  <a:lnTo>
                    <a:pt x="27885" y="28098"/>
                  </a:lnTo>
                  <a:lnTo>
                    <a:pt x="68484" y="5183"/>
                  </a:lnTo>
                  <a:lnTo>
                    <a:pt x="111347" y="0"/>
                  </a:lnTo>
                  <a:lnTo>
                    <a:pt x="136174" y="1443"/>
                  </a:lnTo>
                  <a:lnTo>
                    <a:pt x="176149" y="12939"/>
                  </a:lnTo>
                  <a:lnTo>
                    <a:pt x="211455" y="49434"/>
                  </a:lnTo>
                  <a:lnTo>
                    <a:pt x="219646" y="83915"/>
                  </a:lnTo>
                  <a:lnTo>
                    <a:pt x="163258" y="87058"/>
                  </a:lnTo>
                  <a:lnTo>
                    <a:pt x="160637" y="76430"/>
                  </a:lnTo>
                  <a:lnTo>
                    <a:pt x="157150" y="67544"/>
                  </a:lnTo>
                  <a:lnTo>
                    <a:pt x="122181" y="46386"/>
                  </a:lnTo>
                  <a:lnTo>
                    <a:pt x="111347" y="45815"/>
                  </a:lnTo>
                  <a:lnTo>
                    <a:pt x="99607" y="46410"/>
                  </a:lnTo>
                  <a:lnTo>
                    <a:pt x="64103" y="65627"/>
                  </a:lnTo>
                  <a:lnTo>
                    <a:pt x="64103" y="80867"/>
                  </a:lnTo>
                  <a:lnTo>
                    <a:pt x="104941" y="104465"/>
                  </a:lnTo>
                  <a:lnTo>
                    <a:pt x="142977" y="114514"/>
                  </a:lnTo>
                  <a:lnTo>
                    <a:pt x="159817" y="119253"/>
                  </a:lnTo>
                  <a:lnTo>
                    <a:pt x="202692" y="141732"/>
                  </a:lnTo>
                  <a:lnTo>
                    <a:pt x="224028" y="177819"/>
                  </a:lnTo>
                  <a:lnTo>
                    <a:pt x="227266" y="202977"/>
                  </a:lnTo>
                  <a:lnTo>
                    <a:pt x="226409" y="214383"/>
                  </a:lnTo>
                  <a:lnTo>
                    <a:pt x="206097" y="256944"/>
                  </a:lnTo>
                  <a:lnTo>
                    <a:pt x="162910" y="283273"/>
                  </a:lnTo>
                  <a:lnTo>
                    <a:pt x="132079" y="287845"/>
                  </a:lnTo>
                  <a:lnTo>
                    <a:pt x="114395" y="288417"/>
                  </a:lnTo>
                  <a:close/>
                </a:path>
              </a:pathLst>
            </a:custGeom>
            <a:solidFill>
              <a:srgbClr val="00FF00"/>
            </a:solidFill>
          </p:spPr>
          <p:txBody>
            <a:bodyPr wrap="square" lIns="0" tIns="0" rIns="0" bIns="0" rtlCol="0"/>
            <a:lstStyle/>
            <a:p>
              <a:endParaRPr/>
            </a:p>
          </p:txBody>
        </p:sp>
        <p:pic>
          <p:nvPicPr>
            <p:cNvPr id="49" name="object 49"/>
            <p:cNvPicPr/>
            <p:nvPr/>
          </p:nvPicPr>
          <p:blipFill>
            <a:blip r:embed="rId19"/>
            <a:stretch>
              <a:fillRect/>
            </a:stretch>
          </p:blipFill>
          <p:spPr>
            <a:xfrm>
              <a:off x="3334758" y="1622219"/>
              <a:ext cx="168172" cy="187166"/>
            </a:xfrm>
            <a:prstGeom prst="rect">
              <a:avLst/>
            </a:prstGeom>
          </p:spPr>
        </p:pic>
        <p:sp>
          <p:nvSpPr>
            <p:cNvPr id="50" name="object 50"/>
            <p:cNvSpPr/>
            <p:nvPr/>
          </p:nvSpPr>
          <p:spPr>
            <a:xfrm>
              <a:off x="3539321" y="1622219"/>
              <a:ext cx="175372" cy="252132"/>
            </a:xfrm>
            <a:custGeom>
              <a:avLst/>
              <a:gdLst/>
              <a:ahLst/>
              <a:cxnLst/>
              <a:rect l="l" t="t" r="r" b="b"/>
              <a:pathLst>
                <a:path w="198754" h="285750">
                  <a:moveTo>
                    <a:pt x="179313" y="35147"/>
                  </a:moveTo>
                  <a:lnTo>
                    <a:pt x="50292" y="35147"/>
                  </a:lnTo>
                  <a:lnTo>
                    <a:pt x="55411" y="27670"/>
                  </a:lnTo>
                  <a:lnTo>
                    <a:pt x="94571" y="2297"/>
                  </a:lnTo>
                  <a:lnTo>
                    <a:pt x="112871" y="0"/>
                  </a:lnTo>
                  <a:lnTo>
                    <a:pt x="130325" y="1729"/>
                  </a:lnTo>
                  <a:lnTo>
                    <a:pt x="146208" y="6905"/>
                  </a:lnTo>
                  <a:lnTo>
                    <a:pt x="160662" y="15510"/>
                  </a:lnTo>
                  <a:lnTo>
                    <a:pt x="173831" y="27527"/>
                  </a:lnTo>
                  <a:lnTo>
                    <a:pt x="179313" y="35147"/>
                  </a:lnTo>
                  <a:close/>
                </a:path>
                <a:path w="198754" h="285750">
                  <a:moveTo>
                    <a:pt x="53340" y="285369"/>
                  </a:moveTo>
                  <a:lnTo>
                    <a:pt x="0" y="285369"/>
                  </a:lnTo>
                  <a:lnTo>
                    <a:pt x="0" y="4572"/>
                  </a:lnTo>
                  <a:lnTo>
                    <a:pt x="50292" y="4572"/>
                  </a:lnTo>
                  <a:lnTo>
                    <a:pt x="50292" y="35147"/>
                  </a:lnTo>
                  <a:lnTo>
                    <a:pt x="179313" y="35147"/>
                  </a:lnTo>
                  <a:lnTo>
                    <a:pt x="184728" y="42673"/>
                  </a:lnTo>
                  <a:lnTo>
                    <a:pt x="99155" y="42767"/>
                  </a:lnTo>
                  <a:lnTo>
                    <a:pt x="89384" y="43648"/>
                  </a:lnTo>
                  <a:lnTo>
                    <a:pt x="56769" y="76688"/>
                  </a:lnTo>
                  <a:lnTo>
                    <a:pt x="53340" y="102298"/>
                  </a:lnTo>
                  <a:lnTo>
                    <a:pt x="54197" y="118300"/>
                  </a:lnTo>
                  <a:lnTo>
                    <a:pt x="74225" y="160353"/>
                  </a:lnTo>
                  <a:lnTo>
                    <a:pt x="100679" y="169354"/>
                  </a:lnTo>
                  <a:lnTo>
                    <a:pt x="184223" y="169354"/>
                  </a:lnTo>
                  <a:lnTo>
                    <a:pt x="174863" y="183165"/>
                  </a:lnTo>
                  <a:lnTo>
                    <a:pt x="53340" y="183165"/>
                  </a:lnTo>
                  <a:lnTo>
                    <a:pt x="53340" y="285369"/>
                  </a:lnTo>
                  <a:close/>
                </a:path>
                <a:path w="198754" h="285750">
                  <a:moveTo>
                    <a:pt x="184223" y="169354"/>
                  </a:moveTo>
                  <a:lnTo>
                    <a:pt x="100679" y="169354"/>
                  </a:lnTo>
                  <a:lnTo>
                    <a:pt x="109513" y="168473"/>
                  </a:lnTo>
                  <a:lnTo>
                    <a:pt x="117633" y="165735"/>
                  </a:lnTo>
                  <a:lnTo>
                    <a:pt x="140112" y="134874"/>
                  </a:lnTo>
                  <a:lnTo>
                    <a:pt x="143351" y="105346"/>
                  </a:lnTo>
                  <a:lnTo>
                    <a:pt x="142517" y="90408"/>
                  </a:lnTo>
                  <a:lnTo>
                    <a:pt x="124015" y="51125"/>
                  </a:lnTo>
                  <a:lnTo>
                    <a:pt x="99155" y="42767"/>
                  </a:lnTo>
                  <a:lnTo>
                    <a:pt x="184768" y="42767"/>
                  </a:lnTo>
                  <a:lnTo>
                    <a:pt x="192357" y="60686"/>
                  </a:lnTo>
                  <a:lnTo>
                    <a:pt x="196843" y="81574"/>
                  </a:lnTo>
                  <a:lnTo>
                    <a:pt x="198310" y="105346"/>
                  </a:lnTo>
                  <a:lnTo>
                    <a:pt x="196843" y="129089"/>
                  </a:lnTo>
                  <a:lnTo>
                    <a:pt x="192357" y="150125"/>
                  </a:lnTo>
                  <a:lnTo>
                    <a:pt x="184728" y="168608"/>
                  </a:lnTo>
                  <a:lnTo>
                    <a:pt x="184223" y="169354"/>
                  </a:lnTo>
                  <a:close/>
                </a:path>
                <a:path w="198754" h="285750">
                  <a:moveTo>
                    <a:pt x="112871" y="212121"/>
                  </a:moveTo>
                  <a:lnTo>
                    <a:pt x="75414" y="202025"/>
                  </a:lnTo>
                  <a:lnTo>
                    <a:pt x="53340" y="183165"/>
                  </a:lnTo>
                  <a:lnTo>
                    <a:pt x="174863" y="183165"/>
                  </a:lnTo>
                  <a:lnTo>
                    <a:pt x="130325" y="210407"/>
                  </a:lnTo>
                  <a:lnTo>
                    <a:pt x="112871" y="212121"/>
                  </a:lnTo>
                  <a:close/>
                </a:path>
              </a:pathLst>
            </a:custGeom>
            <a:solidFill>
              <a:srgbClr val="00FF00"/>
            </a:solidFill>
          </p:spPr>
          <p:txBody>
            <a:bodyPr wrap="square" lIns="0" tIns="0" rIns="0" bIns="0" rtlCol="0"/>
            <a:lstStyle/>
            <a:p>
              <a:endParaRPr/>
            </a:p>
          </p:txBody>
        </p:sp>
        <p:pic>
          <p:nvPicPr>
            <p:cNvPr id="51" name="object 51"/>
            <p:cNvPicPr/>
            <p:nvPr/>
          </p:nvPicPr>
          <p:blipFill>
            <a:blip r:embed="rId20"/>
            <a:stretch>
              <a:fillRect/>
            </a:stretch>
          </p:blipFill>
          <p:spPr>
            <a:xfrm>
              <a:off x="3739851" y="1622219"/>
              <a:ext cx="166911" cy="187166"/>
            </a:xfrm>
            <a:prstGeom prst="rect">
              <a:avLst/>
            </a:prstGeom>
          </p:spPr>
        </p:pic>
        <p:pic>
          <p:nvPicPr>
            <p:cNvPr id="52" name="object 52"/>
            <p:cNvPicPr/>
            <p:nvPr/>
          </p:nvPicPr>
          <p:blipFill>
            <a:blip r:embed="rId21"/>
            <a:stretch>
              <a:fillRect/>
            </a:stretch>
          </p:blipFill>
          <p:spPr>
            <a:xfrm>
              <a:off x="3941725" y="1622219"/>
              <a:ext cx="292053" cy="187166"/>
            </a:xfrm>
            <a:prstGeom prst="rect">
              <a:avLst/>
            </a:prstGeom>
          </p:spPr>
        </p:pic>
        <p:sp>
          <p:nvSpPr>
            <p:cNvPr id="53" name="object 53"/>
            <p:cNvSpPr/>
            <p:nvPr/>
          </p:nvSpPr>
          <p:spPr>
            <a:xfrm>
              <a:off x="4251254" y="1559018"/>
              <a:ext cx="182096" cy="250451"/>
            </a:xfrm>
            <a:custGeom>
              <a:avLst/>
              <a:gdLst/>
              <a:ahLst/>
              <a:cxnLst/>
              <a:rect l="l" t="t" r="r" b="b"/>
              <a:pathLst>
                <a:path w="206375" h="283844">
                  <a:moveTo>
                    <a:pt x="118960" y="276136"/>
                  </a:moveTo>
                  <a:lnTo>
                    <a:pt x="114388" y="234886"/>
                  </a:lnTo>
                  <a:lnTo>
                    <a:pt x="105244" y="237934"/>
                  </a:lnTo>
                  <a:lnTo>
                    <a:pt x="97624" y="239458"/>
                  </a:lnTo>
                  <a:lnTo>
                    <a:pt x="89916" y="239458"/>
                  </a:lnTo>
                  <a:lnTo>
                    <a:pt x="80772" y="234886"/>
                  </a:lnTo>
                  <a:lnTo>
                    <a:pt x="79248" y="233362"/>
                  </a:lnTo>
                  <a:lnTo>
                    <a:pt x="79248" y="230314"/>
                  </a:lnTo>
                  <a:lnTo>
                    <a:pt x="78371" y="226872"/>
                  </a:lnTo>
                  <a:lnTo>
                    <a:pt x="77914" y="220980"/>
                  </a:lnTo>
                  <a:lnTo>
                    <a:pt x="77749" y="212534"/>
                  </a:lnTo>
                  <a:lnTo>
                    <a:pt x="77724" y="118973"/>
                  </a:lnTo>
                  <a:lnTo>
                    <a:pt x="114388" y="118973"/>
                  </a:lnTo>
                  <a:lnTo>
                    <a:pt x="114388" y="76200"/>
                  </a:lnTo>
                  <a:lnTo>
                    <a:pt x="77724" y="76200"/>
                  </a:lnTo>
                  <a:lnTo>
                    <a:pt x="77724" y="4572"/>
                  </a:lnTo>
                  <a:lnTo>
                    <a:pt x="24384" y="36576"/>
                  </a:lnTo>
                  <a:lnTo>
                    <a:pt x="24384" y="76200"/>
                  </a:lnTo>
                  <a:lnTo>
                    <a:pt x="0" y="76200"/>
                  </a:lnTo>
                  <a:lnTo>
                    <a:pt x="0" y="118973"/>
                  </a:lnTo>
                  <a:lnTo>
                    <a:pt x="24384" y="118973"/>
                  </a:lnTo>
                  <a:lnTo>
                    <a:pt x="24384" y="207454"/>
                  </a:lnTo>
                  <a:lnTo>
                    <a:pt x="24574" y="231660"/>
                  </a:lnTo>
                  <a:lnTo>
                    <a:pt x="36576" y="271564"/>
                  </a:lnTo>
                  <a:lnTo>
                    <a:pt x="76200" y="283756"/>
                  </a:lnTo>
                  <a:lnTo>
                    <a:pt x="88239" y="283210"/>
                  </a:lnTo>
                  <a:lnTo>
                    <a:pt x="99301" y="281660"/>
                  </a:lnTo>
                  <a:lnTo>
                    <a:pt x="109499" y="279260"/>
                  </a:lnTo>
                  <a:lnTo>
                    <a:pt x="118960" y="276136"/>
                  </a:lnTo>
                  <a:close/>
                </a:path>
                <a:path w="206375" h="283844">
                  <a:moveTo>
                    <a:pt x="206019" y="76200"/>
                  </a:moveTo>
                  <a:lnTo>
                    <a:pt x="152590" y="76200"/>
                  </a:lnTo>
                  <a:lnTo>
                    <a:pt x="152590" y="279184"/>
                  </a:lnTo>
                  <a:lnTo>
                    <a:pt x="206019" y="279184"/>
                  </a:lnTo>
                  <a:lnTo>
                    <a:pt x="206019" y="76200"/>
                  </a:lnTo>
                  <a:close/>
                </a:path>
                <a:path w="206375" h="283844">
                  <a:moveTo>
                    <a:pt x="206019" y="0"/>
                  </a:moveTo>
                  <a:lnTo>
                    <a:pt x="152590" y="0"/>
                  </a:lnTo>
                  <a:lnTo>
                    <a:pt x="152590" y="48768"/>
                  </a:lnTo>
                  <a:lnTo>
                    <a:pt x="206019" y="48768"/>
                  </a:lnTo>
                  <a:lnTo>
                    <a:pt x="206019" y="0"/>
                  </a:lnTo>
                  <a:close/>
                </a:path>
              </a:pathLst>
            </a:custGeom>
            <a:solidFill>
              <a:srgbClr val="00FF00"/>
            </a:solidFill>
          </p:spPr>
          <p:txBody>
            <a:bodyPr wrap="square" lIns="0" tIns="0" rIns="0" bIns="0" rtlCol="0"/>
            <a:lstStyle/>
            <a:p>
              <a:endParaRPr/>
            </a:p>
          </p:txBody>
        </p:sp>
        <p:pic>
          <p:nvPicPr>
            <p:cNvPr id="54" name="object 54"/>
            <p:cNvPicPr/>
            <p:nvPr/>
          </p:nvPicPr>
          <p:blipFill>
            <a:blip r:embed="rId22"/>
            <a:stretch>
              <a:fillRect/>
            </a:stretch>
          </p:blipFill>
          <p:spPr>
            <a:xfrm>
              <a:off x="4470699" y="1622303"/>
              <a:ext cx="184392" cy="187166"/>
            </a:xfrm>
            <a:prstGeom prst="rect">
              <a:avLst/>
            </a:prstGeom>
          </p:spPr>
        </p:pic>
        <p:pic>
          <p:nvPicPr>
            <p:cNvPr id="55" name="object 55"/>
            <p:cNvPicPr/>
            <p:nvPr/>
          </p:nvPicPr>
          <p:blipFill>
            <a:blip r:embed="rId23"/>
            <a:stretch>
              <a:fillRect/>
            </a:stretch>
          </p:blipFill>
          <p:spPr>
            <a:xfrm>
              <a:off x="4691399" y="1622219"/>
              <a:ext cx="162877" cy="183131"/>
            </a:xfrm>
            <a:prstGeom prst="rect">
              <a:avLst/>
            </a:prstGeom>
          </p:spPr>
        </p:pic>
      </p:grpSp>
      <p:grpSp>
        <p:nvGrpSpPr>
          <p:cNvPr id="56" name="object 56"/>
          <p:cNvGrpSpPr/>
          <p:nvPr/>
        </p:nvGrpSpPr>
        <p:grpSpPr>
          <a:xfrm>
            <a:off x="979703" y="2054376"/>
            <a:ext cx="1080723" cy="256055"/>
            <a:chOff x="827302" y="2054375"/>
            <a:chExt cx="1080723" cy="256055"/>
          </a:xfrm>
        </p:grpSpPr>
        <p:sp>
          <p:nvSpPr>
            <p:cNvPr id="57" name="object 57"/>
            <p:cNvSpPr/>
            <p:nvPr/>
          </p:nvSpPr>
          <p:spPr>
            <a:xfrm>
              <a:off x="827302" y="2054375"/>
              <a:ext cx="237004" cy="256054"/>
            </a:xfrm>
            <a:custGeom>
              <a:avLst/>
              <a:gdLst/>
              <a:ahLst/>
              <a:cxnLst/>
              <a:rect l="l" t="t" r="r" b="b"/>
              <a:pathLst>
                <a:path w="268605" h="290194">
                  <a:moveTo>
                    <a:pt x="134207" y="289941"/>
                  </a:moveTo>
                  <a:lnTo>
                    <a:pt x="80414" y="279654"/>
                  </a:lnTo>
                  <a:lnTo>
                    <a:pt x="36397" y="248328"/>
                  </a:lnTo>
                  <a:lnTo>
                    <a:pt x="9644" y="201891"/>
                  </a:lnTo>
                  <a:lnTo>
                    <a:pt x="0" y="148018"/>
                  </a:lnTo>
                  <a:lnTo>
                    <a:pt x="2524" y="115451"/>
                  </a:lnTo>
                  <a:lnTo>
                    <a:pt x="21859" y="61141"/>
                  </a:lnTo>
                  <a:lnTo>
                    <a:pt x="57871" y="22583"/>
                  </a:lnTo>
                  <a:lnTo>
                    <a:pt x="105916" y="2562"/>
                  </a:lnTo>
                  <a:lnTo>
                    <a:pt x="134207" y="0"/>
                  </a:lnTo>
                  <a:lnTo>
                    <a:pt x="153319" y="1144"/>
                  </a:lnTo>
                  <a:lnTo>
                    <a:pt x="204406" y="18383"/>
                  </a:lnTo>
                  <a:lnTo>
                    <a:pt x="222907" y="32099"/>
                  </a:lnTo>
                  <a:lnTo>
                    <a:pt x="134207" y="32099"/>
                  </a:lnTo>
                  <a:lnTo>
                    <a:pt x="115371" y="33813"/>
                  </a:lnTo>
                  <a:lnTo>
                    <a:pt x="67151" y="59531"/>
                  </a:lnTo>
                  <a:lnTo>
                    <a:pt x="45731" y="94821"/>
                  </a:lnTo>
                  <a:lnTo>
                    <a:pt x="38100" y="149542"/>
                  </a:lnTo>
                  <a:lnTo>
                    <a:pt x="39815" y="173338"/>
                  </a:lnTo>
                  <a:lnTo>
                    <a:pt x="53570" y="212858"/>
                  </a:lnTo>
                  <a:lnTo>
                    <a:pt x="80200" y="241768"/>
                  </a:lnTo>
                  <a:lnTo>
                    <a:pt x="134207" y="257841"/>
                  </a:lnTo>
                  <a:lnTo>
                    <a:pt x="223524" y="257841"/>
                  </a:lnTo>
                  <a:lnTo>
                    <a:pt x="217789" y="263137"/>
                  </a:lnTo>
                  <a:lnTo>
                    <a:pt x="202882" y="273177"/>
                  </a:lnTo>
                  <a:lnTo>
                    <a:pt x="186579" y="280296"/>
                  </a:lnTo>
                  <a:lnTo>
                    <a:pt x="169687" y="285559"/>
                  </a:lnTo>
                  <a:lnTo>
                    <a:pt x="152224" y="288821"/>
                  </a:lnTo>
                  <a:lnTo>
                    <a:pt x="134207" y="289941"/>
                  </a:lnTo>
                  <a:close/>
                </a:path>
                <a:path w="268605" h="290194">
                  <a:moveTo>
                    <a:pt x="223524" y="257841"/>
                  </a:moveTo>
                  <a:lnTo>
                    <a:pt x="134207" y="257841"/>
                  </a:lnTo>
                  <a:lnTo>
                    <a:pt x="153938" y="256103"/>
                  </a:lnTo>
                  <a:lnTo>
                    <a:pt x="171973" y="250793"/>
                  </a:lnTo>
                  <a:lnTo>
                    <a:pt x="214883" y="212572"/>
                  </a:lnTo>
                  <a:lnTo>
                    <a:pt x="228600" y="170766"/>
                  </a:lnTo>
                  <a:lnTo>
                    <a:pt x="230314" y="144970"/>
                  </a:lnTo>
                  <a:lnTo>
                    <a:pt x="229481" y="128395"/>
                  </a:lnTo>
                  <a:lnTo>
                    <a:pt x="218122" y="85439"/>
                  </a:lnTo>
                  <a:lnTo>
                    <a:pt x="195191" y="53506"/>
                  </a:lnTo>
                  <a:lnTo>
                    <a:pt x="148509" y="32956"/>
                  </a:lnTo>
                  <a:lnTo>
                    <a:pt x="134207" y="32099"/>
                  </a:lnTo>
                  <a:lnTo>
                    <a:pt x="222907" y="32099"/>
                  </a:lnTo>
                  <a:lnTo>
                    <a:pt x="251650" y="70199"/>
                  </a:lnTo>
                  <a:lnTo>
                    <a:pt x="267295" y="124929"/>
                  </a:lnTo>
                  <a:lnTo>
                    <a:pt x="268414" y="144970"/>
                  </a:lnTo>
                  <a:lnTo>
                    <a:pt x="267295" y="166107"/>
                  </a:lnTo>
                  <a:lnTo>
                    <a:pt x="258770" y="204415"/>
                  </a:lnTo>
                  <a:lnTo>
                    <a:pt x="230695" y="251221"/>
                  </a:lnTo>
                  <a:lnTo>
                    <a:pt x="223524" y="257841"/>
                  </a:lnTo>
                  <a:close/>
                </a:path>
              </a:pathLst>
            </a:custGeom>
            <a:solidFill>
              <a:srgbClr val="000000"/>
            </a:solidFill>
          </p:spPr>
          <p:txBody>
            <a:bodyPr wrap="square" lIns="0" tIns="0" rIns="0" bIns="0" rtlCol="0"/>
            <a:lstStyle/>
            <a:p>
              <a:endParaRPr/>
            </a:p>
          </p:txBody>
        </p:sp>
        <p:pic>
          <p:nvPicPr>
            <p:cNvPr id="58" name="object 58"/>
            <p:cNvPicPr/>
            <p:nvPr/>
          </p:nvPicPr>
          <p:blipFill>
            <a:blip r:embed="rId24"/>
            <a:stretch>
              <a:fillRect/>
            </a:stretch>
          </p:blipFill>
          <p:spPr>
            <a:xfrm>
              <a:off x="1101874" y="2123038"/>
              <a:ext cx="145312" cy="183131"/>
            </a:xfrm>
            <a:prstGeom prst="rect">
              <a:avLst/>
            </a:prstGeom>
          </p:spPr>
        </p:pic>
        <p:sp>
          <p:nvSpPr>
            <p:cNvPr id="59" name="object 59"/>
            <p:cNvSpPr/>
            <p:nvPr/>
          </p:nvSpPr>
          <p:spPr>
            <a:xfrm>
              <a:off x="1282400" y="2201283"/>
              <a:ext cx="94129" cy="31376"/>
            </a:xfrm>
            <a:custGeom>
              <a:avLst/>
              <a:gdLst/>
              <a:ahLst/>
              <a:cxnLst/>
              <a:rect l="l" t="t" r="r" b="b"/>
              <a:pathLst>
                <a:path w="106680" h="35560">
                  <a:moveTo>
                    <a:pt x="106679" y="35051"/>
                  </a:moveTo>
                  <a:lnTo>
                    <a:pt x="0" y="35051"/>
                  </a:lnTo>
                  <a:lnTo>
                    <a:pt x="0" y="0"/>
                  </a:lnTo>
                  <a:lnTo>
                    <a:pt x="106679" y="0"/>
                  </a:lnTo>
                  <a:lnTo>
                    <a:pt x="106679" y="35051"/>
                  </a:lnTo>
                  <a:close/>
                </a:path>
              </a:pathLst>
            </a:custGeom>
            <a:solidFill>
              <a:srgbClr val="000000"/>
            </a:solidFill>
          </p:spPr>
          <p:txBody>
            <a:bodyPr wrap="square" lIns="0" tIns="0" rIns="0" bIns="0" rtlCol="0"/>
            <a:lstStyle/>
            <a:p>
              <a:endParaRPr/>
            </a:p>
          </p:txBody>
        </p:sp>
        <p:pic>
          <p:nvPicPr>
            <p:cNvPr id="60" name="object 60"/>
            <p:cNvPicPr/>
            <p:nvPr/>
          </p:nvPicPr>
          <p:blipFill>
            <a:blip r:embed="rId25"/>
            <a:stretch>
              <a:fillRect/>
            </a:stretch>
          </p:blipFill>
          <p:spPr>
            <a:xfrm>
              <a:off x="1397961" y="2123038"/>
              <a:ext cx="148085" cy="187166"/>
            </a:xfrm>
            <a:prstGeom prst="rect">
              <a:avLst/>
            </a:prstGeom>
          </p:spPr>
        </p:pic>
        <p:sp>
          <p:nvSpPr>
            <p:cNvPr id="61" name="object 61"/>
            <p:cNvSpPr/>
            <p:nvPr/>
          </p:nvSpPr>
          <p:spPr>
            <a:xfrm>
              <a:off x="1582348" y="2058408"/>
              <a:ext cx="145676" cy="251012"/>
            </a:xfrm>
            <a:custGeom>
              <a:avLst/>
              <a:gdLst/>
              <a:ahLst/>
              <a:cxnLst/>
              <a:rect l="l" t="t" r="r" b="b"/>
              <a:pathLst>
                <a:path w="165100" h="284480">
                  <a:moveTo>
                    <a:pt x="35153" y="77825"/>
                  </a:moveTo>
                  <a:lnTo>
                    <a:pt x="0" y="77825"/>
                  </a:lnTo>
                  <a:lnTo>
                    <a:pt x="0" y="280797"/>
                  </a:lnTo>
                  <a:lnTo>
                    <a:pt x="35153" y="280797"/>
                  </a:lnTo>
                  <a:lnTo>
                    <a:pt x="35153" y="77825"/>
                  </a:lnTo>
                  <a:close/>
                </a:path>
                <a:path w="165100" h="284480">
                  <a:moveTo>
                    <a:pt x="35153" y="0"/>
                  </a:moveTo>
                  <a:lnTo>
                    <a:pt x="0" y="0"/>
                  </a:lnTo>
                  <a:lnTo>
                    <a:pt x="0" y="39725"/>
                  </a:lnTo>
                  <a:lnTo>
                    <a:pt x="35153" y="39725"/>
                  </a:lnTo>
                  <a:lnTo>
                    <a:pt x="35153" y="0"/>
                  </a:lnTo>
                  <a:close/>
                </a:path>
                <a:path w="165100" h="284480">
                  <a:moveTo>
                    <a:pt x="164693" y="280809"/>
                  </a:moveTo>
                  <a:lnTo>
                    <a:pt x="160121" y="250228"/>
                  </a:lnTo>
                  <a:lnTo>
                    <a:pt x="154025" y="250228"/>
                  </a:lnTo>
                  <a:lnTo>
                    <a:pt x="147929" y="251752"/>
                  </a:lnTo>
                  <a:lnTo>
                    <a:pt x="138785" y="251752"/>
                  </a:lnTo>
                  <a:lnTo>
                    <a:pt x="129641" y="247180"/>
                  </a:lnTo>
                  <a:lnTo>
                    <a:pt x="128117" y="244132"/>
                  </a:lnTo>
                  <a:lnTo>
                    <a:pt x="126593" y="242608"/>
                  </a:lnTo>
                  <a:lnTo>
                    <a:pt x="125069" y="239560"/>
                  </a:lnTo>
                  <a:lnTo>
                    <a:pt x="125069" y="103835"/>
                  </a:lnTo>
                  <a:lnTo>
                    <a:pt x="160121" y="103835"/>
                  </a:lnTo>
                  <a:lnTo>
                    <a:pt x="160121" y="77825"/>
                  </a:lnTo>
                  <a:lnTo>
                    <a:pt x="125069" y="77825"/>
                  </a:lnTo>
                  <a:lnTo>
                    <a:pt x="125069" y="6108"/>
                  </a:lnTo>
                  <a:lnTo>
                    <a:pt x="91541" y="27533"/>
                  </a:lnTo>
                  <a:lnTo>
                    <a:pt x="91541" y="77825"/>
                  </a:lnTo>
                  <a:lnTo>
                    <a:pt x="65633" y="77825"/>
                  </a:lnTo>
                  <a:lnTo>
                    <a:pt x="65633" y="103835"/>
                  </a:lnTo>
                  <a:lnTo>
                    <a:pt x="91541" y="103835"/>
                  </a:lnTo>
                  <a:lnTo>
                    <a:pt x="91541" y="221272"/>
                  </a:lnTo>
                  <a:lnTo>
                    <a:pt x="91795" y="235000"/>
                  </a:lnTo>
                  <a:lnTo>
                    <a:pt x="102209" y="273189"/>
                  </a:lnTo>
                  <a:lnTo>
                    <a:pt x="138785" y="283857"/>
                  </a:lnTo>
                  <a:lnTo>
                    <a:pt x="144754" y="283591"/>
                  </a:lnTo>
                  <a:lnTo>
                    <a:pt x="151168" y="282905"/>
                  </a:lnTo>
                  <a:lnTo>
                    <a:pt x="164693" y="280809"/>
                  </a:lnTo>
                  <a:close/>
                </a:path>
              </a:pathLst>
            </a:custGeom>
            <a:solidFill>
              <a:srgbClr val="000000"/>
            </a:solidFill>
          </p:spPr>
          <p:txBody>
            <a:bodyPr wrap="square" lIns="0" tIns="0" rIns="0" bIns="0" rtlCol="0"/>
            <a:lstStyle/>
            <a:p>
              <a:endParaRPr/>
            </a:p>
          </p:txBody>
        </p:sp>
        <p:pic>
          <p:nvPicPr>
            <p:cNvPr id="62" name="object 62"/>
            <p:cNvPicPr/>
            <p:nvPr/>
          </p:nvPicPr>
          <p:blipFill>
            <a:blip r:embed="rId26"/>
            <a:stretch>
              <a:fillRect/>
            </a:stretch>
          </p:blipFill>
          <p:spPr>
            <a:xfrm>
              <a:off x="1742542" y="2123038"/>
              <a:ext cx="165483" cy="187166"/>
            </a:xfrm>
            <a:prstGeom prst="rect">
              <a:avLst/>
            </a:prstGeom>
          </p:spPr>
        </p:pic>
      </p:grpSp>
      <p:grpSp>
        <p:nvGrpSpPr>
          <p:cNvPr id="63" name="object 63"/>
          <p:cNvGrpSpPr/>
          <p:nvPr/>
        </p:nvGrpSpPr>
        <p:grpSpPr>
          <a:xfrm>
            <a:off x="2271796" y="2058408"/>
            <a:ext cx="720483" cy="252132"/>
            <a:chOff x="2119396" y="2058409"/>
            <a:chExt cx="720483" cy="252132"/>
          </a:xfrm>
        </p:grpSpPr>
        <p:sp>
          <p:nvSpPr>
            <p:cNvPr id="64" name="object 64"/>
            <p:cNvSpPr/>
            <p:nvPr/>
          </p:nvSpPr>
          <p:spPr>
            <a:xfrm>
              <a:off x="2119396" y="2058409"/>
              <a:ext cx="145676" cy="248210"/>
            </a:xfrm>
            <a:custGeom>
              <a:avLst/>
              <a:gdLst/>
              <a:ahLst/>
              <a:cxnLst/>
              <a:rect l="l" t="t" r="r" b="b"/>
              <a:pathLst>
                <a:path w="165100" h="281305">
                  <a:moveTo>
                    <a:pt x="164687" y="280797"/>
                  </a:moveTo>
                  <a:lnTo>
                    <a:pt x="131159" y="280797"/>
                  </a:lnTo>
                  <a:lnTo>
                    <a:pt x="131159" y="152590"/>
                  </a:lnTo>
                  <a:lnTo>
                    <a:pt x="130325" y="139993"/>
                  </a:lnTo>
                  <a:lnTo>
                    <a:pt x="106001" y="105537"/>
                  </a:lnTo>
                  <a:lnTo>
                    <a:pt x="88391" y="102298"/>
                  </a:lnTo>
                  <a:lnTo>
                    <a:pt x="80652" y="102846"/>
                  </a:lnTo>
                  <a:lnTo>
                    <a:pt x="43362" y="126206"/>
                  </a:lnTo>
                  <a:lnTo>
                    <a:pt x="33528" y="169354"/>
                  </a:lnTo>
                  <a:lnTo>
                    <a:pt x="33528" y="280797"/>
                  </a:lnTo>
                  <a:lnTo>
                    <a:pt x="0" y="280797"/>
                  </a:lnTo>
                  <a:lnTo>
                    <a:pt x="0" y="0"/>
                  </a:lnTo>
                  <a:lnTo>
                    <a:pt x="33528" y="0"/>
                  </a:lnTo>
                  <a:lnTo>
                    <a:pt x="33528" y="100774"/>
                  </a:lnTo>
                  <a:lnTo>
                    <a:pt x="46697" y="88717"/>
                  </a:lnTo>
                  <a:lnTo>
                    <a:pt x="61162" y="80117"/>
                  </a:lnTo>
                  <a:lnTo>
                    <a:pt x="77073" y="74963"/>
                  </a:lnTo>
                  <a:lnTo>
                    <a:pt x="94583" y="73247"/>
                  </a:lnTo>
                  <a:lnTo>
                    <a:pt x="105703" y="73818"/>
                  </a:lnTo>
                  <a:lnTo>
                    <a:pt x="141660" y="87287"/>
                  </a:lnTo>
                  <a:lnTo>
                    <a:pt x="163353" y="126301"/>
                  </a:lnTo>
                  <a:lnTo>
                    <a:pt x="164687" y="152590"/>
                  </a:lnTo>
                  <a:lnTo>
                    <a:pt x="164687" y="280797"/>
                  </a:lnTo>
                  <a:close/>
                </a:path>
              </a:pathLst>
            </a:custGeom>
            <a:solidFill>
              <a:srgbClr val="000000"/>
            </a:solidFill>
          </p:spPr>
          <p:txBody>
            <a:bodyPr wrap="square" lIns="0" tIns="0" rIns="0" bIns="0" rtlCol="0"/>
            <a:lstStyle/>
            <a:p>
              <a:endParaRPr/>
            </a:p>
          </p:txBody>
        </p:sp>
        <p:pic>
          <p:nvPicPr>
            <p:cNvPr id="65" name="object 65"/>
            <p:cNvPicPr/>
            <p:nvPr/>
          </p:nvPicPr>
          <p:blipFill>
            <a:blip r:embed="rId27"/>
            <a:stretch>
              <a:fillRect/>
            </a:stretch>
          </p:blipFill>
          <p:spPr>
            <a:xfrm>
              <a:off x="2301100" y="2123038"/>
              <a:ext cx="164138" cy="187166"/>
            </a:xfrm>
            <a:prstGeom prst="rect">
              <a:avLst/>
            </a:prstGeom>
          </p:spPr>
        </p:pic>
        <p:pic>
          <p:nvPicPr>
            <p:cNvPr id="66" name="object 66"/>
            <p:cNvPicPr/>
            <p:nvPr/>
          </p:nvPicPr>
          <p:blipFill>
            <a:blip r:embed="rId28"/>
            <a:stretch>
              <a:fillRect/>
            </a:stretch>
          </p:blipFill>
          <p:spPr>
            <a:xfrm>
              <a:off x="2502973" y="2123038"/>
              <a:ext cx="145312" cy="183131"/>
            </a:xfrm>
            <a:prstGeom prst="rect">
              <a:avLst/>
            </a:prstGeom>
          </p:spPr>
        </p:pic>
        <p:sp>
          <p:nvSpPr>
            <p:cNvPr id="67" name="object 67"/>
            <p:cNvSpPr/>
            <p:nvPr/>
          </p:nvSpPr>
          <p:spPr>
            <a:xfrm>
              <a:off x="2684677" y="2058409"/>
              <a:ext cx="155201" cy="252132"/>
            </a:xfrm>
            <a:custGeom>
              <a:avLst/>
              <a:gdLst/>
              <a:ahLst/>
              <a:cxnLst/>
              <a:rect l="l" t="t" r="r" b="b"/>
              <a:pathLst>
                <a:path w="175894" h="285750">
                  <a:moveTo>
                    <a:pt x="175355" y="100774"/>
                  </a:moveTo>
                  <a:lnTo>
                    <a:pt x="141827" y="100774"/>
                  </a:lnTo>
                  <a:lnTo>
                    <a:pt x="141827" y="0"/>
                  </a:lnTo>
                  <a:lnTo>
                    <a:pt x="175355" y="0"/>
                  </a:lnTo>
                  <a:lnTo>
                    <a:pt x="175355" y="100774"/>
                  </a:lnTo>
                  <a:close/>
                </a:path>
                <a:path w="175894" h="285750">
                  <a:moveTo>
                    <a:pt x="86868" y="285369"/>
                  </a:moveTo>
                  <a:lnTo>
                    <a:pt x="42672" y="271653"/>
                  </a:lnTo>
                  <a:lnTo>
                    <a:pt x="10668" y="234981"/>
                  </a:lnTo>
                  <a:lnTo>
                    <a:pt x="595" y="194691"/>
                  </a:lnTo>
                  <a:lnTo>
                    <a:pt x="0" y="180117"/>
                  </a:lnTo>
                  <a:lnTo>
                    <a:pt x="571" y="164608"/>
                  </a:lnTo>
                  <a:lnTo>
                    <a:pt x="9144" y="123634"/>
                  </a:lnTo>
                  <a:lnTo>
                    <a:pt x="39624" y="86963"/>
                  </a:lnTo>
                  <a:lnTo>
                    <a:pt x="85344" y="73247"/>
                  </a:lnTo>
                  <a:lnTo>
                    <a:pt x="94257" y="73794"/>
                  </a:lnTo>
                  <a:lnTo>
                    <a:pt x="131349" y="89677"/>
                  </a:lnTo>
                  <a:lnTo>
                    <a:pt x="141827" y="100774"/>
                  </a:lnTo>
                  <a:lnTo>
                    <a:pt x="175355" y="100774"/>
                  </a:lnTo>
                  <a:lnTo>
                    <a:pt x="175355" y="102298"/>
                  </a:lnTo>
                  <a:lnTo>
                    <a:pt x="88392" y="102298"/>
                  </a:lnTo>
                  <a:lnTo>
                    <a:pt x="77509" y="103441"/>
                  </a:lnTo>
                  <a:lnTo>
                    <a:pt x="43410" y="131160"/>
                  </a:lnTo>
                  <a:lnTo>
                    <a:pt x="35052" y="180117"/>
                  </a:lnTo>
                  <a:lnTo>
                    <a:pt x="35956" y="198167"/>
                  </a:lnTo>
                  <a:lnTo>
                    <a:pt x="51816" y="238029"/>
                  </a:lnTo>
                  <a:lnTo>
                    <a:pt x="89916" y="256413"/>
                  </a:lnTo>
                  <a:lnTo>
                    <a:pt x="142128" y="256413"/>
                  </a:lnTo>
                  <a:lnTo>
                    <a:pt x="132824" y="268009"/>
                  </a:lnTo>
                  <a:lnTo>
                    <a:pt x="119717" y="277558"/>
                  </a:lnTo>
                  <a:lnTo>
                    <a:pt x="104306" y="283392"/>
                  </a:lnTo>
                  <a:lnTo>
                    <a:pt x="86868" y="285369"/>
                  </a:lnTo>
                  <a:close/>
                </a:path>
                <a:path w="175894" h="285750">
                  <a:moveTo>
                    <a:pt x="142128" y="256413"/>
                  </a:moveTo>
                  <a:lnTo>
                    <a:pt x="89916" y="256413"/>
                  </a:lnTo>
                  <a:lnTo>
                    <a:pt x="100853" y="255255"/>
                  </a:lnTo>
                  <a:lnTo>
                    <a:pt x="110763" y="251793"/>
                  </a:lnTo>
                  <a:lnTo>
                    <a:pt x="139731" y="214979"/>
                  </a:lnTo>
                  <a:lnTo>
                    <a:pt x="143351" y="181641"/>
                  </a:lnTo>
                  <a:lnTo>
                    <a:pt x="142470" y="162417"/>
                  </a:lnTo>
                  <a:lnTo>
                    <a:pt x="128111" y="120586"/>
                  </a:lnTo>
                  <a:lnTo>
                    <a:pt x="88392" y="102298"/>
                  </a:lnTo>
                  <a:lnTo>
                    <a:pt x="175355" y="102298"/>
                  </a:lnTo>
                  <a:lnTo>
                    <a:pt x="175355" y="254889"/>
                  </a:lnTo>
                  <a:lnTo>
                    <a:pt x="143351" y="254889"/>
                  </a:lnTo>
                  <a:lnTo>
                    <a:pt x="142128" y="256413"/>
                  </a:lnTo>
                  <a:close/>
                </a:path>
                <a:path w="175894" h="285750">
                  <a:moveTo>
                    <a:pt x="175355" y="280797"/>
                  </a:moveTo>
                  <a:lnTo>
                    <a:pt x="143351" y="280797"/>
                  </a:lnTo>
                  <a:lnTo>
                    <a:pt x="143351" y="254889"/>
                  </a:lnTo>
                  <a:lnTo>
                    <a:pt x="175355" y="254889"/>
                  </a:lnTo>
                  <a:lnTo>
                    <a:pt x="175355" y="280797"/>
                  </a:lnTo>
                  <a:close/>
                </a:path>
              </a:pathLst>
            </a:custGeom>
            <a:solidFill>
              <a:srgbClr val="000000"/>
            </a:solidFill>
          </p:spPr>
          <p:txBody>
            <a:bodyPr wrap="square" lIns="0" tIns="0" rIns="0" bIns="0" rtlCol="0"/>
            <a:lstStyle/>
            <a:p>
              <a:endParaRPr/>
            </a:p>
          </p:txBody>
        </p:sp>
      </p:grpSp>
      <p:sp>
        <p:nvSpPr>
          <p:cNvPr id="68" name="object 68"/>
          <p:cNvSpPr/>
          <p:nvPr/>
        </p:nvSpPr>
        <p:spPr>
          <a:xfrm>
            <a:off x="3039035" y="2058745"/>
            <a:ext cx="31376" cy="247650"/>
          </a:xfrm>
          <a:custGeom>
            <a:avLst/>
            <a:gdLst/>
            <a:ahLst/>
            <a:cxnLst/>
            <a:rect l="l" t="t" r="r" b="b"/>
            <a:pathLst>
              <a:path w="35560" h="280669">
                <a:moveTo>
                  <a:pt x="35051" y="280415"/>
                </a:moveTo>
                <a:lnTo>
                  <a:pt x="0" y="280415"/>
                </a:lnTo>
                <a:lnTo>
                  <a:pt x="0" y="0"/>
                </a:lnTo>
                <a:lnTo>
                  <a:pt x="35051" y="0"/>
                </a:lnTo>
                <a:lnTo>
                  <a:pt x="35051" y="280415"/>
                </a:lnTo>
                <a:close/>
              </a:path>
            </a:pathLst>
          </a:custGeom>
          <a:solidFill>
            <a:srgbClr val="000000"/>
          </a:solidFill>
        </p:spPr>
        <p:txBody>
          <a:bodyPr wrap="square" lIns="0" tIns="0" rIns="0" bIns="0" rtlCol="0"/>
          <a:lstStyle/>
          <a:p>
            <a:endParaRPr/>
          </a:p>
        </p:txBody>
      </p:sp>
      <p:sp>
        <p:nvSpPr>
          <p:cNvPr id="69" name="object 69"/>
          <p:cNvSpPr/>
          <p:nvPr/>
        </p:nvSpPr>
        <p:spPr>
          <a:xfrm>
            <a:off x="3115684" y="2058409"/>
            <a:ext cx="31376" cy="248210"/>
          </a:xfrm>
          <a:custGeom>
            <a:avLst/>
            <a:gdLst/>
            <a:ahLst/>
            <a:cxnLst/>
            <a:rect l="l" t="t" r="r" b="b"/>
            <a:pathLst>
              <a:path w="35560" h="281305">
                <a:moveTo>
                  <a:pt x="35140" y="77825"/>
                </a:moveTo>
                <a:lnTo>
                  <a:pt x="0" y="77825"/>
                </a:lnTo>
                <a:lnTo>
                  <a:pt x="0" y="280797"/>
                </a:lnTo>
                <a:lnTo>
                  <a:pt x="35140" y="280797"/>
                </a:lnTo>
                <a:lnTo>
                  <a:pt x="35140" y="77825"/>
                </a:lnTo>
                <a:close/>
              </a:path>
              <a:path w="35560" h="281305">
                <a:moveTo>
                  <a:pt x="35140" y="0"/>
                </a:moveTo>
                <a:lnTo>
                  <a:pt x="0" y="0"/>
                </a:lnTo>
                <a:lnTo>
                  <a:pt x="0" y="39725"/>
                </a:lnTo>
                <a:lnTo>
                  <a:pt x="35140" y="39725"/>
                </a:lnTo>
                <a:lnTo>
                  <a:pt x="35140" y="0"/>
                </a:lnTo>
                <a:close/>
              </a:path>
            </a:pathLst>
          </a:custGeom>
          <a:solidFill>
            <a:srgbClr val="000000"/>
          </a:solidFill>
        </p:spPr>
        <p:txBody>
          <a:bodyPr wrap="square" lIns="0" tIns="0" rIns="0" bIns="0" rtlCol="0"/>
          <a:lstStyle/>
          <a:p>
            <a:endParaRPr/>
          </a:p>
        </p:txBody>
      </p:sp>
      <p:grpSp>
        <p:nvGrpSpPr>
          <p:cNvPr id="70" name="object 70"/>
          <p:cNvGrpSpPr/>
          <p:nvPr/>
        </p:nvGrpSpPr>
        <p:grpSpPr>
          <a:xfrm>
            <a:off x="3192332" y="2123039"/>
            <a:ext cx="339482" cy="256054"/>
            <a:chOff x="3039932" y="2123038"/>
            <a:chExt cx="339482" cy="256054"/>
          </a:xfrm>
        </p:grpSpPr>
        <p:pic>
          <p:nvPicPr>
            <p:cNvPr id="71" name="object 71"/>
            <p:cNvPicPr/>
            <p:nvPr/>
          </p:nvPicPr>
          <p:blipFill>
            <a:blip r:embed="rId29"/>
            <a:stretch>
              <a:fillRect/>
            </a:stretch>
          </p:blipFill>
          <p:spPr>
            <a:xfrm>
              <a:off x="3039932" y="2123038"/>
              <a:ext cx="145312" cy="183131"/>
            </a:xfrm>
            <a:prstGeom prst="rect">
              <a:avLst/>
            </a:prstGeom>
          </p:spPr>
        </p:pic>
        <p:sp>
          <p:nvSpPr>
            <p:cNvPr id="72" name="object 72"/>
            <p:cNvSpPr/>
            <p:nvPr/>
          </p:nvSpPr>
          <p:spPr>
            <a:xfrm>
              <a:off x="3220290" y="2123038"/>
              <a:ext cx="159124" cy="256054"/>
            </a:xfrm>
            <a:custGeom>
              <a:avLst/>
              <a:gdLst/>
              <a:ahLst/>
              <a:cxnLst/>
              <a:rect l="l" t="t" r="r" b="b"/>
              <a:pathLst>
                <a:path w="180339" h="290194">
                  <a:moveTo>
                    <a:pt x="88487" y="207549"/>
                  </a:moveTo>
                  <a:lnTo>
                    <a:pt x="50577" y="199727"/>
                  </a:lnTo>
                  <a:lnTo>
                    <a:pt x="12898" y="161282"/>
                  </a:lnTo>
                  <a:lnTo>
                    <a:pt x="0" y="105346"/>
                  </a:lnTo>
                  <a:lnTo>
                    <a:pt x="809" y="90741"/>
                  </a:lnTo>
                  <a:lnTo>
                    <a:pt x="10668" y="51911"/>
                  </a:lnTo>
                  <a:lnTo>
                    <a:pt x="41243" y="13715"/>
                  </a:lnTo>
                  <a:lnTo>
                    <a:pt x="88487" y="0"/>
                  </a:lnTo>
                  <a:lnTo>
                    <a:pt x="105932" y="1739"/>
                  </a:lnTo>
                  <a:lnTo>
                    <a:pt x="121681" y="7060"/>
                  </a:lnTo>
                  <a:lnTo>
                    <a:pt x="135716" y="16113"/>
                  </a:lnTo>
                  <a:lnTo>
                    <a:pt x="148018" y="29051"/>
                  </a:lnTo>
                  <a:lnTo>
                    <a:pt x="91535" y="29051"/>
                  </a:lnTo>
                  <a:lnTo>
                    <a:pt x="79771" y="30194"/>
                  </a:lnTo>
                  <a:lnTo>
                    <a:pt x="44781" y="57651"/>
                  </a:lnTo>
                  <a:lnTo>
                    <a:pt x="35147" y="102298"/>
                  </a:lnTo>
                  <a:lnTo>
                    <a:pt x="36266" y="120562"/>
                  </a:lnTo>
                  <a:lnTo>
                    <a:pt x="51911" y="160210"/>
                  </a:lnTo>
                  <a:lnTo>
                    <a:pt x="91535" y="178498"/>
                  </a:lnTo>
                  <a:lnTo>
                    <a:pt x="180022" y="178498"/>
                  </a:lnTo>
                  <a:lnTo>
                    <a:pt x="180022" y="180022"/>
                  </a:lnTo>
                  <a:lnTo>
                    <a:pt x="144970" y="180022"/>
                  </a:lnTo>
                  <a:lnTo>
                    <a:pt x="132715" y="192079"/>
                  </a:lnTo>
                  <a:lnTo>
                    <a:pt x="119014" y="200679"/>
                  </a:lnTo>
                  <a:lnTo>
                    <a:pt x="104170" y="205833"/>
                  </a:lnTo>
                  <a:lnTo>
                    <a:pt x="88487" y="207549"/>
                  </a:lnTo>
                  <a:close/>
                </a:path>
                <a:path w="180339" h="290194">
                  <a:moveTo>
                    <a:pt x="180022" y="178498"/>
                  </a:moveTo>
                  <a:lnTo>
                    <a:pt x="91535" y="178498"/>
                  </a:lnTo>
                  <a:lnTo>
                    <a:pt x="102657" y="177355"/>
                  </a:lnTo>
                  <a:lnTo>
                    <a:pt x="113073" y="173926"/>
                  </a:lnTo>
                  <a:lnTo>
                    <a:pt x="142875" y="137159"/>
                  </a:lnTo>
                  <a:lnTo>
                    <a:pt x="146420" y="102298"/>
                  </a:lnTo>
                  <a:lnTo>
                    <a:pt x="145613" y="85741"/>
                  </a:lnTo>
                  <a:lnTo>
                    <a:pt x="131254" y="47339"/>
                  </a:lnTo>
                  <a:lnTo>
                    <a:pt x="91535" y="29051"/>
                  </a:lnTo>
                  <a:lnTo>
                    <a:pt x="148018" y="29051"/>
                  </a:lnTo>
                  <a:lnTo>
                    <a:pt x="148018" y="4571"/>
                  </a:lnTo>
                  <a:lnTo>
                    <a:pt x="180022" y="4571"/>
                  </a:lnTo>
                  <a:lnTo>
                    <a:pt x="180022" y="178498"/>
                  </a:lnTo>
                  <a:close/>
                </a:path>
                <a:path w="180339" h="290194">
                  <a:moveTo>
                    <a:pt x="160302" y="260889"/>
                  </a:moveTo>
                  <a:lnTo>
                    <a:pt x="86963" y="260889"/>
                  </a:lnTo>
                  <a:lnTo>
                    <a:pt x="98679" y="260318"/>
                  </a:lnTo>
                  <a:lnTo>
                    <a:pt x="108680" y="258603"/>
                  </a:lnTo>
                  <a:lnTo>
                    <a:pt x="139063" y="232886"/>
                  </a:lnTo>
                  <a:lnTo>
                    <a:pt x="144970" y="180022"/>
                  </a:lnTo>
                  <a:lnTo>
                    <a:pt x="180022" y="180022"/>
                  </a:lnTo>
                  <a:lnTo>
                    <a:pt x="176974" y="220491"/>
                  </a:lnTo>
                  <a:lnTo>
                    <a:pt x="163949" y="256666"/>
                  </a:lnTo>
                  <a:lnTo>
                    <a:pt x="160302" y="260889"/>
                  </a:lnTo>
                  <a:close/>
                </a:path>
                <a:path w="180339" h="290194">
                  <a:moveTo>
                    <a:pt x="86963" y="289940"/>
                  </a:moveTo>
                  <a:lnTo>
                    <a:pt x="41314" y="280296"/>
                  </a:lnTo>
                  <a:lnTo>
                    <a:pt x="12013" y="252710"/>
                  </a:lnTo>
                  <a:lnTo>
                    <a:pt x="7620" y="224313"/>
                  </a:lnTo>
                  <a:lnTo>
                    <a:pt x="41243" y="228885"/>
                  </a:lnTo>
                  <a:lnTo>
                    <a:pt x="42767" y="239553"/>
                  </a:lnTo>
                  <a:lnTo>
                    <a:pt x="45815" y="247173"/>
                  </a:lnTo>
                  <a:lnTo>
                    <a:pt x="86963" y="260889"/>
                  </a:lnTo>
                  <a:lnTo>
                    <a:pt x="160302" y="260889"/>
                  </a:lnTo>
                  <a:lnTo>
                    <a:pt x="156972" y="264747"/>
                  </a:lnTo>
                  <a:lnTo>
                    <a:pt x="115740" y="286702"/>
                  </a:lnTo>
                  <a:lnTo>
                    <a:pt x="102133" y="289107"/>
                  </a:lnTo>
                  <a:lnTo>
                    <a:pt x="86963" y="289940"/>
                  </a:lnTo>
                  <a:close/>
                </a:path>
              </a:pathLst>
            </a:custGeom>
            <a:solidFill>
              <a:srgbClr val="000000"/>
            </a:solidFill>
          </p:spPr>
          <p:txBody>
            <a:bodyPr wrap="square" lIns="0" tIns="0" rIns="0" bIns="0" rtlCol="0"/>
            <a:lstStyle/>
            <a:p>
              <a:endParaRPr/>
            </a:p>
          </p:txBody>
        </p:sp>
      </p:grpSp>
      <p:grpSp>
        <p:nvGrpSpPr>
          <p:cNvPr id="73" name="object 73"/>
          <p:cNvGrpSpPr/>
          <p:nvPr/>
        </p:nvGrpSpPr>
        <p:grpSpPr>
          <a:xfrm>
            <a:off x="3740131" y="2058409"/>
            <a:ext cx="540122" cy="252132"/>
            <a:chOff x="3587731" y="2058409"/>
            <a:chExt cx="540122" cy="252132"/>
          </a:xfrm>
        </p:grpSpPr>
        <p:pic>
          <p:nvPicPr>
            <p:cNvPr id="74" name="object 74"/>
            <p:cNvPicPr/>
            <p:nvPr/>
          </p:nvPicPr>
          <p:blipFill>
            <a:blip r:embed="rId30"/>
            <a:stretch>
              <a:fillRect/>
            </a:stretch>
          </p:blipFill>
          <p:spPr>
            <a:xfrm>
              <a:off x="3587731" y="2123039"/>
              <a:ext cx="165566" cy="187166"/>
            </a:xfrm>
            <a:prstGeom prst="rect">
              <a:avLst/>
            </a:prstGeom>
          </p:spPr>
        </p:pic>
        <p:pic>
          <p:nvPicPr>
            <p:cNvPr id="75" name="object 75"/>
            <p:cNvPicPr/>
            <p:nvPr/>
          </p:nvPicPr>
          <p:blipFill>
            <a:blip r:embed="rId31"/>
            <a:stretch>
              <a:fillRect/>
            </a:stretch>
          </p:blipFill>
          <p:spPr>
            <a:xfrm>
              <a:off x="3790950" y="2123038"/>
              <a:ext cx="145312" cy="183131"/>
            </a:xfrm>
            <a:prstGeom prst="rect">
              <a:avLst/>
            </a:prstGeom>
          </p:spPr>
        </p:pic>
        <p:sp>
          <p:nvSpPr>
            <p:cNvPr id="76" name="object 76"/>
            <p:cNvSpPr/>
            <p:nvPr/>
          </p:nvSpPr>
          <p:spPr>
            <a:xfrm>
              <a:off x="3972652" y="2058409"/>
              <a:ext cx="155201" cy="252132"/>
            </a:xfrm>
            <a:custGeom>
              <a:avLst/>
              <a:gdLst/>
              <a:ahLst/>
              <a:cxnLst/>
              <a:rect l="l" t="t" r="r" b="b"/>
              <a:pathLst>
                <a:path w="175895" h="285750">
                  <a:moveTo>
                    <a:pt x="175450" y="100774"/>
                  </a:moveTo>
                  <a:lnTo>
                    <a:pt x="141922" y="100774"/>
                  </a:lnTo>
                  <a:lnTo>
                    <a:pt x="141922" y="0"/>
                  </a:lnTo>
                  <a:lnTo>
                    <a:pt x="175450" y="0"/>
                  </a:lnTo>
                  <a:lnTo>
                    <a:pt x="175450" y="100774"/>
                  </a:lnTo>
                  <a:close/>
                </a:path>
                <a:path w="175895" h="285750">
                  <a:moveTo>
                    <a:pt x="86963" y="285369"/>
                  </a:moveTo>
                  <a:lnTo>
                    <a:pt x="42767" y="271653"/>
                  </a:lnTo>
                  <a:lnTo>
                    <a:pt x="10668" y="234981"/>
                  </a:lnTo>
                  <a:lnTo>
                    <a:pt x="595" y="194691"/>
                  </a:lnTo>
                  <a:lnTo>
                    <a:pt x="0" y="180117"/>
                  </a:lnTo>
                  <a:lnTo>
                    <a:pt x="595" y="164608"/>
                  </a:lnTo>
                  <a:lnTo>
                    <a:pt x="10668" y="123634"/>
                  </a:lnTo>
                  <a:lnTo>
                    <a:pt x="39719" y="86963"/>
                  </a:lnTo>
                  <a:lnTo>
                    <a:pt x="85439" y="73247"/>
                  </a:lnTo>
                  <a:lnTo>
                    <a:pt x="94321" y="73794"/>
                  </a:lnTo>
                  <a:lnTo>
                    <a:pt x="131587" y="89677"/>
                  </a:lnTo>
                  <a:lnTo>
                    <a:pt x="141922" y="100774"/>
                  </a:lnTo>
                  <a:lnTo>
                    <a:pt x="175450" y="100774"/>
                  </a:lnTo>
                  <a:lnTo>
                    <a:pt x="175450" y="102298"/>
                  </a:lnTo>
                  <a:lnTo>
                    <a:pt x="88487" y="102298"/>
                  </a:lnTo>
                  <a:lnTo>
                    <a:pt x="77604" y="103441"/>
                  </a:lnTo>
                  <a:lnTo>
                    <a:pt x="43505" y="131160"/>
                  </a:lnTo>
                  <a:lnTo>
                    <a:pt x="35147" y="180117"/>
                  </a:lnTo>
                  <a:lnTo>
                    <a:pt x="36266" y="198167"/>
                  </a:lnTo>
                  <a:lnTo>
                    <a:pt x="51911" y="238029"/>
                  </a:lnTo>
                  <a:lnTo>
                    <a:pt x="90011" y="256413"/>
                  </a:lnTo>
                  <a:lnTo>
                    <a:pt x="142247" y="256413"/>
                  </a:lnTo>
                  <a:lnTo>
                    <a:pt x="133120" y="268009"/>
                  </a:lnTo>
                  <a:lnTo>
                    <a:pt x="120348" y="277558"/>
                  </a:lnTo>
                  <a:lnTo>
                    <a:pt x="105004" y="283392"/>
                  </a:lnTo>
                  <a:lnTo>
                    <a:pt x="86963" y="285369"/>
                  </a:lnTo>
                  <a:close/>
                </a:path>
                <a:path w="175895" h="285750">
                  <a:moveTo>
                    <a:pt x="142247" y="256413"/>
                  </a:moveTo>
                  <a:lnTo>
                    <a:pt x="90011" y="256413"/>
                  </a:lnTo>
                  <a:lnTo>
                    <a:pt x="101107" y="255255"/>
                  </a:lnTo>
                  <a:lnTo>
                    <a:pt x="111347" y="251793"/>
                  </a:lnTo>
                  <a:lnTo>
                    <a:pt x="140577" y="214979"/>
                  </a:lnTo>
                  <a:lnTo>
                    <a:pt x="144970" y="181641"/>
                  </a:lnTo>
                  <a:lnTo>
                    <a:pt x="143849" y="162417"/>
                  </a:lnTo>
                  <a:lnTo>
                    <a:pt x="128111" y="120586"/>
                  </a:lnTo>
                  <a:lnTo>
                    <a:pt x="88487" y="102298"/>
                  </a:lnTo>
                  <a:lnTo>
                    <a:pt x="175450" y="102298"/>
                  </a:lnTo>
                  <a:lnTo>
                    <a:pt x="175450" y="254889"/>
                  </a:lnTo>
                  <a:lnTo>
                    <a:pt x="143446" y="254889"/>
                  </a:lnTo>
                  <a:lnTo>
                    <a:pt x="142247" y="256413"/>
                  </a:lnTo>
                  <a:close/>
                </a:path>
                <a:path w="175895" h="285750">
                  <a:moveTo>
                    <a:pt x="175450" y="280797"/>
                  </a:moveTo>
                  <a:lnTo>
                    <a:pt x="143446" y="280797"/>
                  </a:lnTo>
                  <a:lnTo>
                    <a:pt x="143446" y="254889"/>
                  </a:lnTo>
                  <a:lnTo>
                    <a:pt x="175450" y="254889"/>
                  </a:lnTo>
                  <a:lnTo>
                    <a:pt x="175450" y="280797"/>
                  </a:lnTo>
                  <a:close/>
                </a:path>
              </a:pathLst>
            </a:custGeom>
            <a:solidFill>
              <a:srgbClr val="000000"/>
            </a:solidFill>
          </p:spPr>
          <p:txBody>
            <a:bodyPr wrap="square" lIns="0" tIns="0" rIns="0" bIns="0" rtlCol="0"/>
            <a:lstStyle/>
            <a:p>
              <a:endParaRPr/>
            </a:p>
          </p:txBody>
        </p:sp>
      </p:grpSp>
      <p:grpSp>
        <p:nvGrpSpPr>
          <p:cNvPr id="77" name="object 77"/>
          <p:cNvGrpSpPr/>
          <p:nvPr/>
        </p:nvGrpSpPr>
        <p:grpSpPr>
          <a:xfrm>
            <a:off x="4489807" y="2058409"/>
            <a:ext cx="1581456" cy="316427"/>
            <a:chOff x="4337406" y="2058408"/>
            <a:chExt cx="1581456" cy="316427"/>
          </a:xfrm>
        </p:grpSpPr>
        <p:pic>
          <p:nvPicPr>
            <p:cNvPr id="78" name="object 78"/>
            <p:cNvPicPr/>
            <p:nvPr/>
          </p:nvPicPr>
          <p:blipFill>
            <a:blip r:embed="rId32"/>
            <a:stretch>
              <a:fillRect/>
            </a:stretch>
          </p:blipFill>
          <p:spPr>
            <a:xfrm>
              <a:off x="4337406" y="2063787"/>
              <a:ext cx="1141319" cy="311047"/>
            </a:xfrm>
            <a:prstGeom prst="rect">
              <a:avLst/>
            </a:prstGeom>
          </p:spPr>
        </p:pic>
        <p:sp>
          <p:nvSpPr>
            <p:cNvPr id="79" name="object 79"/>
            <p:cNvSpPr/>
            <p:nvPr/>
          </p:nvSpPr>
          <p:spPr>
            <a:xfrm>
              <a:off x="5504351" y="2058408"/>
              <a:ext cx="29696" cy="248210"/>
            </a:xfrm>
            <a:custGeom>
              <a:avLst/>
              <a:gdLst/>
              <a:ahLst/>
              <a:cxnLst/>
              <a:rect l="l" t="t" r="r" b="b"/>
              <a:pathLst>
                <a:path w="33654" h="281305">
                  <a:moveTo>
                    <a:pt x="33528" y="77825"/>
                  </a:moveTo>
                  <a:lnTo>
                    <a:pt x="0" y="77825"/>
                  </a:lnTo>
                  <a:lnTo>
                    <a:pt x="0" y="280797"/>
                  </a:lnTo>
                  <a:lnTo>
                    <a:pt x="33528" y="280797"/>
                  </a:lnTo>
                  <a:lnTo>
                    <a:pt x="33528" y="77825"/>
                  </a:lnTo>
                  <a:close/>
                </a:path>
                <a:path w="33654" h="281305">
                  <a:moveTo>
                    <a:pt x="33528" y="0"/>
                  </a:moveTo>
                  <a:lnTo>
                    <a:pt x="0" y="0"/>
                  </a:lnTo>
                  <a:lnTo>
                    <a:pt x="0" y="39725"/>
                  </a:lnTo>
                  <a:lnTo>
                    <a:pt x="33528" y="39725"/>
                  </a:lnTo>
                  <a:lnTo>
                    <a:pt x="33528" y="0"/>
                  </a:lnTo>
                  <a:close/>
                </a:path>
              </a:pathLst>
            </a:custGeom>
            <a:solidFill>
              <a:srgbClr val="000000"/>
            </a:solidFill>
          </p:spPr>
          <p:txBody>
            <a:bodyPr wrap="square" lIns="0" tIns="0" rIns="0" bIns="0" rtlCol="0"/>
            <a:lstStyle/>
            <a:p>
              <a:endParaRPr/>
            </a:p>
          </p:txBody>
        </p:sp>
        <p:pic>
          <p:nvPicPr>
            <p:cNvPr id="80" name="object 80"/>
            <p:cNvPicPr/>
            <p:nvPr/>
          </p:nvPicPr>
          <p:blipFill>
            <a:blip r:embed="rId33"/>
            <a:stretch>
              <a:fillRect/>
            </a:stretch>
          </p:blipFill>
          <p:spPr>
            <a:xfrm>
              <a:off x="5570247" y="2123038"/>
              <a:ext cx="168256" cy="187166"/>
            </a:xfrm>
            <a:prstGeom prst="rect">
              <a:avLst/>
            </a:prstGeom>
          </p:spPr>
        </p:pic>
        <p:pic>
          <p:nvPicPr>
            <p:cNvPr id="81" name="object 81"/>
            <p:cNvPicPr/>
            <p:nvPr/>
          </p:nvPicPr>
          <p:blipFill>
            <a:blip r:embed="rId34"/>
            <a:stretch>
              <a:fillRect/>
            </a:stretch>
          </p:blipFill>
          <p:spPr>
            <a:xfrm>
              <a:off x="5773466" y="2123038"/>
              <a:ext cx="145396" cy="183131"/>
            </a:xfrm>
            <a:prstGeom prst="rect">
              <a:avLst/>
            </a:prstGeom>
          </p:spPr>
        </p:pic>
      </p:grpSp>
      <p:grpSp>
        <p:nvGrpSpPr>
          <p:cNvPr id="82" name="object 82"/>
          <p:cNvGrpSpPr/>
          <p:nvPr/>
        </p:nvGrpSpPr>
        <p:grpSpPr>
          <a:xfrm>
            <a:off x="6293307" y="2054375"/>
            <a:ext cx="847920" cy="255829"/>
            <a:chOff x="6140907" y="2054374"/>
            <a:chExt cx="847920" cy="255829"/>
          </a:xfrm>
        </p:grpSpPr>
        <p:pic>
          <p:nvPicPr>
            <p:cNvPr id="83" name="object 83"/>
            <p:cNvPicPr/>
            <p:nvPr/>
          </p:nvPicPr>
          <p:blipFill>
            <a:blip r:embed="rId35"/>
            <a:stretch>
              <a:fillRect/>
            </a:stretch>
          </p:blipFill>
          <p:spPr>
            <a:xfrm>
              <a:off x="6140907" y="2123038"/>
              <a:ext cx="269193" cy="187166"/>
            </a:xfrm>
            <a:prstGeom prst="rect">
              <a:avLst/>
            </a:prstGeom>
          </p:spPr>
        </p:pic>
        <p:sp>
          <p:nvSpPr>
            <p:cNvPr id="84" name="object 84"/>
            <p:cNvSpPr/>
            <p:nvPr/>
          </p:nvSpPr>
          <p:spPr>
            <a:xfrm>
              <a:off x="6427581" y="2054374"/>
              <a:ext cx="105335" cy="252132"/>
            </a:xfrm>
            <a:custGeom>
              <a:avLst/>
              <a:gdLst/>
              <a:ahLst/>
              <a:cxnLst/>
              <a:rect l="l" t="t" r="r" b="b"/>
              <a:pathLst>
                <a:path w="119379" h="285750">
                  <a:moveTo>
                    <a:pt x="65627" y="285368"/>
                  </a:moveTo>
                  <a:lnTo>
                    <a:pt x="30575" y="285368"/>
                  </a:lnTo>
                  <a:lnTo>
                    <a:pt x="30575" y="108394"/>
                  </a:lnTo>
                  <a:lnTo>
                    <a:pt x="0" y="108394"/>
                  </a:lnTo>
                  <a:lnTo>
                    <a:pt x="0" y="82391"/>
                  </a:lnTo>
                  <a:lnTo>
                    <a:pt x="30575" y="82391"/>
                  </a:lnTo>
                  <a:lnTo>
                    <a:pt x="30575" y="61055"/>
                  </a:lnTo>
                  <a:lnTo>
                    <a:pt x="41814" y="18180"/>
                  </a:lnTo>
                  <a:lnTo>
                    <a:pt x="76342" y="571"/>
                  </a:lnTo>
                  <a:lnTo>
                    <a:pt x="86963" y="0"/>
                  </a:lnTo>
                  <a:lnTo>
                    <a:pt x="94964" y="261"/>
                  </a:lnTo>
                  <a:lnTo>
                    <a:pt x="102965" y="952"/>
                  </a:lnTo>
                  <a:lnTo>
                    <a:pt x="118967" y="3048"/>
                  </a:lnTo>
                  <a:lnTo>
                    <a:pt x="114395" y="33623"/>
                  </a:lnTo>
                  <a:lnTo>
                    <a:pt x="106775" y="32099"/>
                  </a:lnTo>
                  <a:lnTo>
                    <a:pt x="83915" y="32099"/>
                  </a:lnTo>
                  <a:lnTo>
                    <a:pt x="65627" y="64103"/>
                  </a:lnTo>
                  <a:lnTo>
                    <a:pt x="65627" y="82391"/>
                  </a:lnTo>
                  <a:lnTo>
                    <a:pt x="105251" y="82391"/>
                  </a:lnTo>
                  <a:lnTo>
                    <a:pt x="105251" y="108394"/>
                  </a:lnTo>
                  <a:lnTo>
                    <a:pt x="65627" y="108394"/>
                  </a:lnTo>
                  <a:lnTo>
                    <a:pt x="65627" y="285368"/>
                  </a:lnTo>
                  <a:close/>
                </a:path>
              </a:pathLst>
            </a:custGeom>
            <a:solidFill>
              <a:srgbClr val="000000"/>
            </a:solidFill>
          </p:spPr>
          <p:txBody>
            <a:bodyPr wrap="square" lIns="0" tIns="0" rIns="0" bIns="0" rtlCol="0"/>
            <a:lstStyle/>
            <a:p>
              <a:endParaRPr/>
            </a:p>
          </p:txBody>
        </p:sp>
        <p:pic>
          <p:nvPicPr>
            <p:cNvPr id="85" name="object 85"/>
            <p:cNvPicPr/>
            <p:nvPr/>
          </p:nvPicPr>
          <p:blipFill>
            <a:blip r:embed="rId36"/>
            <a:stretch>
              <a:fillRect/>
            </a:stretch>
          </p:blipFill>
          <p:spPr>
            <a:xfrm>
              <a:off x="6535241" y="2123038"/>
              <a:ext cx="164222" cy="187166"/>
            </a:xfrm>
            <a:prstGeom prst="rect">
              <a:avLst/>
            </a:prstGeom>
          </p:spPr>
        </p:pic>
        <p:pic>
          <p:nvPicPr>
            <p:cNvPr id="86" name="object 86"/>
            <p:cNvPicPr/>
            <p:nvPr/>
          </p:nvPicPr>
          <p:blipFill>
            <a:blip r:embed="rId37"/>
            <a:stretch>
              <a:fillRect/>
            </a:stretch>
          </p:blipFill>
          <p:spPr>
            <a:xfrm>
              <a:off x="6735856" y="2123038"/>
              <a:ext cx="252972" cy="187166"/>
            </a:xfrm>
            <a:prstGeom prst="rect">
              <a:avLst/>
            </a:prstGeom>
          </p:spPr>
        </p:pic>
      </p:grpSp>
      <p:grpSp>
        <p:nvGrpSpPr>
          <p:cNvPr id="87" name="object 87"/>
          <p:cNvGrpSpPr/>
          <p:nvPr/>
        </p:nvGrpSpPr>
        <p:grpSpPr>
          <a:xfrm>
            <a:off x="7335037" y="2063786"/>
            <a:ext cx="269191" cy="246418"/>
            <a:chOff x="7182635" y="2063786"/>
            <a:chExt cx="269191" cy="246418"/>
          </a:xfrm>
        </p:grpSpPr>
        <p:sp>
          <p:nvSpPr>
            <p:cNvPr id="88" name="object 88"/>
            <p:cNvSpPr/>
            <p:nvPr/>
          </p:nvSpPr>
          <p:spPr>
            <a:xfrm>
              <a:off x="7182635" y="2063786"/>
              <a:ext cx="87966" cy="245409"/>
            </a:xfrm>
            <a:custGeom>
              <a:avLst/>
              <a:gdLst/>
              <a:ahLst/>
              <a:cxnLst/>
              <a:rect l="l" t="t" r="r" b="b"/>
              <a:pathLst>
                <a:path w="99695" h="278130">
                  <a:moveTo>
                    <a:pt x="73247" y="277748"/>
                  </a:moveTo>
                  <a:lnTo>
                    <a:pt x="32099" y="262508"/>
                  </a:lnTo>
                  <a:lnTo>
                    <a:pt x="30575" y="256412"/>
                  </a:lnTo>
                  <a:lnTo>
                    <a:pt x="28574" y="249540"/>
                  </a:lnTo>
                  <a:lnTo>
                    <a:pt x="27146" y="240363"/>
                  </a:lnTo>
                  <a:lnTo>
                    <a:pt x="26288" y="228900"/>
                  </a:lnTo>
                  <a:lnTo>
                    <a:pt x="26003" y="215169"/>
                  </a:lnTo>
                  <a:lnTo>
                    <a:pt x="26003" y="97726"/>
                  </a:lnTo>
                  <a:lnTo>
                    <a:pt x="0" y="97726"/>
                  </a:lnTo>
                  <a:lnTo>
                    <a:pt x="0" y="71723"/>
                  </a:lnTo>
                  <a:lnTo>
                    <a:pt x="26003" y="71723"/>
                  </a:lnTo>
                  <a:lnTo>
                    <a:pt x="26003" y="21431"/>
                  </a:lnTo>
                  <a:lnTo>
                    <a:pt x="59531" y="0"/>
                  </a:lnTo>
                  <a:lnTo>
                    <a:pt x="59531" y="71723"/>
                  </a:lnTo>
                  <a:lnTo>
                    <a:pt x="94583" y="71723"/>
                  </a:lnTo>
                  <a:lnTo>
                    <a:pt x="94583" y="97726"/>
                  </a:lnTo>
                  <a:lnTo>
                    <a:pt x="59531" y="97726"/>
                  </a:lnTo>
                  <a:lnTo>
                    <a:pt x="59531" y="227361"/>
                  </a:lnTo>
                  <a:lnTo>
                    <a:pt x="61055" y="233457"/>
                  </a:lnTo>
                  <a:lnTo>
                    <a:pt x="61055" y="236505"/>
                  </a:lnTo>
                  <a:lnTo>
                    <a:pt x="67151" y="242601"/>
                  </a:lnTo>
                  <a:lnTo>
                    <a:pt x="70199" y="244125"/>
                  </a:lnTo>
                  <a:lnTo>
                    <a:pt x="74771" y="245649"/>
                  </a:lnTo>
                  <a:lnTo>
                    <a:pt x="83915" y="245649"/>
                  </a:lnTo>
                  <a:lnTo>
                    <a:pt x="88487" y="244125"/>
                  </a:lnTo>
                  <a:lnTo>
                    <a:pt x="94583" y="244125"/>
                  </a:lnTo>
                  <a:lnTo>
                    <a:pt x="99155" y="274700"/>
                  </a:lnTo>
                  <a:lnTo>
                    <a:pt x="85629" y="276796"/>
                  </a:lnTo>
                  <a:lnTo>
                    <a:pt x="79224" y="277487"/>
                  </a:lnTo>
                  <a:lnTo>
                    <a:pt x="73247" y="277748"/>
                  </a:lnTo>
                  <a:close/>
                </a:path>
              </a:pathLst>
            </a:custGeom>
            <a:solidFill>
              <a:srgbClr val="000000"/>
            </a:solidFill>
          </p:spPr>
          <p:txBody>
            <a:bodyPr wrap="square" lIns="0" tIns="0" rIns="0" bIns="0" rtlCol="0"/>
            <a:lstStyle/>
            <a:p>
              <a:endParaRPr/>
            </a:p>
          </p:txBody>
        </p:sp>
        <p:pic>
          <p:nvPicPr>
            <p:cNvPr id="89" name="object 89"/>
            <p:cNvPicPr/>
            <p:nvPr/>
          </p:nvPicPr>
          <p:blipFill>
            <a:blip r:embed="rId38"/>
            <a:stretch>
              <a:fillRect/>
            </a:stretch>
          </p:blipFill>
          <p:spPr>
            <a:xfrm>
              <a:off x="7284915" y="2123038"/>
              <a:ext cx="166911" cy="187166"/>
            </a:xfrm>
            <a:prstGeom prst="rect">
              <a:avLst/>
            </a:prstGeom>
          </p:spPr>
        </p:pic>
      </p:grpSp>
      <p:grpSp>
        <p:nvGrpSpPr>
          <p:cNvPr id="90" name="object 90"/>
          <p:cNvGrpSpPr/>
          <p:nvPr/>
        </p:nvGrpSpPr>
        <p:grpSpPr>
          <a:xfrm>
            <a:off x="7795338" y="2058408"/>
            <a:ext cx="460315" cy="251796"/>
            <a:chOff x="7642938" y="2058407"/>
            <a:chExt cx="460315" cy="251796"/>
          </a:xfrm>
        </p:grpSpPr>
        <p:sp>
          <p:nvSpPr>
            <p:cNvPr id="91" name="object 91"/>
            <p:cNvSpPr/>
            <p:nvPr/>
          </p:nvSpPr>
          <p:spPr>
            <a:xfrm>
              <a:off x="7642938" y="2058407"/>
              <a:ext cx="258856" cy="251012"/>
            </a:xfrm>
            <a:custGeom>
              <a:avLst/>
              <a:gdLst/>
              <a:ahLst/>
              <a:cxnLst/>
              <a:rect l="l" t="t" r="r" b="b"/>
              <a:pathLst>
                <a:path w="293370" h="284480">
                  <a:moveTo>
                    <a:pt x="99161" y="280809"/>
                  </a:moveTo>
                  <a:lnTo>
                    <a:pt x="94589" y="250228"/>
                  </a:lnTo>
                  <a:lnTo>
                    <a:pt x="88493" y="250228"/>
                  </a:lnTo>
                  <a:lnTo>
                    <a:pt x="83921" y="251752"/>
                  </a:lnTo>
                  <a:lnTo>
                    <a:pt x="74777" y="251752"/>
                  </a:lnTo>
                  <a:lnTo>
                    <a:pt x="70205" y="250228"/>
                  </a:lnTo>
                  <a:lnTo>
                    <a:pt x="67157" y="248704"/>
                  </a:lnTo>
                  <a:lnTo>
                    <a:pt x="62585" y="244132"/>
                  </a:lnTo>
                  <a:lnTo>
                    <a:pt x="62585" y="242608"/>
                  </a:lnTo>
                  <a:lnTo>
                    <a:pt x="61061" y="239560"/>
                  </a:lnTo>
                  <a:lnTo>
                    <a:pt x="59537" y="233464"/>
                  </a:lnTo>
                  <a:lnTo>
                    <a:pt x="59537" y="103835"/>
                  </a:lnTo>
                  <a:lnTo>
                    <a:pt x="94589" y="103835"/>
                  </a:lnTo>
                  <a:lnTo>
                    <a:pt x="94589" y="77825"/>
                  </a:lnTo>
                  <a:lnTo>
                    <a:pt x="59537" y="77825"/>
                  </a:lnTo>
                  <a:lnTo>
                    <a:pt x="59537" y="6108"/>
                  </a:lnTo>
                  <a:lnTo>
                    <a:pt x="25908" y="27533"/>
                  </a:lnTo>
                  <a:lnTo>
                    <a:pt x="25908" y="77825"/>
                  </a:lnTo>
                  <a:lnTo>
                    <a:pt x="0" y="77825"/>
                  </a:lnTo>
                  <a:lnTo>
                    <a:pt x="0" y="103835"/>
                  </a:lnTo>
                  <a:lnTo>
                    <a:pt x="25908" y="103835"/>
                  </a:lnTo>
                  <a:lnTo>
                    <a:pt x="25908" y="221272"/>
                  </a:lnTo>
                  <a:lnTo>
                    <a:pt x="26200" y="235000"/>
                  </a:lnTo>
                  <a:lnTo>
                    <a:pt x="38201" y="273189"/>
                  </a:lnTo>
                  <a:lnTo>
                    <a:pt x="73253" y="283857"/>
                  </a:lnTo>
                  <a:lnTo>
                    <a:pt x="79222" y="283591"/>
                  </a:lnTo>
                  <a:lnTo>
                    <a:pt x="85636" y="282905"/>
                  </a:lnTo>
                  <a:lnTo>
                    <a:pt x="99161" y="280809"/>
                  </a:lnTo>
                  <a:close/>
                </a:path>
                <a:path w="293370" h="284480">
                  <a:moveTo>
                    <a:pt x="292887" y="152590"/>
                  </a:moveTo>
                  <a:lnTo>
                    <a:pt x="286791" y="106870"/>
                  </a:lnTo>
                  <a:lnTo>
                    <a:pt x="253873" y="78397"/>
                  </a:lnTo>
                  <a:lnTo>
                    <a:pt x="224218" y="73253"/>
                  </a:lnTo>
                  <a:lnTo>
                    <a:pt x="205905" y="74968"/>
                  </a:lnTo>
                  <a:lnTo>
                    <a:pt x="189738" y="80124"/>
                  </a:lnTo>
                  <a:lnTo>
                    <a:pt x="175564" y="88722"/>
                  </a:lnTo>
                  <a:lnTo>
                    <a:pt x="163258" y="100774"/>
                  </a:lnTo>
                  <a:lnTo>
                    <a:pt x="163258" y="0"/>
                  </a:lnTo>
                  <a:lnTo>
                    <a:pt x="128104" y="0"/>
                  </a:lnTo>
                  <a:lnTo>
                    <a:pt x="128104" y="280797"/>
                  </a:lnTo>
                  <a:lnTo>
                    <a:pt x="163258" y="280797"/>
                  </a:lnTo>
                  <a:lnTo>
                    <a:pt x="163258" y="169354"/>
                  </a:lnTo>
                  <a:lnTo>
                    <a:pt x="163537" y="158292"/>
                  </a:lnTo>
                  <a:lnTo>
                    <a:pt x="176022" y="120205"/>
                  </a:lnTo>
                  <a:lnTo>
                    <a:pt x="216598" y="102298"/>
                  </a:lnTo>
                  <a:lnTo>
                    <a:pt x="226314" y="103136"/>
                  </a:lnTo>
                  <a:lnTo>
                    <a:pt x="256311" y="129540"/>
                  </a:lnTo>
                  <a:lnTo>
                    <a:pt x="259359" y="152590"/>
                  </a:lnTo>
                  <a:lnTo>
                    <a:pt x="259359" y="280797"/>
                  </a:lnTo>
                  <a:lnTo>
                    <a:pt x="292887" y="280797"/>
                  </a:lnTo>
                  <a:lnTo>
                    <a:pt x="292887" y="152590"/>
                  </a:lnTo>
                  <a:close/>
                </a:path>
              </a:pathLst>
            </a:custGeom>
            <a:solidFill>
              <a:srgbClr val="000000"/>
            </a:solidFill>
          </p:spPr>
          <p:txBody>
            <a:bodyPr wrap="square" lIns="0" tIns="0" rIns="0" bIns="0" rtlCol="0"/>
            <a:lstStyle/>
            <a:p>
              <a:endParaRPr/>
            </a:p>
          </p:txBody>
        </p:sp>
        <p:pic>
          <p:nvPicPr>
            <p:cNvPr id="92" name="object 92"/>
            <p:cNvPicPr/>
            <p:nvPr/>
          </p:nvPicPr>
          <p:blipFill>
            <a:blip r:embed="rId39"/>
            <a:stretch>
              <a:fillRect/>
            </a:stretch>
          </p:blipFill>
          <p:spPr>
            <a:xfrm>
              <a:off x="7937687" y="2123038"/>
              <a:ext cx="165566" cy="187166"/>
            </a:xfrm>
            <a:prstGeom prst="rect">
              <a:avLst/>
            </a:prstGeom>
          </p:spPr>
        </p:pic>
      </p:grpSp>
      <p:grpSp>
        <p:nvGrpSpPr>
          <p:cNvPr id="93" name="object 93"/>
          <p:cNvGrpSpPr/>
          <p:nvPr/>
        </p:nvGrpSpPr>
        <p:grpSpPr>
          <a:xfrm>
            <a:off x="975668" y="2474428"/>
            <a:ext cx="1296128" cy="250451"/>
            <a:chOff x="823268" y="2474426"/>
            <a:chExt cx="1296128" cy="250451"/>
          </a:xfrm>
        </p:grpSpPr>
        <p:pic>
          <p:nvPicPr>
            <p:cNvPr id="94" name="object 94"/>
            <p:cNvPicPr/>
            <p:nvPr/>
          </p:nvPicPr>
          <p:blipFill>
            <a:blip r:embed="rId40"/>
            <a:stretch>
              <a:fillRect/>
            </a:stretch>
          </p:blipFill>
          <p:spPr>
            <a:xfrm>
              <a:off x="823268" y="2537711"/>
              <a:ext cx="165566" cy="187166"/>
            </a:xfrm>
            <a:prstGeom prst="rect">
              <a:avLst/>
            </a:prstGeom>
          </p:spPr>
        </p:pic>
        <p:pic>
          <p:nvPicPr>
            <p:cNvPr id="95" name="object 95"/>
            <p:cNvPicPr/>
            <p:nvPr/>
          </p:nvPicPr>
          <p:blipFill>
            <a:blip r:embed="rId41"/>
            <a:stretch>
              <a:fillRect/>
            </a:stretch>
          </p:blipFill>
          <p:spPr>
            <a:xfrm>
              <a:off x="1017073" y="2537711"/>
              <a:ext cx="154809" cy="187166"/>
            </a:xfrm>
            <a:prstGeom prst="rect">
              <a:avLst/>
            </a:prstGeom>
          </p:spPr>
        </p:pic>
        <p:sp>
          <p:nvSpPr>
            <p:cNvPr id="96" name="object 96"/>
            <p:cNvSpPr/>
            <p:nvPr/>
          </p:nvSpPr>
          <p:spPr>
            <a:xfrm>
              <a:off x="1181290" y="2474426"/>
              <a:ext cx="142875" cy="249331"/>
            </a:xfrm>
            <a:custGeom>
              <a:avLst/>
              <a:gdLst/>
              <a:ahLst/>
              <a:cxnLst/>
              <a:rect l="l" t="t" r="r" b="b"/>
              <a:pathLst>
                <a:path w="161925" h="282575">
                  <a:moveTo>
                    <a:pt x="99148" y="279184"/>
                  </a:moveTo>
                  <a:lnTo>
                    <a:pt x="94576" y="248704"/>
                  </a:lnTo>
                  <a:lnTo>
                    <a:pt x="88392" y="250228"/>
                  </a:lnTo>
                  <a:lnTo>
                    <a:pt x="73152" y="250228"/>
                  </a:lnTo>
                  <a:lnTo>
                    <a:pt x="64008" y="245656"/>
                  </a:lnTo>
                  <a:lnTo>
                    <a:pt x="62484" y="244030"/>
                  </a:lnTo>
                  <a:lnTo>
                    <a:pt x="59436" y="237934"/>
                  </a:lnTo>
                  <a:lnTo>
                    <a:pt x="59436" y="103733"/>
                  </a:lnTo>
                  <a:lnTo>
                    <a:pt x="94576" y="103733"/>
                  </a:lnTo>
                  <a:lnTo>
                    <a:pt x="94576" y="76200"/>
                  </a:lnTo>
                  <a:lnTo>
                    <a:pt x="59436" y="76200"/>
                  </a:lnTo>
                  <a:lnTo>
                    <a:pt x="59436" y="6096"/>
                  </a:lnTo>
                  <a:lnTo>
                    <a:pt x="25908" y="25908"/>
                  </a:lnTo>
                  <a:lnTo>
                    <a:pt x="25908" y="76200"/>
                  </a:lnTo>
                  <a:lnTo>
                    <a:pt x="0" y="76200"/>
                  </a:lnTo>
                  <a:lnTo>
                    <a:pt x="0" y="103733"/>
                  </a:lnTo>
                  <a:lnTo>
                    <a:pt x="25908" y="103733"/>
                  </a:lnTo>
                  <a:lnTo>
                    <a:pt x="25908" y="219646"/>
                  </a:lnTo>
                  <a:lnTo>
                    <a:pt x="26174" y="234238"/>
                  </a:lnTo>
                  <a:lnTo>
                    <a:pt x="36576" y="271564"/>
                  </a:lnTo>
                  <a:lnTo>
                    <a:pt x="73152" y="282232"/>
                  </a:lnTo>
                  <a:lnTo>
                    <a:pt x="79133" y="281965"/>
                  </a:lnTo>
                  <a:lnTo>
                    <a:pt x="85547" y="281279"/>
                  </a:lnTo>
                  <a:lnTo>
                    <a:pt x="99148" y="279184"/>
                  </a:lnTo>
                  <a:close/>
                </a:path>
                <a:path w="161925" h="282575">
                  <a:moveTo>
                    <a:pt x="161632" y="76301"/>
                  </a:moveTo>
                  <a:lnTo>
                    <a:pt x="128104" y="76301"/>
                  </a:lnTo>
                  <a:lnTo>
                    <a:pt x="128104" y="279273"/>
                  </a:lnTo>
                  <a:lnTo>
                    <a:pt x="161632" y="279273"/>
                  </a:lnTo>
                  <a:lnTo>
                    <a:pt x="161632" y="76301"/>
                  </a:lnTo>
                  <a:close/>
                </a:path>
                <a:path w="161925" h="282575">
                  <a:moveTo>
                    <a:pt x="161632" y="0"/>
                  </a:moveTo>
                  <a:lnTo>
                    <a:pt x="128104" y="0"/>
                  </a:lnTo>
                  <a:lnTo>
                    <a:pt x="128104" y="39725"/>
                  </a:lnTo>
                  <a:lnTo>
                    <a:pt x="161632" y="39725"/>
                  </a:lnTo>
                  <a:lnTo>
                    <a:pt x="161632" y="0"/>
                  </a:lnTo>
                  <a:close/>
                </a:path>
              </a:pathLst>
            </a:custGeom>
            <a:solidFill>
              <a:srgbClr val="000000"/>
            </a:solidFill>
          </p:spPr>
          <p:txBody>
            <a:bodyPr wrap="square" lIns="0" tIns="0" rIns="0" bIns="0" rtlCol="0"/>
            <a:lstStyle/>
            <a:p>
              <a:endParaRPr/>
            </a:p>
          </p:txBody>
        </p:sp>
        <p:pic>
          <p:nvPicPr>
            <p:cNvPr id="97" name="object 97"/>
            <p:cNvPicPr/>
            <p:nvPr/>
          </p:nvPicPr>
          <p:blipFill>
            <a:blip r:embed="rId42"/>
            <a:stretch>
              <a:fillRect/>
            </a:stretch>
          </p:blipFill>
          <p:spPr>
            <a:xfrm>
              <a:off x="1352157" y="2541745"/>
              <a:ext cx="164222" cy="179097"/>
            </a:xfrm>
            <a:prstGeom prst="rect">
              <a:avLst/>
            </a:prstGeom>
          </p:spPr>
        </p:pic>
        <p:sp>
          <p:nvSpPr>
            <p:cNvPr id="98" name="object 98"/>
            <p:cNvSpPr/>
            <p:nvPr/>
          </p:nvSpPr>
          <p:spPr>
            <a:xfrm>
              <a:off x="1543353" y="2474426"/>
              <a:ext cx="202266" cy="249331"/>
            </a:xfrm>
            <a:custGeom>
              <a:avLst/>
              <a:gdLst/>
              <a:ahLst/>
              <a:cxnLst/>
              <a:rect l="l" t="t" r="r" b="b"/>
              <a:pathLst>
                <a:path w="229235" h="282575">
                  <a:moveTo>
                    <a:pt x="33528" y="76301"/>
                  </a:moveTo>
                  <a:lnTo>
                    <a:pt x="0" y="76301"/>
                  </a:lnTo>
                  <a:lnTo>
                    <a:pt x="0" y="279273"/>
                  </a:lnTo>
                  <a:lnTo>
                    <a:pt x="33528" y="279273"/>
                  </a:lnTo>
                  <a:lnTo>
                    <a:pt x="33528" y="76301"/>
                  </a:lnTo>
                  <a:close/>
                </a:path>
                <a:path w="229235" h="282575">
                  <a:moveTo>
                    <a:pt x="33528" y="0"/>
                  </a:moveTo>
                  <a:lnTo>
                    <a:pt x="0" y="0"/>
                  </a:lnTo>
                  <a:lnTo>
                    <a:pt x="0" y="39725"/>
                  </a:lnTo>
                  <a:lnTo>
                    <a:pt x="33528" y="39725"/>
                  </a:lnTo>
                  <a:lnTo>
                    <a:pt x="33528" y="0"/>
                  </a:lnTo>
                  <a:close/>
                </a:path>
                <a:path w="229235" h="282575">
                  <a:moveTo>
                    <a:pt x="164693" y="279273"/>
                  </a:moveTo>
                  <a:lnTo>
                    <a:pt x="160121" y="248704"/>
                  </a:lnTo>
                  <a:lnTo>
                    <a:pt x="154025" y="250228"/>
                  </a:lnTo>
                  <a:lnTo>
                    <a:pt x="140309" y="250228"/>
                  </a:lnTo>
                  <a:lnTo>
                    <a:pt x="135737" y="248704"/>
                  </a:lnTo>
                  <a:lnTo>
                    <a:pt x="134213" y="247180"/>
                  </a:lnTo>
                  <a:lnTo>
                    <a:pt x="128117" y="244132"/>
                  </a:lnTo>
                  <a:lnTo>
                    <a:pt x="128117" y="241084"/>
                  </a:lnTo>
                  <a:lnTo>
                    <a:pt x="126593" y="238036"/>
                  </a:lnTo>
                  <a:lnTo>
                    <a:pt x="126593" y="103733"/>
                  </a:lnTo>
                  <a:lnTo>
                    <a:pt x="160121" y="103733"/>
                  </a:lnTo>
                  <a:lnTo>
                    <a:pt x="160121" y="76301"/>
                  </a:lnTo>
                  <a:lnTo>
                    <a:pt x="126593" y="76301"/>
                  </a:lnTo>
                  <a:lnTo>
                    <a:pt x="126593" y="6096"/>
                  </a:lnTo>
                  <a:lnTo>
                    <a:pt x="91440" y="25908"/>
                  </a:lnTo>
                  <a:lnTo>
                    <a:pt x="91440" y="76301"/>
                  </a:lnTo>
                  <a:lnTo>
                    <a:pt x="67056" y="76301"/>
                  </a:lnTo>
                  <a:lnTo>
                    <a:pt x="67056" y="103733"/>
                  </a:lnTo>
                  <a:lnTo>
                    <a:pt x="91440" y="103733"/>
                  </a:lnTo>
                  <a:lnTo>
                    <a:pt x="91440" y="219748"/>
                  </a:lnTo>
                  <a:lnTo>
                    <a:pt x="96012" y="260896"/>
                  </a:lnTo>
                  <a:lnTo>
                    <a:pt x="130187" y="282016"/>
                  </a:lnTo>
                  <a:lnTo>
                    <a:pt x="138785" y="282321"/>
                  </a:lnTo>
                  <a:lnTo>
                    <a:pt x="144754" y="282067"/>
                  </a:lnTo>
                  <a:lnTo>
                    <a:pt x="151168" y="281368"/>
                  </a:lnTo>
                  <a:lnTo>
                    <a:pt x="164693" y="279273"/>
                  </a:lnTo>
                  <a:close/>
                </a:path>
                <a:path w="229235" h="282575">
                  <a:moveTo>
                    <a:pt x="228790" y="76301"/>
                  </a:moveTo>
                  <a:lnTo>
                    <a:pt x="193649" y="76301"/>
                  </a:lnTo>
                  <a:lnTo>
                    <a:pt x="193649" y="279273"/>
                  </a:lnTo>
                  <a:lnTo>
                    <a:pt x="228790" y="279273"/>
                  </a:lnTo>
                  <a:lnTo>
                    <a:pt x="228790" y="76301"/>
                  </a:lnTo>
                  <a:close/>
                </a:path>
                <a:path w="229235" h="282575">
                  <a:moveTo>
                    <a:pt x="228790" y="0"/>
                  </a:moveTo>
                  <a:lnTo>
                    <a:pt x="193649" y="0"/>
                  </a:lnTo>
                  <a:lnTo>
                    <a:pt x="193649" y="39725"/>
                  </a:lnTo>
                  <a:lnTo>
                    <a:pt x="228790" y="39725"/>
                  </a:lnTo>
                  <a:lnTo>
                    <a:pt x="228790" y="0"/>
                  </a:lnTo>
                  <a:close/>
                </a:path>
              </a:pathLst>
            </a:custGeom>
            <a:solidFill>
              <a:srgbClr val="000000"/>
            </a:solidFill>
          </p:spPr>
          <p:txBody>
            <a:bodyPr wrap="square" lIns="0" tIns="0" rIns="0" bIns="0" rtlCol="0"/>
            <a:lstStyle/>
            <a:p>
              <a:endParaRPr/>
            </a:p>
          </p:txBody>
        </p:sp>
        <p:pic>
          <p:nvPicPr>
            <p:cNvPr id="99" name="object 99"/>
            <p:cNvPicPr/>
            <p:nvPr/>
          </p:nvPicPr>
          <p:blipFill>
            <a:blip r:embed="rId43"/>
            <a:stretch>
              <a:fillRect/>
            </a:stretch>
          </p:blipFill>
          <p:spPr>
            <a:xfrm>
              <a:off x="1781539" y="2537712"/>
              <a:ext cx="164138" cy="187166"/>
            </a:xfrm>
            <a:prstGeom prst="rect">
              <a:avLst/>
            </a:prstGeom>
          </p:spPr>
        </p:pic>
        <p:pic>
          <p:nvPicPr>
            <p:cNvPr id="100" name="object 100"/>
            <p:cNvPicPr/>
            <p:nvPr/>
          </p:nvPicPr>
          <p:blipFill>
            <a:blip r:embed="rId44"/>
            <a:stretch>
              <a:fillRect/>
            </a:stretch>
          </p:blipFill>
          <p:spPr>
            <a:xfrm>
              <a:off x="1971311" y="2537711"/>
              <a:ext cx="148085" cy="187166"/>
            </a:xfrm>
            <a:prstGeom prst="rect">
              <a:avLst/>
            </a:prstGeom>
          </p:spPr>
        </p:pic>
      </p:grpSp>
      <p:grpSp>
        <p:nvGrpSpPr>
          <p:cNvPr id="101" name="object 101"/>
          <p:cNvGrpSpPr/>
          <p:nvPr/>
        </p:nvGrpSpPr>
        <p:grpSpPr>
          <a:xfrm>
            <a:off x="2452155" y="2474427"/>
            <a:ext cx="1612554" cy="250452"/>
            <a:chOff x="2299755" y="2474426"/>
            <a:chExt cx="1612554" cy="250452"/>
          </a:xfrm>
        </p:grpSpPr>
        <p:pic>
          <p:nvPicPr>
            <p:cNvPr id="102" name="object 102"/>
            <p:cNvPicPr/>
            <p:nvPr/>
          </p:nvPicPr>
          <p:blipFill>
            <a:blip r:embed="rId45"/>
            <a:stretch>
              <a:fillRect/>
            </a:stretch>
          </p:blipFill>
          <p:spPr>
            <a:xfrm>
              <a:off x="2299755" y="2537711"/>
              <a:ext cx="885573" cy="187166"/>
            </a:xfrm>
            <a:prstGeom prst="rect">
              <a:avLst/>
            </a:prstGeom>
          </p:spPr>
        </p:pic>
        <p:sp>
          <p:nvSpPr>
            <p:cNvPr id="103" name="object 103"/>
            <p:cNvSpPr/>
            <p:nvPr/>
          </p:nvSpPr>
          <p:spPr>
            <a:xfrm>
              <a:off x="3210866" y="2474426"/>
              <a:ext cx="31376" cy="246529"/>
            </a:xfrm>
            <a:custGeom>
              <a:avLst/>
              <a:gdLst/>
              <a:ahLst/>
              <a:cxnLst/>
              <a:rect l="l" t="t" r="r" b="b"/>
              <a:pathLst>
                <a:path w="35560" h="279400">
                  <a:moveTo>
                    <a:pt x="35153" y="76301"/>
                  </a:moveTo>
                  <a:lnTo>
                    <a:pt x="0" y="76301"/>
                  </a:lnTo>
                  <a:lnTo>
                    <a:pt x="0" y="279273"/>
                  </a:lnTo>
                  <a:lnTo>
                    <a:pt x="35153" y="279273"/>
                  </a:lnTo>
                  <a:lnTo>
                    <a:pt x="35153" y="76301"/>
                  </a:lnTo>
                  <a:close/>
                </a:path>
                <a:path w="35560" h="279400">
                  <a:moveTo>
                    <a:pt x="35153" y="0"/>
                  </a:moveTo>
                  <a:lnTo>
                    <a:pt x="0" y="0"/>
                  </a:lnTo>
                  <a:lnTo>
                    <a:pt x="0" y="39725"/>
                  </a:lnTo>
                  <a:lnTo>
                    <a:pt x="35153" y="39725"/>
                  </a:lnTo>
                  <a:lnTo>
                    <a:pt x="35153" y="0"/>
                  </a:lnTo>
                  <a:close/>
                </a:path>
              </a:pathLst>
            </a:custGeom>
            <a:solidFill>
              <a:srgbClr val="000000"/>
            </a:solidFill>
          </p:spPr>
          <p:txBody>
            <a:bodyPr wrap="square" lIns="0" tIns="0" rIns="0" bIns="0" rtlCol="0"/>
            <a:lstStyle/>
            <a:p>
              <a:endParaRPr/>
            </a:p>
          </p:txBody>
        </p:sp>
        <p:pic>
          <p:nvPicPr>
            <p:cNvPr id="104" name="object 104"/>
            <p:cNvPicPr/>
            <p:nvPr/>
          </p:nvPicPr>
          <p:blipFill>
            <a:blip r:embed="rId46"/>
            <a:stretch>
              <a:fillRect/>
            </a:stretch>
          </p:blipFill>
          <p:spPr>
            <a:xfrm>
              <a:off x="3276852" y="2537712"/>
              <a:ext cx="165566" cy="187166"/>
            </a:xfrm>
            <a:prstGeom prst="rect">
              <a:avLst/>
            </a:prstGeom>
          </p:spPr>
        </p:pic>
        <p:sp>
          <p:nvSpPr>
            <p:cNvPr id="105" name="object 105"/>
            <p:cNvSpPr/>
            <p:nvPr/>
          </p:nvSpPr>
          <p:spPr>
            <a:xfrm>
              <a:off x="3462589" y="2479805"/>
              <a:ext cx="87966" cy="243728"/>
            </a:xfrm>
            <a:custGeom>
              <a:avLst/>
              <a:gdLst/>
              <a:ahLst/>
              <a:cxnLst/>
              <a:rect l="l" t="t" r="r" b="b"/>
              <a:pathLst>
                <a:path w="99695" h="276225">
                  <a:moveTo>
                    <a:pt x="73247" y="276224"/>
                  </a:moveTo>
                  <a:lnTo>
                    <a:pt x="32003" y="260984"/>
                  </a:lnTo>
                  <a:lnTo>
                    <a:pt x="30479" y="254888"/>
                  </a:lnTo>
                  <a:lnTo>
                    <a:pt x="28479" y="248873"/>
                  </a:lnTo>
                  <a:lnTo>
                    <a:pt x="27050" y="239982"/>
                  </a:lnTo>
                  <a:lnTo>
                    <a:pt x="26193" y="228233"/>
                  </a:lnTo>
                  <a:lnTo>
                    <a:pt x="25907" y="213645"/>
                  </a:lnTo>
                  <a:lnTo>
                    <a:pt x="25907" y="97726"/>
                  </a:lnTo>
                  <a:lnTo>
                    <a:pt x="0" y="97726"/>
                  </a:lnTo>
                  <a:lnTo>
                    <a:pt x="0" y="70199"/>
                  </a:lnTo>
                  <a:lnTo>
                    <a:pt x="25907" y="70199"/>
                  </a:lnTo>
                  <a:lnTo>
                    <a:pt x="25907" y="19907"/>
                  </a:lnTo>
                  <a:lnTo>
                    <a:pt x="59531" y="0"/>
                  </a:lnTo>
                  <a:lnTo>
                    <a:pt x="59531" y="70199"/>
                  </a:lnTo>
                  <a:lnTo>
                    <a:pt x="94583" y="70199"/>
                  </a:lnTo>
                  <a:lnTo>
                    <a:pt x="94583" y="97726"/>
                  </a:lnTo>
                  <a:lnTo>
                    <a:pt x="59531" y="97726"/>
                  </a:lnTo>
                  <a:lnTo>
                    <a:pt x="59531" y="225837"/>
                  </a:lnTo>
                  <a:lnTo>
                    <a:pt x="61055" y="231933"/>
                  </a:lnTo>
                  <a:lnTo>
                    <a:pt x="61055" y="234981"/>
                  </a:lnTo>
                  <a:lnTo>
                    <a:pt x="62579" y="238029"/>
                  </a:lnTo>
                  <a:lnTo>
                    <a:pt x="64103" y="239553"/>
                  </a:lnTo>
                  <a:lnTo>
                    <a:pt x="70199" y="242601"/>
                  </a:lnTo>
                  <a:lnTo>
                    <a:pt x="74771" y="244125"/>
                  </a:lnTo>
                  <a:lnTo>
                    <a:pt x="88487" y="244125"/>
                  </a:lnTo>
                  <a:lnTo>
                    <a:pt x="94583" y="242601"/>
                  </a:lnTo>
                  <a:lnTo>
                    <a:pt x="99155" y="273176"/>
                  </a:lnTo>
                  <a:lnTo>
                    <a:pt x="85629" y="275272"/>
                  </a:lnTo>
                  <a:lnTo>
                    <a:pt x="79224" y="275963"/>
                  </a:lnTo>
                  <a:lnTo>
                    <a:pt x="73247" y="276224"/>
                  </a:lnTo>
                  <a:close/>
                </a:path>
              </a:pathLst>
            </a:custGeom>
            <a:solidFill>
              <a:srgbClr val="000000"/>
            </a:solidFill>
          </p:spPr>
          <p:txBody>
            <a:bodyPr wrap="square" lIns="0" tIns="0" rIns="0" bIns="0" rtlCol="0"/>
            <a:lstStyle/>
            <a:p>
              <a:endParaRPr/>
            </a:p>
          </p:txBody>
        </p:sp>
        <p:pic>
          <p:nvPicPr>
            <p:cNvPr id="106" name="object 106"/>
            <p:cNvPicPr/>
            <p:nvPr/>
          </p:nvPicPr>
          <p:blipFill>
            <a:blip r:embed="rId47"/>
            <a:stretch>
              <a:fillRect/>
            </a:stretch>
          </p:blipFill>
          <p:spPr>
            <a:xfrm>
              <a:off x="3564871" y="2537712"/>
              <a:ext cx="165566" cy="187166"/>
            </a:xfrm>
            <a:prstGeom prst="rect">
              <a:avLst/>
            </a:prstGeom>
          </p:spPr>
        </p:pic>
        <p:sp>
          <p:nvSpPr>
            <p:cNvPr id="107" name="object 107"/>
            <p:cNvSpPr/>
            <p:nvPr/>
          </p:nvSpPr>
          <p:spPr>
            <a:xfrm>
              <a:off x="3755987" y="2474426"/>
              <a:ext cx="156322" cy="250451"/>
            </a:xfrm>
            <a:custGeom>
              <a:avLst/>
              <a:gdLst/>
              <a:ahLst/>
              <a:cxnLst/>
              <a:rect l="l" t="t" r="r" b="b"/>
              <a:pathLst>
                <a:path w="177164" h="283844">
                  <a:moveTo>
                    <a:pt x="176974" y="99155"/>
                  </a:moveTo>
                  <a:lnTo>
                    <a:pt x="141827" y="99155"/>
                  </a:lnTo>
                  <a:lnTo>
                    <a:pt x="141827" y="0"/>
                  </a:lnTo>
                  <a:lnTo>
                    <a:pt x="176974" y="0"/>
                  </a:lnTo>
                  <a:lnTo>
                    <a:pt x="176974" y="99155"/>
                  </a:lnTo>
                  <a:close/>
                </a:path>
                <a:path w="177164" h="283844">
                  <a:moveTo>
                    <a:pt x="86963" y="283845"/>
                  </a:moveTo>
                  <a:lnTo>
                    <a:pt x="42672" y="270033"/>
                  </a:lnTo>
                  <a:lnTo>
                    <a:pt x="12192" y="233457"/>
                  </a:lnTo>
                  <a:lnTo>
                    <a:pt x="833" y="193126"/>
                  </a:lnTo>
                  <a:lnTo>
                    <a:pt x="0" y="178498"/>
                  </a:lnTo>
                  <a:lnTo>
                    <a:pt x="595" y="163068"/>
                  </a:lnTo>
                  <a:lnTo>
                    <a:pt x="10668" y="123634"/>
                  </a:lnTo>
                  <a:lnTo>
                    <a:pt x="41148" y="85439"/>
                  </a:lnTo>
                  <a:lnTo>
                    <a:pt x="85439" y="71723"/>
                  </a:lnTo>
                  <a:lnTo>
                    <a:pt x="94535" y="72270"/>
                  </a:lnTo>
                  <a:lnTo>
                    <a:pt x="131540" y="88677"/>
                  </a:lnTo>
                  <a:lnTo>
                    <a:pt x="141827" y="99155"/>
                  </a:lnTo>
                  <a:lnTo>
                    <a:pt x="176974" y="99155"/>
                  </a:lnTo>
                  <a:lnTo>
                    <a:pt x="176974" y="100679"/>
                  </a:lnTo>
                  <a:lnTo>
                    <a:pt x="90011" y="100679"/>
                  </a:lnTo>
                  <a:lnTo>
                    <a:pt x="78889" y="101823"/>
                  </a:lnTo>
                  <a:lnTo>
                    <a:pt x="44053" y="129635"/>
                  </a:lnTo>
                  <a:lnTo>
                    <a:pt x="35052" y="178498"/>
                  </a:lnTo>
                  <a:lnTo>
                    <a:pt x="36171" y="196603"/>
                  </a:lnTo>
                  <a:lnTo>
                    <a:pt x="51816" y="236505"/>
                  </a:lnTo>
                  <a:lnTo>
                    <a:pt x="91535" y="256317"/>
                  </a:lnTo>
                  <a:lnTo>
                    <a:pt x="142278" y="256317"/>
                  </a:lnTo>
                  <a:lnTo>
                    <a:pt x="133683" y="266405"/>
                  </a:lnTo>
                  <a:lnTo>
                    <a:pt x="120491" y="275986"/>
                  </a:lnTo>
                  <a:lnTo>
                    <a:pt x="105013" y="281853"/>
                  </a:lnTo>
                  <a:lnTo>
                    <a:pt x="86963" y="283845"/>
                  </a:lnTo>
                  <a:close/>
                </a:path>
                <a:path w="177164" h="283844">
                  <a:moveTo>
                    <a:pt x="142278" y="256317"/>
                  </a:moveTo>
                  <a:lnTo>
                    <a:pt x="91535" y="256317"/>
                  </a:lnTo>
                  <a:lnTo>
                    <a:pt x="101774" y="255150"/>
                  </a:lnTo>
                  <a:lnTo>
                    <a:pt x="111728" y="251555"/>
                  </a:lnTo>
                  <a:lnTo>
                    <a:pt x="141255" y="213633"/>
                  </a:lnTo>
                  <a:lnTo>
                    <a:pt x="144875" y="181546"/>
                  </a:lnTo>
                  <a:lnTo>
                    <a:pt x="143756" y="161520"/>
                  </a:lnTo>
                  <a:lnTo>
                    <a:pt x="128111" y="120586"/>
                  </a:lnTo>
                  <a:lnTo>
                    <a:pt x="90011" y="100679"/>
                  </a:lnTo>
                  <a:lnTo>
                    <a:pt x="176974" y="100679"/>
                  </a:lnTo>
                  <a:lnTo>
                    <a:pt x="176974" y="253269"/>
                  </a:lnTo>
                  <a:lnTo>
                    <a:pt x="144875" y="253269"/>
                  </a:lnTo>
                  <a:lnTo>
                    <a:pt x="142278" y="256317"/>
                  </a:lnTo>
                  <a:close/>
                </a:path>
                <a:path w="177164" h="283844">
                  <a:moveTo>
                    <a:pt x="176974" y="279273"/>
                  </a:moveTo>
                  <a:lnTo>
                    <a:pt x="144875" y="279273"/>
                  </a:lnTo>
                  <a:lnTo>
                    <a:pt x="144875" y="253269"/>
                  </a:lnTo>
                  <a:lnTo>
                    <a:pt x="176974" y="253269"/>
                  </a:lnTo>
                  <a:lnTo>
                    <a:pt x="176974" y="279273"/>
                  </a:lnTo>
                  <a:close/>
                </a:path>
              </a:pathLst>
            </a:custGeom>
            <a:solidFill>
              <a:srgbClr val="000000"/>
            </a:solidFill>
          </p:spPr>
          <p:txBody>
            <a:bodyPr wrap="square" lIns="0" tIns="0" rIns="0" bIns="0" rtlCol="0"/>
            <a:lstStyle/>
            <a:p>
              <a:endParaRPr/>
            </a:p>
          </p:txBody>
        </p:sp>
      </p:grpSp>
      <p:sp>
        <p:nvSpPr>
          <p:cNvPr id="108" name="object 108"/>
          <p:cNvSpPr/>
          <p:nvPr/>
        </p:nvSpPr>
        <p:spPr>
          <a:xfrm>
            <a:off x="4247578" y="2474427"/>
            <a:ext cx="587188" cy="249331"/>
          </a:xfrm>
          <a:custGeom>
            <a:avLst/>
            <a:gdLst/>
            <a:ahLst/>
            <a:cxnLst/>
            <a:rect l="l" t="t" r="r" b="b"/>
            <a:pathLst>
              <a:path w="665479" h="282575">
                <a:moveTo>
                  <a:pt x="277558" y="76301"/>
                </a:moveTo>
                <a:lnTo>
                  <a:pt x="244030" y="76301"/>
                </a:lnTo>
                <a:lnTo>
                  <a:pt x="210502" y="193840"/>
                </a:lnTo>
                <a:lnTo>
                  <a:pt x="198221" y="233464"/>
                </a:lnTo>
                <a:lnTo>
                  <a:pt x="187553" y="193840"/>
                </a:lnTo>
                <a:lnTo>
                  <a:pt x="157073" y="76301"/>
                </a:lnTo>
                <a:lnTo>
                  <a:pt x="122021" y="76301"/>
                </a:lnTo>
                <a:lnTo>
                  <a:pt x="89916" y="195364"/>
                </a:lnTo>
                <a:lnTo>
                  <a:pt x="82867" y="225082"/>
                </a:lnTo>
                <a:lnTo>
                  <a:pt x="80708" y="233083"/>
                </a:lnTo>
                <a:lnTo>
                  <a:pt x="79248" y="236512"/>
                </a:lnTo>
                <a:lnTo>
                  <a:pt x="67056" y="193840"/>
                </a:lnTo>
                <a:lnTo>
                  <a:pt x="35052" y="76301"/>
                </a:lnTo>
                <a:lnTo>
                  <a:pt x="0" y="76301"/>
                </a:lnTo>
                <a:lnTo>
                  <a:pt x="62484" y="279273"/>
                </a:lnTo>
                <a:lnTo>
                  <a:pt x="97536" y="279273"/>
                </a:lnTo>
                <a:lnTo>
                  <a:pt x="138785" y="123634"/>
                </a:lnTo>
                <a:lnTo>
                  <a:pt x="146405" y="157162"/>
                </a:lnTo>
                <a:lnTo>
                  <a:pt x="178409" y="279273"/>
                </a:lnTo>
                <a:lnTo>
                  <a:pt x="215074" y="279273"/>
                </a:lnTo>
                <a:lnTo>
                  <a:pt x="277558" y="76301"/>
                </a:lnTo>
                <a:close/>
              </a:path>
              <a:path w="665479" h="282575">
                <a:moveTo>
                  <a:pt x="341668" y="76301"/>
                </a:moveTo>
                <a:lnTo>
                  <a:pt x="306527" y="76301"/>
                </a:lnTo>
                <a:lnTo>
                  <a:pt x="306527" y="279273"/>
                </a:lnTo>
                <a:lnTo>
                  <a:pt x="341668" y="279273"/>
                </a:lnTo>
                <a:lnTo>
                  <a:pt x="341668" y="76301"/>
                </a:lnTo>
                <a:close/>
              </a:path>
              <a:path w="665479" h="282575">
                <a:moveTo>
                  <a:pt x="341668" y="0"/>
                </a:moveTo>
                <a:lnTo>
                  <a:pt x="306527" y="0"/>
                </a:lnTo>
                <a:lnTo>
                  <a:pt x="306527" y="39725"/>
                </a:lnTo>
                <a:lnTo>
                  <a:pt x="341668" y="39725"/>
                </a:lnTo>
                <a:lnTo>
                  <a:pt x="341668" y="0"/>
                </a:lnTo>
                <a:close/>
              </a:path>
              <a:path w="665479" h="282575">
                <a:moveTo>
                  <a:pt x="471309" y="279184"/>
                </a:moveTo>
                <a:lnTo>
                  <a:pt x="466737" y="248704"/>
                </a:lnTo>
                <a:lnTo>
                  <a:pt x="460641" y="250228"/>
                </a:lnTo>
                <a:lnTo>
                  <a:pt x="446925" y="250228"/>
                </a:lnTo>
                <a:lnTo>
                  <a:pt x="442353" y="248704"/>
                </a:lnTo>
                <a:lnTo>
                  <a:pt x="440829" y="247180"/>
                </a:lnTo>
                <a:lnTo>
                  <a:pt x="434733" y="244030"/>
                </a:lnTo>
                <a:lnTo>
                  <a:pt x="434733" y="240982"/>
                </a:lnTo>
                <a:lnTo>
                  <a:pt x="433209" y="237934"/>
                </a:lnTo>
                <a:lnTo>
                  <a:pt x="433209" y="103733"/>
                </a:lnTo>
                <a:lnTo>
                  <a:pt x="466737" y="103733"/>
                </a:lnTo>
                <a:lnTo>
                  <a:pt x="466737" y="76200"/>
                </a:lnTo>
                <a:lnTo>
                  <a:pt x="433209" y="76200"/>
                </a:lnTo>
                <a:lnTo>
                  <a:pt x="433209" y="6096"/>
                </a:lnTo>
                <a:lnTo>
                  <a:pt x="398056" y="25908"/>
                </a:lnTo>
                <a:lnTo>
                  <a:pt x="398056" y="76200"/>
                </a:lnTo>
                <a:lnTo>
                  <a:pt x="373672" y="76200"/>
                </a:lnTo>
                <a:lnTo>
                  <a:pt x="373672" y="103733"/>
                </a:lnTo>
                <a:lnTo>
                  <a:pt x="398056" y="103733"/>
                </a:lnTo>
                <a:lnTo>
                  <a:pt x="398056" y="219646"/>
                </a:lnTo>
                <a:lnTo>
                  <a:pt x="402628" y="260896"/>
                </a:lnTo>
                <a:lnTo>
                  <a:pt x="436803" y="281927"/>
                </a:lnTo>
                <a:lnTo>
                  <a:pt x="445401" y="282232"/>
                </a:lnTo>
                <a:lnTo>
                  <a:pt x="451370" y="281965"/>
                </a:lnTo>
                <a:lnTo>
                  <a:pt x="457784" y="281279"/>
                </a:lnTo>
                <a:lnTo>
                  <a:pt x="471309" y="279184"/>
                </a:lnTo>
                <a:close/>
              </a:path>
              <a:path w="665479" h="282575">
                <a:moveTo>
                  <a:pt x="665035" y="151066"/>
                </a:moveTo>
                <a:lnTo>
                  <a:pt x="658939" y="105257"/>
                </a:lnTo>
                <a:lnTo>
                  <a:pt x="625983" y="76873"/>
                </a:lnTo>
                <a:lnTo>
                  <a:pt x="596366" y="71729"/>
                </a:lnTo>
                <a:lnTo>
                  <a:pt x="578700" y="73444"/>
                </a:lnTo>
                <a:lnTo>
                  <a:pt x="562457" y="78587"/>
                </a:lnTo>
                <a:lnTo>
                  <a:pt x="547928" y="87160"/>
                </a:lnTo>
                <a:lnTo>
                  <a:pt x="535406" y="99161"/>
                </a:lnTo>
                <a:lnTo>
                  <a:pt x="535406" y="0"/>
                </a:lnTo>
                <a:lnTo>
                  <a:pt x="500253" y="0"/>
                </a:lnTo>
                <a:lnTo>
                  <a:pt x="500253" y="279273"/>
                </a:lnTo>
                <a:lnTo>
                  <a:pt x="535406" y="279273"/>
                </a:lnTo>
                <a:lnTo>
                  <a:pt x="535406" y="167830"/>
                </a:lnTo>
                <a:lnTo>
                  <a:pt x="535711" y="156972"/>
                </a:lnTo>
                <a:lnTo>
                  <a:pt x="548360" y="118872"/>
                </a:lnTo>
                <a:lnTo>
                  <a:pt x="588746" y="102209"/>
                </a:lnTo>
                <a:lnTo>
                  <a:pt x="598462" y="102806"/>
                </a:lnTo>
                <a:lnTo>
                  <a:pt x="628942" y="128587"/>
                </a:lnTo>
                <a:lnTo>
                  <a:pt x="631418" y="151066"/>
                </a:lnTo>
                <a:lnTo>
                  <a:pt x="631418" y="279273"/>
                </a:lnTo>
                <a:lnTo>
                  <a:pt x="665035" y="279273"/>
                </a:lnTo>
                <a:lnTo>
                  <a:pt x="665035" y="151066"/>
                </a:lnTo>
                <a:close/>
              </a:path>
            </a:pathLst>
          </a:custGeom>
          <a:solidFill>
            <a:srgbClr val="000000"/>
          </a:solidFill>
        </p:spPr>
        <p:txBody>
          <a:bodyPr wrap="square" lIns="0" tIns="0" rIns="0" bIns="0" rtlCol="0"/>
          <a:lstStyle/>
          <a:p>
            <a:endParaRPr/>
          </a:p>
        </p:txBody>
      </p:sp>
      <p:grpSp>
        <p:nvGrpSpPr>
          <p:cNvPr id="109" name="object 109"/>
          <p:cNvGrpSpPr/>
          <p:nvPr/>
        </p:nvGrpSpPr>
        <p:grpSpPr>
          <a:xfrm>
            <a:off x="5018780" y="2474427"/>
            <a:ext cx="458881" cy="250451"/>
            <a:chOff x="4866379" y="2474426"/>
            <a:chExt cx="458881" cy="250451"/>
          </a:xfrm>
        </p:grpSpPr>
        <p:sp>
          <p:nvSpPr>
            <p:cNvPr id="110" name="object 110"/>
            <p:cNvSpPr/>
            <p:nvPr/>
          </p:nvSpPr>
          <p:spPr>
            <a:xfrm>
              <a:off x="4866379" y="2474426"/>
              <a:ext cx="258856" cy="249331"/>
            </a:xfrm>
            <a:custGeom>
              <a:avLst/>
              <a:gdLst/>
              <a:ahLst/>
              <a:cxnLst/>
              <a:rect l="l" t="t" r="r" b="b"/>
              <a:pathLst>
                <a:path w="293370" h="282575">
                  <a:moveTo>
                    <a:pt x="99148" y="279184"/>
                  </a:moveTo>
                  <a:lnTo>
                    <a:pt x="94576" y="248704"/>
                  </a:lnTo>
                  <a:lnTo>
                    <a:pt x="88480" y="250228"/>
                  </a:lnTo>
                  <a:lnTo>
                    <a:pt x="74764" y="250228"/>
                  </a:lnTo>
                  <a:lnTo>
                    <a:pt x="70192" y="248704"/>
                  </a:lnTo>
                  <a:lnTo>
                    <a:pt x="67144" y="247180"/>
                  </a:lnTo>
                  <a:lnTo>
                    <a:pt x="65620" y="245656"/>
                  </a:lnTo>
                  <a:lnTo>
                    <a:pt x="62572" y="244030"/>
                  </a:lnTo>
                  <a:lnTo>
                    <a:pt x="61048" y="240982"/>
                  </a:lnTo>
                  <a:lnTo>
                    <a:pt x="61048" y="237934"/>
                  </a:lnTo>
                  <a:lnTo>
                    <a:pt x="59524" y="231838"/>
                  </a:lnTo>
                  <a:lnTo>
                    <a:pt x="59524" y="103733"/>
                  </a:lnTo>
                  <a:lnTo>
                    <a:pt x="94576" y="103733"/>
                  </a:lnTo>
                  <a:lnTo>
                    <a:pt x="94576" y="76200"/>
                  </a:lnTo>
                  <a:lnTo>
                    <a:pt x="59524" y="76200"/>
                  </a:lnTo>
                  <a:lnTo>
                    <a:pt x="59524" y="6096"/>
                  </a:lnTo>
                  <a:lnTo>
                    <a:pt x="25908" y="25908"/>
                  </a:lnTo>
                  <a:lnTo>
                    <a:pt x="25908" y="76200"/>
                  </a:lnTo>
                  <a:lnTo>
                    <a:pt x="0" y="76200"/>
                  </a:lnTo>
                  <a:lnTo>
                    <a:pt x="0" y="103733"/>
                  </a:lnTo>
                  <a:lnTo>
                    <a:pt x="25908" y="103733"/>
                  </a:lnTo>
                  <a:lnTo>
                    <a:pt x="25908" y="219646"/>
                  </a:lnTo>
                  <a:lnTo>
                    <a:pt x="26187" y="234238"/>
                  </a:lnTo>
                  <a:lnTo>
                    <a:pt x="38100" y="271564"/>
                  </a:lnTo>
                  <a:lnTo>
                    <a:pt x="73240" y="282232"/>
                  </a:lnTo>
                  <a:lnTo>
                    <a:pt x="79222" y="281965"/>
                  </a:lnTo>
                  <a:lnTo>
                    <a:pt x="85623" y="281279"/>
                  </a:lnTo>
                  <a:lnTo>
                    <a:pt x="99148" y="279184"/>
                  </a:lnTo>
                  <a:close/>
                </a:path>
                <a:path w="293370" h="282575">
                  <a:moveTo>
                    <a:pt x="292887" y="151066"/>
                  </a:moveTo>
                  <a:lnTo>
                    <a:pt x="285267" y="105346"/>
                  </a:lnTo>
                  <a:lnTo>
                    <a:pt x="252298" y="76873"/>
                  </a:lnTo>
                  <a:lnTo>
                    <a:pt x="222694" y="71729"/>
                  </a:lnTo>
                  <a:lnTo>
                    <a:pt x="205016" y="73444"/>
                  </a:lnTo>
                  <a:lnTo>
                    <a:pt x="188785" y="78587"/>
                  </a:lnTo>
                  <a:lnTo>
                    <a:pt x="174256" y="87160"/>
                  </a:lnTo>
                  <a:lnTo>
                    <a:pt x="161734" y="99161"/>
                  </a:lnTo>
                  <a:lnTo>
                    <a:pt x="161734" y="0"/>
                  </a:lnTo>
                  <a:lnTo>
                    <a:pt x="126580" y="0"/>
                  </a:lnTo>
                  <a:lnTo>
                    <a:pt x="126580" y="279273"/>
                  </a:lnTo>
                  <a:lnTo>
                    <a:pt x="161734" y="279273"/>
                  </a:lnTo>
                  <a:lnTo>
                    <a:pt x="161734" y="167830"/>
                  </a:lnTo>
                  <a:lnTo>
                    <a:pt x="162039" y="156972"/>
                  </a:lnTo>
                  <a:lnTo>
                    <a:pt x="174688" y="118872"/>
                  </a:lnTo>
                  <a:lnTo>
                    <a:pt x="215074" y="102209"/>
                  </a:lnTo>
                  <a:lnTo>
                    <a:pt x="224790" y="102819"/>
                  </a:lnTo>
                  <a:lnTo>
                    <a:pt x="255346" y="128587"/>
                  </a:lnTo>
                  <a:lnTo>
                    <a:pt x="257835" y="151066"/>
                  </a:lnTo>
                  <a:lnTo>
                    <a:pt x="257835" y="279273"/>
                  </a:lnTo>
                  <a:lnTo>
                    <a:pt x="292887" y="279273"/>
                  </a:lnTo>
                  <a:lnTo>
                    <a:pt x="292887" y="151066"/>
                  </a:lnTo>
                  <a:close/>
                </a:path>
              </a:pathLst>
            </a:custGeom>
            <a:solidFill>
              <a:srgbClr val="000000"/>
            </a:solidFill>
          </p:spPr>
          <p:txBody>
            <a:bodyPr wrap="square" lIns="0" tIns="0" rIns="0" bIns="0" rtlCol="0"/>
            <a:lstStyle/>
            <a:p>
              <a:endParaRPr/>
            </a:p>
          </p:txBody>
        </p:sp>
        <p:pic>
          <p:nvPicPr>
            <p:cNvPr id="111" name="object 111"/>
            <p:cNvPicPr/>
            <p:nvPr/>
          </p:nvPicPr>
          <p:blipFill>
            <a:blip r:embed="rId48"/>
            <a:stretch>
              <a:fillRect/>
            </a:stretch>
          </p:blipFill>
          <p:spPr>
            <a:xfrm>
              <a:off x="5159692" y="2537711"/>
              <a:ext cx="165566" cy="187166"/>
            </a:xfrm>
            <a:prstGeom prst="rect">
              <a:avLst/>
            </a:prstGeom>
          </p:spPr>
        </p:pic>
      </p:grpSp>
      <p:grpSp>
        <p:nvGrpSpPr>
          <p:cNvPr id="112" name="object 112"/>
          <p:cNvGrpSpPr/>
          <p:nvPr/>
        </p:nvGrpSpPr>
        <p:grpSpPr>
          <a:xfrm>
            <a:off x="5671548" y="2474427"/>
            <a:ext cx="720483" cy="250452"/>
            <a:chOff x="5519148" y="2474426"/>
            <a:chExt cx="720483" cy="250452"/>
          </a:xfrm>
        </p:grpSpPr>
        <p:sp>
          <p:nvSpPr>
            <p:cNvPr id="113" name="object 113"/>
            <p:cNvSpPr/>
            <p:nvPr/>
          </p:nvSpPr>
          <p:spPr>
            <a:xfrm>
              <a:off x="5519148" y="2474426"/>
              <a:ext cx="145676" cy="246529"/>
            </a:xfrm>
            <a:custGeom>
              <a:avLst/>
              <a:gdLst/>
              <a:ahLst/>
              <a:cxnLst/>
              <a:rect l="l" t="t" r="r" b="b"/>
              <a:pathLst>
                <a:path w="165100" h="279400">
                  <a:moveTo>
                    <a:pt x="164687" y="279273"/>
                  </a:moveTo>
                  <a:lnTo>
                    <a:pt x="131159" y="279273"/>
                  </a:lnTo>
                  <a:lnTo>
                    <a:pt x="131159" y="151066"/>
                  </a:lnTo>
                  <a:lnTo>
                    <a:pt x="130325" y="139112"/>
                  </a:lnTo>
                  <a:lnTo>
                    <a:pt x="106001" y="104691"/>
                  </a:lnTo>
                  <a:lnTo>
                    <a:pt x="88391" y="102203"/>
                  </a:lnTo>
                  <a:lnTo>
                    <a:pt x="80652" y="102536"/>
                  </a:lnTo>
                  <a:lnTo>
                    <a:pt x="43362" y="124704"/>
                  </a:lnTo>
                  <a:lnTo>
                    <a:pt x="33528" y="167830"/>
                  </a:lnTo>
                  <a:lnTo>
                    <a:pt x="33528" y="279273"/>
                  </a:lnTo>
                  <a:lnTo>
                    <a:pt x="0" y="279273"/>
                  </a:lnTo>
                  <a:lnTo>
                    <a:pt x="0" y="0"/>
                  </a:lnTo>
                  <a:lnTo>
                    <a:pt x="33528" y="0"/>
                  </a:lnTo>
                  <a:lnTo>
                    <a:pt x="33528" y="99155"/>
                  </a:lnTo>
                  <a:lnTo>
                    <a:pt x="46697" y="87153"/>
                  </a:lnTo>
                  <a:lnTo>
                    <a:pt x="61162" y="78581"/>
                  </a:lnTo>
                  <a:lnTo>
                    <a:pt x="77073" y="73437"/>
                  </a:lnTo>
                  <a:lnTo>
                    <a:pt x="94583" y="71723"/>
                  </a:lnTo>
                  <a:lnTo>
                    <a:pt x="105703" y="72294"/>
                  </a:lnTo>
                  <a:lnTo>
                    <a:pt x="141636" y="85748"/>
                  </a:lnTo>
                  <a:lnTo>
                    <a:pt x="163163" y="124765"/>
                  </a:lnTo>
                  <a:lnTo>
                    <a:pt x="164687" y="151066"/>
                  </a:lnTo>
                  <a:lnTo>
                    <a:pt x="164687" y="279273"/>
                  </a:lnTo>
                  <a:close/>
                </a:path>
              </a:pathLst>
            </a:custGeom>
            <a:solidFill>
              <a:srgbClr val="000000"/>
            </a:solidFill>
          </p:spPr>
          <p:txBody>
            <a:bodyPr wrap="square" lIns="0" tIns="0" rIns="0" bIns="0" rtlCol="0"/>
            <a:lstStyle/>
            <a:p>
              <a:endParaRPr/>
            </a:p>
          </p:txBody>
        </p:sp>
        <p:pic>
          <p:nvPicPr>
            <p:cNvPr id="114" name="object 114"/>
            <p:cNvPicPr/>
            <p:nvPr/>
          </p:nvPicPr>
          <p:blipFill>
            <a:blip r:embed="rId49"/>
            <a:stretch>
              <a:fillRect/>
            </a:stretch>
          </p:blipFill>
          <p:spPr>
            <a:xfrm>
              <a:off x="5700853" y="2537711"/>
              <a:ext cx="164138" cy="187166"/>
            </a:xfrm>
            <a:prstGeom prst="rect">
              <a:avLst/>
            </a:prstGeom>
          </p:spPr>
        </p:pic>
        <p:pic>
          <p:nvPicPr>
            <p:cNvPr id="115" name="object 115"/>
            <p:cNvPicPr/>
            <p:nvPr/>
          </p:nvPicPr>
          <p:blipFill>
            <a:blip r:embed="rId50"/>
            <a:stretch>
              <a:fillRect/>
            </a:stretch>
          </p:blipFill>
          <p:spPr>
            <a:xfrm>
              <a:off x="5904070" y="2537711"/>
              <a:ext cx="145312" cy="183131"/>
            </a:xfrm>
            <a:prstGeom prst="rect">
              <a:avLst/>
            </a:prstGeom>
          </p:spPr>
        </p:pic>
        <p:sp>
          <p:nvSpPr>
            <p:cNvPr id="116" name="object 116"/>
            <p:cNvSpPr/>
            <p:nvPr/>
          </p:nvSpPr>
          <p:spPr>
            <a:xfrm>
              <a:off x="6084430" y="2474426"/>
              <a:ext cx="155201" cy="250451"/>
            </a:xfrm>
            <a:custGeom>
              <a:avLst/>
              <a:gdLst/>
              <a:ahLst/>
              <a:cxnLst/>
              <a:rect l="l" t="t" r="r" b="b"/>
              <a:pathLst>
                <a:path w="175895" h="283844">
                  <a:moveTo>
                    <a:pt x="175355" y="99155"/>
                  </a:moveTo>
                  <a:lnTo>
                    <a:pt x="141827" y="99155"/>
                  </a:lnTo>
                  <a:lnTo>
                    <a:pt x="141827" y="0"/>
                  </a:lnTo>
                  <a:lnTo>
                    <a:pt x="175355" y="0"/>
                  </a:lnTo>
                  <a:lnTo>
                    <a:pt x="175355" y="99155"/>
                  </a:lnTo>
                  <a:close/>
                </a:path>
                <a:path w="175895" h="283844">
                  <a:moveTo>
                    <a:pt x="86868" y="283845"/>
                  </a:moveTo>
                  <a:lnTo>
                    <a:pt x="42672" y="270033"/>
                  </a:lnTo>
                  <a:lnTo>
                    <a:pt x="10668" y="233457"/>
                  </a:lnTo>
                  <a:lnTo>
                    <a:pt x="809" y="193126"/>
                  </a:lnTo>
                  <a:lnTo>
                    <a:pt x="0" y="178498"/>
                  </a:lnTo>
                  <a:lnTo>
                    <a:pt x="595" y="163068"/>
                  </a:lnTo>
                  <a:lnTo>
                    <a:pt x="10668" y="123634"/>
                  </a:lnTo>
                  <a:lnTo>
                    <a:pt x="41148" y="85439"/>
                  </a:lnTo>
                  <a:lnTo>
                    <a:pt x="85344" y="71723"/>
                  </a:lnTo>
                  <a:lnTo>
                    <a:pt x="94281" y="72270"/>
                  </a:lnTo>
                  <a:lnTo>
                    <a:pt x="131540" y="88677"/>
                  </a:lnTo>
                  <a:lnTo>
                    <a:pt x="141827" y="99155"/>
                  </a:lnTo>
                  <a:lnTo>
                    <a:pt x="175355" y="99155"/>
                  </a:lnTo>
                  <a:lnTo>
                    <a:pt x="175355" y="100679"/>
                  </a:lnTo>
                  <a:lnTo>
                    <a:pt x="88392" y="100679"/>
                  </a:lnTo>
                  <a:lnTo>
                    <a:pt x="77509" y="101823"/>
                  </a:lnTo>
                  <a:lnTo>
                    <a:pt x="44053" y="129635"/>
                  </a:lnTo>
                  <a:lnTo>
                    <a:pt x="35052" y="178498"/>
                  </a:lnTo>
                  <a:lnTo>
                    <a:pt x="36171" y="196603"/>
                  </a:lnTo>
                  <a:lnTo>
                    <a:pt x="51816" y="236505"/>
                  </a:lnTo>
                  <a:lnTo>
                    <a:pt x="89916" y="256317"/>
                  </a:lnTo>
                  <a:lnTo>
                    <a:pt x="140958" y="256317"/>
                  </a:lnTo>
                  <a:lnTo>
                    <a:pt x="133038" y="266405"/>
                  </a:lnTo>
                  <a:lnTo>
                    <a:pt x="120288" y="275986"/>
                  </a:lnTo>
                  <a:lnTo>
                    <a:pt x="104949" y="281853"/>
                  </a:lnTo>
                  <a:lnTo>
                    <a:pt x="86868" y="283845"/>
                  </a:lnTo>
                  <a:close/>
                </a:path>
                <a:path w="175895" h="283844">
                  <a:moveTo>
                    <a:pt x="140958" y="256317"/>
                  </a:moveTo>
                  <a:lnTo>
                    <a:pt x="89916" y="256317"/>
                  </a:lnTo>
                  <a:lnTo>
                    <a:pt x="101067" y="255150"/>
                  </a:lnTo>
                  <a:lnTo>
                    <a:pt x="111335" y="251555"/>
                  </a:lnTo>
                  <a:lnTo>
                    <a:pt x="140493" y="213633"/>
                  </a:lnTo>
                  <a:lnTo>
                    <a:pt x="144875" y="181546"/>
                  </a:lnTo>
                  <a:lnTo>
                    <a:pt x="143756" y="161520"/>
                  </a:lnTo>
                  <a:lnTo>
                    <a:pt x="128111" y="120586"/>
                  </a:lnTo>
                  <a:lnTo>
                    <a:pt x="88392" y="100679"/>
                  </a:lnTo>
                  <a:lnTo>
                    <a:pt x="175355" y="100679"/>
                  </a:lnTo>
                  <a:lnTo>
                    <a:pt x="175355" y="253269"/>
                  </a:lnTo>
                  <a:lnTo>
                    <a:pt x="143351" y="253269"/>
                  </a:lnTo>
                  <a:lnTo>
                    <a:pt x="140958" y="256317"/>
                  </a:lnTo>
                  <a:close/>
                </a:path>
                <a:path w="175895" h="283844">
                  <a:moveTo>
                    <a:pt x="175355" y="279273"/>
                  </a:moveTo>
                  <a:lnTo>
                    <a:pt x="143351" y="279273"/>
                  </a:lnTo>
                  <a:lnTo>
                    <a:pt x="143351" y="253269"/>
                  </a:lnTo>
                  <a:lnTo>
                    <a:pt x="175355" y="253269"/>
                  </a:lnTo>
                  <a:lnTo>
                    <a:pt x="175355" y="279273"/>
                  </a:lnTo>
                  <a:close/>
                </a:path>
              </a:pathLst>
            </a:custGeom>
            <a:solidFill>
              <a:srgbClr val="000000"/>
            </a:solidFill>
          </p:spPr>
          <p:txBody>
            <a:bodyPr wrap="square" lIns="0" tIns="0" rIns="0" bIns="0" rtlCol="0"/>
            <a:lstStyle/>
            <a:p>
              <a:endParaRPr/>
            </a:p>
          </p:txBody>
        </p:sp>
      </p:grpSp>
      <p:sp>
        <p:nvSpPr>
          <p:cNvPr id="117" name="object 117"/>
          <p:cNvSpPr/>
          <p:nvPr/>
        </p:nvSpPr>
        <p:spPr>
          <a:xfrm>
            <a:off x="6439796" y="2472913"/>
            <a:ext cx="31376" cy="247650"/>
          </a:xfrm>
          <a:custGeom>
            <a:avLst/>
            <a:gdLst/>
            <a:ahLst/>
            <a:cxnLst/>
            <a:rect l="l" t="t" r="r" b="b"/>
            <a:pathLst>
              <a:path w="35559" h="280669">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sp>
        <p:nvSpPr>
          <p:cNvPr id="118" name="object 118"/>
          <p:cNvSpPr/>
          <p:nvPr/>
        </p:nvSpPr>
        <p:spPr>
          <a:xfrm>
            <a:off x="6518115" y="2474426"/>
            <a:ext cx="29696" cy="246529"/>
          </a:xfrm>
          <a:custGeom>
            <a:avLst/>
            <a:gdLst/>
            <a:ahLst/>
            <a:cxnLst/>
            <a:rect l="l" t="t" r="r" b="b"/>
            <a:pathLst>
              <a:path w="33654" h="279400">
                <a:moveTo>
                  <a:pt x="33528" y="76301"/>
                </a:moveTo>
                <a:lnTo>
                  <a:pt x="0" y="76301"/>
                </a:lnTo>
                <a:lnTo>
                  <a:pt x="0" y="279273"/>
                </a:lnTo>
                <a:lnTo>
                  <a:pt x="33528" y="279273"/>
                </a:lnTo>
                <a:lnTo>
                  <a:pt x="33528" y="76301"/>
                </a:lnTo>
                <a:close/>
              </a:path>
              <a:path w="33654" h="279400">
                <a:moveTo>
                  <a:pt x="33528" y="0"/>
                </a:moveTo>
                <a:lnTo>
                  <a:pt x="0" y="0"/>
                </a:lnTo>
                <a:lnTo>
                  <a:pt x="0" y="39725"/>
                </a:lnTo>
                <a:lnTo>
                  <a:pt x="33528" y="39725"/>
                </a:lnTo>
                <a:lnTo>
                  <a:pt x="33528" y="0"/>
                </a:lnTo>
                <a:close/>
              </a:path>
            </a:pathLst>
          </a:custGeom>
          <a:solidFill>
            <a:srgbClr val="000000"/>
          </a:solidFill>
        </p:spPr>
        <p:txBody>
          <a:bodyPr wrap="square" lIns="0" tIns="0" rIns="0" bIns="0" rtlCol="0"/>
          <a:lstStyle/>
          <a:p>
            <a:endParaRPr/>
          </a:p>
        </p:txBody>
      </p:sp>
      <p:grpSp>
        <p:nvGrpSpPr>
          <p:cNvPr id="119" name="object 119"/>
          <p:cNvGrpSpPr/>
          <p:nvPr/>
        </p:nvGrpSpPr>
        <p:grpSpPr>
          <a:xfrm>
            <a:off x="6593429" y="2537713"/>
            <a:ext cx="339706" cy="256055"/>
            <a:chOff x="6441029" y="2537711"/>
            <a:chExt cx="339706" cy="256055"/>
          </a:xfrm>
        </p:grpSpPr>
        <p:pic>
          <p:nvPicPr>
            <p:cNvPr id="120" name="object 120"/>
            <p:cNvPicPr/>
            <p:nvPr/>
          </p:nvPicPr>
          <p:blipFill>
            <a:blip r:embed="rId51"/>
            <a:stretch>
              <a:fillRect/>
            </a:stretch>
          </p:blipFill>
          <p:spPr>
            <a:xfrm>
              <a:off x="6441029" y="2537711"/>
              <a:ext cx="145396" cy="183131"/>
            </a:xfrm>
            <a:prstGeom prst="rect">
              <a:avLst/>
            </a:prstGeom>
          </p:spPr>
        </p:pic>
        <p:sp>
          <p:nvSpPr>
            <p:cNvPr id="121" name="object 121"/>
            <p:cNvSpPr/>
            <p:nvPr/>
          </p:nvSpPr>
          <p:spPr>
            <a:xfrm>
              <a:off x="6622732" y="2537712"/>
              <a:ext cx="158003" cy="256054"/>
            </a:xfrm>
            <a:custGeom>
              <a:avLst/>
              <a:gdLst/>
              <a:ahLst/>
              <a:cxnLst/>
              <a:rect l="l" t="t" r="r" b="b"/>
              <a:pathLst>
                <a:path w="179070" h="290194">
                  <a:moveTo>
                    <a:pt x="86963" y="207549"/>
                  </a:moveTo>
                  <a:lnTo>
                    <a:pt x="35528" y="190753"/>
                  </a:lnTo>
                  <a:lnTo>
                    <a:pt x="5726" y="144006"/>
                  </a:lnTo>
                  <a:lnTo>
                    <a:pt x="0" y="105251"/>
                  </a:lnTo>
                  <a:lnTo>
                    <a:pt x="595" y="90916"/>
                  </a:lnTo>
                  <a:lnTo>
                    <a:pt x="10668" y="51911"/>
                  </a:lnTo>
                  <a:lnTo>
                    <a:pt x="41243" y="13715"/>
                  </a:lnTo>
                  <a:lnTo>
                    <a:pt x="86963" y="0"/>
                  </a:lnTo>
                  <a:lnTo>
                    <a:pt x="104408" y="1738"/>
                  </a:lnTo>
                  <a:lnTo>
                    <a:pt x="120157" y="7048"/>
                  </a:lnTo>
                  <a:lnTo>
                    <a:pt x="134192" y="16073"/>
                  </a:lnTo>
                  <a:lnTo>
                    <a:pt x="146494" y="28955"/>
                  </a:lnTo>
                  <a:lnTo>
                    <a:pt x="90011" y="28955"/>
                  </a:lnTo>
                  <a:lnTo>
                    <a:pt x="79128" y="30100"/>
                  </a:lnTo>
                  <a:lnTo>
                    <a:pt x="44791" y="57626"/>
                  </a:lnTo>
                  <a:lnTo>
                    <a:pt x="35147" y="102203"/>
                  </a:lnTo>
                  <a:lnTo>
                    <a:pt x="36242" y="121165"/>
                  </a:lnTo>
                  <a:lnTo>
                    <a:pt x="50387" y="160210"/>
                  </a:lnTo>
                  <a:lnTo>
                    <a:pt x="90011" y="178498"/>
                  </a:lnTo>
                  <a:lnTo>
                    <a:pt x="178498" y="178498"/>
                  </a:lnTo>
                  <a:lnTo>
                    <a:pt x="178459" y="181546"/>
                  </a:lnTo>
                  <a:lnTo>
                    <a:pt x="143446" y="181546"/>
                  </a:lnTo>
                  <a:lnTo>
                    <a:pt x="131406" y="192681"/>
                  </a:lnTo>
                  <a:lnTo>
                    <a:pt x="118062" y="200834"/>
                  </a:lnTo>
                  <a:lnTo>
                    <a:pt x="103289" y="205844"/>
                  </a:lnTo>
                  <a:lnTo>
                    <a:pt x="86963" y="207549"/>
                  </a:lnTo>
                  <a:close/>
                </a:path>
                <a:path w="179070" h="290194">
                  <a:moveTo>
                    <a:pt x="178498" y="178498"/>
                  </a:moveTo>
                  <a:lnTo>
                    <a:pt x="90011" y="178498"/>
                  </a:lnTo>
                  <a:lnTo>
                    <a:pt x="102014" y="177355"/>
                  </a:lnTo>
                  <a:lnTo>
                    <a:pt x="112883" y="173926"/>
                  </a:lnTo>
                  <a:lnTo>
                    <a:pt x="142875" y="137719"/>
                  </a:lnTo>
                  <a:lnTo>
                    <a:pt x="146421" y="105251"/>
                  </a:lnTo>
                  <a:lnTo>
                    <a:pt x="146396" y="102203"/>
                  </a:lnTo>
                  <a:lnTo>
                    <a:pt x="136850" y="57864"/>
                  </a:lnTo>
                  <a:lnTo>
                    <a:pt x="101133" y="30100"/>
                  </a:lnTo>
                  <a:lnTo>
                    <a:pt x="90011" y="28955"/>
                  </a:lnTo>
                  <a:lnTo>
                    <a:pt x="146494" y="28955"/>
                  </a:lnTo>
                  <a:lnTo>
                    <a:pt x="146494" y="4571"/>
                  </a:lnTo>
                  <a:lnTo>
                    <a:pt x="178498" y="4571"/>
                  </a:lnTo>
                  <a:lnTo>
                    <a:pt x="178498" y="178498"/>
                  </a:lnTo>
                  <a:close/>
                </a:path>
                <a:path w="179070" h="290194">
                  <a:moveTo>
                    <a:pt x="160693" y="260889"/>
                  </a:moveTo>
                  <a:lnTo>
                    <a:pt x="86963" y="260889"/>
                  </a:lnTo>
                  <a:lnTo>
                    <a:pt x="97823" y="260318"/>
                  </a:lnTo>
                  <a:lnTo>
                    <a:pt x="107549" y="258603"/>
                  </a:lnTo>
                  <a:lnTo>
                    <a:pt x="139065" y="233529"/>
                  </a:lnTo>
                  <a:lnTo>
                    <a:pt x="143446" y="181546"/>
                  </a:lnTo>
                  <a:lnTo>
                    <a:pt x="178459" y="181546"/>
                  </a:lnTo>
                  <a:lnTo>
                    <a:pt x="176212" y="220491"/>
                  </a:lnTo>
                  <a:lnTo>
                    <a:pt x="163949" y="256889"/>
                  </a:lnTo>
                  <a:lnTo>
                    <a:pt x="160693" y="260889"/>
                  </a:lnTo>
                  <a:close/>
                </a:path>
                <a:path w="179070" h="290194">
                  <a:moveTo>
                    <a:pt x="86963" y="289940"/>
                  </a:moveTo>
                  <a:lnTo>
                    <a:pt x="40457" y="280216"/>
                  </a:lnTo>
                  <a:lnTo>
                    <a:pt x="11822" y="252698"/>
                  </a:lnTo>
                  <a:lnTo>
                    <a:pt x="6096" y="224313"/>
                  </a:lnTo>
                  <a:lnTo>
                    <a:pt x="39719" y="228885"/>
                  </a:lnTo>
                  <a:lnTo>
                    <a:pt x="41409" y="236315"/>
                  </a:lnTo>
                  <a:lnTo>
                    <a:pt x="44100" y="242601"/>
                  </a:lnTo>
                  <a:lnTo>
                    <a:pt x="86963" y="260889"/>
                  </a:lnTo>
                  <a:lnTo>
                    <a:pt x="160693" y="260889"/>
                  </a:lnTo>
                  <a:lnTo>
                    <a:pt x="156972" y="265461"/>
                  </a:lnTo>
                  <a:lnTo>
                    <a:pt x="115204" y="287452"/>
                  </a:lnTo>
                  <a:lnTo>
                    <a:pt x="101503" y="289344"/>
                  </a:lnTo>
                  <a:lnTo>
                    <a:pt x="86963" y="289940"/>
                  </a:lnTo>
                  <a:close/>
                </a:path>
              </a:pathLst>
            </a:custGeom>
            <a:solidFill>
              <a:srgbClr val="000000"/>
            </a:solidFill>
          </p:spPr>
          <p:txBody>
            <a:bodyPr wrap="square" lIns="0" tIns="0" rIns="0" bIns="0" rtlCol="0"/>
            <a:lstStyle/>
            <a:p>
              <a:endParaRPr/>
            </a:p>
          </p:txBody>
        </p:sp>
      </p:grpSp>
      <p:grpSp>
        <p:nvGrpSpPr>
          <p:cNvPr id="122" name="object 122"/>
          <p:cNvGrpSpPr/>
          <p:nvPr/>
        </p:nvGrpSpPr>
        <p:grpSpPr>
          <a:xfrm>
            <a:off x="7125092" y="2469049"/>
            <a:ext cx="288048" cy="255829"/>
            <a:chOff x="6972691" y="2469048"/>
            <a:chExt cx="288048" cy="255829"/>
          </a:xfrm>
        </p:grpSpPr>
        <p:pic>
          <p:nvPicPr>
            <p:cNvPr id="123" name="object 123"/>
            <p:cNvPicPr/>
            <p:nvPr/>
          </p:nvPicPr>
          <p:blipFill>
            <a:blip r:embed="rId52"/>
            <a:stretch>
              <a:fillRect/>
            </a:stretch>
          </p:blipFill>
          <p:spPr>
            <a:xfrm>
              <a:off x="6972691" y="2537711"/>
              <a:ext cx="166911" cy="187166"/>
            </a:xfrm>
            <a:prstGeom prst="rect">
              <a:avLst/>
            </a:prstGeom>
          </p:spPr>
        </p:pic>
        <p:sp>
          <p:nvSpPr>
            <p:cNvPr id="124" name="object 124"/>
            <p:cNvSpPr/>
            <p:nvPr/>
          </p:nvSpPr>
          <p:spPr>
            <a:xfrm>
              <a:off x="7157085" y="2469048"/>
              <a:ext cx="103654" cy="252132"/>
            </a:xfrm>
            <a:custGeom>
              <a:avLst/>
              <a:gdLst/>
              <a:ahLst/>
              <a:cxnLst/>
              <a:rect l="l" t="t" r="r" b="b"/>
              <a:pathLst>
                <a:path w="117475" h="285750">
                  <a:moveTo>
                    <a:pt x="64103" y="285368"/>
                  </a:moveTo>
                  <a:lnTo>
                    <a:pt x="28955" y="285368"/>
                  </a:lnTo>
                  <a:lnTo>
                    <a:pt x="28955" y="109823"/>
                  </a:lnTo>
                  <a:lnTo>
                    <a:pt x="0" y="109823"/>
                  </a:lnTo>
                  <a:lnTo>
                    <a:pt x="0" y="82391"/>
                  </a:lnTo>
                  <a:lnTo>
                    <a:pt x="28955" y="82391"/>
                  </a:lnTo>
                  <a:lnTo>
                    <a:pt x="28955" y="61055"/>
                  </a:lnTo>
                  <a:lnTo>
                    <a:pt x="40195" y="18668"/>
                  </a:lnTo>
                  <a:lnTo>
                    <a:pt x="74817" y="571"/>
                  </a:lnTo>
                  <a:lnTo>
                    <a:pt x="85439" y="0"/>
                  </a:lnTo>
                  <a:lnTo>
                    <a:pt x="93440" y="285"/>
                  </a:lnTo>
                  <a:lnTo>
                    <a:pt x="101441" y="1142"/>
                  </a:lnTo>
                  <a:lnTo>
                    <a:pt x="109442" y="2571"/>
                  </a:lnTo>
                  <a:lnTo>
                    <a:pt x="117443" y="4571"/>
                  </a:lnTo>
                  <a:lnTo>
                    <a:pt x="112871" y="33527"/>
                  </a:lnTo>
                  <a:lnTo>
                    <a:pt x="105251" y="33527"/>
                  </a:lnTo>
                  <a:lnTo>
                    <a:pt x="99155" y="32003"/>
                  </a:lnTo>
                  <a:lnTo>
                    <a:pt x="82391" y="32003"/>
                  </a:lnTo>
                  <a:lnTo>
                    <a:pt x="74771" y="35147"/>
                  </a:lnTo>
                  <a:lnTo>
                    <a:pt x="70199" y="39719"/>
                  </a:lnTo>
                  <a:lnTo>
                    <a:pt x="65627" y="42767"/>
                  </a:lnTo>
                  <a:lnTo>
                    <a:pt x="64103" y="51911"/>
                  </a:lnTo>
                  <a:lnTo>
                    <a:pt x="64103" y="82391"/>
                  </a:lnTo>
                  <a:lnTo>
                    <a:pt x="103727" y="82391"/>
                  </a:lnTo>
                  <a:lnTo>
                    <a:pt x="103727" y="109823"/>
                  </a:lnTo>
                  <a:lnTo>
                    <a:pt x="64103" y="109823"/>
                  </a:lnTo>
                  <a:lnTo>
                    <a:pt x="64103" y="285368"/>
                  </a:lnTo>
                  <a:close/>
                </a:path>
              </a:pathLst>
            </a:custGeom>
            <a:solidFill>
              <a:srgbClr val="000000"/>
            </a:solidFill>
          </p:spPr>
          <p:txBody>
            <a:bodyPr wrap="square" lIns="0" tIns="0" rIns="0" bIns="0" rtlCol="0"/>
            <a:lstStyle/>
            <a:p>
              <a:endParaRPr/>
            </a:p>
          </p:txBody>
        </p:sp>
      </p:grpSp>
      <p:grpSp>
        <p:nvGrpSpPr>
          <p:cNvPr id="125" name="object 125"/>
          <p:cNvGrpSpPr/>
          <p:nvPr/>
        </p:nvGrpSpPr>
        <p:grpSpPr>
          <a:xfrm>
            <a:off x="7567919" y="2472913"/>
            <a:ext cx="407979" cy="251964"/>
            <a:chOff x="7415519" y="2472913"/>
            <a:chExt cx="407979" cy="251964"/>
          </a:xfrm>
        </p:grpSpPr>
        <p:pic>
          <p:nvPicPr>
            <p:cNvPr id="126" name="object 126"/>
            <p:cNvPicPr/>
            <p:nvPr/>
          </p:nvPicPr>
          <p:blipFill>
            <a:blip r:embed="rId53"/>
            <a:stretch>
              <a:fillRect/>
            </a:stretch>
          </p:blipFill>
          <p:spPr>
            <a:xfrm>
              <a:off x="7415519" y="2537712"/>
              <a:ext cx="148001" cy="187166"/>
            </a:xfrm>
            <a:prstGeom prst="rect">
              <a:avLst/>
            </a:prstGeom>
          </p:spPr>
        </p:pic>
        <p:pic>
          <p:nvPicPr>
            <p:cNvPr id="127" name="object 127"/>
            <p:cNvPicPr/>
            <p:nvPr/>
          </p:nvPicPr>
          <p:blipFill>
            <a:blip r:embed="rId54"/>
            <a:stretch>
              <a:fillRect/>
            </a:stretch>
          </p:blipFill>
          <p:spPr>
            <a:xfrm>
              <a:off x="7589155" y="2537712"/>
              <a:ext cx="166827" cy="187166"/>
            </a:xfrm>
            <a:prstGeom prst="rect">
              <a:avLst/>
            </a:prstGeom>
          </p:spPr>
        </p:pic>
        <p:sp>
          <p:nvSpPr>
            <p:cNvPr id="128" name="object 128"/>
            <p:cNvSpPr/>
            <p:nvPr/>
          </p:nvSpPr>
          <p:spPr>
            <a:xfrm>
              <a:off x="7792122" y="2472913"/>
              <a:ext cx="31376" cy="247650"/>
            </a:xfrm>
            <a:custGeom>
              <a:avLst/>
              <a:gdLst/>
              <a:ahLst/>
              <a:cxnLst/>
              <a:rect l="l" t="t" r="r" b="b"/>
              <a:pathLst>
                <a:path w="35559" h="280669">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grpSp>
      <p:sp>
        <p:nvSpPr>
          <p:cNvPr id="129" name="object 129"/>
          <p:cNvSpPr/>
          <p:nvPr/>
        </p:nvSpPr>
        <p:spPr>
          <a:xfrm>
            <a:off x="8022840" y="2474427"/>
            <a:ext cx="219635" cy="250451"/>
          </a:xfrm>
          <a:custGeom>
            <a:avLst/>
            <a:gdLst/>
            <a:ahLst/>
            <a:cxnLst/>
            <a:rect l="l" t="t" r="r" b="b"/>
            <a:pathLst>
              <a:path w="248920" h="283844">
                <a:moveTo>
                  <a:pt x="33528" y="76301"/>
                </a:moveTo>
                <a:lnTo>
                  <a:pt x="0" y="76301"/>
                </a:lnTo>
                <a:lnTo>
                  <a:pt x="0" y="279273"/>
                </a:lnTo>
                <a:lnTo>
                  <a:pt x="33528" y="279273"/>
                </a:lnTo>
                <a:lnTo>
                  <a:pt x="33528" y="76301"/>
                </a:lnTo>
                <a:close/>
              </a:path>
              <a:path w="248920" h="283844">
                <a:moveTo>
                  <a:pt x="33528" y="0"/>
                </a:moveTo>
                <a:lnTo>
                  <a:pt x="0" y="0"/>
                </a:lnTo>
                <a:lnTo>
                  <a:pt x="0" y="39725"/>
                </a:lnTo>
                <a:lnTo>
                  <a:pt x="33528" y="39725"/>
                </a:lnTo>
                <a:lnTo>
                  <a:pt x="33528" y="0"/>
                </a:lnTo>
                <a:close/>
              </a:path>
              <a:path w="248920" h="283844">
                <a:moveTo>
                  <a:pt x="248615" y="0"/>
                </a:moveTo>
                <a:lnTo>
                  <a:pt x="218135" y="0"/>
                </a:lnTo>
                <a:lnTo>
                  <a:pt x="218135" y="181546"/>
                </a:lnTo>
                <a:lnTo>
                  <a:pt x="217030" y="198755"/>
                </a:lnTo>
                <a:lnTo>
                  <a:pt x="202793" y="236512"/>
                </a:lnTo>
                <a:lnTo>
                  <a:pt x="164693" y="256324"/>
                </a:lnTo>
                <a:lnTo>
                  <a:pt x="153568" y="254939"/>
                </a:lnTo>
                <a:lnTo>
                  <a:pt x="117944" y="225323"/>
                </a:lnTo>
                <a:lnTo>
                  <a:pt x="108305" y="178498"/>
                </a:lnTo>
                <a:lnTo>
                  <a:pt x="109397" y="159359"/>
                </a:lnTo>
                <a:lnTo>
                  <a:pt x="123545" y="119062"/>
                </a:lnTo>
                <a:lnTo>
                  <a:pt x="163169" y="100685"/>
                </a:lnTo>
                <a:lnTo>
                  <a:pt x="174053" y="101854"/>
                </a:lnTo>
                <a:lnTo>
                  <a:pt x="208445" y="131191"/>
                </a:lnTo>
                <a:lnTo>
                  <a:pt x="218135" y="181546"/>
                </a:lnTo>
                <a:lnTo>
                  <a:pt x="218135" y="0"/>
                </a:lnTo>
                <a:lnTo>
                  <a:pt x="215074" y="0"/>
                </a:lnTo>
                <a:lnTo>
                  <a:pt x="215074" y="99161"/>
                </a:lnTo>
                <a:lnTo>
                  <a:pt x="210210" y="93713"/>
                </a:lnTo>
                <a:lnTo>
                  <a:pt x="176504" y="73825"/>
                </a:lnTo>
                <a:lnTo>
                  <a:pt x="158597" y="71729"/>
                </a:lnTo>
                <a:lnTo>
                  <a:pt x="146545" y="72580"/>
                </a:lnTo>
                <a:lnTo>
                  <a:pt x="104698" y="92900"/>
                </a:lnTo>
                <a:lnTo>
                  <a:pt x="78943" y="135636"/>
                </a:lnTo>
                <a:lnTo>
                  <a:pt x="73152" y="178498"/>
                </a:lnTo>
                <a:lnTo>
                  <a:pt x="73990" y="193128"/>
                </a:lnTo>
                <a:lnTo>
                  <a:pt x="85344" y="233464"/>
                </a:lnTo>
                <a:lnTo>
                  <a:pt x="115925" y="270040"/>
                </a:lnTo>
                <a:lnTo>
                  <a:pt x="160121" y="283845"/>
                </a:lnTo>
                <a:lnTo>
                  <a:pt x="178168" y="281863"/>
                </a:lnTo>
                <a:lnTo>
                  <a:pt x="193662" y="275996"/>
                </a:lnTo>
                <a:lnTo>
                  <a:pt x="206883" y="266407"/>
                </a:lnTo>
                <a:lnTo>
                  <a:pt x="215519" y="256324"/>
                </a:lnTo>
                <a:lnTo>
                  <a:pt x="218135" y="253276"/>
                </a:lnTo>
                <a:lnTo>
                  <a:pt x="218135" y="279273"/>
                </a:lnTo>
                <a:lnTo>
                  <a:pt x="248615" y="279273"/>
                </a:lnTo>
                <a:lnTo>
                  <a:pt x="248615" y="253276"/>
                </a:lnTo>
                <a:lnTo>
                  <a:pt x="248615" y="100685"/>
                </a:lnTo>
                <a:lnTo>
                  <a:pt x="248615" y="99161"/>
                </a:lnTo>
                <a:lnTo>
                  <a:pt x="248615" y="0"/>
                </a:lnTo>
                <a:close/>
              </a:path>
            </a:pathLst>
          </a:custGeom>
          <a:solidFill>
            <a:srgbClr val="000000"/>
          </a:solidFill>
        </p:spPr>
        <p:txBody>
          <a:bodyPr wrap="square" lIns="0" tIns="0" rIns="0" bIns="0" rtlCol="0"/>
          <a:lstStyle/>
          <a:p>
            <a:endParaRPr/>
          </a:p>
        </p:txBody>
      </p:sp>
      <p:grpSp>
        <p:nvGrpSpPr>
          <p:cNvPr id="130" name="object 130"/>
          <p:cNvGrpSpPr/>
          <p:nvPr/>
        </p:nvGrpSpPr>
        <p:grpSpPr>
          <a:xfrm>
            <a:off x="964911" y="2894478"/>
            <a:ext cx="1057862" cy="244989"/>
            <a:chOff x="812510" y="2894478"/>
            <a:chExt cx="1057862" cy="244989"/>
          </a:xfrm>
        </p:grpSpPr>
        <p:sp>
          <p:nvSpPr>
            <p:cNvPr id="131" name="object 131"/>
            <p:cNvSpPr/>
            <p:nvPr/>
          </p:nvSpPr>
          <p:spPr>
            <a:xfrm>
              <a:off x="812510" y="2956335"/>
              <a:ext cx="245409" cy="179294"/>
            </a:xfrm>
            <a:custGeom>
              <a:avLst/>
              <a:gdLst/>
              <a:ahLst/>
              <a:cxnLst/>
              <a:rect l="l" t="t" r="r" b="b"/>
              <a:pathLst>
                <a:path w="278130" h="203200">
                  <a:moveTo>
                    <a:pt x="215074" y="202977"/>
                  </a:moveTo>
                  <a:lnTo>
                    <a:pt x="178403" y="202977"/>
                  </a:lnTo>
                  <a:lnTo>
                    <a:pt x="146399" y="82391"/>
                  </a:lnTo>
                  <a:lnTo>
                    <a:pt x="138779" y="47339"/>
                  </a:lnTo>
                  <a:lnTo>
                    <a:pt x="97631" y="202977"/>
                  </a:lnTo>
                  <a:lnTo>
                    <a:pt x="60959" y="202977"/>
                  </a:lnTo>
                  <a:lnTo>
                    <a:pt x="0" y="0"/>
                  </a:lnTo>
                  <a:lnTo>
                    <a:pt x="35051" y="0"/>
                  </a:lnTo>
                  <a:lnTo>
                    <a:pt x="67055" y="117538"/>
                  </a:lnTo>
                  <a:lnTo>
                    <a:pt x="79343" y="160210"/>
                  </a:lnTo>
                  <a:lnTo>
                    <a:pt x="80152" y="156781"/>
                  </a:lnTo>
                  <a:lnTo>
                    <a:pt x="85772" y="136207"/>
                  </a:lnTo>
                  <a:lnTo>
                    <a:pt x="90011" y="119062"/>
                  </a:lnTo>
                  <a:lnTo>
                    <a:pt x="122015" y="0"/>
                  </a:lnTo>
                  <a:lnTo>
                    <a:pt x="157067" y="0"/>
                  </a:lnTo>
                  <a:lnTo>
                    <a:pt x="187642" y="117538"/>
                  </a:lnTo>
                  <a:lnTo>
                    <a:pt x="198310" y="157162"/>
                  </a:lnTo>
                  <a:lnTo>
                    <a:pt x="208978" y="117538"/>
                  </a:lnTo>
                  <a:lnTo>
                    <a:pt x="244030" y="0"/>
                  </a:lnTo>
                  <a:lnTo>
                    <a:pt x="277558" y="0"/>
                  </a:lnTo>
                  <a:lnTo>
                    <a:pt x="215074" y="202977"/>
                  </a:lnTo>
                  <a:close/>
                </a:path>
              </a:pathLst>
            </a:custGeom>
            <a:solidFill>
              <a:srgbClr val="000000"/>
            </a:solidFill>
          </p:spPr>
          <p:txBody>
            <a:bodyPr wrap="square" lIns="0" tIns="0" rIns="0" bIns="0" rtlCol="0"/>
            <a:lstStyle/>
            <a:p>
              <a:endParaRPr/>
            </a:p>
          </p:txBody>
        </p:sp>
        <p:pic>
          <p:nvPicPr>
            <p:cNvPr id="132" name="object 132"/>
            <p:cNvPicPr/>
            <p:nvPr/>
          </p:nvPicPr>
          <p:blipFill>
            <a:blip r:embed="rId55"/>
            <a:stretch>
              <a:fillRect/>
            </a:stretch>
          </p:blipFill>
          <p:spPr>
            <a:xfrm>
              <a:off x="1072290" y="2952386"/>
              <a:ext cx="165483" cy="187082"/>
            </a:xfrm>
            <a:prstGeom prst="rect">
              <a:avLst/>
            </a:prstGeom>
          </p:spPr>
        </p:pic>
        <p:pic>
          <p:nvPicPr>
            <p:cNvPr id="133" name="object 133"/>
            <p:cNvPicPr/>
            <p:nvPr/>
          </p:nvPicPr>
          <p:blipFill>
            <a:blip r:embed="rId56"/>
            <a:stretch>
              <a:fillRect/>
            </a:stretch>
          </p:blipFill>
          <p:spPr>
            <a:xfrm>
              <a:off x="1262062" y="2952386"/>
              <a:ext cx="149346" cy="187082"/>
            </a:xfrm>
            <a:prstGeom prst="rect">
              <a:avLst/>
            </a:prstGeom>
          </p:spPr>
        </p:pic>
        <p:sp>
          <p:nvSpPr>
            <p:cNvPr id="134" name="object 134"/>
            <p:cNvSpPr/>
            <p:nvPr/>
          </p:nvSpPr>
          <p:spPr>
            <a:xfrm>
              <a:off x="1431579" y="2894478"/>
              <a:ext cx="87966" cy="243728"/>
            </a:xfrm>
            <a:custGeom>
              <a:avLst/>
              <a:gdLst/>
              <a:ahLst/>
              <a:cxnLst/>
              <a:rect l="l" t="t" r="r" b="b"/>
              <a:pathLst>
                <a:path w="99694" h="276225">
                  <a:moveTo>
                    <a:pt x="73247" y="276129"/>
                  </a:moveTo>
                  <a:lnTo>
                    <a:pt x="32099" y="260889"/>
                  </a:lnTo>
                  <a:lnTo>
                    <a:pt x="24479" y="213645"/>
                  </a:lnTo>
                  <a:lnTo>
                    <a:pt x="24479" y="97631"/>
                  </a:lnTo>
                  <a:lnTo>
                    <a:pt x="0" y="97631"/>
                  </a:lnTo>
                  <a:lnTo>
                    <a:pt x="0" y="70199"/>
                  </a:lnTo>
                  <a:lnTo>
                    <a:pt x="24479" y="70199"/>
                  </a:lnTo>
                  <a:lnTo>
                    <a:pt x="24479" y="19811"/>
                  </a:lnTo>
                  <a:lnTo>
                    <a:pt x="59531" y="0"/>
                  </a:lnTo>
                  <a:lnTo>
                    <a:pt x="59531" y="70199"/>
                  </a:lnTo>
                  <a:lnTo>
                    <a:pt x="93059" y="70199"/>
                  </a:lnTo>
                  <a:lnTo>
                    <a:pt x="93059" y="97631"/>
                  </a:lnTo>
                  <a:lnTo>
                    <a:pt x="59531" y="97631"/>
                  </a:lnTo>
                  <a:lnTo>
                    <a:pt x="59531" y="231933"/>
                  </a:lnTo>
                  <a:lnTo>
                    <a:pt x="62579" y="238029"/>
                  </a:lnTo>
                  <a:lnTo>
                    <a:pt x="64103" y="239553"/>
                  </a:lnTo>
                  <a:lnTo>
                    <a:pt x="67151" y="241077"/>
                  </a:lnTo>
                  <a:lnTo>
                    <a:pt x="68675" y="242601"/>
                  </a:lnTo>
                  <a:lnTo>
                    <a:pt x="73247" y="244125"/>
                  </a:lnTo>
                  <a:lnTo>
                    <a:pt x="86963" y="244125"/>
                  </a:lnTo>
                  <a:lnTo>
                    <a:pt x="93059" y="242601"/>
                  </a:lnTo>
                  <a:lnTo>
                    <a:pt x="99155" y="273081"/>
                  </a:lnTo>
                  <a:lnTo>
                    <a:pt x="85058" y="275177"/>
                  </a:lnTo>
                  <a:lnTo>
                    <a:pt x="79009" y="275867"/>
                  </a:lnTo>
                  <a:lnTo>
                    <a:pt x="73247" y="276129"/>
                  </a:lnTo>
                  <a:close/>
                </a:path>
              </a:pathLst>
            </a:custGeom>
            <a:solidFill>
              <a:srgbClr val="000000"/>
            </a:solidFill>
          </p:spPr>
          <p:txBody>
            <a:bodyPr wrap="square" lIns="0" tIns="0" rIns="0" bIns="0" rtlCol="0"/>
            <a:lstStyle/>
            <a:p>
              <a:endParaRPr/>
            </a:p>
          </p:txBody>
        </p:sp>
        <p:pic>
          <p:nvPicPr>
            <p:cNvPr id="135" name="object 135"/>
            <p:cNvPicPr/>
            <p:nvPr/>
          </p:nvPicPr>
          <p:blipFill>
            <a:blip r:embed="rId57"/>
            <a:stretch>
              <a:fillRect/>
            </a:stretch>
          </p:blipFill>
          <p:spPr>
            <a:xfrm>
              <a:off x="1532515" y="2952386"/>
              <a:ext cx="165566" cy="187082"/>
            </a:xfrm>
            <a:prstGeom prst="rect">
              <a:avLst/>
            </a:prstGeom>
          </p:spPr>
        </p:pic>
        <p:pic>
          <p:nvPicPr>
            <p:cNvPr id="136" name="object 136"/>
            <p:cNvPicPr/>
            <p:nvPr/>
          </p:nvPicPr>
          <p:blipFill>
            <a:blip r:embed="rId58"/>
            <a:stretch>
              <a:fillRect/>
            </a:stretch>
          </p:blipFill>
          <p:spPr>
            <a:xfrm>
              <a:off x="1722288" y="2952386"/>
              <a:ext cx="148085" cy="187082"/>
            </a:xfrm>
            <a:prstGeom prst="rect">
              <a:avLst/>
            </a:prstGeom>
          </p:spPr>
        </p:pic>
      </p:grpSp>
      <p:pic>
        <p:nvPicPr>
          <p:cNvPr id="137" name="object 137"/>
          <p:cNvPicPr/>
          <p:nvPr/>
        </p:nvPicPr>
        <p:blipFill>
          <a:blip r:embed="rId59"/>
          <a:stretch>
            <a:fillRect/>
          </a:stretch>
        </p:blipFill>
        <p:spPr>
          <a:xfrm>
            <a:off x="2215235" y="2956420"/>
            <a:ext cx="144051" cy="183048"/>
          </a:xfrm>
          <a:prstGeom prst="rect">
            <a:avLst/>
          </a:prstGeom>
        </p:spPr>
      </p:pic>
      <p:grpSp>
        <p:nvGrpSpPr>
          <p:cNvPr id="138" name="object 138"/>
          <p:cNvGrpSpPr/>
          <p:nvPr/>
        </p:nvGrpSpPr>
        <p:grpSpPr>
          <a:xfrm>
            <a:off x="2407697" y="2889022"/>
            <a:ext cx="317854" cy="249331"/>
            <a:chOff x="2255296" y="2889022"/>
            <a:chExt cx="317854" cy="249331"/>
          </a:xfrm>
        </p:grpSpPr>
        <p:pic>
          <p:nvPicPr>
            <p:cNvPr id="139" name="object 139"/>
            <p:cNvPicPr/>
            <p:nvPr/>
          </p:nvPicPr>
          <p:blipFill>
            <a:blip r:embed="rId60"/>
            <a:stretch>
              <a:fillRect/>
            </a:stretch>
          </p:blipFill>
          <p:spPr>
            <a:xfrm>
              <a:off x="2255296" y="2952385"/>
              <a:ext cx="145396" cy="183048"/>
            </a:xfrm>
            <a:prstGeom prst="rect">
              <a:avLst/>
            </a:prstGeom>
          </p:spPr>
        </p:pic>
        <p:sp>
          <p:nvSpPr>
            <p:cNvPr id="140" name="object 140"/>
            <p:cNvSpPr/>
            <p:nvPr/>
          </p:nvSpPr>
          <p:spPr>
            <a:xfrm>
              <a:off x="2430275" y="2889022"/>
              <a:ext cx="142875" cy="249331"/>
            </a:xfrm>
            <a:custGeom>
              <a:avLst/>
              <a:gdLst/>
              <a:ahLst/>
              <a:cxnLst/>
              <a:rect l="l" t="t" r="r" b="b"/>
              <a:pathLst>
                <a:path w="161925" h="282575">
                  <a:moveTo>
                    <a:pt x="99148" y="279273"/>
                  </a:moveTo>
                  <a:lnTo>
                    <a:pt x="93052" y="248793"/>
                  </a:lnTo>
                  <a:lnTo>
                    <a:pt x="86956" y="250317"/>
                  </a:lnTo>
                  <a:lnTo>
                    <a:pt x="73240" y="250317"/>
                  </a:lnTo>
                  <a:lnTo>
                    <a:pt x="68668" y="248793"/>
                  </a:lnTo>
                  <a:lnTo>
                    <a:pt x="67144" y="247269"/>
                  </a:lnTo>
                  <a:lnTo>
                    <a:pt x="64096" y="245745"/>
                  </a:lnTo>
                  <a:lnTo>
                    <a:pt x="62572" y="244221"/>
                  </a:lnTo>
                  <a:lnTo>
                    <a:pt x="59436" y="238125"/>
                  </a:lnTo>
                  <a:lnTo>
                    <a:pt x="59436" y="103822"/>
                  </a:lnTo>
                  <a:lnTo>
                    <a:pt x="93052" y="103822"/>
                  </a:lnTo>
                  <a:lnTo>
                    <a:pt x="93052" y="76390"/>
                  </a:lnTo>
                  <a:lnTo>
                    <a:pt x="59436" y="76390"/>
                  </a:lnTo>
                  <a:lnTo>
                    <a:pt x="59436" y="6184"/>
                  </a:lnTo>
                  <a:lnTo>
                    <a:pt x="24384" y="25996"/>
                  </a:lnTo>
                  <a:lnTo>
                    <a:pt x="24384" y="76390"/>
                  </a:lnTo>
                  <a:lnTo>
                    <a:pt x="0" y="76390"/>
                  </a:lnTo>
                  <a:lnTo>
                    <a:pt x="0" y="103822"/>
                  </a:lnTo>
                  <a:lnTo>
                    <a:pt x="24384" y="103822"/>
                  </a:lnTo>
                  <a:lnTo>
                    <a:pt x="24384" y="219837"/>
                  </a:lnTo>
                  <a:lnTo>
                    <a:pt x="24663" y="234403"/>
                  </a:lnTo>
                  <a:lnTo>
                    <a:pt x="36576" y="271653"/>
                  </a:lnTo>
                  <a:lnTo>
                    <a:pt x="73240" y="282321"/>
                  </a:lnTo>
                  <a:lnTo>
                    <a:pt x="79006" y="282054"/>
                  </a:lnTo>
                  <a:lnTo>
                    <a:pt x="85051" y="281368"/>
                  </a:lnTo>
                  <a:lnTo>
                    <a:pt x="99148" y="279273"/>
                  </a:lnTo>
                  <a:close/>
                </a:path>
                <a:path w="161925" h="282575">
                  <a:moveTo>
                    <a:pt x="161721" y="76301"/>
                  </a:moveTo>
                  <a:lnTo>
                    <a:pt x="126580" y="76301"/>
                  </a:lnTo>
                  <a:lnTo>
                    <a:pt x="126580" y="279273"/>
                  </a:lnTo>
                  <a:lnTo>
                    <a:pt x="161721" y="279273"/>
                  </a:lnTo>
                  <a:lnTo>
                    <a:pt x="161721" y="76301"/>
                  </a:lnTo>
                  <a:close/>
                </a:path>
                <a:path w="161925" h="282575">
                  <a:moveTo>
                    <a:pt x="161721" y="0"/>
                  </a:moveTo>
                  <a:lnTo>
                    <a:pt x="126580" y="0"/>
                  </a:lnTo>
                  <a:lnTo>
                    <a:pt x="126580" y="39725"/>
                  </a:lnTo>
                  <a:lnTo>
                    <a:pt x="161721" y="39725"/>
                  </a:lnTo>
                  <a:lnTo>
                    <a:pt x="161721" y="0"/>
                  </a:lnTo>
                  <a:close/>
                </a:path>
              </a:pathLst>
            </a:custGeom>
            <a:solidFill>
              <a:srgbClr val="FF0000"/>
            </a:solidFill>
          </p:spPr>
          <p:txBody>
            <a:bodyPr wrap="square" lIns="0" tIns="0" rIns="0" bIns="0" rtlCol="0"/>
            <a:lstStyle/>
            <a:p>
              <a:endParaRPr/>
            </a:p>
          </p:txBody>
        </p:sp>
      </p:grpSp>
      <p:sp>
        <p:nvSpPr>
          <p:cNvPr id="141" name="object 141"/>
          <p:cNvSpPr/>
          <p:nvPr/>
        </p:nvSpPr>
        <p:spPr>
          <a:xfrm>
            <a:off x="2770093" y="2888428"/>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nvGrpSpPr>
          <p:cNvPr id="142" name="object 142"/>
          <p:cNvGrpSpPr/>
          <p:nvPr/>
        </p:nvGrpSpPr>
        <p:grpSpPr>
          <a:xfrm>
            <a:off x="2985079" y="2889111"/>
            <a:ext cx="643526" cy="319440"/>
            <a:chOff x="2832679" y="2889111"/>
            <a:chExt cx="643526" cy="319440"/>
          </a:xfrm>
        </p:grpSpPr>
        <p:sp>
          <p:nvSpPr>
            <p:cNvPr id="143" name="object 143"/>
            <p:cNvSpPr/>
            <p:nvPr/>
          </p:nvSpPr>
          <p:spPr>
            <a:xfrm>
              <a:off x="2832679" y="2889111"/>
              <a:ext cx="258856" cy="249331"/>
            </a:xfrm>
            <a:custGeom>
              <a:avLst/>
              <a:gdLst/>
              <a:ahLst/>
              <a:cxnLst/>
              <a:rect l="l" t="t" r="r" b="b"/>
              <a:pathLst>
                <a:path w="293370" h="282575">
                  <a:moveTo>
                    <a:pt x="99148" y="279171"/>
                  </a:moveTo>
                  <a:lnTo>
                    <a:pt x="93052" y="248691"/>
                  </a:lnTo>
                  <a:lnTo>
                    <a:pt x="86956" y="250215"/>
                  </a:lnTo>
                  <a:lnTo>
                    <a:pt x="73240" y="250215"/>
                  </a:lnTo>
                  <a:lnTo>
                    <a:pt x="64096" y="245643"/>
                  </a:lnTo>
                  <a:lnTo>
                    <a:pt x="62572" y="244119"/>
                  </a:lnTo>
                  <a:lnTo>
                    <a:pt x="59524" y="238023"/>
                  </a:lnTo>
                  <a:lnTo>
                    <a:pt x="59524" y="103720"/>
                  </a:lnTo>
                  <a:lnTo>
                    <a:pt x="93052" y="103720"/>
                  </a:lnTo>
                  <a:lnTo>
                    <a:pt x="93052" y="76288"/>
                  </a:lnTo>
                  <a:lnTo>
                    <a:pt x="59524" y="76288"/>
                  </a:lnTo>
                  <a:lnTo>
                    <a:pt x="59524" y="6083"/>
                  </a:lnTo>
                  <a:lnTo>
                    <a:pt x="24384" y="25895"/>
                  </a:lnTo>
                  <a:lnTo>
                    <a:pt x="24384" y="76288"/>
                  </a:lnTo>
                  <a:lnTo>
                    <a:pt x="0" y="76288"/>
                  </a:lnTo>
                  <a:lnTo>
                    <a:pt x="0" y="103720"/>
                  </a:lnTo>
                  <a:lnTo>
                    <a:pt x="24384" y="103720"/>
                  </a:lnTo>
                  <a:lnTo>
                    <a:pt x="24384" y="219735"/>
                  </a:lnTo>
                  <a:lnTo>
                    <a:pt x="24663" y="234302"/>
                  </a:lnTo>
                  <a:lnTo>
                    <a:pt x="36664" y="271551"/>
                  </a:lnTo>
                  <a:lnTo>
                    <a:pt x="73240" y="282219"/>
                  </a:lnTo>
                  <a:lnTo>
                    <a:pt x="79006" y="281952"/>
                  </a:lnTo>
                  <a:lnTo>
                    <a:pt x="85051" y="281266"/>
                  </a:lnTo>
                  <a:lnTo>
                    <a:pt x="99148" y="279171"/>
                  </a:lnTo>
                  <a:close/>
                </a:path>
                <a:path w="293370" h="282575">
                  <a:moveTo>
                    <a:pt x="292887" y="151066"/>
                  </a:moveTo>
                  <a:lnTo>
                    <a:pt x="285267" y="105244"/>
                  </a:lnTo>
                  <a:lnTo>
                    <a:pt x="252552" y="76860"/>
                  </a:lnTo>
                  <a:lnTo>
                    <a:pt x="222694" y="71716"/>
                  </a:lnTo>
                  <a:lnTo>
                    <a:pt x="205016" y="73431"/>
                  </a:lnTo>
                  <a:lnTo>
                    <a:pt x="188785" y="78574"/>
                  </a:lnTo>
                  <a:lnTo>
                    <a:pt x="174256" y="87147"/>
                  </a:lnTo>
                  <a:lnTo>
                    <a:pt x="161734" y="99148"/>
                  </a:lnTo>
                  <a:lnTo>
                    <a:pt x="161734" y="0"/>
                  </a:lnTo>
                  <a:lnTo>
                    <a:pt x="126580" y="0"/>
                  </a:lnTo>
                  <a:lnTo>
                    <a:pt x="126580" y="279171"/>
                  </a:lnTo>
                  <a:lnTo>
                    <a:pt x="161734" y="279171"/>
                  </a:lnTo>
                  <a:lnTo>
                    <a:pt x="161734" y="167830"/>
                  </a:lnTo>
                  <a:lnTo>
                    <a:pt x="162039" y="156959"/>
                  </a:lnTo>
                  <a:lnTo>
                    <a:pt x="174688" y="118770"/>
                  </a:lnTo>
                  <a:lnTo>
                    <a:pt x="215074" y="102196"/>
                  </a:lnTo>
                  <a:lnTo>
                    <a:pt x="224790" y="102793"/>
                  </a:lnTo>
                  <a:lnTo>
                    <a:pt x="255358" y="128536"/>
                  </a:lnTo>
                  <a:lnTo>
                    <a:pt x="257835" y="151066"/>
                  </a:lnTo>
                  <a:lnTo>
                    <a:pt x="257835" y="279171"/>
                  </a:lnTo>
                  <a:lnTo>
                    <a:pt x="292887" y="279171"/>
                  </a:lnTo>
                  <a:lnTo>
                    <a:pt x="292887" y="151066"/>
                  </a:lnTo>
                  <a:close/>
                </a:path>
              </a:pathLst>
            </a:custGeom>
            <a:solidFill>
              <a:srgbClr val="FF0000"/>
            </a:solidFill>
          </p:spPr>
          <p:txBody>
            <a:bodyPr wrap="square" lIns="0" tIns="0" rIns="0" bIns="0" rtlCol="0"/>
            <a:lstStyle/>
            <a:p>
              <a:endParaRPr/>
            </a:p>
          </p:txBody>
        </p:sp>
        <p:pic>
          <p:nvPicPr>
            <p:cNvPr id="144" name="object 144"/>
            <p:cNvPicPr/>
            <p:nvPr/>
          </p:nvPicPr>
          <p:blipFill>
            <a:blip r:embed="rId61"/>
            <a:stretch>
              <a:fillRect/>
            </a:stretch>
          </p:blipFill>
          <p:spPr>
            <a:xfrm>
              <a:off x="3126076" y="2952385"/>
              <a:ext cx="165566" cy="187082"/>
            </a:xfrm>
            <a:prstGeom prst="rect">
              <a:avLst/>
            </a:prstGeom>
          </p:spPr>
        </p:pic>
        <p:sp>
          <p:nvSpPr>
            <p:cNvPr id="145" name="object 145"/>
            <p:cNvSpPr/>
            <p:nvPr/>
          </p:nvSpPr>
          <p:spPr>
            <a:xfrm>
              <a:off x="3313159" y="2956419"/>
              <a:ext cx="163046" cy="252132"/>
            </a:xfrm>
            <a:custGeom>
              <a:avLst/>
              <a:gdLst/>
              <a:ahLst/>
              <a:cxnLst/>
              <a:rect l="l" t="t" r="r" b="b"/>
              <a:pathLst>
                <a:path w="184785" h="285750">
                  <a:moveTo>
                    <a:pt x="39719" y="285273"/>
                  </a:moveTo>
                  <a:lnTo>
                    <a:pt x="33623" y="285273"/>
                  </a:lnTo>
                  <a:lnTo>
                    <a:pt x="26003" y="283749"/>
                  </a:lnTo>
                  <a:lnTo>
                    <a:pt x="16763" y="280701"/>
                  </a:lnTo>
                  <a:lnTo>
                    <a:pt x="13715" y="248697"/>
                  </a:lnTo>
                  <a:lnTo>
                    <a:pt x="21335" y="250221"/>
                  </a:lnTo>
                  <a:lnTo>
                    <a:pt x="27527" y="251745"/>
                  </a:lnTo>
                  <a:lnTo>
                    <a:pt x="41243" y="251745"/>
                  </a:lnTo>
                  <a:lnTo>
                    <a:pt x="70080" y="221273"/>
                  </a:lnTo>
                  <a:lnTo>
                    <a:pt x="73247" y="212026"/>
                  </a:lnTo>
                  <a:lnTo>
                    <a:pt x="74771" y="210502"/>
                  </a:lnTo>
                  <a:lnTo>
                    <a:pt x="74771" y="207454"/>
                  </a:lnTo>
                  <a:lnTo>
                    <a:pt x="76295" y="202882"/>
                  </a:lnTo>
                  <a:lnTo>
                    <a:pt x="0" y="0"/>
                  </a:lnTo>
                  <a:lnTo>
                    <a:pt x="36671" y="0"/>
                  </a:lnTo>
                  <a:lnTo>
                    <a:pt x="79343" y="117443"/>
                  </a:lnTo>
                  <a:lnTo>
                    <a:pt x="89630" y="152456"/>
                  </a:lnTo>
                  <a:lnTo>
                    <a:pt x="93059" y="164782"/>
                  </a:lnTo>
                  <a:lnTo>
                    <a:pt x="100107" y="141874"/>
                  </a:lnTo>
                  <a:lnTo>
                    <a:pt x="103989" y="130412"/>
                  </a:lnTo>
                  <a:lnTo>
                    <a:pt x="108299" y="118967"/>
                  </a:lnTo>
                  <a:lnTo>
                    <a:pt x="151066" y="0"/>
                  </a:lnTo>
                  <a:lnTo>
                    <a:pt x="184594" y="0"/>
                  </a:lnTo>
                  <a:lnTo>
                    <a:pt x="108299" y="205930"/>
                  </a:lnTo>
                  <a:lnTo>
                    <a:pt x="102631" y="221701"/>
                  </a:lnTo>
                  <a:lnTo>
                    <a:pt x="83867" y="260080"/>
                  </a:lnTo>
                  <a:lnTo>
                    <a:pt x="47434" y="284726"/>
                  </a:lnTo>
                  <a:lnTo>
                    <a:pt x="39719" y="285273"/>
                  </a:lnTo>
                  <a:close/>
                </a:path>
              </a:pathLst>
            </a:custGeom>
            <a:solidFill>
              <a:srgbClr val="FF0000"/>
            </a:solidFill>
          </p:spPr>
          <p:txBody>
            <a:bodyPr wrap="square" lIns="0" tIns="0" rIns="0" bIns="0" rtlCol="0"/>
            <a:lstStyle/>
            <a:p>
              <a:endParaRPr/>
            </a:p>
          </p:txBody>
        </p:sp>
      </p:grpSp>
      <p:grpSp>
        <p:nvGrpSpPr>
          <p:cNvPr id="146" name="object 146"/>
          <p:cNvGrpSpPr/>
          <p:nvPr/>
        </p:nvGrpSpPr>
        <p:grpSpPr>
          <a:xfrm>
            <a:off x="3799384" y="2952385"/>
            <a:ext cx="473755" cy="187082"/>
            <a:chOff x="3646983" y="2952385"/>
            <a:chExt cx="473755" cy="187082"/>
          </a:xfrm>
        </p:grpSpPr>
        <p:pic>
          <p:nvPicPr>
            <p:cNvPr id="147" name="object 147"/>
            <p:cNvPicPr/>
            <p:nvPr/>
          </p:nvPicPr>
          <p:blipFill>
            <a:blip r:embed="rId62"/>
            <a:stretch>
              <a:fillRect/>
            </a:stretch>
          </p:blipFill>
          <p:spPr>
            <a:xfrm>
              <a:off x="3646983" y="2952385"/>
              <a:ext cx="165566" cy="187082"/>
            </a:xfrm>
            <a:prstGeom prst="rect">
              <a:avLst/>
            </a:prstGeom>
          </p:spPr>
        </p:pic>
        <p:pic>
          <p:nvPicPr>
            <p:cNvPr id="148" name="object 148"/>
            <p:cNvPicPr/>
            <p:nvPr/>
          </p:nvPicPr>
          <p:blipFill>
            <a:blip r:embed="rId63"/>
            <a:stretch>
              <a:fillRect/>
            </a:stretch>
          </p:blipFill>
          <p:spPr>
            <a:xfrm>
              <a:off x="3850200" y="2952385"/>
              <a:ext cx="270537" cy="187082"/>
            </a:xfrm>
            <a:prstGeom prst="rect">
              <a:avLst/>
            </a:prstGeom>
          </p:spPr>
        </p:pic>
      </p:grpSp>
      <p:grpSp>
        <p:nvGrpSpPr>
          <p:cNvPr id="149" name="object 149"/>
          <p:cNvGrpSpPr/>
          <p:nvPr/>
        </p:nvGrpSpPr>
        <p:grpSpPr>
          <a:xfrm>
            <a:off x="4465600" y="2888428"/>
            <a:ext cx="970626" cy="316006"/>
            <a:chOff x="4313200" y="2888428"/>
            <a:chExt cx="970626" cy="316006"/>
          </a:xfrm>
        </p:grpSpPr>
        <p:sp>
          <p:nvSpPr>
            <p:cNvPr id="150" name="object 150"/>
            <p:cNvSpPr/>
            <p:nvPr/>
          </p:nvSpPr>
          <p:spPr>
            <a:xfrm>
              <a:off x="4313200" y="2888428"/>
              <a:ext cx="222437" cy="316006"/>
            </a:xfrm>
            <a:custGeom>
              <a:avLst/>
              <a:gdLst/>
              <a:ahLst/>
              <a:cxnLst/>
              <a:rect l="l" t="t" r="r" b="b"/>
              <a:pathLst>
                <a:path w="252095" h="358139">
                  <a:moveTo>
                    <a:pt x="176974" y="177736"/>
                  </a:moveTo>
                  <a:lnTo>
                    <a:pt x="170459" y="136334"/>
                  </a:lnTo>
                  <a:lnTo>
                    <a:pt x="151434" y="99923"/>
                  </a:lnTo>
                  <a:lnTo>
                    <a:pt x="145415" y="93662"/>
                  </a:lnTo>
                  <a:lnTo>
                    <a:pt x="141820" y="90906"/>
                  </a:lnTo>
                  <a:lnTo>
                    <a:pt x="141820" y="177736"/>
                  </a:lnTo>
                  <a:lnTo>
                    <a:pt x="140703" y="196049"/>
                  </a:lnTo>
                  <a:lnTo>
                    <a:pt x="125056" y="237274"/>
                  </a:lnTo>
                  <a:lnTo>
                    <a:pt x="85432" y="257086"/>
                  </a:lnTo>
                  <a:lnTo>
                    <a:pt x="74536" y="255701"/>
                  </a:lnTo>
                  <a:lnTo>
                    <a:pt x="40360" y="226707"/>
                  </a:lnTo>
                  <a:lnTo>
                    <a:pt x="32004" y="179260"/>
                  </a:lnTo>
                  <a:lnTo>
                    <a:pt x="32905" y="160959"/>
                  </a:lnTo>
                  <a:lnTo>
                    <a:pt x="48768" y="119735"/>
                  </a:lnTo>
                  <a:lnTo>
                    <a:pt x="86956" y="99923"/>
                  </a:lnTo>
                  <a:lnTo>
                    <a:pt x="97840" y="101066"/>
                  </a:lnTo>
                  <a:lnTo>
                    <a:pt x="132181" y="129654"/>
                  </a:lnTo>
                  <a:lnTo>
                    <a:pt x="141820" y="177736"/>
                  </a:lnTo>
                  <a:lnTo>
                    <a:pt x="141820" y="90906"/>
                  </a:lnTo>
                  <a:lnTo>
                    <a:pt x="103149" y="73342"/>
                  </a:lnTo>
                  <a:lnTo>
                    <a:pt x="90004" y="72491"/>
                  </a:lnTo>
                  <a:lnTo>
                    <a:pt x="80899" y="73037"/>
                  </a:lnTo>
                  <a:lnTo>
                    <a:pt x="43624" y="90398"/>
                  </a:lnTo>
                  <a:lnTo>
                    <a:pt x="32004" y="102971"/>
                  </a:lnTo>
                  <a:lnTo>
                    <a:pt x="32004" y="77063"/>
                  </a:lnTo>
                  <a:lnTo>
                    <a:pt x="0" y="77063"/>
                  </a:lnTo>
                  <a:lnTo>
                    <a:pt x="0" y="357759"/>
                  </a:lnTo>
                  <a:lnTo>
                    <a:pt x="35052" y="357759"/>
                  </a:lnTo>
                  <a:lnTo>
                    <a:pt x="35052" y="258610"/>
                  </a:lnTo>
                  <a:lnTo>
                    <a:pt x="39865" y="263994"/>
                  </a:lnTo>
                  <a:lnTo>
                    <a:pt x="79857" y="284187"/>
                  </a:lnTo>
                  <a:lnTo>
                    <a:pt x="88480" y="284518"/>
                  </a:lnTo>
                  <a:lnTo>
                    <a:pt x="99885" y="283654"/>
                  </a:lnTo>
                  <a:lnTo>
                    <a:pt x="142608" y="263994"/>
                  </a:lnTo>
                  <a:lnTo>
                    <a:pt x="148056" y="258610"/>
                  </a:lnTo>
                  <a:lnTo>
                    <a:pt x="149606" y="257086"/>
                  </a:lnTo>
                  <a:lnTo>
                    <a:pt x="169811" y="219786"/>
                  </a:lnTo>
                  <a:lnTo>
                    <a:pt x="176123" y="192316"/>
                  </a:lnTo>
                  <a:lnTo>
                    <a:pt x="176974" y="177736"/>
                  </a:lnTo>
                  <a:close/>
                </a:path>
                <a:path w="252095" h="358139">
                  <a:moveTo>
                    <a:pt x="251650" y="0"/>
                  </a:moveTo>
                  <a:lnTo>
                    <a:pt x="216598" y="0"/>
                  </a:lnTo>
                  <a:lnTo>
                    <a:pt x="216598" y="280416"/>
                  </a:lnTo>
                  <a:lnTo>
                    <a:pt x="251650" y="280416"/>
                  </a:lnTo>
                  <a:lnTo>
                    <a:pt x="251650" y="0"/>
                  </a:lnTo>
                  <a:close/>
                </a:path>
              </a:pathLst>
            </a:custGeom>
            <a:solidFill>
              <a:srgbClr val="FF0000"/>
            </a:solidFill>
          </p:spPr>
          <p:txBody>
            <a:bodyPr wrap="square" lIns="0" tIns="0" rIns="0" bIns="0" rtlCol="0"/>
            <a:lstStyle/>
            <a:p>
              <a:endParaRPr/>
            </a:p>
          </p:txBody>
        </p:sp>
        <p:pic>
          <p:nvPicPr>
            <p:cNvPr id="151" name="object 151"/>
            <p:cNvPicPr/>
            <p:nvPr/>
          </p:nvPicPr>
          <p:blipFill>
            <a:blip r:embed="rId64"/>
            <a:stretch>
              <a:fillRect/>
            </a:stretch>
          </p:blipFill>
          <p:spPr>
            <a:xfrm>
              <a:off x="4572980" y="2952385"/>
              <a:ext cx="164138" cy="187082"/>
            </a:xfrm>
            <a:prstGeom prst="rect">
              <a:avLst/>
            </a:prstGeom>
          </p:spPr>
        </p:pic>
        <p:pic>
          <p:nvPicPr>
            <p:cNvPr id="152" name="object 152"/>
            <p:cNvPicPr/>
            <p:nvPr/>
          </p:nvPicPr>
          <p:blipFill>
            <a:blip r:embed="rId65"/>
            <a:stretch>
              <a:fillRect/>
            </a:stretch>
          </p:blipFill>
          <p:spPr>
            <a:xfrm>
              <a:off x="4765441" y="2952385"/>
              <a:ext cx="336429" cy="187082"/>
            </a:xfrm>
            <a:prstGeom prst="rect">
              <a:avLst/>
            </a:prstGeom>
          </p:spPr>
        </p:pic>
        <p:sp>
          <p:nvSpPr>
            <p:cNvPr id="153" name="object 153"/>
            <p:cNvSpPr/>
            <p:nvPr/>
          </p:nvSpPr>
          <p:spPr>
            <a:xfrm>
              <a:off x="5127504" y="2889101"/>
              <a:ext cx="156322" cy="250451"/>
            </a:xfrm>
            <a:custGeom>
              <a:avLst/>
              <a:gdLst/>
              <a:ahLst/>
              <a:cxnLst/>
              <a:rect l="l" t="t" r="r" b="b"/>
              <a:pathLst>
                <a:path w="177164" h="283845">
                  <a:moveTo>
                    <a:pt x="176879" y="99155"/>
                  </a:moveTo>
                  <a:lnTo>
                    <a:pt x="141827" y="99155"/>
                  </a:lnTo>
                  <a:lnTo>
                    <a:pt x="141827" y="0"/>
                  </a:lnTo>
                  <a:lnTo>
                    <a:pt x="176879" y="0"/>
                  </a:lnTo>
                  <a:lnTo>
                    <a:pt x="176879" y="99155"/>
                  </a:lnTo>
                  <a:close/>
                </a:path>
                <a:path w="177164" h="283845">
                  <a:moveTo>
                    <a:pt x="86868" y="283749"/>
                  </a:moveTo>
                  <a:lnTo>
                    <a:pt x="42672" y="270033"/>
                  </a:lnTo>
                  <a:lnTo>
                    <a:pt x="12192" y="233457"/>
                  </a:lnTo>
                  <a:lnTo>
                    <a:pt x="833" y="193086"/>
                  </a:lnTo>
                  <a:lnTo>
                    <a:pt x="0" y="178498"/>
                  </a:lnTo>
                  <a:lnTo>
                    <a:pt x="595" y="163066"/>
                  </a:lnTo>
                  <a:lnTo>
                    <a:pt x="10668" y="123539"/>
                  </a:lnTo>
                  <a:lnTo>
                    <a:pt x="41148" y="85439"/>
                  </a:lnTo>
                  <a:lnTo>
                    <a:pt x="85344" y="71723"/>
                  </a:lnTo>
                  <a:lnTo>
                    <a:pt x="94455" y="72270"/>
                  </a:lnTo>
                  <a:lnTo>
                    <a:pt x="131540" y="88677"/>
                  </a:lnTo>
                  <a:lnTo>
                    <a:pt x="141827" y="99155"/>
                  </a:lnTo>
                  <a:lnTo>
                    <a:pt x="176879" y="99155"/>
                  </a:lnTo>
                  <a:lnTo>
                    <a:pt x="176879" y="100679"/>
                  </a:lnTo>
                  <a:lnTo>
                    <a:pt x="89916" y="100679"/>
                  </a:lnTo>
                  <a:lnTo>
                    <a:pt x="78819" y="101822"/>
                  </a:lnTo>
                  <a:lnTo>
                    <a:pt x="44696" y="129554"/>
                  </a:lnTo>
                  <a:lnTo>
                    <a:pt x="35052" y="178498"/>
                  </a:lnTo>
                  <a:lnTo>
                    <a:pt x="36171" y="196563"/>
                  </a:lnTo>
                  <a:lnTo>
                    <a:pt x="51816" y="236505"/>
                  </a:lnTo>
                  <a:lnTo>
                    <a:pt x="91440" y="256317"/>
                  </a:lnTo>
                  <a:lnTo>
                    <a:pt x="142274" y="256317"/>
                  </a:lnTo>
                  <a:lnTo>
                    <a:pt x="133681" y="266390"/>
                  </a:lnTo>
                  <a:lnTo>
                    <a:pt x="120479" y="275939"/>
                  </a:lnTo>
                  <a:lnTo>
                    <a:pt x="104972" y="281773"/>
                  </a:lnTo>
                  <a:lnTo>
                    <a:pt x="86868" y="283749"/>
                  </a:lnTo>
                  <a:close/>
                </a:path>
                <a:path w="177164" h="283845">
                  <a:moveTo>
                    <a:pt x="142274" y="256317"/>
                  </a:moveTo>
                  <a:lnTo>
                    <a:pt x="91440" y="256317"/>
                  </a:lnTo>
                  <a:lnTo>
                    <a:pt x="101694" y="255150"/>
                  </a:lnTo>
                  <a:lnTo>
                    <a:pt x="111680" y="251555"/>
                  </a:lnTo>
                  <a:lnTo>
                    <a:pt x="141255" y="213598"/>
                  </a:lnTo>
                  <a:lnTo>
                    <a:pt x="144875" y="181546"/>
                  </a:lnTo>
                  <a:lnTo>
                    <a:pt x="143994" y="161505"/>
                  </a:lnTo>
                  <a:lnTo>
                    <a:pt x="129635" y="120491"/>
                  </a:lnTo>
                  <a:lnTo>
                    <a:pt x="89916" y="100679"/>
                  </a:lnTo>
                  <a:lnTo>
                    <a:pt x="176879" y="100679"/>
                  </a:lnTo>
                  <a:lnTo>
                    <a:pt x="176879" y="253269"/>
                  </a:lnTo>
                  <a:lnTo>
                    <a:pt x="144875" y="253269"/>
                  </a:lnTo>
                  <a:lnTo>
                    <a:pt x="142274" y="256317"/>
                  </a:lnTo>
                  <a:close/>
                </a:path>
                <a:path w="177164" h="283845">
                  <a:moveTo>
                    <a:pt x="176879" y="279177"/>
                  </a:moveTo>
                  <a:lnTo>
                    <a:pt x="144875" y="279177"/>
                  </a:lnTo>
                  <a:lnTo>
                    <a:pt x="144875" y="253269"/>
                  </a:lnTo>
                  <a:lnTo>
                    <a:pt x="176879" y="253269"/>
                  </a:lnTo>
                  <a:lnTo>
                    <a:pt x="176879" y="279177"/>
                  </a:lnTo>
                  <a:close/>
                </a:path>
              </a:pathLst>
            </a:custGeom>
            <a:solidFill>
              <a:srgbClr val="FF0000"/>
            </a:solidFill>
          </p:spPr>
          <p:txBody>
            <a:bodyPr wrap="square" lIns="0" tIns="0" rIns="0" bIns="0" rtlCol="0"/>
            <a:lstStyle/>
            <a:p>
              <a:endParaRPr/>
            </a:p>
          </p:txBody>
        </p:sp>
      </p:grpSp>
      <p:sp>
        <p:nvSpPr>
          <p:cNvPr id="154" name="object 154"/>
          <p:cNvSpPr/>
          <p:nvPr/>
        </p:nvSpPr>
        <p:spPr>
          <a:xfrm>
            <a:off x="5639181" y="2889021"/>
            <a:ext cx="29696" cy="246529"/>
          </a:xfrm>
          <a:custGeom>
            <a:avLst/>
            <a:gdLst/>
            <a:ahLst/>
            <a:cxnLst/>
            <a:rect l="l" t="t" r="r" b="b"/>
            <a:pathLst>
              <a:path w="33654" h="279400">
                <a:moveTo>
                  <a:pt x="33528" y="76301"/>
                </a:moveTo>
                <a:lnTo>
                  <a:pt x="0" y="76301"/>
                </a:lnTo>
                <a:lnTo>
                  <a:pt x="0" y="279273"/>
                </a:lnTo>
                <a:lnTo>
                  <a:pt x="33528" y="279273"/>
                </a:lnTo>
                <a:lnTo>
                  <a:pt x="33528" y="76301"/>
                </a:lnTo>
                <a:close/>
              </a:path>
              <a:path w="33654" h="279400">
                <a:moveTo>
                  <a:pt x="33528" y="0"/>
                </a:moveTo>
                <a:lnTo>
                  <a:pt x="0" y="0"/>
                </a:lnTo>
                <a:lnTo>
                  <a:pt x="0" y="39725"/>
                </a:lnTo>
                <a:lnTo>
                  <a:pt x="33528" y="39725"/>
                </a:lnTo>
                <a:lnTo>
                  <a:pt x="33528" y="0"/>
                </a:lnTo>
                <a:close/>
              </a:path>
            </a:pathLst>
          </a:custGeom>
          <a:solidFill>
            <a:srgbClr val="FF0000"/>
          </a:solidFill>
        </p:spPr>
        <p:txBody>
          <a:bodyPr wrap="square" lIns="0" tIns="0" rIns="0" bIns="0" rtlCol="0"/>
          <a:lstStyle/>
          <a:p>
            <a:endParaRPr/>
          </a:p>
        </p:txBody>
      </p:sp>
      <p:pic>
        <p:nvPicPr>
          <p:cNvPr id="155" name="object 155"/>
          <p:cNvPicPr/>
          <p:nvPr/>
        </p:nvPicPr>
        <p:blipFill>
          <a:blip r:embed="rId66"/>
          <a:stretch>
            <a:fillRect/>
          </a:stretch>
        </p:blipFill>
        <p:spPr>
          <a:xfrm>
            <a:off x="5715923" y="2952385"/>
            <a:ext cx="145396" cy="183048"/>
          </a:xfrm>
          <a:prstGeom prst="rect">
            <a:avLst/>
          </a:prstGeom>
        </p:spPr>
      </p:pic>
      <p:grpSp>
        <p:nvGrpSpPr>
          <p:cNvPr id="156" name="object 156"/>
          <p:cNvGrpSpPr/>
          <p:nvPr/>
        </p:nvGrpSpPr>
        <p:grpSpPr>
          <a:xfrm>
            <a:off x="6044364" y="2889112"/>
            <a:ext cx="458887" cy="250355"/>
            <a:chOff x="5891963" y="2889111"/>
            <a:chExt cx="458887" cy="250355"/>
          </a:xfrm>
        </p:grpSpPr>
        <p:sp>
          <p:nvSpPr>
            <p:cNvPr id="157" name="object 157"/>
            <p:cNvSpPr/>
            <p:nvPr/>
          </p:nvSpPr>
          <p:spPr>
            <a:xfrm>
              <a:off x="5891963" y="2889111"/>
              <a:ext cx="258856" cy="249331"/>
            </a:xfrm>
            <a:custGeom>
              <a:avLst/>
              <a:gdLst/>
              <a:ahLst/>
              <a:cxnLst/>
              <a:rect l="l" t="t" r="r" b="b"/>
              <a:pathLst>
                <a:path w="293370" h="282575">
                  <a:moveTo>
                    <a:pt x="99161" y="279171"/>
                  </a:moveTo>
                  <a:lnTo>
                    <a:pt x="92964" y="248691"/>
                  </a:lnTo>
                  <a:lnTo>
                    <a:pt x="86868" y="250215"/>
                  </a:lnTo>
                  <a:lnTo>
                    <a:pt x="73152" y="250215"/>
                  </a:lnTo>
                  <a:lnTo>
                    <a:pt x="64008" y="245643"/>
                  </a:lnTo>
                  <a:lnTo>
                    <a:pt x="62484" y="244119"/>
                  </a:lnTo>
                  <a:lnTo>
                    <a:pt x="59436" y="238023"/>
                  </a:lnTo>
                  <a:lnTo>
                    <a:pt x="59436" y="103720"/>
                  </a:lnTo>
                  <a:lnTo>
                    <a:pt x="92964" y="103720"/>
                  </a:lnTo>
                  <a:lnTo>
                    <a:pt x="92964" y="76288"/>
                  </a:lnTo>
                  <a:lnTo>
                    <a:pt x="59436" y="76288"/>
                  </a:lnTo>
                  <a:lnTo>
                    <a:pt x="59436" y="6083"/>
                  </a:lnTo>
                  <a:lnTo>
                    <a:pt x="24384" y="25895"/>
                  </a:lnTo>
                  <a:lnTo>
                    <a:pt x="24384" y="76288"/>
                  </a:lnTo>
                  <a:lnTo>
                    <a:pt x="0" y="76288"/>
                  </a:lnTo>
                  <a:lnTo>
                    <a:pt x="0" y="103720"/>
                  </a:lnTo>
                  <a:lnTo>
                    <a:pt x="24384" y="103720"/>
                  </a:lnTo>
                  <a:lnTo>
                    <a:pt x="24384" y="219735"/>
                  </a:lnTo>
                  <a:lnTo>
                    <a:pt x="24676" y="234302"/>
                  </a:lnTo>
                  <a:lnTo>
                    <a:pt x="36576" y="271551"/>
                  </a:lnTo>
                  <a:lnTo>
                    <a:pt x="73152" y="282219"/>
                  </a:lnTo>
                  <a:lnTo>
                    <a:pt x="78917" y="281952"/>
                  </a:lnTo>
                  <a:lnTo>
                    <a:pt x="84975" y="281266"/>
                  </a:lnTo>
                  <a:lnTo>
                    <a:pt x="99161" y="279171"/>
                  </a:lnTo>
                  <a:close/>
                </a:path>
                <a:path w="293370" h="282575">
                  <a:moveTo>
                    <a:pt x="292798" y="151066"/>
                  </a:moveTo>
                  <a:lnTo>
                    <a:pt x="285178" y="105244"/>
                  </a:lnTo>
                  <a:lnTo>
                    <a:pt x="252488" y="76860"/>
                  </a:lnTo>
                  <a:lnTo>
                    <a:pt x="222694" y="71716"/>
                  </a:lnTo>
                  <a:lnTo>
                    <a:pt x="205181" y="73431"/>
                  </a:lnTo>
                  <a:lnTo>
                    <a:pt x="189268" y="78574"/>
                  </a:lnTo>
                  <a:lnTo>
                    <a:pt x="174802" y="87147"/>
                  </a:lnTo>
                  <a:lnTo>
                    <a:pt x="161632" y="99148"/>
                  </a:lnTo>
                  <a:lnTo>
                    <a:pt x="161632" y="0"/>
                  </a:lnTo>
                  <a:lnTo>
                    <a:pt x="126580" y="0"/>
                  </a:lnTo>
                  <a:lnTo>
                    <a:pt x="126580" y="279171"/>
                  </a:lnTo>
                  <a:lnTo>
                    <a:pt x="161632" y="279171"/>
                  </a:lnTo>
                  <a:lnTo>
                    <a:pt x="161632" y="167830"/>
                  </a:lnTo>
                  <a:lnTo>
                    <a:pt x="161950" y="156959"/>
                  </a:lnTo>
                  <a:lnTo>
                    <a:pt x="174586" y="118770"/>
                  </a:lnTo>
                  <a:lnTo>
                    <a:pt x="215074" y="102196"/>
                  </a:lnTo>
                  <a:lnTo>
                    <a:pt x="224790" y="102793"/>
                  </a:lnTo>
                  <a:lnTo>
                    <a:pt x="255270" y="128536"/>
                  </a:lnTo>
                  <a:lnTo>
                    <a:pt x="257746" y="151066"/>
                  </a:lnTo>
                  <a:lnTo>
                    <a:pt x="257746" y="279171"/>
                  </a:lnTo>
                  <a:lnTo>
                    <a:pt x="292798" y="279171"/>
                  </a:lnTo>
                  <a:lnTo>
                    <a:pt x="292798" y="151066"/>
                  </a:lnTo>
                  <a:close/>
                </a:path>
              </a:pathLst>
            </a:custGeom>
            <a:solidFill>
              <a:srgbClr val="FF0000"/>
            </a:solidFill>
          </p:spPr>
          <p:txBody>
            <a:bodyPr wrap="square" lIns="0" tIns="0" rIns="0" bIns="0" rtlCol="0"/>
            <a:lstStyle/>
            <a:p>
              <a:endParaRPr/>
            </a:p>
          </p:txBody>
        </p:sp>
        <p:pic>
          <p:nvPicPr>
            <p:cNvPr id="158" name="object 158"/>
            <p:cNvPicPr/>
            <p:nvPr/>
          </p:nvPicPr>
          <p:blipFill>
            <a:blip r:embed="rId67"/>
            <a:stretch>
              <a:fillRect/>
            </a:stretch>
          </p:blipFill>
          <p:spPr>
            <a:xfrm>
              <a:off x="6185283" y="2952301"/>
              <a:ext cx="165566" cy="187166"/>
            </a:xfrm>
            <a:prstGeom prst="rect">
              <a:avLst/>
            </a:prstGeom>
          </p:spPr>
        </p:pic>
      </p:grpSp>
      <p:grpSp>
        <p:nvGrpSpPr>
          <p:cNvPr id="159" name="object 159"/>
          <p:cNvGrpSpPr/>
          <p:nvPr/>
        </p:nvGrpSpPr>
        <p:grpSpPr>
          <a:xfrm>
            <a:off x="6684952" y="2889022"/>
            <a:ext cx="885687" cy="250446"/>
            <a:chOff x="6532553" y="2889021"/>
            <a:chExt cx="885687" cy="250446"/>
          </a:xfrm>
        </p:grpSpPr>
        <p:pic>
          <p:nvPicPr>
            <p:cNvPr id="160" name="object 160"/>
            <p:cNvPicPr/>
            <p:nvPr/>
          </p:nvPicPr>
          <p:blipFill>
            <a:blip r:embed="rId68"/>
            <a:stretch>
              <a:fillRect/>
            </a:stretch>
          </p:blipFill>
          <p:spPr>
            <a:xfrm>
              <a:off x="6532553" y="2952385"/>
              <a:ext cx="337857" cy="187082"/>
            </a:xfrm>
            <a:prstGeom prst="rect">
              <a:avLst/>
            </a:prstGeom>
          </p:spPr>
        </p:pic>
        <p:pic>
          <p:nvPicPr>
            <p:cNvPr id="161" name="object 161"/>
            <p:cNvPicPr/>
            <p:nvPr/>
          </p:nvPicPr>
          <p:blipFill>
            <a:blip r:embed="rId69"/>
            <a:stretch>
              <a:fillRect/>
            </a:stretch>
          </p:blipFill>
          <p:spPr>
            <a:xfrm>
              <a:off x="6906718" y="2952385"/>
              <a:ext cx="145396" cy="183048"/>
            </a:xfrm>
            <a:prstGeom prst="rect">
              <a:avLst/>
            </a:prstGeom>
          </p:spPr>
        </p:pic>
        <p:sp>
          <p:nvSpPr>
            <p:cNvPr id="162" name="object 162"/>
            <p:cNvSpPr/>
            <p:nvPr/>
          </p:nvSpPr>
          <p:spPr>
            <a:xfrm>
              <a:off x="7083041" y="2894478"/>
              <a:ext cx="86285" cy="243728"/>
            </a:xfrm>
            <a:custGeom>
              <a:avLst/>
              <a:gdLst/>
              <a:ahLst/>
              <a:cxnLst/>
              <a:rect l="l" t="t" r="r" b="b"/>
              <a:pathLst>
                <a:path w="97790" h="276225">
                  <a:moveTo>
                    <a:pt x="71723" y="276129"/>
                  </a:moveTo>
                  <a:lnTo>
                    <a:pt x="32099" y="260889"/>
                  </a:lnTo>
                  <a:lnTo>
                    <a:pt x="24383" y="213645"/>
                  </a:lnTo>
                  <a:lnTo>
                    <a:pt x="24383" y="97631"/>
                  </a:lnTo>
                  <a:lnTo>
                    <a:pt x="0" y="97631"/>
                  </a:lnTo>
                  <a:lnTo>
                    <a:pt x="0" y="70199"/>
                  </a:lnTo>
                  <a:lnTo>
                    <a:pt x="24383" y="70199"/>
                  </a:lnTo>
                  <a:lnTo>
                    <a:pt x="24383" y="19811"/>
                  </a:lnTo>
                  <a:lnTo>
                    <a:pt x="58007" y="0"/>
                  </a:lnTo>
                  <a:lnTo>
                    <a:pt x="58007" y="70199"/>
                  </a:lnTo>
                  <a:lnTo>
                    <a:pt x="93059" y="70199"/>
                  </a:lnTo>
                  <a:lnTo>
                    <a:pt x="93059" y="97631"/>
                  </a:lnTo>
                  <a:lnTo>
                    <a:pt x="58007" y="97631"/>
                  </a:lnTo>
                  <a:lnTo>
                    <a:pt x="58007" y="225837"/>
                  </a:lnTo>
                  <a:lnTo>
                    <a:pt x="59531" y="231933"/>
                  </a:lnTo>
                  <a:lnTo>
                    <a:pt x="61055" y="234981"/>
                  </a:lnTo>
                  <a:lnTo>
                    <a:pt x="61055" y="238029"/>
                  </a:lnTo>
                  <a:lnTo>
                    <a:pt x="67151" y="241077"/>
                  </a:lnTo>
                  <a:lnTo>
                    <a:pt x="68675" y="242601"/>
                  </a:lnTo>
                  <a:lnTo>
                    <a:pt x="73247" y="244125"/>
                  </a:lnTo>
                  <a:lnTo>
                    <a:pt x="86963" y="244125"/>
                  </a:lnTo>
                  <a:lnTo>
                    <a:pt x="93059" y="242601"/>
                  </a:lnTo>
                  <a:lnTo>
                    <a:pt x="97631" y="273081"/>
                  </a:lnTo>
                  <a:lnTo>
                    <a:pt x="84105" y="275177"/>
                  </a:lnTo>
                  <a:lnTo>
                    <a:pt x="77700" y="275867"/>
                  </a:lnTo>
                  <a:lnTo>
                    <a:pt x="71723" y="276129"/>
                  </a:lnTo>
                  <a:close/>
                </a:path>
              </a:pathLst>
            </a:custGeom>
            <a:solidFill>
              <a:srgbClr val="FF0000"/>
            </a:solidFill>
          </p:spPr>
          <p:txBody>
            <a:bodyPr wrap="square" lIns="0" tIns="0" rIns="0" bIns="0" rtlCol="0"/>
            <a:lstStyle/>
            <a:p>
              <a:endParaRPr/>
            </a:p>
          </p:txBody>
        </p:sp>
        <p:pic>
          <p:nvPicPr>
            <p:cNvPr id="163" name="object 163"/>
            <p:cNvPicPr/>
            <p:nvPr/>
          </p:nvPicPr>
          <p:blipFill>
            <a:blip r:embed="rId70"/>
            <a:stretch>
              <a:fillRect/>
            </a:stretch>
          </p:blipFill>
          <p:spPr>
            <a:xfrm>
              <a:off x="7185323" y="2952385"/>
              <a:ext cx="164222" cy="187082"/>
            </a:xfrm>
            <a:prstGeom prst="rect">
              <a:avLst/>
            </a:prstGeom>
          </p:spPr>
        </p:pic>
        <p:sp>
          <p:nvSpPr>
            <p:cNvPr id="164" name="object 164"/>
            <p:cNvSpPr/>
            <p:nvPr/>
          </p:nvSpPr>
          <p:spPr>
            <a:xfrm>
              <a:off x="7388544" y="2889021"/>
              <a:ext cx="29696" cy="246529"/>
            </a:xfrm>
            <a:custGeom>
              <a:avLst/>
              <a:gdLst/>
              <a:ahLst/>
              <a:cxnLst/>
              <a:rect l="l" t="t" r="r" b="b"/>
              <a:pathLst>
                <a:path w="33654" h="279400">
                  <a:moveTo>
                    <a:pt x="33528" y="76301"/>
                  </a:moveTo>
                  <a:lnTo>
                    <a:pt x="0" y="76301"/>
                  </a:lnTo>
                  <a:lnTo>
                    <a:pt x="0" y="279273"/>
                  </a:lnTo>
                  <a:lnTo>
                    <a:pt x="33528" y="279273"/>
                  </a:lnTo>
                  <a:lnTo>
                    <a:pt x="33528" y="76301"/>
                  </a:lnTo>
                  <a:close/>
                </a:path>
                <a:path w="33654" h="279400">
                  <a:moveTo>
                    <a:pt x="33528" y="0"/>
                  </a:moveTo>
                  <a:lnTo>
                    <a:pt x="0" y="0"/>
                  </a:lnTo>
                  <a:lnTo>
                    <a:pt x="0" y="39725"/>
                  </a:lnTo>
                  <a:lnTo>
                    <a:pt x="33528" y="39725"/>
                  </a:lnTo>
                  <a:lnTo>
                    <a:pt x="33528" y="0"/>
                  </a:lnTo>
                  <a:close/>
                </a:path>
              </a:pathLst>
            </a:custGeom>
            <a:solidFill>
              <a:srgbClr val="FF0000"/>
            </a:solidFill>
          </p:spPr>
          <p:txBody>
            <a:bodyPr wrap="square" lIns="0" tIns="0" rIns="0" bIns="0" rtlCol="0"/>
            <a:lstStyle/>
            <a:p>
              <a:endParaRPr/>
            </a:p>
          </p:txBody>
        </p:sp>
      </p:grpSp>
      <p:grpSp>
        <p:nvGrpSpPr>
          <p:cNvPr id="165" name="object 165"/>
          <p:cNvGrpSpPr/>
          <p:nvPr/>
        </p:nvGrpSpPr>
        <p:grpSpPr>
          <a:xfrm>
            <a:off x="7617677" y="2952386"/>
            <a:ext cx="636549" cy="187166"/>
            <a:chOff x="7465275" y="2952385"/>
            <a:chExt cx="636549" cy="187166"/>
          </a:xfrm>
        </p:grpSpPr>
        <p:pic>
          <p:nvPicPr>
            <p:cNvPr id="166" name="object 166"/>
            <p:cNvPicPr/>
            <p:nvPr/>
          </p:nvPicPr>
          <p:blipFill>
            <a:blip r:embed="rId71"/>
            <a:stretch>
              <a:fillRect/>
            </a:stretch>
          </p:blipFill>
          <p:spPr>
            <a:xfrm>
              <a:off x="7465275" y="2952385"/>
              <a:ext cx="145396" cy="183048"/>
            </a:xfrm>
            <a:prstGeom prst="rect">
              <a:avLst/>
            </a:prstGeom>
          </p:spPr>
        </p:pic>
        <p:pic>
          <p:nvPicPr>
            <p:cNvPr id="167" name="object 167"/>
            <p:cNvPicPr/>
            <p:nvPr/>
          </p:nvPicPr>
          <p:blipFill>
            <a:blip r:embed="rId72"/>
            <a:stretch>
              <a:fillRect/>
            </a:stretch>
          </p:blipFill>
          <p:spPr>
            <a:xfrm>
              <a:off x="7646978" y="2952385"/>
              <a:ext cx="165566" cy="187082"/>
            </a:xfrm>
            <a:prstGeom prst="rect">
              <a:avLst/>
            </a:prstGeom>
          </p:spPr>
        </p:pic>
        <p:pic>
          <p:nvPicPr>
            <p:cNvPr id="168" name="object 168"/>
            <p:cNvPicPr/>
            <p:nvPr/>
          </p:nvPicPr>
          <p:blipFill>
            <a:blip r:embed="rId73"/>
            <a:stretch>
              <a:fillRect/>
            </a:stretch>
          </p:blipFill>
          <p:spPr>
            <a:xfrm>
              <a:off x="7848852" y="2952386"/>
              <a:ext cx="252972" cy="187166"/>
            </a:xfrm>
            <a:prstGeom prst="rect">
              <a:avLst/>
            </a:prstGeom>
          </p:spPr>
        </p:pic>
      </p:grpSp>
      <p:grpSp>
        <p:nvGrpSpPr>
          <p:cNvPr id="169" name="object 169"/>
          <p:cNvGrpSpPr/>
          <p:nvPr/>
        </p:nvGrpSpPr>
        <p:grpSpPr>
          <a:xfrm>
            <a:off x="985082" y="3303774"/>
            <a:ext cx="704121" cy="250451"/>
            <a:chOff x="832681" y="3303773"/>
            <a:chExt cx="704121" cy="250451"/>
          </a:xfrm>
        </p:grpSpPr>
        <p:pic>
          <p:nvPicPr>
            <p:cNvPr id="170" name="object 170"/>
            <p:cNvPicPr/>
            <p:nvPr/>
          </p:nvPicPr>
          <p:blipFill>
            <a:blip r:embed="rId74"/>
            <a:stretch>
              <a:fillRect/>
            </a:stretch>
          </p:blipFill>
          <p:spPr>
            <a:xfrm>
              <a:off x="832681" y="3371093"/>
              <a:ext cx="145396" cy="183048"/>
            </a:xfrm>
            <a:prstGeom prst="rect">
              <a:avLst/>
            </a:prstGeom>
          </p:spPr>
        </p:pic>
        <p:pic>
          <p:nvPicPr>
            <p:cNvPr id="171" name="object 171"/>
            <p:cNvPicPr/>
            <p:nvPr/>
          </p:nvPicPr>
          <p:blipFill>
            <a:blip r:embed="rId75"/>
            <a:stretch>
              <a:fillRect/>
            </a:stretch>
          </p:blipFill>
          <p:spPr>
            <a:xfrm>
              <a:off x="1014384" y="3366975"/>
              <a:ext cx="148085" cy="187166"/>
            </a:xfrm>
            <a:prstGeom prst="rect">
              <a:avLst/>
            </a:prstGeom>
          </p:spPr>
        </p:pic>
        <p:pic>
          <p:nvPicPr>
            <p:cNvPr id="172" name="object 172"/>
            <p:cNvPicPr/>
            <p:nvPr/>
          </p:nvPicPr>
          <p:blipFill>
            <a:blip r:embed="rId76"/>
            <a:stretch>
              <a:fillRect/>
            </a:stretch>
          </p:blipFill>
          <p:spPr>
            <a:xfrm>
              <a:off x="1189364" y="3366975"/>
              <a:ext cx="165566" cy="187166"/>
            </a:xfrm>
            <a:prstGeom prst="rect">
              <a:avLst/>
            </a:prstGeom>
          </p:spPr>
        </p:pic>
        <p:sp>
          <p:nvSpPr>
            <p:cNvPr id="173" name="object 173"/>
            <p:cNvSpPr/>
            <p:nvPr/>
          </p:nvSpPr>
          <p:spPr>
            <a:xfrm>
              <a:off x="1380480" y="3303773"/>
              <a:ext cx="156322" cy="250451"/>
            </a:xfrm>
            <a:custGeom>
              <a:avLst/>
              <a:gdLst/>
              <a:ahLst/>
              <a:cxnLst/>
              <a:rect l="l" t="t" r="r" b="b"/>
              <a:pathLst>
                <a:path w="177164" h="283845">
                  <a:moveTo>
                    <a:pt x="176879" y="99155"/>
                  </a:moveTo>
                  <a:lnTo>
                    <a:pt x="141827" y="99155"/>
                  </a:lnTo>
                  <a:lnTo>
                    <a:pt x="141827" y="0"/>
                  </a:lnTo>
                  <a:lnTo>
                    <a:pt x="176879" y="0"/>
                  </a:lnTo>
                  <a:lnTo>
                    <a:pt x="176879" y="99155"/>
                  </a:lnTo>
                  <a:close/>
                </a:path>
                <a:path w="177164" h="283845">
                  <a:moveTo>
                    <a:pt x="88487" y="283749"/>
                  </a:moveTo>
                  <a:lnTo>
                    <a:pt x="42672" y="270033"/>
                  </a:lnTo>
                  <a:lnTo>
                    <a:pt x="12192" y="233362"/>
                  </a:lnTo>
                  <a:lnTo>
                    <a:pt x="833" y="193071"/>
                  </a:lnTo>
                  <a:lnTo>
                    <a:pt x="0" y="178498"/>
                  </a:lnTo>
                  <a:lnTo>
                    <a:pt x="809" y="163053"/>
                  </a:lnTo>
                  <a:lnTo>
                    <a:pt x="10668" y="123539"/>
                  </a:lnTo>
                  <a:lnTo>
                    <a:pt x="41148" y="85439"/>
                  </a:lnTo>
                  <a:lnTo>
                    <a:pt x="86963" y="71627"/>
                  </a:lnTo>
                  <a:lnTo>
                    <a:pt x="95821" y="72190"/>
                  </a:lnTo>
                  <a:lnTo>
                    <a:pt x="131540" y="88677"/>
                  </a:lnTo>
                  <a:lnTo>
                    <a:pt x="141827" y="99155"/>
                  </a:lnTo>
                  <a:lnTo>
                    <a:pt x="176879" y="99155"/>
                  </a:lnTo>
                  <a:lnTo>
                    <a:pt x="176879" y="100679"/>
                  </a:lnTo>
                  <a:lnTo>
                    <a:pt x="90011" y="100679"/>
                  </a:lnTo>
                  <a:lnTo>
                    <a:pt x="78899" y="101822"/>
                  </a:lnTo>
                  <a:lnTo>
                    <a:pt x="44934" y="129541"/>
                  </a:lnTo>
                  <a:lnTo>
                    <a:pt x="36576" y="178498"/>
                  </a:lnTo>
                  <a:lnTo>
                    <a:pt x="37457" y="196548"/>
                  </a:lnTo>
                  <a:lnTo>
                    <a:pt x="51816" y="236410"/>
                  </a:lnTo>
                  <a:lnTo>
                    <a:pt x="91535" y="256317"/>
                  </a:lnTo>
                  <a:lnTo>
                    <a:pt x="142280" y="256317"/>
                  </a:lnTo>
                  <a:lnTo>
                    <a:pt x="133707" y="266390"/>
                  </a:lnTo>
                  <a:lnTo>
                    <a:pt x="120681" y="275939"/>
                  </a:lnTo>
                  <a:lnTo>
                    <a:pt x="105656" y="281773"/>
                  </a:lnTo>
                  <a:lnTo>
                    <a:pt x="88487" y="283749"/>
                  </a:lnTo>
                  <a:close/>
                </a:path>
                <a:path w="177164" h="283845">
                  <a:moveTo>
                    <a:pt x="142280" y="256317"/>
                  </a:moveTo>
                  <a:lnTo>
                    <a:pt x="91535" y="256317"/>
                  </a:lnTo>
                  <a:lnTo>
                    <a:pt x="102417" y="255149"/>
                  </a:lnTo>
                  <a:lnTo>
                    <a:pt x="112299" y="251543"/>
                  </a:lnTo>
                  <a:lnTo>
                    <a:pt x="141255" y="213550"/>
                  </a:lnTo>
                  <a:lnTo>
                    <a:pt x="144875" y="181546"/>
                  </a:lnTo>
                  <a:lnTo>
                    <a:pt x="143994" y="161465"/>
                  </a:lnTo>
                  <a:lnTo>
                    <a:pt x="129635" y="120491"/>
                  </a:lnTo>
                  <a:lnTo>
                    <a:pt x="90011" y="100679"/>
                  </a:lnTo>
                  <a:lnTo>
                    <a:pt x="176879" y="100679"/>
                  </a:lnTo>
                  <a:lnTo>
                    <a:pt x="176879" y="253269"/>
                  </a:lnTo>
                  <a:lnTo>
                    <a:pt x="144875" y="253269"/>
                  </a:lnTo>
                  <a:lnTo>
                    <a:pt x="142280" y="256317"/>
                  </a:lnTo>
                  <a:close/>
                </a:path>
                <a:path w="177164" h="283845">
                  <a:moveTo>
                    <a:pt x="176879" y="279177"/>
                  </a:moveTo>
                  <a:lnTo>
                    <a:pt x="144875" y="279177"/>
                  </a:lnTo>
                  <a:lnTo>
                    <a:pt x="144875" y="253269"/>
                  </a:lnTo>
                  <a:lnTo>
                    <a:pt x="176879" y="253269"/>
                  </a:lnTo>
                  <a:lnTo>
                    <a:pt x="176879" y="279177"/>
                  </a:lnTo>
                  <a:close/>
                </a:path>
              </a:pathLst>
            </a:custGeom>
            <a:solidFill>
              <a:srgbClr val="FF0000"/>
            </a:solidFill>
          </p:spPr>
          <p:txBody>
            <a:bodyPr wrap="square" lIns="0" tIns="0" rIns="0" bIns="0" rtlCol="0"/>
            <a:lstStyle/>
            <a:p>
              <a:endParaRPr/>
            </a:p>
          </p:txBody>
        </p:sp>
      </p:grpSp>
      <p:grpSp>
        <p:nvGrpSpPr>
          <p:cNvPr id="174" name="object 174"/>
          <p:cNvGrpSpPr/>
          <p:nvPr/>
        </p:nvGrpSpPr>
        <p:grpSpPr>
          <a:xfrm>
            <a:off x="1810143" y="3298396"/>
            <a:ext cx="405092" cy="255746"/>
            <a:chOff x="1657742" y="3298395"/>
            <a:chExt cx="405092" cy="255746"/>
          </a:xfrm>
        </p:grpSpPr>
        <p:sp>
          <p:nvSpPr>
            <p:cNvPr id="175" name="object 175"/>
            <p:cNvSpPr/>
            <p:nvPr/>
          </p:nvSpPr>
          <p:spPr>
            <a:xfrm>
              <a:off x="1657742" y="3298395"/>
              <a:ext cx="105335" cy="252132"/>
            </a:xfrm>
            <a:custGeom>
              <a:avLst/>
              <a:gdLst/>
              <a:ahLst/>
              <a:cxnLst/>
              <a:rect l="l" t="t" r="r" b="b"/>
              <a:pathLst>
                <a:path w="119380" h="285750">
                  <a:moveTo>
                    <a:pt x="65532" y="285273"/>
                  </a:moveTo>
                  <a:lnTo>
                    <a:pt x="30480" y="285273"/>
                  </a:lnTo>
                  <a:lnTo>
                    <a:pt x="30480" y="109823"/>
                  </a:lnTo>
                  <a:lnTo>
                    <a:pt x="0" y="109823"/>
                  </a:lnTo>
                  <a:lnTo>
                    <a:pt x="0" y="82391"/>
                  </a:lnTo>
                  <a:lnTo>
                    <a:pt x="30480" y="82391"/>
                  </a:lnTo>
                  <a:lnTo>
                    <a:pt x="30480" y="60960"/>
                  </a:lnTo>
                  <a:lnTo>
                    <a:pt x="41719" y="18669"/>
                  </a:lnTo>
                  <a:lnTo>
                    <a:pt x="76287" y="571"/>
                  </a:lnTo>
                  <a:lnTo>
                    <a:pt x="86963" y="0"/>
                  </a:lnTo>
                  <a:lnTo>
                    <a:pt x="94107" y="285"/>
                  </a:lnTo>
                  <a:lnTo>
                    <a:pt x="101822" y="1143"/>
                  </a:lnTo>
                  <a:lnTo>
                    <a:pt x="110109" y="2571"/>
                  </a:lnTo>
                  <a:lnTo>
                    <a:pt x="118967" y="4572"/>
                  </a:lnTo>
                  <a:lnTo>
                    <a:pt x="114395" y="33528"/>
                  </a:lnTo>
                  <a:lnTo>
                    <a:pt x="106775" y="33528"/>
                  </a:lnTo>
                  <a:lnTo>
                    <a:pt x="100679" y="32004"/>
                  </a:lnTo>
                  <a:lnTo>
                    <a:pt x="83915" y="32004"/>
                  </a:lnTo>
                  <a:lnTo>
                    <a:pt x="76200" y="35052"/>
                  </a:lnTo>
                  <a:lnTo>
                    <a:pt x="71628" y="39624"/>
                  </a:lnTo>
                  <a:lnTo>
                    <a:pt x="67056" y="42672"/>
                  </a:lnTo>
                  <a:lnTo>
                    <a:pt x="65532" y="51816"/>
                  </a:lnTo>
                  <a:lnTo>
                    <a:pt x="65532" y="82391"/>
                  </a:lnTo>
                  <a:lnTo>
                    <a:pt x="105251" y="82391"/>
                  </a:lnTo>
                  <a:lnTo>
                    <a:pt x="105251" y="109823"/>
                  </a:lnTo>
                  <a:lnTo>
                    <a:pt x="65532" y="109823"/>
                  </a:lnTo>
                  <a:lnTo>
                    <a:pt x="65532" y="285273"/>
                  </a:lnTo>
                  <a:close/>
                </a:path>
              </a:pathLst>
            </a:custGeom>
            <a:solidFill>
              <a:srgbClr val="FF0000"/>
            </a:solidFill>
          </p:spPr>
          <p:txBody>
            <a:bodyPr wrap="square" lIns="0" tIns="0" rIns="0" bIns="0" rtlCol="0"/>
            <a:lstStyle/>
            <a:p>
              <a:endParaRPr/>
            </a:p>
          </p:txBody>
        </p:sp>
        <p:pic>
          <p:nvPicPr>
            <p:cNvPr id="176" name="object 176"/>
            <p:cNvPicPr/>
            <p:nvPr/>
          </p:nvPicPr>
          <p:blipFill>
            <a:blip r:embed="rId77"/>
            <a:stretch>
              <a:fillRect/>
            </a:stretch>
          </p:blipFill>
          <p:spPr>
            <a:xfrm>
              <a:off x="1762712" y="3366975"/>
              <a:ext cx="166911" cy="187166"/>
            </a:xfrm>
            <a:prstGeom prst="rect">
              <a:avLst/>
            </a:prstGeom>
          </p:spPr>
        </p:pic>
        <p:pic>
          <p:nvPicPr>
            <p:cNvPr id="177" name="object 177"/>
            <p:cNvPicPr/>
            <p:nvPr/>
          </p:nvPicPr>
          <p:blipFill>
            <a:blip r:embed="rId78"/>
            <a:stretch>
              <a:fillRect/>
            </a:stretch>
          </p:blipFill>
          <p:spPr>
            <a:xfrm>
              <a:off x="1964587" y="3366975"/>
              <a:ext cx="98247" cy="183131"/>
            </a:xfrm>
            <a:prstGeom prst="rect">
              <a:avLst/>
            </a:prstGeom>
          </p:spPr>
        </p:pic>
      </p:grpSp>
      <p:grpSp>
        <p:nvGrpSpPr>
          <p:cNvPr id="178" name="object 178"/>
          <p:cNvGrpSpPr/>
          <p:nvPr/>
        </p:nvGrpSpPr>
        <p:grpSpPr>
          <a:xfrm>
            <a:off x="2310788" y="3303786"/>
            <a:ext cx="529343" cy="250356"/>
            <a:chOff x="2158387" y="3303785"/>
            <a:chExt cx="529343" cy="250356"/>
          </a:xfrm>
        </p:grpSpPr>
        <p:sp>
          <p:nvSpPr>
            <p:cNvPr id="179" name="object 179"/>
            <p:cNvSpPr/>
            <p:nvPr/>
          </p:nvSpPr>
          <p:spPr>
            <a:xfrm>
              <a:off x="2158387" y="3303785"/>
              <a:ext cx="258856" cy="249331"/>
            </a:xfrm>
            <a:custGeom>
              <a:avLst/>
              <a:gdLst/>
              <a:ahLst/>
              <a:cxnLst/>
              <a:rect l="l" t="t" r="r" b="b"/>
              <a:pathLst>
                <a:path w="293369" h="282575">
                  <a:moveTo>
                    <a:pt x="99161" y="279260"/>
                  </a:moveTo>
                  <a:lnTo>
                    <a:pt x="94589" y="248691"/>
                  </a:lnTo>
                  <a:lnTo>
                    <a:pt x="88493" y="250215"/>
                  </a:lnTo>
                  <a:lnTo>
                    <a:pt x="74777" y="250215"/>
                  </a:lnTo>
                  <a:lnTo>
                    <a:pt x="70205" y="248691"/>
                  </a:lnTo>
                  <a:lnTo>
                    <a:pt x="64109" y="245643"/>
                  </a:lnTo>
                  <a:lnTo>
                    <a:pt x="62585" y="244119"/>
                  </a:lnTo>
                  <a:lnTo>
                    <a:pt x="61061" y="241071"/>
                  </a:lnTo>
                  <a:lnTo>
                    <a:pt x="61061" y="238023"/>
                  </a:lnTo>
                  <a:lnTo>
                    <a:pt x="59537" y="231927"/>
                  </a:lnTo>
                  <a:lnTo>
                    <a:pt x="59537" y="103809"/>
                  </a:lnTo>
                  <a:lnTo>
                    <a:pt x="94589" y="103809"/>
                  </a:lnTo>
                  <a:lnTo>
                    <a:pt x="94589" y="76288"/>
                  </a:lnTo>
                  <a:lnTo>
                    <a:pt x="59537" y="76288"/>
                  </a:lnTo>
                  <a:lnTo>
                    <a:pt x="59537" y="6083"/>
                  </a:lnTo>
                  <a:lnTo>
                    <a:pt x="25908" y="25996"/>
                  </a:lnTo>
                  <a:lnTo>
                    <a:pt x="25908" y="76288"/>
                  </a:lnTo>
                  <a:lnTo>
                    <a:pt x="0" y="76288"/>
                  </a:lnTo>
                  <a:lnTo>
                    <a:pt x="0" y="103809"/>
                  </a:lnTo>
                  <a:lnTo>
                    <a:pt x="25908" y="103809"/>
                  </a:lnTo>
                  <a:lnTo>
                    <a:pt x="25908" y="219735"/>
                  </a:lnTo>
                  <a:lnTo>
                    <a:pt x="26200" y="234327"/>
                  </a:lnTo>
                  <a:lnTo>
                    <a:pt x="27051" y="246075"/>
                  </a:lnTo>
                  <a:lnTo>
                    <a:pt x="28486" y="254965"/>
                  </a:lnTo>
                  <a:lnTo>
                    <a:pt x="30480" y="260972"/>
                  </a:lnTo>
                  <a:lnTo>
                    <a:pt x="32004" y="267068"/>
                  </a:lnTo>
                  <a:lnTo>
                    <a:pt x="73253" y="282308"/>
                  </a:lnTo>
                  <a:lnTo>
                    <a:pt x="79222" y="282054"/>
                  </a:lnTo>
                  <a:lnTo>
                    <a:pt x="85636" y="281355"/>
                  </a:lnTo>
                  <a:lnTo>
                    <a:pt x="99161" y="279260"/>
                  </a:lnTo>
                  <a:close/>
                </a:path>
                <a:path w="293369" h="282575">
                  <a:moveTo>
                    <a:pt x="292887" y="150964"/>
                  </a:moveTo>
                  <a:lnTo>
                    <a:pt x="285267" y="105244"/>
                  </a:lnTo>
                  <a:lnTo>
                    <a:pt x="253809" y="76847"/>
                  </a:lnTo>
                  <a:lnTo>
                    <a:pt x="222694" y="71628"/>
                  </a:lnTo>
                  <a:lnTo>
                    <a:pt x="205244" y="73355"/>
                  </a:lnTo>
                  <a:lnTo>
                    <a:pt x="189357" y="78524"/>
                  </a:lnTo>
                  <a:lnTo>
                    <a:pt x="174904" y="87134"/>
                  </a:lnTo>
                  <a:lnTo>
                    <a:pt x="161734" y="99148"/>
                  </a:lnTo>
                  <a:lnTo>
                    <a:pt x="161734" y="0"/>
                  </a:lnTo>
                  <a:lnTo>
                    <a:pt x="128104" y="0"/>
                  </a:lnTo>
                  <a:lnTo>
                    <a:pt x="128104" y="279171"/>
                  </a:lnTo>
                  <a:lnTo>
                    <a:pt x="161734" y="279171"/>
                  </a:lnTo>
                  <a:lnTo>
                    <a:pt x="161734" y="167830"/>
                  </a:lnTo>
                  <a:lnTo>
                    <a:pt x="162255" y="156908"/>
                  </a:lnTo>
                  <a:lnTo>
                    <a:pt x="176022" y="118770"/>
                  </a:lnTo>
                  <a:lnTo>
                    <a:pt x="216598" y="102196"/>
                  </a:lnTo>
                  <a:lnTo>
                    <a:pt x="226072" y="102793"/>
                  </a:lnTo>
                  <a:lnTo>
                    <a:pt x="256032" y="128485"/>
                  </a:lnTo>
                  <a:lnTo>
                    <a:pt x="259270" y="150964"/>
                  </a:lnTo>
                  <a:lnTo>
                    <a:pt x="259270" y="279171"/>
                  </a:lnTo>
                  <a:lnTo>
                    <a:pt x="292887" y="279171"/>
                  </a:lnTo>
                  <a:lnTo>
                    <a:pt x="292887" y="150964"/>
                  </a:lnTo>
                  <a:close/>
                </a:path>
              </a:pathLst>
            </a:custGeom>
            <a:solidFill>
              <a:srgbClr val="FF0000"/>
            </a:solidFill>
          </p:spPr>
          <p:txBody>
            <a:bodyPr wrap="square" lIns="0" tIns="0" rIns="0" bIns="0" rtlCol="0"/>
            <a:lstStyle/>
            <a:p>
              <a:endParaRPr/>
            </a:p>
          </p:txBody>
        </p:sp>
        <p:pic>
          <p:nvPicPr>
            <p:cNvPr id="180" name="object 180"/>
            <p:cNvPicPr/>
            <p:nvPr/>
          </p:nvPicPr>
          <p:blipFill>
            <a:blip r:embed="rId79"/>
            <a:stretch>
              <a:fillRect/>
            </a:stretch>
          </p:blipFill>
          <p:spPr>
            <a:xfrm>
              <a:off x="2453135" y="3366975"/>
              <a:ext cx="164222" cy="187166"/>
            </a:xfrm>
            <a:prstGeom prst="rect">
              <a:avLst/>
            </a:prstGeom>
          </p:spPr>
        </p:pic>
        <p:sp>
          <p:nvSpPr>
            <p:cNvPr id="181" name="object 181"/>
            <p:cNvSpPr/>
            <p:nvPr/>
          </p:nvSpPr>
          <p:spPr>
            <a:xfrm>
              <a:off x="2656354" y="3303785"/>
              <a:ext cx="31376" cy="246529"/>
            </a:xfrm>
            <a:custGeom>
              <a:avLst/>
              <a:gdLst/>
              <a:ahLst/>
              <a:cxnLst/>
              <a:rect l="l" t="t" r="r" b="b"/>
              <a:pathLst>
                <a:path w="35560" h="279400">
                  <a:moveTo>
                    <a:pt x="35140" y="76200"/>
                  </a:moveTo>
                  <a:lnTo>
                    <a:pt x="0" y="76200"/>
                  </a:lnTo>
                  <a:lnTo>
                    <a:pt x="0" y="279171"/>
                  </a:lnTo>
                  <a:lnTo>
                    <a:pt x="35140" y="279171"/>
                  </a:lnTo>
                  <a:lnTo>
                    <a:pt x="35140" y="76200"/>
                  </a:lnTo>
                  <a:close/>
                </a:path>
                <a:path w="35560" h="279400">
                  <a:moveTo>
                    <a:pt x="35140" y="0"/>
                  </a:moveTo>
                  <a:lnTo>
                    <a:pt x="0" y="0"/>
                  </a:lnTo>
                  <a:lnTo>
                    <a:pt x="0" y="39624"/>
                  </a:lnTo>
                  <a:lnTo>
                    <a:pt x="35140" y="39624"/>
                  </a:lnTo>
                  <a:lnTo>
                    <a:pt x="35140" y="0"/>
                  </a:lnTo>
                  <a:close/>
                </a:path>
              </a:pathLst>
            </a:custGeom>
            <a:solidFill>
              <a:srgbClr val="FF0000"/>
            </a:solidFill>
          </p:spPr>
          <p:txBody>
            <a:bodyPr wrap="square" lIns="0" tIns="0" rIns="0" bIns="0" rtlCol="0"/>
            <a:lstStyle/>
            <a:p>
              <a:endParaRPr/>
            </a:p>
          </p:txBody>
        </p:sp>
      </p:grpSp>
      <p:pic>
        <p:nvPicPr>
          <p:cNvPr id="182" name="object 182"/>
          <p:cNvPicPr/>
          <p:nvPr/>
        </p:nvPicPr>
        <p:blipFill>
          <a:blip r:embed="rId80"/>
          <a:stretch>
            <a:fillRect/>
          </a:stretch>
        </p:blipFill>
        <p:spPr>
          <a:xfrm>
            <a:off x="2885487" y="3366976"/>
            <a:ext cx="96903" cy="183131"/>
          </a:xfrm>
          <a:prstGeom prst="rect">
            <a:avLst/>
          </a:prstGeom>
        </p:spPr>
      </p:pic>
      <p:pic>
        <p:nvPicPr>
          <p:cNvPr id="183" name="object 183"/>
          <p:cNvPicPr/>
          <p:nvPr/>
        </p:nvPicPr>
        <p:blipFill>
          <a:blip r:embed="rId81"/>
          <a:stretch>
            <a:fillRect/>
          </a:stretch>
        </p:blipFill>
        <p:spPr>
          <a:xfrm>
            <a:off x="3084671" y="3309154"/>
            <a:ext cx="1127872" cy="313653"/>
          </a:xfrm>
          <a:prstGeom prst="rect">
            <a:avLst/>
          </a:prstGeom>
        </p:spPr>
      </p:pic>
      <p:grpSp>
        <p:nvGrpSpPr>
          <p:cNvPr id="184" name="object 184"/>
          <p:cNvGrpSpPr/>
          <p:nvPr/>
        </p:nvGrpSpPr>
        <p:grpSpPr>
          <a:xfrm>
            <a:off x="4347181" y="3298396"/>
            <a:ext cx="943479" cy="255829"/>
            <a:chOff x="4194781" y="3298396"/>
            <a:chExt cx="943479" cy="255829"/>
          </a:xfrm>
        </p:grpSpPr>
        <p:sp>
          <p:nvSpPr>
            <p:cNvPr id="185" name="object 185"/>
            <p:cNvSpPr/>
            <p:nvPr/>
          </p:nvSpPr>
          <p:spPr>
            <a:xfrm>
              <a:off x="4194781" y="3303773"/>
              <a:ext cx="155201" cy="250451"/>
            </a:xfrm>
            <a:custGeom>
              <a:avLst/>
              <a:gdLst/>
              <a:ahLst/>
              <a:cxnLst/>
              <a:rect l="l" t="t" r="r" b="b"/>
              <a:pathLst>
                <a:path w="175895" h="283845">
                  <a:moveTo>
                    <a:pt x="32004" y="279177"/>
                  </a:moveTo>
                  <a:lnTo>
                    <a:pt x="0" y="279177"/>
                  </a:lnTo>
                  <a:lnTo>
                    <a:pt x="0" y="0"/>
                  </a:lnTo>
                  <a:lnTo>
                    <a:pt x="35052" y="0"/>
                  </a:lnTo>
                  <a:lnTo>
                    <a:pt x="35052" y="99155"/>
                  </a:lnTo>
                  <a:lnTo>
                    <a:pt x="151298" y="99155"/>
                  </a:lnTo>
                  <a:lnTo>
                    <a:pt x="152495" y="100679"/>
                  </a:lnTo>
                  <a:lnTo>
                    <a:pt x="86868" y="100679"/>
                  </a:lnTo>
                  <a:lnTo>
                    <a:pt x="75985" y="101846"/>
                  </a:lnTo>
                  <a:lnTo>
                    <a:pt x="41648" y="130803"/>
                  </a:lnTo>
                  <a:lnTo>
                    <a:pt x="32098" y="175450"/>
                  </a:lnTo>
                  <a:lnTo>
                    <a:pt x="32055" y="178498"/>
                  </a:lnTo>
                  <a:lnTo>
                    <a:pt x="32575" y="193857"/>
                  </a:lnTo>
                  <a:lnTo>
                    <a:pt x="49982" y="240847"/>
                  </a:lnTo>
                  <a:lnTo>
                    <a:pt x="69164" y="253269"/>
                  </a:lnTo>
                  <a:lnTo>
                    <a:pt x="32004" y="253269"/>
                  </a:lnTo>
                  <a:lnTo>
                    <a:pt x="32004" y="279177"/>
                  </a:lnTo>
                  <a:close/>
                </a:path>
                <a:path w="175895" h="283845">
                  <a:moveTo>
                    <a:pt x="151298" y="99155"/>
                  </a:moveTo>
                  <a:lnTo>
                    <a:pt x="35052" y="99155"/>
                  </a:lnTo>
                  <a:lnTo>
                    <a:pt x="46196" y="87138"/>
                  </a:lnTo>
                  <a:lnTo>
                    <a:pt x="59055" y="78533"/>
                  </a:lnTo>
                  <a:lnTo>
                    <a:pt x="73628" y="73357"/>
                  </a:lnTo>
                  <a:lnTo>
                    <a:pt x="89916" y="71627"/>
                  </a:lnTo>
                  <a:lnTo>
                    <a:pt x="99091" y="72190"/>
                  </a:lnTo>
                  <a:lnTo>
                    <a:pt x="141065" y="88296"/>
                  </a:lnTo>
                  <a:lnTo>
                    <a:pt x="151298" y="99155"/>
                  </a:lnTo>
                  <a:close/>
                </a:path>
                <a:path w="175895" h="283845">
                  <a:moveTo>
                    <a:pt x="149309" y="256317"/>
                  </a:moveTo>
                  <a:lnTo>
                    <a:pt x="85344" y="256317"/>
                  </a:lnTo>
                  <a:lnTo>
                    <a:pt x="96519" y="254935"/>
                  </a:lnTo>
                  <a:lnTo>
                    <a:pt x="106953" y="250971"/>
                  </a:lnTo>
                  <a:lnTo>
                    <a:pt x="136683" y="211454"/>
                  </a:lnTo>
                  <a:lnTo>
                    <a:pt x="140303" y="178498"/>
                  </a:lnTo>
                  <a:lnTo>
                    <a:pt x="139422" y="159298"/>
                  </a:lnTo>
                  <a:lnTo>
                    <a:pt x="125063" y="118967"/>
                  </a:lnTo>
                  <a:lnTo>
                    <a:pt x="86868" y="100679"/>
                  </a:lnTo>
                  <a:lnTo>
                    <a:pt x="152495" y="100679"/>
                  </a:lnTo>
                  <a:lnTo>
                    <a:pt x="157900" y="107846"/>
                  </a:lnTo>
                  <a:lnTo>
                    <a:pt x="162591" y="115728"/>
                  </a:lnTo>
                  <a:lnTo>
                    <a:pt x="166425" y="124467"/>
                  </a:lnTo>
                  <a:lnTo>
                    <a:pt x="169259" y="134207"/>
                  </a:lnTo>
                  <a:lnTo>
                    <a:pt x="172140" y="143651"/>
                  </a:lnTo>
                  <a:lnTo>
                    <a:pt x="174021" y="153685"/>
                  </a:lnTo>
                  <a:lnTo>
                    <a:pt x="175045" y="164291"/>
                  </a:lnTo>
                  <a:lnTo>
                    <a:pt x="175355" y="175450"/>
                  </a:lnTo>
                  <a:lnTo>
                    <a:pt x="173902" y="199407"/>
                  </a:lnTo>
                  <a:lnTo>
                    <a:pt x="169449" y="220801"/>
                  </a:lnTo>
                  <a:lnTo>
                    <a:pt x="161853" y="239355"/>
                  </a:lnTo>
                  <a:lnTo>
                    <a:pt x="150971" y="254793"/>
                  </a:lnTo>
                  <a:lnTo>
                    <a:pt x="149309" y="256317"/>
                  </a:lnTo>
                  <a:close/>
                </a:path>
                <a:path w="175895" h="283845">
                  <a:moveTo>
                    <a:pt x="88392" y="283749"/>
                  </a:moveTo>
                  <a:lnTo>
                    <a:pt x="71223" y="281987"/>
                  </a:lnTo>
                  <a:lnTo>
                    <a:pt x="56197" y="276510"/>
                  </a:lnTo>
                  <a:lnTo>
                    <a:pt x="43172" y="267033"/>
                  </a:lnTo>
                  <a:lnTo>
                    <a:pt x="32004" y="253269"/>
                  </a:lnTo>
                  <a:lnTo>
                    <a:pt x="69164" y="253269"/>
                  </a:lnTo>
                  <a:lnTo>
                    <a:pt x="72223" y="254601"/>
                  </a:lnTo>
                  <a:lnTo>
                    <a:pt x="85344" y="256317"/>
                  </a:lnTo>
                  <a:lnTo>
                    <a:pt x="149309" y="256317"/>
                  </a:lnTo>
                  <a:lnTo>
                    <a:pt x="136920" y="267676"/>
                  </a:lnTo>
                  <a:lnTo>
                    <a:pt x="122003" y="276701"/>
                  </a:lnTo>
                  <a:lnTo>
                    <a:pt x="105925" y="282011"/>
                  </a:lnTo>
                  <a:lnTo>
                    <a:pt x="88392" y="283749"/>
                  </a:lnTo>
                  <a:close/>
                </a:path>
              </a:pathLst>
            </a:custGeom>
            <a:solidFill>
              <a:srgbClr val="FF0000"/>
            </a:solidFill>
          </p:spPr>
          <p:txBody>
            <a:bodyPr wrap="square" lIns="0" tIns="0" rIns="0" bIns="0" rtlCol="0"/>
            <a:lstStyle/>
            <a:p>
              <a:endParaRPr/>
            </a:p>
          </p:txBody>
        </p:sp>
        <p:pic>
          <p:nvPicPr>
            <p:cNvPr id="186" name="object 186"/>
            <p:cNvPicPr/>
            <p:nvPr/>
          </p:nvPicPr>
          <p:blipFill>
            <a:blip r:embed="rId82"/>
            <a:stretch>
              <a:fillRect/>
            </a:stretch>
          </p:blipFill>
          <p:spPr>
            <a:xfrm>
              <a:off x="4376401" y="3366975"/>
              <a:ext cx="165566" cy="187166"/>
            </a:xfrm>
            <a:prstGeom prst="rect">
              <a:avLst/>
            </a:prstGeom>
          </p:spPr>
        </p:pic>
        <p:sp>
          <p:nvSpPr>
            <p:cNvPr id="187" name="object 187"/>
            <p:cNvSpPr/>
            <p:nvPr/>
          </p:nvSpPr>
          <p:spPr>
            <a:xfrm>
              <a:off x="4560878" y="3298396"/>
              <a:ext cx="103654" cy="252132"/>
            </a:xfrm>
            <a:custGeom>
              <a:avLst/>
              <a:gdLst/>
              <a:ahLst/>
              <a:cxnLst/>
              <a:rect l="l" t="t" r="r" b="b"/>
              <a:pathLst>
                <a:path w="117475" h="285750">
                  <a:moveTo>
                    <a:pt x="64007" y="285273"/>
                  </a:moveTo>
                  <a:lnTo>
                    <a:pt x="30479" y="285273"/>
                  </a:lnTo>
                  <a:lnTo>
                    <a:pt x="30479" y="109823"/>
                  </a:lnTo>
                  <a:lnTo>
                    <a:pt x="0" y="109823"/>
                  </a:lnTo>
                  <a:lnTo>
                    <a:pt x="0" y="82391"/>
                  </a:lnTo>
                  <a:lnTo>
                    <a:pt x="30479" y="82391"/>
                  </a:lnTo>
                  <a:lnTo>
                    <a:pt x="30527" y="51482"/>
                  </a:lnTo>
                  <a:lnTo>
                    <a:pt x="44886" y="13763"/>
                  </a:lnTo>
                  <a:lnTo>
                    <a:pt x="85343" y="0"/>
                  </a:lnTo>
                  <a:lnTo>
                    <a:pt x="93359" y="285"/>
                  </a:lnTo>
                  <a:lnTo>
                    <a:pt x="101393" y="1143"/>
                  </a:lnTo>
                  <a:lnTo>
                    <a:pt x="109427" y="2571"/>
                  </a:lnTo>
                  <a:lnTo>
                    <a:pt x="117443" y="4572"/>
                  </a:lnTo>
                  <a:lnTo>
                    <a:pt x="112871" y="33528"/>
                  </a:lnTo>
                  <a:lnTo>
                    <a:pt x="105155" y="33528"/>
                  </a:lnTo>
                  <a:lnTo>
                    <a:pt x="99059" y="32004"/>
                  </a:lnTo>
                  <a:lnTo>
                    <a:pt x="82295" y="32004"/>
                  </a:lnTo>
                  <a:lnTo>
                    <a:pt x="74675" y="35052"/>
                  </a:lnTo>
                  <a:lnTo>
                    <a:pt x="70103" y="39624"/>
                  </a:lnTo>
                  <a:lnTo>
                    <a:pt x="65531" y="42672"/>
                  </a:lnTo>
                  <a:lnTo>
                    <a:pt x="64007" y="51816"/>
                  </a:lnTo>
                  <a:lnTo>
                    <a:pt x="64007" y="82391"/>
                  </a:lnTo>
                  <a:lnTo>
                    <a:pt x="103631" y="82391"/>
                  </a:lnTo>
                  <a:lnTo>
                    <a:pt x="103631" y="109823"/>
                  </a:lnTo>
                  <a:lnTo>
                    <a:pt x="64007" y="109823"/>
                  </a:lnTo>
                  <a:lnTo>
                    <a:pt x="64007" y="285273"/>
                  </a:lnTo>
                  <a:close/>
                </a:path>
              </a:pathLst>
            </a:custGeom>
            <a:solidFill>
              <a:srgbClr val="FF0000"/>
            </a:solidFill>
          </p:spPr>
          <p:txBody>
            <a:bodyPr wrap="square" lIns="0" tIns="0" rIns="0" bIns="0" rtlCol="0"/>
            <a:lstStyle/>
            <a:p>
              <a:endParaRPr/>
            </a:p>
          </p:txBody>
        </p:sp>
        <p:pic>
          <p:nvPicPr>
            <p:cNvPr id="188" name="object 188"/>
            <p:cNvPicPr/>
            <p:nvPr/>
          </p:nvPicPr>
          <p:blipFill>
            <a:blip r:embed="rId83"/>
            <a:stretch>
              <a:fillRect/>
            </a:stretch>
          </p:blipFill>
          <p:spPr>
            <a:xfrm>
              <a:off x="4664504" y="3366975"/>
              <a:ext cx="168172" cy="187166"/>
            </a:xfrm>
            <a:prstGeom prst="rect">
              <a:avLst/>
            </a:prstGeom>
          </p:spPr>
        </p:pic>
        <p:pic>
          <p:nvPicPr>
            <p:cNvPr id="189" name="object 189"/>
            <p:cNvPicPr/>
            <p:nvPr/>
          </p:nvPicPr>
          <p:blipFill>
            <a:blip r:embed="rId84"/>
            <a:stretch>
              <a:fillRect/>
            </a:stretch>
          </p:blipFill>
          <p:spPr>
            <a:xfrm>
              <a:off x="4867723" y="3366975"/>
              <a:ext cx="270537" cy="187166"/>
            </a:xfrm>
            <a:prstGeom prst="rect">
              <a:avLst/>
            </a:prstGeom>
          </p:spPr>
        </p:pic>
      </p:grpSp>
      <p:grpSp>
        <p:nvGrpSpPr>
          <p:cNvPr id="190" name="object 190"/>
          <p:cNvGrpSpPr/>
          <p:nvPr/>
        </p:nvGrpSpPr>
        <p:grpSpPr>
          <a:xfrm>
            <a:off x="5419837" y="3302598"/>
            <a:ext cx="404532" cy="251543"/>
            <a:chOff x="5267437" y="3302598"/>
            <a:chExt cx="404532" cy="251543"/>
          </a:xfrm>
        </p:grpSpPr>
        <p:pic>
          <p:nvPicPr>
            <p:cNvPr id="191" name="object 191"/>
            <p:cNvPicPr/>
            <p:nvPr/>
          </p:nvPicPr>
          <p:blipFill>
            <a:blip r:embed="rId85"/>
            <a:stretch>
              <a:fillRect/>
            </a:stretch>
          </p:blipFill>
          <p:spPr>
            <a:xfrm>
              <a:off x="5267437" y="3366975"/>
              <a:ext cx="337856" cy="187166"/>
            </a:xfrm>
            <a:prstGeom prst="rect">
              <a:avLst/>
            </a:prstGeom>
          </p:spPr>
        </p:pic>
        <p:sp>
          <p:nvSpPr>
            <p:cNvPr id="192" name="object 192"/>
            <p:cNvSpPr/>
            <p:nvPr/>
          </p:nvSpPr>
          <p:spPr>
            <a:xfrm>
              <a:off x="5640593" y="3302598"/>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grpSp>
        <p:nvGrpSpPr>
          <p:cNvPr id="193" name="object 193"/>
          <p:cNvGrpSpPr/>
          <p:nvPr/>
        </p:nvGrpSpPr>
        <p:grpSpPr>
          <a:xfrm>
            <a:off x="5869641" y="3302599"/>
            <a:ext cx="953984" cy="251543"/>
            <a:chOff x="5717240" y="3302598"/>
            <a:chExt cx="953984" cy="251543"/>
          </a:xfrm>
        </p:grpSpPr>
        <p:sp>
          <p:nvSpPr>
            <p:cNvPr id="194" name="object 194"/>
            <p:cNvSpPr/>
            <p:nvPr/>
          </p:nvSpPr>
          <p:spPr>
            <a:xfrm>
              <a:off x="5717240" y="3302598"/>
              <a:ext cx="31376" cy="247650"/>
            </a:xfrm>
            <a:custGeom>
              <a:avLst/>
              <a:gdLst/>
              <a:ahLst/>
              <a:cxnLst/>
              <a:rect l="l" t="t" r="r" b="b"/>
              <a:pathLst>
                <a:path w="35559"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pic>
          <p:nvPicPr>
            <p:cNvPr id="195" name="object 195"/>
            <p:cNvPicPr/>
            <p:nvPr/>
          </p:nvPicPr>
          <p:blipFill>
            <a:blip r:embed="rId86"/>
            <a:stretch>
              <a:fillRect/>
            </a:stretch>
          </p:blipFill>
          <p:spPr>
            <a:xfrm>
              <a:off x="5784223" y="3366975"/>
              <a:ext cx="165566" cy="187166"/>
            </a:xfrm>
            <a:prstGeom prst="rect">
              <a:avLst/>
            </a:prstGeom>
          </p:spPr>
        </p:pic>
        <p:pic>
          <p:nvPicPr>
            <p:cNvPr id="196" name="object 196"/>
            <p:cNvPicPr/>
            <p:nvPr/>
          </p:nvPicPr>
          <p:blipFill>
            <a:blip r:embed="rId87"/>
            <a:stretch>
              <a:fillRect/>
            </a:stretch>
          </p:blipFill>
          <p:spPr>
            <a:xfrm>
              <a:off x="5978029" y="3367058"/>
              <a:ext cx="156154" cy="187082"/>
            </a:xfrm>
            <a:prstGeom prst="rect">
              <a:avLst/>
            </a:prstGeom>
          </p:spPr>
        </p:pic>
        <p:sp>
          <p:nvSpPr>
            <p:cNvPr id="197" name="object 197"/>
            <p:cNvSpPr/>
            <p:nvPr/>
          </p:nvSpPr>
          <p:spPr>
            <a:xfrm>
              <a:off x="6143591" y="3303784"/>
              <a:ext cx="144556" cy="249331"/>
            </a:xfrm>
            <a:custGeom>
              <a:avLst/>
              <a:gdLst/>
              <a:ahLst/>
              <a:cxnLst/>
              <a:rect l="l" t="t" r="r" b="b"/>
              <a:pathLst>
                <a:path w="163829" h="282575">
                  <a:moveTo>
                    <a:pt x="99161" y="279171"/>
                  </a:moveTo>
                  <a:lnTo>
                    <a:pt x="93065" y="248691"/>
                  </a:lnTo>
                  <a:lnTo>
                    <a:pt x="86969" y="250215"/>
                  </a:lnTo>
                  <a:lnTo>
                    <a:pt x="73253" y="250215"/>
                  </a:lnTo>
                  <a:lnTo>
                    <a:pt x="64109" y="245643"/>
                  </a:lnTo>
                  <a:lnTo>
                    <a:pt x="62585" y="244119"/>
                  </a:lnTo>
                  <a:lnTo>
                    <a:pt x="59537" y="238023"/>
                  </a:lnTo>
                  <a:lnTo>
                    <a:pt x="59537" y="103720"/>
                  </a:lnTo>
                  <a:lnTo>
                    <a:pt x="93065" y="103720"/>
                  </a:lnTo>
                  <a:lnTo>
                    <a:pt x="93065" y="76288"/>
                  </a:lnTo>
                  <a:lnTo>
                    <a:pt x="59537" y="76288"/>
                  </a:lnTo>
                  <a:lnTo>
                    <a:pt x="59537" y="6083"/>
                  </a:lnTo>
                  <a:lnTo>
                    <a:pt x="24384" y="25895"/>
                  </a:lnTo>
                  <a:lnTo>
                    <a:pt x="24384" y="76288"/>
                  </a:lnTo>
                  <a:lnTo>
                    <a:pt x="0" y="76288"/>
                  </a:lnTo>
                  <a:lnTo>
                    <a:pt x="0" y="103720"/>
                  </a:lnTo>
                  <a:lnTo>
                    <a:pt x="24384" y="103720"/>
                  </a:lnTo>
                  <a:lnTo>
                    <a:pt x="24384" y="219735"/>
                  </a:lnTo>
                  <a:lnTo>
                    <a:pt x="24676" y="234302"/>
                  </a:lnTo>
                  <a:lnTo>
                    <a:pt x="36677" y="271551"/>
                  </a:lnTo>
                  <a:lnTo>
                    <a:pt x="73253" y="282219"/>
                  </a:lnTo>
                  <a:lnTo>
                    <a:pt x="79006" y="281952"/>
                  </a:lnTo>
                  <a:lnTo>
                    <a:pt x="85064" y="281266"/>
                  </a:lnTo>
                  <a:lnTo>
                    <a:pt x="99161" y="279171"/>
                  </a:lnTo>
                  <a:close/>
                </a:path>
                <a:path w="163829" h="282575">
                  <a:moveTo>
                    <a:pt x="163258" y="76200"/>
                  </a:moveTo>
                  <a:lnTo>
                    <a:pt x="128117" y="76200"/>
                  </a:lnTo>
                  <a:lnTo>
                    <a:pt x="128117" y="279171"/>
                  </a:lnTo>
                  <a:lnTo>
                    <a:pt x="163258" y="279171"/>
                  </a:lnTo>
                  <a:lnTo>
                    <a:pt x="163258" y="76200"/>
                  </a:lnTo>
                  <a:close/>
                </a:path>
                <a:path w="163829" h="282575">
                  <a:moveTo>
                    <a:pt x="163258" y="0"/>
                  </a:moveTo>
                  <a:lnTo>
                    <a:pt x="128117" y="0"/>
                  </a:lnTo>
                  <a:lnTo>
                    <a:pt x="128117" y="39624"/>
                  </a:lnTo>
                  <a:lnTo>
                    <a:pt x="163258" y="39624"/>
                  </a:lnTo>
                  <a:lnTo>
                    <a:pt x="163258" y="0"/>
                  </a:lnTo>
                  <a:close/>
                </a:path>
              </a:pathLst>
            </a:custGeom>
            <a:solidFill>
              <a:srgbClr val="FF0000"/>
            </a:solidFill>
          </p:spPr>
          <p:txBody>
            <a:bodyPr wrap="square" lIns="0" tIns="0" rIns="0" bIns="0" rtlCol="0"/>
            <a:lstStyle/>
            <a:p>
              <a:endParaRPr/>
            </a:p>
          </p:txBody>
        </p:sp>
        <p:pic>
          <p:nvPicPr>
            <p:cNvPr id="198" name="object 198"/>
            <p:cNvPicPr/>
            <p:nvPr/>
          </p:nvPicPr>
          <p:blipFill>
            <a:blip r:embed="rId88"/>
            <a:stretch>
              <a:fillRect/>
            </a:stretch>
          </p:blipFill>
          <p:spPr>
            <a:xfrm>
              <a:off x="6321266" y="3366975"/>
              <a:ext cx="168256" cy="187166"/>
            </a:xfrm>
            <a:prstGeom prst="rect">
              <a:avLst/>
            </a:prstGeom>
          </p:spPr>
        </p:pic>
        <p:pic>
          <p:nvPicPr>
            <p:cNvPr id="199" name="object 199"/>
            <p:cNvPicPr/>
            <p:nvPr/>
          </p:nvPicPr>
          <p:blipFill>
            <a:blip r:embed="rId89"/>
            <a:stretch>
              <a:fillRect/>
            </a:stretch>
          </p:blipFill>
          <p:spPr>
            <a:xfrm>
              <a:off x="6525829" y="3366975"/>
              <a:ext cx="145396" cy="183131"/>
            </a:xfrm>
            <a:prstGeom prst="rect">
              <a:avLst/>
            </a:prstGeom>
          </p:spPr>
        </p:pic>
      </p:grpSp>
      <p:sp>
        <p:nvSpPr>
          <p:cNvPr id="200" name="object 200"/>
          <p:cNvSpPr/>
          <p:nvPr/>
        </p:nvSpPr>
        <p:spPr>
          <a:xfrm>
            <a:off x="6879515" y="3515061"/>
            <a:ext cx="36419" cy="35299"/>
          </a:xfrm>
          <a:custGeom>
            <a:avLst/>
            <a:gdLst/>
            <a:ahLst/>
            <a:cxnLst/>
            <a:rect l="l" t="t" r="r" b="b"/>
            <a:pathLst>
              <a:path w="41275" h="40004">
                <a:moveTo>
                  <a:pt x="41148" y="39624"/>
                </a:moveTo>
                <a:lnTo>
                  <a:pt x="0" y="39624"/>
                </a:lnTo>
                <a:lnTo>
                  <a:pt x="0" y="0"/>
                </a:lnTo>
                <a:lnTo>
                  <a:pt x="41148" y="0"/>
                </a:lnTo>
                <a:lnTo>
                  <a:pt x="41148" y="39624"/>
                </a:lnTo>
                <a:close/>
              </a:path>
            </a:pathLst>
          </a:custGeom>
          <a:solidFill>
            <a:srgbClr val="FF0000"/>
          </a:solidFill>
        </p:spPr>
        <p:txBody>
          <a:bodyPr wrap="square" lIns="0" tIns="0" rIns="0" bIns="0" rtlCol="0"/>
          <a:lstStyle/>
          <a:p>
            <a:endParaRPr/>
          </a:p>
        </p:txBody>
      </p:sp>
      <p:grpSp>
        <p:nvGrpSpPr>
          <p:cNvPr id="201" name="object 201"/>
          <p:cNvGrpSpPr/>
          <p:nvPr/>
        </p:nvGrpSpPr>
        <p:grpSpPr>
          <a:xfrm>
            <a:off x="990460" y="3954024"/>
            <a:ext cx="783291" cy="315333"/>
            <a:chOff x="838060" y="3954023"/>
            <a:chExt cx="783291" cy="315333"/>
          </a:xfrm>
        </p:grpSpPr>
        <p:sp>
          <p:nvSpPr>
            <p:cNvPr id="202" name="object 202"/>
            <p:cNvSpPr/>
            <p:nvPr/>
          </p:nvSpPr>
          <p:spPr>
            <a:xfrm>
              <a:off x="838060" y="3954023"/>
              <a:ext cx="203386" cy="246529"/>
            </a:xfrm>
            <a:custGeom>
              <a:avLst/>
              <a:gdLst/>
              <a:ahLst/>
              <a:cxnLst/>
              <a:rect l="l" t="t" r="r" b="b"/>
              <a:pathLst>
                <a:path w="230503" h="279400">
                  <a:moveTo>
                    <a:pt x="100679" y="279177"/>
                  </a:moveTo>
                  <a:lnTo>
                    <a:pt x="0" y="279177"/>
                  </a:lnTo>
                  <a:lnTo>
                    <a:pt x="0" y="0"/>
                  </a:lnTo>
                  <a:lnTo>
                    <a:pt x="96107" y="0"/>
                  </a:lnTo>
                  <a:lnTo>
                    <a:pt x="111252" y="261"/>
                  </a:lnTo>
                  <a:lnTo>
                    <a:pt x="157598" y="6810"/>
                  </a:lnTo>
                  <a:lnTo>
                    <a:pt x="195243" y="32003"/>
                  </a:lnTo>
                  <a:lnTo>
                    <a:pt x="36576" y="32003"/>
                  </a:lnTo>
                  <a:lnTo>
                    <a:pt x="36576" y="247173"/>
                  </a:lnTo>
                  <a:lnTo>
                    <a:pt x="194277" y="247173"/>
                  </a:lnTo>
                  <a:lnTo>
                    <a:pt x="192024" y="249638"/>
                  </a:lnTo>
                  <a:lnTo>
                    <a:pt x="154669" y="272033"/>
                  </a:lnTo>
                  <a:lnTo>
                    <a:pt x="112942" y="278891"/>
                  </a:lnTo>
                  <a:lnTo>
                    <a:pt x="100679" y="279177"/>
                  </a:lnTo>
                  <a:close/>
                </a:path>
                <a:path w="230503" h="279400">
                  <a:moveTo>
                    <a:pt x="194277" y="247173"/>
                  </a:moveTo>
                  <a:lnTo>
                    <a:pt x="96107" y="247173"/>
                  </a:lnTo>
                  <a:lnTo>
                    <a:pt x="109227" y="246649"/>
                  </a:lnTo>
                  <a:lnTo>
                    <a:pt x="121062" y="245268"/>
                  </a:lnTo>
                  <a:lnTo>
                    <a:pt x="159886" y="231554"/>
                  </a:lnTo>
                  <a:lnTo>
                    <a:pt x="186118" y="192214"/>
                  </a:lnTo>
                  <a:lnTo>
                    <a:pt x="191904" y="152740"/>
                  </a:lnTo>
                  <a:lnTo>
                    <a:pt x="192214" y="137255"/>
                  </a:lnTo>
                  <a:lnTo>
                    <a:pt x="191357" y="116703"/>
                  </a:lnTo>
                  <a:lnTo>
                    <a:pt x="178498" y="70103"/>
                  </a:lnTo>
                  <a:lnTo>
                    <a:pt x="143351" y="38100"/>
                  </a:lnTo>
                  <a:lnTo>
                    <a:pt x="96107" y="32003"/>
                  </a:lnTo>
                  <a:lnTo>
                    <a:pt x="195243" y="32003"/>
                  </a:lnTo>
                  <a:lnTo>
                    <a:pt x="219646" y="71627"/>
                  </a:lnTo>
                  <a:lnTo>
                    <a:pt x="229719" y="120156"/>
                  </a:lnTo>
                  <a:lnTo>
                    <a:pt x="230314" y="138779"/>
                  </a:lnTo>
                  <a:lnTo>
                    <a:pt x="230004" y="153645"/>
                  </a:lnTo>
                  <a:lnTo>
                    <a:pt x="224218" y="195262"/>
                  </a:lnTo>
                  <a:lnTo>
                    <a:pt x="204406" y="234886"/>
                  </a:lnTo>
                  <a:lnTo>
                    <a:pt x="198429" y="242633"/>
                  </a:lnTo>
                  <a:lnTo>
                    <a:pt x="194277" y="247173"/>
                  </a:lnTo>
                  <a:close/>
                </a:path>
              </a:pathLst>
            </a:custGeom>
            <a:solidFill>
              <a:srgbClr val="000000"/>
            </a:solidFill>
          </p:spPr>
          <p:txBody>
            <a:bodyPr wrap="square" lIns="0" tIns="0" rIns="0" bIns="0" rtlCol="0"/>
            <a:lstStyle/>
            <a:p>
              <a:endParaRPr/>
            </a:p>
          </p:txBody>
        </p:sp>
        <p:pic>
          <p:nvPicPr>
            <p:cNvPr id="203" name="object 203"/>
            <p:cNvPicPr/>
            <p:nvPr/>
          </p:nvPicPr>
          <p:blipFill>
            <a:blip r:embed="rId90"/>
            <a:stretch>
              <a:fillRect/>
            </a:stretch>
          </p:blipFill>
          <p:spPr>
            <a:xfrm>
              <a:off x="1072291" y="4017225"/>
              <a:ext cx="165483" cy="187166"/>
            </a:xfrm>
            <a:prstGeom prst="rect">
              <a:avLst/>
            </a:prstGeom>
          </p:spPr>
        </p:pic>
        <p:sp>
          <p:nvSpPr>
            <p:cNvPr id="204" name="object 204"/>
            <p:cNvSpPr/>
            <p:nvPr/>
          </p:nvSpPr>
          <p:spPr>
            <a:xfrm>
              <a:off x="1274165" y="4017224"/>
              <a:ext cx="156322" cy="252132"/>
            </a:xfrm>
            <a:custGeom>
              <a:avLst/>
              <a:gdLst/>
              <a:ahLst/>
              <a:cxnLst/>
              <a:rect l="l" t="t" r="r" b="b"/>
              <a:pathLst>
                <a:path w="177164" h="285750">
                  <a:moveTo>
                    <a:pt x="67215" y="32099"/>
                  </a:moveTo>
                  <a:lnTo>
                    <a:pt x="32004" y="32099"/>
                  </a:lnTo>
                  <a:lnTo>
                    <a:pt x="37742" y="24645"/>
                  </a:lnTo>
                  <a:lnTo>
                    <a:pt x="72211" y="2107"/>
                  </a:lnTo>
                  <a:lnTo>
                    <a:pt x="91535" y="0"/>
                  </a:lnTo>
                  <a:lnTo>
                    <a:pt x="103822" y="872"/>
                  </a:lnTo>
                  <a:lnTo>
                    <a:pt x="146065" y="21264"/>
                  </a:lnTo>
                  <a:lnTo>
                    <a:pt x="151765" y="27527"/>
                  </a:lnTo>
                  <a:lnTo>
                    <a:pt x="86963" y="27527"/>
                  </a:lnTo>
                  <a:lnTo>
                    <a:pt x="76668" y="28694"/>
                  </a:lnTo>
                  <a:lnTo>
                    <a:pt x="67215" y="32099"/>
                  </a:lnTo>
                  <a:close/>
                </a:path>
                <a:path w="177164" h="285750">
                  <a:moveTo>
                    <a:pt x="35052" y="285368"/>
                  </a:moveTo>
                  <a:lnTo>
                    <a:pt x="0" y="285368"/>
                  </a:lnTo>
                  <a:lnTo>
                    <a:pt x="0" y="4667"/>
                  </a:lnTo>
                  <a:lnTo>
                    <a:pt x="32004" y="4667"/>
                  </a:lnTo>
                  <a:lnTo>
                    <a:pt x="32004" y="32099"/>
                  </a:lnTo>
                  <a:lnTo>
                    <a:pt x="67215" y="32099"/>
                  </a:lnTo>
                  <a:lnTo>
                    <a:pt x="36385" y="72687"/>
                  </a:lnTo>
                  <a:lnTo>
                    <a:pt x="32004" y="108394"/>
                  </a:lnTo>
                  <a:lnTo>
                    <a:pt x="32885" y="126420"/>
                  </a:lnTo>
                  <a:lnTo>
                    <a:pt x="47244" y="164782"/>
                  </a:lnTo>
                  <a:lnTo>
                    <a:pt x="85344" y="184689"/>
                  </a:lnTo>
                  <a:lnTo>
                    <a:pt x="150782" y="184689"/>
                  </a:lnTo>
                  <a:lnTo>
                    <a:pt x="149272" y="186213"/>
                  </a:lnTo>
                  <a:lnTo>
                    <a:pt x="35052" y="186213"/>
                  </a:lnTo>
                  <a:lnTo>
                    <a:pt x="35052" y="285368"/>
                  </a:lnTo>
                  <a:close/>
                </a:path>
                <a:path w="177164" h="285750">
                  <a:moveTo>
                    <a:pt x="150782" y="184689"/>
                  </a:moveTo>
                  <a:lnTo>
                    <a:pt x="85344" y="184689"/>
                  </a:lnTo>
                  <a:lnTo>
                    <a:pt x="96519" y="183521"/>
                  </a:lnTo>
                  <a:lnTo>
                    <a:pt x="106953" y="179915"/>
                  </a:lnTo>
                  <a:lnTo>
                    <a:pt x="137445" y="140207"/>
                  </a:lnTo>
                  <a:lnTo>
                    <a:pt x="141827" y="105346"/>
                  </a:lnTo>
                  <a:lnTo>
                    <a:pt x="140708" y="87027"/>
                  </a:lnTo>
                  <a:lnTo>
                    <a:pt x="125063" y="47339"/>
                  </a:lnTo>
                  <a:lnTo>
                    <a:pt x="86963" y="27527"/>
                  </a:lnTo>
                  <a:lnTo>
                    <a:pt x="151765" y="27527"/>
                  </a:lnTo>
                  <a:lnTo>
                    <a:pt x="171092" y="63890"/>
                  </a:lnTo>
                  <a:lnTo>
                    <a:pt x="176879" y="105346"/>
                  </a:lnTo>
                  <a:lnTo>
                    <a:pt x="176069" y="120157"/>
                  </a:lnTo>
                  <a:lnTo>
                    <a:pt x="166211" y="161734"/>
                  </a:lnTo>
                  <a:lnTo>
                    <a:pt x="152304" y="183153"/>
                  </a:lnTo>
                  <a:lnTo>
                    <a:pt x="150782" y="184689"/>
                  </a:lnTo>
                  <a:close/>
                </a:path>
                <a:path w="177164" h="285750">
                  <a:moveTo>
                    <a:pt x="88487" y="212121"/>
                  </a:moveTo>
                  <a:lnTo>
                    <a:pt x="51339" y="201429"/>
                  </a:lnTo>
                  <a:lnTo>
                    <a:pt x="35052" y="186213"/>
                  </a:lnTo>
                  <a:lnTo>
                    <a:pt x="149272" y="186213"/>
                  </a:lnTo>
                  <a:lnTo>
                    <a:pt x="111156" y="208883"/>
                  </a:lnTo>
                  <a:lnTo>
                    <a:pt x="88487" y="212121"/>
                  </a:lnTo>
                  <a:close/>
                </a:path>
              </a:pathLst>
            </a:custGeom>
            <a:solidFill>
              <a:srgbClr val="000000"/>
            </a:solidFill>
          </p:spPr>
          <p:txBody>
            <a:bodyPr wrap="square" lIns="0" tIns="0" rIns="0" bIns="0" rtlCol="0"/>
            <a:lstStyle/>
            <a:p>
              <a:endParaRPr/>
            </a:p>
          </p:txBody>
        </p:sp>
        <p:pic>
          <p:nvPicPr>
            <p:cNvPr id="205" name="object 205"/>
            <p:cNvPicPr/>
            <p:nvPr/>
          </p:nvPicPr>
          <p:blipFill>
            <a:blip r:embed="rId91"/>
            <a:stretch>
              <a:fillRect/>
            </a:stretch>
          </p:blipFill>
          <p:spPr>
            <a:xfrm>
              <a:off x="1455868" y="4017225"/>
              <a:ext cx="165483" cy="187166"/>
            </a:xfrm>
            <a:prstGeom prst="rect">
              <a:avLst/>
            </a:prstGeom>
          </p:spPr>
        </p:pic>
      </p:grpSp>
      <p:grpSp>
        <p:nvGrpSpPr>
          <p:cNvPr id="206" name="object 206"/>
          <p:cNvGrpSpPr/>
          <p:nvPr/>
        </p:nvGrpSpPr>
        <p:grpSpPr>
          <a:xfrm>
            <a:off x="1814176" y="3954024"/>
            <a:ext cx="335560" cy="250451"/>
            <a:chOff x="1661776" y="3954023"/>
            <a:chExt cx="335560" cy="250451"/>
          </a:xfrm>
        </p:grpSpPr>
        <p:pic>
          <p:nvPicPr>
            <p:cNvPr id="207" name="object 207"/>
            <p:cNvPicPr/>
            <p:nvPr/>
          </p:nvPicPr>
          <p:blipFill>
            <a:blip r:embed="rId92"/>
            <a:stretch>
              <a:fillRect/>
            </a:stretch>
          </p:blipFill>
          <p:spPr>
            <a:xfrm>
              <a:off x="1661776" y="4017224"/>
              <a:ext cx="145312" cy="183131"/>
            </a:xfrm>
            <a:prstGeom prst="rect">
              <a:avLst/>
            </a:prstGeom>
          </p:spPr>
        </p:pic>
        <p:sp>
          <p:nvSpPr>
            <p:cNvPr id="208" name="object 208"/>
            <p:cNvSpPr/>
            <p:nvPr/>
          </p:nvSpPr>
          <p:spPr>
            <a:xfrm>
              <a:off x="1842134" y="3954023"/>
              <a:ext cx="155201" cy="250451"/>
            </a:xfrm>
            <a:custGeom>
              <a:avLst/>
              <a:gdLst/>
              <a:ahLst/>
              <a:cxnLst/>
              <a:rect l="l" t="t" r="r" b="b"/>
              <a:pathLst>
                <a:path w="175894" h="283845">
                  <a:moveTo>
                    <a:pt x="141020" y="256317"/>
                  </a:moveTo>
                  <a:lnTo>
                    <a:pt x="90011" y="256317"/>
                  </a:lnTo>
                  <a:lnTo>
                    <a:pt x="100893" y="255173"/>
                  </a:lnTo>
                  <a:lnTo>
                    <a:pt x="110775" y="251733"/>
                  </a:lnTo>
                  <a:lnTo>
                    <a:pt x="140493" y="214312"/>
                  </a:lnTo>
                  <a:lnTo>
                    <a:pt x="144875" y="181546"/>
                  </a:lnTo>
                  <a:lnTo>
                    <a:pt x="143756" y="162108"/>
                  </a:lnTo>
                  <a:lnTo>
                    <a:pt x="128111" y="120491"/>
                  </a:lnTo>
                  <a:lnTo>
                    <a:pt x="88487" y="100679"/>
                  </a:lnTo>
                  <a:lnTo>
                    <a:pt x="141827" y="100679"/>
                  </a:lnTo>
                  <a:lnTo>
                    <a:pt x="141827" y="0"/>
                  </a:lnTo>
                  <a:lnTo>
                    <a:pt x="175355" y="0"/>
                  </a:lnTo>
                  <a:lnTo>
                    <a:pt x="175355" y="253269"/>
                  </a:lnTo>
                  <a:lnTo>
                    <a:pt x="143351" y="253269"/>
                  </a:lnTo>
                  <a:lnTo>
                    <a:pt x="141020" y="256317"/>
                  </a:lnTo>
                  <a:close/>
                </a:path>
                <a:path w="175894" h="283845">
                  <a:moveTo>
                    <a:pt x="86963" y="283749"/>
                  </a:moveTo>
                  <a:lnTo>
                    <a:pt x="42672" y="271557"/>
                  </a:lnTo>
                  <a:lnTo>
                    <a:pt x="10668" y="233362"/>
                  </a:lnTo>
                  <a:lnTo>
                    <a:pt x="595" y="193928"/>
                  </a:lnTo>
                  <a:lnTo>
                    <a:pt x="0" y="178498"/>
                  </a:lnTo>
                  <a:lnTo>
                    <a:pt x="595" y="163910"/>
                  </a:lnTo>
                  <a:lnTo>
                    <a:pt x="10668" y="123539"/>
                  </a:lnTo>
                  <a:lnTo>
                    <a:pt x="39624" y="85439"/>
                  </a:lnTo>
                  <a:lnTo>
                    <a:pt x="85439" y="71627"/>
                  </a:lnTo>
                  <a:lnTo>
                    <a:pt x="94297" y="72177"/>
                  </a:lnTo>
                  <a:lnTo>
                    <a:pt x="131349" y="88868"/>
                  </a:lnTo>
                  <a:lnTo>
                    <a:pt x="141827" y="100679"/>
                  </a:lnTo>
                  <a:lnTo>
                    <a:pt x="88487" y="100679"/>
                  </a:lnTo>
                  <a:lnTo>
                    <a:pt x="77549" y="101822"/>
                  </a:lnTo>
                  <a:lnTo>
                    <a:pt x="43410" y="129541"/>
                  </a:lnTo>
                  <a:lnTo>
                    <a:pt x="35052" y="178498"/>
                  </a:lnTo>
                  <a:lnTo>
                    <a:pt x="36171" y="196762"/>
                  </a:lnTo>
                  <a:lnTo>
                    <a:pt x="51816" y="236410"/>
                  </a:lnTo>
                  <a:lnTo>
                    <a:pt x="90011" y="256317"/>
                  </a:lnTo>
                  <a:lnTo>
                    <a:pt x="141020" y="256317"/>
                  </a:lnTo>
                  <a:lnTo>
                    <a:pt x="132826" y="267033"/>
                  </a:lnTo>
                  <a:lnTo>
                    <a:pt x="119729" y="276510"/>
                  </a:lnTo>
                  <a:lnTo>
                    <a:pt x="104346" y="281987"/>
                  </a:lnTo>
                  <a:lnTo>
                    <a:pt x="86963" y="283749"/>
                  </a:lnTo>
                  <a:close/>
                </a:path>
                <a:path w="175894" h="283845">
                  <a:moveTo>
                    <a:pt x="175355" y="279177"/>
                  </a:moveTo>
                  <a:lnTo>
                    <a:pt x="143351" y="279177"/>
                  </a:lnTo>
                  <a:lnTo>
                    <a:pt x="143351" y="253269"/>
                  </a:lnTo>
                  <a:lnTo>
                    <a:pt x="175355" y="253269"/>
                  </a:lnTo>
                  <a:lnTo>
                    <a:pt x="175355" y="279177"/>
                  </a:lnTo>
                  <a:close/>
                </a:path>
              </a:pathLst>
            </a:custGeom>
            <a:solidFill>
              <a:srgbClr val="000000"/>
            </a:solidFill>
          </p:spPr>
          <p:txBody>
            <a:bodyPr wrap="square" lIns="0" tIns="0" rIns="0" bIns="0" rtlCol="0"/>
            <a:lstStyle/>
            <a:p>
              <a:endParaRPr/>
            </a:p>
          </p:txBody>
        </p:sp>
      </p:grpSp>
      <p:sp>
        <p:nvSpPr>
          <p:cNvPr id="209" name="object 209"/>
          <p:cNvSpPr/>
          <p:nvPr/>
        </p:nvSpPr>
        <p:spPr>
          <a:xfrm>
            <a:off x="2197753" y="3953950"/>
            <a:ext cx="31376" cy="246529"/>
          </a:xfrm>
          <a:custGeom>
            <a:avLst/>
            <a:gdLst/>
            <a:ahLst/>
            <a:cxnLst/>
            <a:rect l="l" t="t" r="r" b="b"/>
            <a:pathLst>
              <a:path w="35560" h="279400">
                <a:moveTo>
                  <a:pt x="35140" y="76288"/>
                </a:moveTo>
                <a:lnTo>
                  <a:pt x="0" y="76288"/>
                </a:lnTo>
                <a:lnTo>
                  <a:pt x="0" y="279273"/>
                </a:lnTo>
                <a:lnTo>
                  <a:pt x="35140" y="279273"/>
                </a:lnTo>
                <a:lnTo>
                  <a:pt x="35140" y="76288"/>
                </a:lnTo>
                <a:close/>
              </a:path>
              <a:path w="35560" h="279400">
                <a:moveTo>
                  <a:pt x="35140" y="0"/>
                </a:moveTo>
                <a:lnTo>
                  <a:pt x="0" y="0"/>
                </a:lnTo>
                <a:lnTo>
                  <a:pt x="0" y="39712"/>
                </a:lnTo>
                <a:lnTo>
                  <a:pt x="35140" y="39712"/>
                </a:lnTo>
                <a:lnTo>
                  <a:pt x="35140" y="0"/>
                </a:lnTo>
                <a:close/>
              </a:path>
            </a:pathLst>
          </a:custGeom>
          <a:solidFill>
            <a:srgbClr val="000000"/>
          </a:solidFill>
        </p:spPr>
        <p:txBody>
          <a:bodyPr wrap="square" lIns="0" tIns="0" rIns="0" bIns="0" rtlCol="0"/>
          <a:lstStyle/>
          <a:p>
            <a:endParaRPr/>
          </a:p>
        </p:txBody>
      </p:sp>
      <p:grpSp>
        <p:nvGrpSpPr>
          <p:cNvPr id="210" name="object 210"/>
          <p:cNvGrpSpPr/>
          <p:nvPr/>
        </p:nvGrpSpPr>
        <p:grpSpPr>
          <a:xfrm>
            <a:off x="2274485" y="4017225"/>
            <a:ext cx="340491" cy="256055"/>
            <a:chOff x="2122085" y="4017224"/>
            <a:chExt cx="340491" cy="256055"/>
          </a:xfrm>
        </p:grpSpPr>
        <p:pic>
          <p:nvPicPr>
            <p:cNvPr id="211" name="object 211"/>
            <p:cNvPicPr/>
            <p:nvPr/>
          </p:nvPicPr>
          <p:blipFill>
            <a:blip r:embed="rId93"/>
            <a:stretch>
              <a:fillRect/>
            </a:stretch>
          </p:blipFill>
          <p:spPr>
            <a:xfrm>
              <a:off x="2122085" y="4017224"/>
              <a:ext cx="145312" cy="183131"/>
            </a:xfrm>
            <a:prstGeom prst="rect">
              <a:avLst/>
            </a:prstGeom>
          </p:spPr>
        </p:pic>
        <p:sp>
          <p:nvSpPr>
            <p:cNvPr id="212" name="object 212"/>
            <p:cNvSpPr/>
            <p:nvPr/>
          </p:nvSpPr>
          <p:spPr>
            <a:xfrm>
              <a:off x="2305134" y="4017224"/>
              <a:ext cx="157443" cy="256054"/>
            </a:xfrm>
            <a:custGeom>
              <a:avLst/>
              <a:gdLst/>
              <a:ahLst/>
              <a:cxnLst/>
              <a:rect l="l" t="t" r="r" b="b"/>
              <a:pathLst>
                <a:path w="178435" h="290195">
                  <a:moveTo>
                    <a:pt x="86868" y="207549"/>
                  </a:moveTo>
                  <a:lnTo>
                    <a:pt x="35433" y="190833"/>
                  </a:lnTo>
                  <a:lnTo>
                    <a:pt x="5715" y="144601"/>
                  </a:lnTo>
                  <a:lnTo>
                    <a:pt x="0" y="105346"/>
                  </a:lnTo>
                  <a:lnTo>
                    <a:pt x="571" y="90956"/>
                  </a:lnTo>
                  <a:lnTo>
                    <a:pt x="9144" y="51911"/>
                  </a:lnTo>
                  <a:lnTo>
                    <a:pt x="39624" y="13811"/>
                  </a:lnTo>
                  <a:lnTo>
                    <a:pt x="86868" y="0"/>
                  </a:lnTo>
                  <a:lnTo>
                    <a:pt x="104353" y="1967"/>
                  </a:lnTo>
                  <a:lnTo>
                    <a:pt x="120098" y="7667"/>
                  </a:lnTo>
                  <a:lnTo>
                    <a:pt x="134110" y="16796"/>
                  </a:lnTo>
                  <a:lnTo>
                    <a:pt x="146399" y="29051"/>
                  </a:lnTo>
                  <a:lnTo>
                    <a:pt x="89916" y="29051"/>
                  </a:lnTo>
                  <a:lnTo>
                    <a:pt x="78795" y="30194"/>
                  </a:lnTo>
                  <a:lnTo>
                    <a:pt x="43410" y="57627"/>
                  </a:lnTo>
                  <a:lnTo>
                    <a:pt x="35052" y="102298"/>
                  </a:lnTo>
                  <a:lnTo>
                    <a:pt x="35933" y="121443"/>
                  </a:lnTo>
                  <a:lnTo>
                    <a:pt x="50292" y="161734"/>
                  </a:lnTo>
                  <a:lnTo>
                    <a:pt x="89916" y="180117"/>
                  </a:lnTo>
                  <a:lnTo>
                    <a:pt x="178403" y="180117"/>
                  </a:lnTo>
                  <a:lnTo>
                    <a:pt x="178362" y="181641"/>
                  </a:lnTo>
                  <a:lnTo>
                    <a:pt x="143351" y="181641"/>
                  </a:lnTo>
                  <a:lnTo>
                    <a:pt x="131324" y="192762"/>
                  </a:lnTo>
                  <a:lnTo>
                    <a:pt x="118002" y="200882"/>
                  </a:lnTo>
                  <a:lnTo>
                    <a:pt x="103234" y="205859"/>
                  </a:lnTo>
                  <a:lnTo>
                    <a:pt x="86868" y="207549"/>
                  </a:lnTo>
                  <a:close/>
                </a:path>
                <a:path w="178435" h="290195">
                  <a:moveTo>
                    <a:pt x="178403" y="180117"/>
                  </a:moveTo>
                  <a:lnTo>
                    <a:pt x="89916" y="180117"/>
                  </a:lnTo>
                  <a:lnTo>
                    <a:pt x="101091" y="178973"/>
                  </a:lnTo>
                  <a:lnTo>
                    <a:pt x="111525" y="175533"/>
                  </a:lnTo>
                  <a:lnTo>
                    <a:pt x="142017" y="137921"/>
                  </a:lnTo>
                  <a:lnTo>
                    <a:pt x="146305" y="105346"/>
                  </a:lnTo>
                  <a:lnTo>
                    <a:pt x="146300" y="102298"/>
                  </a:lnTo>
                  <a:lnTo>
                    <a:pt x="136755" y="58508"/>
                  </a:lnTo>
                  <a:lnTo>
                    <a:pt x="101091" y="30194"/>
                  </a:lnTo>
                  <a:lnTo>
                    <a:pt x="89916" y="29051"/>
                  </a:lnTo>
                  <a:lnTo>
                    <a:pt x="146399" y="29051"/>
                  </a:lnTo>
                  <a:lnTo>
                    <a:pt x="146399" y="4667"/>
                  </a:lnTo>
                  <a:lnTo>
                    <a:pt x="178403" y="4667"/>
                  </a:lnTo>
                  <a:lnTo>
                    <a:pt x="178403" y="180117"/>
                  </a:lnTo>
                  <a:close/>
                </a:path>
                <a:path w="178435" h="290195">
                  <a:moveTo>
                    <a:pt x="158261" y="262508"/>
                  </a:moveTo>
                  <a:lnTo>
                    <a:pt x="86868" y="262508"/>
                  </a:lnTo>
                  <a:lnTo>
                    <a:pt x="97781" y="261699"/>
                  </a:lnTo>
                  <a:lnTo>
                    <a:pt x="107525" y="259460"/>
                  </a:lnTo>
                  <a:lnTo>
                    <a:pt x="137469" y="233530"/>
                  </a:lnTo>
                  <a:lnTo>
                    <a:pt x="143351" y="181641"/>
                  </a:lnTo>
                  <a:lnTo>
                    <a:pt x="178362" y="181641"/>
                  </a:lnTo>
                  <a:lnTo>
                    <a:pt x="175926" y="221075"/>
                  </a:lnTo>
                  <a:lnTo>
                    <a:pt x="162544" y="256944"/>
                  </a:lnTo>
                  <a:lnTo>
                    <a:pt x="158261" y="262508"/>
                  </a:lnTo>
                  <a:close/>
                </a:path>
                <a:path w="178435" h="290195">
                  <a:moveTo>
                    <a:pt x="86868" y="289940"/>
                  </a:moveTo>
                  <a:lnTo>
                    <a:pt x="39719" y="280939"/>
                  </a:lnTo>
                  <a:lnTo>
                    <a:pt x="11049" y="253317"/>
                  </a:lnTo>
                  <a:lnTo>
                    <a:pt x="6096" y="224313"/>
                  </a:lnTo>
                  <a:lnTo>
                    <a:pt x="39624" y="230409"/>
                  </a:lnTo>
                  <a:lnTo>
                    <a:pt x="41148" y="239553"/>
                  </a:lnTo>
                  <a:lnTo>
                    <a:pt x="44196" y="247173"/>
                  </a:lnTo>
                  <a:lnTo>
                    <a:pt x="51816" y="251840"/>
                  </a:lnTo>
                  <a:lnTo>
                    <a:pt x="58364" y="256079"/>
                  </a:lnTo>
                  <a:lnTo>
                    <a:pt x="66484" y="259460"/>
                  </a:lnTo>
                  <a:lnTo>
                    <a:pt x="76033" y="261699"/>
                  </a:lnTo>
                  <a:lnTo>
                    <a:pt x="86868" y="262508"/>
                  </a:lnTo>
                  <a:lnTo>
                    <a:pt x="158261" y="262508"/>
                  </a:lnTo>
                  <a:lnTo>
                    <a:pt x="155924" y="265545"/>
                  </a:lnTo>
                  <a:lnTo>
                    <a:pt x="114383" y="287464"/>
                  </a:lnTo>
                  <a:lnTo>
                    <a:pt x="101210" y="289345"/>
                  </a:lnTo>
                  <a:lnTo>
                    <a:pt x="86868" y="289940"/>
                  </a:lnTo>
                  <a:close/>
                </a:path>
              </a:pathLst>
            </a:custGeom>
            <a:solidFill>
              <a:srgbClr val="000000"/>
            </a:solidFill>
          </p:spPr>
          <p:txBody>
            <a:bodyPr wrap="square" lIns="0" tIns="0" rIns="0" bIns="0" rtlCol="0"/>
            <a:lstStyle/>
            <a:p>
              <a:endParaRPr/>
            </a:p>
          </p:txBody>
        </p:sp>
      </p:grpSp>
      <p:grpSp>
        <p:nvGrpSpPr>
          <p:cNvPr id="213" name="object 213"/>
          <p:cNvGrpSpPr/>
          <p:nvPr/>
        </p:nvGrpSpPr>
        <p:grpSpPr>
          <a:xfrm>
            <a:off x="2850525" y="4017225"/>
            <a:ext cx="349875" cy="187166"/>
            <a:chOff x="2698124" y="4017223"/>
            <a:chExt cx="349875" cy="187166"/>
          </a:xfrm>
        </p:grpSpPr>
        <p:pic>
          <p:nvPicPr>
            <p:cNvPr id="214" name="object 214"/>
            <p:cNvPicPr/>
            <p:nvPr/>
          </p:nvPicPr>
          <p:blipFill>
            <a:blip r:embed="rId94"/>
            <a:stretch>
              <a:fillRect/>
            </a:stretch>
          </p:blipFill>
          <p:spPr>
            <a:xfrm>
              <a:off x="2698124" y="4017223"/>
              <a:ext cx="168256" cy="187166"/>
            </a:xfrm>
            <a:prstGeom prst="rect">
              <a:avLst/>
            </a:prstGeom>
          </p:spPr>
        </p:pic>
        <p:pic>
          <p:nvPicPr>
            <p:cNvPr id="215" name="object 215"/>
            <p:cNvPicPr/>
            <p:nvPr/>
          </p:nvPicPr>
          <p:blipFill>
            <a:blip r:embed="rId95"/>
            <a:stretch>
              <a:fillRect/>
            </a:stretch>
          </p:blipFill>
          <p:spPr>
            <a:xfrm>
              <a:off x="2902687" y="4017224"/>
              <a:ext cx="145312" cy="183131"/>
            </a:xfrm>
            <a:prstGeom prst="rect">
              <a:avLst/>
            </a:prstGeom>
          </p:spPr>
        </p:pic>
      </p:grpSp>
      <p:grpSp>
        <p:nvGrpSpPr>
          <p:cNvPr id="216" name="object 216"/>
          <p:cNvGrpSpPr/>
          <p:nvPr/>
        </p:nvGrpSpPr>
        <p:grpSpPr>
          <a:xfrm>
            <a:off x="3430591" y="3954030"/>
            <a:ext cx="458970" cy="250360"/>
            <a:chOff x="3278191" y="3954029"/>
            <a:chExt cx="458970" cy="250360"/>
          </a:xfrm>
        </p:grpSpPr>
        <p:sp>
          <p:nvSpPr>
            <p:cNvPr id="217" name="object 217"/>
            <p:cNvSpPr/>
            <p:nvPr/>
          </p:nvSpPr>
          <p:spPr>
            <a:xfrm>
              <a:off x="3278191" y="3954029"/>
              <a:ext cx="258856" cy="249331"/>
            </a:xfrm>
            <a:custGeom>
              <a:avLst/>
              <a:gdLst/>
              <a:ahLst/>
              <a:cxnLst/>
              <a:rect l="l" t="t" r="r" b="b"/>
              <a:pathLst>
                <a:path w="293370" h="282575">
                  <a:moveTo>
                    <a:pt x="99148" y="279171"/>
                  </a:moveTo>
                  <a:lnTo>
                    <a:pt x="93052" y="248691"/>
                  </a:lnTo>
                  <a:lnTo>
                    <a:pt x="86956" y="250215"/>
                  </a:lnTo>
                  <a:lnTo>
                    <a:pt x="73240" y="250215"/>
                  </a:lnTo>
                  <a:lnTo>
                    <a:pt x="64096" y="245643"/>
                  </a:lnTo>
                  <a:lnTo>
                    <a:pt x="62572" y="244119"/>
                  </a:lnTo>
                  <a:lnTo>
                    <a:pt x="59436" y="237934"/>
                  </a:lnTo>
                  <a:lnTo>
                    <a:pt x="59436" y="103720"/>
                  </a:lnTo>
                  <a:lnTo>
                    <a:pt x="93052" y="103720"/>
                  </a:lnTo>
                  <a:lnTo>
                    <a:pt x="93052" y="76288"/>
                  </a:lnTo>
                  <a:lnTo>
                    <a:pt x="59436" y="76288"/>
                  </a:lnTo>
                  <a:lnTo>
                    <a:pt x="59436" y="6096"/>
                  </a:lnTo>
                  <a:lnTo>
                    <a:pt x="24384" y="25908"/>
                  </a:lnTo>
                  <a:lnTo>
                    <a:pt x="24384" y="76288"/>
                  </a:lnTo>
                  <a:lnTo>
                    <a:pt x="0" y="76288"/>
                  </a:lnTo>
                  <a:lnTo>
                    <a:pt x="0" y="103720"/>
                  </a:lnTo>
                  <a:lnTo>
                    <a:pt x="24384" y="103720"/>
                  </a:lnTo>
                  <a:lnTo>
                    <a:pt x="24384" y="219646"/>
                  </a:lnTo>
                  <a:lnTo>
                    <a:pt x="24663" y="234276"/>
                  </a:lnTo>
                  <a:lnTo>
                    <a:pt x="36576" y="273075"/>
                  </a:lnTo>
                  <a:lnTo>
                    <a:pt x="44196" y="276123"/>
                  </a:lnTo>
                  <a:lnTo>
                    <a:pt x="49580" y="279006"/>
                  </a:lnTo>
                  <a:lnTo>
                    <a:pt x="56400" y="280885"/>
                  </a:lnTo>
                  <a:lnTo>
                    <a:pt x="64376" y="281914"/>
                  </a:lnTo>
                  <a:lnTo>
                    <a:pt x="73240" y="282219"/>
                  </a:lnTo>
                  <a:lnTo>
                    <a:pt x="79006" y="281965"/>
                  </a:lnTo>
                  <a:lnTo>
                    <a:pt x="85051" y="281266"/>
                  </a:lnTo>
                  <a:lnTo>
                    <a:pt x="99148" y="279171"/>
                  </a:lnTo>
                  <a:close/>
                </a:path>
                <a:path w="293370" h="282575">
                  <a:moveTo>
                    <a:pt x="292900" y="150964"/>
                  </a:moveTo>
                  <a:lnTo>
                    <a:pt x="285280" y="105244"/>
                  </a:lnTo>
                  <a:lnTo>
                    <a:pt x="253123" y="76809"/>
                  </a:lnTo>
                  <a:lnTo>
                    <a:pt x="222694" y="71628"/>
                  </a:lnTo>
                  <a:lnTo>
                    <a:pt x="205244" y="73380"/>
                  </a:lnTo>
                  <a:lnTo>
                    <a:pt x="189344" y="78727"/>
                  </a:lnTo>
                  <a:lnTo>
                    <a:pt x="174866" y="87782"/>
                  </a:lnTo>
                  <a:lnTo>
                    <a:pt x="161645" y="100672"/>
                  </a:lnTo>
                  <a:lnTo>
                    <a:pt x="161645" y="0"/>
                  </a:lnTo>
                  <a:lnTo>
                    <a:pt x="128117" y="0"/>
                  </a:lnTo>
                  <a:lnTo>
                    <a:pt x="128117" y="279171"/>
                  </a:lnTo>
                  <a:lnTo>
                    <a:pt x="161645" y="279171"/>
                  </a:lnTo>
                  <a:lnTo>
                    <a:pt x="161645" y="169354"/>
                  </a:lnTo>
                  <a:lnTo>
                    <a:pt x="161950" y="157556"/>
                  </a:lnTo>
                  <a:lnTo>
                    <a:pt x="175247" y="118770"/>
                  </a:lnTo>
                  <a:lnTo>
                    <a:pt x="215074" y="102196"/>
                  </a:lnTo>
                  <a:lnTo>
                    <a:pt x="224790" y="102793"/>
                  </a:lnTo>
                  <a:lnTo>
                    <a:pt x="255270" y="129057"/>
                  </a:lnTo>
                  <a:lnTo>
                    <a:pt x="257746" y="150964"/>
                  </a:lnTo>
                  <a:lnTo>
                    <a:pt x="257746" y="279171"/>
                  </a:lnTo>
                  <a:lnTo>
                    <a:pt x="292900" y="279171"/>
                  </a:lnTo>
                  <a:lnTo>
                    <a:pt x="292900" y="150964"/>
                  </a:lnTo>
                  <a:close/>
                </a:path>
              </a:pathLst>
            </a:custGeom>
            <a:solidFill>
              <a:srgbClr val="000000"/>
            </a:solidFill>
          </p:spPr>
          <p:txBody>
            <a:bodyPr wrap="square" lIns="0" tIns="0" rIns="0" bIns="0" rtlCol="0"/>
            <a:lstStyle/>
            <a:p>
              <a:endParaRPr/>
            </a:p>
          </p:txBody>
        </p:sp>
        <p:pic>
          <p:nvPicPr>
            <p:cNvPr id="218" name="object 218"/>
            <p:cNvPicPr/>
            <p:nvPr/>
          </p:nvPicPr>
          <p:blipFill>
            <a:blip r:embed="rId96"/>
            <a:stretch>
              <a:fillRect/>
            </a:stretch>
          </p:blipFill>
          <p:spPr>
            <a:xfrm>
              <a:off x="3572939" y="4017224"/>
              <a:ext cx="164222" cy="187166"/>
            </a:xfrm>
            <a:prstGeom prst="rect">
              <a:avLst/>
            </a:prstGeom>
          </p:spPr>
        </p:pic>
      </p:grpSp>
      <p:grpSp>
        <p:nvGrpSpPr>
          <p:cNvPr id="219" name="object 219"/>
          <p:cNvGrpSpPr/>
          <p:nvPr/>
        </p:nvGrpSpPr>
        <p:grpSpPr>
          <a:xfrm>
            <a:off x="4108907" y="3959407"/>
            <a:ext cx="631265" cy="313765"/>
            <a:chOff x="3956506" y="3959407"/>
            <a:chExt cx="631265" cy="313765"/>
          </a:xfrm>
        </p:grpSpPr>
        <p:sp>
          <p:nvSpPr>
            <p:cNvPr id="220" name="object 220"/>
            <p:cNvSpPr/>
            <p:nvPr/>
          </p:nvSpPr>
          <p:spPr>
            <a:xfrm>
              <a:off x="3956506" y="3959407"/>
              <a:ext cx="439271" cy="313765"/>
            </a:xfrm>
            <a:custGeom>
              <a:avLst/>
              <a:gdLst/>
              <a:ahLst/>
              <a:cxnLst/>
              <a:rect l="l" t="t" r="r" b="b"/>
              <a:pathLst>
                <a:path w="497839" h="355600">
                  <a:moveTo>
                    <a:pt x="99161" y="273075"/>
                  </a:moveTo>
                  <a:lnTo>
                    <a:pt x="94589" y="242595"/>
                  </a:lnTo>
                  <a:lnTo>
                    <a:pt x="86969" y="244119"/>
                  </a:lnTo>
                  <a:lnTo>
                    <a:pt x="73253" y="244119"/>
                  </a:lnTo>
                  <a:lnTo>
                    <a:pt x="64109" y="239547"/>
                  </a:lnTo>
                  <a:lnTo>
                    <a:pt x="62585" y="238023"/>
                  </a:lnTo>
                  <a:lnTo>
                    <a:pt x="59537" y="231838"/>
                  </a:lnTo>
                  <a:lnTo>
                    <a:pt x="59537" y="97624"/>
                  </a:lnTo>
                  <a:lnTo>
                    <a:pt x="94589" y="97624"/>
                  </a:lnTo>
                  <a:lnTo>
                    <a:pt x="94589" y="70192"/>
                  </a:lnTo>
                  <a:lnTo>
                    <a:pt x="59537" y="70192"/>
                  </a:lnTo>
                  <a:lnTo>
                    <a:pt x="59537" y="0"/>
                  </a:lnTo>
                  <a:lnTo>
                    <a:pt x="24384" y="19812"/>
                  </a:lnTo>
                  <a:lnTo>
                    <a:pt x="24384" y="70192"/>
                  </a:lnTo>
                  <a:lnTo>
                    <a:pt x="0" y="70192"/>
                  </a:lnTo>
                  <a:lnTo>
                    <a:pt x="0" y="97624"/>
                  </a:lnTo>
                  <a:lnTo>
                    <a:pt x="24384" y="97624"/>
                  </a:lnTo>
                  <a:lnTo>
                    <a:pt x="24384" y="213550"/>
                  </a:lnTo>
                  <a:lnTo>
                    <a:pt x="24676" y="228180"/>
                  </a:lnTo>
                  <a:lnTo>
                    <a:pt x="36576" y="266979"/>
                  </a:lnTo>
                  <a:lnTo>
                    <a:pt x="44297" y="270027"/>
                  </a:lnTo>
                  <a:lnTo>
                    <a:pt x="49682" y="272910"/>
                  </a:lnTo>
                  <a:lnTo>
                    <a:pt x="56489" y="274789"/>
                  </a:lnTo>
                  <a:lnTo>
                    <a:pt x="64439" y="275818"/>
                  </a:lnTo>
                  <a:lnTo>
                    <a:pt x="73253" y="276123"/>
                  </a:lnTo>
                  <a:lnTo>
                    <a:pt x="79019" y="275869"/>
                  </a:lnTo>
                  <a:lnTo>
                    <a:pt x="85064" y="275170"/>
                  </a:lnTo>
                  <a:lnTo>
                    <a:pt x="99161" y="273075"/>
                  </a:lnTo>
                  <a:close/>
                </a:path>
                <a:path w="497839" h="355600">
                  <a:moveTo>
                    <a:pt x="292900" y="70205"/>
                  </a:moveTo>
                  <a:lnTo>
                    <a:pt x="257848" y="70205"/>
                  </a:lnTo>
                  <a:lnTo>
                    <a:pt x="215074" y="189166"/>
                  </a:lnTo>
                  <a:lnTo>
                    <a:pt x="210794" y="200596"/>
                  </a:lnTo>
                  <a:lnTo>
                    <a:pt x="207073" y="212039"/>
                  </a:lnTo>
                  <a:lnTo>
                    <a:pt x="203936" y="223494"/>
                  </a:lnTo>
                  <a:lnTo>
                    <a:pt x="201358" y="234988"/>
                  </a:lnTo>
                  <a:lnTo>
                    <a:pt x="197916" y="222618"/>
                  </a:lnTo>
                  <a:lnTo>
                    <a:pt x="194310" y="210705"/>
                  </a:lnTo>
                  <a:lnTo>
                    <a:pt x="190436" y="199097"/>
                  </a:lnTo>
                  <a:lnTo>
                    <a:pt x="186118" y="187642"/>
                  </a:lnTo>
                  <a:lnTo>
                    <a:pt x="143357" y="70205"/>
                  </a:lnTo>
                  <a:lnTo>
                    <a:pt x="106781" y="70205"/>
                  </a:lnTo>
                  <a:lnTo>
                    <a:pt x="184594" y="274612"/>
                  </a:lnTo>
                  <a:lnTo>
                    <a:pt x="181546" y="280708"/>
                  </a:lnTo>
                  <a:lnTo>
                    <a:pt x="181546" y="282232"/>
                  </a:lnTo>
                  <a:lnTo>
                    <a:pt x="177533" y="291630"/>
                  </a:lnTo>
                  <a:lnTo>
                    <a:pt x="170878" y="308140"/>
                  </a:lnTo>
                  <a:lnTo>
                    <a:pt x="167830" y="312712"/>
                  </a:lnTo>
                  <a:lnTo>
                    <a:pt x="158686" y="318897"/>
                  </a:lnTo>
                  <a:lnTo>
                    <a:pt x="154114" y="320421"/>
                  </a:lnTo>
                  <a:lnTo>
                    <a:pt x="147929" y="321945"/>
                  </a:lnTo>
                  <a:lnTo>
                    <a:pt x="128117" y="321945"/>
                  </a:lnTo>
                  <a:lnTo>
                    <a:pt x="120497" y="318897"/>
                  </a:lnTo>
                  <a:lnTo>
                    <a:pt x="125069" y="350901"/>
                  </a:lnTo>
                  <a:lnTo>
                    <a:pt x="132689" y="353949"/>
                  </a:lnTo>
                  <a:lnTo>
                    <a:pt x="140309" y="355473"/>
                  </a:lnTo>
                  <a:lnTo>
                    <a:pt x="146405" y="355473"/>
                  </a:lnTo>
                  <a:lnTo>
                    <a:pt x="186690" y="337375"/>
                  </a:lnTo>
                  <a:lnTo>
                    <a:pt x="209651" y="292519"/>
                  </a:lnTo>
                  <a:lnTo>
                    <a:pt x="215074" y="277660"/>
                  </a:lnTo>
                  <a:lnTo>
                    <a:pt x="292900" y="70205"/>
                  </a:lnTo>
                  <a:close/>
                </a:path>
                <a:path w="497839" h="355600">
                  <a:moveTo>
                    <a:pt x="497306" y="170878"/>
                  </a:moveTo>
                  <a:lnTo>
                    <a:pt x="492163" y="129425"/>
                  </a:lnTo>
                  <a:lnTo>
                    <a:pt x="472909" y="93065"/>
                  </a:lnTo>
                  <a:lnTo>
                    <a:pt x="467118" y="86791"/>
                  </a:lnTo>
                  <a:lnTo>
                    <a:pt x="462165" y="82931"/>
                  </a:lnTo>
                  <a:lnTo>
                    <a:pt x="462165" y="170878"/>
                  </a:lnTo>
                  <a:lnTo>
                    <a:pt x="461276" y="189382"/>
                  </a:lnTo>
                  <a:lnTo>
                    <a:pt x="446925" y="230314"/>
                  </a:lnTo>
                  <a:lnTo>
                    <a:pt x="407301" y="250228"/>
                  </a:lnTo>
                  <a:lnTo>
                    <a:pt x="396417" y="249059"/>
                  </a:lnTo>
                  <a:lnTo>
                    <a:pt x="362026" y="220002"/>
                  </a:lnTo>
                  <a:lnTo>
                    <a:pt x="352336" y="173926"/>
                  </a:lnTo>
                  <a:lnTo>
                    <a:pt x="353453" y="154698"/>
                  </a:lnTo>
                  <a:lnTo>
                    <a:pt x="369201" y="112877"/>
                  </a:lnTo>
                  <a:lnTo>
                    <a:pt x="408825" y="93065"/>
                  </a:lnTo>
                  <a:lnTo>
                    <a:pt x="419696" y="94221"/>
                  </a:lnTo>
                  <a:lnTo>
                    <a:pt x="453796" y="123418"/>
                  </a:lnTo>
                  <a:lnTo>
                    <a:pt x="462165" y="170878"/>
                  </a:lnTo>
                  <a:lnTo>
                    <a:pt x="462165" y="82931"/>
                  </a:lnTo>
                  <a:lnTo>
                    <a:pt x="424154" y="66408"/>
                  </a:lnTo>
                  <a:lnTo>
                    <a:pt x="411873" y="65532"/>
                  </a:lnTo>
                  <a:lnTo>
                    <a:pt x="402132" y="66078"/>
                  </a:lnTo>
                  <a:lnTo>
                    <a:pt x="364959" y="83731"/>
                  </a:lnTo>
                  <a:lnTo>
                    <a:pt x="353860" y="97637"/>
                  </a:lnTo>
                  <a:lnTo>
                    <a:pt x="353860" y="70205"/>
                  </a:lnTo>
                  <a:lnTo>
                    <a:pt x="321856" y="70205"/>
                  </a:lnTo>
                  <a:lnTo>
                    <a:pt x="321856" y="350901"/>
                  </a:lnTo>
                  <a:lnTo>
                    <a:pt x="356908" y="350901"/>
                  </a:lnTo>
                  <a:lnTo>
                    <a:pt x="356908" y="251752"/>
                  </a:lnTo>
                  <a:lnTo>
                    <a:pt x="360895" y="257200"/>
                  </a:lnTo>
                  <a:lnTo>
                    <a:pt x="400837" y="277342"/>
                  </a:lnTo>
                  <a:lnTo>
                    <a:pt x="408825" y="277660"/>
                  </a:lnTo>
                  <a:lnTo>
                    <a:pt x="421106" y="276821"/>
                  </a:lnTo>
                  <a:lnTo>
                    <a:pt x="464273" y="257797"/>
                  </a:lnTo>
                  <a:lnTo>
                    <a:pt x="471424" y="250228"/>
                  </a:lnTo>
                  <a:lnTo>
                    <a:pt x="472871" y="248691"/>
                  </a:lnTo>
                  <a:lnTo>
                    <a:pt x="491515" y="214172"/>
                  </a:lnTo>
                  <a:lnTo>
                    <a:pt x="496709" y="185686"/>
                  </a:lnTo>
                  <a:lnTo>
                    <a:pt x="497306" y="170878"/>
                  </a:lnTo>
                  <a:close/>
                </a:path>
              </a:pathLst>
            </a:custGeom>
            <a:solidFill>
              <a:srgbClr val="000000"/>
            </a:solidFill>
          </p:spPr>
          <p:txBody>
            <a:bodyPr wrap="square" lIns="0" tIns="0" rIns="0" bIns="0" rtlCol="0"/>
            <a:lstStyle/>
            <a:p>
              <a:endParaRPr/>
            </a:p>
          </p:txBody>
        </p:sp>
        <p:pic>
          <p:nvPicPr>
            <p:cNvPr id="221" name="object 221"/>
            <p:cNvPicPr/>
            <p:nvPr/>
          </p:nvPicPr>
          <p:blipFill>
            <a:blip r:embed="rId97"/>
            <a:stretch>
              <a:fillRect/>
            </a:stretch>
          </p:blipFill>
          <p:spPr>
            <a:xfrm>
              <a:off x="4423549" y="4017224"/>
              <a:ext cx="164222" cy="187166"/>
            </a:xfrm>
            <a:prstGeom prst="rect">
              <a:avLst/>
            </a:prstGeom>
          </p:spPr>
        </p:pic>
      </p:grpSp>
      <p:grpSp>
        <p:nvGrpSpPr>
          <p:cNvPr id="222" name="object 222"/>
          <p:cNvGrpSpPr/>
          <p:nvPr/>
        </p:nvGrpSpPr>
        <p:grpSpPr>
          <a:xfrm>
            <a:off x="4967595" y="3949990"/>
            <a:ext cx="287039" cy="254401"/>
            <a:chOff x="4815195" y="3949988"/>
            <a:chExt cx="287039" cy="254401"/>
          </a:xfrm>
        </p:grpSpPr>
        <p:pic>
          <p:nvPicPr>
            <p:cNvPr id="223" name="object 223"/>
            <p:cNvPicPr/>
            <p:nvPr/>
          </p:nvPicPr>
          <p:blipFill>
            <a:blip r:embed="rId98"/>
            <a:stretch>
              <a:fillRect/>
            </a:stretch>
          </p:blipFill>
          <p:spPr>
            <a:xfrm>
              <a:off x="4815195" y="4017223"/>
              <a:ext cx="166911" cy="187166"/>
            </a:xfrm>
            <a:prstGeom prst="rect">
              <a:avLst/>
            </a:prstGeom>
          </p:spPr>
        </p:pic>
        <p:sp>
          <p:nvSpPr>
            <p:cNvPr id="224" name="object 224"/>
            <p:cNvSpPr/>
            <p:nvPr/>
          </p:nvSpPr>
          <p:spPr>
            <a:xfrm>
              <a:off x="4996899" y="3949988"/>
              <a:ext cx="105335" cy="250451"/>
            </a:xfrm>
            <a:custGeom>
              <a:avLst/>
              <a:gdLst/>
              <a:ahLst/>
              <a:cxnLst/>
              <a:rect l="l" t="t" r="r" b="b"/>
              <a:pathLst>
                <a:path w="119379" h="283845">
                  <a:moveTo>
                    <a:pt x="65627" y="283749"/>
                  </a:moveTo>
                  <a:lnTo>
                    <a:pt x="30479" y="283749"/>
                  </a:lnTo>
                  <a:lnTo>
                    <a:pt x="30479" y="108299"/>
                  </a:lnTo>
                  <a:lnTo>
                    <a:pt x="0" y="108299"/>
                  </a:lnTo>
                  <a:lnTo>
                    <a:pt x="0" y="80867"/>
                  </a:lnTo>
                  <a:lnTo>
                    <a:pt x="30479" y="80867"/>
                  </a:lnTo>
                  <a:lnTo>
                    <a:pt x="30479" y="59436"/>
                  </a:lnTo>
                  <a:lnTo>
                    <a:pt x="41767" y="17145"/>
                  </a:lnTo>
                  <a:lnTo>
                    <a:pt x="76342" y="333"/>
                  </a:lnTo>
                  <a:lnTo>
                    <a:pt x="86963" y="0"/>
                  </a:lnTo>
                  <a:lnTo>
                    <a:pt x="94106" y="47"/>
                  </a:lnTo>
                  <a:lnTo>
                    <a:pt x="101822" y="381"/>
                  </a:lnTo>
                  <a:lnTo>
                    <a:pt x="110108" y="1285"/>
                  </a:lnTo>
                  <a:lnTo>
                    <a:pt x="118967" y="3048"/>
                  </a:lnTo>
                  <a:lnTo>
                    <a:pt x="114395" y="33528"/>
                  </a:lnTo>
                  <a:lnTo>
                    <a:pt x="106775" y="32004"/>
                  </a:lnTo>
                  <a:lnTo>
                    <a:pt x="100679" y="30480"/>
                  </a:lnTo>
                  <a:lnTo>
                    <a:pt x="83915" y="30480"/>
                  </a:lnTo>
                  <a:lnTo>
                    <a:pt x="76295" y="33528"/>
                  </a:lnTo>
                  <a:lnTo>
                    <a:pt x="67151" y="42672"/>
                  </a:lnTo>
                  <a:lnTo>
                    <a:pt x="65627" y="50292"/>
                  </a:lnTo>
                  <a:lnTo>
                    <a:pt x="65627" y="80867"/>
                  </a:lnTo>
                  <a:lnTo>
                    <a:pt x="105251" y="80867"/>
                  </a:lnTo>
                  <a:lnTo>
                    <a:pt x="105251" y="108299"/>
                  </a:lnTo>
                  <a:lnTo>
                    <a:pt x="65627" y="108299"/>
                  </a:lnTo>
                  <a:lnTo>
                    <a:pt x="65627" y="283749"/>
                  </a:lnTo>
                  <a:close/>
                </a:path>
              </a:pathLst>
            </a:custGeom>
            <a:solidFill>
              <a:srgbClr val="000000"/>
            </a:solidFill>
          </p:spPr>
          <p:txBody>
            <a:bodyPr wrap="square" lIns="0" tIns="0" rIns="0" bIns="0" rtlCol="0"/>
            <a:lstStyle/>
            <a:p>
              <a:endParaRPr/>
            </a:p>
          </p:txBody>
        </p:sp>
      </p:grpSp>
      <p:grpSp>
        <p:nvGrpSpPr>
          <p:cNvPr id="225" name="object 225"/>
          <p:cNvGrpSpPr/>
          <p:nvPr/>
        </p:nvGrpSpPr>
        <p:grpSpPr>
          <a:xfrm>
            <a:off x="5453454" y="3953435"/>
            <a:ext cx="405878" cy="250954"/>
            <a:chOff x="5301054" y="3953435"/>
            <a:chExt cx="405878" cy="250954"/>
          </a:xfrm>
        </p:grpSpPr>
        <p:pic>
          <p:nvPicPr>
            <p:cNvPr id="226" name="object 226"/>
            <p:cNvPicPr/>
            <p:nvPr/>
          </p:nvPicPr>
          <p:blipFill>
            <a:blip r:embed="rId99"/>
            <a:stretch>
              <a:fillRect/>
            </a:stretch>
          </p:blipFill>
          <p:spPr>
            <a:xfrm>
              <a:off x="5301054" y="4017224"/>
              <a:ext cx="337856" cy="187166"/>
            </a:xfrm>
            <a:prstGeom prst="rect">
              <a:avLst/>
            </a:prstGeom>
          </p:spPr>
        </p:pic>
        <p:sp>
          <p:nvSpPr>
            <p:cNvPr id="227" name="object 227"/>
            <p:cNvSpPr/>
            <p:nvPr/>
          </p:nvSpPr>
          <p:spPr>
            <a:xfrm>
              <a:off x="5675555" y="3953435"/>
              <a:ext cx="31376" cy="248771"/>
            </a:xfrm>
            <a:custGeom>
              <a:avLst/>
              <a:gdLst/>
              <a:ahLst/>
              <a:cxnLst/>
              <a:rect l="l" t="t" r="r" b="b"/>
              <a:pathLst>
                <a:path w="35560" h="281939">
                  <a:moveTo>
                    <a:pt x="35051" y="281940"/>
                  </a:moveTo>
                  <a:lnTo>
                    <a:pt x="0" y="281940"/>
                  </a:lnTo>
                  <a:lnTo>
                    <a:pt x="0" y="0"/>
                  </a:lnTo>
                  <a:lnTo>
                    <a:pt x="35051" y="0"/>
                  </a:lnTo>
                  <a:lnTo>
                    <a:pt x="35051" y="281940"/>
                  </a:lnTo>
                  <a:close/>
                </a:path>
              </a:pathLst>
            </a:custGeom>
            <a:solidFill>
              <a:srgbClr val="000000"/>
            </a:solidFill>
          </p:spPr>
          <p:txBody>
            <a:bodyPr wrap="square" lIns="0" tIns="0" rIns="0" bIns="0" rtlCol="0"/>
            <a:lstStyle/>
            <a:p>
              <a:endParaRPr/>
            </a:p>
          </p:txBody>
        </p:sp>
      </p:grpSp>
      <p:grpSp>
        <p:nvGrpSpPr>
          <p:cNvPr id="228" name="object 228"/>
          <p:cNvGrpSpPr/>
          <p:nvPr/>
        </p:nvGrpSpPr>
        <p:grpSpPr>
          <a:xfrm>
            <a:off x="5903259" y="3953436"/>
            <a:ext cx="949951" cy="250954"/>
            <a:chOff x="5750858" y="3953436"/>
            <a:chExt cx="949951" cy="250954"/>
          </a:xfrm>
        </p:grpSpPr>
        <p:sp>
          <p:nvSpPr>
            <p:cNvPr id="229" name="object 229"/>
            <p:cNvSpPr/>
            <p:nvPr/>
          </p:nvSpPr>
          <p:spPr>
            <a:xfrm>
              <a:off x="5750858" y="3953436"/>
              <a:ext cx="31376" cy="248771"/>
            </a:xfrm>
            <a:custGeom>
              <a:avLst/>
              <a:gdLst/>
              <a:ahLst/>
              <a:cxnLst/>
              <a:rect l="l" t="t" r="r" b="b"/>
              <a:pathLst>
                <a:path w="35559" h="281939">
                  <a:moveTo>
                    <a:pt x="35051" y="281940"/>
                  </a:moveTo>
                  <a:lnTo>
                    <a:pt x="0" y="281940"/>
                  </a:lnTo>
                  <a:lnTo>
                    <a:pt x="0" y="0"/>
                  </a:lnTo>
                  <a:lnTo>
                    <a:pt x="35051" y="0"/>
                  </a:lnTo>
                  <a:lnTo>
                    <a:pt x="35051" y="281940"/>
                  </a:lnTo>
                  <a:close/>
                </a:path>
              </a:pathLst>
            </a:custGeom>
            <a:solidFill>
              <a:srgbClr val="000000"/>
            </a:solidFill>
          </p:spPr>
          <p:txBody>
            <a:bodyPr wrap="square" lIns="0" tIns="0" rIns="0" bIns="0" rtlCol="0"/>
            <a:lstStyle/>
            <a:p>
              <a:endParaRPr/>
            </a:p>
          </p:txBody>
        </p:sp>
        <p:pic>
          <p:nvPicPr>
            <p:cNvPr id="230" name="object 230"/>
            <p:cNvPicPr/>
            <p:nvPr/>
          </p:nvPicPr>
          <p:blipFill>
            <a:blip r:embed="rId100"/>
            <a:stretch>
              <a:fillRect/>
            </a:stretch>
          </p:blipFill>
          <p:spPr>
            <a:xfrm>
              <a:off x="5817926" y="4017225"/>
              <a:ext cx="164222" cy="187166"/>
            </a:xfrm>
            <a:prstGeom prst="rect">
              <a:avLst/>
            </a:prstGeom>
          </p:spPr>
        </p:pic>
        <p:pic>
          <p:nvPicPr>
            <p:cNvPr id="231" name="object 231"/>
            <p:cNvPicPr/>
            <p:nvPr/>
          </p:nvPicPr>
          <p:blipFill>
            <a:blip r:embed="rId101"/>
            <a:stretch>
              <a:fillRect/>
            </a:stretch>
          </p:blipFill>
          <p:spPr>
            <a:xfrm>
              <a:off x="6010387" y="4017225"/>
              <a:ext cx="156154" cy="187166"/>
            </a:xfrm>
            <a:prstGeom prst="rect">
              <a:avLst/>
            </a:prstGeom>
          </p:spPr>
        </p:pic>
        <p:sp>
          <p:nvSpPr>
            <p:cNvPr id="232" name="object 232"/>
            <p:cNvSpPr/>
            <p:nvPr/>
          </p:nvSpPr>
          <p:spPr>
            <a:xfrm>
              <a:off x="6174520" y="3953951"/>
              <a:ext cx="142875" cy="249331"/>
            </a:xfrm>
            <a:custGeom>
              <a:avLst/>
              <a:gdLst/>
              <a:ahLst/>
              <a:cxnLst/>
              <a:rect l="l" t="t" r="r" b="b"/>
              <a:pathLst>
                <a:path w="161925" h="282575">
                  <a:moveTo>
                    <a:pt x="99161" y="279260"/>
                  </a:moveTo>
                  <a:lnTo>
                    <a:pt x="93065" y="248780"/>
                  </a:lnTo>
                  <a:lnTo>
                    <a:pt x="86969" y="250304"/>
                  </a:lnTo>
                  <a:lnTo>
                    <a:pt x="73253" y="250304"/>
                  </a:lnTo>
                  <a:lnTo>
                    <a:pt x="64109" y="245732"/>
                  </a:lnTo>
                  <a:lnTo>
                    <a:pt x="62585" y="244208"/>
                  </a:lnTo>
                  <a:lnTo>
                    <a:pt x="59537" y="238112"/>
                  </a:lnTo>
                  <a:lnTo>
                    <a:pt x="59537" y="103809"/>
                  </a:lnTo>
                  <a:lnTo>
                    <a:pt x="93065" y="103809"/>
                  </a:lnTo>
                  <a:lnTo>
                    <a:pt x="93065" y="76377"/>
                  </a:lnTo>
                  <a:lnTo>
                    <a:pt x="59537" y="76377"/>
                  </a:lnTo>
                  <a:lnTo>
                    <a:pt x="59537" y="6184"/>
                  </a:lnTo>
                  <a:lnTo>
                    <a:pt x="24384" y="25996"/>
                  </a:lnTo>
                  <a:lnTo>
                    <a:pt x="24384" y="76377"/>
                  </a:lnTo>
                  <a:lnTo>
                    <a:pt x="0" y="76377"/>
                  </a:lnTo>
                  <a:lnTo>
                    <a:pt x="0" y="103809"/>
                  </a:lnTo>
                  <a:lnTo>
                    <a:pt x="24384" y="103809"/>
                  </a:lnTo>
                  <a:lnTo>
                    <a:pt x="24384" y="219824"/>
                  </a:lnTo>
                  <a:lnTo>
                    <a:pt x="24676" y="234403"/>
                  </a:lnTo>
                  <a:lnTo>
                    <a:pt x="36576" y="273164"/>
                  </a:lnTo>
                  <a:lnTo>
                    <a:pt x="44297" y="276212"/>
                  </a:lnTo>
                  <a:lnTo>
                    <a:pt x="49453" y="279095"/>
                  </a:lnTo>
                  <a:lnTo>
                    <a:pt x="55918" y="280974"/>
                  </a:lnTo>
                  <a:lnTo>
                    <a:pt x="63792" y="282003"/>
                  </a:lnTo>
                  <a:lnTo>
                    <a:pt x="73253" y="282308"/>
                  </a:lnTo>
                  <a:lnTo>
                    <a:pt x="79006" y="282054"/>
                  </a:lnTo>
                  <a:lnTo>
                    <a:pt x="85064" y="281355"/>
                  </a:lnTo>
                  <a:lnTo>
                    <a:pt x="99161" y="279260"/>
                  </a:lnTo>
                  <a:close/>
                </a:path>
                <a:path w="161925" h="282575">
                  <a:moveTo>
                    <a:pt x="161734" y="76288"/>
                  </a:moveTo>
                  <a:lnTo>
                    <a:pt x="128206" y="76288"/>
                  </a:lnTo>
                  <a:lnTo>
                    <a:pt x="128206" y="279273"/>
                  </a:lnTo>
                  <a:lnTo>
                    <a:pt x="161734" y="279273"/>
                  </a:lnTo>
                  <a:lnTo>
                    <a:pt x="161734" y="76288"/>
                  </a:lnTo>
                  <a:close/>
                </a:path>
                <a:path w="161925" h="282575">
                  <a:moveTo>
                    <a:pt x="161734" y="0"/>
                  </a:moveTo>
                  <a:lnTo>
                    <a:pt x="128206" y="0"/>
                  </a:lnTo>
                  <a:lnTo>
                    <a:pt x="128206" y="39712"/>
                  </a:lnTo>
                  <a:lnTo>
                    <a:pt x="161734" y="39712"/>
                  </a:lnTo>
                  <a:lnTo>
                    <a:pt x="161734" y="0"/>
                  </a:lnTo>
                  <a:close/>
                </a:path>
              </a:pathLst>
            </a:custGeom>
            <a:solidFill>
              <a:srgbClr val="000000"/>
            </a:solidFill>
          </p:spPr>
          <p:txBody>
            <a:bodyPr wrap="square" lIns="0" tIns="0" rIns="0" bIns="0" rtlCol="0"/>
            <a:lstStyle/>
            <a:p>
              <a:endParaRPr/>
            </a:p>
          </p:txBody>
        </p:sp>
        <p:pic>
          <p:nvPicPr>
            <p:cNvPr id="233" name="object 233"/>
            <p:cNvPicPr/>
            <p:nvPr/>
          </p:nvPicPr>
          <p:blipFill>
            <a:blip r:embed="rId102"/>
            <a:stretch>
              <a:fillRect/>
            </a:stretch>
          </p:blipFill>
          <p:spPr>
            <a:xfrm>
              <a:off x="6352194" y="4017225"/>
              <a:ext cx="166911" cy="187166"/>
            </a:xfrm>
            <a:prstGeom prst="rect">
              <a:avLst/>
            </a:prstGeom>
          </p:spPr>
        </p:pic>
        <p:pic>
          <p:nvPicPr>
            <p:cNvPr id="234" name="object 234"/>
            <p:cNvPicPr/>
            <p:nvPr/>
          </p:nvPicPr>
          <p:blipFill>
            <a:blip r:embed="rId95"/>
            <a:stretch>
              <a:fillRect/>
            </a:stretch>
          </p:blipFill>
          <p:spPr>
            <a:xfrm>
              <a:off x="6555498" y="4017224"/>
              <a:ext cx="145312" cy="183131"/>
            </a:xfrm>
            <a:prstGeom prst="rect">
              <a:avLst/>
            </a:prstGeom>
          </p:spPr>
        </p:pic>
      </p:grpSp>
      <p:grpSp>
        <p:nvGrpSpPr>
          <p:cNvPr id="235" name="object 235"/>
          <p:cNvGrpSpPr/>
          <p:nvPr/>
        </p:nvGrpSpPr>
        <p:grpSpPr>
          <a:xfrm>
            <a:off x="7087441" y="3953951"/>
            <a:ext cx="1071310" cy="250440"/>
            <a:chOff x="6935040" y="3953950"/>
            <a:chExt cx="1071310" cy="250440"/>
          </a:xfrm>
        </p:grpSpPr>
        <p:pic>
          <p:nvPicPr>
            <p:cNvPr id="236" name="object 236"/>
            <p:cNvPicPr/>
            <p:nvPr/>
          </p:nvPicPr>
          <p:blipFill>
            <a:blip r:embed="rId103"/>
            <a:stretch>
              <a:fillRect/>
            </a:stretch>
          </p:blipFill>
          <p:spPr>
            <a:xfrm>
              <a:off x="6935040" y="4017224"/>
              <a:ext cx="149346" cy="187166"/>
            </a:xfrm>
            <a:prstGeom prst="rect">
              <a:avLst/>
            </a:prstGeom>
          </p:spPr>
        </p:pic>
        <p:pic>
          <p:nvPicPr>
            <p:cNvPr id="237" name="object 237"/>
            <p:cNvPicPr/>
            <p:nvPr/>
          </p:nvPicPr>
          <p:blipFill>
            <a:blip r:embed="rId104"/>
            <a:stretch>
              <a:fillRect/>
            </a:stretch>
          </p:blipFill>
          <p:spPr>
            <a:xfrm>
              <a:off x="7111364" y="4017224"/>
              <a:ext cx="164138" cy="187166"/>
            </a:xfrm>
            <a:prstGeom prst="rect">
              <a:avLst/>
            </a:prstGeom>
          </p:spPr>
        </p:pic>
        <p:pic>
          <p:nvPicPr>
            <p:cNvPr id="238" name="object 238"/>
            <p:cNvPicPr/>
            <p:nvPr/>
          </p:nvPicPr>
          <p:blipFill>
            <a:blip r:embed="rId105"/>
            <a:stretch>
              <a:fillRect/>
            </a:stretch>
          </p:blipFill>
          <p:spPr>
            <a:xfrm>
              <a:off x="7311894" y="4017224"/>
              <a:ext cx="262385" cy="183131"/>
            </a:xfrm>
            <a:prstGeom prst="rect">
              <a:avLst/>
            </a:prstGeom>
          </p:spPr>
        </p:pic>
        <p:sp>
          <p:nvSpPr>
            <p:cNvPr id="239" name="object 239"/>
            <p:cNvSpPr/>
            <p:nvPr/>
          </p:nvSpPr>
          <p:spPr>
            <a:xfrm>
              <a:off x="7602597" y="3953950"/>
              <a:ext cx="29696" cy="246529"/>
            </a:xfrm>
            <a:custGeom>
              <a:avLst/>
              <a:gdLst/>
              <a:ahLst/>
              <a:cxnLst/>
              <a:rect l="l" t="t" r="r" b="b"/>
              <a:pathLst>
                <a:path w="33654" h="279400">
                  <a:moveTo>
                    <a:pt x="33528" y="76288"/>
                  </a:moveTo>
                  <a:lnTo>
                    <a:pt x="0" y="76288"/>
                  </a:lnTo>
                  <a:lnTo>
                    <a:pt x="0" y="279273"/>
                  </a:lnTo>
                  <a:lnTo>
                    <a:pt x="33528" y="279273"/>
                  </a:lnTo>
                  <a:lnTo>
                    <a:pt x="33528" y="76288"/>
                  </a:lnTo>
                  <a:close/>
                </a:path>
                <a:path w="33654" h="279400">
                  <a:moveTo>
                    <a:pt x="33528" y="0"/>
                  </a:moveTo>
                  <a:lnTo>
                    <a:pt x="0" y="0"/>
                  </a:lnTo>
                  <a:lnTo>
                    <a:pt x="0" y="39712"/>
                  </a:lnTo>
                  <a:lnTo>
                    <a:pt x="33528" y="39712"/>
                  </a:lnTo>
                  <a:lnTo>
                    <a:pt x="33528" y="0"/>
                  </a:lnTo>
                  <a:close/>
                </a:path>
              </a:pathLst>
            </a:custGeom>
            <a:solidFill>
              <a:srgbClr val="000000"/>
            </a:solidFill>
          </p:spPr>
          <p:txBody>
            <a:bodyPr wrap="square" lIns="0" tIns="0" rIns="0" bIns="0" rtlCol="0"/>
            <a:lstStyle/>
            <a:p>
              <a:endParaRPr/>
            </a:p>
          </p:txBody>
        </p:sp>
        <p:pic>
          <p:nvPicPr>
            <p:cNvPr id="240" name="object 240"/>
            <p:cNvPicPr/>
            <p:nvPr/>
          </p:nvPicPr>
          <p:blipFill>
            <a:blip r:embed="rId106"/>
            <a:stretch>
              <a:fillRect/>
            </a:stretch>
          </p:blipFill>
          <p:spPr>
            <a:xfrm>
              <a:off x="7669838" y="4017224"/>
              <a:ext cx="154809" cy="187166"/>
            </a:xfrm>
            <a:prstGeom prst="rect">
              <a:avLst/>
            </a:prstGeom>
          </p:spPr>
        </p:pic>
        <p:pic>
          <p:nvPicPr>
            <p:cNvPr id="241" name="object 241"/>
            <p:cNvPicPr/>
            <p:nvPr/>
          </p:nvPicPr>
          <p:blipFill>
            <a:blip r:embed="rId107"/>
            <a:stretch>
              <a:fillRect/>
            </a:stretch>
          </p:blipFill>
          <p:spPr>
            <a:xfrm>
              <a:off x="7842128" y="4017224"/>
              <a:ext cx="164222" cy="187166"/>
            </a:xfrm>
            <a:prstGeom prst="rect">
              <a:avLst/>
            </a:prstGeom>
          </p:spPr>
        </p:pic>
      </p:grpSp>
      <p:sp>
        <p:nvSpPr>
          <p:cNvPr id="242" name="object 242"/>
          <p:cNvSpPr/>
          <p:nvPr/>
        </p:nvSpPr>
        <p:spPr>
          <a:xfrm>
            <a:off x="8201782" y="4166740"/>
            <a:ext cx="36419" cy="83484"/>
          </a:xfrm>
          <a:custGeom>
            <a:avLst/>
            <a:gdLst/>
            <a:ahLst/>
            <a:cxnLst/>
            <a:rect l="l" t="t" r="r" b="b"/>
            <a:pathLst>
              <a:path w="41275" h="94614">
                <a:moveTo>
                  <a:pt x="10763" y="94583"/>
                </a:moveTo>
                <a:lnTo>
                  <a:pt x="0" y="79248"/>
                </a:lnTo>
                <a:lnTo>
                  <a:pt x="7715" y="76200"/>
                </a:lnTo>
                <a:lnTo>
                  <a:pt x="13811" y="71628"/>
                </a:lnTo>
                <a:lnTo>
                  <a:pt x="22955" y="38100"/>
                </a:lnTo>
                <a:lnTo>
                  <a:pt x="3048" y="38100"/>
                </a:lnTo>
                <a:lnTo>
                  <a:pt x="3048" y="0"/>
                </a:lnTo>
                <a:lnTo>
                  <a:pt x="41243" y="0"/>
                </a:lnTo>
                <a:lnTo>
                  <a:pt x="41243" y="38100"/>
                </a:lnTo>
                <a:lnTo>
                  <a:pt x="29622" y="79541"/>
                </a:lnTo>
                <a:lnTo>
                  <a:pt x="18192" y="89962"/>
                </a:lnTo>
                <a:lnTo>
                  <a:pt x="10763" y="94583"/>
                </a:lnTo>
                <a:close/>
              </a:path>
            </a:pathLst>
          </a:custGeom>
          <a:solidFill>
            <a:srgbClr val="000000"/>
          </a:solidFill>
        </p:spPr>
        <p:txBody>
          <a:bodyPr wrap="square" lIns="0" tIns="0" rIns="0" bIns="0" rtlCol="0"/>
          <a:lstStyle/>
          <a:p>
            <a:endParaRPr/>
          </a:p>
        </p:txBody>
      </p:sp>
      <p:grpSp>
        <p:nvGrpSpPr>
          <p:cNvPr id="243" name="object 243"/>
          <p:cNvGrpSpPr/>
          <p:nvPr/>
        </p:nvGrpSpPr>
        <p:grpSpPr>
          <a:xfrm>
            <a:off x="986426" y="4368614"/>
            <a:ext cx="720482" cy="250451"/>
            <a:chOff x="834026" y="4368613"/>
            <a:chExt cx="720482" cy="250451"/>
          </a:xfrm>
        </p:grpSpPr>
        <p:sp>
          <p:nvSpPr>
            <p:cNvPr id="244" name="object 244"/>
            <p:cNvSpPr/>
            <p:nvPr/>
          </p:nvSpPr>
          <p:spPr>
            <a:xfrm>
              <a:off x="834026" y="4368613"/>
              <a:ext cx="145676" cy="246529"/>
            </a:xfrm>
            <a:custGeom>
              <a:avLst/>
              <a:gdLst/>
              <a:ahLst/>
              <a:cxnLst/>
              <a:rect l="l" t="t" r="r" b="b"/>
              <a:pathLst>
                <a:path w="165100" h="279400">
                  <a:moveTo>
                    <a:pt x="164782" y="279273"/>
                  </a:moveTo>
                  <a:lnTo>
                    <a:pt x="131159" y="279273"/>
                  </a:lnTo>
                  <a:lnTo>
                    <a:pt x="131159" y="151066"/>
                  </a:lnTo>
                  <a:lnTo>
                    <a:pt x="130325" y="139326"/>
                  </a:lnTo>
                  <a:lnTo>
                    <a:pt x="106013" y="104775"/>
                  </a:lnTo>
                  <a:lnTo>
                    <a:pt x="88487" y="102298"/>
                  </a:lnTo>
                  <a:lnTo>
                    <a:pt x="80748" y="102631"/>
                  </a:lnTo>
                  <a:lnTo>
                    <a:pt x="43364" y="124706"/>
                  </a:lnTo>
                  <a:lnTo>
                    <a:pt x="33528" y="169354"/>
                  </a:lnTo>
                  <a:lnTo>
                    <a:pt x="33528" y="279273"/>
                  </a:lnTo>
                  <a:lnTo>
                    <a:pt x="0" y="279273"/>
                  </a:lnTo>
                  <a:lnTo>
                    <a:pt x="0" y="0"/>
                  </a:lnTo>
                  <a:lnTo>
                    <a:pt x="33528" y="0"/>
                  </a:lnTo>
                  <a:lnTo>
                    <a:pt x="33528" y="100774"/>
                  </a:lnTo>
                  <a:lnTo>
                    <a:pt x="46711" y="87836"/>
                  </a:lnTo>
                  <a:lnTo>
                    <a:pt x="61198" y="78783"/>
                  </a:lnTo>
                  <a:lnTo>
                    <a:pt x="77113" y="73463"/>
                  </a:lnTo>
                  <a:lnTo>
                    <a:pt x="94583" y="71723"/>
                  </a:lnTo>
                  <a:lnTo>
                    <a:pt x="105703" y="72294"/>
                  </a:lnTo>
                  <a:lnTo>
                    <a:pt x="141636" y="85750"/>
                  </a:lnTo>
                  <a:lnTo>
                    <a:pt x="163246" y="124777"/>
                  </a:lnTo>
                  <a:lnTo>
                    <a:pt x="164782" y="151066"/>
                  </a:lnTo>
                  <a:lnTo>
                    <a:pt x="164782" y="279273"/>
                  </a:lnTo>
                  <a:close/>
                </a:path>
              </a:pathLst>
            </a:custGeom>
            <a:solidFill>
              <a:srgbClr val="000000"/>
            </a:solidFill>
          </p:spPr>
          <p:txBody>
            <a:bodyPr wrap="square" lIns="0" tIns="0" rIns="0" bIns="0" rtlCol="0"/>
            <a:lstStyle/>
            <a:p>
              <a:endParaRPr/>
            </a:p>
          </p:txBody>
        </p:sp>
        <p:pic>
          <p:nvPicPr>
            <p:cNvPr id="245" name="object 245"/>
            <p:cNvPicPr/>
            <p:nvPr/>
          </p:nvPicPr>
          <p:blipFill>
            <a:blip r:embed="rId108"/>
            <a:stretch>
              <a:fillRect/>
            </a:stretch>
          </p:blipFill>
          <p:spPr>
            <a:xfrm>
              <a:off x="1015728" y="4431898"/>
              <a:ext cx="164222" cy="187166"/>
            </a:xfrm>
            <a:prstGeom prst="rect">
              <a:avLst/>
            </a:prstGeom>
          </p:spPr>
        </p:pic>
        <p:pic>
          <p:nvPicPr>
            <p:cNvPr id="246" name="object 246"/>
            <p:cNvPicPr/>
            <p:nvPr/>
          </p:nvPicPr>
          <p:blipFill>
            <a:blip r:embed="rId109"/>
            <a:stretch>
              <a:fillRect/>
            </a:stretch>
          </p:blipFill>
          <p:spPr>
            <a:xfrm>
              <a:off x="1218948" y="4431898"/>
              <a:ext cx="145396" cy="183131"/>
            </a:xfrm>
            <a:prstGeom prst="rect">
              <a:avLst/>
            </a:prstGeom>
          </p:spPr>
        </p:pic>
        <p:sp>
          <p:nvSpPr>
            <p:cNvPr id="247" name="object 247"/>
            <p:cNvSpPr/>
            <p:nvPr/>
          </p:nvSpPr>
          <p:spPr>
            <a:xfrm>
              <a:off x="1399306" y="4368613"/>
              <a:ext cx="155201" cy="250451"/>
            </a:xfrm>
            <a:custGeom>
              <a:avLst/>
              <a:gdLst/>
              <a:ahLst/>
              <a:cxnLst/>
              <a:rect l="l" t="t" r="r" b="b"/>
              <a:pathLst>
                <a:path w="175894" h="283845">
                  <a:moveTo>
                    <a:pt x="141076" y="256317"/>
                  </a:moveTo>
                  <a:lnTo>
                    <a:pt x="90011" y="256317"/>
                  </a:lnTo>
                  <a:lnTo>
                    <a:pt x="101107" y="255174"/>
                  </a:lnTo>
                  <a:lnTo>
                    <a:pt x="111347" y="251745"/>
                  </a:lnTo>
                  <a:lnTo>
                    <a:pt x="140493" y="214407"/>
                  </a:lnTo>
                  <a:lnTo>
                    <a:pt x="144875" y="181641"/>
                  </a:lnTo>
                  <a:lnTo>
                    <a:pt x="143756" y="162203"/>
                  </a:lnTo>
                  <a:lnTo>
                    <a:pt x="128111" y="120586"/>
                  </a:lnTo>
                  <a:lnTo>
                    <a:pt x="88487" y="100774"/>
                  </a:lnTo>
                  <a:lnTo>
                    <a:pt x="141827" y="100774"/>
                  </a:lnTo>
                  <a:lnTo>
                    <a:pt x="141827" y="0"/>
                  </a:lnTo>
                  <a:lnTo>
                    <a:pt x="175450" y="0"/>
                  </a:lnTo>
                  <a:lnTo>
                    <a:pt x="175450" y="253269"/>
                  </a:lnTo>
                  <a:lnTo>
                    <a:pt x="143351" y="253269"/>
                  </a:lnTo>
                  <a:lnTo>
                    <a:pt x="141076" y="256317"/>
                  </a:lnTo>
                  <a:close/>
                </a:path>
                <a:path w="175894" h="283845">
                  <a:moveTo>
                    <a:pt x="86963" y="283845"/>
                  </a:moveTo>
                  <a:lnTo>
                    <a:pt x="42672" y="271653"/>
                  </a:lnTo>
                  <a:lnTo>
                    <a:pt x="10668" y="233457"/>
                  </a:lnTo>
                  <a:lnTo>
                    <a:pt x="595" y="193984"/>
                  </a:lnTo>
                  <a:lnTo>
                    <a:pt x="0" y="178498"/>
                  </a:lnTo>
                  <a:lnTo>
                    <a:pt x="595" y="163925"/>
                  </a:lnTo>
                  <a:lnTo>
                    <a:pt x="10668" y="123634"/>
                  </a:lnTo>
                  <a:lnTo>
                    <a:pt x="41148" y="85439"/>
                  </a:lnTo>
                  <a:lnTo>
                    <a:pt x="85439" y="71723"/>
                  </a:lnTo>
                  <a:lnTo>
                    <a:pt x="94321" y="72270"/>
                  </a:lnTo>
                  <a:lnTo>
                    <a:pt x="131540" y="88880"/>
                  </a:lnTo>
                  <a:lnTo>
                    <a:pt x="141827" y="100774"/>
                  </a:lnTo>
                  <a:lnTo>
                    <a:pt x="88487" y="100774"/>
                  </a:lnTo>
                  <a:lnTo>
                    <a:pt x="77603" y="101917"/>
                  </a:lnTo>
                  <a:lnTo>
                    <a:pt x="44053" y="129635"/>
                  </a:lnTo>
                  <a:lnTo>
                    <a:pt x="35052" y="178498"/>
                  </a:lnTo>
                  <a:lnTo>
                    <a:pt x="36171" y="196817"/>
                  </a:lnTo>
                  <a:lnTo>
                    <a:pt x="51816" y="236505"/>
                  </a:lnTo>
                  <a:lnTo>
                    <a:pt x="90011" y="256317"/>
                  </a:lnTo>
                  <a:lnTo>
                    <a:pt x="141076" y="256317"/>
                  </a:lnTo>
                  <a:lnTo>
                    <a:pt x="133040" y="267088"/>
                  </a:lnTo>
                  <a:lnTo>
                    <a:pt x="120300" y="276594"/>
                  </a:lnTo>
                  <a:lnTo>
                    <a:pt x="104989" y="282081"/>
                  </a:lnTo>
                  <a:lnTo>
                    <a:pt x="86963" y="283845"/>
                  </a:lnTo>
                  <a:close/>
                </a:path>
                <a:path w="175894" h="283845">
                  <a:moveTo>
                    <a:pt x="175450" y="279273"/>
                  </a:moveTo>
                  <a:lnTo>
                    <a:pt x="143351" y="279273"/>
                  </a:lnTo>
                  <a:lnTo>
                    <a:pt x="143351" y="253269"/>
                  </a:lnTo>
                  <a:lnTo>
                    <a:pt x="175450" y="253269"/>
                  </a:lnTo>
                  <a:lnTo>
                    <a:pt x="175450" y="279273"/>
                  </a:lnTo>
                  <a:close/>
                </a:path>
              </a:pathLst>
            </a:custGeom>
            <a:solidFill>
              <a:srgbClr val="000000"/>
            </a:solidFill>
          </p:spPr>
          <p:txBody>
            <a:bodyPr wrap="square" lIns="0" tIns="0" rIns="0" bIns="0" rtlCol="0"/>
            <a:lstStyle/>
            <a:p>
              <a:endParaRPr/>
            </a:p>
          </p:txBody>
        </p:sp>
      </p:grpSp>
      <p:sp>
        <p:nvSpPr>
          <p:cNvPr id="248" name="object 248"/>
          <p:cNvSpPr/>
          <p:nvPr/>
        </p:nvSpPr>
        <p:spPr>
          <a:xfrm>
            <a:off x="1754841" y="4368950"/>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sp>
        <p:nvSpPr>
          <p:cNvPr id="249" name="object 249"/>
          <p:cNvSpPr/>
          <p:nvPr/>
        </p:nvSpPr>
        <p:spPr>
          <a:xfrm>
            <a:off x="1831658" y="4368612"/>
            <a:ext cx="29696" cy="246529"/>
          </a:xfrm>
          <a:custGeom>
            <a:avLst/>
            <a:gdLst/>
            <a:ahLst/>
            <a:cxnLst/>
            <a:rect l="l" t="t" r="r" b="b"/>
            <a:pathLst>
              <a:path w="33655" h="279400">
                <a:moveTo>
                  <a:pt x="33528" y="76301"/>
                </a:moveTo>
                <a:lnTo>
                  <a:pt x="0" y="76301"/>
                </a:lnTo>
                <a:lnTo>
                  <a:pt x="0" y="279273"/>
                </a:lnTo>
                <a:lnTo>
                  <a:pt x="33528" y="279273"/>
                </a:lnTo>
                <a:lnTo>
                  <a:pt x="33528" y="76301"/>
                </a:lnTo>
                <a:close/>
              </a:path>
              <a:path w="33655" h="279400">
                <a:moveTo>
                  <a:pt x="33528" y="0"/>
                </a:moveTo>
                <a:lnTo>
                  <a:pt x="0" y="0"/>
                </a:lnTo>
                <a:lnTo>
                  <a:pt x="0" y="39725"/>
                </a:lnTo>
                <a:lnTo>
                  <a:pt x="33528" y="39725"/>
                </a:lnTo>
                <a:lnTo>
                  <a:pt x="33528" y="0"/>
                </a:lnTo>
                <a:close/>
              </a:path>
            </a:pathLst>
          </a:custGeom>
          <a:solidFill>
            <a:srgbClr val="000000"/>
          </a:solidFill>
        </p:spPr>
        <p:txBody>
          <a:bodyPr wrap="square" lIns="0" tIns="0" rIns="0" bIns="0" rtlCol="0"/>
          <a:lstStyle/>
          <a:p>
            <a:endParaRPr/>
          </a:p>
        </p:txBody>
      </p:sp>
      <p:grpSp>
        <p:nvGrpSpPr>
          <p:cNvPr id="250" name="object 250"/>
          <p:cNvGrpSpPr/>
          <p:nvPr/>
        </p:nvGrpSpPr>
        <p:grpSpPr>
          <a:xfrm>
            <a:off x="1907044" y="4431899"/>
            <a:ext cx="339147" cy="256055"/>
            <a:chOff x="1754644" y="4431898"/>
            <a:chExt cx="339147" cy="256055"/>
          </a:xfrm>
        </p:grpSpPr>
        <p:pic>
          <p:nvPicPr>
            <p:cNvPr id="251" name="object 251"/>
            <p:cNvPicPr/>
            <p:nvPr/>
          </p:nvPicPr>
          <p:blipFill>
            <a:blip r:embed="rId110"/>
            <a:stretch>
              <a:fillRect/>
            </a:stretch>
          </p:blipFill>
          <p:spPr>
            <a:xfrm>
              <a:off x="1754644" y="4431898"/>
              <a:ext cx="145312" cy="183131"/>
            </a:xfrm>
            <a:prstGeom prst="rect">
              <a:avLst/>
            </a:prstGeom>
          </p:spPr>
        </p:pic>
        <p:sp>
          <p:nvSpPr>
            <p:cNvPr id="252" name="object 252"/>
            <p:cNvSpPr/>
            <p:nvPr/>
          </p:nvSpPr>
          <p:spPr>
            <a:xfrm>
              <a:off x="1936348" y="4431898"/>
              <a:ext cx="157443" cy="256054"/>
            </a:xfrm>
            <a:custGeom>
              <a:avLst/>
              <a:gdLst/>
              <a:ahLst/>
              <a:cxnLst/>
              <a:rect l="l" t="t" r="r" b="b"/>
              <a:pathLst>
                <a:path w="178435" h="290195">
                  <a:moveTo>
                    <a:pt x="86963" y="207549"/>
                  </a:moveTo>
                  <a:lnTo>
                    <a:pt x="35434" y="190793"/>
                  </a:lnTo>
                  <a:lnTo>
                    <a:pt x="5715" y="144577"/>
                  </a:lnTo>
                  <a:lnTo>
                    <a:pt x="0" y="105251"/>
                  </a:lnTo>
                  <a:lnTo>
                    <a:pt x="595" y="90916"/>
                  </a:lnTo>
                  <a:lnTo>
                    <a:pt x="10668" y="51911"/>
                  </a:lnTo>
                  <a:lnTo>
                    <a:pt x="41148" y="13715"/>
                  </a:lnTo>
                  <a:lnTo>
                    <a:pt x="86963" y="0"/>
                  </a:lnTo>
                  <a:lnTo>
                    <a:pt x="104394" y="1954"/>
                  </a:lnTo>
                  <a:lnTo>
                    <a:pt x="120110" y="7631"/>
                  </a:lnTo>
                  <a:lnTo>
                    <a:pt x="134112" y="16756"/>
                  </a:lnTo>
                  <a:lnTo>
                    <a:pt x="146399" y="29051"/>
                  </a:lnTo>
                  <a:lnTo>
                    <a:pt x="90011" y="29051"/>
                  </a:lnTo>
                  <a:lnTo>
                    <a:pt x="79073" y="30194"/>
                  </a:lnTo>
                  <a:lnTo>
                    <a:pt x="44696" y="57626"/>
                  </a:lnTo>
                  <a:lnTo>
                    <a:pt x="35052" y="102203"/>
                  </a:lnTo>
                  <a:lnTo>
                    <a:pt x="35933" y="121403"/>
                  </a:lnTo>
                  <a:lnTo>
                    <a:pt x="50292" y="161734"/>
                  </a:lnTo>
                  <a:lnTo>
                    <a:pt x="90011" y="180022"/>
                  </a:lnTo>
                  <a:lnTo>
                    <a:pt x="178403" y="180022"/>
                  </a:lnTo>
                  <a:lnTo>
                    <a:pt x="178364" y="181546"/>
                  </a:lnTo>
                  <a:lnTo>
                    <a:pt x="143351" y="181546"/>
                  </a:lnTo>
                  <a:lnTo>
                    <a:pt x="131325" y="192722"/>
                  </a:lnTo>
                  <a:lnTo>
                    <a:pt x="118014" y="200870"/>
                  </a:lnTo>
                  <a:lnTo>
                    <a:pt x="103274" y="205857"/>
                  </a:lnTo>
                  <a:lnTo>
                    <a:pt x="86963" y="207549"/>
                  </a:lnTo>
                  <a:close/>
                </a:path>
                <a:path w="178435" h="290195">
                  <a:moveTo>
                    <a:pt x="178403" y="180022"/>
                  </a:moveTo>
                  <a:lnTo>
                    <a:pt x="90011" y="180022"/>
                  </a:lnTo>
                  <a:lnTo>
                    <a:pt x="101774" y="178879"/>
                  </a:lnTo>
                  <a:lnTo>
                    <a:pt x="112109" y="175450"/>
                  </a:lnTo>
                  <a:lnTo>
                    <a:pt x="142017" y="137910"/>
                  </a:lnTo>
                  <a:lnTo>
                    <a:pt x="146306" y="105251"/>
                  </a:lnTo>
                  <a:lnTo>
                    <a:pt x="146299" y="102203"/>
                  </a:lnTo>
                  <a:lnTo>
                    <a:pt x="136755" y="58507"/>
                  </a:lnTo>
                  <a:lnTo>
                    <a:pt x="101131" y="30194"/>
                  </a:lnTo>
                  <a:lnTo>
                    <a:pt x="90011" y="29051"/>
                  </a:lnTo>
                  <a:lnTo>
                    <a:pt x="146399" y="29051"/>
                  </a:lnTo>
                  <a:lnTo>
                    <a:pt x="146399" y="4571"/>
                  </a:lnTo>
                  <a:lnTo>
                    <a:pt x="178403" y="4571"/>
                  </a:lnTo>
                  <a:lnTo>
                    <a:pt x="178403" y="180022"/>
                  </a:lnTo>
                  <a:close/>
                </a:path>
                <a:path w="178435" h="290195">
                  <a:moveTo>
                    <a:pt x="158767" y="262413"/>
                  </a:moveTo>
                  <a:lnTo>
                    <a:pt x="86963" y="262413"/>
                  </a:lnTo>
                  <a:lnTo>
                    <a:pt x="97821" y="261604"/>
                  </a:lnTo>
                  <a:lnTo>
                    <a:pt x="107537" y="259365"/>
                  </a:lnTo>
                  <a:lnTo>
                    <a:pt x="137683" y="233529"/>
                  </a:lnTo>
                  <a:lnTo>
                    <a:pt x="143351" y="181546"/>
                  </a:lnTo>
                  <a:lnTo>
                    <a:pt x="178364" y="181546"/>
                  </a:lnTo>
                  <a:lnTo>
                    <a:pt x="176117" y="221063"/>
                  </a:lnTo>
                  <a:lnTo>
                    <a:pt x="163210" y="256890"/>
                  </a:lnTo>
                  <a:lnTo>
                    <a:pt x="158767" y="262413"/>
                  </a:lnTo>
                  <a:close/>
                </a:path>
                <a:path w="178435" h="290195">
                  <a:moveTo>
                    <a:pt x="86963" y="289940"/>
                  </a:moveTo>
                  <a:lnTo>
                    <a:pt x="39720" y="280899"/>
                  </a:lnTo>
                  <a:lnTo>
                    <a:pt x="11620" y="253269"/>
                  </a:lnTo>
                  <a:lnTo>
                    <a:pt x="6096" y="224313"/>
                  </a:lnTo>
                  <a:lnTo>
                    <a:pt x="39624" y="230409"/>
                  </a:lnTo>
                  <a:lnTo>
                    <a:pt x="41148" y="239553"/>
                  </a:lnTo>
                  <a:lnTo>
                    <a:pt x="45720" y="247173"/>
                  </a:lnTo>
                  <a:lnTo>
                    <a:pt x="86963" y="262413"/>
                  </a:lnTo>
                  <a:lnTo>
                    <a:pt x="158767" y="262413"/>
                  </a:lnTo>
                  <a:lnTo>
                    <a:pt x="156305" y="265473"/>
                  </a:lnTo>
                  <a:lnTo>
                    <a:pt x="115157" y="287464"/>
                  </a:lnTo>
                  <a:lnTo>
                    <a:pt x="101488" y="289345"/>
                  </a:lnTo>
                  <a:lnTo>
                    <a:pt x="86963" y="289940"/>
                  </a:lnTo>
                  <a:close/>
                </a:path>
              </a:pathLst>
            </a:custGeom>
            <a:solidFill>
              <a:srgbClr val="000000"/>
            </a:solidFill>
          </p:spPr>
          <p:txBody>
            <a:bodyPr wrap="square" lIns="0" tIns="0" rIns="0" bIns="0" rtlCol="0"/>
            <a:lstStyle/>
            <a:p>
              <a:endParaRPr/>
            </a:p>
          </p:txBody>
        </p:sp>
      </p:grpSp>
      <p:grpSp>
        <p:nvGrpSpPr>
          <p:cNvPr id="253" name="object 253"/>
          <p:cNvGrpSpPr/>
          <p:nvPr/>
        </p:nvGrpSpPr>
        <p:grpSpPr>
          <a:xfrm>
            <a:off x="2419798" y="4431899"/>
            <a:ext cx="626380" cy="256251"/>
            <a:chOff x="2267398" y="4431898"/>
            <a:chExt cx="626380" cy="256251"/>
          </a:xfrm>
        </p:grpSpPr>
        <p:sp>
          <p:nvSpPr>
            <p:cNvPr id="254" name="object 254"/>
            <p:cNvSpPr/>
            <p:nvPr/>
          </p:nvSpPr>
          <p:spPr>
            <a:xfrm>
              <a:off x="2267398" y="4431898"/>
              <a:ext cx="242607" cy="183216"/>
            </a:xfrm>
            <a:custGeom>
              <a:avLst/>
              <a:gdLst/>
              <a:ahLst/>
              <a:cxnLst/>
              <a:rect l="l" t="t" r="r" b="b"/>
              <a:pathLst>
                <a:path w="274955" h="207645">
                  <a:moveTo>
                    <a:pt x="274605" y="207549"/>
                  </a:moveTo>
                  <a:lnTo>
                    <a:pt x="240982" y="207549"/>
                  </a:lnTo>
                  <a:lnTo>
                    <a:pt x="240982" y="80867"/>
                  </a:lnTo>
                  <a:lnTo>
                    <a:pt x="240696" y="71175"/>
                  </a:lnTo>
                  <a:lnTo>
                    <a:pt x="239839" y="62769"/>
                  </a:lnTo>
                  <a:lnTo>
                    <a:pt x="238410" y="55792"/>
                  </a:lnTo>
                  <a:lnTo>
                    <a:pt x="236410" y="50387"/>
                  </a:lnTo>
                  <a:lnTo>
                    <a:pt x="234886" y="44291"/>
                  </a:lnTo>
                  <a:lnTo>
                    <a:pt x="230314" y="39719"/>
                  </a:lnTo>
                  <a:lnTo>
                    <a:pt x="224218" y="36671"/>
                  </a:lnTo>
                  <a:lnTo>
                    <a:pt x="219646" y="32099"/>
                  </a:lnTo>
                  <a:lnTo>
                    <a:pt x="212026" y="30575"/>
                  </a:lnTo>
                  <a:lnTo>
                    <a:pt x="204406" y="30575"/>
                  </a:lnTo>
                  <a:lnTo>
                    <a:pt x="163115" y="52292"/>
                  </a:lnTo>
                  <a:lnTo>
                    <a:pt x="154114" y="90011"/>
                  </a:lnTo>
                  <a:lnTo>
                    <a:pt x="154114" y="207549"/>
                  </a:lnTo>
                  <a:lnTo>
                    <a:pt x="120491" y="207549"/>
                  </a:lnTo>
                  <a:lnTo>
                    <a:pt x="120491" y="76295"/>
                  </a:lnTo>
                  <a:lnTo>
                    <a:pt x="119919" y="65460"/>
                  </a:lnTo>
                  <a:lnTo>
                    <a:pt x="93345" y="31170"/>
                  </a:lnTo>
                  <a:lnTo>
                    <a:pt x="83915" y="30575"/>
                  </a:lnTo>
                  <a:lnTo>
                    <a:pt x="77081" y="30908"/>
                  </a:lnTo>
                  <a:lnTo>
                    <a:pt x="42576" y="53625"/>
                  </a:lnTo>
                  <a:lnTo>
                    <a:pt x="33623" y="102203"/>
                  </a:lnTo>
                  <a:lnTo>
                    <a:pt x="33623" y="207549"/>
                  </a:lnTo>
                  <a:lnTo>
                    <a:pt x="0" y="207549"/>
                  </a:lnTo>
                  <a:lnTo>
                    <a:pt x="0" y="4572"/>
                  </a:lnTo>
                  <a:lnTo>
                    <a:pt x="30480" y="4572"/>
                  </a:lnTo>
                  <a:lnTo>
                    <a:pt x="30480" y="33623"/>
                  </a:lnTo>
                  <a:lnTo>
                    <a:pt x="35654" y="26114"/>
                  </a:lnTo>
                  <a:lnTo>
                    <a:pt x="72866" y="2286"/>
                  </a:lnTo>
                  <a:lnTo>
                    <a:pt x="91535" y="0"/>
                  </a:lnTo>
                  <a:lnTo>
                    <a:pt x="102417" y="571"/>
                  </a:lnTo>
                  <a:lnTo>
                    <a:pt x="141339" y="21157"/>
                  </a:lnTo>
                  <a:lnTo>
                    <a:pt x="149542" y="36671"/>
                  </a:lnTo>
                  <a:lnTo>
                    <a:pt x="162091" y="20614"/>
                  </a:lnTo>
                  <a:lnTo>
                    <a:pt x="176783" y="9155"/>
                  </a:lnTo>
                  <a:lnTo>
                    <a:pt x="193476" y="2287"/>
                  </a:lnTo>
                  <a:lnTo>
                    <a:pt x="212026" y="0"/>
                  </a:lnTo>
                  <a:lnTo>
                    <a:pt x="226043" y="1119"/>
                  </a:lnTo>
                  <a:lnTo>
                    <a:pt x="264961" y="26844"/>
                  </a:lnTo>
                  <a:lnTo>
                    <a:pt x="274605" y="68675"/>
                  </a:lnTo>
                  <a:lnTo>
                    <a:pt x="274605" y="207549"/>
                  </a:lnTo>
                  <a:close/>
                </a:path>
              </a:pathLst>
            </a:custGeom>
            <a:solidFill>
              <a:srgbClr val="000000"/>
            </a:solidFill>
          </p:spPr>
          <p:txBody>
            <a:bodyPr wrap="square" lIns="0" tIns="0" rIns="0" bIns="0" rtlCol="0"/>
            <a:lstStyle/>
            <a:p>
              <a:endParaRPr/>
            </a:p>
          </p:txBody>
        </p:sp>
        <p:pic>
          <p:nvPicPr>
            <p:cNvPr id="255" name="object 255"/>
            <p:cNvPicPr/>
            <p:nvPr/>
          </p:nvPicPr>
          <p:blipFill>
            <a:blip r:embed="rId111"/>
            <a:stretch>
              <a:fillRect/>
            </a:stretch>
          </p:blipFill>
          <p:spPr>
            <a:xfrm>
              <a:off x="2544659" y="4431898"/>
              <a:ext cx="164222" cy="187166"/>
            </a:xfrm>
            <a:prstGeom prst="rect">
              <a:avLst/>
            </a:prstGeom>
          </p:spPr>
        </p:pic>
        <p:sp>
          <p:nvSpPr>
            <p:cNvPr id="256" name="object 256"/>
            <p:cNvSpPr/>
            <p:nvPr/>
          </p:nvSpPr>
          <p:spPr>
            <a:xfrm>
              <a:off x="2729052" y="4436016"/>
              <a:ext cx="164726" cy="252132"/>
            </a:xfrm>
            <a:custGeom>
              <a:avLst/>
              <a:gdLst/>
              <a:ahLst/>
              <a:cxnLst/>
              <a:rect l="l" t="t" r="r" b="b"/>
              <a:pathLst>
                <a:path w="186689" h="285750">
                  <a:moveTo>
                    <a:pt x="39623" y="285273"/>
                  </a:moveTo>
                  <a:lnTo>
                    <a:pt x="33527" y="285273"/>
                  </a:lnTo>
                  <a:lnTo>
                    <a:pt x="25907" y="283749"/>
                  </a:lnTo>
                  <a:lnTo>
                    <a:pt x="18287" y="280701"/>
                  </a:lnTo>
                  <a:lnTo>
                    <a:pt x="13715" y="248697"/>
                  </a:lnTo>
                  <a:lnTo>
                    <a:pt x="21335" y="251745"/>
                  </a:lnTo>
                  <a:lnTo>
                    <a:pt x="41147" y="251745"/>
                  </a:lnTo>
                  <a:lnTo>
                    <a:pt x="70746" y="221432"/>
                  </a:lnTo>
                  <a:lnTo>
                    <a:pt x="74771" y="212026"/>
                  </a:lnTo>
                  <a:lnTo>
                    <a:pt x="74771" y="210502"/>
                  </a:lnTo>
                  <a:lnTo>
                    <a:pt x="77819" y="204406"/>
                  </a:lnTo>
                  <a:lnTo>
                    <a:pt x="0" y="0"/>
                  </a:lnTo>
                  <a:lnTo>
                    <a:pt x="36575" y="0"/>
                  </a:lnTo>
                  <a:lnTo>
                    <a:pt x="79343" y="117443"/>
                  </a:lnTo>
                  <a:lnTo>
                    <a:pt x="83653" y="128898"/>
                  </a:lnTo>
                  <a:lnTo>
                    <a:pt x="87534" y="140505"/>
                  </a:lnTo>
                  <a:lnTo>
                    <a:pt x="91130" y="152416"/>
                  </a:lnTo>
                  <a:lnTo>
                    <a:pt x="94583" y="164782"/>
                  </a:lnTo>
                  <a:lnTo>
                    <a:pt x="97154" y="153297"/>
                  </a:lnTo>
                  <a:lnTo>
                    <a:pt x="100298" y="141839"/>
                  </a:lnTo>
                  <a:lnTo>
                    <a:pt x="104012" y="130398"/>
                  </a:lnTo>
                  <a:lnTo>
                    <a:pt x="108299" y="118967"/>
                  </a:lnTo>
                  <a:lnTo>
                    <a:pt x="151066" y="0"/>
                  </a:lnTo>
                  <a:lnTo>
                    <a:pt x="186118" y="0"/>
                  </a:lnTo>
                  <a:lnTo>
                    <a:pt x="108299" y="207454"/>
                  </a:lnTo>
                  <a:lnTo>
                    <a:pt x="102869" y="222314"/>
                  </a:lnTo>
                  <a:lnTo>
                    <a:pt x="85177" y="260723"/>
                  </a:lnTo>
                  <a:lnTo>
                    <a:pt x="48275" y="284726"/>
                  </a:lnTo>
                  <a:lnTo>
                    <a:pt x="39623" y="285273"/>
                  </a:lnTo>
                  <a:close/>
                </a:path>
              </a:pathLst>
            </a:custGeom>
            <a:solidFill>
              <a:srgbClr val="000000"/>
            </a:solidFill>
          </p:spPr>
          <p:txBody>
            <a:bodyPr wrap="square" lIns="0" tIns="0" rIns="0" bIns="0" rtlCol="0"/>
            <a:lstStyle/>
            <a:p>
              <a:endParaRPr/>
            </a:p>
          </p:txBody>
        </p:sp>
      </p:grpSp>
      <p:grpSp>
        <p:nvGrpSpPr>
          <p:cNvPr id="257" name="object 257"/>
          <p:cNvGrpSpPr/>
          <p:nvPr/>
        </p:nvGrpSpPr>
        <p:grpSpPr>
          <a:xfrm>
            <a:off x="3189641" y="4368950"/>
            <a:ext cx="607051" cy="250115"/>
            <a:chOff x="3037241" y="4368949"/>
            <a:chExt cx="607051" cy="250115"/>
          </a:xfrm>
        </p:grpSpPr>
        <p:pic>
          <p:nvPicPr>
            <p:cNvPr id="258" name="object 258"/>
            <p:cNvPicPr/>
            <p:nvPr/>
          </p:nvPicPr>
          <p:blipFill>
            <a:blip r:embed="rId112"/>
            <a:stretch>
              <a:fillRect/>
            </a:stretch>
          </p:blipFill>
          <p:spPr>
            <a:xfrm>
              <a:off x="3037241" y="4431898"/>
              <a:ext cx="164222" cy="187166"/>
            </a:xfrm>
            <a:prstGeom prst="rect">
              <a:avLst/>
            </a:prstGeom>
          </p:spPr>
        </p:pic>
        <p:sp>
          <p:nvSpPr>
            <p:cNvPr id="259" name="object 259"/>
            <p:cNvSpPr/>
            <p:nvPr/>
          </p:nvSpPr>
          <p:spPr>
            <a:xfrm>
              <a:off x="3237603" y="4368949"/>
              <a:ext cx="31376" cy="247650"/>
            </a:xfrm>
            <a:custGeom>
              <a:avLst/>
              <a:gdLst/>
              <a:ahLst/>
              <a:cxnLst/>
              <a:rect l="l" t="t" r="r" b="b"/>
              <a:pathLst>
                <a:path w="35560" h="280670">
                  <a:moveTo>
                    <a:pt x="35052" y="280416"/>
                  </a:moveTo>
                  <a:lnTo>
                    <a:pt x="0" y="280416"/>
                  </a:lnTo>
                  <a:lnTo>
                    <a:pt x="0" y="0"/>
                  </a:lnTo>
                  <a:lnTo>
                    <a:pt x="35052" y="0"/>
                  </a:lnTo>
                  <a:lnTo>
                    <a:pt x="35052" y="280416"/>
                  </a:lnTo>
                  <a:close/>
                </a:path>
              </a:pathLst>
            </a:custGeom>
            <a:solidFill>
              <a:srgbClr val="000000"/>
            </a:solidFill>
          </p:spPr>
          <p:txBody>
            <a:bodyPr wrap="square" lIns="0" tIns="0" rIns="0" bIns="0" rtlCol="0"/>
            <a:lstStyle/>
            <a:p>
              <a:endParaRPr/>
            </a:p>
          </p:txBody>
        </p:sp>
        <p:pic>
          <p:nvPicPr>
            <p:cNvPr id="260" name="object 260"/>
            <p:cNvPicPr/>
            <p:nvPr/>
          </p:nvPicPr>
          <p:blipFill>
            <a:blip r:embed="rId113"/>
            <a:stretch>
              <a:fillRect/>
            </a:stretch>
          </p:blipFill>
          <p:spPr>
            <a:xfrm>
              <a:off x="3303746" y="4431898"/>
              <a:ext cx="148085" cy="187166"/>
            </a:xfrm>
            <a:prstGeom prst="rect">
              <a:avLst/>
            </a:prstGeom>
          </p:spPr>
        </p:pic>
        <p:pic>
          <p:nvPicPr>
            <p:cNvPr id="261" name="object 261"/>
            <p:cNvPicPr/>
            <p:nvPr/>
          </p:nvPicPr>
          <p:blipFill>
            <a:blip r:embed="rId114"/>
            <a:stretch>
              <a:fillRect/>
            </a:stretch>
          </p:blipFill>
          <p:spPr>
            <a:xfrm>
              <a:off x="3477381" y="4431898"/>
              <a:ext cx="166911" cy="187166"/>
            </a:xfrm>
            <a:prstGeom prst="rect">
              <a:avLst/>
            </a:prstGeom>
          </p:spPr>
        </p:pic>
      </p:grpSp>
      <p:grpSp>
        <p:nvGrpSpPr>
          <p:cNvPr id="262" name="object 262"/>
          <p:cNvGrpSpPr/>
          <p:nvPr/>
        </p:nvGrpSpPr>
        <p:grpSpPr>
          <a:xfrm>
            <a:off x="3960915" y="4368614"/>
            <a:ext cx="345841" cy="250451"/>
            <a:chOff x="3808514" y="4368613"/>
            <a:chExt cx="345841" cy="250451"/>
          </a:xfrm>
        </p:grpSpPr>
        <p:sp>
          <p:nvSpPr>
            <p:cNvPr id="263" name="object 263"/>
            <p:cNvSpPr/>
            <p:nvPr/>
          </p:nvSpPr>
          <p:spPr>
            <a:xfrm>
              <a:off x="3808514" y="4368613"/>
              <a:ext cx="155201" cy="250451"/>
            </a:xfrm>
            <a:custGeom>
              <a:avLst/>
              <a:gdLst/>
              <a:ahLst/>
              <a:cxnLst/>
              <a:rect l="l" t="t" r="r" b="b"/>
              <a:pathLst>
                <a:path w="175895" h="283845">
                  <a:moveTo>
                    <a:pt x="32004" y="279273"/>
                  </a:moveTo>
                  <a:lnTo>
                    <a:pt x="0" y="279273"/>
                  </a:lnTo>
                  <a:lnTo>
                    <a:pt x="0" y="0"/>
                  </a:lnTo>
                  <a:lnTo>
                    <a:pt x="35052" y="0"/>
                  </a:lnTo>
                  <a:lnTo>
                    <a:pt x="35052" y="99250"/>
                  </a:lnTo>
                  <a:lnTo>
                    <a:pt x="151268" y="99250"/>
                  </a:lnTo>
                  <a:lnTo>
                    <a:pt x="152495" y="100774"/>
                  </a:lnTo>
                  <a:lnTo>
                    <a:pt x="86868" y="100774"/>
                  </a:lnTo>
                  <a:lnTo>
                    <a:pt x="75985" y="101941"/>
                  </a:lnTo>
                  <a:lnTo>
                    <a:pt x="41005" y="131111"/>
                  </a:lnTo>
                  <a:lnTo>
                    <a:pt x="32083" y="175450"/>
                  </a:lnTo>
                  <a:lnTo>
                    <a:pt x="32055" y="178498"/>
                  </a:lnTo>
                  <a:lnTo>
                    <a:pt x="32575" y="193912"/>
                  </a:lnTo>
                  <a:lnTo>
                    <a:pt x="49982" y="240887"/>
                  </a:lnTo>
                  <a:lnTo>
                    <a:pt x="73681" y="254793"/>
                  </a:lnTo>
                  <a:lnTo>
                    <a:pt x="32004" y="254793"/>
                  </a:lnTo>
                  <a:lnTo>
                    <a:pt x="32004" y="279273"/>
                  </a:lnTo>
                  <a:close/>
                </a:path>
                <a:path w="175895" h="283845">
                  <a:moveTo>
                    <a:pt x="151268" y="99250"/>
                  </a:moveTo>
                  <a:lnTo>
                    <a:pt x="35052" y="99250"/>
                  </a:lnTo>
                  <a:lnTo>
                    <a:pt x="46196" y="87193"/>
                  </a:lnTo>
                  <a:lnTo>
                    <a:pt x="59055" y="78593"/>
                  </a:lnTo>
                  <a:lnTo>
                    <a:pt x="73628" y="73439"/>
                  </a:lnTo>
                  <a:lnTo>
                    <a:pt x="89916" y="71723"/>
                  </a:lnTo>
                  <a:lnTo>
                    <a:pt x="99051" y="72270"/>
                  </a:lnTo>
                  <a:lnTo>
                    <a:pt x="141065" y="88880"/>
                  </a:lnTo>
                  <a:lnTo>
                    <a:pt x="151268" y="99250"/>
                  </a:lnTo>
                  <a:close/>
                </a:path>
                <a:path w="175895" h="283845">
                  <a:moveTo>
                    <a:pt x="149447" y="256317"/>
                  </a:moveTo>
                  <a:lnTo>
                    <a:pt x="85344" y="256317"/>
                  </a:lnTo>
                  <a:lnTo>
                    <a:pt x="96265" y="254936"/>
                  </a:lnTo>
                  <a:lnTo>
                    <a:pt x="106346" y="250983"/>
                  </a:lnTo>
                  <a:lnTo>
                    <a:pt x="136683" y="212109"/>
                  </a:lnTo>
                  <a:lnTo>
                    <a:pt x="140303" y="178498"/>
                  </a:lnTo>
                  <a:lnTo>
                    <a:pt x="139422" y="159567"/>
                  </a:lnTo>
                  <a:lnTo>
                    <a:pt x="125063" y="119062"/>
                  </a:lnTo>
                  <a:lnTo>
                    <a:pt x="86868" y="100774"/>
                  </a:lnTo>
                  <a:lnTo>
                    <a:pt x="152495" y="100774"/>
                  </a:lnTo>
                  <a:lnTo>
                    <a:pt x="157900" y="107942"/>
                  </a:lnTo>
                  <a:lnTo>
                    <a:pt x="162591" y="115823"/>
                  </a:lnTo>
                  <a:lnTo>
                    <a:pt x="166425" y="124563"/>
                  </a:lnTo>
                  <a:lnTo>
                    <a:pt x="169259" y="134302"/>
                  </a:lnTo>
                  <a:lnTo>
                    <a:pt x="172111" y="143637"/>
                  </a:lnTo>
                  <a:lnTo>
                    <a:pt x="174021" y="153733"/>
                  </a:lnTo>
                  <a:lnTo>
                    <a:pt x="175045" y="164306"/>
                  </a:lnTo>
                  <a:lnTo>
                    <a:pt x="175355" y="175450"/>
                  </a:lnTo>
                  <a:lnTo>
                    <a:pt x="173878" y="200127"/>
                  </a:lnTo>
                  <a:lnTo>
                    <a:pt x="169259" y="221634"/>
                  </a:lnTo>
                  <a:lnTo>
                    <a:pt x="161210" y="240266"/>
                  </a:lnTo>
                  <a:lnTo>
                    <a:pt x="149447" y="256317"/>
                  </a:lnTo>
                  <a:close/>
                </a:path>
                <a:path w="175895" h="283845">
                  <a:moveTo>
                    <a:pt x="88392" y="283845"/>
                  </a:moveTo>
                  <a:lnTo>
                    <a:pt x="71223" y="282105"/>
                  </a:lnTo>
                  <a:lnTo>
                    <a:pt x="56197" y="276784"/>
                  </a:lnTo>
                  <a:lnTo>
                    <a:pt x="43172" y="267731"/>
                  </a:lnTo>
                  <a:lnTo>
                    <a:pt x="32004" y="254793"/>
                  </a:lnTo>
                  <a:lnTo>
                    <a:pt x="73681" y="254793"/>
                  </a:lnTo>
                  <a:lnTo>
                    <a:pt x="85344" y="256317"/>
                  </a:lnTo>
                  <a:lnTo>
                    <a:pt x="149447" y="256317"/>
                  </a:lnTo>
                  <a:lnTo>
                    <a:pt x="136277" y="268374"/>
                  </a:lnTo>
                  <a:lnTo>
                    <a:pt x="121812" y="276975"/>
                  </a:lnTo>
                  <a:lnTo>
                    <a:pt x="105901" y="282129"/>
                  </a:lnTo>
                  <a:lnTo>
                    <a:pt x="88392" y="283845"/>
                  </a:lnTo>
                  <a:close/>
                </a:path>
              </a:pathLst>
            </a:custGeom>
            <a:solidFill>
              <a:srgbClr val="000000"/>
            </a:solidFill>
          </p:spPr>
          <p:txBody>
            <a:bodyPr wrap="square" lIns="0" tIns="0" rIns="0" bIns="0" rtlCol="0"/>
            <a:lstStyle/>
            <a:p>
              <a:endParaRPr/>
            </a:p>
          </p:txBody>
        </p:sp>
        <p:pic>
          <p:nvPicPr>
            <p:cNvPr id="264" name="object 264"/>
            <p:cNvPicPr/>
            <p:nvPr/>
          </p:nvPicPr>
          <p:blipFill>
            <a:blip r:embed="rId115"/>
            <a:stretch>
              <a:fillRect/>
            </a:stretch>
          </p:blipFill>
          <p:spPr>
            <a:xfrm>
              <a:off x="3990134" y="4431898"/>
              <a:ext cx="164222" cy="187166"/>
            </a:xfrm>
            <a:prstGeom prst="rect">
              <a:avLst/>
            </a:prstGeom>
          </p:spPr>
        </p:pic>
      </p:grpSp>
      <p:grpSp>
        <p:nvGrpSpPr>
          <p:cNvPr id="265" name="object 265"/>
          <p:cNvGrpSpPr/>
          <p:nvPr/>
        </p:nvGrpSpPr>
        <p:grpSpPr>
          <a:xfrm>
            <a:off x="4472323" y="4431898"/>
            <a:ext cx="452410" cy="252132"/>
            <a:chOff x="4319923" y="4431898"/>
            <a:chExt cx="452410" cy="252132"/>
          </a:xfrm>
        </p:grpSpPr>
        <p:pic>
          <p:nvPicPr>
            <p:cNvPr id="266" name="object 266"/>
            <p:cNvPicPr/>
            <p:nvPr/>
          </p:nvPicPr>
          <p:blipFill>
            <a:blip r:embed="rId116"/>
            <a:stretch>
              <a:fillRect/>
            </a:stretch>
          </p:blipFill>
          <p:spPr>
            <a:xfrm>
              <a:off x="4319923" y="4431898"/>
              <a:ext cx="269109" cy="187166"/>
            </a:xfrm>
            <a:prstGeom prst="rect">
              <a:avLst/>
            </a:prstGeom>
          </p:spPr>
        </p:pic>
        <p:sp>
          <p:nvSpPr>
            <p:cNvPr id="267" name="object 267"/>
            <p:cNvSpPr/>
            <p:nvPr/>
          </p:nvSpPr>
          <p:spPr>
            <a:xfrm>
              <a:off x="4616011" y="4431898"/>
              <a:ext cx="156322" cy="252132"/>
            </a:xfrm>
            <a:custGeom>
              <a:avLst/>
              <a:gdLst/>
              <a:ahLst/>
              <a:cxnLst/>
              <a:rect l="l" t="t" r="r" b="b"/>
              <a:pathLst>
                <a:path w="177164" h="285750">
                  <a:moveTo>
                    <a:pt x="88487" y="212121"/>
                  </a:moveTo>
                  <a:lnTo>
                    <a:pt x="40869" y="196008"/>
                  </a:lnTo>
                  <a:lnTo>
                    <a:pt x="6858" y="149911"/>
                  </a:lnTo>
                  <a:lnTo>
                    <a:pt x="0" y="105251"/>
                  </a:lnTo>
                  <a:lnTo>
                    <a:pt x="813" y="89796"/>
                  </a:lnTo>
                  <a:lnTo>
                    <a:pt x="10668" y="50387"/>
                  </a:lnTo>
                  <a:lnTo>
                    <a:pt x="42672" y="13715"/>
                  </a:lnTo>
                  <a:lnTo>
                    <a:pt x="86963" y="0"/>
                  </a:lnTo>
                  <a:lnTo>
                    <a:pt x="104370" y="2001"/>
                  </a:lnTo>
                  <a:lnTo>
                    <a:pt x="119919" y="8012"/>
                  </a:lnTo>
                  <a:lnTo>
                    <a:pt x="133469" y="18042"/>
                  </a:lnTo>
                  <a:lnTo>
                    <a:pt x="141165" y="27527"/>
                  </a:lnTo>
                  <a:lnTo>
                    <a:pt x="90011" y="27527"/>
                  </a:lnTo>
                  <a:lnTo>
                    <a:pt x="79128" y="28694"/>
                  </a:lnTo>
                  <a:lnTo>
                    <a:pt x="44974" y="57888"/>
                  </a:lnTo>
                  <a:lnTo>
                    <a:pt x="36576" y="105251"/>
                  </a:lnTo>
                  <a:lnTo>
                    <a:pt x="37458" y="124237"/>
                  </a:lnTo>
                  <a:lnTo>
                    <a:pt x="51911" y="164782"/>
                  </a:lnTo>
                  <a:lnTo>
                    <a:pt x="91535" y="184594"/>
                  </a:lnTo>
                  <a:lnTo>
                    <a:pt x="176974" y="184594"/>
                  </a:lnTo>
                  <a:lnTo>
                    <a:pt x="176974" y="186118"/>
                  </a:lnTo>
                  <a:lnTo>
                    <a:pt x="141827" y="186118"/>
                  </a:lnTo>
                  <a:lnTo>
                    <a:pt x="137826" y="191602"/>
                  </a:lnTo>
                  <a:lnTo>
                    <a:pt x="132683" y="196488"/>
                  </a:lnTo>
                  <a:lnTo>
                    <a:pt x="126396" y="200785"/>
                  </a:lnTo>
                  <a:lnTo>
                    <a:pt x="118967" y="204501"/>
                  </a:lnTo>
                  <a:lnTo>
                    <a:pt x="111847" y="208264"/>
                  </a:lnTo>
                  <a:lnTo>
                    <a:pt x="104298" y="210597"/>
                  </a:lnTo>
                  <a:lnTo>
                    <a:pt x="96464" y="211788"/>
                  </a:lnTo>
                  <a:lnTo>
                    <a:pt x="88487" y="212121"/>
                  </a:lnTo>
                  <a:close/>
                </a:path>
                <a:path w="177164" h="285750">
                  <a:moveTo>
                    <a:pt x="176974" y="32099"/>
                  </a:moveTo>
                  <a:lnTo>
                    <a:pt x="144875" y="32099"/>
                  </a:lnTo>
                  <a:lnTo>
                    <a:pt x="144875" y="4571"/>
                  </a:lnTo>
                  <a:lnTo>
                    <a:pt x="176974" y="4571"/>
                  </a:lnTo>
                  <a:lnTo>
                    <a:pt x="176974" y="32099"/>
                  </a:lnTo>
                  <a:close/>
                </a:path>
                <a:path w="177164" h="285750">
                  <a:moveTo>
                    <a:pt x="176974" y="184594"/>
                  </a:moveTo>
                  <a:lnTo>
                    <a:pt x="91535" y="184594"/>
                  </a:lnTo>
                  <a:lnTo>
                    <a:pt x="102417" y="183451"/>
                  </a:lnTo>
                  <a:lnTo>
                    <a:pt x="112299" y="180022"/>
                  </a:lnTo>
                  <a:lnTo>
                    <a:pt x="141255" y="141910"/>
                  </a:lnTo>
                  <a:lnTo>
                    <a:pt x="144875" y="108299"/>
                  </a:lnTo>
                  <a:lnTo>
                    <a:pt x="143970" y="89796"/>
                  </a:lnTo>
                  <a:lnTo>
                    <a:pt x="128111" y="48863"/>
                  </a:lnTo>
                  <a:lnTo>
                    <a:pt x="90011" y="27527"/>
                  </a:lnTo>
                  <a:lnTo>
                    <a:pt x="141165" y="27527"/>
                  </a:lnTo>
                  <a:lnTo>
                    <a:pt x="144875" y="32099"/>
                  </a:lnTo>
                  <a:lnTo>
                    <a:pt x="176974" y="32099"/>
                  </a:lnTo>
                  <a:lnTo>
                    <a:pt x="176974" y="184594"/>
                  </a:lnTo>
                  <a:close/>
                </a:path>
                <a:path w="177164" h="285750">
                  <a:moveTo>
                    <a:pt x="176974" y="285368"/>
                  </a:moveTo>
                  <a:lnTo>
                    <a:pt x="141827" y="285368"/>
                  </a:lnTo>
                  <a:lnTo>
                    <a:pt x="141827" y="186118"/>
                  </a:lnTo>
                  <a:lnTo>
                    <a:pt x="176974" y="186118"/>
                  </a:lnTo>
                  <a:lnTo>
                    <a:pt x="176974" y="285368"/>
                  </a:lnTo>
                  <a:close/>
                </a:path>
              </a:pathLst>
            </a:custGeom>
            <a:solidFill>
              <a:srgbClr val="000000"/>
            </a:solidFill>
          </p:spPr>
          <p:txBody>
            <a:bodyPr wrap="square" lIns="0" tIns="0" rIns="0" bIns="0" rtlCol="0"/>
            <a:lstStyle/>
            <a:p>
              <a:endParaRPr/>
            </a:p>
          </p:txBody>
        </p:sp>
      </p:grpSp>
      <p:pic>
        <p:nvPicPr>
          <p:cNvPr id="268" name="object 268"/>
          <p:cNvPicPr/>
          <p:nvPr/>
        </p:nvPicPr>
        <p:blipFill>
          <a:blip r:embed="rId117"/>
          <a:stretch>
            <a:fillRect/>
          </a:stretch>
        </p:blipFill>
        <p:spPr>
          <a:xfrm>
            <a:off x="4970285" y="4435933"/>
            <a:ext cx="145396" cy="183131"/>
          </a:xfrm>
          <a:prstGeom prst="rect">
            <a:avLst/>
          </a:prstGeom>
        </p:spPr>
      </p:pic>
      <p:sp>
        <p:nvSpPr>
          <p:cNvPr id="269" name="object 269"/>
          <p:cNvSpPr/>
          <p:nvPr/>
        </p:nvSpPr>
        <p:spPr>
          <a:xfrm>
            <a:off x="5164085" y="4368612"/>
            <a:ext cx="31376" cy="246529"/>
          </a:xfrm>
          <a:custGeom>
            <a:avLst/>
            <a:gdLst/>
            <a:ahLst/>
            <a:cxnLst/>
            <a:rect l="l" t="t" r="r" b="b"/>
            <a:pathLst>
              <a:path w="35560" h="279400">
                <a:moveTo>
                  <a:pt x="35153" y="76301"/>
                </a:moveTo>
                <a:lnTo>
                  <a:pt x="0" y="76301"/>
                </a:lnTo>
                <a:lnTo>
                  <a:pt x="0" y="279273"/>
                </a:lnTo>
                <a:lnTo>
                  <a:pt x="35153" y="279273"/>
                </a:lnTo>
                <a:lnTo>
                  <a:pt x="35153" y="76301"/>
                </a:lnTo>
                <a:close/>
              </a:path>
              <a:path w="35560" h="279400">
                <a:moveTo>
                  <a:pt x="35153" y="0"/>
                </a:moveTo>
                <a:lnTo>
                  <a:pt x="0" y="0"/>
                </a:lnTo>
                <a:lnTo>
                  <a:pt x="0" y="39725"/>
                </a:lnTo>
                <a:lnTo>
                  <a:pt x="35153" y="39725"/>
                </a:lnTo>
                <a:lnTo>
                  <a:pt x="35153" y="0"/>
                </a:lnTo>
                <a:close/>
              </a:path>
            </a:pathLst>
          </a:custGeom>
          <a:solidFill>
            <a:srgbClr val="000000"/>
          </a:solidFill>
        </p:spPr>
        <p:txBody>
          <a:bodyPr wrap="square" lIns="0" tIns="0" rIns="0" bIns="0" rtlCol="0"/>
          <a:lstStyle/>
          <a:p>
            <a:endParaRPr/>
          </a:p>
        </p:txBody>
      </p:sp>
      <p:grpSp>
        <p:nvGrpSpPr>
          <p:cNvPr id="270" name="object 270"/>
          <p:cNvGrpSpPr/>
          <p:nvPr/>
        </p:nvGrpSpPr>
        <p:grpSpPr>
          <a:xfrm>
            <a:off x="5240824" y="4368614"/>
            <a:ext cx="452633" cy="250451"/>
            <a:chOff x="5088423" y="4368613"/>
            <a:chExt cx="452633" cy="250451"/>
          </a:xfrm>
        </p:grpSpPr>
        <p:pic>
          <p:nvPicPr>
            <p:cNvPr id="271" name="object 271"/>
            <p:cNvPicPr/>
            <p:nvPr/>
          </p:nvPicPr>
          <p:blipFill>
            <a:blip r:embed="rId118"/>
            <a:stretch>
              <a:fillRect/>
            </a:stretch>
          </p:blipFill>
          <p:spPr>
            <a:xfrm>
              <a:off x="5088423" y="4431898"/>
              <a:ext cx="269193" cy="187166"/>
            </a:xfrm>
            <a:prstGeom prst="rect">
              <a:avLst/>
            </a:prstGeom>
          </p:spPr>
        </p:pic>
        <p:sp>
          <p:nvSpPr>
            <p:cNvPr id="272" name="object 272"/>
            <p:cNvSpPr/>
            <p:nvPr/>
          </p:nvSpPr>
          <p:spPr>
            <a:xfrm>
              <a:off x="5385855" y="4368613"/>
              <a:ext cx="155201" cy="250451"/>
            </a:xfrm>
            <a:custGeom>
              <a:avLst/>
              <a:gdLst/>
              <a:ahLst/>
              <a:cxnLst/>
              <a:rect l="l" t="t" r="r" b="b"/>
              <a:pathLst>
                <a:path w="175895" h="283845">
                  <a:moveTo>
                    <a:pt x="141112" y="256317"/>
                  </a:moveTo>
                  <a:lnTo>
                    <a:pt x="90011" y="256317"/>
                  </a:lnTo>
                  <a:lnTo>
                    <a:pt x="100893" y="255174"/>
                  </a:lnTo>
                  <a:lnTo>
                    <a:pt x="110775" y="251745"/>
                  </a:lnTo>
                  <a:lnTo>
                    <a:pt x="140577" y="214407"/>
                  </a:lnTo>
                  <a:lnTo>
                    <a:pt x="144970" y="181641"/>
                  </a:lnTo>
                  <a:lnTo>
                    <a:pt x="143849" y="162203"/>
                  </a:lnTo>
                  <a:lnTo>
                    <a:pt x="128111" y="120586"/>
                  </a:lnTo>
                  <a:lnTo>
                    <a:pt x="88487" y="100774"/>
                  </a:lnTo>
                  <a:lnTo>
                    <a:pt x="141922" y="100774"/>
                  </a:lnTo>
                  <a:lnTo>
                    <a:pt x="141922" y="0"/>
                  </a:lnTo>
                  <a:lnTo>
                    <a:pt x="175450" y="0"/>
                  </a:lnTo>
                  <a:lnTo>
                    <a:pt x="175450" y="253269"/>
                  </a:lnTo>
                  <a:lnTo>
                    <a:pt x="143446" y="253269"/>
                  </a:lnTo>
                  <a:lnTo>
                    <a:pt x="141112" y="256317"/>
                  </a:lnTo>
                  <a:close/>
                </a:path>
                <a:path w="175895" h="283845">
                  <a:moveTo>
                    <a:pt x="86963" y="283845"/>
                  </a:moveTo>
                  <a:lnTo>
                    <a:pt x="42767" y="271653"/>
                  </a:lnTo>
                  <a:lnTo>
                    <a:pt x="10668" y="233457"/>
                  </a:lnTo>
                  <a:lnTo>
                    <a:pt x="595" y="193984"/>
                  </a:lnTo>
                  <a:lnTo>
                    <a:pt x="0" y="178498"/>
                  </a:lnTo>
                  <a:lnTo>
                    <a:pt x="571" y="163925"/>
                  </a:lnTo>
                  <a:lnTo>
                    <a:pt x="9144" y="123634"/>
                  </a:lnTo>
                  <a:lnTo>
                    <a:pt x="39719" y="85439"/>
                  </a:lnTo>
                  <a:lnTo>
                    <a:pt x="85439" y="71723"/>
                  </a:lnTo>
                  <a:lnTo>
                    <a:pt x="94297" y="72270"/>
                  </a:lnTo>
                  <a:lnTo>
                    <a:pt x="131397" y="88880"/>
                  </a:lnTo>
                  <a:lnTo>
                    <a:pt x="141922" y="100774"/>
                  </a:lnTo>
                  <a:lnTo>
                    <a:pt x="88487" y="100774"/>
                  </a:lnTo>
                  <a:lnTo>
                    <a:pt x="77604" y="101917"/>
                  </a:lnTo>
                  <a:lnTo>
                    <a:pt x="43505" y="129635"/>
                  </a:lnTo>
                  <a:lnTo>
                    <a:pt x="35147" y="178498"/>
                  </a:lnTo>
                  <a:lnTo>
                    <a:pt x="36266" y="196817"/>
                  </a:lnTo>
                  <a:lnTo>
                    <a:pt x="51911" y="236505"/>
                  </a:lnTo>
                  <a:lnTo>
                    <a:pt x="90011" y="256317"/>
                  </a:lnTo>
                  <a:lnTo>
                    <a:pt x="141112" y="256317"/>
                  </a:lnTo>
                  <a:lnTo>
                    <a:pt x="132866" y="267088"/>
                  </a:lnTo>
                  <a:lnTo>
                    <a:pt x="119741" y="276594"/>
                  </a:lnTo>
                  <a:lnTo>
                    <a:pt x="104347" y="282081"/>
                  </a:lnTo>
                  <a:lnTo>
                    <a:pt x="86963" y="283845"/>
                  </a:lnTo>
                  <a:close/>
                </a:path>
                <a:path w="175895" h="283845">
                  <a:moveTo>
                    <a:pt x="175450" y="279273"/>
                  </a:moveTo>
                  <a:lnTo>
                    <a:pt x="143446" y="279273"/>
                  </a:lnTo>
                  <a:lnTo>
                    <a:pt x="143446" y="253269"/>
                  </a:lnTo>
                  <a:lnTo>
                    <a:pt x="175450" y="253269"/>
                  </a:lnTo>
                  <a:lnTo>
                    <a:pt x="175450" y="279273"/>
                  </a:lnTo>
                  <a:close/>
                </a:path>
              </a:pathLst>
            </a:custGeom>
            <a:solidFill>
              <a:srgbClr val="000000"/>
            </a:solidFill>
          </p:spPr>
          <p:txBody>
            <a:bodyPr wrap="square" lIns="0" tIns="0" rIns="0" bIns="0" rtlCol="0"/>
            <a:lstStyle/>
            <a:p>
              <a:endParaRPr/>
            </a:p>
          </p:txBody>
        </p:sp>
      </p:grpSp>
      <p:grpSp>
        <p:nvGrpSpPr>
          <p:cNvPr id="273" name="object 273"/>
          <p:cNvGrpSpPr/>
          <p:nvPr/>
        </p:nvGrpSpPr>
        <p:grpSpPr>
          <a:xfrm>
            <a:off x="5853168" y="4373991"/>
            <a:ext cx="269278" cy="244988"/>
            <a:chOff x="5700768" y="4373991"/>
            <a:chExt cx="269278" cy="244988"/>
          </a:xfrm>
        </p:grpSpPr>
        <p:sp>
          <p:nvSpPr>
            <p:cNvPr id="274" name="object 274"/>
            <p:cNvSpPr/>
            <p:nvPr/>
          </p:nvSpPr>
          <p:spPr>
            <a:xfrm>
              <a:off x="5700768" y="4373991"/>
              <a:ext cx="87966" cy="243728"/>
            </a:xfrm>
            <a:custGeom>
              <a:avLst/>
              <a:gdLst/>
              <a:ahLst/>
              <a:cxnLst/>
              <a:rect l="l" t="t" r="r" b="b"/>
              <a:pathLst>
                <a:path w="99695" h="276225">
                  <a:moveTo>
                    <a:pt x="73247" y="276129"/>
                  </a:moveTo>
                  <a:lnTo>
                    <a:pt x="64436" y="275820"/>
                  </a:lnTo>
                  <a:lnTo>
                    <a:pt x="56483" y="274796"/>
                  </a:lnTo>
                  <a:lnTo>
                    <a:pt x="49672" y="272915"/>
                  </a:lnTo>
                  <a:lnTo>
                    <a:pt x="44291" y="270033"/>
                  </a:lnTo>
                  <a:lnTo>
                    <a:pt x="36575" y="266985"/>
                  </a:lnTo>
                  <a:lnTo>
                    <a:pt x="24669" y="228178"/>
                  </a:lnTo>
                  <a:lnTo>
                    <a:pt x="24383" y="213550"/>
                  </a:lnTo>
                  <a:lnTo>
                    <a:pt x="24383" y="97631"/>
                  </a:lnTo>
                  <a:lnTo>
                    <a:pt x="0" y="97631"/>
                  </a:lnTo>
                  <a:lnTo>
                    <a:pt x="0" y="70199"/>
                  </a:lnTo>
                  <a:lnTo>
                    <a:pt x="24383" y="70199"/>
                  </a:lnTo>
                  <a:lnTo>
                    <a:pt x="24383" y="19811"/>
                  </a:lnTo>
                  <a:lnTo>
                    <a:pt x="59531" y="0"/>
                  </a:lnTo>
                  <a:lnTo>
                    <a:pt x="59531" y="70199"/>
                  </a:lnTo>
                  <a:lnTo>
                    <a:pt x="94583" y="70199"/>
                  </a:lnTo>
                  <a:lnTo>
                    <a:pt x="94583" y="97631"/>
                  </a:lnTo>
                  <a:lnTo>
                    <a:pt x="59531" y="97631"/>
                  </a:lnTo>
                  <a:lnTo>
                    <a:pt x="59531" y="231838"/>
                  </a:lnTo>
                  <a:lnTo>
                    <a:pt x="62579" y="238029"/>
                  </a:lnTo>
                  <a:lnTo>
                    <a:pt x="64103" y="239553"/>
                  </a:lnTo>
                  <a:lnTo>
                    <a:pt x="73247" y="244125"/>
                  </a:lnTo>
                  <a:lnTo>
                    <a:pt x="86963" y="244125"/>
                  </a:lnTo>
                  <a:lnTo>
                    <a:pt x="94583" y="242601"/>
                  </a:lnTo>
                  <a:lnTo>
                    <a:pt x="99155" y="273081"/>
                  </a:lnTo>
                  <a:lnTo>
                    <a:pt x="85058" y="275177"/>
                  </a:lnTo>
                  <a:lnTo>
                    <a:pt x="79009" y="275867"/>
                  </a:lnTo>
                  <a:lnTo>
                    <a:pt x="73247" y="276129"/>
                  </a:lnTo>
                  <a:close/>
                </a:path>
              </a:pathLst>
            </a:custGeom>
            <a:solidFill>
              <a:srgbClr val="FF0000"/>
            </a:solidFill>
          </p:spPr>
          <p:txBody>
            <a:bodyPr wrap="square" lIns="0" tIns="0" rIns="0" bIns="0" rtlCol="0"/>
            <a:lstStyle/>
            <a:p>
              <a:endParaRPr/>
            </a:p>
          </p:txBody>
        </p:sp>
        <p:pic>
          <p:nvPicPr>
            <p:cNvPr id="275" name="object 275"/>
            <p:cNvPicPr/>
            <p:nvPr/>
          </p:nvPicPr>
          <p:blipFill>
            <a:blip r:embed="rId119"/>
            <a:stretch>
              <a:fillRect/>
            </a:stretch>
          </p:blipFill>
          <p:spPr>
            <a:xfrm>
              <a:off x="5801789" y="4431813"/>
              <a:ext cx="168256" cy="187166"/>
            </a:xfrm>
            <a:prstGeom prst="rect">
              <a:avLst/>
            </a:prstGeom>
          </p:spPr>
        </p:pic>
      </p:grpSp>
      <p:grpSp>
        <p:nvGrpSpPr>
          <p:cNvPr id="276" name="object 276"/>
          <p:cNvGrpSpPr/>
          <p:nvPr/>
        </p:nvGrpSpPr>
        <p:grpSpPr>
          <a:xfrm>
            <a:off x="6285240" y="4431899"/>
            <a:ext cx="806236" cy="187166"/>
            <a:chOff x="6132839" y="4431898"/>
            <a:chExt cx="806236" cy="187166"/>
          </a:xfrm>
        </p:grpSpPr>
        <p:sp>
          <p:nvSpPr>
            <p:cNvPr id="277" name="object 277"/>
            <p:cNvSpPr/>
            <p:nvPr/>
          </p:nvSpPr>
          <p:spPr>
            <a:xfrm>
              <a:off x="6132839" y="4431898"/>
              <a:ext cx="243728" cy="183216"/>
            </a:xfrm>
            <a:custGeom>
              <a:avLst/>
              <a:gdLst/>
              <a:ahLst/>
              <a:cxnLst/>
              <a:rect l="l" t="t" r="r" b="b"/>
              <a:pathLst>
                <a:path w="276225" h="207645">
                  <a:moveTo>
                    <a:pt x="276129" y="207549"/>
                  </a:moveTo>
                  <a:lnTo>
                    <a:pt x="240982" y="207549"/>
                  </a:lnTo>
                  <a:lnTo>
                    <a:pt x="240982" y="80867"/>
                  </a:lnTo>
                  <a:lnTo>
                    <a:pt x="240720" y="71175"/>
                  </a:lnTo>
                  <a:lnTo>
                    <a:pt x="225742" y="36671"/>
                  </a:lnTo>
                  <a:lnTo>
                    <a:pt x="219646" y="32099"/>
                  </a:lnTo>
                  <a:lnTo>
                    <a:pt x="213550" y="30575"/>
                  </a:lnTo>
                  <a:lnTo>
                    <a:pt x="204406" y="30575"/>
                  </a:lnTo>
                  <a:lnTo>
                    <a:pt x="163353" y="52292"/>
                  </a:lnTo>
                  <a:lnTo>
                    <a:pt x="155638" y="90011"/>
                  </a:lnTo>
                  <a:lnTo>
                    <a:pt x="155638" y="207549"/>
                  </a:lnTo>
                  <a:lnTo>
                    <a:pt x="120491" y="207549"/>
                  </a:lnTo>
                  <a:lnTo>
                    <a:pt x="120491" y="76295"/>
                  </a:lnTo>
                  <a:lnTo>
                    <a:pt x="120157" y="65460"/>
                  </a:lnTo>
                  <a:lnTo>
                    <a:pt x="94011" y="31170"/>
                  </a:lnTo>
                  <a:lnTo>
                    <a:pt x="85439" y="30575"/>
                  </a:lnTo>
                  <a:lnTo>
                    <a:pt x="78581" y="30908"/>
                  </a:lnTo>
                  <a:lnTo>
                    <a:pt x="44076" y="53625"/>
                  </a:lnTo>
                  <a:lnTo>
                    <a:pt x="35052" y="102203"/>
                  </a:lnTo>
                  <a:lnTo>
                    <a:pt x="35052" y="207549"/>
                  </a:lnTo>
                  <a:lnTo>
                    <a:pt x="0" y="207549"/>
                  </a:lnTo>
                  <a:lnTo>
                    <a:pt x="0" y="4572"/>
                  </a:lnTo>
                  <a:lnTo>
                    <a:pt x="32004" y="4572"/>
                  </a:lnTo>
                  <a:lnTo>
                    <a:pt x="32004" y="33623"/>
                  </a:lnTo>
                  <a:lnTo>
                    <a:pt x="36940" y="26114"/>
                  </a:lnTo>
                  <a:lnTo>
                    <a:pt x="73628" y="2286"/>
                  </a:lnTo>
                  <a:lnTo>
                    <a:pt x="93059" y="0"/>
                  </a:lnTo>
                  <a:lnTo>
                    <a:pt x="103917" y="571"/>
                  </a:lnTo>
                  <a:lnTo>
                    <a:pt x="141874" y="21157"/>
                  </a:lnTo>
                  <a:lnTo>
                    <a:pt x="149542" y="36671"/>
                  </a:lnTo>
                  <a:lnTo>
                    <a:pt x="162948" y="20614"/>
                  </a:lnTo>
                  <a:lnTo>
                    <a:pt x="177927" y="9155"/>
                  </a:lnTo>
                  <a:lnTo>
                    <a:pt x="194333" y="2287"/>
                  </a:lnTo>
                  <a:lnTo>
                    <a:pt x="212026" y="0"/>
                  </a:lnTo>
                  <a:lnTo>
                    <a:pt x="226910" y="1119"/>
                  </a:lnTo>
                  <a:lnTo>
                    <a:pt x="266485" y="26844"/>
                  </a:lnTo>
                  <a:lnTo>
                    <a:pt x="276129" y="68675"/>
                  </a:lnTo>
                  <a:lnTo>
                    <a:pt x="276129" y="207549"/>
                  </a:lnTo>
                  <a:close/>
                </a:path>
              </a:pathLst>
            </a:custGeom>
            <a:solidFill>
              <a:srgbClr val="FF0000"/>
            </a:solidFill>
          </p:spPr>
          <p:txBody>
            <a:bodyPr wrap="square" lIns="0" tIns="0" rIns="0" bIns="0" rtlCol="0"/>
            <a:lstStyle/>
            <a:p>
              <a:endParaRPr/>
            </a:p>
          </p:txBody>
        </p:sp>
        <p:pic>
          <p:nvPicPr>
            <p:cNvPr id="278" name="object 278"/>
            <p:cNvPicPr/>
            <p:nvPr/>
          </p:nvPicPr>
          <p:blipFill>
            <a:blip r:embed="rId120"/>
            <a:stretch>
              <a:fillRect/>
            </a:stretch>
          </p:blipFill>
          <p:spPr>
            <a:xfrm>
              <a:off x="6407411" y="4431898"/>
              <a:ext cx="348614" cy="187166"/>
            </a:xfrm>
            <a:prstGeom prst="rect">
              <a:avLst/>
            </a:prstGeom>
          </p:spPr>
        </p:pic>
        <p:pic>
          <p:nvPicPr>
            <p:cNvPr id="279" name="object 279"/>
            <p:cNvPicPr/>
            <p:nvPr/>
          </p:nvPicPr>
          <p:blipFill>
            <a:blip r:embed="rId121"/>
            <a:stretch>
              <a:fillRect/>
            </a:stretch>
          </p:blipFill>
          <p:spPr>
            <a:xfrm>
              <a:off x="6774853" y="4431898"/>
              <a:ext cx="164222" cy="187166"/>
            </a:xfrm>
            <a:prstGeom prst="rect">
              <a:avLst/>
            </a:prstGeom>
          </p:spPr>
        </p:pic>
      </p:grpSp>
      <p:grpSp>
        <p:nvGrpSpPr>
          <p:cNvPr id="280" name="object 280"/>
          <p:cNvGrpSpPr/>
          <p:nvPr/>
        </p:nvGrpSpPr>
        <p:grpSpPr>
          <a:xfrm>
            <a:off x="7254689" y="4368614"/>
            <a:ext cx="990374" cy="250451"/>
            <a:chOff x="7102289" y="4368613"/>
            <a:chExt cx="990374" cy="250451"/>
          </a:xfrm>
        </p:grpSpPr>
        <p:sp>
          <p:nvSpPr>
            <p:cNvPr id="281" name="object 281"/>
            <p:cNvSpPr/>
            <p:nvPr/>
          </p:nvSpPr>
          <p:spPr>
            <a:xfrm>
              <a:off x="7102289" y="4368950"/>
              <a:ext cx="31376" cy="247650"/>
            </a:xfrm>
            <a:custGeom>
              <a:avLst/>
              <a:gdLst/>
              <a:ahLst/>
              <a:cxnLst/>
              <a:rect l="l" t="t" r="r" b="b"/>
              <a:pathLst>
                <a:path w="35559"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pic>
          <p:nvPicPr>
            <p:cNvPr id="282" name="object 282"/>
            <p:cNvPicPr/>
            <p:nvPr/>
          </p:nvPicPr>
          <p:blipFill>
            <a:blip r:embed="rId122"/>
            <a:stretch>
              <a:fillRect/>
            </a:stretch>
          </p:blipFill>
          <p:spPr>
            <a:xfrm>
              <a:off x="7169186" y="4431898"/>
              <a:ext cx="166911" cy="187166"/>
            </a:xfrm>
            <a:prstGeom prst="rect">
              <a:avLst/>
            </a:prstGeom>
          </p:spPr>
        </p:pic>
        <p:pic>
          <p:nvPicPr>
            <p:cNvPr id="283" name="object 283"/>
            <p:cNvPicPr/>
            <p:nvPr/>
          </p:nvPicPr>
          <p:blipFill>
            <a:blip r:embed="rId123"/>
            <a:stretch>
              <a:fillRect/>
            </a:stretch>
          </p:blipFill>
          <p:spPr>
            <a:xfrm>
              <a:off x="7361648" y="4431898"/>
              <a:ext cx="165566" cy="187166"/>
            </a:xfrm>
            <a:prstGeom prst="rect">
              <a:avLst/>
            </a:prstGeom>
          </p:spPr>
        </p:pic>
        <p:sp>
          <p:nvSpPr>
            <p:cNvPr id="284" name="object 284"/>
            <p:cNvSpPr/>
            <p:nvPr/>
          </p:nvSpPr>
          <p:spPr>
            <a:xfrm>
              <a:off x="7552765" y="4368613"/>
              <a:ext cx="156322" cy="250451"/>
            </a:xfrm>
            <a:custGeom>
              <a:avLst/>
              <a:gdLst/>
              <a:ahLst/>
              <a:cxnLst/>
              <a:rect l="l" t="t" r="r" b="b"/>
              <a:pathLst>
                <a:path w="177165" h="283845">
                  <a:moveTo>
                    <a:pt x="142495" y="256317"/>
                  </a:moveTo>
                  <a:lnTo>
                    <a:pt x="91535" y="256317"/>
                  </a:lnTo>
                  <a:lnTo>
                    <a:pt x="102417" y="255174"/>
                  </a:lnTo>
                  <a:lnTo>
                    <a:pt x="112299" y="251745"/>
                  </a:lnTo>
                  <a:lnTo>
                    <a:pt x="141339" y="214407"/>
                  </a:lnTo>
                  <a:lnTo>
                    <a:pt x="144970" y="181641"/>
                  </a:lnTo>
                  <a:lnTo>
                    <a:pt x="144087" y="162203"/>
                  </a:lnTo>
                  <a:lnTo>
                    <a:pt x="129635" y="120586"/>
                  </a:lnTo>
                  <a:lnTo>
                    <a:pt x="90011" y="100774"/>
                  </a:lnTo>
                  <a:lnTo>
                    <a:pt x="141922" y="100774"/>
                  </a:lnTo>
                  <a:lnTo>
                    <a:pt x="141922" y="0"/>
                  </a:lnTo>
                  <a:lnTo>
                    <a:pt x="176974" y="0"/>
                  </a:lnTo>
                  <a:lnTo>
                    <a:pt x="176974" y="253269"/>
                  </a:lnTo>
                  <a:lnTo>
                    <a:pt x="144970" y="253269"/>
                  </a:lnTo>
                  <a:lnTo>
                    <a:pt x="142495" y="256317"/>
                  </a:lnTo>
                  <a:close/>
                </a:path>
                <a:path w="177165" h="283845">
                  <a:moveTo>
                    <a:pt x="88487" y="283845"/>
                  </a:moveTo>
                  <a:lnTo>
                    <a:pt x="42767" y="271653"/>
                  </a:lnTo>
                  <a:lnTo>
                    <a:pt x="12192" y="233457"/>
                  </a:lnTo>
                  <a:lnTo>
                    <a:pt x="833" y="193984"/>
                  </a:lnTo>
                  <a:lnTo>
                    <a:pt x="0" y="178498"/>
                  </a:lnTo>
                  <a:lnTo>
                    <a:pt x="809" y="163925"/>
                  </a:lnTo>
                  <a:lnTo>
                    <a:pt x="10668" y="123634"/>
                  </a:lnTo>
                  <a:lnTo>
                    <a:pt x="41243" y="85439"/>
                  </a:lnTo>
                  <a:lnTo>
                    <a:pt x="86963" y="71723"/>
                  </a:lnTo>
                  <a:lnTo>
                    <a:pt x="95821" y="72270"/>
                  </a:lnTo>
                  <a:lnTo>
                    <a:pt x="131552" y="88880"/>
                  </a:lnTo>
                  <a:lnTo>
                    <a:pt x="141922" y="100774"/>
                  </a:lnTo>
                  <a:lnTo>
                    <a:pt x="90011" y="100774"/>
                  </a:lnTo>
                  <a:lnTo>
                    <a:pt x="78914" y="101917"/>
                  </a:lnTo>
                  <a:lnTo>
                    <a:pt x="45029" y="129635"/>
                  </a:lnTo>
                  <a:lnTo>
                    <a:pt x="36671" y="178498"/>
                  </a:lnTo>
                  <a:lnTo>
                    <a:pt x="37552" y="196817"/>
                  </a:lnTo>
                  <a:lnTo>
                    <a:pt x="51911" y="236505"/>
                  </a:lnTo>
                  <a:lnTo>
                    <a:pt x="91535" y="256317"/>
                  </a:lnTo>
                  <a:lnTo>
                    <a:pt x="142495" y="256317"/>
                  </a:lnTo>
                  <a:lnTo>
                    <a:pt x="133747" y="267088"/>
                  </a:lnTo>
                  <a:lnTo>
                    <a:pt x="120693" y="276594"/>
                  </a:lnTo>
                  <a:lnTo>
                    <a:pt x="105657" y="282081"/>
                  </a:lnTo>
                  <a:lnTo>
                    <a:pt x="88487" y="283845"/>
                  </a:lnTo>
                  <a:close/>
                </a:path>
                <a:path w="177165" h="283845">
                  <a:moveTo>
                    <a:pt x="176974" y="279273"/>
                  </a:moveTo>
                  <a:lnTo>
                    <a:pt x="144970" y="279273"/>
                  </a:lnTo>
                  <a:lnTo>
                    <a:pt x="144970" y="253269"/>
                  </a:lnTo>
                  <a:lnTo>
                    <a:pt x="176974" y="253269"/>
                  </a:lnTo>
                  <a:lnTo>
                    <a:pt x="176974" y="279273"/>
                  </a:lnTo>
                  <a:close/>
                </a:path>
              </a:pathLst>
            </a:custGeom>
            <a:solidFill>
              <a:srgbClr val="FF0000"/>
            </a:solidFill>
          </p:spPr>
          <p:txBody>
            <a:bodyPr wrap="square" lIns="0" tIns="0" rIns="0" bIns="0" rtlCol="0"/>
            <a:lstStyle/>
            <a:p>
              <a:endParaRPr/>
            </a:p>
          </p:txBody>
        </p:sp>
        <p:pic>
          <p:nvPicPr>
            <p:cNvPr id="285" name="object 285"/>
            <p:cNvPicPr/>
            <p:nvPr/>
          </p:nvPicPr>
          <p:blipFill>
            <a:blip r:embed="rId124"/>
            <a:stretch>
              <a:fillRect/>
            </a:stretch>
          </p:blipFill>
          <p:spPr>
            <a:xfrm>
              <a:off x="7746570" y="4431898"/>
              <a:ext cx="164222" cy="187166"/>
            </a:xfrm>
            <a:prstGeom prst="rect">
              <a:avLst/>
            </a:prstGeom>
          </p:spPr>
        </p:pic>
        <p:sp>
          <p:nvSpPr>
            <p:cNvPr id="286" name="object 286"/>
            <p:cNvSpPr/>
            <p:nvPr/>
          </p:nvSpPr>
          <p:spPr>
            <a:xfrm>
              <a:off x="7936341" y="4368613"/>
              <a:ext cx="156322" cy="250451"/>
            </a:xfrm>
            <a:custGeom>
              <a:avLst/>
              <a:gdLst/>
              <a:ahLst/>
              <a:cxnLst/>
              <a:rect l="l" t="t" r="r" b="b"/>
              <a:pathLst>
                <a:path w="177165" h="283845">
                  <a:moveTo>
                    <a:pt x="142495" y="256317"/>
                  </a:moveTo>
                  <a:lnTo>
                    <a:pt x="91535" y="256317"/>
                  </a:lnTo>
                  <a:lnTo>
                    <a:pt x="102417" y="255174"/>
                  </a:lnTo>
                  <a:lnTo>
                    <a:pt x="112299" y="251745"/>
                  </a:lnTo>
                  <a:lnTo>
                    <a:pt x="141339" y="214407"/>
                  </a:lnTo>
                  <a:lnTo>
                    <a:pt x="144970" y="181641"/>
                  </a:lnTo>
                  <a:lnTo>
                    <a:pt x="144087" y="162203"/>
                  </a:lnTo>
                  <a:lnTo>
                    <a:pt x="129635" y="120586"/>
                  </a:lnTo>
                  <a:lnTo>
                    <a:pt x="90011" y="100774"/>
                  </a:lnTo>
                  <a:lnTo>
                    <a:pt x="141922" y="100774"/>
                  </a:lnTo>
                  <a:lnTo>
                    <a:pt x="141922" y="0"/>
                  </a:lnTo>
                  <a:lnTo>
                    <a:pt x="176974" y="0"/>
                  </a:lnTo>
                  <a:lnTo>
                    <a:pt x="176974" y="253269"/>
                  </a:lnTo>
                  <a:lnTo>
                    <a:pt x="144970" y="253269"/>
                  </a:lnTo>
                  <a:lnTo>
                    <a:pt x="142495" y="256317"/>
                  </a:lnTo>
                  <a:close/>
                </a:path>
                <a:path w="177165" h="283845">
                  <a:moveTo>
                    <a:pt x="88487" y="283845"/>
                  </a:moveTo>
                  <a:lnTo>
                    <a:pt x="42767" y="271653"/>
                  </a:lnTo>
                  <a:lnTo>
                    <a:pt x="12192" y="233457"/>
                  </a:lnTo>
                  <a:lnTo>
                    <a:pt x="833" y="193984"/>
                  </a:lnTo>
                  <a:lnTo>
                    <a:pt x="0" y="178498"/>
                  </a:lnTo>
                  <a:lnTo>
                    <a:pt x="809" y="163925"/>
                  </a:lnTo>
                  <a:lnTo>
                    <a:pt x="10668" y="123634"/>
                  </a:lnTo>
                  <a:lnTo>
                    <a:pt x="41243" y="85439"/>
                  </a:lnTo>
                  <a:lnTo>
                    <a:pt x="86963" y="71723"/>
                  </a:lnTo>
                  <a:lnTo>
                    <a:pt x="95821" y="72270"/>
                  </a:lnTo>
                  <a:lnTo>
                    <a:pt x="131552" y="88880"/>
                  </a:lnTo>
                  <a:lnTo>
                    <a:pt x="141922" y="100774"/>
                  </a:lnTo>
                  <a:lnTo>
                    <a:pt x="90011" y="100774"/>
                  </a:lnTo>
                  <a:lnTo>
                    <a:pt x="78914" y="101917"/>
                  </a:lnTo>
                  <a:lnTo>
                    <a:pt x="45029" y="129635"/>
                  </a:lnTo>
                  <a:lnTo>
                    <a:pt x="36671" y="178498"/>
                  </a:lnTo>
                  <a:lnTo>
                    <a:pt x="37552" y="196817"/>
                  </a:lnTo>
                  <a:lnTo>
                    <a:pt x="51911" y="236505"/>
                  </a:lnTo>
                  <a:lnTo>
                    <a:pt x="91535" y="256317"/>
                  </a:lnTo>
                  <a:lnTo>
                    <a:pt x="142495" y="256317"/>
                  </a:lnTo>
                  <a:lnTo>
                    <a:pt x="133747" y="267088"/>
                  </a:lnTo>
                  <a:lnTo>
                    <a:pt x="120693" y="276594"/>
                  </a:lnTo>
                  <a:lnTo>
                    <a:pt x="105657" y="282081"/>
                  </a:lnTo>
                  <a:lnTo>
                    <a:pt x="88487" y="283845"/>
                  </a:lnTo>
                  <a:close/>
                </a:path>
                <a:path w="177165" h="283845">
                  <a:moveTo>
                    <a:pt x="176974" y="279273"/>
                  </a:moveTo>
                  <a:lnTo>
                    <a:pt x="144970" y="279273"/>
                  </a:lnTo>
                  <a:lnTo>
                    <a:pt x="144970" y="253269"/>
                  </a:lnTo>
                  <a:lnTo>
                    <a:pt x="176974" y="253269"/>
                  </a:lnTo>
                  <a:lnTo>
                    <a:pt x="176974" y="279273"/>
                  </a:lnTo>
                  <a:close/>
                </a:path>
              </a:pathLst>
            </a:custGeom>
            <a:solidFill>
              <a:srgbClr val="FF0000"/>
            </a:solidFill>
          </p:spPr>
          <p:txBody>
            <a:bodyPr wrap="square" lIns="0" tIns="0" rIns="0" bIns="0" rtlCol="0"/>
            <a:lstStyle/>
            <a:p>
              <a:endParaRPr/>
            </a:p>
          </p:txBody>
        </p:sp>
      </p:grpSp>
      <p:grpSp>
        <p:nvGrpSpPr>
          <p:cNvPr id="287" name="object 287"/>
          <p:cNvGrpSpPr/>
          <p:nvPr/>
        </p:nvGrpSpPr>
        <p:grpSpPr>
          <a:xfrm>
            <a:off x="977014" y="4783288"/>
            <a:ext cx="885685" cy="250367"/>
            <a:chOff x="824612" y="4783287"/>
            <a:chExt cx="885685" cy="250367"/>
          </a:xfrm>
        </p:grpSpPr>
        <p:pic>
          <p:nvPicPr>
            <p:cNvPr id="288" name="object 288"/>
            <p:cNvPicPr/>
            <p:nvPr/>
          </p:nvPicPr>
          <p:blipFill>
            <a:blip r:embed="rId125"/>
            <a:stretch>
              <a:fillRect/>
            </a:stretch>
          </p:blipFill>
          <p:spPr>
            <a:xfrm>
              <a:off x="824612" y="4846571"/>
              <a:ext cx="337856" cy="187082"/>
            </a:xfrm>
            <a:prstGeom prst="rect">
              <a:avLst/>
            </a:prstGeom>
          </p:spPr>
        </p:pic>
        <p:pic>
          <p:nvPicPr>
            <p:cNvPr id="289" name="object 289"/>
            <p:cNvPicPr/>
            <p:nvPr/>
          </p:nvPicPr>
          <p:blipFill>
            <a:blip r:embed="rId126"/>
            <a:stretch>
              <a:fillRect/>
            </a:stretch>
          </p:blipFill>
          <p:spPr>
            <a:xfrm>
              <a:off x="1198777" y="4846573"/>
              <a:ext cx="145312" cy="183048"/>
            </a:xfrm>
            <a:prstGeom prst="rect">
              <a:avLst/>
            </a:prstGeom>
          </p:spPr>
        </p:pic>
        <p:sp>
          <p:nvSpPr>
            <p:cNvPr id="290" name="object 290"/>
            <p:cNvSpPr/>
            <p:nvPr/>
          </p:nvSpPr>
          <p:spPr>
            <a:xfrm>
              <a:off x="1375101" y="4788665"/>
              <a:ext cx="86285" cy="243728"/>
            </a:xfrm>
            <a:custGeom>
              <a:avLst/>
              <a:gdLst/>
              <a:ahLst/>
              <a:cxnLst/>
              <a:rect l="l" t="t" r="r" b="b"/>
              <a:pathLst>
                <a:path w="97789" h="276225">
                  <a:moveTo>
                    <a:pt x="71628" y="276129"/>
                  </a:moveTo>
                  <a:lnTo>
                    <a:pt x="32004" y="260889"/>
                  </a:lnTo>
                  <a:lnTo>
                    <a:pt x="24384" y="213645"/>
                  </a:lnTo>
                  <a:lnTo>
                    <a:pt x="24384" y="97631"/>
                  </a:lnTo>
                  <a:lnTo>
                    <a:pt x="0" y="97631"/>
                  </a:lnTo>
                  <a:lnTo>
                    <a:pt x="0" y="70199"/>
                  </a:lnTo>
                  <a:lnTo>
                    <a:pt x="24384" y="70199"/>
                  </a:lnTo>
                  <a:lnTo>
                    <a:pt x="24384" y="19811"/>
                  </a:lnTo>
                  <a:lnTo>
                    <a:pt x="57912" y="0"/>
                  </a:lnTo>
                  <a:lnTo>
                    <a:pt x="57912" y="70199"/>
                  </a:lnTo>
                  <a:lnTo>
                    <a:pt x="93059" y="70199"/>
                  </a:lnTo>
                  <a:lnTo>
                    <a:pt x="93059" y="97631"/>
                  </a:lnTo>
                  <a:lnTo>
                    <a:pt x="57912" y="97631"/>
                  </a:lnTo>
                  <a:lnTo>
                    <a:pt x="57912" y="225837"/>
                  </a:lnTo>
                  <a:lnTo>
                    <a:pt x="59436" y="231933"/>
                  </a:lnTo>
                  <a:lnTo>
                    <a:pt x="60960" y="234981"/>
                  </a:lnTo>
                  <a:lnTo>
                    <a:pt x="60960" y="238029"/>
                  </a:lnTo>
                  <a:lnTo>
                    <a:pt x="67056" y="241077"/>
                  </a:lnTo>
                  <a:lnTo>
                    <a:pt x="68580" y="242601"/>
                  </a:lnTo>
                  <a:lnTo>
                    <a:pt x="73152" y="244125"/>
                  </a:lnTo>
                  <a:lnTo>
                    <a:pt x="86963" y="244125"/>
                  </a:lnTo>
                  <a:lnTo>
                    <a:pt x="93059" y="242601"/>
                  </a:lnTo>
                  <a:lnTo>
                    <a:pt x="97631" y="273081"/>
                  </a:lnTo>
                  <a:lnTo>
                    <a:pt x="84058" y="275177"/>
                  </a:lnTo>
                  <a:lnTo>
                    <a:pt x="77619" y="275867"/>
                  </a:lnTo>
                  <a:lnTo>
                    <a:pt x="71628" y="276129"/>
                  </a:lnTo>
                  <a:close/>
                </a:path>
              </a:pathLst>
            </a:custGeom>
            <a:solidFill>
              <a:srgbClr val="FF0000"/>
            </a:solidFill>
          </p:spPr>
          <p:txBody>
            <a:bodyPr wrap="square" lIns="0" tIns="0" rIns="0" bIns="0" rtlCol="0"/>
            <a:lstStyle/>
            <a:p>
              <a:endParaRPr/>
            </a:p>
          </p:txBody>
        </p:sp>
        <p:pic>
          <p:nvPicPr>
            <p:cNvPr id="291" name="object 291"/>
            <p:cNvPicPr/>
            <p:nvPr/>
          </p:nvPicPr>
          <p:blipFill>
            <a:blip r:embed="rId127"/>
            <a:stretch>
              <a:fillRect/>
            </a:stretch>
          </p:blipFill>
          <p:spPr>
            <a:xfrm>
              <a:off x="1477383" y="4846572"/>
              <a:ext cx="164222" cy="187082"/>
            </a:xfrm>
            <a:prstGeom prst="rect">
              <a:avLst/>
            </a:prstGeom>
          </p:spPr>
        </p:pic>
        <p:sp>
          <p:nvSpPr>
            <p:cNvPr id="292" name="object 292"/>
            <p:cNvSpPr/>
            <p:nvPr/>
          </p:nvSpPr>
          <p:spPr>
            <a:xfrm>
              <a:off x="1680601" y="4783287"/>
              <a:ext cx="29696" cy="246529"/>
            </a:xfrm>
            <a:custGeom>
              <a:avLst/>
              <a:gdLst/>
              <a:ahLst/>
              <a:cxnLst/>
              <a:rect l="l" t="t" r="r" b="b"/>
              <a:pathLst>
                <a:path w="33655" h="279400">
                  <a:moveTo>
                    <a:pt x="33528" y="76301"/>
                  </a:moveTo>
                  <a:lnTo>
                    <a:pt x="0" y="76301"/>
                  </a:lnTo>
                  <a:lnTo>
                    <a:pt x="0" y="279273"/>
                  </a:lnTo>
                  <a:lnTo>
                    <a:pt x="33528" y="279273"/>
                  </a:lnTo>
                  <a:lnTo>
                    <a:pt x="33528" y="76301"/>
                  </a:lnTo>
                  <a:close/>
                </a:path>
                <a:path w="33655" h="279400">
                  <a:moveTo>
                    <a:pt x="33528" y="0"/>
                  </a:moveTo>
                  <a:lnTo>
                    <a:pt x="0" y="0"/>
                  </a:lnTo>
                  <a:lnTo>
                    <a:pt x="0" y="39725"/>
                  </a:lnTo>
                  <a:lnTo>
                    <a:pt x="33528" y="39725"/>
                  </a:lnTo>
                  <a:lnTo>
                    <a:pt x="33528" y="0"/>
                  </a:lnTo>
                  <a:close/>
                </a:path>
              </a:pathLst>
            </a:custGeom>
            <a:solidFill>
              <a:srgbClr val="FF0000"/>
            </a:solidFill>
          </p:spPr>
          <p:txBody>
            <a:bodyPr wrap="square" lIns="0" tIns="0" rIns="0" bIns="0" rtlCol="0"/>
            <a:lstStyle/>
            <a:p>
              <a:endParaRPr/>
            </a:p>
          </p:txBody>
        </p:sp>
      </p:grpSp>
      <p:grpSp>
        <p:nvGrpSpPr>
          <p:cNvPr id="293" name="object 293"/>
          <p:cNvGrpSpPr/>
          <p:nvPr/>
        </p:nvGrpSpPr>
        <p:grpSpPr>
          <a:xfrm>
            <a:off x="1909734" y="4846572"/>
            <a:ext cx="635289" cy="187082"/>
            <a:chOff x="1757334" y="4846572"/>
            <a:chExt cx="635289" cy="187082"/>
          </a:xfrm>
        </p:grpSpPr>
        <p:pic>
          <p:nvPicPr>
            <p:cNvPr id="294" name="object 294"/>
            <p:cNvPicPr/>
            <p:nvPr/>
          </p:nvPicPr>
          <p:blipFill>
            <a:blip r:embed="rId128"/>
            <a:stretch>
              <a:fillRect/>
            </a:stretch>
          </p:blipFill>
          <p:spPr>
            <a:xfrm>
              <a:off x="1757334" y="4846572"/>
              <a:ext cx="145312" cy="183048"/>
            </a:xfrm>
            <a:prstGeom prst="rect">
              <a:avLst/>
            </a:prstGeom>
          </p:spPr>
        </p:pic>
        <p:pic>
          <p:nvPicPr>
            <p:cNvPr id="295" name="object 295"/>
            <p:cNvPicPr/>
            <p:nvPr/>
          </p:nvPicPr>
          <p:blipFill>
            <a:blip r:embed="rId129"/>
            <a:stretch>
              <a:fillRect/>
            </a:stretch>
          </p:blipFill>
          <p:spPr>
            <a:xfrm>
              <a:off x="1939038" y="4846572"/>
              <a:ext cx="164138" cy="187082"/>
            </a:xfrm>
            <a:prstGeom prst="rect">
              <a:avLst/>
            </a:prstGeom>
          </p:spPr>
        </p:pic>
        <p:pic>
          <p:nvPicPr>
            <p:cNvPr id="296" name="object 296"/>
            <p:cNvPicPr/>
            <p:nvPr/>
          </p:nvPicPr>
          <p:blipFill>
            <a:blip r:embed="rId130"/>
            <a:stretch>
              <a:fillRect/>
            </a:stretch>
          </p:blipFill>
          <p:spPr>
            <a:xfrm>
              <a:off x="2140911" y="4846572"/>
              <a:ext cx="251711" cy="187082"/>
            </a:xfrm>
            <a:prstGeom prst="rect">
              <a:avLst/>
            </a:prstGeom>
          </p:spPr>
        </p:pic>
      </p:grpSp>
      <p:grpSp>
        <p:nvGrpSpPr>
          <p:cNvPr id="297" name="object 297"/>
          <p:cNvGrpSpPr/>
          <p:nvPr/>
        </p:nvGrpSpPr>
        <p:grpSpPr>
          <a:xfrm>
            <a:off x="2706473" y="4788666"/>
            <a:ext cx="269193" cy="244987"/>
            <a:chOff x="2554072" y="4788665"/>
            <a:chExt cx="269193" cy="244987"/>
          </a:xfrm>
        </p:grpSpPr>
        <p:sp>
          <p:nvSpPr>
            <p:cNvPr id="298" name="object 298"/>
            <p:cNvSpPr/>
            <p:nvPr/>
          </p:nvSpPr>
          <p:spPr>
            <a:xfrm>
              <a:off x="2554072" y="4788665"/>
              <a:ext cx="87966" cy="243728"/>
            </a:xfrm>
            <a:custGeom>
              <a:avLst/>
              <a:gdLst/>
              <a:ahLst/>
              <a:cxnLst/>
              <a:rect l="l" t="t" r="r" b="b"/>
              <a:pathLst>
                <a:path w="99694" h="276225">
                  <a:moveTo>
                    <a:pt x="73247" y="276129"/>
                  </a:moveTo>
                  <a:lnTo>
                    <a:pt x="64436" y="275820"/>
                  </a:lnTo>
                  <a:lnTo>
                    <a:pt x="56483" y="274796"/>
                  </a:lnTo>
                  <a:lnTo>
                    <a:pt x="49672" y="272915"/>
                  </a:lnTo>
                  <a:lnTo>
                    <a:pt x="44291" y="270033"/>
                  </a:lnTo>
                  <a:lnTo>
                    <a:pt x="36671" y="266985"/>
                  </a:lnTo>
                  <a:lnTo>
                    <a:pt x="25957" y="228218"/>
                  </a:lnTo>
                  <a:lnTo>
                    <a:pt x="25907" y="97631"/>
                  </a:lnTo>
                  <a:lnTo>
                    <a:pt x="0" y="97631"/>
                  </a:lnTo>
                  <a:lnTo>
                    <a:pt x="0" y="70199"/>
                  </a:lnTo>
                  <a:lnTo>
                    <a:pt x="25907" y="70199"/>
                  </a:lnTo>
                  <a:lnTo>
                    <a:pt x="25907" y="19811"/>
                  </a:lnTo>
                  <a:lnTo>
                    <a:pt x="59531" y="0"/>
                  </a:lnTo>
                  <a:lnTo>
                    <a:pt x="59531" y="70199"/>
                  </a:lnTo>
                  <a:lnTo>
                    <a:pt x="94583" y="70199"/>
                  </a:lnTo>
                  <a:lnTo>
                    <a:pt x="94583" y="97631"/>
                  </a:lnTo>
                  <a:lnTo>
                    <a:pt x="59531" y="97631"/>
                  </a:lnTo>
                  <a:lnTo>
                    <a:pt x="59531" y="231933"/>
                  </a:lnTo>
                  <a:lnTo>
                    <a:pt x="62579" y="238029"/>
                  </a:lnTo>
                  <a:lnTo>
                    <a:pt x="64103" y="239553"/>
                  </a:lnTo>
                  <a:lnTo>
                    <a:pt x="73247" y="244125"/>
                  </a:lnTo>
                  <a:lnTo>
                    <a:pt x="86963" y="244125"/>
                  </a:lnTo>
                  <a:lnTo>
                    <a:pt x="94583" y="242601"/>
                  </a:lnTo>
                  <a:lnTo>
                    <a:pt x="99155" y="273081"/>
                  </a:lnTo>
                  <a:lnTo>
                    <a:pt x="85629" y="275177"/>
                  </a:lnTo>
                  <a:lnTo>
                    <a:pt x="79224" y="275867"/>
                  </a:lnTo>
                  <a:lnTo>
                    <a:pt x="73247" y="276129"/>
                  </a:lnTo>
                  <a:close/>
                </a:path>
              </a:pathLst>
            </a:custGeom>
            <a:solidFill>
              <a:srgbClr val="FF0000"/>
            </a:solidFill>
          </p:spPr>
          <p:txBody>
            <a:bodyPr wrap="square" lIns="0" tIns="0" rIns="0" bIns="0" rtlCol="0"/>
            <a:lstStyle/>
            <a:p>
              <a:endParaRPr/>
            </a:p>
          </p:txBody>
        </p:sp>
        <p:pic>
          <p:nvPicPr>
            <p:cNvPr id="299" name="object 299"/>
            <p:cNvPicPr/>
            <p:nvPr/>
          </p:nvPicPr>
          <p:blipFill>
            <a:blip r:embed="rId131"/>
            <a:stretch>
              <a:fillRect/>
            </a:stretch>
          </p:blipFill>
          <p:spPr>
            <a:xfrm>
              <a:off x="2656354" y="4846571"/>
              <a:ext cx="166911" cy="187082"/>
            </a:xfrm>
            <a:prstGeom prst="rect">
              <a:avLst/>
            </a:prstGeom>
          </p:spPr>
        </p:pic>
      </p:grpSp>
      <p:grpSp>
        <p:nvGrpSpPr>
          <p:cNvPr id="300" name="object 300"/>
          <p:cNvGrpSpPr/>
          <p:nvPr/>
        </p:nvGrpSpPr>
        <p:grpSpPr>
          <a:xfrm>
            <a:off x="3133165" y="4783300"/>
            <a:ext cx="458963" cy="250355"/>
            <a:chOff x="2980765" y="4783298"/>
            <a:chExt cx="458963" cy="250355"/>
          </a:xfrm>
        </p:grpSpPr>
        <p:sp>
          <p:nvSpPr>
            <p:cNvPr id="301" name="object 301"/>
            <p:cNvSpPr/>
            <p:nvPr/>
          </p:nvSpPr>
          <p:spPr>
            <a:xfrm>
              <a:off x="2980765" y="4783298"/>
              <a:ext cx="258856" cy="249331"/>
            </a:xfrm>
            <a:custGeom>
              <a:avLst/>
              <a:gdLst/>
              <a:ahLst/>
              <a:cxnLst/>
              <a:rect l="l" t="t" r="r" b="b"/>
              <a:pathLst>
                <a:path w="293370" h="282575">
                  <a:moveTo>
                    <a:pt x="99148" y="279171"/>
                  </a:moveTo>
                  <a:lnTo>
                    <a:pt x="93052" y="248691"/>
                  </a:lnTo>
                  <a:lnTo>
                    <a:pt x="86956" y="250215"/>
                  </a:lnTo>
                  <a:lnTo>
                    <a:pt x="73152" y="250215"/>
                  </a:lnTo>
                  <a:lnTo>
                    <a:pt x="64008" y="245643"/>
                  </a:lnTo>
                  <a:lnTo>
                    <a:pt x="62484" y="244119"/>
                  </a:lnTo>
                  <a:lnTo>
                    <a:pt x="59436" y="238023"/>
                  </a:lnTo>
                  <a:lnTo>
                    <a:pt x="59436" y="103720"/>
                  </a:lnTo>
                  <a:lnTo>
                    <a:pt x="93052" y="103720"/>
                  </a:lnTo>
                  <a:lnTo>
                    <a:pt x="93052" y="76288"/>
                  </a:lnTo>
                  <a:lnTo>
                    <a:pt x="59436" y="76288"/>
                  </a:lnTo>
                  <a:lnTo>
                    <a:pt x="59436" y="6096"/>
                  </a:lnTo>
                  <a:lnTo>
                    <a:pt x="24384" y="25908"/>
                  </a:lnTo>
                  <a:lnTo>
                    <a:pt x="24384" y="76288"/>
                  </a:lnTo>
                  <a:lnTo>
                    <a:pt x="0" y="76288"/>
                  </a:lnTo>
                  <a:lnTo>
                    <a:pt x="0" y="103720"/>
                  </a:lnTo>
                  <a:lnTo>
                    <a:pt x="24384" y="103720"/>
                  </a:lnTo>
                  <a:lnTo>
                    <a:pt x="24384" y="219735"/>
                  </a:lnTo>
                  <a:lnTo>
                    <a:pt x="24663" y="234302"/>
                  </a:lnTo>
                  <a:lnTo>
                    <a:pt x="36576" y="273075"/>
                  </a:lnTo>
                  <a:lnTo>
                    <a:pt x="44196" y="276123"/>
                  </a:lnTo>
                  <a:lnTo>
                    <a:pt x="49352" y="279006"/>
                  </a:lnTo>
                  <a:lnTo>
                    <a:pt x="55816" y="280885"/>
                  </a:lnTo>
                  <a:lnTo>
                    <a:pt x="63690" y="281914"/>
                  </a:lnTo>
                  <a:lnTo>
                    <a:pt x="73152" y="282219"/>
                  </a:lnTo>
                  <a:lnTo>
                    <a:pt x="78968" y="281952"/>
                  </a:lnTo>
                  <a:lnTo>
                    <a:pt x="85039" y="281266"/>
                  </a:lnTo>
                  <a:lnTo>
                    <a:pt x="99148" y="279171"/>
                  </a:lnTo>
                  <a:close/>
                </a:path>
                <a:path w="293370" h="282575">
                  <a:moveTo>
                    <a:pt x="292887" y="151066"/>
                  </a:moveTo>
                  <a:lnTo>
                    <a:pt x="285178" y="105244"/>
                  </a:lnTo>
                  <a:lnTo>
                    <a:pt x="253123" y="76860"/>
                  </a:lnTo>
                  <a:lnTo>
                    <a:pt x="222694" y="71716"/>
                  </a:lnTo>
                  <a:lnTo>
                    <a:pt x="205219" y="73456"/>
                  </a:lnTo>
                  <a:lnTo>
                    <a:pt x="189306" y="78765"/>
                  </a:lnTo>
                  <a:lnTo>
                    <a:pt x="174815" y="87795"/>
                  </a:lnTo>
                  <a:lnTo>
                    <a:pt x="161632" y="100672"/>
                  </a:lnTo>
                  <a:lnTo>
                    <a:pt x="161632" y="0"/>
                  </a:lnTo>
                  <a:lnTo>
                    <a:pt x="128104" y="0"/>
                  </a:lnTo>
                  <a:lnTo>
                    <a:pt x="128104" y="279171"/>
                  </a:lnTo>
                  <a:lnTo>
                    <a:pt x="161632" y="279171"/>
                  </a:lnTo>
                  <a:lnTo>
                    <a:pt x="161632" y="167830"/>
                  </a:lnTo>
                  <a:lnTo>
                    <a:pt x="161937" y="156972"/>
                  </a:lnTo>
                  <a:lnTo>
                    <a:pt x="175171" y="118821"/>
                  </a:lnTo>
                  <a:lnTo>
                    <a:pt x="215074" y="102196"/>
                  </a:lnTo>
                  <a:lnTo>
                    <a:pt x="224790" y="102793"/>
                  </a:lnTo>
                  <a:lnTo>
                    <a:pt x="255270" y="128536"/>
                  </a:lnTo>
                  <a:lnTo>
                    <a:pt x="257746" y="151066"/>
                  </a:lnTo>
                  <a:lnTo>
                    <a:pt x="257746" y="279171"/>
                  </a:lnTo>
                  <a:lnTo>
                    <a:pt x="292887" y="279171"/>
                  </a:lnTo>
                  <a:lnTo>
                    <a:pt x="292887" y="151066"/>
                  </a:lnTo>
                  <a:close/>
                </a:path>
              </a:pathLst>
            </a:custGeom>
            <a:solidFill>
              <a:srgbClr val="FF0000"/>
            </a:solidFill>
          </p:spPr>
          <p:txBody>
            <a:bodyPr wrap="square" lIns="0" tIns="0" rIns="0" bIns="0" rtlCol="0"/>
            <a:lstStyle/>
            <a:p>
              <a:endParaRPr/>
            </a:p>
          </p:txBody>
        </p:sp>
        <p:pic>
          <p:nvPicPr>
            <p:cNvPr id="302" name="object 302"/>
            <p:cNvPicPr/>
            <p:nvPr/>
          </p:nvPicPr>
          <p:blipFill>
            <a:blip r:embed="rId132"/>
            <a:stretch>
              <a:fillRect/>
            </a:stretch>
          </p:blipFill>
          <p:spPr>
            <a:xfrm>
              <a:off x="3275507" y="4846571"/>
              <a:ext cx="164222" cy="187082"/>
            </a:xfrm>
            <a:prstGeom prst="rect">
              <a:avLst/>
            </a:prstGeom>
          </p:spPr>
        </p:pic>
      </p:grpSp>
      <p:grpSp>
        <p:nvGrpSpPr>
          <p:cNvPr id="303" name="object 303"/>
          <p:cNvGrpSpPr/>
          <p:nvPr/>
        </p:nvGrpSpPr>
        <p:grpSpPr>
          <a:xfrm>
            <a:off x="3758956" y="4781774"/>
            <a:ext cx="406047" cy="251879"/>
            <a:chOff x="3606556" y="4781774"/>
            <a:chExt cx="406047" cy="251879"/>
          </a:xfrm>
        </p:grpSpPr>
        <p:pic>
          <p:nvPicPr>
            <p:cNvPr id="304" name="object 304"/>
            <p:cNvPicPr/>
            <p:nvPr/>
          </p:nvPicPr>
          <p:blipFill>
            <a:blip r:embed="rId133"/>
            <a:stretch>
              <a:fillRect/>
            </a:stretch>
          </p:blipFill>
          <p:spPr>
            <a:xfrm>
              <a:off x="3606556" y="4846572"/>
              <a:ext cx="339201" cy="187082"/>
            </a:xfrm>
            <a:prstGeom prst="rect">
              <a:avLst/>
            </a:prstGeom>
          </p:spPr>
        </p:pic>
        <p:sp>
          <p:nvSpPr>
            <p:cNvPr id="305" name="object 305"/>
            <p:cNvSpPr/>
            <p:nvPr/>
          </p:nvSpPr>
          <p:spPr>
            <a:xfrm>
              <a:off x="3981226" y="4781774"/>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grpSp>
        <p:nvGrpSpPr>
          <p:cNvPr id="306" name="object 306"/>
          <p:cNvGrpSpPr/>
          <p:nvPr/>
        </p:nvGrpSpPr>
        <p:grpSpPr>
          <a:xfrm>
            <a:off x="4210274" y="4781774"/>
            <a:ext cx="952472" cy="251879"/>
            <a:chOff x="4057874" y="4781774"/>
            <a:chExt cx="952472" cy="251879"/>
          </a:xfrm>
        </p:grpSpPr>
        <p:sp>
          <p:nvSpPr>
            <p:cNvPr id="307" name="object 307"/>
            <p:cNvSpPr/>
            <p:nvPr/>
          </p:nvSpPr>
          <p:spPr>
            <a:xfrm>
              <a:off x="4057874" y="4781774"/>
              <a:ext cx="31376" cy="247650"/>
            </a:xfrm>
            <a:custGeom>
              <a:avLst/>
              <a:gdLst/>
              <a:ahLst/>
              <a:cxnLst/>
              <a:rect l="l" t="t" r="r" b="b"/>
              <a:pathLst>
                <a:path w="35560" h="280670">
                  <a:moveTo>
                    <a:pt x="35052" y="280416"/>
                  </a:moveTo>
                  <a:lnTo>
                    <a:pt x="0" y="280416"/>
                  </a:lnTo>
                  <a:lnTo>
                    <a:pt x="0" y="0"/>
                  </a:lnTo>
                  <a:lnTo>
                    <a:pt x="35052" y="0"/>
                  </a:lnTo>
                  <a:lnTo>
                    <a:pt x="35052" y="280416"/>
                  </a:lnTo>
                  <a:close/>
                </a:path>
              </a:pathLst>
            </a:custGeom>
            <a:solidFill>
              <a:srgbClr val="FF0000"/>
            </a:solidFill>
          </p:spPr>
          <p:txBody>
            <a:bodyPr wrap="square" lIns="0" tIns="0" rIns="0" bIns="0" rtlCol="0"/>
            <a:lstStyle/>
            <a:p>
              <a:endParaRPr/>
            </a:p>
          </p:txBody>
        </p:sp>
        <p:pic>
          <p:nvPicPr>
            <p:cNvPr id="308" name="object 308"/>
            <p:cNvPicPr/>
            <p:nvPr/>
          </p:nvPicPr>
          <p:blipFill>
            <a:blip r:embed="rId134"/>
            <a:stretch>
              <a:fillRect/>
            </a:stretch>
          </p:blipFill>
          <p:spPr>
            <a:xfrm>
              <a:off x="4124772" y="4846572"/>
              <a:ext cx="165566" cy="187082"/>
            </a:xfrm>
            <a:prstGeom prst="rect">
              <a:avLst/>
            </a:prstGeom>
          </p:spPr>
        </p:pic>
        <p:pic>
          <p:nvPicPr>
            <p:cNvPr id="309" name="object 309"/>
            <p:cNvPicPr/>
            <p:nvPr/>
          </p:nvPicPr>
          <p:blipFill>
            <a:blip r:embed="rId135"/>
            <a:stretch>
              <a:fillRect/>
            </a:stretch>
          </p:blipFill>
          <p:spPr>
            <a:xfrm>
              <a:off x="4318579" y="4846572"/>
              <a:ext cx="156154" cy="187082"/>
            </a:xfrm>
            <a:prstGeom prst="rect">
              <a:avLst/>
            </a:prstGeom>
          </p:spPr>
        </p:pic>
        <p:sp>
          <p:nvSpPr>
            <p:cNvPr id="310" name="object 310"/>
            <p:cNvSpPr/>
            <p:nvPr/>
          </p:nvSpPr>
          <p:spPr>
            <a:xfrm>
              <a:off x="4484146" y="4783286"/>
              <a:ext cx="142875" cy="249331"/>
            </a:xfrm>
            <a:custGeom>
              <a:avLst/>
              <a:gdLst/>
              <a:ahLst/>
              <a:cxnLst/>
              <a:rect l="l" t="t" r="r" b="b"/>
              <a:pathLst>
                <a:path w="161925" h="282575">
                  <a:moveTo>
                    <a:pt x="97624" y="279184"/>
                  </a:moveTo>
                  <a:lnTo>
                    <a:pt x="93052" y="248704"/>
                  </a:lnTo>
                  <a:lnTo>
                    <a:pt x="86956" y="250228"/>
                  </a:lnTo>
                  <a:lnTo>
                    <a:pt x="73240" y="250228"/>
                  </a:lnTo>
                  <a:lnTo>
                    <a:pt x="68668" y="248704"/>
                  </a:lnTo>
                  <a:lnTo>
                    <a:pt x="67144" y="247180"/>
                  </a:lnTo>
                  <a:lnTo>
                    <a:pt x="61048" y="244132"/>
                  </a:lnTo>
                  <a:lnTo>
                    <a:pt x="61048" y="241084"/>
                  </a:lnTo>
                  <a:lnTo>
                    <a:pt x="59524" y="238036"/>
                  </a:lnTo>
                  <a:lnTo>
                    <a:pt x="59524" y="103733"/>
                  </a:lnTo>
                  <a:lnTo>
                    <a:pt x="93052" y="103733"/>
                  </a:lnTo>
                  <a:lnTo>
                    <a:pt x="93052" y="76301"/>
                  </a:lnTo>
                  <a:lnTo>
                    <a:pt x="59524" y="76301"/>
                  </a:lnTo>
                  <a:lnTo>
                    <a:pt x="59524" y="6108"/>
                  </a:lnTo>
                  <a:lnTo>
                    <a:pt x="24472" y="25920"/>
                  </a:lnTo>
                  <a:lnTo>
                    <a:pt x="24472" y="76301"/>
                  </a:lnTo>
                  <a:lnTo>
                    <a:pt x="0" y="76301"/>
                  </a:lnTo>
                  <a:lnTo>
                    <a:pt x="0" y="103733"/>
                  </a:lnTo>
                  <a:lnTo>
                    <a:pt x="24472" y="103733"/>
                  </a:lnTo>
                  <a:lnTo>
                    <a:pt x="24472" y="219646"/>
                  </a:lnTo>
                  <a:lnTo>
                    <a:pt x="29044" y="260896"/>
                  </a:lnTo>
                  <a:lnTo>
                    <a:pt x="63119" y="281927"/>
                  </a:lnTo>
                  <a:lnTo>
                    <a:pt x="71716" y="282232"/>
                  </a:lnTo>
                  <a:lnTo>
                    <a:pt x="77698" y="281965"/>
                  </a:lnTo>
                  <a:lnTo>
                    <a:pt x="84099" y="281279"/>
                  </a:lnTo>
                  <a:lnTo>
                    <a:pt x="97624" y="279184"/>
                  </a:lnTo>
                  <a:close/>
                </a:path>
                <a:path w="161925" h="282575">
                  <a:moveTo>
                    <a:pt x="161721" y="76301"/>
                  </a:moveTo>
                  <a:lnTo>
                    <a:pt x="126580" y="76301"/>
                  </a:lnTo>
                  <a:lnTo>
                    <a:pt x="126580" y="279273"/>
                  </a:lnTo>
                  <a:lnTo>
                    <a:pt x="161721" y="279273"/>
                  </a:lnTo>
                  <a:lnTo>
                    <a:pt x="161721" y="76301"/>
                  </a:lnTo>
                  <a:close/>
                </a:path>
                <a:path w="161925" h="282575">
                  <a:moveTo>
                    <a:pt x="161721" y="0"/>
                  </a:moveTo>
                  <a:lnTo>
                    <a:pt x="126580" y="0"/>
                  </a:lnTo>
                  <a:lnTo>
                    <a:pt x="126580" y="39725"/>
                  </a:lnTo>
                  <a:lnTo>
                    <a:pt x="161721" y="39725"/>
                  </a:lnTo>
                  <a:lnTo>
                    <a:pt x="161721" y="0"/>
                  </a:lnTo>
                  <a:close/>
                </a:path>
              </a:pathLst>
            </a:custGeom>
            <a:solidFill>
              <a:srgbClr val="FF0000"/>
            </a:solidFill>
          </p:spPr>
          <p:txBody>
            <a:bodyPr wrap="square" lIns="0" tIns="0" rIns="0" bIns="0" rtlCol="0"/>
            <a:lstStyle/>
            <a:p>
              <a:endParaRPr/>
            </a:p>
          </p:txBody>
        </p:sp>
        <p:pic>
          <p:nvPicPr>
            <p:cNvPr id="311" name="object 311"/>
            <p:cNvPicPr/>
            <p:nvPr/>
          </p:nvPicPr>
          <p:blipFill>
            <a:blip r:embed="rId136"/>
            <a:stretch>
              <a:fillRect/>
            </a:stretch>
          </p:blipFill>
          <p:spPr>
            <a:xfrm>
              <a:off x="4661815" y="4846572"/>
              <a:ext cx="168172" cy="187082"/>
            </a:xfrm>
            <a:prstGeom prst="rect">
              <a:avLst/>
            </a:prstGeom>
          </p:spPr>
        </p:pic>
        <p:pic>
          <p:nvPicPr>
            <p:cNvPr id="312" name="object 312"/>
            <p:cNvPicPr/>
            <p:nvPr/>
          </p:nvPicPr>
          <p:blipFill>
            <a:blip r:embed="rId137"/>
            <a:stretch>
              <a:fillRect/>
            </a:stretch>
          </p:blipFill>
          <p:spPr>
            <a:xfrm>
              <a:off x="4865034" y="4846572"/>
              <a:ext cx="145312" cy="183048"/>
            </a:xfrm>
            <a:prstGeom prst="rect">
              <a:avLst/>
            </a:prstGeom>
          </p:spPr>
        </p:pic>
      </p:grpSp>
      <p:grpSp>
        <p:nvGrpSpPr>
          <p:cNvPr id="313" name="object 313"/>
          <p:cNvGrpSpPr/>
          <p:nvPr/>
        </p:nvGrpSpPr>
        <p:grpSpPr>
          <a:xfrm>
            <a:off x="5352518" y="4783288"/>
            <a:ext cx="415957" cy="315418"/>
            <a:chOff x="5200117" y="4783286"/>
            <a:chExt cx="415957" cy="315418"/>
          </a:xfrm>
        </p:grpSpPr>
        <p:sp>
          <p:nvSpPr>
            <p:cNvPr id="314" name="object 314"/>
            <p:cNvSpPr/>
            <p:nvPr/>
          </p:nvSpPr>
          <p:spPr>
            <a:xfrm>
              <a:off x="5200117" y="4846572"/>
              <a:ext cx="156322" cy="252132"/>
            </a:xfrm>
            <a:custGeom>
              <a:avLst/>
              <a:gdLst/>
              <a:ahLst/>
              <a:cxnLst/>
              <a:rect l="l" t="t" r="r" b="b"/>
              <a:pathLst>
                <a:path w="177164" h="285750">
                  <a:moveTo>
                    <a:pt x="67297" y="32004"/>
                  </a:moveTo>
                  <a:lnTo>
                    <a:pt x="32099" y="32004"/>
                  </a:lnTo>
                  <a:lnTo>
                    <a:pt x="37838" y="24550"/>
                  </a:lnTo>
                  <a:lnTo>
                    <a:pt x="72104" y="2095"/>
                  </a:lnTo>
                  <a:lnTo>
                    <a:pt x="90011" y="0"/>
                  </a:lnTo>
                  <a:lnTo>
                    <a:pt x="103157" y="857"/>
                  </a:lnTo>
                  <a:lnTo>
                    <a:pt x="145518" y="21170"/>
                  </a:lnTo>
                  <a:lnTo>
                    <a:pt x="151533" y="27432"/>
                  </a:lnTo>
                  <a:lnTo>
                    <a:pt x="86963" y="27432"/>
                  </a:lnTo>
                  <a:lnTo>
                    <a:pt x="76723" y="28598"/>
                  </a:lnTo>
                  <a:lnTo>
                    <a:pt x="67297" y="32004"/>
                  </a:lnTo>
                  <a:close/>
                </a:path>
                <a:path w="177164" h="285750">
                  <a:moveTo>
                    <a:pt x="35147" y="285273"/>
                  </a:moveTo>
                  <a:lnTo>
                    <a:pt x="0" y="285273"/>
                  </a:lnTo>
                  <a:lnTo>
                    <a:pt x="0" y="4572"/>
                  </a:lnTo>
                  <a:lnTo>
                    <a:pt x="32099" y="4572"/>
                  </a:lnTo>
                  <a:lnTo>
                    <a:pt x="32099" y="32004"/>
                  </a:lnTo>
                  <a:lnTo>
                    <a:pt x="67297" y="32004"/>
                  </a:lnTo>
                  <a:lnTo>
                    <a:pt x="35909" y="72663"/>
                  </a:lnTo>
                  <a:lnTo>
                    <a:pt x="32099" y="108299"/>
                  </a:lnTo>
                  <a:lnTo>
                    <a:pt x="32980" y="126380"/>
                  </a:lnTo>
                  <a:lnTo>
                    <a:pt x="47339" y="164782"/>
                  </a:lnTo>
                  <a:lnTo>
                    <a:pt x="85439" y="184594"/>
                  </a:lnTo>
                  <a:lnTo>
                    <a:pt x="150141" y="184594"/>
                  </a:lnTo>
                  <a:lnTo>
                    <a:pt x="148645" y="186118"/>
                  </a:lnTo>
                  <a:lnTo>
                    <a:pt x="35147" y="186118"/>
                  </a:lnTo>
                  <a:lnTo>
                    <a:pt x="35147" y="285273"/>
                  </a:lnTo>
                  <a:close/>
                </a:path>
                <a:path w="177164" h="285750">
                  <a:moveTo>
                    <a:pt x="150141" y="184594"/>
                  </a:moveTo>
                  <a:lnTo>
                    <a:pt x="85439" y="184594"/>
                  </a:lnTo>
                  <a:lnTo>
                    <a:pt x="96559" y="183427"/>
                  </a:lnTo>
                  <a:lnTo>
                    <a:pt x="106965" y="179832"/>
                  </a:lnTo>
                  <a:lnTo>
                    <a:pt x="137529" y="140160"/>
                  </a:lnTo>
                  <a:lnTo>
                    <a:pt x="141922" y="105251"/>
                  </a:lnTo>
                  <a:lnTo>
                    <a:pt x="140801" y="86985"/>
                  </a:lnTo>
                  <a:lnTo>
                    <a:pt x="125063" y="47244"/>
                  </a:lnTo>
                  <a:lnTo>
                    <a:pt x="86963" y="27432"/>
                  </a:lnTo>
                  <a:lnTo>
                    <a:pt x="151533" y="27432"/>
                  </a:lnTo>
                  <a:lnTo>
                    <a:pt x="170545" y="63888"/>
                  </a:lnTo>
                  <a:lnTo>
                    <a:pt x="176974" y="105251"/>
                  </a:lnTo>
                  <a:lnTo>
                    <a:pt x="176141" y="120077"/>
                  </a:lnTo>
                  <a:lnTo>
                    <a:pt x="164782" y="161734"/>
                  </a:lnTo>
                  <a:lnTo>
                    <a:pt x="151638" y="183070"/>
                  </a:lnTo>
                  <a:lnTo>
                    <a:pt x="150141" y="184594"/>
                  </a:lnTo>
                  <a:close/>
                </a:path>
                <a:path w="177164" h="285750">
                  <a:moveTo>
                    <a:pt x="88487" y="212026"/>
                  </a:moveTo>
                  <a:lnTo>
                    <a:pt x="51435" y="201334"/>
                  </a:lnTo>
                  <a:lnTo>
                    <a:pt x="35147" y="186118"/>
                  </a:lnTo>
                  <a:lnTo>
                    <a:pt x="148645" y="186118"/>
                  </a:lnTo>
                  <a:lnTo>
                    <a:pt x="111168" y="208788"/>
                  </a:lnTo>
                  <a:lnTo>
                    <a:pt x="88487" y="212026"/>
                  </a:lnTo>
                  <a:close/>
                </a:path>
              </a:pathLst>
            </a:custGeom>
            <a:solidFill>
              <a:srgbClr val="FF0000"/>
            </a:solidFill>
          </p:spPr>
          <p:txBody>
            <a:bodyPr wrap="square" lIns="0" tIns="0" rIns="0" bIns="0" rtlCol="0"/>
            <a:lstStyle/>
            <a:p>
              <a:endParaRPr/>
            </a:p>
          </p:txBody>
        </p:sp>
        <p:pic>
          <p:nvPicPr>
            <p:cNvPr id="315" name="object 315"/>
            <p:cNvPicPr/>
            <p:nvPr/>
          </p:nvPicPr>
          <p:blipFill>
            <a:blip r:embed="rId131"/>
            <a:stretch>
              <a:fillRect/>
            </a:stretch>
          </p:blipFill>
          <p:spPr>
            <a:xfrm>
              <a:off x="5381821" y="4846571"/>
              <a:ext cx="166911" cy="187082"/>
            </a:xfrm>
            <a:prstGeom prst="rect">
              <a:avLst/>
            </a:prstGeom>
          </p:spPr>
        </p:pic>
        <p:sp>
          <p:nvSpPr>
            <p:cNvPr id="316" name="object 316"/>
            <p:cNvSpPr/>
            <p:nvPr/>
          </p:nvSpPr>
          <p:spPr>
            <a:xfrm>
              <a:off x="5586379" y="4783286"/>
              <a:ext cx="29696" cy="246529"/>
            </a:xfrm>
            <a:custGeom>
              <a:avLst/>
              <a:gdLst/>
              <a:ahLst/>
              <a:cxnLst/>
              <a:rect l="l" t="t" r="r" b="b"/>
              <a:pathLst>
                <a:path w="33654" h="279400">
                  <a:moveTo>
                    <a:pt x="33528" y="76301"/>
                  </a:moveTo>
                  <a:lnTo>
                    <a:pt x="0" y="76301"/>
                  </a:lnTo>
                  <a:lnTo>
                    <a:pt x="0" y="279273"/>
                  </a:lnTo>
                  <a:lnTo>
                    <a:pt x="33528" y="279273"/>
                  </a:lnTo>
                  <a:lnTo>
                    <a:pt x="33528" y="76301"/>
                  </a:lnTo>
                  <a:close/>
                </a:path>
                <a:path w="33654" h="279400">
                  <a:moveTo>
                    <a:pt x="33528" y="0"/>
                  </a:moveTo>
                  <a:lnTo>
                    <a:pt x="0" y="0"/>
                  </a:lnTo>
                  <a:lnTo>
                    <a:pt x="0" y="39725"/>
                  </a:lnTo>
                  <a:lnTo>
                    <a:pt x="33528" y="39725"/>
                  </a:lnTo>
                  <a:lnTo>
                    <a:pt x="33528" y="0"/>
                  </a:lnTo>
                  <a:close/>
                </a:path>
              </a:pathLst>
            </a:custGeom>
            <a:solidFill>
              <a:srgbClr val="FF0000"/>
            </a:solidFill>
          </p:spPr>
          <p:txBody>
            <a:bodyPr wrap="square" lIns="0" tIns="0" rIns="0" bIns="0" rtlCol="0"/>
            <a:lstStyle/>
            <a:p>
              <a:endParaRPr/>
            </a:p>
          </p:txBody>
        </p:sp>
      </p:grpSp>
      <p:grpSp>
        <p:nvGrpSpPr>
          <p:cNvPr id="317" name="object 317"/>
          <p:cNvGrpSpPr/>
          <p:nvPr/>
        </p:nvGrpSpPr>
        <p:grpSpPr>
          <a:xfrm>
            <a:off x="5814173" y="4788666"/>
            <a:ext cx="264289" cy="243728"/>
            <a:chOff x="5661773" y="4788665"/>
            <a:chExt cx="264289" cy="243728"/>
          </a:xfrm>
        </p:grpSpPr>
        <p:pic>
          <p:nvPicPr>
            <p:cNvPr id="318" name="object 318"/>
            <p:cNvPicPr/>
            <p:nvPr/>
          </p:nvPicPr>
          <p:blipFill>
            <a:blip r:embed="rId138"/>
            <a:stretch>
              <a:fillRect/>
            </a:stretch>
          </p:blipFill>
          <p:spPr>
            <a:xfrm>
              <a:off x="5661773" y="4846572"/>
              <a:ext cx="146741" cy="183048"/>
            </a:xfrm>
            <a:prstGeom prst="rect">
              <a:avLst/>
            </a:prstGeom>
          </p:spPr>
        </p:pic>
        <p:sp>
          <p:nvSpPr>
            <p:cNvPr id="319" name="object 319"/>
            <p:cNvSpPr/>
            <p:nvPr/>
          </p:nvSpPr>
          <p:spPr>
            <a:xfrm>
              <a:off x="5838096" y="4788665"/>
              <a:ext cx="87966" cy="243728"/>
            </a:xfrm>
            <a:custGeom>
              <a:avLst/>
              <a:gdLst/>
              <a:ahLst/>
              <a:cxnLst/>
              <a:rect l="l" t="t" r="r" b="b"/>
              <a:pathLst>
                <a:path w="99695" h="276225">
                  <a:moveTo>
                    <a:pt x="73247" y="276129"/>
                  </a:moveTo>
                  <a:lnTo>
                    <a:pt x="32003" y="260889"/>
                  </a:lnTo>
                  <a:lnTo>
                    <a:pt x="30479" y="254793"/>
                  </a:lnTo>
                  <a:lnTo>
                    <a:pt x="28479" y="248791"/>
                  </a:lnTo>
                  <a:lnTo>
                    <a:pt x="27050" y="239922"/>
                  </a:lnTo>
                  <a:lnTo>
                    <a:pt x="26193" y="228178"/>
                  </a:lnTo>
                  <a:lnTo>
                    <a:pt x="25907" y="213550"/>
                  </a:lnTo>
                  <a:lnTo>
                    <a:pt x="25907" y="97631"/>
                  </a:lnTo>
                  <a:lnTo>
                    <a:pt x="0" y="97631"/>
                  </a:lnTo>
                  <a:lnTo>
                    <a:pt x="0" y="70199"/>
                  </a:lnTo>
                  <a:lnTo>
                    <a:pt x="25907" y="70199"/>
                  </a:lnTo>
                  <a:lnTo>
                    <a:pt x="25907" y="19811"/>
                  </a:lnTo>
                  <a:lnTo>
                    <a:pt x="59435" y="0"/>
                  </a:lnTo>
                  <a:lnTo>
                    <a:pt x="59435" y="70199"/>
                  </a:lnTo>
                  <a:lnTo>
                    <a:pt x="94583" y="70199"/>
                  </a:lnTo>
                  <a:lnTo>
                    <a:pt x="94583" y="97631"/>
                  </a:lnTo>
                  <a:lnTo>
                    <a:pt x="59435" y="97631"/>
                  </a:lnTo>
                  <a:lnTo>
                    <a:pt x="59435" y="225837"/>
                  </a:lnTo>
                  <a:lnTo>
                    <a:pt x="60959" y="231933"/>
                  </a:lnTo>
                  <a:lnTo>
                    <a:pt x="60959" y="234981"/>
                  </a:lnTo>
                  <a:lnTo>
                    <a:pt x="62579" y="238029"/>
                  </a:lnTo>
                  <a:lnTo>
                    <a:pt x="64103" y="239553"/>
                  </a:lnTo>
                  <a:lnTo>
                    <a:pt x="70199" y="242601"/>
                  </a:lnTo>
                  <a:lnTo>
                    <a:pt x="74771" y="244125"/>
                  </a:lnTo>
                  <a:lnTo>
                    <a:pt x="88487" y="244125"/>
                  </a:lnTo>
                  <a:lnTo>
                    <a:pt x="94583" y="242601"/>
                  </a:lnTo>
                  <a:lnTo>
                    <a:pt x="99155" y="273081"/>
                  </a:lnTo>
                  <a:lnTo>
                    <a:pt x="85629" y="275177"/>
                  </a:lnTo>
                  <a:lnTo>
                    <a:pt x="79224" y="275867"/>
                  </a:lnTo>
                  <a:lnTo>
                    <a:pt x="73247" y="276129"/>
                  </a:lnTo>
                  <a:close/>
                </a:path>
              </a:pathLst>
            </a:custGeom>
            <a:solidFill>
              <a:srgbClr val="FF0000"/>
            </a:solidFill>
          </p:spPr>
          <p:txBody>
            <a:bodyPr wrap="square" lIns="0" tIns="0" rIns="0" bIns="0" rtlCol="0"/>
            <a:lstStyle/>
            <a:p>
              <a:endParaRPr/>
            </a:p>
          </p:txBody>
        </p:sp>
      </p:grpSp>
      <p:grpSp>
        <p:nvGrpSpPr>
          <p:cNvPr id="320" name="object 320"/>
          <p:cNvGrpSpPr/>
          <p:nvPr/>
        </p:nvGrpSpPr>
        <p:grpSpPr>
          <a:xfrm>
            <a:off x="6234142" y="4783287"/>
            <a:ext cx="538779" cy="250451"/>
            <a:chOff x="6081740" y="4783285"/>
            <a:chExt cx="538779" cy="250451"/>
          </a:xfrm>
        </p:grpSpPr>
        <p:pic>
          <p:nvPicPr>
            <p:cNvPr id="321" name="object 321"/>
            <p:cNvPicPr/>
            <p:nvPr/>
          </p:nvPicPr>
          <p:blipFill>
            <a:blip r:embed="rId139"/>
            <a:stretch>
              <a:fillRect/>
            </a:stretch>
          </p:blipFill>
          <p:spPr>
            <a:xfrm>
              <a:off x="6081740" y="4846571"/>
              <a:ext cx="165483" cy="187082"/>
            </a:xfrm>
            <a:prstGeom prst="rect">
              <a:avLst/>
            </a:prstGeom>
          </p:spPr>
        </p:pic>
        <p:pic>
          <p:nvPicPr>
            <p:cNvPr id="322" name="object 322"/>
            <p:cNvPicPr/>
            <p:nvPr/>
          </p:nvPicPr>
          <p:blipFill>
            <a:blip r:embed="rId126"/>
            <a:stretch>
              <a:fillRect/>
            </a:stretch>
          </p:blipFill>
          <p:spPr>
            <a:xfrm>
              <a:off x="6283615" y="4846572"/>
              <a:ext cx="145312" cy="183048"/>
            </a:xfrm>
            <a:prstGeom prst="rect">
              <a:avLst/>
            </a:prstGeom>
          </p:spPr>
        </p:pic>
        <p:sp>
          <p:nvSpPr>
            <p:cNvPr id="323" name="object 323"/>
            <p:cNvSpPr/>
            <p:nvPr/>
          </p:nvSpPr>
          <p:spPr>
            <a:xfrm>
              <a:off x="6465317" y="4783285"/>
              <a:ext cx="155201" cy="250451"/>
            </a:xfrm>
            <a:custGeom>
              <a:avLst/>
              <a:gdLst/>
              <a:ahLst/>
              <a:cxnLst/>
              <a:rect l="l" t="t" r="r" b="b"/>
              <a:pathLst>
                <a:path w="175895" h="283845">
                  <a:moveTo>
                    <a:pt x="141020" y="256317"/>
                  </a:moveTo>
                  <a:lnTo>
                    <a:pt x="90011" y="256317"/>
                  </a:lnTo>
                  <a:lnTo>
                    <a:pt x="100893" y="255174"/>
                  </a:lnTo>
                  <a:lnTo>
                    <a:pt x="110775" y="251745"/>
                  </a:lnTo>
                  <a:lnTo>
                    <a:pt x="140493" y="214395"/>
                  </a:lnTo>
                  <a:lnTo>
                    <a:pt x="144875" y="181546"/>
                  </a:lnTo>
                  <a:lnTo>
                    <a:pt x="143756" y="162161"/>
                  </a:lnTo>
                  <a:lnTo>
                    <a:pt x="128111" y="120491"/>
                  </a:lnTo>
                  <a:lnTo>
                    <a:pt x="88487" y="100679"/>
                  </a:lnTo>
                  <a:lnTo>
                    <a:pt x="141827" y="100679"/>
                  </a:lnTo>
                  <a:lnTo>
                    <a:pt x="141827" y="0"/>
                  </a:lnTo>
                  <a:lnTo>
                    <a:pt x="175355" y="0"/>
                  </a:lnTo>
                  <a:lnTo>
                    <a:pt x="175355" y="253269"/>
                  </a:lnTo>
                  <a:lnTo>
                    <a:pt x="143351" y="253269"/>
                  </a:lnTo>
                  <a:lnTo>
                    <a:pt x="141020" y="256317"/>
                  </a:lnTo>
                  <a:close/>
                </a:path>
                <a:path w="175895" h="283845">
                  <a:moveTo>
                    <a:pt x="86868" y="283749"/>
                  </a:moveTo>
                  <a:lnTo>
                    <a:pt x="42672" y="270033"/>
                  </a:lnTo>
                  <a:lnTo>
                    <a:pt x="10668" y="233457"/>
                  </a:lnTo>
                  <a:lnTo>
                    <a:pt x="595" y="193943"/>
                  </a:lnTo>
                  <a:lnTo>
                    <a:pt x="0" y="178498"/>
                  </a:lnTo>
                  <a:lnTo>
                    <a:pt x="571" y="163925"/>
                  </a:lnTo>
                  <a:lnTo>
                    <a:pt x="9144" y="123634"/>
                  </a:lnTo>
                  <a:lnTo>
                    <a:pt x="39624" y="85439"/>
                  </a:lnTo>
                  <a:lnTo>
                    <a:pt x="85344" y="71723"/>
                  </a:lnTo>
                  <a:lnTo>
                    <a:pt x="94257" y="72270"/>
                  </a:lnTo>
                  <a:lnTo>
                    <a:pt x="131349" y="88868"/>
                  </a:lnTo>
                  <a:lnTo>
                    <a:pt x="141827" y="100679"/>
                  </a:lnTo>
                  <a:lnTo>
                    <a:pt x="88487" y="100679"/>
                  </a:lnTo>
                  <a:lnTo>
                    <a:pt x="77549" y="101822"/>
                  </a:lnTo>
                  <a:lnTo>
                    <a:pt x="43410" y="129595"/>
                  </a:lnTo>
                  <a:lnTo>
                    <a:pt x="35052" y="178498"/>
                  </a:lnTo>
                  <a:lnTo>
                    <a:pt x="36171" y="196817"/>
                  </a:lnTo>
                  <a:lnTo>
                    <a:pt x="51816" y="236505"/>
                  </a:lnTo>
                  <a:lnTo>
                    <a:pt x="90011" y="256317"/>
                  </a:lnTo>
                  <a:lnTo>
                    <a:pt x="141020" y="256317"/>
                  </a:lnTo>
                  <a:lnTo>
                    <a:pt x="132824" y="267033"/>
                  </a:lnTo>
                  <a:lnTo>
                    <a:pt x="119717" y="276510"/>
                  </a:lnTo>
                  <a:lnTo>
                    <a:pt x="104306" y="281987"/>
                  </a:lnTo>
                  <a:lnTo>
                    <a:pt x="86868" y="283749"/>
                  </a:lnTo>
                  <a:close/>
                </a:path>
                <a:path w="175895" h="283845">
                  <a:moveTo>
                    <a:pt x="175355" y="279177"/>
                  </a:moveTo>
                  <a:lnTo>
                    <a:pt x="143351" y="279177"/>
                  </a:lnTo>
                  <a:lnTo>
                    <a:pt x="143351" y="253269"/>
                  </a:lnTo>
                  <a:lnTo>
                    <a:pt x="175355" y="253269"/>
                  </a:lnTo>
                  <a:lnTo>
                    <a:pt x="175355" y="279177"/>
                  </a:lnTo>
                  <a:close/>
                </a:path>
              </a:pathLst>
            </a:custGeom>
            <a:solidFill>
              <a:srgbClr val="FF0000"/>
            </a:solidFill>
          </p:spPr>
          <p:txBody>
            <a:bodyPr wrap="square" lIns="0" tIns="0" rIns="0" bIns="0" rtlCol="0"/>
            <a:lstStyle/>
            <a:p>
              <a:endParaRPr/>
            </a:p>
          </p:txBody>
        </p:sp>
      </p:grpSp>
      <p:grpSp>
        <p:nvGrpSpPr>
          <p:cNvPr id="324" name="object 324"/>
          <p:cNvGrpSpPr/>
          <p:nvPr/>
        </p:nvGrpSpPr>
        <p:grpSpPr>
          <a:xfrm>
            <a:off x="6944733" y="4788666"/>
            <a:ext cx="267847" cy="244987"/>
            <a:chOff x="6792333" y="4788665"/>
            <a:chExt cx="267847" cy="244987"/>
          </a:xfrm>
        </p:grpSpPr>
        <p:sp>
          <p:nvSpPr>
            <p:cNvPr id="325" name="object 325"/>
            <p:cNvSpPr/>
            <p:nvPr/>
          </p:nvSpPr>
          <p:spPr>
            <a:xfrm>
              <a:off x="6792333" y="4788665"/>
              <a:ext cx="87966" cy="243728"/>
            </a:xfrm>
            <a:custGeom>
              <a:avLst/>
              <a:gdLst/>
              <a:ahLst/>
              <a:cxnLst/>
              <a:rect l="l" t="t" r="r" b="b"/>
              <a:pathLst>
                <a:path w="99695" h="276225">
                  <a:moveTo>
                    <a:pt x="71723" y="276129"/>
                  </a:moveTo>
                  <a:lnTo>
                    <a:pt x="32003" y="260889"/>
                  </a:lnTo>
                  <a:lnTo>
                    <a:pt x="24383" y="213645"/>
                  </a:lnTo>
                  <a:lnTo>
                    <a:pt x="24383" y="97631"/>
                  </a:lnTo>
                  <a:lnTo>
                    <a:pt x="0" y="97631"/>
                  </a:lnTo>
                  <a:lnTo>
                    <a:pt x="0" y="70199"/>
                  </a:lnTo>
                  <a:lnTo>
                    <a:pt x="24383" y="70199"/>
                  </a:lnTo>
                  <a:lnTo>
                    <a:pt x="24383" y="19811"/>
                  </a:lnTo>
                  <a:lnTo>
                    <a:pt x="59531" y="0"/>
                  </a:lnTo>
                  <a:lnTo>
                    <a:pt x="59531" y="70199"/>
                  </a:lnTo>
                  <a:lnTo>
                    <a:pt x="93059" y="70199"/>
                  </a:lnTo>
                  <a:lnTo>
                    <a:pt x="93059" y="97631"/>
                  </a:lnTo>
                  <a:lnTo>
                    <a:pt x="59531" y="97631"/>
                  </a:lnTo>
                  <a:lnTo>
                    <a:pt x="59531" y="231933"/>
                  </a:lnTo>
                  <a:lnTo>
                    <a:pt x="62579" y="238029"/>
                  </a:lnTo>
                  <a:lnTo>
                    <a:pt x="64103" y="239553"/>
                  </a:lnTo>
                  <a:lnTo>
                    <a:pt x="67151" y="241077"/>
                  </a:lnTo>
                  <a:lnTo>
                    <a:pt x="68675" y="242601"/>
                  </a:lnTo>
                  <a:lnTo>
                    <a:pt x="73247" y="244125"/>
                  </a:lnTo>
                  <a:lnTo>
                    <a:pt x="86963" y="244125"/>
                  </a:lnTo>
                  <a:lnTo>
                    <a:pt x="93059" y="242601"/>
                  </a:lnTo>
                  <a:lnTo>
                    <a:pt x="99155" y="273081"/>
                  </a:lnTo>
                  <a:lnTo>
                    <a:pt x="84867" y="275177"/>
                  </a:lnTo>
                  <a:lnTo>
                    <a:pt x="78366" y="275867"/>
                  </a:lnTo>
                  <a:lnTo>
                    <a:pt x="71723" y="276129"/>
                  </a:lnTo>
                  <a:close/>
                </a:path>
              </a:pathLst>
            </a:custGeom>
            <a:solidFill>
              <a:srgbClr val="FF0000"/>
            </a:solidFill>
          </p:spPr>
          <p:txBody>
            <a:bodyPr wrap="square" lIns="0" tIns="0" rIns="0" bIns="0" rtlCol="0"/>
            <a:lstStyle/>
            <a:p>
              <a:endParaRPr/>
            </a:p>
          </p:txBody>
        </p:sp>
        <p:pic>
          <p:nvPicPr>
            <p:cNvPr id="326" name="object 326"/>
            <p:cNvPicPr/>
            <p:nvPr/>
          </p:nvPicPr>
          <p:blipFill>
            <a:blip r:embed="rId140"/>
            <a:stretch>
              <a:fillRect/>
            </a:stretch>
          </p:blipFill>
          <p:spPr>
            <a:xfrm>
              <a:off x="6891924" y="4846571"/>
              <a:ext cx="168256" cy="187082"/>
            </a:xfrm>
            <a:prstGeom prst="rect">
              <a:avLst/>
            </a:prstGeom>
          </p:spPr>
        </p:pic>
      </p:grpSp>
      <p:grpSp>
        <p:nvGrpSpPr>
          <p:cNvPr id="327" name="object 327"/>
          <p:cNvGrpSpPr/>
          <p:nvPr/>
        </p:nvGrpSpPr>
        <p:grpSpPr>
          <a:xfrm>
            <a:off x="7387561" y="4788665"/>
            <a:ext cx="549144" cy="244988"/>
            <a:chOff x="7235161" y="4788665"/>
            <a:chExt cx="549144" cy="244988"/>
          </a:xfrm>
        </p:grpSpPr>
        <p:pic>
          <p:nvPicPr>
            <p:cNvPr id="328" name="object 328"/>
            <p:cNvPicPr/>
            <p:nvPr/>
          </p:nvPicPr>
          <p:blipFill>
            <a:blip r:embed="rId141"/>
            <a:stretch>
              <a:fillRect/>
            </a:stretch>
          </p:blipFill>
          <p:spPr>
            <a:xfrm>
              <a:off x="7235161" y="4846572"/>
              <a:ext cx="270537" cy="187082"/>
            </a:xfrm>
            <a:prstGeom prst="rect">
              <a:avLst/>
            </a:prstGeom>
          </p:spPr>
        </p:pic>
        <p:sp>
          <p:nvSpPr>
            <p:cNvPr id="329" name="object 329"/>
            <p:cNvSpPr/>
            <p:nvPr/>
          </p:nvSpPr>
          <p:spPr>
            <a:xfrm>
              <a:off x="7525870" y="4788665"/>
              <a:ext cx="87966" cy="243728"/>
            </a:xfrm>
            <a:custGeom>
              <a:avLst/>
              <a:gdLst/>
              <a:ahLst/>
              <a:cxnLst/>
              <a:rect l="l" t="t" r="r" b="b"/>
              <a:pathLst>
                <a:path w="99695" h="276225">
                  <a:moveTo>
                    <a:pt x="73151" y="276129"/>
                  </a:moveTo>
                  <a:lnTo>
                    <a:pt x="63698" y="275820"/>
                  </a:lnTo>
                  <a:lnTo>
                    <a:pt x="55816" y="274796"/>
                  </a:lnTo>
                  <a:lnTo>
                    <a:pt x="49363" y="272915"/>
                  </a:lnTo>
                  <a:lnTo>
                    <a:pt x="44195" y="270033"/>
                  </a:lnTo>
                  <a:lnTo>
                    <a:pt x="36575" y="266985"/>
                  </a:lnTo>
                  <a:lnTo>
                    <a:pt x="24669" y="228218"/>
                  </a:lnTo>
                  <a:lnTo>
                    <a:pt x="24383" y="213645"/>
                  </a:lnTo>
                  <a:lnTo>
                    <a:pt x="24383" y="97631"/>
                  </a:lnTo>
                  <a:lnTo>
                    <a:pt x="0" y="97631"/>
                  </a:lnTo>
                  <a:lnTo>
                    <a:pt x="0" y="70199"/>
                  </a:lnTo>
                  <a:lnTo>
                    <a:pt x="24383" y="70199"/>
                  </a:lnTo>
                  <a:lnTo>
                    <a:pt x="24383" y="19811"/>
                  </a:lnTo>
                  <a:lnTo>
                    <a:pt x="59435" y="0"/>
                  </a:lnTo>
                  <a:lnTo>
                    <a:pt x="59435" y="70199"/>
                  </a:lnTo>
                  <a:lnTo>
                    <a:pt x="93059" y="70199"/>
                  </a:lnTo>
                  <a:lnTo>
                    <a:pt x="93059" y="97631"/>
                  </a:lnTo>
                  <a:lnTo>
                    <a:pt x="59435" y="97631"/>
                  </a:lnTo>
                  <a:lnTo>
                    <a:pt x="59435" y="231933"/>
                  </a:lnTo>
                  <a:lnTo>
                    <a:pt x="62483" y="238029"/>
                  </a:lnTo>
                  <a:lnTo>
                    <a:pt x="64007" y="239553"/>
                  </a:lnTo>
                  <a:lnTo>
                    <a:pt x="73151" y="244125"/>
                  </a:lnTo>
                  <a:lnTo>
                    <a:pt x="86963" y="244125"/>
                  </a:lnTo>
                  <a:lnTo>
                    <a:pt x="93059" y="242601"/>
                  </a:lnTo>
                  <a:lnTo>
                    <a:pt x="99155" y="273081"/>
                  </a:lnTo>
                  <a:lnTo>
                    <a:pt x="85046" y="275177"/>
                  </a:lnTo>
                  <a:lnTo>
                    <a:pt x="78969" y="275867"/>
                  </a:lnTo>
                  <a:lnTo>
                    <a:pt x="73151" y="276129"/>
                  </a:lnTo>
                  <a:close/>
                </a:path>
              </a:pathLst>
            </a:custGeom>
            <a:solidFill>
              <a:srgbClr val="FF0000"/>
            </a:solidFill>
          </p:spPr>
          <p:txBody>
            <a:bodyPr wrap="square" lIns="0" tIns="0" rIns="0" bIns="0" rtlCol="0"/>
            <a:lstStyle/>
            <a:p>
              <a:endParaRPr/>
            </a:p>
          </p:txBody>
        </p:sp>
        <p:pic>
          <p:nvPicPr>
            <p:cNvPr id="330" name="object 330"/>
            <p:cNvPicPr/>
            <p:nvPr/>
          </p:nvPicPr>
          <p:blipFill>
            <a:blip r:embed="rId142"/>
            <a:stretch>
              <a:fillRect/>
            </a:stretch>
          </p:blipFill>
          <p:spPr>
            <a:xfrm>
              <a:off x="7638910" y="4850606"/>
              <a:ext cx="145396" cy="183048"/>
            </a:xfrm>
            <a:prstGeom prst="rect">
              <a:avLst/>
            </a:prstGeom>
          </p:spPr>
        </p:pic>
      </p:grpSp>
      <p:grpSp>
        <p:nvGrpSpPr>
          <p:cNvPr id="331" name="object 331"/>
          <p:cNvGrpSpPr/>
          <p:nvPr/>
        </p:nvGrpSpPr>
        <p:grpSpPr>
          <a:xfrm>
            <a:off x="7983772" y="4846572"/>
            <a:ext cx="259696" cy="183048"/>
            <a:chOff x="7831372" y="4846571"/>
            <a:chExt cx="259696" cy="183048"/>
          </a:xfrm>
        </p:grpSpPr>
        <p:pic>
          <p:nvPicPr>
            <p:cNvPr id="332" name="object 332"/>
            <p:cNvPicPr/>
            <p:nvPr/>
          </p:nvPicPr>
          <p:blipFill>
            <a:blip r:embed="rId143"/>
            <a:stretch>
              <a:fillRect/>
            </a:stretch>
          </p:blipFill>
          <p:spPr>
            <a:xfrm>
              <a:off x="7831372" y="4846572"/>
              <a:ext cx="96903" cy="183048"/>
            </a:xfrm>
            <a:prstGeom prst="rect">
              <a:avLst/>
            </a:prstGeom>
          </p:spPr>
        </p:pic>
        <p:pic>
          <p:nvPicPr>
            <p:cNvPr id="333" name="object 333"/>
            <p:cNvPicPr/>
            <p:nvPr/>
          </p:nvPicPr>
          <p:blipFill>
            <a:blip r:embed="rId144"/>
            <a:stretch>
              <a:fillRect/>
            </a:stretch>
          </p:blipFill>
          <p:spPr>
            <a:xfrm>
              <a:off x="7945755" y="4846571"/>
              <a:ext cx="145312" cy="183048"/>
            </a:xfrm>
            <a:prstGeom prst="rect">
              <a:avLst/>
            </a:prstGeom>
          </p:spPr>
        </p:pic>
      </p:grpSp>
      <p:grpSp>
        <p:nvGrpSpPr>
          <p:cNvPr id="334" name="object 334"/>
          <p:cNvGrpSpPr/>
          <p:nvPr/>
        </p:nvGrpSpPr>
        <p:grpSpPr>
          <a:xfrm>
            <a:off x="970283" y="5197960"/>
            <a:ext cx="458971" cy="250368"/>
            <a:chOff x="817883" y="5197959"/>
            <a:chExt cx="458971" cy="250368"/>
          </a:xfrm>
        </p:grpSpPr>
        <p:sp>
          <p:nvSpPr>
            <p:cNvPr id="335" name="object 335"/>
            <p:cNvSpPr/>
            <p:nvPr/>
          </p:nvSpPr>
          <p:spPr>
            <a:xfrm>
              <a:off x="817883" y="5197959"/>
              <a:ext cx="257175" cy="249331"/>
            </a:xfrm>
            <a:custGeom>
              <a:avLst/>
              <a:gdLst/>
              <a:ahLst/>
              <a:cxnLst/>
              <a:rect l="l" t="t" r="r" b="b"/>
              <a:pathLst>
                <a:path w="291465" h="282575">
                  <a:moveTo>
                    <a:pt x="97637" y="279184"/>
                  </a:moveTo>
                  <a:lnTo>
                    <a:pt x="93065" y="248704"/>
                  </a:lnTo>
                  <a:lnTo>
                    <a:pt x="86969" y="250228"/>
                  </a:lnTo>
                  <a:lnTo>
                    <a:pt x="68580" y="250228"/>
                  </a:lnTo>
                  <a:lnTo>
                    <a:pt x="65532" y="248704"/>
                  </a:lnTo>
                  <a:lnTo>
                    <a:pt x="64008" y="245656"/>
                  </a:lnTo>
                  <a:lnTo>
                    <a:pt x="60960" y="244132"/>
                  </a:lnTo>
                  <a:lnTo>
                    <a:pt x="60960" y="241084"/>
                  </a:lnTo>
                  <a:lnTo>
                    <a:pt x="59436" y="238036"/>
                  </a:lnTo>
                  <a:lnTo>
                    <a:pt x="57912" y="231940"/>
                  </a:lnTo>
                  <a:lnTo>
                    <a:pt x="57912" y="103733"/>
                  </a:lnTo>
                  <a:lnTo>
                    <a:pt x="93065" y="103733"/>
                  </a:lnTo>
                  <a:lnTo>
                    <a:pt x="93065" y="77825"/>
                  </a:lnTo>
                  <a:lnTo>
                    <a:pt x="57912" y="77825"/>
                  </a:lnTo>
                  <a:lnTo>
                    <a:pt x="57912" y="6108"/>
                  </a:lnTo>
                  <a:lnTo>
                    <a:pt x="24384" y="27444"/>
                  </a:lnTo>
                  <a:lnTo>
                    <a:pt x="24384" y="77825"/>
                  </a:lnTo>
                  <a:lnTo>
                    <a:pt x="0" y="77825"/>
                  </a:lnTo>
                  <a:lnTo>
                    <a:pt x="0" y="103733"/>
                  </a:lnTo>
                  <a:lnTo>
                    <a:pt x="24384" y="103733"/>
                  </a:lnTo>
                  <a:lnTo>
                    <a:pt x="24384" y="221183"/>
                  </a:lnTo>
                  <a:lnTo>
                    <a:pt x="24676" y="234924"/>
                  </a:lnTo>
                  <a:lnTo>
                    <a:pt x="36576" y="273088"/>
                  </a:lnTo>
                  <a:lnTo>
                    <a:pt x="71729" y="282232"/>
                  </a:lnTo>
                  <a:lnTo>
                    <a:pt x="77698" y="282181"/>
                  </a:lnTo>
                  <a:lnTo>
                    <a:pt x="84112" y="281851"/>
                  </a:lnTo>
                  <a:lnTo>
                    <a:pt x="90792" y="280949"/>
                  </a:lnTo>
                  <a:lnTo>
                    <a:pt x="97637" y="279184"/>
                  </a:lnTo>
                  <a:close/>
                </a:path>
                <a:path w="291465" h="282575">
                  <a:moveTo>
                    <a:pt x="291363" y="151066"/>
                  </a:moveTo>
                  <a:lnTo>
                    <a:pt x="285267" y="105257"/>
                  </a:lnTo>
                  <a:lnTo>
                    <a:pt x="252247" y="77114"/>
                  </a:lnTo>
                  <a:lnTo>
                    <a:pt x="221170" y="73253"/>
                  </a:lnTo>
                  <a:lnTo>
                    <a:pt x="203733" y="74968"/>
                  </a:lnTo>
                  <a:lnTo>
                    <a:pt x="188010" y="80111"/>
                  </a:lnTo>
                  <a:lnTo>
                    <a:pt x="173977" y="88684"/>
                  </a:lnTo>
                  <a:lnTo>
                    <a:pt x="161632" y="100685"/>
                  </a:lnTo>
                  <a:lnTo>
                    <a:pt x="161632" y="0"/>
                  </a:lnTo>
                  <a:lnTo>
                    <a:pt x="126580" y="0"/>
                  </a:lnTo>
                  <a:lnTo>
                    <a:pt x="126580" y="279184"/>
                  </a:lnTo>
                  <a:lnTo>
                    <a:pt x="161632" y="279184"/>
                  </a:lnTo>
                  <a:lnTo>
                    <a:pt x="161632" y="169354"/>
                  </a:lnTo>
                  <a:lnTo>
                    <a:pt x="161925" y="157607"/>
                  </a:lnTo>
                  <a:lnTo>
                    <a:pt x="174447" y="119354"/>
                  </a:lnTo>
                  <a:lnTo>
                    <a:pt x="215074" y="102209"/>
                  </a:lnTo>
                  <a:lnTo>
                    <a:pt x="224790" y="102831"/>
                  </a:lnTo>
                  <a:lnTo>
                    <a:pt x="254698" y="129273"/>
                  </a:lnTo>
                  <a:lnTo>
                    <a:pt x="257746" y="151066"/>
                  </a:lnTo>
                  <a:lnTo>
                    <a:pt x="257746" y="279184"/>
                  </a:lnTo>
                  <a:lnTo>
                    <a:pt x="291363" y="279184"/>
                  </a:lnTo>
                  <a:lnTo>
                    <a:pt x="291363" y="151066"/>
                  </a:lnTo>
                  <a:close/>
                </a:path>
              </a:pathLst>
            </a:custGeom>
            <a:solidFill>
              <a:srgbClr val="FF0000"/>
            </a:solidFill>
          </p:spPr>
          <p:txBody>
            <a:bodyPr wrap="square" lIns="0" tIns="0" rIns="0" bIns="0" rtlCol="0"/>
            <a:lstStyle/>
            <a:p>
              <a:endParaRPr/>
            </a:p>
          </p:txBody>
        </p:sp>
        <p:pic>
          <p:nvPicPr>
            <p:cNvPr id="336" name="object 336"/>
            <p:cNvPicPr/>
            <p:nvPr/>
          </p:nvPicPr>
          <p:blipFill>
            <a:blip r:embed="rId145"/>
            <a:stretch>
              <a:fillRect/>
            </a:stretch>
          </p:blipFill>
          <p:spPr>
            <a:xfrm>
              <a:off x="1111287" y="5262590"/>
              <a:ext cx="165566" cy="185737"/>
            </a:xfrm>
            <a:prstGeom prst="rect">
              <a:avLst/>
            </a:prstGeom>
          </p:spPr>
        </p:pic>
      </p:grpSp>
      <p:grpSp>
        <p:nvGrpSpPr>
          <p:cNvPr id="337" name="object 337"/>
          <p:cNvGrpSpPr/>
          <p:nvPr/>
        </p:nvGrpSpPr>
        <p:grpSpPr>
          <a:xfrm>
            <a:off x="1624406" y="5262590"/>
            <a:ext cx="444480" cy="185738"/>
            <a:chOff x="1472005" y="5262590"/>
            <a:chExt cx="444480" cy="185738"/>
          </a:xfrm>
        </p:grpSpPr>
        <p:pic>
          <p:nvPicPr>
            <p:cNvPr id="338" name="object 338"/>
            <p:cNvPicPr/>
            <p:nvPr/>
          </p:nvPicPr>
          <p:blipFill>
            <a:blip r:embed="rId146"/>
            <a:stretch>
              <a:fillRect/>
            </a:stretch>
          </p:blipFill>
          <p:spPr>
            <a:xfrm>
              <a:off x="1472005" y="5262590"/>
              <a:ext cx="165566" cy="185737"/>
            </a:xfrm>
            <a:prstGeom prst="rect">
              <a:avLst/>
            </a:prstGeom>
          </p:spPr>
        </p:pic>
        <p:sp>
          <p:nvSpPr>
            <p:cNvPr id="339" name="object 339"/>
            <p:cNvSpPr/>
            <p:nvPr/>
          </p:nvSpPr>
          <p:spPr>
            <a:xfrm>
              <a:off x="1673878" y="5262590"/>
              <a:ext cx="242607" cy="182096"/>
            </a:xfrm>
            <a:custGeom>
              <a:avLst/>
              <a:gdLst/>
              <a:ahLst/>
              <a:cxnLst/>
              <a:rect l="l" t="t" r="r" b="b"/>
              <a:pathLst>
                <a:path w="274955" h="206375">
                  <a:moveTo>
                    <a:pt x="274510" y="205930"/>
                  </a:moveTo>
                  <a:lnTo>
                    <a:pt x="240982" y="205930"/>
                  </a:lnTo>
                  <a:lnTo>
                    <a:pt x="240982" y="79343"/>
                  </a:lnTo>
                  <a:lnTo>
                    <a:pt x="240720" y="69596"/>
                  </a:lnTo>
                  <a:lnTo>
                    <a:pt x="225742" y="35052"/>
                  </a:lnTo>
                  <a:lnTo>
                    <a:pt x="219646" y="30480"/>
                  </a:lnTo>
                  <a:lnTo>
                    <a:pt x="212026" y="28956"/>
                  </a:lnTo>
                  <a:lnTo>
                    <a:pt x="204406" y="28956"/>
                  </a:lnTo>
                  <a:lnTo>
                    <a:pt x="163298" y="51531"/>
                  </a:lnTo>
                  <a:lnTo>
                    <a:pt x="155543" y="88487"/>
                  </a:lnTo>
                  <a:lnTo>
                    <a:pt x="155543" y="205930"/>
                  </a:lnTo>
                  <a:lnTo>
                    <a:pt x="120491" y="205930"/>
                  </a:lnTo>
                  <a:lnTo>
                    <a:pt x="120491" y="74771"/>
                  </a:lnTo>
                  <a:lnTo>
                    <a:pt x="119943" y="64119"/>
                  </a:lnTo>
                  <a:lnTo>
                    <a:pt x="94011" y="29789"/>
                  </a:lnTo>
                  <a:lnTo>
                    <a:pt x="85439" y="28956"/>
                  </a:lnTo>
                  <a:lnTo>
                    <a:pt x="77722" y="29503"/>
                  </a:lnTo>
                  <a:lnTo>
                    <a:pt x="43338" y="52006"/>
                  </a:lnTo>
                  <a:lnTo>
                    <a:pt x="35052" y="100679"/>
                  </a:lnTo>
                  <a:lnTo>
                    <a:pt x="35052" y="205930"/>
                  </a:lnTo>
                  <a:lnTo>
                    <a:pt x="0" y="205930"/>
                  </a:lnTo>
                  <a:lnTo>
                    <a:pt x="0" y="4572"/>
                  </a:lnTo>
                  <a:lnTo>
                    <a:pt x="30480" y="4572"/>
                  </a:lnTo>
                  <a:lnTo>
                    <a:pt x="30480" y="32004"/>
                  </a:lnTo>
                  <a:lnTo>
                    <a:pt x="35599" y="25193"/>
                  </a:lnTo>
                  <a:lnTo>
                    <a:pt x="73616" y="2095"/>
                  </a:lnTo>
                  <a:lnTo>
                    <a:pt x="93059" y="0"/>
                  </a:lnTo>
                  <a:lnTo>
                    <a:pt x="103274" y="571"/>
                  </a:lnTo>
                  <a:lnTo>
                    <a:pt x="141827" y="19812"/>
                  </a:lnTo>
                  <a:lnTo>
                    <a:pt x="149447" y="35052"/>
                  </a:lnTo>
                  <a:lnTo>
                    <a:pt x="162654" y="19288"/>
                  </a:lnTo>
                  <a:lnTo>
                    <a:pt x="177307" y="8382"/>
                  </a:lnTo>
                  <a:lnTo>
                    <a:pt x="193675" y="2047"/>
                  </a:lnTo>
                  <a:lnTo>
                    <a:pt x="212026" y="0"/>
                  </a:lnTo>
                  <a:lnTo>
                    <a:pt x="226266" y="881"/>
                  </a:lnTo>
                  <a:lnTo>
                    <a:pt x="266152" y="25265"/>
                  </a:lnTo>
                  <a:lnTo>
                    <a:pt x="274510" y="67056"/>
                  </a:lnTo>
                  <a:lnTo>
                    <a:pt x="274510" y="205930"/>
                  </a:lnTo>
                  <a:close/>
                </a:path>
              </a:pathLst>
            </a:custGeom>
            <a:solidFill>
              <a:srgbClr val="FF0000"/>
            </a:solidFill>
          </p:spPr>
          <p:txBody>
            <a:bodyPr wrap="square" lIns="0" tIns="0" rIns="0" bIns="0" rtlCol="0"/>
            <a:lstStyle/>
            <a:p>
              <a:endParaRPr/>
            </a:p>
          </p:txBody>
        </p:sp>
      </p:grpSp>
      <p:sp>
        <p:nvSpPr>
          <p:cNvPr id="340" name="object 340"/>
          <p:cNvSpPr/>
          <p:nvPr/>
        </p:nvSpPr>
        <p:spPr>
          <a:xfrm>
            <a:off x="2114292" y="5203350"/>
            <a:ext cx="434787" cy="313765"/>
          </a:xfrm>
          <a:custGeom>
            <a:avLst/>
            <a:gdLst/>
            <a:ahLst/>
            <a:cxnLst/>
            <a:rect l="l" t="t" r="r" b="b"/>
            <a:pathLst>
              <a:path w="492759" h="355600">
                <a:moveTo>
                  <a:pt x="175450" y="170878"/>
                </a:moveTo>
                <a:lnTo>
                  <a:pt x="169659" y="130073"/>
                </a:lnTo>
                <a:lnTo>
                  <a:pt x="152501" y="95529"/>
                </a:lnTo>
                <a:lnTo>
                  <a:pt x="140309" y="83210"/>
                </a:lnTo>
                <a:lnTo>
                  <a:pt x="140309" y="170878"/>
                </a:lnTo>
                <a:lnTo>
                  <a:pt x="139179" y="190017"/>
                </a:lnTo>
                <a:lnTo>
                  <a:pt x="123545" y="230403"/>
                </a:lnTo>
                <a:lnTo>
                  <a:pt x="85445" y="250215"/>
                </a:lnTo>
                <a:lnTo>
                  <a:pt x="74320" y="249072"/>
                </a:lnTo>
                <a:lnTo>
                  <a:pt x="39484" y="220675"/>
                </a:lnTo>
                <a:lnTo>
                  <a:pt x="30480" y="173926"/>
                </a:lnTo>
                <a:lnTo>
                  <a:pt x="31597" y="155613"/>
                </a:lnTo>
                <a:lnTo>
                  <a:pt x="47244" y="114388"/>
                </a:lnTo>
                <a:lnTo>
                  <a:pt x="86969" y="93052"/>
                </a:lnTo>
                <a:lnTo>
                  <a:pt x="97205" y="94221"/>
                </a:lnTo>
                <a:lnTo>
                  <a:pt x="131940" y="123431"/>
                </a:lnTo>
                <a:lnTo>
                  <a:pt x="140309" y="170878"/>
                </a:lnTo>
                <a:lnTo>
                  <a:pt x="140309" y="83210"/>
                </a:lnTo>
                <a:lnTo>
                  <a:pt x="102298" y="67767"/>
                </a:lnTo>
                <a:lnTo>
                  <a:pt x="90017" y="67144"/>
                </a:lnTo>
                <a:lnTo>
                  <a:pt x="80276" y="67475"/>
                </a:lnTo>
                <a:lnTo>
                  <a:pt x="42303" y="83908"/>
                </a:lnTo>
                <a:lnTo>
                  <a:pt x="30480" y="97624"/>
                </a:lnTo>
                <a:lnTo>
                  <a:pt x="30480" y="71716"/>
                </a:lnTo>
                <a:lnTo>
                  <a:pt x="0" y="71716"/>
                </a:lnTo>
                <a:lnTo>
                  <a:pt x="0" y="350901"/>
                </a:lnTo>
                <a:lnTo>
                  <a:pt x="33528" y="350901"/>
                </a:lnTo>
                <a:lnTo>
                  <a:pt x="33528" y="253263"/>
                </a:lnTo>
                <a:lnTo>
                  <a:pt x="38392" y="258699"/>
                </a:lnTo>
                <a:lnTo>
                  <a:pt x="78981" y="277342"/>
                </a:lnTo>
                <a:lnTo>
                  <a:pt x="86969" y="277647"/>
                </a:lnTo>
                <a:lnTo>
                  <a:pt x="98374" y="277025"/>
                </a:lnTo>
                <a:lnTo>
                  <a:pt x="141757" y="258000"/>
                </a:lnTo>
                <a:lnTo>
                  <a:pt x="164782" y="227355"/>
                </a:lnTo>
                <a:lnTo>
                  <a:pt x="174853" y="186334"/>
                </a:lnTo>
                <a:lnTo>
                  <a:pt x="175450" y="170878"/>
                </a:lnTo>
                <a:close/>
              </a:path>
              <a:path w="492759" h="355600">
                <a:moveTo>
                  <a:pt x="297472" y="273075"/>
                </a:moveTo>
                <a:lnTo>
                  <a:pt x="292900" y="242595"/>
                </a:lnTo>
                <a:lnTo>
                  <a:pt x="286804" y="244119"/>
                </a:lnTo>
                <a:lnTo>
                  <a:pt x="268414" y="244119"/>
                </a:lnTo>
                <a:lnTo>
                  <a:pt x="265366" y="242595"/>
                </a:lnTo>
                <a:lnTo>
                  <a:pt x="260794" y="238023"/>
                </a:lnTo>
                <a:lnTo>
                  <a:pt x="259270" y="234975"/>
                </a:lnTo>
                <a:lnTo>
                  <a:pt x="259270" y="231927"/>
                </a:lnTo>
                <a:lnTo>
                  <a:pt x="257746" y="225831"/>
                </a:lnTo>
                <a:lnTo>
                  <a:pt x="257746" y="97624"/>
                </a:lnTo>
                <a:lnTo>
                  <a:pt x="292900" y="97624"/>
                </a:lnTo>
                <a:lnTo>
                  <a:pt x="292900" y="71716"/>
                </a:lnTo>
                <a:lnTo>
                  <a:pt x="257746" y="71716"/>
                </a:lnTo>
                <a:lnTo>
                  <a:pt x="257746" y="0"/>
                </a:lnTo>
                <a:lnTo>
                  <a:pt x="224218" y="21336"/>
                </a:lnTo>
                <a:lnTo>
                  <a:pt x="224218" y="71716"/>
                </a:lnTo>
                <a:lnTo>
                  <a:pt x="198310" y="71716"/>
                </a:lnTo>
                <a:lnTo>
                  <a:pt x="198310" y="97624"/>
                </a:lnTo>
                <a:lnTo>
                  <a:pt x="224218" y="97624"/>
                </a:lnTo>
                <a:lnTo>
                  <a:pt x="224218" y="215074"/>
                </a:lnTo>
                <a:lnTo>
                  <a:pt x="224510" y="228815"/>
                </a:lnTo>
                <a:lnTo>
                  <a:pt x="225361" y="240106"/>
                </a:lnTo>
                <a:lnTo>
                  <a:pt x="226796" y="248805"/>
                </a:lnTo>
                <a:lnTo>
                  <a:pt x="228790" y="254787"/>
                </a:lnTo>
                <a:lnTo>
                  <a:pt x="230314" y="260883"/>
                </a:lnTo>
                <a:lnTo>
                  <a:pt x="271564" y="276123"/>
                </a:lnTo>
                <a:lnTo>
                  <a:pt x="277533" y="276072"/>
                </a:lnTo>
                <a:lnTo>
                  <a:pt x="283946" y="275742"/>
                </a:lnTo>
                <a:lnTo>
                  <a:pt x="290626" y="274840"/>
                </a:lnTo>
                <a:lnTo>
                  <a:pt x="297472" y="273075"/>
                </a:lnTo>
                <a:close/>
              </a:path>
              <a:path w="492759" h="355600">
                <a:moveTo>
                  <a:pt x="492721" y="71716"/>
                </a:moveTo>
                <a:lnTo>
                  <a:pt x="457581" y="71716"/>
                </a:lnTo>
                <a:lnTo>
                  <a:pt x="414909" y="189153"/>
                </a:lnTo>
                <a:lnTo>
                  <a:pt x="410616" y="200596"/>
                </a:lnTo>
                <a:lnTo>
                  <a:pt x="406908" y="212026"/>
                </a:lnTo>
                <a:lnTo>
                  <a:pt x="403758" y="223494"/>
                </a:lnTo>
                <a:lnTo>
                  <a:pt x="401193" y="234975"/>
                </a:lnTo>
                <a:lnTo>
                  <a:pt x="394144" y="211455"/>
                </a:lnTo>
                <a:lnTo>
                  <a:pt x="390258" y="199948"/>
                </a:lnTo>
                <a:lnTo>
                  <a:pt x="385953" y="189153"/>
                </a:lnTo>
                <a:lnTo>
                  <a:pt x="343179" y="71716"/>
                </a:lnTo>
                <a:lnTo>
                  <a:pt x="306603" y="71716"/>
                </a:lnTo>
                <a:lnTo>
                  <a:pt x="384429" y="274599"/>
                </a:lnTo>
                <a:lnTo>
                  <a:pt x="381381" y="280695"/>
                </a:lnTo>
                <a:lnTo>
                  <a:pt x="381381" y="282219"/>
                </a:lnTo>
                <a:lnTo>
                  <a:pt x="377304" y="291642"/>
                </a:lnTo>
                <a:lnTo>
                  <a:pt x="370611" y="308216"/>
                </a:lnTo>
                <a:lnTo>
                  <a:pt x="367563" y="312788"/>
                </a:lnTo>
                <a:lnTo>
                  <a:pt x="353847" y="321932"/>
                </a:lnTo>
                <a:lnTo>
                  <a:pt x="327939" y="321932"/>
                </a:lnTo>
                <a:lnTo>
                  <a:pt x="320319" y="318884"/>
                </a:lnTo>
                <a:lnTo>
                  <a:pt x="324891" y="352412"/>
                </a:lnTo>
                <a:lnTo>
                  <a:pt x="332511" y="355460"/>
                </a:lnTo>
                <a:lnTo>
                  <a:pt x="346227" y="355460"/>
                </a:lnTo>
                <a:lnTo>
                  <a:pt x="386511" y="337934"/>
                </a:lnTo>
                <a:lnTo>
                  <a:pt x="409473" y="292519"/>
                </a:lnTo>
                <a:lnTo>
                  <a:pt x="414909" y="277647"/>
                </a:lnTo>
                <a:lnTo>
                  <a:pt x="492721" y="71716"/>
                </a:lnTo>
                <a:close/>
              </a:path>
            </a:pathLst>
          </a:custGeom>
          <a:solidFill>
            <a:srgbClr val="FF0000"/>
          </a:solidFill>
        </p:spPr>
        <p:txBody>
          <a:bodyPr wrap="square" lIns="0" tIns="0" rIns="0" bIns="0" rtlCol="0"/>
          <a:lstStyle/>
          <a:p>
            <a:endParaRPr/>
          </a:p>
        </p:txBody>
      </p:sp>
      <p:grpSp>
        <p:nvGrpSpPr>
          <p:cNvPr id="341" name="object 341"/>
          <p:cNvGrpSpPr/>
          <p:nvPr/>
        </p:nvGrpSpPr>
        <p:grpSpPr>
          <a:xfrm>
            <a:off x="2736141" y="5197972"/>
            <a:ext cx="885679" cy="250356"/>
            <a:chOff x="2583740" y="5197971"/>
            <a:chExt cx="885679" cy="250356"/>
          </a:xfrm>
        </p:grpSpPr>
        <p:pic>
          <p:nvPicPr>
            <p:cNvPr id="342" name="object 342"/>
            <p:cNvPicPr/>
            <p:nvPr/>
          </p:nvPicPr>
          <p:blipFill>
            <a:blip r:embed="rId147"/>
            <a:stretch>
              <a:fillRect/>
            </a:stretch>
          </p:blipFill>
          <p:spPr>
            <a:xfrm>
              <a:off x="2583740" y="5262590"/>
              <a:ext cx="337774" cy="185737"/>
            </a:xfrm>
            <a:prstGeom prst="rect">
              <a:avLst/>
            </a:prstGeom>
          </p:spPr>
        </p:pic>
        <p:pic>
          <p:nvPicPr>
            <p:cNvPr id="343" name="object 343"/>
            <p:cNvPicPr/>
            <p:nvPr/>
          </p:nvPicPr>
          <p:blipFill>
            <a:blip r:embed="rId148"/>
            <a:stretch>
              <a:fillRect/>
            </a:stretch>
          </p:blipFill>
          <p:spPr>
            <a:xfrm>
              <a:off x="2957903" y="5262590"/>
              <a:ext cx="145312" cy="181703"/>
            </a:xfrm>
            <a:prstGeom prst="rect">
              <a:avLst/>
            </a:prstGeom>
          </p:spPr>
        </p:pic>
        <p:sp>
          <p:nvSpPr>
            <p:cNvPr id="344" name="object 344"/>
            <p:cNvSpPr/>
            <p:nvPr/>
          </p:nvSpPr>
          <p:spPr>
            <a:xfrm>
              <a:off x="3132800" y="5203339"/>
              <a:ext cx="87966" cy="243728"/>
            </a:xfrm>
            <a:custGeom>
              <a:avLst/>
              <a:gdLst/>
              <a:ahLst/>
              <a:cxnLst/>
              <a:rect l="l" t="t" r="r" b="b"/>
              <a:pathLst>
                <a:path w="99695" h="276225">
                  <a:moveTo>
                    <a:pt x="79224" y="276082"/>
                  </a:moveTo>
                  <a:lnTo>
                    <a:pt x="38195" y="266985"/>
                  </a:lnTo>
                  <a:lnTo>
                    <a:pt x="26288" y="228821"/>
                  </a:lnTo>
                  <a:lnTo>
                    <a:pt x="26003" y="215074"/>
                  </a:lnTo>
                  <a:lnTo>
                    <a:pt x="26003" y="97631"/>
                  </a:lnTo>
                  <a:lnTo>
                    <a:pt x="0" y="97631"/>
                  </a:lnTo>
                  <a:lnTo>
                    <a:pt x="0" y="71723"/>
                  </a:lnTo>
                  <a:lnTo>
                    <a:pt x="26003" y="71723"/>
                  </a:lnTo>
                  <a:lnTo>
                    <a:pt x="26003" y="21335"/>
                  </a:lnTo>
                  <a:lnTo>
                    <a:pt x="59531" y="0"/>
                  </a:lnTo>
                  <a:lnTo>
                    <a:pt x="59531" y="71723"/>
                  </a:lnTo>
                  <a:lnTo>
                    <a:pt x="94583" y="71723"/>
                  </a:lnTo>
                  <a:lnTo>
                    <a:pt x="94583" y="97631"/>
                  </a:lnTo>
                  <a:lnTo>
                    <a:pt x="59531" y="97631"/>
                  </a:lnTo>
                  <a:lnTo>
                    <a:pt x="59531" y="225837"/>
                  </a:lnTo>
                  <a:lnTo>
                    <a:pt x="61055" y="231933"/>
                  </a:lnTo>
                  <a:lnTo>
                    <a:pt x="62579" y="234981"/>
                  </a:lnTo>
                  <a:lnTo>
                    <a:pt x="62579" y="238029"/>
                  </a:lnTo>
                  <a:lnTo>
                    <a:pt x="65627" y="239553"/>
                  </a:lnTo>
                  <a:lnTo>
                    <a:pt x="67151" y="242601"/>
                  </a:lnTo>
                  <a:lnTo>
                    <a:pt x="70199" y="244125"/>
                  </a:lnTo>
                  <a:lnTo>
                    <a:pt x="88487" y="244125"/>
                  </a:lnTo>
                  <a:lnTo>
                    <a:pt x="94583" y="242601"/>
                  </a:lnTo>
                  <a:lnTo>
                    <a:pt x="99155" y="273081"/>
                  </a:lnTo>
                  <a:lnTo>
                    <a:pt x="92321" y="274843"/>
                  </a:lnTo>
                  <a:lnTo>
                    <a:pt x="85629" y="275748"/>
                  </a:lnTo>
                  <a:lnTo>
                    <a:pt x="79224" y="276082"/>
                  </a:lnTo>
                  <a:close/>
                </a:path>
              </a:pathLst>
            </a:custGeom>
            <a:solidFill>
              <a:srgbClr val="FF0000"/>
            </a:solidFill>
          </p:spPr>
          <p:txBody>
            <a:bodyPr wrap="square" lIns="0" tIns="0" rIns="0" bIns="0" rtlCol="0"/>
            <a:lstStyle/>
            <a:p>
              <a:endParaRPr/>
            </a:p>
          </p:txBody>
        </p:sp>
        <p:pic>
          <p:nvPicPr>
            <p:cNvPr id="345" name="object 345"/>
            <p:cNvPicPr/>
            <p:nvPr/>
          </p:nvPicPr>
          <p:blipFill>
            <a:blip r:embed="rId149"/>
            <a:stretch>
              <a:fillRect/>
            </a:stretch>
          </p:blipFill>
          <p:spPr>
            <a:xfrm>
              <a:off x="3235081" y="5262590"/>
              <a:ext cx="165566" cy="185737"/>
            </a:xfrm>
            <a:prstGeom prst="rect">
              <a:avLst/>
            </a:prstGeom>
          </p:spPr>
        </p:pic>
        <p:sp>
          <p:nvSpPr>
            <p:cNvPr id="346" name="object 346"/>
            <p:cNvSpPr/>
            <p:nvPr/>
          </p:nvSpPr>
          <p:spPr>
            <a:xfrm>
              <a:off x="3439723" y="5197971"/>
              <a:ext cx="29696" cy="246529"/>
            </a:xfrm>
            <a:custGeom>
              <a:avLst/>
              <a:gdLst/>
              <a:ahLst/>
              <a:cxnLst/>
              <a:rect l="l" t="t" r="r" b="b"/>
              <a:pathLst>
                <a:path w="33654" h="279400">
                  <a:moveTo>
                    <a:pt x="33528" y="77812"/>
                  </a:moveTo>
                  <a:lnTo>
                    <a:pt x="0" y="77812"/>
                  </a:lnTo>
                  <a:lnTo>
                    <a:pt x="0" y="279171"/>
                  </a:lnTo>
                  <a:lnTo>
                    <a:pt x="33528" y="279171"/>
                  </a:lnTo>
                  <a:lnTo>
                    <a:pt x="33528" y="77812"/>
                  </a:lnTo>
                  <a:close/>
                </a:path>
                <a:path w="33654" h="279400">
                  <a:moveTo>
                    <a:pt x="33528" y="0"/>
                  </a:moveTo>
                  <a:lnTo>
                    <a:pt x="0" y="0"/>
                  </a:lnTo>
                  <a:lnTo>
                    <a:pt x="0" y="39624"/>
                  </a:lnTo>
                  <a:lnTo>
                    <a:pt x="33528" y="39624"/>
                  </a:lnTo>
                  <a:lnTo>
                    <a:pt x="33528" y="0"/>
                  </a:lnTo>
                  <a:close/>
                </a:path>
              </a:pathLst>
            </a:custGeom>
            <a:solidFill>
              <a:srgbClr val="FF0000"/>
            </a:solidFill>
          </p:spPr>
          <p:txBody>
            <a:bodyPr wrap="square" lIns="0" tIns="0" rIns="0" bIns="0" rtlCol="0"/>
            <a:lstStyle/>
            <a:p>
              <a:endParaRPr/>
            </a:p>
          </p:txBody>
        </p:sp>
      </p:grpSp>
      <p:grpSp>
        <p:nvGrpSpPr>
          <p:cNvPr id="347" name="object 347"/>
          <p:cNvGrpSpPr/>
          <p:nvPr/>
        </p:nvGrpSpPr>
        <p:grpSpPr>
          <a:xfrm>
            <a:off x="3667433" y="5262590"/>
            <a:ext cx="635289" cy="185738"/>
            <a:chOff x="3515033" y="5262589"/>
            <a:chExt cx="635289" cy="185738"/>
          </a:xfrm>
        </p:grpSpPr>
        <p:pic>
          <p:nvPicPr>
            <p:cNvPr id="348" name="object 348"/>
            <p:cNvPicPr/>
            <p:nvPr/>
          </p:nvPicPr>
          <p:blipFill>
            <a:blip r:embed="rId150"/>
            <a:stretch>
              <a:fillRect/>
            </a:stretch>
          </p:blipFill>
          <p:spPr>
            <a:xfrm>
              <a:off x="3515033" y="5262589"/>
              <a:ext cx="145396" cy="181703"/>
            </a:xfrm>
            <a:prstGeom prst="rect">
              <a:avLst/>
            </a:prstGeom>
          </p:spPr>
        </p:pic>
        <p:pic>
          <p:nvPicPr>
            <p:cNvPr id="349" name="object 349"/>
            <p:cNvPicPr/>
            <p:nvPr/>
          </p:nvPicPr>
          <p:blipFill>
            <a:blip r:embed="rId151"/>
            <a:stretch>
              <a:fillRect/>
            </a:stretch>
          </p:blipFill>
          <p:spPr>
            <a:xfrm>
              <a:off x="3696736" y="5262590"/>
              <a:ext cx="165566" cy="185737"/>
            </a:xfrm>
            <a:prstGeom prst="rect">
              <a:avLst/>
            </a:prstGeom>
          </p:spPr>
        </p:pic>
        <p:pic>
          <p:nvPicPr>
            <p:cNvPr id="350" name="object 350"/>
            <p:cNvPicPr/>
            <p:nvPr/>
          </p:nvPicPr>
          <p:blipFill>
            <a:blip r:embed="rId152"/>
            <a:stretch>
              <a:fillRect/>
            </a:stretch>
          </p:blipFill>
          <p:spPr>
            <a:xfrm>
              <a:off x="3898610" y="5262589"/>
              <a:ext cx="251711" cy="185737"/>
            </a:xfrm>
            <a:prstGeom prst="rect">
              <a:avLst/>
            </a:prstGeom>
          </p:spPr>
        </p:pic>
      </p:grpSp>
      <p:grpSp>
        <p:nvGrpSpPr>
          <p:cNvPr id="351" name="object 351"/>
          <p:cNvGrpSpPr/>
          <p:nvPr/>
        </p:nvGrpSpPr>
        <p:grpSpPr>
          <a:xfrm>
            <a:off x="4492494" y="5203339"/>
            <a:ext cx="269192" cy="244988"/>
            <a:chOff x="4340094" y="5203339"/>
            <a:chExt cx="269192" cy="244988"/>
          </a:xfrm>
        </p:grpSpPr>
        <p:sp>
          <p:nvSpPr>
            <p:cNvPr id="352" name="object 352"/>
            <p:cNvSpPr/>
            <p:nvPr/>
          </p:nvSpPr>
          <p:spPr>
            <a:xfrm>
              <a:off x="4340094" y="5203339"/>
              <a:ext cx="87966" cy="243728"/>
            </a:xfrm>
            <a:custGeom>
              <a:avLst/>
              <a:gdLst/>
              <a:ahLst/>
              <a:cxnLst/>
              <a:rect l="l" t="t" r="r" b="b"/>
              <a:pathLst>
                <a:path w="99695" h="276225">
                  <a:moveTo>
                    <a:pt x="79009" y="276082"/>
                  </a:moveTo>
                  <a:lnTo>
                    <a:pt x="44291" y="270033"/>
                  </a:lnTo>
                  <a:lnTo>
                    <a:pt x="36671" y="266985"/>
                  </a:lnTo>
                  <a:lnTo>
                    <a:pt x="24669" y="228821"/>
                  </a:lnTo>
                  <a:lnTo>
                    <a:pt x="24383" y="215074"/>
                  </a:lnTo>
                  <a:lnTo>
                    <a:pt x="24383" y="97631"/>
                  </a:lnTo>
                  <a:lnTo>
                    <a:pt x="0" y="97631"/>
                  </a:lnTo>
                  <a:lnTo>
                    <a:pt x="0" y="71723"/>
                  </a:lnTo>
                  <a:lnTo>
                    <a:pt x="24383" y="71723"/>
                  </a:lnTo>
                  <a:lnTo>
                    <a:pt x="24383" y="21335"/>
                  </a:lnTo>
                  <a:lnTo>
                    <a:pt x="59531" y="0"/>
                  </a:lnTo>
                  <a:lnTo>
                    <a:pt x="59531" y="71723"/>
                  </a:lnTo>
                  <a:lnTo>
                    <a:pt x="93059" y="71723"/>
                  </a:lnTo>
                  <a:lnTo>
                    <a:pt x="93059" y="97631"/>
                  </a:lnTo>
                  <a:lnTo>
                    <a:pt x="59531" y="97631"/>
                  </a:lnTo>
                  <a:lnTo>
                    <a:pt x="59531" y="231933"/>
                  </a:lnTo>
                  <a:lnTo>
                    <a:pt x="62579" y="238029"/>
                  </a:lnTo>
                  <a:lnTo>
                    <a:pt x="67151" y="242601"/>
                  </a:lnTo>
                  <a:lnTo>
                    <a:pt x="70199" y="244125"/>
                  </a:lnTo>
                  <a:lnTo>
                    <a:pt x="86963" y="244125"/>
                  </a:lnTo>
                  <a:lnTo>
                    <a:pt x="93059" y="242601"/>
                  </a:lnTo>
                  <a:lnTo>
                    <a:pt x="99155" y="273081"/>
                  </a:lnTo>
                  <a:lnTo>
                    <a:pt x="91678" y="274843"/>
                  </a:lnTo>
                  <a:lnTo>
                    <a:pt x="85058" y="275748"/>
                  </a:lnTo>
                  <a:lnTo>
                    <a:pt x="79009" y="276082"/>
                  </a:lnTo>
                  <a:close/>
                </a:path>
              </a:pathLst>
            </a:custGeom>
            <a:solidFill>
              <a:srgbClr val="FF0000"/>
            </a:solidFill>
          </p:spPr>
          <p:txBody>
            <a:bodyPr wrap="square" lIns="0" tIns="0" rIns="0" bIns="0" rtlCol="0"/>
            <a:lstStyle/>
            <a:p>
              <a:endParaRPr/>
            </a:p>
          </p:txBody>
        </p:sp>
        <p:pic>
          <p:nvPicPr>
            <p:cNvPr id="353" name="object 353"/>
            <p:cNvPicPr/>
            <p:nvPr/>
          </p:nvPicPr>
          <p:blipFill>
            <a:blip r:embed="rId153"/>
            <a:stretch>
              <a:fillRect/>
            </a:stretch>
          </p:blipFill>
          <p:spPr>
            <a:xfrm>
              <a:off x="4441030" y="5262590"/>
              <a:ext cx="168256" cy="185737"/>
            </a:xfrm>
            <a:prstGeom prst="rect">
              <a:avLst/>
            </a:prstGeom>
          </p:spPr>
        </p:pic>
      </p:grpSp>
      <p:grpSp>
        <p:nvGrpSpPr>
          <p:cNvPr id="354" name="object 354"/>
          <p:cNvGrpSpPr/>
          <p:nvPr/>
        </p:nvGrpSpPr>
        <p:grpSpPr>
          <a:xfrm>
            <a:off x="4948764" y="5197960"/>
            <a:ext cx="457626" cy="250368"/>
            <a:chOff x="4796364" y="5197959"/>
            <a:chExt cx="457626" cy="250368"/>
          </a:xfrm>
        </p:grpSpPr>
        <p:sp>
          <p:nvSpPr>
            <p:cNvPr id="355" name="object 355"/>
            <p:cNvSpPr/>
            <p:nvPr/>
          </p:nvSpPr>
          <p:spPr>
            <a:xfrm>
              <a:off x="4796364" y="5197959"/>
              <a:ext cx="257175" cy="249331"/>
            </a:xfrm>
            <a:custGeom>
              <a:avLst/>
              <a:gdLst/>
              <a:ahLst/>
              <a:cxnLst/>
              <a:rect l="l" t="t" r="r" b="b"/>
              <a:pathLst>
                <a:path w="291464" h="282575">
                  <a:moveTo>
                    <a:pt x="97624" y="279184"/>
                  </a:moveTo>
                  <a:lnTo>
                    <a:pt x="93052" y="248704"/>
                  </a:lnTo>
                  <a:lnTo>
                    <a:pt x="86956" y="250228"/>
                  </a:lnTo>
                  <a:lnTo>
                    <a:pt x="68668" y="250228"/>
                  </a:lnTo>
                  <a:lnTo>
                    <a:pt x="62572" y="244132"/>
                  </a:lnTo>
                  <a:lnTo>
                    <a:pt x="59524" y="238036"/>
                  </a:lnTo>
                  <a:lnTo>
                    <a:pt x="59524" y="103733"/>
                  </a:lnTo>
                  <a:lnTo>
                    <a:pt x="93052" y="103733"/>
                  </a:lnTo>
                  <a:lnTo>
                    <a:pt x="93052" y="77825"/>
                  </a:lnTo>
                  <a:lnTo>
                    <a:pt x="59524" y="77825"/>
                  </a:lnTo>
                  <a:lnTo>
                    <a:pt x="59524" y="6108"/>
                  </a:lnTo>
                  <a:lnTo>
                    <a:pt x="24384" y="27444"/>
                  </a:lnTo>
                  <a:lnTo>
                    <a:pt x="24384" y="77825"/>
                  </a:lnTo>
                  <a:lnTo>
                    <a:pt x="0" y="77825"/>
                  </a:lnTo>
                  <a:lnTo>
                    <a:pt x="0" y="103733"/>
                  </a:lnTo>
                  <a:lnTo>
                    <a:pt x="24384" y="103733"/>
                  </a:lnTo>
                  <a:lnTo>
                    <a:pt x="24384" y="221183"/>
                  </a:lnTo>
                  <a:lnTo>
                    <a:pt x="24663" y="234924"/>
                  </a:lnTo>
                  <a:lnTo>
                    <a:pt x="36576" y="273088"/>
                  </a:lnTo>
                  <a:lnTo>
                    <a:pt x="71716" y="282232"/>
                  </a:lnTo>
                  <a:lnTo>
                    <a:pt x="77698" y="282181"/>
                  </a:lnTo>
                  <a:lnTo>
                    <a:pt x="84099" y="281851"/>
                  </a:lnTo>
                  <a:lnTo>
                    <a:pt x="90792" y="280949"/>
                  </a:lnTo>
                  <a:lnTo>
                    <a:pt x="97624" y="279184"/>
                  </a:lnTo>
                  <a:close/>
                </a:path>
                <a:path w="291464" h="282575">
                  <a:moveTo>
                    <a:pt x="291363" y="151066"/>
                  </a:moveTo>
                  <a:lnTo>
                    <a:pt x="283743" y="105257"/>
                  </a:lnTo>
                  <a:lnTo>
                    <a:pt x="251599" y="77114"/>
                  </a:lnTo>
                  <a:lnTo>
                    <a:pt x="221170" y="73253"/>
                  </a:lnTo>
                  <a:lnTo>
                    <a:pt x="203720" y="74968"/>
                  </a:lnTo>
                  <a:lnTo>
                    <a:pt x="187820" y="80111"/>
                  </a:lnTo>
                  <a:lnTo>
                    <a:pt x="173342" y="88684"/>
                  </a:lnTo>
                  <a:lnTo>
                    <a:pt x="160108" y="100685"/>
                  </a:lnTo>
                  <a:lnTo>
                    <a:pt x="160108" y="0"/>
                  </a:lnTo>
                  <a:lnTo>
                    <a:pt x="126580" y="0"/>
                  </a:lnTo>
                  <a:lnTo>
                    <a:pt x="126580" y="279184"/>
                  </a:lnTo>
                  <a:lnTo>
                    <a:pt x="160108" y="279184"/>
                  </a:lnTo>
                  <a:lnTo>
                    <a:pt x="160108" y="169354"/>
                  </a:lnTo>
                  <a:lnTo>
                    <a:pt x="160439" y="157607"/>
                  </a:lnTo>
                  <a:lnTo>
                    <a:pt x="173736" y="119354"/>
                  </a:lnTo>
                  <a:lnTo>
                    <a:pt x="213550" y="102209"/>
                  </a:lnTo>
                  <a:lnTo>
                    <a:pt x="223266" y="102831"/>
                  </a:lnTo>
                  <a:lnTo>
                    <a:pt x="253746" y="129273"/>
                  </a:lnTo>
                  <a:lnTo>
                    <a:pt x="256222" y="151066"/>
                  </a:lnTo>
                  <a:lnTo>
                    <a:pt x="256222" y="279184"/>
                  </a:lnTo>
                  <a:lnTo>
                    <a:pt x="291363" y="279184"/>
                  </a:lnTo>
                  <a:lnTo>
                    <a:pt x="291363" y="151066"/>
                  </a:lnTo>
                  <a:close/>
                </a:path>
              </a:pathLst>
            </a:custGeom>
            <a:solidFill>
              <a:srgbClr val="FF0000"/>
            </a:solidFill>
          </p:spPr>
          <p:txBody>
            <a:bodyPr wrap="square" lIns="0" tIns="0" rIns="0" bIns="0" rtlCol="0"/>
            <a:lstStyle/>
            <a:p>
              <a:endParaRPr/>
            </a:p>
          </p:txBody>
        </p:sp>
        <p:pic>
          <p:nvPicPr>
            <p:cNvPr id="356" name="object 356"/>
            <p:cNvPicPr/>
            <p:nvPr/>
          </p:nvPicPr>
          <p:blipFill>
            <a:blip r:embed="rId154"/>
            <a:stretch>
              <a:fillRect/>
            </a:stretch>
          </p:blipFill>
          <p:spPr>
            <a:xfrm>
              <a:off x="5089768" y="5262590"/>
              <a:ext cx="164222" cy="185737"/>
            </a:xfrm>
            <a:prstGeom prst="rect">
              <a:avLst/>
            </a:prstGeom>
          </p:spPr>
        </p:pic>
      </p:grpSp>
      <p:grpSp>
        <p:nvGrpSpPr>
          <p:cNvPr id="357" name="object 357"/>
          <p:cNvGrpSpPr/>
          <p:nvPr/>
        </p:nvGrpSpPr>
        <p:grpSpPr>
          <a:xfrm>
            <a:off x="5612298" y="5197972"/>
            <a:ext cx="414617" cy="315070"/>
            <a:chOff x="5459898" y="5197971"/>
            <a:chExt cx="414617" cy="315070"/>
          </a:xfrm>
        </p:grpSpPr>
        <p:sp>
          <p:nvSpPr>
            <p:cNvPr id="358" name="object 358"/>
            <p:cNvSpPr/>
            <p:nvPr/>
          </p:nvSpPr>
          <p:spPr>
            <a:xfrm>
              <a:off x="5459898" y="5262590"/>
              <a:ext cx="155201" cy="250451"/>
            </a:xfrm>
            <a:custGeom>
              <a:avLst/>
              <a:gdLst/>
              <a:ahLst/>
              <a:cxnLst/>
              <a:rect l="l" t="t" r="r" b="b"/>
              <a:pathLst>
                <a:path w="175895" h="283845">
                  <a:moveTo>
                    <a:pt x="68322" y="30480"/>
                  </a:moveTo>
                  <a:lnTo>
                    <a:pt x="30480" y="30480"/>
                  </a:lnTo>
                  <a:lnTo>
                    <a:pt x="36458" y="23050"/>
                  </a:lnTo>
                  <a:lnTo>
                    <a:pt x="71532" y="1524"/>
                  </a:lnTo>
                  <a:lnTo>
                    <a:pt x="90011" y="0"/>
                  </a:lnTo>
                  <a:lnTo>
                    <a:pt x="102298" y="619"/>
                  </a:lnTo>
                  <a:lnTo>
                    <a:pt x="145223" y="19645"/>
                  </a:lnTo>
                  <a:lnTo>
                    <a:pt x="151014" y="25908"/>
                  </a:lnTo>
                  <a:lnTo>
                    <a:pt x="86963" y="25908"/>
                  </a:lnTo>
                  <a:lnTo>
                    <a:pt x="76055" y="27312"/>
                  </a:lnTo>
                  <a:lnTo>
                    <a:pt x="68322" y="30480"/>
                  </a:lnTo>
                  <a:close/>
                </a:path>
                <a:path w="175895" h="283845">
                  <a:moveTo>
                    <a:pt x="33528" y="283749"/>
                  </a:moveTo>
                  <a:lnTo>
                    <a:pt x="0" y="283749"/>
                  </a:lnTo>
                  <a:lnTo>
                    <a:pt x="0" y="4572"/>
                  </a:lnTo>
                  <a:lnTo>
                    <a:pt x="30480" y="4572"/>
                  </a:lnTo>
                  <a:lnTo>
                    <a:pt x="30480" y="30480"/>
                  </a:lnTo>
                  <a:lnTo>
                    <a:pt x="68322" y="30480"/>
                  </a:lnTo>
                  <a:lnTo>
                    <a:pt x="40124" y="58688"/>
                  </a:lnTo>
                  <a:lnTo>
                    <a:pt x="30480" y="106775"/>
                  </a:lnTo>
                  <a:lnTo>
                    <a:pt x="31599" y="124826"/>
                  </a:lnTo>
                  <a:lnTo>
                    <a:pt x="47244" y="164782"/>
                  </a:lnTo>
                  <a:lnTo>
                    <a:pt x="85439" y="183070"/>
                  </a:lnTo>
                  <a:lnTo>
                    <a:pt x="150080" y="183070"/>
                  </a:lnTo>
                  <a:lnTo>
                    <a:pt x="147079" y="186118"/>
                  </a:lnTo>
                  <a:lnTo>
                    <a:pt x="33528" y="186118"/>
                  </a:lnTo>
                  <a:lnTo>
                    <a:pt x="33528" y="283749"/>
                  </a:lnTo>
                  <a:close/>
                </a:path>
                <a:path w="175895" h="283845">
                  <a:moveTo>
                    <a:pt x="150080" y="183070"/>
                  </a:moveTo>
                  <a:lnTo>
                    <a:pt x="85439" y="183070"/>
                  </a:lnTo>
                  <a:lnTo>
                    <a:pt x="96345" y="181903"/>
                  </a:lnTo>
                  <a:lnTo>
                    <a:pt x="106394" y="178308"/>
                  </a:lnTo>
                  <a:lnTo>
                    <a:pt x="136683" y="139172"/>
                  </a:lnTo>
                  <a:lnTo>
                    <a:pt x="140303" y="103727"/>
                  </a:lnTo>
                  <a:lnTo>
                    <a:pt x="139422" y="85448"/>
                  </a:lnTo>
                  <a:lnTo>
                    <a:pt x="125063" y="45720"/>
                  </a:lnTo>
                  <a:lnTo>
                    <a:pt x="86963" y="25908"/>
                  </a:lnTo>
                  <a:lnTo>
                    <a:pt x="151014" y="25908"/>
                  </a:lnTo>
                  <a:lnTo>
                    <a:pt x="170307" y="62927"/>
                  </a:lnTo>
                  <a:lnTo>
                    <a:pt x="175450" y="103727"/>
                  </a:lnTo>
                  <a:lnTo>
                    <a:pt x="174855" y="119183"/>
                  </a:lnTo>
                  <a:lnTo>
                    <a:pt x="164782" y="160210"/>
                  </a:lnTo>
                  <a:lnTo>
                    <a:pt x="151018" y="182118"/>
                  </a:lnTo>
                  <a:lnTo>
                    <a:pt x="150080" y="183070"/>
                  </a:lnTo>
                  <a:close/>
                </a:path>
                <a:path w="175895" h="283845">
                  <a:moveTo>
                    <a:pt x="86963" y="210502"/>
                  </a:moveTo>
                  <a:lnTo>
                    <a:pt x="49855" y="200691"/>
                  </a:lnTo>
                  <a:lnTo>
                    <a:pt x="33528" y="186118"/>
                  </a:lnTo>
                  <a:lnTo>
                    <a:pt x="147079" y="186118"/>
                  </a:lnTo>
                  <a:lnTo>
                    <a:pt x="110394" y="207835"/>
                  </a:lnTo>
                  <a:lnTo>
                    <a:pt x="86963" y="210502"/>
                  </a:lnTo>
                  <a:close/>
                </a:path>
              </a:pathLst>
            </a:custGeom>
            <a:solidFill>
              <a:srgbClr val="FF0000"/>
            </a:solidFill>
          </p:spPr>
          <p:txBody>
            <a:bodyPr wrap="square" lIns="0" tIns="0" rIns="0" bIns="0" rtlCol="0"/>
            <a:lstStyle/>
            <a:p>
              <a:endParaRPr/>
            </a:p>
          </p:txBody>
        </p:sp>
        <p:pic>
          <p:nvPicPr>
            <p:cNvPr id="359" name="object 359"/>
            <p:cNvPicPr/>
            <p:nvPr/>
          </p:nvPicPr>
          <p:blipFill>
            <a:blip r:embed="rId155"/>
            <a:stretch>
              <a:fillRect/>
            </a:stretch>
          </p:blipFill>
          <p:spPr>
            <a:xfrm>
              <a:off x="5640256" y="5262590"/>
              <a:ext cx="168256" cy="185737"/>
            </a:xfrm>
            <a:prstGeom prst="rect">
              <a:avLst/>
            </a:prstGeom>
          </p:spPr>
        </p:pic>
        <p:sp>
          <p:nvSpPr>
            <p:cNvPr id="360" name="object 360"/>
            <p:cNvSpPr/>
            <p:nvPr/>
          </p:nvSpPr>
          <p:spPr>
            <a:xfrm>
              <a:off x="5844820" y="5197971"/>
              <a:ext cx="29696" cy="246529"/>
            </a:xfrm>
            <a:custGeom>
              <a:avLst/>
              <a:gdLst/>
              <a:ahLst/>
              <a:cxnLst/>
              <a:rect l="l" t="t" r="r" b="b"/>
              <a:pathLst>
                <a:path w="33654" h="279400">
                  <a:moveTo>
                    <a:pt x="33528" y="77812"/>
                  </a:moveTo>
                  <a:lnTo>
                    <a:pt x="0" y="77812"/>
                  </a:lnTo>
                  <a:lnTo>
                    <a:pt x="0" y="279171"/>
                  </a:lnTo>
                  <a:lnTo>
                    <a:pt x="33528" y="279171"/>
                  </a:lnTo>
                  <a:lnTo>
                    <a:pt x="33528" y="77812"/>
                  </a:lnTo>
                  <a:close/>
                </a:path>
                <a:path w="33654" h="279400">
                  <a:moveTo>
                    <a:pt x="33528" y="0"/>
                  </a:moveTo>
                  <a:lnTo>
                    <a:pt x="0" y="0"/>
                  </a:lnTo>
                  <a:lnTo>
                    <a:pt x="0" y="39624"/>
                  </a:lnTo>
                  <a:lnTo>
                    <a:pt x="33528" y="39624"/>
                  </a:lnTo>
                  <a:lnTo>
                    <a:pt x="33528" y="0"/>
                  </a:lnTo>
                  <a:close/>
                </a:path>
              </a:pathLst>
            </a:custGeom>
            <a:solidFill>
              <a:srgbClr val="FF0000"/>
            </a:solidFill>
          </p:spPr>
          <p:txBody>
            <a:bodyPr wrap="square" lIns="0" tIns="0" rIns="0" bIns="0" rtlCol="0"/>
            <a:lstStyle/>
            <a:p>
              <a:endParaRPr/>
            </a:p>
          </p:txBody>
        </p:sp>
      </p:grpSp>
      <p:grpSp>
        <p:nvGrpSpPr>
          <p:cNvPr id="361" name="object 361"/>
          <p:cNvGrpSpPr/>
          <p:nvPr/>
        </p:nvGrpSpPr>
        <p:grpSpPr>
          <a:xfrm>
            <a:off x="6073954" y="5203341"/>
            <a:ext cx="262945" cy="243728"/>
            <a:chOff x="5921553" y="5203339"/>
            <a:chExt cx="262945" cy="243728"/>
          </a:xfrm>
        </p:grpSpPr>
        <p:pic>
          <p:nvPicPr>
            <p:cNvPr id="362" name="object 362"/>
            <p:cNvPicPr/>
            <p:nvPr/>
          </p:nvPicPr>
          <p:blipFill>
            <a:blip r:embed="rId156"/>
            <a:stretch>
              <a:fillRect/>
            </a:stretch>
          </p:blipFill>
          <p:spPr>
            <a:xfrm>
              <a:off x="5921553" y="5262590"/>
              <a:ext cx="145312" cy="181703"/>
            </a:xfrm>
            <a:prstGeom prst="rect">
              <a:avLst/>
            </a:prstGeom>
          </p:spPr>
        </p:pic>
        <p:sp>
          <p:nvSpPr>
            <p:cNvPr id="363" name="object 363"/>
            <p:cNvSpPr/>
            <p:nvPr/>
          </p:nvSpPr>
          <p:spPr>
            <a:xfrm>
              <a:off x="6096531" y="5203339"/>
              <a:ext cx="87966" cy="243728"/>
            </a:xfrm>
            <a:custGeom>
              <a:avLst/>
              <a:gdLst/>
              <a:ahLst/>
              <a:cxnLst/>
              <a:rect l="l" t="t" r="r" b="b"/>
              <a:pathLst>
                <a:path w="99695" h="276225">
                  <a:moveTo>
                    <a:pt x="79184" y="276082"/>
                  </a:moveTo>
                  <a:lnTo>
                    <a:pt x="38099" y="266985"/>
                  </a:lnTo>
                  <a:lnTo>
                    <a:pt x="30479" y="254793"/>
                  </a:lnTo>
                  <a:lnTo>
                    <a:pt x="28479" y="248815"/>
                  </a:lnTo>
                  <a:lnTo>
                    <a:pt x="27050" y="240113"/>
                  </a:lnTo>
                  <a:lnTo>
                    <a:pt x="26193" y="228821"/>
                  </a:lnTo>
                  <a:lnTo>
                    <a:pt x="25907" y="215074"/>
                  </a:lnTo>
                  <a:lnTo>
                    <a:pt x="25907" y="97631"/>
                  </a:lnTo>
                  <a:lnTo>
                    <a:pt x="0" y="97631"/>
                  </a:lnTo>
                  <a:lnTo>
                    <a:pt x="0" y="71723"/>
                  </a:lnTo>
                  <a:lnTo>
                    <a:pt x="25907" y="71723"/>
                  </a:lnTo>
                  <a:lnTo>
                    <a:pt x="25907" y="21335"/>
                  </a:lnTo>
                  <a:lnTo>
                    <a:pt x="59435" y="0"/>
                  </a:lnTo>
                  <a:lnTo>
                    <a:pt x="59435" y="71723"/>
                  </a:lnTo>
                  <a:lnTo>
                    <a:pt x="94583" y="71723"/>
                  </a:lnTo>
                  <a:lnTo>
                    <a:pt x="94583" y="97631"/>
                  </a:lnTo>
                  <a:lnTo>
                    <a:pt x="59435" y="97631"/>
                  </a:lnTo>
                  <a:lnTo>
                    <a:pt x="59435" y="225837"/>
                  </a:lnTo>
                  <a:lnTo>
                    <a:pt x="60959" y="231933"/>
                  </a:lnTo>
                  <a:lnTo>
                    <a:pt x="60959" y="234981"/>
                  </a:lnTo>
                  <a:lnTo>
                    <a:pt x="62483" y="238029"/>
                  </a:lnTo>
                  <a:lnTo>
                    <a:pt x="67055" y="242601"/>
                  </a:lnTo>
                  <a:lnTo>
                    <a:pt x="70103" y="244125"/>
                  </a:lnTo>
                  <a:lnTo>
                    <a:pt x="88487" y="244125"/>
                  </a:lnTo>
                  <a:lnTo>
                    <a:pt x="94583" y="242601"/>
                  </a:lnTo>
                  <a:lnTo>
                    <a:pt x="99155" y="273081"/>
                  </a:lnTo>
                  <a:lnTo>
                    <a:pt x="92319" y="274843"/>
                  </a:lnTo>
                  <a:lnTo>
                    <a:pt x="85617" y="275748"/>
                  </a:lnTo>
                  <a:lnTo>
                    <a:pt x="79184" y="276082"/>
                  </a:lnTo>
                  <a:close/>
                </a:path>
              </a:pathLst>
            </a:custGeom>
            <a:solidFill>
              <a:srgbClr val="FF0000"/>
            </a:solidFill>
          </p:spPr>
          <p:txBody>
            <a:bodyPr wrap="square" lIns="0" tIns="0" rIns="0" bIns="0" rtlCol="0"/>
            <a:lstStyle/>
            <a:p>
              <a:endParaRPr/>
            </a:p>
          </p:txBody>
        </p:sp>
      </p:grpSp>
      <p:grpSp>
        <p:nvGrpSpPr>
          <p:cNvPr id="364" name="object 364"/>
          <p:cNvGrpSpPr/>
          <p:nvPr/>
        </p:nvGrpSpPr>
        <p:grpSpPr>
          <a:xfrm>
            <a:off x="6508713" y="5197960"/>
            <a:ext cx="924567" cy="250368"/>
            <a:chOff x="6356313" y="5197959"/>
            <a:chExt cx="924567" cy="250368"/>
          </a:xfrm>
        </p:grpSpPr>
        <p:sp>
          <p:nvSpPr>
            <p:cNvPr id="365" name="object 365"/>
            <p:cNvSpPr/>
            <p:nvPr/>
          </p:nvSpPr>
          <p:spPr>
            <a:xfrm>
              <a:off x="6356313" y="5197959"/>
              <a:ext cx="416299" cy="246529"/>
            </a:xfrm>
            <a:custGeom>
              <a:avLst/>
              <a:gdLst/>
              <a:ahLst/>
              <a:cxnLst/>
              <a:rect l="l" t="t" r="r" b="b"/>
              <a:pathLst>
                <a:path w="471804" h="279400">
                  <a:moveTo>
                    <a:pt x="277558" y="77825"/>
                  </a:moveTo>
                  <a:lnTo>
                    <a:pt x="244030" y="77825"/>
                  </a:lnTo>
                  <a:lnTo>
                    <a:pt x="208876" y="193738"/>
                  </a:lnTo>
                  <a:lnTo>
                    <a:pt x="198208" y="233464"/>
                  </a:lnTo>
                  <a:lnTo>
                    <a:pt x="187540" y="195262"/>
                  </a:lnTo>
                  <a:lnTo>
                    <a:pt x="157060" y="77825"/>
                  </a:lnTo>
                  <a:lnTo>
                    <a:pt x="122008" y="77825"/>
                  </a:lnTo>
                  <a:lnTo>
                    <a:pt x="89916" y="195262"/>
                  </a:lnTo>
                  <a:lnTo>
                    <a:pt x="85674" y="212458"/>
                  </a:lnTo>
                  <a:lnTo>
                    <a:pt x="80048" y="233705"/>
                  </a:lnTo>
                  <a:lnTo>
                    <a:pt x="79248" y="238036"/>
                  </a:lnTo>
                  <a:lnTo>
                    <a:pt x="35052" y="77825"/>
                  </a:lnTo>
                  <a:lnTo>
                    <a:pt x="0" y="77825"/>
                  </a:lnTo>
                  <a:lnTo>
                    <a:pt x="60960" y="279184"/>
                  </a:lnTo>
                  <a:lnTo>
                    <a:pt x="97536" y="279184"/>
                  </a:lnTo>
                  <a:lnTo>
                    <a:pt x="138772" y="123545"/>
                  </a:lnTo>
                  <a:lnTo>
                    <a:pt x="146392" y="158686"/>
                  </a:lnTo>
                  <a:lnTo>
                    <a:pt x="178396" y="279184"/>
                  </a:lnTo>
                  <a:lnTo>
                    <a:pt x="215074" y="279184"/>
                  </a:lnTo>
                  <a:lnTo>
                    <a:pt x="277558" y="77825"/>
                  </a:lnTo>
                  <a:close/>
                </a:path>
                <a:path w="471804" h="279400">
                  <a:moveTo>
                    <a:pt x="471284" y="151066"/>
                  </a:moveTo>
                  <a:lnTo>
                    <a:pt x="465188" y="105257"/>
                  </a:lnTo>
                  <a:lnTo>
                    <a:pt x="432168" y="77114"/>
                  </a:lnTo>
                  <a:lnTo>
                    <a:pt x="401091" y="73253"/>
                  </a:lnTo>
                  <a:lnTo>
                    <a:pt x="383654" y="74968"/>
                  </a:lnTo>
                  <a:lnTo>
                    <a:pt x="367931" y="80111"/>
                  </a:lnTo>
                  <a:lnTo>
                    <a:pt x="353898" y="88684"/>
                  </a:lnTo>
                  <a:lnTo>
                    <a:pt x="341553" y="100685"/>
                  </a:lnTo>
                  <a:lnTo>
                    <a:pt x="341553" y="0"/>
                  </a:lnTo>
                  <a:lnTo>
                    <a:pt x="306501" y="0"/>
                  </a:lnTo>
                  <a:lnTo>
                    <a:pt x="306501" y="279184"/>
                  </a:lnTo>
                  <a:lnTo>
                    <a:pt x="341553" y="279184"/>
                  </a:lnTo>
                  <a:lnTo>
                    <a:pt x="341553" y="169354"/>
                  </a:lnTo>
                  <a:lnTo>
                    <a:pt x="341845" y="157607"/>
                  </a:lnTo>
                  <a:lnTo>
                    <a:pt x="354368" y="119354"/>
                  </a:lnTo>
                  <a:lnTo>
                    <a:pt x="394995" y="102209"/>
                  </a:lnTo>
                  <a:lnTo>
                    <a:pt x="404710" y="102831"/>
                  </a:lnTo>
                  <a:lnTo>
                    <a:pt x="434619" y="129273"/>
                  </a:lnTo>
                  <a:lnTo>
                    <a:pt x="437667" y="151066"/>
                  </a:lnTo>
                  <a:lnTo>
                    <a:pt x="437667" y="279184"/>
                  </a:lnTo>
                  <a:lnTo>
                    <a:pt x="471284" y="279184"/>
                  </a:lnTo>
                  <a:lnTo>
                    <a:pt x="471284" y="151066"/>
                  </a:lnTo>
                  <a:close/>
                </a:path>
              </a:pathLst>
            </a:custGeom>
            <a:solidFill>
              <a:srgbClr val="FF0000"/>
            </a:solidFill>
          </p:spPr>
          <p:txBody>
            <a:bodyPr wrap="square" lIns="0" tIns="0" rIns="0" bIns="0" rtlCol="0"/>
            <a:lstStyle/>
            <a:p>
              <a:endParaRPr/>
            </a:p>
          </p:txBody>
        </p:sp>
        <p:pic>
          <p:nvPicPr>
            <p:cNvPr id="366" name="object 366"/>
            <p:cNvPicPr/>
            <p:nvPr/>
          </p:nvPicPr>
          <p:blipFill>
            <a:blip r:embed="rId157"/>
            <a:stretch>
              <a:fillRect/>
            </a:stretch>
          </p:blipFill>
          <p:spPr>
            <a:xfrm>
              <a:off x="6808469" y="5262590"/>
              <a:ext cx="164222" cy="185737"/>
            </a:xfrm>
            <a:prstGeom prst="rect">
              <a:avLst/>
            </a:prstGeom>
          </p:spPr>
        </p:pic>
        <p:pic>
          <p:nvPicPr>
            <p:cNvPr id="367" name="object 367"/>
            <p:cNvPicPr/>
            <p:nvPr/>
          </p:nvPicPr>
          <p:blipFill>
            <a:blip r:embed="rId158"/>
            <a:stretch>
              <a:fillRect/>
            </a:stretch>
          </p:blipFill>
          <p:spPr>
            <a:xfrm>
              <a:off x="7010343" y="5262590"/>
              <a:ext cx="270537" cy="185737"/>
            </a:xfrm>
            <a:prstGeom prst="rect">
              <a:avLst/>
            </a:prstGeom>
          </p:spPr>
        </p:pic>
      </p:grpSp>
      <p:grpSp>
        <p:nvGrpSpPr>
          <p:cNvPr id="368" name="object 368"/>
          <p:cNvGrpSpPr/>
          <p:nvPr/>
        </p:nvGrpSpPr>
        <p:grpSpPr>
          <a:xfrm>
            <a:off x="7623046" y="5197960"/>
            <a:ext cx="642189" cy="319115"/>
            <a:chOff x="7470646" y="5197960"/>
            <a:chExt cx="642189" cy="319115"/>
          </a:xfrm>
        </p:grpSpPr>
        <p:sp>
          <p:nvSpPr>
            <p:cNvPr id="369" name="object 369"/>
            <p:cNvSpPr/>
            <p:nvPr/>
          </p:nvSpPr>
          <p:spPr>
            <a:xfrm>
              <a:off x="7470646" y="5197960"/>
              <a:ext cx="258856" cy="249331"/>
            </a:xfrm>
            <a:custGeom>
              <a:avLst/>
              <a:gdLst/>
              <a:ahLst/>
              <a:cxnLst/>
              <a:rect l="l" t="t" r="r" b="b"/>
              <a:pathLst>
                <a:path w="293370" h="282575">
                  <a:moveTo>
                    <a:pt x="99148" y="279184"/>
                  </a:moveTo>
                  <a:lnTo>
                    <a:pt x="93052" y="248704"/>
                  </a:lnTo>
                  <a:lnTo>
                    <a:pt x="86956" y="250228"/>
                  </a:lnTo>
                  <a:lnTo>
                    <a:pt x="68668" y="250228"/>
                  </a:lnTo>
                  <a:lnTo>
                    <a:pt x="62572" y="244132"/>
                  </a:lnTo>
                  <a:lnTo>
                    <a:pt x="59524" y="238036"/>
                  </a:lnTo>
                  <a:lnTo>
                    <a:pt x="59524" y="103733"/>
                  </a:lnTo>
                  <a:lnTo>
                    <a:pt x="93052" y="103733"/>
                  </a:lnTo>
                  <a:lnTo>
                    <a:pt x="93052" y="77825"/>
                  </a:lnTo>
                  <a:lnTo>
                    <a:pt x="59524" y="77825"/>
                  </a:lnTo>
                  <a:lnTo>
                    <a:pt x="59524" y="6108"/>
                  </a:lnTo>
                  <a:lnTo>
                    <a:pt x="24472" y="27444"/>
                  </a:lnTo>
                  <a:lnTo>
                    <a:pt x="24472" y="77825"/>
                  </a:lnTo>
                  <a:lnTo>
                    <a:pt x="0" y="77825"/>
                  </a:lnTo>
                  <a:lnTo>
                    <a:pt x="0" y="103733"/>
                  </a:lnTo>
                  <a:lnTo>
                    <a:pt x="24472" y="103733"/>
                  </a:lnTo>
                  <a:lnTo>
                    <a:pt x="24472" y="221183"/>
                  </a:lnTo>
                  <a:lnTo>
                    <a:pt x="24765" y="234924"/>
                  </a:lnTo>
                  <a:lnTo>
                    <a:pt x="36664" y="273088"/>
                  </a:lnTo>
                  <a:lnTo>
                    <a:pt x="44284" y="276136"/>
                  </a:lnTo>
                  <a:lnTo>
                    <a:pt x="49453" y="279019"/>
                  </a:lnTo>
                  <a:lnTo>
                    <a:pt x="55905" y="280898"/>
                  </a:lnTo>
                  <a:lnTo>
                    <a:pt x="63792" y="281927"/>
                  </a:lnTo>
                  <a:lnTo>
                    <a:pt x="73240" y="282232"/>
                  </a:lnTo>
                  <a:lnTo>
                    <a:pt x="79006" y="282181"/>
                  </a:lnTo>
                  <a:lnTo>
                    <a:pt x="85051" y="281851"/>
                  </a:lnTo>
                  <a:lnTo>
                    <a:pt x="91681" y="280949"/>
                  </a:lnTo>
                  <a:lnTo>
                    <a:pt x="99148" y="279184"/>
                  </a:lnTo>
                  <a:close/>
                </a:path>
                <a:path w="293370" h="282575">
                  <a:moveTo>
                    <a:pt x="292900" y="151066"/>
                  </a:moveTo>
                  <a:lnTo>
                    <a:pt x="285280" y="105257"/>
                  </a:lnTo>
                  <a:lnTo>
                    <a:pt x="252577" y="77114"/>
                  </a:lnTo>
                  <a:lnTo>
                    <a:pt x="222694" y="73253"/>
                  </a:lnTo>
                  <a:lnTo>
                    <a:pt x="205028" y="74968"/>
                  </a:lnTo>
                  <a:lnTo>
                    <a:pt x="188785" y="80111"/>
                  </a:lnTo>
                  <a:lnTo>
                    <a:pt x="174256" y="88684"/>
                  </a:lnTo>
                  <a:lnTo>
                    <a:pt x="161734" y="100685"/>
                  </a:lnTo>
                  <a:lnTo>
                    <a:pt x="161734" y="0"/>
                  </a:lnTo>
                  <a:lnTo>
                    <a:pt x="126682" y="0"/>
                  </a:lnTo>
                  <a:lnTo>
                    <a:pt x="126682" y="279184"/>
                  </a:lnTo>
                  <a:lnTo>
                    <a:pt x="161734" y="279184"/>
                  </a:lnTo>
                  <a:lnTo>
                    <a:pt x="161734" y="169354"/>
                  </a:lnTo>
                  <a:lnTo>
                    <a:pt x="162039" y="157607"/>
                  </a:lnTo>
                  <a:lnTo>
                    <a:pt x="174688" y="119354"/>
                  </a:lnTo>
                  <a:lnTo>
                    <a:pt x="215074" y="102209"/>
                  </a:lnTo>
                  <a:lnTo>
                    <a:pt x="224802" y="102831"/>
                  </a:lnTo>
                  <a:lnTo>
                    <a:pt x="255371" y="129273"/>
                  </a:lnTo>
                  <a:lnTo>
                    <a:pt x="257848" y="151066"/>
                  </a:lnTo>
                  <a:lnTo>
                    <a:pt x="257848" y="279184"/>
                  </a:lnTo>
                  <a:lnTo>
                    <a:pt x="292900" y="279184"/>
                  </a:lnTo>
                  <a:lnTo>
                    <a:pt x="292900" y="151066"/>
                  </a:lnTo>
                  <a:close/>
                </a:path>
              </a:pathLst>
            </a:custGeom>
            <a:solidFill>
              <a:srgbClr val="FF0000"/>
            </a:solidFill>
          </p:spPr>
          <p:txBody>
            <a:bodyPr wrap="square" lIns="0" tIns="0" rIns="0" bIns="0" rtlCol="0"/>
            <a:lstStyle/>
            <a:p>
              <a:endParaRPr/>
            </a:p>
          </p:txBody>
        </p:sp>
        <p:pic>
          <p:nvPicPr>
            <p:cNvPr id="370" name="object 370"/>
            <p:cNvPicPr/>
            <p:nvPr/>
          </p:nvPicPr>
          <p:blipFill>
            <a:blip r:embed="rId159"/>
            <a:stretch>
              <a:fillRect/>
            </a:stretch>
          </p:blipFill>
          <p:spPr>
            <a:xfrm>
              <a:off x="7764051" y="5262590"/>
              <a:ext cx="165566" cy="185737"/>
            </a:xfrm>
            <a:prstGeom prst="rect">
              <a:avLst/>
            </a:prstGeom>
          </p:spPr>
        </p:pic>
        <p:sp>
          <p:nvSpPr>
            <p:cNvPr id="371" name="object 371"/>
            <p:cNvSpPr/>
            <p:nvPr/>
          </p:nvSpPr>
          <p:spPr>
            <a:xfrm>
              <a:off x="7949788" y="5266624"/>
              <a:ext cx="163046" cy="250451"/>
            </a:xfrm>
            <a:custGeom>
              <a:avLst/>
              <a:gdLst/>
              <a:ahLst/>
              <a:cxnLst/>
              <a:rect l="l" t="t" r="r" b="b"/>
              <a:pathLst>
                <a:path w="184784" h="283845">
                  <a:moveTo>
                    <a:pt x="39719" y="283749"/>
                  </a:moveTo>
                  <a:lnTo>
                    <a:pt x="26003" y="283749"/>
                  </a:lnTo>
                  <a:lnTo>
                    <a:pt x="16859" y="280701"/>
                  </a:lnTo>
                  <a:lnTo>
                    <a:pt x="13811" y="247173"/>
                  </a:lnTo>
                  <a:lnTo>
                    <a:pt x="21431" y="250221"/>
                  </a:lnTo>
                  <a:lnTo>
                    <a:pt x="47339" y="250221"/>
                  </a:lnTo>
                  <a:lnTo>
                    <a:pt x="73247" y="210502"/>
                  </a:lnTo>
                  <a:lnTo>
                    <a:pt x="73247" y="208978"/>
                  </a:lnTo>
                  <a:lnTo>
                    <a:pt x="76295" y="202882"/>
                  </a:lnTo>
                  <a:lnTo>
                    <a:pt x="0" y="0"/>
                  </a:lnTo>
                  <a:lnTo>
                    <a:pt x="36671" y="0"/>
                  </a:lnTo>
                  <a:lnTo>
                    <a:pt x="79343" y="117443"/>
                  </a:lnTo>
                  <a:lnTo>
                    <a:pt x="82772" y="128231"/>
                  </a:lnTo>
                  <a:lnTo>
                    <a:pt x="93059" y="163258"/>
                  </a:lnTo>
                  <a:lnTo>
                    <a:pt x="106775" y="117443"/>
                  </a:lnTo>
                  <a:lnTo>
                    <a:pt x="151066" y="0"/>
                  </a:lnTo>
                  <a:lnTo>
                    <a:pt x="184594" y="0"/>
                  </a:lnTo>
                  <a:lnTo>
                    <a:pt x="108299" y="205930"/>
                  </a:lnTo>
                  <a:lnTo>
                    <a:pt x="92225" y="243729"/>
                  </a:lnTo>
                  <a:lnTo>
                    <a:pt x="67151" y="276129"/>
                  </a:lnTo>
                  <a:lnTo>
                    <a:pt x="47434" y="283416"/>
                  </a:lnTo>
                  <a:lnTo>
                    <a:pt x="39719" y="283749"/>
                  </a:lnTo>
                  <a:close/>
                </a:path>
              </a:pathLst>
            </a:custGeom>
            <a:solidFill>
              <a:srgbClr val="FF0000"/>
            </a:solidFill>
          </p:spPr>
          <p:txBody>
            <a:bodyPr wrap="square" lIns="0" tIns="0" rIns="0" bIns="0" rtlCol="0"/>
            <a:lstStyle/>
            <a:p>
              <a:endParaRPr/>
            </a:p>
          </p:txBody>
        </p:sp>
      </p:grpSp>
      <p:grpSp>
        <p:nvGrpSpPr>
          <p:cNvPr id="372" name="object 372"/>
          <p:cNvGrpSpPr/>
          <p:nvPr/>
        </p:nvGrpSpPr>
        <p:grpSpPr>
          <a:xfrm>
            <a:off x="975668" y="5677180"/>
            <a:ext cx="473756" cy="185821"/>
            <a:chOff x="823268" y="5677180"/>
            <a:chExt cx="473756" cy="185821"/>
          </a:xfrm>
        </p:grpSpPr>
        <p:pic>
          <p:nvPicPr>
            <p:cNvPr id="373" name="object 373"/>
            <p:cNvPicPr/>
            <p:nvPr/>
          </p:nvPicPr>
          <p:blipFill>
            <a:blip r:embed="rId160"/>
            <a:stretch>
              <a:fillRect/>
            </a:stretch>
          </p:blipFill>
          <p:spPr>
            <a:xfrm>
              <a:off x="823268" y="5677180"/>
              <a:ext cx="165566" cy="185821"/>
            </a:xfrm>
            <a:prstGeom prst="rect">
              <a:avLst/>
            </a:prstGeom>
          </p:spPr>
        </p:pic>
        <p:pic>
          <p:nvPicPr>
            <p:cNvPr id="374" name="object 374"/>
            <p:cNvPicPr/>
            <p:nvPr/>
          </p:nvPicPr>
          <p:blipFill>
            <a:blip r:embed="rId161"/>
            <a:stretch>
              <a:fillRect/>
            </a:stretch>
          </p:blipFill>
          <p:spPr>
            <a:xfrm>
              <a:off x="1026486" y="5677180"/>
              <a:ext cx="270537" cy="185821"/>
            </a:xfrm>
            <a:prstGeom prst="rect">
              <a:avLst/>
            </a:prstGeom>
          </p:spPr>
        </p:pic>
      </p:grpSp>
      <p:grpSp>
        <p:nvGrpSpPr>
          <p:cNvPr id="375" name="object 375"/>
          <p:cNvGrpSpPr/>
          <p:nvPr/>
        </p:nvGrpSpPr>
        <p:grpSpPr>
          <a:xfrm>
            <a:off x="1570532" y="5612551"/>
            <a:ext cx="925046" cy="250451"/>
            <a:chOff x="1418131" y="5612550"/>
            <a:chExt cx="925046" cy="250451"/>
          </a:xfrm>
        </p:grpSpPr>
        <p:pic>
          <p:nvPicPr>
            <p:cNvPr id="376" name="object 376"/>
            <p:cNvPicPr/>
            <p:nvPr/>
          </p:nvPicPr>
          <p:blipFill>
            <a:blip r:embed="rId162"/>
            <a:stretch>
              <a:fillRect/>
            </a:stretch>
          </p:blipFill>
          <p:spPr>
            <a:xfrm>
              <a:off x="1418131" y="5677180"/>
              <a:ext cx="149430" cy="185821"/>
            </a:xfrm>
            <a:prstGeom prst="rect">
              <a:avLst/>
            </a:prstGeom>
          </p:spPr>
        </p:pic>
        <p:sp>
          <p:nvSpPr>
            <p:cNvPr id="377" name="object 377"/>
            <p:cNvSpPr/>
            <p:nvPr/>
          </p:nvSpPr>
          <p:spPr>
            <a:xfrm>
              <a:off x="1586389" y="5618013"/>
              <a:ext cx="87966" cy="243728"/>
            </a:xfrm>
            <a:custGeom>
              <a:avLst/>
              <a:gdLst/>
              <a:ahLst/>
              <a:cxnLst/>
              <a:rect l="l" t="t" r="r" b="b"/>
              <a:pathLst>
                <a:path w="99694" h="276225">
                  <a:moveTo>
                    <a:pt x="79009" y="276082"/>
                  </a:moveTo>
                  <a:lnTo>
                    <a:pt x="44195" y="270033"/>
                  </a:lnTo>
                  <a:lnTo>
                    <a:pt x="36575" y="266985"/>
                  </a:lnTo>
                  <a:lnTo>
                    <a:pt x="24669" y="228781"/>
                  </a:lnTo>
                  <a:lnTo>
                    <a:pt x="24383" y="215074"/>
                  </a:lnTo>
                  <a:lnTo>
                    <a:pt x="24383" y="97631"/>
                  </a:lnTo>
                  <a:lnTo>
                    <a:pt x="0" y="97631"/>
                  </a:lnTo>
                  <a:lnTo>
                    <a:pt x="0" y="71627"/>
                  </a:lnTo>
                  <a:lnTo>
                    <a:pt x="24383" y="71627"/>
                  </a:lnTo>
                  <a:lnTo>
                    <a:pt x="24383" y="21335"/>
                  </a:lnTo>
                  <a:lnTo>
                    <a:pt x="59531" y="0"/>
                  </a:lnTo>
                  <a:lnTo>
                    <a:pt x="59531" y="71627"/>
                  </a:lnTo>
                  <a:lnTo>
                    <a:pt x="94583" y="71627"/>
                  </a:lnTo>
                  <a:lnTo>
                    <a:pt x="94583" y="97631"/>
                  </a:lnTo>
                  <a:lnTo>
                    <a:pt x="59531" y="97631"/>
                  </a:lnTo>
                  <a:lnTo>
                    <a:pt x="59531" y="231838"/>
                  </a:lnTo>
                  <a:lnTo>
                    <a:pt x="62579" y="237934"/>
                  </a:lnTo>
                  <a:lnTo>
                    <a:pt x="67151" y="242506"/>
                  </a:lnTo>
                  <a:lnTo>
                    <a:pt x="70199" y="244125"/>
                  </a:lnTo>
                  <a:lnTo>
                    <a:pt x="86963" y="244125"/>
                  </a:lnTo>
                  <a:lnTo>
                    <a:pt x="94583" y="242506"/>
                  </a:lnTo>
                  <a:lnTo>
                    <a:pt x="99155" y="273081"/>
                  </a:lnTo>
                  <a:lnTo>
                    <a:pt x="91678" y="274843"/>
                  </a:lnTo>
                  <a:lnTo>
                    <a:pt x="85058" y="275748"/>
                  </a:lnTo>
                  <a:lnTo>
                    <a:pt x="79009" y="276082"/>
                  </a:lnTo>
                  <a:close/>
                </a:path>
              </a:pathLst>
            </a:custGeom>
            <a:solidFill>
              <a:srgbClr val="FF0000"/>
            </a:solidFill>
          </p:spPr>
          <p:txBody>
            <a:bodyPr wrap="square" lIns="0" tIns="0" rIns="0" bIns="0" rtlCol="0"/>
            <a:lstStyle/>
            <a:p>
              <a:endParaRPr/>
            </a:p>
          </p:txBody>
        </p:sp>
        <p:pic>
          <p:nvPicPr>
            <p:cNvPr id="378" name="object 378"/>
            <p:cNvPicPr/>
            <p:nvPr/>
          </p:nvPicPr>
          <p:blipFill>
            <a:blip r:embed="rId163"/>
            <a:stretch>
              <a:fillRect/>
            </a:stretch>
          </p:blipFill>
          <p:spPr>
            <a:xfrm>
              <a:off x="1688670" y="5677180"/>
              <a:ext cx="166911" cy="185821"/>
            </a:xfrm>
            <a:prstGeom prst="rect">
              <a:avLst/>
            </a:prstGeom>
          </p:spPr>
        </p:pic>
        <p:pic>
          <p:nvPicPr>
            <p:cNvPr id="379" name="object 379"/>
            <p:cNvPicPr/>
            <p:nvPr/>
          </p:nvPicPr>
          <p:blipFill>
            <a:blip r:embed="rId164"/>
            <a:stretch>
              <a:fillRect/>
            </a:stretch>
          </p:blipFill>
          <p:spPr>
            <a:xfrm>
              <a:off x="1890545" y="5677180"/>
              <a:ext cx="271882" cy="185821"/>
            </a:xfrm>
            <a:prstGeom prst="rect">
              <a:avLst/>
            </a:prstGeom>
          </p:spPr>
        </p:pic>
        <p:sp>
          <p:nvSpPr>
            <p:cNvPr id="380" name="object 380"/>
            <p:cNvSpPr/>
            <p:nvPr/>
          </p:nvSpPr>
          <p:spPr>
            <a:xfrm>
              <a:off x="2187976" y="5612550"/>
              <a:ext cx="155201" cy="250451"/>
            </a:xfrm>
            <a:custGeom>
              <a:avLst/>
              <a:gdLst/>
              <a:ahLst/>
              <a:cxnLst/>
              <a:rect l="l" t="t" r="r" b="b"/>
              <a:pathLst>
                <a:path w="175894" h="283845">
                  <a:moveTo>
                    <a:pt x="142224" y="256413"/>
                  </a:moveTo>
                  <a:lnTo>
                    <a:pt x="90011" y="256413"/>
                  </a:lnTo>
                  <a:lnTo>
                    <a:pt x="101133" y="255268"/>
                  </a:lnTo>
                  <a:lnTo>
                    <a:pt x="111549" y="251829"/>
                  </a:lnTo>
                  <a:lnTo>
                    <a:pt x="140779" y="214979"/>
                  </a:lnTo>
                  <a:lnTo>
                    <a:pt x="144970" y="181641"/>
                  </a:lnTo>
                  <a:lnTo>
                    <a:pt x="143851" y="162203"/>
                  </a:lnTo>
                  <a:lnTo>
                    <a:pt x="128206" y="120586"/>
                  </a:lnTo>
                  <a:lnTo>
                    <a:pt x="88487" y="100774"/>
                  </a:lnTo>
                  <a:lnTo>
                    <a:pt x="141922" y="100774"/>
                  </a:lnTo>
                  <a:lnTo>
                    <a:pt x="141922" y="0"/>
                  </a:lnTo>
                  <a:lnTo>
                    <a:pt x="175450" y="0"/>
                  </a:lnTo>
                  <a:lnTo>
                    <a:pt x="175450" y="254889"/>
                  </a:lnTo>
                  <a:lnTo>
                    <a:pt x="143446" y="254889"/>
                  </a:lnTo>
                  <a:lnTo>
                    <a:pt x="142224" y="256413"/>
                  </a:lnTo>
                  <a:close/>
                </a:path>
                <a:path w="175894" h="283845">
                  <a:moveTo>
                    <a:pt x="86963" y="283845"/>
                  </a:moveTo>
                  <a:lnTo>
                    <a:pt x="42767" y="271653"/>
                  </a:lnTo>
                  <a:lnTo>
                    <a:pt x="10668" y="233457"/>
                  </a:lnTo>
                  <a:lnTo>
                    <a:pt x="809" y="194024"/>
                  </a:lnTo>
                  <a:lnTo>
                    <a:pt x="0" y="178593"/>
                  </a:lnTo>
                  <a:lnTo>
                    <a:pt x="595" y="163965"/>
                  </a:lnTo>
                  <a:lnTo>
                    <a:pt x="10668" y="123634"/>
                  </a:lnTo>
                  <a:lnTo>
                    <a:pt x="41243" y="85534"/>
                  </a:lnTo>
                  <a:lnTo>
                    <a:pt x="85439" y="73247"/>
                  </a:lnTo>
                  <a:lnTo>
                    <a:pt x="94321" y="73580"/>
                  </a:lnTo>
                  <a:lnTo>
                    <a:pt x="131623" y="89142"/>
                  </a:lnTo>
                  <a:lnTo>
                    <a:pt x="141922" y="100774"/>
                  </a:lnTo>
                  <a:lnTo>
                    <a:pt x="88487" y="100774"/>
                  </a:lnTo>
                  <a:lnTo>
                    <a:pt x="77604" y="101917"/>
                  </a:lnTo>
                  <a:lnTo>
                    <a:pt x="44148" y="130279"/>
                  </a:lnTo>
                  <a:lnTo>
                    <a:pt x="35147" y="178593"/>
                  </a:lnTo>
                  <a:lnTo>
                    <a:pt x="36266" y="196857"/>
                  </a:lnTo>
                  <a:lnTo>
                    <a:pt x="51911" y="236505"/>
                  </a:lnTo>
                  <a:lnTo>
                    <a:pt x="90011" y="256413"/>
                  </a:lnTo>
                  <a:lnTo>
                    <a:pt x="142224" y="256413"/>
                  </a:lnTo>
                  <a:lnTo>
                    <a:pt x="133120" y="267771"/>
                  </a:lnTo>
                  <a:lnTo>
                    <a:pt x="120348" y="276796"/>
                  </a:lnTo>
                  <a:lnTo>
                    <a:pt x="105004" y="282106"/>
                  </a:lnTo>
                  <a:lnTo>
                    <a:pt x="86963" y="283845"/>
                  </a:lnTo>
                  <a:close/>
                </a:path>
                <a:path w="175894" h="283845">
                  <a:moveTo>
                    <a:pt x="175450" y="279273"/>
                  </a:moveTo>
                  <a:lnTo>
                    <a:pt x="143446" y="279273"/>
                  </a:lnTo>
                  <a:lnTo>
                    <a:pt x="143446" y="254889"/>
                  </a:lnTo>
                  <a:lnTo>
                    <a:pt x="175450" y="254889"/>
                  </a:lnTo>
                  <a:lnTo>
                    <a:pt x="175450" y="279273"/>
                  </a:lnTo>
                  <a:close/>
                </a:path>
              </a:pathLst>
            </a:custGeom>
            <a:solidFill>
              <a:srgbClr val="FF0000"/>
            </a:solidFill>
          </p:spPr>
          <p:txBody>
            <a:bodyPr wrap="square" lIns="0" tIns="0" rIns="0" bIns="0" rtlCol="0"/>
            <a:lstStyle/>
            <a:p>
              <a:endParaRPr/>
            </a:p>
          </p:txBody>
        </p:sp>
      </p:grpSp>
      <p:grpSp>
        <p:nvGrpSpPr>
          <p:cNvPr id="381" name="object 381"/>
          <p:cNvGrpSpPr/>
          <p:nvPr/>
        </p:nvGrpSpPr>
        <p:grpSpPr>
          <a:xfrm>
            <a:off x="2636549" y="5612551"/>
            <a:ext cx="1259737" cy="250451"/>
            <a:chOff x="2484147" y="5612550"/>
            <a:chExt cx="1259737" cy="250451"/>
          </a:xfrm>
        </p:grpSpPr>
        <p:sp>
          <p:nvSpPr>
            <p:cNvPr id="382" name="object 382"/>
            <p:cNvSpPr/>
            <p:nvPr/>
          </p:nvSpPr>
          <p:spPr>
            <a:xfrm>
              <a:off x="2484147" y="5612550"/>
              <a:ext cx="156322" cy="250451"/>
            </a:xfrm>
            <a:custGeom>
              <a:avLst/>
              <a:gdLst/>
              <a:ahLst/>
              <a:cxnLst/>
              <a:rect l="l" t="t" r="r" b="b"/>
              <a:pathLst>
                <a:path w="177164" h="283845">
                  <a:moveTo>
                    <a:pt x="32004" y="279273"/>
                  </a:moveTo>
                  <a:lnTo>
                    <a:pt x="0" y="279273"/>
                  </a:lnTo>
                  <a:lnTo>
                    <a:pt x="0" y="0"/>
                  </a:lnTo>
                  <a:lnTo>
                    <a:pt x="35052" y="0"/>
                  </a:lnTo>
                  <a:lnTo>
                    <a:pt x="35052" y="99250"/>
                  </a:lnTo>
                  <a:lnTo>
                    <a:pt x="152575" y="99250"/>
                  </a:lnTo>
                  <a:lnTo>
                    <a:pt x="154019" y="100774"/>
                  </a:lnTo>
                  <a:lnTo>
                    <a:pt x="86868" y="100774"/>
                  </a:lnTo>
                  <a:lnTo>
                    <a:pt x="76628" y="101941"/>
                  </a:lnTo>
                  <a:lnTo>
                    <a:pt x="41648" y="131113"/>
                  </a:lnTo>
                  <a:lnTo>
                    <a:pt x="32101" y="175545"/>
                  </a:lnTo>
                  <a:lnTo>
                    <a:pt x="32057" y="178593"/>
                  </a:lnTo>
                  <a:lnTo>
                    <a:pt x="32599" y="193976"/>
                  </a:lnTo>
                  <a:lnTo>
                    <a:pt x="51268" y="241545"/>
                  </a:lnTo>
                  <a:lnTo>
                    <a:pt x="73832" y="254889"/>
                  </a:lnTo>
                  <a:lnTo>
                    <a:pt x="32004" y="254889"/>
                  </a:lnTo>
                  <a:lnTo>
                    <a:pt x="32004" y="279273"/>
                  </a:lnTo>
                  <a:close/>
                </a:path>
                <a:path w="177164" h="283845">
                  <a:moveTo>
                    <a:pt x="152575" y="99250"/>
                  </a:moveTo>
                  <a:lnTo>
                    <a:pt x="35052" y="99250"/>
                  </a:lnTo>
                  <a:lnTo>
                    <a:pt x="46410" y="88075"/>
                  </a:lnTo>
                  <a:lnTo>
                    <a:pt x="59626" y="79926"/>
                  </a:lnTo>
                  <a:lnTo>
                    <a:pt x="74271" y="74939"/>
                  </a:lnTo>
                  <a:lnTo>
                    <a:pt x="89916" y="73247"/>
                  </a:lnTo>
                  <a:lnTo>
                    <a:pt x="99717" y="73556"/>
                  </a:lnTo>
                  <a:lnTo>
                    <a:pt x="141446" y="88951"/>
                  </a:lnTo>
                  <a:lnTo>
                    <a:pt x="152575" y="99250"/>
                  </a:lnTo>
                  <a:close/>
                </a:path>
                <a:path w="177164" h="283845">
                  <a:moveTo>
                    <a:pt x="150971" y="256413"/>
                  </a:moveTo>
                  <a:lnTo>
                    <a:pt x="85344" y="256413"/>
                  </a:lnTo>
                  <a:lnTo>
                    <a:pt x="96479" y="255244"/>
                  </a:lnTo>
                  <a:lnTo>
                    <a:pt x="106918" y="251638"/>
                  </a:lnTo>
                  <a:lnTo>
                    <a:pt x="137445" y="212693"/>
                  </a:lnTo>
                  <a:lnTo>
                    <a:pt x="141827" y="178593"/>
                  </a:lnTo>
                  <a:lnTo>
                    <a:pt x="140708" y="160250"/>
                  </a:lnTo>
                  <a:lnTo>
                    <a:pt x="125063" y="119062"/>
                  </a:lnTo>
                  <a:lnTo>
                    <a:pt x="86868" y="100774"/>
                  </a:lnTo>
                  <a:lnTo>
                    <a:pt x="154019" y="100774"/>
                  </a:lnTo>
                  <a:lnTo>
                    <a:pt x="173021" y="143733"/>
                  </a:lnTo>
                  <a:lnTo>
                    <a:pt x="176879" y="175545"/>
                  </a:lnTo>
                  <a:lnTo>
                    <a:pt x="175188" y="200169"/>
                  </a:lnTo>
                  <a:lnTo>
                    <a:pt x="170211" y="221658"/>
                  </a:lnTo>
                  <a:lnTo>
                    <a:pt x="162091" y="240308"/>
                  </a:lnTo>
                  <a:lnTo>
                    <a:pt x="150971" y="256413"/>
                  </a:lnTo>
                  <a:close/>
                </a:path>
                <a:path w="177164" h="283845">
                  <a:moveTo>
                    <a:pt x="88392" y="283845"/>
                  </a:moveTo>
                  <a:lnTo>
                    <a:pt x="71866" y="282106"/>
                  </a:lnTo>
                  <a:lnTo>
                    <a:pt x="56769" y="276796"/>
                  </a:lnTo>
                  <a:lnTo>
                    <a:pt x="43386" y="267771"/>
                  </a:lnTo>
                  <a:lnTo>
                    <a:pt x="32004" y="254889"/>
                  </a:lnTo>
                  <a:lnTo>
                    <a:pt x="73832" y="254889"/>
                  </a:lnTo>
                  <a:lnTo>
                    <a:pt x="85344" y="256413"/>
                  </a:lnTo>
                  <a:lnTo>
                    <a:pt x="150971" y="256413"/>
                  </a:lnTo>
                  <a:lnTo>
                    <a:pt x="137563" y="268414"/>
                  </a:lnTo>
                  <a:lnTo>
                    <a:pt x="122574" y="276987"/>
                  </a:lnTo>
                  <a:lnTo>
                    <a:pt x="106139" y="282130"/>
                  </a:lnTo>
                  <a:lnTo>
                    <a:pt x="88392" y="283845"/>
                  </a:lnTo>
                  <a:close/>
                </a:path>
              </a:pathLst>
            </a:custGeom>
            <a:solidFill>
              <a:srgbClr val="FF0000"/>
            </a:solidFill>
          </p:spPr>
          <p:txBody>
            <a:bodyPr wrap="square" lIns="0" tIns="0" rIns="0" bIns="0" rtlCol="0"/>
            <a:lstStyle/>
            <a:p>
              <a:endParaRPr/>
            </a:p>
          </p:txBody>
        </p:sp>
        <p:pic>
          <p:nvPicPr>
            <p:cNvPr id="383" name="object 383"/>
            <p:cNvPicPr/>
            <p:nvPr/>
          </p:nvPicPr>
          <p:blipFill>
            <a:blip r:embed="rId165"/>
            <a:stretch>
              <a:fillRect/>
            </a:stretch>
          </p:blipFill>
          <p:spPr>
            <a:xfrm>
              <a:off x="2667111" y="5677179"/>
              <a:ext cx="164222" cy="185821"/>
            </a:xfrm>
            <a:prstGeom prst="rect">
              <a:avLst/>
            </a:prstGeom>
          </p:spPr>
        </p:pic>
        <p:sp>
          <p:nvSpPr>
            <p:cNvPr id="384" name="object 384"/>
            <p:cNvSpPr/>
            <p:nvPr/>
          </p:nvSpPr>
          <p:spPr>
            <a:xfrm>
              <a:off x="2852849" y="5618013"/>
              <a:ext cx="336737" cy="243728"/>
            </a:xfrm>
            <a:custGeom>
              <a:avLst/>
              <a:gdLst/>
              <a:ahLst/>
              <a:cxnLst/>
              <a:rect l="l" t="t" r="r" b="b"/>
              <a:pathLst>
                <a:path w="381635" h="276225">
                  <a:moveTo>
                    <a:pt x="99148" y="273088"/>
                  </a:moveTo>
                  <a:lnTo>
                    <a:pt x="94576" y="242506"/>
                  </a:lnTo>
                  <a:lnTo>
                    <a:pt x="86956" y="244132"/>
                  </a:lnTo>
                  <a:lnTo>
                    <a:pt x="70192" y="244132"/>
                  </a:lnTo>
                  <a:lnTo>
                    <a:pt x="67144" y="242506"/>
                  </a:lnTo>
                  <a:lnTo>
                    <a:pt x="62572" y="237934"/>
                  </a:lnTo>
                  <a:lnTo>
                    <a:pt x="59524" y="231838"/>
                  </a:lnTo>
                  <a:lnTo>
                    <a:pt x="59524" y="97637"/>
                  </a:lnTo>
                  <a:lnTo>
                    <a:pt x="94576" y="97637"/>
                  </a:lnTo>
                  <a:lnTo>
                    <a:pt x="94576" y="71628"/>
                  </a:lnTo>
                  <a:lnTo>
                    <a:pt x="59524" y="71628"/>
                  </a:lnTo>
                  <a:lnTo>
                    <a:pt x="59524" y="0"/>
                  </a:lnTo>
                  <a:lnTo>
                    <a:pt x="24384" y="21336"/>
                  </a:lnTo>
                  <a:lnTo>
                    <a:pt x="24384" y="71628"/>
                  </a:lnTo>
                  <a:lnTo>
                    <a:pt x="0" y="71628"/>
                  </a:lnTo>
                  <a:lnTo>
                    <a:pt x="0" y="97637"/>
                  </a:lnTo>
                  <a:lnTo>
                    <a:pt x="24384" y="97637"/>
                  </a:lnTo>
                  <a:lnTo>
                    <a:pt x="24384" y="215074"/>
                  </a:lnTo>
                  <a:lnTo>
                    <a:pt x="24663" y="228790"/>
                  </a:lnTo>
                  <a:lnTo>
                    <a:pt x="36576" y="266992"/>
                  </a:lnTo>
                  <a:lnTo>
                    <a:pt x="44196" y="270040"/>
                  </a:lnTo>
                  <a:lnTo>
                    <a:pt x="49580" y="272923"/>
                  </a:lnTo>
                  <a:lnTo>
                    <a:pt x="56426" y="274802"/>
                  </a:lnTo>
                  <a:lnTo>
                    <a:pt x="64414" y="275831"/>
                  </a:lnTo>
                  <a:lnTo>
                    <a:pt x="73240" y="276136"/>
                  </a:lnTo>
                  <a:lnTo>
                    <a:pt x="79006" y="276085"/>
                  </a:lnTo>
                  <a:lnTo>
                    <a:pt x="85051" y="275755"/>
                  </a:lnTo>
                  <a:lnTo>
                    <a:pt x="91668" y="274853"/>
                  </a:lnTo>
                  <a:lnTo>
                    <a:pt x="99148" y="273088"/>
                  </a:lnTo>
                  <a:close/>
                </a:path>
                <a:path w="381635" h="276225">
                  <a:moveTo>
                    <a:pt x="381381" y="71640"/>
                  </a:moveTo>
                  <a:lnTo>
                    <a:pt x="347853" y="71640"/>
                  </a:lnTo>
                  <a:lnTo>
                    <a:pt x="312699" y="187655"/>
                  </a:lnTo>
                  <a:lnTo>
                    <a:pt x="300507" y="227279"/>
                  </a:lnTo>
                  <a:lnTo>
                    <a:pt x="291363" y="189179"/>
                  </a:lnTo>
                  <a:lnTo>
                    <a:pt x="260883" y="71640"/>
                  </a:lnTo>
                  <a:lnTo>
                    <a:pt x="225831" y="71640"/>
                  </a:lnTo>
                  <a:lnTo>
                    <a:pt x="193738" y="189179"/>
                  </a:lnTo>
                  <a:lnTo>
                    <a:pt x="188849" y="206336"/>
                  </a:lnTo>
                  <a:lnTo>
                    <a:pt x="185547" y="219087"/>
                  </a:lnTo>
                  <a:lnTo>
                    <a:pt x="183654" y="227533"/>
                  </a:lnTo>
                  <a:lnTo>
                    <a:pt x="183070" y="231851"/>
                  </a:lnTo>
                  <a:lnTo>
                    <a:pt x="138874" y="71640"/>
                  </a:lnTo>
                  <a:lnTo>
                    <a:pt x="102196" y="71640"/>
                  </a:lnTo>
                  <a:lnTo>
                    <a:pt x="164782" y="273088"/>
                  </a:lnTo>
                  <a:lnTo>
                    <a:pt x="201358" y="273088"/>
                  </a:lnTo>
                  <a:lnTo>
                    <a:pt x="242595" y="117449"/>
                  </a:lnTo>
                  <a:lnTo>
                    <a:pt x="250215" y="152501"/>
                  </a:lnTo>
                  <a:lnTo>
                    <a:pt x="282219" y="273088"/>
                  </a:lnTo>
                  <a:lnTo>
                    <a:pt x="317271" y="273088"/>
                  </a:lnTo>
                  <a:lnTo>
                    <a:pt x="381381" y="71640"/>
                  </a:lnTo>
                  <a:close/>
                </a:path>
              </a:pathLst>
            </a:custGeom>
            <a:solidFill>
              <a:srgbClr val="FF0000"/>
            </a:solidFill>
          </p:spPr>
          <p:txBody>
            <a:bodyPr wrap="square" lIns="0" tIns="0" rIns="0" bIns="0" rtlCol="0"/>
            <a:lstStyle/>
            <a:p>
              <a:endParaRPr/>
            </a:p>
          </p:txBody>
        </p:sp>
        <p:pic>
          <p:nvPicPr>
            <p:cNvPr id="385" name="object 385"/>
            <p:cNvPicPr/>
            <p:nvPr/>
          </p:nvPicPr>
          <p:blipFill>
            <a:blip r:embed="rId166"/>
            <a:stretch>
              <a:fillRect/>
            </a:stretch>
          </p:blipFill>
          <p:spPr>
            <a:xfrm>
              <a:off x="3204153" y="5677179"/>
              <a:ext cx="165566" cy="185821"/>
            </a:xfrm>
            <a:prstGeom prst="rect">
              <a:avLst/>
            </a:prstGeom>
          </p:spPr>
        </p:pic>
        <p:pic>
          <p:nvPicPr>
            <p:cNvPr id="386" name="object 386"/>
            <p:cNvPicPr/>
            <p:nvPr/>
          </p:nvPicPr>
          <p:blipFill>
            <a:blip r:embed="rId167"/>
            <a:stretch>
              <a:fillRect/>
            </a:stretch>
          </p:blipFill>
          <p:spPr>
            <a:xfrm>
              <a:off x="3396614" y="5677179"/>
              <a:ext cx="164222" cy="185821"/>
            </a:xfrm>
            <a:prstGeom prst="rect">
              <a:avLst/>
            </a:prstGeom>
          </p:spPr>
        </p:pic>
        <p:pic>
          <p:nvPicPr>
            <p:cNvPr id="387" name="object 387"/>
            <p:cNvPicPr/>
            <p:nvPr/>
          </p:nvPicPr>
          <p:blipFill>
            <a:blip r:embed="rId168"/>
            <a:stretch>
              <a:fillRect/>
            </a:stretch>
          </p:blipFill>
          <p:spPr>
            <a:xfrm>
              <a:off x="3598488" y="5677180"/>
              <a:ext cx="145396" cy="181787"/>
            </a:xfrm>
            <a:prstGeom prst="rect">
              <a:avLst/>
            </a:prstGeom>
          </p:spPr>
        </p:pic>
      </p:grpSp>
      <p:grpSp>
        <p:nvGrpSpPr>
          <p:cNvPr id="388" name="object 388"/>
          <p:cNvGrpSpPr/>
          <p:nvPr/>
        </p:nvGrpSpPr>
        <p:grpSpPr>
          <a:xfrm>
            <a:off x="4034875" y="5612803"/>
            <a:ext cx="405792" cy="250198"/>
            <a:chOff x="3882475" y="5612802"/>
            <a:chExt cx="405792" cy="250198"/>
          </a:xfrm>
        </p:grpSpPr>
        <p:pic>
          <p:nvPicPr>
            <p:cNvPr id="389" name="object 389"/>
            <p:cNvPicPr/>
            <p:nvPr/>
          </p:nvPicPr>
          <p:blipFill>
            <a:blip r:embed="rId169"/>
            <a:stretch>
              <a:fillRect/>
            </a:stretch>
          </p:blipFill>
          <p:spPr>
            <a:xfrm>
              <a:off x="3882475" y="5677180"/>
              <a:ext cx="337857" cy="185821"/>
            </a:xfrm>
            <a:prstGeom prst="rect">
              <a:avLst/>
            </a:prstGeom>
          </p:spPr>
        </p:pic>
        <p:sp>
          <p:nvSpPr>
            <p:cNvPr id="390" name="object 390"/>
            <p:cNvSpPr/>
            <p:nvPr/>
          </p:nvSpPr>
          <p:spPr>
            <a:xfrm>
              <a:off x="4256891" y="5612802"/>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grpSp>
        <p:nvGrpSpPr>
          <p:cNvPr id="391" name="object 391"/>
          <p:cNvGrpSpPr/>
          <p:nvPr/>
        </p:nvGrpSpPr>
        <p:grpSpPr>
          <a:xfrm>
            <a:off x="4484593" y="5612556"/>
            <a:ext cx="1137117" cy="250446"/>
            <a:chOff x="4332193" y="5612555"/>
            <a:chExt cx="1137117" cy="250446"/>
          </a:xfrm>
        </p:grpSpPr>
        <p:sp>
          <p:nvSpPr>
            <p:cNvPr id="392" name="object 392"/>
            <p:cNvSpPr/>
            <p:nvPr/>
          </p:nvSpPr>
          <p:spPr>
            <a:xfrm>
              <a:off x="4332193" y="5612802"/>
              <a:ext cx="31376" cy="247650"/>
            </a:xfrm>
            <a:custGeom>
              <a:avLst/>
              <a:gdLst/>
              <a:ahLst/>
              <a:cxnLst/>
              <a:rect l="l" t="t" r="r" b="b"/>
              <a:pathLst>
                <a:path w="35560" h="280670">
                  <a:moveTo>
                    <a:pt x="35052" y="280416"/>
                  </a:moveTo>
                  <a:lnTo>
                    <a:pt x="0" y="280416"/>
                  </a:lnTo>
                  <a:lnTo>
                    <a:pt x="0" y="0"/>
                  </a:lnTo>
                  <a:lnTo>
                    <a:pt x="35052" y="0"/>
                  </a:lnTo>
                  <a:lnTo>
                    <a:pt x="35052" y="280416"/>
                  </a:lnTo>
                  <a:close/>
                </a:path>
              </a:pathLst>
            </a:custGeom>
            <a:solidFill>
              <a:srgbClr val="FF0000"/>
            </a:solidFill>
          </p:spPr>
          <p:txBody>
            <a:bodyPr wrap="square" lIns="0" tIns="0" rIns="0" bIns="0" rtlCol="0"/>
            <a:lstStyle/>
            <a:p>
              <a:endParaRPr/>
            </a:p>
          </p:txBody>
        </p:sp>
        <p:pic>
          <p:nvPicPr>
            <p:cNvPr id="393" name="object 393"/>
            <p:cNvPicPr/>
            <p:nvPr/>
          </p:nvPicPr>
          <p:blipFill>
            <a:blip r:embed="rId170"/>
            <a:stretch>
              <a:fillRect/>
            </a:stretch>
          </p:blipFill>
          <p:spPr>
            <a:xfrm>
              <a:off x="4400606" y="5677180"/>
              <a:ext cx="164222" cy="185821"/>
            </a:xfrm>
            <a:prstGeom prst="rect">
              <a:avLst/>
            </a:prstGeom>
          </p:spPr>
        </p:pic>
        <p:pic>
          <p:nvPicPr>
            <p:cNvPr id="394" name="object 394"/>
            <p:cNvPicPr/>
            <p:nvPr/>
          </p:nvPicPr>
          <p:blipFill>
            <a:blip r:embed="rId171"/>
            <a:stretch>
              <a:fillRect/>
            </a:stretch>
          </p:blipFill>
          <p:spPr>
            <a:xfrm>
              <a:off x="4593151" y="5677180"/>
              <a:ext cx="156154" cy="185821"/>
            </a:xfrm>
            <a:prstGeom prst="rect">
              <a:avLst/>
            </a:prstGeom>
          </p:spPr>
        </p:pic>
        <p:sp>
          <p:nvSpPr>
            <p:cNvPr id="395" name="object 395"/>
            <p:cNvSpPr/>
            <p:nvPr/>
          </p:nvSpPr>
          <p:spPr>
            <a:xfrm>
              <a:off x="4758712" y="5612555"/>
              <a:ext cx="143996" cy="249331"/>
            </a:xfrm>
            <a:custGeom>
              <a:avLst/>
              <a:gdLst/>
              <a:ahLst/>
              <a:cxnLst/>
              <a:rect l="l" t="t" r="r" b="b"/>
              <a:pathLst>
                <a:path w="163195" h="282575">
                  <a:moveTo>
                    <a:pt x="99161" y="279273"/>
                  </a:moveTo>
                  <a:lnTo>
                    <a:pt x="94488" y="248691"/>
                  </a:lnTo>
                  <a:lnTo>
                    <a:pt x="88392" y="250317"/>
                  </a:lnTo>
                  <a:lnTo>
                    <a:pt x="70104" y="250317"/>
                  </a:lnTo>
                  <a:lnTo>
                    <a:pt x="67056" y="248691"/>
                  </a:lnTo>
                  <a:lnTo>
                    <a:pt x="62484" y="244119"/>
                  </a:lnTo>
                  <a:lnTo>
                    <a:pt x="59436" y="238023"/>
                  </a:lnTo>
                  <a:lnTo>
                    <a:pt x="59436" y="103822"/>
                  </a:lnTo>
                  <a:lnTo>
                    <a:pt x="94488" y="103822"/>
                  </a:lnTo>
                  <a:lnTo>
                    <a:pt x="94488" y="77812"/>
                  </a:lnTo>
                  <a:lnTo>
                    <a:pt x="59436" y="77812"/>
                  </a:lnTo>
                  <a:lnTo>
                    <a:pt x="59436" y="6184"/>
                  </a:lnTo>
                  <a:lnTo>
                    <a:pt x="25908" y="27520"/>
                  </a:lnTo>
                  <a:lnTo>
                    <a:pt x="25908" y="77812"/>
                  </a:lnTo>
                  <a:lnTo>
                    <a:pt x="0" y="77812"/>
                  </a:lnTo>
                  <a:lnTo>
                    <a:pt x="0" y="103822"/>
                  </a:lnTo>
                  <a:lnTo>
                    <a:pt x="25908" y="103822"/>
                  </a:lnTo>
                  <a:lnTo>
                    <a:pt x="25908" y="221259"/>
                  </a:lnTo>
                  <a:lnTo>
                    <a:pt x="26174" y="234975"/>
                  </a:lnTo>
                  <a:lnTo>
                    <a:pt x="36576" y="273177"/>
                  </a:lnTo>
                  <a:lnTo>
                    <a:pt x="44196" y="276225"/>
                  </a:lnTo>
                  <a:lnTo>
                    <a:pt x="49580" y="279107"/>
                  </a:lnTo>
                  <a:lnTo>
                    <a:pt x="56388" y="280987"/>
                  </a:lnTo>
                  <a:lnTo>
                    <a:pt x="64338" y="282016"/>
                  </a:lnTo>
                  <a:lnTo>
                    <a:pt x="73152" y="282321"/>
                  </a:lnTo>
                  <a:lnTo>
                    <a:pt x="79133" y="282270"/>
                  </a:lnTo>
                  <a:lnTo>
                    <a:pt x="85547" y="281940"/>
                  </a:lnTo>
                  <a:lnTo>
                    <a:pt x="92265" y="281038"/>
                  </a:lnTo>
                  <a:lnTo>
                    <a:pt x="99161" y="279273"/>
                  </a:lnTo>
                  <a:close/>
                </a:path>
                <a:path w="163195" h="282575">
                  <a:moveTo>
                    <a:pt x="163156" y="77812"/>
                  </a:moveTo>
                  <a:lnTo>
                    <a:pt x="128104" y="77812"/>
                  </a:lnTo>
                  <a:lnTo>
                    <a:pt x="128104" y="279273"/>
                  </a:lnTo>
                  <a:lnTo>
                    <a:pt x="163156" y="279273"/>
                  </a:lnTo>
                  <a:lnTo>
                    <a:pt x="163156" y="77812"/>
                  </a:lnTo>
                  <a:close/>
                </a:path>
                <a:path w="163195" h="282575">
                  <a:moveTo>
                    <a:pt x="163156" y="0"/>
                  </a:moveTo>
                  <a:lnTo>
                    <a:pt x="128104" y="0"/>
                  </a:lnTo>
                  <a:lnTo>
                    <a:pt x="128104" y="39712"/>
                  </a:lnTo>
                  <a:lnTo>
                    <a:pt x="163156" y="39712"/>
                  </a:lnTo>
                  <a:lnTo>
                    <a:pt x="163156" y="0"/>
                  </a:lnTo>
                  <a:close/>
                </a:path>
              </a:pathLst>
            </a:custGeom>
            <a:solidFill>
              <a:srgbClr val="FF0000"/>
            </a:solidFill>
          </p:spPr>
          <p:txBody>
            <a:bodyPr wrap="square" lIns="0" tIns="0" rIns="0" bIns="0" rtlCol="0"/>
            <a:lstStyle/>
            <a:p>
              <a:endParaRPr/>
            </a:p>
          </p:txBody>
        </p:sp>
        <p:pic>
          <p:nvPicPr>
            <p:cNvPr id="396" name="object 396"/>
            <p:cNvPicPr/>
            <p:nvPr/>
          </p:nvPicPr>
          <p:blipFill>
            <a:blip r:embed="rId172"/>
            <a:stretch>
              <a:fillRect/>
            </a:stretch>
          </p:blipFill>
          <p:spPr>
            <a:xfrm>
              <a:off x="4937647" y="5677180"/>
              <a:ext cx="166911" cy="185821"/>
            </a:xfrm>
            <a:prstGeom prst="rect">
              <a:avLst/>
            </a:prstGeom>
          </p:spPr>
        </p:pic>
        <p:pic>
          <p:nvPicPr>
            <p:cNvPr id="397" name="object 397"/>
            <p:cNvPicPr/>
            <p:nvPr/>
          </p:nvPicPr>
          <p:blipFill>
            <a:blip r:embed="rId173"/>
            <a:stretch>
              <a:fillRect/>
            </a:stretch>
          </p:blipFill>
          <p:spPr>
            <a:xfrm>
              <a:off x="5140950" y="5677180"/>
              <a:ext cx="145312" cy="181787"/>
            </a:xfrm>
            <a:prstGeom prst="rect">
              <a:avLst/>
            </a:prstGeom>
          </p:spPr>
        </p:pic>
        <p:pic>
          <p:nvPicPr>
            <p:cNvPr id="398" name="object 398"/>
            <p:cNvPicPr/>
            <p:nvPr/>
          </p:nvPicPr>
          <p:blipFill>
            <a:blip r:embed="rId174"/>
            <a:stretch>
              <a:fillRect/>
            </a:stretch>
          </p:blipFill>
          <p:spPr>
            <a:xfrm>
              <a:off x="5321309" y="5677180"/>
              <a:ext cx="148001" cy="185821"/>
            </a:xfrm>
            <a:prstGeom prst="rect">
              <a:avLst/>
            </a:prstGeom>
          </p:spPr>
        </p:pic>
      </p:grpSp>
      <p:sp>
        <p:nvSpPr>
          <p:cNvPr id="399" name="object 399"/>
          <p:cNvSpPr/>
          <p:nvPr/>
        </p:nvSpPr>
        <p:spPr>
          <a:xfrm>
            <a:off x="5669281" y="5825266"/>
            <a:ext cx="35299" cy="35299"/>
          </a:xfrm>
          <a:custGeom>
            <a:avLst/>
            <a:gdLst/>
            <a:ahLst/>
            <a:cxnLst/>
            <a:rect l="l" t="t" r="r" b="b"/>
            <a:pathLst>
              <a:path w="40004" h="40004">
                <a:moveTo>
                  <a:pt x="39623" y="39624"/>
                </a:moveTo>
                <a:lnTo>
                  <a:pt x="0" y="39624"/>
                </a:lnTo>
                <a:lnTo>
                  <a:pt x="0" y="0"/>
                </a:lnTo>
                <a:lnTo>
                  <a:pt x="39623" y="0"/>
                </a:lnTo>
                <a:lnTo>
                  <a:pt x="39623" y="39624"/>
                </a:lnTo>
                <a:close/>
              </a:path>
            </a:pathLst>
          </a:custGeom>
          <a:solidFill>
            <a:srgbClr val="FF0000"/>
          </a:solidFill>
        </p:spPr>
        <p:txBody>
          <a:bodyPr wrap="square" lIns="0" tIns="0" rIns="0" bIns="0" rtlCol="0"/>
          <a:lstStyle/>
          <a:p>
            <a:endParaRPr/>
          </a:p>
        </p:txBody>
      </p:sp>
      <p:sp>
        <p:nvSpPr>
          <p:cNvPr id="400" name="Slide Number Placeholder 399">
            <a:extLst>
              <a:ext uri="{FF2B5EF4-FFF2-40B4-BE49-F238E27FC236}">
                <a16:creationId xmlns:a16="http://schemas.microsoft.com/office/drawing/2014/main" id="{57C2A50F-8A9D-86D7-FE2B-BA104D50CCFF}"/>
              </a:ext>
            </a:extLst>
          </p:cNvPr>
          <p:cNvSpPr>
            <a:spLocks noGrp="1"/>
          </p:cNvSpPr>
          <p:nvPr>
            <p:ph type="sldNum" sz="quarter" idx="7"/>
          </p:nvPr>
        </p:nvSpPr>
        <p:spPr/>
        <p:txBody>
          <a:bodyPr/>
          <a:lstStyle/>
          <a:p>
            <a:fld id="{B6F15528-21DE-4FAA-801E-634DDDAF4B2B}" type="slidenum">
              <a:rPr lang="en-US" smtClean="0"/>
              <a:t>84</a:t>
            </a:fld>
            <a:endParaRPr lang="en-US"/>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590746" y="312307"/>
            <a:ext cx="1370087" cy="307490"/>
            <a:chOff x="438346" y="312307"/>
            <a:chExt cx="1370087" cy="307490"/>
          </a:xfrm>
        </p:grpSpPr>
        <p:sp>
          <p:nvSpPr>
            <p:cNvPr id="6" name="object 6"/>
            <p:cNvSpPr/>
            <p:nvPr/>
          </p:nvSpPr>
          <p:spPr>
            <a:xfrm>
              <a:off x="438346" y="314997"/>
              <a:ext cx="312644" cy="304800"/>
            </a:xfrm>
            <a:custGeom>
              <a:avLst/>
              <a:gdLst/>
              <a:ahLst/>
              <a:cxnLst/>
              <a:rect l="l" t="t" r="r" b="b"/>
              <a:pathLst>
                <a:path w="354330" h="345440">
                  <a:moveTo>
                    <a:pt x="176879" y="344900"/>
                  </a:moveTo>
                  <a:lnTo>
                    <a:pt x="134848" y="341146"/>
                  </a:lnTo>
                  <a:lnTo>
                    <a:pt x="97809" y="329803"/>
                  </a:lnTo>
                  <a:lnTo>
                    <a:pt x="38100" y="283844"/>
                  </a:lnTo>
                  <a:lnTo>
                    <a:pt x="9334" y="231171"/>
                  </a:lnTo>
                  <a:lnTo>
                    <a:pt x="0" y="169354"/>
                  </a:lnTo>
                  <a:lnTo>
                    <a:pt x="3143" y="134192"/>
                  </a:lnTo>
                  <a:lnTo>
                    <a:pt x="28289" y="72404"/>
                  </a:lnTo>
                  <a:lnTo>
                    <a:pt x="76921" y="24726"/>
                  </a:lnTo>
                  <a:lnTo>
                    <a:pt x="138682" y="1372"/>
                  </a:lnTo>
                  <a:lnTo>
                    <a:pt x="173831" y="0"/>
                  </a:lnTo>
                  <a:lnTo>
                    <a:pt x="211916" y="1372"/>
                  </a:lnTo>
                  <a:lnTo>
                    <a:pt x="246126" y="9763"/>
                  </a:lnTo>
                  <a:lnTo>
                    <a:pt x="257481" y="15335"/>
                  </a:lnTo>
                  <a:lnTo>
                    <a:pt x="176879" y="15335"/>
                  </a:lnTo>
                  <a:lnTo>
                    <a:pt x="155448" y="18216"/>
                  </a:lnTo>
                  <a:lnTo>
                    <a:pt x="121158" y="41695"/>
                  </a:lnTo>
                  <a:lnTo>
                    <a:pt x="99417" y="83168"/>
                  </a:lnTo>
                  <a:lnTo>
                    <a:pt x="89654" y="138097"/>
                  </a:lnTo>
                  <a:lnTo>
                    <a:pt x="88554" y="173926"/>
                  </a:lnTo>
                  <a:lnTo>
                    <a:pt x="90249" y="212167"/>
                  </a:lnTo>
                  <a:lnTo>
                    <a:pt x="105203" y="275660"/>
                  </a:lnTo>
                  <a:lnTo>
                    <a:pt x="130373" y="311086"/>
                  </a:lnTo>
                  <a:lnTo>
                    <a:pt x="176879" y="326517"/>
                  </a:lnTo>
                  <a:lnTo>
                    <a:pt x="261136" y="326517"/>
                  </a:lnTo>
                  <a:lnTo>
                    <a:pt x="257365" y="328850"/>
                  </a:lnTo>
                  <a:lnTo>
                    <a:pt x="219845" y="340884"/>
                  </a:lnTo>
                  <a:lnTo>
                    <a:pt x="176879" y="344900"/>
                  </a:lnTo>
                  <a:close/>
                </a:path>
                <a:path w="354330" h="345440">
                  <a:moveTo>
                    <a:pt x="261136" y="326517"/>
                  </a:moveTo>
                  <a:lnTo>
                    <a:pt x="176879" y="326517"/>
                  </a:lnTo>
                  <a:lnTo>
                    <a:pt x="188959" y="325897"/>
                  </a:lnTo>
                  <a:lnTo>
                    <a:pt x="200013" y="323850"/>
                  </a:lnTo>
                  <a:lnTo>
                    <a:pt x="238125" y="293751"/>
                  </a:lnTo>
                  <a:lnTo>
                    <a:pt x="258294" y="245640"/>
                  </a:lnTo>
                  <a:lnTo>
                    <a:pt x="264480" y="201415"/>
                  </a:lnTo>
                  <a:lnTo>
                    <a:pt x="265366" y="173926"/>
                  </a:lnTo>
                  <a:lnTo>
                    <a:pt x="264533" y="143016"/>
                  </a:lnTo>
                  <a:lnTo>
                    <a:pt x="258294" y="93733"/>
                  </a:lnTo>
                  <a:lnTo>
                    <a:pt x="238315" y="47339"/>
                  </a:lnTo>
                  <a:lnTo>
                    <a:pt x="200775" y="18764"/>
                  </a:lnTo>
                  <a:lnTo>
                    <a:pt x="176879" y="15335"/>
                  </a:lnTo>
                  <a:lnTo>
                    <a:pt x="257481" y="15335"/>
                  </a:lnTo>
                  <a:lnTo>
                    <a:pt x="303561" y="45815"/>
                  </a:lnTo>
                  <a:lnTo>
                    <a:pt x="341280" y="101869"/>
                  </a:lnTo>
                  <a:lnTo>
                    <a:pt x="353853" y="169354"/>
                  </a:lnTo>
                  <a:lnTo>
                    <a:pt x="351567" y="200295"/>
                  </a:lnTo>
                  <a:lnTo>
                    <a:pt x="344709" y="229076"/>
                  </a:lnTo>
                  <a:lnTo>
                    <a:pt x="333279" y="255856"/>
                  </a:lnTo>
                  <a:lnTo>
                    <a:pt x="317277" y="280797"/>
                  </a:lnTo>
                  <a:lnTo>
                    <a:pt x="289741" y="308815"/>
                  </a:lnTo>
                  <a:lnTo>
                    <a:pt x="261136" y="32651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784187" y="403916"/>
              <a:ext cx="218094" cy="208597"/>
            </a:xfrm>
            <a:prstGeom prst="rect">
              <a:avLst/>
            </a:prstGeom>
          </p:spPr>
        </p:pic>
        <p:sp>
          <p:nvSpPr>
            <p:cNvPr id="8" name="object 8"/>
            <p:cNvSpPr/>
            <p:nvPr/>
          </p:nvSpPr>
          <p:spPr>
            <a:xfrm>
              <a:off x="1029595" y="488128"/>
              <a:ext cx="127747" cy="45943"/>
            </a:xfrm>
            <a:custGeom>
              <a:avLst/>
              <a:gdLst/>
              <a:ahLst/>
              <a:cxnLst/>
              <a:rect l="l" t="t" r="r" b="b"/>
              <a:pathLst>
                <a:path w="144780" h="52069">
                  <a:moveTo>
                    <a:pt x="144779" y="51815"/>
                  </a:moveTo>
                  <a:lnTo>
                    <a:pt x="0" y="51815"/>
                  </a:lnTo>
                  <a:lnTo>
                    <a:pt x="0" y="0"/>
                  </a:lnTo>
                  <a:lnTo>
                    <a:pt x="144779" y="0"/>
                  </a:lnTo>
                  <a:lnTo>
                    <a:pt x="144779" y="51815"/>
                  </a:lnTo>
                  <a:close/>
                </a:path>
              </a:pathLst>
            </a:custGeom>
            <a:solidFill>
              <a:srgbClr val="006633"/>
            </a:solidFill>
          </p:spPr>
          <p:txBody>
            <a:bodyPr wrap="square" lIns="0" tIns="0" rIns="0" bIns="0" rtlCol="0"/>
            <a:lstStyle/>
            <a:p>
              <a:endParaRPr/>
            </a:p>
          </p:txBody>
        </p:sp>
        <p:pic>
          <p:nvPicPr>
            <p:cNvPr id="9" name="object 9"/>
            <p:cNvPicPr/>
            <p:nvPr/>
          </p:nvPicPr>
          <p:blipFill>
            <a:blip r:embed="rId3"/>
            <a:stretch>
              <a:fillRect/>
            </a:stretch>
          </p:blipFill>
          <p:spPr>
            <a:xfrm>
              <a:off x="1186675" y="403916"/>
              <a:ext cx="139933" cy="215404"/>
            </a:xfrm>
            <a:prstGeom prst="rect">
              <a:avLst/>
            </a:prstGeom>
          </p:spPr>
        </p:pic>
        <p:sp>
          <p:nvSpPr>
            <p:cNvPr id="10" name="object 10"/>
            <p:cNvSpPr/>
            <p:nvPr/>
          </p:nvSpPr>
          <p:spPr>
            <a:xfrm>
              <a:off x="1354925" y="312307"/>
              <a:ext cx="259976" cy="304800"/>
            </a:xfrm>
            <a:custGeom>
              <a:avLst/>
              <a:gdLst/>
              <a:ahLst/>
              <a:cxnLst/>
              <a:rect l="l" t="t" r="r" b="b"/>
              <a:pathLst>
                <a:path w="294639" h="345440">
                  <a:moveTo>
                    <a:pt x="99060" y="38201"/>
                  </a:moveTo>
                  <a:lnTo>
                    <a:pt x="75819" y="2489"/>
                  </a:lnTo>
                  <a:lnTo>
                    <a:pt x="60960" y="0"/>
                  </a:lnTo>
                  <a:lnTo>
                    <a:pt x="53479" y="596"/>
                  </a:lnTo>
                  <a:lnTo>
                    <a:pt x="23698" y="30480"/>
                  </a:lnTo>
                  <a:lnTo>
                    <a:pt x="22860" y="38201"/>
                  </a:lnTo>
                  <a:lnTo>
                    <a:pt x="23698" y="45681"/>
                  </a:lnTo>
                  <a:lnTo>
                    <a:pt x="53479" y="74180"/>
                  </a:lnTo>
                  <a:lnTo>
                    <a:pt x="60960" y="74777"/>
                  </a:lnTo>
                  <a:lnTo>
                    <a:pt x="68681" y="74180"/>
                  </a:lnTo>
                  <a:lnTo>
                    <a:pt x="98463" y="45034"/>
                  </a:lnTo>
                  <a:lnTo>
                    <a:pt x="99060" y="38201"/>
                  </a:lnTo>
                  <a:close/>
                </a:path>
                <a:path w="294639" h="345440">
                  <a:moveTo>
                    <a:pt x="123545" y="332613"/>
                  </a:moveTo>
                  <a:lnTo>
                    <a:pt x="96316" y="304431"/>
                  </a:lnTo>
                  <a:lnTo>
                    <a:pt x="96012" y="293001"/>
                  </a:lnTo>
                  <a:lnTo>
                    <a:pt x="96012" y="111455"/>
                  </a:lnTo>
                  <a:lnTo>
                    <a:pt x="0" y="111455"/>
                  </a:lnTo>
                  <a:lnTo>
                    <a:pt x="0" y="120599"/>
                  </a:lnTo>
                  <a:lnTo>
                    <a:pt x="10668" y="120599"/>
                  </a:lnTo>
                  <a:lnTo>
                    <a:pt x="18288" y="123647"/>
                  </a:lnTo>
                  <a:lnTo>
                    <a:pt x="27432" y="158699"/>
                  </a:lnTo>
                  <a:lnTo>
                    <a:pt x="27432" y="293001"/>
                  </a:lnTo>
                  <a:lnTo>
                    <a:pt x="9144" y="331089"/>
                  </a:lnTo>
                  <a:lnTo>
                    <a:pt x="0" y="332613"/>
                  </a:lnTo>
                  <a:lnTo>
                    <a:pt x="0" y="340245"/>
                  </a:lnTo>
                  <a:lnTo>
                    <a:pt x="123545" y="340245"/>
                  </a:lnTo>
                  <a:lnTo>
                    <a:pt x="123545" y="332613"/>
                  </a:lnTo>
                  <a:close/>
                </a:path>
                <a:path w="294639" h="345440">
                  <a:moveTo>
                    <a:pt x="294322" y="111442"/>
                  </a:moveTo>
                  <a:lnTo>
                    <a:pt x="239458" y="111442"/>
                  </a:lnTo>
                  <a:lnTo>
                    <a:pt x="239458" y="27533"/>
                  </a:lnTo>
                  <a:lnTo>
                    <a:pt x="231838" y="27533"/>
                  </a:lnTo>
                  <a:lnTo>
                    <a:pt x="203898" y="68249"/>
                  </a:lnTo>
                  <a:lnTo>
                    <a:pt x="169265" y="103784"/>
                  </a:lnTo>
                  <a:lnTo>
                    <a:pt x="140309" y="126682"/>
                  </a:lnTo>
                  <a:lnTo>
                    <a:pt x="140309" y="135826"/>
                  </a:lnTo>
                  <a:lnTo>
                    <a:pt x="170789" y="135826"/>
                  </a:lnTo>
                  <a:lnTo>
                    <a:pt x="170789" y="259372"/>
                  </a:lnTo>
                  <a:lnTo>
                    <a:pt x="170980" y="289179"/>
                  </a:lnTo>
                  <a:lnTo>
                    <a:pt x="184950" y="325755"/>
                  </a:lnTo>
                  <a:lnTo>
                    <a:pt x="218770" y="344055"/>
                  </a:lnTo>
                  <a:lnTo>
                    <a:pt x="228790" y="344906"/>
                  </a:lnTo>
                  <a:lnTo>
                    <a:pt x="249961" y="341795"/>
                  </a:lnTo>
                  <a:lnTo>
                    <a:pt x="267843" y="332663"/>
                  </a:lnTo>
                  <a:lnTo>
                    <a:pt x="282587" y="317817"/>
                  </a:lnTo>
                  <a:lnTo>
                    <a:pt x="294322" y="297561"/>
                  </a:lnTo>
                  <a:lnTo>
                    <a:pt x="286702" y="291465"/>
                  </a:lnTo>
                  <a:lnTo>
                    <a:pt x="279577" y="302348"/>
                  </a:lnTo>
                  <a:lnTo>
                    <a:pt x="272034" y="309943"/>
                  </a:lnTo>
                  <a:lnTo>
                    <a:pt x="264198" y="314401"/>
                  </a:lnTo>
                  <a:lnTo>
                    <a:pt x="256222" y="315849"/>
                  </a:lnTo>
                  <a:lnTo>
                    <a:pt x="253174" y="315849"/>
                  </a:lnTo>
                  <a:lnTo>
                    <a:pt x="239458" y="135826"/>
                  </a:lnTo>
                  <a:lnTo>
                    <a:pt x="294322" y="135826"/>
                  </a:lnTo>
                  <a:lnTo>
                    <a:pt x="294322" y="11144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1638916" y="403916"/>
              <a:ext cx="169517" cy="215404"/>
            </a:xfrm>
            <a:prstGeom prst="rect">
              <a:avLst/>
            </a:prstGeom>
          </p:spPr>
        </p:pic>
      </p:grpSp>
      <p:grpSp>
        <p:nvGrpSpPr>
          <p:cNvPr id="12" name="object 12"/>
          <p:cNvGrpSpPr/>
          <p:nvPr/>
        </p:nvGrpSpPr>
        <p:grpSpPr>
          <a:xfrm>
            <a:off x="2095473" y="312308"/>
            <a:ext cx="1895026" cy="397529"/>
            <a:chOff x="1943072" y="312307"/>
            <a:chExt cx="1895026" cy="397529"/>
          </a:xfrm>
        </p:grpSpPr>
        <p:sp>
          <p:nvSpPr>
            <p:cNvPr id="13" name="object 13"/>
            <p:cNvSpPr/>
            <p:nvPr/>
          </p:nvSpPr>
          <p:spPr>
            <a:xfrm>
              <a:off x="1943072" y="319031"/>
              <a:ext cx="328893" cy="293594"/>
            </a:xfrm>
            <a:custGeom>
              <a:avLst/>
              <a:gdLst/>
              <a:ahLst/>
              <a:cxnLst/>
              <a:rect l="l" t="t" r="r" b="b"/>
              <a:pathLst>
                <a:path w="372744" h="332740">
                  <a:moveTo>
                    <a:pt x="372141" y="332613"/>
                  </a:moveTo>
                  <a:lnTo>
                    <a:pt x="198310" y="332613"/>
                  </a:lnTo>
                  <a:lnTo>
                    <a:pt x="198310" y="323469"/>
                  </a:lnTo>
                  <a:lnTo>
                    <a:pt x="219646" y="323469"/>
                  </a:lnTo>
                  <a:lnTo>
                    <a:pt x="227266" y="321945"/>
                  </a:lnTo>
                  <a:lnTo>
                    <a:pt x="231838" y="318897"/>
                  </a:lnTo>
                  <a:lnTo>
                    <a:pt x="236410" y="317373"/>
                  </a:lnTo>
                  <a:lnTo>
                    <a:pt x="239458" y="312801"/>
                  </a:lnTo>
                  <a:lnTo>
                    <a:pt x="245554" y="276225"/>
                  </a:lnTo>
                  <a:lnTo>
                    <a:pt x="245554" y="172497"/>
                  </a:lnTo>
                  <a:lnTo>
                    <a:pt x="128111" y="172497"/>
                  </a:lnTo>
                  <a:lnTo>
                    <a:pt x="128135" y="287655"/>
                  </a:lnTo>
                  <a:lnTo>
                    <a:pt x="141827" y="318897"/>
                  </a:lnTo>
                  <a:lnTo>
                    <a:pt x="146399" y="321945"/>
                  </a:lnTo>
                  <a:lnTo>
                    <a:pt x="154019" y="323469"/>
                  </a:lnTo>
                  <a:lnTo>
                    <a:pt x="175355" y="323469"/>
                  </a:lnTo>
                  <a:lnTo>
                    <a:pt x="175355" y="332613"/>
                  </a:lnTo>
                  <a:lnTo>
                    <a:pt x="0" y="332613"/>
                  </a:lnTo>
                  <a:lnTo>
                    <a:pt x="0" y="323469"/>
                  </a:lnTo>
                  <a:lnTo>
                    <a:pt x="21336" y="323469"/>
                  </a:lnTo>
                  <a:lnTo>
                    <a:pt x="28956" y="321945"/>
                  </a:lnTo>
                  <a:lnTo>
                    <a:pt x="35052" y="318897"/>
                  </a:lnTo>
                  <a:lnTo>
                    <a:pt x="39624" y="317373"/>
                  </a:lnTo>
                  <a:lnTo>
                    <a:pt x="42672" y="312801"/>
                  </a:lnTo>
                  <a:lnTo>
                    <a:pt x="44196" y="306705"/>
                  </a:lnTo>
                  <a:lnTo>
                    <a:pt x="45315" y="303014"/>
                  </a:lnTo>
                  <a:lnTo>
                    <a:pt x="46291" y="296608"/>
                  </a:lnTo>
                  <a:lnTo>
                    <a:pt x="46982" y="287631"/>
                  </a:lnTo>
                  <a:lnTo>
                    <a:pt x="47244" y="276225"/>
                  </a:lnTo>
                  <a:lnTo>
                    <a:pt x="47244" y="56483"/>
                  </a:lnTo>
                  <a:lnTo>
                    <a:pt x="39624" y="16859"/>
                  </a:lnTo>
                  <a:lnTo>
                    <a:pt x="21336" y="9239"/>
                  </a:lnTo>
                  <a:lnTo>
                    <a:pt x="0" y="9239"/>
                  </a:lnTo>
                  <a:lnTo>
                    <a:pt x="0" y="0"/>
                  </a:lnTo>
                  <a:lnTo>
                    <a:pt x="175355" y="0"/>
                  </a:lnTo>
                  <a:lnTo>
                    <a:pt x="175355" y="9239"/>
                  </a:lnTo>
                  <a:lnTo>
                    <a:pt x="154019" y="9239"/>
                  </a:lnTo>
                  <a:lnTo>
                    <a:pt x="146399" y="10763"/>
                  </a:lnTo>
                  <a:lnTo>
                    <a:pt x="128111" y="56483"/>
                  </a:lnTo>
                  <a:lnTo>
                    <a:pt x="128111" y="151066"/>
                  </a:lnTo>
                  <a:lnTo>
                    <a:pt x="245554" y="151066"/>
                  </a:lnTo>
                  <a:lnTo>
                    <a:pt x="245554" y="56483"/>
                  </a:lnTo>
                  <a:lnTo>
                    <a:pt x="231838" y="13811"/>
                  </a:lnTo>
                  <a:lnTo>
                    <a:pt x="218122" y="9239"/>
                  </a:lnTo>
                  <a:lnTo>
                    <a:pt x="198310" y="9239"/>
                  </a:lnTo>
                  <a:lnTo>
                    <a:pt x="198310" y="0"/>
                  </a:lnTo>
                  <a:lnTo>
                    <a:pt x="372141" y="0"/>
                  </a:lnTo>
                  <a:lnTo>
                    <a:pt x="372141" y="9239"/>
                  </a:lnTo>
                  <a:lnTo>
                    <a:pt x="352329" y="9239"/>
                  </a:lnTo>
                  <a:lnTo>
                    <a:pt x="344709" y="10763"/>
                  </a:lnTo>
                  <a:lnTo>
                    <a:pt x="325159" y="45077"/>
                  </a:lnTo>
                  <a:lnTo>
                    <a:pt x="324897" y="56483"/>
                  </a:lnTo>
                  <a:lnTo>
                    <a:pt x="324897" y="276225"/>
                  </a:lnTo>
                  <a:lnTo>
                    <a:pt x="338613" y="318897"/>
                  </a:lnTo>
                  <a:lnTo>
                    <a:pt x="352329" y="323469"/>
                  </a:lnTo>
                  <a:lnTo>
                    <a:pt x="372141" y="323469"/>
                  </a:lnTo>
                  <a:lnTo>
                    <a:pt x="372141" y="332613"/>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2302480" y="403915"/>
              <a:ext cx="195114" cy="212715"/>
            </a:xfrm>
            <a:prstGeom prst="rect">
              <a:avLst/>
            </a:prstGeom>
          </p:spPr>
        </p:pic>
        <p:pic>
          <p:nvPicPr>
            <p:cNvPr id="15" name="object 15"/>
            <p:cNvPicPr/>
            <p:nvPr/>
          </p:nvPicPr>
          <p:blipFill>
            <a:blip r:embed="rId6"/>
            <a:stretch>
              <a:fillRect/>
            </a:stretch>
          </p:blipFill>
          <p:spPr>
            <a:xfrm>
              <a:off x="2524489" y="403915"/>
              <a:ext cx="219355" cy="208597"/>
            </a:xfrm>
            <a:prstGeom prst="rect">
              <a:avLst/>
            </a:prstGeom>
          </p:spPr>
        </p:pic>
        <p:sp>
          <p:nvSpPr>
            <p:cNvPr id="16" name="object 16"/>
            <p:cNvSpPr/>
            <p:nvPr/>
          </p:nvSpPr>
          <p:spPr>
            <a:xfrm>
              <a:off x="2777534" y="312307"/>
              <a:ext cx="479612" cy="307041"/>
            </a:xfrm>
            <a:custGeom>
              <a:avLst/>
              <a:gdLst/>
              <a:ahLst/>
              <a:cxnLst/>
              <a:rect l="l" t="t" r="r" b="b"/>
              <a:pathLst>
                <a:path w="543560" h="347980">
                  <a:moveTo>
                    <a:pt x="248602" y="320421"/>
                  </a:moveTo>
                  <a:lnTo>
                    <a:pt x="239458" y="320421"/>
                  </a:lnTo>
                  <a:lnTo>
                    <a:pt x="233362" y="318897"/>
                  </a:lnTo>
                  <a:lnTo>
                    <a:pt x="230314" y="315861"/>
                  </a:lnTo>
                  <a:lnTo>
                    <a:pt x="225742" y="312813"/>
                  </a:lnTo>
                  <a:lnTo>
                    <a:pt x="224980" y="311277"/>
                  </a:lnTo>
                  <a:lnTo>
                    <a:pt x="224218" y="309753"/>
                  </a:lnTo>
                  <a:lnTo>
                    <a:pt x="222694" y="303657"/>
                  </a:lnTo>
                  <a:lnTo>
                    <a:pt x="221818" y="299948"/>
                  </a:lnTo>
                  <a:lnTo>
                    <a:pt x="221361" y="293370"/>
                  </a:lnTo>
                  <a:lnTo>
                    <a:pt x="221195" y="283946"/>
                  </a:lnTo>
                  <a:lnTo>
                    <a:pt x="221170" y="132778"/>
                  </a:lnTo>
                  <a:lnTo>
                    <a:pt x="221170" y="7620"/>
                  </a:lnTo>
                  <a:lnTo>
                    <a:pt x="118973" y="7620"/>
                  </a:lnTo>
                  <a:lnTo>
                    <a:pt x="118973" y="18389"/>
                  </a:lnTo>
                  <a:lnTo>
                    <a:pt x="137261" y="18389"/>
                  </a:lnTo>
                  <a:lnTo>
                    <a:pt x="140309" y="21437"/>
                  </a:lnTo>
                  <a:lnTo>
                    <a:pt x="152501" y="64109"/>
                  </a:lnTo>
                  <a:lnTo>
                    <a:pt x="152501" y="132778"/>
                  </a:lnTo>
                  <a:lnTo>
                    <a:pt x="152501" y="163258"/>
                  </a:lnTo>
                  <a:lnTo>
                    <a:pt x="152438" y="283946"/>
                  </a:lnTo>
                  <a:lnTo>
                    <a:pt x="121640" y="316636"/>
                  </a:lnTo>
                  <a:lnTo>
                    <a:pt x="111353" y="318897"/>
                  </a:lnTo>
                  <a:lnTo>
                    <a:pt x="105257" y="318897"/>
                  </a:lnTo>
                  <a:lnTo>
                    <a:pt x="77724" y="283845"/>
                  </a:lnTo>
                  <a:lnTo>
                    <a:pt x="71945" y="238556"/>
                  </a:lnTo>
                  <a:lnTo>
                    <a:pt x="71628" y="218224"/>
                  </a:lnTo>
                  <a:lnTo>
                    <a:pt x="71945" y="199948"/>
                  </a:lnTo>
                  <a:lnTo>
                    <a:pt x="77724" y="160210"/>
                  </a:lnTo>
                  <a:lnTo>
                    <a:pt x="102209" y="128206"/>
                  </a:lnTo>
                  <a:lnTo>
                    <a:pt x="106781" y="128206"/>
                  </a:lnTo>
                  <a:lnTo>
                    <a:pt x="119926" y="130479"/>
                  </a:lnTo>
                  <a:lnTo>
                    <a:pt x="131927" y="137160"/>
                  </a:lnTo>
                  <a:lnTo>
                    <a:pt x="142786" y="148145"/>
                  </a:lnTo>
                  <a:lnTo>
                    <a:pt x="152501" y="163258"/>
                  </a:lnTo>
                  <a:lnTo>
                    <a:pt x="152501" y="132778"/>
                  </a:lnTo>
                  <a:lnTo>
                    <a:pt x="118186" y="107683"/>
                  </a:lnTo>
                  <a:lnTo>
                    <a:pt x="96113" y="103822"/>
                  </a:lnTo>
                  <a:lnTo>
                    <a:pt x="82867" y="104711"/>
                  </a:lnTo>
                  <a:lnTo>
                    <a:pt x="47244" y="119062"/>
                  </a:lnTo>
                  <a:lnTo>
                    <a:pt x="19392" y="149504"/>
                  </a:lnTo>
                  <a:lnTo>
                    <a:pt x="3238" y="194589"/>
                  </a:lnTo>
                  <a:lnTo>
                    <a:pt x="0" y="230416"/>
                  </a:lnTo>
                  <a:lnTo>
                    <a:pt x="1168" y="252437"/>
                  </a:lnTo>
                  <a:lnTo>
                    <a:pt x="10934" y="291363"/>
                  </a:lnTo>
                  <a:lnTo>
                    <a:pt x="34417" y="325374"/>
                  </a:lnTo>
                  <a:lnTo>
                    <a:pt x="69329" y="345389"/>
                  </a:lnTo>
                  <a:lnTo>
                    <a:pt x="89916" y="347954"/>
                  </a:lnTo>
                  <a:lnTo>
                    <a:pt x="98602" y="347408"/>
                  </a:lnTo>
                  <a:lnTo>
                    <a:pt x="135356" y="329184"/>
                  </a:lnTo>
                  <a:lnTo>
                    <a:pt x="145516" y="318897"/>
                  </a:lnTo>
                  <a:lnTo>
                    <a:pt x="152501" y="311277"/>
                  </a:lnTo>
                  <a:lnTo>
                    <a:pt x="152501" y="347954"/>
                  </a:lnTo>
                  <a:lnTo>
                    <a:pt x="248602" y="329565"/>
                  </a:lnTo>
                  <a:lnTo>
                    <a:pt x="248602" y="320421"/>
                  </a:lnTo>
                  <a:close/>
                </a:path>
                <a:path w="543560" h="347980">
                  <a:moveTo>
                    <a:pt x="399681" y="332613"/>
                  </a:moveTo>
                  <a:lnTo>
                    <a:pt x="372452" y="304419"/>
                  </a:lnTo>
                  <a:lnTo>
                    <a:pt x="372148" y="292989"/>
                  </a:lnTo>
                  <a:lnTo>
                    <a:pt x="372148" y="7620"/>
                  </a:lnTo>
                  <a:lnTo>
                    <a:pt x="276136" y="7620"/>
                  </a:lnTo>
                  <a:lnTo>
                    <a:pt x="276136" y="16764"/>
                  </a:lnTo>
                  <a:lnTo>
                    <a:pt x="286804" y="16764"/>
                  </a:lnTo>
                  <a:lnTo>
                    <a:pt x="292900" y="19812"/>
                  </a:lnTo>
                  <a:lnTo>
                    <a:pt x="303568" y="54965"/>
                  </a:lnTo>
                  <a:lnTo>
                    <a:pt x="303568" y="292989"/>
                  </a:lnTo>
                  <a:lnTo>
                    <a:pt x="292900" y="329565"/>
                  </a:lnTo>
                  <a:lnTo>
                    <a:pt x="276136" y="332613"/>
                  </a:lnTo>
                  <a:lnTo>
                    <a:pt x="276136" y="340233"/>
                  </a:lnTo>
                  <a:lnTo>
                    <a:pt x="399681" y="340233"/>
                  </a:lnTo>
                  <a:lnTo>
                    <a:pt x="399681" y="332613"/>
                  </a:lnTo>
                  <a:close/>
                </a:path>
                <a:path w="543560" h="347980">
                  <a:moveTo>
                    <a:pt x="518541" y="38201"/>
                  </a:moveTo>
                  <a:lnTo>
                    <a:pt x="495300" y="2489"/>
                  </a:lnTo>
                  <a:lnTo>
                    <a:pt x="480441" y="0"/>
                  </a:lnTo>
                  <a:lnTo>
                    <a:pt x="472757" y="596"/>
                  </a:lnTo>
                  <a:lnTo>
                    <a:pt x="443179" y="30480"/>
                  </a:lnTo>
                  <a:lnTo>
                    <a:pt x="442341" y="38201"/>
                  </a:lnTo>
                  <a:lnTo>
                    <a:pt x="443179" y="45681"/>
                  </a:lnTo>
                  <a:lnTo>
                    <a:pt x="472757" y="74180"/>
                  </a:lnTo>
                  <a:lnTo>
                    <a:pt x="480441" y="74777"/>
                  </a:lnTo>
                  <a:lnTo>
                    <a:pt x="488162" y="74180"/>
                  </a:lnTo>
                  <a:lnTo>
                    <a:pt x="517956" y="45034"/>
                  </a:lnTo>
                  <a:lnTo>
                    <a:pt x="518541" y="38201"/>
                  </a:lnTo>
                  <a:close/>
                </a:path>
                <a:path w="543560" h="347980">
                  <a:moveTo>
                    <a:pt x="543026" y="332613"/>
                  </a:moveTo>
                  <a:lnTo>
                    <a:pt x="515810" y="304431"/>
                  </a:lnTo>
                  <a:lnTo>
                    <a:pt x="515493" y="293001"/>
                  </a:lnTo>
                  <a:lnTo>
                    <a:pt x="515493" y="111455"/>
                  </a:lnTo>
                  <a:lnTo>
                    <a:pt x="419481" y="111455"/>
                  </a:lnTo>
                  <a:lnTo>
                    <a:pt x="419481" y="120599"/>
                  </a:lnTo>
                  <a:lnTo>
                    <a:pt x="430149" y="120599"/>
                  </a:lnTo>
                  <a:lnTo>
                    <a:pt x="437769" y="123647"/>
                  </a:lnTo>
                  <a:lnTo>
                    <a:pt x="446913" y="158699"/>
                  </a:lnTo>
                  <a:lnTo>
                    <a:pt x="446913" y="293001"/>
                  </a:lnTo>
                  <a:lnTo>
                    <a:pt x="428625" y="331089"/>
                  </a:lnTo>
                  <a:lnTo>
                    <a:pt x="419481" y="332613"/>
                  </a:lnTo>
                  <a:lnTo>
                    <a:pt x="419481" y="340245"/>
                  </a:lnTo>
                  <a:lnTo>
                    <a:pt x="543026" y="340245"/>
                  </a:lnTo>
                  <a:lnTo>
                    <a:pt x="543026" y="332613"/>
                  </a:lnTo>
                  <a:close/>
                </a:path>
              </a:pathLst>
            </a:custGeom>
            <a:solidFill>
              <a:srgbClr val="006633"/>
            </a:solidFill>
          </p:spPr>
          <p:txBody>
            <a:bodyPr wrap="square" lIns="0" tIns="0" rIns="0" bIns="0" rtlCol="0"/>
            <a:lstStyle/>
            <a:p>
              <a:endParaRPr/>
            </a:p>
          </p:txBody>
        </p:sp>
        <p:pic>
          <p:nvPicPr>
            <p:cNvPr id="17" name="object 17"/>
            <p:cNvPicPr/>
            <p:nvPr/>
          </p:nvPicPr>
          <p:blipFill>
            <a:blip r:embed="rId7"/>
            <a:stretch>
              <a:fillRect/>
            </a:stretch>
          </p:blipFill>
          <p:spPr>
            <a:xfrm>
              <a:off x="3279541" y="403915"/>
              <a:ext cx="219355" cy="208597"/>
            </a:xfrm>
            <a:prstGeom prst="rect">
              <a:avLst/>
            </a:prstGeom>
          </p:spPr>
        </p:pic>
        <p:sp>
          <p:nvSpPr>
            <p:cNvPr id="18" name="object 18"/>
            <p:cNvSpPr/>
            <p:nvPr/>
          </p:nvSpPr>
          <p:spPr>
            <a:xfrm>
              <a:off x="3532598" y="403916"/>
              <a:ext cx="198344" cy="305921"/>
            </a:xfrm>
            <a:custGeom>
              <a:avLst/>
              <a:gdLst/>
              <a:ahLst/>
              <a:cxnLst/>
              <a:rect l="l" t="t" r="r" b="b"/>
              <a:pathLst>
                <a:path w="224789" h="346709">
                  <a:moveTo>
                    <a:pt x="103727" y="346329"/>
                  </a:moveTo>
                  <a:lnTo>
                    <a:pt x="60342" y="342471"/>
                  </a:lnTo>
                  <a:lnTo>
                    <a:pt x="17240" y="328017"/>
                  </a:lnTo>
                  <a:lnTo>
                    <a:pt x="0" y="308133"/>
                  </a:lnTo>
                  <a:lnTo>
                    <a:pt x="0" y="292893"/>
                  </a:lnTo>
                  <a:lnTo>
                    <a:pt x="39624" y="265461"/>
                  </a:lnTo>
                  <a:lnTo>
                    <a:pt x="25622" y="256612"/>
                  </a:lnTo>
                  <a:lnTo>
                    <a:pt x="15621" y="246173"/>
                  </a:lnTo>
                  <a:lnTo>
                    <a:pt x="9620" y="234306"/>
                  </a:lnTo>
                  <a:lnTo>
                    <a:pt x="7620" y="221170"/>
                  </a:lnTo>
                  <a:lnTo>
                    <a:pt x="8477" y="213145"/>
                  </a:lnTo>
                  <a:lnTo>
                    <a:pt x="37338" y="173355"/>
                  </a:lnTo>
                  <a:lnTo>
                    <a:pt x="62484" y="160210"/>
                  </a:lnTo>
                  <a:lnTo>
                    <a:pt x="47386" y="153868"/>
                  </a:lnTo>
                  <a:lnTo>
                    <a:pt x="15240" y="128111"/>
                  </a:lnTo>
                  <a:lnTo>
                    <a:pt x="0" y="83915"/>
                  </a:lnTo>
                  <a:lnTo>
                    <a:pt x="1714" y="67286"/>
                  </a:lnTo>
                  <a:lnTo>
                    <a:pt x="27432" y="24384"/>
                  </a:lnTo>
                  <a:lnTo>
                    <a:pt x="76978" y="1666"/>
                  </a:lnTo>
                  <a:lnTo>
                    <a:pt x="97631" y="0"/>
                  </a:lnTo>
                  <a:lnTo>
                    <a:pt x="109299" y="571"/>
                  </a:lnTo>
                  <a:lnTo>
                    <a:pt x="121253" y="2286"/>
                  </a:lnTo>
                  <a:lnTo>
                    <a:pt x="133207" y="5143"/>
                  </a:lnTo>
                  <a:lnTo>
                    <a:pt x="144875" y="9144"/>
                  </a:lnTo>
                  <a:lnTo>
                    <a:pt x="222694" y="9144"/>
                  </a:lnTo>
                  <a:lnTo>
                    <a:pt x="222694" y="15240"/>
                  </a:lnTo>
                  <a:lnTo>
                    <a:pt x="102203" y="15240"/>
                  </a:lnTo>
                  <a:lnTo>
                    <a:pt x="95575" y="16121"/>
                  </a:lnTo>
                  <a:lnTo>
                    <a:pt x="71056" y="52208"/>
                  </a:lnTo>
                  <a:lnTo>
                    <a:pt x="68580" y="90011"/>
                  </a:lnTo>
                  <a:lnTo>
                    <a:pt x="69175" y="106870"/>
                  </a:lnTo>
                  <a:lnTo>
                    <a:pt x="84107" y="146304"/>
                  </a:lnTo>
                  <a:lnTo>
                    <a:pt x="102203" y="154019"/>
                  </a:lnTo>
                  <a:lnTo>
                    <a:pt x="157405" y="154019"/>
                  </a:lnTo>
                  <a:lnTo>
                    <a:pt x="150971" y="157067"/>
                  </a:lnTo>
                  <a:lnTo>
                    <a:pt x="139612" y="162003"/>
                  </a:lnTo>
                  <a:lnTo>
                    <a:pt x="128682" y="165342"/>
                  </a:lnTo>
                  <a:lnTo>
                    <a:pt x="123547" y="166306"/>
                  </a:lnTo>
                  <a:lnTo>
                    <a:pt x="71628" y="166306"/>
                  </a:lnTo>
                  <a:lnTo>
                    <a:pt x="65532" y="169354"/>
                  </a:lnTo>
                  <a:lnTo>
                    <a:pt x="56388" y="178498"/>
                  </a:lnTo>
                  <a:lnTo>
                    <a:pt x="53340" y="184594"/>
                  </a:lnTo>
                  <a:lnTo>
                    <a:pt x="53340" y="196786"/>
                  </a:lnTo>
                  <a:lnTo>
                    <a:pt x="56388" y="201358"/>
                  </a:lnTo>
                  <a:lnTo>
                    <a:pt x="64008" y="208978"/>
                  </a:lnTo>
                  <a:lnTo>
                    <a:pt x="71628" y="210502"/>
                  </a:lnTo>
                  <a:lnTo>
                    <a:pt x="125063" y="210502"/>
                  </a:lnTo>
                  <a:lnTo>
                    <a:pt x="148447" y="211335"/>
                  </a:lnTo>
                  <a:lnTo>
                    <a:pt x="195167" y="222694"/>
                  </a:lnTo>
                  <a:lnTo>
                    <a:pt x="222478" y="254921"/>
                  </a:lnTo>
                  <a:lnTo>
                    <a:pt x="224218" y="270033"/>
                  </a:lnTo>
                  <a:lnTo>
                    <a:pt x="224090" y="271557"/>
                  </a:lnTo>
                  <a:lnTo>
                    <a:pt x="88392" y="271557"/>
                  </a:lnTo>
                  <a:lnTo>
                    <a:pt x="76938" y="271819"/>
                  </a:lnTo>
                  <a:lnTo>
                    <a:pt x="41148" y="286797"/>
                  </a:lnTo>
                  <a:lnTo>
                    <a:pt x="41148" y="295941"/>
                  </a:lnTo>
                  <a:lnTo>
                    <a:pt x="76783" y="326505"/>
                  </a:lnTo>
                  <a:lnTo>
                    <a:pt x="109823" y="329565"/>
                  </a:lnTo>
                  <a:lnTo>
                    <a:pt x="186142" y="329565"/>
                  </a:lnTo>
                  <a:lnTo>
                    <a:pt x="176879" y="334137"/>
                  </a:lnTo>
                  <a:lnTo>
                    <a:pt x="160305" y="339256"/>
                  </a:lnTo>
                  <a:lnTo>
                    <a:pt x="142589" y="343090"/>
                  </a:lnTo>
                  <a:lnTo>
                    <a:pt x="123729" y="345495"/>
                  </a:lnTo>
                  <a:lnTo>
                    <a:pt x="103727" y="346329"/>
                  </a:lnTo>
                  <a:close/>
                </a:path>
                <a:path w="224789" h="346709">
                  <a:moveTo>
                    <a:pt x="157405" y="154019"/>
                  </a:moveTo>
                  <a:lnTo>
                    <a:pt x="102203" y="154019"/>
                  </a:lnTo>
                  <a:lnTo>
                    <a:pt x="108799" y="153162"/>
                  </a:lnTo>
                  <a:lnTo>
                    <a:pt x="114966" y="150590"/>
                  </a:lnTo>
                  <a:lnTo>
                    <a:pt x="135159" y="104941"/>
                  </a:lnTo>
                  <a:lnTo>
                    <a:pt x="135640" y="83915"/>
                  </a:lnTo>
                  <a:lnTo>
                    <a:pt x="135135" y="66905"/>
                  </a:lnTo>
                  <a:lnTo>
                    <a:pt x="125063" y="27432"/>
                  </a:lnTo>
                  <a:lnTo>
                    <a:pt x="102203" y="15240"/>
                  </a:lnTo>
                  <a:lnTo>
                    <a:pt x="222694" y="15240"/>
                  </a:lnTo>
                  <a:lnTo>
                    <a:pt x="222694" y="36576"/>
                  </a:lnTo>
                  <a:lnTo>
                    <a:pt x="178403" y="36576"/>
                  </a:lnTo>
                  <a:lnTo>
                    <a:pt x="184451" y="42291"/>
                  </a:lnTo>
                  <a:lnTo>
                    <a:pt x="189071" y="48006"/>
                  </a:lnTo>
                  <a:lnTo>
                    <a:pt x="192547" y="53721"/>
                  </a:lnTo>
                  <a:lnTo>
                    <a:pt x="195167" y="59436"/>
                  </a:lnTo>
                  <a:lnTo>
                    <a:pt x="198048" y="65451"/>
                  </a:lnTo>
                  <a:lnTo>
                    <a:pt x="199929" y="72056"/>
                  </a:lnTo>
                  <a:lnTo>
                    <a:pt x="200953" y="79233"/>
                  </a:lnTo>
                  <a:lnTo>
                    <a:pt x="201263" y="86963"/>
                  </a:lnTo>
                  <a:lnTo>
                    <a:pt x="200406" y="98345"/>
                  </a:lnTo>
                  <a:lnTo>
                    <a:pt x="180117" y="138207"/>
                  </a:lnTo>
                  <a:lnTo>
                    <a:pt x="161829" y="151923"/>
                  </a:lnTo>
                  <a:lnTo>
                    <a:pt x="157405" y="154019"/>
                  </a:lnTo>
                  <a:close/>
                </a:path>
                <a:path w="224789" h="346709">
                  <a:moveTo>
                    <a:pt x="109823" y="167830"/>
                  </a:moveTo>
                  <a:lnTo>
                    <a:pt x="106988" y="167806"/>
                  </a:lnTo>
                  <a:lnTo>
                    <a:pt x="100857" y="167640"/>
                  </a:lnTo>
                  <a:lnTo>
                    <a:pt x="91566" y="167187"/>
                  </a:lnTo>
                  <a:lnTo>
                    <a:pt x="79248" y="166306"/>
                  </a:lnTo>
                  <a:lnTo>
                    <a:pt x="123547" y="166306"/>
                  </a:lnTo>
                  <a:lnTo>
                    <a:pt x="118610" y="167233"/>
                  </a:lnTo>
                  <a:lnTo>
                    <a:pt x="109823" y="167830"/>
                  </a:lnTo>
                  <a:close/>
                </a:path>
                <a:path w="224789" h="346709">
                  <a:moveTo>
                    <a:pt x="186142" y="329565"/>
                  </a:moveTo>
                  <a:lnTo>
                    <a:pt x="109823" y="329565"/>
                  </a:lnTo>
                  <a:lnTo>
                    <a:pt x="126111" y="328992"/>
                  </a:lnTo>
                  <a:lnTo>
                    <a:pt x="140684" y="327267"/>
                  </a:lnTo>
                  <a:lnTo>
                    <a:pt x="178403" y="309086"/>
                  </a:lnTo>
                  <a:lnTo>
                    <a:pt x="182975" y="294417"/>
                  </a:lnTo>
                  <a:lnTo>
                    <a:pt x="182975" y="286797"/>
                  </a:lnTo>
                  <a:lnTo>
                    <a:pt x="135147" y="271748"/>
                  </a:lnTo>
                  <a:lnTo>
                    <a:pt x="88392" y="271557"/>
                  </a:lnTo>
                  <a:lnTo>
                    <a:pt x="224090" y="271557"/>
                  </a:lnTo>
                  <a:lnTo>
                    <a:pt x="210502" y="308133"/>
                  </a:lnTo>
                  <a:lnTo>
                    <a:pt x="186847" y="329216"/>
                  </a:lnTo>
                  <a:lnTo>
                    <a:pt x="186142" y="329565"/>
                  </a:lnTo>
                  <a:close/>
                </a:path>
              </a:pathLst>
            </a:custGeom>
            <a:solidFill>
              <a:srgbClr val="006633"/>
            </a:solidFill>
          </p:spPr>
          <p:txBody>
            <a:bodyPr wrap="square" lIns="0" tIns="0" rIns="0" bIns="0" rtlCol="0"/>
            <a:lstStyle/>
            <a:p>
              <a:endParaRPr/>
            </a:p>
          </p:txBody>
        </p:sp>
        <p:pic>
          <p:nvPicPr>
            <p:cNvPr id="19" name="object 19"/>
            <p:cNvPicPr/>
            <p:nvPr/>
          </p:nvPicPr>
          <p:blipFill>
            <a:blip r:embed="rId8"/>
            <a:stretch>
              <a:fillRect/>
            </a:stretch>
          </p:blipFill>
          <p:spPr>
            <a:xfrm>
              <a:off x="3755987" y="546623"/>
              <a:ext cx="82111" cy="144051"/>
            </a:xfrm>
            <a:prstGeom prst="rect">
              <a:avLst/>
            </a:prstGeom>
          </p:spPr>
        </p:pic>
      </p:grpSp>
      <p:pic>
        <p:nvPicPr>
          <p:cNvPr id="20" name="object 20"/>
          <p:cNvPicPr/>
          <p:nvPr/>
        </p:nvPicPr>
        <p:blipFill>
          <a:blip r:embed="rId9"/>
          <a:stretch>
            <a:fillRect/>
          </a:stretch>
        </p:blipFill>
        <p:spPr>
          <a:xfrm>
            <a:off x="4150688" y="312309"/>
            <a:ext cx="2072696" cy="395847"/>
          </a:xfrm>
          <a:prstGeom prst="rect">
            <a:avLst/>
          </a:prstGeom>
        </p:spPr>
      </p:pic>
      <p:pic>
        <p:nvPicPr>
          <p:cNvPr id="21" name="object 21"/>
          <p:cNvPicPr/>
          <p:nvPr/>
        </p:nvPicPr>
        <p:blipFill>
          <a:blip r:embed="rId10"/>
          <a:stretch>
            <a:fillRect/>
          </a:stretch>
        </p:blipFill>
        <p:spPr>
          <a:xfrm>
            <a:off x="6364661" y="312309"/>
            <a:ext cx="1378239" cy="397192"/>
          </a:xfrm>
          <a:prstGeom prst="rect">
            <a:avLst/>
          </a:prstGeom>
        </p:spPr>
      </p:pic>
      <p:grpSp>
        <p:nvGrpSpPr>
          <p:cNvPr id="22" name="object 22"/>
          <p:cNvGrpSpPr/>
          <p:nvPr/>
        </p:nvGrpSpPr>
        <p:grpSpPr>
          <a:xfrm>
            <a:off x="7869425" y="319031"/>
            <a:ext cx="677218" cy="300318"/>
            <a:chOff x="7717023" y="319031"/>
            <a:chExt cx="677218" cy="300318"/>
          </a:xfrm>
        </p:grpSpPr>
        <p:pic>
          <p:nvPicPr>
            <p:cNvPr id="23" name="object 23"/>
            <p:cNvPicPr/>
            <p:nvPr/>
          </p:nvPicPr>
          <p:blipFill>
            <a:blip r:embed="rId11"/>
            <a:stretch>
              <a:fillRect/>
            </a:stretch>
          </p:blipFill>
          <p:spPr>
            <a:xfrm>
              <a:off x="7717023" y="403916"/>
              <a:ext cx="195114" cy="212715"/>
            </a:xfrm>
            <a:prstGeom prst="rect">
              <a:avLst/>
            </a:prstGeom>
          </p:spPr>
        </p:pic>
        <p:pic>
          <p:nvPicPr>
            <p:cNvPr id="24" name="object 24"/>
            <p:cNvPicPr/>
            <p:nvPr/>
          </p:nvPicPr>
          <p:blipFill>
            <a:blip r:embed="rId12"/>
            <a:stretch>
              <a:fillRect/>
            </a:stretch>
          </p:blipFill>
          <p:spPr>
            <a:xfrm>
              <a:off x="7929614" y="403916"/>
              <a:ext cx="219439" cy="208597"/>
            </a:xfrm>
            <a:prstGeom prst="rect">
              <a:avLst/>
            </a:prstGeom>
          </p:spPr>
        </p:pic>
        <p:sp>
          <p:nvSpPr>
            <p:cNvPr id="25" name="object 25"/>
            <p:cNvSpPr/>
            <p:nvPr/>
          </p:nvSpPr>
          <p:spPr>
            <a:xfrm>
              <a:off x="8174605" y="319031"/>
              <a:ext cx="219635" cy="300318"/>
            </a:xfrm>
            <a:custGeom>
              <a:avLst/>
              <a:gdLst/>
              <a:ahLst/>
              <a:cxnLst/>
              <a:rect l="l" t="t" r="r" b="b"/>
              <a:pathLst>
                <a:path w="248920" h="340359">
                  <a:moveTo>
                    <a:pt x="221170" y="125158"/>
                  </a:moveTo>
                  <a:lnTo>
                    <a:pt x="152495" y="125158"/>
                  </a:lnTo>
                  <a:lnTo>
                    <a:pt x="152495" y="56483"/>
                  </a:lnTo>
                  <a:lnTo>
                    <a:pt x="152233" y="44196"/>
                  </a:lnTo>
                  <a:lnTo>
                    <a:pt x="140303" y="13811"/>
                  </a:lnTo>
                  <a:lnTo>
                    <a:pt x="137255" y="10763"/>
                  </a:lnTo>
                  <a:lnTo>
                    <a:pt x="118967" y="10763"/>
                  </a:lnTo>
                  <a:lnTo>
                    <a:pt x="118967" y="0"/>
                  </a:lnTo>
                  <a:lnTo>
                    <a:pt x="221170" y="0"/>
                  </a:lnTo>
                  <a:lnTo>
                    <a:pt x="221170" y="125158"/>
                  </a:lnTo>
                  <a:close/>
                </a:path>
                <a:path w="248920" h="340359">
                  <a:moveTo>
                    <a:pt x="90011" y="340328"/>
                  </a:moveTo>
                  <a:lnTo>
                    <a:pt x="50875" y="330184"/>
                  </a:lnTo>
                  <a:lnTo>
                    <a:pt x="19812" y="300608"/>
                  </a:lnTo>
                  <a:lnTo>
                    <a:pt x="4762" y="265128"/>
                  </a:lnTo>
                  <a:lnTo>
                    <a:pt x="0" y="222789"/>
                  </a:lnTo>
                  <a:lnTo>
                    <a:pt x="833" y="204166"/>
                  </a:lnTo>
                  <a:lnTo>
                    <a:pt x="12191" y="155638"/>
                  </a:lnTo>
                  <a:lnTo>
                    <a:pt x="37266" y="120062"/>
                  </a:lnTo>
                  <a:lnTo>
                    <a:pt x="70532" y="99822"/>
                  </a:lnTo>
                  <a:lnTo>
                    <a:pt x="96107" y="96202"/>
                  </a:lnTo>
                  <a:lnTo>
                    <a:pt x="103846" y="96726"/>
                  </a:lnTo>
                  <a:lnTo>
                    <a:pt x="144779" y="117729"/>
                  </a:lnTo>
                  <a:lnTo>
                    <a:pt x="147747" y="120586"/>
                  </a:lnTo>
                  <a:lnTo>
                    <a:pt x="102203" y="120586"/>
                  </a:lnTo>
                  <a:lnTo>
                    <a:pt x="96107" y="122110"/>
                  </a:lnTo>
                  <a:lnTo>
                    <a:pt x="74882" y="163154"/>
                  </a:lnTo>
                  <a:lnTo>
                    <a:pt x="71627" y="210597"/>
                  </a:lnTo>
                  <a:lnTo>
                    <a:pt x="72153" y="230924"/>
                  </a:lnTo>
                  <a:lnTo>
                    <a:pt x="77819" y="276225"/>
                  </a:lnTo>
                  <a:lnTo>
                    <a:pt x="99155" y="309753"/>
                  </a:lnTo>
                  <a:lnTo>
                    <a:pt x="105251" y="311277"/>
                  </a:lnTo>
                  <a:lnTo>
                    <a:pt x="145513" y="311277"/>
                  </a:lnTo>
                  <a:lnTo>
                    <a:pt x="143636" y="313324"/>
                  </a:lnTo>
                  <a:lnTo>
                    <a:pt x="106394" y="338220"/>
                  </a:lnTo>
                  <a:lnTo>
                    <a:pt x="98631" y="339779"/>
                  </a:lnTo>
                  <a:lnTo>
                    <a:pt x="90011" y="340328"/>
                  </a:lnTo>
                  <a:close/>
                </a:path>
                <a:path w="248920" h="340359">
                  <a:moveTo>
                    <a:pt x="145513" y="311277"/>
                  </a:moveTo>
                  <a:lnTo>
                    <a:pt x="111347" y="311277"/>
                  </a:lnTo>
                  <a:lnTo>
                    <a:pt x="121634" y="309014"/>
                  </a:lnTo>
                  <a:lnTo>
                    <a:pt x="131921" y="302323"/>
                  </a:lnTo>
                  <a:lnTo>
                    <a:pt x="142208" y="291345"/>
                  </a:lnTo>
                  <a:lnTo>
                    <a:pt x="152430" y="276320"/>
                  </a:lnTo>
                  <a:lnTo>
                    <a:pt x="152495" y="155638"/>
                  </a:lnTo>
                  <a:lnTo>
                    <a:pt x="142803" y="140517"/>
                  </a:lnTo>
                  <a:lnTo>
                    <a:pt x="132111" y="129540"/>
                  </a:lnTo>
                  <a:lnTo>
                    <a:pt x="120562" y="122848"/>
                  </a:lnTo>
                  <a:lnTo>
                    <a:pt x="108299" y="120586"/>
                  </a:lnTo>
                  <a:lnTo>
                    <a:pt x="147747" y="120586"/>
                  </a:lnTo>
                  <a:lnTo>
                    <a:pt x="152495" y="125158"/>
                  </a:lnTo>
                  <a:lnTo>
                    <a:pt x="221170" y="125158"/>
                  </a:lnTo>
                  <a:lnTo>
                    <a:pt x="221194" y="276320"/>
                  </a:lnTo>
                  <a:lnTo>
                    <a:pt x="224980" y="303656"/>
                  </a:lnTo>
                  <a:lnTo>
                    <a:pt x="152495" y="303656"/>
                  </a:lnTo>
                  <a:lnTo>
                    <a:pt x="145513" y="311277"/>
                  </a:lnTo>
                  <a:close/>
                </a:path>
                <a:path w="248920" h="340359">
                  <a:moveTo>
                    <a:pt x="152495" y="340328"/>
                  </a:moveTo>
                  <a:lnTo>
                    <a:pt x="152495" y="303656"/>
                  </a:lnTo>
                  <a:lnTo>
                    <a:pt x="224980" y="303656"/>
                  </a:lnTo>
                  <a:lnTo>
                    <a:pt x="225742" y="305181"/>
                  </a:lnTo>
                  <a:lnTo>
                    <a:pt x="230314" y="308229"/>
                  </a:lnTo>
                  <a:lnTo>
                    <a:pt x="233362" y="311277"/>
                  </a:lnTo>
                  <a:lnTo>
                    <a:pt x="239458" y="312801"/>
                  </a:lnTo>
                  <a:lnTo>
                    <a:pt x="248602" y="312801"/>
                  </a:lnTo>
                  <a:lnTo>
                    <a:pt x="248602" y="321945"/>
                  </a:lnTo>
                  <a:lnTo>
                    <a:pt x="152495" y="340328"/>
                  </a:lnTo>
                  <a:close/>
                </a:path>
              </a:pathLst>
            </a:custGeom>
            <a:solidFill>
              <a:srgbClr val="006633"/>
            </a:solidFill>
          </p:spPr>
          <p:txBody>
            <a:bodyPr wrap="square" lIns="0" tIns="0" rIns="0" bIns="0" rtlCol="0"/>
            <a:lstStyle/>
            <a:p>
              <a:endParaRPr/>
            </a:p>
          </p:txBody>
        </p:sp>
      </p:grpSp>
      <p:grpSp>
        <p:nvGrpSpPr>
          <p:cNvPr id="26" name="object 26"/>
          <p:cNvGrpSpPr/>
          <p:nvPr/>
        </p:nvGrpSpPr>
        <p:grpSpPr>
          <a:xfrm>
            <a:off x="3562462" y="845484"/>
            <a:ext cx="2025798" cy="397446"/>
            <a:chOff x="3410062" y="845483"/>
            <a:chExt cx="2025798" cy="397446"/>
          </a:xfrm>
        </p:grpSpPr>
        <p:pic>
          <p:nvPicPr>
            <p:cNvPr id="27" name="object 27"/>
            <p:cNvPicPr/>
            <p:nvPr/>
          </p:nvPicPr>
          <p:blipFill>
            <a:blip r:embed="rId13"/>
            <a:stretch>
              <a:fillRect/>
            </a:stretch>
          </p:blipFill>
          <p:spPr>
            <a:xfrm>
              <a:off x="3410062" y="845483"/>
              <a:ext cx="1795519" cy="306929"/>
            </a:xfrm>
            <a:prstGeom prst="rect">
              <a:avLst/>
            </a:prstGeom>
          </p:spPr>
        </p:pic>
        <p:sp>
          <p:nvSpPr>
            <p:cNvPr id="28" name="object 28"/>
            <p:cNvSpPr/>
            <p:nvPr/>
          </p:nvSpPr>
          <p:spPr>
            <a:xfrm>
              <a:off x="5239197" y="937008"/>
              <a:ext cx="196663" cy="305921"/>
            </a:xfrm>
            <a:custGeom>
              <a:avLst/>
              <a:gdLst/>
              <a:ahLst/>
              <a:cxnLst/>
              <a:rect l="l" t="t" r="r" b="b"/>
              <a:pathLst>
                <a:path w="222885" h="346709">
                  <a:moveTo>
                    <a:pt x="103727" y="346329"/>
                  </a:moveTo>
                  <a:lnTo>
                    <a:pt x="60021" y="343090"/>
                  </a:lnTo>
                  <a:lnTo>
                    <a:pt x="17240" y="328660"/>
                  </a:lnTo>
                  <a:lnTo>
                    <a:pt x="0" y="308229"/>
                  </a:lnTo>
                  <a:lnTo>
                    <a:pt x="0" y="292988"/>
                  </a:lnTo>
                  <a:lnTo>
                    <a:pt x="39624" y="265461"/>
                  </a:lnTo>
                  <a:lnTo>
                    <a:pt x="25622" y="256841"/>
                  </a:lnTo>
                  <a:lnTo>
                    <a:pt x="15621" y="246792"/>
                  </a:lnTo>
                  <a:lnTo>
                    <a:pt x="9620" y="235029"/>
                  </a:lnTo>
                  <a:lnTo>
                    <a:pt x="7620" y="221265"/>
                  </a:lnTo>
                  <a:lnTo>
                    <a:pt x="8453" y="213209"/>
                  </a:lnTo>
                  <a:lnTo>
                    <a:pt x="36957" y="174117"/>
                  </a:lnTo>
                  <a:lnTo>
                    <a:pt x="60960" y="160210"/>
                  </a:lnTo>
                  <a:lnTo>
                    <a:pt x="46077" y="153947"/>
                  </a:lnTo>
                  <a:lnTo>
                    <a:pt x="13716" y="129730"/>
                  </a:lnTo>
                  <a:lnTo>
                    <a:pt x="0" y="83915"/>
                  </a:lnTo>
                  <a:lnTo>
                    <a:pt x="1714" y="67350"/>
                  </a:lnTo>
                  <a:lnTo>
                    <a:pt x="27432" y="25908"/>
                  </a:lnTo>
                  <a:lnTo>
                    <a:pt x="76978" y="1690"/>
                  </a:lnTo>
                  <a:lnTo>
                    <a:pt x="97631" y="0"/>
                  </a:lnTo>
                  <a:lnTo>
                    <a:pt x="109085" y="809"/>
                  </a:lnTo>
                  <a:lnTo>
                    <a:pt x="120681" y="3048"/>
                  </a:lnTo>
                  <a:lnTo>
                    <a:pt x="132564" y="6429"/>
                  </a:lnTo>
                  <a:lnTo>
                    <a:pt x="144875" y="10668"/>
                  </a:lnTo>
                  <a:lnTo>
                    <a:pt x="222694" y="10668"/>
                  </a:lnTo>
                  <a:lnTo>
                    <a:pt x="222694" y="15240"/>
                  </a:lnTo>
                  <a:lnTo>
                    <a:pt x="102203" y="15240"/>
                  </a:lnTo>
                  <a:lnTo>
                    <a:pt x="95592" y="16335"/>
                  </a:lnTo>
                  <a:lnTo>
                    <a:pt x="70866" y="52244"/>
                  </a:lnTo>
                  <a:lnTo>
                    <a:pt x="68580" y="90011"/>
                  </a:lnTo>
                  <a:lnTo>
                    <a:pt x="69151" y="106885"/>
                  </a:lnTo>
                  <a:lnTo>
                    <a:pt x="82596" y="146399"/>
                  </a:lnTo>
                  <a:lnTo>
                    <a:pt x="100679" y="154114"/>
                  </a:lnTo>
                  <a:lnTo>
                    <a:pt x="156403" y="154114"/>
                  </a:lnTo>
                  <a:lnTo>
                    <a:pt x="138303" y="162044"/>
                  </a:lnTo>
                  <a:lnTo>
                    <a:pt x="127730" y="165354"/>
                  </a:lnTo>
                  <a:lnTo>
                    <a:pt x="122666" y="166306"/>
                  </a:lnTo>
                  <a:lnTo>
                    <a:pt x="71628" y="166306"/>
                  </a:lnTo>
                  <a:lnTo>
                    <a:pt x="65532" y="169354"/>
                  </a:lnTo>
                  <a:lnTo>
                    <a:pt x="60960" y="173926"/>
                  </a:lnTo>
                  <a:lnTo>
                    <a:pt x="54864" y="178498"/>
                  </a:lnTo>
                  <a:lnTo>
                    <a:pt x="53340" y="184594"/>
                  </a:lnTo>
                  <a:lnTo>
                    <a:pt x="53340" y="196786"/>
                  </a:lnTo>
                  <a:lnTo>
                    <a:pt x="54864" y="201358"/>
                  </a:lnTo>
                  <a:lnTo>
                    <a:pt x="59436" y="205930"/>
                  </a:lnTo>
                  <a:lnTo>
                    <a:pt x="64008" y="208978"/>
                  </a:lnTo>
                  <a:lnTo>
                    <a:pt x="71628" y="212121"/>
                  </a:lnTo>
                  <a:lnTo>
                    <a:pt x="153844" y="212121"/>
                  </a:lnTo>
                  <a:lnTo>
                    <a:pt x="167366" y="213788"/>
                  </a:lnTo>
                  <a:lnTo>
                    <a:pt x="207264" y="231695"/>
                  </a:lnTo>
                  <a:lnTo>
                    <a:pt x="222694" y="271557"/>
                  </a:lnTo>
                  <a:lnTo>
                    <a:pt x="88487" y="271557"/>
                  </a:lnTo>
                  <a:lnTo>
                    <a:pt x="76764" y="271843"/>
                  </a:lnTo>
                  <a:lnTo>
                    <a:pt x="41148" y="286797"/>
                  </a:lnTo>
                  <a:lnTo>
                    <a:pt x="41148" y="296036"/>
                  </a:lnTo>
                  <a:lnTo>
                    <a:pt x="75449" y="326517"/>
                  </a:lnTo>
                  <a:lnTo>
                    <a:pt x="109823" y="329565"/>
                  </a:lnTo>
                  <a:lnTo>
                    <a:pt x="185970" y="329565"/>
                  </a:lnTo>
                  <a:lnTo>
                    <a:pt x="176879" y="334137"/>
                  </a:lnTo>
                  <a:lnTo>
                    <a:pt x="160305" y="339256"/>
                  </a:lnTo>
                  <a:lnTo>
                    <a:pt x="142589" y="343090"/>
                  </a:lnTo>
                  <a:lnTo>
                    <a:pt x="123729" y="345495"/>
                  </a:lnTo>
                  <a:lnTo>
                    <a:pt x="103727" y="346329"/>
                  </a:lnTo>
                  <a:close/>
                </a:path>
                <a:path w="222885" h="346709">
                  <a:moveTo>
                    <a:pt x="156403" y="154114"/>
                  </a:moveTo>
                  <a:lnTo>
                    <a:pt x="100679" y="154114"/>
                  </a:lnTo>
                  <a:lnTo>
                    <a:pt x="108132" y="153257"/>
                  </a:lnTo>
                  <a:lnTo>
                    <a:pt x="114585" y="150685"/>
                  </a:lnTo>
                  <a:lnTo>
                    <a:pt x="135135" y="105599"/>
                  </a:lnTo>
                  <a:lnTo>
                    <a:pt x="135633" y="90011"/>
                  </a:lnTo>
                  <a:lnTo>
                    <a:pt x="135607" y="83915"/>
                  </a:lnTo>
                  <a:lnTo>
                    <a:pt x="129301" y="37162"/>
                  </a:lnTo>
                  <a:lnTo>
                    <a:pt x="102203" y="15240"/>
                  </a:lnTo>
                  <a:lnTo>
                    <a:pt x="222694" y="15240"/>
                  </a:lnTo>
                  <a:lnTo>
                    <a:pt x="222694" y="36576"/>
                  </a:lnTo>
                  <a:lnTo>
                    <a:pt x="178403" y="36576"/>
                  </a:lnTo>
                  <a:lnTo>
                    <a:pt x="183810" y="42948"/>
                  </a:lnTo>
                  <a:lnTo>
                    <a:pt x="200834" y="80105"/>
                  </a:lnTo>
                  <a:lnTo>
                    <a:pt x="201358" y="86963"/>
                  </a:lnTo>
                  <a:lnTo>
                    <a:pt x="200499" y="98990"/>
                  </a:lnTo>
                  <a:lnTo>
                    <a:pt x="180093" y="138303"/>
                  </a:lnTo>
                  <a:lnTo>
                    <a:pt x="161186" y="152019"/>
                  </a:lnTo>
                  <a:lnTo>
                    <a:pt x="156403" y="154114"/>
                  </a:lnTo>
                  <a:close/>
                </a:path>
                <a:path w="222885" h="346709">
                  <a:moveTo>
                    <a:pt x="108299" y="167830"/>
                  </a:moveTo>
                  <a:lnTo>
                    <a:pt x="105702" y="167806"/>
                  </a:lnTo>
                  <a:lnTo>
                    <a:pt x="100095" y="167640"/>
                  </a:lnTo>
                  <a:lnTo>
                    <a:pt x="91328" y="167187"/>
                  </a:lnTo>
                  <a:lnTo>
                    <a:pt x="79248" y="166306"/>
                  </a:lnTo>
                  <a:lnTo>
                    <a:pt x="122666" y="166306"/>
                  </a:lnTo>
                  <a:lnTo>
                    <a:pt x="117729" y="167235"/>
                  </a:lnTo>
                  <a:lnTo>
                    <a:pt x="108299" y="167830"/>
                  </a:lnTo>
                  <a:close/>
                </a:path>
                <a:path w="222885" h="346709">
                  <a:moveTo>
                    <a:pt x="153844" y="212121"/>
                  </a:moveTo>
                  <a:lnTo>
                    <a:pt x="82296" y="212121"/>
                  </a:lnTo>
                  <a:lnTo>
                    <a:pt x="123539" y="210502"/>
                  </a:lnTo>
                  <a:lnTo>
                    <a:pt x="147591" y="211350"/>
                  </a:lnTo>
                  <a:lnTo>
                    <a:pt x="153844" y="212121"/>
                  </a:lnTo>
                  <a:close/>
                </a:path>
                <a:path w="222885" h="346709">
                  <a:moveTo>
                    <a:pt x="185970" y="329565"/>
                  </a:moveTo>
                  <a:lnTo>
                    <a:pt x="109823" y="329565"/>
                  </a:lnTo>
                  <a:lnTo>
                    <a:pt x="126087" y="328993"/>
                  </a:lnTo>
                  <a:lnTo>
                    <a:pt x="140493" y="327279"/>
                  </a:lnTo>
                  <a:lnTo>
                    <a:pt x="178212" y="309181"/>
                  </a:lnTo>
                  <a:lnTo>
                    <a:pt x="182975" y="294512"/>
                  </a:lnTo>
                  <a:lnTo>
                    <a:pt x="182975" y="289845"/>
                  </a:lnTo>
                  <a:lnTo>
                    <a:pt x="181451" y="286797"/>
                  </a:lnTo>
                  <a:lnTo>
                    <a:pt x="178403" y="283749"/>
                  </a:lnTo>
                  <a:lnTo>
                    <a:pt x="175355" y="279177"/>
                  </a:lnTo>
                  <a:lnTo>
                    <a:pt x="167735" y="276129"/>
                  </a:lnTo>
                  <a:lnTo>
                    <a:pt x="158591" y="274605"/>
                  </a:lnTo>
                  <a:lnTo>
                    <a:pt x="149780" y="272843"/>
                  </a:lnTo>
                  <a:lnTo>
                    <a:pt x="134969" y="271938"/>
                  </a:lnTo>
                  <a:lnTo>
                    <a:pt x="114442" y="271605"/>
                  </a:lnTo>
                  <a:lnTo>
                    <a:pt x="88487" y="271557"/>
                  </a:lnTo>
                  <a:lnTo>
                    <a:pt x="222694" y="271557"/>
                  </a:lnTo>
                  <a:lnTo>
                    <a:pt x="210502" y="308229"/>
                  </a:lnTo>
                  <a:lnTo>
                    <a:pt x="186633" y="329231"/>
                  </a:lnTo>
                  <a:lnTo>
                    <a:pt x="185970" y="329565"/>
                  </a:lnTo>
                  <a:close/>
                </a:path>
              </a:pathLst>
            </a:custGeom>
            <a:solidFill>
              <a:srgbClr val="006633"/>
            </a:solidFill>
          </p:spPr>
          <p:txBody>
            <a:bodyPr wrap="square" lIns="0" tIns="0" rIns="0" bIns="0" rtlCol="0"/>
            <a:lstStyle/>
            <a:p>
              <a:endParaRPr/>
            </a:p>
          </p:txBody>
        </p:sp>
      </p:grpSp>
      <p:grpSp>
        <p:nvGrpSpPr>
          <p:cNvPr id="29" name="object 29"/>
          <p:cNvGrpSpPr/>
          <p:nvPr/>
        </p:nvGrpSpPr>
        <p:grpSpPr>
          <a:xfrm>
            <a:off x="978358" y="1554901"/>
            <a:ext cx="440138" cy="254934"/>
            <a:chOff x="825957" y="1554900"/>
            <a:chExt cx="440138" cy="254934"/>
          </a:xfrm>
        </p:grpSpPr>
        <p:sp>
          <p:nvSpPr>
            <p:cNvPr id="30" name="object 30"/>
            <p:cNvSpPr/>
            <p:nvPr/>
          </p:nvSpPr>
          <p:spPr>
            <a:xfrm>
              <a:off x="825957" y="1554900"/>
              <a:ext cx="239806" cy="254934"/>
            </a:xfrm>
            <a:custGeom>
              <a:avLst/>
              <a:gdLst/>
              <a:ahLst/>
              <a:cxnLst/>
              <a:rect l="l" t="t" r="r" b="b"/>
              <a:pathLst>
                <a:path w="271780" h="288925">
                  <a:moveTo>
                    <a:pt x="135731" y="288417"/>
                  </a:moveTo>
                  <a:lnTo>
                    <a:pt x="79902" y="279082"/>
                  </a:lnTo>
                  <a:lnTo>
                    <a:pt x="36576" y="250317"/>
                  </a:lnTo>
                  <a:lnTo>
                    <a:pt x="9144" y="205644"/>
                  </a:lnTo>
                  <a:lnTo>
                    <a:pt x="0" y="144970"/>
                  </a:lnTo>
                  <a:lnTo>
                    <a:pt x="857" y="124990"/>
                  </a:lnTo>
                  <a:lnTo>
                    <a:pt x="13716" y="73247"/>
                  </a:lnTo>
                  <a:lnTo>
                    <a:pt x="39624" y="35147"/>
                  </a:lnTo>
                  <a:lnTo>
                    <a:pt x="74771" y="10763"/>
                  </a:lnTo>
                  <a:lnTo>
                    <a:pt x="119133" y="596"/>
                  </a:lnTo>
                  <a:lnTo>
                    <a:pt x="135731" y="0"/>
                  </a:lnTo>
                  <a:lnTo>
                    <a:pt x="164980" y="2324"/>
                  </a:lnTo>
                  <a:lnTo>
                    <a:pt x="191059" y="9382"/>
                  </a:lnTo>
                  <a:lnTo>
                    <a:pt x="214263" y="21297"/>
                  </a:lnTo>
                  <a:lnTo>
                    <a:pt x="234886" y="38195"/>
                  </a:lnTo>
                  <a:lnTo>
                    <a:pt x="242009" y="47339"/>
                  </a:lnTo>
                  <a:lnTo>
                    <a:pt x="135731" y="47339"/>
                  </a:lnTo>
                  <a:lnTo>
                    <a:pt x="119419" y="48791"/>
                  </a:lnTo>
                  <a:lnTo>
                    <a:pt x="79343" y="71723"/>
                  </a:lnTo>
                  <a:lnTo>
                    <a:pt x="59331" y="120894"/>
                  </a:lnTo>
                  <a:lnTo>
                    <a:pt x="57912" y="143446"/>
                  </a:lnTo>
                  <a:lnTo>
                    <a:pt x="59360" y="166075"/>
                  </a:lnTo>
                  <a:lnTo>
                    <a:pt x="80867" y="215169"/>
                  </a:lnTo>
                  <a:lnTo>
                    <a:pt x="119443" y="239387"/>
                  </a:lnTo>
                  <a:lnTo>
                    <a:pt x="135731" y="241077"/>
                  </a:lnTo>
                  <a:lnTo>
                    <a:pt x="241859" y="241077"/>
                  </a:lnTo>
                  <a:lnTo>
                    <a:pt x="234886" y="250317"/>
                  </a:lnTo>
                  <a:lnTo>
                    <a:pt x="214906" y="267200"/>
                  </a:lnTo>
                  <a:lnTo>
                    <a:pt x="191631" y="279082"/>
                  </a:lnTo>
                  <a:lnTo>
                    <a:pt x="165194" y="286107"/>
                  </a:lnTo>
                  <a:lnTo>
                    <a:pt x="135731" y="288417"/>
                  </a:lnTo>
                  <a:close/>
                </a:path>
                <a:path w="271780" h="288925">
                  <a:moveTo>
                    <a:pt x="241859" y="241077"/>
                  </a:moveTo>
                  <a:lnTo>
                    <a:pt x="135731" y="241077"/>
                  </a:lnTo>
                  <a:lnTo>
                    <a:pt x="152057" y="239410"/>
                  </a:lnTo>
                  <a:lnTo>
                    <a:pt x="166830" y="234600"/>
                  </a:lnTo>
                  <a:lnTo>
                    <a:pt x="201334" y="202690"/>
                  </a:lnTo>
                  <a:lnTo>
                    <a:pt x="212147" y="166052"/>
                  </a:lnTo>
                  <a:lnTo>
                    <a:pt x="213550" y="143446"/>
                  </a:lnTo>
                  <a:lnTo>
                    <a:pt x="212145" y="120894"/>
                  </a:lnTo>
                  <a:lnTo>
                    <a:pt x="192214" y="71723"/>
                  </a:lnTo>
                  <a:lnTo>
                    <a:pt x="152914" y="48791"/>
                  </a:lnTo>
                  <a:lnTo>
                    <a:pt x="135731" y="47339"/>
                  </a:lnTo>
                  <a:lnTo>
                    <a:pt x="242009" y="47339"/>
                  </a:lnTo>
                  <a:lnTo>
                    <a:pt x="250888" y="58736"/>
                  </a:lnTo>
                  <a:lnTo>
                    <a:pt x="262318" y="83581"/>
                  </a:lnTo>
                  <a:lnTo>
                    <a:pt x="269176" y="112427"/>
                  </a:lnTo>
                  <a:lnTo>
                    <a:pt x="271462" y="144970"/>
                  </a:lnTo>
                  <a:lnTo>
                    <a:pt x="269176" y="176459"/>
                  </a:lnTo>
                  <a:lnTo>
                    <a:pt x="262318" y="204501"/>
                  </a:lnTo>
                  <a:lnTo>
                    <a:pt x="250888" y="229114"/>
                  </a:lnTo>
                  <a:lnTo>
                    <a:pt x="241859" y="241077"/>
                  </a:lnTo>
                  <a:close/>
                </a:path>
              </a:pathLst>
            </a:custGeom>
            <a:solidFill>
              <a:srgbClr val="00FF00"/>
            </a:solidFill>
          </p:spPr>
          <p:txBody>
            <a:bodyPr wrap="square" lIns="0" tIns="0" rIns="0" bIns="0" rtlCol="0"/>
            <a:lstStyle/>
            <a:p>
              <a:endParaRPr/>
            </a:p>
          </p:txBody>
        </p:sp>
        <p:pic>
          <p:nvPicPr>
            <p:cNvPr id="31" name="object 31"/>
            <p:cNvPicPr/>
            <p:nvPr/>
          </p:nvPicPr>
          <p:blipFill>
            <a:blip r:embed="rId14"/>
            <a:stretch>
              <a:fillRect/>
            </a:stretch>
          </p:blipFill>
          <p:spPr>
            <a:xfrm>
              <a:off x="1103218" y="1622219"/>
              <a:ext cx="162877" cy="183131"/>
            </a:xfrm>
            <a:prstGeom prst="rect">
              <a:avLst/>
            </a:prstGeom>
          </p:spPr>
        </p:pic>
      </p:grpSp>
      <p:sp>
        <p:nvSpPr>
          <p:cNvPr id="32" name="object 32"/>
          <p:cNvSpPr/>
          <p:nvPr/>
        </p:nvSpPr>
        <p:spPr>
          <a:xfrm>
            <a:off x="1460340" y="1622231"/>
            <a:ext cx="271743" cy="187699"/>
          </a:xfrm>
          <a:custGeom>
            <a:avLst/>
            <a:gdLst/>
            <a:ahLst/>
            <a:cxnLst/>
            <a:rect l="l" t="t" r="r" b="b"/>
            <a:pathLst>
              <a:path w="307975" h="212725">
                <a:moveTo>
                  <a:pt x="106692" y="78663"/>
                </a:moveTo>
                <a:lnTo>
                  <a:pt x="0" y="78663"/>
                </a:lnTo>
                <a:lnTo>
                  <a:pt x="0" y="135051"/>
                </a:lnTo>
                <a:lnTo>
                  <a:pt x="106692" y="135051"/>
                </a:lnTo>
                <a:lnTo>
                  <a:pt x="106692" y="78663"/>
                </a:lnTo>
                <a:close/>
              </a:path>
              <a:path w="307975" h="212725">
                <a:moveTo>
                  <a:pt x="307949" y="144970"/>
                </a:moveTo>
                <a:lnTo>
                  <a:pt x="291185" y="103822"/>
                </a:lnTo>
                <a:lnTo>
                  <a:pt x="251675" y="85737"/>
                </a:lnTo>
                <a:lnTo>
                  <a:pt x="231648" y="80860"/>
                </a:lnTo>
                <a:lnTo>
                  <a:pt x="212217" y="75692"/>
                </a:lnTo>
                <a:lnTo>
                  <a:pt x="176784" y="59524"/>
                </a:lnTo>
                <a:lnTo>
                  <a:pt x="176784" y="51904"/>
                </a:lnTo>
                <a:lnTo>
                  <a:pt x="213360" y="38188"/>
                </a:lnTo>
                <a:lnTo>
                  <a:pt x="221056" y="38735"/>
                </a:lnTo>
                <a:lnTo>
                  <a:pt x="228028" y="40284"/>
                </a:lnTo>
                <a:lnTo>
                  <a:pt x="234149" y="42684"/>
                </a:lnTo>
                <a:lnTo>
                  <a:pt x="239268" y="45808"/>
                </a:lnTo>
                <a:lnTo>
                  <a:pt x="245364" y="48856"/>
                </a:lnTo>
                <a:lnTo>
                  <a:pt x="248412" y="54952"/>
                </a:lnTo>
                <a:lnTo>
                  <a:pt x="251460" y="62572"/>
                </a:lnTo>
                <a:lnTo>
                  <a:pt x="301853" y="53428"/>
                </a:lnTo>
                <a:lnTo>
                  <a:pt x="272897" y="13804"/>
                </a:lnTo>
                <a:lnTo>
                  <a:pt x="231228" y="850"/>
                </a:lnTo>
                <a:lnTo>
                  <a:pt x="211836" y="0"/>
                </a:lnTo>
                <a:lnTo>
                  <a:pt x="191554" y="1143"/>
                </a:lnTo>
                <a:lnTo>
                  <a:pt x="147739" y="18376"/>
                </a:lnTo>
                <a:lnTo>
                  <a:pt x="126403" y="62572"/>
                </a:lnTo>
                <a:lnTo>
                  <a:pt x="127850" y="76593"/>
                </a:lnTo>
                <a:lnTo>
                  <a:pt x="150787" y="108394"/>
                </a:lnTo>
                <a:lnTo>
                  <a:pt x="203174" y="127457"/>
                </a:lnTo>
                <a:lnTo>
                  <a:pt x="242316" y="135826"/>
                </a:lnTo>
                <a:lnTo>
                  <a:pt x="248412" y="138874"/>
                </a:lnTo>
                <a:lnTo>
                  <a:pt x="249936" y="141922"/>
                </a:lnTo>
                <a:lnTo>
                  <a:pt x="252984" y="143446"/>
                </a:lnTo>
                <a:lnTo>
                  <a:pt x="254508" y="148018"/>
                </a:lnTo>
                <a:lnTo>
                  <a:pt x="254508" y="157162"/>
                </a:lnTo>
                <a:lnTo>
                  <a:pt x="251460" y="161734"/>
                </a:lnTo>
                <a:lnTo>
                  <a:pt x="216408" y="174015"/>
                </a:lnTo>
                <a:lnTo>
                  <a:pt x="207606" y="173431"/>
                </a:lnTo>
                <a:lnTo>
                  <a:pt x="174815" y="149352"/>
                </a:lnTo>
                <a:lnTo>
                  <a:pt x="172212" y="141922"/>
                </a:lnTo>
                <a:lnTo>
                  <a:pt x="118783" y="149542"/>
                </a:lnTo>
                <a:lnTo>
                  <a:pt x="139357" y="186474"/>
                </a:lnTo>
                <a:lnTo>
                  <a:pt x="179070" y="207733"/>
                </a:lnTo>
                <a:lnTo>
                  <a:pt x="216408" y="212115"/>
                </a:lnTo>
                <a:lnTo>
                  <a:pt x="237858" y="210947"/>
                </a:lnTo>
                <a:lnTo>
                  <a:pt x="285089" y="192303"/>
                </a:lnTo>
                <a:lnTo>
                  <a:pt x="306514" y="158153"/>
                </a:lnTo>
                <a:lnTo>
                  <a:pt x="307949" y="144970"/>
                </a:lnTo>
                <a:close/>
              </a:path>
            </a:pathLst>
          </a:custGeom>
          <a:solidFill>
            <a:srgbClr val="00FF00"/>
          </a:solidFill>
        </p:spPr>
        <p:txBody>
          <a:bodyPr wrap="square" lIns="0" tIns="0" rIns="0" bIns="0" rtlCol="0"/>
          <a:lstStyle/>
          <a:p>
            <a:endParaRPr/>
          </a:p>
        </p:txBody>
      </p:sp>
      <p:grpSp>
        <p:nvGrpSpPr>
          <p:cNvPr id="33" name="object 33"/>
          <p:cNvGrpSpPr/>
          <p:nvPr/>
        </p:nvGrpSpPr>
        <p:grpSpPr>
          <a:xfrm>
            <a:off x="1773746" y="1559019"/>
            <a:ext cx="366101" cy="250452"/>
            <a:chOff x="1621346" y="1559018"/>
            <a:chExt cx="366101" cy="250452"/>
          </a:xfrm>
        </p:grpSpPr>
        <p:sp>
          <p:nvSpPr>
            <p:cNvPr id="34" name="object 34"/>
            <p:cNvSpPr/>
            <p:nvPr/>
          </p:nvSpPr>
          <p:spPr>
            <a:xfrm>
              <a:off x="1621346" y="1559018"/>
              <a:ext cx="182096" cy="250451"/>
            </a:xfrm>
            <a:custGeom>
              <a:avLst/>
              <a:gdLst/>
              <a:ahLst/>
              <a:cxnLst/>
              <a:rect l="l" t="t" r="r" b="b"/>
              <a:pathLst>
                <a:path w="206375" h="283844">
                  <a:moveTo>
                    <a:pt x="53441" y="76200"/>
                  </a:moveTo>
                  <a:lnTo>
                    <a:pt x="0" y="76200"/>
                  </a:lnTo>
                  <a:lnTo>
                    <a:pt x="0" y="279184"/>
                  </a:lnTo>
                  <a:lnTo>
                    <a:pt x="53441" y="279184"/>
                  </a:lnTo>
                  <a:lnTo>
                    <a:pt x="53441" y="76200"/>
                  </a:lnTo>
                  <a:close/>
                </a:path>
                <a:path w="206375" h="283844">
                  <a:moveTo>
                    <a:pt x="53441" y="0"/>
                  </a:moveTo>
                  <a:lnTo>
                    <a:pt x="0" y="0"/>
                  </a:lnTo>
                  <a:lnTo>
                    <a:pt x="0" y="48768"/>
                  </a:lnTo>
                  <a:lnTo>
                    <a:pt x="53441" y="48768"/>
                  </a:lnTo>
                  <a:lnTo>
                    <a:pt x="53441" y="0"/>
                  </a:lnTo>
                  <a:close/>
                </a:path>
                <a:path w="206375" h="283844">
                  <a:moveTo>
                    <a:pt x="205930" y="276136"/>
                  </a:moveTo>
                  <a:lnTo>
                    <a:pt x="201358" y="234886"/>
                  </a:lnTo>
                  <a:lnTo>
                    <a:pt x="192214" y="237934"/>
                  </a:lnTo>
                  <a:lnTo>
                    <a:pt x="184594" y="239458"/>
                  </a:lnTo>
                  <a:lnTo>
                    <a:pt x="176885" y="239458"/>
                  </a:lnTo>
                  <a:lnTo>
                    <a:pt x="167741" y="234886"/>
                  </a:lnTo>
                  <a:lnTo>
                    <a:pt x="166217" y="233362"/>
                  </a:lnTo>
                  <a:lnTo>
                    <a:pt x="166217" y="230314"/>
                  </a:lnTo>
                  <a:lnTo>
                    <a:pt x="165328" y="226872"/>
                  </a:lnTo>
                  <a:lnTo>
                    <a:pt x="164884" y="220980"/>
                  </a:lnTo>
                  <a:lnTo>
                    <a:pt x="164706" y="212534"/>
                  </a:lnTo>
                  <a:lnTo>
                    <a:pt x="164693" y="118973"/>
                  </a:lnTo>
                  <a:lnTo>
                    <a:pt x="201358" y="118973"/>
                  </a:lnTo>
                  <a:lnTo>
                    <a:pt x="201358" y="76200"/>
                  </a:lnTo>
                  <a:lnTo>
                    <a:pt x="164693" y="76200"/>
                  </a:lnTo>
                  <a:lnTo>
                    <a:pt x="164693" y="4572"/>
                  </a:lnTo>
                  <a:lnTo>
                    <a:pt x="111353" y="36576"/>
                  </a:lnTo>
                  <a:lnTo>
                    <a:pt x="111353" y="76200"/>
                  </a:lnTo>
                  <a:lnTo>
                    <a:pt x="86969" y="76200"/>
                  </a:lnTo>
                  <a:lnTo>
                    <a:pt x="86969" y="118973"/>
                  </a:lnTo>
                  <a:lnTo>
                    <a:pt x="111353" y="118973"/>
                  </a:lnTo>
                  <a:lnTo>
                    <a:pt x="111353" y="207454"/>
                  </a:lnTo>
                  <a:lnTo>
                    <a:pt x="111544" y="231660"/>
                  </a:lnTo>
                  <a:lnTo>
                    <a:pt x="123545" y="271564"/>
                  </a:lnTo>
                  <a:lnTo>
                    <a:pt x="163169" y="283756"/>
                  </a:lnTo>
                  <a:lnTo>
                    <a:pt x="175209" y="283210"/>
                  </a:lnTo>
                  <a:lnTo>
                    <a:pt x="186258" y="281660"/>
                  </a:lnTo>
                  <a:lnTo>
                    <a:pt x="196456" y="279260"/>
                  </a:lnTo>
                  <a:lnTo>
                    <a:pt x="205930" y="276136"/>
                  </a:lnTo>
                  <a:close/>
                </a:path>
              </a:pathLst>
            </a:custGeom>
            <a:solidFill>
              <a:srgbClr val="00FF00"/>
            </a:solidFill>
          </p:spPr>
          <p:txBody>
            <a:bodyPr wrap="square" lIns="0" tIns="0" rIns="0" bIns="0" rtlCol="0"/>
            <a:lstStyle/>
            <a:p>
              <a:endParaRPr/>
            </a:p>
          </p:txBody>
        </p:sp>
        <p:pic>
          <p:nvPicPr>
            <p:cNvPr id="35" name="object 35"/>
            <p:cNvPicPr/>
            <p:nvPr/>
          </p:nvPicPr>
          <p:blipFill>
            <a:blip r:embed="rId15"/>
            <a:stretch>
              <a:fillRect/>
            </a:stretch>
          </p:blipFill>
          <p:spPr>
            <a:xfrm>
              <a:off x="1819191" y="1622219"/>
              <a:ext cx="168256" cy="187166"/>
            </a:xfrm>
            <a:prstGeom prst="rect">
              <a:avLst/>
            </a:prstGeom>
          </p:spPr>
        </p:pic>
      </p:grpSp>
      <p:grpSp>
        <p:nvGrpSpPr>
          <p:cNvPr id="36" name="object 36"/>
          <p:cNvGrpSpPr/>
          <p:nvPr/>
        </p:nvGrpSpPr>
        <p:grpSpPr>
          <a:xfrm>
            <a:off x="2261033" y="1554906"/>
            <a:ext cx="1258398" cy="323368"/>
            <a:chOff x="2108633" y="1554905"/>
            <a:chExt cx="1258398" cy="323368"/>
          </a:xfrm>
        </p:grpSpPr>
        <p:sp>
          <p:nvSpPr>
            <p:cNvPr id="37" name="object 37"/>
            <p:cNvSpPr/>
            <p:nvPr/>
          </p:nvSpPr>
          <p:spPr>
            <a:xfrm>
              <a:off x="2108633" y="1554905"/>
              <a:ext cx="328893" cy="254934"/>
            </a:xfrm>
            <a:custGeom>
              <a:avLst/>
              <a:gdLst/>
              <a:ahLst/>
              <a:cxnLst/>
              <a:rect l="l" t="t" r="r" b="b"/>
              <a:pathLst>
                <a:path w="372744" h="288925">
                  <a:moveTo>
                    <a:pt x="227266" y="202971"/>
                  </a:moveTo>
                  <a:lnTo>
                    <a:pt x="216598" y="157162"/>
                  </a:lnTo>
                  <a:lnTo>
                    <a:pt x="186029" y="129730"/>
                  </a:lnTo>
                  <a:lnTo>
                    <a:pt x="144233" y="114515"/>
                  </a:lnTo>
                  <a:lnTo>
                    <a:pt x="125056" y="109918"/>
                  </a:lnTo>
                  <a:lnTo>
                    <a:pt x="106197" y="104470"/>
                  </a:lnTo>
                  <a:lnTo>
                    <a:pt x="67056" y="85534"/>
                  </a:lnTo>
                  <a:lnTo>
                    <a:pt x="64008" y="80860"/>
                  </a:lnTo>
                  <a:lnTo>
                    <a:pt x="64008" y="65620"/>
                  </a:lnTo>
                  <a:lnTo>
                    <a:pt x="100190" y="46405"/>
                  </a:lnTo>
                  <a:lnTo>
                    <a:pt x="111340" y="45808"/>
                  </a:lnTo>
                  <a:lnTo>
                    <a:pt x="123063" y="46380"/>
                  </a:lnTo>
                  <a:lnTo>
                    <a:pt x="157822" y="67538"/>
                  </a:lnTo>
                  <a:lnTo>
                    <a:pt x="163156" y="87058"/>
                  </a:lnTo>
                  <a:lnTo>
                    <a:pt x="219646" y="83908"/>
                  </a:lnTo>
                  <a:lnTo>
                    <a:pt x="203492" y="35267"/>
                  </a:lnTo>
                  <a:lnTo>
                    <a:pt x="158775" y="5765"/>
                  </a:lnTo>
                  <a:lnTo>
                    <a:pt x="112864" y="0"/>
                  </a:lnTo>
                  <a:lnTo>
                    <a:pt x="97383" y="571"/>
                  </a:lnTo>
                  <a:lnTo>
                    <a:pt x="57912" y="9232"/>
                  </a:lnTo>
                  <a:lnTo>
                    <a:pt x="22860" y="36664"/>
                  </a:lnTo>
                  <a:lnTo>
                    <a:pt x="10668" y="77812"/>
                  </a:lnTo>
                  <a:lnTo>
                    <a:pt x="12357" y="93548"/>
                  </a:lnTo>
                  <a:lnTo>
                    <a:pt x="36576" y="134302"/>
                  </a:lnTo>
                  <a:lnTo>
                    <a:pt x="79438" y="155727"/>
                  </a:lnTo>
                  <a:lnTo>
                    <a:pt x="129057" y="169062"/>
                  </a:lnTo>
                  <a:lnTo>
                    <a:pt x="138607" y="171691"/>
                  </a:lnTo>
                  <a:lnTo>
                    <a:pt x="144868" y="174015"/>
                  </a:lnTo>
                  <a:lnTo>
                    <a:pt x="155536" y="177063"/>
                  </a:lnTo>
                  <a:lnTo>
                    <a:pt x="161632" y="181635"/>
                  </a:lnTo>
                  <a:lnTo>
                    <a:pt x="166217" y="186207"/>
                  </a:lnTo>
                  <a:lnTo>
                    <a:pt x="169252" y="190779"/>
                  </a:lnTo>
                  <a:lnTo>
                    <a:pt x="170776" y="195351"/>
                  </a:lnTo>
                  <a:lnTo>
                    <a:pt x="170776" y="202971"/>
                  </a:lnTo>
                  <a:lnTo>
                    <a:pt x="149352" y="234645"/>
                  </a:lnTo>
                  <a:lnTo>
                    <a:pt x="115912" y="241071"/>
                  </a:lnTo>
                  <a:lnTo>
                    <a:pt x="103860" y="240245"/>
                  </a:lnTo>
                  <a:lnTo>
                    <a:pt x="68148" y="221170"/>
                  </a:lnTo>
                  <a:lnTo>
                    <a:pt x="54864" y="187731"/>
                  </a:lnTo>
                  <a:lnTo>
                    <a:pt x="0" y="192303"/>
                  </a:lnTo>
                  <a:lnTo>
                    <a:pt x="11811" y="234416"/>
                  </a:lnTo>
                  <a:lnTo>
                    <a:pt x="50457" y="274916"/>
                  </a:lnTo>
                  <a:lnTo>
                    <a:pt x="91033" y="286969"/>
                  </a:lnTo>
                  <a:lnTo>
                    <a:pt x="115912" y="288417"/>
                  </a:lnTo>
                  <a:lnTo>
                    <a:pt x="133375" y="287845"/>
                  </a:lnTo>
                  <a:lnTo>
                    <a:pt x="176872" y="279273"/>
                  </a:lnTo>
                  <a:lnTo>
                    <a:pt x="215074" y="247167"/>
                  </a:lnTo>
                  <a:lnTo>
                    <a:pt x="226644" y="214388"/>
                  </a:lnTo>
                  <a:lnTo>
                    <a:pt x="227266" y="202971"/>
                  </a:lnTo>
                  <a:close/>
                </a:path>
                <a:path w="372744" h="288925">
                  <a:moveTo>
                    <a:pt x="372135" y="280797"/>
                  </a:moveTo>
                  <a:lnTo>
                    <a:pt x="367563" y="239547"/>
                  </a:lnTo>
                  <a:lnTo>
                    <a:pt x="358419" y="242595"/>
                  </a:lnTo>
                  <a:lnTo>
                    <a:pt x="350799" y="244119"/>
                  </a:lnTo>
                  <a:lnTo>
                    <a:pt x="343090" y="244119"/>
                  </a:lnTo>
                  <a:lnTo>
                    <a:pt x="333946" y="239547"/>
                  </a:lnTo>
                  <a:lnTo>
                    <a:pt x="332422" y="238023"/>
                  </a:lnTo>
                  <a:lnTo>
                    <a:pt x="332422" y="234975"/>
                  </a:lnTo>
                  <a:lnTo>
                    <a:pt x="331546" y="231533"/>
                  </a:lnTo>
                  <a:lnTo>
                    <a:pt x="331089" y="225640"/>
                  </a:lnTo>
                  <a:lnTo>
                    <a:pt x="330923" y="217195"/>
                  </a:lnTo>
                  <a:lnTo>
                    <a:pt x="330898" y="123634"/>
                  </a:lnTo>
                  <a:lnTo>
                    <a:pt x="367563" y="123634"/>
                  </a:lnTo>
                  <a:lnTo>
                    <a:pt x="367563" y="80860"/>
                  </a:lnTo>
                  <a:lnTo>
                    <a:pt x="330898" y="80860"/>
                  </a:lnTo>
                  <a:lnTo>
                    <a:pt x="330898" y="9232"/>
                  </a:lnTo>
                  <a:lnTo>
                    <a:pt x="277558" y="41236"/>
                  </a:lnTo>
                  <a:lnTo>
                    <a:pt x="277558" y="80860"/>
                  </a:lnTo>
                  <a:lnTo>
                    <a:pt x="253174" y="80860"/>
                  </a:lnTo>
                  <a:lnTo>
                    <a:pt x="253174" y="123634"/>
                  </a:lnTo>
                  <a:lnTo>
                    <a:pt x="277558" y="123634"/>
                  </a:lnTo>
                  <a:lnTo>
                    <a:pt x="277558" y="212115"/>
                  </a:lnTo>
                  <a:lnTo>
                    <a:pt x="277749" y="236321"/>
                  </a:lnTo>
                  <a:lnTo>
                    <a:pt x="289750" y="276225"/>
                  </a:lnTo>
                  <a:lnTo>
                    <a:pt x="329374" y="288417"/>
                  </a:lnTo>
                  <a:lnTo>
                    <a:pt x="341414" y="287870"/>
                  </a:lnTo>
                  <a:lnTo>
                    <a:pt x="352475" y="286321"/>
                  </a:lnTo>
                  <a:lnTo>
                    <a:pt x="362673" y="283921"/>
                  </a:lnTo>
                  <a:lnTo>
                    <a:pt x="372135" y="280797"/>
                  </a:lnTo>
                  <a:close/>
                </a:path>
              </a:pathLst>
            </a:custGeom>
            <a:solidFill>
              <a:srgbClr val="00FF00"/>
            </a:solidFill>
          </p:spPr>
          <p:txBody>
            <a:bodyPr wrap="square" lIns="0" tIns="0" rIns="0" bIns="0" rtlCol="0"/>
            <a:lstStyle/>
            <a:p>
              <a:endParaRPr/>
            </a:p>
          </p:txBody>
        </p:sp>
        <p:pic>
          <p:nvPicPr>
            <p:cNvPr id="38" name="object 38"/>
            <p:cNvPicPr/>
            <p:nvPr/>
          </p:nvPicPr>
          <p:blipFill>
            <a:blip r:embed="rId16"/>
            <a:stretch>
              <a:fillRect/>
            </a:stretch>
          </p:blipFill>
          <p:spPr>
            <a:xfrm>
              <a:off x="2455825" y="1622219"/>
              <a:ext cx="184392" cy="187166"/>
            </a:xfrm>
            <a:prstGeom prst="rect">
              <a:avLst/>
            </a:prstGeom>
          </p:spPr>
        </p:pic>
        <p:pic>
          <p:nvPicPr>
            <p:cNvPr id="39" name="object 39"/>
            <p:cNvPicPr/>
            <p:nvPr/>
          </p:nvPicPr>
          <p:blipFill>
            <a:blip r:embed="rId17"/>
            <a:stretch>
              <a:fillRect/>
            </a:stretch>
          </p:blipFill>
          <p:spPr>
            <a:xfrm>
              <a:off x="2675264" y="1622219"/>
              <a:ext cx="291969" cy="187166"/>
            </a:xfrm>
            <a:prstGeom prst="rect">
              <a:avLst/>
            </a:prstGeom>
          </p:spPr>
        </p:pic>
        <p:sp>
          <p:nvSpPr>
            <p:cNvPr id="40" name="object 40"/>
            <p:cNvSpPr/>
            <p:nvPr/>
          </p:nvSpPr>
          <p:spPr>
            <a:xfrm>
              <a:off x="2992867" y="1622219"/>
              <a:ext cx="173691" cy="256054"/>
            </a:xfrm>
            <a:custGeom>
              <a:avLst/>
              <a:gdLst/>
              <a:ahLst/>
              <a:cxnLst/>
              <a:rect l="l" t="t" r="r" b="b"/>
              <a:pathLst>
                <a:path w="196850" h="290194">
                  <a:moveTo>
                    <a:pt x="82391" y="207549"/>
                  </a:moveTo>
                  <a:lnTo>
                    <a:pt x="30862" y="188221"/>
                  </a:lnTo>
                  <a:lnTo>
                    <a:pt x="4572" y="142875"/>
                  </a:lnTo>
                  <a:lnTo>
                    <a:pt x="0" y="105346"/>
                  </a:lnTo>
                  <a:lnTo>
                    <a:pt x="1452" y="81574"/>
                  </a:lnTo>
                  <a:lnTo>
                    <a:pt x="13501" y="42673"/>
                  </a:lnTo>
                  <a:lnTo>
                    <a:pt x="51446" y="6905"/>
                  </a:lnTo>
                  <a:lnTo>
                    <a:pt x="85439" y="0"/>
                  </a:lnTo>
                  <a:lnTo>
                    <a:pt x="103108" y="2038"/>
                  </a:lnTo>
                  <a:lnTo>
                    <a:pt x="119348" y="8239"/>
                  </a:lnTo>
                  <a:lnTo>
                    <a:pt x="133873" y="18725"/>
                  </a:lnTo>
                  <a:lnTo>
                    <a:pt x="146399" y="33623"/>
                  </a:lnTo>
                  <a:lnTo>
                    <a:pt x="196786" y="33623"/>
                  </a:lnTo>
                  <a:lnTo>
                    <a:pt x="196786" y="41243"/>
                  </a:lnTo>
                  <a:lnTo>
                    <a:pt x="99155" y="41243"/>
                  </a:lnTo>
                  <a:lnTo>
                    <a:pt x="89439" y="42124"/>
                  </a:lnTo>
                  <a:lnTo>
                    <a:pt x="57542" y="74783"/>
                  </a:lnTo>
                  <a:lnTo>
                    <a:pt x="54864" y="102298"/>
                  </a:lnTo>
                  <a:lnTo>
                    <a:pt x="55484" y="117181"/>
                  </a:lnTo>
                  <a:lnTo>
                    <a:pt x="73413" y="155781"/>
                  </a:lnTo>
                  <a:lnTo>
                    <a:pt x="196786" y="164782"/>
                  </a:lnTo>
                  <a:lnTo>
                    <a:pt x="196786" y="175545"/>
                  </a:lnTo>
                  <a:lnTo>
                    <a:pt x="143351" y="175545"/>
                  </a:lnTo>
                  <a:lnTo>
                    <a:pt x="130825" y="189547"/>
                  </a:lnTo>
                  <a:lnTo>
                    <a:pt x="116300" y="199548"/>
                  </a:lnTo>
                  <a:lnTo>
                    <a:pt x="100060" y="205549"/>
                  </a:lnTo>
                  <a:lnTo>
                    <a:pt x="82391" y="207549"/>
                  </a:lnTo>
                  <a:close/>
                </a:path>
                <a:path w="196850" h="290194">
                  <a:moveTo>
                    <a:pt x="196786" y="33623"/>
                  </a:moveTo>
                  <a:lnTo>
                    <a:pt x="146399" y="33623"/>
                  </a:lnTo>
                  <a:lnTo>
                    <a:pt x="146399" y="4572"/>
                  </a:lnTo>
                  <a:lnTo>
                    <a:pt x="196786" y="4572"/>
                  </a:lnTo>
                  <a:lnTo>
                    <a:pt x="196786" y="33623"/>
                  </a:lnTo>
                  <a:close/>
                </a:path>
                <a:path w="196850" h="290194">
                  <a:moveTo>
                    <a:pt x="196786" y="164782"/>
                  </a:moveTo>
                  <a:lnTo>
                    <a:pt x="97631" y="164782"/>
                  </a:lnTo>
                  <a:lnTo>
                    <a:pt x="107370" y="163687"/>
                  </a:lnTo>
                  <a:lnTo>
                    <a:pt x="116109" y="160591"/>
                  </a:lnTo>
                  <a:lnTo>
                    <a:pt x="141446" y="130111"/>
                  </a:lnTo>
                  <a:lnTo>
                    <a:pt x="144787" y="102298"/>
                  </a:lnTo>
                  <a:lnTo>
                    <a:pt x="144018" y="88884"/>
                  </a:lnTo>
                  <a:lnTo>
                    <a:pt x="124658" y="49601"/>
                  </a:lnTo>
                  <a:lnTo>
                    <a:pt x="99155" y="41243"/>
                  </a:lnTo>
                  <a:lnTo>
                    <a:pt x="196786" y="41243"/>
                  </a:lnTo>
                  <a:lnTo>
                    <a:pt x="196786" y="164782"/>
                  </a:lnTo>
                  <a:close/>
                </a:path>
                <a:path w="196850" h="290194">
                  <a:moveTo>
                    <a:pt x="187897" y="248697"/>
                  </a:moveTo>
                  <a:lnTo>
                    <a:pt x="99155" y="248697"/>
                  </a:lnTo>
                  <a:lnTo>
                    <a:pt x="108846" y="248388"/>
                  </a:lnTo>
                  <a:lnTo>
                    <a:pt x="117252" y="247364"/>
                  </a:lnTo>
                  <a:lnTo>
                    <a:pt x="124229" y="245483"/>
                  </a:lnTo>
                  <a:lnTo>
                    <a:pt x="129635" y="242601"/>
                  </a:lnTo>
                  <a:lnTo>
                    <a:pt x="135731" y="239553"/>
                  </a:lnTo>
                  <a:lnTo>
                    <a:pt x="138779" y="234981"/>
                  </a:lnTo>
                  <a:lnTo>
                    <a:pt x="140303" y="228885"/>
                  </a:lnTo>
                  <a:lnTo>
                    <a:pt x="143351" y="224313"/>
                  </a:lnTo>
                  <a:lnTo>
                    <a:pt x="143351" y="175545"/>
                  </a:lnTo>
                  <a:lnTo>
                    <a:pt x="196786" y="175545"/>
                  </a:lnTo>
                  <a:lnTo>
                    <a:pt x="195453" y="218217"/>
                  </a:lnTo>
                  <a:lnTo>
                    <a:pt x="190690" y="241077"/>
                  </a:lnTo>
                  <a:lnTo>
                    <a:pt x="187897" y="248697"/>
                  </a:lnTo>
                  <a:close/>
                </a:path>
                <a:path w="196850" h="290194">
                  <a:moveTo>
                    <a:pt x="100679" y="289941"/>
                  </a:moveTo>
                  <a:lnTo>
                    <a:pt x="57197" y="285369"/>
                  </a:lnTo>
                  <a:lnTo>
                    <a:pt x="18311" y="262803"/>
                  </a:lnTo>
                  <a:lnTo>
                    <a:pt x="6096" y="227361"/>
                  </a:lnTo>
                  <a:lnTo>
                    <a:pt x="6096" y="221265"/>
                  </a:lnTo>
                  <a:lnTo>
                    <a:pt x="67151" y="228885"/>
                  </a:lnTo>
                  <a:lnTo>
                    <a:pt x="68675" y="234981"/>
                  </a:lnTo>
                  <a:lnTo>
                    <a:pt x="71723" y="241077"/>
                  </a:lnTo>
                  <a:lnTo>
                    <a:pt x="74771" y="242601"/>
                  </a:lnTo>
                  <a:lnTo>
                    <a:pt x="79343" y="247173"/>
                  </a:lnTo>
                  <a:lnTo>
                    <a:pt x="88487" y="248697"/>
                  </a:lnTo>
                  <a:lnTo>
                    <a:pt x="187897" y="248697"/>
                  </a:lnTo>
                  <a:lnTo>
                    <a:pt x="162413" y="277368"/>
                  </a:lnTo>
                  <a:lnTo>
                    <a:pt x="125825" y="288607"/>
                  </a:lnTo>
                  <a:lnTo>
                    <a:pt x="113823" y="289631"/>
                  </a:lnTo>
                  <a:lnTo>
                    <a:pt x="100679" y="289941"/>
                  </a:lnTo>
                  <a:close/>
                </a:path>
              </a:pathLst>
            </a:custGeom>
            <a:solidFill>
              <a:srgbClr val="00FF00"/>
            </a:solidFill>
          </p:spPr>
          <p:txBody>
            <a:bodyPr wrap="square" lIns="0" tIns="0" rIns="0" bIns="0" rtlCol="0"/>
            <a:lstStyle/>
            <a:p>
              <a:endParaRPr/>
            </a:p>
          </p:txBody>
        </p:sp>
        <p:pic>
          <p:nvPicPr>
            <p:cNvPr id="41" name="object 41"/>
            <p:cNvPicPr/>
            <p:nvPr/>
          </p:nvPicPr>
          <p:blipFill>
            <a:blip r:embed="rId18"/>
            <a:stretch>
              <a:fillRect/>
            </a:stretch>
          </p:blipFill>
          <p:spPr>
            <a:xfrm>
              <a:off x="3200120" y="1622219"/>
              <a:ext cx="166911" cy="187166"/>
            </a:xfrm>
            <a:prstGeom prst="rect">
              <a:avLst/>
            </a:prstGeom>
          </p:spPr>
        </p:pic>
      </p:grpSp>
      <p:sp>
        <p:nvSpPr>
          <p:cNvPr id="42" name="object 42"/>
          <p:cNvSpPr/>
          <p:nvPr/>
        </p:nvSpPr>
        <p:spPr>
          <a:xfrm>
            <a:off x="996416" y="2058756"/>
            <a:ext cx="155762" cy="250451"/>
          </a:xfrm>
          <a:custGeom>
            <a:avLst/>
            <a:gdLst/>
            <a:ahLst/>
            <a:cxnLst/>
            <a:rect l="l" t="t" r="r" b="b"/>
            <a:pathLst>
              <a:path w="176530" h="283844">
                <a:moveTo>
                  <a:pt x="38100" y="0"/>
                </a:moveTo>
                <a:lnTo>
                  <a:pt x="0" y="0"/>
                </a:lnTo>
                <a:lnTo>
                  <a:pt x="0" y="280403"/>
                </a:lnTo>
                <a:lnTo>
                  <a:pt x="38100" y="280403"/>
                </a:lnTo>
                <a:lnTo>
                  <a:pt x="38100" y="0"/>
                </a:lnTo>
                <a:close/>
              </a:path>
              <a:path w="176530" h="283844">
                <a:moveTo>
                  <a:pt x="176314" y="280416"/>
                </a:moveTo>
                <a:lnTo>
                  <a:pt x="171742" y="249834"/>
                </a:lnTo>
                <a:lnTo>
                  <a:pt x="164122" y="249834"/>
                </a:lnTo>
                <a:lnTo>
                  <a:pt x="159550" y="251358"/>
                </a:lnTo>
                <a:lnTo>
                  <a:pt x="150406" y="251358"/>
                </a:lnTo>
                <a:lnTo>
                  <a:pt x="141160" y="246786"/>
                </a:lnTo>
                <a:lnTo>
                  <a:pt x="139636" y="243738"/>
                </a:lnTo>
                <a:lnTo>
                  <a:pt x="138112" y="242214"/>
                </a:lnTo>
                <a:lnTo>
                  <a:pt x="136588" y="239166"/>
                </a:lnTo>
                <a:lnTo>
                  <a:pt x="136588" y="103441"/>
                </a:lnTo>
                <a:lnTo>
                  <a:pt x="171742" y="103441"/>
                </a:lnTo>
                <a:lnTo>
                  <a:pt x="171742" y="77431"/>
                </a:lnTo>
                <a:lnTo>
                  <a:pt x="136588" y="77431"/>
                </a:lnTo>
                <a:lnTo>
                  <a:pt x="136588" y="5715"/>
                </a:lnTo>
                <a:lnTo>
                  <a:pt x="101536" y="27139"/>
                </a:lnTo>
                <a:lnTo>
                  <a:pt x="101536" y="77431"/>
                </a:lnTo>
                <a:lnTo>
                  <a:pt x="77152" y="77431"/>
                </a:lnTo>
                <a:lnTo>
                  <a:pt x="77152" y="103441"/>
                </a:lnTo>
                <a:lnTo>
                  <a:pt x="101536" y="103441"/>
                </a:lnTo>
                <a:lnTo>
                  <a:pt x="101536" y="220878"/>
                </a:lnTo>
                <a:lnTo>
                  <a:pt x="101828" y="234607"/>
                </a:lnTo>
                <a:lnTo>
                  <a:pt x="113728" y="272796"/>
                </a:lnTo>
                <a:lnTo>
                  <a:pt x="150406" y="283464"/>
                </a:lnTo>
                <a:lnTo>
                  <a:pt x="156171" y="283197"/>
                </a:lnTo>
                <a:lnTo>
                  <a:pt x="162217" y="282511"/>
                </a:lnTo>
                <a:lnTo>
                  <a:pt x="176314" y="280416"/>
                </a:lnTo>
                <a:close/>
              </a:path>
            </a:pathLst>
          </a:custGeom>
          <a:solidFill>
            <a:srgbClr val="000000"/>
          </a:solidFill>
        </p:spPr>
        <p:txBody>
          <a:bodyPr wrap="square" lIns="0" tIns="0" rIns="0" bIns="0" rtlCol="0"/>
          <a:lstStyle/>
          <a:p>
            <a:endParaRPr/>
          </a:p>
        </p:txBody>
      </p:sp>
      <p:grpSp>
        <p:nvGrpSpPr>
          <p:cNvPr id="43" name="object 43"/>
          <p:cNvGrpSpPr/>
          <p:nvPr/>
        </p:nvGrpSpPr>
        <p:grpSpPr>
          <a:xfrm>
            <a:off x="1310753" y="2054375"/>
            <a:ext cx="846575" cy="255829"/>
            <a:chOff x="1158352" y="2054374"/>
            <a:chExt cx="846575" cy="255829"/>
          </a:xfrm>
        </p:grpSpPr>
        <p:pic>
          <p:nvPicPr>
            <p:cNvPr id="44" name="object 44"/>
            <p:cNvPicPr/>
            <p:nvPr/>
          </p:nvPicPr>
          <p:blipFill>
            <a:blip r:embed="rId19"/>
            <a:stretch>
              <a:fillRect/>
            </a:stretch>
          </p:blipFill>
          <p:spPr>
            <a:xfrm>
              <a:off x="1158352" y="2123038"/>
              <a:ext cx="269193" cy="187166"/>
            </a:xfrm>
            <a:prstGeom prst="rect">
              <a:avLst/>
            </a:prstGeom>
          </p:spPr>
        </p:pic>
        <p:sp>
          <p:nvSpPr>
            <p:cNvPr id="45" name="object 45"/>
            <p:cNvSpPr/>
            <p:nvPr/>
          </p:nvSpPr>
          <p:spPr>
            <a:xfrm>
              <a:off x="1445026" y="2054374"/>
              <a:ext cx="105335" cy="252132"/>
            </a:xfrm>
            <a:custGeom>
              <a:avLst/>
              <a:gdLst/>
              <a:ahLst/>
              <a:cxnLst/>
              <a:rect l="l" t="t" r="r" b="b"/>
              <a:pathLst>
                <a:path w="119380" h="285750">
                  <a:moveTo>
                    <a:pt x="65627" y="285368"/>
                  </a:moveTo>
                  <a:lnTo>
                    <a:pt x="30575" y="285368"/>
                  </a:lnTo>
                  <a:lnTo>
                    <a:pt x="30575" y="108394"/>
                  </a:lnTo>
                  <a:lnTo>
                    <a:pt x="0" y="108394"/>
                  </a:lnTo>
                  <a:lnTo>
                    <a:pt x="0" y="82391"/>
                  </a:lnTo>
                  <a:lnTo>
                    <a:pt x="30575" y="82391"/>
                  </a:lnTo>
                  <a:lnTo>
                    <a:pt x="30575" y="61055"/>
                  </a:lnTo>
                  <a:lnTo>
                    <a:pt x="41814" y="18180"/>
                  </a:lnTo>
                  <a:lnTo>
                    <a:pt x="76342" y="571"/>
                  </a:lnTo>
                  <a:lnTo>
                    <a:pt x="86963" y="0"/>
                  </a:lnTo>
                  <a:lnTo>
                    <a:pt x="94108" y="261"/>
                  </a:lnTo>
                  <a:lnTo>
                    <a:pt x="101834" y="952"/>
                  </a:lnTo>
                  <a:lnTo>
                    <a:pt x="119062" y="3048"/>
                  </a:lnTo>
                  <a:lnTo>
                    <a:pt x="114490" y="33623"/>
                  </a:lnTo>
                  <a:lnTo>
                    <a:pt x="106775" y="32099"/>
                  </a:lnTo>
                  <a:lnTo>
                    <a:pt x="83915" y="32099"/>
                  </a:lnTo>
                  <a:lnTo>
                    <a:pt x="65627" y="64103"/>
                  </a:lnTo>
                  <a:lnTo>
                    <a:pt x="65627" y="82391"/>
                  </a:lnTo>
                  <a:lnTo>
                    <a:pt x="105251" y="82391"/>
                  </a:lnTo>
                  <a:lnTo>
                    <a:pt x="105251" y="108394"/>
                  </a:lnTo>
                  <a:lnTo>
                    <a:pt x="65627" y="108394"/>
                  </a:lnTo>
                  <a:lnTo>
                    <a:pt x="65627" y="285368"/>
                  </a:lnTo>
                  <a:close/>
                </a:path>
              </a:pathLst>
            </a:custGeom>
            <a:solidFill>
              <a:srgbClr val="000000"/>
            </a:solidFill>
          </p:spPr>
          <p:txBody>
            <a:bodyPr wrap="square" lIns="0" tIns="0" rIns="0" bIns="0" rtlCol="0"/>
            <a:lstStyle/>
            <a:p>
              <a:endParaRPr/>
            </a:p>
          </p:txBody>
        </p:sp>
        <p:pic>
          <p:nvPicPr>
            <p:cNvPr id="46" name="object 46"/>
            <p:cNvPicPr/>
            <p:nvPr/>
          </p:nvPicPr>
          <p:blipFill>
            <a:blip r:embed="rId20"/>
            <a:stretch>
              <a:fillRect/>
            </a:stretch>
          </p:blipFill>
          <p:spPr>
            <a:xfrm>
              <a:off x="1551426" y="2123038"/>
              <a:ext cx="165483" cy="187166"/>
            </a:xfrm>
            <a:prstGeom prst="rect">
              <a:avLst/>
            </a:prstGeom>
          </p:spPr>
        </p:pic>
        <p:pic>
          <p:nvPicPr>
            <p:cNvPr id="47" name="object 47"/>
            <p:cNvPicPr/>
            <p:nvPr/>
          </p:nvPicPr>
          <p:blipFill>
            <a:blip r:embed="rId21"/>
            <a:stretch>
              <a:fillRect/>
            </a:stretch>
          </p:blipFill>
          <p:spPr>
            <a:xfrm>
              <a:off x="1753300" y="2123038"/>
              <a:ext cx="251628" cy="187166"/>
            </a:xfrm>
            <a:prstGeom prst="rect">
              <a:avLst/>
            </a:prstGeom>
          </p:spPr>
        </p:pic>
      </p:grpSp>
      <p:grpSp>
        <p:nvGrpSpPr>
          <p:cNvPr id="48" name="object 48"/>
          <p:cNvGrpSpPr/>
          <p:nvPr/>
        </p:nvGrpSpPr>
        <p:grpSpPr>
          <a:xfrm>
            <a:off x="2312137" y="2063786"/>
            <a:ext cx="266503" cy="246418"/>
            <a:chOff x="2159737" y="2063786"/>
            <a:chExt cx="266503" cy="246418"/>
          </a:xfrm>
        </p:grpSpPr>
        <p:sp>
          <p:nvSpPr>
            <p:cNvPr id="49" name="object 49"/>
            <p:cNvSpPr/>
            <p:nvPr/>
          </p:nvSpPr>
          <p:spPr>
            <a:xfrm>
              <a:off x="2159737" y="2063786"/>
              <a:ext cx="87966" cy="245409"/>
            </a:xfrm>
            <a:custGeom>
              <a:avLst/>
              <a:gdLst/>
              <a:ahLst/>
              <a:cxnLst/>
              <a:rect l="l" t="t" r="r" b="b"/>
              <a:pathLst>
                <a:path w="99694" h="278130">
                  <a:moveTo>
                    <a:pt x="73247" y="277748"/>
                  </a:moveTo>
                  <a:lnTo>
                    <a:pt x="33527" y="262508"/>
                  </a:lnTo>
                  <a:lnTo>
                    <a:pt x="25907" y="215169"/>
                  </a:lnTo>
                  <a:lnTo>
                    <a:pt x="25907" y="97726"/>
                  </a:lnTo>
                  <a:lnTo>
                    <a:pt x="0" y="97726"/>
                  </a:lnTo>
                  <a:lnTo>
                    <a:pt x="0" y="71723"/>
                  </a:lnTo>
                  <a:lnTo>
                    <a:pt x="25907" y="71723"/>
                  </a:lnTo>
                  <a:lnTo>
                    <a:pt x="25907" y="21431"/>
                  </a:lnTo>
                  <a:lnTo>
                    <a:pt x="59531" y="0"/>
                  </a:lnTo>
                  <a:lnTo>
                    <a:pt x="59531" y="71723"/>
                  </a:lnTo>
                  <a:lnTo>
                    <a:pt x="94583" y="71723"/>
                  </a:lnTo>
                  <a:lnTo>
                    <a:pt x="94583" y="97726"/>
                  </a:lnTo>
                  <a:lnTo>
                    <a:pt x="59531" y="97726"/>
                  </a:lnTo>
                  <a:lnTo>
                    <a:pt x="59531" y="227361"/>
                  </a:lnTo>
                  <a:lnTo>
                    <a:pt x="61055" y="233457"/>
                  </a:lnTo>
                  <a:lnTo>
                    <a:pt x="62579" y="236505"/>
                  </a:lnTo>
                  <a:lnTo>
                    <a:pt x="62579" y="238029"/>
                  </a:lnTo>
                  <a:lnTo>
                    <a:pt x="67151" y="242601"/>
                  </a:lnTo>
                  <a:lnTo>
                    <a:pt x="70199" y="244125"/>
                  </a:lnTo>
                  <a:lnTo>
                    <a:pt x="74771" y="245649"/>
                  </a:lnTo>
                  <a:lnTo>
                    <a:pt x="83915" y="245649"/>
                  </a:lnTo>
                  <a:lnTo>
                    <a:pt x="88487" y="244125"/>
                  </a:lnTo>
                  <a:lnTo>
                    <a:pt x="94583" y="244125"/>
                  </a:lnTo>
                  <a:lnTo>
                    <a:pt x="99155" y="274700"/>
                  </a:lnTo>
                  <a:lnTo>
                    <a:pt x="85629" y="276796"/>
                  </a:lnTo>
                  <a:lnTo>
                    <a:pt x="79224" y="277487"/>
                  </a:lnTo>
                  <a:lnTo>
                    <a:pt x="73247" y="277748"/>
                  </a:lnTo>
                  <a:close/>
                </a:path>
              </a:pathLst>
            </a:custGeom>
            <a:solidFill>
              <a:srgbClr val="000000"/>
            </a:solidFill>
          </p:spPr>
          <p:txBody>
            <a:bodyPr wrap="square" lIns="0" tIns="0" rIns="0" bIns="0" rtlCol="0"/>
            <a:lstStyle/>
            <a:p>
              <a:endParaRPr/>
            </a:p>
          </p:txBody>
        </p:sp>
        <p:pic>
          <p:nvPicPr>
            <p:cNvPr id="50" name="object 50"/>
            <p:cNvPicPr/>
            <p:nvPr/>
          </p:nvPicPr>
          <p:blipFill>
            <a:blip r:embed="rId22"/>
            <a:stretch>
              <a:fillRect/>
            </a:stretch>
          </p:blipFill>
          <p:spPr>
            <a:xfrm>
              <a:off x="2259329" y="2123038"/>
              <a:ext cx="166911" cy="187166"/>
            </a:xfrm>
            <a:prstGeom prst="rect">
              <a:avLst/>
            </a:prstGeom>
          </p:spPr>
        </p:pic>
      </p:grpSp>
      <p:grpSp>
        <p:nvGrpSpPr>
          <p:cNvPr id="51" name="object 51"/>
          <p:cNvGrpSpPr/>
          <p:nvPr/>
        </p:nvGrpSpPr>
        <p:grpSpPr>
          <a:xfrm>
            <a:off x="2730751" y="2058408"/>
            <a:ext cx="458891" cy="251796"/>
            <a:chOff x="2578350" y="2058407"/>
            <a:chExt cx="458891" cy="251796"/>
          </a:xfrm>
        </p:grpSpPr>
        <p:sp>
          <p:nvSpPr>
            <p:cNvPr id="52" name="object 52"/>
            <p:cNvSpPr/>
            <p:nvPr/>
          </p:nvSpPr>
          <p:spPr>
            <a:xfrm>
              <a:off x="2578350" y="2058407"/>
              <a:ext cx="258856" cy="251012"/>
            </a:xfrm>
            <a:custGeom>
              <a:avLst/>
              <a:gdLst/>
              <a:ahLst/>
              <a:cxnLst/>
              <a:rect l="l" t="t" r="r" b="b"/>
              <a:pathLst>
                <a:path w="293369" h="284480">
                  <a:moveTo>
                    <a:pt x="97536" y="280809"/>
                  </a:moveTo>
                  <a:lnTo>
                    <a:pt x="92964" y="250228"/>
                  </a:lnTo>
                  <a:lnTo>
                    <a:pt x="86868" y="250228"/>
                  </a:lnTo>
                  <a:lnTo>
                    <a:pt x="82296" y="251752"/>
                  </a:lnTo>
                  <a:lnTo>
                    <a:pt x="73152" y="251752"/>
                  </a:lnTo>
                  <a:lnTo>
                    <a:pt x="68580" y="250228"/>
                  </a:lnTo>
                  <a:lnTo>
                    <a:pt x="67056" y="248704"/>
                  </a:lnTo>
                  <a:lnTo>
                    <a:pt x="64008" y="247180"/>
                  </a:lnTo>
                  <a:lnTo>
                    <a:pt x="60960" y="244132"/>
                  </a:lnTo>
                  <a:lnTo>
                    <a:pt x="60960" y="242608"/>
                  </a:lnTo>
                  <a:lnTo>
                    <a:pt x="59436" y="239560"/>
                  </a:lnTo>
                  <a:lnTo>
                    <a:pt x="59436" y="103835"/>
                  </a:lnTo>
                  <a:lnTo>
                    <a:pt x="92964" y="103835"/>
                  </a:lnTo>
                  <a:lnTo>
                    <a:pt x="92964" y="77825"/>
                  </a:lnTo>
                  <a:lnTo>
                    <a:pt x="59436" y="77825"/>
                  </a:lnTo>
                  <a:lnTo>
                    <a:pt x="59436" y="6108"/>
                  </a:lnTo>
                  <a:lnTo>
                    <a:pt x="24384" y="27533"/>
                  </a:lnTo>
                  <a:lnTo>
                    <a:pt x="24384" y="77825"/>
                  </a:lnTo>
                  <a:lnTo>
                    <a:pt x="0" y="77825"/>
                  </a:lnTo>
                  <a:lnTo>
                    <a:pt x="0" y="103835"/>
                  </a:lnTo>
                  <a:lnTo>
                    <a:pt x="24384" y="103835"/>
                  </a:lnTo>
                  <a:lnTo>
                    <a:pt x="24384" y="221272"/>
                  </a:lnTo>
                  <a:lnTo>
                    <a:pt x="24676" y="235000"/>
                  </a:lnTo>
                  <a:lnTo>
                    <a:pt x="36576" y="273189"/>
                  </a:lnTo>
                  <a:lnTo>
                    <a:pt x="71628" y="283857"/>
                  </a:lnTo>
                  <a:lnTo>
                    <a:pt x="77609" y="283591"/>
                  </a:lnTo>
                  <a:lnTo>
                    <a:pt x="84010" y="282905"/>
                  </a:lnTo>
                  <a:lnTo>
                    <a:pt x="97536" y="280809"/>
                  </a:lnTo>
                  <a:close/>
                </a:path>
                <a:path w="293369" h="284480">
                  <a:moveTo>
                    <a:pt x="292798" y="152590"/>
                  </a:moveTo>
                  <a:lnTo>
                    <a:pt x="285178" y="106870"/>
                  </a:lnTo>
                  <a:lnTo>
                    <a:pt x="252488" y="78397"/>
                  </a:lnTo>
                  <a:lnTo>
                    <a:pt x="222694" y="73253"/>
                  </a:lnTo>
                  <a:lnTo>
                    <a:pt x="204978" y="74968"/>
                  </a:lnTo>
                  <a:lnTo>
                    <a:pt x="188709" y="80124"/>
                  </a:lnTo>
                  <a:lnTo>
                    <a:pt x="174167" y="88722"/>
                  </a:lnTo>
                  <a:lnTo>
                    <a:pt x="161645" y="100774"/>
                  </a:lnTo>
                  <a:lnTo>
                    <a:pt x="161645" y="0"/>
                  </a:lnTo>
                  <a:lnTo>
                    <a:pt x="126593" y="0"/>
                  </a:lnTo>
                  <a:lnTo>
                    <a:pt x="126593" y="280797"/>
                  </a:lnTo>
                  <a:lnTo>
                    <a:pt x="161645" y="280797"/>
                  </a:lnTo>
                  <a:lnTo>
                    <a:pt x="161645" y="169354"/>
                  </a:lnTo>
                  <a:lnTo>
                    <a:pt x="161950" y="158292"/>
                  </a:lnTo>
                  <a:lnTo>
                    <a:pt x="174599" y="120205"/>
                  </a:lnTo>
                  <a:lnTo>
                    <a:pt x="215074" y="102298"/>
                  </a:lnTo>
                  <a:lnTo>
                    <a:pt x="224790" y="103136"/>
                  </a:lnTo>
                  <a:lnTo>
                    <a:pt x="255270" y="129540"/>
                  </a:lnTo>
                  <a:lnTo>
                    <a:pt x="257746" y="152590"/>
                  </a:lnTo>
                  <a:lnTo>
                    <a:pt x="257746" y="280797"/>
                  </a:lnTo>
                  <a:lnTo>
                    <a:pt x="292798" y="280797"/>
                  </a:lnTo>
                  <a:lnTo>
                    <a:pt x="292798" y="152590"/>
                  </a:lnTo>
                  <a:close/>
                </a:path>
              </a:pathLst>
            </a:custGeom>
            <a:solidFill>
              <a:srgbClr val="000000"/>
            </a:solidFill>
          </p:spPr>
          <p:txBody>
            <a:bodyPr wrap="square" lIns="0" tIns="0" rIns="0" bIns="0" rtlCol="0"/>
            <a:lstStyle/>
            <a:p>
              <a:endParaRPr/>
            </a:p>
          </p:txBody>
        </p:sp>
        <p:pic>
          <p:nvPicPr>
            <p:cNvPr id="53" name="object 53"/>
            <p:cNvPicPr/>
            <p:nvPr/>
          </p:nvPicPr>
          <p:blipFill>
            <a:blip r:embed="rId23"/>
            <a:stretch>
              <a:fillRect/>
            </a:stretch>
          </p:blipFill>
          <p:spPr>
            <a:xfrm>
              <a:off x="2871758" y="2123038"/>
              <a:ext cx="165483" cy="187166"/>
            </a:xfrm>
            <a:prstGeom prst="rect">
              <a:avLst/>
            </a:prstGeom>
          </p:spPr>
        </p:pic>
      </p:grpSp>
      <p:grpSp>
        <p:nvGrpSpPr>
          <p:cNvPr id="54" name="object 54"/>
          <p:cNvGrpSpPr/>
          <p:nvPr/>
        </p:nvGrpSpPr>
        <p:grpSpPr>
          <a:xfrm>
            <a:off x="3360589" y="2058408"/>
            <a:ext cx="779426" cy="316566"/>
            <a:chOff x="3208188" y="2058407"/>
            <a:chExt cx="779426" cy="316566"/>
          </a:xfrm>
        </p:grpSpPr>
        <p:sp>
          <p:nvSpPr>
            <p:cNvPr id="55" name="object 55"/>
            <p:cNvSpPr/>
            <p:nvPr/>
          </p:nvSpPr>
          <p:spPr>
            <a:xfrm>
              <a:off x="3208188" y="2058408"/>
              <a:ext cx="148478" cy="248210"/>
            </a:xfrm>
            <a:custGeom>
              <a:avLst/>
              <a:gdLst/>
              <a:ahLst/>
              <a:cxnLst/>
              <a:rect l="l" t="t" r="r" b="b"/>
              <a:pathLst>
                <a:path w="168275" h="281305">
                  <a:moveTo>
                    <a:pt x="167830" y="280797"/>
                  </a:moveTo>
                  <a:lnTo>
                    <a:pt x="125063" y="280797"/>
                  </a:lnTo>
                  <a:lnTo>
                    <a:pt x="58007" y="177069"/>
                  </a:lnTo>
                  <a:lnTo>
                    <a:pt x="33528" y="199929"/>
                  </a:lnTo>
                  <a:lnTo>
                    <a:pt x="33528" y="280797"/>
                  </a:lnTo>
                  <a:lnTo>
                    <a:pt x="0" y="280797"/>
                  </a:lnTo>
                  <a:lnTo>
                    <a:pt x="0" y="0"/>
                  </a:lnTo>
                  <a:lnTo>
                    <a:pt x="33528" y="0"/>
                  </a:lnTo>
                  <a:lnTo>
                    <a:pt x="33528" y="160210"/>
                  </a:lnTo>
                  <a:lnTo>
                    <a:pt x="114395" y="77819"/>
                  </a:lnTo>
                  <a:lnTo>
                    <a:pt x="160210" y="77819"/>
                  </a:lnTo>
                  <a:lnTo>
                    <a:pt x="82391" y="152590"/>
                  </a:lnTo>
                  <a:lnTo>
                    <a:pt x="167830" y="280797"/>
                  </a:lnTo>
                  <a:close/>
                </a:path>
              </a:pathLst>
            </a:custGeom>
            <a:solidFill>
              <a:srgbClr val="000000"/>
            </a:solidFill>
          </p:spPr>
          <p:txBody>
            <a:bodyPr wrap="square" lIns="0" tIns="0" rIns="0" bIns="0" rtlCol="0"/>
            <a:lstStyle/>
            <a:p>
              <a:endParaRPr/>
            </a:p>
          </p:txBody>
        </p:sp>
        <p:pic>
          <p:nvPicPr>
            <p:cNvPr id="56" name="object 56"/>
            <p:cNvPicPr/>
            <p:nvPr/>
          </p:nvPicPr>
          <p:blipFill>
            <a:blip r:embed="rId24"/>
            <a:stretch>
              <a:fillRect/>
            </a:stretch>
          </p:blipFill>
          <p:spPr>
            <a:xfrm>
              <a:off x="3369720" y="2123038"/>
              <a:ext cx="165566" cy="187166"/>
            </a:xfrm>
            <a:prstGeom prst="rect">
              <a:avLst/>
            </a:prstGeom>
          </p:spPr>
        </p:pic>
        <p:pic>
          <p:nvPicPr>
            <p:cNvPr id="57" name="object 57"/>
            <p:cNvPicPr/>
            <p:nvPr/>
          </p:nvPicPr>
          <p:blipFill>
            <a:blip r:embed="rId25"/>
            <a:stretch>
              <a:fillRect/>
            </a:stretch>
          </p:blipFill>
          <p:spPr>
            <a:xfrm>
              <a:off x="3562181" y="2123038"/>
              <a:ext cx="165483" cy="187166"/>
            </a:xfrm>
            <a:prstGeom prst="rect">
              <a:avLst/>
            </a:prstGeom>
          </p:spPr>
        </p:pic>
        <p:sp>
          <p:nvSpPr>
            <p:cNvPr id="58" name="object 58"/>
            <p:cNvSpPr/>
            <p:nvPr/>
          </p:nvSpPr>
          <p:spPr>
            <a:xfrm>
              <a:off x="3764057" y="2058407"/>
              <a:ext cx="223557" cy="316566"/>
            </a:xfrm>
            <a:custGeom>
              <a:avLst/>
              <a:gdLst/>
              <a:ahLst/>
              <a:cxnLst/>
              <a:rect l="l" t="t" r="r" b="b"/>
              <a:pathLst>
                <a:path w="253364" h="358775">
                  <a:moveTo>
                    <a:pt x="176974" y="177076"/>
                  </a:moveTo>
                  <a:lnTo>
                    <a:pt x="171183" y="136474"/>
                  </a:lnTo>
                  <a:lnTo>
                    <a:pt x="152488" y="100787"/>
                  </a:lnTo>
                  <a:lnTo>
                    <a:pt x="146075" y="93814"/>
                  </a:lnTo>
                  <a:lnTo>
                    <a:pt x="141820" y="90525"/>
                  </a:lnTo>
                  <a:lnTo>
                    <a:pt x="141820" y="177076"/>
                  </a:lnTo>
                  <a:lnTo>
                    <a:pt x="140703" y="196240"/>
                  </a:lnTo>
                  <a:lnTo>
                    <a:pt x="125056" y="238036"/>
                  </a:lnTo>
                  <a:lnTo>
                    <a:pt x="85432" y="256425"/>
                  </a:lnTo>
                  <a:lnTo>
                    <a:pt x="75196" y="255257"/>
                  </a:lnTo>
                  <a:lnTo>
                    <a:pt x="40398" y="227482"/>
                  </a:lnTo>
                  <a:lnTo>
                    <a:pt x="32004" y="180124"/>
                  </a:lnTo>
                  <a:lnTo>
                    <a:pt x="33121" y="161785"/>
                  </a:lnTo>
                  <a:lnTo>
                    <a:pt x="48856" y="120599"/>
                  </a:lnTo>
                  <a:lnTo>
                    <a:pt x="71513" y="103835"/>
                  </a:lnTo>
                  <a:lnTo>
                    <a:pt x="76720" y="101942"/>
                  </a:lnTo>
                  <a:lnTo>
                    <a:pt x="86956" y="100787"/>
                  </a:lnTo>
                  <a:lnTo>
                    <a:pt x="97840" y="101930"/>
                  </a:lnTo>
                  <a:lnTo>
                    <a:pt x="107721" y="105359"/>
                  </a:lnTo>
                  <a:lnTo>
                    <a:pt x="137439" y="143459"/>
                  </a:lnTo>
                  <a:lnTo>
                    <a:pt x="141820" y="177076"/>
                  </a:lnTo>
                  <a:lnTo>
                    <a:pt x="141820" y="90525"/>
                  </a:lnTo>
                  <a:lnTo>
                    <a:pt x="103822" y="74117"/>
                  </a:lnTo>
                  <a:lnTo>
                    <a:pt x="91528" y="73253"/>
                  </a:lnTo>
                  <a:lnTo>
                    <a:pt x="81546" y="73799"/>
                  </a:lnTo>
                  <a:lnTo>
                    <a:pt x="43662" y="90068"/>
                  </a:lnTo>
                  <a:lnTo>
                    <a:pt x="32004" y="103835"/>
                  </a:lnTo>
                  <a:lnTo>
                    <a:pt x="32004" y="77825"/>
                  </a:lnTo>
                  <a:lnTo>
                    <a:pt x="0" y="77825"/>
                  </a:lnTo>
                  <a:lnTo>
                    <a:pt x="0" y="358622"/>
                  </a:lnTo>
                  <a:lnTo>
                    <a:pt x="35052" y="358622"/>
                  </a:lnTo>
                  <a:lnTo>
                    <a:pt x="35052" y="259473"/>
                  </a:lnTo>
                  <a:lnTo>
                    <a:pt x="39916" y="264896"/>
                  </a:lnTo>
                  <a:lnTo>
                    <a:pt x="79857" y="284822"/>
                  </a:lnTo>
                  <a:lnTo>
                    <a:pt x="88480" y="285381"/>
                  </a:lnTo>
                  <a:lnTo>
                    <a:pt x="99885" y="284518"/>
                  </a:lnTo>
                  <a:lnTo>
                    <a:pt x="143294" y="264185"/>
                  </a:lnTo>
                  <a:lnTo>
                    <a:pt x="151307" y="256425"/>
                  </a:lnTo>
                  <a:lnTo>
                    <a:pt x="152349" y="255422"/>
                  </a:lnTo>
                  <a:lnTo>
                    <a:pt x="170535" y="220586"/>
                  </a:lnTo>
                  <a:lnTo>
                    <a:pt x="176161" y="192532"/>
                  </a:lnTo>
                  <a:lnTo>
                    <a:pt x="176974" y="177076"/>
                  </a:lnTo>
                  <a:close/>
                </a:path>
                <a:path w="253364" h="358775">
                  <a:moveTo>
                    <a:pt x="253263" y="77825"/>
                  </a:moveTo>
                  <a:lnTo>
                    <a:pt x="218109" y="77825"/>
                  </a:lnTo>
                  <a:lnTo>
                    <a:pt x="218109" y="280797"/>
                  </a:lnTo>
                  <a:lnTo>
                    <a:pt x="253263" y="280797"/>
                  </a:lnTo>
                  <a:lnTo>
                    <a:pt x="253263" y="77825"/>
                  </a:lnTo>
                  <a:close/>
                </a:path>
                <a:path w="253364" h="358775">
                  <a:moveTo>
                    <a:pt x="253263" y="0"/>
                  </a:moveTo>
                  <a:lnTo>
                    <a:pt x="218109" y="0"/>
                  </a:lnTo>
                  <a:lnTo>
                    <a:pt x="218109" y="39725"/>
                  </a:lnTo>
                  <a:lnTo>
                    <a:pt x="253263" y="39725"/>
                  </a:lnTo>
                  <a:lnTo>
                    <a:pt x="253263" y="0"/>
                  </a:lnTo>
                  <a:close/>
                </a:path>
              </a:pathLst>
            </a:custGeom>
            <a:solidFill>
              <a:srgbClr val="000000"/>
            </a:solidFill>
          </p:spPr>
          <p:txBody>
            <a:bodyPr wrap="square" lIns="0" tIns="0" rIns="0" bIns="0" rtlCol="0"/>
            <a:lstStyle/>
            <a:p>
              <a:endParaRPr/>
            </a:p>
          </p:txBody>
        </p:sp>
      </p:grpSp>
      <p:grpSp>
        <p:nvGrpSpPr>
          <p:cNvPr id="59" name="object 59"/>
          <p:cNvGrpSpPr/>
          <p:nvPr/>
        </p:nvGrpSpPr>
        <p:grpSpPr>
          <a:xfrm>
            <a:off x="4185649" y="2123039"/>
            <a:ext cx="337801" cy="256054"/>
            <a:chOff x="4033248" y="2123038"/>
            <a:chExt cx="337801" cy="256054"/>
          </a:xfrm>
        </p:grpSpPr>
        <p:pic>
          <p:nvPicPr>
            <p:cNvPr id="60" name="object 60"/>
            <p:cNvPicPr/>
            <p:nvPr/>
          </p:nvPicPr>
          <p:blipFill>
            <a:blip r:embed="rId26"/>
            <a:stretch>
              <a:fillRect/>
            </a:stretch>
          </p:blipFill>
          <p:spPr>
            <a:xfrm>
              <a:off x="4033248" y="2123038"/>
              <a:ext cx="145312" cy="183131"/>
            </a:xfrm>
            <a:prstGeom prst="rect">
              <a:avLst/>
            </a:prstGeom>
          </p:spPr>
        </p:pic>
        <p:sp>
          <p:nvSpPr>
            <p:cNvPr id="61" name="object 61"/>
            <p:cNvSpPr/>
            <p:nvPr/>
          </p:nvSpPr>
          <p:spPr>
            <a:xfrm>
              <a:off x="4213607" y="2123038"/>
              <a:ext cx="157443" cy="256054"/>
            </a:xfrm>
            <a:custGeom>
              <a:avLst/>
              <a:gdLst/>
              <a:ahLst/>
              <a:cxnLst/>
              <a:rect l="l" t="t" r="r" b="b"/>
              <a:pathLst>
                <a:path w="178435" h="290194">
                  <a:moveTo>
                    <a:pt x="86963" y="207549"/>
                  </a:moveTo>
                  <a:lnTo>
                    <a:pt x="35434" y="190150"/>
                  </a:lnTo>
                  <a:lnTo>
                    <a:pt x="5715" y="144017"/>
                  </a:lnTo>
                  <a:lnTo>
                    <a:pt x="0" y="105346"/>
                  </a:lnTo>
                  <a:lnTo>
                    <a:pt x="595" y="90741"/>
                  </a:lnTo>
                  <a:lnTo>
                    <a:pt x="10668" y="51911"/>
                  </a:lnTo>
                  <a:lnTo>
                    <a:pt x="41148" y="13715"/>
                  </a:lnTo>
                  <a:lnTo>
                    <a:pt x="88487" y="0"/>
                  </a:lnTo>
                  <a:lnTo>
                    <a:pt x="105036" y="1739"/>
                  </a:lnTo>
                  <a:lnTo>
                    <a:pt x="120300" y="7060"/>
                  </a:lnTo>
                  <a:lnTo>
                    <a:pt x="134135" y="16113"/>
                  </a:lnTo>
                  <a:lnTo>
                    <a:pt x="146399" y="29051"/>
                  </a:lnTo>
                  <a:lnTo>
                    <a:pt x="90011" y="29051"/>
                  </a:lnTo>
                  <a:lnTo>
                    <a:pt x="79114" y="30194"/>
                  </a:lnTo>
                  <a:lnTo>
                    <a:pt x="44686" y="57651"/>
                  </a:lnTo>
                  <a:lnTo>
                    <a:pt x="35052" y="102298"/>
                  </a:lnTo>
                  <a:lnTo>
                    <a:pt x="36171" y="120562"/>
                  </a:lnTo>
                  <a:lnTo>
                    <a:pt x="51816" y="160210"/>
                  </a:lnTo>
                  <a:lnTo>
                    <a:pt x="91535" y="178498"/>
                  </a:lnTo>
                  <a:lnTo>
                    <a:pt x="178403" y="178498"/>
                  </a:lnTo>
                  <a:lnTo>
                    <a:pt x="178403" y="180022"/>
                  </a:lnTo>
                  <a:lnTo>
                    <a:pt x="143351" y="180022"/>
                  </a:lnTo>
                  <a:lnTo>
                    <a:pt x="131325" y="192079"/>
                  </a:lnTo>
                  <a:lnTo>
                    <a:pt x="118014" y="200679"/>
                  </a:lnTo>
                  <a:lnTo>
                    <a:pt x="103274" y="205833"/>
                  </a:lnTo>
                  <a:lnTo>
                    <a:pt x="86963" y="207549"/>
                  </a:lnTo>
                  <a:close/>
                </a:path>
                <a:path w="178435" h="290194">
                  <a:moveTo>
                    <a:pt x="178403" y="178498"/>
                  </a:moveTo>
                  <a:lnTo>
                    <a:pt x="91535" y="178498"/>
                  </a:lnTo>
                  <a:lnTo>
                    <a:pt x="102655" y="177355"/>
                  </a:lnTo>
                  <a:lnTo>
                    <a:pt x="113061" y="173926"/>
                  </a:lnTo>
                  <a:lnTo>
                    <a:pt x="142779" y="137159"/>
                  </a:lnTo>
                  <a:lnTo>
                    <a:pt x="146324" y="105346"/>
                  </a:lnTo>
                  <a:lnTo>
                    <a:pt x="146322" y="102298"/>
                  </a:lnTo>
                  <a:lnTo>
                    <a:pt x="137380" y="57627"/>
                  </a:lnTo>
                  <a:lnTo>
                    <a:pt x="101131" y="30194"/>
                  </a:lnTo>
                  <a:lnTo>
                    <a:pt x="90011" y="29051"/>
                  </a:lnTo>
                  <a:lnTo>
                    <a:pt x="146399" y="29051"/>
                  </a:lnTo>
                  <a:lnTo>
                    <a:pt x="146399" y="4571"/>
                  </a:lnTo>
                  <a:lnTo>
                    <a:pt x="178403" y="4571"/>
                  </a:lnTo>
                  <a:lnTo>
                    <a:pt x="178403" y="178498"/>
                  </a:lnTo>
                  <a:close/>
                </a:path>
                <a:path w="178435" h="290194">
                  <a:moveTo>
                    <a:pt x="160207" y="260889"/>
                  </a:moveTo>
                  <a:lnTo>
                    <a:pt x="86963" y="260889"/>
                  </a:lnTo>
                  <a:lnTo>
                    <a:pt x="97821" y="260318"/>
                  </a:lnTo>
                  <a:lnTo>
                    <a:pt x="107537" y="258603"/>
                  </a:lnTo>
                  <a:lnTo>
                    <a:pt x="138969" y="232886"/>
                  </a:lnTo>
                  <a:lnTo>
                    <a:pt x="143351" y="180022"/>
                  </a:lnTo>
                  <a:lnTo>
                    <a:pt x="178403" y="180022"/>
                  </a:lnTo>
                  <a:lnTo>
                    <a:pt x="176117" y="220491"/>
                  </a:lnTo>
                  <a:lnTo>
                    <a:pt x="163853" y="256666"/>
                  </a:lnTo>
                  <a:lnTo>
                    <a:pt x="160207" y="260889"/>
                  </a:lnTo>
                  <a:close/>
                </a:path>
                <a:path w="178435" h="290194">
                  <a:moveTo>
                    <a:pt x="86963" y="289940"/>
                  </a:moveTo>
                  <a:lnTo>
                    <a:pt x="40363" y="280296"/>
                  </a:lnTo>
                  <a:lnTo>
                    <a:pt x="11811" y="252710"/>
                  </a:lnTo>
                  <a:lnTo>
                    <a:pt x="6096" y="224313"/>
                  </a:lnTo>
                  <a:lnTo>
                    <a:pt x="39624" y="228885"/>
                  </a:lnTo>
                  <a:lnTo>
                    <a:pt x="41314" y="236315"/>
                  </a:lnTo>
                  <a:lnTo>
                    <a:pt x="44005" y="242601"/>
                  </a:lnTo>
                  <a:lnTo>
                    <a:pt x="86963" y="260889"/>
                  </a:lnTo>
                  <a:lnTo>
                    <a:pt x="160207" y="260889"/>
                  </a:lnTo>
                  <a:lnTo>
                    <a:pt x="156876" y="264747"/>
                  </a:lnTo>
                  <a:lnTo>
                    <a:pt x="115157" y="286702"/>
                  </a:lnTo>
                  <a:lnTo>
                    <a:pt x="101488" y="289107"/>
                  </a:lnTo>
                  <a:lnTo>
                    <a:pt x="86963" y="289940"/>
                  </a:lnTo>
                  <a:close/>
                </a:path>
              </a:pathLst>
            </a:custGeom>
            <a:solidFill>
              <a:srgbClr val="000000"/>
            </a:solidFill>
          </p:spPr>
          <p:txBody>
            <a:bodyPr wrap="square" lIns="0" tIns="0" rIns="0" bIns="0" rtlCol="0"/>
            <a:lstStyle/>
            <a:p>
              <a:endParaRPr/>
            </a:p>
          </p:txBody>
        </p:sp>
      </p:grpSp>
      <p:grpSp>
        <p:nvGrpSpPr>
          <p:cNvPr id="62" name="object 62"/>
          <p:cNvGrpSpPr/>
          <p:nvPr/>
        </p:nvGrpSpPr>
        <p:grpSpPr>
          <a:xfrm>
            <a:off x="4693024" y="2054459"/>
            <a:ext cx="289812" cy="255745"/>
            <a:chOff x="4540623" y="2054458"/>
            <a:chExt cx="289812" cy="255745"/>
          </a:xfrm>
        </p:grpSpPr>
        <p:pic>
          <p:nvPicPr>
            <p:cNvPr id="63" name="object 63"/>
            <p:cNvPicPr/>
            <p:nvPr/>
          </p:nvPicPr>
          <p:blipFill>
            <a:blip r:embed="rId27"/>
            <a:stretch>
              <a:fillRect/>
            </a:stretch>
          </p:blipFill>
          <p:spPr>
            <a:xfrm>
              <a:off x="4540623" y="2123038"/>
              <a:ext cx="168256" cy="187166"/>
            </a:xfrm>
            <a:prstGeom prst="rect">
              <a:avLst/>
            </a:prstGeom>
          </p:spPr>
        </p:pic>
        <p:sp>
          <p:nvSpPr>
            <p:cNvPr id="64" name="object 64"/>
            <p:cNvSpPr/>
            <p:nvPr/>
          </p:nvSpPr>
          <p:spPr>
            <a:xfrm>
              <a:off x="4725100" y="2054458"/>
              <a:ext cx="105335" cy="252132"/>
            </a:xfrm>
            <a:custGeom>
              <a:avLst/>
              <a:gdLst/>
              <a:ahLst/>
              <a:cxnLst/>
              <a:rect l="l" t="t" r="r" b="b"/>
              <a:pathLst>
                <a:path w="119379" h="285750">
                  <a:moveTo>
                    <a:pt x="64103" y="285273"/>
                  </a:moveTo>
                  <a:lnTo>
                    <a:pt x="30479" y="285273"/>
                  </a:lnTo>
                  <a:lnTo>
                    <a:pt x="30479" y="108299"/>
                  </a:lnTo>
                  <a:lnTo>
                    <a:pt x="0" y="108299"/>
                  </a:lnTo>
                  <a:lnTo>
                    <a:pt x="0" y="82391"/>
                  </a:lnTo>
                  <a:lnTo>
                    <a:pt x="30479" y="82391"/>
                  </a:lnTo>
                  <a:lnTo>
                    <a:pt x="30479" y="61055"/>
                  </a:lnTo>
                  <a:lnTo>
                    <a:pt x="40469" y="17907"/>
                  </a:lnTo>
                  <a:lnTo>
                    <a:pt x="76128" y="547"/>
                  </a:lnTo>
                  <a:lnTo>
                    <a:pt x="86963" y="0"/>
                  </a:lnTo>
                  <a:lnTo>
                    <a:pt x="94106" y="261"/>
                  </a:lnTo>
                  <a:lnTo>
                    <a:pt x="101822" y="952"/>
                  </a:lnTo>
                  <a:lnTo>
                    <a:pt x="118967" y="3048"/>
                  </a:lnTo>
                  <a:lnTo>
                    <a:pt x="112871" y="33528"/>
                  </a:lnTo>
                  <a:lnTo>
                    <a:pt x="106775" y="32004"/>
                  </a:lnTo>
                  <a:lnTo>
                    <a:pt x="82391" y="32004"/>
                  </a:lnTo>
                  <a:lnTo>
                    <a:pt x="74771" y="33528"/>
                  </a:lnTo>
                  <a:lnTo>
                    <a:pt x="70199" y="38100"/>
                  </a:lnTo>
                  <a:lnTo>
                    <a:pt x="67151" y="42767"/>
                  </a:lnTo>
                  <a:lnTo>
                    <a:pt x="64103" y="50387"/>
                  </a:lnTo>
                  <a:lnTo>
                    <a:pt x="64103" y="82391"/>
                  </a:lnTo>
                  <a:lnTo>
                    <a:pt x="103727" y="82391"/>
                  </a:lnTo>
                  <a:lnTo>
                    <a:pt x="103727" y="108299"/>
                  </a:lnTo>
                  <a:lnTo>
                    <a:pt x="64103" y="108299"/>
                  </a:lnTo>
                  <a:lnTo>
                    <a:pt x="64103" y="285273"/>
                  </a:lnTo>
                  <a:close/>
                </a:path>
              </a:pathLst>
            </a:custGeom>
            <a:solidFill>
              <a:srgbClr val="000000"/>
            </a:solidFill>
          </p:spPr>
          <p:txBody>
            <a:bodyPr wrap="square" lIns="0" tIns="0" rIns="0" bIns="0" rtlCol="0"/>
            <a:lstStyle/>
            <a:p>
              <a:endParaRPr/>
            </a:p>
          </p:txBody>
        </p:sp>
      </p:grpSp>
      <p:pic>
        <p:nvPicPr>
          <p:cNvPr id="65" name="object 65"/>
          <p:cNvPicPr/>
          <p:nvPr/>
        </p:nvPicPr>
        <p:blipFill>
          <a:blip r:embed="rId28"/>
          <a:stretch>
            <a:fillRect/>
          </a:stretch>
        </p:blipFill>
        <p:spPr>
          <a:xfrm>
            <a:off x="5114337" y="2058409"/>
            <a:ext cx="1520862" cy="320460"/>
          </a:xfrm>
          <a:prstGeom prst="rect">
            <a:avLst/>
          </a:prstGeom>
        </p:spPr>
      </p:pic>
      <p:grpSp>
        <p:nvGrpSpPr>
          <p:cNvPr id="66" name="object 66"/>
          <p:cNvGrpSpPr/>
          <p:nvPr/>
        </p:nvGrpSpPr>
        <p:grpSpPr>
          <a:xfrm>
            <a:off x="6796732" y="2063786"/>
            <a:ext cx="1060552" cy="246418"/>
            <a:chOff x="6644332" y="2063786"/>
            <a:chExt cx="1060552" cy="246418"/>
          </a:xfrm>
        </p:grpSpPr>
        <p:sp>
          <p:nvSpPr>
            <p:cNvPr id="67" name="object 67"/>
            <p:cNvSpPr/>
            <p:nvPr/>
          </p:nvSpPr>
          <p:spPr>
            <a:xfrm>
              <a:off x="6644332" y="2127072"/>
              <a:ext cx="246529" cy="179294"/>
            </a:xfrm>
            <a:custGeom>
              <a:avLst/>
              <a:gdLst/>
              <a:ahLst/>
              <a:cxnLst/>
              <a:rect l="l" t="t" r="r" b="b"/>
              <a:pathLst>
                <a:path w="279400" h="203200">
                  <a:moveTo>
                    <a:pt x="215074" y="202977"/>
                  </a:moveTo>
                  <a:lnTo>
                    <a:pt x="179927" y="202977"/>
                  </a:lnTo>
                  <a:lnTo>
                    <a:pt x="147923" y="80867"/>
                  </a:lnTo>
                  <a:lnTo>
                    <a:pt x="138779" y="47339"/>
                  </a:lnTo>
                  <a:lnTo>
                    <a:pt x="99155" y="202977"/>
                  </a:lnTo>
                  <a:lnTo>
                    <a:pt x="62483" y="202977"/>
                  </a:lnTo>
                  <a:lnTo>
                    <a:pt x="0" y="0"/>
                  </a:lnTo>
                  <a:lnTo>
                    <a:pt x="36575" y="0"/>
                  </a:lnTo>
                  <a:lnTo>
                    <a:pt x="68579" y="117538"/>
                  </a:lnTo>
                  <a:lnTo>
                    <a:pt x="80771" y="160210"/>
                  </a:lnTo>
                  <a:lnTo>
                    <a:pt x="81367" y="156781"/>
                  </a:lnTo>
                  <a:lnTo>
                    <a:pt x="83248" y="148780"/>
                  </a:lnTo>
                  <a:lnTo>
                    <a:pt x="86558" y="136207"/>
                  </a:lnTo>
                  <a:lnTo>
                    <a:pt x="91439" y="119062"/>
                  </a:lnTo>
                  <a:lnTo>
                    <a:pt x="123539" y="0"/>
                  </a:lnTo>
                  <a:lnTo>
                    <a:pt x="158591" y="0"/>
                  </a:lnTo>
                  <a:lnTo>
                    <a:pt x="189071" y="117538"/>
                  </a:lnTo>
                  <a:lnTo>
                    <a:pt x="198215" y="155638"/>
                  </a:lnTo>
                  <a:lnTo>
                    <a:pt x="210502" y="117538"/>
                  </a:lnTo>
                  <a:lnTo>
                    <a:pt x="245554" y="0"/>
                  </a:lnTo>
                  <a:lnTo>
                    <a:pt x="279082" y="0"/>
                  </a:lnTo>
                  <a:lnTo>
                    <a:pt x="215074" y="202977"/>
                  </a:lnTo>
                  <a:close/>
                </a:path>
              </a:pathLst>
            </a:custGeom>
            <a:solidFill>
              <a:srgbClr val="000000"/>
            </a:solidFill>
          </p:spPr>
          <p:txBody>
            <a:bodyPr wrap="square" lIns="0" tIns="0" rIns="0" bIns="0" rtlCol="0"/>
            <a:lstStyle/>
            <a:p>
              <a:endParaRPr/>
            </a:p>
          </p:txBody>
        </p:sp>
        <p:pic>
          <p:nvPicPr>
            <p:cNvPr id="68" name="object 68"/>
            <p:cNvPicPr/>
            <p:nvPr/>
          </p:nvPicPr>
          <p:blipFill>
            <a:blip r:embed="rId29"/>
            <a:stretch>
              <a:fillRect/>
            </a:stretch>
          </p:blipFill>
          <p:spPr>
            <a:xfrm>
              <a:off x="6905372" y="2123039"/>
              <a:ext cx="165566" cy="187166"/>
            </a:xfrm>
            <a:prstGeom prst="rect">
              <a:avLst/>
            </a:prstGeom>
          </p:spPr>
        </p:pic>
        <p:pic>
          <p:nvPicPr>
            <p:cNvPr id="69" name="object 69"/>
            <p:cNvPicPr/>
            <p:nvPr/>
          </p:nvPicPr>
          <p:blipFill>
            <a:blip r:embed="rId30"/>
            <a:stretch>
              <a:fillRect/>
            </a:stretch>
          </p:blipFill>
          <p:spPr>
            <a:xfrm>
              <a:off x="7095144" y="2123039"/>
              <a:ext cx="149430" cy="187166"/>
            </a:xfrm>
            <a:prstGeom prst="rect">
              <a:avLst/>
            </a:prstGeom>
          </p:spPr>
        </p:pic>
        <p:sp>
          <p:nvSpPr>
            <p:cNvPr id="70" name="object 70"/>
            <p:cNvSpPr/>
            <p:nvPr/>
          </p:nvSpPr>
          <p:spPr>
            <a:xfrm>
              <a:off x="7263485" y="2063786"/>
              <a:ext cx="87406" cy="245409"/>
            </a:xfrm>
            <a:custGeom>
              <a:avLst/>
              <a:gdLst/>
              <a:ahLst/>
              <a:cxnLst/>
              <a:rect l="l" t="t" r="r" b="b"/>
              <a:pathLst>
                <a:path w="99059" h="278130">
                  <a:moveTo>
                    <a:pt x="73152" y="277748"/>
                  </a:moveTo>
                  <a:lnTo>
                    <a:pt x="36576" y="267080"/>
                  </a:lnTo>
                  <a:lnTo>
                    <a:pt x="26169" y="228900"/>
                  </a:lnTo>
                  <a:lnTo>
                    <a:pt x="25908" y="215169"/>
                  </a:lnTo>
                  <a:lnTo>
                    <a:pt x="25908" y="97726"/>
                  </a:lnTo>
                  <a:lnTo>
                    <a:pt x="0" y="97726"/>
                  </a:lnTo>
                  <a:lnTo>
                    <a:pt x="0" y="71723"/>
                  </a:lnTo>
                  <a:lnTo>
                    <a:pt x="25908" y="71723"/>
                  </a:lnTo>
                  <a:lnTo>
                    <a:pt x="25908" y="21431"/>
                  </a:lnTo>
                  <a:lnTo>
                    <a:pt x="59436" y="0"/>
                  </a:lnTo>
                  <a:lnTo>
                    <a:pt x="59436" y="71723"/>
                  </a:lnTo>
                  <a:lnTo>
                    <a:pt x="94488" y="71723"/>
                  </a:lnTo>
                  <a:lnTo>
                    <a:pt x="94488" y="97726"/>
                  </a:lnTo>
                  <a:lnTo>
                    <a:pt x="59436" y="97726"/>
                  </a:lnTo>
                  <a:lnTo>
                    <a:pt x="59436" y="233457"/>
                  </a:lnTo>
                  <a:lnTo>
                    <a:pt x="60960" y="236505"/>
                  </a:lnTo>
                  <a:lnTo>
                    <a:pt x="62484" y="238029"/>
                  </a:lnTo>
                  <a:lnTo>
                    <a:pt x="64008" y="241077"/>
                  </a:lnTo>
                  <a:lnTo>
                    <a:pt x="73152" y="245649"/>
                  </a:lnTo>
                  <a:lnTo>
                    <a:pt x="82296" y="245649"/>
                  </a:lnTo>
                  <a:lnTo>
                    <a:pt x="88392" y="244125"/>
                  </a:lnTo>
                  <a:lnTo>
                    <a:pt x="94488" y="244125"/>
                  </a:lnTo>
                  <a:lnTo>
                    <a:pt x="99060" y="274700"/>
                  </a:lnTo>
                  <a:lnTo>
                    <a:pt x="85534" y="276796"/>
                  </a:lnTo>
                  <a:lnTo>
                    <a:pt x="79128" y="277487"/>
                  </a:lnTo>
                  <a:lnTo>
                    <a:pt x="73152" y="277748"/>
                  </a:lnTo>
                  <a:close/>
                </a:path>
              </a:pathLst>
            </a:custGeom>
            <a:solidFill>
              <a:srgbClr val="000000"/>
            </a:solidFill>
          </p:spPr>
          <p:txBody>
            <a:bodyPr wrap="square" lIns="0" tIns="0" rIns="0" bIns="0" rtlCol="0"/>
            <a:lstStyle/>
            <a:p>
              <a:endParaRPr/>
            </a:p>
          </p:txBody>
        </p:sp>
        <p:pic>
          <p:nvPicPr>
            <p:cNvPr id="71" name="object 71"/>
            <p:cNvPicPr/>
            <p:nvPr/>
          </p:nvPicPr>
          <p:blipFill>
            <a:blip r:embed="rId31"/>
            <a:stretch>
              <a:fillRect/>
            </a:stretch>
          </p:blipFill>
          <p:spPr>
            <a:xfrm>
              <a:off x="7365767" y="2123038"/>
              <a:ext cx="165483" cy="187166"/>
            </a:xfrm>
            <a:prstGeom prst="rect">
              <a:avLst/>
            </a:prstGeom>
          </p:spPr>
        </p:pic>
        <p:pic>
          <p:nvPicPr>
            <p:cNvPr id="72" name="object 72"/>
            <p:cNvPicPr/>
            <p:nvPr/>
          </p:nvPicPr>
          <p:blipFill>
            <a:blip r:embed="rId32"/>
            <a:stretch>
              <a:fillRect/>
            </a:stretch>
          </p:blipFill>
          <p:spPr>
            <a:xfrm>
              <a:off x="7555454" y="2123038"/>
              <a:ext cx="149430" cy="187166"/>
            </a:xfrm>
            <a:prstGeom prst="rect">
              <a:avLst/>
            </a:prstGeom>
          </p:spPr>
        </p:pic>
      </p:grpSp>
      <p:sp>
        <p:nvSpPr>
          <p:cNvPr id="73" name="object 73"/>
          <p:cNvSpPr/>
          <p:nvPr/>
        </p:nvSpPr>
        <p:spPr>
          <a:xfrm>
            <a:off x="8025530" y="2058409"/>
            <a:ext cx="31376" cy="248210"/>
          </a:xfrm>
          <a:custGeom>
            <a:avLst/>
            <a:gdLst/>
            <a:ahLst/>
            <a:cxnLst/>
            <a:rect l="l" t="t" r="r" b="b"/>
            <a:pathLst>
              <a:path w="35559" h="281305">
                <a:moveTo>
                  <a:pt x="35153" y="77825"/>
                </a:moveTo>
                <a:lnTo>
                  <a:pt x="0" y="77825"/>
                </a:lnTo>
                <a:lnTo>
                  <a:pt x="0" y="280797"/>
                </a:lnTo>
                <a:lnTo>
                  <a:pt x="35153" y="280797"/>
                </a:lnTo>
                <a:lnTo>
                  <a:pt x="35153" y="77825"/>
                </a:lnTo>
                <a:close/>
              </a:path>
              <a:path w="35559" h="281305">
                <a:moveTo>
                  <a:pt x="35153" y="0"/>
                </a:moveTo>
                <a:lnTo>
                  <a:pt x="0" y="0"/>
                </a:lnTo>
                <a:lnTo>
                  <a:pt x="0" y="39725"/>
                </a:lnTo>
                <a:lnTo>
                  <a:pt x="35153" y="39725"/>
                </a:lnTo>
                <a:lnTo>
                  <a:pt x="35153" y="0"/>
                </a:lnTo>
                <a:close/>
              </a:path>
            </a:pathLst>
          </a:custGeom>
          <a:solidFill>
            <a:srgbClr val="000000"/>
          </a:solidFill>
        </p:spPr>
        <p:txBody>
          <a:bodyPr wrap="square" lIns="0" tIns="0" rIns="0" bIns="0" rtlCol="0"/>
          <a:lstStyle/>
          <a:p>
            <a:endParaRPr/>
          </a:p>
        </p:txBody>
      </p:sp>
      <p:pic>
        <p:nvPicPr>
          <p:cNvPr id="74" name="object 74"/>
          <p:cNvPicPr/>
          <p:nvPr/>
        </p:nvPicPr>
        <p:blipFill>
          <a:blip r:embed="rId33"/>
          <a:stretch>
            <a:fillRect/>
          </a:stretch>
        </p:blipFill>
        <p:spPr>
          <a:xfrm>
            <a:off x="8102188" y="2123039"/>
            <a:ext cx="146741" cy="183131"/>
          </a:xfrm>
          <a:prstGeom prst="rect">
            <a:avLst/>
          </a:prstGeom>
        </p:spPr>
      </p:pic>
      <p:pic>
        <p:nvPicPr>
          <p:cNvPr id="75" name="object 75"/>
          <p:cNvPicPr/>
          <p:nvPr/>
        </p:nvPicPr>
        <p:blipFill>
          <a:blip r:embed="rId34"/>
          <a:stretch>
            <a:fillRect/>
          </a:stretch>
        </p:blipFill>
        <p:spPr>
          <a:xfrm>
            <a:off x="975668" y="2537712"/>
            <a:ext cx="165566" cy="187166"/>
          </a:xfrm>
          <a:prstGeom prst="rect">
            <a:avLst/>
          </a:prstGeom>
        </p:spPr>
      </p:pic>
      <p:grpSp>
        <p:nvGrpSpPr>
          <p:cNvPr id="76" name="object 76"/>
          <p:cNvGrpSpPr/>
          <p:nvPr/>
        </p:nvGrpSpPr>
        <p:grpSpPr>
          <a:xfrm>
            <a:off x="1400931" y="2474427"/>
            <a:ext cx="884676" cy="250451"/>
            <a:chOff x="1248531" y="2474426"/>
            <a:chExt cx="884676" cy="250451"/>
          </a:xfrm>
        </p:grpSpPr>
        <p:pic>
          <p:nvPicPr>
            <p:cNvPr id="77" name="object 77"/>
            <p:cNvPicPr/>
            <p:nvPr/>
          </p:nvPicPr>
          <p:blipFill>
            <a:blip r:embed="rId35"/>
            <a:stretch>
              <a:fillRect/>
            </a:stretch>
          </p:blipFill>
          <p:spPr>
            <a:xfrm>
              <a:off x="1248531" y="2537711"/>
              <a:ext cx="337856" cy="187166"/>
            </a:xfrm>
            <a:prstGeom prst="rect">
              <a:avLst/>
            </a:prstGeom>
          </p:spPr>
        </p:pic>
        <p:pic>
          <p:nvPicPr>
            <p:cNvPr id="78" name="object 78"/>
            <p:cNvPicPr/>
            <p:nvPr/>
          </p:nvPicPr>
          <p:blipFill>
            <a:blip r:embed="rId36"/>
            <a:stretch>
              <a:fillRect/>
            </a:stretch>
          </p:blipFill>
          <p:spPr>
            <a:xfrm>
              <a:off x="1622695" y="2537711"/>
              <a:ext cx="145396" cy="183131"/>
            </a:xfrm>
            <a:prstGeom prst="rect">
              <a:avLst/>
            </a:prstGeom>
          </p:spPr>
        </p:pic>
        <p:sp>
          <p:nvSpPr>
            <p:cNvPr id="79" name="object 79"/>
            <p:cNvSpPr/>
            <p:nvPr/>
          </p:nvSpPr>
          <p:spPr>
            <a:xfrm>
              <a:off x="1797675" y="2479805"/>
              <a:ext cx="87966" cy="243728"/>
            </a:xfrm>
            <a:custGeom>
              <a:avLst/>
              <a:gdLst/>
              <a:ahLst/>
              <a:cxnLst/>
              <a:rect l="l" t="t" r="r" b="b"/>
              <a:pathLst>
                <a:path w="99694" h="276225">
                  <a:moveTo>
                    <a:pt x="73247" y="276224"/>
                  </a:moveTo>
                  <a:lnTo>
                    <a:pt x="36671" y="265461"/>
                  </a:lnTo>
                  <a:lnTo>
                    <a:pt x="25957" y="228218"/>
                  </a:lnTo>
                  <a:lnTo>
                    <a:pt x="25907" y="97631"/>
                  </a:lnTo>
                  <a:lnTo>
                    <a:pt x="0" y="97631"/>
                  </a:lnTo>
                  <a:lnTo>
                    <a:pt x="0" y="70199"/>
                  </a:lnTo>
                  <a:lnTo>
                    <a:pt x="25907" y="70199"/>
                  </a:lnTo>
                  <a:lnTo>
                    <a:pt x="25907" y="19811"/>
                  </a:lnTo>
                  <a:lnTo>
                    <a:pt x="59531" y="0"/>
                  </a:lnTo>
                  <a:lnTo>
                    <a:pt x="59531" y="70199"/>
                  </a:lnTo>
                  <a:lnTo>
                    <a:pt x="94583" y="70199"/>
                  </a:lnTo>
                  <a:lnTo>
                    <a:pt x="94583" y="97631"/>
                  </a:lnTo>
                  <a:lnTo>
                    <a:pt x="59531" y="97631"/>
                  </a:lnTo>
                  <a:lnTo>
                    <a:pt x="59531" y="231933"/>
                  </a:lnTo>
                  <a:lnTo>
                    <a:pt x="62579" y="238029"/>
                  </a:lnTo>
                  <a:lnTo>
                    <a:pt x="64103" y="239553"/>
                  </a:lnTo>
                  <a:lnTo>
                    <a:pt x="73247" y="244125"/>
                  </a:lnTo>
                  <a:lnTo>
                    <a:pt x="86963" y="244125"/>
                  </a:lnTo>
                  <a:lnTo>
                    <a:pt x="94583" y="242601"/>
                  </a:lnTo>
                  <a:lnTo>
                    <a:pt x="99155" y="273176"/>
                  </a:lnTo>
                  <a:lnTo>
                    <a:pt x="85629" y="275272"/>
                  </a:lnTo>
                  <a:lnTo>
                    <a:pt x="79224" y="275963"/>
                  </a:lnTo>
                  <a:lnTo>
                    <a:pt x="73247" y="276224"/>
                  </a:lnTo>
                  <a:close/>
                </a:path>
              </a:pathLst>
            </a:custGeom>
            <a:solidFill>
              <a:srgbClr val="000000"/>
            </a:solidFill>
          </p:spPr>
          <p:txBody>
            <a:bodyPr wrap="square" lIns="0" tIns="0" rIns="0" bIns="0" rtlCol="0"/>
            <a:lstStyle/>
            <a:p>
              <a:endParaRPr/>
            </a:p>
          </p:txBody>
        </p:sp>
        <p:pic>
          <p:nvPicPr>
            <p:cNvPr id="80" name="object 80"/>
            <p:cNvPicPr/>
            <p:nvPr/>
          </p:nvPicPr>
          <p:blipFill>
            <a:blip r:embed="rId37"/>
            <a:stretch>
              <a:fillRect/>
            </a:stretch>
          </p:blipFill>
          <p:spPr>
            <a:xfrm>
              <a:off x="1899956" y="2537712"/>
              <a:ext cx="164222" cy="187166"/>
            </a:xfrm>
            <a:prstGeom prst="rect">
              <a:avLst/>
            </a:prstGeom>
          </p:spPr>
        </p:pic>
        <p:sp>
          <p:nvSpPr>
            <p:cNvPr id="81" name="object 81"/>
            <p:cNvSpPr/>
            <p:nvPr/>
          </p:nvSpPr>
          <p:spPr>
            <a:xfrm>
              <a:off x="2101830" y="2474426"/>
              <a:ext cx="31376" cy="246529"/>
            </a:xfrm>
            <a:custGeom>
              <a:avLst/>
              <a:gdLst/>
              <a:ahLst/>
              <a:cxnLst/>
              <a:rect l="l" t="t" r="r" b="b"/>
              <a:pathLst>
                <a:path w="35560" h="279400">
                  <a:moveTo>
                    <a:pt x="35140" y="76301"/>
                  </a:moveTo>
                  <a:lnTo>
                    <a:pt x="0" y="76301"/>
                  </a:lnTo>
                  <a:lnTo>
                    <a:pt x="0" y="279273"/>
                  </a:lnTo>
                  <a:lnTo>
                    <a:pt x="35140" y="279273"/>
                  </a:lnTo>
                  <a:lnTo>
                    <a:pt x="35140" y="76301"/>
                  </a:lnTo>
                  <a:close/>
                </a:path>
                <a:path w="35560" h="279400">
                  <a:moveTo>
                    <a:pt x="35140" y="0"/>
                  </a:moveTo>
                  <a:lnTo>
                    <a:pt x="0" y="0"/>
                  </a:lnTo>
                  <a:lnTo>
                    <a:pt x="0" y="39725"/>
                  </a:lnTo>
                  <a:lnTo>
                    <a:pt x="35140" y="39725"/>
                  </a:lnTo>
                  <a:lnTo>
                    <a:pt x="35140" y="0"/>
                  </a:lnTo>
                  <a:close/>
                </a:path>
              </a:pathLst>
            </a:custGeom>
            <a:solidFill>
              <a:srgbClr val="000000"/>
            </a:solidFill>
          </p:spPr>
          <p:txBody>
            <a:bodyPr wrap="square" lIns="0" tIns="0" rIns="0" bIns="0" rtlCol="0"/>
            <a:lstStyle/>
            <a:p>
              <a:endParaRPr/>
            </a:p>
          </p:txBody>
        </p:sp>
      </p:grpSp>
      <p:grpSp>
        <p:nvGrpSpPr>
          <p:cNvPr id="82" name="object 82"/>
          <p:cNvGrpSpPr/>
          <p:nvPr/>
        </p:nvGrpSpPr>
        <p:grpSpPr>
          <a:xfrm>
            <a:off x="2330963" y="2537712"/>
            <a:ext cx="480480" cy="187166"/>
            <a:chOff x="2178563" y="2537711"/>
            <a:chExt cx="480480" cy="187166"/>
          </a:xfrm>
        </p:grpSpPr>
        <p:pic>
          <p:nvPicPr>
            <p:cNvPr id="83" name="object 83"/>
            <p:cNvPicPr/>
            <p:nvPr/>
          </p:nvPicPr>
          <p:blipFill>
            <a:blip r:embed="rId38"/>
            <a:stretch>
              <a:fillRect/>
            </a:stretch>
          </p:blipFill>
          <p:spPr>
            <a:xfrm>
              <a:off x="2178563" y="2537711"/>
              <a:ext cx="145396" cy="183131"/>
            </a:xfrm>
            <a:prstGeom prst="rect">
              <a:avLst/>
            </a:prstGeom>
          </p:spPr>
        </p:pic>
        <p:pic>
          <p:nvPicPr>
            <p:cNvPr id="84" name="object 84"/>
            <p:cNvPicPr/>
            <p:nvPr/>
          </p:nvPicPr>
          <p:blipFill>
            <a:blip r:embed="rId39"/>
            <a:stretch>
              <a:fillRect/>
            </a:stretch>
          </p:blipFill>
          <p:spPr>
            <a:xfrm>
              <a:off x="2360351" y="2537712"/>
              <a:ext cx="165566" cy="187166"/>
            </a:xfrm>
            <a:prstGeom prst="rect">
              <a:avLst/>
            </a:prstGeom>
          </p:spPr>
        </p:pic>
        <p:pic>
          <p:nvPicPr>
            <p:cNvPr id="85" name="object 85"/>
            <p:cNvPicPr/>
            <p:nvPr/>
          </p:nvPicPr>
          <p:blipFill>
            <a:blip r:embed="rId40"/>
            <a:stretch>
              <a:fillRect/>
            </a:stretch>
          </p:blipFill>
          <p:spPr>
            <a:xfrm>
              <a:off x="2562140" y="2537795"/>
              <a:ext cx="96903" cy="183048"/>
            </a:xfrm>
            <a:prstGeom prst="rect">
              <a:avLst/>
            </a:prstGeom>
          </p:spPr>
        </p:pic>
      </p:grpSp>
      <p:grpSp>
        <p:nvGrpSpPr>
          <p:cNvPr id="86" name="object 86"/>
          <p:cNvGrpSpPr/>
          <p:nvPr/>
        </p:nvGrpSpPr>
        <p:grpSpPr>
          <a:xfrm>
            <a:off x="3053742" y="2479806"/>
            <a:ext cx="273704" cy="245072"/>
            <a:chOff x="2901343" y="2479806"/>
            <a:chExt cx="273704" cy="245072"/>
          </a:xfrm>
        </p:grpSpPr>
        <p:pic>
          <p:nvPicPr>
            <p:cNvPr id="87" name="object 87"/>
            <p:cNvPicPr/>
            <p:nvPr/>
          </p:nvPicPr>
          <p:blipFill>
            <a:blip r:embed="rId41"/>
            <a:stretch>
              <a:fillRect/>
            </a:stretch>
          </p:blipFill>
          <p:spPr>
            <a:xfrm>
              <a:off x="2901343" y="2537712"/>
              <a:ext cx="164222" cy="187166"/>
            </a:xfrm>
            <a:prstGeom prst="rect">
              <a:avLst/>
            </a:prstGeom>
          </p:spPr>
        </p:pic>
        <p:sp>
          <p:nvSpPr>
            <p:cNvPr id="88" name="object 88"/>
            <p:cNvSpPr/>
            <p:nvPr/>
          </p:nvSpPr>
          <p:spPr>
            <a:xfrm>
              <a:off x="3087080" y="2479806"/>
              <a:ext cx="87966" cy="243728"/>
            </a:xfrm>
            <a:custGeom>
              <a:avLst/>
              <a:gdLst/>
              <a:ahLst/>
              <a:cxnLst/>
              <a:rect l="l" t="t" r="r" b="b"/>
              <a:pathLst>
                <a:path w="99695" h="276225">
                  <a:moveTo>
                    <a:pt x="73247" y="276224"/>
                  </a:moveTo>
                  <a:lnTo>
                    <a:pt x="36575" y="265461"/>
                  </a:lnTo>
                  <a:lnTo>
                    <a:pt x="25955" y="228218"/>
                  </a:lnTo>
                  <a:lnTo>
                    <a:pt x="25907" y="97631"/>
                  </a:lnTo>
                  <a:lnTo>
                    <a:pt x="0" y="97631"/>
                  </a:lnTo>
                  <a:lnTo>
                    <a:pt x="0" y="70199"/>
                  </a:lnTo>
                  <a:lnTo>
                    <a:pt x="25907" y="70199"/>
                  </a:lnTo>
                  <a:lnTo>
                    <a:pt x="25907" y="19811"/>
                  </a:lnTo>
                  <a:lnTo>
                    <a:pt x="59435" y="0"/>
                  </a:lnTo>
                  <a:lnTo>
                    <a:pt x="59435" y="70199"/>
                  </a:lnTo>
                  <a:lnTo>
                    <a:pt x="94583" y="70199"/>
                  </a:lnTo>
                  <a:lnTo>
                    <a:pt x="94583" y="97631"/>
                  </a:lnTo>
                  <a:lnTo>
                    <a:pt x="59435" y="97631"/>
                  </a:lnTo>
                  <a:lnTo>
                    <a:pt x="59435" y="231933"/>
                  </a:lnTo>
                  <a:lnTo>
                    <a:pt x="62483" y="238029"/>
                  </a:lnTo>
                  <a:lnTo>
                    <a:pt x="64007" y="239553"/>
                  </a:lnTo>
                  <a:lnTo>
                    <a:pt x="73247" y="244125"/>
                  </a:lnTo>
                  <a:lnTo>
                    <a:pt x="86963" y="244125"/>
                  </a:lnTo>
                  <a:lnTo>
                    <a:pt x="94583" y="242601"/>
                  </a:lnTo>
                  <a:lnTo>
                    <a:pt x="99155" y="273176"/>
                  </a:lnTo>
                  <a:lnTo>
                    <a:pt x="85058" y="275272"/>
                  </a:lnTo>
                  <a:lnTo>
                    <a:pt x="79009" y="275963"/>
                  </a:lnTo>
                  <a:lnTo>
                    <a:pt x="73247" y="276224"/>
                  </a:lnTo>
                  <a:close/>
                </a:path>
              </a:pathLst>
            </a:custGeom>
            <a:solidFill>
              <a:srgbClr val="FF0000"/>
            </a:solidFill>
          </p:spPr>
          <p:txBody>
            <a:bodyPr wrap="square" lIns="0" tIns="0" rIns="0" bIns="0" rtlCol="0"/>
            <a:lstStyle/>
            <a:p>
              <a:endParaRPr/>
            </a:p>
          </p:txBody>
        </p:sp>
      </p:grpSp>
      <p:grpSp>
        <p:nvGrpSpPr>
          <p:cNvPr id="89" name="object 89"/>
          <p:cNvGrpSpPr/>
          <p:nvPr/>
        </p:nvGrpSpPr>
        <p:grpSpPr>
          <a:xfrm>
            <a:off x="3566497" y="2474427"/>
            <a:ext cx="456277" cy="250451"/>
            <a:chOff x="3414095" y="2474426"/>
            <a:chExt cx="456277" cy="250451"/>
          </a:xfrm>
        </p:grpSpPr>
        <p:sp>
          <p:nvSpPr>
            <p:cNvPr id="90" name="object 90"/>
            <p:cNvSpPr/>
            <p:nvPr/>
          </p:nvSpPr>
          <p:spPr>
            <a:xfrm>
              <a:off x="3414095" y="2474426"/>
              <a:ext cx="256054" cy="249331"/>
            </a:xfrm>
            <a:custGeom>
              <a:avLst/>
              <a:gdLst/>
              <a:ahLst/>
              <a:cxnLst/>
              <a:rect l="l" t="t" r="r" b="b"/>
              <a:pathLst>
                <a:path w="290195" h="282575">
                  <a:moveTo>
                    <a:pt x="99148" y="279184"/>
                  </a:moveTo>
                  <a:lnTo>
                    <a:pt x="94576" y="248704"/>
                  </a:lnTo>
                  <a:lnTo>
                    <a:pt x="88392" y="250228"/>
                  </a:lnTo>
                  <a:lnTo>
                    <a:pt x="73152" y="250228"/>
                  </a:lnTo>
                  <a:lnTo>
                    <a:pt x="64008" y="245656"/>
                  </a:lnTo>
                  <a:lnTo>
                    <a:pt x="62484" y="244030"/>
                  </a:lnTo>
                  <a:lnTo>
                    <a:pt x="59436" y="237934"/>
                  </a:lnTo>
                  <a:lnTo>
                    <a:pt x="59436" y="103733"/>
                  </a:lnTo>
                  <a:lnTo>
                    <a:pt x="94576" y="103733"/>
                  </a:lnTo>
                  <a:lnTo>
                    <a:pt x="94576" y="76200"/>
                  </a:lnTo>
                  <a:lnTo>
                    <a:pt x="59436" y="76200"/>
                  </a:lnTo>
                  <a:lnTo>
                    <a:pt x="59436" y="6096"/>
                  </a:lnTo>
                  <a:lnTo>
                    <a:pt x="25908" y="25908"/>
                  </a:lnTo>
                  <a:lnTo>
                    <a:pt x="25908" y="76200"/>
                  </a:lnTo>
                  <a:lnTo>
                    <a:pt x="0" y="76200"/>
                  </a:lnTo>
                  <a:lnTo>
                    <a:pt x="0" y="103733"/>
                  </a:lnTo>
                  <a:lnTo>
                    <a:pt x="25908" y="103733"/>
                  </a:lnTo>
                  <a:lnTo>
                    <a:pt x="25908" y="219646"/>
                  </a:lnTo>
                  <a:lnTo>
                    <a:pt x="26162" y="234238"/>
                  </a:lnTo>
                  <a:lnTo>
                    <a:pt x="36576" y="271564"/>
                  </a:lnTo>
                  <a:lnTo>
                    <a:pt x="73152" y="282232"/>
                  </a:lnTo>
                  <a:lnTo>
                    <a:pt x="79121" y="281965"/>
                  </a:lnTo>
                  <a:lnTo>
                    <a:pt x="85534" y="281279"/>
                  </a:lnTo>
                  <a:lnTo>
                    <a:pt x="99148" y="279184"/>
                  </a:lnTo>
                  <a:close/>
                </a:path>
                <a:path w="290195" h="282575">
                  <a:moveTo>
                    <a:pt x="289839" y="151066"/>
                  </a:moveTo>
                  <a:lnTo>
                    <a:pt x="282219" y="105257"/>
                  </a:lnTo>
                  <a:lnTo>
                    <a:pt x="250164" y="76873"/>
                  </a:lnTo>
                  <a:lnTo>
                    <a:pt x="219646" y="71729"/>
                  </a:lnTo>
                  <a:lnTo>
                    <a:pt x="202184" y="73444"/>
                  </a:lnTo>
                  <a:lnTo>
                    <a:pt x="186309" y="78587"/>
                  </a:lnTo>
                  <a:lnTo>
                    <a:pt x="171843" y="87160"/>
                  </a:lnTo>
                  <a:lnTo>
                    <a:pt x="158686" y="99161"/>
                  </a:lnTo>
                  <a:lnTo>
                    <a:pt x="158686" y="0"/>
                  </a:lnTo>
                  <a:lnTo>
                    <a:pt x="125158" y="0"/>
                  </a:lnTo>
                  <a:lnTo>
                    <a:pt x="125158" y="279273"/>
                  </a:lnTo>
                  <a:lnTo>
                    <a:pt x="158686" y="279273"/>
                  </a:lnTo>
                  <a:lnTo>
                    <a:pt x="158686" y="167830"/>
                  </a:lnTo>
                  <a:lnTo>
                    <a:pt x="158991" y="156972"/>
                  </a:lnTo>
                  <a:lnTo>
                    <a:pt x="172402" y="118872"/>
                  </a:lnTo>
                  <a:lnTo>
                    <a:pt x="212026" y="102209"/>
                  </a:lnTo>
                  <a:lnTo>
                    <a:pt x="221754" y="102806"/>
                  </a:lnTo>
                  <a:lnTo>
                    <a:pt x="252310" y="128587"/>
                  </a:lnTo>
                  <a:lnTo>
                    <a:pt x="254787" y="151066"/>
                  </a:lnTo>
                  <a:lnTo>
                    <a:pt x="254787" y="279273"/>
                  </a:lnTo>
                  <a:lnTo>
                    <a:pt x="289839" y="279273"/>
                  </a:lnTo>
                  <a:lnTo>
                    <a:pt x="289839" y="151066"/>
                  </a:lnTo>
                  <a:close/>
                </a:path>
              </a:pathLst>
            </a:custGeom>
            <a:solidFill>
              <a:srgbClr val="FF0000"/>
            </a:solidFill>
          </p:spPr>
          <p:txBody>
            <a:bodyPr wrap="square" lIns="0" tIns="0" rIns="0" bIns="0" rtlCol="0"/>
            <a:lstStyle/>
            <a:p>
              <a:endParaRPr/>
            </a:p>
          </p:txBody>
        </p:sp>
        <p:pic>
          <p:nvPicPr>
            <p:cNvPr id="91" name="object 91"/>
            <p:cNvPicPr/>
            <p:nvPr/>
          </p:nvPicPr>
          <p:blipFill>
            <a:blip r:embed="rId42"/>
            <a:stretch>
              <a:fillRect/>
            </a:stretch>
          </p:blipFill>
          <p:spPr>
            <a:xfrm>
              <a:off x="3706234" y="2537711"/>
              <a:ext cx="164138" cy="187166"/>
            </a:xfrm>
            <a:prstGeom prst="rect">
              <a:avLst/>
            </a:prstGeom>
          </p:spPr>
        </p:pic>
      </p:grpSp>
      <p:grpSp>
        <p:nvGrpSpPr>
          <p:cNvPr id="92" name="object 92"/>
          <p:cNvGrpSpPr/>
          <p:nvPr/>
        </p:nvGrpSpPr>
        <p:grpSpPr>
          <a:xfrm>
            <a:off x="4291965" y="2474427"/>
            <a:ext cx="414953" cy="315418"/>
            <a:chOff x="4139565" y="2474426"/>
            <a:chExt cx="414953" cy="315418"/>
          </a:xfrm>
        </p:grpSpPr>
        <p:sp>
          <p:nvSpPr>
            <p:cNvPr id="93" name="object 93"/>
            <p:cNvSpPr/>
            <p:nvPr/>
          </p:nvSpPr>
          <p:spPr>
            <a:xfrm>
              <a:off x="4139565" y="2537711"/>
              <a:ext cx="155201" cy="252132"/>
            </a:xfrm>
            <a:custGeom>
              <a:avLst/>
              <a:gdLst/>
              <a:ahLst/>
              <a:cxnLst/>
              <a:rect l="l" t="t" r="r" b="b"/>
              <a:pathLst>
                <a:path w="175895" h="285750">
                  <a:moveTo>
                    <a:pt x="70004" y="30479"/>
                  </a:moveTo>
                  <a:lnTo>
                    <a:pt x="30480" y="30479"/>
                  </a:lnTo>
                  <a:lnTo>
                    <a:pt x="36220" y="23907"/>
                  </a:lnTo>
                  <a:lnTo>
                    <a:pt x="71342" y="2095"/>
                  </a:lnTo>
                  <a:lnTo>
                    <a:pt x="90011" y="0"/>
                  </a:lnTo>
                  <a:lnTo>
                    <a:pt x="102298" y="857"/>
                  </a:lnTo>
                  <a:lnTo>
                    <a:pt x="144556" y="21170"/>
                  </a:lnTo>
                  <a:lnTo>
                    <a:pt x="150271" y="27431"/>
                  </a:lnTo>
                  <a:lnTo>
                    <a:pt x="85439" y="27431"/>
                  </a:lnTo>
                  <a:lnTo>
                    <a:pt x="75198" y="28600"/>
                  </a:lnTo>
                  <a:lnTo>
                    <a:pt x="70004" y="30479"/>
                  </a:lnTo>
                  <a:close/>
                </a:path>
                <a:path w="175895" h="285750">
                  <a:moveTo>
                    <a:pt x="33528" y="285368"/>
                  </a:moveTo>
                  <a:lnTo>
                    <a:pt x="0" y="285368"/>
                  </a:lnTo>
                  <a:lnTo>
                    <a:pt x="0" y="4571"/>
                  </a:lnTo>
                  <a:lnTo>
                    <a:pt x="30480" y="4571"/>
                  </a:lnTo>
                  <a:lnTo>
                    <a:pt x="30480" y="30479"/>
                  </a:lnTo>
                  <a:lnTo>
                    <a:pt x="70004" y="30479"/>
                  </a:lnTo>
                  <a:lnTo>
                    <a:pt x="40124" y="58769"/>
                  </a:lnTo>
                  <a:lnTo>
                    <a:pt x="30480" y="106775"/>
                  </a:lnTo>
                  <a:lnTo>
                    <a:pt x="31361" y="125094"/>
                  </a:lnTo>
                  <a:lnTo>
                    <a:pt x="45720" y="164782"/>
                  </a:lnTo>
                  <a:lnTo>
                    <a:pt x="83915" y="184594"/>
                  </a:lnTo>
                  <a:lnTo>
                    <a:pt x="148869" y="184594"/>
                  </a:lnTo>
                  <a:lnTo>
                    <a:pt x="147303" y="186118"/>
                  </a:lnTo>
                  <a:lnTo>
                    <a:pt x="33528" y="186118"/>
                  </a:lnTo>
                  <a:lnTo>
                    <a:pt x="33528" y="285368"/>
                  </a:lnTo>
                  <a:close/>
                </a:path>
                <a:path w="175895" h="285750">
                  <a:moveTo>
                    <a:pt x="148869" y="184594"/>
                  </a:moveTo>
                  <a:lnTo>
                    <a:pt x="83915" y="184594"/>
                  </a:lnTo>
                  <a:lnTo>
                    <a:pt x="95678" y="183213"/>
                  </a:lnTo>
                  <a:lnTo>
                    <a:pt x="106013" y="179260"/>
                  </a:lnTo>
                  <a:lnTo>
                    <a:pt x="135921" y="139624"/>
                  </a:lnTo>
                  <a:lnTo>
                    <a:pt x="140303" y="105251"/>
                  </a:lnTo>
                  <a:lnTo>
                    <a:pt x="139184" y="86963"/>
                  </a:lnTo>
                  <a:lnTo>
                    <a:pt x="123539" y="45815"/>
                  </a:lnTo>
                  <a:lnTo>
                    <a:pt x="85439" y="27431"/>
                  </a:lnTo>
                  <a:lnTo>
                    <a:pt x="150271" y="27431"/>
                  </a:lnTo>
                  <a:lnTo>
                    <a:pt x="169664" y="63888"/>
                  </a:lnTo>
                  <a:lnTo>
                    <a:pt x="175450" y="105251"/>
                  </a:lnTo>
                  <a:lnTo>
                    <a:pt x="174640" y="119879"/>
                  </a:lnTo>
                  <a:lnTo>
                    <a:pt x="164782" y="160210"/>
                  </a:lnTo>
                  <a:lnTo>
                    <a:pt x="150828" y="182689"/>
                  </a:lnTo>
                  <a:lnTo>
                    <a:pt x="148869" y="184594"/>
                  </a:lnTo>
                  <a:close/>
                </a:path>
                <a:path w="175895" h="285750">
                  <a:moveTo>
                    <a:pt x="86963" y="212121"/>
                  </a:moveTo>
                  <a:lnTo>
                    <a:pt x="49855" y="200731"/>
                  </a:lnTo>
                  <a:lnTo>
                    <a:pt x="33528" y="186118"/>
                  </a:lnTo>
                  <a:lnTo>
                    <a:pt x="147303" y="186118"/>
                  </a:lnTo>
                  <a:lnTo>
                    <a:pt x="109632" y="208680"/>
                  </a:lnTo>
                  <a:lnTo>
                    <a:pt x="86963" y="212121"/>
                  </a:lnTo>
                  <a:close/>
                </a:path>
              </a:pathLst>
            </a:custGeom>
            <a:solidFill>
              <a:srgbClr val="FF0000"/>
            </a:solidFill>
          </p:spPr>
          <p:txBody>
            <a:bodyPr wrap="square" lIns="0" tIns="0" rIns="0" bIns="0" rtlCol="0"/>
            <a:lstStyle/>
            <a:p>
              <a:endParaRPr/>
            </a:p>
          </p:txBody>
        </p:sp>
        <p:pic>
          <p:nvPicPr>
            <p:cNvPr id="94" name="object 94"/>
            <p:cNvPicPr/>
            <p:nvPr/>
          </p:nvPicPr>
          <p:blipFill>
            <a:blip r:embed="rId43"/>
            <a:stretch>
              <a:fillRect/>
            </a:stretch>
          </p:blipFill>
          <p:spPr>
            <a:xfrm>
              <a:off x="4319923" y="2537712"/>
              <a:ext cx="166911" cy="187166"/>
            </a:xfrm>
            <a:prstGeom prst="rect">
              <a:avLst/>
            </a:prstGeom>
          </p:spPr>
        </p:pic>
        <p:sp>
          <p:nvSpPr>
            <p:cNvPr id="95" name="object 95"/>
            <p:cNvSpPr/>
            <p:nvPr/>
          </p:nvSpPr>
          <p:spPr>
            <a:xfrm>
              <a:off x="4523142" y="2474426"/>
              <a:ext cx="31376" cy="246529"/>
            </a:xfrm>
            <a:custGeom>
              <a:avLst/>
              <a:gdLst/>
              <a:ahLst/>
              <a:cxnLst/>
              <a:rect l="l" t="t" r="r" b="b"/>
              <a:pathLst>
                <a:path w="35560" h="279400">
                  <a:moveTo>
                    <a:pt x="35140" y="76301"/>
                  </a:moveTo>
                  <a:lnTo>
                    <a:pt x="0" y="76301"/>
                  </a:lnTo>
                  <a:lnTo>
                    <a:pt x="0" y="279273"/>
                  </a:lnTo>
                  <a:lnTo>
                    <a:pt x="35140" y="279273"/>
                  </a:lnTo>
                  <a:lnTo>
                    <a:pt x="35140" y="76301"/>
                  </a:lnTo>
                  <a:close/>
                </a:path>
                <a:path w="35560" h="279400">
                  <a:moveTo>
                    <a:pt x="35140" y="0"/>
                  </a:moveTo>
                  <a:lnTo>
                    <a:pt x="0" y="0"/>
                  </a:lnTo>
                  <a:lnTo>
                    <a:pt x="0" y="39725"/>
                  </a:lnTo>
                  <a:lnTo>
                    <a:pt x="35140" y="39725"/>
                  </a:lnTo>
                  <a:lnTo>
                    <a:pt x="35140" y="0"/>
                  </a:lnTo>
                  <a:close/>
                </a:path>
              </a:pathLst>
            </a:custGeom>
            <a:solidFill>
              <a:srgbClr val="FF0000"/>
            </a:solidFill>
          </p:spPr>
          <p:txBody>
            <a:bodyPr wrap="square" lIns="0" tIns="0" rIns="0" bIns="0" rtlCol="0"/>
            <a:lstStyle/>
            <a:p>
              <a:endParaRPr/>
            </a:p>
          </p:txBody>
        </p:sp>
      </p:grpSp>
      <p:grpSp>
        <p:nvGrpSpPr>
          <p:cNvPr id="96" name="object 96"/>
          <p:cNvGrpSpPr/>
          <p:nvPr/>
        </p:nvGrpSpPr>
        <p:grpSpPr>
          <a:xfrm>
            <a:off x="4752275" y="2479806"/>
            <a:ext cx="264375" cy="243728"/>
            <a:chOff x="4599874" y="2479805"/>
            <a:chExt cx="264375" cy="243728"/>
          </a:xfrm>
        </p:grpSpPr>
        <p:pic>
          <p:nvPicPr>
            <p:cNvPr id="97" name="object 97"/>
            <p:cNvPicPr/>
            <p:nvPr/>
          </p:nvPicPr>
          <p:blipFill>
            <a:blip r:embed="rId44"/>
            <a:stretch>
              <a:fillRect/>
            </a:stretch>
          </p:blipFill>
          <p:spPr>
            <a:xfrm>
              <a:off x="4599874" y="2537711"/>
              <a:ext cx="145396" cy="183131"/>
            </a:xfrm>
            <a:prstGeom prst="rect">
              <a:avLst/>
            </a:prstGeom>
          </p:spPr>
        </p:pic>
        <p:sp>
          <p:nvSpPr>
            <p:cNvPr id="98" name="object 98"/>
            <p:cNvSpPr/>
            <p:nvPr/>
          </p:nvSpPr>
          <p:spPr>
            <a:xfrm>
              <a:off x="4776282" y="2479805"/>
              <a:ext cx="87966" cy="243728"/>
            </a:xfrm>
            <a:custGeom>
              <a:avLst/>
              <a:gdLst/>
              <a:ahLst/>
              <a:cxnLst/>
              <a:rect l="l" t="t" r="r" b="b"/>
              <a:pathLst>
                <a:path w="99695" h="276225">
                  <a:moveTo>
                    <a:pt x="73151" y="276129"/>
                  </a:moveTo>
                  <a:lnTo>
                    <a:pt x="32003" y="260889"/>
                  </a:lnTo>
                  <a:lnTo>
                    <a:pt x="24383" y="213645"/>
                  </a:lnTo>
                  <a:lnTo>
                    <a:pt x="24383" y="97631"/>
                  </a:lnTo>
                  <a:lnTo>
                    <a:pt x="0" y="97631"/>
                  </a:lnTo>
                  <a:lnTo>
                    <a:pt x="0" y="70199"/>
                  </a:lnTo>
                  <a:lnTo>
                    <a:pt x="24383" y="70199"/>
                  </a:lnTo>
                  <a:lnTo>
                    <a:pt x="24383" y="19811"/>
                  </a:lnTo>
                  <a:lnTo>
                    <a:pt x="59435" y="0"/>
                  </a:lnTo>
                  <a:lnTo>
                    <a:pt x="59435" y="70199"/>
                  </a:lnTo>
                  <a:lnTo>
                    <a:pt x="92963" y="70199"/>
                  </a:lnTo>
                  <a:lnTo>
                    <a:pt x="92963" y="97631"/>
                  </a:lnTo>
                  <a:lnTo>
                    <a:pt x="59435" y="97631"/>
                  </a:lnTo>
                  <a:lnTo>
                    <a:pt x="59435" y="231933"/>
                  </a:lnTo>
                  <a:lnTo>
                    <a:pt x="62483" y="238029"/>
                  </a:lnTo>
                  <a:lnTo>
                    <a:pt x="64007" y="239553"/>
                  </a:lnTo>
                  <a:lnTo>
                    <a:pt x="73151" y="244125"/>
                  </a:lnTo>
                  <a:lnTo>
                    <a:pt x="86867" y="244125"/>
                  </a:lnTo>
                  <a:lnTo>
                    <a:pt x="92963" y="242601"/>
                  </a:lnTo>
                  <a:lnTo>
                    <a:pt x="99155" y="273081"/>
                  </a:lnTo>
                  <a:lnTo>
                    <a:pt x="84974" y="275177"/>
                  </a:lnTo>
                  <a:lnTo>
                    <a:pt x="78916" y="275867"/>
                  </a:lnTo>
                  <a:lnTo>
                    <a:pt x="73151" y="276129"/>
                  </a:lnTo>
                  <a:close/>
                </a:path>
              </a:pathLst>
            </a:custGeom>
            <a:solidFill>
              <a:srgbClr val="FF0000"/>
            </a:solidFill>
          </p:spPr>
          <p:txBody>
            <a:bodyPr wrap="square" lIns="0" tIns="0" rIns="0" bIns="0" rtlCol="0"/>
            <a:lstStyle/>
            <a:p>
              <a:endParaRPr/>
            </a:p>
          </p:txBody>
        </p:sp>
      </p:grpSp>
      <p:grpSp>
        <p:nvGrpSpPr>
          <p:cNvPr id="99" name="object 99"/>
          <p:cNvGrpSpPr/>
          <p:nvPr/>
        </p:nvGrpSpPr>
        <p:grpSpPr>
          <a:xfrm>
            <a:off x="5263683" y="2469132"/>
            <a:ext cx="288468" cy="255662"/>
            <a:chOff x="5111283" y="2469131"/>
            <a:chExt cx="288468" cy="255662"/>
          </a:xfrm>
        </p:grpSpPr>
        <p:pic>
          <p:nvPicPr>
            <p:cNvPr id="100" name="object 100"/>
            <p:cNvPicPr/>
            <p:nvPr/>
          </p:nvPicPr>
          <p:blipFill>
            <a:blip r:embed="rId45"/>
            <a:stretch>
              <a:fillRect/>
            </a:stretch>
          </p:blipFill>
          <p:spPr>
            <a:xfrm>
              <a:off x="5111283" y="2537628"/>
              <a:ext cx="166911" cy="187166"/>
            </a:xfrm>
            <a:prstGeom prst="rect">
              <a:avLst/>
            </a:prstGeom>
          </p:spPr>
        </p:pic>
        <p:sp>
          <p:nvSpPr>
            <p:cNvPr id="101" name="object 101"/>
            <p:cNvSpPr/>
            <p:nvPr/>
          </p:nvSpPr>
          <p:spPr>
            <a:xfrm>
              <a:off x="5294416" y="2469131"/>
              <a:ext cx="105335" cy="252132"/>
            </a:xfrm>
            <a:custGeom>
              <a:avLst/>
              <a:gdLst/>
              <a:ahLst/>
              <a:cxnLst/>
              <a:rect l="l" t="t" r="r" b="b"/>
              <a:pathLst>
                <a:path w="119379" h="285750">
                  <a:moveTo>
                    <a:pt x="65531" y="285273"/>
                  </a:moveTo>
                  <a:lnTo>
                    <a:pt x="30479" y="285273"/>
                  </a:lnTo>
                  <a:lnTo>
                    <a:pt x="30479" y="109823"/>
                  </a:lnTo>
                  <a:lnTo>
                    <a:pt x="0" y="109823"/>
                  </a:lnTo>
                  <a:lnTo>
                    <a:pt x="0" y="82391"/>
                  </a:lnTo>
                  <a:lnTo>
                    <a:pt x="30479" y="82391"/>
                  </a:lnTo>
                  <a:lnTo>
                    <a:pt x="30479" y="60960"/>
                  </a:lnTo>
                  <a:lnTo>
                    <a:pt x="41719" y="18669"/>
                  </a:lnTo>
                  <a:lnTo>
                    <a:pt x="76287" y="571"/>
                  </a:lnTo>
                  <a:lnTo>
                    <a:pt x="86963" y="0"/>
                  </a:lnTo>
                  <a:lnTo>
                    <a:pt x="94106" y="285"/>
                  </a:lnTo>
                  <a:lnTo>
                    <a:pt x="101822" y="1143"/>
                  </a:lnTo>
                  <a:lnTo>
                    <a:pt x="110108" y="2571"/>
                  </a:lnTo>
                  <a:lnTo>
                    <a:pt x="118967" y="4572"/>
                  </a:lnTo>
                  <a:lnTo>
                    <a:pt x="114395" y="33528"/>
                  </a:lnTo>
                  <a:lnTo>
                    <a:pt x="106775" y="33528"/>
                  </a:lnTo>
                  <a:lnTo>
                    <a:pt x="100679" y="32004"/>
                  </a:lnTo>
                  <a:lnTo>
                    <a:pt x="83915" y="32004"/>
                  </a:lnTo>
                  <a:lnTo>
                    <a:pt x="76199" y="35052"/>
                  </a:lnTo>
                  <a:lnTo>
                    <a:pt x="71627" y="39624"/>
                  </a:lnTo>
                  <a:lnTo>
                    <a:pt x="67055" y="42672"/>
                  </a:lnTo>
                  <a:lnTo>
                    <a:pt x="65531" y="51816"/>
                  </a:lnTo>
                  <a:lnTo>
                    <a:pt x="65531" y="82391"/>
                  </a:lnTo>
                  <a:lnTo>
                    <a:pt x="105251" y="82391"/>
                  </a:lnTo>
                  <a:lnTo>
                    <a:pt x="105251" y="109823"/>
                  </a:lnTo>
                  <a:lnTo>
                    <a:pt x="65531" y="109823"/>
                  </a:lnTo>
                  <a:lnTo>
                    <a:pt x="65531" y="285273"/>
                  </a:lnTo>
                  <a:close/>
                </a:path>
              </a:pathLst>
            </a:custGeom>
            <a:solidFill>
              <a:srgbClr val="FF0000"/>
            </a:solidFill>
          </p:spPr>
          <p:txBody>
            <a:bodyPr wrap="square" lIns="0" tIns="0" rIns="0" bIns="0" rtlCol="0"/>
            <a:lstStyle/>
            <a:p>
              <a:endParaRPr/>
            </a:p>
          </p:txBody>
        </p:sp>
      </p:grpSp>
      <p:grpSp>
        <p:nvGrpSpPr>
          <p:cNvPr id="102" name="object 102"/>
          <p:cNvGrpSpPr/>
          <p:nvPr/>
        </p:nvGrpSpPr>
        <p:grpSpPr>
          <a:xfrm>
            <a:off x="5783242" y="2474426"/>
            <a:ext cx="1596249" cy="319340"/>
            <a:chOff x="5630843" y="2474427"/>
            <a:chExt cx="1596249" cy="319340"/>
          </a:xfrm>
        </p:grpSpPr>
        <p:sp>
          <p:nvSpPr>
            <p:cNvPr id="103" name="object 103"/>
            <p:cNvSpPr/>
            <p:nvPr/>
          </p:nvSpPr>
          <p:spPr>
            <a:xfrm>
              <a:off x="5630843" y="2537712"/>
              <a:ext cx="158003" cy="256054"/>
            </a:xfrm>
            <a:custGeom>
              <a:avLst/>
              <a:gdLst/>
              <a:ahLst/>
              <a:cxnLst/>
              <a:rect l="l" t="t" r="r" b="b"/>
              <a:pathLst>
                <a:path w="179070" h="290194">
                  <a:moveTo>
                    <a:pt x="86963" y="207549"/>
                  </a:moveTo>
                  <a:lnTo>
                    <a:pt x="35434" y="190753"/>
                  </a:lnTo>
                  <a:lnTo>
                    <a:pt x="5715" y="144006"/>
                  </a:lnTo>
                  <a:lnTo>
                    <a:pt x="0" y="105251"/>
                  </a:lnTo>
                  <a:lnTo>
                    <a:pt x="571" y="90916"/>
                  </a:lnTo>
                  <a:lnTo>
                    <a:pt x="9144" y="51911"/>
                  </a:lnTo>
                  <a:lnTo>
                    <a:pt x="39624" y="13715"/>
                  </a:lnTo>
                  <a:lnTo>
                    <a:pt x="86963" y="0"/>
                  </a:lnTo>
                  <a:lnTo>
                    <a:pt x="104394" y="1738"/>
                  </a:lnTo>
                  <a:lnTo>
                    <a:pt x="120110" y="7048"/>
                  </a:lnTo>
                  <a:lnTo>
                    <a:pt x="134112" y="16073"/>
                  </a:lnTo>
                  <a:lnTo>
                    <a:pt x="146399" y="28955"/>
                  </a:lnTo>
                  <a:lnTo>
                    <a:pt x="90011" y="28955"/>
                  </a:lnTo>
                  <a:lnTo>
                    <a:pt x="78875" y="30100"/>
                  </a:lnTo>
                  <a:lnTo>
                    <a:pt x="43410" y="57626"/>
                  </a:lnTo>
                  <a:lnTo>
                    <a:pt x="35052" y="102203"/>
                  </a:lnTo>
                  <a:lnTo>
                    <a:pt x="35933" y="121165"/>
                  </a:lnTo>
                  <a:lnTo>
                    <a:pt x="50292" y="160210"/>
                  </a:lnTo>
                  <a:lnTo>
                    <a:pt x="90011" y="178498"/>
                  </a:lnTo>
                  <a:lnTo>
                    <a:pt x="178498" y="178498"/>
                  </a:lnTo>
                  <a:lnTo>
                    <a:pt x="178456" y="181546"/>
                  </a:lnTo>
                  <a:lnTo>
                    <a:pt x="143351" y="181546"/>
                  </a:lnTo>
                  <a:lnTo>
                    <a:pt x="131325" y="192681"/>
                  </a:lnTo>
                  <a:lnTo>
                    <a:pt x="118014" y="200834"/>
                  </a:lnTo>
                  <a:lnTo>
                    <a:pt x="103274" y="205844"/>
                  </a:lnTo>
                  <a:lnTo>
                    <a:pt x="86963" y="207549"/>
                  </a:lnTo>
                  <a:close/>
                </a:path>
                <a:path w="179070" h="290194">
                  <a:moveTo>
                    <a:pt x="178498" y="178498"/>
                  </a:moveTo>
                  <a:lnTo>
                    <a:pt x="90011" y="178498"/>
                  </a:lnTo>
                  <a:lnTo>
                    <a:pt x="101131" y="177355"/>
                  </a:lnTo>
                  <a:lnTo>
                    <a:pt x="111537" y="173926"/>
                  </a:lnTo>
                  <a:lnTo>
                    <a:pt x="142017" y="137719"/>
                  </a:lnTo>
                  <a:lnTo>
                    <a:pt x="146306" y="105251"/>
                  </a:lnTo>
                  <a:lnTo>
                    <a:pt x="146301" y="102203"/>
                  </a:lnTo>
                  <a:lnTo>
                    <a:pt x="136755" y="57864"/>
                  </a:lnTo>
                  <a:lnTo>
                    <a:pt x="101131" y="30100"/>
                  </a:lnTo>
                  <a:lnTo>
                    <a:pt x="90011" y="28955"/>
                  </a:lnTo>
                  <a:lnTo>
                    <a:pt x="146399" y="28955"/>
                  </a:lnTo>
                  <a:lnTo>
                    <a:pt x="146399" y="4571"/>
                  </a:lnTo>
                  <a:lnTo>
                    <a:pt x="178498" y="4571"/>
                  </a:lnTo>
                  <a:lnTo>
                    <a:pt x="178498" y="178498"/>
                  </a:lnTo>
                  <a:close/>
                </a:path>
                <a:path w="179070" h="290194">
                  <a:moveTo>
                    <a:pt x="159454" y="260889"/>
                  </a:moveTo>
                  <a:lnTo>
                    <a:pt x="86963" y="260889"/>
                  </a:lnTo>
                  <a:lnTo>
                    <a:pt x="97821" y="260318"/>
                  </a:lnTo>
                  <a:lnTo>
                    <a:pt x="107537" y="258603"/>
                  </a:lnTo>
                  <a:lnTo>
                    <a:pt x="137469" y="233529"/>
                  </a:lnTo>
                  <a:lnTo>
                    <a:pt x="143351" y="181546"/>
                  </a:lnTo>
                  <a:lnTo>
                    <a:pt x="178456" y="181546"/>
                  </a:lnTo>
                  <a:lnTo>
                    <a:pt x="175974" y="220491"/>
                  </a:lnTo>
                  <a:lnTo>
                    <a:pt x="162544" y="256889"/>
                  </a:lnTo>
                  <a:lnTo>
                    <a:pt x="159454" y="260889"/>
                  </a:lnTo>
                  <a:close/>
                </a:path>
                <a:path w="179070" h="290194">
                  <a:moveTo>
                    <a:pt x="86963" y="289940"/>
                  </a:moveTo>
                  <a:lnTo>
                    <a:pt x="39720" y="280216"/>
                  </a:lnTo>
                  <a:lnTo>
                    <a:pt x="11049" y="252698"/>
                  </a:lnTo>
                  <a:lnTo>
                    <a:pt x="6096" y="224313"/>
                  </a:lnTo>
                  <a:lnTo>
                    <a:pt x="39624" y="228885"/>
                  </a:lnTo>
                  <a:lnTo>
                    <a:pt x="41100" y="236315"/>
                  </a:lnTo>
                  <a:lnTo>
                    <a:pt x="43434" y="242601"/>
                  </a:lnTo>
                  <a:lnTo>
                    <a:pt x="86963" y="260889"/>
                  </a:lnTo>
                  <a:lnTo>
                    <a:pt x="159454" y="260889"/>
                  </a:lnTo>
                  <a:lnTo>
                    <a:pt x="155924" y="265461"/>
                  </a:lnTo>
                  <a:lnTo>
                    <a:pt x="114395" y="287452"/>
                  </a:lnTo>
                  <a:lnTo>
                    <a:pt x="101250" y="289344"/>
                  </a:lnTo>
                  <a:lnTo>
                    <a:pt x="86963" y="289940"/>
                  </a:lnTo>
                  <a:close/>
                </a:path>
              </a:pathLst>
            </a:custGeom>
            <a:solidFill>
              <a:srgbClr val="FF0000"/>
            </a:solidFill>
          </p:spPr>
          <p:txBody>
            <a:bodyPr wrap="square" lIns="0" tIns="0" rIns="0" bIns="0" rtlCol="0"/>
            <a:lstStyle/>
            <a:p>
              <a:endParaRPr/>
            </a:p>
          </p:txBody>
        </p:sp>
        <p:pic>
          <p:nvPicPr>
            <p:cNvPr id="104" name="object 104"/>
            <p:cNvPicPr/>
            <p:nvPr/>
          </p:nvPicPr>
          <p:blipFill>
            <a:blip r:embed="rId46"/>
            <a:stretch>
              <a:fillRect/>
            </a:stretch>
          </p:blipFill>
          <p:spPr>
            <a:xfrm>
              <a:off x="5823305" y="2537712"/>
              <a:ext cx="165566" cy="187166"/>
            </a:xfrm>
            <a:prstGeom prst="rect">
              <a:avLst/>
            </a:prstGeom>
          </p:spPr>
        </p:pic>
        <p:pic>
          <p:nvPicPr>
            <p:cNvPr id="105" name="object 105"/>
            <p:cNvPicPr/>
            <p:nvPr/>
          </p:nvPicPr>
          <p:blipFill>
            <a:blip r:embed="rId47"/>
            <a:stretch>
              <a:fillRect/>
            </a:stretch>
          </p:blipFill>
          <p:spPr>
            <a:xfrm>
              <a:off x="6026522" y="2537712"/>
              <a:ext cx="145396" cy="183131"/>
            </a:xfrm>
            <a:prstGeom prst="rect">
              <a:avLst/>
            </a:prstGeom>
          </p:spPr>
        </p:pic>
        <p:pic>
          <p:nvPicPr>
            <p:cNvPr id="106" name="object 106"/>
            <p:cNvPicPr/>
            <p:nvPr/>
          </p:nvPicPr>
          <p:blipFill>
            <a:blip r:embed="rId48"/>
            <a:stretch>
              <a:fillRect/>
            </a:stretch>
          </p:blipFill>
          <p:spPr>
            <a:xfrm>
              <a:off x="6208227" y="2537712"/>
              <a:ext cx="165566" cy="187166"/>
            </a:xfrm>
            <a:prstGeom prst="rect">
              <a:avLst/>
            </a:prstGeom>
          </p:spPr>
        </p:pic>
        <p:pic>
          <p:nvPicPr>
            <p:cNvPr id="107" name="object 107"/>
            <p:cNvPicPr/>
            <p:nvPr/>
          </p:nvPicPr>
          <p:blipFill>
            <a:blip r:embed="rId49"/>
            <a:stretch>
              <a:fillRect/>
            </a:stretch>
          </p:blipFill>
          <p:spPr>
            <a:xfrm>
              <a:off x="6410101" y="2537712"/>
              <a:ext cx="269193" cy="187166"/>
            </a:xfrm>
            <a:prstGeom prst="rect">
              <a:avLst/>
            </a:prstGeom>
          </p:spPr>
        </p:pic>
        <p:sp>
          <p:nvSpPr>
            <p:cNvPr id="108" name="object 108"/>
            <p:cNvSpPr/>
            <p:nvPr/>
          </p:nvSpPr>
          <p:spPr>
            <a:xfrm>
              <a:off x="6699459" y="2474427"/>
              <a:ext cx="144556" cy="249331"/>
            </a:xfrm>
            <a:custGeom>
              <a:avLst/>
              <a:gdLst/>
              <a:ahLst/>
              <a:cxnLst/>
              <a:rect l="l" t="t" r="r" b="b"/>
              <a:pathLst>
                <a:path w="163829" h="282575">
                  <a:moveTo>
                    <a:pt x="99161" y="279273"/>
                  </a:moveTo>
                  <a:lnTo>
                    <a:pt x="94589" y="248704"/>
                  </a:lnTo>
                  <a:lnTo>
                    <a:pt x="88493" y="250228"/>
                  </a:lnTo>
                  <a:lnTo>
                    <a:pt x="74777" y="250228"/>
                  </a:lnTo>
                  <a:lnTo>
                    <a:pt x="70205" y="248704"/>
                  </a:lnTo>
                  <a:lnTo>
                    <a:pt x="67157" y="247180"/>
                  </a:lnTo>
                  <a:lnTo>
                    <a:pt x="65633" y="245656"/>
                  </a:lnTo>
                  <a:lnTo>
                    <a:pt x="62585" y="244132"/>
                  </a:lnTo>
                  <a:lnTo>
                    <a:pt x="62585" y="241084"/>
                  </a:lnTo>
                  <a:lnTo>
                    <a:pt x="61061" y="238036"/>
                  </a:lnTo>
                  <a:lnTo>
                    <a:pt x="59537" y="231940"/>
                  </a:lnTo>
                  <a:lnTo>
                    <a:pt x="59537" y="103733"/>
                  </a:lnTo>
                  <a:lnTo>
                    <a:pt x="94589" y="103733"/>
                  </a:lnTo>
                  <a:lnTo>
                    <a:pt x="94589" y="76301"/>
                  </a:lnTo>
                  <a:lnTo>
                    <a:pt x="59537" y="76301"/>
                  </a:lnTo>
                  <a:lnTo>
                    <a:pt x="59537" y="6096"/>
                  </a:lnTo>
                  <a:lnTo>
                    <a:pt x="25908" y="25908"/>
                  </a:lnTo>
                  <a:lnTo>
                    <a:pt x="25908" y="76301"/>
                  </a:lnTo>
                  <a:lnTo>
                    <a:pt x="0" y="76301"/>
                  </a:lnTo>
                  <a:lnTo>
                    <a:pt x="0" y="103733"/>
                  </a:lnTo>
                  <a:lnTo>
                    <a:pt x="25908" y="103733"/>
                  </a:lnTo>
                  <a:lnTo>
                    <a:pt x="25908" y="219748"/>
                  </a:lnTo>
                  <a:lnTo>
                    <a:pt x="26200" y="234315"/>
                  </a:lnTo>
                  <a:lnTo>
                    <a:pt x="38201" y="271564"/>
                  </a:lnTo>
                  <a:lnTo>
                    <a:pt x="73253" y="282321"/>
                  </a:lnTo>
                  <a:lnTo>
                    <a:pt x="79222" y="282067"/>
                  </a:lnTo>
                  <a:lnTo>
                    <a:pt x="85636" y="281368"/>
                  </a:lnTo>
                  <a:lnTo>
                    <a:pt x="99161" y="279273"/>
                  </a:lnTo>
                  <a:close/>
                </a:path>
                <a:path w="163829" h="282575">
                  <a:moveTo>
                    <a:pt x="163258" y="76301"/>
                  </a:moveTo>
                  <a:lnTo>
                    <a:pt x="128104" y="76301"/>
                  </a:lnTo>
                  <a:lnTo>
                    <a:pt x="128104" y="279273"/>
                  </a:lnTo>
                  <a:lnTo>
                    <a:pt x="163258" y="279273"/>
                  </a:lnTo>
                  <a:lnTo>
                    <a:pt x="163258" y="76301"/>
                  </a:lnTo>
                  <a:close/>
                </a:path>
                <a:path w="163829" h="282575">
                  <a:moveTo>
                    <a:pt x="163258" y="0"/>
                  </a:moveTo>
                  <a:lnTo>
                    <a:pt x="128104" y="0"/>
                  </a:lnTo>
                  <a:lnTo>
                    <a:pt x="128104" y="39725"/>
                  </a:lnTo>
                  <a:lnTo>
                    <a:pt x="163258" y="39725"/>
                  </a:lnTo>
                  <a:lnTo>
                    <a:pt x="163258" y="0"/>
                  </a:lnTo>
                  <a:close/>
                </a:path>
              </a:pathLst>
            </a:custGeom>
            <a:solidFill>
              <a:srgbClr val="FF0000"/>
            </a:solidFill>
          </p:spPr>
          <p:txBody>
            <a:bodyPr wrap="square" lIns="0" tIns="0" rIns="0" bIns="0" rtlCol="0"/>
            <a:lstStyle/>
            <a:p>
              <a:endParaRPr/>
            </a:p>
          </p:txBody>
        </p:sp>
        <p:pic>
          <p:nvPicPr>
            <p:cNvPr id="109" name="object 109"/>
            <p:cNvPicPr/>
            <p:nvPr/>
          </p:nvPicPr>
          <p:blipFill>
            <a:blip r:embed="rId50"/>
            <a:stretch>
              <a:fillRect/>
            </a:stretch>
          </p:blipFill>
          <p:spPr>
            <a:xfrm>
              <a:off x="6878476" y="2537628"/>
              <a:ext cx="166911" cy="187166"/>
            </a:xfrm>
            <a:prstGeom prst="rect">
              <a:avLst/>
            </a:prstGeom>
          </p:spPr>
        </p:pic>
        <p:pic>
          <p:nvPicPr>
            <p:cNvPr id="110" name="object 110"/>
            <p:cNvPicPr/>
            <p:nvPr/>
          </p:nvPicPr>
          <p:blipFill>
            <a:blip r:embed="rId51"/>
            <a:stretch>
              <a:fillRect/>
            </a:stretch>
          </p:blipFill>
          <p:spPr>
            <a:xfrm>
              <a:off x="7081696" y="2537712"/>
              <a:ext cx="145396" cy="183131"/>
            </a:xfrm>
            <a:prstGeom prst="rect">
              <a:avLst/>
            </a:prstGeom>
          </p:spPr>
        </p:pic>
      </p:grpSp>
      <p:pic>
        <p:nvPicPr>
          <p:cNvPr id="111" name="object 111"/>
          <p:cNvPicPr/>
          <p:nvPr/>
        </p:nvPicPr>
        <p:blipFill>
          <a:blip r:embed="rId52"/>
          <a:stretch>
            <a:fillRect/>
          </a:stretch>
        </p:blipFill>
        <p:spPr>
          <a:xfrm>
            <a:off x="7658100" y="2541747"/>
            <a:ext cx="145312" cy="183131"/>
          </a:xfrm>
          <a:prstGeom prst="rect">
            <a:avLst/>
          </a:prstGeom>
        </p:spPr>
      </p:pic>
      <p:grpSp>
        <p:nvGrpSpPr>
          <p:cNvPr id="112" name="object 112"/>
          <p:cNvGrpSpPr/>
          <p:nvPr/>
        </p:nvGrpSpPr>
        <p:grpSpPr>
          <a:xfrm>
            <a:off x="7850561" y="2474427"/>
            <a:ext cx="317767" cy="249331"/>
            <a:chOff x="7698160" y="2474426"/>
            <a:chExt cx="317767" cy="249331"/>
          </a:xfrm>
        </p:grpSpPr>
        <p:pic>
          <p:nvPicPr>
            <p:cNvPr id="113" name="object 113"/>
            <p:cNvPicPr/>
            <p:nvPr/>
          </p:nvPicPr>
          <p:blipFill>
            <a:blip r:embed="rId53"/>
            <a:stretch>
              <a:fillRect/>
            </a:stretch>
          </p:blipFill>
          <p:spPr>
            <a:xfrm>
              <a:off x="7698160" y="2537711"/>
              <a:ext cx="145396" cy="183131"/>
            </a:xfrm>
            <a:prstGeom prst="rect">
              <a:avLst/>
            </a:prstGeom>
          </p:spPr>
        </p:pic>
        <p:sp>
          <p:nvSpPr>
            <p:cNvPr id="114" name="object 114"/>
            <p:cNvSpPr/>
            <p:nvPr/>
          </p:nvSpPr>
          <p:spPr>
            <a:xfrm>
              <a:off x="7873052" y="2474426"/>
              <a:ext cx="142875" cy="249331"/>
            </a:xfrm>
            <a:custGeom>
              <a:avLst/>
              <a:gdLst/>
              <a:ahLst/>
              <a:cxnLst/>
              <a:rect l="l" t="t" r="r" b="b"/>
              <a:pathLst>
                <a:path w="161925" h="282575">
                  <a:moveTo>
                    <a:pt x="99161" y="279184"/>
                  </a:moveTo>
                  <a:lnTo>
                    <a:pt x="94589" y="248704"/>
                  </a:lnTo>
                  <a:lnTo>
                    <a:pt x="88392" y="250228"/>
                  </a:lnTo>
                  <a:lnTo>
                    <a:pt x="73152" y="250228"/>
                  </a:lnTo>
                  <a:lnTo>
                    <a:pt x="64008" y="245656"/>
                  </a:lnTo>
                  <a:lnTo>
                    <a:pt x="62484" y="244030"/>
                  </a:lnTo>
                  <a:lnTo>
                    <a:pt x="59436" y="237934"/>
                  </a:lnTo>
                  <a:lnTo>
                    <a:pt x="59436" y="103733"/>
                  </a:lnTo>
                  <a:lnTo>
                    <a:pt x="94589" y="103733"/>
                  </a:lnTo>
                  <a:lnTo>
                    <a:pt x="94589" y="76200"/>
                  </a:lnTo>
                  <a:lnTo>
                    <a:pt x="59436" y="76200"/>
                  </a:lnTo>
                  <a:lnTo>
                    <a:pt x="59436" y="6096"/>
                  </a:lnTo>
                  <a:lnTo>
                    <a:pt x="25908" y="25908"/>
                  </a:lnTo>
                  <a:lnTo>
                    <a:pt x="25908" y="76200"/>
                  </a:lnTo>
                  <a:lnTo>
                    <a:pt x="0" y="76200"/>
                  </a:lnTo>
                  <a:lnTo>
                    <a:pt x="0" y="103733"/>
                  </a:lnTo>
                  <a:lnTo>
                    <a:pt x="25908" y="103733"/>
                  </a:lnTo>
                  <a:lnTo>
                    <a:pt x="25908" y="219646"/>
                  </a:lnTo>
                  <a:lnTo>
                    <a:pt x="26174" y="234238"/>
                  </a:lnTo>
                  <a:lnTo>
                    <a:pt x="36576" y="271564"/>
                  </a:lnTo>
                  <a:lnTo>
                    <a:pt x="73152" y="282232"/>
                  </a:lnTo>
                  <a:lnTo>
                    <a:pt x="79133" y="281965"/>
                  </a:lnTo>
                  <a:lnTo>
                    <a:pt x="85547" y="281279"/>
                  </a:lnTo>
                  <a:lnTo>
                    <a:pt x="99161" y="279184"/>
                  </a:lnTo>
                  <a:close/>
                </a:path>
                <a:path w="161925" h="282575">
                  <a:moveTo>
                    <a:pt x="161734" y="76301"/>
                  </a:moveTo>
                  <a:lnTo>
                    <a:pt x="128206" y="76301"/>
                  </a:lnTo>
                  <a:lnTo>
                    <a:pt x="128206" y="279273"/>
                  </a:lnTo>
                  <a:lnTo>
                    <a:pt x="161734" y="279273"/>
                  </a:lnTo>
                  <a:lnTo>
                    <a:pt x="161734" y="76301"/>
                  </a:lnTo>
                  <a:close/>
                </a:path>
                <a:path w="161925" h="282575">
                  <a:moveTo>
                    <a:pt x="161734" y="0"/>
                  </a:moveTo>
                  <a:lnTo>
                    <a:pt x="128206" y="0"/>
                  </a:lnTo>
                  <a:lnTo>
                    <a:pt x="128206" y="39725"/>
                  </a:lnTo>
                  <a:lnTo>
                    <a:pt x="161734" y="39725"/>
                  </a:lnTo>
                  <a:lnTo>
                    <a:pt x="161734" y="0"/>
                  </a:lnTo>
                  <a:close/>
                </a:path>
              </a:pathLst>
            </a:custGeom>
            <a:solidFill>
              <a:srgbClr val="FF0000"/>
            </a:solidFill>
          </p:spPr>
          <p:txBody>
            <a:bodyPr wrap="square" lIns="0" tIns="0" rIns="0" bIns="0" rtlCol="0"/>
            <a:lstStyle/>
            <a:p>
              <a:endParaRPr/>
            </a:p>
          </p:txBody>
        </p:sp>
      </p:grpSp>
      <p:sp>
        <p:nvSpPr>
          <p:cNvPr id="115" name="object 115"/>
          <p:cNvSpPr/>
          <p:nvPr/>
        </p:nvSpPr>
        <p:spPr>
          <a:xfrm>
            <a:off x="8213464" y="2472913"/>
            <a:ext cx="31376" cy="247650"/>
          </a:xfrm>
          <a:custGeom>
            <a:avLst/>
            <a:gdLst/>
            <a:ahLst/>
            <a:cxnLst/>
            <a:rect l="l" t="t" r="r" b="b"/>
            <a:pathLst>
              <a:path w="35559" h="280669">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nvGrpSpPr>
          <p:cNvPr id="116" name="object 116"/>
          <p:cNvGrpSpPr/>
          <p:nvPr/>
        </p:nvGrpSpPr>
        <p:grpSpPr>
          <a:xfrm>
            <a:off x="977013" y="2888429"/>
            <a:ext cx="405793" cy="251039"/>
            <a:chOff x="824613" y="2888428"/>
            <a:chExt cx="405793" cy="251039"/>
          </a:xfrm>
        </p:grpSpPr>
        <p:pic>
          <p:nvPicPr>
            <p:cNvPr id="117" name="object 117"/>
            <p:cNvPicPr/>
            <p:nvPr/>
          </p:nvPicPr>
          <p:blipFill>
            <a:blip r:embed="rId54"/>
            <a:stretch>
              <a:fillRect/>
            </a:stretch>
          </p:blipFill>
          <p:spPr>
            <a:xfrm>
              <a:off x="824613" y="2952385"/>
              <a:ext cx="337856" cy="187082"/>
            </a:xfrm>
            <a:prstGeom prst="rect">
              <a:avLst/>
            </a:prstGeom>
          </p:spPr>
        </p:pic>
        <p:sp>
          <p:nvSpPr>
            <p:cNvPr id="118" name="object 118"/>
            <p:cNvSpPr/>
            <p:nvPr/>
          </p:nvSpPr>
          <p:spPr>
            <a:xfrm>
              <a:off x="1199029" y="2888428"/>
              <a:ext cx="31376" cy="247650"/>
            </a:xfrm>
            <a:custGeom>
              <a:avLst/>
              <a:gdLst/>
              <a:ahLst/>
              <a:cxnLst/>
              <a:rect l="l" t="t" r="r" b="b"/>
              <a:pathLst>
                <a:path w="35559"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grpSp>
        <p:nvGrpSpPr>
          <p:cNvPr id="119" name="object 119"/>
          <p:cNvGrpSpPr/>
          <p:nvPr/>
        </p:nvGrpSpPr>
        <p:grpSpPr>
          <a:xfrm>
            <a:off x="1426732" y="2888428"/>
            <a:ext cx="954069" cy="251040"/>
            <a:chOff x="1274332" y="2888428"/>
            <a:chExt cx="954069" cy="251040"/>
          </a:xfrm>
        </p:grpSpPr>
        <p:sp>
          <p:nvSpPr>
            <p:cNvPr id="120" name="object 120"/>
            <p:cNvSpPr/>
            <p:nvPr/>
          </p:nvSpPr>
          <p:spPr>
            <a:xfrm>
              <a:off x="1274332" y="2888428"/>
              <a:ext cx="31376" cy="247650"/>
            </a:xfrm>
            <a:custGeom>
              <a:avLst/>
              <a:gdLst/>
              <a:ahLst/>
              <a:cxnLst/>
              <a:rect l="l" t="t" r="r" b="b"/>
              <a:pathLst>
                <a:path w="35559" h="280670">
                  <a:moveTo>
                    <a:pt x="35052" y="280416"/>
                  </a:moveTo>
                  <a:lnTo>
                    <a:pt x="0" y="280416"/>
                  </a:lnTo>
                  <a:lnTo>
                    <a:pt x="0" y="0"/>
                  </a:lnTo>
                  <a:lnTo>
                    <a:pt x="35052" y="0"/>
                  </a:lnTo>
                  <a:lnTo>
                    <a:pt x="35052" y="280416"/>
                  </a:lnTo>
                  <a:close/>
                </a:path>
              </a:pathLst>
            </a:custGeom>
            <a:solidFill>
              <a:srgbClr val="FF0000"/>
            </a:solidFill>
          </p:spPr>
          <p:txBody>
            <a:bodyPr wrap="square" lIns="0" tIns="0" rIns="0" bIns="0" rtlCol="0"/>
            <a:lstStyle/>
            <a:p>
              <a:endParaRPr/>
            </a:p>
          </p:txBody>
        </p:sp>
        <p:pic>
          <p:nvPicPr>
            <p:cNvPr id="121" name="object 121"/>
            <p:cNvPicPr/>
            <p:nvPr/>
          </p:nvPicPr>
          <p:blipFill>
            <a:blip r:embed="rId55"/>
            <a:stretch>
              <a:fillRect/>
            </a:stretch>
          </p:blipFill>
          <p:spPr>
            <a:xfrm>
              <a:off x="1342744" y="2952385"/>
              <a:ext cx="164222" cy="187082"/>
            </a:xfrm>
            <a:prstGeom prst="rect">
              <a:avLst/>
            </a:prstGeom>
          </p:spPr>
        </p:pic>
        <p:pic>
          <p:nvPicPr>
            <p:cNvPr id="122" name="object 122"/>
            <p:cNvPicPr/>
            <p:nvPr/>
          </p:nvPicPr>
          <p:blipFill>
            <a:blip r:embed="rId56"/>
            <a:stretch>
              <a:fillRect/>
            </a:stretch>
          </p:blipFill>
          <p:spPr>
            <a:xfrm>
              <a:off x="1536551" y="2952385"/>
              <a:ext cx="154809" cy="187082"/>
            </a:xfrm>
            <a:prstGeom prst="rect">
              <a:avLst/>
            </a:prstGeom>
          </p:spPr>
        </p:pic>
        <p:sp>
          <p:nvSpPr>
            <p:cNvPr id="123" name="object 123"/>
            <p:cNvSpPr/>
            <p:nvPr/>
          </p:nvSpPr>
          <p:spPr>
            <a:xfrm>
              <a:off x="1700761" y="2889021"/>
              <a:ext cx="143996" cy="249331"/>
            </a:xfrm>
            <a:custGeom>
              <a:avLst/>
              <a:gdLst/>
              <a:ahLst/>
              <a:cxnLst/>
              <a:rect l="l" t="t" r="r" b="b"/>
              <a:pathLst>
                <a:path w="163194" h="282575">
                  <a:moveTo>
                    <a:pt x="99161" y="279273"/>
                  </a:moveTo>
                  <a:lnTo>
                    <a:pt x="94589" y="248793"/>
                  </a:lnTo>
                  <a:lnTo>
                    <a:pt x="88392" y="250317"/>
                  </a:lnTo>
                  <a:lnTo>
                    <a:pt x="73152" y="250317"/>
                  </a:lnTo>
                  <a:lnTo>
                    <a:pt x="64008" y="245745"/>
                  </a:lnTo>
                  <a:lnTo>
                    <a:pt x="62484" y="244119"/>
                  </a:lnTo>
                  <a:lnTo>
                    <a:pt x="59436" y="238023"/>
                  </a:lnTo>
                  <a:lnTo>
                    <a:pt x="59436" y="103822"/>
                  </a:lnTo>
                  <a:lnTo>
                    <a:pt x="94589" y="103822"/>
                  </a:lnTo>
                  <a:lnTo>
                    <a:pt x="94589" y="76288"/>
                  </a:lnTo>
                  <a:lnTo>
                    <a:pt x="59436" y="76288"/>
                  </a:lnTo>
                  <a:lnTo>
                    <a:pt x="59436" y="6184"/>
                  </a:lnTo>
                  <a:lnTo>
                    <a:pt x="25908" y="25996"/>
                  </a:lnTo>
                  <a:lnTo>
                    <a:pt x="25908" y="76288"/>
                  </a:lnTo>
                  <a:lnTo>
                    <a:pt x="0" y="76288"/>
                  </a:lnTo>
                  <a:lnTo>
                    <a:pt x="0" y="103822"/>
                  </a:lnTo>
                  <a:lnTo>
                    <a:pt x="25908" y="103822"/>
                  </a:lnTo>
                  <a:lnTo>
                    <a:pt x="25908" y="219735"/>
                  </a:lnTo>
                  <a:lnTo>
                    <a:pt x="26174" y="234327"/>
                  </a:lnTo>
                  <a:lnTo>
                    <a:pt x="36576" y="271653"/>
                  </a:lnTo>
                  <a:lnTo>
                    <a:pt x="73152" y="282321"/>
                  </a:lnTo>
                  <a:lnTo>
                    <a:pt x="79133" y="282054"/>
                  </a:lnTo>
                  <a:lnTo>
                    <a:pt x="85547" y="281368"/>
                  </a:lnTo>
                  <a:lnTo>
                    <a:pt x="99161" y="279273"/>
                  </a:lnTo>
                  <a:close/>
                </a:path>
                <a:path w="163194" h="282575">
                  <a:moveTo>
                    <a:pt x="163169" y="77825"/>
                  </a:moveTo>
                  <a:lnTo>
                    <a:pt x="128117" y="77825"/>
                  </a:lnTo>
                  <a:lnTo>
                    <a:pt x="128117" y="279273"/>
                  </a:lnTo>
                  <a:lnTo>
                    <a:pt x="163169" y="279273"/>
                  </a:lnTo>
                  <a:lnTo>
                    <a:pt x="163169" y="77825"/>
                  </a:lnTo>
                  <a:close/>
                </a:path>
                <a:path w="163194" h="282575">
                  <a:moveTo>
                    <a:pt x="163169" y="0"/>
                  </a:moveTo>
                  <a:lnTo>
                    <a:pt x="128117" y="0"/>
                  </a:lnTo>
                  <a:lnTo>
                    <a:pt x="128117" y="39725"/>
                  </a:lnTo>
                  <a:lnTo>
                    <a:pt x="163169" y="39725"/>
                  </a:lnTo>
                  <a:lnTo>
                    <a:pt x="163169" y="0"/>
                  </a:lnTo>
                  <a:close/>
                </a:path>
              </a:pathLst>
            </a:custGeom>
            <a:solidFill>
              <a:srgbClr val="FF0000"/>
            </a:solidFill>
          </p:spPr>
          <p:txBody>
            <a:bodyPr wrap="square" lIns="0" tIns="0" rIns="0" bIns="0" rtlCol="0"/>
            <a:lstStyle/>
            <a:p>
              <a:endParaRPr/>
            </a:p>
          </p:txBody>
        </p:sp>
        <p:pic>
          <p:nvPicPr>
            <p:cNvPr id="124" name="object 124"/>
            <p:cNvPicPr/>
            <p:nvPr/>
          </p:nvPicPr>
          <p:blipFill>
            <a:blip r:embed="rId57"/>
            <a:stretch>
              <a:fillRect/>
            </a:stretch>
          </p:blipFill>
          <p:spPr>
            <a:xfrm>
              <a:off x="1879787" y="2952386"/>
              <a:ext cx="166911" cy="187082"/>
            </a:xfrm>
            <a:prstGeom prst="rect">
              <a:avLst/>
            </a:prstGeom>
          </p:spPr>
        </p:pic>
        <p:pic>
          <p:nvPicPr>
            <p:cNvPr id="125" name="object 125"/>
            <p:cNvPicPr/>
            <p:nvPr/>
          </p:nvPicPr>
          <p:blipFill>
            <a:blip r:embed="rId58"/>
            <a:stretch>
              <a:fillRect/>
            </a:stretch>
          </p:blipFill>
          <p:spPr>
            <a:xfrm>
              <a:off x="2083005" y="2952386"/>
              <a:ext cx="145396" cy="183048"/>
            </a:xfrm>
            <a:prstGeom prst="rect">
              <a:avLst/>
            </a:prstGeom>
          </p:spPr>
        </p:pic>
      </p:grpSp>
      <p:sp>
        <p:nvSpPr>
          <p:cNvPr id="126" name="object 126"/>
          <p:cNvSpPr/>
          <p:nvPr/>
        </p:nvSpPr>
        <p:spPr>
          <a:xfrm>
            <a:off x="2439296" y="3100893"/>
            <a:ext cx="35299" cy="35299"/>
          </a:xfrm>
          <a:custGeom>
            <a:avLst/>
            <a:gdLst/>
            <a:ahLst/>
            <a:cxnLst/>
            <a:rect l="l" t="t" r="r" b="b"/>
            <a:pathLst>
              <a:path w="40005" h="40004">
                <a:moveTo>
                  <a:pt x="39624" y="39624"/>
                </a:moveTo>
                <a:lnTo>
                  <a:pt x="0" y="39624"/>
                </a:lnTo>
                <a:lnTo>
                  <a:pt x="0" y="0"/>
                </a:lnTo>
                <a:lnTo>
                  <a:pt x="39624" y="0"/>
                </a:lnTo>
                <a:lnTo>
                  <a:pt x="39624" y="39624"/>
                </a:lnTo>
                <a:close/>
              </a:path>
            </a:pathLst>
          </a:custGeom>
          <a:solidFill>
            <a:srgbClr val="FF0000"/>
          </a:solidFill>
        </p:spPr>
        <p:txBody>
          <a:bodyPr wrap="square" lIns="0" tIns="0" rIns="0" bIns="0" rtlCol="0"/>
          <a:lstStyle/>
          <a:p>
            <a:endParaRPr/>
          </a:p>
        </p:txBody>
      </p:sp>
      <p:grpSp>
        <p:nvGrpSpPr>
          <p:cNvPr id="127" name="object 127"/>
          <p:cNvGrpSpPr/>
          <p:nvPr/>
        </p:nvGrpSpPr>
        <p:grpSpPr>
          <a:xfrm>
            <a:off x="991798" y="3389959"/>
            <a:ext cx="1109052" cy="251673"/>
            <a:chOff x="839398" y="3389958"/>
            <a:chExt cx="1109052" cy="251673"/>
          </a:xfrm>
        </p:grpSpPr>
        <p:sp>
          <p:nvSpPr>
            <p:cNvPr id="128" name="object 128"/>
            <p:cNvSpPr/>
            <p:nvPr/>
          </p:nvSpPr>
          <p:spPr>
            <a:xfrm>
              <a:off x="839398" y="3389958"/>
              <a:ext cx="166968" cy="247650"/>
            </a:xfrm>
            <a:custGeom>
              <a:avLst/>
              <a:gdLst/>
              <a:ahLst/>
              <a:cxnLst/>
              <a:rect l="l" t="t" r="r" b="b"/>
              <a:pathLst>
                <a:path w="189230" h="280670">
                  <a:moveTo>
                    <a:pt x="189166" y="0"/>
                  </a:moveTo>
                  <a:lnTo>
                    <a:pt x="0" y="0"/>
                  </a:lnTo>
                  <a:lnTo>
                    <a:pt x="0" y="33020"/>
                  </a:lnTo>
                  <a:lnTo>
                    <a:pt x="0" y="120650"/>
                  </a:lnTo>
                  <a:lnTo>
                    <a:pt x="0" y="153670"/>
                  </a:lnTo>
                  <a:lnTo>
                    <a:pt x="0" y="280670"/>
                  </a:lnTo>
                  <a:lnTo>
                    <a:pt x="36576" y="280670"/>
                  </a:lnTo>
                  <a:lnTo>
                    <a:pt x="36576" y="153670"/>
                  </a:lnTo>
                  <a:lnTo>
                    <a:pt x="169354" y="153670"/>
                  </a:lnTo>
                  <a:lnTo>
                    <a:pt x="169354" y="120650"/>
                  </a:lnTo>
                  <a:lnTo>
                    <a:pt x="36576" y="120650"/>
                  </a:lnTo>
                  <a:lnTo>
                    <a:pt x="36576" y="33020"/>
                  </a:lnTo>
                  <a:lnTo>
                    <a:pt x="189166" y="33020"/>
                  </a:lnTo>
                  <a:lnTo>
                    <a:pt x="189166" y="0"/>
                  </a:lnTo>
                  <a:close/>
                </a:path>
              </a:pathLst>
            </a:custGeom>
            <a:solidFill>
              <a:srgbClr val="000000"/>
            </a:solidFill>
          </p:spPr>
          <p:txBody>
            <a:bodyPr wrap="square" lIns="0" tIns="0" rIns="0" bIns="0" rtlCol="0"/>
            <a:lstStyle/>
            <a:p>
              <a:endParaRPr/>
            </a:p>
          </p:txBody>
        </p:sp>
        <p:pic>
          <p:nvPicPr>
            <p:cNvPr id="129" name="object 129"/>
            <p:cNvPicPr/>
            <p:nvPr/>
          </p:nvPicPr>
          <p:blipFill>
            <a:blip r:embed="rId59"/>
            <a:stretch>
              <a:fillRect/>
            </a:stretch>
          </p:blipFill>
          <p:spPr>
            <a:xfrm>
              <a:off x="1034554" y="3454549"/>
              <a:ext cx="165566" cy="187082"/>
            </a:xfrm>
            <a:prstGeom prst="rect">
              <a:avLst/>
            </a:prstGeom>
          </p:spPr>
        </p:pic>
        <p:pic>
          <p:nvPicPr>
            <p:cNvPr id="130" name="object 130"/>
            <p:cNvPicPr/>
            <p:nvPr/>
          </p:nvPicPr>
          <p:blipFill>
            <a:blip r:embed="rId60"/>
            <a:stretch>
              <a:fillRect/>
            </a:stretch>
          </p:blipFill>
          <p:spPr>
            <a:xfrm>
              <a:off x="1227016" y="3454549"/>
              <a:ext cx="156154" cy="187082"/>
            </a:xfrm>
            <a:prstGeom prst="rect">
              <a:avLst/>
            </a:prstGeom>
          </p:spPr>
        </p:pic>
        <p:sp>
          <p:nvSpPr>
            <p:cNvPr id="131" name="object 131"/>
            <p:cNvSpPr/>
            <p:nvPr/>
          </p:nvSpPr>
          <p:spPr>
            <a:xfrm>
              <a:off x="1391238" y="3395297"/>
              <a:ext cx="87966" cy="245409"/>
            </a:xfrm>
            <a:custGeom>
              <a:avLst/>
              <a:gdLst/>
              <a:ahLst/>
              <a:cxnLst/>
              <a:rect l="l" t="t" r="r" b="b"/>
              <a:pathLst>
                <a:path w="99694" h="278129">
                  <a:moveTo>
                    <a:pt x="73247" y="277653"/>
                  </a:moveTo>
                  <a:lnTo>
                    <a:pt x="33528" y="262413"/>
                  </a:lnTo>
                  <a:lnTo>
                    <a:pt x="25908" y="215074"/>
                  </a:lnTo>
                  <a:lnTo>
                    <a:pt x="25908" y="97631"/>
                  </a:lnTo>
                  <a:lnTo>
                    <a:pt x="0" y="97631"/>
                  </a:lnTo>
                  <a:lnTo>
                    <a:pt x="0" y="71723"/>
                  </a:lnTo>
                  <a:lnTo>
                    <a:pt x="25908" y="71723"/>
                  </a:lnTo>
                  <a:lnTo>
                    <a:pt x="25908" y="21335"/>
                  </a:lnTo>
                  <a:lnTo>
                    <a:pt x="59436" y="0"/>
                  </a:lnTo>
                  <a:lnTo>
                    <a:pt x="59436" y="71723"/>
                  </a:lnTo>
                  <a:lnTo>
                    <a:pt x="94583" y="71723"/>
                  </a:lnTo>
                  <a:lnTo>
                    <a:pt x="94583" y="97631"/>
                  </a:lnTo>
                  <a:lnTo>
                    <a:pt x="59436" y="97631"/>
                  </a:lnTo>
                  <a:lnTo>
                    <a:pt x="59436" y="227361"/>
                  </a:lnTo>
                  <a:lnTo>
                    <a:pt x="60960" y="233457"/>
                  </a:lnTo>
                  <a:lnTo>
                    <a:pt x="62579" y="236505"/>
                  </a:lnTo>
                  <a:lnTo>
                    <a:pt x="62579" y="238029"/>
                  </a:lnTo>
                  <a:lnTo>
                    <a:pt x="67151" y="242601"/>
                  </a:lnTo>
                  <a:lnTo>
                    <a:pt x="70199" y="244125"/>
                  </a:lnTo>
                  <a:lnTo>
                    <a:pt x="74771" y="245649"/>
                  </a:lnTo>
                  <a:lnTo>
                    <a:pt x="83915" y="245649"/>
                  </a:lnTo>
                  <a:lnTo>
                    <a:pt x="88487" y="244125"/>
                  </a:lnTo>
                  <a:lnTo>
                    <a:pt x="94583" y="244125"/>
                  </a:lnTo>
                  <a:lnTo>
                    <a:pt x="99155" y="274605"/>
                  </a:lnTo>
                  <a:lnTo>
                    <a:pt x="85629" y="276701"/>
                  </a:lnTo>
                  <a:lnTo>
                    <a:pt x="79224" y="277391"/>
                  </a:lnTo>
                  <a:lnTo>
                    <a:pt x="73247" y="277653"/>
                  </a:lnTo>
                  <a:close/>
                </a:path>
              </a:pathLst>
            </a:custGeom>
            <a:solidFill>
              <a:srgbClr val="000000"/>
            </a:solidFill>
          </p:spPr>
          <p:txBody>
            <a:bodyPr wrap="square" lIns="0" tIns="0" rIns="0" bIns="0" rtlCol="0"/>
            <a:lstStyle/>
            <a:p>
              <a:endParaRPr/>
            </a:p>
          </p:txBody>
        </p:sp>
        <p:pic>
          <p:nvPicPr>
            <p:cNvPr id="132" name="object 132"/>
            <p:cNvPicPr/>
            <p:nvPr/>
          </p:nvPicPr>
          <p:blipFill>
            <a:blip r:embed="rId61"/>
            <a:stretch>
              <a:fillRect/>
            </a:stretch>
          </p:blipFill>
          <p:spPr>
            <a:xfrm>
              <a:off x="1493519" y="3454549"/>
              <a:ext cx="166911" cy="187082"/>
            </a:xfrm>
            <a:prstGeom prst="rect">
              <a:avLst/>
            </a:prstGeom>
          </p:spPr>
        </p:pic>
        <p:pic>
          <p:nvPicPr>
            <p:cNvPr id="133" name="object 133"/>
            <p:cNvPicPr/>
            <p:nvPr/>
          </p:nvPicPr>
          <p:blipFill>
            <a:blip r:embed="rId62"/>
            <a:stretch>
              <a:fillRect/>
            </a:stretch>
          </p:blipFill>
          <p:spPr>
            <a:xfrm>
              <a:off x="1695394" y="3454549"/>
              <a:ext cx="253056" cy="187082"/>
            </a:xfrm>
            <a:prstGeom prst="rect">
              <a:avLst/>
            </a:prstGeom>
          </p:spPr>
        </p:pic>
      </p:grpSp>
      <p:grpSp>
        <p:nvGrpSpPr>
          <p:cNvPr id="134" name="object 134"/>
          <p:cNvGrpSpPr/>
          <p:nvPr/>
        </p:nvGrpSpPr>
        <p:grpSpPr>
          <a:xfrm>
            <a:off x="2259689" y="3389924"/>
            <a:ext cx="565763" cy="251707"/>
            <a:chOff x="2107288" y="3389924"/>
            <a:chExt cx="565763" cy="251707"/>
          </a:xfrm>
        </p:grpSpPr>
        <p:sp>
          <p:nvSpPr>
            <p:cNvPr id="135" name="object 135"/>
            <p:cNvSpPr/>
            <p:nvPr/>
          </p:nvSpPr>
          <p:spPr>
            <a:xfrm>
              <a:off x="2107288" y="3389924"/>
              <a:ext cx="257175" cy="250451"/>
            </a:xfrm>
            <a:custGeom>
              <a:avLst/>
              <a:gdLst/>
              <a:ahLst/>
              <a:cxnLst/>
              <a:rect l="l" t="t" r="r" b="b"/>
              <a:pathLst>
                <a:path w="291464" h="283845">
                  <a:moveTo>
                    <a:pt x="99060" y="280695"/>
                  </a:moveTo>
                  <a:lnTo>
                    <a:pt x="92964" y="250215"/>
                  </a:lnTo>
                  <a:lnTo>
                    <a:pt x="86868" y="250215"/>
                  </a:lnTo>
                  <a:lnTo>
                    <a:pt x="82296" y="251739"/>
                  </a:lnTo>
                  <a:lnTo>
                    <a:pt x="73152" y="251739"/>
                  </a:lnTo>
                  <a:lnTo>
                    <a:pt x="64008" y="247167"/>
                  </a:lnTo>
                  <a:lnTo>
                    <a:pt x="62484" y="244119"/>
                  </a:lnTo>
                  <a:lnTo>
                    <a:pt x="60960" y="242595"/>
                  </a:lnTo>
                  <a:lnTo>
                    <a:pt x="59436" y="239547"/>
                  </a:lnTo>
                  <a:lnTo>
                    <a:pt x="59436" y="103720"/>
                  </a:lnTo>
                  <a:lnTo>
                    <a:pt x="92964" y="103720"/>
                  </a:lnTo>
                  <a:lnTo>
                    <a:pt x="92964" y="77812"/>
                  </a:lnTo>
                  <a:lnTo>
                    <a:pt x="59436" y="77812"/>
                  </a:lnTo>
                  <a:lnTo>
                    <a:pt x="59436" y="6096"/>
                  </a:lnTo>
                  <a:lnTo>
                    <a:pt x="24384" y="27432"/>
                  </a:lnTo>
                  <a:lnTo>
                    <a:pt x="24384" y="77812"/>
                  </a:lnTo>
                  <a:lnTo>
                    <a:pt x="0" y="77812"/>
                  </a:lnTo>
                  <a:lnTo>
                    <a:pt x="0" y="103720"/>
                  </a:lnTo>
                  <a:lnTo>
                    <a:pt x="24384" y="103720"/>
                  </a:lnTo>
                  <a:lnTo>
                    <a:pt x="24384" y="221170"/>
                  </a:lnTo>
                  <a:lnTo>
                    <a:pt x="24676" y="235585"/>
                  </a:lnTo>
                  <a:lnTo>
                    <a:pt x="36576" y="273075"/>
                  </a:lnTo>
                  <a:lnTo>
                    <a:pt x="73152" y="283743"/>
                  </a:lnTo>
                  <a:lnTo>
                    <a:pt x="78917" y="283489"/>
                  </a:lnTo>
                  <a:lnTo>
                    <a:pt x="84963" y="282790"/>
                  </a:lnTo>
                  <a:lnTo>
                    <a:pt x="99060" y="280695"/>
                  </a:lnTo>
                  <a:close/>
                </a:path>
                <a:path w="291464" h="283845">
                  <a:moveTo>
                    <a:pt x="291274" y="152590"/>
                  </a:moveTo>
                  <a:lnTo>
                    <a:pt x="283654" y="106781"/>
                  </a:lnTo>
                  <a:lnTo>
                    <a:pt x="251599" y="78397"/>
                  </a:lnTo>
                  <a:lnTo>
                    <a:pt x="221170" y="73253"/>
                  </a:lnTo>
                  <a:lnTo>
                    <a:pt x="203657" y="74968"/>
                  </a:lnTo>
                  <a:lnTo>
                    <a:pt x="187744" y="80111"/>
                  </a:lnTo>
                  <a:lnTo>
                    <a:pt x="173278" y="88684"/>
                  </a:lnTo>
                  <a:lnTo>
                    <a:pt x="160121" y="100685"/>
                  </a:lnTo>
                  <a:lnTo>
                    <a:pt x="160121" y="0"/>
                  </a:lnTo>
                  <a:lnTo>
                    <a:pt x="125069" y="0"/>
                  </a:lnTo>
                  <a:lnTo>
                    <a:pt x="125069" y="280708"/>
                  </a:lnTo>
                  <a:lnTo>
                    <a:pt x="160121" y="280708"/>
                  </a:lnTo>
                  <a:lnTo>
                    <a:pt x="160121" y="169354"/>
                  </a:lnTo>
                  <a:lnTo>
                    <a:pt x="160426" y="158496"/>
                  </a:lnTo>
                  <a:lnTo>
                    <a:pt x="173075" y="120307"/>
                  </a:lnTo>
                  <a:lnTo>
                    <a:pt x="213550" y="102209"/>
                  </a:lnTo>
                  <a:lnTo>
                    <a:pt x="223266" y="103035"/>
                  </a:lnTo>
                  <a:lnTo>
                    <a:pt x="253746" y="129451"/>
                  </a:lnTo>
                  <a:lnTo>
                    <a:pt x="256222" y="152590"/>
                  </a:lnTo>
                  <a:lnTo>
                    <a:pt x="256222" y="280708"/>
                  </a:lnTo>
                  <a:lnTo>
                    <a:pt x="291274" y="280708"/>
                  </a:lnTo>
                  <a:lnTo>
                    <a:pt x="291274" y="152590"/>
                  </a:lnTo>
                  <a:close/>
                </a:path>
              </a:pathLst>
            </a:custGeom>
            <a:solidFill>
              <a:srgbClr val="000000"/>
            </a:solidFill>
          </p:spPr>
          <p:txBody>
            <a:bodyPr wrap="square" lIns="0" tIns="0" rIns="0" bIns="0" rtlCol="0"/>
            <a:lstStyle/>
            <a:p>
              <a:endParaRPr/>
            </a:p>
          </p:txBody>
        </p:sp>
        <p:pic>
          <p:nvPicPr>
            <p:cNvPr id="136" name="object 136"/>
            <p:cNvPicPr/>
            <p:nvPr/>
          </p:nvPicPr>
          <p:blipFill>
            <a:blip r:embed="rId63"/>
            <a:stretch>
              <a:fillRect/>
            </a:stretch>
          </p:blipFill>
          <p:spPr>
            <a:xfrm>
              <a:off x="2399347" y="3454549"/>
              <a:ext cx="165483" cy="187082"/>
            </a:xfrm>
            <a:prstGeom prst="rect">
              <a:avLst/>
            </a:prstGeom>
          </p:spPr>
        </p:pic>
        <p:sp>
          <p:nvSpPr>
            <p:cNvPr id="137" name="object 137"/>
            <p:cNvSpPr/>
            <p:nvPr/>
          </p:nvSpPr>
          <p:spPr>
            <a:xfrm>
              <a:off x="2585085" y="3395298"/>
              <a:ext cx="87966" cy="245409"/>
            </a:xfrm>
            <a:custGeom>
              <a:avLst/>
              <a:gdLst/>
              <a:ahLst/>
              <a:cxnLst/>
              <a:rect l="l" t="t" r="r" b="b"/>
              <a:pathLst>
                <a:path w="99694" h="278129">
                  <a:moveTo>
                    <a:pt x="73151" y="277653"/>
                  </a:moveTo>
                  <a:lnTo>
                    <a:pt x="32003" y="262413"/>
                  </a:lnTo>
                  <a:lnTo>
                    <a:pt x="30479" y="256317"/>
                  </a:lnTo>
                  <a:lnTo>
                    <a:pt x="28479" y="249672"/>
                  </a:lnTo>
                  <a:lnTo>
                    <a:pt x="27050" y="240875"/>
                  </a:lnTo>
                  <a:lnTo>
                    <a:pt x="26193" y="229488"/>
                  </a:lnTo>
                  <a:lnTo>
                    <a:pt x="25907" y="215074"/>
                  </a:lnTo>
                  <a:lnTo>
                    <a:pt x="25907" y="97631"/>
                  </a:lnTo>
                  <a:lnTo>
                    <a:pt x="0" y="97631"/>
                  </a:lnTo>
                  <a:lnTo>
                    <a:pt x="0" y="71723"/>
                  </a:lnTo>
                  <a:lnTo>
                    <a:pt x="25907" y="71723"/>
                  </a:lnTo>
                  <a:lnTo>
                    <a:pt x="25907" y="21335"/>
                  </a:lnTo>
                  <a:lnTo>
                    <a:pt x="59435" y="0"/>
                  </a:lnTo>
                  <a:lnTo>
                    <a:pt x="59435" y="71723"/>
                  </a:lnTo>
                  <a:lnTo>
                    <a:pt x="94487" y="71723"/>
                  </a:lnTo>
                  <a:lnTo>
                    <a:pt x="94487" y="97631"/>
                  </a:lnTo>
                  <a:lnTo>
                    <a:pt x="59435" y="97631"/>
                  </a:lnTo>
                  <a:lnTo>
                    <a:pt x="59435" y="227361"/>
                  </a:lnTo>
                  <a:lnTo>
                    <a:pt x="60959" y="233457"/>
                  </a:lnTo>
                  <a:lnTo>
                    <a:pt x="60959" y="236505"/>
                  </a:lnTo>
                  <a:lnTo>
                    <a:pt x="67055" y="242601"/>
                  </a:lnTo>
                  <a:lnTo>
                    <a:pt x="70103" y="244125"/>
                  </a:lnTo>
                  <a:lnTo>
                    <a:pt x="74675" y="245649"/>
                  </a:lnTo>
                  <a:lnTo>
                    <a:pt x="83819" y="245649"/>
                  </a:lnTo>
                  <a:lnTo>
                    <a:pt x="88391" y="244125"/>
                  </a:lnTo>
                  <a:lnTo>
                    <a:pt x="94487" y="244125"/>
                  </a:lnTo>
                  <a:lnTo>
                    <a:pt x="99155" y="274605"/>
                  </a:lnTo>
                  <a:lnTo>
                    <a:pt x="85546" y="276701"/>
                  </a:lnTo>
                  <a:lnTo>
                    <a:pt x="79130" y="277391"/>
                  </a:lnTo>
                  <a:lnTo>
                    <a:pt x="73151" y="277653"/>
                  </a:lnTo>
                  <a:close/>
                </a:path>
              </a:pathLst>
            </a:custGeom>
            <a:solidFill>
              <a:srgbClr val="000000"/>
            </a:solidFill>
          </p:spPr>
          <p:txBody>
            <a:bodyPr wrap="square" lIns="0" tIns="0" rIns="0" bIns="0" rtlCol="0"/>
            <a:lstStyle/>
            <a:p>
              <a:endParaRPr/>
            </a:p>
          </p:txBody>
        </p:sp>
      </p:grpSp>
      <p:sp>
        <p:nvSpPr>
          <p:cNvPr id="138" name="object 138"/>
          <p:cNvSpPr/>
          <p:nvPr/>
        </p:nvSpPr>
        <p:spPr>
          <a:xfrm>
            <a:off x="2990459" y="3454550"/>
            <a:ext cx="243728" cy="183216"/>
          </a:xfrm>
          <a:custGeom>
            <a:avLst/>
            <a:gdLst/>
            <a:ahLst/>
            <a:cxnLst/>
            <a:rect l="l" t="t" r="r" b="b"/>
            <a:pathLst>
              <a:path w="276225" h="207645">
                <a:moveTo>
                  <a:pt x="276129" y="207454"/>
                </a:moveTo>
                <a:lnTo>
                  <a:pt x="241077" y="207454"/>
                </a:lnTo>
                <a:lnTo>
                  <a:pt x="241028" y="69834"/>
                </a:lnTo>
                <a:lnTo>
                  <a:pt x="240684" y="61924"/>
                </a:lnTo>
                <a:lnTo>
                  <a:pt x="239751" y="55460"/>
                </a:lnTo>
                <a:lnTo>
                  <a:pt x="237934" y="50292"/>
                </a:lnTo>
                <a:lnTo>
                  <a:pt x="236410" y="44196"/>
                </a:lnTo>
                <a:lnTo>
                  <a:pt x="231838" y="39624"/>
                </a:lnTo>
                <a:lnTo>
                  <a:pt x="225742" y="35052"/>
                </a:lnTo>
                <a:lnTo>
                  <a:pt x="213550" y="28956"/>
                </a:lnTo>
                <a:lnTo>
                  <a:pt x="205930" y="28956"/>
                </a:lnTo>
                <a:lnTo>
                  <a:pt x="169354" y="44196"/>
                </a:lnTo>
                <a:lnTo>
                  <a:pt x="155638" y="90011"/>
                </a:lnTo>
                <a:lnTo>
                  <a:pt x="155638" y="207454"/>
                </a:lnTo>
                <a:lnTo>
                  <a:pt x="122015" y="207454"/>
                </a:lnTo>
                <a:lnTo>
                  <a:pt x="122015" y="76295"/>
                </a:lnTo>
                <a:lnTo>
                  <a:pt x="121443" y="65405"/>
                </a:lnTo>
                <a:lnTo>
                  <a:pt x="101441" y="32194"/>
                </a:lnTo>
                <a:lnTo>
                  <a:pt x="85439" y="28956"/>
                </a:lnTo>
                <a:lnTo>
                  <a:pt x="78581" y="29527"/>
                </a:lnTo>
                <a:lnTo>
                  <a:pt x="44076" y="52887"/>
                </a:lnTo>
                <a:lnTo>
                  <a:pt x="35147" y="102203"/>
                </a:lnTo>
                <a:lnTo>
                  <a:pt x="35147" y="207454"/>
                </a:lnTo>
                <a:lnTo>
                  <a:pt x="0" y="207454"/>
                </a:lnTo>
                <a:lnTo>
                  <a:pt x="0" y="4572"/>
                </a:lnTo>
                <a:lnTo>
                  <a:pt x="32099" y="4572"/>
                </a:lnTo>
                <a:lnTo>
                  <a:pt x="32099" y="33528"/>
                </a:lnTo>
                <a:lnTo>
                  <a:pt x="36980" y="26074"/>
                </a:lnTo>
                <a:lnTo>
                  <a:pt x="73628" y="2286"/>
                </a:lnTo>
                <a:lnTo>
                  <a:pt x="93059" y="0"/>
                </a:lnTo>
                <a:lnTo>
                  <a:pt x="103917" y="571"/>
                </a:lnTo>
                <a:lnTo>
                  <a:pt x="142101" y="20383"/>
                </a:lnTo>
                <a:lnTo>
                  <a:pt x="151066" y="35052"/>
                </a:lnTo>
                <a:lnTo>
                  <a:pt x="163615" y="19931"/>
                </a:lnTo>
                <a:lnTo>
                  <a:pt x="178308" y="8953"/>
                </a:lnTo>
                <a:lnTo>
                  <a:pt x="195000" y="2262"/>
                </a:lnTo>
                <a:lnTo>
                  <a:pt x="213550" y="0"/>
                </a:lnTo>
                <a:lnTo>
                  <a:pt x="227567" y="1119"/>
                </a:lnTo>
                <a:lnTo>
                  <a:pt x="266485" y="25933"/>
                </a:lnTo>
                <a:lnTo>
                  <a:pt x="276129" y="68675"/>
                </a:lnTo>
                <a:lnTo>
                  <a:pt x="276129" y="207454"/>
                </a:lnTo>
                <a:close/>
              </a:path>
            </a:pathLst>
          </a:custGeom>
          <a:solidFill>
            <a:srgbClr val="000000"/>
          </a:solidFill>
        </p:spPr>
        <p:txBody>
          <a:bodyPr wrap="square" lIns="0" tIns="0" rIns="0" bIns="0" rtlCol="0"/>
          <a:lstStyle/>
          <a:p>
            <a:endParaRPr/>
          </a:p>
        </p:txBody>
      </p:sp>
      <p:grpSp>
        <p:nvGrpSpPr>
          <p:cNvPr id="139" name="object 139"/>
          <p:cNvGrpSpPr/>
          <p:nvPr/>
        </p:nvGrpSpPr>
        <p:grpSpPr>
          <a:xfrm>
            <a:off x="3278477" y="3395297"/>
            <a:ext cx="435237" cy="246334"/>
            <a:chOff x="3126076" y="3395298"/>
            <a:chExt cx="435237" cy="246334"/>
          </a:xfrm>
        </p:grpSpPr>
        <p:pic>
          <p:nvPicPr>
            <p:cNvPr id="140" name="object 140"/>
            <p:cNvPicPr/>
            <p:nvPr/>
          </p:nvPicPr>
          <p:blipFill>
            <a:blip r:embed="rId64"/>
            <a:stretch>
              <a:fillRect/>
            </a:stretch>
          </p:blipFill>
          <p:spPr>
            <a:xfrm>
              <a:off x="3126076" y="3458584"/>
              <a:ext cx="145396" cy="183048"/>
            </a:xfrm>
            <a:prstGeom prst="rect">
              <a:avLst/>
            </a:prstGeom>
          </p:spPr>
        </p:pic>
        <p:pic>
          <p:nvPicPr>
            <p:cNvPr id="141" name="object 141"/>
            <p:cNvPicPr/>
            <p:nvPr/>
          </p:nvPicPr>
          <p:blipFill>
            <a:blip r:embed="rId65"/>
            <a:stretch>
              <a:fillRect/>
            </a:stretch>
          </p:blipFill>
          <p:spPr>
            <a:xfrm>
              <a:off x="3305091" y="3454548"/>
              <a:ext cx="148085" cy="187082"/>
            </a:xfrm>
            <a:prstGeom prst="rect">
              <a:avLst/>
            </a:prstGeom>
          </p:spPr>
        </p:pic>
        <p:sp>
          <p:nvSpPr>
            <p:cNvPr id="142" name="object 142"/>
            <p:cNvSpPr/>
            <p:nvPr/>
          </p:nvSpPr>
          <p:spPr>
            <a:xfrm>
              <a:off x="3473347" y="3395298"/>
              <a:ext cx="87966" cy="245409"/>
            </a:xfrm>
            <a:custGeom>
              <a:avLst/>
              <a:gdLst/>
              <a:ahLst/>
              <a:cxnLst/>
              <a:rect l="l" t="t" r="r" b="b"/>
              <a:pathLst>
                <a:path w="99695" h="278129">
                  <a:moveTo>
                    <a:pt x="71723" y="277653"/>
                  </a:moveTo>
                  <a:lnTo>
                    <a:pt x="32003" y="262413"/>
                  </a:lnTo>
                  <a:lnTo>
                    <a:pt x="24383" y="215074"/>
                  </a:lnTo>
                  <a:lnTo>
                    <a:pt x="24383" y="97631"/>
                  </a:lnTo>
                  <a:lnTo>
                    <a:pt x="0" y="97631"/>
                  </a:lnTo>
                  <a:lnTo>
                    <a:pt x="0" y="71723"/>
                  </a:lnTo>
                  <a:lnTo>
                    <a:pt x="24383" y="71723"/>
                  </a:lnTo>
                  <a:lnTo>
                    <a:pt x="24383" y="21335"/>
                  </a:lnTo>
                  <a:lnTo>
                    <a:pt x="59531" y="0"/>
                  </a:lnTo>
                  <a:lnTo>
                    <a:pt x="59531" y="71723"/>
                  </a:lnTo>
                  <a:lnTo>
                    <a:pt x="93059" y="71723"/>
                  </a:lnTo>
                  <a:lnTo>
                    <a:pt x="93059" y="97631"/>
                  </a:lnTo>
                  <a:lnTo>
                    <a:pt x="59531" y="97631"/>
                  </a:lnTo>
                  <a:lnTo>
                    <a:pt x="59531" y="233457"/>
                  </a:lnTo>
                  <a:lnTo>
                    <a:pt x="61055" y="236505"/>
                  </a:lnTo>
                  <a:lnTo>
                    <a:pt x="62579" y="238029"/>
                  </a:lnTo>
                  <a:lnTo>
                    <a:pt x="64103" y="241077"/>
                  </a:lnTo>
                  <a:lnTo>
                    <a:pt x="67151" y="242601"/>
                  </a:lnTo>
                  <a:lnTo>
                    <a:pt x="68675" y="244125"/>
                  </a:lnTo>
                  <a:lnTo>
                    <a:pt x="73247" y="245649"/>
                  </a:lnTo>
                  <a:lnTo>
                    <a:pt x="82391" y="245649"/>
                  </a:lnTo>
                  <a:lnTo>
                    <a:pt x="86963" y="244125"/>
                  </a:lnTo>
                  <a:lnTo>
                    <a:pt x="93059" y="244125"/>
                  </a:lnTo>
                  <a:lnTo>
                    <a:pt x="99155" y="274605"/>
                  </a:lnTo>
                  <a:lnTo>
                    <a:pt x="84296" y="276701"/>
                  </a:lnTo>
                  <a:lnTo>
                    <a:pt x="77723" y="277391"/>
                  </a:lnTo>
                  <a:lnTo>
                    <a:pt x="71723" y="277653"/>
                  </a:lnTo>
                  <a:close/>
                </a:path>
              </a:pathLst>
            </a:custGeom>
            <a:solidFill>
              <a:srgbClr val="000000"/>
            </a:solidFill>
          </p:spPr>
          <p:txBody>
            <a:bodyPr wrap="square" lIns="0" tIns="0" rIns="0" bIns="0" rtlCol="0"/>
            <a:lstStyle/>
            <a:p>
              <a:endParaRPr/>
            </a:p>
          </p:txBody>
        </p:sp>
      </p:grpSp>
      <p:grpSp>
        <p:nvGrpSpPr>
          <p:cNvPr id="143" name="object 143"/>
          <p:cNvGrpSpPr/>
          <p:nvPr/>
        </p:nvGrpSpPr>
        <p:grpSpPr>
          <a:xfrm>
            <a:off x="3876114" y="3389919"/>
            <a:ext cx="348531" cy="252132"/>
            <a:chOff x="3723714" y="3389919"/>
            <a:chExt cx="348531" cy="252132"/>
          </a:xfrm>
        </p:grpSpPr>
        <p:sp>
          <p:nvSpPr>
            <p:cNvPr id="144" name="object 144"/>
            <p:cNvSpPr/>
            <p:nvPr/>
          </p:nvSpPr>
          <p:spPr>
            <a:xfrm>
              <a:off x="3723714" y="3389919"/>
              <a:ext cx="156322" cy="252132"/>
            </a:xfrm>
            <a:custGeom>
              <a:avLst/>
              <a:gdLst/>
              <a:ahLst/>
              <a:cxnLst/>
              <a:rect l="l" t="t" r="r" b="b"/>
              <a:pathLst>
                <a:path w="177164" h="285750">
                  <a:moveTo>
                    <a:pt x="32004" y="280701"/>
                  </a:moveTo>
                  <a:lnTo>
                    <a:pt x="0" y="280701"/>
                  </a:lnTo>
                  <a:lnTo>
                    <a:pt x="0" y="0"/>
                  </a:lnTo>
                  <a:lnTo>
                    <a:pt x="35052" y="0"/>
                  </a:lnTo>
                  <a:lnTo>
                    <a:pt x="35052" y="100679"/>
                  </a:lnTo>
                  <a:lnTo>
                    <a:pt x="86868" y="100679"/>
                  </a:lnTo>
                  <a:lnTo>
                    <a:pt x="48768" y="120491"/>
                  </a:lnTo>
                  <a:lnTo>
                    <a:pt x="33123" y="159790"/>
                  </a:lnTo>
                  <a:lnTo>
                    <a:pt x="32056" y="178498"/>
                  </a:lnTo>
                  <a:lnTo>
                    <a:pt x="32599" y="194097"/>
                  </a:lnTo>
                  <a:lnTo>
                    <a:pt x="51268" y="242173"/>
                  </a:lnTo>
                  <a:lnTo>
                    <a:pt x="72344" y="254793"/>
                  </a:lnTo>
                  <a:lnTo>
                    <a:pt x="32004" y="254793"/>
                  </a:lnTo>
                  <a:lnTo>
                    <a:pt x="32004" y="280701"/>
                  </a:lnTo>
                  <a:close/>
                </a:path>
                <a:path w="177164" h="285750">
                  <a:moveTo>
                    <a:pt x="150971" y="256317"/>
                  </a:moveTo>
                  <a:lnTo>
                    <a:pt x="85344" y="256317"/>
                  </a:lnTo>
                  <a:lnTo>
                    <a:pt x="96519" y="255174"/>
                  </a:lnTo>
                  <a:lnTo>
                    <a:pt x="106953" y="251745"/>
                  </a:lnTo>
                  <a:lnTo>
                    <a:pt x="137445" y="212836"/>
                  </a:lnTo>
                  <a:lnTo>
                    <a:pt x="141827" y="178498"/>
                  </a:lnTo>
                  <a:lnTo>
                    <a:pt x="140708" y="160219"/>
                  </a:lnTo>
                  <a:lnTo>
                    <a:pt x="125063" y="120491"/>
                  </a:lnTo>
                  <a:lnTo>
                    <a:pt x="86868" y="100679"/>
                  </a:lnTo>
                  <a:lnTo>
                    <a:pt x="35052" y="100679"/>
                  </a:lnTo>
                  <a:lnTo>
                    <a:pt x="47053" y="88677"/>
                  </a:lnTo>
                  <a:lnTo>
                    <a:pt x="60198" y="80105"/>
                  </a:lnTo>
                  <a:lnTo>
                    <a:pt x="74485" y="74961"/>
                  </a:lnTo>
                  <a:lnTo>
                    <a:pt x="89916" y="73247"/>
                  </a:lnTo>
                  <a:lnTo>
                    <a:pt x="99758" y="73794"/>
                  </a:lnTo>
                  <a:lnTo>
                    <a:pt x="141446" y="89820"/>
                  </a:lnTo>
                  <a:lnTo>
                    <a:pt x="167092" y="125348"/>
                  </a:lnTo>
                  <a:lnTo>
                    <a:pt x="176355" y="165162"/>
                  </a:lnTo>
                  <a:lnTo>
                    <a:pt x="176879" y="175450"/>
                  </a:lnTo>
                  <a:lnTo>
                    <a:pt x="175188" y="200301"/>
                  </a:lnTo>
                  <a:lnTo>
                    <a:pt x="170211" y="222170"/>
                  </a:lnTo>
                  <a:lnTo>
                    <a:pt x="162091" y="240896"/>
                  </a:lnTo>
                  <a:lnTo>
                    <a:pt x="150971" y="256317"/>
                  </a:lnTo>
                  <a:close/>
                </a:path>
                <a:path w="177164" h="285750">
                  <a:moveTo>
                    <a:pt x="88392" y="285273"/>
                  </a:moveTo>
                  <a:lnTo>
                    <a:pt x="71866" y="283297"/>
                  </a:lnTo>
                  <a:lnTo>
                    <a:pt x="56769" y="277463"/>
                  </a:lnTo>
                  <a:lnTo>
                    <a:pt x="43386" y="267914"/>
                  </a:lnTo>
                  <a:lnTo>
                    <a:pt x="32004" y="254793"/>
                  </a:lnTo>
                  <a:lnTo>
                    <a:pt x="72344" y="254793"/>
                  </a:lnTo>
                  <a:lnTo>
                    <a:pt x="85344" y="256317"/>
                  </a:lnTo>
                  <a:lnTo>
                    <a:pt x="150971" y="256317"/>
                  </a:lnTo>
                  <a:lnTo>
                    <a:pt x="137563" y="269200"/>
                  </a:lnTo>
                  <a:lnTo>
                    <a:pt x="122574" y="278225"/>
                  </a:lnTo>
                  <a:lnTo>
                    <a:pt x="106139" y="283535"/>
                  </a:lnTo>
                  <a:lnTo>
                    <a:pt x="88392" y="285273"/>
                  </a:lnTo>
                  <a:close/>
                </a:path>
              </a:pathLst>
            </a:custGeom>
            <a:solidFill>
              <a:srgbClr val="000000"/>
            </a:solidFill>
          </p:spPr>
          <p:txBody>
            <a:bodyPr wrap="square" lIns="0" tIns="0" rIns="0" bIns="0" rtlCol="0"/>
            <a:lstStyle/>
            <a:p>
              <a:endParaRPr/>
            </a:p>
          </p:txBody>
        </p:sp>
        <p:pic>
          <p:nvPicPr>
            <p:cNvPr id="145" name="object 145"/>
            <p:cNvPicPr/>
            <p:nvPr/>
          </p:nvPicPr>
          <p:blipFill>
            <a:blip r:embed="rId66"/>
            <a:stretch>
              <a:fillRect/>
            </a:stretch>
          </p:blipFill>
          <p:spPr>
            <a:xfrm>
              <a:off x="3906763" y="3454549"/>
              <a:ext cx="165483" cy="187082"/>
            </a:xfrm>
            <a:prstGeom prst="rect">
              <a:avLst/>
            </a:prstGeom>
          </p:spPr>
        </p:pic>
      </p:grpSp>
      <p:pic>
        <p:nvPicPr>
          <p:cNvPr id="146" name="object 146"/>
          <p:cNvPicPr/>
          <p:nvPr/>
        </p:nvPicPr>
        <p:blipFill>
          <a:blip r:embed="rId67"/>
          <a:stretch>
            <a:fillRect/>
          </a:stretch>
        </p:blipFill>
        <p:spPr>
          <a:xfrm>
            <a:off x="4391557" y="3454548"/>
            <a:ext cx="337856" cy="187082"/>
          </a:xfrm>
          <a:prstGeom prst="rect">
            <a:avLst/>
          </a:prstGeom>
        </p:spPr>
      </p:pic>
      <p:grpSp>
        <p:nvGrpSpPr>
          <p:cNvPr id="147" name="object 147"/>
          <p:cNvGrpSpPr/>
          <p:nvPr/>
        </p:nvGrpSpPr>
        <p:grpSpPr>
          <a:xfrm>
            <a:off x="4765722" y="3389919"/>
            <a:ext cx="1276348" cy="252138"/>
            <a:chOff x="4613322" y="3389919"/>
            <a:chExt cx="1276348" cy="252138"/>
          </a:xfrm>
        </p:grpSpPr>
        <p:pic>
          <p:nvPicPr>
            <p:cNvPr id="148" name="object 148"/>
            <p:cNvPicPr/>
            <p:nvPr/>
          </p:nvPicPr>
          <p:blipFill>
            <a:blip r:embed="rId68"/>
            <a:stretch>
              <a:fillRect/>
            </a:stretch>
          </p:blipFill>
          <p:spPr>
            <a:xfrm>
              <a:off x="4793681" y="3454550"/>
              <a:ext cx="148085" cy="187082"/>
            </a:xfrm>
            <a:prstGeom prst="rect">
              <a:avLst/>
            </a:prstGeom>
          </p:spPr>
        </p:pic>
        <p:pic>
          <p:nvPicPr>
            <p:cNvPr id="149" name="object 149"/>
            <p:cNvPicPr/>
            <p:nvPr/>
          </p:nvPicPr>
          <p:blipFill>
            <a:blip r:embed="rId69"/>
            <a:stretch>
              <a:fillRect/>
            </a:stretch>
          </p:blipFill>
          <p:spPr>
            <a:xfrm>
              <a:off x="4613322" y="3454550"/>
              <a:ext cx="145396" cy="183048"/>
            </a:xfrm>
            <a:prstGeom prst="rect">
              <a:avLst/>
            </a:prstGeom>
          </p:spPr>
        </p:pic>
        <p:sp>
          <p:nvSpPr>
            <p:cNvPr id="150" name="object 150"/>
            <p:cNvSpPr/>
            <p:nvPr/>
          </p:nvSpPr>
          <p:spPr>
            <a:xfrm>
              <a:off x="4978068" y="3389925"/>
              <a:ext cx="219635" cy="252132"/>
            </a:xfrm>
            <a:custGeom>
              <a:avLst/>
              <a:gdLst/>
              <a:ahLst/>
              <a:cxnLst/>
              <a:rect l="l" t="t" r="r" b="b"/>
              <a:pathLst>
                <a:path w="248920" h="285750">
                  <a:moveTo>
                    <a:pt x="33629" y="77724"/>
                  </a:moveTo>
                  <a:lnTo>
                    <a:pt x="0" y="77724"/>
                  </a:lnTo>
                  <a:lnTo>
                    <a:pt x="0" y="280708"/>
                  </a:lnTo>
                  <a:lnTo>
                    <a:pt x="33629" y="280708"/>
                  </a:lnTo>
                  <a:lnTo>
                    <a:pt x="33629" y="77724"/>
                  </a:lnTo>
                  <a:close/>
                </a:path>
                <a:path w="248920" h="285750">
                  <a:moveTo>
                    <a:pt x="33629" y="1435"/>
                  </a:moveTo>
                  <a:lnTo>
                    <a:pt x="0" y="1435"/>
                  </a:lnTo>
                  <a:lnTo>
                    <a:pt x="0" y="39624"/>
                  </a:lnTo>
                  <a:lnTo>
                    <a:pt x="33629" y="39624"/>
                  </a:lnTo>
                  <a:lnTo>
                    <a:pt x="33629" y="1435"/>
                  </a:lnTo>
                  <a:close/>
                </a:path>
                <a:path w="248920" h="285750">
                  <a:moveTo>
                    <a:pt x="248602" y="0"/>
                  </a:moveTo>
                  <a:lnTo>
                    <a:pt x="218122" y="0"/>
                  </a:lnTo>
                  <a:lnTo>
                    <a:pt x="218122" y="181546"/>
                  </a:lnTo>
                  <a:lnTo>
                    <a:pt x="217030" y="199593"/>
                  </a:lnTo>
                  <a:lnTo>
                    <a:pt x="202882" y="238036"/>
                  </a:lnTo>
                  <a:lnTo>
                    <a:pt x="163169" y="256324"/>
                  </a:lnTo>
                  <a:lnTo>
                    <a:pt x="152920" y="255181"/>
                  </a:lnTo>
                  <a:lnTo>
                    <a:pt x="117944" y="226822"/>
                  </a:lnTo>
                  <a:lnTo>
                    <a:pt x="108305" y="180022"/>
                  </a:lnTo>
                  <a:lnTo>
                    <a:pt x="109397" y="160858"/>
                  </a:lnTo>
                  <a:lnTo>
                    <a:pt x="123545" y="120497"/>
                  </a:lnTo>
                  <a:lnTo>
                    <a:pt x="161645" y="102209"/>
                  </a:lnTo>
                  <a:lnTo>
                    <a:pt x="173456" y="103352"/>
                  </a:lnTo>
                  <a:lnTo>
                    <a:pt x="208483" y="131965"/>
                  </a:lnTo>
                  <a:lnTo>
                    <a:pt x="218122" y="181546"/>
                  </a:lnTo>
                  <a:lnTo>
                    <a:pt x="218122" y="0"/>
                  </a:lnTo>
                  <a:lnTo>
                    <a:pt x="215074" y="0"/>
                  </a:lnTo>
                  <a:lnTo>
                    <a:pt x="215074" y="100685"/>
                  </a:lnTo>
                  <a:lnTo>
                    <a:pt x="210223" y="95008"/>
                  </a:lnTo>
                  <a:lnTo>
                    <a:pt x="176009" y="75349"/>
                  </a:lnTo>
                  <a:lnTo>
                    <a:pt x="158597" y="73253"/>
                  </a:lnTo>
                  <a:lnTo>
                    <a:pt x="146329" y="74104"/>
                  </a:lnTo>
                  <a:lnTo>
                    <a:pt x="104698" y="93751"/>
                  </a:lnTo>
                  <a:lnTo>
                    <a:pt x="79032" y="136436"/>
                  </a:lnTo>
                  <a:lnTo>
                    <a:pt x="73253" y="180022"/>
                  </a:lnTo>
                  <a:lnTo>
                    <a:pt x="73837" y="194602"/>
                  </a:lnTo>
                  <a:lnTo>
                    <a:pt x="83921" y="234988"/>
                  </a:lnTo>
                  <a:lnTo>
                    <a:pt x="115925" y="271564"/>
                  </a:lnTo>
                  <a:lnTo>
                    <a:pt x="160121" y="285280"/>
                  </a:lnTo>
                  <a:lnTo>
                    <a:pt x="178193" y="283298"/>
                  </a:lnTo>
                  <a:lnTo>
                    <a:pt x="193535" y="277469"/>
                  </a:lnTo>
                  <a:lnTo>
                    <a:pt x="206286" y="267919"/>
                  </a:lnTo>
                  <a:lnTo>
                    <a:pt x="215404" y="256324"/>
                  </a:lnTo>
                  <a:lnTo>
                    <a:pt x="216598" y="254800"/>
                  </a:lnTo>
                  <a:lnTo>
                    <a:pt x="216598" y="280708"/>
                  </a:lnTo>
                  <a:lnTo>
                    <a:pt x="248602" y="280708"/>
                  </a:lnTo>
                  <a:lnTo>
                    <a:pt x="248602" y="254800"/>
                  </a:lnTo>
                  <a:lnTo>
                    <a:pt x="248602" y="102209"/>
                  </a:lnTo>
                  <a:lnTo>
                    <a:pt x="248602" y="100685"/>
                  </a:lnTo>
                  <a:lnTo>
                    <a:pt x="248602" y="0"/>
                  </a:lnTo>
                  <a:close/>
                </a:path>
              </a:pathLst>
            </a:custGeom>
            <a:solidFill>
              <a:srgbClr val="000000"/>
            </a:solidFill>
          </p:spPr>
          <p:txBody>
            <a:bodyPr wrap="square" lIns="0" tIns="0" rIns="0" bIns="0" rtlCol="0"/>
            <a:lstStyle/>
            <a:p>
              <a:endParaRPr/>
            </a:p>
          </p:txBody>
        </p:sp>
        <p:pic>
          <p:nvPicPr>
            <p:cNvPr id="151" name="object 151"/>
            <p:cNvPicPr/>
            <p:nvPr/>
          </p:nvPicPr>
          <p:blipFill>
            <a:blip r:embed="rId70"/>
            <a:stretch>
              <a:fillRect/>
            </a:stretch>
          </p:blipFill>
          <p:spPr>
            <a:xfrm>
              <a:off x="5235164" y="3454549"/>
              <a:ext cx="165483" cy="187082"/>
            </a:xfrm>
            <a:prstGeom prst="rect">
              <a:avLst/>
            </a:prstGeom>
          </p:spPr>
        </p:pic>
        <p:pic>
          <p:nvPicPr>
            <p:cNvPr id="152" name="object 152"/>
            <p:cNvPicPr/>
            <p:nvPr/>
          </p:nvPicPr>
          <p:blipFill>
            <a:blip r:embed="rId71"/>
            <a:stretch>
              <a:fillRect/>
            </a:stretch>
          </p:blipFill>
          <p:spPr>
            <a:xfrm>
              <a:off x="5437037" y="3454549"/>
              <a:ext cx="271882" cy="187082"/>
            </a:xfrm>
            <a:prstGeom prst="rect">
              <a:avLst/>
            </a:prstGeom>
          </p:spPr>
        </p:pic>
        <p:sp>
          <p:nvSpPr>
            <p:cNvPr id="153" name="object 153"/>
            <p:cNvSpPr/>
            <p:nvPr/>
          </p:nvSpPr>
          <p:spPr>
            <a:xfrm>
              <a:off x="5734469" y="3389919"/>
              <a:ext cx="155201" cy="252132"/>
            </a:xfrm>
            <a:custGeom>
              <a:avLst/>
              <a:gdLst/>
              <a:ahLst/>
              <a:cxnLst/>
              <a:rect l="l" t="t" r="r" b="b"/>
              <a:pathLst>
                <a:path w="175895" h="285750">
                  <a:moveTo>
                    <a:pt x="175450" y="100679"/>
                  </a:moveTo>
                  <a:lnTo>
                    <a:pt x="141827" y="100679"/>
                  </a:lnTo>
                  <a:lnTo>
                    <a:pt x="141827" y="0"/>
                  </a:lnTo>
                  <a:lnTo>
                    <a:pt x="175450" y="0"/>
                  </a:lnTo>
                  <a:lnTo>
                    <a:pt x="175450" y="100679"/>
                  </a:lnTo>
                  <a:close/>
                </a:path>
                <a:path w="175895" h="285750">
                  <a:moveTo>
                    <a:pt x="86963" y="285273"/>
                  </a:moveTo>
                  <a:lnTo>
                    <a:pt x="42672" y="271557"/>
                  </a:lnTo>
                  <a:lnTo>
                    <a:pt x="10668" y="234981"/>
                  </a:lnTo>
                  <a:lnTo>
                    <a:pt x="809" y="194597"/>
                  </a:lnTo>
                  <a:lnTo>
                    <a:pt x="0" y="180022"/>
                  </a:lnTo>
                  <a:lnTo>
                    <a:pt x="595" y="164553"/>
                  </a:lnTo>
                  <a:lnTo>
                    <a:pt x="10668" y="123539"/>
                  </a:lnTo>
                  <a:lnTo>
                    <a:pt x="41148" y="86963"/>
                  </a:lnTo>
                  <a:lnTo>
                    <a:pt x="85439" y="73247"/>
                  </a:lnTo>
                  <a:lnTo>
                    <a:pt x="94321" y="73794"/>
                  </a:lnTo>
                  <a:lnTo>
                    <a:pt x="131540" y="89630"/>
                  </a:lnTo>
                  <a:lnTo>
                    <a:pt x="141827" y="100679"/>
                  </a:lnTo>
                  <a:lnTo>
                    <a:pt x="175450" y="100679"/>
                  </a:lnTo>
                  <a:lnTo>
                    <a:pt x="175450" y="102203"/>
                  </a:lnTo>
                  <a:lnTo>
                    <a:pt x="88487" y="102203"/>
                  </a:lnTo>
                  <a:lnTo>
                    <a:pt x="77603" y="103346"/>
                  </a:lnTo>
                  <a:lnTo>
                    <a:pt x="44053" y="131078"/>
                  </a:lnTo>
                  <a:lnTo>
                    <a:pt x="35052" y="180022"/>
                  </a:lnTo>
                  <a:lnTo>
                    <a:pt x="36171" y="198087"/>
                  </a:lnTo>
                  <a:lnTo>
                    <a:pt x="51816" y="238029"/>
                  </a:lnTo>
                  <a:lnTo>
                    <a:pt x="90011" y="256317"/>
                  </a:lnTo>
                  <a:lnTo>
                    <a:pt x="143575" y="256317"/>
                  </a:lnTo>
                  <a:lnTo>
                    <a:pt x="133683" y="267914"/>
                  </a:lnTo>
                  <a:lnTo>
                    <a:pt x="120491" y="277463"/>
                  </a:lnTo>
                  <a:lnTo>
                    <a:pt x="105013" y="283297"/>
                  </a:lnTo>
                  <a:lnTo>
                    <a:pt x="86963" y="285273"/>
                  </a:lnTo>
                  <a:close/>
                </a:path>
                <a:path w="175895" h="285750">
                  <a:moveTo>
                    <a:pt x="143575" y="256317"/>
                  </a:moveTo>
                  <a:lnTo>
                    <a:pt x="90011" y="256317"/>
                  </a:lnTo>
                  <a:lnTo>
                    <a:pt x="101131" y="255174"/>
                  </a:lnTo>
                  <a:lnTo>
                    <a:pt x="111537" y="251745"/>
                  </a:lnTo>
                  <a:lnTo>
                    <a:pt x="140684" y="214931"/>
                  </a:lnTo>
                  <a:lnTo>
                    <a:pt x="144875" y="181546"/>
                  </a:lnTo>
                  <a:lnTo>
                    <a:pt x="143756" y="162362"/>
                  </a:lnTo>
                  <a:lnTo>
                    <a:pt x="128111" y="120491"/>
                  </a:lnTo>
                  <a:lnTo>
                    <a:pt x="88487" y="102203"/>
                  </a:lnTo>
                  <a:lnTo>
                    <a:pt x="175450" y="102203"/>
                  </a:lnTo>
                  <a:lnTo>
                    <a:pt x="175450" y="254793"/>
                  </a:lnTo>
                  <a:lnTo>
                    <a:pt x="144875" y="254793"/>
                  </a:lnTo>
                  <a:lnTo>
                    <a:pt x="143575" y="256317"/>
                  </a:lnTo>
                  <a:close/>
                </a:path>
                <a:path w="175895" h="285750">
                  <a:moveTo>
                    <a:pt x="175450" y="280701"/>
                  </a:moveTo>
                  <a:lnTo>
                    <a:pt x="144875" y="280701"/>
                  </a:lnTo>
                  <a:lnTo>
                    <a:pt x="144875" y="254793"/>
                  </a:lnTo>
                  <a:lnTo>
                    <a:pt x="175450" y="254793"/>
                  </a:lnTo>
                  <a:lnTo>
                    <a:pt x="175450" y="280701"/>
                  </a:lnTo>
                  <a:close/>
                </a:path>
              </a:pathLst>
            </a:custGeom>
            <a:solidFill>
              <a:srgbClr val="000000"/>
            </a:solidFill>
          </p:spPr>
          <p:txBody>
            <a:bodyPr wrap="square" lIns="0" tIns="0" rIns="0" bIns="0" rtlCol="0"/>
            <a:lstStyle/>
            <a:p>
              <a:endParaRPr/>
            </a:p>
          </p:txBody>
        </p:sp>
      </p:grpSp>
      <p:sp>
        <p:nvSpPr>
          <p:cNvPr id="154" name="object 154"/>
          <p:cNvSpPr/>
          <p:nvPr/>
        </p:nvSpPr>
        <p:spPr>
          <a:xfrm>
            <a:off x="6231447" y="3389847"/>
            <a:ext cx="29696" cy="248210"/>
          </a:xfrm>
          <a:custGeom>
            <a:avLst/>
            <a:gdLst/>
            <a:ahLst/>
            <a:cxnLst/>
            <a:rect l="l" t="t" r="r" b="b"/>
            <a:pathLst>
              <a:path w="33654" h="281304">
                <a:moveTo>
                  <a:pt x="33528" y="77812"/>
                </a:moveTo>
                <a:lnTo>
                  <a:pt x="0" y="77812"/>
                </a:lnTo>
                <a:lnTo>
                  <a:pt x="0" y="280797"/>
                </a:lnTo>
                <a:lnTo>
                  <a:pt x="33528" y="280797"/>
                </a:lnTo>
                <a:lnTo>
                  <a:pt x="33528" y="77812"/>
                </a:lnTo>
                <a:close/>
              </a:path>
              <a:path w="33654" h="281304">
                <a:moveTo>
                  <a:pt x="33528" y="0"/>
                </a:moveTo>
                <a:lnTo>
                  <a:pt x="0" y="0"/>
                </a:lnTo>
                <a:lnTo>
                  <a:pt x="0" y="39712"/>
                </a:lnTo>
                <a:lnTo>
                  <a:pt x="33528" y="39712"/>
                </a:lnTo>
                <a:lnTo>
                  <a:pt x="33528" y="0"/>
                </a:lnTo>
                <a:close/>
              </a:path>
            </a:pathLst>
          </a:custGeom>
          <a:solidFill>
            <a:srgbClr val="000000"/>
          </a:solidFill>
        </p:spPr>
        <p:txBody>
          <a:bodyPr wrap="square" lIns="0" tIns="0" rIns="0" bIns="0" rtlCol="0"/>
          <a:lstStyle/>
          <a:p>
            <a:endParaRPr/>
          </a:p>
        </p:txBody>
      </p:sp>
      <p:pic>
        <p:nvPicPr>
          <p:cNvPr id="155" name="object 155"/>
          <p:cNvPicPr/>
          <p:nvPr/>
        </p:nvPicPr>
        <p:blipFill>
          <a:blip r:embed="rId72"/>
          <a:stretch>
            <a:fillRect/>
          </a:stretch>
        </p:blipFill>
        <p:spPr>
          <a:xfrm>
            <a:off x="6308099" y="3454548"/>
            <a:ext cx="145396" cy="183048"/>
          </a:xfrm>
          <a:prstGeom prst="rect">
            <a:avLst/>
          </a:prstGeom>
        </p:spPr>
      </p:pic>
      <p:grpSp>
        <p:nvGrpSpPr>
          <p:cNvPr id="156" name="object 156"/>
          <p:cNvGrpSpPr/>
          <p:nvPr/>
        </p:nvGrpSpPr>
        <p:grpSpPr>
          <a:xfrm>
            <a:off x="6621746" y="3389925"/>
            <a:ext cx="458969" cy="251707"/>
            <a:chOff x="6469347" y="3389924"/>
            <a:chExt cx="458969" cy="251707"/>
          </a:xfrm>
        </p:grpSpPr>
        <p:sp>
          <p:nvSpPr>
            <p:cNvPr id="157" name="object 157"/>
            <p:cNvSpPr/>
            <p:nvPr/>
          </p:nvSpPr>
          <p:spPr>
            <a:xfrm>
              <a:off x="6469347" y="3389924"/>
              <a:ext cx="258856" cy="250451"/>
            </a:xfrm>
            <a:custGeom>
              <a:avLst/>
              <a:gdLst/>
              <a:ahLst/>
              <a:cxnLst/>
              <a:rect l="l" t="t" r="r" b="b"/>
              <a:pathLst>
                <a:path w="293370" h="283845">
                  <a:moveTo>
                    <a:pt x="99148" y="280695"/>
                  </a:moveTo>
                  <a:lnTo>
                    <a:pt x="93052" y="250215"/>
                  </a:lnTo>
                  <a:lnTo>
                    <a:pt x="86956" y="250215"/>
                  </a:lnTo>
                  <a:lnTo>
                    <a:pt x="82296" y="251739"/>
                  </a:lnTo>
                  <a:lnTo>
                    <a:pt x="73152" y="251739"/>
                  </a:lnTo>
                  <a:lnTo>
                    <a:pt x="64008" y="247167"/>
                  </a:lnTo>
                  <a:lnTo>
                    <a:pt x="62484" y="244119"/>
                  </a:lnTo>
                  <a:lnTo>
                    <a:pt x="60960" y="242595"/>
                  </a:lnTo>
                  <a:lnTo>
                    <a:pt x="59436" y="239547"/>
                  </a:lnTo>
                  <a:lnTo>
                    <a:pt x="59436" y="103720"/>
                  </a:lnTo>
                  <a:lnTo>
                    <a:pt x="93052" y="103720"/>
                  </a:lnTo>
                  <a:lnTo>
                    <a:pt x="93052" y="77812"/>
                  </a:lnTo>
                  <a:lnTo>
                    <a:pt x="59436" y="77812"/>
                  </a:lnTo>
                  <a:lnTo>
                    <a:pt x="59436" y="6096"/>
                  </a:lnTo>
                  <a:lnTo>
                    <a:pt x="24384" y="27432"/>
                  </a:lnTo>
                  <a:lnTo>
                    <a:pt x="24384" y="77812"/>
                  </a:lnTo>
                  <a:lnTo>
                    <a:pt x="0" y="77812"/>
                  </a:lnTo>
                  <a:lnTo>
                    <a:pt x="0" y="103720"/>
                  </a:lnTo>
                  <a:lnTo>
                    <a:pt x="24384" y="103720"/>
                  </a:lnTo>
                  <a:lnTo>
                    <a:pt x="24384" y="221170"/>
                  </a:lnTo>
                  <a:lnTo>
                    <a:pt x="24663" y="235585"/>
                  </a:lnTo>
                  <a:lnTo>
                    <a:pt x="36576" y="273075"/>
                  </a:lnTo>
                  <a:lnTo>
                    <a:pt x="73152" y="283743"/>
                  </a:lnTo>
                  <a:lnTo>
                    <a:pt x="78930" y="283489"/>
                  </a:lnTo>
                  <a:lnTo>
                    <a:pt x="85013" y="282790"/>
                  </a:lnTo>
                  <a:lnTo>
                    <a:pt x="99148" y="280695"/>
                  </a:lnTo>
                  <a:close/>
                </a:path>
                <a:path w="293370" h="283845">
                  <a:moveTo>
                    <a:pt x="292798" y="152590"/>
                  </a:moveTo>
                  <a:lnTo>
                    <a:pt x="285178" y="106781"/>
                  </a:lnTo>
                  <a:lnTo>
                    <a:pt x="253123" y="78397"/>
                  </a:lnTo>
                  <a:lnTo>
                    <a:pt x="222694" y="73253"/>
                  </a:lnTo>
                  <a:lnTo>
                    <a:pt x="205219" y="74968"/>
                  </a:lnTo>
                  <a:lnTo>
                    <a:pt x="189306" y="80111"/>
                  </a:lnTo>
                  <a:lnTo>
                    <a:pt x="174828" y="88684"/>
                  </a:lnTo>
                  <a:lnTo>
                    <a:pt x="161645" y="100685"/>
                  </a:lnTo>
                  <a:lnTo>
                    <a:pt x="161645" y="0"/>
                  </a:lnTo>
                  <a:lnTo>
                    <a:pt x="128117" y="0"/>
                  </a:lnTo>
                  <a:lnTo>
                    <a:pt x="128117" y="280708"/>
                  </a:lnTo>
                  <a:lnTo>
                    <a:pt x="161645" y="280708"/>
                  </a:lnTo>
                  <a:lnTo>
                    <a:pt x="161645" y="169354"/>
                  </a:lnTo>
                  <a:lnTo>
                    <a:pt x="161950" y="158496"/>
                  </a:lnTo>
                  <a:lnTo>
                    <a:pt x="175171" y="120307"/>
                  </a:lnTo>
                  <a:lnTo>
                    <a:pt x="215074" y="102209"/>
                  </a:lnTo>
                  <a:lnTo>
                    <a:pt x="224790" y="103035"/>
                  </a:lnTo>
                  <a:lnTo>
                    <a:pt x="255270" y="129451"/>
                  </a:lnTo>
                  <a:lnTo>
                    <a:pt x="257746" y="152590"/>
                  </a:lnTo>
                  <a:lnTo>
                    <a:pt x="257746" y="280708"/>
                  </a:lnTo>
                  <a:lnTo>
                    <a:pt x="292798" y="280708"/>
                  </a:lnTo>
                  <a:lnTo>
                    <a:pt x="292798" y="152590"/>
                  </a:lnTo>
                  <a:close/>
                </a:path>
              </a:pathLst>
            </a:custGeom>
            <a:solidFill>
              <a:srgbClr val="000000"/>
            </a:solidFill>
          </p:spPr>
          <p:txBody>
            <a:bodyPr wrap="square" lIns="0" tIns="0" rIns="0" bIns="0" rtlCol="0"/>
            <a:lstStyle/>
            <a:p>
              <a:endParaRPr/>
            </a:p>
          </p:txBody>
        </p:sp>
        <p:pic>
          <p:nvPicPr>
            <p:cNvPr id="158" name="object 158"/>
            <p:cNvPicPr/>
            <p:nvPr/>
          </p:nvPicPr>
          <p:blipFill>
            <a:blip r:embed="rId73"/>
            <a:stretch>
              <a:fillRect/>
            </a:stretch>
          </p:blipFill>
          <p:spPr>
            <a:xfrm>
              <a:off x="6764094" y="3454549"/>
              <a:ext cx="164222" cy="187082"/>
            </a:xfrm>
            <a:prstGeom prst="rect">
              <a:avLst/>
            </a:prstGeom>
          </p:spPr>
        </p:pic>
      </p:grpSp>
      <p:grpSp>
        <p:nvGrpSpPr>
          <p:cNvPr id="159" name="object 159"/>
          <p:cNvGrpSpPr/>
          <p:nvPr/>
        </p:nvGrpSpPr>
        <p:grpSpPr>
          <a:xfrm>
            <a:off x="7247544" y="3389845"/>
            <a:ext cx="1006765" cy="251785"/>
            <a:chOff x="7095144" y="3389845"/>
            <a:chExt cx="1006765" cy="251785"/>
          </a:xfrm>
        </p:grpSpPr>
        <p:pic>
          <p:nvPicPr>
            <p:cNvPr id="160" name="object 160"/>
            <p:cNvPicPr/>
            <p:nvPr/>
          </p:nvPicPr>
          <p:blipFill>
            <a:blip r:embed="rId74"/>
            <a:stretch>
              <a:fillRect/>
            </a:stretch>
          </p:blipFill>
          <p:spPr>
            <a:xfrm>
              <a:off x="7095144" y="3454548"/>
              <a:ext cx="168256" cy="187082"/>
            </a:xfrm>
            <a:prstGeom prst="rect">
              <a:avLst/>
            </a:prstGeom>
          </p:spPr>
        </p:pic>
        <p:pic>
          <p:nvPicPr>
            <p:cNvPr id="161" name="object 161"/>
            <p:cNvPicPr/>
            <p:nvPr/>
          </p:nvPicPr>
          <p:blipFill>
            <a:blip r:embed="rId75"/>
            <a:stretch>
              <a:fillRect/>
            </a:stretch>
          </p:blipFill>
          <p:spPr>
            <a:xfrm>
              <a:off x="7298447" y="3454550"/>
              <a:ext cx="146657" cy="183048"/>
            </a:xfrm>
            <a:prstGeom prst="rect">
              <a:avLst/>
            </a:prstGeom>
          </p:spPr>
        </p:pic>
        <p:sp>
          <p:nvSpPr>
            <p:cNvPr id="162" name="object 162"/>
            <p:cNvSpPr/>
            <p:nvPr/>
          </p:nvSpPr>
          <p:spPr>
            <a:xfrm>
              <a:off x="7477461" y="3532542"/>
              <a:ext cx="94129" cy="31376"/>
            </a:xfrm>
            <a:custGeom>
              <a:avLst/>
              <a:gdLst/>
              <a:ahLst/>
              <a:cxnLst/>
              <a:rect l="l" t="t" r="r" b="b"/>
              <a:pathLst>
                <a:path w="106679" h="35560">
                  <a:moveTo>
                    <a:pt x="106679" y="35051"/>
                  </a:moveTo>
                  <a:lnTo>
                    <a:pt x="0" y="35051"/>
                  </a:lnTo>
                  <a:lnTo>
                    <a:pt x="0" y="0"/>
                  </a:lnTo>
                  <a:lnTo>
                    <a:pt x="106679" y="0"/>
                  </a:lnTo>
                  <a:lnTo>
                    <a:pt x="106679" y="35051"/>
                  </a:lnTo>
                  <a:close/>
                </a:path>
              </a:pathLst>
            </a:custGeom>
            <a:solidFill>
              <a:srgbClr val="000000"/>
            </a:solidFill>
          </p:spPr>
          <p:txBody>
            <a:bodyPr wrap="square" lIns="0" tIns="0" rIns="0" bIns="0" rtlCol="0"/>
            <a:lstStyle/>
            <a:p>
              <a:endParaRPr/>
            </a:p>
          </p:txBody>
        </p:sp>
        <p:pic>
          <p:nvPicPr>
            <p:cNvPr id="163" name="object 163"/>
            <p:cNvPicPr/>
            <p:nvPr/>
          </p:nvPicPr>
          <p:blipFill>
            <a:blip r:embed="rId76"/>
            <a:stretch>
              <a:fillRect/>
            </a:stretch>
          </p:blipFill>
          <p:spPr>
            <a:xfrm>
              <a:off x="7593189" y="3454549"/>
              <a:ext cx="149346" cy="187082"/>
            </a:xfrm>
            <a:prstGeom prst="rect">
              <a:avLst/>
            </a:prstGeom>
          </p:spPr>
        </p:pic>
        <p:sp>
          <p:nvSpPr>
            <p:cNvPr id="164" name="object 164"/>
            <p:cNvSpPr/>
            <p:nvPr/>
          </p:nvSpPr>
          <p:spPr>
            <a:xfrm>
              <a:off x="7778922" y="3389845"/>
              <a:ext cx="143996" cy="250451"/>
            </a:xfrm>
            <a:custGeom>
              <a:avLst/>
              <a:gdLst/>
              <a:ahLst/>
              <a:cxnLst/>
              <a:rect l="l" t="t" r="r" b="b"/>
              <a:pathLst>
                <a:path w="163195" h="283845">
                  <a:moveTo>
                    <a:pt x="33528" y="77812"/>
                  </a:moveTo>
                  <a:lnTo>
                    <a:pt x="0" y="77812"/>
                  </a:lnTo>
                  <a:lnTo>
                    <a:pt x="0" y="280797"/>
                  </a:lnTo>
                  <a:lnTo>
                    <a:pt x="33528" y="280797"/>
                  </a:lnTo>
                  <a:lnTo>
                    <a:pt x="33528" y="77812"/>
                  </a:lnTo>
                  <a:close/>
                </a:path>
                <a:path w="163195" h="283845">
                  <a:moveTo>
                    <a:pt x="33528" y="0"/>
                  </a:moveTo>
                  <a:lnTo>
                    <a:pt x="0" y="0"/>
                  </a:lnTo>
                  <a:lnTo>
                    <a:pt x="0" y="39712"/>
                  </a:lnTo>
                  <a:lnTo>
                    <a:pt x="33528" y="39712"/>
                  </a:lnTo>
                  <a:lnTo>
                    <a:pt x="33528" y="0"/>
                  </a:lnTo>
                  <a:close/>
                </a:path>
                <a:path w="163195" h="283845">
                  <a:moveTo>
                    <a:pt x="163156" y="280784"/>
                  </a:moveTo>
                  <a:lnTo>
                    <a:pt x="158584" y="250304"/>
                  </a:lnTo>
                  <a:lnTo>
                    <a:pt x="152488" y="250304"/>
                  </a:lnTo>
                  <a:lnTo>
                    <a:pt x="147916" y="251828"/>
                  </a:lnTo>
                  <a:lnTo>
                    <a:pt x="138772" y="251828"/>
                  </a:lnTo>
                  <a:lnTo>
                    <a:pt x="134200" y="250304"/>
                  </a:lnTo>
                  <a:lnTo>
                    <a:pt x="131152" y="248780"/>
                  </a:lnTo>
                  <a:lnTo>
                    <a:pt x="126580" y="244208"/>
                  </a:lnTo>
                  <a:lnTo>
                    <a:pt x="126580" y="242684"/>
                  </a:lnTo>
                  <a:lnTo>
                    <a:pt x="124968" y="239636"/>
                  </a:lnTo>
                  <a:lnTo>
                    <a:pt x="123444" y="233540"/>
                  </a:lnTo>
                  <a:lnTo>
                    <a:pt x="123444" y="103809"/>
                  </a:lnTo>
                  <a:lnTo>
                    <a:pt x="158584" y="103809"/>
                  </a:lnTo>
                  <a:lnTo>
                    <a:pt x="158584" y="77901"/>
                  </a:lnTo>
                  <a:lnTo>
                    <a:pt x="123444" y="77901"/>
                  </a:lnTo>
                  <a:lnTo>
                    <a:pt x="123444" y="6184"/>
                  </a:lnTo>
                  <a:lnTo>
                    <a:pt x="89916" y="27520"/>
                  </a:lnTo>
                  <a:lnTo>
                    <a:pt x="89916" y="77901"/>
                  </a:lnTo>
                  <a:lnTo>
                    <a:pt x="64008" y="77901"/>
                  </a:lnTo>
                  <a:lnTo>
                    <a:pt x="64008" y="103809"/>
                  </a:lnTo>
                  <a:lnTo>
                    <a:pt x="89916" y="103809"/>
                  </a:lnTo>
                  <a:lnTo>
                    <a:pt x="89916" y="221259"/>
                  </a:lnTo>
                  <a:lnTo>
                    <a:pt x="90195" y="235673"/>
                  </a:lnTo>
                  <a:lnTo>
                    <a:pt x="102108" y="273164"/>
                  </a:lnTo>
                  <a:lnTo>
                    <a:pt x="137248" y="283832"/>
                  </a:lnTo>
                  <a:lnTo>
                    <a:pt x="143230" y="283578"/>
                  </a:lnTo>
                  <a:lnTo>
                    <a:pt x="149631" y="282879"/>
                  </a:lnTo>
                  <a:lnTo>
                    <a:pt x="163156" y="280784"/>
                  </a:lnTo>
                  <a:close/>
                </a:path>
              </a:pathLst>
            </a:custGeom>
            <a:solidFill>
              <a:srgbClr val="000000"/>
            </a:solidFill>
          </p:spPr>
          <p:txBody>
            <a:bodyPr wrap="square" lIns="0" tIns="0" rIns="0" bIns="0" rtlCol="0"/>
            <a:lstStyle/>
            <a:p>
              <a:endParaRPr/>
            </a:p>
          </p:txBody>
        </p:sp>
        <p:pic>
          <p:nvPicPr>
            <p:cNvPr id="165" name="object 165"/>
            <p:cNvPicPr/>
            <p:nvPr/>
          </p:nvPicPr>
          <p:blipFill>
            <a:blip r:embed="rId77"/>
            <a:stretch>
              <a:fillRect/>
            </a:stretch>
          </p:blipFill>
          <p:spPr>
            <a:xfrm>
              <a:off x="7937687" y="3454548"/>
              <a:ext cx="164222" cy="187082"/>
            </a:xfrm>
            <a:prstGeom prst="rect">
              <a:avLst/>
            </a:prstGeom>
          </p:spPr>
        </p:pic>
      </p:grpSp>
      <p:pic>
        <p:nvPicPr>
          <p:cNvPr id="166" name="object 166"/>
          <p:cNvPicPr/>
          <p:nvPr/>
        </p:nvPicPr>
        <p:blipFill>
          <a:blip r:embed="rId78"/>
          <a:stretch>
            <a:fillRect/>
          </a:stretch>
        </p:blipFill>
        <p:spPr>
          <a:xfrm>
            <a:off x="974323" y="3811317"/>
            <a:ext cx="1127871" cy="313653"/>
          </a:xfrm>
          <a:prstGeom prst="rect">
            <a:avLst/>
          </a:prstGeom>
        </p:spPr>
      </p:pic>
      <p:grpSp>
        <p:nvGrpSpPr>
          <p:cNvPr id="167" name="object 167"/>
          <p:cNvGrpSpPr/>
          <p:nvPr/>
        </p:nvGrpSpPr>
        <p:grpSpPr>
          <a:xfrm>
            <a:off x="2225993" y="3801820"/>
            <a:ext cx="289729" cy="254486"/>
            <a:chOff x="2073592" y="3801818"/>
            <a:chExt cx="289729" cy="254486"/>
          </a:xfrm>
        </p:grpSpPr>
        <p:pic>
          <p:nvPicPr>
            <p:cNvPr id="168" name="object 168"/>
            <p:cNvPicPr/>
            <p:nvPr/>
          </p:nvPicPr>
          <p:blipFill>
            <a:blip r:embed="rId79"/>
            <a:stretch>
              <a:fillRect/>
            </a:stretch>
          </p:blipFill>
          <p:spPr>
            <a:xfrm>
              <a:off x="2073592" y="3869139"/>
              <a:ext cx="168256" cy="187166"/>
            </a:xfrm>
            <a:prstGeom prst="rect">
              <a:avLst/>
            </a:prstGeom>
          </p:spPr>
        </p:pic>
        <p:sp>
          <p:nvSpPr>
            <p:cNvPr id="169" name="object 169"/>
            <p:cNvSpPr/>
            <p:nvPr/>
          </p:nvSpPr>
          <p:spPr>
            <a:xfrm>
              <a:off x="2257985" y="3801818"/>
              <a:ext cx="105335" cy="250451"/>
            </a:xfrm>
            <a:custGeom>
              <a:avLst/>
              <a:gdLst/>
              <a:ahLst/>
              <a:cxnLst/>
              <a:rect l="l" t="t" r="r" b="b"/>
              <a:pathLst>
                <a:path w="119380" h="283845">
                  <a:moveTo>
                    <a:pt x="64103" y="283844"/>
                  </a:moveTo>
                  <a:lnTo>
                    <a:pt x="30480" y="283844"/>
                  </a:lnTo>
                  <a:lnTo>
                    <a:pt x="30480" y="108394"/>
                  </a:lnTo>
                  <a:lnTo>
                    <a:pt x="0" y="108394"/>
                  </a:lnTo>
                  <a:lnTo>
                    <a:pt x="0" y="80867"/>
                  </a:lnTo>
                  <a:lnTo>
                    <a:pt x="30480" y="80867"/>
                  </a:lnTo>
                  <a:lnTo>
                    <a:pt x="30480" y="59531"/>
                  </a:lnTo>
                  <a:lnTo>
                    <a:pt x="40433" y="17240"/>
                  </a:lnTo>
                  <a:lnTo>
                    <a:pt x="76128" y="334"/>
                  </a:lnTo>
                  <a:lnTo>
                    <a:pt x="86963" y="0"/>
                  </a:lnTo>
                  <a:lnTo>
                    <a:pt x="94107" y="49"/>
                  </a:lnTo>
                  <a:lnTo>
                    <a:pt x="101822" y="392"/>
                  </a:lnTo>
                  <a:lnTo>
                    <a:pt x="110109" y="1326"/>
                  </a:lnTo>
                  <a:lnTo>
                    <a:pt x="118967" y="3143"/>
                  </a:lnTo>
                  <a:lnTo>
                    <a:pt x="112871" y="33623"/>
                  </a:lnTo>
                  <a:lnTo>
                    <a:pt x="106775" y="32099"/>
                  </a:lnTo>
                  <a:lnTo>
                    <a:pt x="99155" y="30575"/>
                  </a:lnTo>
                  <a:lnTo>
                    <a:pt x="82391" y="30575"/>
                  </a:lnTo>
                  <a:lnTo>
                    <a:pt x="74771" y="33623"/>
                  </a:lnTo>
                  <a:lnTo>
                    <a:pt x="71723" y="38195"/>
                  </a:lnTo>
                  <a:lnTo>
                    <a:pt x="68603" y="42219"/>
                  </a:lnTo>
                  <a:lnTo>
                    <a:pt x="66198" y="47529"/>
                  </a:lnTo>
                  <a:lnTo>
                    <a:pt x="64650" y="54268"/>
                  </a:lnTo>
                  <a:lnTo>
                    <a:pt x="64103" y="62579"/>
                  </a:lnTo>
                  <a:lnTo>
                    <a:pt x="64103" y="80867"/>
                  </a:lnTo>
                  <a:lnTo>
                    <a:pt x="103727" y="80867"/>
                  </a:lnTo>
                  <a:lnTo>
                    <a:pt x="103727" y="108394"/>
                  </a:lnTo>
                  <a:lnTo>
                    <a:pt x="64103" y="108394"/>
                  </a:lnTo>
                  <a:lnTo>
                    <a:pt x="64103" y="283844"/>
                  </a:lnTo>
                  <a:close/>
                </a:path>
              </a:pathLst>
            </a:custGeom>
            <a:solidFill>
              <a:srgbClr val="000000"/>
            </a:solidFill>
          </p:spPr>
          <p:txBody>
            <a:bodyPr wrap="square" lIns="0" tIns="0" rIns="0" bIns="0" rtlCol="0"/>
            <a:lstStyle/>
            <a:p>
              <a:endParaRPr/>
            </a:p>
          </p:txBody>
        </p:sp>
      </p:grpSp>
      <p:grpSp>
        <p:nvGrpSpPr>
          <p:cNvPr id="170" name="object 170"/>
          <p:cNvGrpSpPr/>
          <p:nvPr/>
        </p:nvGrpSpPr>
        <p:grpSpPr>
          <a:xfrm>
            <a:off x="2608225" y="3805518"/>
            <a:ext cx="408398" cy="250787"/>
            <a:chOff x="2455825" y="3805518"/>
            <a:chExt cx="408398" cy="250787"/>
          </a:xfrm>
        </p:grpSpPr>
        <p:pic>
          <p:nvPicPr>
            <p:cNvPr id="171" name="object 171"/>
            <p:cNvPicPr/>
            <p:nvPr/>
          </p:nvPicPr>
          <p:blipFill>
            <a:blip r:embed="rId80"/>
            <a:stretch>
              <a:fillRect/>
            </a:stretch>
          </p:blipFill>
          <p:spPr>
            <a:xfrm>
              <a:off x="2455825" y="3869139"/>
              <a:ext cx="149430" cy="187166"/>
            </a:xfrm>
            <a:prstGeom prst="rect">
              <a:avLst/>
            </a:prstGeom>
          </p:spPr>
        </p:pic>
        <p:pic>
          <p:nvPicPr>
            <p:cNvPr id="172" name="object 172"/>
            <p:cNvPicPr/>
            <p:nvPr/>
          </p:nvPicPr>
          <p:blipFill>
            <a:blip r:embed="rId81"/>
            <a:stretch>
              <a:fillRect/>
            </a:stretch>
          </p:blipFill>
          <p:spPr>
            <a:xfrm>
              <a:off x="2629459" y="3869139"/>
              <a:ext cx="168256" cy="187166"/>
            </a:xfrm>
            <a:prstGeom prst="rect">
              <a:avLst/>
            </a:prstGeom>
          </p:spPr>
        </p:pic>
        <p:sp>
          <p:nvSpPr>
            <p:cNvPr id="173" name="object 173"/>
            <p:cNvSpPr/>
            <p:nvPr/>
          </p:nvSpPr>
          <p:spPr>
            <a:xfrm>
              <a:off x="2832846" y="3805518"/>
              <a:ext cx="31376" cy="248771"/>
            </a:xfrm>
            <a:custGeom>
              <a:avLst/>
              <a:gdLst/>
              <a:ahLst/>
              <a:cxnLst/>
              <a:rect l="l" t="t" r="r" b="b"/>
              <a:pathLst>
                <a:path w="35560" h="281939">
                  <a:moveTo>
                    <a:pt x="35051" y="281940"/>
                  </a:moveTo>
                  <a:lnTo>
                    <a:pt x="0" y="281940"/>
                  </a:lnTo>
                  <a:lnTo>
                    <a:pt x="0" y="0"/>
                  </a:lnTo>
                  <a:lnTo>
                    <a:pt x="35051" y="0"/>
                  </a:lnTo>
                  <a:lnTo>
                    <a:pt x="35051" y="281940"/>
                  </a:lnTo>
                  <a:close/>
                </a:path>
              </a:pathLst>
            </a:custGeom>
            <a:solidFill>
              <a:srgbClr val="000000"/>
            </a:solidFill>
          </p:spPr>
          <p:txBody>
            <a:bodyPr wrap="square" lIns="0" tIns="0" rIns="0" bIns="0" rtlCol="0"/>
            <a:lstStyle/>
            <a:p>
              <a:endParaRPr/>
            </a:p>
          </p:txBody>
        </p:sp>
      </p:grpSp>
      <p:sp>
        <p:nvSpPr>
          <p:cNvPr id="174" name="object 174"/>
          <p:cNvSpPr/>
          <p:nvPr/>
        </p:nvSpPr>
        <p:spPr>
          <a:xfrm>
            <a:off x="3063150" y="3805865"/>
            <a:ext cx="220756" cy="250451"/>
          </a:xfrm>
          <a:custGeom>
            <a:avLst/>
            <a:gdLst/>
            <a:ahLst/>
            <a:cxnLst/>
            <a:rect l="l" t="t" r="r" b="b"/>
            <a:pathLst>
              <a:path w="250189" h="283845">
                <a:moveTo>
                  <a:pt x="33528" y="76288"/>
                </a:moveTo>
                <a:lnTo>
                  <a:pt x="0" y="76288"/>
                </a:lnTo>
                <a:lnTo>
                  <a:pt x="0" y="279273"/>
                </a:lnTo>
                <a:lnTo>
                  <a:pt x="33528" y="279273"/>
                </a:lnTo>
                <a:lnTo>
                  <a:pt x="33528" y="76288"/>
                </a:lnTo>
                <a:close/>
              </a:path>
              <a:path w="250189" h="283845">
                <a:moveTo>
                  <a:pt x="33528" y="0"/>
                </a:moveTo>
                <a:lnTo>
                  <a:pt x="0" y="0"/>
                </a:lnTo>
                <a:lnTo>
                  <a:pt x="0" y="39712"/>
                </a:lnTo>
                <a:lnTo>
                  <a:pt x="33528" y="39712"/>
                </a:lnTo>
                <a:lnTo>
                  <a:pt x="33528" y="0"/>
                </a:lnTo>
                <a:close/>
              </a:path>
              <a:path w="250189" h="283845">
                <a:moveTo>
                  <a:pt x="250126" y="88"/>
                </a:moveTo>
                <a:lnTo>
                  <a:pt x="218122" y="88"/>
                </a:lnTo>
                <a:lnTo>
                  <a:pt x="218122" y="181635"/>
                </a:lnTo>
                <a:lnTo>
                  <a:pt x="217246" y="199021"/>
                </a:lnTo>
                <a:lnTo>
                  <a:pt x="202882" y="238023"/>
                </a:lnTo>
                <a:lnTo>
                  <a:pt x="164782" y="256413"/>
                </a:lnTo>
                <a:lnTo>
                  <a:pt x="153822" y="255028"/>
                </a:lnTo>
                <a:lnTo>
                  <a:pt x="118186" y="225945"/>
                </a:lnTo>
                <a:lnTo>
                  <a:pt x="109816" y="178587"/>
                </a:lnTo>
                <a:lnTo>
                  <a:pt x="110705" y="159385"/>
                </a:lnTo>
                <a:lnTo>
                  <a:pt x="125056" y="119062"/>
                </a:lnTo>
                <a:lnTo>
                  <a:pt x="163258" y="100774"/>
                </a:lnTo>
                <a:lnTo>
                  <a:pt x="174383" y="101930"/>
                </a:lnTo>
                <a:lnTo>
                  <a:pt x="209765" y="131394"/>
                </a:lnTo>
                <a:lnTo>
                  <a:pt x="218122" y="181635"/>
                </a:lnTo>
                <a:lnTo>
                  <a:pt x="218122" y="88"/>
                </a:lnTo>
                <a:lnTo>
                  <a:pt x="215074" y="88"/>
                </a:lnTo>
                <a:lnTo>
                  <a:pt x="215074" y="100774"/>
                </a:lnTo>
                <a:lnTo>
                  <a:pt x="210210" y="94437"/>
                </a:lnTo>
                <a:lnTo>
                  <a:pt x="177355" y="73812"/>
                </a:lnTo>
                <a:lnTo>
                  <a:pt x="160210" y="71716"/>
                </a:lnTo>
                <a:lnTo>
                  <a:pt x="147866" y="72580"/>
                </a:lnTo>
                <a:lnTo>
                  <a:pt x="104914" y="92976"/>
                </a:lnTo>
                <a:lnTo>
                  <a:pt x="79908" y="136486"/>
                </a:lnTo>
                <a:lnTo>
                  <a:pt x="74764" y="178587"/>
                </a:lnTo>
                <a:lnTo>
                  <a:pt x="75361" y="194017"/>
                </a:lnTo>
                <a:lnTo>
                  <a:pt x="85432" y="233451"/>
                </a:lnTo>
                <a:lnTo>
                  <a:pt x="117436" y="271653"/>
                </a:lnTo>
                <a:lnTo>
                  <a:pt x="161734" y="283845"/>
                </a:lnTo>
                <a:lnTo>
                  <a:pt x="179120" y="282079"/>
                </a:lnTo>
                <a:lnTo>
                  <a:pt x="194500" y="276606"/>
                </a:lnTo>
                <a:lnTo>
                  <a:pt x="207594" y="267119"/>
                </a:lnTo>
                <a:lnTo>
                  <a:pt x="215785" y="256413"/>
                </a:lnTo>
                <a:lnTo>
                  <a:pt x="218122" y="253365"/>
                </a:lnTo>
                <a:lnTo>
                  <a:pt x="218122" y="279273"/>
                </a:lnTo>
                <a:lnTo>
                  <a:pt x="250126" y="279273"/>
                </a:lnTo>
                <a:lnTo>
                  <a:pt x="250126" y="253365"/>
                </a:lnTo>
                <a:lnTo>
                  <a:pt x="250126" y="88"/>
                </a:lnTo>
                <a:close/>
              </a:path>
            </a:pathLst>
          </a:custGeom>
          <a:solidFill>
            <a:srgbClr val="000000"/>
          </a:solidFill>
        </p:spPr>
        <p:txBody>
          <a:bodyPr wrap="square" lIns="0" tIns="0" rIns="0" bIns="0" rtlCol="0"/>
          <a:lstStyle/>
          <a:p>
            <a:endParaRPr/>
          </a:p>
        </p:txBody>
      </p:sp>
      <p:sp>
        <p:nvSpPr>
          <p:cNvPr id="175" name="object 175"/>
          <p:cNvSpPr/>
          <p:nvPr/>
        </p:nvSpPr>
        <p:spPr>
          <a:xfrm>
            <a:off x="3407652" y="3873257"/>
            <a:ext cx="245409" cy="179294"/>
          </a:xfrm>
          <a:custGeom>
            <a:avLst/>
            <a:gdLst/>
            <a:ahLst/>
            <a:cxnLst/>
            <a:rect l="l" t="t" r="r" b="b"/>
            <a:pathLst>
              <a:path w="278129" h="203200">
                <a:moveTo>
                  <a:pt x="215074" y="202882"/>
                </a:moveTo>
                <a:lnTo>
                  <a:pt x="178498" y="202882"/>
                </a:lnTo>
                <a:lnTo>
                  <a:pt x="146494" y="82391"/>
                </a:lnTo>
                <a:lnTo>
                  <a:pt x="138874" y="47243"/>
                </a:lnTo>
                <a:lnTo>
                  <a:pt x="97631" y="202882"/>
                </a:lnTo>
                <a:lnTo>
                  <a:pt x="62579" y="202882"/>
                </a:lnTo>
                <a:lnTo>
                  <a:pt x="0" y="0"/>
                </a:lnTo>
                <a:lnTo>
                  <a:pt x="35147" y="0"/>
                </a:lnTo>
                <a:lnTo>
                  <a:pt x="79343" y="161734"/>
                </a:lnTo>
                <a:lnTo>
                  <a:pt x="80795" y="157422"/>
                </a:lnTo>
                <a:lnTo>
                  <a:pt x="85986" y="136191"/>
                </a:lnTo>
                <a:lnTo>
                  <a:pt x="90011" y="118967"/>
                </a:lnTo>
                <a:lnTo>
                  <a:pt x="122110" y="0"/>
                </a:lnTo>
                <a:lnTo>
                  <a:pt x="157162" y="0"/>
                </a:lnTo>
                <a:lnTo>
                  <a:pt x="187642" y="117443"/>
                </a:lnTo>
                <a:lnTo>
                  <a:pt x="198310" y="157162"/>
                </a:lnTo>
                <a:lnTo>
                  <a:pt x="210502" y="117443"/>
                </a:lnTo>
                <a:lnTo>
                  <a:pt x="244125" y="0"/>
                </a:lnTo>
                <a:lnTo>
                  <a:pt x="277653" y="0"/>
                </a:lnTo>
                <a:lnTo>
                  <a:pt x="215074" y="202882"/>
                </a:lnTo>
                <a:close/>
              </a:path>
            </a:pathLst>
          </a:custGeom>
          <a:solidFill>
            <a:srgbClr val="000000"/>
          </a:solidFill>
        </p:spPr>
        <p:txBody>
          <a:bodyPr wrap="square" lIns="0" tIns="0" rIns="0" bIns="0" rtlCol="0"/>
          <a:lstStyle/>
          <a:p>
            <a:endParaRPr/>
          </a:p>
        </p:txBody>
      </p:sp>
      <p:grpSp>
        <p:nvGrpSpPr>
          <p:cNvPr id="176" name="object 176"/>
          <p:cNvGrpSpPr/>
          <p:nvPr/>
        </p:nvGrpSpPr>
        <p:grpSpPr>
          <a:xfrm>
            <a:off x="3667433" y="3811316"/>
            <a:ext cx="799512" cy="244989"/>
            <a:chOff x="3515033" y="3811316"/>
            <a:chExt cx="799512" cy="244989"/>
          </a:xfrm>
        </p:grpSpPr>
        <p:pic>
          <p:nvPicPr>
            <p:cNvPr id="177" name="object 177"/>
            <p:cNvPicPr/>
            <p:nvPr/>
          </p:nvPicPr>
          <p:blipFill>
            <a:blip r:embed="rId82"/>
            <a:stretch>
              <a:fillRect/>
            </a:stretch>
          </p:blipFill>
          <p:spPr>
            <a:xfrm>
              <a:off x="3706149" y="3869139"/>
              <a:ext cx="148085" cy="187166"/>
            </a:xfrm>
            <a:prstGeom prst="rect">
              <a:avLst/>
            </a:prstGeom>
          </p:spPr>
        </p:pic>
        <p:pic>
          <p:nvPicPr>
            <p:cNvPr id="178" name="object 178"/>
            <p:cNvPicPr/>
            <p:nvPr/>
          </p:nvPicPr>
          <p:blipFill>
            <a:blip r:embed="rId83"/>
            <a:stretch>
              <a:fillRect/>
            </a:stretch>
          </p:blipFill>
          <p:spPr>
            <a:xfrm>
              <a:off x="3515033" y="3869139"/>
              <a:ext cx="165566" cy="187166"/>
            </a:xfrm>
            <a:prstGeom prst="rect">
              <a:avLst/>
            </a:prstGeom>
          </p:spPr>
        </p:pic>
        <p:sp>
          <p:nvSpPr>
            <p:cNvPr id="179" name="object 179"/>
            <p:cNvSpPr/>
            <p:nvPr/>
          </p:nvSpPr>
          <p:spPr>
            <a:xfrm>
              <a:off x="3874405" y="3811316"/>
              <a:ext cx="87966" cy="243728"/>
            </a:xfrm>
            <a:custGeom>
              <a:avLst/>
              <a:gdLst/>
              <a:ahLst/>
              <a:cxnLst/>
              <a:rect l="l" t="t" r="r" b="b"/>
              <a:pathLst>
                <a:path w="99695" h="276225">
                  <a:moveTo>
                    <a:pt x="73247" y="276129"/>
                  </a:moveTo>
                  <a:lnTo>
                    <a:pt x="64381" y="275820"/>
                  </a:lnTo>
                  <a:lnTo>
                    <a:pt x="56399" y="274796"/>
                  </a:lnTo>
                  <a:lnTo>
                    <a:pt x="49579" y="272915"/>
                  </a:lnTo>
                  <a:lnTo>
                    <a:pt x="44195" y="270033"/>
                  </a:lnTo>
                  <a:lnTo>
                    <a:pt x="36575" y="266985"/>
                  </a:lnTo>
                  <a:lnTo>
                    <a:pt x="24669" y="228178"/>
                  </a:lnTo>
                  <a:lnTo>
                    <a:pt x="24383" y="213550"/>
                  </a:lnTo>
                  <a:lnTo>
                    <a:pt x="24383" y="97631"/>
                  </a:lnTo>
                  <a:lnTo>
                    <a:pt x="0" y="97631"/>
                  </a:lnTo>
                  <a:lnTo>
                    <a:pt x="0" y="70199"/>
                  </a:lnTo>
                  <a:lnTo>
                    <a:pt x="24383" y="70199"/>
                  </a:lnTo>
                  <a:lnTo>
                    <a:pt x="24383" y="19811"/>
                  </a:lnTo>
                  <a:lnTo>
                    <a:pt x="59435" y="0"/>
                  </a:lnTo>
                  <a:lnTo>
                    <a:pt x="59435" y="70199"/>
                  </a:lnTo>
                  <a:lnTo>
                    <a:pt x="93059" y="70199"/>
                  </a:lnTo>
                  <a:lnTo>
                    <a:pt x="93059" y="97631"/>
                  </a:lnTo>
                  <a:lnTo>
                    <a:pt x="59435" y="97631"/>
                  </a:lnTo>
                  <a:lnTo>
                    <a:pt x="59435" y="231838"/>
                  </a:lnTo>
                  <a:lnTo>
                    <a:pt x="62579" y="238029"/>
                  </a:lnTo>
                  <a:lnTo>
                    <a:pt x="64103" y="239553"/>
                  </a:lnTo>
                  <a:lnTo>
                    <a:pt x="73247" y="244125"/>
                  </a:lnTo>
                  <a:lnTo>
                    <a:pt x="86963" y="244125"/>
                  </a:lnTo>
                  <a:lnTo>
                    <a:pt x="93059" y="242601"/>
                  </a:lnTo>
                  <a:lnTo>
                    <a:pt x="99155" y="273081"/>
                  </a:lnTo>
                  <a:lnTo>
                    <a:pt x="85058" y="275177"/>
                  </a:lnTo>
                  <a:lnTo>
                    <a:pt x="79009" y="275867"/>
                  </a:lnTo>
                  <a:lnTo>
                    <a:pt x="73247" y="276129"/>
                  </a:lnTo>
                  <a:close/>
                </a:path>
              </a:pathLst>
            </a:custGeom>
            <a:solidFill>
              <a:srgbClr val="000000"/>
            </a:solidFill>
          </p:spPr>
          <p:txBody>
            <a:bodyPr wrap="square" lIns="0" tIns="0" rIns="0" bIns="0" rtlCol="0"/>
            <a:lstStyle/>
            <a:p>
              <a:endParaRPr/>
            </a:p>
          </p:txBody>
        </p:sp>
        <p:pic>
          <p:nvPicPr>
            <p:cNvPr id="180" name="object 180"/>
            <p:cNvPicPr/>
            <p:nvPr/>
          </p:nvPicPr>
          <p:blipFill>
            <a:blip r:embed="rId84"/>
            <a:stretch>
              <a:fillRect/>
            </a:stretch>
          </p:blipFill>
          <p:spPr>
            <a:xfrm>
              <a:off x="3976782" y="3869139"/>
              <a:ext cx="165472" cy="187166"/>
            </a:xfrm>
            <a:prstGeom prst="rect">
              <a:avLst/>
            </a:prstGeom>
          </p:spPr>
        </p:pic>
        <p:pic>
          <p:nvPicPr>
            <p:cNvPr id="181" name="object 181"/>
            <p:cNvPicPr/>
            <p:nvPr/>
          </p:nvPicPr>
          <p:blipFill>
            <a:blip r:embed="rId85"/>
            <a:stretch>
              <a:fillRect/>
            </a:stretch>
          </p:blipFill>
          <p:spPr>
            <a:xfrm>
              <a:off x="4166460" y="3869138"/>
              <a:ext cx="148085" cy="187166"/>
            </a:xfrm>
            <a:prstGeom prst="rect">
              <a:avLst/>
            </a:prstGeom>
          </p:spPr>
        </p:pic>
      </p:grpSp>
      <p:sp>
        <p:nvSpPr>
          <p:cNvPr id="182" name="object 182"/>
          <p:cNvSpPr/>
          <p:nvPr/>
        </p:nvSpPr>
        <p:spPr>
          <a:xfrm>
            <a:off x="4598804" y="3805865"/>
            <a:ext cx="31376" cy="246529"/>
          </a:xfrm>
          <a:custGeom>
            <a:avLst/>
            <a:gdLst/>
            <a:ahLst/>
            <a:cxnLst/>
            <a:rect l="l" t="t" r="r" b="b"/>
            <a:pathLst>
              <a:path w="35560" h="279400">
                <a:moveTo>
                  <a:pt x="35153" y="76288"/>
                </a:moveTo>
                <a:lnTo>
                  <a:pt x="0" y="76288"/>
                </a:lnTo>
                <a:lnTo>
                  <a:pt x="0" y="279273"/>
                </a:lnTo>
                <a:lnTo>
                  <a:pt x="35153" y="279273"/>
                </a:lnTo>
                <a:lnTo>
                  <a:pt x="35153" y="76288"/>
                </a:lnTo>
                <a:close/>
              </a:path>
              <a:path w="35560" h="279400">
                <a:moveTo>
                  <a:pt x="35153" y="0"/>
                </a:moveTo>
                <a:lnTo>
                  <a:pt x="0" y="0"/>
                </a:lnTo>
                <a:lnTo>
                  <a:pt x="0" y="39712"/>
                </a:lnTo>
                <a:lnTo>
                  <a:pt x="35153" y="39712"/>
                </a:lnTo>
                <a:lnTo>
                  <a:pt x="35153" y="0"/>
                </a:lnTo>
                <a:close/>
              </a:path>
            </a:pathLst>
          </a:custGeom>
          <a:solidFill>
            <a:srgbClr val="000000"/>
          </a:solidFill>
        </p:spPr>
        <p:txBody>
          <a:bodyPr wrap="square" lIns="0" tIns="0" rIns="0" bIns="0" rtlCol="0"/>
          <a:lstStyle/>
          <a:p>
            <a:endParaRPr/>
          </a:p>
        </p:txBody>
      </p:sp>
      <p:grpSp>
        <p:nvGrpSpPr>
          <p:cNvPr id="183" name="object 183"/>
          <p:cNvGrpSpPr/>
          <p:nvPr/>
        </p:nvGrpSpPr>
        <p:grpSpPr>
          <a:xfrm>
            <a:off x="4675542" y="3805518"/>
            <a:ext cx="395791" cy="250787"/>
            <a:chOff x="4523141" y="3805518"/>
            <a:chExt cx="395791" cy="250787"/>
          </a:xfrm>
        </p:grpSpPr>
        <p:pic>
          <p:nvPicPr>
            <p:cNvPr id="184" name="object 184"/>
            <p:cNvPicPr/>
            <p:nvPr/>
          </p:nvPicPr>
          <p:blipFill>
            <a:blip r:embed="rId86"/>
            <a:stretch>
              <a:fillRect/>
            </a:stretch>
          </p:blipFill>
          <p:spPr>
            <a:xfrm>
              <a:off x="4523141" y="3869139"/>
              <a:ext cx="145396" cy="183131"/>
            </a:xfrm>
            <a:prstGeom prst="rect">
              <a:avLst/>
            </a:prstGeom>
          </p:spPr>
        </p:pic>
        <p:pic>
          <p:nvPicPr>
            <p:cNvPr id="185" name="object 185"/>
            <p:cNvPicPr/>
            <p:nvPr/>
          </p:nvPicPr>
          <p:blipFill>
            <a:blip r:embed="rId87"/>
            <a:stretch>
              <a:fillRect/>
            </a:stretch>
          </p:blipFill>
          <p:spPr>
            <a:xfrm>
              <a:off x="4706190" y="3869139"/>
              <a:ext cx="156154" cy="187166"/>
            </a:xfrm>
            <a:prstGeom prst="rect">
              <a:avLst/>
            </a:prstGeom>
          </p:spPr>
        </p:pic>
        <p:sp>
          <p:nvSpPr>
            <p:cNvPr id="186" name="object 186"/>
            <p:cNvSpPr/>
            <p:nvPr/>
          </p:nvSpPr>
          <p:spPr>
            <a:xfrm>
              <a:off x="4887556" y="3805518"/>
              <a:ext cx="31376" cy="248771"/>
            </a:xfrm>
            <a:custGeom>
              <a:avLst/>
              <a:gdLst/>
              <a:ahLst/>
              <a:cxnLst/>
              <a:rect l="l" t="t" r="r" b="b"/>
              <a:pathLst>
                <a:path w="35560" h="281939">
                  <a:moveTo>
                    <a:pt x="35051" y="281940"/>
                  </a:moveTo>
                  <a:lnTo>
                    <a:pt x="0" y="281940"/>
                  </a:lnTo>
                  <a:lnTo>
                    <a:pt x="0" y="0"/>
                  </a:lnTo>
                  <a:lnTo>
                    <a:pt x="35051" y="0"/>
                  </a:lnTo>
                  <a:lnTo>
                    <a:pt x="35051" y="281940"/>
                  </a:lnTo>
                  <a:close/>
                </a:path>
              </a:pathLst>
            </a:custGeom>
            <a:solidFill>
              <a:srgbClr val="000000"/>
            </a:solidFill>
          </p:spPr>
          <p:txBody>
            <a:bodyPr wrap="square" lIns="0" tIns="0" rIns="0" bIns="0" rtlCol="0"/>
            <a:lstStyle/>
            <a:p>
              <a:endParaRPr/>
            </a:p>
          </p:txBody>
        </p:sp>
      </p:grpSp>
      <p:grpSp>
        <p:nvGrpSpPr>
          <p:cNvPr id="187" name="object 187"/>
          <p:cNvGrpSpPr/>
          <p:nvPr/>
        </p:nvGrpSpPr>
        <p:grpSpPr>
          <a:xfrm>
            <a:off x="5117027" y="3805939"/>
            <a:ext cx="336904" cy="250451"/>
            <a:chOff x="4964626" y="3805937"/>
            <a:chExt cx="336904" cy="250451"/>
          </a:xfrm>
        </p:grpSpPr>
        <p:pic>
          <p:nvPicPr>
            <p:cNvPr id="188" name="object 188"/>
            <p:cNvPicPr/>
            <p:nvPr/>
          </p:nvPicPr>
          <p:blipFill>
            <a:blip r:embed="rId88"/>
            <a:stretch>
              <a:fillRect/>
            </a:stretch>
          </p:blipFill>
          <p:spPr>
            <a:xfrm>
              <a:off x="4964626" y="3873173"/>
              <a:ext cx="145312" cy="183131"/>
            </a:xfrm>
            <a:prstGeom prst="rect">
              <a:avLst/>
            </a:prstGeom>
          </p:spPr>
        </p:pic>
        <p:sp>
          <p:nvSpPr>
            <p:cNvPr id="189" name="object 189"/>
            <p:cNvSpPr/>
            <p:nvPr/>
          </p:nvSpPr>
          <p:spPr>
            <a:xfrm>
              <a:off x="5146329" y="3805937"/>
              <a:ext cx="155201" cy="250451"/>
            </a:xfrm>
            <a:custGeom>
              <a:avLst/>
              <a:gdLst/>
              <a:ahLst/>
              <a:cxnLst/>
              <a:rect l="l" t="t" r="r" b="b"/>
              <a:pathLst>
                <a:path w="175895" h="283845">
                  <a:moveTo>
                    <a:pt x="142396" y="256317"/>
                  </a:moveTo>
                  <a:lnTo>
                    <a:pt x="91535" y="256317"/>
                  </a:lnTo>
                  <a:lnTo>
                    <a:pt x="101774" y="255173"/>
                  </a:lnTo>
                  <a:lnTo>
                    <a:pt x="111728" y="251733"/>
                  </a:lnTo>
                  <a:lnTo>
                    <a:pt x="140684" y="214312"/>
                  </a:lnTo>
                  <a:lnTo>
                    <a:pt x="144875" y="181546"/>
                  </a:lnTo>
                  <a:lnTo>
                    <a:pt x="143756" y="162108"/>
                  </a:lnTo>
                  <a:lnTo>
                    <a:pt x="128111" y="120491"/>
                  </a:lnTo>
                  <a:lnTo>
                    <a:pt x="90011" y="100679"/>
                  </a:lnTo>
                  <a:lnTo>
                    <a:pt x="141827" y="100679"/>
                  </a:lnTo>
                  <a:lnTo>
                    <a:pt x="141827" y="0"/>
                  </a:lnTo>
                  <a:lnTo>
                    <a:pt x="175355" y="0"/>
                  </a:lnTo>
                  <a:lnTo>
                    <a:pt x="175355" y="253269"/>
                  </a:lnTo>
                  <a:lnTo>
                    <a:pt x="144875" y="253269"/>
                  </a:lnTo>
                  <a:lnTo>
                    <a:pt x="142396" y="256317"/>
                  </a:lnTo>
                  <a:close/>
                </a:path>
                <a:path w="175895" h="283845">
                  <a:moveTo>
                    <a:pt x="86963" y="283749"/>
                  </a:moveTo>
                  <a:lnTo>
                    <a:pt x="42672" y="271557"/>
                  </a:lnTo>
                  <a:lnTo>
                    <a:pt x="12192" y="233362"/>
                  </a:lnTo>
                  <a:lnTo>
                    <a:pt x="833" y="193928"/>
                  </a:lnTo>
                  <a:lnTo>
                    <a:pt x="0" y="178498"/>
                  </a:lnTo>
                  <a:lnTo>
                    <a:pt x="595" y="163870"/>
                  </a:lnTo>
                  <a:lnTo>
                    <a:pt x="10668" y="123539"/>
                  </a:lnTo>
                  <a:lnTo>
                    <a:pt x="41148" y="85439"/>
                  </a:lnTo>
                  <a:lnTo>
                    <a:pt x="85439" y="71627"/>
                  </a:lnTo>
                  <a:lnTo>
                    <a:pt x="94535" y="72175"/>
                  </a:lnTo>
                  <a:lnTo>
                    <a:pt x="131540" y="88856"/>
                  </a:lnTo>
                  <a:lnTo>
                    <a:pt x="141827" y="100679"/>
                  </a:lnTo>
                  <a:lnTo>
                    <a:pt x="90011" y="100679"/>
                  </a:lnTo>
                  <a:lnTo>
                    <a:pt x="78835" y="101822"/>
                  </a:lnTo>
                  <a:lnTo>
                    <a:pt x="44053" y="129541"/>
                  </a:lnTo>
                  <a:lnTo>
                    <a:pt x="35052" y="178498"/>
                  </a:lnTo>
                  <a:lnTo>
                    <a:pt x="36171" y="196762"/>
                  </a:lnTo>
                  <a:lnTo>
                    <a:pt x="51816" y="236410"/>
                  </a:lnTo>
                  <a:lnTo>
                    <a:pt x="91535" y="256317"/>
                  </a:lnTo>
                  <a:lnTo>
                    <a:pt x="142396" y="256317"/>
                  </a:lnTo>
                  <a:lnTo>
                    <a:pt x="133683" y="267033"/>
                  </a:lnTo>
                  <a:lnTo>
                    <a:pt x="120491" y="276510"/>
                  </a:lnTo>
                  <a:lnTo>
                    <a:pt x="105013" y="281987"/>
                  </a:lnTo>
                  <a:lnTo>
                    <a:pt x="86963" y="283749"/>
                  </a:lnTo>
                  <a:close/>
                </a:path>
                <a:path w="175895" h="283845">
                  <a:moveTo>
                    <a:pt x="175355" y="279177"/>
                  </a:moveTo>
                  <a:lnTo>
                    <a:pt x="144875" y="279177"/>
                  </a:lnTo>
                  <a:lnTo>
                    <a:pt x="144875" y="253269"/>
                  </a:lnTo>
                  <a:lnTo>
                    <a:pt x="175355" y="253269"/>
                  </a:lnTo>
                  <a:lnTo>
                    <a:pt x="175355" y="279177"/>
                  </a:lnTo>
                  <a:close/>
                </a:path>
              </a:pathLst>
            </a:custGeom>
            <a:solidFill>
              <a:srgbClr val="000000"/>
            </a:solidFill>
          </p:spPr>
          <p:txBody>
            <a:bodyPr wrap="square" lIns="0" tIns="0" rIns="0" bIns="0" rtlCol="0"/>
            <a:lstStyle/>
            <a:p>
              <a:endParaRPr/>
            </a:p>
          </p:txBody>
        </p:sp>
      </p:grpSp>
      <p:sp>
        <p:nvSpPr>
          <p:cNvPr id="190" name="object 190"/>
          <p:cNvSpPr/>
          <p:nvPr/>
        </p:nvSpPr>
        <p:spPr>
          <a:xfrm>
            <a:off x="5503288" y="3805865"/>
            <a:ext cx="29696" cy="246529"/>
          </a:xfrm>
          <a:custGeom>
            <a:avLst/>
            <a:gdLst/>
            <a:ahLst/>
            <a:cxnLst/>
            <a:rect l="l" t="t" r="r" b="b"/>
            <a:pathLst>
              <a:path w="33654" h="279400">
                <a:moveTo>
                  <a:pt x="33528" y="76288"/>
                </a:moveTo>
                <a:lnTo>
                  <a:pt x="0" y="76288"/>
                </a:lnTo>
                <a:lnTo>
                  <a:pt x="0" y="279273"/>
                </a:lnTo>
                <a:lnTo>
                  <a:pt x="33528" y="279273"/>
                </a:lnTo>
                <a:lnTo>
                  <a:pt x="33528" y="76288"/>
                </a:lnTo>
                <a:close/>
              </a:path>
              <a:path w="33654" h="279400">
                <a:moveTo>
                  <a:pt x="33528" y="0"/>
                </a:moveTo>
                <a:lnTo>
                  <a:pt x="0" y="0"/>
                </a:lnTo>
                <a:lnTo>
                  <a:pt x="0" y="39712"/>
                </a:lnTo>
                <a:lnTo>
                  <a:pt x="33528" y="39712"/>
                </a:lnTo>
                <a:lnTo>
                  <a:pt x="33528" y="0"/>
                </a:lnTo>
                <a:close/>
              </a:path>
            </a:pathLst>
          </a:custGeom>
          <a:solidFill>
            <a:srgbClr val="000000"/>
          </a:solidFill>
        </p:spPr>
        <p:txBody>
          <a:bodyPr wrap="square" lIns="0" tIns="0" rIns="0" bIns="0" rtlCol="0"/>
          <a:lstStyle/>
          <a:p>
            <a:endParaRPr/>
          </a:p>
        </p:txBody>
      </p:sp>
      <p:grpSp>
        <p:nvGrpSpPr>
          <p:cNvPr id="191" name="object 191"/>
          <p:cNvGrpSpPr/>
          <p:nvPr/>
        </p:nvGrpSpPr>
        <p:grpSpPr>
          <a:xfrm>
            <a:off x="5580026" y="3869140"/>
            <a:ext cx="337800" cy="256055"/>
            <a:chOff x="5427625" y="3869139"/>
            <a:chExt cx="337800" cy="256055"/>
          </a:xfrm>
        </p:grpSpPr>
        <p:pic>
          <p:nvPicPr>
            <p:cNvPr id="192" name="object 192"/>
            <p:cNvPicPr/>
            <p:nvPr/>
          </p:nvPicPr>
          <p:blipFill>
            <a:blip r:embed="rId89"/>
            <a:stretch>
              <a:fillRect/>
            </a:stretch>
          </p:blipFill>
          <p:spPr>
            <a:xfrm>
              <a:off x="5427625" y="3869139"/>
              <a:ext cx="145312" cy="183131"/>
            </a:xfrm>
            <a:prstGeom prst="rect">
              <a:avLst/>
            </a:prstGeom>
          </p:spPr>
        </p:pic>
        <p:sp>
          <p:nvSpPr>
            <p:cNvPr id="193" name="object 193"/>
            <p:cNvSpPr/>
            <p:nvPr/>
          </p:nvSpPr>
          <p:spPr>
            <a:xfrm>
              <a:off x="5607982" y="3869139"/>
              <a:ext cx="157443" cy="256054"/>
            </a:xfrm>
            <a:custGeom>
              <a:avLst/>
              <a:gdLst/>
              <a:ahLst/>
              <a:cxnLst/>
              <a:rect l="l" t="t" r="r" b="b"/>
              <a:pathLst>
                <a:path w="178434" h="290195">
                  <a:moveTo>
                    <a:pt x="86868" y="207549"/>
                  </a:moveTo>
                  <a:lnTo>
                    <a:pt x="35433" y="190833"/>
                  </a:lnTo>
                  <a:lnTo>
                    <a:pt x="5715" y="144601"/>
                  </a:lnTo>
                  <a:lnTo>
                    <a:pt x="0" y="105346"/>
                  </a:lnTo>
                  <a:lnTo>
                    <a:pt x="595" y="90956"/>
                  </a:lnTo>
                  <a:lnTo>
                    <a:pt x="10668" y="51911"/>
                  </a:lnTo>
                  <a:lnTo>
                    <a:pt x="41148" y="13811"/>
                  </a:lnTo>
                  <a:lnTo>
                    <a:pt x="86868" y="0"/>
                  </a:lnTo>
                  <a:lnTo>
                    <a:pt x="104353" y="1967"/>
                  </a:lnTo>
                  <a:lnTo>
                    <a:pt x="120098" y="7667"/>
                  </a:lnTo>
                  <a:lnTo>
                    <a:pt x="134110" y="16796"/>
                  </a:lnTo>
                  <a:lnTo>
                    <a:pt x="146399" y="29051"/>
                  </a:lnTo>
                  <a:lnTo>
                    <a:pt x="89916" y="29051"/>
                  </a:lnTo>
                  <a:lnTo>
                    <a:pt x="79033" y="30194"/>
                  </a:lnTo>
                  <a:lnTo>
                    <a:pt x="44696" y="57627"/>
                  </a:lnTo>
                  <a:lnTo>
                    <a:pt x="35052" y="102298"/>
                  </a:lnTo>
                  <a:lnTo>
                    <a:pt x="35933" y="121443"/>
                  </a:lnTo>
                  <a:lnTo>
                    <a:pt x="50292" y="161734"/>
                  </a:lnTo>
                  <a:lnTo>
                    <a:pt x="89916" y="180117"/>
                  </a:lnTo>
                  <a:lnTo>
                    <a:pt x="178403" y="180117"/>
                  </a:lnTo>
                  <a:lnTo>
                    <a:pt x="178364" y="181641"/>
                  </a:lnTo>
                  <a:lnTo>
                    <a:pt x="143351" y="181641"/>
                  </a:lnTo>
                  <a:lnTo>
                    <a:pt x="131324" y="192762"/>
                  </a:lnTo>
                  <a:lnTo>
                    <a:pt x="118002" y="200882"/>
                  </a:lnTo>
                  <a:lnTo>
                    <a:pt x="103234" y="205859"/>
                  </a:lnTo>
                  <a:lnTo>
                    <a:pt x="86868" y="207549"/>
                  </a:lnTo>
                  <a:close/>
                </a:path>
                <a:path w="178434" h="290195">
                  <a:moveTo>
                    <a:pt x="178403" y="180117"/>
                  </a:moveTo>
                  <a:lnTo>
                    <a:pt x="89916" y="180117"/>
                  </a:lnTo>
                  <a:lnTo>
                    <a:pt x="101734" y="178973"/>
                  </a:lnTo>
                  <a:lnTo>
                    <a:pt x="112097" y="175533"/>
                  </a:lnTo>
                  <a:lnTo>
                    <a:pt x="142017" y="137921"/>
                  </a:lnTo>
                  <a:lnTo>
                    <a:pt x="146305" y="105346"/>
                  </a:lnTo>
                  <a:lnTo>
                    <a:pt x="146300" y="102298"/>
                  </a:lnTo>
                  <a:lnTo>
                    <a:pt x="136755" y="58508"/>
                  </a:lnTo>
                  <a:lnTo>
                    <a:pt x="101091" y="30194"/>
                  </a:lnTo>
                  <a:lnTo>
                    <a:pt x="89916" y="29051"/>
                  </a:lnTo>
                  <a:lnTo>
                    <a:pt x="146399" y="29051"/>
                  </a:lnTo>
                  <a:lnTo>
                    <a:pt x="146399" y="4571"/>
                  </a:lnTo>
                  <a:lnTo>
                    <a:pt x="178403" y="4571"/>
                  </a:lnTo>
                  <a:lnTo>
                    <a:pt x="178403" y="180117"/>
                  </a:lnTo>
                  <a:close/>
                </a:path>
                <a:path w="178434" h="290195">
                  <a:moveTo>
                    <a:pt x="159339" y="262508"/>
                  </a:moveTo>
                  <a:lnTo>
                    <a:pt x="86868" y="262508"/>
                  </a:lnTo>
                  <a:lnTo>
                    <a:pt x="97781" y="261697"/>
                  </a:lnTo>
                  <a:lnTo>
                    <a:pt x="107525" y="259449"/>
                  </a:lnTo>
                  <a:lnTo>
                    <a:pt x="137683" y="233529"/>
                  </a:lnTo>
                  <a:lnTo>
                    <a:pt x="143351" y="181641"/>
                  </a:lnTo>
                  <a:lnTo>
                    <a:pt x="178364" y="181641"/>
                  </a:lnTo>
                  <a:lnTo>
                    <a:pt x="176117" y="221075"/>
                  </a:lnTo>
                  <a:lnTo>
                    <a:pt x="163853" y="256944"/>
                  </a:lnTo>
                  <a:lnTo>
                    <a:pt x="159339" y="262508"/>
                  </a:lnTo>
                  <a:close/>
                </a:path>
                <a:path w="178434" h="290195">
                  <a:moveTo>
                    <a:pt x="86868" y="289940"/>
                  </a:moveTo>
                  <a:lnTo>
                    <a:pt x="40362" y="280939"/>
                  </a:lnTo>
                  <a:lnTo>
                    <a:pt x="11811" y="253317"/>
                  </a:lnTo>
                  <a:lnTo>
                    <a:pt x="6096" y="224313"/>
                  </a:lnTo>
                  <a:lnTo>
                    <a:pt x="39624" y="230409"/>
                  </a:lnTo>
                  <a:lnTo>
                    <a:pt x="41148" y="239553"/>
                  </a:lnTo>
                  <a:lnTo>
                    <a:pt x="45720" y="247173"/>
                  </a:lnTo>
                  <a:lnTo>
                    <a:pt x="86868" y="262508"/>
                  </a:lnTo>
                  <a:lnTo>
                    <a:pt x="159339" y="262508"/>
                  </a:lnTo>
                  <a:lnTo>
                    <a:pt x="156876" y="265545"/>
                  </a:lnTo>
                  <a:lnTo>
                    <a:pt x="115145" y="287464"/>
                  </a:lnTo>
                  <a:lnTo>
                    <a:pt x="101448" y="289345"/>
                  </a:lnTo>
                  <a:lnTo>
                    <a:pt x="86868" y="289940"/>
                  </a:lnTo>
                  <a:close/>
                </a:path>
              </a:pathLst>
            </a:custGeom>
            <a:solidFill>
              <a:srgbClr val="000000"/>
            </a:solidFill>
          </p:spPr>
          <p:txBody>
            <a:bodyPr wrap="square" lIns="0" tIns="0" rIns="0" bIns="0" rtlCol="0"/>
            <a:lstStyle/>
            <a:p>
              <a:endParaRPr/>
            </a:p>
          </p:txBody>
        </p:sp>
      </p:grpSp>
      <p:sp>
        <p:nvSpPr>
          <p:cNvPr id="194" name="object 194"/>
          <p:cNvSpPr/>
          <p:nvPr/>
        </p:nvSpPr>
        <p:spPr>
          <a:xfrm>
            <a:off x="977007" y="4391562"/>
            <a:ext cx="176493" cy="208989"/>
          </a:xfrm>
          <a:custGeom>
            <a:avLst/>
            <a:gdLst/>
            <a:ahLst/>
            <a:cxnLst/>
            <a:rect l="l" t="t" r="r" b="b"/>
            <a:pathLst>
              <a:path w="200025" h="236852">
                <a:moveTo>
                  <a:pt x="59436" y="0"/>
                </a:moveTo>
                <a:lnTo>
                  <a:pt x="44196" y="0"/>
                </a:lnTo>
                <a:lnTo>
                  <a:pt x="32715" y="15125"/>
                </a:lnTo>
                <a:lnTo>
                  <a:pt x="9144" y="62484"/>
                </a:lnTo>
                <a:lnTo>
                  <a:pt x="571" y="103505"/>
                </a:lnTo>
                <a:lnTo>
                  <a:pt x="0" y="117436"/>
                </a:lnTo>
                <a:lnTo>
                  <a:pt x="838" y="134315"/>
                </a:lnTo>
                <a:lnTo>
                  <a:pt x="12192" y="181546"/>
                </a:lnTo>
                <a:lnTo>
                  <a:pt x="35331" y="224409"/>
                </a:lnTo>
                <a:lnTo>
                  <a:pt x="44196" y="236410"/>
                </a:lnTo>
                <a:lnTo>
                  <a:pt x="59436" y="236410"/>
                </a:lnTo>
                <a:lnTo>
                  <a:pt x="43434" y="206692"/>
                </a:lnTo>
                <a:lnTo>
                  <a:pt x="32004" y="176961"/>
                </a:lnTo>
                <a:lnTo>
                  <a:pt x="25146" y="147218"/>
                </a:lnTo>
                <a:lnTo>
                  <a:pt x="22860" y="117436"/>
                </a:lnTo>
                <a:lnTo>
                  <a:pt x="23139" y="106006"/>
                </a:lnTo>
                <a:lnTo>
                  <a:pt x="29984" y="62509"/>
                </a:lnTo>
                <a:lnTo>
                  <a:pt x="46672" y="21717"/>
                </a:lnTo>
                <a:lnTo>
                  <a:pt x="52273" y="11709"/>
                </a:lnTo>
                <a:lnTo>
                  <a:pt x="59436" y="0"/>
                </a:lnTo>
                <a:close/>
              </a:path>
              <a:path w="200025" h="236852">
                <a:moveTo>
                  <a:pt x="106781" y="51816"/>
                </a:moveTo>
                <a:lnTo>
                  <a:pt x="85445" y="51816"/>
                </a:lnTo>
                <a:lnTo>
                  <a:pt x="85445" y="183070"/>
                </a:lnTo>
                <a:lnTo>
                  <a:pt x="106781" y="183070"/>
                </a:lnTo>
                <a:lnTo>
                  <a:pt x="106781" y="51816"/>
                </a:lnTo>
                <a:close/>
              </a:path>
              <a:path w="200025" h="236852">
                <a:moveTo>
                  <a:pt x="106781" y="3048"/>
                </a:moveTo>
                <a:lnTo>
                  <a:pt x="85445" y="3048"/>
                </a:lnTo>
                <a:lnTo>
                  <a:pt x="85445" y="28956"/>
                </a:lnTo>
                <a:lnTo>
                  <a:pt x="106781" y="28956"/>
                </a:lnTo>
                <a:lnTo>
                  <a:pt x="106781" y="3048"/>
                </a:lnTo>
                <a:close/>
              </a:path>
              <a:path w="200025" h="236852">
                <a:moveTo>
                  <a:pt x="199834" y="117436"/>
                </a:moveTo>
                <a:lnTo>
                  <a:pt x="193408" y="75399"/>
                </a:lnTo>
                <a:lnTo>
                  <a:pt x="175818" y="30670"/>
                </a:lnTo>
                <a:lnTo>
                  <a:pt x="155549" y="0"/>
                </a:lnTo>
                <a:lnTo>
                  <a:pt x="140309" y="0"/>
                </a:lnTo>
                <a:lnTo>
                  <a:pt x="156375" y="29997"/>
                </a:lnTo>
                <a:lnTo>
                  <a:pt x="160121" y="36576"/>
                </a:lnTo>
                <a:lnTo>
                  <a:pt x="163283" y="45478"/>
                </a:lnTo>
                <a:lnTo>
                  <a:pt x="173761" y="83108"/>
                </a:lnTo>
                <a:lnTo>
                  <a:pt x="176974" y="117436"/>
                </a:lnTo>
                <a:lnTo>
                  <a:pt x="174675" y="147218"/>
                </a:lnTo>
                <a:lnTo>
                  <a:pt x="167779" y="176961"/>
                </a:lnTo>
                <a:lnTo>
                  <a:pt x="156324" y="206692"/>
                </a:lnTo>
                <a:lnTo>
                  <a:pt x="140309" y="236410"/>
                </a:lnTo>
                <a:lnTo>
                  <a:pt x="155549" y="236410"/>
                </a:lnTo>
                <a:lnTo>
                  <a:pt x="179844" y="196977"/>
                </a:lnTo>
                <a:lnTo>
                  <a:pt x="196405" y="150634"/>
                </a:lnTo>
                <a:lnTo>
                  <a:pt x="198983" y="134315"/>
                </a:lnTo>
                <a:lnTo>
                  <a:pt x="199834" y="117436"/>
                </a:lnTo>
                <a:close/>
              </a:path>
            </a:pathLst>
          </a:custGeom>
          <a:solidFill>
            <a:srgbClr val="CC9900"/>
          </a:solidFill>
        </p:spPr>
        <p:txBody>
          <a:bodyPr wrap="square" lIns="0" tIns="0" rIns="0" bIns="0" rtlCol="0"/>
          <a:lstStyle/>
          <a:p>
            <a:endParaRPr/>
          </a:p>
        </p:txBody>
      </p:sp>
      <p:grpSp>
        <p:nvGrpSpPr>
          <p:cNvPr id="195" name="object 195"/>
          <p:cNvGrpSpPr/>
          <p:nvPr/>
        </p:nvGrpSpPr>
        <p:grpSpPr>
          <a:xfrm>
            <a:off x="1524808" y="4312057"/>
            <a:ext cx="632521" cy="313765"/>
            <a:chOff x="1372407" y="4312057"/>
            <a:chExt cx="632521" cy="313765"/>
          </a:xfrm>
        </p:grpSpPr>
        <p:sp>
          <p:nvSpPr>
            <p:cNvPr id="196" name="object 196"/>
            <p:cNvSpPr/>
            <p:nvPr/>
          </p:nvSpPr>
          <p:spPr>
            <a:xfrm>
              <a:off x="1372407" y="4312057"/>
              <a:ext cx="441512" cy="313765"/>
            </a:xfrm>
            <a:custGeom>
              <a:avLst/>
              <a:gdLst/>
              <a:ahLst/>
              <a:cxnLst/>
              <a:rect l="l" t="t" r="r" b="b"/>
              <a:pathLst>
                <a:path w="500380" h="355600">
                  <a:moveTo>
                    <a:pt x="99161" y="273177"/>
                  </a:moveTo>
                  <a:lnTo>
                    <a:pt x="94589" y="242595"/>
                  </a:lnTo>
                  <a:lnTo>
                    <a:pt x="86969" y="244119"/>
                  </a:lnTo>
                  <a:lnTo>
                    <a:pt x="73253" y="244119"/>
                  </a:lnTo>
                  <a:lnTo>
                    <a:pt x="64109" y="239547"/>
                  </a:lnTo>
                  <a:lnTo>
                    <a:pt x="62585" y="238023"/>
                  </a:lnTo>
                  <a:lnTo>
                    <a:pt x="59537" y="231927"/>
                  </a:lnTo>
                  <a:lnTo>
                    <a:pt x="59537" y="97624"/>
                  </a:lnTo>
                  <a:lnTo>
                    <a:pt x="94589" y="97624"/>
                  </a:lnTo>
                  <a:lnTo>
                    <a:pt x="94589" y="70192"/>
                  </a:lnTo>
                  <a:lnTo>
                    <a:pt x="59537" y="70192"/>
                  </a:lnTo>
                  <a:lnTo>
                    <a:pt x="59537" y="0"/>
                  </a:lnTo>
                  <a:lnTo>
                    <a:pt x="25908" y="19812"/>
                  </a:lnTo>
                  <a:lnTo>
                    <a:pt x="25908" y="70192"/>
                  </a:lnTo>
                  <a:lnTo>
                    <a:pt x="0" y="70192"/>
                  </a:lnTo>
                  <a:lnTo>
                    <a:pt x="0" y="97624"/>
                  </a:lnTo>
                  <a:lnTo>
                    <a:pt x="25908" y="97624"/>
                  </a:lnTo>
                  <a:lnTo>
                    <a:pt x="25958" y="228219"/>
                  </a:lnTo>
                  <a:lnTo>
                    <a:pt x="26301" y="239928"/>
                  </a:lnTo>
                  <a:lnTo>
                    <a:pt x="49669" y="273011"/>
                  </a:lnTo>
                  <a:lnTo>
                    <a:pt x="73253" y="276225"/>
                  </a:lnTo>
                  <a:lnTo>
                    <a:pt x="79222" y="275958"/>
                  </a:lnTo>
                  <a:lnTo>
                    <a:pt x="85636" y="275272"/>
                  </a:lnTo>
                  <a:lnTo>
                    <a:pt x="99161" y="273177"/>
                  </a:lnTo>
                  <a:close/>
                </a:path>
                <a:path w="500380" h="355600">
                  <a:moveTo>
                    <a:pt x="294322" y="70192"/>
                  </a:moveTo>
                  <a:lnTo>
                    <a:pt x="259270" y="70192"/>
                  </a:lnTo>
                  <a:lnTo>
                    <a:pt x="216598" y="189255"/>
                  </a:lnTo>
                  <a:lnTo>
                    <a:pt x="212293" y="200685"/>
                  </a:lnTo>
                  <a:lnTo>
                    <a:pt x="208407" y="212115"/>
                  </a:lnTo>
                  <a:lnTo>
                    <a:pt x="201358" y="234975"/>
                  </a:lnTo>
                  <a:lnTo>
                    <a:pt x="198577" y="222669"/>
                  </a:lnTo>
                  <a:lnTo>
                    <a:pt x="195059" y="210781"/>
                  </a:lnTo>
                  <a:lnTo>
                    <a:pt x="187553" y="187731"/>
                  </a:lnTo>
                  <a:lnTo>
                    <a:pt x="144881" y="70192"/>
                  </a:lnTo>
                  <a:lnTo>
                    <a:pt x="108305" y="70192"/>
                  </a:lnTo>
                  <a:lnTo>
                    <a:pt x="184505" y="273177"/>
                  </a:lnTo>
                  <a:lnTo>
                    <a:pt x="182981" y="277749"/>
                  </a:lnTo>
                  <a:lnTo>
                    <a:pt x="182981" y="280797"/>
                  </a:lnTo>
                  <a:lnTo>
                    <a:pt x="181457" y="282321"/>
                  </a:lnTo>
                  <a:lnTo>
                    <a:pt x="178282" y="291515"/>
                  </a:lnTo>
                  <a:lnTo>
                    <a:pt x="149453" y="321945"/>
                  </a:lnTo>
                  <a:lnTo>
                    <a:pt x="135737" y="321945"/>
                  </a:lnTo>
                  <a:lnTo>
                    <a:pt x="129641" y="320421"/>
                  </a:lnTo>
                  <a:lnTo>
                    <a:pt x="122021" y="318897"/>
                  </a:lnTo>
                  <a:lnTo>
                    <a:pt x="126593" y="350989"/>
                  </a:lnTo>
                  <a:lnTo>
                    <a:pt x="134213" y="354037"/>
                  </a:lnTo>
                  <a:lnTo>
                    <a:pt x="141833" y="355561"/>
                  </a:lnTo>
                  <a:lnTo>
                    <a:pt x="147929" y="355561"/>
                  </a:lnTo>
                  <a:lnTo>
                    <a:pt x="187401" y="337273"/>
                  </a:lnTo>
                  <a:lnTo>
                    <a:pt x="210934" y="291934"/>
                  </a:lnTo>
                  <a:lnTo>
                    <a:pt x="216598" y="276225"/>
                  </a:lnTo>
                  <a:lnTo>
                    <a:pt x="294322" y="70192"/>
                  </a:lnTo>
                  <a:close/>
                </a:path>
                <a:path w="500380" h="355600">
                  <a:moveTo>
                    <a:pt x="500164" y="169443"/>
                  </a:moveTo>
                  <a:lnTo>
                    <a:pt x="493826" y="129514"/>
                  </a:lnTo>
                  <a:lnTo>
                    <a:pt x="474840" y="93154"/>
                  </a:lnTo>
                  <a:lnTo>
                    <a:pt x="465201" y="84074"/>
                  </a:lnTo>
                  <a:lnTo>
                    <a:pt x="465201" y="169443"/>
                  </a:lnTo>
                  <a:lnTo>
                    <a:pt x="464083" y="188620"/>
                  </a:lnTo>
                  <a:lnTo>
                    <a:pt x="448437" y="230403"/>
                  </a:lnTo>
                  <a:lnTo>
                    <a:pt x="408813" y="250317"/>
                  </a:lnTo>
                  <a:lnTo>
                    <a:pt x="397878" y="248920"/>
                  </a:lnTo>
                  <a:lnTo>
                    <a:pt x="363740" y="219862"/>
                  </a:lnTo>
                  <a:lnTo>
                    <a:pt x="355384" y="172491"/>
                  </a:lnTo>
                  <a:lnTo>
                    <a:pt x="356285" y="154152"/>
                  </a:lnTo>
                  <a:lnTo>
                    <a:pt x="372148" y="112966"/>
                  </a:lnTo>
                  <a:lnTo>
                    <a:pt x="394817" y="96202"/>
                  </a:lnTo>
                  <a:lnTo>
                    <a:pt x="400037" y="94322"/>
                  </a:lnTo>
                  <a:lnTo>
                    <a:pt x="410337" y="93154"/>
                  </a:lnTo>
                  <a:lnTo>
                    <a:pt x="421220" y="94297"/>
                  </a:lnTo>
                  <a:lnTo>
                    <a:pt x="431101" y="97726"/>
                  </a:lnTo>
                  <a:lnTo>
                    <a:pt x="460819" y="136410"/>
                  </a:lnTo>
                  <a:lnTo>
                    <a:pt x="465201" y="169443"/>
                  </a:lnTo>
                  <a:lnTo>
                    <a:pt x="465201" y="84074"/>
                  </a:lnTo>
                  <a:lnTo>
                    <a:pt x="426529" y="66484"/>
                  </a:lnTo>
                  <a:lnTo>
                    <a:pt x="413385" y="65620"/>
                  </a:lnTo>
                  <a:lnTo>
                    <a:pt x="404228" y="66179"/>
                  </a:lnTo>
                  <a:lnTo>
                    <a:pt x="367004" y="83578"/>
                  </a:lnTo>
                  <a:lnTo>
                    <a:pt x="355384" y="96202"/>
                  </a:lnTo>
                  <a:lnTo>
                    <a:pt x="355384" y="70192"/>
                  </a:lnTo>
                  <a:lnTo>
                    <a:pt x="323380" y="70192"/>
                  </a:lnTo>
                  <a:lnTo>
                    <a:pt x="323380" y="350989"/>
                  </a:lnTo>
                  <a:lnTo>
                    <a:pt x="358432" y="350989"/>
                  </a:lnTo>
                  <a:lnTo>
                    <a:pt x="358432" y="251841"/>
                  </a:lnTo>
                  <a:lnTo>
                    <a:pt x="363232" y="257213"/>
                  </a:lnTo>
                  <a:lnTo>
                    <a:pt x="403186" y="277202"/>
                  </a:lnTo>
                  <a:lnTo>
                    <a:pt x="411861" y="277749"/>
                  </a:lnTo>
                  <a:lnTo>
                    <a:pt x="423265" y="276885"/>
                  </a:lnTo>
                  <a:lnTo>
                    <a:pt x="465772" y="257213"/>
                  </a:lnTo>
                  <a:lnTo>
                    <a:pt x="472452" y="250317"/>
                  </a:lnTo>
                  <a:lnTo>
                    <a:pt x="474345" y="248361"/>
                  </a:lnTo>
                  <a:lnTo>
                    <a:pt x="493179" y="212979"/>
                  </a:lnTo>
                  <a:lnTo>
                    <a:pt x="500164" y="172491"/>
                  </a:lnTo>
                  <a:lnTo>
                    <a:pt x="500164" y="169443"/>
                  </a:lnTo>
                  <a:close/>
                </a:path>
              </a:pathLst>
            </a:custGeom>
            <a:solidFill>
              <a:srgbClr val="000000"/>
            </a:solidFill>
          </p:spPr>
          <p:txBody>
            <a:bodyPr wrap="square" lIns="0" tIns="0" rIns="0" bIns="0" rtlCol="0"/>
            <a:lstStyle/>
            <a:p>
              <a:endParaRPr/>
            </a:p>
          </p:txBody>
        </p:sp>
        <p:pic>
          <p:nvPicPr>
            <p:cNvPr id="197" name="object 197"/>
            <p:cNvPicPr/>
            <p:nvPr/>
          </p:nvPicPr>
          <p:blipFill>
            <a:blip r:embed="rId90"/>
            <a:stretch>
              <a:fillRect/>
            </a:stretch>
          </p:blipFill>
          <p:spPr>
            <a:xfrm>
              <a:off x="1839361" y="4369957"/>
              <a:ext cx="165566" cy="187166"/>
            </a:xfrm>
            <a:prstGeom prst="rect">
              <a:avLst/>
            </a:prstGeom>
          </p:spPr>
        </p:pic>
      </p:grpSp>
      <p:grpSp>
        <p:nvGrpSpPr>
          <p:cNvPr id="198" name="object 198"/>
          <p:cNvGrpSpPr/>
          <p:nvPr/>
        </p:nvGrpSpPr>
        <p:grpSpPr>
          <a:xfrm>
            <a:off x="2277176" y="4301295"/>
            <a:ext cx="288384" cy="255829"/>
            <a:chOff x="2124775" y="4301293"/>
            <a:chExt cx="288384" cy="255829"/>
          </a:xfrm>
        </p:grpSpPr>
        <p:pic>
          <p:nvPicPr>
            <p:cNvPr id="199" name="object 199"/>
            <p:cNvPicPr/>
            <p:nvPr/>
          </p:nvPicPr>
          <p:blipFill>
            <a:blip r:embed="rId91"/>
            <a:stretch>
              <a:fillRect/>
            </a:stretch>
          </p:blipFill>
          <p:spPr>
            <a:xfrm>
              <a:off x="2124775" y="4369957"/>
              <a:ext cx="166827" cy="187166"/>
            </a:xfrm>
            <a:prstGeom prst="rect">
              <a:avLst/>
            </a:prstGeom>
          </p:spPr>
        </p:pic>
        <p:sp>
          <p:nvSpPr>
            <p:cNvPr id="200" name="object 200"/>
            <p:cNvSpPr/>
            <p:nvPr/>
          </p:nvSpPr>
          <p:spPr>
            <a:xfrm>
              <a:off x="2307823" y="4301293"/>
              <a:ext cx="105335" cy="252132"/>
            </a:xfrm>
            <a:custGeom>
              <a:avLst/>
              <a:gdLst/>
              <a:ahLst/>
              <a:cxnLst/>
              <a:rect l="l" t="t" r="r" b="b"/>
              <a:pathLst>
                <a:path w="119380" h="285750">
                  <a:moveTo>
                    <a:pt x="64008" y="285368"/>
                  </a:moveTo>
                  <a:lnTo>
                    <a:pt x="30480" y="285368"/>
                  </a:lnTo>
                  <a:lnTo>
                    <a:pt x="30480" y="109918"/>
                  </a:lnTo>
                  <a:lnTo>
                    <a:pt x="0" y="109918"/>
                  </a:lnTo>
                  <a:lnTo>
                    <a:pt x="0" y="82391"/>
                  </a:lnTo>
                  <a:lnTo>
                    <a:pt x="30480" y="82391"/>
                  </a:lnTo>
                  <a:lnTo>
                    <a:pt x="30480" y="61055"/>
                  </a:lnTo>
                  <a:lnTo>
                    <a:pt x="40386" y="18752"/>
                  </a:lnTo>
                  <a:lnTo>
                    <a:pt x="76033" y="571"/>
                  </a:lnTo>
                  <a:lnTo>
                    <a:pt x="86868" y="0"/>
                  </a:lnTo>
                  <a:lnTo>
                    <a:pt x="94066" y="285"/>
                  </a:lnTo>
                  <a:lnTo>
                    <a:pt x="101810" y="1142"/>
                  </a:lnTo>
                  <a:lnTo>
                    <a:pt x="110107" y="2571"/>
                  </a:lnTo>
                  <a:lnTo>
                    <a:pt x="118967" y="4571"/>
                  </a:lnTo>
                  <a:lnTo>
                    <a:pt x="112871" y="33623"/>
                  </a:lnTo>
                  <a:lnTo>
                    <a:pt x="106775" y="33623"/>
                  </a:lnTo>
                  <a:lnTo>
                    <a:pt x="99155" y="32099"/>
                  </a:lnTo>
                  <a:lnTo>
                    <a:pt x="82296" y="32099"/>
                  </a:lnTo>
                  <a:lnTo>
                    <a:pt x="64008" y="64103"/>
                  </a:lnTo>
                  <a:lnTo>
                    <a:pt x="64008" y="82391"/>
                  </a:lnTo>
                  <a:lnTo>
                    <a:pt x="103727" y="82391"/>
                  </a:lnTo>
                  <a:lnTo>
                    <a:pt x="103727" y="109918"/>
                  </a:lnTo>
                  <a:lnTo>
                    <a:pt x="64008" y="109918"/>
                  </a:lnTo>
                  <a:lnTo>
                    <a:pt x="64008" y="285368"/>
                  </a:lnTo>
                  <a:close/>
                </a:path>
              </a:pathLst>
            </a:custGeom>
            <a:solidFill>
              <a:srgbClr val="000000"/>
            </a:solidFill>
          </p:spPr>
          <p:txBody>
            <a:bodyPr wrap="square" lIns="0" tIns="0" rIns="0" bIns="0" rtlCol="0"/>
            <a:lstStyle/>
            <a:p>
              <a:endParaRPr/>
            </a:p>
          </p:txBody>
        </p:sp>
      </p:grpSp>
      <p:grpSp>
        <p:nvGrpSpPr>
          <p:cNvPr id="201" name="object 201"/>
          <p:cNvGrpSpPr/>
          <p:nvPr/>
        </p:nvGrpSpPr>
        <p:grpSpPr>
          <a:xfrm>
            <a:off x="2663443" y="4306678"/>
            <a:ext cx="885686" cy="250446"/>
            <a:chOff x="2511041" y="4306678"/>
            <a:chExt cx="885686" cy="250446"/>
          </a:xfrm>
        </p:grpSpPr>
        <p:pic>
          <p:nvPicPr>
            <p:cNvPr id="202" name="object 202"/>
            <p:cNvPicPr/>
            <p:nvPr/>
          </p:nvPicPr>
          <p:blipFill>
            <a:blip r:embed="rId92"/>
            <a:stretch>
              <a:fillRect/>
            </a:stretch>
          </p:blipFill>
          <p:spPr>
            <a:xfrm>
              <a:off x="2511041" y="4369958"/>
              <a:ext cx="337773" cy="187166"/>
            </a:xfrm>
            <a:prstGeom prst="rect">
              <a:avLst/>
            </a:prstGeom>
          </p:spPr>
        </p:pic>
        <p:pic>
          <p:nvPicPr>
            <p:cNvPr id="203" name="object 203"/>
            <p:cNvPicPr/>
            <p:nvPr/>
          </p:nvPicPr>
          <p:blipFill>
            <a:blip r:embed="rId93"/>
            <a:stretch>
              <a:fillRect/>
            </a:stretch>
          </p:blipFill>
          <p:spPr>
            <a:xfrm>
              <a:off x="2885206" y="4369958"/>
              <a:ext cx="145312" cy="183131"/>
            </a:xfrm>
            <a:prstGeom prst="rect">
              <a:avLst/>
            </a:prstGeom>
          </p:spPr>
        </p:pic>
        <p:sp>
          <p:nvSpPr>
            <p:cNvPr id="204" name="object 204"/>
            <p:cNvSpPr/>
            <p:nvPr/>
          </p:nvSpPr>
          <p:spPr>
            <a:xfrm>
              <a:off x="3060102" y="4312050"/>
              <a:ext cx="87966" cy="243728"/>
            </a:xfrm>
            <a:custGeom>
              <a:avLst/>
              <a:gdLst/>
              <a:ahLst/>
              <a:cxnLst/>
              <a:rect l="l" t="t" r="r" b="b"/>
              <a:pathLst>
                <a:path w="99695" h="276225">
                  <a:moveTo>
                    <a:pt x="73247" y="276224"/>
                  </a:moveTo>
                  <a:lnTo>
                    <a:pt x="32003" y="260984"/>
                  </a:lnTo>
                  <a:lnTo>
                    <a:pt x="30479" y="254888"/>
                  </a:lnTo>
                  <a:lnTo>
                    <a:pt x="28479" y="248873"/>
                  </a:lnTo>
                  <a:lnTo>
                    <a:pt x="27050" y="239982"/>
                  </a:lnTo>
                  <a:lnTo>
                    <a:pt x="26193" y="228233"/>
                  </a:lnTo>
                  <a:lnTo>
                    <a:pt x="25907" y="213645"/>
                  </a:lnTo>
                  <a:lnTo>
                    <a:pt x="25907" y="97726"/>
                  </a:lnTo>
                  <a:lnTo>
                    <a:pt x="0" y="97726"/>
                  </a:lnTo>
                  <a:lnTo>
                    <a:pt x="0" y="70199"/>
                  </a:lnTo>
                  <a:lnTo>
                    <a:pt x="25907" y="70199"/>
                  </a:lnTo>
                  <a:lnTo>
                    <a:pt x="25907" y="19907"/>
                  </a:lnTo>
                  <a:lnTo>
                    <a:pt x="59531" y="0"/>
                  </a:lnTo>
                  <a:lnTo>
                    <a:pt x="59531" y="70199"/>
                  </a:lnTo>
                  <a:lnTo>
                    <a:pt x="94583" y="70199"/>
                  </a:lnTo>
                  <a:lnTo>
                    <a:pt x="94583" y="97726"/>
                  </a:lnTo>
                  <a:lnTo>
                    <a:pt x="59531" y="97726"/>
                  </a:lnTo>
                  <a:lnTo>
                    <a:pt x="59531" y="225837"/>
                  </a:lnTo>
                  <a:lnTo>
                    <a:pt x="61055" y="231933"/>
                  </a:lnTo>
                  <a:lnTo>
                    <a:pt x="61055" y="234981"/>
                  </a:lnTo>
                  <a:lnTo>
                    <a:pt x="62579" y="238029"/>
                  </a:lnTo>
                  <a:lnTo>
                    <a:pt x="64103" y="239553"/>
                  </a:lnTo>
                  <a:lnTo>
                    <a:pt x="70199" y="242601"/>
                  </a:lnTo>
                  <a:lnTo>
                    <a:pt x="74771" y="244125"/>
                  </a:lnTo>
                  <a:lnTo>
                    <a:pt x="88487" y="244125"/>
                  </a:lnTo>
                  <a:lnTo>
                    <a:pt x="94583" y="242601"/>
                  </a:lnTo>
                  <a:lnTo>
                    <a:pt x="99155" y="273176"/>
                  </a:lnTo>
                  <a:lnTo>
                    <a:pt x="85629" y="275272"/>
                  </a:lnTo>
                  <a:lnTo>
                    <a:pt x="79224" y="275963"/>
                  </a:lnTo>
                  <a:lnTo>
                    <a:pt x="73247" y="276224"/>
                  </a:lnTo>
                  <a:close/>
                </a:path>
              </a:pathLst>
            </a:custGeom>
            <a:solidFill>
              <a:srgbClr val="000000"/>
            </a:solidFill>
          </p:spPr>
          <p:txBody>
            <a:bodyPr wrap="square" lIns="0" tIns="0" rIns="0" bIns="0" rtlCol="0"/>
            <a:lstStyle/>
            <a:p>
              <a:endParaRPr/>
            </a:p>
          </p:txBody>
        </p:sp>
        <p:pic>
          <p:nvPicPr>
            <p:cNvPr id="205" name="object 205"/>
            <p:cNvPicPr/>
            <p:nvPr/>
          </p:nvPicPr>
          <p:blipFill>
            <a:blip r:embed="rId94"/>
            <a:stretch>
              <a:fillRect/>
            </a:stretch>
          </p:blipFill>
          <p:spPr>
            <a:xfrm>
              <a:off x="3162468" y="4369958"/>
              <a:ext cx="165483" cy="187166"/>
            </a:xfrm>
            <a:prstGeom prst="rect">
              <a:avLst/>
            </a:prstGeom>
          </p:spPr>
        </p:pic>
        <p:sp>
          <p:nvSpPr>
            <p:cNvPr id="206" name="object 206"/>
            <p:cNvSpPr/>
            <p:nvPr/>
          </p:nvSpPr>
          <p:spPr>
            <a:xfrm>
              <a:off x="3367032" y="4306678"/>
              <a:ext cx="29696" cy="246529"/>
            </a:xfrm>
            <a:custGeom>
              <a:avLst/>
              <a:gdLst/>
              <a:ahLst/>
              <a:cxnLst/>
              <a:rect l="l" t="t" r="r" b="b"/>
              <a:pathLst>
                <a:path w="33654" h="279400">
                  <a:moveTo>
                    <a:pt x="33616" y="76301"/>
                  </a:moveTo>
                  <a:lnTo>
                    <a:pt x="0" y="76301"/>
                  </a:lnTo>
                  <a:lnTo>
                    <a:pt x="0" y="279273"/>
                  </a:lnTo>
                  <a:lnTo>
                    <a:pt x="33616" y="279273"/>
                  </a:lnTo>
                  <a:lnTo>
                    <a:pt x="33616" y="76301"/>
                  </a:lnTo>
                  <a:close/>
                </a:path>
                <a:path w="33654" h="279400">
                  <a:moveTo>
                    <a:pt x="33616" y="0"/>
                  </a:moveTo>
                  <a:lnTo>
                    <a:pt x="0" y="0"/>
                  </a:lnTo>
                  <a:lnTo>
                    <a:pt x="0" y="38201"/>
                  </a:lnTo>
                  <a:lnTo>
                    <a:pt x="33616" y="38201"/>
                  </a:lnTo>
                  <a:lnTo>
                    <a:pt x="33616" y="0"/>
                  </a:lnTo>
                  <a:close/>
                </a:path>
              </a:pathLst>
            </a:custGeom>
            <a:solidFill>
              <a:srgbClr val="000000"/>
            </a:solidFill>
          </p:spPr>
          <p:txBody>
            <a:bodyPr wrap="square" lIns="0" tIns="0" rIns="0" bIns="0" rtlCol="0"/>
            <a:lstStyle/>
            <a:p>
              <a:endParaRPr/>
            </a:p>
          </p:txBody>
        </p:sp>
      </p:grpSp>
      <p:grpSp>
        <p:nvGrpSpPr>
          <p:cNvPr id="207" name="object 207"/>
          <p:cNvGrpSpPr/>
          <p:nvPr/>
        </p:nvGrpSpPr>
        <p:grpSpPr>
          <a:xfrm>
            <a:off x="3594819" y="4369959"/>
            <a:ext cx="481825" cy="187166"/>
            <a:chOff x="3442419" y="4369958"/>
            <a:chExt cx="481825" cy="187166"/>
          </a:xfrm>
        </p:grpSpPr>
        <p:pic>
          <p:nvPicPr>
            <p:cNvPr id="208" name="object 208"/>
            <p:cNvPicPr/>
            <p:nvPr/>
          </p:nvPicPr>
          <p:blipFill>
            <a:blip r:embed="rId95"/>
            <a:stretch>
              <a:fillRect/>
            </a:stretch>
          </p:blipFill>
          <p:spPr>
            <a:xfrm>
              <a:off x="3442419" y="4369958"/>
              <a:ext cx="145396" cy="183131"/>
            </a:xfrm>
            <a:prstGeom prst="rect">
              <a:avLst/>
            </a:prstGeom>
          </p:spPr>
        </p:pic>
        <p:pic>
          <p:nvPicPr>
            <p:cNvPr id="209" name="object 209"/>
            <p:cNvPicPr/>
            <p:nvPr/>
          </p:nvPicPr>
          <p:blipFill>
            <a:blip r:embed="rId96"/>
            <a:stretch>
              <a:fillRect/>
            </a:stretch>
          </p:blipFill>
          <p:spPr>
            <a:xfrm>
              <a:off x="3625467" y="4369958"/>
              <a:ext cx="164138" cy="187166"/>
            </a:xfrm>
            <a:prstGeom prst="rect">
              <a:avLst/>
            </a:prstGeom>
          </p:spPr>
        </p:pic>
        <p:pic>
          <p:nvPicPr>
            <p:cNvPr id="210" name="object 210"/>
            <p:cNvPicPr/>
            <p:nvPr/>
          </p:nvPicPr>
          <p:blipFill>
            <a:blip r:embed="rId97"/>
            <a:stretch>
              <a:fillRect/>
            </a:stretch>
          </p:blipFill>
          <p:spPr>
            <a:xfrm>
              <a:off x="3827341" y="4369958"/>
              <a:ext cx="96903" cy="183131"/>
            </a:xfrm>
            <a:prstGeom prst="rect">
              <a:avLst/>
            </a:prstGeom>
          </p:spPr>
        </p:pic>
      </p:grpSp>
      <p:grpSp>
        <p:nvGrpSpPr>
          <p:cNvPr id="211" name="object 211"/>
          <p:cNvGrpSpPr/>
          <p:nvPr/>
        </p:nvGrpSpPr>
        <p:grpSpPr>
          <a:xfrm>
            <a:off x="4177582" y="4312050"/>
            <a:ext cx="267848" cy="245073"/>
            <a:chOff x="4025180" y="4312051"/>
            <a:chExt cx="267848" cy="245073"/>
          </a:xfrm>
        </p:grpSpPr>
        <p:sp>
          <p:nvSpPr>
            <p:cNvPr id="212" name="object 212"/>
            <p:cNvSpPr/>
            <p:nvPr/>
          </p:nvSpPr>
          <p:spPr>
            <a:xfrm>
              <a:off x="4025180" y="4312051"/>
              <a:ext cx="86285" cy="243728"/>
            </a:xfrm>
            <a:custGeom>
              <a:avLst/>
              <a:gdLst/>
              <a:ahLst/>
              <a:cxnLst/>
              <a:rect l="l" t="t" r="r" b="b"/>
              <a:pathLst>
                <a:path w="97789" h="276225">
                  <a:moveTo>
                    <a:pt x="71723" y="276129"/>
                  </a:moveTo>
                  <a:lnTo>
                    <a:pt x="32099" y="260889"/>
                  </a:lnTo>
                  <a:lnTo>
                    <a:pt x="24383" y="213645"/>
                  </a:lnTo>
                  <a:lnTo>
                    <a:pt x="24383" y="97631"/>
                  </a:lnTo>
                  <a:lnTo>
                    <a:pt x="0" y="97631"/>
                  </a:lnTo>
                  <a:lnTo>
                    <a:pt x="0" y="70199"/>
                  </a:lnTo>
                  <a:lnTo>
                    <a:pt x="24383" y="70199"/>
                  </a:lnTo>
                  <a:lnTo>
                    <a:pt x="24383" y="19811"/>
                  </a:lnTo>
                  <a:lnTo>
                    <a:pt x="58007" y="0"/>
                  </a:lnTo>
                  <a:lnTo>
                    <a:pt x="58007" y="70199"/>
                  </a:lnTo>
                  <a:lnTo>
                    <a:pt x="93059" y="70199"/>
                  </a:lnTo>
                  <a:lnTo>
                    <a:pt x="93059" y="97631"/>
                  </a:lnTo>
                  <a:lnTo>
                    <a:pt x="58007" y="97631"/>
                  </a:lnTo>
                  <a:lnTo>
                    <a:pt x="58007" y="225837"/>
                  </a:lnTo>
                  <a:lnTo>
                    <a:pt x="59531" y="231933"/>
                  </a:lnTo>
                  <a:lnTo>
                    <a:pt x="61055" y="234981"/>
                  </a:lnTo>
                  <a:lnTo>
                    <a:pt x="61055" y="238029"/>
                  </a:lnTo>
                  <a:lnTo>
                    <a:pt x="67151" y="241077"/>
                  </a:lnTo>
                  <a:lnTo>
                    <a:pt x="68675" y="242601"/>
                  </a:lnTo>
                  <a:lnTo>
                    <a:pt x="73247" y="244125"/>
                  </a:lnTo>
                  <a:lnTo>
                    <a:pt x="86963" y="244125"/>
                  </a:lnTo>
                  <a:lnTo>
                    <a:pt x="93059" y="242601"/>
                  </a:lnTo>
                  <a:lnTo>
                    <a:pt x="97631" y="273081"/>
                  </a:lnTo>
                  <a:lnTo>
                    <a:pt x="84105" y="275177"/>
                  </a:lnTo>
                  <a:lnTo>
                    <a:pt x="77700" y="275867"/>
                  </a:lnTo>
                  <a:lnTo>
                    <a:pt x="71723" y="276129"/>
                  </a:lnTo>
                  <a:close/>
                </a:path>
              </a:pathLst>
            </a:custGeom>
            <a:solidFill>
              <a:srgbClr val="000000"/>
            </a:solidFill>
          </p:spPr>
          <p:txBody>
            <a:bodyPr wrap="square" lIns="0" tIns="0" rIns="0" bIns="0" rtlCol="0"/>
            <a:lstStyle/>
            <a:p>
              <a:endParaRPr/>
            </a:p>
          </p:txBody>
        </p:sp>
        <p:pic>
          <p:nvPicPr>
            <p:cNvPr id="213" name="object 213"/>
            <p:cNvPicPr/>
            <p:nvPr/>
          </p:nvPicPr>
          <p:blipFill>
            <a:blip r:embed="rId98"/>
            <a:stretch>
              <a:fillRect/>
            </a:stretch>
          </p:blipFill>
          <p:spPr>
            <a:xfrm>
              <a:off x="4126117" y="4369958"/>
              <a:ext cx="166911" cy="187166"/>
            </a:xfrm>
            <a:prstGeom prst="rect">
              <a:avLst/>
            </a:prstGeom>
          </p:spPr>
        </p:pic>
      </p:grpSp>
      <p:grpSp>
        <p:nvGrpSpPr>
          <p:cNvPr id="214" name="object 214"/>
          <p:cNvGrpSpPr/>
          <p:nvPr/>
        </p:nvGrpSpPr>
        <p:grpSpPr>
          <a:xfrm>
            <a:off x="4575949" y="4306673"/>
            <a:ext cx="345842" cy="250451"/>
            <a:chOff x="4423549" y="4306672"/>
            <a:chExt cx="345842" cy="250451"/>
          </a:xfrm>
        </p:grpSpPr>
        <p:sp>
          <p:nvSpPr>
            <p:cNvPr id="215" name="object 215"/>
            <p:cNvSpPr/>
            <p:nvPr/>
          </p:nvSpPr>
          <p:spPr>
            <a:xfrm>
              <a:off x="4423549" y="4306672"/>
              <a:ext cx="155201" cy="250451"/>
            </a:xfrm>
            <a:custGeom>
              <a:avLst/>
              <a:gdLst/>
              <a:ahLst/>
              <a:cxnLst/>
              <a:rect l="l" t="t" r="r" b="b"/>
              <a:pathLst>
                <a:path w="175895" h="283845">
                  <a:moveTo>
                    <a:pt x="30480" y="279273"/>
                  </a:moveTo>
                  <a:lnTo>
                    <a:pt x="0" y="279273"/>
                  </a:lnTo>
                  <a:lnTo>
                    <a:pt x="0" y="0"/>
                  </a:lnTo>
                  <a:lnTo>
                    <a:pt x="33528" y="0"/>
                  </a:lnTo>
                  <a:lnTo>
                    <a:pt x="33528" y="99250"/>
                  </a:lnTo>
                  <a:lnTo>
                    <a:pt x="151101" y="99250"/>
                  </a:lnTo>
                  <a:lnTo>
                    <a:pt x="152495" y="100774"/>
                  </a:lnTo>
                  <a:lnTo>
                    <a:pt x="85439" y="100774"/>
                  </a:lnTo>
                  <a:lnTo>
                    <a:pt x="75198" y="101917"/>
                  </a:lnTo>
                  <a:lnTo>
                    <a:pt x="40124" y="130255"/>
                  </a:lnTo>
                  <a:lnTo>
                    <a:pt x="30480" y="177069"/>
                  </a:lnTo>
                  <a:lnTo>
                    <a:pt x="31075" y="193309"/>
                  </a:lnTo>
                  <a:lnTo>
                    <a:pt x="49799" y="240902"/>
                  </a:lnTo>
                  <a:lnTo>
                    <a:pt x="68147" y="253365"/>
                  </a:lnTo>
                  <a:lnTo>
                    <a:pt x="30480" y="253365"/>
                  </a:lnTo>
                  <a:lnTo>
                    <a:pt x="30480" y="279273"/>
                  </a:lnTo>
                  <a:close/>
                </a:path>
                <a:path w="175895" h="283845">
                  <a:moveTo>
                    <a:pt x="151101" y="99250"/>
                  </a:moveTo>
                  <a:lnTo>
                    <a:pt x="33528" y="99250"/>
                  </a:lnTo>
                  <a:lnTo>
                    <a:pt x="45584" y="87193"/>
                  </a:lnTo>
                  <a:lnTo>
                    <a:pt x="58757" y="78593"/>
                  </a:lnTo>
                  <a:lnTo>
                    <a:pt x="73055" y="73439"/>
                  </a:lnTo>
                  <a:lnTo>
                    <a:pt x="88487" y="71723"/>
                  </a:lnTo>
                  <a:lnTo>
                    <a:pt x="98274" y="72270"/>
                  </a:lnTo>
                  <a:lnTo>
                    <a:pt x="139922" y="88344"/>
                  </a:lnTo>
                  <a:lnTo>
                    <a:pt x="151101" y="99250"/>
                  </a:lnTo>
                  <a:close/>
                </a:path>
                <a:path w="175895" h="283845">
                  <a:moveTo>
                    <a:pt x="147861" y="256413"/>
                  </a:moveTo>
                  <a:lnTo>
                    <a:pt x="83915" y="256413"/>
                  </a:lnTo>
                  <a:lnTo>
                    <a:pt x="95035" y="255016"/>
                  </a:lnTo>
                  <a:lnTo>
                    <a:pt x="105441" y="251031"/>
                  </a:lnTo>
                  <a:lnTo>
                    <a:pt x="135921" y="211359"/>
                  </a:lnTo>
                  <a:lnTo>
                    <a:pt x="140303" y="177069"/>
                  </a:lnTo>
                  <a:lnTo>
                    <a:pt x="139184" y="158750"/>
                  </a:lnTo>
                  <a:lnTo>
                    <a:pt x="123539" y="119062"/>
                  </a:lnTo>
                  <a:lnTo>
                    <a:pt x="85439" y="100774"/>
                  </a:lnTo>
                  <a:lnTo>
                    <a:pt x="152495" y="100774"/>
                  </a:lnTo>
                  <a:lnTo>
                    <a:pt x="171592" y="143733"/>
                  </a:lnTo>
                  <a:lnTo>
                    <a:pt x="175450" y="175545"/>
                  </a:lnTo>
                  <a:lnTo>
                    <a:pt x="173758" y="199502"/>
                  </a:lnTo>
                  <a:lnTo>
                    <a:pt x="168771" y="220896"/>
                  </a:lnTo>
                  <a:lnTo>
                    <a:pt x="160622" y="239451"/>
                  </a:lnTo>
                  <a:lnTo>
                    <a:pt x="149447" y="254889"/>
                  </a:lnTo>
                  <a:lnTo>
                    <a:pt x="147861" y="256413"/>
                  </a:lnTo>
                  <a:close/>
                </a:path>
                <a:path w="175895" h="283845">
                  <a:moveTo>
                    <a:pt x="86963" y="283845"/>
                  </a:moveTo>
                  <a:lnTo>
                    <a:pt x="70422" y="282082"/>
                  </a:lnTo>
                  <a:lnTo>
                    <a:pt x="55292" y="276606"/>
                  </a:lnTo>
                  <a:lnTo>
                    <a:pt x="41877" y="267128"/>
                  </a:lnTo>
                  <a:lnTo>
                    <a:pt x="30480" y="253365"/>
                  </a:lnTo>
                  <a:lnTo>
                    <a:pt x="68147" y="253365"/>
                  </a:lnTo>
                  <a:lnTo>
                    <a:pt x="71031" y="254683"/>
                  </a:lnTo>
                  <a:lnTo>
                    <a:pt x="83915" y="256413"/>
                  </a:lnTo>
                  <a:lnTo>
                    <a:pt x="147861" y="256413"/>
                  </a:lnTo>
                  <a:lnTo>
                    <a:pt x="136040" y="267771"/>
                  </a:lnTo>
                  <a:lnTo>
                    <a:pt x="121062" y="276796"/>
                  </a:lnTo>
                  <a:lnTo>
                    <a:pt x="104655" y="282106"/>
                  </a:lnTo>
                  <a:lnTo>
                    <a:pt x="86963" y="283845"/>
                  </a:lnTo>
                  <a:close/>
                </a:path>
              </a:pathLst>
            </a:custGeom>
            <a:solidFill>
              <a:srgbClr val="000000"/>
            </a:solidFill>
          </p:spPr>
          <p:txBody>
            <a:bodyPr wrap="square" lIns="0" tIns="0" rIns="0" bIns="0" rtlCol="0"/>
            <a:lstStyle/>
            <a:p>
              <a:endParaRPr/>
            </a:p>
          </p:txBody>
        </p:sp>
        <p:pic>
          <p:nvPicPr>
            <p:cNvPr id="216" name="object 216"/>
            <p:cNvPicPr/>
            <p:nvPr/>
          </p:nvPicPr>
          <p:blipFill>
            <a:blip r:embed="rId99"/>
            <a:stretch>
              <a:fillRect/>
            </a:stretch>
          </p:blipFill>
          <p:spPr>
            <a:xfrm>
              <a:off x="4605253" y="4369957"/>
              <a:ext cx="164138" cy="187166"/>
            </a:xfrm>
            <a:prstGeom prst="rect">
              <a:avLst/>
            </a:prstGeom>
          </p:spPr>
        </p:pic>
      </p:grpSp>
      <p:grpSp>
        <p:nvGrpSpPr>
          <p:cNvPr id="217" name="object 217"/>
          <p:cNvGrpSpPr/>
          <p:nvPr/>
        </p:nvGrpSpPr>
        <p:grpSpPr>
          <a:xfrm>
            <a:off x="5057774" y="4306672"/>
            <a:ext cx="703001" cy="250452"/>
            <a:chOff x="4905374" y="4306672"/>
            <a:chExt cx="703001" cy="250452"/>
          </a:xfrm>
        </p:grpSpPr>
        <p:pic>
          <p:nvPicPr>
            <p:cNvPr id="218" name="object 218"/>
            <p:cNvPicPr/>
            <p:nvPr/>
          </p:nvPicPr>
          <p:blipFill>
            <a:blip r:embed="rId100"/>
            <a:stretch>
              <a:fillRect/>
            </a:stretch>
          </p:blipFill>
          <p:spPr>
            <a:xfrm>
              <a:off x="4905374" y="4373992"/>
              <a:ext cx="145396" cy="183131"/>
            </a:xfrm>
            <a:prstGeom prst="rect">
              <a:avLst/>
            </a:prstGeom>
          </p:spPr>
        </p:pic>
        <p:pic>
          <p:nvPicPr>
            <p:cNvPr id="219" name="object 219"/>
            <p:cNvPicPr/>
            <p:nvPr/>
          </p:nvPicPr>
          <p:blipFill>
            <a:blip r:embed="rId101"/>
            <a:stretch>
              <a:fillRect/>
            </a:stretch>
          </p:blipFill>
          <p:spPr>
            <a:xfrm>
              <a:off x="5085733" y="4369958"/>
              <a:ext cx="149430" cy="187166"/>
            </a:xfrm>
            <a:prstGeom prst="rect">
              <a:avLst/>
            </a:prstGeom>
          </p:spPr>
        </p:pic>
        <p:pic>
          <p:nvPicPr>
            <p:cNvPr id="220" name="object 220"/>
            <p:cNvPicPr/>
            <p:nvPr/>
          </p:nvPicPr>
          <p:blipFill>
            <a:blip r:embed="rId102"/>
            <a:stretch>
              <a:fillRect/>
            </a:stretch>
          </p:blipFill>
          <p:spPr>
            <a:xfrm>
              <a:off x="5260713" y="4369957"/>
              <a:ext cx="165566" cy="187166"/>
            </a:xfrm>
            <a:prstGeom prst="rect">
              <a:avLst/>
            </a:prstGeom>
          </p:spPr>
        </p:pic>
        <p:sp>
          <p:nvSpPr>
            <p:cNvPr id="221" name="object 221"/>
            <p:cNvSpPr/>
            <p:nvPr/>
          </p:nvSpPr>
          <p:spPr>
            <a:xfrm>
              <a:off x="5453173" y="4306672"/>
              <a:ext cx="155201" cy="250451"/>
            </a:xfrm>
            <a:custGeom>
              <a:avLst/>
              <a:gdLst/>
              <a:ahLst/>
              <a:cxnLst/>
              <a:rect l="l" t="t" r="r" b="b"/>
              <a:pathLst>
                <a:path w="175895" h="283845">
                  <a:moveTo>
                    <a:pt x="175450" y="99250"/>
                  </a:moveTo>
                  <a:lnTo>
                    <a:pt x="141827" y="99250"/>
                  </a:lnTo>
                  <a:lnTo>
                    <a:pt x="141827" y="0"/>
                  </a:lnTo>
                  <a:lnTo>
                    <a:pt x="175450" y="0"/>
                  </a:lnTo>
                  <a:lnTo>
                    <a:pt x="175450" y="99250"/>
                  </a:lnTo>
                  <a:close/>
                </a:path>
                <a:path w="175895" h="283845">
                  <a:moveTo>
                    <a:pt x="86963" y="283845"/>
                  </a:moveTo>
                  <a:lnTo>
                    <a:pt x="42672" y="270129"/>
                  </a:lnTo>
                  <a:lnTo>
                    <a:pt x="10668" y="233457"/>
                  </a:lnTo>
                  <a:lnTo>
                    <a:pt x="595" y="193167"/>
                  </a:lnTo>
                  <a:lnTo>
                    <a:pt x="0" y="178593"/>
                  </a:lnTo>
                  <a:lnTo>
                    <a:pt x="571" y="163108"/>
                  </a:lnTo>
                  <a:lnTo>
                    <a:pt x="9144" y="123634"/>
                  </a:lnTo>
                  <a:lnTo>
                    <a:pt x="39624" y="85439"/>
                  </a:lnTo>
                  <a:lnTo>
                    <a:pt x="85439" y="71723"/>
                  </a:lnTo>
                  <a:lnTo>
                    <a:pt x="94297" y="72270"/>
                  </a:lnTo>
                  <a:lnTo>
                    <a:pt x="131349" y="88725"/>
                  </a:lnTo>
                  <a:lnTo>
                    <a:pt x="141827" y="99250"/>
                  </a:lnTo>
                  <a:lnTo>
                    <a:pt x="175450" y="99250"/>
                  </a:lnTo>
                  <a:lnTo>
                    <a:pt x="175450" y="100774"/>
                  </a:lnTo>
                  <a:lnTo>
                    <a:pt x="88487" y="100774"/>
                  </a:lnTo>
                  <a:lnTo>
                    <a:pt x="77603" y="101917"/>
                  </a:lnTo>
                  <a:lnTo>
                    <a:pt x="43410" y="129636"/>
                  </a:lnTo>
                  <a:lnTo>
                    <a:pt x="35052" y="178593"/>
                  </a:lnTo>
                  <a:lnTo>
                    <a:pt x="36171" y="196643"/>
                  </a:lnTo>
                  <a:lnTo>
                    <a:pt x="51816" y="236505"/>
                  </a:lnTo>
                  <a:lnTo>
                    <a:pt x="90011" y="256413"/>
                  </a:lnTo>
                  <a:lnTo>
                    <a:pt x="140906" y="256413"/>
                  </a:lnTo>
                  <a:lnTo>
                    <a:pt x="132826" y="266485"/>
                  </a:lnTo>
                  <a:lnTo>
                    <a:pt x="119729" y="276034"/>
                  </a:lnTo>
                  <a:lnTo>
                    <a:pt x="104346" y="281868"/>
                  </a:lnTo>
                  <a:lnTo>
                    <a:pt x="86963" y="283845"/>
                  </a:lnTo>
                  <a:close/>
                </a:path>
                <a:path w="175895" h="283845">
                  <a:moveTo>
                    <a:pt x="140906" y="256413"/>
                  </a:moveTo>
                  <a:lnTo>
                    <a:pt x="90011" y="256413"/>
                  </a:lnTo>
                  <a:lnTo>
                    <a:pt x="100893" y="255231"/>
                  </a:lnTo>
                  <a:lnTo>
                    <a:pt x="110775" y="251602"/>
                  </a:lnTo>
                  <a:lnTo>
                    <a:pt x="140493" y="213645"/>
                  </a:lnTo>
                  <a:lnTo>
                    <a:pt x="144875" y="181641"/>
                  </a:lnTo>
                  <a:lnTo>
                    <a:pt x="143756" y="161560"/>
                  </a:lnTo>
                  <a:lnTo>
                    <a:pt x="128111" y="120586"/>
                  </a:lnTo>
                  <a:lnTo>
                    <a:pt x="88487" y="100774"/>
                  </a:lnTo>
                  <a:lnTo>
                    <a:pt x="175450" y="100774"/>
                  </a:lnTo>
                  <a:lnTo>
                    <a:pt x="175450" y="253365"/>
                  </a:lnTo>
                  <a:lnTo>
                    <a:pt x="143351" y="253365"/>
                  </a:lnTo>
                  <a:lnTo>
                    <a:pt x="140906" y="256413"/>
                  </a:lnTo>
                  <a:close/>
                </a:path>
                <a:path w="175895" h="283845">
                  <a:moveTo>
                    <a:pt x="175450" y="279273"/>
                  </a:moveTo>
                  <a:lnTo>
                    <a:pt x="143351" y="279273"/>
                  </a:lnTo>
                  <a:lnTo>
                    <a:pt x="143351" y="253365"/>
                  </a:lnTo>
                  <a:lnTo>
                    <a:pt x="175450" y="253365"/>
                  </a:lnTo>
                  <a:lnTo>
                    <a:pt x="175450" y="279273"/>
                  </a:lnTo>
                  <a:close/>
                </a:path>
              </a:pathLst>
            </a:custGeom>
            <a:solidFill>
              <a:srgbClr val="000000"/>
            </a:solidFill>
          </p:spPr>
          <p:txBody>
            <a:bodyPr wrap="square" lIns="0" tIns="0" rIns="0" bIns="0" rtlCol="0"/>
            <a:lstStyle/>
            <a:p>
              <a:endParaRPr/>
            </a:p>
          </p:txBody>
        </p:sp>
      </p:grpSp>
      <p:sp>
        <p:nvSpPr>
          <p:cNvPr id="222" name="object 222"/>
          <p:cNvSpPr/>
          <p:nvPr/>
        </p:nvSpPr>
        <p:spPr>
          <a:xfrm>
            <a:off x="5814172" y="4518043"/>
            <a:ext cx="38100" cy="84044"/>
          </a:xfrm>
          <a:custGeom>
            <a:avLst/>
            <a:gdLst/>
            <a:ahLst/>
            <a:cxnLst/>
            <a:rect l="l" t="t" r="r" b="b"/>
            <a:pathLst>
              <a:path w="43179" h="95250">
                <a:moveTo>
                  <a:pt x="10668" y="94678"/>
                </a:moveTo>
                <a:lnTo>
                  <a:pt x="0" y="80867"/>
                </a:lnTo>
                <a:lnTo>
                  <a:pt x="7620" y="77819"/>
                </a:lnTo>
                <a:lnTo>
                  <a:pt x="13716" y="73247"/>
                </a:lnTo>
                <a:lnTo>
                  <a:pt x="22860" y="39719"/>
                </a:lnTo>
                <a:lnTo>
                  <a:pt x="3048" y="39719"/>
                </a:lnTo>
                <a:lnTo>
                  <a:pt x="3048" y="0"/>
                </a:lnTo>
                <a:lnTo>
                  <a:pt x="42767" y="0"/>
                </a:lnTo>
                <a:lnTo>
                  <a:pt x="42767" y="39719"/>
                </a:lnTo>
                <a:lnTo>
                  <a:pt x="30170" y="81083"/>
                </a:lnTo>
                <a:lnTo>
                  <a:pt x="18121" y="90884"/>
                </a:lnTo>
                <a:lnTo>
                  <a:pt x="10668" y="94678"/>
                </a:lnTo>
                <a:close/>
              </a:path>
            </a:pathLst>
          </a:custGeom>
          <a:solidFill>
            <a:srgbClr val="000000"/>
          </a:solidFill>
        </p:spPr>
        <p:txBody>
          <a:bodyPr wrap="square" lIns="0" tIns="0" rIns="0" bIns="0" rtlCol="0"/>
          <a:lstStyle/>
          <a:p>
            <a:endParaRPr/>
          </a:p>
        </p:txBody>
      </p:sp>
      <p:sp>
        <p:nvSpPr>
          <p:cNvPr id="223" name="object 223"/>
          <p:cNvSpPr/>
          <p:nvPr/>
        </p:nvSpPr>
        <p:spPr>
          <a:xfrm>
            <a:off x="977006" y="4892387"/>
            <a:ext cx="225238" cy="208989"/>
          </a:xfrm>
          <a:custGeom>
            <a:avLst/>
            <a:gdLst/>
            <a:ahLst/>
            <a:cxnLst/>
            <a:rect l="l" t="t" r="r" b="b"/>
            <a:pathLst>
              <a:path w="255269" h="236852">
                <a:moveTo>
                  <a:pt x="59436" y="0"/>
                </a:moveTo>
                <a:lnTo>
                  <a:pt x="44196" y="0"/>
                </a:lnTo>
                <a:lnTo>
                  <a:pt x="32715" y="15087"/>
                </a:lnTo>
                <a:lnTo>
                  <a:pt x="9144" y="60960"/>
                </a:lnTo>
                <a:lnTo>
                  <a:pt x="571" y="102819"/>
                </a:lnTo>
                <a:lnTo>
                  <a:pt x="0" y="117436"/>
                </a:lnTo>
                <a:lnTo>
                  <a:pt x="838" y="134302"/>
                </a:lnTo>
                <a:lnTo>
                  <a:pt x="12192" y="181546"/>
                </a:lnTo>
                <a:lnTo>
                  <a:pt x="35331" y="224409"/>
                </a:lnTo>
                <a:lnTo>
                  <a:pt x="44196" y="236410"/>
                </a:lnTo>
                <a:lnTo>
                  <a:pt x="59436" y="236410"/>
                </a:lnTo>
                <a:lnTo>
                  <a:pt x="43434" y="206667"/>
                </a:lnTo>
                <a:lnTo>
                  <a:pt x="32004" y="176923"/>
                </a:lnTo>
                <a:lnTo>
                  <a:pt x="25146" y="147167"/>
                </a:lnTo>
                <a:lnTo>
                  <a:pt x="22860" y="117436"/>
                </a:lnTo>
                <a:lnTo>
                  <a:pt x="23139" y="106006"/>
                </a:lnTo>
                <a:lnTo>
                  <a:pt x="29984" y="62496"/>
                </a:lnTo>
                <a:lnTo>
                  <a:pt x="46672" y="21717"/>
                </a:lnTo>
                <a:lnTo>
                  <a:pt x="52273" y="11709"/>
                </a:lnTo>
                <a:lnTo>
                  <a:pt x="59436" y="0"/>
                </a:lnTo>
                <a:close/>
              </a:path>
              <a:path w="255269" h="236852">
                <a:moveTo>
                  <a:pt x="106781" y="51816"/>
                </a:moveTo>
                <a:lnTo>
                  <a:pt x="85445" y="51816"/>
                </a:lnTo>
                <a:lnTo>
                  <a:pt x="85445" y="183070"/>
                </a:lnTo>
                <a:lnTo>
                  <a:pt x="106781" y="183070"/>
                </a:lnTo>
                <a:lnTo>
                  <a:pt x="106781" y="51816"/>
                </a:lnTo>
                <a:close/>
              </a:path>
              <a:path w="255269" h="236852">
                <a:moveTo>
                  <a:pt x="106781" y="3035"/>
                </a:moveTo>
                <a:lnTo>
                  <a:pt x="85445" y="3035"/>
                </a:lnTo>
                <a:lnTo>
                  <a:pt x="85445" y="27419"/>
                </a:lnTo>
                <a:lnTo>
                  <a:pt x="106781" y="27419"/>
                </a:lnTo>
                <a:lnTo>
                  <a:pt x="106781" y="3035"/>
                </a:lnTo>
                <a:close/>
              </a:path>
              <a:path w="255269" h="236852">
                <a:moveTo>
                  <a:pt x="163156" y="51816"/>
                </a:moveTo>
                <a:lnTo>
                  <a:pt x="141820" y="51816"/>
                </a:lnTo>
                <a:lnTo>
                  <a:pt x="141820" y="183070"/>
                </a:lnTo>
                <a:lnTo>
                  <a:pt x="163156" y="183070"/>
                </a:lnTo>
                <a:lnTo>
                  <a:pt x="163156" y="51816"/>
                </a:lnTo>
                <a:close/>
              </a:path>
              <a:path w="255269" h="236852">
                <a:moveTo>
                  <a:pt x="163156" y="3035"/>
                </a:moveTo>
                <a:lnTo>
                  <a:pt x="141820" y="3035"/>
                </a:lnTo>
                <a:lnTo>
                  <a:pt x="141820" y="27419"/>
                </a:lnTo>
                <a:lnTo>
                  <a:pt x="163156" y="27419"/>
                </a:lnTo>
                <a:lnTo>
                  <a:pt x="163156" y="3035"/>
                </a:lnTo>
                <a:close/>
              </a:path>
              <a:path w="255269" h="236852">
                <a:moveTo>
                  <a:pt x="254698" y="117436"/>
                </a:moveTo>
                <a:lnTo>
                  <a:pt x="248272" y="74714"/>
                </a:lnTo>
                <a:lnTo>
                  <a:pt x="230124" y="30480"/>
                </a:lnTo>
                <a:lnTo>
                  <a:pt x="210502" y="0"/>
                </a:lnTo>
                <a:lnTo>
                  <a:pt x="195262" y="0"/>
                </a:lnTo>
                <a:lnTo>
                  <a:pt x="211340" y="29997"/>
                </a:lnTo>
                <a:lnTo>
                  <a:pt x="215074" y="36576"/>
                </a:lnTo>
                <a:lnTo>
                  <a:pt x="218236" y="44831"/>
                </a:lnTo>
                <a:lnTo>
                  <a:pt x="227977" y="83108"/>
                </a:lnTo>
                <a:lnTo>
                  <a:pt x="231838" y="117436"/>
                </a:lnTo>
                <a:lnTo>
                  <a:pt x="229552" y="147167"/>
                </a:lnTo>
                <a:lnTo>
                  <a:pt x="222694" y="176923"/>
                </a:lnTo>
                <a:lnTo>
                  <a:pt x="211264" y="206667"/>
                </a:lnTo>
                <a:lnTo>
                  <a:pt x="195262" y="236410"/>
                </a:lnTo>
                <a:lnTo>
                  <a:pt x="210502" y="236410"/>
                </a:lnTo>
                <a:lnTo>
                  <a:pt x="234721" y="196761"/>
                </a:lnTo>
                <a:lnTo>
                  <a:pt x="251269" y="150596"/>
                </a:lnTo>
                <a:lnTo>
                  <a:pt x="253834" y="134302"/>
                </a:lnTo>
                <a:lnTo>
                  <a:pt x="254698" y="117436"/>
                </a:lnTo>
                <a:close/>
              </a:path>
            </a:pathLst>
          </a:custGeom>
          <a:solidFill>
            <a:srgbClr val="CC9900"/>
          </a:solidFill>
        </p:spPr>
        <p:txBody>
          <a:bodyPr wrap="square" lIns="0" tIns="0" rIns="0" bIns="0" rtlCol="0"/>
          <a:lstStyle/>
          <a:p>
            <a:endParaRPr/>
          </a:p>
        </p:txBody>
      </p:sp>
      <p:grpSp>
        <p:nvGrpSpPr>
          <p:cNvPr id="224" name="object 224"/>
          <p:cNvGrpSpPr/>
          <p:nvPr/>
        </p:nvGrpSpPr>
        <p:grpSpPr>
          <a:xfrm>
            <a:off x="1524807" y="4806157"/>
            <a:ext cx="458970" cy="251784"/>
            <a:chOff x="1372407" y="4806158"/>
            <a:chExt cx="458970" cy="251784"/>
          </a:xfrm>
        </p:grpSpPr>
        <p:sp>
          <p:nvSpPr>
            <p:cNvPr id="225" name="object 225"/>
            <p:cNvSpPr/>
            <p:nvPr/>
          </p:nvSpPr>
          <p:spPr>
            <a:xfrm>
              <a:off x="1372407" y="4806158"/>
              <a:ext cx="258856" cy="250451"/>
            </a:xfrm>
            <a:custGeom>
              <a:avLst/>
              <a:gdLst/>
              <a:ahLst/>
              <a:cxnLst/>
              <a:rect l="l" t="t" r="r" b="b"/>
              <a:pathLst>
                <a:path w="293369" h="283845">
                  <a:moveTo>
                    <a:pt x="99161" y="280797"/>
                  </a:moveTo>
                  <a:lnTo>
                    <a:pt x="94589" y="250215"/>
                  </a:lnTo>
                  <a:lnTo>
                    <a:pt x="88493" y="250215"/>
                  </a:lnTo>
                  <a:lnTo>
                    <a:pt x="82296" y="251739"/>
                  </a:lnTo>
                  <a:lnTo>
                    <a:pt x="73152" y="251739"/>
                  </a:lnTo>
                  <a:lnTo>
                    <a:pt x="64008" y="247167"/>
                  </a:lnTo>
                  <a:lnTo>
                    <a:pt x="62484" y="244119"/>
                  </a:lnTo>
                  <a:lnTo>
                    <a:pt x="60960" y="242595"/>
                  </a:lnTo>
                  <a:lnTo>
                    <a:pt x="59436" y="239547"/>
                  </a:lnTo>
                  <a:lnTo>
                    <a:pt x="59436" y="103822"/>
                  </a:lnTo>
                  <a:lnTo>
                    <a:pt x="94589" y="103822"/>
                  </a:lnTo>
                  <a:lnTo>
                    <a:pt x="94589" y="77812"/>
                  </a:lnTo>
                  <a:lnTo>
                    <a:pt x="59436" y="77812"/>
                  </a:lnTo>
                  <a:lnTo>
                    <a:pt x="59436" y="6096"/>
                  </a:lnTo>
                  <a:lnTo>
                    <a:pt x="25908" y="27520"/>
                  </a:lnTo>
                  <a:lnTo>
                    <a:pt x="25908" y="77812"/>
                  </a:lnTo>
                  <a:lnTo>
                    <a:pt x="0" y="77812"/>
                  </a:lnTo>
                  <a:lnTo>
                    <a:pt x="0" y="103822"/>
                  </a:lnTo>
                  <a:lnTo>
                    <a:pt x="25908" y="103822"/>
                  </a:lnTo>
                  <a:lnTo>
                    <a:pt x="25958" y="234975"/>
                  </a:lnTo>
                  <a:lnTo>
                    <a:pt x="26289" y="246418"/>
                  </a:lnTo>
                  <a:lnTo>
                    <a:pt x="49580" y="279984"/>
                  </a:lnTo>
                  <a:lnTo>
                    <a:pt x="73152" y="283845"/>
                  </a:lnTo>
                  <a:lnTo>
                    <a:pt x="79146" y="283578"/>
                  </a:lnTo>
                  <a:lnTo>
                    <a:pt x="85585" y="282892"/>
                  </a:lnTo>
                  <a:lnTo>
                    <a:pt x="99161" y="280797"/>
                  </a:lnTo>
                  <a:close/>
                </a:path>
                <a:path w="293369" h="283845">
                  <a:moveTo>
                    <a:pt x="292798" y="152590"/>
                  </a:moveTo>
                  <a:lnTo>
                    <a:pt x="285178" y="106870"/>
                  </a:lnTo>
                  <a:lnTo>
                    <a:pt x="253771" y="78384"/>
                  </a:lnTo>
                  <a:lnTo>
                    <a:pt x="222694" y="73240"/>
                  </a:lnTo>
                  <a:lnTo>
                    <a:pt x="205219" y="74955"/>
                  </a:lnTo>
                  <a:lnTo>
                    <a:pt x="189306" y="80111"/>
                  </a:lnTo>
                  <a:lnTo>
                    <a:pt x="174828" y="88709"/>
                  </a:lnTo>
                  <a:lnTo>
                    <a:pt x="161645" y="100774"/>
                  </a:lnTo>
                  <a:lnTo>
                    <a:pt x="161645" y="0"/>
                  </a:lnTo>
                  <a:lnTo>
                    <a:pt x="128117" y="0"/>
                  </a:lnTo>
                  <a:lnTo>
                    <a:pt x="128117" y="280797"/>
                  </a:lnTo>
                  <a:lnTo>
                    <a:pt x="161645" y="280797"/>
                  </a:lnTo>
                  <a:lnTo>
                    <a:pt x="161645" y="169354"/>
                  </a:lnTo>
                  <a:lnTo>
                    <a:pt x="162166" y="158280"/>
                  </a:lnTo>
                  <a:lnTo>
                    <a:pt x="175933" y="120205"/>
                  </a:lnTo>
                  <a:lnTo>
                    <a:pt x="215074" y="102298"/>
                  </a:lnTo>
                  <a:lnTo>
                    <a:pt x="224790" y="103124"/>
                  </a:lnTo>
                  <a:lnTo>
                    <a:pt x="256032" y="129540"/>
                  </a:lnTo>
                  <a:lnTo>
                    <a:pt x="259270" y="152590"/>
                  </a:lnTo>
                  <a:lnTo>
                    <a:pt x="259270" y="280797"/>
                  </a:lnTo>
                  <a:lnTo>
                    <a:pt x="292798" y="280797"/>
                  </a:lnTo>
                  <a:lnTo>
                    <a:pt x="292798" y="152590"/>
                  </a:lnTo>
                  <a:close/>
                </a:path>
              </a:pathLst>
            </a:custGeom>
            <a:solidFill>
              <a:srgbClr val="000000"/>
            </a:solidFill>
          </p:spPr>
          <p:txBody>
            <a:bodyPr wrap="square" lIns="0" tIns="0" rIns="0" bIns="0" rtlCol="0"/>
            <a:lstStyle/>
            <a:p>
              <a:endParaRPr/>
            </a:p>
          </p:txBody>
        </p:sp>
        <p:pic>
          <p:nvPicPr>
            <p:cNvPr id="226" name="object 226"/>
            <p:cNvPicPr/>
            <p:nvPr/>
          </p:nvPicPr>
          <p:blipFill>
            <a:blip r:embed="rId103"/>
            <a:stretch>
              <a:fillRect/>
            </a:stretch>
          </p:blipFill>
          <p:spPr>
            <a:xfrm>
              <a:off x="1667154" y="4870776"/>
              <a:ext cx="164222" cy="187166"/>
            </a:xfrm>
            <a:prstGeom prst="rect">
              <a:avLst/>
            </a:prstGeom>
          </p:spPr>
        </p:pic>
      </p:grpSp>
      <p:grpSp>
        <p:nvGrpSpPr>
          <p:cNvPr id="227" name="object 227"/>
          <p:cNvGrpSpPr/>
          <p:nvPr/>
        </p:nvGrpSpPr>
        <p:grpSpPr>
          <a:xfrm>
            <a:off x="2107576" y="4806158"/>
            <a:ext cx="886009" cy="251784"/>
            <a:chOff x="1955175" y="4806158"/>
            <a:chExt cx="886009" cy="251784"/>
          </a:xfrm>
        </p:grpSpPr>
        <p:pic>
          <p:nvPicPr>
            <p:cNvPr id="228" name="object 228"/>
            <p:cNvPicPr/>
            <p:nvPr/>
          </p:nvPicPr>
          <p:blipFill>
            <a:blip r:embed="rId104"/>
            <a:stretch>
              <a:fillRect/>
            </a:stretch>
          </p:blipFill>
          <p:spPr>
            <a:xfrm>
              <a:off x="1955175" y="4870777"/>
              <a:ext cx="337773" cy="187166"/>
            </a:xfrm>
            <a:prstGeom prst="rect">
              <a:avLst/>
            </a:prstGeom>
          </p:spPr>
        </p:pic>
        <p:pic>
          <p:nvPicPr>
            <p:cNvPr id="229" name="object 229"/>
            <p:cNvPicPr/>
            <p:nvPr/>
          </p:nvPicPr>
          <p:blipFill>
            <a:blip r:embed="rId105"/>
            <a:stretch>
              <a:fillRect/>
            </a:stretch>
          </p:blipFill>
          <p:spPr>
            <a:xfrm>
              <a:off x="2329338" y="4870776"/>
              <a:ext cx="145312" cy="183131"/>
            </a:xfrm>
            <a:prstGeom prst="rect">
              <a:avLst/>
            </a:prstGeom>
          </p:spPr>
        </p:pic>
        <p:sp>
          <p:nvSpPr>
            <p:cNvPr id="230" name="object 230"/>
            <p:cNvSpPr/>
            <p:nvPr/>
          </p:nvSpPr>
          <p:spPr>
            <a:xfrm>
              <a:off x="2504318" y="4811525"/>
              <a:ext cx="87966" cy="245409"/>
            </a:xfrm>
            <a:custGeom>
              <a:avLst/>
              <a:gdLst/>
              <a:ahLst/>
              <a:cxnLst/>
              <a:rect l="l" t="t" r="r" b="b"/>
              <a:pathLst>
                <a:path w="99694" h="278129">
                  <a:moveTo>
                    <a:pt x="73151" y="277748"/>
                  </a:moveTo>
                  <a:lnTo>
                    <a:pt x="32003" y="262508"/>
                  </a:lnTo>
                  <a:lnTo>
                    <a:pt x="25907" y="97726"/>
                  </a:lnTo>
                  <a:lnTo>
                    <a:pt x="0" y="97726"/>
                  </a:lnTo>
                  <a:lnTo>
                    <a:pt x="0" y="71723"/>
                  </a:lnTo>
                  <a:lnTo>
                    <a:pt x="25907" y="71723"/>
                  </a:lnTo>
                  <a:lnTo>
                    <a:pt x="25907" y="21431"/>
                  </a:lnTo>
                  <a:lnTo>
                    <a:pt x="59435" y="0"/>
                  </a:lnTo>
                  <a:lnTo>
                    <a:pt x="59435" y="71723"/>
                  </a:lnTo>
                  <a:lnTo>
                    <a:pt x="94583" y="71723"/>
                  </a:lnTo>
                  <a:lnTo>
                    <a:pt x="94583" y="97726"/>
                  </a:lnTo>
                  <a:lnTo>
                    <a:pt x="59435" y="97726"/>
                  </a:lnTo>
                  <a:lnTo>
                    <a:pt x="59435" y="233457"/>
                  </a:lnTo>
                  <a:lnTo>
                    <a:pt x="60959" y="236505"/>
                  </a:lnTo>
                  <a:lnTo>
                    <a:pt x="62483" y="238029"/>
                  </a:lnTo>
                  <a:lnTo>
                    <a:pt x="64007" y="241077"/>
                  </a:lnTo>
                  <a:lnTo>
                    <a:pt x="73151" y="245649"/>
                  </a:lnTo>
                  <a:lnTo>
                    <a:pt x="82295" y="245649"/>
                  </a:lnTo>
                  <a:lnTo>
                    <a:pt x="88487" y="244125"/>
                  </a:lnTo>
                  <a:lnTo>
                    <a:pt x="94583" y="244125"/>
                  </a:lnTo>
                  <a:lnTo>
                    <a:pt x="99155" y="274700"/>
                  </a:lnTo>
                  <a:lnTo>
                    <a:pt x="85582" y="276796"/>
                  </a:lnTo>
                  <a:lnTo>
                    <a:pt x="79143" y="277487"/>
                  </a:lnTo>
                  <a:lnTo>
                    <a:pt x="73151" y="277748"/>
                  </a:lnTo>
                  <a:close/>
                </a:path>
              </a:pathLst>
            </a:custGeom>
            <a:solidFill>
              <a:srgbClr val="000000"/>
            </a:solidFill>
          </p:spPr>
          <p:txBody>
            <a:bodyPr wrap="square" lIns="0" tIns="0" rIns="0" bIns="0" rtlCol="0"/>
            <a:lstStyle/>
            <a:p>
              <a:endParaRPr/>
            </a:p>
          </p:txBody>
        </p:sp>
        <p:pic>
          <p:nvPicPr>
            <p:cNvPr id="231" name="object 231"/>
            <p:cNvPicPr/>
            <p:nvPr/>
          </p:nvPicPr>
          <p:blipFill>
            <a:blip r:embed="rId106"/>
            <a:stretch>
              <a:fillRect/>
            </a:stretch>
          </p:blipFill>
          <p:spPr>
            <a:xfrm>
              <a:off x="2606599" y="4870776"/>
              <a:ext cx="165566" cy="187166"/>
            </a:xfrm>
            <a:prstGeom prst="rect">
              <a:avLst/>
            </a:prstGeom>
          </p:spPr>
        </p:pic>
        <p:sp>
          <p:nvSpPr>
            <p:cNvPr id="232" name="object 232"/>
            <p:cNvSpPr/>
            <p:nvPr/>
          </p:nvSpPr>
          <p:spPr>
            <a:xfrm>
              <a:off x="2809807" y="4806158"/>
              <a:ext cx="31376" cy="248210"/>
            </a:xfrm>
            <a:custGeom>
              <a:avLst/>
              <a:gdLst/>
              <a:ahLst/>
              <a:cxnLst/>
              <a:rect l="l" t="t" r="r" b="b"/>
              <a:pathLst>
                <a:path w="35560" h="281304">
                  <a:moveTo>
                    <a:pt x="35153" y="77812"/>
                  </a:moveTo>
                  <a:lnTo>
                    <a:pt x="0" y="77812"/>
                  </a:lnTo>
                  <a:lnTo>
                    <a:pt x="0" y="280797"/>
                  </a:lnTo>
                  <a:lnTo>
                    <a:pt x="35153" y="280797"/>
                  </a:lnTo>
                  <a:lnTo>
                    <a:pt x="35153" y="77812"/>
                  </a:lnTo>
                  <a:close/>
                </a:path>
                <a:path w="35560" h="281304">
                  <a:moveTo>
                    <a:pt x="35153" y="0"/>
                  </a:moveTo>
                  <a:lnTo>
                    <a:pt x="0" y="0"/>
                  </a:lnTo>
                  <a:lnTo>
                    <a:pt x="0" y="39712"/>
                  </a:lnTo>
                  <a:lnTo>
                    <a:pt x="35153" y="39712"/>
                  </a:lnTo>
                  <a:lnTo>
                    <a:pt x="35153" y="0"/>
                  </a:lnTo>
                  <a:close/>
                </a:path>
              </a:pathLst>
            </a:custGeom>
            <a:solidFill>
              <a:srgbClr val="000000"/>
            </a:solidFill>
          </p:spPr>
          <p:txBody>
            <a:bodyPr wrap="square" lIns="0" tIns="0" rIns="0" bIns="0" rtlCol="0"/>
            <a:lstStyle/>
            <a:p>
              <a:endParaRPr/>
            </a:p>
          </p:txBody>
        </p:sp>
      </p:grpSp>
      <p:pic>
        <p:nvPicPr>
          <p:cNvPr id="233" name="object 233"/>
          <p:cNvPicPr/>
          <p:nvPr/>
        </p:nvPicPr>
        <p:blipFill>
          <a:blip r:embed="rId107"/>
          <a:stretch>
            <a:fillRect/>
          </a:stretch>
        </p:blipFill>
        <p:spPr>
          <a:xfrm>
            <a:off x="3038951" y="4870777"/>
            <a:ext cx="145312" cy="183131"/>
          </a:xfrm>
          <a:prstGeom prst="rect">
            <a:avLst/>
          </a:prstGeom>
        </p:spPr>
      </p:pic>
      <p:grpSp>
        <p:nvGrpSpPr>
          <p:cNvPr id="234" name="object 234"/>
          <p:cNvGrpSpPr/>
          <p:nvPr/>
        </p:nvGrpSpPr>
        <p:grpSpPr>
          <a:xfrm>
            <a:off x="3220654" y="4870777"/>
            <a:ext cx="300121" cy="187166"/>
            <a:chOff x="3068254" y="4870776"/>
            <a:chExt cx="300121" cy="187166"/>
          </a:xfrm>
        </p:grpSpPr>
        <p:pic>
          <p:nvPicPr>
            <p:cNvPr id="235" name="object 235"/>
            <p:cNvPicPr/>
            <p:nvPr/>
          </p:nvPicPr>
          <p:blipFill>
            <a:blip r:embed="rId108"/>
            <a:stretch>
              <a:fillRect/>
            </a:stretch>
          </p:blipFill>
          <p:spPr>
            <a:xfrm>
              <a:off x="3271472" y="4870776"/>
              <a:ext cx="96903" cy="183131"/>
            </a:xfrm>
            <a:prstGeom prst="rect">
              <a:avLst/>
            </a:prstGeom>
          </p:spPr>
        </p:pic>
        <p:pic>
          <p:nvPicPr>
            <p:cNvPr id="236" name="object 236"/>
            <p:cNvPicPr/>
            <p:nvPr/>
          </p:nvPicPr>
          <p:blipFill>
            <a:blip r:embed="rId109"/>
            <a:stretch>
              <a:fillRect/>
            </a:stretch>
          </p:blipFill>
          <p:spPr>
            <a:xfrm>
              <a:off x="3068254" y="4870776"/>
              <a:ext cx="165483" cy="187166"/>
            </a:xfrm>
            <a:prstGeom prst="rect">
              <a:avLst/>
            </a:prstGeom>
          </p:spPr>
        </p:pic>
      </p:grpSp>
      <p:grpSp>
        <p:nvGrpSpPr>
          <p:cNvPr id="237" name="object 237"/>
          <p:cNvGrpSpPr/>
          <p:nvPr/>
        </p:nvGrpSpPr>
        <p:grpSpPr>
          <a:xfrm>
            <a:off x="3640119" y="4805979"/>
            <a:ext cx="1145773" cy="251963"/>
            <a:chOff x="3487718" y="4805979"/>
            <a:chExt cx="1145773" cy="251963"/>
          </a:xfrm>
        </p:grpSpPr>
        <p:sp>
          <p:nvSpPr>
            <p:cNvPr id="238" name="object 238"/>
            <p:cNvSpPr/>
            <p:nvPr/>
          </p:nvSpPr>
          <p:spPr>
            <a:xfrm>
              <a:off x="3487718" y="4805979"/>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pic>
          <p:nvPicPr>
            <p:cNvPr id="239" name="object 239"/>
            <p:cNvPicPr/>
            <p:nvPr/>
          </p:nvPicPr>
          <p:blipFill>
            <a:blip r:embed="rId110"/>
            <a:stretch>
              <a:fillRect/>
            </a:stretch>
          </p:blipFill>
          <p:spPr>
            <a:xfrm>
              <a:off x="3554113" y="4870776"/>
              <a:ext cx="168256" cy="187166"/>
            </a:xfrm>
            <a:prstGeom prst="rect">
              <a:avLst/>
            </a:prstGeom>
          </p:spPr>
        </p:pic>
        <p:pic>
          <p:nvPicPr>
            <p:cNvPr id="240" name="object 240"/>
            <p:cNvPicPr/>
            <p:nvPr/>
          </p:nvPicPr>
          <p:blipFill>
            <a:blip r:embed="rId111"/>
            <a:stretch>
              <a:fillRect/>
            </a:stretch>
          </p:blipFill>
          <p:spPr>
            <a:xfrm>
              <a:off x="3747919" y="4870776"/>
              <a:ext cx="337773" cy="187166"/>
            </a:xfrm>
            <a:prstGeom prst="rect">
              <a:avLst/>
            </a:prstGeom>
          </p:spPr>
        </p:pic>
        <p:sp>
          <p:nvSpPr>
            <p:cNvPr id="241" name="object 241"/>
            <p:cNvSpPr/>
            <p:nvPr/>
          </p:nvSpPr>
          <p:spPr>
            <a:xfrm>
              <a:off x="4105936" y="4806157"/>
              <a:ext cx="144556" cy="250451"/>
            </a:xfrm>
            <a:custGeom>
              <a:avLst/>
              <a:gdLst/>
              <a:ahLst/>
              <a:cxnLst/>
              <a:rect l="l" t="t" r="r" b="b"/>
              <a:pathLst>
                <a:path w="163829" h="283845">
                  <a:moveTo>
                    <a:pt x="99161" y="280797"/>
                  </a:moveTo>
                  <a:lnTo>
                    <a:pt x="94589" y="250215"/>
                  </a:lnTo>
                  <a:lnTo>
                    <a:pt x="88493" y="250215"/>
                  </a:lnTo>
                  <a:lnTo>
                    <a:pt x="82296" y="251739"/>
                  </a:lnTo>
                  <a:lnTo>
                    <a:pt x="74676" y="251739"/>
                  </a:lnTo>
                  <a:lnTo>
                    <a:pt x="70104" y="250215"/>
                  </a:lnTo>
                  <a:lnTo>
                    <a:pt x="64008" y="247167"/>
                  </a:lnTo>
                  <a:lnTo>
                    <a:pt x="62484" y="244119"/>
                  </a:lnTo>
                  <a:lnTo>
                    <a:pt x="60960" y="242595"/>
                  </a:lnTo>
                  <a:lnTo>
                    <a:pt x="60960" y="239547"/>
                  </a:lnTo>
                  <a:lnTo>
                    <a:pt x="59436" y="233451"/>
                  </a:lnTo>
                  <a:lnTo>
                    <a:pt x="59436" y="103822"/>
                  </a:lnTo>
                  <a:lnTo>
                    <a:pt x="94589" y="103822"/>
                  </a:lnTo>
                  <a:lnTo>
                    <a:pt x="94589" y="77812"/>
                  </a:lnTo>
                  <a:lnTo>
                    <a:pt x="59436" y="77812"/>
                  </a:lnTo>
                  <a:lnTo>
                    <a:pt x="59436" y="6096"/>
                  </a:lnTo>
                  <a:lnTo>
                    <a:pt x="25908" y="27520"/>
                  </a:lnTo>
                  <a:lnTo>
                    <a:pt x="25908" y="77812"/>
                  </a:lnTo>
                  <a:lnTo>
                    <a:pt x="0" y="77812"/>
                  </a:lnTo>
                  <a:lnTo>
                    <a:pt x="0" y="103822"/>
                  </a:lnTo>
                  <a:lnTo>
                    <a:pt x="25908" y="103822"/>
                  </a:lnTo>
                  <a:lnTo>
                    <a:pt x="25908" y="221259"/>
                  </a:lnTo>
                  <a:lnTo>
                    <a:pt x="26200" y="234975"/>
                  </a:lnTo>
                  <a:lnTo>
                    <a:pt x="27051" y="246418"/>
                  </a:lnTo>
                  <a:lnTo>
                    <a:pt x="28486" y="255587"/>
                  </a:lnTo>
                  <a:lnTo>
                    <a:pt x="30480" y="262509"/>
                  </a:lnTo>
                  <a:lnTo>
                    <a:pt x="32004" y="268605"/>
                  </a:lnTo>
                  <a:lnTo>
                    <a:pt x="73152" y="283845"/>
                  </a:lnTo>
                  <a:lnTo>
                    <a:pt x="79146" y="283578"/>
                  </a:lnTo>
                  <a:lnTo>
                    <a:pt x="85585" y="282892"/>
                  </a:lnTo>
                  <a:lnTo>
                    <a:pt x="99161" y="280797"/>
                  </a:lnTo>
                  <a:close/>
                </a:path>
                <a:path w="163829" h="283845">
                  <a:moveTo>
                    <a:pt x="163271" y="77812"/>
                  </a:moveTo>
                  <a:lnTo>
                    <a:pt x="128117" y="77812"/>
                  </a:lnTo>
                  <a:lnTo>
                    <a:pt x="128117" y="280797"/>
                  </a:lnTo>
                  <a:lnTo>
                    <a:pt x="163271" y="280797"/>
                  </a:lnTo>
                  <a:lnTo>
                    <a:pt x="163271" y="77812"/>
                  </a:lnTo>
                  <a:close/>
                </a:path>
                <a:path w="163829" h="283845">
                  <a:moveTo>
                    <a:pt x="163271" y="0"/>
                  </a:moveTo>
                  <a:lnTo>
                    <a:pt x="128117" y="0"/>
                  </a:lnTo>
                  <a:lnTo>
                    <a:pt x="128117" y="39712"/>
                  </a:lnTo>
                  <a:lnTo>
                    <a:pt x="163271" y="39712"/>
                  </a:lnTo>
                  <a:lnTo>
                    <a:pt x="163271" y="0"/>
                  </a:lnTo>
                  <a:close/>
                </a:path>
              </a:pathLst>
            </a:custGeom>
            <a:solidFill>
              <a:srgbClr val="000000"/>
            </a:solidFill>
          </p:spPr>
          <p:txBody>
            <a:bodyPr wrap="square" lIns="0" tIns="0" rIns="0" bIns="0" rtlCol="0"/>
            <a:lstStyle/>
            <a:p>
              <a:endParaRPr/>
            </a:p>
          </p:txBody>
        </p:sp>
        <p:pic>
          <p:nvPicPr>
            <p:cNvPr id="242" name="object 242"/>
            <p:cNvPicPr/>
            <p:nvPr/>
          </p:nvPicPr>
          <p:blipFill>
            <a:blip r:embed="rId112"/>
            <a:stretch>
              <a:fillRect/>
            </a:stretch>
          </p:blipFill>
          <p:spPr>
            <a:xfrm>
              <a:off x="4284961" y="4870776"/>
              <a:ext cx="168172" cy="187166"/>
            </a:xfrm>
            <a:prstGeom prst="rect">
              <a:avLst/>
            </a:prstGeom>
          </p:spPr>
        </p:pic>
        <p:pic>
          <p:nvPicPr>
            <p:cNvPr id="243" name="object 243"/>
            <p:cNvPicPr/>
            <p:nvPr/>
          </p:nvPicPr>
          <p:blipFill>
            <a:blip r:embed="rId113"/>
            <a:stretch>
              <a:fillRect/>
            </a:stretch>
          </p:blipFill>
          <p:spPr>
            <a:xfrm>
              <a:off x="4488180" y="4870777"/>
              <a:ext cx="145312" cy="183131"/>
            </a:xfrm>
            <a:prstGeom prst="rect">
              <a:avLst/>
            </a:prstGeom>
          </p:spPr>
        </p:pic>
      </p:grpSp>
      <p:sp>
        <p:nvSpPr>
          <p:cNvPr id="244" name="object 244"/>
          <p:cNvSpPr/>
          <p:nvPr/>
        </p:nvSpPr>
        <p:spPr>
          <a:xfrm>
            <a:off x="4838336" y="5018947"/>
            <a:ext cx="36419" cy="83484"/>
          </a:xfrm>
          <a:custGeom>
            <a:avLst/>
            <a:gdLst/>
            <a:ahLst/>
            <a:cxnLst/>
            <a:rect l="l" t="t" r="r" b="b"/>
            <a:pathLst>
              <a:path w="41275" h="94614">
                <a:moveTo>
                  <a:pt x="9239" y="94583"/>
                </a:moveTo>
                <a:lnTo>
                  <a:pt x="0" y="79343"/>
                </a:lnTo>
                <a:lnTo>
                  <a:pt x="7715" y="76295"/>
                </a:lnTo>
                <a:lnTo>
                  <a:pt x="12287" y="71723"/>
                </a:lnTo>
                <a:lnTo>
                  <a:pt x="21431" y="39624"/>
                </a:lnTo>
                <a:lnTo>
                  <a:pt x="3143" y="39624"/>
                </a:lnTo>
                <a:lnTo>
                  <a:pt x="3143" y="0"/>
                </a:lnTo>
                <a:lnTo>
                  <a:pt x="41243" y="0"/>
                </a:lnTo>
                <a:lnTo>
                  <a:pt x="41243" y="39624"/>
                </a:lnTo>
                <a:lnTo>
                  <a:pt x="29598" y="79795"/>
                </a:lnTo>
                <a:lnTo>
                  <a:pt x="17549" y="90606"/>
                </a:lnTo>
                <a:lnTo>
                  <a:pt x="9239" y="94583"/>
                </a:lnTo>
                <a:close/>
              </a:path>
            </a:pathLst>
          </a:custGeom>
          <a:solidFill>
            <a:srgbClr val="000000"/>
          </a:solidFill>
        </p:spPr>
        <p:txBody>
          <a:bodyPr wrap="square" lIns="0" tIns="0" rIns="0" bIns="0" rtlCol="0"/>
          <a:lstStyle/>
          <a:p>
            <a:endParaRPr/>
          </a:p>
        </p:txBody>
      </p:sp>
      <p:sp>
        <p:nvSpPr>
          <p:cNvPr id="245" name="object 245"/>
          <p:cNvSpPr/>
          <p:nvPr/>
        </p:nvSpPr>
        <p:spPr>
          <a:xfrm>
            <a:off x="977006" y="5394467"/>
            <a:ext cx="273424" cy="208989"/>
          </a:xfrm>
          <a:custGeom>
            <a:avLst/>
            <a:gdLst/>
            <a:ahLst/>
            <a:cxnLst/>
            <a:rect l="l" t="t" r="r" b="b"/>
            <a:pathLst>
              <a:path w="309880" h="236852">
                <a:moveTo>
                  <a:pt x="59436" y="88"/>
                </a:moveTo>
                <a:lnTo>
                  <a:pt x="44196" y="88"/>
                </a:lnTo>
                <a:lnTo>
                  <a:pt x="32715" y="15189"/>
                </a:lnTo>
                <a:lnTo>
                  <a:pt x="9144" y="61048"/>
                </a:lnTo>
                <a:lnTo>
                  <a:pt x="571" y="102920"/>
                </a:lnTo>
                <a:lnTo>
                  <a:pt x="0" y="117538"/>
                </a:lnTo>
                <a:lnTo>
                  <a:pt x="838" y="134391"/>
                </a:lnTo>
                <a:lnTo>
                  <a:pt x="12192" y="181635"/>
                </a:lnTo>
                <a:lnTo>
                  <a:pt x="35331" y="224497"/>
                </a:lnTo>
                <a:lnTo>
                  <a:pt x="44196" y="236499"/>
                </a:lnTo>
                <a:lnTo>
                  <a:pt x="59436" y="236499"/>
                </a:lnTo>
                <a:lnTo>
                  <a:pt x="43434" y="206768"/>
                </a:lnTo>
                <a:lnTo>
                  <a:pt x="32004" y="177012"/>
                </a:lnTo>
                <a:lnTo>
                  <a:pt x="25146" y="147269"/>
                </a:lnTo>
                <a:lnTo>
                  <a:pt x="22860" y="117538"/>
                </a:lnTo>
                <a:lnTo>
                  <a:pt x="23139" y="106095"/>
                </a:lnTo>
                <a:lnTo>
                  <a:pt x="29984" y="62598"/>
                </a:lnTo>
                <a:lnTo>
                  <a:pt x="46672" y="21805"/>
                </a:lnTo>
                <a:lnTo>
                  <a:pt x="52273" y="11811"/>
                </a:lnTo>
                <a:lnTo>
                  <a:pt x="59436" y="88"/>
                </a:lnTo>
                <a:close/>
              </a:path>
              <a:path w="309880" h="236852">
                <a:moveTo>
                  <a:pt x="106781" y="51904"/>
                </a:moveTo>
                <a:lnTo>
                  <a:pt x="85445" y="51904"/>
                </a:lnTo>
                <a:lnTo>
                  <a:pt x="85445" y="183159"/>
                </a:lnTo>
                <a:lnTo>
                  <a:pt x="106781" y="183159"/>
                </a:lnTo>
                <a:lnTo>
                  <a:pt x="106781" y="51904"/>
                </a:lnTo>
                <a:close/>
              </a:path>
              <a:path w="309880" h="236852">
                <a:moveTo>
                  <a:pt x="106781" y="3136"/>
                </a:moveTo>
                <a:lnTo>
                  <a:pt x="85445" y="3136"/>
                </a:lnTo>
                <a:lnTo>
                  <a:pt x="85445" y="29044"/>
                </a:lnTo>
                <a:lnTo>
                  <a:pt x="106781" y="29044"/>
                </a:lnTo>
                <a:lnTo>
                  <a:pt x="106781" y="3136"/>
                </a:lnTo>
                <a:close/>
              </a:path>
              <a:path w="309880" h="236852">
                <a:moveTo>
                  <a:pt x="163156" y="51904"/>
                </a:moveTo>
                <a:lnTo>
                  <a:pt x="141820" y="51904"/>
                </a:lnTo>
                <a:lnTo>
                  <a:pt x="141820" y="183159"/>
                </a:lnTo>
                <a:lnTo>
                  <a:pt x="163156" y="183159"/>
                </a:lnTo>
                <a:lnTo>
                  <a:pt x="163156" y="51904"/>
                </a:lnTo>
                <a:close/>
              </a:path>
              <a:path w="309880" h="236852">
                <a:moveTo>
                  <a:pt x="163156" y="3136"/>
                </a:moveTo>
                <a:lnTo>
                  <a:pt x="141820" y="3136"/>
                </a:lnTo>
                <a:lnTo>
                  <a:pt x="141820" y="29044"/>
                </a:lnTo>
                <a:lnTo>
                  <a:pt x="163156" y="29044"/>
                </a:lnTo>
                <a:lnTo>
                  <a:pt x="163156" y="3136"/>
                </a:lnTo>
                <a:close/>
              </a:path>
              <a:path w="309880" h="236852">
                <a:moveTo>
                  <a:pt x="218122" y="51904"/>
                </a:moveTo>
                <a:lnTo>
                  <a:pt x="196786" y="51904"/>
                </a:lnTo>
                <a:lnTo>
                  <a:pt x="196786" y="183159"/>
                </a:lnTo>
                <a:lnTo>
                  <a:pt x="218122" y="183159"/>
                </a:lnTo>
                <a:lnTo>
                  <a:pt x="218122" y="51904"/>
                </a:lnTo>
                <a:close/>
              </a:path>
              <a:path w="309880" h="236852">
                <a:moveTo>
                  <a:pt x="218122" y="3136"/>
                </a:moveTo>
                <a:lnTo>
                  <a:pt x="196786" y="3136"/>
                </a:lnTo>
                <a:lnTo>
                  <a:pt x="196786" y="29044"/>
                </a:lnTo>
                <a:lnTo>
                  <a:pt x="218122" y="29044"/>
                </a:lnTo>
                <a:lnTo>
                  <a:pt x="218122" y="3136"/>
                </a:lnTo>
                <a:close/>
              </a:path>
              <a:path w="309880" h="236852">
                <a:moveTo>
                  <a:pt x="309664" y="117538"/>
                </a:moveTo>
                <a:lnTo>
                  <a:pt x="304520" y="74803"/>
                </a:lnTo>
                <a:lnTo>
                  <a:pt x="286600" y="30556"/>
                </a:lnTo>
                <a:lnTo>
                  <a:pt x="266890" y="0"/>
                </a:lnTo>
                <a:lnTo>
                  <a:pt x="250126" y="0"/>
                </a:lnTo>
                <a:lnTo>
                  <a:pt x="257289" y="11760"/>
                </a:lnTo>
                <a:lnTo>
                  <a:pt x="262890" y="21793"/>
                </a:lnTo>
                <a:lnTo>
                  <a:pt x="279666" y="62598"/>
                </a:lnTo>
                <a:lnTo>
                  <a:pt x="286512" y="106095"/>
                </a:lnTo>
                <a:lnTo>
                  <a:pt x="286804" y="117538"/>
                </a:lnTo>
                <a:lnTo>
                  <a:pt x="284492" y="147269"/>
                </a:lnTo>
                <a:lnTo>
                  <a:pt x="277609" y="177012"/>
                </a:lnTo>
                <a:lnTo>
                  <a:pt x="266141" y="206768"/>
                </a:lnTo>
                <a:lnTo>
                  <a:pt x="250126" y="236499"/>
                </a:lnTo>
                <a:lnTo>
                  <a:pt x="266890" y="236499"/>
                </a:lnTo>
                <a:lnTo>
                  <a:pt x="290563" y="197065"/>
                </a:lnTo>
                <a:lnTo>
                  <a:pt x="306425" y="150685"/>
                </a:lnTo>
                <a:lnTo>
                  <a:pt x="308825" y="134391"/>
                </a:lnTo>
                <a:lnTo>
                  <a:pt x="309664" y="117538"/>
                </a:lnTo>
                <a:close/>
              </a:path>
            </a:pathLst>
          </a:custGeom>
          <a:solidFill>
            <a:srgbClr val="CC9900"/>
          </a:solidFill>
        </p:spPr>
        <p:txBody>
          <a:bodyPr wrap="square" lIns="0" tIns="0" rIns="0" bIns="0" rtlCol="0"/>
          <a:lstStyle/>
          <a:p>
            <a:endParaRPr/>
          </a:p>
        </p:txBody>
      </p:sp>
      <p:grpSp>
        <p:nvGrpSpPr>
          <p:cNvPr id="246" name="object 246"/>
          <p:cNvGrpSpPr/>
          <p:nvPr/>
        </p:nvGrpSpPr>
        <p:grpSpPr>
          <a:xfrm>
            <a:off x="1540949" y="5372940"/>
            <a:ext cx="336429" cy="252132"/>
            <a:chOff x="1388548" y="5372941"/>
            <a:chExt cx="336429" cy="252132"/>
          </a:xfrm>
        </p:grpSpPr>
        <p:sp>
          <p:nvSpPr>
            <p:cNvPr id="247" name="object 247"/>
            <p:cNvSpPr/>
            <p:nvPr/>
          </p:nvSpPr>
          <p:spPr>
            <a:xfrm>
              <a:off x="1388548" y="5372941"/>
              <a:ext cx="156322" cy="252132"/>
            </a:xfrm>
            <a:custGeom>
              <a:avLst/>
              <a:gdLst/>
              <a:ahLst/>
              <a:cxnLst/>
              <a:rect l="l" t="t" r="r" b="b"/>
              <a:pathLst>
                <a:path w="177164" h="285750">
                  <a:moveTo>
                    <a:pt x="71310" y="30575"/>
                  </a:moveTo>
                  <a:lnTo>
                    <a:pt x="32004" y="30575"/>
                  </a:lnTo>
                  <a:lnTo>
                    <a:pt x="37742" y="23733"/>
                  </a:lnTo>
                  <a:lnTo>
                    <a:pt x="72092" y="2095"/>
                  </a:lnTo>
                  <a:lnTo>
                    <a:pt x="90011" y="0"/>
                  </a:lnTo>
                  <a:lnTo>
                    <a:pt x="103155" y="857"/>
                  </a:lnTo>
                  <a:lnTo>
                    <a:pt x="145422" y="21184"/>
                  </a:lnTo>
                  <a:lnTo>
                    <a:pt x="151409" y="27431"/>
                  </a:lnTo>
                  <a:lnTo>
                    <a:pt x="86963" y="27431"/>
                  </a:lnTo>
                  <a:lnTo>
                    <a:pt x="76708" y="28613"/>
                  </a:lnTo>
                  <a:lnTo>
                    <a:pt x="71310" y="30575"/>
                  </a:lnTo>
                  <a:close/>
                </a:path>
                <a:path w="177164" h="285750">
                  <a:moveTo>
                    <a:pt x="35052" y="285368"/>
                  </a:moveTo>
                  <a:lnTo>
                    <a:pt x="0" y="285368"/>
                  </a:lnTo>
                  <a:lnTo>
                    <a:pt x="0" y="4571"/>
                  </a:lnTo>
                  <a:lnTo>
                    <a:pt x="32004" y="4571"/>
                  </a:lnTo>
                  <a:lnTo>
                    <a:pt x="32004" y="30575"/>
                  </a:lnTo>
                  <a:lnTo>
                    <a:pt x="71310" y="30575"/>
                  </a:lnTo>
                  <a:lnTo>
                    <a:pt x="41005" y="58769"/>
                  </a:lnTo>
                  <a:lnTo>
                    <a:pt x="32004" y="106775"/>
                  </a:lnTo>
                  <a:lnTo>
                    <a:pt x="32885" y="125094"/>
                  </a:lnTo>
                  <a:lnTo>
                    <a:pt x="47244" y="164782"/>
                  </a:lnTo>
                  <a:lnTo>
                    <a:pt x="85439" y="183070"/>
                  </a:lnTo>
                  <a:lnTo>
                    <a:pt x="151163" y="183070"/>
                  </a:lnTo>
                  <a:lnTo>
                    <a:pt x="148084" y="186118"/>
                  </a:lnTo>
                  <a:lnTo>
                    <a:pt x="35052" y="186118"/>
                  </a:lnTo>
                  <a:lnTo>
                    <a:pt x="35052" y="285368"/>
                  </a:lnTo>
                  <a:close/>
                </a:path>
                <a:path w="177164" h="285750">
                  <a:moveTo>
                    <a:pt x="151163" y="183070"/>
                  </a:moveTo>
                  <a:lnTo>
                    <a:pt x="85439" y="183070"/>
                  </a:lnTo>
                  <a:lnTo>
                    <a:pt x="96559" y="181927"/>
                  </a:lnTo>
                  <a:lnTo>
                    <a:pt x="106965" y="178498"/>
                  </a:lnTo>
                  <a:lnTo>
                    <a:pt x="137445" y="139434"/>
                  </a:lnTo>
                  <a:lnTo>
                    <a:pt x="141827" y="103727"/>
                  </a:lnTo>
                  <a:lnTo>
                    <a:pt x="140708" y="85677"/>
                  </a:lnTo>
                  <a:lnTo>
                    <a:pt x="125063" y="45815"/>
                  </a:lnTo>
                  <a:lnTo>
                    <a:pt x="86963" y="27431"/>
                  </a:lnTo>
                  <a:lnTo>
                    <a:pt x="151409" y="27431"/>
                  </a:lnTo>
                  <a:lnTo>
                    <a:pt x="171147" y="63888"/>
                  </a:lnTo>
                  <a:lnTo>
                    <a:pt x="176911" y="103727"/>
                  </a:lnTo>
                  <a:lnTo>
                    <a:pt x="176887" y="106775"/>
                  </a:lnTo>
                  <a:lnTo>
                    <a:pt x="169862" y="147350"/>
                  </a:lnTo>
                  <a:lnTo>
                    <a:pt x="152114" y="182129"/>
                  </a:lnTo>
                  <a:lnTo>
                    <a:pt x="151163" y="183070"/>
                  </a:lnTo>
                  <a:close/>
                </a:path>
                <a:path w="177164" h="285750">
                  <a:moveTo>
                    <a:pt x="88487" y="212121"/>
                  </a:moveTo>
                  <a:lnTo>
                    <a:pt x="51339" y="200785"/>
                  </a:lnTo>
                  <a:lnTo>
                    <a:pt x="35052" y="186118"/>
                  </a:lnTo>
                  <a:lnTo>
                    <a:pt x="148084" y="186118"/>
                  </a:lnTo>
                  <a:lnTo>
                    <a:pt x="111156" y="208692"/>
                  </a:lnTo>
                  <a:lnTo>
                    <a:pt x="88487" y="212121"/>
                  </a:lnTo>
                  <a:close/>
                </a:path>
              </a:pathLst>
            </a:custGeom>
            <a:solidFill>
              <a:srgbClr val="000000"/>
            </a:solidFill>
          </p:spPr>
          <p:txBody>
            <a:bodyPr wrap="square" lIns="0" tIns="0" rIns="0" bIns="0" rtlCol="0"/>
            <a:lstStyle/>
            <a:p>
              <a:endParaRPr/>
            </a:p>
          </p:txBody>
        </p:sp>
        <p:pic>
          <p:nvPicPr>
            <p:cNvPr id="248" name="object 248"/>
            <p:cNvPicPr/>
            <p:nvPr/>
          </p:nvPicPr>
          <p:blipFill>
            <a:blip r:embed="rId114"/>
            <a:stretch>
              <a:fillRect/>
            </a:stretch>
          </p:blipFill>
          <p:spPr>
            <a:xfrm>
              <a:off x="1579665" y="5376974"/>
              <a:ext cx="145312" cy="183131"/>
            </a:xfrm>
            <a:prstGeom prst="rect">
              <a:avLst/>
            </a:prstGeom>
          </p:spPr>
        </p:pic>
      </p:grpSp>
      <p:sp>
        <p:nvSpPr>
          <p:cNvPr id="249" name="object 249"/>
          <p:cNvSpPr/>
          <p:nvPr/>
        </p:nvSpPr>
        <p:spPr>
          <a:xfrm>
            <a:off x="1925865" y="5308316"/>
            <a:ext cx="221876" cy="252132"/>
          </a:xfrm>
          <a:custGeom>
            <a:avLst/>
            <a:gdLst/>
            <a:ahLst/>
            <a:cxnLst/>
            <a:rect l="l" t="t" r="r" b="b"/>
            <a:pathLst>
              <a:path w="251460" h="285750">
                <a:moveTo>
                  <a:pt x="175450" y="176974"/>
                </a:moveTo>
                <a:lnTo>
                  <a:pt x="169354" y="134302"/>
                </a:lnTo>
                <a:lnTo>
                  <a:pt x="151028" y="100685"/>
                </a:lnTo>
                <a:lnTo>
                  <a:pt x="140296" y="90170"/>
                </a:lnTo>
                <a:lnTo>
                  <a:pt x="140296" y="178498"/>
                </a:lnTo>
                <a:lnTo>
                  <a:pt x="139420" y="196837"/>
                </a:lnTo>
                <a:lnTo>
                  <a:pt x="125056" y="238036"/>
                </a:lnTo>
                <a:lnTo>
                  <a:pt x="85432" y="256324"/>
                </a:lnTo>
                <a:lnTo>
                  <a:pt x="72301" y="254838"/>
                </a:lnTo>
                <a:lnTo>
                  <a:pt x="41148" y="230416"/>
                </a:lnTo>
                <a:lnTo>
                  <a:pt x="32004" y="178498"/>
                </a:lnTo>
                <a:lnTo>
                  <a:pt x="32880" y="160451"/>
                </a:lnTo>
                <a:lnTo>
                  <a:pt x="47244" y="120586"/>
                </a:lnTo>
                <a:lnTo>
                  <a:pt x="86956" y="102298"/>
                </a:lnTo>
                <a:lnTo>
                  <a:pt x="97840" y="103441"/>
                </a:lnTo>
                <a:lnTo>
                  <a:pt x="131940" y="131140"/>
                </a:lnTo>
                <a:lnTo>
                  <a:pt x="140296" y="178498"/>
                </a:lnTo>
                <a:lnTo>
                  <a:pt x="140296" y="90170"/>
                </a:lnTo>
                <a:lnTo>
                  <a:pt x="99136" y="73799"/>
                </a:lnTo>
                <a:lnTo>
                  <a:pt x="90004" y="73253"/>
                </a:lnTo>
                <a:lnTo>
                  <a:pt x="73710" y="74968"/>
                </a:lnTo>
                <a:lnTo>
                  <a:pt x="59105" y="80111"/>
                </a:lnTo>
                <a:lnTo>
                  <a:pt x="46215" y="88684"/>
                </a:lnTo>
                <a:lnTo>
                  <a:pt x="35052" y="100685"/>
                </a:lnTo>
                <a:lnTo>
                  <a:pt x="35052" y="0"/>
                </a:lnTo>
                <a:lnTo>
                  <a:pt x="0" y="0"/>
                </a:lnTo>
                <a:lnTo>
                  <a:pt x="0" y="280797"/>
                </a:lnTo>
                <a:lnTo>
                  <a:pt x="32004" y="280797"/>
                </a:lnTo>
                <a:lnTo>
                  <a:pt x="32004" y="254800"/>
                </a:lnTo>
                <a:lnTo>
                  <a:pt x="43192" y="267970"/>
                </a:lnTo>
                <a:lnTo>
                  <a:pt x="56248" y="277545"/>
                </a:lnTo>
                <a:lnTo>
                  <a:pt x="71297" y="283387"/>
                </a:lnTo>
                <a:lnTo>
                  <a:pt x="88480" y="285369"/>
                </a:lnTo>
                <a:lnTo>
                  <a:pt x="105943" y="283629"/>
                </a:lnTo>
                <a:lnTo>
                  <a:pt x="149440" y="256324"/>
                </a:lnTo>
                <a:lnTo>
                  <a:pt x="169341" y="222402"/>
                </a:lnTo>
                <a:lnTo>
                  <a:pt x="173977" y="200990"/>
                </a:lnTo>
                <a:lnTo>
                  <a:pt x="175450" y="176974"/>
                </a:lnTo>
                <a:close/>
              </a:path>
              <a:path w="251460" h="285750">
                <a:moveTo>
                  <a:pt x="251180" y="660"/>
                </a:moveTo>
                <a:lnTo>
                  <a:pt x="216115" y="660"/>
                </a:lnTo>
                <a:lnTo>
                  <a:pt x="216115" y="281076"/>
                </a:lnTo>
                <a:lnTo>
                  <a:pt x="251180" y="281076"/>
                </a:lnTo>
                <a:lnTo>
                  <a:pt x="251180" y="660"/>
                </a:lnTo>
                <a:close/>
              </a:path>
            </a:pathLst>
          </a:custGeom>
          <a:solidFill>
            <a:srgbClr val="000000"/>
          </a:solidFill>
        </p:spPr>
        <p:txBody>
          <a:bodyPr wrap="square" lIns="0" tIns="0" rIns="0" bIns="0" rtlCol="0"/>
          <a:lstStyle/>
          <a:p>
            <a:endParaRPr/>
          </a:p>
        </p:txBody>
      </p:sp>
      <p:grpSp>
        <p:nvGrpSpPr>
          <p:cNvPr id="250" name="object 250"/>
          <p:cNvGrpSpPr/>
          <p:nvPr/>
        </p:nvGrpSpPr>
        <p:grpSpPr>
          <a:xfrm>
            <a:off x="2195053" y="5308316"/>
            <a:ext cx="223401" cy="251790"/>
            <a:chOff x="2042652" y="5308316"/>
            <a:chExt cx="223401" cy="251790"/>
          </a:xfrm>
        </p:grpSpPr>
        <p:sp>
          <p:nvSpPr>
            <p:cNvPr id="251" name="object 251"/>
            <p:cNvSpPr/>
            <p:nvPr/>
          </p:nvSpPr>
          <p:spPr>
            <a:xfrm>
              <a:off x="2042652" y="5308316"/>
              <a:ext cx="31376" cy="248210"/>
            </a:xfrm>
            <a:custGeom>
              <a:avLst/>
              <a:gdLst/>
              <a:ahLst/>
              <a:cxnLst/>
              <a:rect l="l" t="t" r="r" b="b"/>
              <a:pathLst>
                <a:path w="35560" h="281304">
                  <a:moveTo>
                    <a:pt x="35153" y="77825"/>
                  </a:moveTo>
                  <a:lnTo>
                    <a:pt x="0" y="77825"/>
                  </a:lnTo>
                  <a:lnTo>
                    <a:pt x="0" y="280797"/>
                  </a:lnTo>
                  <a:lnTo>
                    <a:pt x="35153" y="280797"/>
                  </a:lnTo>
                  <a:lnTo>
                    <a:pt x="35153" y="77825"/>
                  </a:lnTo>
                  <a:close/>
                </a:path>
                <a:path w="35560" h="281304">
                  <a:moveTo>
                    <a:pt x="35153" y="0"/>
                  </a:moveTo>
                  <a:lnTo>
                    <a:pt x="0" y="0"/>
                  </a:lnTo>
                  <a:lnTo>
                    <a:pt x="0" y="39725"/>
                  </a:lnTo>
                  <a:lnTo>
                    <a:pt x="35153" y="39725"/>
                  </a:lnTo>
                  <a:lnTo>
                    <a:pt x="35153" y="0"/>
                  </a:lnTo>
                  <a:close/>
                </a:path>
              </a:pathLst>
            </a:custGeom>
            <a:solidFill>
              <a:srgbClr val="000000"/>
            </a:solidFill>
          </p:spPr>
          <p:txBody>
            <a:bodyPr wrap="square" lIns="0" tIns="0" rIns="0" bIns="0" rtlCol="0"/>
            <a:lstStyle/>
            <a:p>
              <a:endParaRPr/>
            </a:p>
          </p:txBody>
        </p:sp>
        <p:pic>
          <p:nvPicPr>
            <p:cNvPr id="252" name="object 252"/>
            <p:cNvPicPr/>
            <p:nvPr/>
          </p:nvPicPr>
          <p:blipFill>
            <a:blip r:embed="rId115"/>
            <a:stretch>
              <a:fillRect/>
            </a:stretch>
          </p:blipFill>
          <p:spPr>
            <a:xfrm>
              <a:off x="2109983" y="5372940"/>
              <a:ext cx="156070" cy="187166"/>
            </a:xfrm>
            <a:prstGeom prst="rect">
              <a:avLst/>
            </a:prstGeom>
          </p:spPr>
        </p:pic>
      </p:grpSp>
      <p:grpSp>
        <p:nvGrpSpPr>
          <p:cNvPr id="253" name="object 253"/>
          <p:cNvGrpSpPr/>
          <p:nvPr/>
        </p:nvGrpSpPr>
        <p:grpSpPr>
          <a:xfrm>
            <a:off x="2538216" y="5308311"/>
            <a:ext cx="895255" cy="251795"/>
            <a:chOff x="2385816" y="5308311"/>
            <a:chExt cx="895255" cy="251795"/>
          </a:xfrm>
        </p:grpSpPr>
        <p:sp>
          <p:nvSpPr>
            <p:cNvPr id="254" name="object 254"/>
            <p:cNvSpPr/>
            <p:nvPr/>
          </p:nvSpPr>
          <p:spPr>
            <a:xfrm>
              <a:off x="2385816" y="5308311"/>
              <a:ext cx="145676" cy="248210"/>
            </a:xfrm>
            <a:custGeom>
              <a:avLst/>
              <a:gdLst/>
              <a:ahLst/>
              <a:cxnLst/>
              <a:rect l="l" t="t" r="r" b="b"/>
              <a:pathLst>
                <a:path w="165100" h="281304">
                  <a:moveTo>
                    <a:pt x="164782" y="280797"/>
                  </a:moveTo>
                  <a:lnTo>
                    <a:pt x="131254" y="280797"/>
                  </a:lnTo>
                  <a:lnTo>
                    <a:pt x="131254" y="152590"/>
                  </a:lnTo>
                  <a:lnTo>
                    <a:pt x="130421" y="139993"/>
                  </a:lnTo>
                  <a:lnTo>
                    <a:pt x="106060" y="105537"/>
                  </a:lnTo>
                  <a:lnTo>
                    <a:pt x="88487" y="102298"/>
                  </a:lnTo>
                  <a:lnTo>
                    <a:pt x="80748" y="102869"/>
                  </a:lnTo>
                  <a:lnTo>
                    <a:pt x="43457" y="126230"/>
                  </a:lnTo>
                  <a:lnTo>
                    <a:pt x="33623" y="169354"/>
                  </a:lnTo>
                  <a:lnTo>
                    <a:pt x="33623" y="280797"/>
                  </a:lnTo>
                  <a:lnTo>
                    <a:pt x="0" y="280797"/>
                  </a:lnTo>
                  <a:lnTo>
                    <a:pt x="0" y="0"/>
                  </a:lnTo>
                  <a:lnTo>
                    <a:pt x="33623" y="0"/>
                  </a:lnTo>
                  <a:lnTo>
                    <a:pt x="33623" y="100679"/>
                  </a:lnTo>
                  <a:lnTo>
                    <a:pt x="46791" y="88677"/>
                  </a:lnTo>
                  <a:lnTo>
                    <a:pt x="61245" y="80105"/>
                  </a:lnTo>
                  <a:lnTo>
                    <a:pt x="77128" y="74961"/>
                  </a:lnTo>
                  <a:lnTo>
                    <a:pt x="94583" y="73247"/>
                  </a:lnTo>
                  <a:lnTo>
                    <a:pt x="105718" y="73818"/>
                  </a:lnTo>
                  <a:lnTo>
                    <a:pt x="141732" y="87274"/>
                  </a:lnTo>
                  <a:lnTo>
                    <a:pt x="163258" y="126301"/>
                  </a:lnTo>
                  <a:lnTo>
                    <a:pt x="164782" y="152590"/>
                  </a:lnTo>
                  <a:lnTo>
                    <a:pt x="164782" y="280797"/>
                  </a:lnTo>
                  <a:close/>
                </a:path>
              </a:pathLst>
            </a:custGeom>
            <a:solidFill>
              <a:srgbClr val="000000"/>
            </a:solidFill>
          </p:spPr>
          <p:txBody>
            <a:bodyPr wrap="square" lIns="0" tIns="0" rIns="0" bIns="0" rtlCol="0"/>
            <a:lstStyle/>
            <a:p>
              <a:endParaRPr/>
            </a:p>
          </p:txBody>
        </p:sp>
        <p:pic>
          <p:nvPicPr>
            <p:cNvPr id="255" name="object 255"/>
            <p:cNvPicPr/>
            <p:nvPr/>
          </p:nvPicPr>
          <p:blipFill>
            <a:blip r:embed="rId116"/>
            <a:stretch>
              <a:fillRect/>
            </a:stretch>
          </p:blipFill>
          <p:spPr>
            <a:xfrm>
              <a:off x="2567519" y="5372940"/>
              <a:ext cx="164222" cy="187166"/>
            </a:xfrm>
            <a:prstGeom prst="rect">
              <a:avLst/>
            </a:prstGeom>
          </p:spPr>
        </p:pic>
        <p:pic>
          <p:nvPicPr>
            <p:cNvPr id="256" name="object 256"/>
            <p:cNvPicPr/>
            <p:nvPr/>
          </p:nvPicPr>
          <p:blipFill>
            <a:blip r:embed="rId117"/>
            <a:stretch>
              <a:fillRect/>
            </a:stretch>
          </p:blipFill>
          <p:spPr>
            <a:xfrm>
              <a:off x="2759981" y="5372940"/>
              <a:ext cx="164222" cy="187166"/>
            </a:xfrm>
            <a:prstGeom prst="rect">
              <a:avLst/>
            </a:prstGeom>
          </p:spPr>
        </p:pic>
        <p:sp>
          <p:nvSpPr>
            <p:cNvPr id="257" name="object 257"/>
            <p:cNvSpPr/>
            <p:nvPr/>
          </p:nvSpPr>
          <p:spPr>
            <a:xfrm>
              <a:off x="2960583" y="5308316"/>
              <a:ext cx="320488" cy="250451"/>
            </a:xfrm>
            <a:custGeom>
              <a:avLst/>
              <a:gdLst/>
              <a:ahLst/>
              <a:cxnLst/>
              <a:rect l="l" t="t" r="r" b="b"/>
              <a:pathLst>
                <a:path w="363220" h="283845">
                  <a:moveTo>
                    <a:pt x="35052" y="660"/>
                  </a:moveTo>
                  <a:lnTo>
                    <a:pt x="0" y="660"/>
                  </a:lnTo>
                  <a:lnTo>
                    <a:pt x="0" y="281076"/>
                  </a:lnTo>
                  <a:lnTo>
                    <a:pt x="35052" y="281076"/>
                  </a:lnTo>
                  <a:lnTo>
                    <a:pt x="35052" y="660"/>
                  </a:lnTo>
                  <a:close/>
                </a:path>
                <a:path w="363220" h="283845">
                  <a:moveTo>
                    <a:pt x="169265" y="280797"/>
                  </a:moveTo>
                  <a:lnTo>
                    <a:pt x="164693" y="250228"/>
                  </a:lnTo>
                  <a:lnTo>
                    <a:pt x="158597" y="250228"/>
                  </a:lnTo>
                  <a:lnTo>
                    <a:pt x="152501" y="251752"/>
                  </a:lnTo>
                  <a:lnTo>
                    <a:pt x="143357" y="251752"/>
                  </a:lnTo>
                  <a:lnTo>
                    <a:pt x="134213" y="247180"/>
                  </a:lnTo>
                  <a:lnTo>
                    <a:pt x="132689" y="244132"/>
                  </a:lnTo>
                  <a:lnTo>
                    <a:pt x="131165" y="242608"/>
                  </a:lnTo>
                  <a:lnTo>
                    <a:pt x="129641" y="239560"/>
                  </a:lnTo>
                  <a:lnTo>
                    <a:pt x="129641" y="105346"/>
                  </a:lnTo>
                  <a:lnTo>
                    <a:pt x="164693" y="105346"/>
                  </a:lnTo>
                  <a:lnTo>
                    <a:pt x="164693" y="77825"/>
                  </a:lnTo>
                  <a:lnTo>
                    <a:pt x="129641" y="77825"/>
                  </a:lnTo>
                  <a:lnTo>
                    <a:pt x="129641" y="7620"/>
                  </a:lnTo>
                  <a:lnTo>
                    <a:pt x="96024" y="27533"/>
                  </a:lnTo>
                  <a:lnTo>
                    <a:pt x="96024" y="77825"/>
                  </a:lnTo>
                  <a:lnTo>
                    <a:pt x="70116" y="77825"/>
                  </a:lnTo>
                  <a:lnTo>
                    <a:pt x="70116" y="105346"/>
                  </a:lnTo>
                  <a:lnTo>
                    <a:pt x="96024" y="105346"/>
                  </a:lnTo>
                  <a:lnTo>
                    <a:pt x="96024" y="221272"/>
                  </a:lnTo>
                  <a:lnTo>
                    <a:pt x="96278" y="235623"/>
                  </a:lnTo>
                  <a:lnTo>
                    <a:pt x="106781" y="273177"/>
                  </a:lnTo>
                  <a:lnTo>
                    <a:pt x="143357" y="283845"/>
                  </a:lnTo>
                  <a:lnTo>
                    <a:pt x="149339" y="283578"/>
                  </a:lnTo>
                  <a:lnTo>
                    <a:pt x="155740" y="282892"/>
                  </a:lnTo>
                  <a:lnTo>
                    <a:pt x="169265" y="280797"/>
                  </a:lnTo>
                  <a:close/>
                </a:path>
                <a:path w="363220" h="283845">
                  <a:moveTo>
                    <a:pt x="363004" y="152590"/>
                  </a:moveTo>
                  <a:lnTo>
                    <a:pt x="355384" y="106870"/>
                  </a:lnTo>
                  <a:lnTo>
                    <a:pt x="323964" y="78397"/>
                  </a:lnTo>
                  <a:lnTo>
                    <a:pt x="292798" y="73253"/>
                  </a:lnTo>
                  <a:lnTo>
                    <a:pt x="275348" y="74968"/>
                  </a:lnTo>
                  <a:lnTo>
                    <a:pt x="259461" y="80111"/>
                  </a:lnTo>
                  <a:lnTo>
                    <a:pt x="245008" y="88684"/>
                  </a:lnTo>
                  <a:lnTo>
                    <a:pt x="231838" y="100685"/>
                  </a:lnTo>
                  <a:lnTo>
                    <a:pt x="231838" y="0"/>
                  </a:lnTo>
                  <a:lnTo>
                    <a:pt x="198221" y="0"/>
                  </a:lnTo>
                  <a:lnTo>
                    <a:pt x="198221" y="280797"/>
                  </a:lnTo>
                  <a:lnTo>
                    <a:pt x="231838" y="280797"/>
                  </a:lnTo>
                  <a:lnTo>
                    <a:pt x="231838" y="169354"/>
                  </a:lnTo>
                  <a:lnTo>
                    <a:pt x="232371" y="158496"/>
                  </a:lnTo>
                  <a:lnTo>
                    <a:pt x="246126" y="120396"/>
                  </a:lnTo>
                  <a:lnTo>
                    <a:pt x="286702" y="102298"/>
                  </a:lnTo>
                  <a:lnTo>
                    <a:pt x="295541" y="103136"/>
                  </a:lnTo>
                  <a:lnTo>
                    <a:pt x="326237" y="129540"/>
                  </a:lnTo>
                  <a:lnTo>
                    <a:pt x="329476" y="152590"/>
                  </a:lnTo>
                  <a:lnTo>
                    <a:pt x="329476" y="280797"/>
                  </a:lnTo>
                  <a:lnTo>
                    <a:pt x="363004" y="280797"/>
                  </a:lnTo>
                  <a:lnTo>
                    <a:pt x="363004" y="152590"/>
                  </a:lnTo>
                  <a:close/>
                </a:path>
              </a:pathLst>
            </a:custGeom>
            <a:solidFill>
              <a:srgbClr val="000000"/>
            </a:solidFill>
          </p:spPr>
          <p:txBody>
            <a:bodyPr wrap="square" lIns="0" tIns="0" rIns="0" bIns="0" rtlCol="0"/>
            <a:lstStyle/>
            <a:p>
              <a:endParaRPr/>
            </a:p>
          </p:txBody>
        </p:sp>
      </p:grpSp>
      <p:grpSp>
        <p:nvGrpSpPr>
          <p:cNvPr id="258" name="object 258"/>
          <p:cNvGrpSpPr/>
          <p:nvPr/>
        </p:nvGrpSpPr>
        <p:grpSpPr>
          <a:xfrm>
            <a:off x="3566497" y="5308311"/>
            <a:ext cx="538779" cy="252132"/>
            <a:chOff x="3414096" y="5308311"/>
            <a:chExt cx="538779" cy="252132"/>
          </a:xfrm>
        </p:grpSpPr>
        <p:pic>
          <p:nvPicPr>
            <p:cNvPr id="259" name="object 259"/>
            <p:cNvPicPr/>
            <p:nvPr/>
          </p:nvPicPr>
          <p:blipFill>
            <a:blip r:embed="rId118"/>
            <a:stretch>
              <a:fillRect/>
            </a:stretch>
          </p:blipFill>
          <p:spPr>
            <a:xfrm>
              <a:off x="3414096" y="5372941"/>
              <a:ext cx="164222" cy="187166"/>
            </a:xfrm>
            <a:prstGeom prst="rect">
              <a:avLst/>
            </a:prstGeom>
          </p:spPr>
        </p:pic>
        <p:pic>
          <p:nvPicPr>
            <p:cNvPr id="260" name="object 260"/>
            <p:cNvPicPr/>
            <p:nvPr/>
          </p:nvPicPr>
          <p:blipFill>
            <a:blip r:embed="rId119"/>
            <a:stretch>
              <a:fillRect/>
            </a:stretch>
          </p:blipFill>
          <p:spPr>
            <a:xfrm>
              <a:off x="3615970" y="5372940"/>
              <a:ext cx="145396" cy="183131"/>
            </a:xfrm>
            <a:prstGeom prst="rect">
              <a:avLst/>
            </a:prstGeom>
          </p:spPr>
        </p:pic>
        <p:sp>
          <p:nvSpPr>
            <p:cNvPr id="261" name="object 261"/>
            <p:cNvSpPr/>
            <p:nvPr/>
          </p:nvSpPr>
          <p:spPr>
            <a:xfrm>
              <a:off x="3797673" y="5308311"/>
              <a:ext cx="155201" cy="252132"/>
            </a:xfrm>
            <a:custGeom>
              <a:avLst/>
              <a:gdLst/>
              <a:ahLst/>
              <a:cxnLst/>
              <a:rect l="l" t="t" r="r" b="b"/>
              <a:pathLst>
                <a:path w="175895" h="285750">
                  <a:moveTo>
                    <a:pt x="175450" y="100679"/>
                  </a:moveTo>
                  <a:lnTo>
                    <a:pt x="141922" y="100679"/>
                  </a:lnTo>
                  <a:lnTo>
                    <a:pt x="141922" y="0"/>
                  </a:lnTo>
                  <a:lnTo>
                    <a:pt x="175450" y="0"/>
                  </a:lnTo>
                  <a:lnTo>
                    <a:pt x="175450" y="100679"/>
                  </a:lnTo>
                  <a:close/>
                </a:path>
                <a:path w="175895" h="285750">
                  <a:moveTo>
                    <a:pt x="86963" y="285369"/>
                  </a:moveTo>
                  <a:lnTo>
                    <a:pt x="42767" y="271653"/>
                  </a:lnTo>
                  <a:lnTo>
                    <a:pt x="10763" y="234981"/>
                  </a:lnTo>
                  <a:lnTo>
                    <a:pt x="596" y="194650"/>
                  </a:lnTo>
                  <a:lnTo>
                    <a:pt x="0" y="180022"/>
                  </a:lnTo>
                  <a:lnTo>
                    <a:pt x="596" y="164592"/>
                  </a:lnTo>
                  <a:lnTo>
                    <a:pt x="10763" y="125158"/>
                  </a:lnTo>
                  <a:lnTo>
                    <a:pt x="41243" y="86963"/>
                  </a:lnTo>
                  <a:lnTo>
                    <a:pt x="85439" y="73247"/>
                  </a:lnTo>
                  <a:lnTo>
                    <a:pt x="94322" y="73794"/>
                  </a:lnTo>
                  <a:lnTo>
                    <a:pt x="131635" y="89630"/>
                  </a:lnTo>
                  <a:lnTo>
                    <a:pt x="141922" y="100679"/>
                  </a:lnTo>
                  <a:lnTo>
                    <a:pt x="175450" y="100679"/>
                  </a:lnTo>
                  <a:lnTo>
                    <a:pt x="175450" y="102298"/>
                  </a:lnTo>
                  <a:lnTo>
                    <a:pt x="88487" y="102298"/>
                  </a:lnTo>
                  <a:lnTo>
                    <a:pt x="77604" y="103441"/>
                  </a:lnTo>
                  <a:lnTo>
                    <a:pt x="44148" y="131159"/>
                  </a:lnTo>
                  <a:lnTo>
                    <a:pt x="35147" y="180022"/>
                  </a:lnTo>
                  <a:lnTo>
                    <a:pt x="36266" y="198127"/>
                  </a:lnTo>
                  <a:lnTo>
                    <a:pt x="51911" y="238029"/>
                  </a:lnTo>
                  <a:lnTo>
                    <a:pt x="90011" y="256317"/>
                  </a:lnTo>
                  <a:lnTo>
                    <a:pt x="142252" y="256317"/>
                  </a:lnTo>
                  <a:lnTo>
                    <a:pt x="133120" y="267969"/>
                  </a:lnTo>
                  <a:lnTo>
                    <a:pt x="120348" y="277546"/>
                  </a:lnTo>
                  <a:lnTo>
                    <a:pt x="105004" y="283391"/>
                  </a:lnTo>
                  <a:lnTo>
                    <a:pt x="86963" y="285369"/>
                  </a:lnTo>
                  <a:close/>
                </a:path>
                <a:path w="175895" h="285750">
                  <a:moveTo>
                    <a:pt x="142252" y="256317"/>
                  </a:moveTo>
                  <a:lnTo>
                    <a:pt x="90011" y="256317"/>
                  </a:lnTo>
                  <a:lnTo>
                    <a:pt x="101122" y="255174"/>
                  </a:lnTo>
                  <a:lnTo>
                    <a:pt x="111394" y="251745"/>
                  </a:lnTo>
                  <a:lnTo>
                    <a:pt x="140589" y="215157"/>
                  </a:lnTo>
                  <a:lnTo>
                    <a:pt x="144970" y="183070"/>
                  </a:lnTo>
                  <a:lnTo>
                    <a:pt x="143851" y="163020"/>
                  </a:lnTo>
                  <a:lnTo>
                    <a:pt x="128206" y="120586"/>
                  </a:lnTo>
                  <a:lnTo>
                    <a:pt x="88487" y="102298"/>
                  </a:lnTo>
                  <a:lnTo>
                    <a:pt x="175450" y="102298"/>
                  </a:lnTo>
                  <a:lnTo>
                    <a:pt x="175450" y="254793"/>
                  </a:lnTo>
                  <a:lnTo>
                    <a:pt x="143446" y="254793"/>
                  </a:lnTo>
                  <a:lnTo>
                    <a:pt x="142252" y="256317"/>
                  </a:lnTo>
                  <a:close/>
                </a:path>
                <a:path w="175895" h="285750">
                  <a:moveTo>
                    <a:pt x="175450" y="280797"/>
                  </a:moveTo>
                  <a:lnTo>
                    <a:pt x="143446" y="280797"/>
                  </a:lnTo>
                  <a:lnTo>
                    <a:pt x="143446" y="254793"/>
                  </a:lnTo>
                  <a:lnTo>
                    <a:pt x="175450" y="254793"/>
                  </a:lnTo>
                  <a:lnTo>
                    <a:pt x="175450" y="280797"/>
                  </a:lnTo>
                  <a:close/>
                </a:path>
              </a:pathLst>
            </a:custGeom>
            <a:solidFill>
              <a:srgbClr val="000000"/>
            </a:solidFill>
          </p:spPr>
          <p:txBody>
            <a:bodyPr wrap="square" lIns="0" tIns="0" rIns="0" bIns="0" rtlCol="0"/>
            <a:lstStyle/>
            <a:p>
              <a:endParaRPr/>
            </a:p>
          </p:txBody>
        </p:sp>
      </p:grpSp>
      <p:grpSp>
        <p:nvGrpSpPr>
          <p:cNvPr id="262" name="object 262"/>
          <p:cNvGrpSpPr/>
          <p:nvPr/>
        </p:nvGrpSpPr>
        <p:grpSpPr>
          <a:xfrm>
            <a:off x="4238093" y="5308316"/>
            <a:ext cx="1533048" cy="251791"/>
            <a:chOff x="4085692" y="5308316"/>
            <a:chExt cx="1533048" cy="251791"/>
          </a:xfrm>
        </p:grpSpPr>
        <p:pic>
          <p:nvPicPr>
            <p:cNvPr id="263" name="object 263"/>
            <p:cNvPicPr/>
            <p:nvPr/>
          </p:nvPicPr>
          <p:blipFill>
            <a:blip r:embed="rId120"/>
            <a:stretch>
              <a:fillRect/>
            </a:stretch>
          </p:blipFill>
          <p:spPr>
            <a:xfrm>
              <a:off x="4085692" y="5372941"/>
              <a:ext cx="165566" cy="187166"/>
            </a:xfrm>
            <a:prstGeom prst="rect">
              <a:avLst/>
            </a:prstGeom>
          </p:spPr>
        </p:pic>
        <p:pic>
          <p:nvPicPr>
            <p:cNvPr id="264" name="object 264"/>
            <p:cNvPicPr/>
            <p:nvPr/>
          </p:nvPicPr>
          <p:blipFill>
            <a:blip r:embed="rId121"/>
            <a:stretch>
              <a:fillRect/>
            </a:stretch>
          </p:blipFill>
          <p:spPr>
            <a:xfrm>
              <a:off x="4279582" y="5372940"/>
              <a:ext cx="164138" cy="187166"/>
            </a:xfrm>
            <a:prstGeom prst="rect">
              <a:avLst/>
            </a:prstGeom>
          </p:spPr>
        </p:pic>
        <p:pic>
          <p:nvPicPr>
            <p:cNvPr id="265" name="object 265"/>
            <p:cNvPicPr/>
            <p:nvPr/>
          </p:nvPicPr>
          <p:blipFill>
            <a:blip r:embed="rId122"/>
            <a:stretch>
              <a:fillRect/>
            </a:stretch>
          </p:blipFill>
          <p:spPr>
            <a:xfrm>
              <a:off x="4469353" y="5372940"/>
              <a:ext cx="148001" cy="187166"/>
            </a:xfrm>
            <a:prstGeom prst="rect">
              <a:avLst/>
            </a:prstGeom>
          </p:spPr>
        </p:pic>
        <p:sp>
          <p:nvSpPr>
            <p:cNvPr id="266" name="object 266"/>
            <p:cNvSpPr/>
            <p:nvPr/>
          </p:nvSpPr>
          <p:spPr>
            <a:xfrm>
              <a:off x="4637521" y="5308316"/>
              <a:ext cx="258856" cy="250451"/>
            </a:xfrm>
            <a:custGeom>
              <a:avLst/>
              <a:gdLst/>
              <a:ahLst/>
              <a:cxnLst/>
              <a:rect l="l" t="t" r="r" b="b"/>
              <a:pathLst>
                <a:path w="293370" h="283845">
                  <a:moveTo>
                    <a:pt x="99148" y="280797"/>
                  </a:moveTo>
                  <a:lnTo>
                    <a:pt x="94576" y="250228"/>
                  </a:lnTo>
                  <a:lnTo>
                    <a:pt x="88480" y="250228"/>
                  </a:lnTo>
                  <a:lnTo>
                    <a:pt x="83908" y="251752"/>
                  </a:lnTo>
                  <a:lnTo>
                    <a:pt x="74764" y="251752"/>
                  </a:lnTo>
                  <a:lnTo>
                    <a:pt x="70192" y="250228"/>
                  </a:lnTo>
                  <a:lnTo>
                    <a:pt x="67144" y="248704"/>
                  </a:lnTo>
                  <a:lnTo>
                    <a:pt x="62572" y="244132"/>
                  </a:lnTo>
                  <a:lnTo>
                    <a:pt x="62572" y="242608"/>
                  </a:lnTo>
                  <a:lnTo>
                    <a:pt x="61048" y="239560"/>
                  </a:lnTo>
                  <a:lnTo>
                    <a:pt x="59524" y="233464"/>
                  </a:lnTo>
                  <a:lnTo>
                    <a:pt x="59524" y="105346"/>
                  </a:lnTo>
                  <a:lnTo>
                    <a:pt x="94576" y="105346"/>
                  </a:lnTo>
                  <a:lnTo>
                    <a:pt x="94576" y="77825"/>
                  </a:lnTo>
                  <a:lnTo>
                    <a:pt x="59524" y="77825"/>
                  </a:lnTo>
                  <a:lnTo>
                    <a:pt x="59524" y="7620"/>
                  </a:lnTo>
                  <a:lnTo>
                    <a:pt x="25996" y="27533"/>
                  </a:lnTo>
                  <a:lnTo>
                    <a:pt x="25996" y="77825"/>
                  </a:lnTo>
                  <a:lnTo>
                    <a:pt x="0" y="77825"/>
                  </a:lnTo>
                  <a:lnTo>
                    <a:pt x="0" y="105346"/>
                  </a:lnTo>
                  <a:lnTo>
                    <a:pt x="25996" y="105346"/>
                  </a:lnTo>
                  <a:lnTo>
                    <a:pt x="25996" y="221272"/>
                  </a:lnTo>
                  <a:lnTo>
                    <a:pt x="26289" y="235623"/>
                  </a:lnTo>
                  <a:lnTo>
                    <a:pt x="38188" y="273177"/>
                  </a:lnTo>
                  <a:lnTo>
                    <a:pt x="73240" y="283845"/>
                  </a:lnTo>
                  <a:lnTo>
                    <a:pt x="79222" y="283578"/>
                  </a:lnTo>
                  <a:lnTo>
                    <a:pt x="85623" y="282892"/>
                  </a:lnTo>
                  <a:lnTo>
                    <a:pt x="99148" y="280797"/>
                  </a:lnTo>
                  <a:close/>
                </a:path>
                <a:path w="293370" h="283845">
                  <a:moveTo>
                    <a:pt x="292900" y="152590"/>
                  </a:moveTo>
                  <a:lnTo>
                    <a:pt x="286804" y="106870"/>
                  </a:lnTo>
                  <a:lnTo>
                    <a:pt x="253860" y="78397"/>
                  </a:lnTo>
                  <a:lnTo>
                    <a:pt x="222694" y="73253"/>
                  </a:lnTo>
                  <a:lnTo>
                    <a:pt x="205270" y="74968"/>
                  </a:lnTo>
                  <a:lnTo>
                    <a:pt x="189547" y="80111"/>
                  </a:lnTo>
                  <a:lnTo>
                    <a:pt x="175552" y="88684"/>
                  </a:lnTo>
                  <a:lnTo>
                    <a:pt x="163258" y="100685"/>
                  </a:lnTo>
                  <a:lnTo>
                    <a:pt x="163258" y="0"/>
                  </a:lnTo>
                  <a:lnTo>
                    <a:pt x="128206" y="0"/>
                  </a:lnTo>
                  <a:lnTo>
                    <a:pt x="128206" y="280797"/>
                  </a:lnTo>
                  <a:lnTo>
                    <a:pt x="163258" y="280797"/>
                  </a:lnTo>
                  <a:lnTo>
                    <a:pt x="163258" y="169354"/>
                  </a:lnTo>
                  <a:lnTo>
                    <a:pt x="163550" y="158496"/>
                  </a:lnTo>
                  <a:lnTo>
                    <a:pt x="176022" y="120396"/>
                  </a:lnTo>
                  <a:lnTo>
                    <a:pt x="216598" y="102298"/>
                  </a:lnTo>
                  <a:lnTo>
                    <a:pt x="226301" y="103136"/>
                  </a:lnTo>
                  <a:lnTo>
                    <a:pt x="256133" y="129540"/>
                  </a:lnTo>
                  <a:lnTo>
                    <a:pt x="259372" y="152590"/>
                  </a:lnTo>
                  <a:lnTo>
                    <a:pt x="259372" y="280797"/>
                  </a:lnTo>
                  <a:lnTo>
                    <a:pt x="292900" y="280797"/>
                  </a:lnTo>
                  <a:lnTo>
                    <a:pt x="292900" y="152590"/>
                  </a:lnTo>
                  <a:close/>
                </a:path>
              </a:pathLst>
            </a:custGeom>
            <a:solidFill>
              <a:srgbClr val="000000"/>
            </a:solidFill>
          </p:spPr>
          <p:txBody>
            <a:bodyPr wrap="square" lIns="0" tIns="0" rIns="0" bIns="0" rtlCol="0"/>
            <a:lstStyle/>
            <a:p>
              <a:endParaRPr/>
            </a:p>
          </p:txBody>
        </p:sp>
        <p:pic>
          <p:nvPicPr>
            <p:cNvPr id="267" name="object 267"/>
            <p:cNvPicPr/>
            <p:nvPr/>
          </p:nvPicPr>
          <p:blipFill>
            <a:blip r:embed="rId123"/>
            <a:stretch>
              <a:fillRect/>
            </a:stretch>
          </p:blipFill>
          <p:spPr>
            <a:xfrm>
              <a:off x="4932268" y="5372940"/>
              <a:ext cx="165566" cy="187166"/>
            </a:xfrm>
            <a:prstGeom prst="rect">
              <a:avLst/>
            </a:prstGeom>
          </p:spPr>
        </p:pic>
        <p:sp>
          <p:nvSpPr>
            <p:cNvPr id="268" name="object 268"/>
            <p:cNvSpPr/>
            <p:nvPr/>
          </p:nvSpPr>
          <p:spPr>
            <a:xfrm>
              <a:off x="5119351" y="5308316"/>
              <a:ext cx="142875" cy="250451"/>
            </a:xfrm>
            <a:custGeom>
              <a:avLst/>
              <a:gdLst/>
              <a:ahLst/>
              <a:cxnLst/>
              <a:rect l="l" t="t" r="r" b="b"/>
              <a:pathLst>
                <a:path w="161925" h="283845">
                  <a:moveTo>
                    <a:pt x="99148" y="280797"/>
                  </a:moveTo>
                  <a:lnTo>
                    <a:pt x="93052" y="250228"/>
                  </a:lnTo>
                  <a:lnTo>
                    <a:pt x="86956" y="250228"/>
                  </a:lnTo>
                  <a:lnTo>
                    <a:pt x="82384" y="251752"/>
                  </a:lnTo>
                  <a:lnTo>
                    <a:pt x="73240" y="251752"/>
                  </a:lnTo>
                  <a:lnTo>
                    <a:pt x="68668" y="250228"/>
                  </a:lnTo>
                  <a:lnTo>
                    <a:pt x="67144" y="248704"/>
                  </a:lnTo>
                  <a:lnTo>
                    <a:pt x="64096" y="247180"/>
                  </a:lnTo>
                  <a:lnTo>
                    <a:pt x="62572" y="244132"/>
                  </a:lnTo>
                  <a:lnTo>
                    <a:pt x="61048" y="242608"/>
                  </a:lnTo>
                  <a:lnTo>
                    <a:pt x="59524" y="239560"/>
                  </a:lnTo>
                  <a:lnTo>
                    <a:pt x="59524" y="105346"/>
                  </a:lnTo>
                  <a:lnTo>
                    <a:pt x="93052" y="105346"/>
                  </a:lnTo>
                  <a:lnTo>
                    <a:pt x="93052" y="77825"/>
                  </a:lnTo>
                  <a:lnTo>
                    <a:pt x="59524" y="77825"/>
                  </a:lnTo>
                  <a:lnTo>
                    <a:pt x="59524" y="7620"/>
                  </a:lnTo>
                  <a:lnTo>
                    <a:pt x="24472" y="27533"/>
                  </a:lnTo>
                  <a:lnTo>
                    <a:pt x="24472" y="77825"/>
                  </a:lnTo>
                  <a:lnTo>
                    <a:pt x="0" y="77825"/>
                  </a:lnTo>
                  <a:lnTo>
                    <a:pt x="0" y="105346"/>
                  </a:lnTo>
                  <a:lnTo>
                    <a:pt x="24472" y="105346"/>
                  </a:lnTo>
                  <a:lnTo>
                    <a:pt x="24472" y="221272"/>
                  </a:lnTo>
                  <a:lnTo>
                    <a:pt x="24765" y="235623"/>
                  </a:lnTo>
                  <a:lnTo>
                    <a:pt x="36664" y="273177"/>
                  </a:lnTo>
                  <a:lnTo>
                    <a:pt x="73240" y="283845"/>
                  </a:lnTo>
                  <a:lnTo>
                    <a:pt x="79006" y="283578"/>
                  </a:lnTo>
                  <a:lnTo>
                    <a:pt x="85051" y="282892"/>
                  </a:lnTo>
                  <a:lnTo>
                    <a:pt x="99148" y="280797"/>
                  </a:lnTo>
                  <a:close/>
                </a:path>
                <a:path w="161925" h="283845">
                  <a:moveTo>
                    <a:pt x="161823" y="77825"/>
                  </a:moveTo>
                  <a:lnTo>
                    <a:pt x="126669" y="77825"/>
                  </a:lnTo>
                  <a:lnTo>
                    <a:pt x="126669" y="280797"/>
                  </a:lnTo>
                  <a:lnTo>
                    <a:pt x="161823" y="280797"/>
                  </a:lnTo>
                  <a:lnTo>
                    <a:pt x="161823" y="77825"/>
                  </a:lnTo>
                  <a:close/>
                </a:path>
                <a:path w="161925" h="283845">
                  <a:moveTo>
                    <a:pt x="161823" y="0"/>
                  </a:moveTo>
                  <a:lnTo>
                    <a:pt x="126669" y="0"/>
                  </a:lnTo>
                  <a:lnTo>
                    <a:pt x="126669" y="39725"/>
                  </a:lnTo>
                  <a:lnTo>
                    <a:pt x="161823" y="39725"/>
                  </a:lnTo>
                  <a:lnTo>
                    <a:pt x="161823" y="0"/>
                  </a:lnTo>
                  <a:close/>
                </a:path>
              </a:pathLst>
            </a:custGeom>
            <a:solidFill>
              <a:srgbClr val="000000"/>
            </a:solidFill>
          </p:spPr>
          <p:txBody>
            <a:bodyPr wrap="square" lIns="0" tIns="0" rIns="0" bIns="0" rtlCol="0"/>
            <a:lstStyle/>
            <a:p>
              <a:endParaRPr/>
            </a:p>
          </p:txBody>
        </p:sp>
        <p:pic>
          <p:nvPicPr>
            <p:cNvPr id="269" name="object 269"/>
            <p:cNvPicPr/>
            <p:nvPr/>
          </p:nvPicPr>
          <p:blipFill>
            <a:blip r:embed="rId124"/>
            <a:stretch>
              <a:fillRect/>
            </a:stretch>
          </p:blipFill>
          <p:spPr>
            <a:xfrm>
              <a:off x="5298364" y="5372940"/>
              <a:ext cx="320376" cy="187166"/>
            </a:xfrm>
            <a:prstGeom prst="rect">
              <a:avLst/>
            </a:prstGeom>
          </p:spPr>
        </p:pic>
      </p:grpSp>
      <p:sp>
        <p:nvSpPr>
          <p:cNvPr id="270" name="object 270"/>
          <p:cNvSpPr/>
          <p:nvPr/>
        </p:nvSpPr>
        <p:spPr>
          <a:xfrm>
            <a:off x="5812827" y="5521027"/>
            <a:ext cx="36419" cy="83484"/>
          </a:xfrm>
          <a:custGeom>
            <a:avLst/>
            <a:gdLst/>
            <a:ahLst/>
            <a:cxnLst/>
            <a:rect l="l" t="t" r="r" b="b"/>
            <a:pathLst>
              <a:path w="41275" h="94614">
                <a:moveTo>
                  <a:pt x="9144" y="94583"/>
                </a:moveTo>
                <a:lnTo>
                  <a:pt x="0" y="80867"/>
                </a:lnTo>
                <a:lnTo>
                  <a:pt x="6096" y="77819"/>
                </a:lnTo>
                <a:lnTo>
                  <a:pt x="12192" y="71723"/>
                </a:lnTo>
                <a:lnTo>
                  <a:pt x="21336" y="39719"/>
                </a:lnTo>
                <a:lnTo>
                  <a:pt x="1524" y="39719"/>
                </a:lnTo>
                <a:lnTo>
                  <a:pt x="1524" y="0"/>
                </a:lnTo>
                <a:lnTo>
                  <a:pt x="41243" y="0"/>
                </a:lnTo>
                <a:lnTo>
                  <a:pt x="41243" y="39719"/>
                </a:lnTo>
                <a:lnTo>
                  <a:pt x="29289" y="81081"/>
                </a:lnTo>
                <a:lnTo>
                  <a:pt x="16811" y="90844"/>
                </a:lnTo>
                <a:lnTo>
                  <a:pt x="9144" y="94583"/>
                </a:lnTo>
                <a:close/>
              </a:path>
            </a:pathLst>
          </a:custGeom>
          <a:solidFill>
            <a:srgbClr val="000000"/>
          </a:solidFill>
        </p:spPr>
        <p:txBody>
          <a:bodyPr wrap="square" lIns="0" tIns="0" rIns="0" bIns="0" rtlCol="0"/>
          <a:lstStyle/>
          <a:p>
            <a:endParaRPr/>
          </a:p>
        </p:txBody>
      </p:sp>
      <p:grpSp>
        <p:nvGrpSpPr>
          <p:cNvPr id="271" name="object 271"/>
          <p:cNvGrpSpPr/>
          <p:nvPr/>
        </p:nvGrpSpPr>
        <p:grpSpPr>
          <a:xfrm>
            <a:off x="5993102" y="5308311"/>
            <a:ext cx="538862" cy="252132"/>
            <a:chOff x="5840702" y="5308311"/>
            <a:chExt cx="538862" cy="252132"/>
          </a:xfrm>
        </p:grpSpPr>
        <p:pic>
          <p:nvPicPr>
            <p:cNvPr id="272" name="object 272"/>
            <p:cNvPicPr/>
            <p:nvPr/>
          </p:nvPicPr>
          <p:blipFill>
            <a:blip r:embed="rId125"/>
            <a:stretch>
              <a:fillRect/>
            </a:stretch>
          </p:blipFill>
          <p:spPr>
            <a:xfrm>
              <a:off x="5840702" y="5372941"/>
              <a:ext cx="164222" cy="187166"/>
            </a:xfrm>
            <a:prstGeom prst="rect">
              <a:avLst/>
            </a:prstGeom>
          </p:spPr>
        </p:pic>
        <p:pic>
          <p:nvPicPr>
            <p:cNvPr id="273" name="object 273"/>
            <p:cNvPicPr/>
            <p:nvPr/>
          </p:nvPicPr>
          <p:blipFill>
            <a:blip r:embed="rId126"/>
            <a:stretch>
              <a:fillRect/>
            </a:stretch>
          </p:blipFill>
          <p:spPr>
            <a:xfrm>
              <a:off x="6042659" y="5372940"/>
              <a:ext cx="145396" cy="183131"/>
            </a:xfrm>
            <a:prstGeom prst="rect">
              <a:avLst/>
            </a:prstGeom>
          </p:spPr>
        </p:pic>
        <p:sp>
          <p:nvSpPr>
            <p:cNvPr id="274" name="object 274"/>
            <p:cNvSpPr/>
            <p:nvPr/>
          </p:nvSpPr>
          <p:spPr>
            <a:xfrm>
              <a:off x="6224363" y="5308311"/>
              <a:ext cx="155201" cy="252132"/>
            </a:xfrm>
            <a:custGeom>
              <a:avLst/>
              <a:gdLst/>
              <a:ahLst/>
              <a:cxnLst/>
              <a:rect l="l" t="t" r="r" b="b"/>
              <a:pathLst>
                <a:path w="175895" h="285750">
                  <a:moveTo>
                    <a:pt x="175450" y="100679"/>
                  </a:moveTo>
                  <a:lnTo>
                    <a:pt x="141827" y="100679"/>
                  </a:lnTo>
                  <a:lnTo>
                    <a:pt x="141827" y="0"/>
                  </a:lnTo>
                  <a:lnTo>
                    <a:pt x="175450" y="0"/>
                  </a:lnTo>
                  <a:lnTo>
                    <a:pt x="175450" y="100679"/>
                  </a:lnTo>
                  <a:close/>
                </a:path>
                <a:path w="175895" h="285750">
                  <a:moveTo>
                    <a:pt x="86963" y="285369"/>
                  </a:moveTo>
                  <a:lnTo>
                    <a:pt x="42767" y="271653"/>
                  </a:lnTo>
                  <a:lnTo>
                    <a:pt x="12192" y="234981"/>
                  </a:lnTo>
                  <a:lnTo>
                    <a:pt x="833" y="194650"/>
                  </a:lnTo>
                  <a:lnTo>
                    <a:pt x="0" y="180022"/>
                  </a:lnTo>
                  <a:lnTo>
                    <a:pt x="595" y="164592"/>
                  </a:lnTo>
                  <a:lnTo>
                    <a:pt x="10668" y="125158"/>
                  </a:lnTo>
                  <a:lnTo>
                    <a:pt x="41243" y="86963"/>
                  </a:lnTo>
                  <a:lnTo>
                    <a:pt x="85439" y="73247"/>
                  </a:lnTo>
                  <a:lnTo>
                    <a:pt x="94535" y="73794"/>
                  </a:lnTo>
                  <a:lnTo>
                    <a:pt x="131540" y="89630"/>
                  </a:lnTo>
                  <a:lnTo>
                    <a:pt x="141827" y="100679"/>
                  </a:lnTo>
                  <a:lnTo>
                    <a:pt x="175450" y="100679"/>
                  </a:lnTo>
                  <a:lnTo>
                    <a:pt x="175450" y="102298"/>
                  </a:lnTo>
                  <a:lnTo>
                    <a:pt x="90011" y="102298"/>
                  </a:lnTo>
                  <a:lnTo>
                    <a:pt x="78890" y="103441"/>
                  </a:lnTo>
                  <a:lnTo>
                    <a:pt x="44133" y="131159"/>
                  </a:lnTo>
                  <a:lnTo>
                    <a:pt x="35052" y="180022"/>
                  </a:lnTo>
                  <a:lnTo>
                    <a:pt x="36186" y="198127"/>
                  </a:lnTo>
                  <a:lnTo>
                    <a:pt x="51911" y="238029"/>
                  </a:lnTo>
                  <a:lnTo>
                    <a:pt x="91535" y="256317"/>
                  </a:lnTo>
                  <a:lnTo>
                    <a:pt x="143580" y="256317"/>
                  </a:lnTo>
                  <a:lnTo>
                    <a:pt x="133683" y="267969"/>
                  </a:lnTo>
                  <a:lnTo>
                    <a:pt x="120491" y="277546"/>
                  </a:lnTo>
                  <a:lnTo>
                    <a:pt x="105013" y="283391"/>
                  </a:lnTo>
                  <a:lnTo>
                    <a:pt x="86963" y="285369"/>
                  </a:lnTo>
                  <a:close/>
                </a:path>
                <a:path w="175895" h="285750">
                  <a:moveTo>
                    <a:pt x="143580" y="256317"/>
                  </a:moveTo>
                  <a:lnTo>
                    <a:pt x="91535" y="256317"/>
                  </a:lnTo>
                  <a:lnTo>
                    <a:pt x="101774" y="255174"/>
                  </a:lnTo>
                  <a:lnTo>
                    <a:pt x="111728" y="251745"/>
                  </a:lnTo>
                  <a:lnTo>
                    <a:pt x="140684" y="215157"/>
                  </a:lnTo>
                  <a:lnTo>
                    <a:pt x="144875" y="183070"/>
                  </a:lnTo>
                  <a:lnTo>
                    <a:pt x="143756" y="163020"/>
                  </a:lnTo>
                  <a:lnTo>
                    <a:pt x="128111" y="120586"/>
                  </a:lnTo>
                  <a:lnTo>
                    <a:pt x="90011" y="102298"/>
                  </a:lnTo>
                  <a:lnTo>
                    <a:pt x="175450" y="102298"/>
                  </a:lnTo>
                  <a:lnTo>
                    <a:pt x="175450" y="254793"/>
                  </a:lnTo>
                  <a:lnTo>
                    <a:pt x="144875" y="254793"/>
                  </a:lnTo>
                  <a:lnTo>
                    <a:pt x="143580" y="256317"/>
                  </a:lnTo>
                  <a:close/>
                </a:path>
                <a:path w="175895" h="285750">
                  <a:moveTo>
                    <a:pt x="175450" y="280797"/>
                  </a:moveTo>
                  <a:lnTo>
                    <a:pt x="144875" y="280797"/>
                  </a:lnTo>
                  <a:lnTo>
                    <a:pt x="144875" y="254793"/>
                  </a:lnTo>
                  <a:lnTo>
                    <a:pt x="175450" y="254793"/>
                  </a:lnTo>
                  <a:lnTo>
                    <a:pt x="175450" y="280797"/>
                  </a:lnTo>
                  <a:close/>
                </a:path>
              </a:pathLst>
            </a:custGeom>
            <a:solidFill>
              <a:srgbClr val="000000"/>
            </a:solidFill>
          </p:spPr>
          <p:txBody>
            <a:bodyPr wrap="square" lIns="0" tIns="0" rIns="0" bIns="0" rtlCol="0"/>
            <a:lstStyle/>
            <a:p>
              <a:endParaRPr/>
            </a:p>
          </p:txBody>
        </p:sp>
      </p:grpSp>
      <p:grpSp>
        <p:nvGrpSpPr>
          <p:cNvPr id="275" name="object 275"/>
          <p:cNvGrpSpPr/>
          <p:nvPr/>
        </p:nvGrpSpPr>
        <p:grpSpPr>
          <a:xfrm>
            <a:off x="977006" y="5895275"/>
            <a:ext cx="286680" cy="207876"/>
            <a:chOff x="824606" y="5895274"/>
            <a:chExt cx="286680" cy="207876"/>
          </a:xfrm>
        </p:grpSpPr>
        <p:sp>
          <p:nvSpPr>
            <p:cNvPr id="276" name="object 276"/>
            <p:cNvSpPr/>
            <p:nvPr/>
          </p:nvSpPr>
          <p:spPr>
            <a:xfrm>
              <a:off x="824606" y="5895280"/>
              <a:ext cx="94689" cy="207869"/>
            </a:xfrm>
            <a:custGeom>
              <a:avLst/>
              <a:gdLst/>
              <a:ahLst/>
              <a:cxnLst/>
              <a:rect l="l" t="t" r="r" b="b"/>
              <a:pathLst>
                <a:path w="107313" h="235584">
                  <a:moveTo>
                    <a:pt x="59436" y="0"/>
                  </a:moveTo>
                  <a:lnTo>
                    <a:pt x="44196" y="0"/>
                  </a:lnTo>
                  <a:lnTo>
                    <a:pt x="32715" y="15151"/>
                  </a:lnTo>
                  <a:lnTo>
                    <a:pt x="9144" y="61048"/>
                  </a:lnTo>
                  <a:lnTo>
                    <a:pt x="571" y="102920"/>
                  </a:lnTo>
                  <a:lnTo>
                    <a:pt x="0" y="117538"/>
                  </a:lnTo>
                  <a:lnTo>
                    <a:pt x="838" y="133540"/>
                  </a:lnTo>
                  <a:lnTo>
                    <a:pt x="12192" y="181635"/>
                  </a:lnTo>
                  <a:lnTo>
                    <a:pt x="35331" y="223215"/>
                  </a:lnTo>
                  <a:lnTo>
                    <a:pt x="44196" y="234975"/>
                  </a:lnTo>
                  <a:lnTo>
                    <a:pt x="59436" y="234975"/>
                  </a:lnTo>
                  <a:lnTo>
                    <a:pt x="43434" y="206133"/>
                  </a:lnTo>
                  <a:lnTo>
                    <a:pt x="32004" y="176834"/>
                  </a:lnTo>
                  <a:lnTo>
                    <a:pt x="25146" y="147243"/>
                  </a:lnTo>
                  <a:lnTo>
                    <a:pt x="22860" y="117538"/>
                  </a:lnTo>
                  <a:lnTo>
                    <a:pt x="23139" y="106095"/>
                  </a:lnTo>
                  <a:lnTo>
                    <a:pt x="29984" y="62598"/>
                  </a:lnTo>
                  <a:lnTo>
                    <a:pt x="46672" y="21805"/>
                  </a:lnTo>
                  <a:lnTo>
                    <a:pt x="52273" y="11772"/>
                  </a:lnTo>
                  <a:lnTo>
                    <a:pt x="59436" y="0"/>
                  </a:lnTo>
                  <a:close/>
                </a:path>
                <a:path w="107313" h="235584">
                  <a:moveTo>
                    <a:pt x="106781" y="51917"/>
                  </a:moveTo>
                  <a:lnTo>
                    <a:pt x="85445" y="51917"/>
                  </a:lnTo>
                  <a:lnTo>
                    <a:pt x="85445" y="183172"/>
                  </a:lnTo>
                  <a:lnTo>
                    <a:pt x="106781" y="183172"/>
                  </a:lnTo>
                  <a:lnTo>
                    <a:pt x="106781" y="51917"/>
                  </a:lnTo>
                  <a:close/>
                </a:path>
                <a:path w="107313" h="235584">
                  <a:moveTo>
                    <a:pt x="106781" y="3149"/>
                  </a:moveTo>
                  <a:lnTo>
                    <a:pt x="85445" y="3149"/>
                  </a:lnTo>
                  <a:lnTo>
                    <a:pt x="85445" y="27533"/>
                  </a:lnTo>
                  <a:lnTo>
                    <a:pt x="106781" y="27533"/>
                  </a:lnTo>
                  <a:lnTo>
                    <a:pt x="106781" y="3149"/>
                  </a:lnTo>
                  <a:close/>
                </a:path>
              </a:pathLst>
            </a:custGeom>
            <a:solidFill>
              <a:srgbClr val="CC9900"/>
            </a:solidFill>
          </p:spPr>
          <p:txBody>
            <a:bodyPr wrap="square" lIns="0" tIns="0" rIns="0" bIns="0" rtlCol="0"/>
            <a:lstStyle/>
            <a:p>
              <a:endParaRPr/>
            </a:p>
          </p:txBody>
        </p:sp>
        <p:pic>
          <p:nvPicPr>
            <p:cNvPr id="277" name="object 277"/>
            <p:cNvPicPr/>
            <p:nvPr/>
          </p:nvPicPr>
          <p:blipFill>
            <a:blip r:embed="rId127"/>
            <a:stretch>
              <a:fillRect/>
            </a:stretch>
          </p:blipFill>
          <p:spPr>
            <a:xfrm>
              <a:off x="937652" y="5895274"/>
              <a:ext cx="173635" cy="207336"/>
            </a:xfrm>
            <a:prstGeom prst="rect">
              <a:avLst/>
            </a:prstGeom>
          </p:spPr>
        </p:pic>
      </p:grpSp>
      <p:grpSp>
        <p:nvGrpSpPr>
          <p:cNvPr id="278" name="object 278"/>
          <p:cNvGrpSpPr/>
          <p:nvPr/>
        </p:nvGrpSpPr>
        <p:grpSpPr>
          <a:xfrm>
            <a:off x="1524807" y="5809130"/>
            <a:ext cx="458970" cy="251795"/>
            <a:chOff x="1372407" y="5809130"/>
            <a:chExt cx="458970" cy="251795"/>
          </a:xfrm>
        </p:grpSpPr>
        <p:sp>
          <p:nvSpPr>
            <p:cNvPr id="279" name="object 279"/>
            <p:cNvSpPr/>
            <p:nvPr/>
          </p:nvSpPr>
          <p:spPr>
            <a:xfrm>
              <a:off x="1372407" y="5809130"/>
              <a:ext cx="258856" cy="250451"/>
            </a:xfrm>
            <a:custGeom>
              <a:avLst/>
              <a:gdLst/>
              <a:ahLst/>
              <a:cxnLst/>
              <a:rect l="l" t="t" r="r" b="b"/>
              <a:pathLst>
                <a:path w="293369" h="283845">
                  <a:moveTo>
                    <a:pt x="99161" y="280797"/>
                  </a:moveTo>
                  <a:lnTo>
                    <a:pt x="94589" y="250228"/>
                  </a:lnTo>
                  <a:lnTo>
                    <a:pt x="70104" y="250228"/>
                  </a:lnTo>
                  <a:lnTo>
                    <a:pt x="64008" y="247180"/>
                  </a:lnTo>
                  <a:lnTo>
                    <a:pt x="60960" y="241084"/>
                  </a:lnTo>
                  <a:lnTo>
                    <a:pt x="59436" y="239560"/>
                  </a:lnTo>
                  <a:lnTo>
                    <a:pt x="59436" y="103733"/>
                  </a:lnTo>
                  <a:lnTo>
                    <a:pt x="94589" y="103733"/>
                  </a:lnTo>
                  <a:lnTo>
                    <a:pt x="94589" y="77825"/>
                  </a:lnTo>
                  <a:lnTo>
                    <a:pt x="59436" y="77825"/>
                  </a:lnTo>
                  <a:lnTo>
                    <a:pt x="59436" y="6096"/>
                  </a:lnTo>
                  <a:lnTo>
                    <a:pt x="25908" y="27533"/>
                  </a:lnTo>
                  <a:lnTo>
                    <a:pt x="25908" y="77825"/>
                  </a:lnTo>
                  <a:lnTo>
                    <a:pt x="0" y="77825"/>
                  </a:lnTo>
                  <a:lnTo>
                    <a:pt x="0" y="103733"/>
                  </a:lnTo>
                  <a:lnTo>
                    <a:pt x="25908" y="103733"/>
                  </a:lnTo>
                  <a:lnTo>
                    <a:pt x="25958" y="234962"/>
                  </a:lnTo>
                  <a:lnTo>
                    <a:pt x="36576" y="273177"/>
                  </a:lnTo>
                  <a:lnTo>
                    <a:pt x="73152" y="283845"/>
                  </a:lnTo>
                  <a:lnTo>
                    <a:pt x="79146" y="283591"/>
                  </a:lnTo>
                  <a:lnTo>
                    <a:pt x="85585" y="282892"/>
                  </a:lnTo>
                  <a:lnTo>
                    <a:pt x="99161" y="280797"/>
                  </a:lnTo>
                  <a:close/>
                </a:path>
                <a:path w="293369" h="283845">
                  <a:moveTo>
                    <a:pt x="292798" y="152590"/>
                  </a:moveTo>
                  <a:lnTo>
                    <a:pt x="285178" y="106781"/>
                  </a:lnTo>
                  <a:lnTo>
                    <a:pt x="253123" y="78397"/>
                  </a:lnTo>
                  <a:lnTo>
                    <a:pt x="222694" y="73253"/>
                  </a:lnTo>
                  <a:lnTo>
                    <a:pt x="205219" y="74968"/>
                  </a:lnTo>
                  <a:lnTo>
                    <a:pt x="189306" y="80111"/>
                  </a:lnTo>
                  <a:lnTo>
                    <a:pt x="174828" y="88684"/>
                  </a:lnTo>
                  <a:lnTo>
                    <a:pt x="161645" y="100685"/>
                  </a:lnTo>
                  <a:lnTo>
                    <a:pt x="161645" y="0"/>
                  </a:lnTo>
                  <a:lnTo>
                    <a:pt x="128117" y="0"/>
                  </a:lnTo>
                  <a:lnTo>
                    <a:pt x="128117" y="280797"/>
                  </a:lnTo>
                  <a:lnTo>
                    <a:pt x="161645" y="280797"/>
                  </a:lnTo>
                  <a:lnTo>
                    <a:pt x="161645" y="169354"/>
                  </a:lnTo>
                  <a:lnTo>
                    <a:pt x="161950" y="158292"/>
                  </a:lnTo>
                  <a:lnTo>
                    <a:pt x="175361" y="120205"/>
                  </a:lnTo>
                  <a:lnTo>
                    <a:pt x="215074" y="102209"/>
                  </a:lnTo>
                  <a:lnTo>
                    <a:pt x="224790" y="103047"/>
                  </a:lnTo>
                  <a:lnTo>
                    <a:pt x="255270" y="129540"/>
                  </a:lnTo>
                  <a:lnTo>
                    <a:pt x="257746" y="152590"/>
                  </a:lnTo>
                  <a:lnTo>
                    <a:pt x="257746" y="280797"/>
                  </a:lnTo>
                  <a:lnTo>
                    <a:pt x="292798" y="280797"/>
                  </a:lnTo>
                  <a:lnTo>
                    <a:pt x="292798" y="152590"/>
                  </a:lnTo>
                  <a:close/>
                </a:path>
              </a:pathLst>
            </a:custGeom>
            <a:solidFill>
              <a:srgbClr val="000000"/>
            </a:solidFill>
          </p:spPr>
          <p:txBody>
            <a:bodyPr wrap="square" lIns="0" tIns="0" rIns="0" bIns="0" rtlCol="0"/>
            <a:lstStyle/>
            <a:p>
              <a:endParaRPr/>
            </a:p>
          </p:txBody>
        </p:sp>
        <p:pic>
          <p:nvPicPr>
            <p:cNvPr id="280" name="object 280"/>
            <p:cNvPicPr/>
            <p:nvPr/>
          </p:nvPicPr>
          <p:blipFill>
            <a:blip r:embed="rId128"/>
            <a:stretch>
              <a:fillRect/>
            </a:stretch>
          </p:blipFill>
          <p:spPr>
            <a:xfrm>
              <a:off x="1667154" y="5873759"/>
              <a:ext cx="164222" cy="187166"/>
            </a:xfrm>
            <a:prstGeom prst="rect">
              <a:avLst/>
            </a:prstGeom>
          </p:spPr>
        </p:pic>
      </p:grpSp>
      <p:grpSp>
        <p:nvGrpSpPr>
          <p:cNvPr id="281" name="object 281"/>
          <p:cNvGrpSpPr/>
          <p:nvPr/>
        </p:nvGrpSpPr>
        <p:grpSpPr>
          <a:xfrm>
            <a:off x="2106231" y="5809130"/>
            <a:ext cx="406129" cy="251795"/>
            <a:chOff x="1953829" y="5809129"/>
            <a:chExt cx="406129" cy="251795"/>
          </a:xfrm>
        </p:grpSpPr>
        <p:pic>
          <p:nvPicPr>
            <p:cNvPr id="282" name="object 282"/>
            <p:cNvPicPr/>
            <p:nvPr/>
          </p:nvPicPr>
          <p:blipFill>
            <a:blip r:embed="rId129"/>
            <a:stretch>
              <a:fillRect/>
            </a:stretch>
          </p:blipFill>
          <p:spPr>
            <a:xfrm>
              <a:off x="1953829" y="5873759"/>
              <a:ext cx="339117" cy="187166"/>
            </a:xfrm>
            <a:prstGeom prst="rect">
              <a:avLst/>
            </a:prstGeom>
          </p:spPr>
        </p:pic>
        <p:sp>
          <p:nvSpPr>
            <p:cNvPr id="283" name="object 283"/>
            <p:cNvSpPr/>
            <p:nvPr/>
          </p:nvSpPr>
          <p:spPr>
            <a:xfrm>
              <a:off x="2328582" y="5809129"/>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grpSp>
      <p:grpSp>
        <p:nvGrpSpPr>
          <p:cNvPr id="284" name="object 284"/>
          <p:cNvGrpSpPr/>
          <p:nvPr/>
        </p:nvGrpSpPr>
        <p:grpSpPr>
          <a:xfrm>
            <a:off x="2557631" y="5809130"/>
            <a:ext cx="953732" cy="251795"/>
            <a:chOff x="2405231" y="5809130"/>
            <a:chExt cx="953732" cy="251795"/>
          </a:xfrm>
        </p:grpSpPr>
        <p:sp>
          <p:nvSpPr>
            <p:cNvPr id="285" name="object 285"/>
            <p:cNvSpPr/>
            <p:nvPr/>
          </p:nvSpPr>
          <p:spPr>
            <a:xfrm>
              <a:off x="2405231" y="5809130"/>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pic>
          <p:nvPicPr>
            <p:cNvPr id="286" name="object 286"/>
            <p:cNvPicPr/>
            <p:nvPr/>
          </p:nvPicPr>
          <p:blipFill>
            <a:blip r:embed="rId130"/>
            <a:stretch>
              <a:fillRect/>
            </a:stretch>
          </p:blipFill>
          <p:spPr>
            <a:xfrm>
              <a:off x="2472141" y="5873759"/>
              <a:ext cx="165471" cy="187166"/>
            </a:xfrm>
            <a:prstGeom prst="rect">
              <a:avLst/>
            </a:prstGeom>
          </p:spPr>
        </p:pic>
        <p:pic>
          <p:nvPicPr>
            <p:cNvPr id="287" name="object 287"/>
            <p:cNvPicPr/>
            <p:nvPr/>
          </p:nvPicPr>
          <p:blipFill>
            <a:blip r:embed="rId131"/>
            <a:stretch>
              <a:fillRect/>
            </a:stretch>
          </p:blipFill>
          <p:spPr>
            <a:xfrm>
              <a:off x="2665767" y="5873759"/>
              <a:ext cx="156154" cy="187166"/>
            </a:xfrm>
            <a:prstGeom prst="rect">
              <a:avLst/>
            </a:prstGeom>
          </p:spPr>
        </p:pic>
        <p:sp>
          <p:nvSpPr>
            <p:cNvPr id="288" name="object 288"/>
            <p:cNvSpPr/>
            <p:nvPr/>
          </p:nvSpPr>
          <p:spPr>
            <a:xfrm>
              <a:off x="2831334" y="5809130"/>
              <a:ext cx="142875" cy="250451"/>
            </a:xfrm>
            <a:custGeom>
              <a:avLst/>
              <a:gdLst/>
              <a:ahLst/>
              <a:cxnLst/>
              <a:rect l="l" t="t" r="r" b="b"/>
              <a:pathLst>
                <a:path w="161925" h="283845">
                  <a:moveTo>
                    <a:pt x="97624" y="280797"/>
                  </a:moveTo>
                  <a:lnTo>
                    <a:pt x="93052" y="250228"/>
                  </a:lnTo>
                  <a:lnTo>
                    <a:pt x="68668" y="250228"/>
                  </a:lnTo>
                  <a:lnTo>
                    <a:pt x="67144" y="248704"/>
                  </a:lnTo>
                  <a:lnTo>
                    <a:pt x="64096" y="247180"/>
                  </a:lnTo>
                  <a:lnTo>
                    <a:pt x="61048" y="244132"/>
                  </a:lnTo>
                  <a:lnTo>
                    <a:pt x="61048" y="241084"/>
                  </a:lnTo>
                  <a:lnTo>
                    <a:pt x="59524" y="239560"/>
                  </a:lnTo>
                  <a:lnTo>
                    <a:pt x="59524" y="103733"/>
                  </a:lnTo>
                  <a:lnTo>
                    <a:pt x="93052" y="103733"/>
                  </a:lnTo>
                  <a:lnTo>
                    <a:pt x="93052" y="77825"/>
                  </a:lnTo>
                  <a:lnTo>
                    <a:pt x="59524" y="77825"/>
                  </a:lnTo>
                  <a:lnTo>
                    <a:pt x="59524" y="6096"/>
                  </a:lnTo>
                  <a:lnTo>
                    <a:pt x="24384" y="27533"/>
                  </a:lnTo>
                  <a:lnTo>
                    <a:pt x="24384" y="77825"/>
                  </a:lnTo>
                  <a:lnTo>
                    <a:pt x="0" y="77825"/>
                  </a:lnTo>
                  <a:lnTo>
                    <a:pt x="0" y="103733"/>
                  </a:lnTo>
                  <a:lnTo>
                    <a:pt x="24384" y="103733"/>
                  </a:lnTo>
                  <a:lnTo>
                    <a:pt x="24384" y="221272"/>
                  </a:lnTo>
                  <a:lnTo>
                    <a:pt x="24663" y="234962"/>
                  </a:lnTo>
                  <a:lnTo>
                    <a:pt x="36664" y="273177"/>
                  </a:lnTo>
                  <a:lnTo>
                    <a:pt x="71716" y="283845"/>
                  </a:lnTo>
                  <a:lnTo>
                    <a:pt x="77698" y="283591"/>
                  </a:lnTo>
                  <a:lnTo>
                    <a:pt x="84099" y="282892"/>
                  </a:lnTo>
                  <a:lnTo>
                    <a:pt x="97624" y="280797"/>
                  </a:lnTo>
                  <a:close/>
                </a:path>
                <a:path w="161925" h="283845">
                  <a:moveTo>
                    <a:pt x="161632" y="77825"/>
                  </a:moveTo>
                  <a:lnTo>
                    <a:pt x="128104" y="77825"/>
                  </a:lnTo>
                  <a:lnTo>
                    <a:pt x="128104" y="280797"/>
                  </a:lnTo>
                  <a:lnTo>
                    <a:pt x="161632" y="280797"/>
                  </a:lnTo>
                  <a:lnTo>
                    <a:pt x="161632" y="77825"/>
                  </a:lnTo>
                  <a:close/>
                </a:path>
                <a:path w="161925" h="283845">
                  <a:moveTo>
                    <a:pt x="161632" y="0"/>
                  </a:moveTo>
                  <a:lnTo>
                    <a:pt x="128104" y="0"/>
                  </a:lnTo>
                  <a:lnTo>
                    <a:pt x="128104" y="39725"/>
                  </a:lnTo>
                  <a:lnTo>
                    <a:pt x="161632" y="39725"/>
                  </a:lnTo>
                  <a:lnTo>
                    <a:pt x="161632" y="0"/>
                  </a:lnTo>
                  <a:close/>
                </a:path>
              </a:pathLst>
            </a:custGeom>
            <a:solidFill>
              <a:srgbClr val="000000"/>
            </a:solidFill>
          </p:spPr>
          <p:txBody>
            <a:bodyPr wrap="square" lIns="0" tIns="0" rIns="0" bIns="0" rtlCol="0"/>
            <a:lstStyle/>
            <a:p>
              <a:endParaRPr/>
            </a:p>
          </p:txBody>
        </p:sp>
        <p:pic>
          <p:nvPicPr>
            <p:cNvPr id="289" name="object 289"/>
            <p:cNvPicPr/>
            <p:nvPr/>
          </p:nvPicPr>
          <p:blipFill>
            <a:blip r:embed="rId132"/>
            <a:stretch>
              <a:fillRect/>
            </a:stretch>
          </p:blipFill>
          <p:spPr>
            <a:xfrm>
              <a:off x="3009003" y="5873759"/>
              <a:ext cx="168256" cy="187166"/>
            </a:xfrm>
            <a:prstGeom prst="rect">
              <a:avLst/>
            </a:prstGeom>
          </p:spPr>
        </p:pic>
        <p:pic>
          <p:nvPicPr>
            <p:cNvPr id="290" name="object 290"/>
            <p:cNvPicPr/>
            <p:nvPr/>
          </p:nvPicPr>
          <p:blipFill>
            <a:blip r:embed="rId133"/>
            <a:stretch>
              <a:fillRect/>
            </a:stretch>
          </p:blipFill>
          <p:spPr>
            <a:xfrm>
              <a:off x="3213566" y="5873759"/>
              <a:ext cx="145396" cy="183131"/>
            </a:xfrm>
            <a:prstGeom prst="rect">
              <a:avLst/>
            </a:prstGeom>
          </p:spPr>
        </p:pic>
      </p:grpSp>
      <p:grpSp>
        <p:nvGrpSpPr>
          <p:cNvPr id="291" name="object 291"/>
          <p:cNvGrpSpPr/>
          <p:nvPr/>
        </p:nvGrpSpPr>
        <p:grpSpPr>
          <a:xfrm>
            <a:off x="3655331" y="5809130"/>
            <a:ext cx="1290748" cy="252132"/>
            <a:chOff x="3502931" y="5809130"/>
            <a:chExt cx="1290748" cy="252132"/>
          </a:xfrm>
        </p:grpSpPr>
        <p:sp>
          <p:nvSpPr>
            <p:cNvPr id="292" name="object 292"/>
            <p:cNvSpPr/>
            <p:nvPr/>
          </p:nvSpPr>
          <p:spPr>
            <a:xfrm>
              <a:off x="3502931" y="5873759"/>
              <a:ext cx="242607" cy="183216"/>
            </a:xfrm>
            <a:custGeom>
              <a:avLst/>
              <a:gdLst/>
              <a:ahLst/>
              <a:cxnLst/>
              <a:rect l="l" t="t" r="r" b="b"/>
              <a:pathLst>
                <a:path w="274954" h="207645">
                  <a:moveTo>
                    <a:pt x="274605" y="207549"/>
                  </a:moveTo>
                  <a:lnTo>
                    <a:pt x="241077" y="207549"/>
                  </a:lnTo>
                  <a:lnTo>
                    <a:pt x="241077" y="79343"/>
                  </a:lnTo>
                  <a:lnTo>
                    <a:pt x="240815" y="69889"/>
                  </a:lnTo>
                  <a:lnTo>
                    <a:pt x="213550" y="28956"/>
                  </a:lnTo>
                  <a:lnTo>
                    <a:pt x="204406" y="28956"/>
                  </a:lnTo>
                  <a:lnTo>
                    <a:pt x="169354" y="44291"/>
                  </a:lnTo>
                  <a:lnTo>
                    <a:pt x="155638" y="90011"/>
                  </a:lnTo>
                  <a:lnTo>
                    <a:pt x="155638" y="207549"/>
                  </a:lnTo>
                  <a:lnTo>
                    <a:pt x="120491" y="207549"/>
                  </a:lnTo>
                  <a:lnTo>
                    <a:pt x="120491" y="74771"/>
                  </a:lnTo>
                  <a:lnTo>
                    <a:pt x="120157" y="64174"/>
                  </a:lnTo>
                  <a:lnTo>
                    <a:pt x="94011" y="29790"/>
                  </a:lnTo>
                  <a:lnTo>
                    <a:pt x="85439" y="28956"/>
                  </a:lnTo>
                  <a:lnTo>
                    <a:pt x="77938" y="29505"/>
                  </a:lnTo>
                  <a:lnTo>
                    <a:pt x="44076" y="52959"/>
                  </a:lnTo>
                  <a:lnTo>
                    <a:pt x="35147" y="102203"/>
                  </a:lnTo>
                  <a:lnTo>
                    <a:pt x="35147" y="207549"/>
                  </a:lnTo>
                  <a:lnTo>
                    <a:pt x="0" y="207549"/>
                  </a:lnTo>
                  <a:lnTo>
                    <a:pt x="0" y="4572"/>
                  </a:lnTo>
                  <a:lnTo>
                    <a:pt x="32099" y="4572"/>
                  </a:lnTo>
                  <a:lnTo>
                    <a:pt x="32099" y="33528"/>
                  </a:lnTo>
                  <a:lnTo>
                    <a:pt x="36980" y="26074"/>
                  </a:lnTo>
                  <a:lnTo>
                    <a:pt x="73628" y="2286"/>
                  </a:lnTo>
                  <a:lnTo>
                    <a:pt x="93059" y="0"/>
                  </a:lnTo>
                  <a:lnTo>
                    <a:pt x="103919" y="571"/>
                  </a:lnTo>
                  <a:lnTo>
                    <a:pt x="141922" y="20395"/>
                  </a:lnTo>
                  <a:lnTo>
                    <a:pt x="149542" y="35147"/>
                  </a:lnTo>
                  <a:lnTo>
                    <a:pt x="162948" y="19971"/>
                  </a:lnTo>
                  <a:lnTo>
                    <a:pt x="177927" y="8965"/>
                  </a:lnTo>
                  <a:lnTo>
                    <a:pt x="194333" y="2263"/>
                  </a:lnTo>
                  <a:lnTo>
                    <a:pt x="212026" y="0"/>
                  </a:lnTo>
                  <a:lnTo>
                    <a:pt x="226924" y="904"/>
                  </a:lnTo>
                  <a:lnTo>
                    <a:pt x="266247" y="25946"/>
                  </a:lnTo>
                  <a:lnTo>
                    <a:pt x="274605" y="68675"/>
                  </a:lnTo>
                  <a:lnTo>
                    <a:pt x="274605" y="207549"/>
                  </a:lnTo>
                  <a:close/>
                </a:path>
              </a:pathLst>
            </a:custGeom>
            <a:solidFill>
              <a:srgbClr val="000000"/>
            </a:solidFill>
          </p:spPr>
          <p:txBody>
            <a:bodyPr wrap="square" lIns="0" tIns="0" rIns="0" bIns="0" rtlCol="0"/>
            <a:lstStyle/>
            <a:p>
              <a:endParaRPr/>
            </a:p>
          </p:txBody>
        </p:sp>
        <p:pic>
          <p:nvPicPr>
            <p:cNvPr id="293" name="object 293"/>
            <p:cNvPicPr/>
            <p:nvPr/>
          </p:nvPicPr>
          <p:blipFill>
            <a:blip r:embed="rId134"/>
            <a:stretch>
              <a:fillRect/>
            </a:stretch>
          </p:blipFill>
          <p:spPr>
            <a:xfrm>
              <a:off x="3780276" y="5873759"/>
              <a:ext cx="165566" cy="187082"/>
            </a:xfrm>
            <a:prstGeom prst="rect">
              <a:avLst/>
            </a:prstGeom>
          </p:spPr>
        </p:pic>
        <p:sp>
          <p:nvSpPr>
            <p:cNvPr id="294" name="object 294"/>
            <p:cNvSpPr/>
            <p:nvPr/>
          </p:nvSpPr>
          <p:spPr>
            <a:xfrm>
              <a:off x="3967274" y="5809130"/>
              <a:ext cx="257175" cy="250451"/>
            </a:xfrm>
            <a:custGeom>
              <a:avLst/>
              <a:gdLst/>
              <a:ahLst/>
              <a:cxnLst/>
              <a:rect l="l" t="t" r="r" b="b"/>
              <a:pathLst>
                <a:path w="291464" h="283845">
                  <a:moveTo>
                    <a:pt x="97624" y="280797"/>
                  </a:moveTo>
                  <a:lnTo>
                    <a:pt x="93052" y="250228"/>
                  </a:lnTo>
                  <a:lnTo>
                    <a:pt x="68668" y="250228"/>
                  </a:lnTo>
                  <a:lnTo>
                    <a:pt x="65620" y="248704"/>
                  </a:lnTo>
                  <a:lnTo>
                    <a:pt x="61048" y="244132"/>
                  </a:lnTo>
                  <a:lnTo>
                    <a:pt x="61048" y="241084"/>
                  </a:lnTo>
                  <a:lnTo>
                    <a:pt x="59524" y="239560"/>
                  </a:lnTo>
                  <a:lnTo>
                    <a:pt x="58000" y="231940"/>
                  </a:lnTo>
                  <a:lnTo>
                    <a:pt x="58000" y="103733"/>
                  </a:lnTo>
                  <a:lnTo>
                    <a:pt x="93052" y="103733"/>
                  </a:lnTo>
                  <a:lnTo>
                    <a:pt x="93052" y="77825"/>
                  </a:lnTo>
                  <a:lnTo>
                    <a:pt x="58000" y="77825"/>
                  </a:lnTo>
                  <a:lnTo>
                    <a:pt x="58000" y="6096"/>
                  </a:lnTo>
                  <a:lnTo>
                    <a:pt x="24384" y="27533"/>
                  </a:lnTo>
                  <a:lnTo>
                    <a:pt x="24384" y="77825"/>
                  </a:lnTo>
                  <a:lnTo>
                    <a:pt x="0" y="77825"/>
                  </a:lnTo>
                  <a:lnTo>
                    <a:pt x="0" y="103733"/>
                  </a:lnTo>
                  <a:lnTo>
                    <a:pt x="24384" y="103733"/>
                  </a:lnTo>
                  <a:lnTo>
                    <a:pt x="24384" y="221272"/>
                  </a:lnTo>
                  <a:lnTo>
                    <a:pt x="24663" y="234962"/>
                  </a:lnTo>
                  <a:lnTo>
                    <a:pt x="36664" y="273177"/>
                  </a:lnTo>
                  <a:lnTo>
                    <a:pt x="71716" y="283845"/>
                  </a:lnTo>
                  <a:lnTo>
                    <a:pt x="77698" y="283591"/>
                  </a:lnTo>
                  <a:lnTo>
                    <a:pt x="84099" y="282892"/>
                  </a:lnTo>
                  <a:lnTo>
                    <a:pt x="97624" y="280797"/>
                  </a:lnTo>
                  <a:close/>
                </a:path>
                <a:path w="291464" h="283845">
                  <a:moveTo>
                    <a:pt x="291363" y="152590"/>
                  </a:moveTo>
                  <a:lnTo>
                    <a:pt x="285267" y="106781"/>
                  </a:lnTo>
                  <a:lnTo>
                    <a:pt x="252323" y="78397"/>
                  </a:lnTo>
                  <a:lnTo>
                    <a:pt x="221170" y="73253"/>
                  </a:lnTo>
                  <a:lnTo>
                    <a:pt x="203733" y="74968"/>
                  </a:lnTo>
                  <a:lnTo>
                    <a:pt x="188023" y="80111"/>
                  </a:lnTo>
                  <a:lnTo>
                    <a:pt x="174015" y="88684"/>
                  </a:lnTo>
                  <a:lnTo>
                    <a:pt x="161734" y="100685"/>
                  </a:lnTo>
                  <a:lnTo>
                    <a:pt x="161734" y="0"/>
                  </a:lnTo>
                  <a:lnTo>
                    <a:pt x="126580" y="0"/>
                  </a:lnTo>
                  <a:lnTo>
                    <a:pt x="126580" y="280797"/>
                  </a:lnTo>
                  <a:lnTo>
                    <a:pt x="161734" y="280797"/>
                  </a:lnTo>
                  <a:lnTo>
                    <a:pt x="161734" y="169354"/>
                  </a:lnTo>
                  <a:lnTo>
                    <a:pt x="162013" y="158292"/>
                  </a:lnTo>
                  <a:lnTo>
                    <a:pt x="174498" y="120205"/>
                  </a:lnTo>
                  <a:lnTo>
                    <a:pt x="215074" y="102209"/>
                  </a:lnTo>
                  <a:lnTo>
                    <a:pt x="224790" y="103047"/>
                  </a:lnTo>
                  <a:lnTo>
                    <a:pt x="254787" y="129540"/>
                  </a:lnTo>
                  <a:lnTo>
                    <a:pt x="257835" y="152590"/>
                  </a:lnTo>
                  <a:lnTo>
                    <a:pt x="257835" y="280797"/>
                  </a:lnTo>
                  <a:lnTo>
                    <a:pt x="291363" y="280797"/>
                  </a:lnTo>
                  <a:lnTo>
                    <a:pt x="291363" y="152590"/>
                  </a:lnTo>
                  <a:close/>
                </a:path>
              </a:pathLst>
            </a:custGeom>
            <a:solidFill>
              <a:srgbClr val="000000"/>
            </a:solidFill>
          </p:spPr>
          <p:txBody>
            <a:bodyPr wrap="square" lIns="0" tIns="0" rIns="0" bIns="0" rtlCol="0"/>
            <a:lstStyle/>
            <a:p>
              <a:endParaRPr/>
            </a:p>
          </p:txBody>
        </p:sp>
        <p:pic>
          <p:nvPicPr>
            <p:cNvPr id="295" name="object 295"/>
            <p:cNvPicPr/>
            <p:nvPr/>
          </p:nvPicPr>
          <p:blipFill>
            <a:blip r:embed="rId135"/>
            <a:stretch>
              <a:fillRect/>
            </a:stretch>
          </p:blipFill>
          <p:spPr>
            <a:xfrm>
              <a:off x="4260672" y="5873759"/>
              <a:ext cx="168256" cy="187166"/>
            </a:xfrm>
            <a:prstGeom prst="rect">
              <a:avLst/>
            </a:prstGeom>
          </p:spPr>
        </p:pic>
        <p:sp>
          <p:nvSpPr>
            <p:cNvPr id="296" name="object 296"/>
            <p:cNvSpPr/>
            <p:nvPr/>
          </p:nvSpPr>
          <p:spPr>
            <a:xfrm>
              <a:off x="4453133" y="5809130"/>
              <a:ext cx="155201" cy="252132"/>
            </a:xfrm>
            <a:custGeom>
              <a:avLst/>
              <a:gdLst/>
              <a:ahLst/>
              <a:cxnLst/>
              <a:rect l="l" t="t" r="r" b="b"/>
              <a:pathLst>
                <a:path w="175895" h="285750">
                  <a:moveTo>
                    <a:pt x="142227" y="256317"/>
                  </a:moveTo>
                  <a:lnTo>
                    <a:pt x="90011" y="256317"/>
                  </a:lnTo>
                  <a:lnTo>
                    <a:pt x="100895" y="255174"/>
                  </a:lnTo>
                  <a:lnTo>
                    <a:pt x="110787" y="251745"/>
                  </a:lnTo>
                  <a:lnTo>
                    <a:pt x="140589" y="214967"/>
                  </a:lnTo>
                  <a:lnTo>
                    <a:pt x="144970" y="181546"/>
                  </a:lnTo>
                  <a:lnTo>
                    <a:pt x="143851" y="162377"/>
                  </a:lnTo>
                  <a:lnTo>
                    <a:pt x="128206" y="120586"/>
                  </a:lnTo>
                  <a:lnTo>
                    <a:pt x="88487" y="100679"/>
                  </a:lnTo>
                  <a:lnTo>
                    <a:pt x="141922" y="100679"/>
                  </a:lnTo>
                  <a:lnTo>
                    <a:pt x="141922" y="0"/>
                  </a:lnTo>
                  <a:lnTo>
                    <a:pt x="175450" y="0"/>
                  </a:lnTo>
                  <a:lnTo>
                    <a:pt x="175450" y="254793"/>
                  </a:lnTo>
                  <a:lnTo>
                    <a:pt x="143446" y="254793"/>
                  </a:lnTo>
                  <a:lnTo>
                    <a:pt x="142227" y="256317"/>
                  </a:lnTo>
                  <a:close/>
                </a:path>
                <a:path w="175895" h="285750">
                  <a:moveTo>
                    <a:pt x="86963" y="285369"/>
                  </a:moveTo>
                  <a:lnTo>
                    <a:pt x="42767" y="271557"/>
                  </a:lnTo>
                  <a:lnTo>
                    <a:pt x="10668" y="234981"/>
                  </a:lnTo>
                  <a:lnTo>
                    <a:pt x="595" y="194007"/>
                  </a:lnTo>
                  <a:lnTo>
                    <a:pt x="0" y="178498"/>
                  </a:lnTo>
                  <a:lnTo>
                    <a:pt x="571" y="163925"/>
                  </a:lnTo>
                  <a:lnTo>
                    <a:pt x="9144" y="123634"/>
                  </a:lnTo>
                  <a:lnTo>
                    <a:pt x="39719" y="85439"/>
                  </a:lnTo>
                  <a:lnTo>
                    <a:pt x="85439" y="73247"/>
                  </a:lnTo>
                  <a:lnTo>
                    <a:pt x="94297" y="73794"/>
                  </a:lnTo>
                  <a:lnTo>
                    <a:pt x="131433" y="89630"/>
                  </a:lnTo>
                  <a:lnTo>
                    <a:pt x="141922" y="100679"/>
                  </a:lnTo>
                  <a:lnTo>
                    <a:pt x="88487" y="100679"/>
                  </a:lnTo>
                  <a:lnTo>
                    <a:pt x="77604" y="102075"/>
                  </a:lnTo>
                  <a:lnTo>
                    <a:pt x="43505" y="131135"/>
                  </a:lnTo>
                  <a:lnTo>
                    <a:pt x="35147" y="178498"/>
                  </a:lnTo>
                  <a:lnTo>
                    <a:pt x="36266" y="196841"/>
                  </a:lnTo>
                  <a:lnTo>
                    <a:pt x="51911" y="238029"/>
                  </a:lnTo>
                  <a:lnTo>
                    <a:pt x="90011" y="256317"/>
                  </a:lnTo>
                  <a:lnTo>
                    <a:pt x="142227" y="256317"/>
                  </a:lnTo>
                  <a:lnTo>
                    <a:pt x="132906" y="267969"/>
                  </a:lnTo>
                  <a:lnTo>
                    <a:pt x="119776" y="277546"/>
                  </a:lnTo>
                  <a:lnTo>
                    <a:pt x="104361" y="283391"/>
                  </a:lnTo>
                  <a:lnTo>
                    <a:pt x="86963" y="285369"/>
                  </a:lnTo>
                  <a:close/>
                </a:path>
                <a:path w="175895" h="285750">
                  <a:moveTo>
                    <a:pt x="175450" y="280797"/>
                  </a:moveTo>
                  <a:lnTo>
                    <a:pt x="143446" y="280797"/>
                  </a:lnTo>
                  <a:lnTo>
                    <a:pt x="143446" y="254793"/>
                  </a:lnTo>
                  <a:lnTo>
                    <a:pt x="175450" y="254793"/>
                  </a:lnTo>
                  <a:lnTo>
                    <a:pt x="175450" y="280797"/>
                  </a:lnTo>
                  <a:close/>
                </a:path>
              </a:pathLst>
            </a:custGeom>
            <a:solidFill>
              <a:srgbClr val="000000"/>
            </a:solidFill>
          </p:spPr>
          <p:txBody>
            <a:bodyPr wrap="square" lIns="0" tIns="0" rIns="0" bIns="0" rtlCol="0"/>
            <a:lstStyle/>
            <a:p>
              <a:endParaRPr/>
            </a:p>
          </p:txBody>
        </p:sp>
        <p:pic>
          <p:nvPicPr>
            <p:cNvPr id="297" name="object 297"/>
            <p:cNvPicPr/>
            <p:nvPr/>
          </p:nvPicPr>
          <p:blipFill>
            <a:blip r:embed="rId136"/>
            <a:stretch>
              <a:fillRect/>
            </a:stretch>
          </p:blipFill>
          <p:spPr>
            <a:xfrm>
              <a:off x="4645594" y="5873759"/>
              <a:ext cx="148085" cy="187166"/>
            </a:xfrm>
            <a:prstGeom prst="rect">
              <a:avLst/>
            </a:prstGeom>
          </p:spPr>
        </p:pic>
      </p:grpSp>
      <p:grpSp>
        <p:nvGrpSpPr>
          <p:cNvPr id="298" name="object 298"/>
          <p:cNvGrpSpPr/>
          <p:nvPr/>
        </p:nvGrpSpPr>
        <p:grpSpPr>
          <a:xfrm>
            <a:off x="5057774" y="5814509"/>
            <a:ext cx="269194" cy="246416"/>
            <a:chOff x="4905373" y="5814509"/>
            <a:chExt cx="269194" cy="246416"/>
          </a:xfrm>
        </p:grpSpPr>
        <p:sp>
          <p:nvSpPr>
            <p:cNvPr id="299" name="object 299"/>
            <p:cNvSpPr/>
            <p:nvPr/>
          </p:nvSpPr>
          <p:spPr>
            <a:xfrm>
              <a:off x="4905373" y="5814509"/>
              <a:ext cx="87966" cy="245409"/>
            </a:xfrm>
            <a:custGeom>
              <a:avLst/>
              <a:gdLst/>
              <a:ahLst/>
              <a:cxnLst/>
              <a:rect l="l" t="t" r="r" b="b"/>
              <a:pathLst>
                <a:path w="99695" h="278129">
                  <a:moveTo>
                    <a:pt x="73247" y="277748"/>
                  </a:moveTo>
                  <a:lnTo>
                    <a:pt x="36575" y="267080"/>
                  </a:lnTo>
                  <a:lnTo>
                    <a:pt x="26169" y="228861"/>
                  </a:lnTo>
                  <a:lnTo>
                    <a:pt x="25907" y="215169"/>
                  </a:lnTo>
                  <a:lnTo>
                    <a:pt x="25907" y="97631"/>
                  </a:lnTo>
                  <a:lnTo>
                    <a:pt x="0" y="97631"/>
                  </a:lnTo>
                  <a:lnTo>
                    <a:pt x="0" y="71723"/>
                  </a:lnTo>
                  <a:lnTo>
                    <a:pt x="25907" y="71723"/>
                  </a:lnTo>
                  <a:lnTo>
                    <a:pt x="25907" y="21431"/>
                  </a:lnTo>
                  <a:lnTo>
                    <a:pt x="59531" y="0"/>
                  </a:lnTo>
                  <a:lnTo>
                    <a:pt x="59531" y="71723"/>
                  </a:lnTo>
                  <a:lnTo>
                    <a:pt x="94583" y="71723"/>
                  </a:lnTo>
                  <a:lnTo>
                    <a:pt x="94583" y="97631"/>
                  </a:lnTo>
                  <a:lnTo>
                    <a:pt x="59531" y="97631"/>
                  </a:lnTo>
                  <a:lnTo>
                    <a:pt x="59531" y="233457"/>
                  </a:lnTo>
                  <a:lnTo>
                    <a:pt x="61055" y="234981"/>
                  </a:lnTo>
                  <a:lnTo>
                    <a:pt x="64103" y="241077"/>
                  </a:lnTo>
                  <a:lnTo>
                    <a:pt x="70199" y="244125"/>
                  </a:lnTo>
                  <a:lnTo>
                    <a:pt x="94583" y="244125"/>
                  </a:lnTo>
                  <a:lnTo>
                    <a:pt x="99155" y="274700"/>
                  </a:lnTo>
                  <a:lnTo>
                    <a:pt x="85629" y="276796"/>
                  </a:lnTo>
                  <a:lnTo>
                    <a:pt x="79224" y="277487"/>
                  </a:lnTo>
                  <a:lnTo>
                    <a:pt x="73247" y="277748"/>
                  </a:lnTo>
                  <a:close/>
                </a:path>
              </a:pathLst>
            </a:custGeom>
            <a:solidFill>
              <a:srgbClr val="000000"/>
            </a:solidFill>
          </p:spPr>
          <p:txBody>
            <a:bodyPr wrap="square" lIns="0" tIns="0" rIns="0" bIns="0" rtlCol="0"/>
            <a:lstStyle/>
            <a:p>
              <a:endParaRPr/>
            </a:p>
          </p:txBody>
        </p:sp>
        <p:pic>
          <p:nvPicPr>
            <p:cNvPr id="300" name="object 300"/>
            <p:cNvPicPr/>
            <p:nvPr/>
          </p:nvPicPr>
          <p:blipFill>
            <a:blip r:embed="rId137"/>
            <a:stretch>
              <a:fillRect/>
            </a:stretch>
          </p:blipFill>
          <p:spPr>
            <a:xfrm>
              <a:off x="5006311" y="5873759"/>
              <a:ext cx="168256" cy="187166"/>
            </a:xfrm>
            <a:prstGeom prst="rect">
              <a:avLst/>
            </a:prstGeom>
          </p:spPr>
        </p:pic>
      </p:grpSp>
      <p:grpSp>
        <p:nvGrpSpPr>
          <p:cNvPr id="301" name="object 301"/>
          <p:cNvGrpSpPr/>
          <p:nvPr/>
        </p:nvGrpSpPr>
        <p:grpSpPr>
          <a:xfrm>
            <a:off x="5456143" y="5809130"/>
            <a:ext cx="347270" cy="252132"/>
            <a:chOff x="5303743" y="5809130"/>
            <a:chExt cx="347270" cy="252132"/>
          </a:xfrm>
        </p:grpSpPr>
        <p:sp>
          <p:nvSpPr>
            <p:cNvPr id="302" name="object 302"/>
            <p:cNvSpPr/>
            <p:nvPr/>
          </p:nvSpPr>
          <p:spPr>
            <a:xfrm>
              <a:off x="5303743" y="5809130"/>
              <a:ext cx="155201" cy="252132"/>
            </a:xfrm>
            <a:custGeom>
              <a:avLst/>
              <a:gdLst/>
              <a:ahLst/>
              <a:cxnLst/>
              <a:rect l="l" t="t" r="r" b="b"/>
              <a:pathLst>
                <a:path w="175895" h="285750">
                  <a:moveTo>
                    <a:pt x="32099" y="280797"/>
                  </a:moveTo>
                  <a:lnTo>
                    <a:pt x="0" y="280797"/>
                  </a:lnTo>
                  <a:lnTo>
                    <a:pt x="0" y="0"/>
                  </a:lnTo>
                  <a:lnTo>
                    <a:pt x="35147" y="0"/>
                  </a:lnTo>
                  <a:lnTo>
                    <a:pt x="35147" y="100679"/>
                  </a:lnTo>
                  <a:lnTo>
                    <a:pt x="86963" y="100679"/>
                  </a:lnTo>
                  <a:lnTo>
                    <a:pt x="48863" y="120586"/>
                  </a:lnTo>
                  <a:lnTo>
                    <a:pt x="33004" y="159805"/>
                  </a:lnTo>
                  <a:lnTo>
                    <a:pt x="32149" y="178498"/>
                  </a:lnTo>
                  <a:lnTo>
                    <a:pt x="32670" y="194150"/>
                  </a:lnTo>
                  <a:lnTo>
                    <a:pt x="50077" y="241530"/>
                  </a:lnTo>
                  <a:lnTo>
                    <a:pt x="73612" y="254793"/>
                  </a:lnTo>
                  <a:lnTo>
                    <a:pt x="32099" y="254793"/>
                  </a:lnTo>
                  <a:lnTo>
                    <a:pt x="32099" y="280797"/>
                  </a:lnTo>
                  <a:close/>
                </a:path>
                <a:path w="175895" h="285750">
                  <a:moveTo>
                    <a:pt x="151066" y="256317"/>
                  </a:moveTo>
                  <a:lnTo>
                    <a:pt x="85439" y="256317"/>
                  </a:lnTo>
                  <a:lnTo>
                    <a:pt x="96346" y="255150"/>
                  </a:lnTo>
                  <a:lnTo>
                    <a:pt x="106406" y="251555"/>
                  </a:lnTo>
                  <a:lnTo>
                    <a:pt x="136779" y="212681"/>
                  </a:lnTo>
                  <a:lnTo>
                    <a:pt x="140398" y="178498"/>
                  </a:lnTo>
                  <a:lnTo>
                    <a:pt x="139517" y="160234"/>
                  </a:lnTo>
                  <a:lnTo>
                    <a:pt x="125158" y="120586"/>
                  </a:lnTo>
                  <a:lnTo>
                    <a:pt x="86963" y="100679"/>
                  </a:lnTo>
                  <a:lnTo>
                    <a:pt x="35147" y="100679"/>
                  </a:lnTo>
                  <a:lnTo>
                    <a:pt x="46291" y="88677"/>
                  </a:lnTo>
                  <a:lnTo>
                    <a:pt x="59150" y="80105"/>
                  </a:lnTo>
                  <a:lnTo>
                    <a:pt x="73723" y="74961"/>
                  </a:lnTo>
                  <a:lnTo>
                    <a:pt x="90011" y="73247"/>
                  </a:lnTo>
                  <a:lnTo>
                    <a:pt x="99132" y="73580"/>
                  </a:lnTo>
                  <a:lnTo>
                    <a:pt x="141160" y="89820"/>
                  </a:lnTo>
                  <a:lnTo>
                    <a:pt x="166520" y="125442"/>
                  </a:lnTo>
                  <a:lnTo>
                    <a:pt x="175140" y="165163"/>
                  </a:lnTo>
                  <a:lnTo>
                    <a:pt x="175450" y="175450"/>
                  </a:lnTo>
                  <a:lnTo>
                    <a:pt x="173997" y="200342"/>
                  </a:lnTo>
                  <a:lnTo>
                    <a:pt x="169545" y="222206"/>
                  </a:lnTo>
                  <a:lnTo>
                    <a:pt x="161948" y="240909"/>
                  </a:lnTo>
                  <a:lnTo>
                    <a:pt x="151066" y="256317"/>
                  </a:lnTo>
                  <a:close/>
                </a:path>
                <a:path w="175895" h="285750">
                  <a:moveTo>
                    <a:pt x="88487" y="285369"/>
                  </a:moveTo>
                  <a:lnTo>
                    <a:pt x="71318" y="283391"/>
                  </a:lnTo>
                  <a:lnTo>
                    <a:pt x="56292" y="277546"/>
                  </a:lnTo>
                  <a:lnTo>
                    <a:pt x="43267" y="267969"/>
                  </a:lnTo>
                  <a:lnTo>
                    <a:pt x="32099" y="254793"/>
                  </a:lnTo>
                  <a:lnTo>
                    <a:pt x="73612" y="254793"/>
                  </a:lnTo>
                  <a:lnTo>
                    <a:pt x="85439" y="256317"/>
                  </a:lnTo>
                  <a:lnTo>
                    <a:pt x="151066" y="256317"/>
                  </a:lnTo>
                  <a:lnTo>
                    <a:pt x="137002" y="269255"/>
                  </a:lnTo>
                  <a:lnTo>
                    <a:pt x="122062" y="278308"/>
                  </a:lnTo>
                  <a:lnTo>
                    <a:pt x="105980" y="283629"/>
                  </a:lnTo>
                  <a:lnTo>
                    <a:pt x="88487" y="285369"/>
                  </a:lnTo>
                  <a:close/>
                </a:path>
              </a:pathLst>
            </a:custGeom>
            <a:solidFill>
              <a:srgbClr val="000000"/>
            </a:solidFill>
          </p:spPr>
          <p:txBody>
            <a:bodyPr wrap="square" lIns="0" tIns="0" rIns="0" bIns="0" rtlCol="0"/>
            <a:lstStyle/>
            <a:p>
              <a:endParaRPr/>
            </a:p>
          </p:txBody>
        </p:sp>
        <p:pic>
          <p:nvPicPr>
            <p:cNvPr id="303" name="object 303"/>
            <p:cNvPicPr/>
            <p:nvPr/>
          </p:nvPicPr>
          <p:blipFill>
            <a:blip r:embed="rId138"/>
            <a:stretch>
              <a:fillRect/>
            </a:stretch>
          </p:blipFill>
          <p:spPr>
            <a:xfrm>
              <a:off x="5485447" y="5873759"/>
              <a:ext cx="165566" cy="187166"/>
            </a:xfrm>
            <a:prstGeom prst="rect">
              <a:avLst/>
            </a:prstGeom>
          </p:spPr>
        </p:pic>
      </p:grpSp>
      <p:grpSp>
        <p:nvGrpSpPr>
          <p:cNvPr id="304" name="object 304"/>
          <p:cNvGrpSpPr/>
          <p:nvPr/>
        </p:nvGrpSpPr>
        <p:grpSpPr>
          <a:xfrm>
            <a:off x="5943431" y="5809130"/>
            <a:ext cx="702918" cy="252132"/>
            <a:chOff x="5791031" y="5809130"/>
            <a:chExt cx="702918" cy="252132"/>
          </a:xfrm>
        </p:grpSpPr>
        <p:pic>
          <p:nvPicPr>
            <p:cNvPr id="305" name="object 305"/>
            <p:cNvPicPr/>
            <p:nvPr/>
          </p:nvPicPr>
          <p:blipFill>
            <a:blip r:embed="rId139"/>
            <a:stretch>
              <a:fillRect/>
            </a:stretch>
          </p:blipFill>
          <p:spPr>
            <a:xfrm>
              <a:off x="5791031" y="5877793"/>
              <a:ext cx="145312" cy="183131"/>
            </a:xfrm>
            <a:prstGeom prst="rect">
              <a:avLst/>
            </a:prstGeom>
          </p:spPr>
        </p:pic>
        <p:pic>
          <p:nvPicPr>
            <p:cNvPr id="306" name="object 306"/>
            <p:cNvPicPr/>
            <p:nvPr/>
          </p:nvPicPr>
          <p:blipFill>
            <a:blip r:embed="rId140"/>
            <a:stretch>
              <a:fillRect/>
            </a:stretch>
          </p:blipFill>
          <p:spPr>
            <a:xfrm>
              <a:off x="5971307" y="5873759"/>
              <a:ext cx="149430" cy="187166"/>
            </a:xfrm>
            <a:prstGeom prst="rect">
              <a:avLst/>
            </a:prstGeom>
          </p:spPr>
        </p:pic>
        <p:pic>
          <p:nvPicPr>
            <p:cNvPr id="307" name="object 307"/>
            <p:cNvPicPr/>
            <p:nvPr/>
          </p:nvPicPr>
          <p:blipFill>
            <a:blip r:embed="rId141"/>
            <a:stretch>
              <a:fillRect/>
            </a:stretch>
          </p:blipFill>
          <p:spPr>
            <a:xfrm>
              <a:off x="6146286" y="5873759"/>
              <a:ext cx="165566" cy="187166"/>
            </a:xfrm>
            <a:prstGeom prst="rect">
              <a:avLst/>
            </a:prstGeom>
          </p:spPr>
        </p:pic>
        <p:sp>
          <p:nvSpPr>
            <p:cNvPr id="308" name="object 308"/>
            <p:cNvSpPr/>
            <p:nvPr/>
          </p:nvSpPr>
          <p:spPr>
            <a:xfrm>
              <a:off x="6338747" y="5809130"/>
              <a:ext cx="155201" cy="252132"/>
            </a:xfrm>
            <a:custGeom>
              <a:avLst/>
              <a:gdLst/>
              <a:ahLst/>
              <a:cxnLst/>
              <a:rect l="l" t="t" r="r" b="b"/>
              <a:pathLst>
                <a:path w="175895" h="285750">
                  <a:moveTo>
                    <a:pt x="142227" y="256317"/>
                  </a:moveTo>
                  <a:lnTo>
                    <a:pt x="90011" y="256317"/>
                  </a:lnTo>
                  <a:lnTo>
                    <a:pt x="100895" y="255174"/>
                  </a:lnTo>
                  <a:lnTo>
                    <a:pt x="110787" y="251745"/>
                  </a:lnTo>
                  <a:lnTo>
                    <a:pt x="140589" y="214967"/>
                  </a:lnTo>
                  <a:lnTo>
                    <a:pt x="144970" y="181546"/>
                  </a:lnTo>
                  <a:lnTo>
                    <a:pt x="143851" y="162377"/>
                  </a:lnTo>
                  <a:lnTo>
                    <a:pt x="128206" y="120586"/>
                  </a:lnTo>
                  <a:lnTo>
                    <a:pt x="88487" y="100679"/>
                  </a:lnTo>
                  <a:lnTo>
                    <a:pt x="141922" y="100679"/>
                  </a:lnTo>
                  <a:lnTo>
                    <a:pt x="141922" y="0"/>
                  </a:lnTo>
                  <a:lnTo>
                    <a:pt x="175450" y="0"/>
                  </a:lnTo>
                  <a:lnTo>
                    <a:pt x="175450" y="254793"/>
                  </a:lnTo>
                  <a:lnTo>
                    <a:pt x="143446" y="254793"/>
                  </a:lnTo>
                  <a:lnTo>
                    <a:pt x="142227" y="256317"/>
                  </a:lnTo>
                  <a:close/>
                </a:path>
                <a:path w="175895" h="285750">
                  <a:moveTo>
                    <a:pt x="86963" y="285369"/>
                  </a:moveTo>
                  <a:lnTo>
                    <a:pt x="42767" y="271557"/>
                  </a:lnTo>
                  <a:lnTo>
                    <a:pt x="10668" y="234981"/>
                  </a:lnTo>
                  <a:lnTo>
                    <a:pt x="595" y="194007"/>
                  </a:lnTo>
                  <a:lnTo>
                    <a:pt x="0" y="178498"/>
                  </a:lnTo>
                  <a:lnTo>
                    <a:pt x="571" y="163925"/>
                  </a:lnTo>
                  <a:lnTo>
                    <a:pt x="9144" y="123634"/>
                  </a:lnTo>
                  <a:lnTo>
                    <a:pt x="39719" y="85439"/>
                  </a:lnTo>
                  <a:lnTo>
                    <a:pt x="85439" y="73247"/>
                  </a:lnTo>
                  <a:lnTo>
                    <a:pt x="94297" y="73794"/>
                  </a:lnTo>
                  <a:lnTo>
                    <a:pt x="131433" y="89630"/>
                  </a:lnTo>
                  <a:lnTo>
                    <a:pt x="141922" y="100679"/>
                  </a:lnTo>
                  <a:lnTo>
                    <a:pt x="88487" y="100679"/>
                  </a:lnTo>
                  <a:lnTo>
                    <a:pt x="77604" y="102075"/>
                  </a:lnTo>
                  <a:lnTo>
                    <a:pt x="43505" y="131135"/>
                  </a:lnTo>
                  <a:lnTo>
                    <a:pt x="35147" y="178498"/>
                  </a:lnTo>
                  <a:lnTo>
                    <a:pt x="36266" y="196841"/>
                  </a:lnTo>
                  <a:lnTo>
                    <a:pt x="51911" y="238029"/>
                  </a:lnTo>
                  <a:lnTo>
                    <a:pt x="90011" y="256317"/>
                  </a:lnTo>
                  <a:lnTo>
                    <a:pt x="142227" y="256317"/>
                  </a:lnTo>
                  <a:lnTo>
                    <a:pt x="132906" y="267969"/>
                  </a:lnTo>
                  <a:lnTo>
                    <a:pt x="119776" y="277546"/>
                  </a:lnTo>
                  <a:lnTo>
                    <a:pt x="104361" y="283391"/>
                  </a:lnTo>
                  <a:lnTo>
                    <a:pt x="86963" y="285369"/>
                  </a:lnTo>
                  <a:close/>
                </a:path>
                <a:path w="175895" h="285750">
                  <a:moveTo>
                    <a:pt x="175450" y="280797"/>
                  </a:moveTo>
                  <a:lnTo>
                    <a:pt x="143446" y="280797"/>
                  </a:lnTo>
                  <a:lnTo>
                    <a:pt x="143446" y="254793"/>
                  </a:lnTo>
                  <a:lnTo>
                    <a:pt x="175450" y="254793"/>
                  </a:lnTo>
                  <a:lnTo>
                    <a:pt x="175450" y="280797"/>
                  </a:lnTo>
                  <a:close/>
                </a:path>
              </a:pathLst>
            </a:custGeom>
            <a:solidFill>
              <a:srgbClr val="000000"/>
            </a:solidFill>
          </p:spPr>
          <p:txBody>
            <a:bodyPr wrap="square" lIns="0" tIns="0" rIns="0" bIns="0" rtlCol="0"/>
            <a:lstStyle/>
            <a:p>
              <a:endParaRPr/>
            </a:p>
          </p:txBody>
        </p:sp>
      </p:grpSp>
      <p:sp>
        <p:nvSpPr>
          <p:cNvPr id="309" name="object 309"/>
          <p:cNvSpPr/>
          <p:nvPr/>
        </p:nvSpPr>
        <p:spPr>
          <a:xfrm>
            <a:off x="6702015" y="6021593"/>
            <a:ext cx="35299" cy="35299"/>
          </a:xfrm>
          <a:custGeom>
            <a:avLst/>
            <a:gdLst/>
            <a:ahLst/>
            <a:cxnLst/>
            <a:rect l="l" t="t" r="r" b="b"/>
            <a:pathLst>
              <a:path w="40004" h="40004">
                <a:moveTo>
                  <a:pt x="39623" y="39624"/>
                </a:moveTo>
                <a:lnTo>
                  <a:pt x="0" y="39624"/>
                </a:lnTo>
                <a:lnTo>
                  <a:pt x="0" y="0"/>
                </a:lnTo>
                <a:lnTo>
                  <a:pt x="39623" y="0"/>
                </a:lnTo>
                <a:lnTo>
                  <a:pt x="39623" y="39624"/>
                </a:lnTo>
                <a:close/>
              </a:path>
            </a:pathLst>
          </a:custGeom>
          <a:solidFill>
            <a:srgbClr val="000000"/>
          </a:solidFill>
        </p:spPr>
        <p:txBody>
          <a:bodyPr wrap="square" lIns="0" tIns="0" rIns="0" bIns="0" rtlCol="0"/>
          <a:lstStyle/>
          <a:p>
            <a:endParaRPr/>
          </a:p>
        </p:txBody>
      </p:sp>
      <p:sp>
        <p:nvSpPr>
          <p:cNvPr id="310" name="Slide Number Placeholder 309">
            <a:extLst>
              <a:ext uri="{FF2B5EF4-FFF2-40B4-BE49-F238E27FC236}">
                <a16:creationId xmlns:a16="http://schemas.microsoft.com/office/drawing/2014/main" id="{108B412A-6AEE-F942-EAA0-3F09D6EED53A}"/>
              </a:ext>
            </a:extLst>
          </p:cNvPr>
          <p:cNvSpPr>
            <a:spLocks noGrp="1"/>
          </p:cNvSpPr>
          <p:nvPr>
            <p:ph type="sldNum" sz="quarter" idx="7"/>
          </p:nvPr>
        </p:nvSpPr>
        <p:spPr/>
        <p:txBody>
          <a:bodyPr/>
          <a:lstStyle/>
          <a:p>
            <a:fld id="{B6F15528-21DE-4FAA-801E-634DDDAF4B2B}" type="slidenum">
              <a:rPr lang="en-US" smtClean="0"/>
              <a:t>85</a:t>
            </a:fld>
            <a:endParaRPr 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590746" y="312307"/>
            <a:ext cx="1370087" cy="307490"/>
            <a:chOff x="438346" y="312307"/>
            <a:chExt cx="1370087" cy="307490"/>
          </a:xfrm>
        </p:grpSpPr>
        <p:sp>
          <p:nvSpPr>
            <p:cNvPr id="6" name="object 6"/>
            <p:cNvSpPr/>
            <p:nvPr/>
          </p:nvSpPr>
          <p:spPr>
            <a:xfrm>
              <a:off x="438346" y="314997"/>
              <a:ext cx="312644" cy="304800"/>
            </a:xfrm>
            <a:custGeom>
              <a:avLst/>
              <a:gdLst/>
              <a:ahLst/>
              <a:cxnLst/>
              <a:rect l="l" t="t" r="r" b="b"/>
              <a:pathLst>
                <a:path w="354330" h="345440">
                  <a:moveTo>
                    <a:pt x="176879" y="344900"/>
                  </a:moveTo>
                  <a:lnTo>
                    <a:pt x="134848" y="341146"/>
                  </a:lnTo>
                  <a:lnTo>
                    <a:pt x="97809" y="329803"/>
                  </a:lnTo>
                  <a:lnTo>
                    <a:pt x="38100" y="283844"/>
                  </a:lnTo>
                  <a:lnTo>
                    <a:pt x="9334" y="231171"/>
                  </a:lnTo>
                  <a:lnTo>
                    <a:pt x="0" y="169354"/>
                  </a:lnTo>
                  <a:lnTo>
                    <a:pt x="3143" y="134192"/>
                  </a:lnTo>
                  <a:lnTo>
                    <a:pt x="28289" y="72404"/>
                  </a:lnTo>
                  <a:lnTo>
                    <a:pt x="76921" y="24726"/>
                  </a:lnTo>
                  <a:lnTo>
                    <a:pt x="138682" y="1372"/>
                  </a:lnTo>
                  <a:lnTo>
                    <a:pt x="173831" y="0"/>
                  </a:lnTo>
                  <a:lnTo>
                    <a:pt x="211916" y="1372"/>
                  </a:lnTo>
                  <a:lnTo>
                    <a:pt x="246126" y="9763"/>
                  </a:lnTo>
                  <a:lnTo>
                    <a:pt x="257481" y="15335"/>
                  </a:lnTo>
                  <a:lnTo>
                    <a:pt x="176879" y="15335"/>
                  </a:lnTo>
                  <a:lnTo>
                    <a:pt x="155448" y="18216"/>
                  </a:lnTo>
                  <a:lnTo>
                    <a:pt x="121158" y="41695"/>
                  </a:lnTo>
                  <a:lnTo>
                    <a:pt x="99417" y="83168"/>
                  </a:lnTo>
                  <a:lnTo>
                    <a:pt x="89654" y="138097"/>
                  </a:lnTo>
                  <a:lnTo>
                    <a:pt x="88554" y="173926"/>
                  </a:lnTo>
                  <a:lnTo>
                    <a:pt x="90249" y="212167"/>
                  </a:lnTo>
                  <a:lnTo>
                    <a:pt x="105203" y="275660"/>
                  </a:lnTo>
                  <a:lnTo>
                    <a:pt x="130373" y="311086"/>
                  </a:lnTo>
                  <a:lnTo>
                    <a:pt x="176879" y="326517"/>
                  </a:lnTo>
                  <a:lnTo>
                    <a:pt x="261136" y="326517"/>
                  </a:lnTo>
                  <a:lnTo>
                    <a:pt x="257365" y="328850"/>
                  </a:lnTo>
                  <a:lnTo>
                    <a:pt x="219845" y="340884"/>
                  </a:lnTo>
                  <a:lnTo>
                    <a:pt x="176879" y="344900"/>
                  </a:lnTo>
                  <a:close/>
                </a:path>
                <a:path w="354330" h="345440">
                  <a:moveTo>
                    <a:pt x="261136" y="326517"/>
                  </a:moveTo>
                  <a:lnTo>
                    <a:pt x="176879" y="326517"/>
                  </a:lnTo>
                  <a:lnTo>
                    <a:pt x="188959" y="325897"/>
                  </a:lnTo>
                  <a:lnTo>
                    <a:pt x="200013" y="323850"/>
                  </a:lnTo>
                  <a:lnTo>
                    <a:pt x="238125" y="293751"/>
                  </a:lnTo>
                  <a:lnTo>
                    <a:pt x="258294" y="245640"/>
                  </a:lnTo>
                  <a:lnTo>
                    <a:pt x="264480" y="201415"/>
                  </a:lnTo>
                  <a:lnTo>
                    <a:pt x="265366" y="173926"/>
                  </a:lnTo>
                  <a:lnTo>
                    <a:pt x="264533" y="143016"/>
                  </a:lnTo>
                  <a:lnTo>
                    <a:pt x="258294" y="93733"/>
                  </a:lnTo>
                  <a:lnTo>
                    <a:pt x="238315" y="47339"/>
                  </a:lnTo>
                  <a:lnTo>
                    <a:pt x="200775" y="18764"/>
                  </a:lnTo>
                  <a:lnTo>
                    <a:pt x="176879" y="15335"/>
                  </a:lnTo>
                  <a:lnTo>
                    <a:pt x="257481" y="15335"/>
                  </a:lnTo>
                  <a:lnTo>
                    <a:pt x="303561" y="45815"/>
                  </a:lnTo>
                  <a:lnTo>
                    <a:pt x="341280" y="101869"/>
                  </a:lnTo>
                  <a:lnTo>
                    <a:pt x="353853" y="169354"/>
                  </a:lnTo>
                  <a:lnTo>
                    <a:pt x="351567" y="200295"/>
                  </a:lnTo>
                  <a:lnTo>
                    <a:pt x="344709" y="229076"/>
                  </a:lnTo>
                  <a:lnTo>
                    <a:pt x="333279" y="255856"/>
                  </a:lnTo>
                  <a:lnTo>
                    <a:pt x="317277" y="280797"/>
                  </a:lnTo>
                  <a:lnTo>
                    <a:pt x="289741" y="308815"/>
                  </a:lnTo>
                  <a:lnTo>
                    <a:pt x="261136" y="326517"/>
                  </a:lnTo>
                  <a:close/>
                </a:path>
              </a:pathLst>
            </a:custGeom>
            <a:solidFill>
              <a:srgbClr val="006633"/>
            </a:solidFill>
          </p:spPr>
          <p:txBody>
            <a:bodyPr wrap="square" lIns="0" tIns="0" rIns="0" bIns="0" rtlCol="0"/>
            <a:lstStyle/>
            <a:p>
              <a:endParaRPr/>
            </a:p>
          </p:txBody>
        </p:sp>
        <p:pic>
          <p:nvPicPr>
            <p:cNvPr id="7" name="object 7"/>
            <p:cNvPicPr/>
            <p:nvPr/>
          </p:nvPicPr>
          <p:blipFill>
            <a:blip r:embed="rId2"/>
            <a:stretch>
              <a:fillRect/>
            </a:stretch>
          </p:blipFill>
          <p:spPr>
            <a:xfrm>
              <a:off x="784187" y="403916"/>
              <a:ext cx="218094" cy="208597"/>
            </a:xfrm>
            <a:prstGeom prst="rect">
              <a:avLst/>
            </a:prstGeom>
          </p:spPr>
        </p:pic>
        <p:sp>
          <p:nvSpPr>
            <p:cNvPr id="8" name="object 8"/>
            <p:cNvSpPr/>
            <p:nvPr/>
          </p:nvSpPr>
          <p:spPr>
            <a:xfrm>
              <a:off x="1029595" y="488128"/>
              <a:ext cx="127747" cy="45943"/>
            </a:xfrm>
            <a:custGeom>
              <a:avLst/>
              <a:gdLst/>
              <a:ahLst/>
              <a:cxnLst/>
              <a:rect l="l" t="t" r="r" b="b"/>
              <a:pathLst>
                <a:path w="144780" h="52069">
                  <a:moveTo>
                    <a:pt x="144779" y="51815"/>
                  </a:moveTo>
                  <a:lnTo>
                    <a:pt x="0" y="51815"/>
                  </a:lnTo>
                  <a:lnTo>
                    <a:pt x="0" y="0"/>
                  </a:lnTo>
                  <a:lnTo>
                    <a:pt x="144779" y="0"/>
                  </a:lnTo>
                  <a:lnTo>
                    <a:pt x="144779" y="51815"/>
                  </a:lnTo>
                  <a:close/>
                </a:path>
              </a:pathLst>
            </a:custGeom>
            <a:solidFill>
              <a:srgbClr val="006633"/>
            </a:solidFill>
          </p:spPr>
          <p:txBody>
            <a:bodyPr wrap="square" lIns="0" tIns="0" rIns="0" bIns="0" rtlCol="0"/>
            <a:lstStyle/>
            <a:p>
              <a:endParaRPr/>
            </a:p>
          </p:txBody>
        </p:sp>
        <p:pic>
          <p:nvPicPr>
            <p:cNvPr id="9" name="object 9"/>
            <p:cNvPicPr/>
            <p:nvPr/>
          </p:nvPicPr>
          <p:blipFill>
            <a:blip r:embed="rId3"/>
            <a:stretch>
              <a:fillRect/>
            </a:stretch>
          </p:blipFill>
          <p:spPr>
            <a:xfrm>
              <a:off x="1186675" y="403916"/>
              <a:ext cx="139933" cy="215404"/>
            </a:xfrm>
            <a:prstGeom prst="rect">
              <a:avLst/>
            </a:prstGeom>
          </p:spPr>
        </p:pic>
        <p:sp>
          <p:nvSpPr>
            <p:cNvPr id="10" name="object 10"/>
            <p:cNvSpPr/>
            <p:nvPr/>
          </p:nvSpPr>
          <p:spPr>
            <a:xfrm>
              <a:off x="1354925" y="312307"/>
              <a:ext cx="259976" cy="304800"/>
            </a:xfrm>
            <a:custGeom>
              <a:avLst/>
              <a:gdLst/>
              <a:ahLst/>
              <a:cxnLst/>
              <a:rect l="l" t="t" r="r" b="b"/>
              <a:pathLst>
                <a:path w="294639" h="345440">
                  <a:moveTo>
                    <a:pt x="99060" y="38201"/>
                  </a:moveTo>
                  <a:lnTo>
                    <a:pt x="75819" y="2489"/>
                  </a:lnTo>
                  <a:lnTo>
                    <a:pt x="60960" y="0"/>
                  </a:lnTo>
                  <a:lnTo>
                    <a:pt x="53479" y="596"/>
                  </a:lnTo>
                  <a:lnTo>
                    <a:pt x="23698" y="30480"/>
                  </a:lnTo>
                  <a:lnTo>
                    <a:pt x="22860" y="38201"/>
                  </a:lnTo>
                  <a:lnTo>
                    <a:pt x="23698" y="45681"/>
                  </a:lnTo>
                  <a:lnTo>
                    <a:pt x="53479" y="74180"/>
                  </a:lnTo>
                  <a:lnTo>
                    <a:pt x="60960" y="74777"/>
                  </a:lnTo>
                  <a:lnTo>
                    <a:pt x="68681" y="74180"/>
                  </a:lnTo>
                  <a:lnTo>
                    <a:pt x="98463" y="45034"/>
                  </a:lnTo>
                  <a:lnTo>
                    <a:pt x="99060" y="38201"/>
                  </a:lnTo>
                  <a:close/>
                </a:path>
                <a:path w="294639" h="345440">
                  <a:moveTo>
                    <a:pt x="123545" y="332613"/>
                  </a:moveTo>
                  <a:lnTo>
                    <a:pt x="96316" y="304431"/>
                  </a:lnTo>
                  <a:lnTo>
                    <a:pt x="96012" y="293001"/>
                  </a:lnTo>
                  <a:lnTo>
                    <a:pt x="96012" y="111455"/>
                  </a:lnTo>
                  <a:lnTo>
                    <a:pt x="0" y="111455"/>
                  </a:lnTo>
                  <a:lnTo>
                    <a:pt x="0" y="120599"/>
                  </a:lnTo>
                  <a:lnTo>
                    <a:pt x="10668" y="120599"/>
                  </a:lnTo>
                  <a:lnTo>
                    <a:pt x="18288" y="123647"/>
                  </a:lnTo>
                  <a:lnTo>
                    <a:pt x="27432" y="158699"/>
                  </a:lnTo>
                  <a:lnTo>
                    <a:pt x="27432" y="293001"/>
                  </a:lnTo>
                  <a:lnTo>
                    <a:pt x="9144" y="331089"/>
                  </a:lnTo>
                  <a:lnTo>
                    <a:pt x="0" y="332613"/>
                  </a:lnTo>
                  <a:lnTo>
                    <a:pt x="0" y="340245"/>
                  </a:lnTo>
                  <a:lnTo>
                    <a:pt x="123545" y="340245"/>
                  </a:lnTo>
                  <a:lnTo>
                    <a:pt x="123545" y="332613"/>
                  </a:lnTo>
                  <a:close/>
                </a:path>
                <a:path w="294639" h="345440">
                  <a:moveTo>
                    <a:pt x="294322" y="111442"/>
                  </a:moveTo>
                  <a:lnTo>
                    <a:pt x="239458" y="111442"/>
                  </a:lnTo>
                  <a:lnTo>
                    <a:pt x="239458" y="27533"/>
                  </a:lnTo>
                  <a:lnTo>
                    <a:pt x="231838" y="27533"/>
                  </a:lnTo>
                  <a:lnTo>
                    <a:pt x="203898" y="68249"/>
                  </a:lnTo>
                  <a:lnTo>
                    <a:pt x="169265" y="103784"/>
                  </a:lnTo>
                  <a:lnTo>
                    <a:pt x="140309" y="126682"/>
                  </a:lnTo>
                  <a:lnTo>
                    <a:pt x="140309" y="135826"/>
                  </a:lnTo>
                  <a:lnTo>
                    <a:pt x="170789" y="135826"/>
                  </a:lnTo>
                  <a:lnTo>
                    <a:pt x="170789" y="259372"/>
                  </a:lnTo>
                  <a:lnTo>
                    <a:pt x="170980" y="289179"/>
                  </a:lnTo>
                  <a:lnTo>
                    <a:pt x="184950" y="325755"/>
                  </a:lnTo>
                  <a:lnTo>
                    <a:pt x="218770" y="344055"/>
                  </a:lnTo>
                  <a:lnTo>
                    <a:pt x="228790" y="344906"/>
                  </a:lnTo>
                  <a:lnTo>
                    <a:pt x="249961" y="341795"/>
                  </a:lnTo>
                  <a:lnTo>
                    <a:pt x="267843" y="332663"/>
                  </a:lnTo>
                  <a:lnTo>
                    <a:pt x="282587" y="317817"/>
                  </a:lnTo>
                  <a:lnTo>
                    <a:pt x="294322" y="297561"/>
                  </a:lnTo>
                  <a:lnTo>
                    <a:pt x="286702" y="291465"/>
                  </a:lnTo>
                  <a:lnTo>
                    <a:pt x="279577" y="302348"/>
                  </a:lnTo>
                  <a:lnTo>
                    <a:pt x="272034" y="309943"/>
                  </a:lnTo>
                  <a:lnTo>
                    <a:pt x="264198" y="314401"/>
                  </a:lnTo>
                  <a:lnTo>
                    <a:pt x="256222" y="315849"/>
                  </a:lnTo>
                  <a:lnTo>
                    <a:pt x="253174" y="315849"/>
                  </a:lnTo>
                  <a:lnTo>
                    <a:pt x="239458" y="135826"/>
                  </a:lnTo>
                  <a:lnTo>
                    <a:pt x="294322" y="135826"/>
                  </a:lnTo>
                  <a:lnTo>
                    <a:pt x="294322" y="11144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1638916" y="403916"/>
              <a:ext cx="169517" cy="215404"/>
            </a:xfrm>
            <a:prstGeom prst="rect">
              <a:avLst/>
            </a:prstGeom>
          </p:spPr>
        </p:pic>
      </p:grpSp>
      <p:grpSp>
        <p:nvGrpSpPr>
          <p:cNvPr id="12" name="object 12"/>
          <p:cNvGrpSpPr/>
          <p:nvPr/>
        </p:nvGrpSpPr>
        <p:grpSpPr>
          <a:xfrm>
            <a:off x="2095473" y="312308"/>
            <a:ext cx="1895026" cy="397529"/>
            <a:chOff x="1943072" y="312307"/>
            <a:chExt cx="1895026" cy="397529"/>
          </a:xfrm>
        </p:grpSpPr>
        <p:sp>
          <p:nvSpPr>
            <p:cNvPr id="13" name="object 13"/>
            <p:cNvSpPr/>
            <p:nvPr/>
          </p:nvSpPr>
          <p:spPr>
            <a:xfrm>
              <a:off x="1943072" y="319031"/>
              <a:ext cx="328893" cy="293594"/>
            </a:xfrm>
            <a:custGeom>
              <a:avLst/>
              <a:gdLst/>
              <a:ahLst/>
              <a:cxnLst/>
              <a:rect l="l" t="t" r="r" b="b"/>
              <a:pathLst>
                <a:path w="372744" h="332740">
                  <a:moveTo>
                    <a:pt x="372141" y="332613"/>
                  </a:moveTo>
                  <a:lnTo>
                    <a:pt x="198310" y="332613"/>
                  </a:lnTo>
                  <a:lnTo>
                    <a:pt x="198310" y="323469"/>
                  </a:lnTo>
                  <a:lnTo>
                    <a:pt x="219646" y="323469"/>
                  </a:lnTo>
                  <a:lnTo>
                    <a:pt x="227266" y="321945"/>
                  </a:lnTo>
                  <a:lnTo>
                    <a:pt x="231838" y="318897"/>
                  </a:lnTo>
                  <a:lnTo>
                    <a:pt x="236410" y="317373"/>
                  </a:lnTo>
                  <a:lnTo>
                    <a:pt x="239458" y="312801"/>
                  </a:lnTo>
                  <a:lnTo>
                    <a:pt x="245554" y="276225"/>
                  </a:lnTo>
                  <a:lnTo>
                    <a:pt x="245554" y="172497"/>
                  </a:lnTo>
                  <a:lnTo>
                    <a:pt x="128111" y="172497"/>
                  </a:lnTo>
                  <a:lnTo>
                    <a:pt x="128135" y="287655"/>
                  </a:lnTo>
                  <a:lnTo>
                    <a:pt x="141827" y="318897"/>
                  </a:lnTo>
                  <a:lnTo>
                    <a:pt x="146399" y="321945"/>
                  </a:lnTo>
                  <a:lnTo>
                    <a:pt x="154019" y="323469"/>
                  </a:lnTo>
                  <a:lnTo>
                    <a:pt x="175355" y="323469"/>
                  </a:lnTo>
                  <a:lnTo>
                    <a:pt x="175355" y="332613"/>
                  </a:lnTo>
                  <a:lnTo>
                    <a:pt x="0" y="332613"/>
                  </a:lnTo>
                  <a:lnTo>
                    <a:pt x="0" y="323469"/>
                  </a:lnTo>
                  <a:lnTo>
                    <a:pt x="21336" y="323469"/>
                  </a:lnTo>
                  <a:lnTo>
                    <a:pt x="28956" y="321945"/>
                  </a:lnTo>
                  <a:lnTo>
                    <a:pt x="35052" y="318897"/>
                  </a:lnTo>
                  <a:lnTo>
                    <a:pt x="39624" y="317373"/>
                  </a:lnTo>
                  <a:lnTo>
                    <a:pt x="42672" y="312801"/>
                  </a:lnTo>
                  <a:lnTo>
                    <a:pt x="44196" y="306705"/>
                  </a:lnTo>
                  <a:lnTo>
                    <a:pt x="45315" y="303014"/>
                  </a:lnTo>
                  <a:lnTo>
                    <a:pt x="46291" y="296608"/>
                  </a:lnTo>
                  <a:lnTo>
                    <a:pt x="46982" y="287631"/>
                  </a:lnTo>
                  <a:lnTo>
                    <a:pt x="47244" y="276225"/>
                  </a:lnTo>
                  <a:lnTo>
                    <a:pt x="47244" y="56483"/>
                  </a:lnTo>
                  <a:lnTo>
                    <a:pt x="39624" y="16859"/>
                  </a:lnTo>
                  <a:lnTo>
                    <a:pt x="21336" y="9239"/>
                  </a:lnTo>
                  <a:lnTo>
                    <a:pt x="0" y="9239"/>
                  </a:lnTo>
                  <a:lnTo>
                    <a:pt x="0" y="0"/>
                  </a:lnTo>
                  <a:lnTo>
                    <a:pt x="175355" y="0"/>
                  </a:lnTo>
                  <a:lnTo>
                    <a:pt x="175355" y="9239"/>
                  </a:lnTo>
                  <a:lnTo>
                    <a:pt x="154019" y="9239"/>
                  </a:lnTo>
                  <a:lnTo>
                    <a:pt x="146399" y="10763"/>
                  </a:lnTo>
                  <a:lnTo>
                    <a:pt x="128111" y="56483"/>
                  </a:lnTo>
                  <a:lnTo>
                    <a:pt x="128111" y="151066"/>
                  </a:lnTo>
                  <a:lnTo>
                    <a:pt x="245554" y="151066"/>
                  </a:lnTo>
                  <a:lnTo>
                    <a:pt x="245554" y="56483"/>
                  </a:lnTo>
                  <a:lnTo>
                    <a:pt x="231838" y="13811"/>
                  </a:lnTo>
                  <a:lnTo>
                    <a:pt x="218122" y="9239"/>
                  </a:lnTo>
                  <a:lnTo>
                    <a:pt x="198310" y="9239"/>
                  </a:lnTo>
                  <a:lnTo>
                    <a:pt x="198310" y="0"/>
                  </a:lnTo>
                  <a:lnTo>
                    <a:pt x="372141" y="0"/>
                  </a:lnTo>
                  <a:lnTo>
                    <a:pt x="372141" y="9239"/>
                  </a:lnTo>
                  <a:lnTo>
                    <a:pt x="352329" y="9239"/>
                  </a:lnTo>
                  <a:lnTo>
                    <a:pt x="344709" y="10763"/>
                  </a:lnTo>
                  <a:lnTo>
                    <a:pt x="325159" y="45077"/>
                  </a:lnTo>
                  <a:lnTo>
                    <a:pt x="324897" y="56483"/>
                  </a:lnTo>
                  <a:lnTo>
                    <a:pt x="324897" y="276225"/>
                  </a:lnTo>
                  <a:lnTo>
                    <a:pt x="338613" y="318897"/>
                  </a:lnTo>
                  <a:lnTo>
                    <a:pt x="352329" y="323469"/>
                  </a:lnTo>
                  <a:lnTo>
                    <a:pt x="372141" y="323469"/>
                  </a:lnTo>
                  <a:lnTo>
                    <a:pt x="372141" y="332613"/>
                  </a:lnTo>
                  <a:close/>
                </a:path>
              </a:pathLst>
            </a:custGeom>
            <a:solidFill>
              <a:srgbClr val="006633"/>
            </a:solidFill>
          </p:spPr>
          <p:txBody>
            <a:bodyPr wrap="square" lIns="0" tIns="0" rIns="0" bIns="0" rtlCol="0"/>
            <a:lstStyle/>
            <a:p>
              <a:endParaRPr/>
            </a:p>
          </p:txBody>
        </p:sp>
        <p:pic>
          <p:nvPicPr>
            <p:cNvPr id="14" name="object 14"/>
            <p:cNvPicPr/>
            <p:nvPr/>
          </p:nvPicPr>
          <p:blipFill>
            <a:blip r:embed="rId5"/>
            <a:stretch>
              <a:fillRect/>
            </a:stretch>
          </p:blipFill>
          <p:spPr>
            <a:xfrm>
              <a:off x="2302480" y="403915"/>
              <a:ext cx="195114" cy="212715"/>
            </a:xfrm>
            <a:prstGeom prst="rect">
              <a:avLst/>
            </a:prstGeom>
          </p:spPr>
        </p:pic>
        <p:pic>
          <p:nvPicPr>
            <p:cNvPr id="15" name="object 15"/>
            <p:cNvPicPr/>
            <p:nvPr/>
          </p:nvPicPr>
          <p:blipFill>
            <a:blip r:embed="rId6"/>
            <a:stretch>
              <a:fillRect/>
            </a:stretch>
          </p:blipFill>
          <p:spPr>
            <a:xfrm>
              <a:off x="2524489" y="403915"/>
              <a:ext cx="219355" cy="208597"/>
            </a:xfrm>
            <a:prstGeom prst="rect">
              <a:avLst/>
            </a:prstGeom>
          </p:spPr>
        </p:pic>
        <p:sp>
          <p:nvSpPr>
            <p:cNvPr id="16" name="object 16"/>
            <p:cNvSpPr/>
            <p:nvPr/>
          </p:nvSpPr>
          <p:spPr>
            <a:xfrm>
              <a:off x="2777534" y="312307"/>
              <a:ext cx="479612" cy="307041"/>
            </a:xfrm>
            <a:custGeom>
              <a:avLst/>
              <a:gdLst/>
              <a:ahLst/>
              <a:cxnLst/>
              <a:rect l="l" t="t" r="r" b="b"/>
              <a:pathLst>
                <a:path w="543560" h="347980">
                  <a:moveTo>
                    <a:pt x="248602" y="320421"/>
                  </a:moveTo>
                  <a:lnTo>
                    <a:pt x="239458" y="320421"/>
                  </a:lnTo>
                  <a:lnTo>
                    <a:pt x="233362" y="318897"/>
                  </a:lnTo>
                  <a:lnTo>
                    <a:pt x="230314" y="315861"/>
                  </a:lnTo>
                  <a:lnTo>
                    <a:pt x="225742" y="312813"/>
                  </a:lnTo>
                  <a:lnTo>
                    <a:pt x="224980" y="311277"/>
                  </a:lnTo>
                  <a:lnTo>
                    <a:pt x="224218" y="309753"/>
                  </a:lnTo>
                  <a:lnTo>
                    <a:pt x="222694" y="303657"/>
                  </a:lnTo>
                  <a:lnTo>
                    <a:pt x="221818" y="299948"/>
                  </a:lnTo>
                  <a:lnTo>
                    <a:pt x="221361" y="293370"/>
                  </a:lnTo>
                  <a:lnTo>
                    <a:pt x="221195" y="283946"/>
                  </a:lnTo>
                  <a:lnTo>
                    <a:pt x="221170" y="132778"/>
                  </a:lnTo>
                  <a:lnTo>
                    <a:pt x="221170" y="7620"/>
                  </a:lnTo>
                  <a:lnTo>
                    <a:pt x="118973" y="7620"/>
                  </a:lnTo>
                  <a:lnTo>
                    <a:pt x="118973" y="18389"/>
                  </a:lnTo>
                  <a:lnTo>
                    <a:pt x="137261" y="18389"/>
                  </a:lnTo>
                  <a:lnTo>
                    <a:pt x="140309" y="21437"/>
                  </a:lnTo>
                  <a:lnTo>
                    <a:pt x="152501" y="64109"/>
                  </a:lnTo>
                  <a:lnTo>
                    <a:pt x="152501" y="132778"/>
                  </a:lnTo>
                  <a:lnTo>
                    <a:pt x="152501" y="163258"/>
                  </a:lnTo>
                  <a:lnTo>
                    <a:pt x="152438" y="283946"/>
                  </a:lnTo>
                  <a:lnTo>
                    <a:pt x="121640" y="316636"/>
                  </a:lnTo>
                  <a:lnTo>
                    <a:pt x="111353" y="318897"/>
                  </a:lnTo>
                  <a:lnTo>
                    <a:pt x="105257" y="318897"/>
                  </a:lnTo>
                  <a:lnTo>
                    <a:pt x="77724" y="283845"/>
                  </a:lnTo>
                  <a:lnTo>
                    <a:pt x="71945" y="238556"/>
                  </a:lnTo>
                  <a:lnTo>
                    <a:pt x="71628" y="218224"/>
                  </a:lnTo>
                  <a:lnTo>
                    <a:pt x="71945" y="199948"/>
                  </a:lnTo>
                  <a:lnTo>
                    <a:pt x="77724" y="160210"/>
                  </a:lnTo>
                  <a:lnTo>
                    <a:pt x="102209" y="128206"/>
                  </a:lnTo>
                  <a:lnTo>
                    <a:pt x="106781" y="128206"/>
                  </a:lnTo>
                  <a:lnTo>
                    <a:pt x="119926" y="130479"/>
                  </a:lnTo>
                  <a:lnTo>
                    <a:pt x="131927" y="137160"/>
                  </a:lnTo>
                  <a:lnTo>
                    <a:pt x="142786" y="148145"/>
                  </a:lnTo>
                  <a:lnTo>
                    <a:pt x="152501" y="163258"/>
                  </a:lnTo>
                  <a:lnTo>
                    <a:pt x="152501" y="132778"/>
                  </a:lnTo>
                  <a:lnTo>
                    <a:pt x="118186" y="107683"/>
                  </a:lnTo>
                  <a:lnTo>
                    <a:pt x="96113" y="103822"/>
                  </a:lnTo>
                  <a:lnTo>
                    <a:pt x="82867" y="104711"/>
                  </a:lnTo>
                  <a:lnTo>
                    <a:pt x="47244" y="119062"/>
                  </a:lnTo>
                  <a:lnTo>
                    <a:pt x="19392" y="149504"/>
                  </a:lnTo>
                  <a:lnTo>
                    <a:pt x="3238" y="194589"/>
                  </a:lnTo>
                  <a:lnTo>
                    <a:pt x="0" y="230416"/>
                  </a:lnTo>
                  <a:lnTo>
                    <a:pt x="1168" y="252437"/>
                  </a:lnTo>
                  <a:lnTo>
                    <a:pt x="10934" y="291363"/>
                  </a:lnTo>
                  <a:lnTo>
                    <a:pt x="34417" y="325374"/>
                  </a:lnTo>
                  <a:lnTo>
                    <a:pt x="69329" y="345389"/>
                  </a:lnTo>
                  <a:lnTo>
                    <a:pt x="89916" y="347954"/>
                  </a:lnTo>
                  <a:lnTo>
                    <a:pt x="98602" y="347408"/>
                  </a:lnTo>
                  <a:lnTo>
                    <a:pt x="135356" y="329184"/>
                  </a:lnTo>
                  <a:lnTo>
                    <a:pt x="145516" y="318897"/>
                  </a:lnTo>
                  <a:lnTo>
                    <a:pt x="152501" y="311277"/>
                  </a:lnTo>
                  <a:lnTo>
                    <a:pt x="152501" y="347954"/>
                  </a:lnTo>
                  <a:lnTo>
                    <a:pt x="248602" y="329565"/>
                  </a:lnTo>
                  <a:lnTo>
                    <a:pt x="248602" y="320421"/>
                  </a:lnTo>
                  <a:close/>
                </a:path>
                <a:path w="543560" h="347980">
                  <a:moveTo>
                    <a:pt x="399681" y="332613"/>
                  </a:moveTo>
                  <a:lnTo>
                    <a:pt x="372452" y="304419"/>
                  </a:lnTo>
                  <a:lnTo>
                    <a:pt x="372148" y="292989"/>
                  </a:lnTo>
                  <a:lnTo>
                    <a:pt x="372148" y="7620"/>
                  </a:lnTo>
                  <a:lnTo>
                    <a:pt x="276136" y="7620"/>
                  </a:lnTo>
                  <a:lnTo>
                    <a:pt x="276136" y="16764"/>
                  </a:lnTo>
                  <a:lnTo>
                    <a:pt x="286804" y="16764"/>
                  </a:lnTo>
                  <a:lnTo>
                    <a:pt x="292900" y="19812"/>
                  </a:lnTo>
                  <a:lnTo>
                    <a:pt x="303568" y="54965"/>
                  </a:lnTo>
                  <a:lnTo>
                    <a:pt x="303568" y="292989"/>
                  </a:lnTo>
                  <a:lnTo>
                    <a:pt x="292900" y="329565"/>
                  </a:lnTo>
                  <a:lnTo>
                    <a:pt x="276136" y="332613"/>
                  </a:lnTo>
                  <a:lnTo>
                    <a:pt x="276136" y="340233"/>
                  </a:lnTo>
                  <a:lnTo>
                    <a:pt x="399681" y="340233"/>
                  </a:lnTo>
                  <a:lnTo>
                    <a:pt x="399681" y="332613"/>
                  </a:lnTo>
                  <a:close/>
                </a:path>
                <a:path w="543560" h="347980">
                  <a:moveTo>
                    <a:pt x="518541" y="38201"/>
                  </a:moveTo>
                  <a:lnTo>
                    <a:pt x="495300" y="2489"/>
                  </a:lnTo>
                  <a:lnTo>
                    <a:pt x="480441" y="0"/>
                  </a:lnTo>
                  <a:lnTo>
                    <a:pt x="472757" y="596"/>
                  </a:lnTo>
                  <a:lnTo>
                    <a:pt x="443179" y="30480"/>
                  </a:lnTo>
                  <a:lnTo>
                    <a:pt x="442341" y="38201"/>
                  </a:lnTo>
                  <a:lnTo>
                    <a:pt x="443179" y="45681"/>
                  </a:lnTo>
                  <a:lnTo>
                    <a:pt x="472757" y="74180"/>
                  </a:lnTo>
                  <a:lnTo>
                    <a:pt x="480441" y="74777"/>
                  </a:lnTo>
                  <a:lnTo>
                    <a:pt x="488162" y="74180"/>
                  </a:lnTo>
                  <a:lnTo>
                    <a:pt x="517956" y="45034"/>
                  </a:lnTo>
                  <a:lnTo>
                    <a:pt x="518541" y="38201"/>
                  </a:lnTo>
                  <a:close/>
                </a:path>
                <a:path w="543560" h="347980">
                  <a:moveTo>
                    <a:pt x="543026" y="332613"/>
                  </a:moveTo>
                  <a:lnTo>
                    <a:pt x="515810" y="304431"/>
                  </a:lnTo>
                  <a:lnTo>
                    <a:pt x="515493" y="293001"/>
                  </a:lnTo>
                  <a:lnTo>
                    <a:pt x="515493" y="111455"/>
                  </a:lnTo>
                  <a:lnTo>
                    <a:pt x="419481" y="111455"/>
                  </a:lnTo>
                  <a:lnTo>
                    <a:pt x="419481" y="120599"/>
                  </a:lnTo>
                  <a:lnTo>
                    <a:pt x="430149" y="120599"/>
                  </a:lnTo>
                  <a:lnTo>
                    <a:pt x="437769" y="123647"/>
                  </a:lnTo>
                  <a:lnTo>
                    <a:pt x="446913" y="158699"/>
                  </a:lnTo>
                  <a:lnTo>
                    <a:pt x="446913" y="293001"/>
                  </a:lnTo>
                  <a:lnTo>
                    <a:pt x="428625" y="331089"/>
                  </a:lnTo>
                  <a:lnTo>
                    <a:pt x="419481" y="332613"/>
                  </a:lnTo>
                  <a:lnTo>
                    <a:pt x="419481" y="340245"/>
                  </a:lnTo>
                  <a:lnTo>
                    <a:pt x="543026" y="340245"/>
                  </a:lnTo>
                  <a:lnTo>
                    <a:pt x="543026" y="332613"/>
                  </a:lnTo>
                  <a:close/>
                </a:path>
              </a:pathLst>
            </a:custGeom>
            <a:solidFill>
              <a:srgbClr val="006633"/>
            </a:solidFill>
          </p:spPr>
          <p:txBody>
            <a:bodyPr wrap="square" lIns="0" tIns="0" rIns="0" bIns="0" rtlCol="0"/>
            <a:lstStyle/>
            <a:p>
              <a:endParaRPr/>
            </a:p>
          </p:txBody>
        </p:sp>
        <p:pic>
          <p:nvPicPr>
            <p:cNvPr id="17" name="object 17"/>
            <p:cNvPicPr/>
            <p:nvPr/>
          </p:nvPicPr>
          <p:blipFill>
            <a:blip r:embed="rId7"/>
            <a:stretch>
              <a:fillRect/>
            </a:stretch>
          </p:blipFill>
          <p:spPr>
            <a:xfrm>
              <a:off x="3279541" y="403915"/>
              <a:ext cx="219355" cy="208597"/>
            </a:xfrm>
            <a:prstGeom prst="rect">
              <a:avLst/>
            </a:prstGeom>
          </p:spPr>
        </p:pic>
        <p:sp>
          <p:nvSpPr>
            <p:cNvPr id="18" name="object 18"/>
            <p:cNvSpPr/>
            <p:nvPr/>
          </p:nvSpPr>
          <p:spPr>
            <a:xfrm>
              <a:off x="3532598" y="403916"/>
              <a:ext cx="198344" cy="305921"/>
            </a:xfrm>
            <a:custGeom>
              <a:avLst/>
              <a:gdLst/>
              <a:ahLst/>
              <a:cxnLst/>
              <a:rect l="l" t="t" r="r" b="b"/>
              <a:pathLst>
                <a:path w="224789" h="346709">
                  <a:moveTo>
                    <a:pt x="103727" y="346329"/>
                  </a:moveTo>
                  <a:lnTo>
                    <a:pt x="60342" y="342471"/>
                  </a:lnTo>
                  <a:lnTo>
                    <a:pt x="17240" y="328017"/>
                  </a:lnTo>
                  <a:lnTo>
                    <a:pt x="0" y="308133"/>
                  </a:lnTo>
                  <a:lnTo>
                    <a:pt x="0" y="292893"/>
                  </a:lnTo>
                  <a:lnTo>
                    <a:pt x="39624" y="265461"/>
                  </a:lnTo>
                  <a:lnTo>
                    <a:pt x="25622" y="256612"/>
                  </a:lnTo>
                  <a:lnTo>
                    <a:pt x="15621" y="246173"/>
                  </a:lnTo>
                  <a:lnTo>
                    <a:pt x="9620" y="234306"/>
                  </a:lnTo>
                  <a:lnTo>
                    <a:pt x="7620" y="221170"/>
                  </a:lnTo>
                  <a:lnTo>
                    <a:pt x="8477" y="213145"/>
                  </a:lnTo>
                  <a:lnTo>
                    <a:pt x="37338" y="173355"/>
                  </a:lnTo>
                  <a:lnTo>
                    <a:pt x="62484" y="160210"/>
                  </a:lnTo>
                  <a:lnTo>
                    <a:pt x="47386" y="153868"/>
                  </a:lnTo>
                  <a:lnTo>
                    <a:pt x="15240" y="128111"/>
                  </a:lnTo>
                  <a:lnTo>
                    <a:pt x="0" y="83915"/>
                  </a:lnTo>
                  <a:lnTo>
                    <a:pt x="1714" y="67286"/>
                  </a:lnTo>
                  <a:lnTo>
                    <a:pt x="27432" y="24384"/>
                  </a:lnTo>
                  <a:lnTo>
                    <a:pt x="76978" y="1666"/>
                  </a:lnTo>
                  <a:lnTo>
                    <a:pt x="97631" y="0"/>
                  </a:lnTo>
                  <a:lnTo>
                    <a:pt x="109299" y="571"/>
                  </a:lnTo>
                  <a:lnTo>
                    <a:pt x="121253" y="2286"/>
                  </a:lnTo>
                  <a:lnTo>
                    <a:pt x="133207" y="5143"/>
                  </a:lnTo>
                  <a:lnTo>
                    <a:pt x="144875" y="9144"/>
                  </a:lnTo>
                  <a:lnTo>
                    <a:pt x="222694" y="9144"/>
                  </a:lnTo>
                  <a:lnTo>
                    <a:pt x="222694" y="15240"/>
                  </a:lnTo>
                  <a:lnTo>
                    <a:pt x="102203" y="15240"/>
                  </a:lnTo>
                  <a:lnTo>
                    <a:pt x="95575" y="16121"/>
                  </a:lnTo>
                  <a:lnTo>
                    <a:pt x="71056" y="52208"/>
                  </a:lnTo>
                  <a:lnTo>
                    <a:pt x="68580" y="90011"/>
                  </a:lnTo>
                  <a:lnTo>
                    <a:pt x="69175" y="106870"/>
                  </a:lnTo>
                  <a:lnTo>
                    <a:pt x="84107" y="146304"/>
                  </a:lnTo>
                  <a:lnTo>
                    <a:pt x="102203" y="154019"/>
                  </a:lnTo>
                  <a:lnTo>
                    <a:pt x="157405" y="154019"/>
                  </a:lnTo>
                  <a:lnTo>
                    <a:pt x="150971" y="157067"/>
                  </a:lnTo>
                  <a:lnTo>
                    <a:pt x="139612" y="162003"/>
                  </a:lnTo>
                  <a:lnTo>
                    <a:pt x="128682" y="165342"/>
                  </a:lnTo>
                  <a:lnTo>
                    <a:pt x="123547" y="166306"/>
                  </a:lnTo>
                  <a:lnTo>
                    <a:pt x="71628" y="166306"/>
                  </a:lnTo>
                  <a:lnTo>
                    <a:pt x="65532" y="169354"/>
                  </a:lnTo>
                  <a:lnTo>
                    <a:pt x="56388" y="178498"/>
                  </a:lnTo>
                  <a:lnTo>
                    <a:pt x="53340" y="184594"/>
                  </a:lnTo>
                  <a:lnTo>
                    <a:pt x="53340" y="196786"/>
                  </a:lnTo>
                  <a:lnTo>
                    <a:pt x="56388" y="201358"/>
                  </a:lnTo>
                  <a:lnTo>
                    <a:pt x="64008" y="208978"/>
                  </a:lnTo>
                  <a:lnTo>
                    <a:pt x="71628" y="210502"/>
                  </a:lnTo>
                  <a:lnTo>
                    <a:pt x="125063" y="210502"/>
                  </a:lnTo>
                  <a:lnTo>
                    <a:pt x="148447" y="211335"/>
                  </a:lnTo>
                  <a:lnTo>
                    <a:pt x="195167" y="222694"/>
                  </a:lnTo>
                  <a:lnTo>
                    <a:pt x="222478" y="254921"/>
                  </a:lnTo>
                  <a:lnTo>
                    <a:pt x="224218" y="270033"/>
                  </a:lnTo>
                  <a:lnTo>
                    <a:pt x="224090" y="271557"/>
                  </a:lnTo>
                  <a:lnTo>
                    <a:pt x="88392" y="271557"/>
                  </a:lnTo>
                  <a:lnTo>
                    <a:pt x="76938" y="271819"/>
                  </a:lnTo>
                  <a:lnTo>
                    <a:pt x="41148" y="286797"/>
                  </a:lnTo>
                  <a:lnTo>
                    <a:pt x="41148" y="295941"/>
                  </a:lnTo>
                  <a:lnTo>
                    <a:pt x="76783" y="326505"/>
                  </a:lnTo>
                  <a:lnTo>
                    <a:pt x="109823" y="329565"/>
                  </a:lnTo>
                  <a:lnTo>
                    <a:pt x="186142" y="329565"/>
                  </a:lnTo>
                  <a:lnTo>
                    <a:pt x="176879" y="334137"/>
                  </a:lnTo>
                  <a:lnTo>
                    <a:pt x="160305" y="339256"/>
                  </a:lnTo>
                  <a:lnTo>
                    <a:pt x="142589" y="343090"/>
                  </a:lnTo>
                  <a:lnTo>
                    <a:pt x="123729" y="345495"/>
                  </a:lnTo>
                  <a:lnTo>
                    <a:pt x="103727" y="346329"/>
                  </a:lnTo>
                  <a:close/>
                </a:path>
                <a:path w="224789" h="346709">
                  <a:moveTo>
                    <a:pt x="157405" y="154019"/>
                  </a:moveTo>
                  <a:lnTo>
                    <a:pt x="102203" y="154019"/>
                  </a:lnTo>
                  <a:lnTo>
                    <a:pt x="108799" y="153162"/>
                  </a:lnTo>
                  <a:lnTo>
                    <a:pt x="114966" y="150590"/>
                  </a:lnTo>
                  <a:lnTo>
                    <a:pt x="135159" y="104941"/>
                  </a:lnTo>
                  <a:lnTo>
                    <a:pt x="135640" y="83915"/>
                  </a:lnTo>
                  <a:lnTo>
                    <a:pt x="135135" y="66905"/>
                  </a:lnTo>
                  <a:lnTo>
                    <a:pt x="125063" y="27432"/>
                  </a:lnTo>
                  <a:lnTo>
                    <a:pt x="102203" y="15240"/>
                  </a:lnTo>
                  <a:lnTo>
                    <a:pt x="222694" y="15240"/>
                  </a:lnTo>
                  <a:lnTo>
                    <a:pt x="222694" y="36576"/>
                  </a:lnTo>
                  <a:lnTo>
                    <a:pt x="178403" y="36576"/>
                  </a:lnTo>
                  <a:lnTo>
                    <a:pt x="184451" y="42291"/>
                  </a:lnTo>
                  <a:lnTo>
                    <a:pt x="189071" y="48006"/>
                  </a:lnTo>
                  <a:lnTo>
                    <a:pt x="192547" y="53721"/>
                  </a:lnTo>
                  <a:lnTo>
                    <a:pt x="195167" y="59436"/>
                  </a:lnTo>
                  <a:lnTo>
                    <a:pt x="198048" y="65451"/>
                  </a:lnTo>
                  <a:lnTo>
                    <a:pt x="199929" y="72056"/>
                  </a:lnTo>
                  <a:lnTo>
                    <a:pt x="200953" y="79233"/>
                  </a:lnTo>
                  <a:lnTo>
                    <a:pt x="201263" y="86963"/>
                  </a:lnTo>
                  <a:lnTo>
                    <a:pt x="200406" y="98345"/>
                  </a:lnTo>
                  <a:lnTo>
                    <a:pt x="180117" y="138207"/>
                  </a:lnTo>
                  <a:lnTo>
                    <a:pt x="161829" y="151923"/>
                  </a:lnTo>
                  <a:lnTo>
                    <a:pt x="157405" y="154019"/>
                  </a:lnTo>
                  <a:close/>
                </a:path>
                <a:path w="224789" h="346709">
                  <a:moveTo>
                    <a:pt x="109823" y="167830"/>
                  </a:moveTo>
                  <a:lnTo>
                    <a:pt x="106988" y="167806"/>
                  </a:lnTo>
                  <a:lnTo>
                    <a:pt x="100857" y="167640"/>
                  </a:lnTo>
                  <a:lnTo>
                    <a:pt x="91566" y="167187"/>
                  </a:lnTo>
                  <a:lnTo>
                    <a:pt x="79248" y="166306"/>
                  </a:lnTo>
                  <a:lnTo>
                    <a:pt x="123547" y="166306"/>
                  </a:lnTo>
                  <a:lnTo>
                    <a:pt x="118610" y="167233"/>
                  </a:lnTo>
                  <a:lnTo>
                    <a:pt x="109823" y="167830"/>
                  </a:lnTo>
                  <a:close/>
                </a:path>
                <a:path w="224789" h="346709">
                  <a:moveTo>
                    <a:pt x="186142" y="329565"/>
                  </a:moveTo>
                  <a:lnTo>
                    <a:pt x="109823" y="329565"/>
                  </a:lnTo>
                  <a:lnTo>
                    <a:pt x="126111" y="328992"/>
                  </a:lnTo>
                  <a:lnTo>
                    <a:pt x="140684" y="327267"/>
                  </a:lnTo>
                  <a:lnTo>
                    <a:pt x="178403" y="309086"/>
                  </a:lnTo>
                  <a:lnTo>
                    <a:pt x="182975" y="294417"/>
                  </a:lnTo>
                  <a:lnTo>
                    <a:pt x="182975" y="286797"/>
                  </a:lnTo>
                  <a:lnTo>
                    <a:pt x="135147" y="271748"/>
                  </a:lnTo>
                  <a:lnTo>
                    <a:pt x="88392" y="271557"/>
                  </a:lnTo>
                  <a:lnTo>
                    <a:pt x="224090" y="271557"/>
                  </a:lnTo>
                  <a:lnTo>
                    <a:pt x="210502" y="308133"/>
                  </a:lnTo>
                  <a:lnTo>
                    <a:pt x="186847" y="329216"/>
                  </a:lnTo>
                  <a:lnTo>
                    <a:pt x="186142" y="329565"/>
                  </a:lnTo>
                  <a:close/>
                </a:path>
              </a:pathLst>
            </a:custGeom>
            <a:solidFill>
              <a:srgbClr val="006633"/>
            </a:solidFill>
          </p:spPr>
          <p:txBody>
            <a:bodyPr wrap="square" lIns="0" tIns="0" rIns="0" bIns="0" rtlCol="0"/>
            <a:lstStyle/>
            <a:p>
              <a:endParaRPr/>
            </a:p>
          </p:txBody>
        </p:sp>
        <p:pic>
          <p:nvPicPr>
            <p:cNvPr id="19" name="object 19"/>
            <p:cNvPicPr/>
            <p:nvPr/>
          </p:nvPicPr>
          <p:blipFill>
            <a:blip r:embed="rId8"/>
            <a:stretch>
              <a:fillRect/>
            </a:stretch>
          </p:blipFill>
          <p:spPr>
            <a:xfrm>
              <a:off x="3755987" y="546623"/>
              <a:ext cx="82111" cy="144051"/>
            </a:xfrm>
            <a:prstGeom prst="rect">
              <a:avLst/>
            </a:prstGeom>
          </p:spPr>
        </p:pic>
      </p:grpSp>
      <p:pic>
        <p:nvPicPr>
          <p:cNvPr id="20" name="object 20"/>
          <p:cNvPicPr/>
          <p:nvPr/>
        </p:nvPicPr>
        <p:blipFill>
          <a:blip r:embed="rId9"/>
          <a:stretch>
            <a:fillRect/>
          </a:stretch>
        </p:blipFill>
        <p:spPr>
          <a:xfrm>
            <a:off x="4150688" y="312309"/>
            <a:ext cx="2072696" cy="395847"/>
          </a:xfrm>
          <a:prstGeom prst="rect">
            <a:avLst/>
          </a:prstGeom>
        </p:spPr>
      </p:pic>
      <p:pic>
        <p:nvPicPr>
          <p:cNvPr id="21" name="object 21"/>
          <p:cNvPicPr/>
          <p:nvPr/>
        </p:nvPicPr>
        <p:blipFill>
          <a:blip r:embed="rId10"/>
          <a:stretch>
            <a:fillRect/>
          </a:stretch>
        </p:blipFill>
        <p:spPr>
          <a:xfrm>
            <a:off x="6364661" y="312309"/>
            <a:ext cx="1378239" cy="397192"/>
          </a:xfrm>
          <a:prstGeom prst="rect">
            <a:avLst/>
          </a:prstGeom>
        </p:spPr>
      </p:pic>
      <p:grpSp>
        <p:nvGrpSpPr>
          <p:cNvPr id="22" name="object 22"/>
          <p:cNvGrpSpPr/>
          <p:nvPr/>
        </p:nvGrpSpPr>
        <p:grpSpPr>
          <a:xfrm>
            <a:off x="7869425" y="319031"/>
            <a:ext cx="677218" cy="300318"/>
            <a:chOff x="7717023" y="319031"/>
            <a:chExt cx="677218" cy="300318"/>
          </a:xfrm>
        </p:grpSpPr>
        <p:pic>
          <p:nvPicPr>
            <p:cNvPr id="23" name="object 23"/>
            <p:cNvPicPr/>
            <p:nvPr/>
          </p:nvPicPr>
          <p:blipFill>
            <a:blip r:embed="rId11"/>
            <a:stretch>
              <a:fillRect/>
            </a:stretch>
          </p:blipFill>
          <p:spPr>
            <a:xfrm>
              <a:off x="7717023" y="403916"/>
              <a:ext cx="195114" cy="212715"/>
            </a:xfrm>
            <a:prstGeom prst="rect">
              <a:avLst/>
            </a:prstGeom>
          </p:spPr>
        </p:pic>
        <p:pic>
          <p:nvPicPr>
            <p:cNvPr id="24" name="object 24"/>
            <p:cNvPicPr/>
            <p:nvPr/>
          </p:nvPicPr>
          <p:blipFill>
            <a:blip r:embed="rId12"/>
            <a:stretch>
              <a:fillRect/>
            </a:stretch>
          </p:blipFill>
          <p:spPr>
            <a:xfrm>
              <a:off x="7929614" y="403916"/>
              <a:ext cx="219439" cy="208597"/>
            </a:xfrm>
            <a:prstGeom prst="rect">
              <a:avLst/>
            </a:prstGeom>
          </p:spPr>
        </p:pic>
        <p:sp>
          <p:nvSpPr>
            <p:cNvPr id="25" name="object 25"/>
            <p:cNvSpPr/>
            <p:nvPr/>
          </p:nvSpPr>
          <p:spPr>
            <a:xfrm>
              <a:off x="8174605" y="319031"/>
              <a:ext cx="219635" cy="300318"/>
            </a:xfrm>
            <a:custGeom>
              <a:avLst/>
              <a:gdLst/>
              <a:ahLst/>
              <a:cxnLst/>
              <a:rect l="l" t="t" r="r" b="b"/>
              <a:pathLst>
                <a:path w="248920" h="340359">
                  <a:moveTo>
                    <a:pt x="221170" y="125158"/>
                  </a:moveTo>
                  <a:lnTo>
                    <a:pt x="152495" y="125158"/>
                  </a:lnTo>
                  <a:lnTo>
                    <a:pt x="152495" y="56483"/>
                  </a:lnTo>
                  <a:lnTo>
                    <a:pt x="152233" y="44196"/>
                  </a:lnTo>
                  <a:lnTo>
                    <a:pt x="140303" y="13811"/>
                  </a:lnTo>
                  <a:lnTo>
                    <a:pt x="137255" y="10763"/>
                  </a:lnTo>
                  <a:lnTo>
                    <a:pt x="118967" y="10763"/>
                  </a:lnTo>
                  <a:lnTo>
                    <a:pt x="118967" y="0"/>
                  </a:lnTo>
                  <a:lnTo>
                    <a:pt x="221170" y="0"/>
                  </a:lnTo>
                  <a:lnTo>
                    <a:pt x="221170" y="125158"/>
                  </a:lnTo>
                  <a:close/>
                </a:path>
                <a:path w="248920" h="340359">
                  <a:moveTo>
                    <a:pt x="90011" y="340328"/>
                  </a:moveTo>
                  <a:lnTo>
                    <a:pt x="50875" y="330184"/>
                  </a:lnTo>
                  <a:lnTo>
                    <a:pt x="19812" y="300608"/>
                  </a:lnTo>
                  <a:lnTo>
                    <a:pt x="4762" y="265128"/>
                  </a:lnTo>
                  <a:lnTo>
                    <a:pt x="0" y="222789"/>
                  </a:lnTo>
                  <a:lnTo>
                    <a:pt x="833" y="204166"/>
                  </a:lnTo>
                  <a:lnTo>
                    <a:pt x="12191" y="155638"/>
                  </a:lnTo>
                  <a:lnTo>
                    <a:pt x="37266" y="120062"/>
                  </a:lnTo>
                  <a:lnTo>
                    <a:pt x="70532" y="99822"/>
                  </a:lnTo>
                  <a:lnTo>
                    <a:pt x="96107" y="96202"/>
                  </a:lnTo>
                  <a:lnTo>
                    <a:pt x="103846" y="96726"/>
                  </a:lnTo>
                  <a:lnTo>
                    <a:pt x="144779" y="117729"/>
                  </a:lnTo>
                  <a:lnTo>
                    <a:pt x="147747" y="120586"/>
                  </a:lnTo>
                  <a:lnTo>
                    <a:pt x="102203" y="120586"/>
                  </a:lnTo>
                  <a:lnTo>
                    <a:pt x="96107" y="122110"/>
                  </a:lnTo>
                  <a:lnTo>
                    <a:pt x="74882" y="163154"/>
                  </a:lnTo>
                  <a:lnTo>
                    <a:pt x="71627" y="210597"/>
                  </a:lnTo>
                  <a:lnTo>
                    <a:pt x="72153" y="230924"/>
                  </a:lnTo>
                  <a:lnTo>
                    <a:pt x="77819" y="276225"/>
                  </a:lnTo>
                  <a:lnTo>
                    <a:pt x="99155" y="309753"/>
                  </a:lnTo>
                  <a:lnTo>
                    <a:pt x="105251" y="311277"/>
                  </a:lnTo>
                  <a:lnTo>
                    <a:pt x="145513" y="311277"/>
                  </a:lnTo>
                  <a:lnTo>
                    <a:pt x="143636" y="313324"/>
                  </a:lnTo>
                  <a:lnTo>
                    <a:pt x="106394" y="338220"/>
                  </a:lnTo>
                  <a:lnTo>
                    <a:pt x="98631" y="339779"/>
                  </a:lnTo>
                  <a:lnTo>
                    <a:pt x="90011" y="340328"/>
                  </a:lnTo>
                  <a:close/>
                </a:path>
                <a:path w="248920" h="340359">
                  <a:moveTo>
                    <a:pt x="145513" y="311277"/>
                  </a:moveTo>
                  <a:lnTo>
                    <a:pt x="111347" y="311277"/>
                  </a:lnTo>
                  <a:lnTo>
                    <a:pt x="121634" y="309014"/>
                  </a:lnTo>
                  <a:lnTo>
                    <a:pt x="131921" y="302323"/>
                  </a:lnTo>
                  <a:lnTo>
                    <a:pt x="142208" y="291345"/>
                  </a:lnTo>
                  <a:lnTo>
                    <a:pt x="152430" y="276320"/>
                  </a:lnTo>
                  <a:lnTo>
                    <a:pt x="152495" y="155638"/>
                  </a:lnTo>
                  <a:lnTo>
                    <a:pt x="142803" y="140517"/>
                  </a:lnTo>
                  <a:lnTo>
                    <a:pt x="132111" y="129540"/>
                  </a:lnTo>
                  <a:lnTo>
                    <a:pt x="120562" y="122848"/>
                  </a:lnTo>
                  <a:lnTo>
                    <a:pt x="108299" y="120586"/>
                  </a:lnTo>
                  <a:lnTo>
                    <a:pt x="147747" y="120586"/>
                  </a:lnTo>
                  <a:lnTo>
                    <a:pt x="152495" y="125158"/>
                  </a:lnTo>
                  <a:lnTo>
                    <a:pt x="221170" y="125158"/>
                  </a:lnTo>
                  <a:lnTo>
                    <a:pt x="221194" y="276320"/>
                  </a:lnTo>
                  <a:lnTo>
                    <a:pt x="224980" y="303656"/>
                  </a:lnTo>
                  <a:lnTo>
                    <a:pt x="152495" y="303656"/>
                  </a:lnTo>
                  <a:lnTo>
                    <a:pt x="145513" y="311277"/>
                  </a:lnTo>
                  <a:close/>
                </a:path>
                <a:path w="248920" h="340359">
                  <a:moveTo>
                    <a:pt x="152495" y="340328"/>
                  </a:moveTo>
                  <a:lnTo>
                    <a:pt x="152495" y="303656"/>
                  </a:lnTo>
                  <a:lnTo>
                    <a:pt x="224980" y="303656"/>
                  </a:lnTo>
                  <a:lnTo>
                    <a:pt x="225742" y="305181"/>
                  </a:lnTo>
                  <a:lnTo>
                    <a:pt x="230314" y="308229"/>
                  </a:lnTo>
                  <a:lnTo>
                    <a:pt x="233362" y="311277"/>
                  </a:lnTo>
                  <a:lnTo>
                    <a:pt x="239458" y="312801"/>
                  </a:lnTo>
                  <a:lnTo>
                    <a:pt x="248602" y="312801"/>
                  </a:lnTo>
                  <a:lnTo>
                    <a:pt x="248602" y="321945"/>
                  </a:lnTo>
                  <a:lnTo>
                    <a:pt x="152495" y="340328"/>
                  </a:lnTo>
                  <a:close/>
                </a:path>
              </a:pathLst>
            </a:custGeom>
            <a:solidFill>
              <a:srgbClr val="006633"/>
            </a:solidFill>
          </p:spPr>
          <p:txBody>
            <a:bodyPr wrap="square" lIns="0" tIns="0" rIns="0" bIns="0" rtlCol="0"/>
            <a:lstStyle/>
            <a:p>
              <a:endParaRPr/>
            </a:p>
          </p:txBody>
        </p:sp>
      </p:grpSp>
      <p:grpSp>
        <p:nvGrpSpPr>
          <p:cNvPr id="26" name="object 26"/>
          <p:cNvGrpSpPr/>
          <p:nvPr/>
        </p:nvGrpSpPr>
        <p:grpSpPr>
          <a:xfrm>
            <a:off x="3562462" y="845484"/>
            <a:ext cx="2025798" cy="397446"/>
            <a:chOff x="3410062" y="845483"/>
            <a:chExt cx="2025798" cy="397446"/>
          </a:xfrm>
        </p:grpSpPr>
        <p:pic>
          <p:nvPicPr>
            <p:cNvPr id="27" name="object 27"/>
            <p:cNvPicPr/>
            <p:nvPr/>
          </p:nvPicPr>
          <p:blipFill>
            <a:blip r:embed="rId13"/>
            <a:stretch>
              <a:fillRect/>
            </a:stretch>
          </p:blipFill>
          <p:spPr>
            <a:xfrm>
              <a:off x="3410062" y="845483"/>
              <a:ext cx="1795519" cy="306929"/>
            </a:xfrm>
            <a:prstGeom prst="rect">
              <a:avLst/>
            </a:prstGeom>
          </p:spPr>
        </p:pic>
        <p:sp>
          <p:nvSpPr>
            <p:cNvPr id="28" name="object 28"/>
            <p:cNvSpPr/>
            <p:nvPr/>
          </p:nvSpPr>
          <p:spPr>
            <a:xfrm>
              <a:off x="5239197" y="937008"/>
              <a:ext cx="196663" cy="305921"/>
            </a:xfrm>
            <a:custGeom>
              <a:avLst/>
              <a:gdLst/>
              <a:ahLst/>
              <a:cxnLst/>
              <a:rect l="l" t="t" r="r" b="b"/>
              <a:pathLst>
                <a:path w="222885" h="346709">
                  <a:moveTo>
                    <a:pt x="103727" y="346329"/>
                  </a:moveTo>
                  <a:lnTo>
                    <a:pt x="60021" y="343090"/>
                  </a:lnTo>
                  <a:lnTo>
                    <a:pt x="17240" y="328660"/>
                  </a:lnTo>
                  <a:lnTo>
                    <a:pt x="0" y="308229"/>
                  </a:lnTo>
                  <a:lnTo>
                    <a:pt x="0" y="292988"/>
                  </a:lnTo>
                  <a:lnTo>
                    <a:pt x="39624" y="265461"/>
                  </a:lnTo>
                  <a:lnTo>
                    <a:pt x="25622" y="256841"/>
                  </a:lnTo>
                  <a:lnTo>
                    <a:pt x="15621" y="246792"/>
                  </a:lnTo>
                  <a:lnTo>
                    <a:pt x="9620" y="235029"/>
                  </a:lnTo>
                  <a:lnTo>
                    <a:pt x="7620" y="221265"/>
                  </a:lnTo>
                  <a:lnTo>
                    <a:pt x="8453" y="213209"/>
                  </a:lnTo>
                  <a:lnTo>
                    <a:pt x="36957" y="174117"/>
                  </a:lnTo>
                  <a:lnTo>
                    <a:pt x="60960" y="160210"/>
                  </a:lnTo>
                  <a:lnTo>
                    <a:pt x="46077" y="153947"/>
                  </a:lnTo>
                  <a:lnTo>
                    <a:pt x="13716" y="129730"/>
                  </a:lnTo>
                  <a:lnTo>
                    <a:pt x="0" y="83915"/>
                  </a:lnTo>
                  <a:lnTo>
                    <a:pt x="1714" y="67350"/>
                  </a:lnTo>
                  <a:lnTo>
                    <a:pt x="27432" y="25908"/>
                  </a:lnTo>
                  <a:lnTo>
                    <a:pt x="76978" y="1690"/>
                  </a:lnTo>
                  <a:lnTo>
                    <a:pt x="97631" y="0"/>
                  </a:lnTo>
                  <a:lnTo>
                    <a:pt x="109085" y="809"/>
                  </a:lnTo>
                  <a:lnTo>
                    <a:pt x="120681" y="3048"/>
                  </a:lnTo>
                  <a:lnTo>
                    <a:pt x="132564" y="6429"/>
                  </a:lnTo>
                  <a:lnTo>
                    <a:pt x="144875" y="10668"/>
                  </a:lnTo>
                  <a:lnTo>
                    <a:pt x="222694" y="10668"/>
                  </a:lnTo>
                  <a:lnTo>
                    <a:pt x="222694" y="15240"/>
                  </a:lnTo>
                  <a:lnTo>
                    <a:pt x="102203" y="15240"/>
                  </a:lnTo>
                  <a:lnTo>
                    <a:pt x="95592" y="16335"/>
                  </a:lnTo>
                  <a:lnTo>
                    <a:pt x="70866" y="52244"/>
                  </a:lnTo>
                  <a:lnTo>
                    <a:pt x="68580" y="90011"/>
                  </a:lnTo>
                  <a:lnTo>
                    <a:pt x="69151" y="106885"/>
                  </a:lnTo>
                  <a:lnTo>
                    <a:pt x="82596" y="146399"/>
                  </a:lnTo>
                  <a:lnTo>
                    <a:pt x="100679" y="154114"/>
                  </a:lnTo>
                  <a:lnTo>
                    <a:pt x="156403" y="154114"/>
                  </a:lnTo>
                  <a:lnTo>
                    <a:pt x="138303" y="162044"/>
                  </a:lnTo>
                  <a:lnTo>
                    <a:pt x="127730" y="165354"/>
                  </a:lnTo>
                  <a:lnTo>
                    <a:pt x="122666" y="166306"/>
                  </a:lnTo>
                  <a:lnTo>
                    <a:pt x="71628" y="166306"/>
                  </a:lnTo>
                  <a:lnTo>
                    <a:pt x="65532" y="169354"/>
                  </a:lnTo>
                  <a:lnTo>
                    <a:pt x="60960" y="173926"/>
                  </a:lnTo>
                  <a:lnTo>
                    <a:pt x="54864" y="178498"/>
                  </a:lnTo>
                  <a:lnTo>
                    <a:pt x="53340" y="184594"/>
                  </a:lnTo>
                  <a:lnTo>
                    <a:pt x="53340" y="196786"/>
                  </a:lnTo>
                  <a:lnTo>
                    <a:pt x="54864" y="201358"/>
                  </a:lnTo>
                  <a:lnTo>
                    <a:pt x="59436" y="205930"/>
                  </a:lnTo>
                  <a:lnTo>
                    <a:pt x="64008" y="208978"/>
                  </a:lnTo>
                  <a:lnTo>
                    <a:pt x="71628" y="212121"/>
                  </a:lnTo>
                  <a:lnTo>
                    <a:pt x="153844" y="212121"/>
                  </a:lnTo>
                  <a:lnTo>
                    <a:pt x="167366" y="213788"/>
                  </a:lnTo>
                  <a:lnTo>
                    <a:pt x="207264" y="231695"/>
                  </a:lnTo>
                  <a:lnTo>
                    <a:pt x="222694" y="271557"/>
                  </a:lnTo>
                  <a:lnTo>
                    <a:pt x="88487" y="271557"/>
                  </a:lnTo>
                  <a:lnTo>
                    <a:pt x="76764" y="271843"/>
                  </a:lnTo>
                  <a:lnTo>
                    <a:pt x="41148" y="286797"/>
                  </a:lnTo>
                  <a:lnTo>
                    <a:pt x="41148" y="296036"/>
                  </a:lnTo>
                  <a:lnTo>
                    <a:pt x="75449" y="326517"/>
                  </a:lnTo>
                  <a:lnTo>
                    <a:pt x="109823" y="329565"/>
                  </a:lnTo>
                  <a:lnTo>
                    <a:pt x="185970" y="329565"/>
                  </a:lnTo>
                  <a:lnTo>
                    <a:pt x="176879" y="334137"/>
                  </a:lnTo>
                  <a:lnTo>
                    <a:pt x="160305" y="339256"/>
                  </a:lnTo>
                  <a:lnTo>
                    <a:pt x="142589" y="343090"/>
                  </a:lnTo>
                  <a:lnTo>
                    <a:pt x="123729" y="345495"/>
                  </a:lnTo>
                  <a:lnTo>
                    <a:pt x="103727" y="346329"/>
                  </a:lnTo>
                  <a:close/>
                </a:path>
                <a:path w="222885" h="346709">
                  <a:moveTo>
                    <a:pt x="156403" y="154114"/>
                  </a:moveTo>
                  <a:lnTo>
                    <a:pt x="100679" y="154114"/>
                  </a:lnTo>
                  <a:lnTo>
                    <a:pt x="108132" y="153257"/>
                  </a:lnTo>
                  <a:lnTo>
                    <a:pt x="114585" y="150685"/>
                  </a:lnTo>
                  <a:lnTo>
                    <a:pt x="135135" y="105599"/>
                  </a:lnTo>
                  <a:lnTo>
                    <a:pt x="135633" y="90011"/>
                  </a:lnTo>
                  <a:lnTo>
                    <a:pt x="135607" y="83915"/>
                  </a:lnTo>
                  <a:lnTo>
                    <a:pt x="129301" y="37162"/>
                  </a:lnTo>
                  <a:lnTo>
                    <a:pt x="102203" y="15240"/>
                  </a:lnTo>
                  <a:lnTo>
                    <a:pt x="222694" y="15240"/>
                  </a:lnTo>
                  <a:lnTo>
                    <a:pt x="222694" y="36576"/>
                  </a:lnTo>
                  <a:lnTo>
                    <a:pt x="178403" y="36576"/>
                  </a:lnTo>
                  <a:lnTo>
                    <a:pt x="183810" y="42948"/>
                  </a:lnTo>
                  <a:lnTo>
                    <a:pt x="200834" y="80105"/>
                  </a:lnTo>
                  <a:lnTo>
                    <a:pt x="201358" y="86963"/>
                  </a:lnTo>
                  <a:lnTo>
                    <a:pt x="200499" y="98990"/>
                  </a:lnTo>
                  <a:lnTo>
                    <a:pt x="180093" y="138303"/>
                  </a:lnTo>
                  <a:lnTo>
                    <a:pt x="161186" y="152019"/>
                  </a:lnTo>
                  <a:lnTo>
                    <a:pt x="156403" y="154114"/>
                  </a:lnTo>
                  <a:close/>
                </a:path>
                <a:path w="222885" h="346709">
                  <a:moveTo>
                    <a:pt x="108299" y="167830"/>
                  </a:moveTo>
                  <a:lnTo>
                    <a:pt x="105702" y="167806"/>
                  </a:lnTo>
                  <a:lnTo>
                    <a:pt x="100095" y="167640"/>
                  </a:lnTo>
                  <a:lnTo>
                    <a:pt x="91328" y="167187"/>
                  </a:lnTo>
                  <a:lnTo>
                    <a:pt x="79248" y="166306"/>
                  </a:lnTo>
                  <a:lnTo>
                    <a:pt x="122666" y="166306"/>
                  </a:lnTo>
                  <a:lnTo>
                    <a:pt x="117729" y="167235"/>
                  </a:lnTo>
                  <a:lnTo>
                    <a:pt x="108299" y="167830"/>
                  </a:lnTo>
                  <a:close/>
                </a:path>
                <a:path w="222885" h="346709">
                  <a:moveTo>
                    <a:pt x="153844" y="212121"/>
                  </a:moveTo>
                  <a:lnTo>
                    <a:pt x="82296" y="212121"/>
                  </a:lnTo>
                  <a:lnTo>
                    <a:pt x="123539" y="210502"/>
                  </a:lnTo>
                  <a:lnTo>
                    <a:pt x="147591" y="211350"/>
                  </a:lnTo>
                  <a:lnTo>
                    <a:pt x="153844" y="212121"/>
                  </a:lnTo>
                  <a:close/>
                </a:path>
                <a:path w="222885" h="346709">
                  <a:moveTo>
                    <a:pt x="185970" y="329565"/>
                  </a:moveTo>
                  <a:lnTo>
                    <a:pt x="109823" y="329565"/>
                  </a:lnTo>
                  <a:lnTo>
                    <a:pt x="126087" y="328993"/>
                  </a:lnTo>
                  <a:lnTo>
                    <a:pt x="140493" y="327279"/>
                  </a:lnTo>
                  <a:lnTo>
                    <a:pt x="178212" y="309181"/>
                  </a:lnTo>
                  <a:lnTo>
                    <a:pt x="182975" y="294512"/>
                  </a:lnTo>
                  <a:lnTo>
                    <a:pt x="182975" y="289845"/>
                  </a:lnTo>
                  <a:lnTo>
                    <a:pt x="181451" y="286797"/>
                  </a:lnTo>
                  <a:lnTo>
                    <a:pt x="178403" y="283749"/>
                  </a:lnTo>
                  <a:lnTo>
                    <a:pt x="175355" y="279177"/>
                  </a:lnTo>
                  <a:lnTo>
                    <a:pt x="167735" y="276129"/>
                  </a:lnTo>
                  <a:lnTo>
                    <a:pt x="158591" y="274605"/>
                  </a:lnTo>
                  <a:lnTo>
                    <a:pt x="149780" y="272843"/>
                  </a:lnTo>
                  <a:lnTo>
                    <a:pt x="134969" y="271938"/>
                  </a:lnTo>
                  <a:lnTo>
                    <a:pt x="114442" y="271605"/>
                  </a:lnTo>
                  <a:lnTo>
                    <a:pt x="88487" y="271557"/>
                  </a:lnTo>
                  <a:lnTo>
                    <a:pt x="222694" y="271557"/>
                  </a:lnTo>
                  <a:lnTo>
                    <a:pt x="210502" y="308229"/>
                  </a:lnTo>
                  <a:lnTo>
                    <a:pt x="186633" y="329231"/>
                  </a:lnTo>
                  <a:lnTo>
                    <a:pt x="185970" y="329565"/>
                  </a:lnTo>
                  <a:close/>
                </a:path>
              </a:pathLst>
            </a:custGeom>
            <a:solidFill>
              <a:srgbClr val="006633"/>
            </a:solidFill>
          </p:spPr>
          <p:txBody>
            <a:bodyPr wrap="square" lIns="0" tIns="0" rIns="0" bIns="0" rtlCol="0"/>
            <a:lstStyle/>
            <a:p>
              <a:endParaRPr/>
            </a:p>
          </p:txBody>
        </p:sp>
      </p:grpSp>
      <p:grpSp>
        <p:nvGrpSpPr>
          <p:cNvPr id="29" name="object 29"/>
          <p:cNvGrpSpPr/>
          <p:nvPr/>
        </p:nvGrpSpPr>
        <p:grpSpPr>
          <a:xfrm>
            <a:off x="971629" y="1558827"/>
            <a:ext cx="938106" cy="319368"/>
            <a:chOff x="819228" y="1558827"/>
            <a:chExt cx="938106" cy="319368"/>
          </a:xfrm>
        </p:grpSpPr>
        <p:sp>
          <p:nvSpPr>
            <p:cNvPr id="30" name="object 30"/>
            <p:cNvSpPr/>
            <p:nvPr/>
          </p:nvSpPr>
          <p:spPr>
            <a:xfrm>
              <a:off x="819228" y="1558827"/>
              <a:ext cx="560294" cy="319368"/>
            </a:xfrm>
            <a:custGeom>
              <a:avLst/>
              <a:gdLst/>
              <a:ahLst/>
              <a:cxnLst/>
              <a:rect l="l" t="t" r="r" b="b"/>
              <a:pathLst>
                <a:path w="635000" h="361950">
                  <a:moveTo>
                    <a:pt x="221170" y="0"/>
                  </a:moveTo>
                  <a:lnTo>
                    <a:pt x="0" y="0"/>
                  </a:lnTo>
                  <a:lnTo>
                    <a:pt x="0" y="46990"/>
                  </a:lnTo>
                  <a:lnTo>
                    <a:pt x="82397" y="46990"/>
                  </a:lnTo>
                  <a:lnTo>
                    <a:pt x="82397" y="279400"/>
                  </a:lnTo>
                  <a:lnTo>
                    <a:pt x="138785" y="279400"/>
                  </a:lnTo>
                  <a:lnTo>
                    <a:pt x="138785" y="46990"/>
                  </a:lnTo>
                  <a:lnTo>
                    <a:pt x="221170" y="46990"/>
                  </a:lnTo>
                  <a:lnTo>
                    <a:pt x="221170" y="0"/>
                  </a:lnTo>
                  <a:close/>
                </a:path>
                <a:path w="635000" h="361950">
                  <a:moveTo>
                    <a:pt x="410337" y="76415"/>
                  </a:moveTo>
                  <a:lnTo>
                    <a:pt x="353860" y="76415"/>
                  </a:lnTo>
                  <a:lnTo>
                    <a:pt x="306616" y="221386"/>
                  </a:lnTo>
                  <a:lnTo>
                    <a:pt x="259270" y="76415"/>
                  </a:lnTo>
                  <a:lnTo>
                    <a:pt x="201358" y="76415"/>
                  </a:lnTo>
                  <a:lnTo>
                    <a:pt x="279082" y="279400"/>
                  </a:lnTo>
                  <a:lnTo>
                    <a:pt x="276517" y="287997"/>
                  </a:lnTo>
                  <a:lnTo>
                    <a:pt x="246507" y="318427"/>
                  </a:lnTo>
                  <a:lnTo>
                    <a:pt x="237934" y="319024"/>
                  </a:lnTo>
                  <a:lnTo>
                    <a:pt x="230314" y="319024"/>
                  </a:lnTo>
                  <a:lnTo>
                    <a:pt x="215074" y="315976"/>
                  </a:lnTo>
                  <a:lnTo>
                    <a:pt x="219646" y="358736"/>
                  </a:lnTo>
                  <a:lnTo>
                    <a:pt x="226771" y="359867"/>
                  </a:lnTo>
                  <a:lnTo>
                    <a:pt x="234315" y="360832"/>
                  </a:lnTo>
                  <a:lnTo>
                    <a:pt x="242150" y="361530"/>
                  </a:lnTo>
                  <a:lnTo>
                    <a:pt x="250126" y="361784"/>
                  </a:lnTo>
                  <a:lnTo>
                    <a:pt x="256984" y="361530"/>
                  </a:lnTo>
                  <a:lnTo>
                    <a:pt x="297472" y="349592"/>
                  </a:lnTo>
                  <a:lnTo>
                    <a:pt x="321487" y="315417"/>
                  </a:lnTo>
                  <a:lnTo>
                    <a:pt x="338620" y="271780"/>
                  </a:lnTo>
                  <a:lnTo>
                    <a:pt x="410337" y="76415"/>
                  </a:lnTo>
                  <a:close/>
                </a:path>
                <a:path w="635000" h="361950">
                  <a:moveTo>
                    <a:pt x="634555" y="177203"/>
                  </a:moveTo>
                  <a:lnTo>
                    <a:pt x="628650" y="132537"/>
                  </a:lnTo>
                  <a:lnTo>
                    <a:pt x="615645" y="106997"/>
                  </a:lnTo>
                  <a:lnTo>
                    <a:pt x="610171" y="99377"/>
                  </a:lnTo>
                  <a:lnTo>
                    <a:pt x="596976" y="87363"/>
                  </a:lnTo>
                  <a:lnTo>
                    <a:pt x="582650" y="78752"/>
                  </a:lnTo>
                  <a:lnTo>
                    <a:pt x="579602" y="77736"/>
                  </a:lnTo>
                  <a:lnTo>
                    <a:pt x="579602" y="177203"/>
                  </a:lnTo>
                  <a:lnTo>
                    <a:pt x="578980" y="193179"/>
                  </a:lnTo>
                  <a:lnTo>
                    <a:pt x="561136" y="232841"/>
                  </a:lnTo>
                  <a:lnTo>
                    <a:pt x="536930" y="241198"/>
                  </a:lnTo>
                  <a:lnTo>
                    <a:pt x="527189" y="240296"/>
                  </a:lnTo>
                  <a:lnTo>
                    <a:pt x="497344" y="215303"/>
                  </a:lnTo>
                  <a:lnTo>
                    <a:pt x="489585" y="174155"/>
                  </a:lnTo>
                  <a:lnTo>
                    <a:pt x="490448" y="160324"/>
                  </a:lnTo>
                  <a:lnTo>
                    <a:pt x="509892" y="122974"/>
                  </a:lnTo>
                  <a:lnTo>
                    <a:pt x="535406" y="114617"/>
                  </a:lnTo>
                  <a:lnTo>
                    <a:pt x="544258" y="115493"/>
                  </a:lnTo>
                  <a:lnTo>
                    <a:pt x="576935" y="149491"/>
                  </a:lnTo>
                  <a:lnTo>
                    <a:pt x="579602" y="177203"/>
                  </a:lnTo>
                  <a:lnTo>
                    <a:pt x="579602" y="77736"/>
                  </a:lnTo>
                  <a:lnTo>
                    <a:pt x="567220" y="73583"/>
                  </a:lnTo>
                  <a:lnTo>
                    <a:pt x="550646" y="71843"/>
                  </a:lnTo>
                  <a:lnTo>
                    <a:pt x="540613" y="72428"/>
                  </a:lnTo>
                  <a:lnTo>
                    <a:pt x="504837" y="86855"/>
                  </a:lnTo>
                  <a:lnTo>
                    <a:pt x="486537" y="106997"/>
                  </a:lnTo>
                  <a:lnTo>
                    <a:pt x="486537" y="76415"/>
                  </a:lnTo>
                  <a:lnTo>
                    <a:pt x="436245" y="76415"/>
                  </a:lnTo>
                  <a:lnTo>
                    <a:pt x="436245" y="357225"/>
                  </a:lnTo>
                  <a:lnTo>
                    <a:pt x="491109" y="357225"/>
                  </a:lnTo>
                  <a:lnTo>
                    <a:pt x="491109" y="255016"/>
                  </a:lnTo>
                  <a:lnTo>
                    <a:pt x="498017" y="262445"/>
                  </a:lnTo>
                  <a:lnTo>
                    <a:pt x="533311" y="282638"/>
                  </a:lnTo>
                  <a:lnTo>
                    <a:pt x="549122" y="283972"/>
                  </a:lnTo>
                  <a:lnTo>
                    <a:pt x="566572" y="282257"/>
                  </a:lnTo>
                  <a:lnTo>
                    <a:pt x="582460" y="277114"/>
                  </a:lnTo>
                  <a:lnTo>
                    <a:pt x="596950" y="268541"/>
                  </a:lnTo>
                  <a:lnTo>
                    <a:pt x="610171" y="256540"/>
                  </a:lnTo>
                  <a:lnTo>
                    <a:pt x="611200" y="255016"/>
                  </a:lnTo>
                  <a:lnTo>
                    <a:pt x="620547" y="241198"/>
                  </a:lnTo>
                  <a:lnTo>
                    <a:pt x="621055" y="240461"/>
                  </a:lnTo>
                  <a:lnTo>
                    <a:pt x="628650" y="221970"/>
                  </a:lnTo>
                  <a:lnTo>
                    <a:pt x="633107" y="200939"/>
                  </a:lnTo>
                  <a:lnTo>
                    <a:pt x="634555" y="177203"/>
                  </a:lnTo>
                  <a:close/>
                </a:path>
              </a:pathLst>
            </a:custGeom>
            <a:solidFill>
              <a:srgbClr val="FFBF00"/>
            </a:solidFill>
          </p:spPr>
          <p:txBody>
            <a:bodyPr wrap="square" lIns="0" tIns="0" rIns="0" bIns="0" rtlCol="0"/>
            <a:lstStyle/>
            <a:p>
              <a:endParaRPr/>
            </a:p>
          </p:txBody>
        </p:sp>
        <p:pic>
          <p:nvPicPr>
            <p:cNvPr id="31" name="object 31"/>
            <p:cNvPicPr/>
            <p:nvPr/>
          </p:nvPicPr>
          <p:blipFill>
            <a:blip r:embed="rId14"/>
            <a:stretch>
              <a:fillRect/>
            </a:stretch>
          </p:blipFill>
          <p:spPr>
            <a:xfrm>
              <a:off x="1400650" y="1622219"/>
              <a:ext cx="166911" cy="187166"/>
            </a:xfrm>
            <a:prstGeom prst="rect">
              <a:avLst/>
            </a:prstGeom>
          </p:spPr>
        </p:pic>
        <p:pic>
          <p:nvPicPr>
            <p:cNvPr id="32" name="object 32"/>
            <p:cNvPicPr/>
            <p:nvPr/>
          </p:nvPicPr>
          <p:blipFill>
            <a:blip r:embed="rId15"/>
            <a:stretch>
              <a:fillRect/>
            </a:stretch>
          </p:blipFill>
          <p:spPr>
            <a:xfrm>
              <a:off x="1590422" y="1622219"/>
              <a:ext cx="166911" cy="187166"/>
            </a:xfrm>
            <a:prstGeom prst="rect">
              <a:avLst/>
            </a:prstGeom>
          </p:spPr>
        </p:pic>
      </p:grpSp>
      <p:grpSp>
        <p:nvGrpSpPr>
          <p:cNvPr id="33" name="object 33"/>
          <p:cNvGrpSpPr/>
          <p:nvPr/>
        </p:nvGrpSpPr>
        <p:grpSpPr>
          <a:xfrm>
            <a:off x="2040255" y="1554900"/>
            <a:ext cx="322113" cy="254485"/>
            <a:chOff x="1887854" y="1554900"/>
            <a:chExt cx="322113" cy="254485"/>
          </a:xfrm>
        </p:grpSpPr>
        <p:pic>
          <p:nvPicPr>
            <p:cNvPr id="34" name="object 34"/>
            <p:cNvPicPr/>
            <p:nvPr/>
          </p:nvPicPr>
          <p:blipFill>
            <a:blip r:embed="rId16"/>
            <a:stretch>
              <a:fillRect/>
            </a:stretch>
          </p:blipFill>
          <p:spPr>
            <a:xfrm>
              <a:off x="1887854" y="1622219"/>
              <a:ext cx="184286" cy="187166"/>
            </a:xfrm>
            <a:prstGeom prst="rect">
              <a:avLst/>
            </a:prstGeom>
          </p:spPr>
        </p:pic>
        <p:sp>
          <p:nvSpPr>
            <p:cNvPr id="35" name="object 35"/>
            <p:cNvSpPr/>
            <p:nvPr/>
          </p:nvSpPr>
          <p:spPr>
            <a:xfrm>
              <a:off x="2088384" y="1554900"/>
              <a:ext cx="121584" cy="250451"/>
            </a:xfrm>
            <a:custGeom>
              <a:avLst/>
              <a:gdLst/>
              <a:ahLst/>
              <a:cxnLst/>
              <a:rect l="l" t="t" r="r" b="b"/>
              <a:pathLst>
                <a:path w="137794" h="283844">
                  <a:moveTo>
                    <a:pt x="83915" y="283844"/>
                  </a:moveTo>
                  <a:lnTo>
                    <a:pt x="30575" y="283844"/>
                  </a:lnTo>
                  <a:lnTo>
                    <a:pt x="30575" y="123634"/>
                  </a:lnTo>
                  <a:lnTo>
                    <a:pt x="0" y="123634"/>
                  </a:lnTo>
                  <a:lnTo>
                    <a:pt x="0" y="80867"/>
                  </a:lnTo>
                  <a:lnTo>
                    <a:pt x="30575" y="80867"/>
                  </a:lnTo>
                  <a:lnTo>
                    <a:pt x="30575" y="65627"/>
                  </a:lnTo>
                  <a:lnTo>
                    <a:pt x="35147" y="27527"/>
                  </a:lnTo>
                  <a:lnTo>
                    <a:pt x="72294" y="1535"/>
                  </a:lnTo>
                  <a:lnTo>
                    <a:pt x="93059" y="0"/>
                  </a:lnTo>
                  <a:lnTo>
                    <a:pt x="104252" y="311"/>
                  </a:lnTo>
                  <a:lnTo>
                    <a:pt x="115169" y="1345"/>
                  </a:lnTo>
                  <a:lnTo>
                    <a:pt x="126103" y="3254"/>
                  </a:lnTo>
                  <a:lnTo>
                    <a:pt x="137350" y="6191"/>
                  </a:lnTo>
                  <a:lnTo>
                    <a:pt x="129730" y="44291"/>
                  </a:lnTo>
                  <a:lnTo>
                    <a:pt x="122015" y="41243"/>
                  </a:lnTo>
                  <a:lnTo>
                    <a:pt x="97631" y="41243"/>
                  </a:lnTo>
                  <a:lnTo>
                    <a:pt x="91535" y="42767"/>
                  </a:lnTo>
                  <a:lnTo>
                    <a:pt x="85439" y="48863"/>
                  </a:lnTo>
                  <a:lnTo>
                    <a:pt x="83915" y="56483"/>
                  </a:lnTo>
                  <a:lnTo>
                    <a:pt x="83915" y="80867"/>
                  </a:lnTo>
                  <a:lnTo>
                    <a:pt x="123539" y="80867"/>
                  </a:lnTo>
                  <a:lnTo>
                    <a:pt x="123539" y="123634"/>
                  </a:lnTo>
                  <a:lnTo>
                    <a:pt x="83915" y="123634"/>
                  </a:lnTo>
                  <a:lnTo>
                    <a:pt x="83915" y="283844"/>
                  </a:lnTo>
                  <a:close/>
                </a:path>
              </a:pathLst>
            </a:custGeom>
            <a:solidFill>
              <a:srgbClr val="FFBF00"/>
            </a:solidFill>
          </p:spPr>
          <p:txBody>
            <a:bodyPr wrap="square" lIns="0" tIns="0" rIns="0" bIns="0" rtlCol="0"/>
            <a:lstStyle/>
            <a:p>
              <a:endParaRPr/>
            </a:p>
          </p:txBody>
        </p:sp>
      </p:grpSp>
      <p:pic>
        <p:nvPicPr>
          <p:cNvPr id="36" name="object 36"/>
          <p:cNvPicPr/>
          <p:nvPr/>
        </p:nvPicPr>
        <p:blipFill>
          <a:blip r:embed="rId17"/>
          <a:stretch>
            <a:fillRect/>
          </a:stretch>
        </p:blipFill>
        <p:spPr>
          <a:xfrm>
            <a:off x="2472326" y="1622220"/>
            <a:ext cx="168256" cy="187166"/>
          </a:xfrm>
          <a:prstGeom prst="rect">
            <a:avLst/>
          </a:prstGeom>
        </p:spPr>
      </p:pic>
      <p:grpSp>
        <p:nvGrpSpPr>
          <p:cNvPr id="37" name="object 37"/>
          <p:cNvGrpSpPr/>
          <p:nvPr/>
        </p:nvGrpSpPr>
        <p:grpSpPr>
          <a:xfrm>
            <a:off x="2663442" y="1559019"/>
            <a:ext cx="786536" cy="250563"/>
            <a:chOff x="2511041" y="1559018"/>
            <a:chExt cx="786536" cy="250563"/>
          </a:xfrm>
        </p:grpSpPr>
        <p:pic>
          <p:nvPicPr>
            <p:cNvPr id="38" name="object 38"/>
            <p:cNvPicPr/>
            <p:nvPr/>
          </p:nvPicPr>
          <p:blipFill>
            <a:blip r:embed="rId18"/>
            <a:stretch>
              <a:fillRect/>
            </a:stretch>
          </p:blipFill>
          <p:spPr>
            <a:xfrm>
              <a:off x="2731742" y="1622219"/>
              <a:ext cx="162877" cy="183131"/>
            </a:xfrm>
            <a:prstGeom prst="rect">
              <a:avLst/>
            </a:prstGeom>
          </p:spPr>
        </p:pic>
        <p:pic>
          <p:nvPicPr>
            <p:cNvPr id="39" name="object 39"/>
            <p:cNvPicPr/>
            <p:nvPr/>
          </p:nvPicPr>
          <p:blipFill>
            <a:blip r:embed="rId19"/>
            <a:stretch>
              <a:fillRect/>
            </a:stretch>
          </p:blipFill>
          <p:spPr>
            <a:xfrm>
              <a:off x="2511041" y="1622219"/>
              <a:ext cx="184286" cy="187166"/>
            </a:xfrm>
            <a:prstGeom prst="rect">
              <a:avLst/>
            </a:prstGeom>
          </p:spPr>
        </p:pic>
        <p:sp>
          <p:nvSpPr>
            <p:cNvPr id="40" name="object 40"/>
            <p:cNvSpPr/>
            <p:nvPr/>
          </p:nvSpPr>
          <p:spPr>
            <a:xfrm>
              <a:off x="2924202" y="1563052"/>
              <a:ext cx="105335" cy="246529"/>
            </a:xfrm>
            <a:custGeom>
              <a:avLst/>
              <a:gdLst/>
              <a:ahLst/>
              <a:cxnLst/>
              <a:rect l="l" t="t" r="r" b="b"/>
              <a:pathLst>
                <a:path w="119379" h="279400">
                  <a:moveTo>
                    <a:pt x="76199" y="279177"/>
                  </a:moveTo>
                  <a:lnTo>
                    <a:pt x="36575" y="266985"/>
                  </a:lnTo>
                  <a:lnTo>
                    <a:pt x="24574" y="227087"/>
                  </a:lnTo>
                  <a:lnTo>
                    <a:pt x="24383" y="202882"/>
                  </a:lnTo>
                  <a:lnTo>
                    <a:pt x="24383" y="114395"/>
                  </a:lnTo>
                  <a:lnTo>
                    <a:pt x="0" y="114395"/>
                  </a:lnTo>
                  <a:lnTo>
                    <a:pt x="0" y="71627"/>
                  </a:lnTo>
                  <a:lnTo>
                    <a:pt x="24383" y="71627"/>
                  </a:lnTo>
                  <a:lnTo>
                    <a:pt x="24383" y="32003"/>
                  </a:lnTo>
                  <a:lnTo>
                    <a:pt x="77723" y="0"/>
                  </a:lnTo>
                  <a:lnTo>
                    <a:pt x="77723" y="71627"/>
                  </a:lnTo>
                  <a:lnTo>
                    <a:pt x="114395" y="71627"/>
                  </a:lnTo>
                  <a:lnTo>
                    <a:pt x="114395" y="114395"/>
                  </a:lnTo>
                  <a:lnTo>
                    <a:pt x="77723" y="114395"/>
                  </a:lnTo>
                  <a:lnTo>
                    <a:pt x="77747" y="207954"/>
                  </a:lnTo>
                  <a:lnTo>
                    <a:pt x="77914" y="216407"/>
                  </a:lnTo>
                  <a:lnTo>
                    <a:pt x="78366" y="222289"/>
                  </a:lnTo>
                  <a:lnTo>
                    <a:pt x="79247" y="225742"/>
                  </a:lnTo>
                  <a:lnTo>
                    <a:pt x="79247" y="228790"/>
                  </a:lnTo>
                  <a:lnTo>
                    <a:pt x="80771" y="230314"/>
                  </a:lnTo>
                  <a:lnTo>
                    <a:pt x="89915" y="234886"/>
                  </a:lnTo>
                  <a:lnTo>
                    <a:pt x="97631" y="234886"/>
                  </a:lnTo>
                  <a:lnTo>
                    <a:pt x="105251" y="233362"/>
                  </a:lnTo>
                  <a:lnTo>
                    <a:pt x="114395" y="230314"/>
                  </a:lnTo>
                  <a:lnTo>
                    <a:pt x="118967" y="271557"/>
                  </a:lnTo>
                  <a:lnTo>
                    <a:pt x="109498" y="274677"/>
                  </a:lnTo>
                  <a:lnTo>
                    <a:pt x="99298" y="277082"/>
                  </a:lnTo>
                  <a:lnTo>
                    <a:pt x="88240" y="278630"/>
                  </a:lnTo>
                  <a:lnTo>
                    <a:pt x="76199" y="279177"/>
                  </a:lnTo>
                  <a:close/>
                </a:path>
              </a:pathLst>
            </a:custGeom>
            <a:solidFill>
              <a:srgbClr val="FFBF00"/>
            </a:solidFill>
          </p:spPr>
          <p:txBody>
            <a:bodyPr wrap="square" lIns="0" tIns="0" rIns="0" bIns="0" rtlCol="0"/>
            <a:lstStyle/>
            <a:p>
              <a:endParaRPr/>
            </a:p>
          </p:txBody>
        </p:sp>
        <p:pic>
          <p:nvPicPr>
            <p:cNvPr id="41" name="object 41"/>
            <p:cNvPicPr/>
            <p:nvPr/>
          </p:nvPicPr>
          <p:blipFill>
            <a:blip r:embed="rId20"/>
            <a:stretch>
              <a:fillRect/>
            </a:stretch>
          </p:blipFill>
          <p:spPr>
            <a:xfrm>
              <a:off x="3045310" y="1622219"/>
              <a:ext cx="168256" cy="187166"/>
            </a:xfrm>
            <a:prstGeom prst="rect">
              <a:avLst/>
            </a:prstGeom>
          </p:spPr>
        </p:pic>
        <p:sp>
          <p:nvSpPr>
            <p:cNvPr id="42" name="object 42"/>
            <p:cNvSpPr/>
            <p:nvPr/>
          </p:nvSpPr>
          <p:spPr>
            <a:xfrm>
              <a:off x="3249952" y="1559018"/>
              <a:ext cx="47625" cy="246529"/>
            </a:xfrm>
            <a:custGeom>
              <a:avLst/>
              <a:gdLst/>
              <a:ahLst/>
              <a:cxnLst/>
              <a:rect l="l" t="t" r="r" b="b"/>
              <a:pathLst>
                <a:path w="53975" h="279400">
                  <a:moveTo>
                    <a:pt x="53428" y="76200"/>
                  </a:moveTo>
                  <a:lnTo>
                    <a:pt x="0" y="76200"/>
                  </a:lnTo>
                  <a:lnTo>
                    <a:pt x="0" y="279184"/>
                  </a:lnTo>
                  <a:lnTo>
                    <a:pt x="53428" y="279184"/>
                  </a:lnTo>
                  <a:lnTo>
                    <a:pt x="53428" y="76200"/>
                  </a:lnTo>
                  <a:close/>
                </a:path>
                <a:path w="53975" h="279400">
                  <a:moveTo>
                    <a:pt x="53428" y="0"/>
                  </a:moveTo>
                  <a:lnTo>
                    <a:pt x="0" y="0"/>
                  </a:lnTo>
                  <a:lnTo>
                    <a:pt x="0" y="48768"/>
                  </a:lnTo>
                  <a:lnTo>
                    <a:pt x="53428" y="48768"/>
                  </a:lnTo>
                  <a:lnTo>
                    <a:pt x="53428" y="0"/>
                  </a:lnTo>
                  <a:close/>
                </a:path>
              </a:pathLst>
            </a:custGeom>
            <a:solidFill>
              <a:srgbClr val="FFBF00"/>
            </a:solidFill>
          </p:spPr>
          <p:txBody>
            <a:bodyPr wrap="square" lIns="0" tIns="0" rIns="0" bIns="0" rtlCol="0"/>
            <a:lstStyle/>
            <a:p>
              <a:endParaRPr/>
            </a:p>
          </p:txBody>
        </p:sp>
      </p:grpSp>
      <p:grpSp>
        <p:nvGrpSpPr>
          <p:cNvPr id="43" name="object 43"/>
          <p:cNvGrpSpPr/>
          <p:nvPr/>
        </p:nvGrpSpPr>
        <p:grpSpPr>
          <a:xfrm>
            <a:off x="3499260" y="1622220"/>
            <a:ext cx="686389" cy="187166"/>
            <a:chOff x="3346860" y="1622219"/>
            <a:chExt cx="686389" cy="187166"/>
          </a:xfrm>
        </p:grpSpPr>
        <p:pic>
          <p:nvPicPr>
            <p:cNvPr id="44" name="object 44"/>
            <p:cNvPicPr/>
            <p:nvPr/>
          </p:nvPicPr>
          <p:blipFill>
            <a:blip r:embed="rId21"/>
            <a:stretch>
              <a:fillRect/>
            </a:stretch>
          </p:blipFill>
          <p:spPr>
            <a:xfrm>
              <a:off x="3346860" y="1622219"/>
              <a:ext cx="162793" cy="183131"/>
            </a:xfrm>
            <a:prstGeom prst="rect">
              <a:avLst/>
            </a:prstGeom>
          </p:spPr>
        </p:pic>
        <p:pic>
          <p:nvPicPr>
            <p:cNvPr id="45" name="object 45"/>
            <p:cNvPicPr/>
            <p:nvPr/>
          </p:nvPicPr>
          <p:blipFill>
            <a:blip r:embed="rId22"/>
            <a:stretch>
              <a:fillRect/>
            </a:stretch>
          </p:blipFill>
          <p:spPr>
            <a:xfrm>
              <a:off x="3543356" y="1622219"/>
              <a:ext cx="166827" cy="187166"/>
            </a:xfrm>
            <a:prstGeom prst="rect">
              <a:avLst/>
            </a:prstGeom>
          </p:spPr>
        </p:pic>
        <p:pic>
          <p:nvPicPr>
            <p:cNvPr id="46" name="object 46"/>
            <p:cNvPicPr/>
            <p:nvPr/>
          </p:nvPicPr>
          <p:blipFill>
            <a:blip r:embed="rId23"/>
            <a:stretch>
              <a:fillRect/>
            </a:stretch>
          </p:blipFill>
          <p:spPr>
            <a:xfrm>
              <a:off x="3746576" y="1622219"/>
              <a:ext cx="286674" cy="187166"/>
            </a:xfrm>
            <a:prstGeom prst="rect">
              <a:avLst/>
            </a:prstGeom>
          </p:spPr>
        </p:pic>
      </p:grpSp>
      <p:sp>
        <p:nvSpPr>
          <p:cNvPr id="47" name="object 47"/>
          <p:cNvSpPr/>
          <p:nvPr/>
        </p:nvSpPr>
        <p:spPr>
          <a:xfrm>
            <a:off x="4239437" y="1626254"/>
            <a:ext cx="47065" cy="47625"/>
          </a:xfrm>
          <a:custGeom>
            <a:avLst/>
            <a:gdLst/>
            <a:ahLst/>
            <a:cxnLst/>
            <a:rect l="l" t="t" r="r" b="b"/>
            <a:pathLst>
              <a:path w="53339" h="53975">
                <a:moveTo>
                  <a:pt x="53340" y="53435"/>
                </a:moveTo>
                <a:lnTo>
                  <a:pt x="0" y="53435"/>
                </a:lnTo>
                <a:lnTo>
                  <a:pt x="0" y="0"/>
                </a:lnTo>
                <a:lnTo>
                  <a:pt x="53340" y="0"/>
                </a:lnTo>
                <a:lnTo>
                  <a:pt x="53340" y="53435"/>
                </a:lnTo>
                <a:close/>
              </a:path>
            </a:pathLst>
          </a:custGeom>
          <a:solidFill>
            <a:srgbClr val="000000"/>
          </a:solidFill>
        </p:spPr>
        <p:txBody>
          <a:bodyPr wrap="square" lIns="0" tIns="0" rIns="0" bIns="0" rtlCol="0"/>
          <a:lstStyle/>
          <a:p>
            <a:endParaRPr/>
          </a:p>
        </p:txBody>
      </p:sp>
      <p:sp>
        <p:nvSpPr>
          <p:cNvPr id="48" name="object 48"/>
          <p:cNvSpPr/>
          <p:nvPr/>
        </p:nvSpPr>
        <p:spPr>
          <a:xfrm>
            <a:off x="4239437" y="1758203"/>
            <a:ext cx="47065" cy="47625"/>
          </a:xfrm>
          <a:custGeom>
            <a:avLst/>
            <a:gdLst/>
            <a:ahLst/>
            <a:cxnLst/>
            <a:rect l="l" t="t" r="r" b="b"/>
            <a:pathLst>
              <a:path w="53339" h="53975">
                <a:moveTo>
                  <a:pt x="53340" y="53435"/>
                </a:moveTo>
                <a:lnTo>
                  <a:pt x="0" y="53435"/>
                </a:lnTo>
                <a:lnTo>
                  <a:pt x="0" y="0"/>
                </a:lnTo>
                <a:lnTo>
                  <a:pt x="53340" y="0"/>
                </a:lnTo>
                <a:lnTo>
                  <a:pt x="53340" y="53435"/>
                </a:lnTo>
                <a:close/>
              </a:path>
            </a:pathLst>
          </a:custGeom>
          <a:solidFill>
            <a:srgbClr val="000000"/>
          </a:solidFill>
        </p:spPr>
        <p:txBody>
          <a:bodyPr wrap="square" lIns="0" tIns="0" rIns="0" bIns="0" rtlCol="0"/>
          <a:lstStyle/>
          <a:p>
            <a:endParaRPr/>
          </a:p>
        </p:txBody>
      </p:sp>
      <p:pic>
        <p:nvPicPr>
          <p:cNvPr id="49" name="object 49"/>
          <p:cNvPicPr/>
          <p:nvPr/>
        </p:nvPicPr>
        <p:blipFill>
          <a:blip r:embed="rId24"/>
          <a:stretch>
            <a:fillRect/>
          </a:stretch>
        </p:blipFill>
        <p:spPr>
          <a:xfrm>
            <a:off x="971635" y="2058520"/>
            <a:ext cx="341807" cy="251684"/>
          </a:xfrm>
          <a:prstGeom prst="rect">
            <a:avLst/>
          </a:prstGeom>
        </p:spPr>
      </p:pic>
      <p:pic>
        <p:nvPicPr>
          <p:cNvPr id="50" name="object 50"/>
          <p:cNvPicPr/>
          <p:nvPr/>
        </p:nvPicPr>
        <p:blipFill>
          <a:blip r:embed="rId25"/>
          <a:stretch>
            <a:fillRect/>
          </a:stretch>
        </p:blipFill>
        <p:spPr>
          <a:xfrm>
            <a:off x="1526157" y="2123039"/>
            <a:ext cx="165483" cy="187166"/>
          </a:xfrm>
          <a:prstGeom prst="rect">
            <a:avLst/>
          </a:prstGeom>
        </p:spPr>
      </p:pic>
      <p:grpSp>
        <p:nvGrpSpPr>
          <p:cNvPr id="51" name="object 51"/>
          <p:cNvGrpSpPr/>
          <p:nvPr/>
        </p:nvGrpSpPr>
        <p:grpSpPr>
          <a:xfrm>
            <a:off x="1875865" y="2058745"/>
            <a:ext cx="736395" cy="320348"/>
            <a:chOff x="1723463" y="2058745"/>
            <a:chExt cx="736395" cy="320348"/>
          </a:xfrm>
        </p:grpSpPr>
        <p:sp>
          <p:nvSpPr>
            <p:cNvPr id="52" name="object 52"/>
            <p:cNvSpPr/>
            <p:nvPr/>
          </p:nvSpPr>
          <p:spPr>
            <a:xfrm>
              <a:off x="1723463" y="2058745"/>
              <a:ext cx="31376" cy="247650"/>
            </a:xfrm>
            <a:custGeom>
              <a:avLst/>
              <a:gdLst/>
              <a:ahLst/>
              <a:cxnLst/>
              <a:rect l="l" t="t" r="r" b="b"/>
              <a:pathLst>
                <a:path w="35560" h="280669">
                  <a:moveTo>
                    <a:pt x="35052" y="280415"/>
                  </a:moveTo>
                  <a:lnTo>
                    <a:pt x="0" y="280415"/>
                  </a:lnTo>
                  <a:lnTo>
                    <a:pt x="0" y="0"/>
                  </a:lnTo>
                  <a:lnTo>
                    <a:pt x="35052" y="0"/>
                  </a:lnTo>
                  <a:lnTo>
                    <a:pt x="35052" y="280415"/>
                  </a:lnTo>
                  <a:close/>
                </a:path>
              </a:pathLst>
            </a:custGeom>
            <a:solidFill>
              <a:srgbClr val="000000"/>
            </a:solidFill>
          </p:spPr>
          <p:txBody>
            <a:bodyPr wrap="square" lIns="0" tIns="0" rIns="0" bIns="0" rtlCol="0"/>
            <a:lstStyle/>
            <a:p>
              <a:endParaRPr/>
            </a:p>
          </p:txBody>
        </p:sp>
        <p:pic>
          <p:nvPicPr>
            <p:cNvPr id="53" name="object 53"/>
            <p:cNvPicPr/>
            <p:nvPr/>
          </p:nvPicPr>
          <p:blipFill>
            <a:blip r:embed="rId26"/>
            <a:stretch>
              <a:fillRect/>
            </a:stretch>
          </p:blipFill>
          <p:spPr>
            <a:xfrm>
              <a:off x="1792296" y="2123038"/>
              <a:ext cx="164222" cy="187166"/>
            </a:xfrm>
            <a:prstGeom prst="rect">
              <a:avLst/>
            </a:prstGeom>
          </p:spPr>
        </p:pic>
        <p:pic>
          <p:nvPicPr>
            <p:cNvPr id="54" name="object 54"/>
            <p:cNvPicPr/>
            <p:nvPr/>
          </p:nvPicPr>
          <p:blipFill>
            <a:blip r:embed="rId27"/>
            <a:stretch>
              <a:fillRect/>
            </a:stretch>
          </p:blipFill>
          <p:spPr>
            <a:xfrm>
              <a:off x="1994171" y="2123038"/>
              <a:ext cx="98247" cy="183131"/>
            </a:xfrm>
            <a:prstGeom prst="rect">
              <a:avLst/>
            </a:prstGeom>
          </p:spPr>
        </p:pic>
        <p:sp>
          <p:nvSpPr>
            <p:cNvPr id="55" name="object 55"/>
            <p:cNvSpPr/>
            <p:nvPr/>
          </p:nvSpPr>
          <p:spPr>
            <a:xfrm>
              <a:off x="2099140" y="2123038"/>
              <a:ext cx="158003" cy="256054"/>
            </a:xfrm>
            <a:custGeom>
              <a:avLst/>
              <a:gdLst/>
              <a:ahLst/>
              <a:cxnLst/>
              <a:rect l="l" t="t" r="r" b="b"/>
              <a:pathLst>
                <a:path w="179069" h="290194">
                  <a:moveTo>
                    <a:pt x="86963" y="207549"/>
                  </a:moveTo>
                  <a:lnTo>
                    <a:pt x="35528" y="190150"/>
                  </a:lnTo>
                  <a:lnTo>
                    <a:pt x="5726" y="144017"/>
                  </a:lnTo>
                  <a:lnTo>
                    <a:pt x="0" y="105346"/>
                  </a:lnTo>
                  <a:lnTo>
                    <a:pt x="596" y="90741"/>
                  </a:lnTo>
                  <a:lnTo>
                    <a:pt x="10763" y="51911"/>
                  </a:lnTo>
                  <a:lnTo>
                    <a:pt x="41243" y="13715"/>
                  </a:lnTo>
                  <a:lnTo>
                    <a:pt x="86963" y="0"/>
                  </a:lnTo>
                  <a:lnTo>
                    <a:pt x="104408" y="1739"/>
                  </a:lnTo>
                  <a:lnTo>
                    <a:pt x="120157" y="7060"/>
                  </a:lnTo>
                  <a:lnTo>
                    <a:pt x="134192" y="16113"/>
                  </a:lnTo>
                  <a:lnTo>
                    <a:pt x="146494" y="29051"/>
                  </a:lnTo>
                  <a:lnTo>
                    <a:pt x="90011" y="29051"/>
                  </a:lnTo>
                  <a:lnTo>
                    <a:pt x="78890" y="30194"/>
                  </a:lnTo>
                  <a:lnTo>
                    <a:pt x="43496" y="57651"/>
                  </a:lnTo>
                  <a:lnTo>
                    <a:pt x="35147" y="102298"/>
                  </a:lnTo>
                  <a:lnTo>
                    <a:pt x="36028" y="120562"/>
                  </a:lnTo>
                  <a:lnTo>
                    <a:pt x="50387" y="160210"/>
                  </a:lnTo>
                  <a:lnTo>
                    <a:pt x="90011" y="178498"/>
                  </a:lnTo>
                  <a:lnTo>
                    <a:pt x="178498" y="178498"/>
                  </a:lnTo>
                  <a:lnTo>
                    <a:pt x="178498" y="180022"/>
                  </a:lnTo>
                  <a:lnTo>
                    <a:pt x="143446" y="180022"/>
                  </a:lnTo>
                  <a:lnTo>
                    <a:pt x="131406" y="192079"/>
                  </a:lnTo>
                  <a:lnTo>
                    <a:pt x="118062" y="200679"/>
                  </a:lnTo>
                  <a:lnTo>
                    <a:pt x="103289" y="205833"/>
                  </a:lnTo>
                  <a:lnTo>
                    <a:pt x="86963" y="207549"/>
                  </a:lnTo>
                  <a:close/>
                </a:path>
                <a:path w="179069" h="290194">
                  <a:moveTo>
                    <a:pt x="178498" y="178498"/>
                  </a:moveTo>
                  <a:lnTo>
                    <a:pt x="90011" y="178498"/>
                  </a:lnTo>
                  <a:lnTo>
                    <a:pt x="101789" y="177355"/>
                  </a:lnTo>
                  <a:lnTo>
                    <a:pt x="112156" y="173926"/>
                  </a:lnTo>
                  <a:lnTo>
                    <a:pt x="142113" y="137159"/>
                  </a:lnTo>
                  <a:lnTo>
                    <a:pt x="146400" y="102298"/>
                  </a:lnTo>
                  <a:lnTo>
                    <a:pt x="145375" y="85741"/>
                  </a:lnTo>
                  <a:lnTo>
                    <a:pt x="129730" y="47339"/>
                  </a:lnTo>
                  <a:lnTo>
                    <a:pt x="90011" y="29051"/>
                  </a:lnTo>
                  <a:lnTo>
                    <a:pt x="146494" y="29051"/>
                  </a:lnTo>
                  <a:lnTo>
                    <a:pt x="146494" y="4571"/>
                  </a:lnTo>
                  <a:lnTo>
                    <a:pt x="178498" y="4571"/>
                  </a:lnTo>
                  <a:lnTo>
                    <a:pt x="178498" y="178498"/>
                  </a:lnTo>
                  <a:close/>
                </a:path>
                <a:path w="179069" h="290194">
                  <a:moveTo>
                    <a:pt x="159696" y="260889"/>
                  </a:moveTo>
                  <a:lnTo>
                    <a:pt x="86963" y="260889"/>
                  </a:lnTo>
                  <a:lnTo>
                    <a:pt x="97823" y="260318"/>
                  </a:lnTo>
                  <a:lnTo>
                    <a:pt x="107549" y="258603"/>
                  </a:lnTo>
                  <a:lnTo>
                    <a:pt x="137564" y="232886"/>
                  </a:lnTo>
                  <a:lnTo>
                    <a:pt x="143446" y="180022"/>
                  </a:lnTo>
                  <a:lnTo>
                    <a:pt x="178498" y="180022"/>
                  </a:lnTo>
                  <a:lnTo>
                    <a:pt x="176212" y="220491"/>
                  </a:lnTo>
                  <a:lnTo>
                    <a:pt x="163306" y="256666"/>
                  </a:lnTo>
                  <a:lnTo>
                    <a:pt x="159696" y="260889"/>
                  </a:lnTo>
                  <a:close/>
                </a:path>
                <a:path w="179069" h="290194">
                  <a:moveTo>
                    <a:pt x="86963" y="289940"/>
                  </a:moveTo>
                  <a:lnTo>
                    <a:pt x="39814" y="280296"/>
                  </a:lnTo>
                  <a:lnTo>
                    <a:pt x="11668" y="252710"/>
                  </a:lnTo>
                  <a:lnTo>
                    <a:pt x="6096" y="224313"/>
                  </a:lnTo>
                  <a:lnTo>
                    <a:pt x="39719" y="228885"/>
                  </a:lnTo>
                  <a:lnTo>
                    <a:pt x="41409" y="236315"/>
                  </a:lnTo>
                  <a:lnTo>
                    <a:pt x="44100" y="242601"/>
                  </a:lnTo>
                  <a:lnTo>
                    <a:pt x="86963" y="260889"/>
                  </a:lnTo>
                  <a:lnTo>
                    <a:pt x="159696" y="260889"/>
                  </a:lnTo>
                  <a:lnTo>
                    <a:pt x="156400" y="264747"/>
                  </a:lnTo>
                  <a:lnTo>
                    <a:pt x="114633" y="286702"/>
                  </a:lnTo>
                  <a:lnTo>
                    <a:pt x="101289" y="289107"/>
                  </a:lnTo>
                  <a:lnTo>
                    <a:pt x="86963" y="289940"/>
                  </a:lnTo>
                  <a:close/>
                </a:path>
              </a:pathLst>
            </a:custGeom>
            <a:solidFill>
              <a:srgbClr val="000000"/>
            </a:solidFill>
          </p:spPr>
          <p:txBody>
            <a:bodyPr wrap="square" lIns="0" tIns="0" rIns="0" bIns="0" rtlCol="0"/>
            <a:lstStyle/>
            <a:p>
              <a:endParaRPr/>
            </a:p>
          </p:txBody>
        </p:sp>
        <p:pic>
          <p:nvPicPr>
            <p:cNvPr id="56" name="object 56"/>
            <p:cNvPicPr/>
            <p:nvPr/>
          </p:nvPicPr>
          <p:blipFill>
            <a:blip r:embed="rId28"/>
            <a:stretch>
              <a:fillRect/>
            </a:stretch>
          </p:blipFill>
          <p:spPr>
            <a:xfrm>
              <a:off x="2294292" y="2123039"/>
              <a:ext cx="165566" cy="187166"/>
            </a:xfrm>
            <a:prstGeom prst="rect">
              <a:avLst/>
            </a:prstGeom>
          </p:spPr>
        </p:pic>
      </p:grpSp>
      <p:grpSp>
        <p:nvGrpSpPr>
          <p:cNvPr id="57" name="object 57"/>
          <p:cNvGrpSpPr/>
          <p:nvPr/>
        </p:nvGrpSpPr>
        <p:grpSpPr>
          <a:xfrm>
            <a:off x="2787238" y="2063787"/>
            <a:ext cx="996170" cy="290804"/>
            <a:chOff x="2634838" y="2063786"/>
            <a:chExt cx="996170" cy="290804"/>
          </a:xfrm>
        </p:grpSpPr>
        <p:pic>
          <p:nvPicPr>
            <p:cNvPr id="58" name="object 58"/>
            <p:cNvPicPr/>
            <p:nvPr/>
          </p:nvPicPr>
          <p:blipFill>
            <a:blip r:embed="rId29"/>
            <a:stretch>
              <a:fillRect/>
            </a:stretch>
          </p:blipFill>
          <p:spPr>
            <a:xfrm>
              <a:off x="2634838" y="2123038"/>
              <a:ext cx="349960" cy="187166"/>
            </a:xfrm>
            <a:prstGeom prst="rect">
              <a:avLst/>
            </a:prstGeom>
          </p:spPr>
        </p:pic>
        <p:sp>
          <p:nvSpPr>
            <p:cNvPr id="59" name="object 59"/>
            <p:cNvSpPr/>
            <p:nvPr/>
          </p:nvSpPr>
          <p:spPr>
            <a:xfrm>
              <a:off x="2994212" y="2063786"/>
              <a:ext cx="87966" cy="245409"/>
            </a:xfrm>
            <a:custGeom>
              <a:avLst/>
              <a:gdLst/>
              <a:ahLst/>
              <a:cxnLst/>
              <a:rect l="l" t="t" r="r" b="b"/>
              <a:pathLst>
                <a:path w="99695" h="278130">
                  <a:moveTo>
                    <a:pt x="73247" y="277748"/>
                  </a:moveTo>
                  <a:lnTo>
                    <a:pt x="36575" y="267080"/>
                  </a:lnTo>
                  <a:lnTo>
                    <a:pt x="24669" y="228900"/>
                  </a:lnTo>
                  <a:lnTo>
                    <a:pt x="24383" y="215169"/>
                  </a:lnTo>
                  <a:lnTo>
                    <a:pt x="24383" y="97726"/>
                  </a:lnTo>
                  <a:lnTo>
                    <a:pt x="0" y="97726"/>
                  </a:lnTo>
                  <a:lnTo>
                    <a:pt x="0" y="71723"/>
                  </a:lnTo>
                  <a:lnTo>
                    <a:pt x="24383" y="71723"/>
                  </a:lnTo>
                  <a:lnTo>
                    <a:pt x="24383" y="21431"/>
                  </a:lnTo>
                  <a:lnTo>
                    <a:pt x="59435" y="0"/>
                  </a:lnTo>
                  <a:lnTo>
                    <a:pt x="59435" y="71723"/>
                  </a:lnTo>
                  <a:lnTo>
                    <a:pt x="93059" y="71723"/>
                  </a:lnTo>
                  <a:lnTo>
                    <a:pt x="93059" y="97726"/>
                  </a:lnTo>
                  <a:lnTo>
                    <a:pt x="59435" y="97726"/>
                  </a:lnTo>
                  <a:lnTo>
                    <a:pt x="59435" y="233457"/>
                  </a:lnTo>
                  <a:lnTo>
                    <a:pt x="60959" y="236505"/>
                  </a:lnTo>
                  <a:lnTo>
                    <a:pt x="62483" y="238029"/>
                  </a:lnTo>
                  <a:lnTo>
                    <a:pt x="64103" y="241077"/>
                  </a:lnTo>
                  <a:lnTo>
                    <a:pt x="67151" y="242601"/>
                  </a:lnTo>
                  <a:lnTo>
                    <a:pt x="68675" y="244125"/>
                  </a:lnTo>
                  <a:lnTo>
                    <a:pt x="73247" y="245649"/>
                  </a:lnTo>
                  <a:lnTo>
                    <a:pt x="82391" y="245649"/>
                  </a:lnTo>
                  <a:lnTo>
                    <a:pt x="86963" y="244125"/>
                  </a:lnTo>
                  <a:lnTo>
                    <a:pt x="93059" y="244125"/>
                  </a:lnTo>
                  <a:lnTo>
                    <a:pt x="99155" y="274700"/>
                  </a:lnTo>
                  <a:lnTo>
                    <a:pt x="85058" y="276796"/>
                  </a:lnTo>
                  <a:lnTo>
                    <a:pt x="79009" y="277487"/>
                  </a:lnTo>
                  <a:lnTo>
                    <a:pt x="73247" y="277748"/>
                  </a:lnTo>
                  <a:close/>
                </a:path>
              </a:pathLst>
            </a:custGeom>
            <a:solidFill>
              <a:srgbClr val="000000"/>
            </a:solidFill>
          </p:spPr>
          <p:txBody>
            <a:bodyPr wrap="square" lIns="0" tIns="0" rIns="0" bIns="0" rtlCol="0"/>
            <a:lstStyle/>
            <a:p>
              <a:endParaRPr/>
            </a:p>
          </p:txBody>
        </p:sp>
        <p:pic>
          <p:nvPicPr>
            <p:cNvPr id="60" name="object 60"/>
            <p:cNvPicPr/>
            <p:nvPr/>
          </p:nvPicPr>
          <p:blipFill>
            <a:blip r:embed="rId30"/>
            <a:stretch>
              <a:fillRect/>
            </a:stretch>
          </p:blipFill>
          <p:spPr>
            <a:xfrm>
              <a:off x="3096493" y="2123038"/>
              <a:ext cx="165566" cy="187166"/>
            </a:xfrm>
            <a:prstGeom prst="rect">
              <a:avLst/>
            </a:prstGeom>
          </p:spPr>
        </p:pic>
        <p:pic>
          <p:nvPicPr>
            <p:cNvPr id="61" name="object 61"/>
            <p:cNvPicPr/>
            <p:nvPr/>
          </p:nvPicPr>
          <p:blipFill>
            <a:blip r:embed="rId31"/>
            <a:stretch>
              <a:fillRect/>
            </a:stretch>
          </p:blipFill>
          <p:spPr>
            <a:xfrm>
              <a:off x="3299711" y="2123038"/>
              <a:ext cx="145312" cy="183131"/>
            </a:xfrm>
            <a:prstGeom prst="rect">
              <a:avLst/>
            </a:prstGeom>
          </p:spPr>
        </p:pic>
        <p:sp>
          <p:nvSpPr>
            <p:cNvPr id="62" name="object 62"/>
            <p:cNvSpPr/>
            <p:nvPr/>
          </p:nvSpPr>
          <p:spPr>
            <a:xfrm>
              <a:off x="3474686" y="2063798"/>
              <a:ext cx="156322" cy="290793"/>
            </a:xfrm>
            <a:custGeom>
              <a:avLst/>
              <a:gdLst/>
              <a:ahLst/>
              <a:cxnLst/>
              <a:rect l="l" t="t" r="r" b="b"/>
              <a:pathLst>
                <a:path w="177164" h="329564">
                  <a:moveTo>
                    <a:pt x="99161" y="274701"/>
                  </a:moveTo>
                  <a:lnTo>
                    <a:pt x="94589" y="244119"/>
                  </a:lnTo>
                  <a:lnTo>
                    <a:pt x="88493" y="244119"/>
                  </a:lnTo>
                  <a:lnTo>
                    <a:pt x="82397" y="245643"/>
                  </a:lnTo>
                  <a:lnTo>
                    <a:pt x="74777" y="245643"/>
                  </a:lnTo>
                  <a:lnTo>
                    <a:pt x="70205" y="244119"/>
                  </a:lnTo>
                  <a:lnTo>
                    <a:pt x="64109" y="241071"/>
                  </a:lnTo>
                  <a:lnTo>
                    <a:pt x="62585" y="238023"/>
                  </a:lnTo>
                  <a:lnTo>
                    <a:pt x="61061" y="236499"/>
                  </a:lnTo>
                  <a:lnTo>
                    <a:pt x="61061" y="233451"/>
                  </a:lnTo>
                  <a:lnTo>
                    <a:pt x="59537" y="227355"/>
                  </a:lnTo>
                  <a:lnTo>
                    <a:pt x="59537" y="97726"/>
                  </a:lnTo>
                  <a:lnTo>
                    <a:pt x="94589" y="97726"/>
                  </a:lnTo>
                  <a:lnTo>
                    <a:pt x="94589" y="71716"/>
                  </a:lnTo>
                  <a:lnTo>
                    <a:pt x="59537" y="71716"/>
                  </a:lnTo>
                  <a:lnTo>
                    <a:pt x="59537" y="0"/>
                  </a:lnTo>
                  <a:lnTo>
                    <a:pt x="25908" y="21424"/>
                  </a:lnTo>
                  <a:lnTo>
                    <a:pt x="25908" y="71716"/>
                  </a:lnTo>
                  <a:lnTo>
                    <a:pt x="0" y="71716"/>
                  </a:lnTo>
                  <a:lnTo>
                    <a:pt x="0" y="97726"/>
                  </a:lnTo>
                  <a:lnTo>
                    <a:pt x="25908" y="97726"/>
                  </a:lnTo>
                  <a:lnTo>
                    <a:pt x="25908" y="215163"/>
                  </a:lnTo>
                  <a:lnTo>
                    <a:pt x="28956" y="256413"/>
                  </a:lnTo>
                  <a:lnTo>
                    <a:pt x="64630" y="277215"/>
                  </a:lnTo>
                  <a:lnTo>
                    <a:pt x="73253" y="277749"/>
                  </a:lnTo>
                  <a:lnTo>
                    <a:pt x="79222" y="277482"/>
                  </a:lnTo>
                  <a:lnTo>
                    <a:pt x="85636" y="276796"/>
                  </a:lnTo>
                  <a:lnTo>
                    <a:pt x="99161" y="274701"/>
                  </a:lnTo>
                  <a:close/>
                </a:path>
                <a:path w="177164" h="329564">
                  <a:moveTo>
                    <a:pt x="176974" y="234975"/>
                  </a:moveTo>
                  <a:lnTo>
                    <a:pt x="137261" y="234975"/>
                  </a:lnTo>
                  <a:lnTo>
                    <a:pt x="137261" y="274688"/>
                  </a:lnTo>
                  <a:lnTo>
                    <a:pt x="157073" y="274688"/>
                  </a:lnTo>
                  <a:lnTo>
                    <a:pt x="156540" y="283032"/>
                  </a:lnTo>
                  <a:lnTo>
                    <a:pt x="134213" y="315836"/>
                  </a:lnTo>
                  <a:lnTo>
                    <a:pt x="144881" y="329552"/>
                  </a:lnTo>
                  <a:lnTo>
                    <a:pt x="172478" y="302336"/>
                  </a:lnTo>
                  <a:lnTo>
                    <a:pt x="176974" y="274688"/>
                  </a:lnTo>
                  <a:lnTo>
                    <a:pt x="176974" y="234975"/>
                  </a:lnTo>
                  <a:close/>
                </a:path>
              </a:pathLst>
            </a:custGeom>
            <a:solidFill>
              <a:srgbClr val="000000"/>
            </a:solidFill>
          </p:spPr>
          <p:txBody>
            <a:bodyPr wrap="square" lIns="0" tIns="0" rIns="0" bIns="0" rtlCol="0"/>
            <a:lstStyle/>
            <a:p>
              <a:endParaRPr/>
            </a:p>
          </p:txBody>
        </p:sp>
      </p:grpSp>
      <p:grpSp>
        <p:nvGrpSpPr>
          <p:cNvPr id="63" name="object 63"/>
          <p:cNvGrpSpPr/>
          <p:nvPr/>
        </p:nvGrpSpPr>
        <p:grpSpPr>
          <a:xfrm>
            <a:off x="3967555" y="2058408"/>
            <a:ext cx="460308" cy="251796"/>
            <a:chOff x="3815154" y="2058407"/>
            <a:chExt cx="460308" cy="251796"/>
          </a:xfrm>
        </p:grpSpPr>
        <p:sp>
          <p:nvSpPr>
            <p:cNvPr id="64" name="object 64"/>
            <p:cNvSpPr/>
            <p:nvPr/>
          </p:nvSpPr>
          <p:spPr>
            <a:xfrm>
              <a:off x="3815154" y="2058407"/>
              <a:ext cx="258856" cy="251012"/>
            </a:xfrm>
            <a:custGeom>
              <a:avLst/>
              <a:gdLst/>
              <a:ahLst/>
              <a:cxnLst/>
              <a:rect l="l" t="t" r="r" b="b"/>
              <a:pathLst>
                <a:path w="293370" h="284480">
                  <a:moveTo>
                    <a:pt x="99148" y="280809"/>
                  </a:moveTo>
                  <a:lnTo>
                    <a:pt x="94576" y="250228"/>
                  </a:lnTo>
                  <a:lnTo>
                    <a:pt x="88480" y="250228"/>
                  </a:lnTo>
                  <a:lnTo>
                    <a:pt x="83908" y="251752"/>
                  </a:lnTo>
                  <a:lnTo>
                    <a:pt x="74764" y="251752"/>
                  </a:lnTo>
                  <a:lnTo>
                    <a:pt x="70192" y="250228"/>
                  </a:lnTo>
                  <a:lnTo>
                    <a:pt x="67144" y="248704"/>
                  </a:lnTo>
                  <a:lnTo>
                    <a:pt x="62572" y="244132"/>
                  </a:lnTo>
                  <a:lnTo>
                    <a:pt x="62572" y="242608"/>
                  </a:lnTo>
                  <a:lnTo>
                    <a:pt x="61048" y="239560"/>
                  </a:lnTo>
                  <a:lnTo>
                    <a:pt x="59524" y="233464"/>
                  </a:lnTo>
                  <a:lnTo>
                    <a:pt x="59524" y="103835"/>
                  </a:lnTo>
                  <a:lnTo>
                    <a:pt x="94576" y="103835"/>
                  </a:lnTo>
                  <a:lnTo>
                    <a:pt x="94576" y="77825"/>
                  </a:lnTo>
                  <a:lnTo>
                    <a:pt x="59524" y="77825"/>
                  </a:lnTo>
                  <a:lnTo>
                    <a:pt x="59524" y="6108"/>
                  </a:lnTo>
                  <a:lnTo>
                    <a:pt x="25908" y="27533"/>
                  </a:lnTo>
                  <a:lnTo>
                    <a:pt x="25908" y="77825"/>
                  </a:lnTo>
                  <a:lnTo>
                    <a:pt x="0" y="77825"/>
                  </a:lnTo>
                  <a:lnTo>
                    <a:pt x="0" y="103835"/>
                  </a:lnTo>
                  <a:lnTo>
                    <a:pt x="25908" y="103835"/>
                  </a:lnTo>
                  <a:lnTo>
                    <a:pt x="25908" y="221272"/>
                  </a:lnTo>
                  <a:lnTo>
                    <a:pt x="26187" y="235000"/>
                  </a:lnTo>
                  <a:lnTo>
                    <a:pt x="38188" y="273189"/>
                  </a:lnTo>
                  <a:lnTo>
                    <a:pt x="73240" y="283857"/>
                  </a:lnTo>
                  <a:lnTo>
                    <a:pt x="79222" y="283591"/>
                  </a:lnTo>
                  <a:lnTo>
                    <a:pt x="85623" y="282905"/>
                  </a:lnTo>
                  <a:lnTo>
                    <a:pt x="99148" y="280809"/>
                  </a:lnTo>
                  <a:close/>
                </a:path>
                <a:path w="293370" h="284480">
                  <a:moveTo>
                    <a:pt x="292989" y="152590"/>
                  </a:moveTo>
                  <a:lnTo>
                    <a:pt x="286893" y="106870"/>
                  </a:lnTo>
                  <a:lnTo>
                    <a:pt x="253961" y="78397"/>
                  </a:lnTo>
                  <a:lnTo>
                    <a:pt x="224307" y="73253"/>
                  </a:lnTo>
                  <a:lnTo>
                    <a:pt x="205994" y="74968"/>
                  </a:lnTo>
                  <a:lnTo>
                    <a:pt x="189826" y="80124"/>
                  </a:lnTo>
                  <a:lnTo>
                    <a:pt x="175653" y="88722"/>
                  </a:lnTo>
                  <a:lnTo>
                    <a:pt x="163347" y="100774"/>
                  </a:lnTo>
                  <a:lnTo>
                    <a:pt x="163347" y="0"/>
                  </a:lnTo>
                  <a:lnTo>
                    <a:pt x="128206" y="0"/>
                  </a:lnTo>
                  <a:lnTo>
                    <a:pt x="128206" y="280797"/>
                  </a:lnTo>
                  <a:lnTo>
                    <a:pt x="163347" y="280797"/>
                  </a:lnTo>
                  <a:lnTo>
                    <a:pt x="163347" y="169354"/>
                  </a:lnTo>
                  <a:lnTo>
                    <a:pt x="163639" y="158292"/>
                  </a:lnTo>
                  <a:lnTo>
                    <a:pt x="176110" y="120205"/>
                  </a:lnTo>
                  <a:lnTo>
                    <a:pt x="216687" y="102298"/>
                  </a:lnTo>
                  <a:lnTo>
                    <a:pt x="226402" y="103136"/>
                  </a:lnTo>
                  <a:lnTo>
                    <a:pt x="256400" y="129540"/>
                  </a:lnTo>
                  <a:lnTo>
                    <a:pt x="259461" y="152590"/>
                  </a:lnTo>
                  <a:lnTo>
                    <a:pt x="259461" y="280797"/>
                  </a:lnTo>
                  <a:lnTo>
                    <a:pt x="292989" y="280797"/>
                  </a:lnTo>
                  <a:lnTo>
                    <a:pt x="292989" y="152590"/>
                  </a:lnTo>
                  <a:close/>
                </a:path>
              </a:pathLst>
            </a:custGeom>
            <a:solidFill>
              <a:srgbClr val="000000"/>
            </a:solidFill>
          </p:spPr>
          <p:txBody>
            <a:bodyPr wrap="square" lIns="0" tIns="0" rIns="0" bIns="0" rtlCol="0"/>
            <a:lstStyle/>
            <a:p>
              <a:endParaRPr/>
            </a:p>
          </p:txBody>
        </p:sp>
        <p:pic>
          <p:nvPicPr>
            <p:cNvPr id="65" name="object 65"/>
            <p:cNvPicPr/>
            <p:nvPr/>
          </p:nvPicPr>
          <p:blipFill>
            <a:blip r:embed="rId32"/>
            <a:stretch>
              <a:fillRect/>
            </a:stretch>
          </p:blipFill>
          <p:spPr>
            <a:xfrm>
              <a:off x="4109980" y="2123038"/>
              <a:ext cx="165483" cy="187166"/>
            </a:xfrm>
            <a:prstGeom prst="rect">
              <a:avLst/>
            </a:prstGeom>
          </p:spPr>
        </p:pic>
      </p:grpSp>
      <p:grpSp>
        <p:nvGrpSpPr>
          <p:cNvPr id="66" name="object 66"/>
          <p:cNvGrpSpPr/>
          <p:nvPr/>
        </p:nvGrpSpPr>
        <p:grpSpPr>
          <a:xfrm>
            <a:off x="4597461" y="2063799"/>
            <a:ext cx="806240" cy="315446"/>
            <a:chOff x="4445060" y="2063798"/>
            <a:chExt cx="806240" cy="315446"/>
          </a:xfrm>
        </p:grpSpPr>
        <p:sp>
          <p:nvSpPr>
            <p:cNvPr id="67" name="object 67"/>
            <p:cNvSpPr/>
            <p:nvPr/>
          </p:nvSpPr>
          <p:spPr>
            <a:xfrm>
              <a:off x="4445060" y="2063798"/>
              <a:ext cx="440390" cy="315446"/>
            </a:xfrm>
            <a:custGeom>
              <a:avLst/>
              <a:gdLst/>
              <a:ahLst/>
              <a:cxnLst/>
              <a:rect l="l" t="t" r="r" b="b"/>
              <a:pathLst>
                <a:path w="499109" h="357505">
                  <a:moveTo>
                    <a:pt x="99161" y="274701"/>
                  </a:moveTo>
                  <a:lnTo>
                    <a:pt x="94589" y="244119"/>
                  </a:lnTo>
                  <a:lnTo>
                    <a:pt x="86969" y="244119"/>
                  </a:lnTo>
                  <a:lnTo>
                    <a:pt x="82397" y="245643"/>
                  </a:lnTo>
                  <a:lnTo>
                    <a:pt x="73253" y="245643"/>
                  </a:lnTo>
                  <a:lnTo>
                    <a:pt x="64109" y="241071"/>
                  </a:lnTo>
                  <a:lnTo>
                    <a:pt x="62585" y="238023"/>
                  </a:lnTo>
                  <a:lnTo>
                    <a:pt x="61061" y="236499"/>
                  </a:lnTo>
                  <a:lnTo>
                    <a:pt x="59537" y="233451"/>
                  </a:lnTo>
                  <a:lnTo>
                    <a:pt x="59537" y="97726"/>
                  </a:lnTo>
                  <a:lnTo>
                    <a:pt x="94589" y="97726"/>
                  </a:lnTo>
                  <a:lnTo>
                    <a:pt x="94589" y="71716"/>
                  </a:lnTo>
                  <a:lnTo>
                    <a:pt x="59537" y="71716"/>
                  </a:lnTo>
                  <a:lnTo>
                    <a:pt x="59537" y="0"/>
                  </a:lnTo>
                  <a:lnTo>
                    <a:pt x="26009" y="21424"/>
                  </a:lnTo>
                  <a:lnTo>
                    <a:pt x="26009" y="71716"/>
                  </a:lnTo>
                  <a:lnTo>
                    <a:pt x="0" y="71716"/>
                  </a:lnTo>
                  <a:lnTo>
                    <a:pt x="0" y="97726"/>
                  </a:lnTo>
                  <a:lnTo>
                    <a:pt x="26009" y="97726"/>
                  </a:lnTo>
                  <a:lnTo>
                    <a:pt x="26047" y="228892"/>
                  </a:lnTo>
                  <a:lnTo>
                    <a:pt x="26390" y="240360"/>
                  </a:lnTo>
                  <a:lnTo>
                    <a:pt x="49669" y="273888"/>
                  </a:lnTo>
                  <a:lnTo>
                    <a:pt x="73253" y="277749"/>
                  </a:lnTo>
                  <a:lnTo>
                    <a:pt x="79222" y="277482"/>
                  </a:lnTo>
                  <a:lnTo>
                    <a:pt x="85636" y="276796"/>
                  </a:lnTo>
                  <a:lnTo>
                    <a:pt x="99161" y="274701"/>
                  </a:lnTo>
                  <a:close/>
                </a:path>
                <a:path w="499109" h="357505">
                  <a:moveTo>
                    <a:pt x="292887" y="71716"/>
                  </a:moveTo>
                  <a:lnTo>
                    <a:pt x="257835" y="71716"/>
                  </a:lnTo>
                  <a:lnTo>
                    <a:pt x="215074" y="189255"/>
                  </a:lnTo>
                  <a:lnTo>
                    <a:pt x="210781" y="200710"/>
                  </a:lnTo>
                  <a:lnTo>
                    <a:pt x="207073" y="212305"/>
                  </a:lnTo>
                  <a:lnTo>
                    <a:pt x="203923" y="224193"/>
                  </a:lnTo>
                  <a:lnTo>
                    <a:pt x="201358" y="236499"/>
                  </a:lnTo>
                  <a:lnTo>
                    <a:pt x="197904" y="224193"/>
                  </a:lnTo>
                  <a:lnTo>
                    <a:pt x="194310" y="212305"/>
                  </a:lnTo>
                  <a:lnTo>
                    <a:pt x="190423" y="200710"/>
                  </a:lnTo>
                  <a:lnTo>
                    <a:pt x="186118" y="189255"/>
                  </a:lnTo>
                  <a:lnTo>
                    <a:pt x="143446" y="71716"/>
                  </a:lnTo>
                  <a:lnTo>
                    <a:pt x="106768" y="71716"/>
                  </a:lnTo>
                  <a:lnTo>
                    <a:pt x="183070" y="274701"/>
                  </a:lnTo>
                  <a:lnTo>
                    <a:pt x="183070" y="279273"/>
                  </a:lnTo>
                  <a:lnTo>
                    <a:pt x="181546" y="280797"/>
                  </a:lnTo>
                  <a:lnTo>
                    <a:pt x="180022" y="283845"/>
                  </a:lnTo>
                  <a:lnTo>
                    <a:pt x="174307" y="300037"/>
                  </a:lnTo>
                  <a:lnTo>
                    <a:pt x="170878" y="308229"/>
                  </a:lnTo>
                  <a:lnTo>
                    <a:pt x="167830" y="312801"/>
                  </a:lnTo>
                  <a:lnTo>
                    <a:pt x="163258" y="317373"/>
                  </a:lnTo>
                  <a:lnTo>
                    <a:pt x="158686" y="318897"/>
                  </a:lnTo>
                  <a:lnTo>
                    <a:pt x="154114" y="321945"/>
                  </a:lnTo>
                  <a:lnTo>
                    <a:pt x="148018" y="323469"/>
                  </a:lnTo>
                  <a:lnTo>
                    <a:pt x="134302" y="323469"/>
                  </a:lnTo>
                  <a:lnTo>
                    <a:pt x="128104" y="321945"/>
                  </a:lnTo>
                  <a:lnTo>
                    <a:pt x="120484" y="320421"/>
                  </a:lnTo>
                  <a:lnTo>
                    <a:pt x="125056" y="352513"/>
                  </a:lnTo>
                  <a:lnTo>
                    <a:pt x="132778" y="355561"/>
                  </a:lnTo>
                  <a:lnTo>
                    <a:pt x="140398" y="357085"/>
                  </a:lnTo>
                  <a:lnTo>
                    <a:pt x="146494" y="357085"/>
                  </a:lnTo>
                  <a:lnTo>
                    <a:pt x="186690" y="338785"/>
                  </a:lnTo>
                  <a:lnTo>
                    <a:pt x="209638" y="293458"/>
                  </a:lnTo>
                  <a:lnTo>
                    <a:pt x="215074" y="277749"/>
                  </a:lnTo>
                  <a:lnTo>
                    <a:pt x="292887" y="71716"/>
                  </a:lnTo>
                  <a:close/>
                </a:path>
                <a:path w="499109" h="357505">
                  <a:moveTo>
                    <a:pt x="498830" y="170967"/>
                  </a:moveTo>
                  <a:lnTo>
                    <a:pt x="493039" y="130365"/>
                  </a:lnTo>
                  <a:lnTo>
                    <a:pt x="474408" y="94678"/>
                  </a:lnTo>
                  <a:lnTo>
                    <a:pt x="463778" y="84416"/>
                  </a:lnTo>
                  <a:lnTo>
                    <a:pt x="463778" y="170967"/>
                  </a:lnTo>
                  <a:lnTo>
                    <a:pt x="462648" y="190131"/>
                  </a:lnTo>
                  <a:lnTo>
                    <a:pt x="446913" y="231927"/>
                  </a:lnTo>
                  <a:lnTo>
                    <a:pt x="407289" y="250317"/>
                  </a:lnTo>
                  <a:lnTo>
                    <a:pt x="397052" y="249148"/>
                  </a:lnTo>
                  <a:lnTo>
                    <a:pt x="362305" y="221373"/>
                  </a:lnTo>
                  <a:lnTo>
                    <a:pt x="353949" y="174015"/>
                  </a:lnTo>
                  <a:lnTo>
                    <a:pt x="355066" y="155676"/>
                  </a:lnTo>
                  <a:lnTo>
                    <a:pt x="370713" y="114490"/>
                  </a:lnTo>
                  <a:lnTo>
                    <a:pt x="393369" y="97726"/>
                  </a:lnTo>
                  <a:lnTo>
                    <a:pt x="398576" y="95834"/>
                  </a:lnTo>
                  <a:lnTo>
                    <a:pt x="408813" y="94678"/>
                  </a:lnTo>
                  <a:lnTo>
                    <a:pt x="419696" y="95821"/>
                  </a:lnTo>
                  <a:lnTo>
                    <a:pt x="429577" y="99250"/>
                  </a:lnTo>
                  <a:lnTo>
                    <a:pt x="459384" y="137350"/>
                  </a:lnTo>
                  <a:lnTo>
                    <a:pt x="463778" y="170967"/>
                  </a:lnTo>
                  <a:lnTo>
                    <a:pt x="463778" y="84416"/>
                  </a:lnTo>
                  <a:lnTo>
                    <a:pt x="425678" y="68008"/>
                  </a:lnTo>
                  <a:lnTo>
                    <a:pt x="413385" y="67144"/>
                  </a:lnTo>
                  <a:lnTo>
                    <a:pt x="403402" y="67691"/>
                  </a:lnTo>
                  <a:lnTo>
                    <a:pt x="365569" y="83959"/>
                  </a:lnTo>
                  <a:lnTo>
                    <a:pt x="353949" y="97726"/>
                  </a:lnTo>
                  <a:lnTo>
                    <a:pt x="353949" y="71716"/>
                  </a:lnTo>
                  <a:lnTo>
                    <a:pt x="321856" y="71716"/>
                  </a:lnTo>
                  <a:lnTo>
                    <a:pt x="321856" y="352513"/>
                  </a:lnTo>
                  <a:lnTo>
                    <a:pt x="356997" y="352513"/>
                  </a:lnTo>
                  <a:lnTo>
                    <a:pt x="356997" y="253365"/>
                  </a:lnTo>
                  <a:lnTo>
                    <a:pt x="361861" y="258787"/>
                  </a:lnTo>
                  <a:lnTo>
                    <a:pt x="401713" y="278714"/>
                  </a:lnTo>
                  <a:lnTo>
                    <a:pt x="410337" y="279273"/>
                  </a:lnTo>
                  <a:lnTo>
                    <a:pt x="421741" y="278409"/>
                  </a:lnTo>
                  <a:lnTo>
                    <a:pt x="465226" y="258076"/>
                  </a:lnTo>
                  <a:lnTo>
                    <a:pt x="473214" y="250317"/>
                  </a:lnTo>
                  <a:lnTo>
                    <a:pt x="474256" y="249313"/>
                  </a:lnTo>
                  <a:lnTo>
                    <a:pt x="493039" y="214477"/>
                  </a:lnTo>
                  <a:lnTo>
                    <a:pt x="498233" y="186423"/>
                  </a:lnTo>
                  <a:lnTo>
                    <a:pt x="498830" y="170967"/>
                  </a:lnTo>
                  <a:close/>
                </a:path>
              </a:pathLst>
            </a:custGeom>
            <a:solidFill>
              <a:srgbClr val="000000"/>
            </a:solidFill>
          </p:spPr>
          <p:txBody>
            <a:bodyPr wrap="square" lIns="0" tIns="0" rIns="0" bIns="0" rtlCol="0"/>
            <a:lstStyle/>
            <a:p>
              <a:endParaRPr/>
            </a:p>
          </p:txBody>
        </p:sp>
        <p:pic>
          <p:nvPicPr>
            <p:cNvPr id="68" name="object 68"/>
            <p:cNvPicPr/>
            <p:nvPr/>
          </p:nvPicPr>
          <p:blipFill>
            <a:blip r:embed="rId33"/>
            <a:stretch>
              <a:fillRect/>
            </a:stretch>
          </p:blipFill>
          <p:spPr>
            <a:xfrm>
              <a:off x="4912099" y="2123038"/>
              <a:ext cx="165566" cy="187166"/>
            </a:xfrm>
            <a:prstGeom prst="rect">
              <a:avLst/>
            </a:prstGeom>
          </p:spPr>
        </p:pic>
        <p:pic>
          <p:nvPicPr>
            <p:cNvPr id="69" name="object 69"/>
            <p:cNvPicPr/>
            <p:nvPr/>
          </p:nvPicPr>
          <p:blipFill>
            <a:blip r:embed="rId34"/>
            <a:stretch>
              <a:fillRect/>
            </a:stretch>
          </p:blipFill>
          <p:spPr>
            <a:xfrm>
              <a:off x="5101870" y="2123038"/>
              <a:ext cx="149430" cy="187166"/>
            </a:xfrm>
            <a:prstGeom prst="rect">
              <a:avLst/>
            </a:prstGeom>
          </p:spPr>
        </p:pic>
      </p:grpSp>
      <p:grpSp>
        <p:nvGrpSpPr>
          <p:cNvPr id="70" name="object 70"/>
          <p:cNvGrpSpPr/>
          <p:nvPr/>
        </p:nvGrpSpPr>
        <p:grpSpPr>
          <a:xfrm>
            <a:off x="5577336" y="2058409"/>
            <a:ext cx="538779" cy="252132"/>
            <a:chOff x="5424936" y="2058409"/>
            <a:chExt cx="538779" cy="252132"/>
          </a:xfrm>
        </p:grpSpPr>
        <p:pic>
          <p:nvPicPr>
            <p:cNvPr id="71" name="object 71"/>
            <p:cNvPicPr/>
            <p:nvPr/>
          </p:nvPicPr>
          <p:blipFill>
            <a:blip r:embed="rId35"/>
            <a:stretch>
              <a:fillRect/>
            </a:stretch>
          </p:blipFill>
          <p:spPr>
            <a:xfrm>
              <a:off x="5626809" y="2123038"/>
              <a:ext cx="145312" cy="183131"/>
            </a:xfrm>
            <a:prstGeom prst="rect">
              <a:avLst/>
            </a:prstGeom>
          </p:spPr>
        </p:pic>
        <p:pic>
          <p:nvPicPr>
            <p:cNvPr id="72" name="object 72"/>
            <p:cNvPicPr/>
            <p:nvPr/>
          </p:nvPicPr>
          <p:blipFill>
            <a:blip r:embed="rId36"/>
            <a:stretch>
              <a:fillRect/>
            </a:stretch>
          </p:blipFill>
          <p:spPr>
            <a:xfrm>
              <a:off x="5424936" y="2123038"/>
              <a:ext cx="164138" cy="187166"/>
            </a:xfrm>
            <a:prstGeom prst="rect">
              <a:avLst/>
            </a:prstGeom>
          </p:spPr>
        </p:pic>
        <p:sp>
          <p:nvSpPr>
            <p:cNvPr id="73" name="object 73"/>
            <p:cNvSpPr/>
            <p:nvPr/>
          </p:nvSpPr>
          <p:spPr>
            <a:xfrm>
              <a:off x="5808513" y="2058409"/>
              <a:ext cx="155201" cy="252132"/>
            </a:xfrm>
            <a:custGeom>
              <a:avLst/>
              <a:gdLst/>
              <a:ahLst/>
              <a:cxnLst/>
              <a:rect l="l" t="t" r="r" b="b"/>
              <a:pathLst>
                <a:path w="175895" h="285750">
                  <a:moveTo>
                    <a:pt x="175355" y="100774"/>
                  </a:moveTo>
                  <a:lnTo>
                    <a:pt x="141827" y="100774"/>
                  </a:lnTo>
                  <a:lnTo>
                    <a:pt x="141827" y="0"/>
                  </a:lnTo>
                  <a:lnTo>
                    <a:pt x="175355" y="0"/>
                  </a:lnTo>
                  <a:lnTo>
                    <a:pt x="175355" y="100774"/>
                  </a:lnTo>
                  <a:close/>
                </a:path>
                <a:path w="175895" h="285750">
                  <a:moveTo>
                    <a:pt x="86963" y="285369"/>
                  </a:moveTo>
                  <a:lnTo>
                    <a:pt x="42672" y="271653"/>
                  </a:lnTo>
                  <a:lnTo>
                    <a:pt x="10668" y="234981"/>
                  </a:lnTo>
                  <a:lnTo>
                    <a:pt x="809" y="194691"/>
                  </a:lnTo>
                  <a:lnTo>
                    <a:pt x="0" y="180117"/>
                  </a:lnTo>
                  <a:lnTo>
                    <a:pt x="595" y="164608"/>
                  </a:lnTo>
                  <a:lnTo>
                    <a:pt x="10668" y="123634"/>
                  </a:lnTo>
                  <a:lnTo>
                    <a:pt x="41148" y="86963"/>
                  </a:lnTo>
                  <a:lnTo>
                    <a:pt x="85439" y="73247"/>
                  </a:lnTo>
                  <a:lnTo>
                    <a:pt x="94535" y="73794"/>
                  </a:lnTo>
                  <a:lnTo>
                    <a:pt x="131540" y="89677"/>
                  </a:lnTo>
                  <a:lnTo>
                    <a:pt x="141827" y="100774"/>
                  </a:lnTo>
                  <a:lnTo>
                    <a:pt x="175355" y="100774"/>
                  </a:lnTo>
                  <a:lnTo>
                    <a:pt x="175355" y="102298"/>
                  </a:lnTo>
                  <a:lnTo>
                    <a:pt x="88487" y="102298"/>
                  </a:lnTo>
                  <a:lnTo>
                    <a:pt x="77549" y="103441"/>
                  </a:lnTo>
                  <a:lnTo>
                    <a:pt x="44053" y="131160"/>
                  </a:lnTo>
                  <a:lnTo>
                    <a:pt x="35052" y="180117"/>
                  </a:lnTo>
                  <a:lnTo>
                    <a:pt x="36171" y="198167"/>
                  </a:lnTo>
                  <a:lnTo>
                    <a:pt x="51816" y="238029"/>
                  </a:lnTo>
                  <a:lnTo>
                    <a:pt x="90011" y="256413"/>
                  </a:lnTo>
                  <a:lnTo>
                    <a:pt x="143575" y="256413"/>
                  </a:lnTo>
                  <a:lnTo>
                    <a:pt x="133683" y="268009"/>
                  </a:lnTo>
                  <a:lnTo>
                    <a:pt x="120491" y="277558"/>
                  </a:lnTo>
                  <a:lnTo>
                    <a:pt x="105013" y="283392"/>
                  </a:lnTo>
                  <a:lnTo>
                    <a:pt x="86963" y="285369"/>
                  </a:lnTo>
                  <a:close/>
                </a:path>
                <a:path w="175895" h="285750">
                  <a:moveTo>
                    <a:pt x="143575" y="256413"/>
                  </a:moveTo>
                  <a:lnTo>
                    <a:pt x="90011" y="256413"/>
                  </a:lnTo>
                  <a:lnTo>
                    <a:pt x="101131" y="255255"/>
                  </a:lnTo>
                  <a:lnTo>
                    <a:pt x="111537" y="251793"/>
                  </a:lnTo>
                  <a:lnTo>
                    <a:pt x="140684" y="214979"/>
                  </a:lnTo>
                  <a:lnTo>
                    <a:pt x="144875" y="181641"/>
                  </a:lnTo>
                  <a:lnTo>
                    <a:pt x="143756" y="162417"/>
                  </a:lnTo>
                  <a:lnTo>
                    <a:pt x="128111" y="120586"/>
                  </a:lnTo>
                  <a:lnTo>
                    <a:pt x="88487" y="102298"/>
                  </a:lnTo>
                  <a:lnTo>
                    <a:pt x="175355" y="102298"/>
                  </a:lnTo>
                  <a:lnTo>
                    <a:pt x="175355" y="254889"/>
                  </a:lnTo>
                  <a:lnTo>
                    <a:pt x="144875" y="254889"/>
                  </a:lnTo>
                  <a:lnTo>
                    <a:pt x="143575" y="256413"/>
                  </a:lnTo>
                  <a:close/>
                </a:path>
                <a:path w="175895" h="285750">
                  <a:moveTo>
                    <a:pt x="175355" y="280797"/>
                  </a:moveTo>
                  <a:lnTo>
                    <a:pt x="144875" y="280797"/>
                  </a:lnTo>
                  <a:lnTo>
                    <a:pt x="144875" y="254889"/>
                  </a:lnTo>
                  <a:lnTo>
                    <a:pt x="175355" y="254889"/>
                  </a:lnTo>
                  <a:lnTo>
                    <a:pt x="175355" y="280797"/>
                  </a:lnTo>
                  <a:close/>
                </a:path>
              </a:pathLst>
            </a:custGeom>
            <a:solidFill>
              <a:srgbClr val="000000"/>
            </a:solidFill>
          </p:spPr>
          <p:txBody>
            <a:bodyPr wrap="square" lIns="0" tIns="0" rIns="0" bIns="0" rtlCol="0"/>
            <a:lstStyle/>
            <a:p>
              <a:endParaRPr/>
            </a:p>
          </p:txBody>
        </p:sp>
      </p:grpSp>
      <p:grpSp>
        <p:nvGrpSpPr>
          <p:cNvPr id="74" name="object 74"/>
          <p:cNvGrpSpPr/>
          <p:nvPr/>
        </p:nvGrpSpPr>
        <p:grpSpPr>
          <a:xfrm>
            <a:off x="6304064" y="2058408"/>
            <a:ext cx="1512796" cy="316763"/>
            <a:chOff x="6151664" y="2058407"/>
            <a:chExt cx="1512796" cy="316763"/>
          </a:xfrm>
        </p:grpSpPr>
        <p:pic>
          <p:nvPicPr>
            <p:cNvPr id="75" name="object 75"/>
            <p:cNvPicPr/>
            <p:nvPr/>
          </p:nvPicPr>
          <p:blipFill>
            <a:blip r:embed="rId37"/>
            <a:stretch>
              <a:fillRect/>
            </a:stretch>
          </p:blipFill>
          <p:spPr>
            <a:xfrm>
              <a:off x="6151664" y="2123038"/>
              <a:ext cx="337856" cy="187166"/>
            </a:xfrm>
            <a:prstGeom prst="rect">
              <a:avLst/>
            </a:prstGeom>
          </p:spPr>
        </p:pic>
        <p:sp>
          <p:nvSpPr>
            <p:cNvPr id="76" name="object 76"/>
            <p:cNvSpPr/>
            <p:nvPr/>
          </p:nvSpPr>
          <p:spPr>
            <a:xfrm>
              <a:off x="6527174" y="2123038"/>
              <a:ext cx="156322" cy="252132"/>
            </a:xfrm>
            <a:custGeom>
              <a:avLst/>
              <a:gdLst/>
              <a:ahLst/>
              <a:cxnLst/>
              <a:rect l="l" t="t" r="r" b="b"/>
              <a:pathLst>
                <a:path w="177165" h="285750">
                  <a:moveTo>
                    <a:pt x="71516" y="30575"/>
                  </a:moveTo>
                  <a:lnTo>
                    <a:pt x="32099" y="30575"/>
                  </a:lnTo>
                  <a:lnTo>
                    <a:pt x="37195" y="23130"/>
                  </a:lnTo>
                  <a:lnTo>
                    <a:pt x="72104" y="2095"/>
                  </a:lnTo>
                  <a:lnTo>
                    <a:pt x="90011" y="0"/>
                  </a:lnTo>
                  <a:lnTo>
                    <a:pt x="103157" y="857"/>
                  </a:lnTo>
                  <a:lnTo>
                    <a:pt x="145518" y="20557"/>
                  </a:lnTo>
                  <a:lnTo>
                    <a:pt x="152273" y="27527"/>
                  </a:lnTo>
                  <a:lnTo>
                    <a:pt x="86963" y="27527"/>
                  </a:lnTo>
                  <a:lnTo>
                    <a:pt x="76723" y="28694"/>
                  </a:lnTo>
                  <a:lnTo>
                    <a:pt x="71516" y="30575"/>
                  </a:lnTo>
                  <a:close/>
                </a:path>
                <a:path w="177165" h="285750">
                  <a:moveTo>
                    <a:pt x="35147" y="285368"/>
                  </a:moveTo>
                  <a:lnTo>
                    <a:pt x="0" y="285368"/>
                  </a:lnTo>
                  <a:lnTo>
                    <a:pt x="0" y="4571"/>
                  </a:lnTo>
                  <a:lnTo>
                    <a:pt x="32099" y="4571"/>
                  </a:lnTo>
                  <a:lnTo>
                    <a:pt x="32099" y="30575"/>
                  </a:lnTo>
                  <a:lnTo>
                    <a:pt x="71516" y="30575"/>
                  </a:lnTo>
                  <a:lnTo>
                    <a:pt x="41100" y="58770"/>
                  </a:lnTo>
                  <a:lnTo>
                    <a:pt x="32099" y="106870"/>
                  </a:lnTo>
                  <a:lnTo>
                    <a:pt x="32980" y="125134"/>
                  </a:lnTo>
                  <a:lnTo>
                    <a:pt x="47339" y="164782"/>
                  </a:lnTo>
                  <a:lnTo>
                    <a:pt x="85439" y="183165"/>
                  </a:lnTo>
                  <a:lnTo>
                    <a:pt x="150089" y="183165"/>
                  </a:lnTo>
                  <a:lnTo>
                    <a:pt x="147110" y="186213"/>
                  </a:lnTo>
                  <a:lnTo>
                    <a:pt x="35147" y="186213"/>
                  </a:lnTo>
                  <a:lnTo>
                    <a:pt x="35147" y="285368"/>
                  </a:lnTo>
                  <a:close/>
                </a:path>
                <a:path w="177165" h="285750">
                  <a:moveTo>
                    <a:pt x="150089" y="183165"/>
                  </a:moveTo>
                  <a:lnTo>
                    <a:pt x="85439" y="183165"/>
                  </a:lnTo>
                  <a:lnTo>
                    <a:pt x="96561" y="182007"/>
                  </a:lnTo>
                  <a:lnTo>
                    <a:pt x="106977" y="178546"/>
                  </a:lnTo>
                  <a:lnTo>
                    <a:pt x="137541" y="139445"/>
                  </a:lnTo>
                  <a:lnTo>
                    <a:pt x="141922" y="103822"/>
                  </a:lnTo>
                  <a:lnTo>
                    <a:pt x="140803" y="85717"/>
                  </a:lnTo>
                  <a:lnTo>
                    <a:pt x="125158" y="45815"/>
                  </a:lnTo>
                  <a:lnTo>
                    <a:pt x="86963" y="27527"/>
                  </a:lnTo>
                  <a:lnTo>
                    <a:pt x="152273" y="27527"/>
                  </a:lnTo>
                  <a:lnTo>
                    <a:pt x="170545" y="63223"/>
                  </a:lnTo>
                  <a:lnTo>
                    <a:pt x="176974" y="103822"/>
                  </a:lnTo>
                  <a:lnTo>
                    <a:pt x="176141" y="119276"/>
                  </a:lnTo>
                  <a:lnTo>
                    <a:pt x="164782" y="160210"/>
                  </a:lnTo>
                  <a:lnTo>
                    <a:pt x="151066" y="182165"/>
                  </a:lnTo>
                  <a:lnTo>
                    <a:pt x="150089" y="183165"/>
                  </a:lnTo>
                  <a:close/>
                </a:path>
                <a:path w="177165" h="285750">
                  <a:moveTo>
                    <a:pt x="88487" y="212121"/>
                  </a:moveTo>
                  <a:lnTo>
                    <a:pt x="50149" y="200786"/>
                  </a:lnTo>
                  <a:lnTo>
                    <a:pt x="35147" y="186213"/>
                  </a:lnTo>
                  <a:lnTo>
                    <a:pt x="147110" y="186213"/>
                  </a:lnTo>
                  <a:lnTo>
                    <a:pt x="111168" y="208692"/>
                  </a:lnTo>
                  <a:lnTo>
                    <a:pt x="88487" y="212121"/>
                  </a:lnTo>
                  <a:close/>
                </a:path>
              </a:pathLst>
            </a:custGeom>
            <a:solidFill>
              <a:srgbClr val="000000"/>
            </a:solidFill>
          </p:spPr>
          <p:txBody>
            <a:bodyPr wrap="square" lIns="0" tIns="0" rIns="0" bIns="0" rtlCol="0"/>
            <a:lstStyle/>
            <a:p>
              <a:endParaRPr/>
            </a:p>
          </p:txBody>
        </p:sp>
        <p:pic>
          <p:nvPicPr>
            <p:cNvPr id="77" name="object 77"/>
            <p:cNvPicPr/>
            <p:nvPr/>
          </p:nvPicPr>
          <p:blipFill>
            <a:blip r:embed="rId38"/>
            <a:stretch>
              <a:fillRect/>
            </a:stretch>
          </p:blipFill>
          <p:spPr>
            <a:xfrm>
              <a:off x="6708878" y="2123038"/>
              <a:ext cx="165566" cy="187166"/>
            </a:xfrm>
            <a:prstGeom prst="rect">
              <a:avLst/>
            </a:prstGeom>
          </p:spPr>
        </p:pic>
        <p:pic>
          <p:nvPicPr>
            <p:cNvPr id="78" name="object 78"/>
            <p:cNvPicPr/>
            <p:nvPr/>
          </p:nvPicPr>
          <p:blipFill>
            <a:blip r:embed="rId39"/>
            <a:stretch>
              <a:fillRect/>
            </a:stretch>
          </p:blipFill>
          <p:spPr>
            <a:xfrm>
              <a:off x="6902683" y="2123038"/>
              <a:ext cx="156154" cy="187166"/>
            </a:xfrm>
            <a:prstGeom prst="rect">
              <a:avLst/>
            </a:prstGeom>
          </p:spPr>
        </p:pic>
        <p:sp>
          <p:nvSpPr>
            <p:cNvPr id="79" name="object 79"/>
            <p:cNvSpPr/>
            <p:nvPr/>
          </p:nvSpPr>
          <p:spPr>
            <a:xfrm>
              <a:off x="7085726" y="2058407"/>
              <a:ext cx="203386" cy="251012"/>
            </a:xfrm>
            <a:custGeom>
              <a:avLst/>
              <a:gdLst/>
              <a:ahLst/>
              <a:cxnLst/>
              <a:rect l="l" t="t" r="r" b="b"/>
              <a:pathLst>
                <a:path w="230502" h="284480">
                  <a:moveTo>
                    <a:pt x="35140" y="77825"/>
                  </a:moveTo>
                  <a:lnTo>
                    <a:pt x="0" y="77825"/>
                  </a:lnTo>
                  <a:lnTo>
                    <a:pt x="0" y="280797"/>
                  </a:lnTo>
                  <a:lnTo>
                    <a:pt x="35140" y="280797"/>
                  </a:lnTo>
                  <a:lnTo>
                    <a:pt x="35140" y="77825"/>
                  </a:lnTo>
                  <a:close/>
                </a:path>
                <a:path w="230502" h="284480">
                  <a:moveTo>
                    <a:pt x="35140" y="0"/>
                  </a:moveTo>
                  <a:lnTo>
                    <a:pt x="0" y="0"/>
                  </a:lnTo>
                  <a:lnTo>
                    <a:pt x="0" y="39725"/>
                  </a:lnTo>
                  <a:lnTo>
                    <a:pt x="35140" y="39725"/>
                  </a:lnTo>
                  <a:lnTo>
                    <a:pt x="35140" y="0"/>
                  </a:lnTo>
                  <a:close/>
                </a:path>
                <a:path w="230502" h="284480">
                  <a:moveTo>
                    <a:pt x="167830" y="280809"/>
                  </a:moveTo>
                  <a:lnTo>
                    <a:pt x="161734" y="250228"/>
                  </a:lnTo>
                  <a:lnTo>
                    <a:pt x="155638" y="250228"/>
                  </a:lnTo>
                  <a:lnTo>
                    <a:pt x="151066" y="251752"/>
                  </a:lnTo>
                  <a:lnTo>
                    <a:pt x="141922" y="251752"/>
                  </a:lnTo>
                  <a:lnTo>
                    <a:pt x="132689" y="247180"/>
                  </a:lnTo>
                  <a:lnTo>
                    <a:pt x="131165" y="244132"/>
                  </a:lnTo>
                  <a:lnTo>
                    <a:pt x="129641" y="242608"/>
                  </a:lnTo>
                  <a:lnTo>
                    <a:pt x="128117" y="239560"/>
                  </a:lnTo>
                  <a:lnTo>
                    <a:pt x="128117" y="103835"/>
                  </a:lnTo>
                  <a:lnTo>
                    <a:pt x="161734" y="103835"/>
                  </a:lnTo>
                  <a:lnTo>
                    <a:pt x="161734" y="77825"/>
                  </a:lnTo>
                  <a:lnTo>
                    <a:pt x="128117" y="77825"/>
                  </a:lnTo>
                  <a:lnTo>
                    <a:pt x="128117" y="6108"/>
                  </a:lnTo>
                  <a:lnTo>
                    <a:pt x="93065" y="27533"/>
                  </a:lnTo>
                  <a:lnTo>
                    <a:pt x="93065" y="77825"/>
                  </a:lnTo>
                  <a:lnTo>
                    <a:pt x="68681" y="77825"/>
                  </a:lnTo>
                  <a:lnTo>
                    <a:pt x="68681" y="103835"/>
                  </a:lnTo>
                  <a:lnTo>
                    <a:pt x="93065" y="103835"/>
                  </a:lnTo>
                  <a:lnTo>
                    <a:pt x="93065" y="221272"/>
                  </a:lnTo>
                  <a:lnTo>
                    <a:pt x="93345" y="235000"/>
                  </a:lnTo>
                  <a:lnTo>
                    <a:pt x="105257" y="273189"/>
                  </a:lnTo>
                  <a:lnTo>
                    <a:pt x="141922" y="283857"/>
                  </a:lnTo>
                  <a:lnTo>
                    <a:pt x="147688" y="283591"/>
                  </a:lnTo>
                  <a:lnTo>
                    <a:pt x="153733" y="282905"/>
                  </a:lnTo>
                  <a:lnTo>
                    <a:pt x="167830" y="280809"/>
                  </a:lnTo>
                  <a:close/>
                </a:path>
                <a:path w="230502" h="284480">
                  <a:moveTo>
                    <a:pt x="230314" y="77825"/>
                  </a:moveTo>
                  <a:lnTo>
                    <a:pt x="196786" y="77825"/>
                  </a:lnTo>
                  <a:lnTo>
                    <a:pt x="196786" y="280797"/>
                  </a:lnTo>
                  <a:lnTo>
                    <a:pt x="230314" y="280797"/>
                  </a:lnTo>
                  <a:lnTo>
                    <a:pt x="230314" y="77825"/>
                  </a:lnTo>
                  <a:close/>
                </a:path>
                <a:path w="230502" h="284480">
                  <a:moveTo>
                    <a:pt x="230314" y="0"/>
                  </a:moveTo>
                  <a:lnTo>
                    <a:pt x="196786" y="0"/>
                  </a:lnTo>
                  <a:lnTo>
                    <a:pt x="196786" y="39725"/>
                  </a:lnTo>
                  <a:lnTo>
                    <a:pt x="230314" y="39725"/>
                  </a:lnTo>
                  <a:lnTo>
                    <a:pt x="230314" y="0"/>
                  </a:lnTo>
                  <a:close/>
                </a:path>
              </a:pathLst>
            </a:custGeom>
            <a:solidFill>
              <a:srgbClr val="000000"/>
            </a:solidFill>
          </p:spPr>
          <p:txBody>
            <a:bodyPr wrap="square" lIns="0" tIns="0" rIns="0" bIns="0" rtlCol="0"/>
            <a:lstStyle/>
            <a:p>
              <a:endParaRPr/>
            </a:p>
          </p:txBody>
        </p:sp>
        <p:pic>
          <p:nvPicPr>
            <p:cNvPr id="80" name="object 80"/>
            <p:cNvPicPr/>
            <p:nvPr/>
          </p:nvPicPr>
          <p:blipFill>
            <a:blip r:embed="rId40"/>
            <a:stretch>
              <a:fillRect/>
            </a:stretch>
          </p:blipFill>
          <p:spPr>
            <a:xfrm>
              <a:off x="7325341" y="2123038"/>
              <a:ext cx="165566" cy="187166"/>
            </a:xfrm>
            <a:prstGeom prst="rect">
              <a:avLst/>
            </a:prstGeom>
          </p:spPr>
        </p:pic>
        <p:pic>
          <p:nvPicPr>
            <p:cNvPr id="81" name="object 81"/>
            <p:cNvPicPr/>
            <p:nvPr/>
          </p:nvPicPr>
          <p:blipFill>
            <a:blip r:embed="rId41"/>
            <a:stretch>
              <a:fillRect/>
            </a:stretch>
          </p:blipFill>
          <p:spPr>
            <a:xfrm>
              <a:off x="7516458" y="2123038"/>
              <a:ext cx="148001" cy="187166"/>
            </a:xfrm>
            <a:prstGeom prst="rect">
              <a:avLst/>
            </a:prstGeom>
          </p:spPr>
        </p:pic>
      </p:grpSp>
      <p:grpSp>
        <p:nvGrpSpPr>
          <p:cNvPr id="82" name="object 82"/>
          <p:cNvGrpSpPr/>
          <p:nvPr/>
        </p:nvGrpSpPr>
        <p:grpSpPr>
          <a:xfrm>
            <a:off x="7989150" y="2054375"/>
            <a:ext cx="288046" cy="255829"/>
            <a:chOff x="7836749" y="2054374"/>
            <a:chExt cx="288046" cy="255829"/>
          </a:xfrm>
        </p:grpSpPr>
        <p:pic>
          <p:nvPicPr>
            <p:cNvPr id="83" name="object 83"/>
            <p:cNvPicPr/>
            <p:nvPr/>
          </p:nvPicPr>
          <p:blipFill>
            <a:blip r:embed="rId42"/>
            <a:stretch>
              <a:fillRect/>
            </a:stretch>
          </p:blipFill>
          <p:spPr>
            <a:xfrm>
              <a:off x="7836749" y="2123038"/>
              <a:ext cx="168256" cy="187166"/>
            </a:xfrm>
            <a:prstGeom prst="rect">
              <a:avLst/>
            </a:prstGeom>
          </p:spPr>
        </p:pic>
        <p:sp>
          <p:nvSpPr>
            <p:cNvPr id="84" name="object 84"/>
            <p:cNvSpPr/>
            <p:nvPr/>
          </p:nvSpPr>
          <p:spPr>
            <a:xfrm>
              <a:off x="8021141" y="2054374"/>
              <a:ext cx="103654" cy="252132"/>
            </a:xfrm>
            <a:custGeom>
              <a:avLst/>
              <a:gdLst/>
              <a:ahLst/>
              <a:cxnLst/>
              <a:rect l="l" t="t" r="r" b="b"/>
              <a:pathLst>
                <a:path w="117475" h="285750">
                  <a:moveTo>
                    <a:pt x="64103" y="285368"/>
                  </a:moveTo>
                  <a:lnTo>
                    <a:pt x="30479" y="285368"/>
                  </a:lnTo>
                  <a:lnTo>
                    <a:pt x="30479" y="108394"/>
                  </a:lnTo>
                  <a:lnTo>
                    <a:pt x="0" y="108394"/>
                  </a:lnTo>
                  <a:lnTo>
                    <a:pt x="0" y="82391"/>
                  </a:lnTo>
                  <a:lnTo>
                    <a:pt x="30479" y="82391"/>
                  </a:lnTo>
                  <a:lnTo>
                    <a:pt x="30527" y="51363"/>
                  </a:lnTo>
                  <a:lnTo>
                    <a:pt x="44980" y="13175"/>
                  </a:lnTo>
                  <a:lnTo>
                    <a:pt x="85439" y="0"/>
                  </a:lnTo>
                  <a:lnTo>
                    <a:pt x="93440" y="261"/>
                  </a:lnTo>
                  <a:lnTo>
                    <a:pt x="101441" y="952"/>
                  </a:lnTo>
                  <a:lnTo>
                    <a:pt x="117443" y="3048"/>
                  </a:lnTo>
                  <a:lnTo>
                    <a:pt x="112871" y="33623"/>
                  </a:lnTo>
                  <a:lnTo>
                    <a:pt x="105251" y="32099"/>
                  </a:lnTo>
                  <a:lnTo>
                    <a:pt x="82391" y="32099"/>
                  </a:lnTo>
                  <a:lnTo>
                    <a:pt x="64103" y="64103"/>
                  </a:lnTo>
                  <a:lnTo>
                    <a:pt x="64103" y="82391"/>
                  </a:lnTo>
                  <a:lnTo>
                    <a:pt x="103727" y="82391"/>
                  </a:lnTo>
                  <a:lnTo>
                    <a:pt x="103727" y="108394"/>
                  </a:lnTo>
                  <a:lnTo>
                    <a:pt x="64103" y="108394"/>
                  </a:lnTo>
                  <a:lnTo>
                    <a:pt x="64103" y="285368"/>
                  </a:lnTo>
                  <a:close/>
                </a:path>
              </a:pathLst>
            </a:custGeom>
            <a:solidFill>
              <a:srgbClr val="000000"/>
            </a:solidFill>
          </p:spPr>
          <p:txBody>
            <a:bodyPr wrap="square" lIns="0" tIns="0" rIns="0" bIns="0" rtlCol="0"/>
            <a:lstStyle/>
            <a:p>
              <a:endParaRPr/>
            </a:p>
          </p:txBody>
        </p:sp>
      </p:grpSp>
      <p:grpSp>
        <p:nvGrpSpPr>
          <p:cNvPr id="85" name="object 85"/>
          <p:cNvGrpSpPr/>
          <p:nvPr/>
        </p:nvGrpSpPr>
        <p:grpSpPr>
          <a:xfrm>
            <a:off x="970284" y="2474427"/>
            <a:ext cx="458886" cy="250451"/>
            <a:chOff x="817883" y="2474426"/>
            <a:chExt cx="458886" cy="250451"/>
          </a:xfrm>
        </p:grpSpPr>
        <p:sp>
          <p:nvSpPr>
            <p:cNvPr id="86" name="object 86"/>
            <p:cNvSpPr/>
            <p:nvPr/>
          </p:nvSpPr>
          <p:spPr>
            <a:xfrm>
              <a:off x="817883" y="2474426"/>
              <a:ext cx="257175" cy="249331"/>
            </a:xfrm>
            <a:custGeom>
              <a:avLst/>
              <a:gdLst/>
              <a:ahLst/>
              <a:cxnLst/>
              <a:rect l="l" t="t" r="r" b="b"/>
              <a:pathLst>
                <a:path w="291465" h="282575">
                  <a:moveTo>
                    <a:pt x="97637" y="279273"/>
                  </a:moveTo>
                  <a:lnTo>
                    <a:pt x="93065" y="248704"/>
                  </a:lnTo>
                  <a:lnTo>
                    <a:pt x="86969" y="250228"/>
                  </a:lnTo>
                  <a:lnTo>
                    <a:pt x="73253" y="250228"/>
                  </a:lnTo>
                  <a:lnTo>
                    <a:pt x="68580" y="248704"/>
                  </a:lnTo>
                  <a:lnTo>
                    <a:pt x="65532" y="247180"/>
                  </a:lnTo>
                  <a:lnTo>
                    <a:pt x="64008" y="245656"/>
                  </a:lnTo>
                  <a:lnTo>
                    <a:pt x="60960" y="244132"/>
                  </a:lnTo>
                  <a:lnTo>
                    <a:pt x="60960" y="241084"/>
                  </a:lnTo>
                  <a:lnTo>
                    <a:pt x="59436" y="238036"/>
                  </a:lnTo>
                  <a:lnTo>
                    <a:pt x="57912" y="231940"/>
                  </a:lnTo>
                  <a:lnTo>
                    <a:pt x="57912" y="103733"/>
                  </a:lnTo>
                  <a:lnTo>
                    <a:pt x="93065" y="103733"/>
                  </a:lnTo>
                  <a:lnTo>
                    <a:pt x="93065" y="76301"/>
                  </a:lnTo>
                  <a:lnTo>
                    <a:pt x="57912" y="76301"/>
                  </a:lnTo>
                  <a:lnTo>
                    <a:pt x="57912" y="6096"/>
                  </a:lnTo>
                  <a:lnTo>
                    <a:pt x="24384" y="25908"/>
                  </a:lnTo>
                  <a:lnTo>
                    <a:pt x="24384" y="76301"/>
                  </a:lnTo>
                  <a:lnTo>
                    <a:pt x="0" y="76301"/>
                  </a:lnTo>
                  <a:lnTo>
                    <a:pt x="0" y="103733"/>
                  </a:lnTo>
                  <a:lnTo>
                    <a:pt x="24384" y="103733"/>
                  </a:lnTo>
                  <a:lnTo>
                    <a:pt x="24384" y="219748"/>
                  </a:lnTo>
                  <a:lnTo>
                    <a:pt x="24676" y="234315"/>
                  </a:lnTo>
                  <a:lnTo>
                    <a:pt x="36576" y="271564"/>
                  </a:lnTo>
                  <a:lnTo>
                    <a:pt x="71729" y="282321"/>
                  </a:lnTo>
                  <a:lnTo>
                    <a:pt x="77698" y="282067"/>
                  </a:lnTo>
                  <a:lnTo>
                    <a:pt x="84112" y="281368"/>
                  </a:lnTo>
                  <a:lnTo>
                    <a:pt x="97637" y="279273"/>
                  </a:lnTo>
                  <a:close/>
                </a:path>
                <a:path w="291465" h="282575">
                  <a:moveTo>
                    <a:pt x="291363" y="151066"/>
                  </a:moveTo>
                  <a:lnTo>
                    <a:pt x="285267" y="105257"/>
                  </a:lnTo>
                  <a:lnTo>
                    <a:pt x="252247" y="76873"/>
                  </a:lnTo>
                  <a:lnTo>
                    <a:pt x="221170" y="71729"/>
                  </a:lnTo>
                  <a:lnTo>
                    <a:pt x="203733" y="73444"/>
                  </a:lnTo>
                  <a:lnTo>
                    <a:pt x="188010" y="78587"/>
                  </a:lnTo>
                  <a:lnTo>
                    <a:pt x="173977" y="87160"/>
                  </a:lnTo>
                  <a:lnTo>
                    <a:pt x="161632" y="99161"/>
                  </a:lnTo>
                  <a:lnTo>
                    <a:pt x="161632" y="0"/>
                  </a:lnTo>
                  <a:lnTo>
                    <a:pt x="126580" y="0"/>
                  </a:lnTo>
                  <a:lnTo>
                    <a:pt x="126580" y="279273"/>
                  </a:lnTo>
                  <a:lnTo>
                    <a:pt x="161632" y="279273"/>
                  </a:lnTo>
                  <a:lnTo>
                    <a:pt x="161632" y="167830"/>
                  </a:lnTo>
                  <a:lnTo>
                    <a:pt x="161925" y="156972"/>
                  </a:lnTo>
                  <a:lnTo>
                    <a:pt x="174447" y="118872"/>
                  </a:lnTo>
                  <a:lnTo>
                    <a:pt x="215074" y="102209"/>
                  </a:lnTo>
                  <a:lnTo>
                    <a:pt x="224790" y="102806"/>
                  </a:lnTo>
                  <a:lnTo>
                    <a:pt x="254698" y="128587"/>
                  </a:lnTo>
                  <a:lnTo>
                    <a:pt x="257746" y="151066"/>
                  </a:lnTo>
                  <a:lnTo>
                    <a:pt x="257746" y="279273"/>
                  </a:lnTo>
                  <a:lnTo>
                    <a:pt x="291363" y="279273"/>
                  </a:lnTo>
                  <a:lnTo>
                    <a:pt x="291363" y="151066"/>
                  </a:lnTo>
                  <a:close/>
                </a:path>
              </a:pathLst>
            </a:custGeom>
            <a:solidFill>
              <a:srgbClr val="000000"/>
            </a:solidFill>
          </p:spPr>
          <p:txBody>
            <a:bodyPr wrap="square" lIns="0" tIns="0" rIns="0" bIns="0" rtlCol="0"/>
            <a:lstStyle/>
            <a:p>
              <a:endParaRPr/>
            </a:p>
          </p:txBody>
        </p:sp>
        <p:pic>
          <p:nvPicPr>
            <p:cNvPr id="87" name="object 87"/>
            <p:cNvPicPr/>
            <p:nvPr/>
          </p:nvPicPr>
          <p:blipFill>
            <a:blip r:embed="rId43"/>
            <a:stretch>
              <a:fillRect/>
            </a:stretch>
          </p:blipFill>
          <p:spPr>
            <a:xfrm>
              <a:off x="1111203" y="2537795"/>
              <a:ext cx="165566" cy="187082"/>
            </a:xfrm>
            <a:prstGeom prst="rect">
              <a:avLst/>
            </a:prstGeom>
          </p:spPr>
        </p:pic>
      </p:grpSp>
      <p:grpSp>
        <p:nvGrpSpPr>
          <p:cNvPr id="88" name="object 88"/>
          <p:cNvGrpSpPr/>
          <p:nvPr/>
        </p:nvGrpSpPr>
        <p:grpSpPr>
          <a:xfrm>
            <a:off x="1551707" y="2474427"/>
            <a:ext cx="885685" cy="250451"/>
            <a:chOff x="1399306" y="2474426"/>
            <a:chExt cx="885685" cy="250451"/>
          </a:xfrm>
        </p:grpSpPr>
        <p:pic>
          <p:nvPicPr>
            <p:cNvPr id="89" name="object 89"/>
            <p:cNvPicPr/>
            <p:nvPr/>
          </p:nvPicPr>
          <p:blipFill>
            <a:blip r:embed="rId44"/>
            <a:stretch>
              <a:fillRect/>
            </a:stretch>
          </p:blipFill>
          <p:spPr>
            <a:xfrm>
              <a:off x="1399306" y="2537711"/>
              <a:ext cx="337856" cy="187166"/>
            </a:xfrm>
            <a:prstGeom prst="rect">
              <a:avLst/>
            </a:prstGeom>
          </p:spPr>
        </p:pic>
        <p:pic>
          <p:nvPicPr>
            <p:cNvPr id="90" name="object 90"/>
            <p:cNvPicPr/>
            <p:nvPr/>
          </p:nvPicPr>
          <p:blipFill>
            <a:blip r:embed="rId45"/>
            <a:stretch>
              <a:fillRect/>
            </a:stretch>
          </p:blipFill>
          <p:spPr>
            <a:xfrm>
              <a:off x="1773470" y="2537711"/>
              <a:ext cx="145396" cy="183131"/>
            </a:xfrm>
            <a:prstGeom prst="rect">
              <a:avLst/>
            </a:prstGeom>
          </p:spPr>
        </p:pic>
        <p:sp>
          <p:nvSpPr>
            <p:cNvPr id="91" name="object 91"/>
            <p:cNvSpPr/>
            <p:nvPr/>
          </p:nvSpPr>
          <p:spPr>
            <a:xfrm>
              <a:off x="1948451" y="2479805"/>
              <a:ext cx="87966" cy="243728"/>
            </a:xfrm>
            <a:custGeom>
              <a:avLst/>
              <a:gdLst/>
              <a:ahLst/>
              <a:cxnLst/>
              <a:rect l="l" t="t" r="r" b="b"/>
              <a:pathLst>
                <a:path w="99694" h="276225">
                  <a:moveTo>
                    <a:pt x="73247" y="276224"/>
                  </a:moveTo>
                  <a:lnTo>
                    <a:pt x="32003" y="260889"/>
                  </a:lnTo>
                  <a:lnTo>
                    <a:pt x="30479" y="254793"/>
                  </a:lnTo>
                  <a:lnTo>
                    <a:pt x="28479" y="248792"/>
                  </a:lnTo>
                  <a:lnTo>
                    <a:pt x="27050" y="239934"/>
                  </a:lnTo>
                  <a:lnTo>
                    <a:pt x="26193" y="228218"/>
                  </a:lnTo>
                  <a:lnTo>
                    <a:pt x="25907" y="213645"/>
                  </a:lnTo>
                  <a:lnTo>
                    <a:pt x="25907" y="97631"/>
                  </a:lnTo>
                  <a:lnTo>
                    <a:pt x="0" y="97631"/>
                  </a:lnTo>
                  <a:lnTo>
                    <a:pt x="0" y="70199"/>
                  </a:lnTo>
                  <a:lnTo>
                    <a:pt x="25907" y="70199"/>
                  </a:lnTo>
                  <a:lnTo>
                    <a:pt x="25907" y="19811"/>
                  </a:lnTo>
                  <a:lnTo>
                    <a:pt x="59435" y="0"/>
                  </a:lnTo>
                  <a:lnTo>
                    <a:pt x="59435" y="70199"/>
                  </a:lnTo>
                  <a:lnTo>
                    <a:pt x="94583" y="70199"/>
                  </a:lnTo>
                  <a:lnTo>
                    <a:pt x="94583" y="97631"/>
                  </a:lnTo>
                  <a:lnTo>
                    <a:pt x="59435" y="97631"/>
                  </a:lnTo>
                  <a:lnTo>
                    <a:pt x="59435" y="225837"/>
                  </a:lnTo>
                  <a:lnTo>
                    <a:pt x="60959" y="231933"/>
                  </a:lnTo>
                  <a:lnTo>
                    <a:pt x="60959" y="234981"/>
                  </a:lnTo>
                  <a:lnTo>
                    <a:pt x="62483" y="238029"/>
                  </a:lnTo>
                  <a:lnTo>
                    <a:pt x="64007" y="239553"/>
                  </a:lnTo>
                  <a:lnTo>
                    <a:pt x="70103" y="242601"/>
                  </a:lnTo>
                  <a:lnTo>
                    <a:pt x="74771" y="244125"/>
                  </a:lnTo>
                  <a:lnTo>
                    <a:pt x="88487" y="244125"/>
                  </a:lnTo>
                  <a:lnTo>
                    <a:pt x="94583" y="242601"/>
                  </a:lnTo>
                  <a:lnTo>
                    <a:pt x="99155" y="273176"/>
                  </a:lnTo>
                  <a:lnTo>
                    <a:pt x="85629" y="275272"/>
                  </a:lnTo>
                  <a:lnTo>
                    <a:pt x="79224" y="275963"/>
                  </a:lnTo>
                  <a:lnTo>
                    <a:pt x="73247" y="276224"/>
                  </a:lnTo>
                  <a:close/>
                </a:path>
              </a:pathLst>
            </a:custGeom>
            <a:solidFill>
              <a:srgbClr val="000000"/>
            </a:solidFill>
          </p:spPr>
          <p:txBody>
            <a:bodyPr wrap="square" lIns="0" tIns="0" rIns="0" bIns="0" rtlCol="0"/>
            <a:lstStyle/>
            <a:p>
              <a:endParaRPr/>
            </a:p>
          </p:txBody>
        </p:sp>
        <p:pic>
          <p:nvPicPr>
            <p:cNvPr id="92" name="object 92"/>
            <p:cNvPicPr/>
            <p:nvPr/>
          </p:nvPicPr>
          <p:blipFill>
            <a:blip r:embed="rId46"/>
            <a:stretch>
              <a:fillRect/>
            </a:stretch>
          </p:blipFill>
          <p:spPr>
            <a:xfrm>
              <a:off x="2050732" y="2537712"/>
              <a:ext cx="165566" cy="187166"/>
            </a:xfrm>
            <a:prstGeom prst="rect">
              <a:avLst/>
            </a:prstGeom>
          </p:spPr>
        </p:pic>
        <p:sp>
          <p:nvSpPr>
            <p:cNvPr id="93" name="object 93"/>
            <p:cNvSpPr/>
            <p:nvPr/>
          </p:nvSpPr>
          <p:spPr>
            <a:xfrm>
              <a:off x="2255295" y="2474426"/>
              <a:ext cx="29696" cy="246529"/>
            </a:xfrm>
            <a:custGeom>
              <a:avLst/>
              <a:gdLst/>
              <a:ahLst/>
              <a:cxnLst/>
              <a:rect l="l" t="t" r="r" b="b"/>
              <a:pathLst>
                <a:path w="33655" h="279400">
                  <a:moveTo>
                    <a:pt x="33528" y="76301"/>
                  </a:moveTo>
                  <a:lnTo>
                    <a:pt x="0" y="76301"/>
                  </a:lnTo>
                  <a:lnTo>
                    <a:pt x="0" y="279273"/>
                  </a:lnTo>
                  <a:lnTo>
                    <a:pt x="33528" y="279273"/>
                  </a:lnTo>
                  <a:lnTo>
                    <a:pt x="33528" y="76301"/>
                  </a:lnTo>
                  <a:close/>
                </a:path>
                <a:path w="33655" h="279400">
                  <a:moveTo>
                    <a:pt x="33528" y="0"/>
                  </a:moveTo>
                  <a:lnTo>
                    <a:pt x="0" y="0"/>
                  </a:lnTo>
                  <a:lnTo>
                    <a:pt x="0" y="39725"/>
                  </a:lnTo>
                  <a:lnTo>
                    <a:pt x="33528" y="39725"/>
                  </a:lnTo>
                  <a:lnTo>
                    <a:pt x="33528" y="0"/>
                  </a:lnTo>
                  <a:close/>
                </a:path>
              </a:pathLst>
            </a:custGeom>
            <a:solidFill>
              <a:srgbClr val="000000"/>
            </a:solidFill>
          </p:spPr>
          <p:txBody>
            <a:bodyPr wrap="square" lIns="0" tIns="0" rIns="0" bIns="0" rtlCol="0"/>
            <a:lstStyle/>
            <a:p>
              <a:endParaRPr/>
            </a:p>
          </p:txBody>
        </p:sp>
      </p:grpSp>
      <p:grpSp>
        <p:nvGrpSpPr>
          <p:cNvPr id="94" name="object 94"/>
          <p:cNvGrpSpPr/>
          <p:nvPr/>
        </p:nvGrpSpPr>
        <p:grpSpPr>
          <a:xfrm>
            <a:off x="2483083" y="2537712"/>
            <a:ext cx="636634" cy="187166"/>
            <a:chOff x="2330683" y="2537711"/>
            <a:chExt cx="636634" cy="187166"/>
          </a:xfrm>
        </p:grpSpPr>
        <p:pic>
          <p:nvPicPr>
            <p:cNvPr id="95" name="object 95"/>
            <p:cNvPicPr/>
            <p:nvPr/>
          </p:nvPicPr>
          <p:blipFill>
            <a:blip r:embed="rId47"/>
            <a:stretch>
              <a:fillRect/>
            </a:stretch>
          </p:blipFill>
          <p:spPr>
            <a:xfrm>
              <a:off x="2330683" y="2537711"/>
              <a:ext cx="145396" cy="183131"/>
            </a:xfrm>
            <a:prstGeom prst="rect">
              <a:avLst/>
            </a:prstGeom>
          </p:spPr>
        </p:pic>
        <p:pic>
          <p:nvPicPr>
            <p:cNvPr id="96" name="object 96"/>
            <p:cNvPicPr/>
            <p:nvPr/>
          </p:nvPicPr>
          <p:blipFill>
            <a:blip r:embed="rId48"/>
            <a:stretch>
              <a:fillRect/>
            </a:stretch>
          </p:blipFill>
          <p:spPr>
            <a:xfrm>
              <a:off x="2513731" y="2537712"/>
              <a:ext cx="164222" cy="187166"/>
            </a:xfrm>
            <a:prstGeom prst="rect">
              <a:avLst/>
            </a:prstGeom>
          </p:spPr>
        </p:pic>
        <p:pic>
          <p:nvPicPr>
            <p:cNvPr id="97" name="object 97"/>
            <p:cNvPicPr/>
            <p:nvPr/>
          </p:nvPicPr>
          <p:blipFill>
            <a:blip r:embed="rId49"/>
            <a:stretch>
              <a:fillRect/>
            </a:stretch>
          </p:blipFill>
          <p:spPr>
            <a:xfrm>
              <a:off x="2715605" y="2537712"/>
              <a:ext cx="251711" cy="187166"/>
            </a:xfrm>
            <a:prstGeom prst="rect">
              <a:avLst/>
            </a:prstGeom>
          </p:spPr>
        </p:pic>
      </p:grpSp>
      <p:grpSp>
        <p:nvGrpSpPr>
          <p:cNvPr id="98" name="object 98"/>
          <p:cNvGrpSpPr/>
          <p:nvPr/>
        </p:nvGrpSpPr>
        <p:grpSpPr>
          <a:xfrm>
            <a:off x="3251583" y="2474428"/>
            <a:ext cx="703001" cy="250452"/>
            <a:chOff x="3099183" y="2474427"/>
            <a:chExt cx="703001" cy="250452"/>
          </a:xfrm>
        </p:grpSpPr>
        <p:pic>
          <p:nvPicPr>
            <p:cNvPr id="99" name="object 99"/>
            <p:cNvPicPr/>
            <p:nvPr/>
          </p:nvPicPr>
          <p:blipFill>
            <a:blip r:embed="rId50"/>
            <a:stretch>
              <a:fillRect/>
            </a:stretch>
          </p:blipFill>
          <p:spPr>
            <a:xfrm>
              <a:off x="3099183" y="2541830"/>
              <a:ext cx="145396" cy="183048"/>
            </a:xfrm>
            <a:prstGeom prst="rect">
              <a:avLst/>
            </a:prstGeom>
          </p:spPr>
        </p:pic>
        <p:pic>
          <p:nvPicPr>
            <p:cNvPr id="100" name="object 100"/>
            <p:cNvPicPr/>
            <p:nvPr/>
          </p:nvPicPr>
          <p:blipFill>
            <a:blip r:embed="rId51"/>
            <a:stretch>
              <a:fillRect/>
            </a:stretch>
          </p:blipFill>
          <p:spPr>
            <a:xfrm>
              <a:off x="3279541" y="2537712"/>
              <a:ext cx="149430" cy="187166"/>
            </a:xfrm>
            <a:prstGeom prst="rect">
              <a:avLst/>
            </a:prstGeom>
          </p:spPr>
        </p:pic>
        <p:pic>
          <p:nvPicPr>
            <p:cNvPr id="101" name="object 101"/>
            <p:cNvPicPr/>
            <p:nvPr/>
          </p:nvPicPr>
          <p:blipFill>
            <a:blip r:embed="rId52"/>
            <a:stretch>
              <a:fillRect/>
            </a:stretch>
          </p:blipFill>
          <p:spPr>
            <a:xfrm>
              <a:off x="3455866" y="2537712"/>
              <a:ext cx="164222" cy="187166"/>
            </a:xfrm>
            <a:prstGeom prst="rect">
              <a:avLst/>
            </a:prstGeom>
          </p:spPr>
        </p:pic>
        <p:sp>
          <p:nvSpPr>
            <p:cNvPr id="102" name="object 102"/>
            <p:cNvSpPr/>
            <p:nvPr/>
          </p:nvSpPr>
          <p:spPr>
            <a:xfrm>
              <a:off x="3646982" y="2474427"/>
              <a:ext cx="155201" cy="250451"/>
            </a:xfrm>
            <a:custGeom>
              <a:avLst/>
              <a:gdLst/>
              <a:ahLst/>
              <a:cxnLst/>
              <a:rect l="l" t="t" r="r" b="b"/>
              <a:pathLst>
                <a:path w="175895" h="283844">
                  <a:moveTo>
                    <a:pt x="175355" y="99155"/>
                  </a:moveTo>
                  <a:lnTo>
                    <a:pt x="140303" y="99155"/>
                  </a:lnTo>
                  <a:lnTo>
                    <a:pt x="140303" y="0"/>
                  </a:lnTo>
                  <a:lnTo>
                    <a:pt x="175355" y="0"/>
                  </a:lnTo>
                  <a:lnTo>
                    <a:pt x="175355" y="99155"/>
                  </a:lnTo>
                  <a:close/>
                </a:path>
                <a:path w="175895" h="283844">
                  <a:moveTo>
                    <a:pt x="86963" y="283845"/>
                  </a:moveTo>
                  <a:lnTo>
                    <a:pt x="42672" y="270033"/>
                  </a:lnTo>
                  <a:lnTo>
                    <a:pt x="10668" y="233457"/>
                  </a:lnTo>
                  <a:lnTo>
                    <a:pt x="595" y="193126"/>
                  </a:lnTo>
                  <a:lnTo>
                    <a:pt x="0" y="178498"/>
                  </a:lnTo>
                  <a:lnTo>
                    <a:pt x="571" y="163068"/>
                  </a:lnTo>
                  <a:lnTo>
                    <a:pt x="9144" y="123634"/>
                  </a:lnTo>
                  <a:lnTo>
                    <a:pt x="39624" y="85439"/>
                  </a:lnTo>
                  <a:lnTo>
                    <a:pt x="85439" y="71723"/>
                  </a:lnTo>
                  <a:lnTo>
                    <a:pt x="94297" y="72270"/>
                  </a:lnTo>
                  <a:lnTo>
                    <a:pt x="130587" y="88677"/>
                  </a:lnTo>
                  <a:lnTo>
                    <a:pt x="140303" y="99155"/>
                  </a:lnTo>
                  <a:lnTo>
                    <a:pt x="175355" y="99155"/>
                  </a:lnTo>
                  <a:lnTo>
                    <a:pt x="175355" y="100679"/>
                  </a:lnTo>
                  <a:lnTo>
                    <a:pt x="88487" y="100679"/>
                  </a:lnTo>
                  <a:lnTo>
                    <a:pt x="77590" y="101823"/>
                  </a:lnTo>
                  <a:lnTo>
                    <a:pt x="43410" y="129635"/>
                  </a:lnTo>
                  <a:lnTo>
                    <a:pt x="35052" y="178498"/>
                  </a:lnTo>
                  <a:lnTo>
                    <a:pt x="35956" y="196603"/>
                  </a:lnTo>
                  <a:lnTo>
                    <a:pt x="51816" y="236505"/>
                  </a:lnTo>
                  <a:lnTo>
                    <a:pt x="90011" y="256317"/>
                  </a:lnTo>
                  <a:lnTo>
                    <a:pt x="140908" y="256317"/>
                  </a:lnTo>
                  <a:lnTo>
                    <a:pt x="132826" y="266405"/>
                  </a:lnTo>
                  <a:lnTo>
                    <a:pt x="119729" y="275986"/>
                  </a:lnTo>
                  <a:lnTo>
                    <a:pt x="104346" y="281853"/>
                  </a:lnTo>
                  <a:lnTo>
                    <a:pt x="86963" y="283845"/>
                  </a:lnTo>
                  <a:close/>
                </a:path>
                <a:path w="175895" h="283844">
                  <a:moveTo>
                    <a:pt x="140908" y="256317"/>
                  </a:moveTo>
                  <a:lnTo>
                    <a:pt x="90011" y="256317"/>
                  </a:lnTo>
                  <a:lnTo>
                    <a:pt x="100893" y="255150"/>
                  </a:lnTo>
                  <a:lnTo>
                    <a:pt x="110775" y="251555"/>
                  </a:lnTo>
                  <a:lnTo>
                    <a:pt x="139731" y="213633"/>
                  </a:lnTo>
                  <a:lnTo>
                    <a:pt x="143351" y="181546"/>
                  </a:lnTo>
                  <a:lnTo>
                    <a:pt x="142470" y="161520"/>
                  </a:lnTo>
                  <a:lnTo>
                    <a:pt x="128111" y="120586"/>
                  </a:lnTo>
                  <a:lnTo>
                    <a:pt x="88487" y="100679"/>
                  </a:lnTo>
                  <a:lnTo>
                    <a:pt x="175355" y="100679"/>
                  </a:lnTo>
                  <a:lnTo>
                    <a:pt x="175355" y="253269"/>
                  </a:lnTo>
                  <a:lnTo>
                    <a:pt x="143351" y="253269"/>
                  </a:lnTo>
                  <a:lnTo>
                    <a:pt x="140908" y="256317"/>
                  </a:lnTo>
                  <a:close/>
                </a:path>
                <a:path w="175895" h="283844">
                  <a:moveTo>
                    <a:pt x="175355" y="279273"/>
                  </a:moveTo>
                  <a:lnTo>
                    <a:pt x="143351" y="279273"/>
                  </a:lnTo>
                  <a:lnTo>
                    <a:pt x="143351" y="253269"/>
                  </a:lnTo>
                  <a:lnTo>
                    <a:pt x="175355" y="253269"/>
                  </a:lnTo>
                  <a:lnTo>
                    <a:pt x="175355" y="279273"/>
                  </a:lnTo>
                  <a:close/>
                </a:path>
              </a:pathLst>
            </a:custGeom>
            <a:solidFill>
              <a:srgbClr val="000000"/>
            </a:solidFill>
          </p:spPr>
          <p:txBody>
            <a:bodyPr wrap="square" lIns="0" tIns="0" rIns="0" bIns="0" rtlCol="0"/>
            <a:lstStyle/>
            <a:p>
              <a:endParaRPr/>
            </a:p>
          </p:txBody>
        </p:sp>
      </p:grpSp>
      <p:grpSp>
        <p:nvGrpSpPr>
          <p:cNvPr id="103" name="object 103"/>
          <p:cNvGrpSpPr/>
          <p:nvPr/>
        </p:nvGrpSpPr>
        <p:grpSpPr>
          <a:xfrm>
            <a:off x="4087317" y="2474427"/>
            <a:ext cx="1117368" cy="315501"/>
            <a:chOff x="3934917" y="2474426"/>
            <a:chExt cx="1117368" cy="315501"/>
          </a:xfrm>
        </p:grpSpPr>
        <p:sp>
          <p:nvSpPr>
            <p:cNvPr id="104" name="object 104"/>
            <p:cNvSpPr/>
            <p:nvPr/>
          </p:nvSpPr>
          <p:spPr>
            <a:xfrm>
              <a:off x="3934917" y="2474426"/>
              <a:ext cx="155201" cy="250451"/>
            </a:xfrm>
            <a:custGeom>
              <a:avLst/>
              <a:gdLst/>
              <a:ahLst/>
              <a:cxnLst/>
              <a:rect l="l" t="t" r="r" b="b"/>
              <a:pathLst>
                <a:path w="175895" h="283844">
                  <a:moveTo>
                    <a:pt x="175450" y="99155"/>
                  </a:moveTo>
                  <a:lnTo>
                    <a:pt x="141922" y="99155"/>
                  </a:lnTo>
                  <a:lnTo>
                    <a:pt x="141922" y="0"/>
                  </a:lnTo>
                  <a:lnTo>
                    <a:pt x="175450" y="0"/>
                  </a:lnTo>
                  <a:lnTo>
                    <a:pt x="175450" y="99155"/>
                  </a:lnTo>
                  <a:close/>
                </a:path>
                <a:path w="175895" h="283844">
                  <a:moveTo>
                    <a:pt x="86963" y="283845"/>
                  </a:moveTo>
                  <a:lnTo>
                    <a:pt x="42767" y="270033"/>
                  </a:lnTo>
                  <a:lnTo>
                    <a:pt x="12192" y="233457"/>
                  </a:lnTo>
                  <a:lnTo>
                    <a:pt x="833" y="193126"/>
                  </a:lnTo>
                  <a:lnTo>
                    <a:pt x="0" y="178498"/>
                  </a:lnTo>
                  <a:lnTo>
                    <a:pt x="595" y="163068"/>
                  </a:lnTo>
                  <a:lnTo>
                    <a:pt x="10668" y="123634"/>
                  </a:lnTo>
                  <a:lnTo>
                    <a:pt x="41243" y="85439"/>
                  </a:lnTo>
                  <a:lnTo>
                    <a:pt x="85439" y="71723"/>
                  </a:lnTo>
                  <a:lnTo>
                    <a:pt x="94535" y="72270"/>
                  </a:lnTo>
                  <a:lnTo>
                    <a:pt x="131587" y="88677"/>
                  </a:lnTo>
                  <a:lnTo>
                    <a:pt x="141922" y="99155"/>
                  </a:lnTo>
                  <a:lnTo>
                    <a:pt x="175450" y="99155"/>
                  </a:lnTo>
                  <a:lnTo>
                    <a:pt x="175450" y="100679"/>
                  </a:lnTo>
                  <a:lnTo>
                    <a:pt x="90011" y="100679"/>
                  </a:lnTo>
                  <a:lnTo>
                    <a:pt x="78890" y="101823"/>
                  </a:lnTo>
                  <a:lnTo>
                    <a:pt x="44148" y="129635"/>
                  </a:lnTo>
                  <a:lnTo>
                    <a:pt x="35147" y="178498"/>
                  </a:lnTo>
                  <a:lnTo>
                    <a:pt x="36266" y="196603"/>
                  </a:lnTo>
                  <a:lnTo>
                    <a:pt x="51911" y="236505"/>
                  </a:lnTo>
                  <a:lnTo>
                    <a:pt x="91535" y="256317"/>
                  </a:lnTo>
                  <a:lnTo>
                    <a:pt x="142360" y="256317"/>
                  </a:lnTo>
                  <a:lnTo>
                    <a:pt x="133723" y="266405"/>
                  </a:lnTo>
                  <a:lnTo>
                    <a:pt x="120503" y="275986"/>
                  </a:lnTo>
                  <a:lnTo>
                    <a:pt x="105014" y="281853"/>
                  </a:lnTo>
                  <a:lnTo>
                    <a:pt x="86963" y="283845"/>
                  </a:lnTo>
                  <a:close/>
                </a:path>
                <a:path w="175895" h="283844">
                  <a:moveTo>
                    <a:pt x="142360" y="256317"/>
                  </a:moveTo>
                  <a:lnTo>
                    <a:pt x="91535" y="256317"/>
                  </a:lnTo>
                  <a:lnTo>
                    <a:pt x="101774" y="255150"/>
                  </a:lnTo>
                  <a:lnTo>
                    <a:pt x="111728" y="251555"/>
                  </a:lnTo>
                  <a:lnTo>
                    <a:pt x="140767" y="213633"/>
                  </a:lnTo>
                  <a:lnTo>
                    <a:pt x="144970" y="181546"/>
                  </a:lnTo>
                  <a:lnTo>
                    <a:pt x="143849" y="161520"/>
                  </a:lnTo>
                  <a:lnTo>
                    <a:pt x="128111" y="120586"/>
                  </a:lnTo>
                  <a:lnTo>
                    <a:pt x="90011" y="100679"/>
                  </a:lnTo>
                  <a:lnTo>
                    <a:pt x="175450" y="100679"/>
                  </a:lnTo>
                  <a:lnTo>
                    <a:pt x="175450" y="253269"/>
                  </a:lnTo>
                  <a:lnTo>
                    <a:pt x="144970" y="253269"/>
                  </a:lnTo>
                  <a:lnTo>
                    <a:pt x="142360" y="256317"/>
                  </a:lnTo>
                  <a:close/>
                </a:path>
                <a:path w="175895" h="283844">
                  <a:moveTo>
                    <a:pt x="175450" y="279273"/>
                  </a:moveTo>
                  <a:lnTo>
                    <a:pt x="144970" y="279273"/>
                  </a:lnTo>
                  <a:lnTo>
                    <a:pt x="144970" y="253269"/>
                  </a:lnTo>
                  <a:lnTo>
                    <a:pt x="175450" y="253269"/>
                  </a:lnTo>
                  <a:lnTo>
                    <a:pt x="175450" y="279273"/>
                  </a:lnTo>
                  <a:close/>
                </a:path>
              </a:pathLst>
            </a:custGeom>
            <a:solidFill>
              <a:srgbClr val="000000"/>
            </a:solidFill>
          </p:spPr>
          <p:txBody>
            <a:bodyPr wrap="square" lIns="0" tIns="0" rIns="0" bIns="0" rtlCol="0"/>
            <a:lstStyle/>
            <a:p>
              <a:endParaRPr/>
            </a:p>
          </p:txBody>
        </p:sp>
        <p:pic>
          <p:nvPicPr>
            <p:cNvPr id="105" name="object 105"/>
            <p:cNvPicPr/>
            <p:nvPr/>
          </p:nvPicPr>
          <p:blipFill>
            <a:blip r:embed="rId53"/>
            <a:stretch>
              <a:fillRect/>
            </a:stretch>
          </p:blipFill>
          <p:spPr>
            <a:xfrm>
              <a:off x="4127379" y="2537794"/>
              <a:ext cx="165566" cy="187082"/>
            </a:xfrm>
            <a:prstGeom prst="rect">
              <a:avLst/>
            </a:prstGeom>
          </p:spPr>
        </p:pic>
        <p:sp>
          <p:nvSpPr>
            <p:cNvPr id="106" name="object 106"/>
            <p:cNvSpPr/>
            <p:nvPr/>
          </p:nvSpPr>
          <p:spPr>
            <a:xfrm>
              <a:off x="4330681" y="2537795"/>
              <a:ext cx="156322" cy="252132"/>
            </a:xfrm>
            <a:custGeom>
              <a:avLst/>
              <a:gdLst/>
              <a:ahLst/>
              <a:cxnLst/>
              <a:rect l="l" t="t" r="r" b="b"/>
              <a:pathLst>
                <a:path w="177164" h="285750">
                  <a:moveTo>
                    <a:pt x="71484" y="30480"/>
                  </a:moveTo>
                  <a:lnTo>
                    <a:pt x="32004" y="30480"/>
                  </a:lnTo>
                  <a:lnTo>
                    <a:pt x="37742" y="23907"/>
                  </a:lnTo>
                  <a:lnTo>
                    <a:pt x="72056" y="2095"/>
                  </a:lnTo>
                  <a:lnTo>
                    <a:pt x="90011" y="0"/>
                  </a:lnTo>
                  <a:lnTo>
                    <a:pt x="103155" y="857"/>
                  </a:lnTo>
                  <a:lnTo>
                    <a:pt x="145422" y="21169"/>
                  </a:lnTo>
                  <a:lnTo>
                    <a:pt x="151446" y="27432"/>
                  </a:lnTo>
                  <a:lnTo>
                    <a:pt x="86963" y="27432"/>
                  </a:lnTo>
                  <a:lnTo>
                    <a:pt x="76708" y="28598"/>
                  </a:lnTo>
                  <a:lnTo>
                    <a:pt x="71484" y="30480"/>
                  </a:lnTo>
                  <a:close/>
                </a:path>
                <a:path w="177164" h="285750">
                  <a:moveTo>
                    <a:pt x="35052" y="285273"/>
                  </a:moveTo>
                  <a:lnTo>
                    <a:pt x="0" y="285273"/>
                  </a:lnTo>
                  <a:lnTo>
                    <a:pt x="0" y="4572"/>
                  </a:lnTo>
                  <a:lnTo>
                    <a:pt x="32004" y="4572"/>
                  </a:lnTo>
                  <a:lnTo>
                    <a:pt x="32004" y="30480"/>
                  </a:lnTo>
                  <a:lnTo>
                    <a:pt x="71484" y="30480"/>
                  </a:lnTo>
                  <a:lnTo>
                    <a:pt x="41005" y="58688"/>
                  </a:lnTo>
                  <a:lnTo>
                    <a:pt x="32004" y="106775"/>
                  </a:lnTo>
                  <a:lnTo>
                    <a:pt x="32885" y="125054"/>
                  </a:lnTo>
                  <a:lnTo>
                    <a:pt x="47244" y="164782"/>
                  </a:lnTo>
                  <a:lnTo>
                    <a:pt x="85439" y="184594"/>
                  </a:lnTo>
                  <a:lnTo>
                    <a:pt x="149612" y="184594"/>
                  </a:lnTo>
                  <a:lnTo>
                    <a:pt x="148067" y="186118"/>
                  </a:lnTo>
                  <a:lnTo>
                    <a:pt x="35052" y="186118"/>
                  </a:lnTo>
                  <a:lnTo>
                    <a:pt x="35052" y="285273"/>
                  </a:lnTo>
                  <a:close/>
                </a:path>
                <a:path w="177164" h="285750">
                  <a:moveTo>
                    <a:pt x="149612" y="184594"/>
                  </a:moveTo>
                  <a:lnTo>
                    <a:pt x="85439" y="184594"/>
                  </a:lnTo>
                  <a:lnTo>
                    <a:pt x="96559" y="183213"/>
                  </a:lnTo>
                  <a:lnTo>
                    <a:pt x="106965" y="179260"/>
                  </a:lnTo>
                  <a:lnTo>
                    <a:pt x="137445" y="139588"/>
                  </a:lnTo>
                  <a:lnTo>
                    <a:pt x="141827" y="105251"/>
                  </a:lnTo>
                  <a:lnTo>
                    <a:pt x="140708" y="86948"/>
                  </a:lnTo>
                  <a:lnTo>
                    <a:pt x="125063" y="45720"/>
                  </a:lnTo>
                  <a:lnTo>
                    <a:pt x="86963" y="27432"/>
                  </a:lnTo>
                  <a:lnTo>
                    <a:pt x="151446" y="27432"/>
                  </a:lnTo>
                  <a:lnTo>
                    <a:pt x="170464" y="63848"/>
                  </a:lnTo>
                  <a:lnTo>
                    <a:pt x="176974" y="105251"/>
                  </a:lnTo>
                  <a:lnTo>
                    <a:pt x="176126" y="119826"/>
                  </a:lnTo>
                  <a:lnTo>
                    <a:pt x="164687" y="160210"/>
                  </a:lnTo>
                  <a:lnTo>
                    <a:pt x="151542" y="182689"/>
                  </a:lnTo>
                  <a:lnTo>
                    <a:pt x="149612" y="184594"/>
                  </a:lnTo>
                  <a:close/>
                </a:path>
                <a:path w="177164" h="285750">
                  <a:moveTo>
                    <a:pt x="88487" y="212026"/>
                  </a:moveTo>
                  <a:lnTo>
                    <a:pt x="51339" y="200691"/>
                  </a:lnTo>
                  <a:lnTo>
                    <a:pt x="35052" y="186118"/>
                  </a:lnTo>
                  <a:lnTo>
                    <a:pt x="148067" y="186118"/>
                  </a:lnTo>
                  <a:lnTo>
                    <a:pt x="111156" y="208597"/>
                  </a:lnTo>
                  <a:lnTo>
                    <a:pt x="88487" y="212026"/>
                  </a:lnTo>
                  <a:close/>
                </a:path>
              </a:pathLst>
            </a:custGeom>
            <a:solidFill>
              <a:srgbClr val="000000"/>
            </a:solidFill>
          </p:spPr>
          <p:txBody>
            <a:bodyPr wrap="square" lIns="0" tIns="0" rIns="0" bIns="0" rtlCol="0"/>
            <a:lstStyle/>
            <a:p>
              <a:endParaRPr/>
            </a:p>
          </p:txBody>
        </p:sp>
        <p:pic>
          <p:nvPicPr>
            <p:cNvPr id="107" name="object 107"/>
            <p:cNvPicPr/>
            <p:nvPr/>
          </p:nvPicPr>
          <p:blipFill>
            <a:blip r:embed="rId54"/>
            <a:stretch>
              <a:fillRect/>
            </a:stretch>
          </p:blipFill>
          <p:spPr>
            <a:xfrm>
              <a:off x="4512301" y="2537794"/>
              <a:ext cx="165566" cy="187082"/>
            </a:xfrm>
            <a:prstGeom prst="rect">
              <a:avLst/>
            </a:prstGeom>
          </p:spPr>
        </p:pic>
        <p:pic>
          <p:nvPicPr>
            <p:cNvPr id="108" name="object 108"/>
            <p:cNvPicPr/>
            <p:nvPr/>
          </p:nvPicPr>
          <p:blipFill>
            <a:blip r:embed="rId45"/>
            <a:stretch>
              <a:fillRect/>
            </a:stretch>
          </p:blipFill>
          <p:spPr>
            <a:xfrm>
              <a:off x="4715603" y="2537711"/>
              <a:ext cx="145396" cy="183131"/>
            </a:xfrm>
            <a:prstGeom prst="rect">
              <a:avLst/>
            </a:prstGeom>
          </p:spPr>
        </p:pic>
        <p:sp>
          <p:nvSpPr>
            <p:cNvPr id="109" name="object 109"/>
            <p:cNvSpPr/>
            <p:nvPr/>
          </p:nvSpPr>
          <p:spPr>
            <a:xfrm>
              <a:off x="4895962" y="2474426"/>
              <a:ext cx="156322" cy="250451"/>
            </a:xfrm>
            <a:custGeom>
              <a:avLst/>
              <a:gdLst/>
              <a:ahLst/>
              <a:cxnLst/>
              <a:rect l="l" t="t" r="r" b="b"/>
              <a:pathLst>
                <a:path w="177164" h="283844">
                  <a:moveTo>
                    <a:pt x="176974" y="99155"/>
                  </a:moveTo>
                  <a:lnTo>
                    <a:pt x="141827" y="99155"/>
                  </a:lnTo>
                  <a:lnTo>
                    <a:pt x="141827" y="0"/>
                  </a:lnTo>
                  <a:lnTo>
                    <a:pt x="176974" y="0"/>
                  </a:lnTo>
                  <a:lnTo>
                    <a:pt x="176974" y="99155"/>
                  </a:lnTo>
                  <a:close/>
                </a:path>
                <a:path w="177164" h="283844">
                  <a:moveTo>
                    <a:pt x="88487" y="283845"/>
                  </a:moveTo>
                  <a:lnTo>
                    <a:pt x="42672" y="270033"/>
                  </a:lnTo>
                  <a:lnTo>
                    <a:pt x="12192" y="233457"/>
                  </a:lnTo>
                  <a:lnTo>
                    <a:pt x="833" y="193126"/>
                  </a:lnTo>
                  <a:lnTo>
                    <a:pt x="0" y="178498"/>
                  </a:lnTo>
                  <a:lnTo>
                    <a:pt x="809" y="163068"/>
                  </a:lnTo>
                  <a:lnTo>
                    <a:pt x="10668" y="123634"/>
                  </a:lnTo>
                  <a:lnTo>
                    <a:pt x="41148" y="85439"/>
                  </a:lnTo>
                  <a:lnTo>
                    <a:pt x="86963" y="71723"/>
                  </a:lnTo>
                  <a:lnTo>
                    <a:pt x="95821" y="72270"/>
                  </a:lnTo>
                  <a:lnTo>
                    <a:pt x="131540" y="88677"/>
                  </a:lnTo>
                  <a:lnTo>
                    <a:pt x="141827" y="99155"/>
                  </a:lnTo>
                  <a:lnTo>
                    <a:pt x="176974" y="99155"/>
                  </a:lnTo>
                  <a:lnTo>
                    <a:pt x="176974" y="100679"/>
                  </a:lnTo>
                  <a:lnTo>
                    <a:pt x="90011" y="100679"/>
                  </a:lnTo>
                  <a:lnTo>
                    <a:pt x="78914" y="101823"/>
                  </a:lnTo>
                  <a:lnTo>
                    <a:pt x="44974" y="129635"/>
                  </a:lnTo>
                  <a:lnTo>
                    <a:pt x="36576" y="178498"/>
                  </a:lnTo>
                  <a:lnTo>
                    <a:pt x="37458" y="196603"/>
                  </a:lnTo>
                  <a:lnTo>
                    <a:pt x="51911" y="236505"/>
                  </a:lnTo>
                  <a:lnTo>
                    <a:pt x="91535" y="256317"/>
                  </a:lnTo>
                  <a:lnTo>
                    <a:pt x="142283" y="256317"/>
                  </a:lnTo>
                  <a:lnTo>
                    <a:pt x="133707" y="266405"/>
                  </a:lnTo>
                  <a:lnTo>
                    <a:pt x="120681" y="275986"/>
                  </a:lnTo>
                  <a:lnTo>
                    <a:pt x="105656" y="281853"/>
                  </a:lnTo>
                  <a:lnTo>
                    <a:pt x="88487" y="283845"/>
                  </a:lnTo>
                  <a:close/>
                </a:path>
                <a:path w="177164" h="283844">
                  <a:moveTo>
                    <a:pt x="142283" y="256317"/>
                  </a:moveTo>
                  <a:lnTo>
                    <a:pt x="91535" y="256317"/>
                  </a:lnTo>
                  <a:lnTo>
                    <a:pt x="102417" y="255150"/>
                  </a:lnTo>
                  <a:lnTo>
                    <a:pt x="112299" y="251555"/>
                  </a:lnTo>
                  <a:lnTo>
                    <a:pt x="141255" y="213633"/>
                  </a:lnTo>
                  <a:lnTo>
                    <a:pt x="144875" y="181546"/>
                  </a:lnTo>
                  <a:lnTo>
                    <a:pt x="143994" y="161520"/>
                  </a:lnTo>
                  <a:lnTo>
                    <a:pt x="129635" y="120586"/>
                  </a:lnTo>
                  <a:lnTo>
                    <a:pt x="90011" y="100679"/>
                  </a:lnTo>
                  <a:lnTo>
                    <a:pt x="176974" y="100679"/>
                  </a:lnTo>
                  <a:lnTo>
                    <a:pt x="176974" y="253269"/>
                  </a:lnTo>
                  <a:lnTo>
                    <a:pt x="144875" y="253269"/>
                  </a:lnTo>
                  <a:lnTo>
                    <a:pt x="142283" y="256317"/>
                  </a:lnTo>
                  <a:close/>
                </a:path>
                <a:path w="177164" h="283844">
                  <a:moveTo>
                    <a:pt x="176974" y="279273"/>
                  </a:moveTo>
                  <a:lnTo>
                    <a:pt x="144875" y="279273"/>
                  </a:lnTo>
                  <a:lnTo>
                    <a:pt x="144875" y="253269"/>
                  </a:lnTo>
                  <a:lnTo>
                    <a:pt x="176974" y="253269"/>
                  </a:lnTo>
                  <a:lnTo>
                    <a:pt x="176974" y="279273"/>
                  </a:lnTo>
                  <a:close/>
                </a:path>
              </a:pathLst>
            </a:custGeom>
            <a:solidFill>
              <a:srgbClr val="000000"/>
            </a:solidFill>
          </p:spPr>
          <p:txBody>
            <a:bodyPr wrap="square" lIns="0" tIns="0" rIns="0" bIns="0" rtlCol="0"/>
            <a:lstStyle/>
            <a:p>
              <a:endParaRPr/>
            </a:p>
          </p:txBody>
        </p:sp>
      </p:grpSp>
      <p:grpSp>
        <p:nvGrpSpPr>
          <p:cNvPr id="110" name="object 110"/>
          <p:cNvGrpSpPr/>
          <p:nvPr/>
        </p:nvGrpSpPr>
        <p:grpSpPr>
          <a:xfrm>
            <a:off x="5347139" y="2537712"/>
            <a:ext cx="349960" cy="187166"/>
            <a:chOff x="5194738" y="2537711"/>
            <a:chExt cx="349960" cy="187166"/>
          </a:xfrm>
        </p:grpSpPr>
        <p:pic>
          <p:nvPicPr>
            <p:cNvPr id="111" name="object 111"/>
            <p:cNvPicPr/>
            <p:nvPr/>
          </p:nvPicPr>
          <p:blipFill>
            <a:blip r:embed="rId55"/>
            <a:stretch>
              <a:fillRect/>
            </a:stretch>
          </p:blipFill>
          <p:spPr>
            <a:xfrm>
              <a:off x="5194738" y="2537712"/>
              <a:ext cx="168256" cy="187166"/>
            </a:xfrm>
            <a:prstGeom prst="rect">
              <a:avLst/>
            </a:prstGeom>
          </p:spPr>
        </p:pic>
        <p:pic>
          <p:nvPicPr>
            <p:cNvPr id="112" name="object 112"/>
            <p:cNvPicPr/>
            <p:nvPr/>
          </p:nvPicPr>
          <p:blipFill>
            <a:blip r:embed="rId56"/>
            <a:stretch>
              <a:fillRect/>
            </a:stretch>
          </p:blipFill>
          <p:spPr>
            <a:xfrm>
              <a:off x="5399302" y="2537711"/>
              <a:ext cx="145396" cy="183131"/>
            </a:xfrm>
            <a:prstGeom prst="rect">
              <a:avLst/>
            </a:prstGeom>
          </p:spPr>
        </p:pic>
      </p:grpSp>
      <p:grpSp>
        <p:nvGrpSpPr>
          <p:cNvPr id="113" name="object 113"/>
          <p:cNvGrpSpPr/>
          <p:nvPr/>
        </p:nvGrpSpPr>
        <p:grpSpPr>
          <a:xfrm>
            <a:off x="982392" y="2976517"/>
            <a:ext cx="644702" cy="250524"/>
            <a:chOff x="829991" y="2976517"/>
            <a:chExt cx="644702" cy="250524"/>
          </a:xfrm>
        </p:grpSpPr>
        <p:pic>
          <p:nvPicPr>
            <p:cNvPr id="114" name="object 114"/>
            <p:cNvPicPr/>
            <p:nvPr/>
          </p:nvPicPr>
          <p:blipFill>
            <a:blip r:embed="rId57"/>
            <a:stretch>
              <a:fillRect/>
            </a:stretch>
          </p:blipFill>
          <p:spPr>
            <a:xfrm>
              <a:off x="829991" y="3062736"/>
              <a:ext cx="160188" cy="160188"/>
            </a:xfrm>
            <a:prstGeom prst="rect">
              <a:avLst/>
            </a:prstGeom>
          </p:spPr>
        </p:pic>
        <p:sp>
          <p:nvSpPr>
            <p:cNvPr id="115" name="object 115"/>
            <p:cNvSpPr/>
            <p:nvPr/>
          </p:nvSpPr>
          <p:spPr>
            <a:xfrm>
              <a:off x="1015723" y="2976517"/>
              <a:ext cx="258856" cy="249331"/>
            </a:xfrm>
            <a:custGeom>
              <a:avLst/>
              <a:gdLst/>
              <a:ahLst/>
              <a:cxnLst/>
              <a:rect l="l" t="t" r="r" b="b"/>
              <a:pathLst>
                <a:path w="293369" h="282575">
                  <a:moveTo>
                    <a:pt x="99148" y="279260"/>
                  </a:moveTo>
                  <a:lnTo>
                    <a:pt x="93052" y="248780"/>
                  </a:lnTo>
                  <a:lnTo>
                    <a:pt x="86956" y="248780"/>
                  </a:lnTo>
                  <a:lnTo>
                    <a:pt x="82384" y="250304"/>
                  </a:lnTo>
                  <a:lnTo>
                    <a:pt x="73240" y="250304"/>
                  </a:lnTo>
                  <a:lnTo>
                    <a:pt x="64096" y="245732"/>
                  </a:lnTo>
                  <a:lnTo>
                    <a:pt x="62572" y="244208"/>
                  </a:lnTo>
                  <a:lnTo>
                    <a:pt x="59524" y="238112"/>
                  </a:lnTo>
                  <a:lnTo>
                    <a:pt x="59524" y="103809"/>
                  </a:lnTo>
                  <a:lnTo>
                    <a:pt x="93052" y="103809"/>
                  </a:lnTo>
                  <a:lnTo>
                    <a:pt x="93052" y="76377"/>
                  </a:lnTo>
                  <a:lnTo>
                    <a:pt x="59524" y="76377"/>
                  </a:lnTo>
                  <a:lnTo>
                    <a:pt x="59524" y="6184"/>
                  </a:lnTo>
                  <a:lnTo>
                    <a:pt x="24384" y="25996"/>
                  </a:lnTo>
                  <a:lnTo>
                    <a:pt x="24384" y="76377"/>
                  </a:lnTo>
                  <a:lnTo>
                    <a:pt x="0" y="76377"/>
                  </a:lnTo>
                  <a:lnTo>
                    <a:pt x="0" y="103809"/>
                  </a:lnTo>
                  <a:lnTo>
                    <a:pt x="24384" y="103809"/>
                  </a:lnTo>
                  <a:lnTo>
                    <a:pt x="24384" y="219824"/>
                  </a:lnTo>
                  <a:lnTo>
                    <a:pt x="24663" y="234188"/>
                  </a:lnTo>
                  <a:lnTo>
                    <a:pt x="36576" y="271640"/>
                  </a:lnTo>
                  <a:lnTo>
                    <a:pt x="73240" y="282409"/>
                  </a:lnTo>
                  <a:lnTo>
                    <a:pt x="79006" y="282143"/>
                  </a:lnTo>
                  <a:lnTo>
                    <a:pt x="85051" y="281444"/>
                  </a:lnTo>
                  <a:lnTo>
                    <a:pt x="99148" y="279260"/>
                  </a:lnTo>
                  <a:close/>
                </a:path>
                <a:path w="293369" h="282575">
                  <a:moveTo>
                    <a:pt x="292798" y="151066"/>
                  </a:moveTo>
                  <a:lnTo>
                    <a:pt x="285178" y="105244"/>
                  </a:lnTo>
                  <a:lnTo>
                    <a:pt x="253123" y="76860"/>
                  </a:lnTo>
                  <a:lnTo>
                    <a:pt x="222605" y="71716"/>
                  </a:lnTo>
                  <a:lnTo>
                    <a:pt x="205143" y="73431"/>
                  </a:lnTo>
                  <a:lnTo>
                    <a:pt x="189268" y="78574"/>
                  </a:lnTo>
                  <a:lnTo>
                    <a:pt x="174802" y="87147"/>
                  </a:lnTo>
                  <a:lnTo>
                    <a:pt x="161645" y="99148"/>
                  </a:lnTo>
                  <a:lnTo>
                    <a:pt x="161645" y="0"/>
                  </a:lnTo>
                  <a:lnTo>
                    <a:pt x="128117" y="0"/>
                  </a:lnTo>
                  <a:lnTo>
                    <a:pt x="128117" y="279273"/>
                  </a:lnTo>
                  <a:lnTo>
                    <a:pt x="161645" y="279273"/>
                  </a:lnTo>
                  <a:lnTo>
                    <a:pt x="161645" y="167830"/>
                  </a:lnTo>
                  <a:lnTo>
                    <a:pt x="161950" y="156972"/>
                  </a:lnTo>
                  <a:lnTo>
                    <a:pt x="175361" y="118859"/>
                  </a:lnTo>
                  <a:lnTo>
                    <a:pt x="214985" y="102196"/>
                  </a:lnTo>
                  <a:lnTo>
                    <a:pt x="224713" y="102793"/>
                  </a:lnTo>
                  <a:lnTo>
                    <a:pt x="255270" y="128587"/>
                  </a:lnTo>
                  <a:lnTo>
                    <a:pt x="257746" y="151066"/>
                  </a:lnTo>
                  <a:lnTo>
                    <a:pt x="257746" y="279273"/>
                  </a:lnTo>
                  <a:lnTo>
                    <a:pt x="292798" y="279273"/>
                  </a:lnTo>
                  <a:lnTo>
                    <a:pt x="292798" y="151066"/>
                  </a:lnTo>
                  <a:close/>
                </a:path>
              </a:pathLst>
            </a:custGeom>
            <a:solidFill>
              <a:srgbClr val="000000"/>
            </a:solidFill>
          </p:spPr>
          <p:txBody>
            <a:bodyPr wrap="square" lIns="0" tIns="0" rIns="0" bIns="0" rtlCol="0"/>
            <a:lstStyle/>
            <a:p>
              <a:endParaRPr/>
            </a:p>
          </p:txBody>
        </p:sp>
        <p:pic>
          <p:nvPicPr>
            <p:cNvPr id="116" name="object 116"/>
            <p:cNvPicPr/>
            <p:nvPr/>
          </p:nvPicPr>
          <p:blipFill>
            <a:blip r:embed="rId58"/>
            <a:stretch>
              <a:fillRect/>
            </a:stretch>
          </p:blipFill>
          <p:spPr>
            <a:xfrm>
              <a:off x="1310471" y="3039876"/>
              <a:ext cx="164222" cy="187166"/>
            </a:xfrm>
            <a:prstGeom prst="rect">
              <a:avLst/>
            </a:prstGeom>
          </p:spPr>
        </p:pic>
      </p:grpSp>
      <p:grpSp>
        <p:nvGrpSpPr>
          <p:cNvPr id="117" name="object 117"/>
          <p:cNvGrpSpPr/>
          <p:nvPr/>
        </p:nvGrpSpPr>
        <p:grpSpPr>
          <a:xfrm>
            <a:off x="1908390" y="2976506"/>
            <a:ext cx="2184390" cy="250536"/>
            <a:chOff x="1755989" y="2976506"/>
            <a:chExt cx="2184390" cy="250536"/>
          </a:xfrm>
        </p:grpSpPr>
        <p:pic>
          <p:nvPicPr>
            <p:cNvPr id="118" name="object 118"/>
            <p:cNvPicPr/>
            <p:nvPr/>
          </p:nvPicPr>
          <p:blipFill>
            <a:blip r:embed="rId59"/>
            <a:stretch>
              <a:fillRect/>
            </a:stretch>
          </p:blipFill>
          <p:spPr>
            <a:xfrm>
              <a:off x="1755989" y="2976506"/>
              <a:ext cx="1434716" cy="250535"/>
            </a:xfrm>
            <a:prstGeom prst="rect">
              <a:avLst/>
            </a:prstGeom>
          </p:spPr>
        </p:pic>
        <p:sp>
          <p:nvSpPr>
            <p:cNvPr id="119" name="object 119"/>
            <p:cNvSpPr/>
            <p:nvPr/>
          </p:nvSpPr>
          <p:spPr>
            <a:xfrm>
              <a:off x="3209521" y="2976595"/>
              <a:ext cx="29696" cy="246529"/>
            </a:xfrm>
            <a:custGeom>
              <a:avLst/>
              <a:gdLst/>
              <a:ahLst/>
              <a:cxnLst/>
              <a:rect l="l" t="t" r="r" b="b"/>
              <a:pathLst>
                <a:path w="33654" h="279400">
                  <a:moveTo>
                    <a:pt x="33629" y="76288"/>
                  </a:moveTo>
                  <a:lnTo>
                    <a:pt x="0" y="76288"/>
                  </a:lnTo>
                  <a:lnTo>
                    <a:pt x="0" y="279273"/>
                  </a:lnTo>
                  <a:lnTo>
                    <a:pt x="33629" y="279273"/>
                  </a:lnTo>
                  <a:lnTo>
                    <a:pt x="33629" y="76288"/>
                  </a:lnTo>
                  <a:close/>
                </a:path>
                <a:path w="33654" h="279400">
                  <a:moveTo>
                    <a:pt x="33629" y="0"/>
                  </a:moveTo>
                  <a:lnTo>
                    <a:pt x="0" y="0"/>
                  </a:lnTo>
                  <a:lnTo>
                    <a:pt x="0" y="38188"/>
                  </a:lnTo>
                  <a:lnTo>
                    <a:pt x="33629" y="38188"/>
                  </a:lnTo>
                  <a:lnTo>
                    <a:pt x="33629" y="0"/>
                  </a:lnTo>
                  <a:close/>
                </a:path>
              </a:pathLst>
            </a:custGeom>
            <a:solidFill>
              <a:srgbClr val="FF0000"/>
            </a:solidFill>
          </p:spPr>
          <p:txBody>
            <a:bodyPr wrap="square" lIns="0" tIns="0" rIns="0" bIns="0" rtlCol="0"/>
            <a:lstStyle/>
            <a:p>
              <a:endParaRPr/>
            </a:p>
          </p:txBody>
        </p:sp>
        <p:pic>
          <p:nvPicPr>
            <p:cNvPr id="120" name="object 120"/>
            <p:cNvPicPr/>
            <p:nvPr/>
          </p:nvPicPr>
          <p:blipFill>
            <a:blip r:embed="rId60"/>
            <a:stretch>
              <a:fillRect/>
            </a:stretch>
          </p:blipFill>
          <p:spPr>
            <a:xfrm>
              <a:off x="3274161" y="3039875"/>
              <a:ext cx="148001" cy="187166"/>
            </a:xfrm>
            <a:prstGeom prst="rect">
              <a:avLst/>
            </a:prstGeom>
          </p:spPr>
        </p:pic>
        <p:sp>
          <p:nvSpPr>
            <p:cNvPr id="121" name="object 121"/>
            <p:cNvSpPr/>
            <p:nvPr/>
          </p:nvSpPr>
          <p:spPr>
            <a:xfrm>
              <a:off x="3442413" y="2976595"/>
              <a:ext cx="142875" cy="249331"/>
            </a:xfrm>
            <a:custGeom>
              <a:avLst/>
              <a:gdLst/>
              <a:ahLst/>
              <a:cxnLst/>
              <a:rect l="l" t="t" r="r" b="b"/>
              <a:pathLst>
                <a:path w="161925" h="282575">
                  <a:moveTo>
                    <a:pt x="99161" y="279171"/>
                  </a:moveTo>
                  <a:lnTo>
                    <a:pt x="94589" y="248691"/>
                  </a:lnTo>
                  <a:lnTo>
                    <a:pt x="86868" y="248691"/>
                  </a:lnTo>
                  <a:lnTo>
                    <a:pt x="82296" y="250215"/>
                  </a:lnTo>
                  <a:lnTo>
                    <a:pt x="73152" y="250215"/>
                  </a:lnTo>
                  <a:lnTo>
                    <a:pt x="64008" y="245643"/>
                  </a:lnTo>
                  <a:lnTo>
                    <a:pt x="62484" y="244119"/>
                  </a:lnTo>
                  <a:lnTo>
                    <a:pt x="59436" y="238023"/>
                  </a:lnTo>
                  <a:lnTo>
                    <a:pt x="59436" y="103720"/>
                  </a:lnTo>
                  <a:lnTo>
                    <a:pt x="94589" y="103720"/>
                  </a:lnTo>
                  <a:lnTo>
                    <a:pt x="94589" y="76288"/>
                  </a:lnTo>
                  <a:lnTo>
                    <a:pt x="59436" y="76288"/>
                  </a:lnTo>
                  <a:lnTo>
                    <a:pt x="59436" y="6096"/>
                  </a:lnTo>
                  <a:lnTo>
                    <a:pt x="25908" y="25908"/>
                  </a:lnTo>
                  <a:lnTo>
                    <a:pt x="25908" y="76288"/>
                  </a:lnTo>
                  <a:lnTo>
                    <a:pt x="0" y="76288"/>
                  </a:lnTo>
                  <a:lnTo>
                    <a:pt x="0" y="103720"/>
                  </a:lnTo>
                  <a:lnTo>
                    <a:pt x="25908" y="103720"/>
                  </a:lnTo>
                  <a:lnTo>
                    <a:pt x="25958" y="234099"/>
                  </a:lnTo>
                  <a:lnTo>
                    <a:pt x="26289" y="245452"/>
                  </a:lnTo>
                  <a:lnTo>
                    <a:pt x="49580" y="278384"/>
                  </a:lnTo>
                  <a:lnTo>
                    <a:pt x="73152" y="282321"/>
                  </a:lnTo>
                  <a:lnTo>
                    <a:pt x="78917" y="282054"/>
                  </a:lnTo>
                  <a:lnTo>
                    <a:pt x="84975" y="281355"/>
                  </a:lnTo>
                  <a:lnTo>
                    <a:pt x="99161" y="279171"/>
                  </a:lnTo>
                  <a:close/>
                </a:path>
                <a:path w="161925" h="282575">
                  <a:moveTo>
                    <a:pt x="161734" y="76288"/>
                  </a:moveTo>
                  <a:lnTo>
                    <a:pt x="128104" y="76288"/>
                  </a:lnTo>
                  <a:lnTo>
                    <a:pt x="128104" y="279273"/>
                  </a:lnTo>
                  <a:lnTo>
                    <a:pt x="161734" y="279273"/>
                  </a:lnTo>
                  <a:lnTo>
                    <a:pt x="161734" y="76288"/>
                  </a:lnTo>
                  <a:close/>
                </a:path>
                <a:path w="161925" h="282575">
                  <a:moveTo>
                    <a:pt x="161734" y="0"/>
                  </a:moveTo>
                  <a:lnTo>
                    <a:pt x="128104" y="0"/>
                  </a:lnTo>
                  <a:lnTo>
                    <a:pt x="128104" y="38188"/>
                  </a:lnTo>
                  <a:lnTo>
                    <a:pt x="161734" y="38188"/>
                  </a:lnTo>
                  <a:lnTo>
                    <a:pt x="161734" y="0"/>
                  </a:lnTo>
                  <a:close/>
                </a:path>
              </a:pathLst>
            </a:custGeom>
            <a:solidFill>
              <a:srgbClr val="FF0000"/>
            </a:solidFill>
          </p:spPr>
          <p:txBody>
            <a:bodyPr wrap="square" lIns="0" tIns="0" rIns="0" bIns="0" rtlCol="0"/>
            <a:lstStyle/>
            <a:p>
              <a:endParaRPr/>
            </a:p>
          </p:txBody>
        </p:sp>
        <p:pic>
          <p:nvPicPr>
            <p:cNvPr id="122" name="object 122"/>
            <p:cNvPicPr/>
            <p:nvPr/>
          </p:nvPicPr>
          <p:blipFill>
            <a:blip r:embed="rId61"/>
            <a:stretch>
              <a:fillRect/>
            </a:stretch>
          </p:blipFill>
          <p:spPr>
            <a:xfrm>
              <a:off x="3622777" y="3039875"/>
              <a:ext cx="317602" cy="187166"/>
            </a:xfrm>
            <a:prstGeom prst="rect">
              <a:avLst/>
            </a:prstGeom>
          </p:spPr>
        </p:pic>
      </p:grpSp>
      <p:grpSp>
        <p:nvGrpSpPr>
          <p:cNvPr id="123" name="object 123"/>
          <p:cNvGrpSpPr/>
          <p:nvPr/>
        </p:nvGrpSpPr>
        <p:grpSpPr>
          <a:xfrm>
            <a:off x="4273139" y="2971212"/>
            <a:ext cx="288048" cy="255829"/>
            <a:chOff x="4120738" y="2971212"/>
            <a:chExt cx="288048" cy="255829"/>
          </a:xfrm>
        </p:grpSpPr>
        <p:pic>
          <p:nvPicPr>
            <p:cNvPr id="124" name="object 124"/>
            <p:cNvPicPr/>
            <p:nvPr/>
          </p:nvPicPr>
          <p:blipFill>
            <a:blip r:embed="rId62"/>
            <a:stretch>
              <a:fillRect/>
            </a:stretch>
          </p:blipFill>
          <p:spPr>
            <a:xfrm>
              <a:off x="4120738" y="3039875"/>
              <a:ext cx="166911" cy="187166"/>
            </a:xfrm>
            <a:prstGeom prst="rect">
              <a:avLst/>
            </a:prstGeom>
          </p:spPr>
        </p:pic>
        <p:sp>
          <p:nvSpPr>
            <p:cNvPr id="125" name="object 125"/>
            <p:cNvSpPr/>
            <p:nvPr/>
          </p:nvSpPr>
          <p:spPr>
            <a:xfrm>
              <a:off x="4305131" y="2971212"/>
              <a:ext cx="103654" cy="252132"/>
            </a:xfrm>
            <a:custGeom>
              <a:avLst/>
              <a:gdLst/>
              <a:ahLst/>
              <a:cxnLst/>
              <a:rect l="l" t="t" r="r" b="b"/>
              <a:pathLst>
                <a:path w="117475" h="285750">
                  <a:moveTo>
                    <a:pt x="64007" y="285273"/>
                  </a:moveTo>
                  <a:lnTo>
                    <a:pt x="28955" y="285273"/>
                  </a:lnTo>
                  <a:lnTo>
                    <a:pt x="28955" y="109823"/>
                  </a:lnTo>
                  <a:lnTo>
                    <a:pt x="0" y="109823"/>
                  </a:lnTo>
                  <a:lnTo>
                    <a:pt x="0" y="82391"/>
                  </a:lnTo>
                  <a:lnTo>
                    <a:pt x="28955" y="82391"/>
                  </a:lnTo>
                  <a:lnTo>
                    <a:pt x="28955" y="61055"/>
                  </a:lnTo>
                  <a:lnTo>
                    <a:pt x="40195" y="18097"/>
                  </a:lnTo>
                  <a:lnTo>
                    <a:pt x="74763" y="571"/>
                  </a:lnTo>
                  <a:lnTo>
                    <a:pt x="85439" y="0"/>
                  </a:lnTo>
                  <a:lnTo>
                    <a:pt x="93440" y="285"/>
                  </a:lnTo>
                  <a:lnTo>
                    <a:pt x="101441" y="1143"/>
                  </a:lnTo>
                  <a:lnTo>
                    <a:pt x="109442" y="2571"/>
                  </a:lnTo>
                  <a:lnTo>
                    <a:pt x="117443" y="4572"/>
                  </a:lnTo>
                  <a:lnTo>
                    <a:pt x="112871" y="33528"/>
                  </a:lnTo>
                  <a:lnTo>
                    <a:pt x="105251" y="32004"/>
                  </a:lnTo>
                  <a:lnTo>
                    <a:pt x="82391" y="32004"/>
                  </a:lnTo>
                  <a:lnTo>
                    <a:pt x="64007" y="64103"/>
                  </a:lnTo>
                  <a:lnTo>
                    <a:pt x="64007" y="82391"/>
                  </a:lnTo>
                  <a:lnTo>
                    <a:pt x="103727" y="82391"/>
                  </a:lnTo>
                  <a:lnTo>
                    <a:pt x="103727" y="109823"/>
                  </a:lnTo>
                  <a:lnTo>
                    <a:pt x="64007" y="109823"/>
                  </a:lnTo>
                  <a:lnTo>
                    <a:pt x="64007" y="285273"/>
                  </a:lnTo>
                  <a:close/>
                </a:path>
              </a:pathLst>
            </a:custGeom>
            <a:solidFill>
              <a:srgbClr val="FF0000"/>
            </a:solidFill>
          </p:spPr>
          <p:txBody>
            <a:bodyPr wrap="square" lIns="0" tIns="0" rIns="0" bIns="0" rtlCol="0"/>
            <a:lstStyle/>
            <a:p>
              <a:endParaRPr/>
            </a:p>
          </p:txBody>
        </p:sp>
      </p:grpSp>
      <p:grpSp>
        <p:nvGrpSpPr>
          <p:cNvPr id="126" name="object 126"/>
          <p:cNvGrpSpPr/>
          <p:nvPr/>
        </p:nvGrpSpPr>
        <p:grpSpPr>
          <a:xfrm>
            <a:off x="4711838" y="2976517"/>
            <a:ext cx="458975" cy="250524"/>
            <a:chOff x="4559438" y="2976517"/>
            <a:chExt cx="458975" cy="250524"/>
          </a:xfrm>
        </p:grpSpPr>
        <p:sp>
          <p:nvSpPr>
            <p:cNvPr id="127" name="object 127"/>
            <p:cNvSpPr/>
            <p:nvPr/>
          </p:nvSpPr>
          <p:spPr>
            <a:xfrm>
              <a:off x="4559438" y="2976517"/>
              <a:ext cx="258856" cy="249331"/>
            </a:xfrm>
            <a:custGeom>
              <a:avLst/>
              <a:gdLst/>
              <a:ahLst/>
              <a:cxnLst/>
              <a:rect l="l" t="t" r="r" b="b"/>
              <a:pathLst>
                <a:path w="293370" h="282575">
                  <a:moveTo>
                    <a:pt x="97637" y="279260"/>
                  </a:moveTo>
                  <a:lnTo>
                    <a:pt x="93065" y="248780"/>
                  </a:lnTo>
                  <a:lnTo>
                    <a:pt x="86969" y="248780"/>
                  </a:lnTo>
                  <a:lnTo>
                    <a:pt x="82397" y="250304"/>
                  </a:lnTo>
                  <a:lnTo>
                    <a:pt x="73253" y="250304"/>
                  </a:lnTo>
                  <a:lnTo>
                    <a:pt x="68681" y="248780"/>
                  </a:lnTo>
                  <a:lnTo>
                    <a:pt x="67157" y="247256"/>
                  </a:lnTo>
                  <a:lnTo>
                    <a:pt x="64109" y="245732"/>
                  </a:lnTo>
                  <a:lnTo>
                    <a:pt x="62585" y="244208"/>
                  </a:lnTo>
                  <a:lnTo>
                    <a:pt x="59537" y="238112"/>
                  </a:lnTo>
                  <a:lnTo>
                    <a:pt x="59537" y="103809"/>
                  </a:lnTo>
                  <a:lnTo>
                    <a:pt x="93065" y="103809"/>
                  </a:lnTo>
                  <a:lnTo>
                    <a:pt x="93065" y="76377"/>
                  </a:lnTo>
                  <a:lnTo>
                    <a:pt x="59537" y="76377"/>
                  </a:lnTo>
                  <a:lnTo>
                    <a:pt x="59537" y="6184"/>
                  </a:lnTo>
                  <a:lnTo>
                    <a:pt x="24485" y="25996"/>
                  </a:lnTo>
                  <a:lnTo>
                    <a:pt x="24485" y="76377"/>
                  </a:lnTo>
                  <a:lnTo>
                    <a:pt x="0" y="76377"/>
                  </a:lnTo>
                  <a:lnTo>
                    <a:pt x="0" y="103809"/>
                  </a:lnTo>
                  <a:lnTo>
                    <a:pt x="24485" y="103809"/>
                  </a:lnTo>
                  <a:lnTo>
                    <a:pt x="24485" y="219824"/>
                  </a:lnTo>
                  <a:lnTo>
                    <a:pt x="24765" y="234188"/>
                  </a:lnTo>
                  <a:lnTo>
                    <a:pt x="36677" y="271640"/>
                  </a:lnTo>
                  <a:lnTo>
                    <a:pt x="71729" y="282409"/>
                  </a:lnTo>
                  <a:lnTo>
                    <a:pt x="77711" y="282143"/>
                  </a:lnTo>
                  <a:lnTo>
                    <a:pt x="84112" y="281444"/>
                  </a:lnTo>
                  <a:lnTo>
                    <a:pt x="97637" y="279260"/>
                  </a:lnTo>
                  <a:close/>
                </a:path>
                <a:path w="293370" h="282575">
                  <a:moveTo>
                    <a:pt x="293001" y="151066"/>
                  </a:moveTo>
                  <a:lnTo>
                    <a:pt x="285381" y="105346"/>
                  </a:lnTo>
                  <a:lnTo>
                    <a:pt x="252412" y="76860"/>
                  </a:lnTo>
                  <a:lnTo>
                    <a:pt x="222796" y="71716"/>
                  </a:lnTo>
                  <a:lnTo>
                    <a:pt x="205130" y="73431"/>
                  </a:lnTo>
                  <a:lnTo>
                    <a:pt x="188887" y="78574"/>
                  </a:lnTo>
                  <a:lnTo>
                    <a:pt x="174358" y="87147"/>
                  </a:lnTo>
                  <a:lnTo>
                    <a:pt x="161836" y="99148"/>
                  </a:lnTo>
                  <a:lnTo>
                    <a:pt x="161836" y="0"/>
                  </a:lnTo>
                  <a:lnTo>
                    <a:pt x="126695" y="0"/>
                  </a:lnTo>
                  <a:lnTo>
                    <a:pt x="126695" y="279273"/>
                  </a:lnTo>
                  <a:lnTo>
                    <a:pt x="161836" y="279273"/>
                  </a:lnTo>
                  <a:lnTo>
                    <a:pt x="161836" y="167830"/>
                  </a:lnTo>
                  <a:lnTo>
                    <a:pt x="162140" y="156972"/>
                  </a:lnTo>
                  <a:lnTo>
                    <a:pt x="174790" y="118872"/>
                  </a:lnTo>
                  <a:lnTo>
                    <a:pt x="215176" y="102196"/>
                  </a:lnTo>
                  <a:lnTo>
                    <a:pt x="224891" y="102806"/>
                  </a:lnTo>
                  <a:lnTo>
                    <a:pt x="255460" y="128587"/>
                  </a:lnTo>
                  <a:lnTo>
                    <a:pt x="257949" y="151066"/>
                  </a:lnTo>
                  <a:lnTo>
                    <a:pt x="257949" y="279273"/>
                  </a:lnTo>
                  <a:lnTo>
                    <a:pt x="293001" y="279273"/>
                  </a:lnTo>
                  <a:lnTo>
                    <a:pt x="293001" y="151066"/>
                  </a:lnTo>
                  <a:close/>
                </a:path>
              </a:pathLst>
            </a:custGeom>
            <a:solidFill>
              <a:srgbClr val="FF0000"/>
            </a:solidFill>
          </p:spPr>
          <p:txBody>
            <a:bodyPr wrap="square" lIns="0" tIns="0" rIns="0" bIns="0" rtlCol="0"/>
            <a:lstStyle/>
            <a:p>
              <a:endParaRPr/>
            </a:p>
          </p:txBody>
        </p:sp>
        <p:pic>
          <p:nvPicPr>
            <p:cNvPr id="128" name="object 128"/>
            <p:cNvPicPr/>
            <p:nvPr/>
          </p:nvPicPr>
          <p:blipFill>
            <a:blip r:embed="rId63"/>
            <a:stretch>
              <a:fillRect/>
            </a:stretch>
          </p:blipFill>
          <p:spPr>
            <a:xfrm>
              <a:off x="4852931" y="3039876"/>
              <a:ext cx="165483" cy="187166"/>
            </a:xfrm>
            <a:prstGeom prst="rect">
              <a:avLst/>
            </a:prstGeom>
          </p:spPr>
        </p:pic>
      </p:grpSp>
      <p:grpSp>
        <p:nvGrpSpPr>
          <p:cNvPr id="129" name="object 129"/>
          <p:cNvGrpSpPr/>
          <p:nvPr/>
        </p:nvGrpSpPr>
        <p:grpSpPr>
          <a:xfrm>
            <a:off x="5349828" y="2975834"/>
            <a:ext cx="408650" cy="251208"/>
            <a:chOff x="5197428" y="2975833"/>
            <a:chExt cx="408650" cy="251208"/>
          </a:xfrm>
        </p:grpSpPr>
        <p:pic>
          <p:nvPicPr>
            <p:cNvPr id="130" name="object 130"/>
            <p:cNvPicPr/>
            <p:nvPr/>
          </p:nvPicPr>
          <p:blipFill>
            <a:blip r:embed="rId64"/>
            <a:stretch>
              <a:fillRect/>
            </a:stretch>
          </p:blipFill>
          <p:spPr>
            <a:xfrm>
              <a:off x="5197428" y="3039875"/>
              <a:ext cx="148085" cy="187166"/>
            </a:xfrm>
            <a:prstGeom prst="rect">
              <a:avLst/>
            </a:prstGeom>
          </p:spPr>
        </p:pic>
        <p:pic>
          <p:nvPicPr>
            <p:cNvPr id="131" name="object 131"/>
            <p:cNvPicPr/>
            <p:nvPr/>
          </p:nvPicPr>
          <p:blipFill>
            <a:blip r:embed="rId65"/>
            <a:stretch>
              <a:fillRect/>
            </a:stretch>
          </p:blipFill>
          <p:spPr>
            <a:xfrm>
              <a:off x="5371063" y="3039875"/>
              <a:ext cx="168256" cy="187166"/>
            </a:xfrm>
            <a:prstGeom prst="rect">
              <a:avLst/>
            </a:prstGeom>
          </p:spPr>
        </p:pic>
        <p:sp>
          <p:nvSpPr>
            <p:cNvPr id="132" name="object 132"/>
            <p:cNvSpPr/>
            <p:nvPr/>
          </p:nvSpPr>
          <p:spPr>
            <a:xfrm>
              <a:off x="5574702" y="2975833"/>
              <a:ext cx="31376" cy="247650"/>
            </a:xfrm>
            <a:custGeom>
              <a:avLst/>
              <a:gdLst/>
              <a:ahLst/>
              <a:cxnLst/>
              <a:rect l="l" t="t" r="r" b="b"/>
              <a:pathLst>
                <a:path w="35560" h="280670">
                  <a:moveTo>
                    <a:pt x="35051" y="280416"/>
                  </a:moveTo>
                  <a:lnTo>
                    <a:pt x="0" y="280416"/>
                  </a:lnTo>
                  <a:lnTo>
                    <a:pt x="0" y="0"/>
                  </a:lnTo>
                  <a:lnTo>
                    <a:pt x="35051" y="0"/>
                  </a:lnTo>
                  <a:lnTo>
                    <a:pt x="35051" y="280416"/>
                  </a:lnTo>
                  <a:close/>
                </a:path>
              </a:pathLst>
            </a:custGeom>
            <a:solidFill>
              <a:srgbClr val="FF0000"/>
            </a:solidFill>
          </p:spPr>
          <p:txBody>
            <a:bodyPr wrap="square" lIns="0" tIns="0" rIns="0" bIns="0" rtlCol="0"/>
            <a:lstStyle/>
            <a:p>
              <a:endParaRPr/>
            </a:p>
          </p:txBody>
        </p:sp>
      </p:grpSp>
      <p:sp>
        <p:nvSpPr>
          <p:cNvPr id="133" name="object 133"/>
          <p:cNvSpPr/>
          <p:nvPr/>
        </p:nvSpPr>
        <p:spPr>
          <a:xfrm>
            <a:off x="5804748" y="2976596"/>
            <a:ext cx="220756" cy="250451"/>
          </a:xfrm>
          <a:custGeom>
            <a:avLst/>
            <a:gdLst/>
            <a:ahLst/>
            <a:cxnLst/>
            <a:rect l="l" t="t" r="r" b="b"/>
            <a:pathLst>
              <a:path w="250190" h="283845">
                <a:moveTo>
                  <a:pt x="33629" y="76288"/>
                </a:moveTo>
                <a:lnTo>
                  <a:pt x="0" y="76288"/>
                </a:lnTo>
                <a:lnTo>
                  <a:pt x="0" y="279273"/>
                </a:lnTo>
                <a:lnTo>
                  <a:pt x="33629" y="279273"/>
                </a:lnTo>
                <a:lnTo>
                  <a:pt x="33629" y="76288"/>
                </a:lnTo>
                <a:close/>
              </a:path>
              <a:path w="250190" h="283845">
                <a:moveTo>
                  <a:pt x="33629" y="0"/>
                </a:moveTo>
                <a:lnTo>
                  <a:pt x="0" y="0"/>
                </a:lnTo>
                <a:lnTo>
                  <a:pt x="0" y="38188"/>
                </a:lnTo>
                <a:lnTo>
                  <a:pt x="33629" y="38188"/>
                </a:lnTo>
                <a:lnTo>
                  <a:pt x="33629" y="0"/>
                </a:lnTo>
                <a:close/>
              </a:path>
              <a:path w="250190" h="283845">
                <a:moveTo>
                  <a:pt x="250139" y="0"/>
                </a:moveTo>
                <a:lnTo>
                  <a:pt x="219659" y="0"/>
                </a:lnTo>
                <a:lnTo>
                  <a:pt x="219659" y="181546"/>
                </a:lnTo>
                <a:lnTo>
                  <a:pt x="218528" y="198742"/>
                </a:lnTo>
                <a:lnTo>
                  <a:pt x="202895" y="236512"/>
                </a:lnTo>
                <a:lnTo>
                  <a:pt x="164795" y="254800"/>
                </a:lnTo>
                <a:lnTo>
                  <a:pt x="154495" y="253657"/>
                </a:lnTo>
                <a:lnTo>
                  <a:pt x="119468" y="225310"/>
                </a:lnTo>
                <a:lnTo>
                  <a:pt x="109829" y="178498"/>
                </a:lnTo>
                <a:lnTo>
                  <a:pt x="110921" y="159359"/>
                </a:lnTo>
                <a:lnTo>
                  <a:pt x="125069" y="119062"/>
                </a:lnTo>
                <a:lnTo>
                  <a:pt x="163271" y="100685"/>
                </a:lnTo>
                <a:lnTo>
                  <a:pt x="175031" y="101828"/>
                </a:lnTo>
                <a:lnTo>
                  <a:pt x="210007" y="130543"/>
                </a:lnTo>
                <a:lnTo>
                  <a:pt x="219659" y="181546"/>
                </a:lnTo>
                <a:lnTo>
                  <a:pt x="219659" y="0"/>
                </a:lnTo>
                <a:lnTo>
                  <a:pt x="216611" y="0"/>
                </a:lnTo>
                <a:lnTo>
                  <a:pt x="216611" y="99161"/>
                </a:lnTo>
                <a:lnTo>
                  <a:pt x="211747" y="93700"/>
                </a:lnTo>
                <a:lnTo>
                  <a:pt x="177558" y="73825"/>
                </a:lnTo>
                <a:lnTo>
                  <a:pt x="160223" y="71729"/>
                </a:lnTo>
                <a:lnTo>
                  <a:pt x="147904" y="72580"/>
                </a:lnTo>
                <a:lnTo>
                  <a:pt x="106235" y="92252"/>
                </a:lnTo>
                <a:lnTo>
                  <a:pt x="80568" y="135636"/>
                </a:lnTo>
                <a:lnTo>
                  <a:pt x="74777" y="178498"/>
                </a:lnTo>
                <a:lnTo>
                  <a:pt x="75374" y="193128"/>
                </a:lnTo>
                <a:lnTo>
                  <a:pt x="85445" y="233464"/>
                </a:lnTo>
                <a:lnTo>
                  <a:pt x="117449" y="270040"/>
                </a:lnTo>
                <a:lnTo>
                  <a:pt x="161747" y="283845"/>
                </a:lnTo>
                <a:lnTo>
                  <a:pt x="179768" y="281851"/>
                </a:lnTo>
                <a:lnTo>
                  <a:pt x="195084" y="275983"/>
                </a:lnTo>
                <a:lnTo>
                  <a:pt x="207822" y="266407"/>
                </a:lnTo>
                <a:lnTo>
                  <a:pt x="216928" y="254800"/>
                </a:lnTo>
                <a:lnTo>
                  <a:pt x="218135" y="253276"/>
                </a:lnTo>
                <a:lnTo>
                  <a:pt x="218135" y="279184"/>
                </a:lnTo>
                <a:lnTo>
                  <a:pt x="250139" y="279184"/>
                </a:lnTo>
                <a:lnTo>
                  <a:pt x="250139" y="253276"/>
                </a:lnTo>
                <a:lnTo>
                  <a:pt x="250139" y="100685"/>
                </a:lnTo>
                <a:lnTo>
                  <a:pt x="250139" y="99161"/>
                </a:lnTo>
                <a:lnTo>
                  <a:pt x="250139" y="0"/>
                </a:lnTo>
                <a:close/>
              </a:path>
            </a:pathLst>
          </a:custGeom>
          <a:solidFill>
            <a:srgbClr val="FF0000"/>
          </a:solidFill>
        </p:spPr>
        <p:txBody>
          <a:bodyPr wrap="square" lIns="0" tIns="0" rIns="0" bIns="0" rtlCol="0"/>
          <a:lstStyle/>
          <a:p>
            <a:endParaRPr/>
          </a:p>
        </p:txBody>
      </p:sp>
      <p:grpSp>
        <p:nvGrpSpPr>
          <p:cNvPr id="134" name="object 134"/>
          <p:cNvGrpSpPr/>
          <p:nvPr/>
        </p:nvGrpSpPr>
        <p:grpSpPr>
          <a:xfrm>
            <a:off x="6205816" y="2981969"/>
            <a:ext cx="1061983" cy="245072"/>
            <a:chOff x="6053417" y="2981969"/>
            <a:chExt cx="1061983" cy="245072"/>
          </a:xfrm>
        </p:grpSpPr>
        <p:sp>
          <p:nvSpPr>
            <p:cNvPr id="135" name="object 135"/>
            <p:cNvSpPr/>
            <p:nvPr/>
          </p:nvSpPr>
          <p:spPr>
            <a:xfrm>
              <a:off x="6053417" y="3043909"/>
              <a:ext cx="246529" cy="179294"/>
            </a:xfrm>
            <a:custGeom>
              <a:avLst/>
              <a:gdLst/>
              <a:ahLst/>
              <a:cxnLst/>
              <a:rect l="l" t="t" r="r" b="b"/>
              <a:pathLst>
                <a:path w="279400" h="203200">
                  <a:moveTo>
                    <a:pt x="215074" y="202882"/>
                  </a:moveTo>
                  <a:lnTo>
                    <a:pt x="180022" y="202882"/>
                  </a:lnTo>
                  <a:lnTo>
                    <a:pt x="148018" y="80867"/>
                  </a:lnTo>
                  <a:lnTo>
                    <a:pt x="138874" y="47339"/>
                  </a:lnTo>
                  <a:lnTo>
                    <a:pt x="99155" y="202882"/>
                  </a:lnTo>
                  <a:lnTo>
                    <a:pt x="62579" y="202882"/>
                  </a:lnTo>
                  <a:lnTo>
                    <a:pt x="0" y="0"/>
                  </a:lnTo>
                  <a:lnTo>
                    <a:pt x="36671" y="0"/>
                  </a:lnTo>
                  <a:lnTo>
                    <a:pt x="68675" y="117443"/>
                  </a:lnTo>
                  <a:lnTo>
                    <a:pt x="80867" y="160210"/>
                  </a:lnTo>
                  <a:lnTo>
                    <a:pt x="81462" y="156780"/>
                  </a:lnTo>
                  <a:lnTo>
                    <a:pt x="83343" y="148768"/>
                  </a:lnTo>
                  <a:lnTo>
                    <a:pt x="86653" y="136167"/>
                  </a:lnTo>
                  <a:lnTo>
                    <a:pt x="91535" y="118967"/>
                  </a:lnTo>
                  <a:lnTo>
                    <a:pt x="123539" y="0"/>
                  </a:lnTo>
                  <a:lnTo>
                    <a:pt x="158686" y="0"/>
                  </a:lnTo>
                  <a:lnTo>
                    <a:pt x="189166" y="117443"/>
                  </a:lnTo>
                  <a:lnTo>
                    <a:pt x="198310" y="157162"/>
                  </a:lnTo>
                  <a:lnTo>
                    <a:pt x="210502" y="117443"/>
                  </a:lnTo>
                  <a:lnTo>
                    <a:pt x="245649" y="0"/>
                  </a:lnTo>
                  <a:lnTo>
                    <a:pt x="279177" y="0"/>
                  </a:lnTo>
                  <a:lnTo>
                    <a:pt x="215074" y="202882"/>
                  </a:lnTo>
                  <a:close/>
                </a:path>
              </a:pathLst>
            </a:custGeom>
            <a:solidFill>
              <a:srgbClr val="FF0000"/>
            </a:solidFill>
          </p:spPr>
          <p:txBody>
            <a:bodyPr wrap="square" lIns="0" tIns="0" rIns="0" bIns="0" rtlCol="0"/>
            <a:lstStyle/>
            <a:p>
              <a:endParaRPr/>
            </a:p>
          </p:txBody>
        </p:sp>
        <p:pic>
          <p:nvPicPr>
            <p:cNvPr id="136" name="object 136"/>
            <p:cNvPicPr/>
            <p:nvPr/>
          </p:nvPicPr>
          <p:blipFill>
            <a:blip r:embed="rId66"/>
            <a:stretch>
              <a:fillRect/>
            </a:stretch>
          </p:blipFill>
          <p:spPr>
            <a:xfrm>
              <a:off x="6314543" y="3039875"/>
              <a:ext cx="164222" cy="187166"/>
            </a:xfrm>
            <a:prstGeom prst="rect">
              <a:avLst/>
            </a:prstGeom>
          </p:spPr>
        </p:pic>
        <p:pic>
          <p:nvPicPr>
            <p:cNvPr id="137" name="object 137"/>
            <p:cNvPicPr/>
            <p:nvPr/>
          </p:nvPicPr>
          <p:blipFill>
            <a:blip r:embed="rId67"/>
            <a:stretch>
              <a:fillRect/>
            </a:stretch>
          </p:blipFill>
          <p:spPr>
            <a:xfrm>
              <a:off x="6504314" y="3039875"/>
              <a:ext cx="149430" cy="187166"/>
            </a:xfrm>
            <a:prstGeom prst="rect">
              <a:avLst/>
            </a:prstGeom>
          </p:spPr>
        </p:pic>
        <p:sp>
          <p:nvSpPr>
            <p:cNvPr id="138" name="object 138"/>
            <p:cNvSpPr/>
            <p:nvPr/>
          </p:nvSpPr>
          <p:spPr>
            <a:xfrm>
              <a:off x="6675259" y="2981969"/>
              <a:ext cx="87966" cy="243728"/>
            </a:xfrm>
            <a:custGeom>
              <a:avLst/>
              <a:gdLst/>
              <a:ahLst/>
              <a:cxnLst/>
              <a:rect l="l" t="t" r="r" b="b"/>
              <a:pathLst>
                <a:path w="99695" h="276225">
                  <a:moveTo>
                    <a:pt x="73151" y="276224"/>
                  </a:moveTo>
                  <a:lnTo>
                    <a:pt x="36575" y="265461"/>
                  </a:lnTo>
                  <a:lnTo>
                    <a:pt x="24669" y="228004"/>
                  </a:lnTo>
                  <a:lnTo>
                    <a:pt x="24383" y="213645"/>
                  </a:lnTo>
                  <a:lnTo>
                    <a:pt x="24383" y="97631"/>
                  </a:lnTo>
                  <a:lnTo>
                    <a:pt x="0" y="97631"/>
                  </a:lnTo>
                  <a:lnTo>
                    <a:pt x="0" y="70199"/>
                  </a:lnTo>
                  <a:lnTo>
                    <a:pt x="24383" y="70199"/>
                  </a:lnTo>
                  <a:lnTo>
                    <a:pt x="24383" y="19811"/>
                  </a:lnTo>
                  <a:lnTo>
                    <a:pt x="59435" y="0"/>
                  </a:lnTo>
                  <a:lnTo>
                    <a:pt x="59435" y="70199"/>
                  </a:lnTo>
                  <a:lnTo>
                    <a:pt x="93059" y="70199"/>
                  </a:lnTo>
                  <a:lnTo>
                    <a:pt x="93059" y="97631"/>
                  </a:lnTo>
                  <a:lnTo>
                    <a:pt x="59435" y="97631"/>
                  </a:lnTo>
                  <a:lnTo>
                    <a:pt x="59435" y="231933"/>
                  </a:lnTo>
                  <a:lnTo>
                    <a:pt x="62483" y="238029"/>
                  </a:lnTo>
                  <a:lnTo>
                    <a:pt x="64007" y="239553"/>
                  </a:lnTo>
                  <a:lnTo>
                    <a:pt x="73151" y="244125"/>
                  </a:lnTo>
                  <a:lnTo>
                    <a:pt x="82295" y="244125"/>
                  </a:lnTo>
                  <a:lnTo>
                    <a:pt x="86963" y="242601"/>
                  </a:lnTo>
                  <a:lnTo>
                    <a:pt x="93059" y="242601"/>
                  </a:lnTo>
                  <a:lnTo>
                    <a:pt x="99155" y="273081"/>
                  </a:lnTo>
                  <a:lnTo>
                    <a:pt x="85010" y="275260"/>
                  </a:lnTo>
                  <a:lnTo>
                    <a:pt x="78929" y="275961"/>
                  </a:lnTo>
                  <a:lnTo>
                    <a:pt x="73151" y="276224"/>
                  </a:lnTo>
                  <a:close/>
                </a:path>
              </a:pathLst>
            </a:custGeom>
            <a:solidFill>
              <a:srgbClr val="FF0000"/>
            </a:solidFill>
          </p:spPr>
          <p:txBody>
            <a:bodyPr wrap="square" lIns="0" tIns="0" rIns="0" bIns="0" rtlCol="0"/>
            <a:lstStyle/>
            <a:p>
              <a:endParaRPr/>
            </a:p>
          </p:txBody>
        </p:sp>
        <p:pic>
          <p:nvPicPr>
            <p:cNvPr id="139" name="object 139"/>
            <p:cNvPicPr/>
            <p:nvPr/>
          </p:nvPicPr>
          <p:blipFill>
            <a:blip r:embed="rId68"/>
            <a:stretch>
              <a:fillRect/>
            </a:stretch>
          </p:blipFill>
          <p:spPr>
            <a:xfrm>
              <a:off x="6777541" y="3039875"/>
              <a:ext cx="164138" cy="187166"/>
            </a:xfrm>
            <a:prstGeom prst="rect">
              <a:avLst/>
            </a:prstGeom>
          </p:spPr>
        </p:pic>
        <p:pic>
          <p:nvPicPr>
            <p:cNvPr id="140" name="object 140"/>
            <p:cNvPicPr/>
            <p:nvPr/>
          </p:nvPicPr>
          <p:blipFill>
            <a:blip r:embed="rId69"/>
            <a:stretch>
              <a:fillRect/>
            </a:stretch>
          </p:blipFill>
          <p:spPr>
            <a:xfrm>
              <a:off x="6967314" y="3039875"/>
              <a:ext cx="148085" cy="187166"/>
            </a:xfrm>
            <a:prstGeom prst="rect">
              <a:avLst/>
            </a:prstGeom>
          </p:spPr>
        </p:pic>
      </p:grpSp>
      <p:grpSp>
        <p:nvGrpSpPr>
          <p:cNvPr id="141" name="object 141"/>
          <p:cNvGrpSpPr/>
          <p:nvPr/>
        </p:nvGrpSpPr>
        <p:grpSpPr>
          <a:xfrm>
            <a:off x="7444039" y="2981969"/>
            <a:ext cx="269193" cy="245072"/>
            <a:chOff x="7291639" y="2981969"/>
            <a:chExt cx="269193" cy="245072"/>
          </a:xfrm>
        </p:grpSpPr>
        <p:sp>
          <p:nvSpPr>
            <p:cNvPr id="142" name="object 142"/>
            <p:cNvSpPr/>
            <p:nvPr/>
          </p:nvSpPr>
          <p:spPr>
            <a:xfrm>
              <a:off x="7291639" y="2981969"/>
              <a:ext cx="86285" cy="243728"/>
            </a:xfrm>
            <a:custGeom>
              <a:avLst/>
              <a:gdLst/>
              <a:ahLst/>
              <a:cxnLst/>
              <a:rect l="l" t="t" r="r" b="b"/>
              <a:pathLst>
                <a:path w="97790" h="276225">
                  <a:moveTo>
                    <a:pt x="71723" y="276224"/>
                  </a:moveTo>
                  <a:lnTo>
                    <a:pt x="32099" y="260889"/>
                  </a:lnTo>
                  <a:lnTo>
                    <a:pt x="24479" y="213645"/>
                  </a:lnTo>
                  <a:lnTo>
                    <a:pt x="24479" y="97631"/>
                  </a:lnTo>
                  <a:lnTo>
                    <a:pt x="0" y="97631"/>
                  </a:lnTo>
                  <a:lnTo>
                    <a:pt x="0" y="70199"/>
                  </a:lnTo>
                  <a:lnTo>
                    <a:pt x="24479" y="70199"/>
                  </a:lnTo>
                  <a:lnTo>
                    <a:pt x="24479" y="19811"/>
                  </a:lnTo>
                  <a:lnTo>
                    <a:pt x="59531" y="0"/>
                  </a:lnTo>
                  <a:lnTo>
                    <a:pt x="59531" y="70199"/>
                  </a:lnTo>
                  <a:lnTo>
                    <a:pt x="93059" y="70199"/>
                  </a:lnTo>
                  <a:lnTo>
                    <a:pt x="93059" y="97631"/>
                  </a:lnTo>
                  <a:lnTo>
                    <a:pt x="59531" y="97631"/>
                  </a:lnTo>
                  <a:lnTo>
                    <a:pt x="59531" y="231933"/>
                  </a:lnTo>
                  <a:lnTo>
                    <a:pt x="61055" y="234981"/>
                  </a:lnTo>
                  <a:lnTo>
                    <a:pt x="61055" y="238029"/>
                  </a:lnTo>
                  <a:lnTo>
                    <a:pt x="67151" y="241077"/>
                  </a:lnTo>
                  <a:lnTo>
                    <a:pt x="68675" y="242601"/>
                  </a:lnTo>
                  <a:lnTo>
                    <a:pt x="73247" y="244125"/>
                  </a:lnTo>
                  <a:lnTo>
                    <a:pt x="82391" y="244125"/>
                  </a:lnTo>
                  <a:lnTo>
                    <a:pt x="86963" y="242601"/>
                  </a:lnTo>
                  <a:lnTo>
                    <a:pt x="93059" y="242601"/>
                  </a:lnTo>
                  <a:lnTo>
                    <a:pt x="97631" y="273081"/>
                  </a:lnTo>
                  <a:lnTo>
                    <a:pt x="84105" y="275260"/>
                  </a:lnTo>
                  <a:lnTo>
                    <a:pt x="77700" y="275961"/>
                  </a:lnTo>
                  <a:lnTo>
                    <a:pt x="71723" y="276224"/>
                  </a:lnTo>
                  <a:close/>
                </a:path>
              </a:pathLst>
            </a:custGeom>
            <a:solidFill>
              <a:srgbClr val="000000"/>
            </a:solidFill>
          </p:spPr>
          <p:txBody>
            <a:bodyPr wrap="square" lIns="0" tIns="0" rIns="0" bIns="0" rtlCol="0"/>
            <a:lstStyle/>
            <a:p>
              <a:endParaRPr/>
            </a:p>
          </p:txBody>
        </p:sp>
        <p:pic>
          <p:nvPicPr>
            <p:cNvPr id="143" name="object 143"/>
            <p:cNvPicPr/>
            <p:nvPr/>
          </p:nvPicPr>
          <p:blipFill>
            <a:blip r:embed="rId70"/>
            <a:stretch>
              <a:fillRect/>
            </a:stretch>
          </p:blipFill>
          <p:spPr>
            <a:xfrm>
              <a:off x="7392660" y="3039875"/>
              <a:ext cx="168172" cy="187166"/>
            </a:xfrm>
            <a:prstGeom prst="rect">
              <a:avLst/>
            </a:prstGeom>
          </p:spPr>
        </p:pic>
      </p:grpSp>
      <p:grpSp>
        <p:nvGrpSpPr>
          <p:cNvPr id="144" name="object 144"/>
          <p:cNvGrpSpPr/>
          <p:nvPr/>
        </p:nvGrpSpPr>
        <p:grpSpPr>
          <a:xfrm>
            <a:off x="7903003" y="2976591"/>
            <a:ext cx="345926" cy="250452"/>
            <a:chOff x="7750603" y="2976590"/>
            <a:chExt cx="345926" cy="250452"/>
          </a:xfrm>
        </p:grpSpPr>
        <p:sp>
          <p:nvSpPr>
            <p:cNvPr id="145" name="object 145"/>
            <p:cNvSpPr/>
            <p:nvPr/>
          </p:nvSpPr>
          <p:spPr>
            <a:xfrm>
              <a:off x="7750603" y="2976590"/>
              <a:ext cx="155201" cy="250451"/>
            </a:xfrm>
            <a:custGeom>
              <a:avLst/>
              <a:gdLst/>
              <a:ahLst/>
              <a:cxnLst/>
              <a:rect l="l" t="t" r="r" b="b"/>
              <a:pathLst>
                <a:path w="175895" h="283845">
                  <a:moveTo>
                    <a:pt x="32099" y="279177"/>
                  </a:moveTo>
                  <a:lnTo>
                    <a:pt x="0" y="279177"/>
                  </a:lnTo>
                  <a:lnTo>
                    <a:pt x="0" y="0"/>
                  </a:lnTo>
                  <a:lnTo>
                    <a:pt x="33623" y="0"/>
                  </a:lnTo>
                  <a:lnTo>
                    <a:pt x="33623" y="99155"/>
                  </a:lnTo>
                  <a:lnTo>
                    <a:pt x="151193" y="99155"/>
                  </a:lnTo>
                  <a:lnTo>
                    <a:pt x="152590" y="100679"/>
                  </a:lnTo>
                  <a:lnTo>
                    <a:pt x="86963" y="100679"/>
                  </a:lnTo>
                  <a:lnTo>
                    <a:pt x="75842" y="101823"/>
                  </a:lnTo>
                  <a:lnTo>
                    <a:pt x="40219" y="130254"/>
                  </a:lnTo>
                  <a:lnTo>
                    <a:pt x="30575" y="176974"/>
                  </a:lnTo>
                  <a:lnTo>
                    <a:pt x="31384" y="193269"/>
                  </a:lnTo>
                  <a:lnTo>
                    <a:pt x="50077" y="240649"/>
                  </a:lnTo>
                  <a:lnTo>
                    <a:pt x="72196" y="253269"/>
                  </a:lnTo>
                  <a:lnTo>
                    <a:pt x="32099" y="253269"/>
                  </a:lnTo>
                  <a:lnTo>
                    <a:pt x="32099" y="279177"/>
                  </a:lnTo>
                  <a:close/>
                </a:path>
                <a:path w="175895" h="283845">
                  <a:moveTo>
                    <a:pt x="151193" y="99155"/>
                  </a:moveTo>
                  <a:lnTo>
                    <a:pt x="33623" y="99155"/>
                  </a:lnTo>
                  <a:lnTo>
                    <a:pt x="45648" y="87153"/>
                  </a:lnTo>
                  <a:lnTo>
                    <a:pt x="58959" y="78581"/>
                  </a:lnTo>
                  <a:lnTo>
                    <a:pt x="73699" y="73437"/>
                  </a:lnTo>
                  <a:lnTo>
                    <a:pt x="90011" y="71723"/>
                  </a:lnTo>
                  <a:lnTo>
                    <a:pt x="99131" y="72270"/>
                  </a:lnTo>
                  <a:lnTo>
                    <a:pt x="140005" y="88296"/>
                  </a:lnTo>
                  <a:lnTo>
                    <a:pt x="151193" y="99155"/>
                  </a:lnTo>
                  <a:close/>
                </a:path>
                <a:path w="175895" h="283845">
                  <a:moveTo>
                    <a:pt x="149542" y="254793"/>
                  </a:moveTo>
                  <a:lnTo>
                    <a:pt x="85439" y="254793"/>
                  </a:lnTo>
                  <a:lnTo>
                    <a:pt x="96321" y="253650"/>
                  </a:lnTo>
                  <a:lnTo>
                    <a:pt x="106203" y="250221"/>
                  </a:lnTo>
                  <a:lnTo>
                    <a:pt x="136005" y="211347"/>
                  </a:lnTo>
                  <a:lnTo>
                    <a:pt x="140398" y="176974"/>
                  </a:lnTo>
                  <a:lnTo>
                    <a:pt x="139515" y="158710"/>
                  </a:lnTo>
                  <a:lnTo>
                    <a:pt x="125063" y="119062"/>
                  </a:lnTo>
                  <a:lnTo>
                    <a:pt x="86963" y="100679"/>
                  </a:lnTo>
                  <a:lnTo>
                    <a:pt x="152590" y="100679"/>
                  </a:lnTo>
                  <a:lnTo>
                    <a:pt x="172175" y="142874"/>
                  </a:lnTo>
                  <a:lnTo>
                    <a:pt x="175450" y="175450"/>
                  </a:lnTo>
                  <a:lnTo>
                    <a:pt x="173759" y="199460"/>
                  </a:lnTo>
                  <a:lnTo>
                    <a:pt x="168783" y="220872"/>
                  </a:lnTo>
                  <a:lnTo>
                    <a:pt x="160662" y="239409"/>
                  </a:lnTo>
                  <a:lnTo>
                    <a:pt x="149542" y="254793"/>
                  </a:lnTo>
                  <a:close/>
                </a:path>
                <a:path w="175895" h="283845">
                  <a:moveTo>
                    <a:pt x="88487" y="283844"/>
                  </a:moveTo>
                  <a:lnTo>
                    <a:pt x="71318" y="281853"/>
                  </a:lnTo>
                  <a:lnTo>
                    <a:pt x="56292" y="275986"/>
                  </a:lnTo>
                  <a:lnTo>
                    <a:pt x="43267" y="266405"/>
                  </a:lnTo>
                  <a:lnTo>
                    <a:pt x="32099" y="253269"/>
                  </a:lnTo>
                  <a:lnTo>
                    <a:pt x="72196" y="253269"/>
                  </a:lnTo>
                  <a:lnTo>
                    <a:pt x="85439" y="254793"/>
                  </a:lnTo>
                  <a:lnTo>
                    <a:pt x="149542" y="254793"/>
                  </a:lnTo>
                  <a:lnTo>
                    <a:pt x="136144" y="267691"/>
                  </a:lnTo>
                  <a:lnTo>
                    <a:pt x="121300" y="276748"/>
                  </a:lnTo>
                  <a:lnTo>
                    <a:pt x="105313" y="282091"/>
                  </a:lnTo>
                  <a:lnTo>
                    <a:pt x="88487" y="283844"/>
                  </a:lnTo>
                  <a:close/>
                </a:path>
              </a:pathLst>
            </a:custGeom>
            <a:solidFill>
              <a:srgbClr val="000000"/>
            </a:solidFill>
          </p:spPr>
          <p:txBody>
            <a:bodyPr wrap="square" lIns="0" tIns="0" rIns="0" bIns="0" rtlCol="0"/>
            <a:lstStyle/>
            <a:p>
              <a:endParaRPr/>
            </a:p>
          </p:txBody>
        </p:sp>
        <p:pic>
          <p:nvPicPr>
            <p:cNvPr id="146" name="object 146"/>
            <p:cNvPicPr/>
            <p:nvPr/>
          </p:nvPicPr>
          <p:blipFill>
            <a:blip r:embed="rId71"/>
            <a:stretch>
              <a:fillRect/>
            </a:stretch>
          </p:blipFill>
          <p:spPr>
            <a:xfrm>
              <a:off x="7932391" y="3039876"/>
              <a:ext cx="164138" cy="187166"/>
            </a:xfrm>
            <a:prstGeom prst="rect">
              <a:avLst/>
            </a:prstGeom>
          </p:spPr>
        </p:pic>
      </p:grpSp>
      <p:grpSp>
        <p:nvGrpSpPr>
          <p:cNvPr id="147" name="object 147"/>
          <p:cNvGrpSpPr/>
          <p:nvPr/>
        </p:nvGrpSpPr>
        <p:grpSpPr>
          <a:xfrm>
            <a:off x="977013" y="3390002"/>
            <a:ext cx="405793" cy="251628"/>
            <a:chOff x="824613" y="3390002"/>
            <a:chExt cx="405793" cy="251628"/>
          </a:xfrm>
        </p:grpSpPr>
        <p:pic>
          <p:nvPicPr>
            <p:cNvPr id="148" name="object 148"/>
            <p:cNvPicPr/>
            <p:nvPr/>
          </p:nvPicPr>
          <p:blipFill>
            <a:blip r:embed="rId72"/>
            <a:stretch>
              <a:fillRect/>
            </a:stretch>
          </p:blipFill>
          <p:spPr>
            <a:xfrm>
              <a:off x="824613" y="3454548"/>
              <a:ext cx="337856" cy="187082"/>
            </a:xfrm>
            <a:prstGeom prst="rect">
              <a:avLst/>
            </a:prstGeom>
          </p:spPr>
        </p:pic>
        <p:sp>
          <p:nvSpPr>
            <p:cNvPr id="149" name="object 149"/>
            <p:cNvSpPr/>
            <p:nvPr/>
          </p:nvSpPr>
          <p:spPr>
            <a:xfrm>
              <a:off x="1199029" y="3390002"/>
              <a:ext cx="31376" cy="247650"/>
            </a:xfrm>
            <a:custGeom>
              <a:avLst/>
              <a:gdLst/>
              <a:ahLst/>
              <a:cxnLst/>
              <a:rect l="l" t="t" r="r" b="b"/>
              <a:pathLst>
                <a:path w="35559" h="280670">
                  <a:moveTo>
                    <a:pt x="35051" y="280416"/>
                  </a:moveTo>
                  <a:lnTo>
                    <a:pt x="0" y="280416"/>
                  </a:lnTo>
                  <a:lnTo>
                    <a:pt x="0" y="0"/>
                  </a:lnTo>
                  <a:lnTo>
                    <a:pt x="35051" y="0"/>
                  </a:lnTo>
                  <a:lnTo>
                    <a:pt x="35051" y="280416"/>
                  </a:lnTo>
                  <a:close/>
                </a:path>
              </a:pathLst>
            </a:custGeom>
            <a:solidFill>
              <a:srgbClr val="000000"/>
            </a:solidFill>
          </p:spPr>
          <p:txBody>
            <a:bodyPr wrap="square" lIns="0" tIns="0" rIns="0" bIns="0" rtlCol="0"/>
            <a:lstStyle/>
            <a:p>
              <a:endParaRPr/>
            </a:p>
          </p:txBody>
        </p:sp>
      </p:grpSp>
      <p:grpSp>
        <p:nvGrpSpPr>
          <p:cNvPr id="150" name="object 150"/>
          <p:cNvGrpSpPr/>
          <p:nvPr/>
        </p:nvGrpSpPr>
        <p:grpSpPr>
          <a:xfrm>
            <a:off x="1428078" y="3389919"/>
            <a:ext cx="876160" cy="252132"/>
            <a:chOff x="1275678" y="3389919"/>
            <a:chExt cx="876160" cy="252132"/>
          </a:xfrm>
        </p:grpSpPr>
        <p:sp>
          <p:nvSpPr>
            <p:cNvPr id="151" name="object 151"/>
            <p:cNvSpPr/>
            <p:nvPr/>
          </p:nvSpPr>
          <p:spPr>
            <a:xfrm>
              <a:off x="1275678" y="3390004"/>
              <a:ext cx="31376" cy="247650"/>
            </a:xfrm>
            <a:custGeom>
              <a:avLst/>
              <a:gdLst/>
              <a:ahLst/>
              <a:cxnLst/>
              <a:rect l="l" t="t" r="r" b="b"/>
              <a:pathLst>
                <a:path w="35559" h="280670">
                  <a:moveTo>
                    <a:pt x="35052" y="280416"/>
                  </a:moveTo>
                  <a:lnTo>
                    <a:pt x="0" y="280416"/>
                  </a:lnTo>
                  <a:lnTo>
                    <a:pt x="0" y="0"/>
                  </a:lnTo>
                  <a:lnTo>
                    <a:pt x="35052" y="0"/>
                  </a:lnTo>
                  <a:lnTo>
                    <a:pt x="35052" y="280416"/>
                  </a:lnTo>
                  <a:close/>
                </a:path>
              </a:pathLst>
            </a:custGeom>
            <a:solidFill>
              <a:srgbClr val="000000"/>
            </a:solidFill>
          </p:spPr>
          <p:txBody>
            <a:bodyPr wrap="square" lIns="0" tIns="0" rIns="0" bIns="0" rtlCol="0"/>
            <a:lstStyle/>
            <a:p>
              <a:endParaRPr/>
            </a:p>
          </p:txBody>
        </p:sp>
        <p:pic>
          <p:nvPicPr>
            <p:cNvPr id="152" name="object 152"/>
            <p:cNvPicPr/>
            <p:nvPr/>
          </p:nvPicPr>
          <p:blipFill>
            <a:blip r:embed="rId73"/>
            <a:stretch>
              <a:fillRect/>
            </a:stretch>
          </p:blipFill>
          <p:spPr>
            <a:xfrm>
              <a:off x="1342744" y="3454549"/>
              <a:ext cx="164222" cy="187082"/>
            </a:xfrm>
            <a:prstGeom prst="rect">
              <a:avLst/>
            </a:prstGeom>
          </p:spPr>
        </p:pic>
        <p:pic>
          <p:nvPicPr>
            <p:cNvPr id="153" name="object 153"/>
            <p:cNvPicPr/>
            <p:nvPr/>
          </p:nvPicPr>
          <p:blipFill>
            <a:blip r:embed="rId74"/>
            <a:stretch>
              <a:fillRect/>
            </a:stretch>
          </p:blipFill>
          <p:spPr>
            <a:xfrm>
              <a:off x="1535206" y="3454549"/>
              <a:ext cx="156154" cy="187082"/>
            </a:xfrm>
            <a:prstGeom prst="rect">
              <a:avLst/>
            </a:prstGeom>
          </p:spPr>
        </p:pic>
        <p:sp>
          <p:nvSpPr>
            <p:cNvPr id="154" name="object 154"/>
            <p:cNvSpPr/>
            <p:nvPr/>
          </p:nvSpPr>
          <p:spPr>
            <a:xfrm>
              <a:off x="1700772" y="3395297"/>
              <a:ext cx="87966" cy="245409"/>
            </a:xfrm>
            <a:custGeom>
              <a:avLst/>
              <a:gdLst/>
              <a:ahLst/>
              <a:cxnLst/>
              <a:rect l="l" t="t" r="r" b="b"/>
              <a:pathLst>
                <a:path w="99694" h="278129">
                  <a:moveTo>
                    <a:pt x="73247" y="277653"/>
                  </a:moveTo>
                  <a:lnTo>
                    <a:pt x="36671" y="266985"/>
                  </a:lnTo>
                  <a:lnTo>
                    <a:pt x="26169" y="229488"/>
                  </a:lnTo>
                  <a:lnTo>
                    <a:pt x="25907" y="215074"/>
                  </a:lnTo>
                  <a:lnTo>
                    <a:pt x="25907" y="97631"/>
                  </a:lnTo>
                  <a:lnTo>
                    <a:pt x="0" y="97631"/>
                  </a:lnTo>
                  <a:lnTo>
                    <a:pt x="0" y="71723"/>
                  </a:lnTo>
                  <a:lnTo>
                    <a:pt x="25907" y="71723"/>
                  </a:lnTo>
                  <a:lnTo>
                    <a:pt x="25907" y="21335"/>
                  </a:lnTo>
                  <a:lnTo>
                    <a:pt x="59531" y="0"/>
                  </a:lnTo>
                  <a:lnTo>
                    <a:pt x="59531" y="71723"/>
                  </a:lnTo>
                  <a:lnTo>
                    <a:pt x="94583" y="71723"/>
                  </a:lnTo>
                  <a:lnTo>
                    <a:pt x="94583" y="97631"/>
                  </a:lnTo>
                  <a:lnTo>
                    <a:pt x="59531" y="97631"/>
                  </a:lnTo>
                  <a:lnTo>
                    <a:pt x="59531" y="227361"/>
                  </a:lnTo>
                  <a:lnTo>
                    <a:pt x="61055" y="233457"/>
                  </a:lnTo>
                  <a:lnTo>
                    <a:pt x="61055" y="236505"/>
                  </a:lnTo>
                  <a:lnTo>
                    <a:pt x="62579" y="238029"/>
                  </a:lnTo>
                  <a:lnTo>
                    <a:pt x="64103" y="241077"/>
                  </a:lnTo>
                  <a:lnTo>
                    <a:pt x="70199" y="244125"/>
                  </a:lnTo>
                  <a:lnTo>
                    <a:pt x="74771" y="245649"/>
                  </a:lnTo>
                  <a:lnTo>
                    <a:pt x="82391" y="245649"/>
                  </a:lnTo>
                  <a:lnTo>
                    <a:pt x="88487" y="244125"/>
                  </a:lnTo>
                  <a:lnTo>
                    <a:pt x="94583" y="244125"/>
                  </a:lnTo>
                  <a:lnTo>
                    <a:pt x="99155" y="274605"/>
                  </a:lnTo>
                  <a:lnTo>
                    <a:pt x="85629" y="276701"/>
                  </a:lnTo>
                  <a:lnTo>
                    <a:pt x="79224" y="277391"/>
                  </a:lnTo>
                  <a:lnTo>
                    <a:pt x="73247" y="277653"/>
                  </a:lnTo>
                  <a:close/>
                </a:path>
              </a:pathLst>
            </a:custGeom>
            <a:solidFill>
              <a:srgbClr val="000000"/>
            </a:solidFill>
          </p:spPr>
          <p:txBody>
            <a:bodyPr wrap="square" lIns="0" tIns="0" rIns="0" bIns="0" rtlCol="0"/>
            <a:lstStyle/>
            <a:p>
              <a:endParaRPr/>
            </a:p>
          </p:txBody>
        </p:sp>
        <p:pic>
          <p:nvPicPr>
            <p:cNvPr id="155" name="object 155"/>
            <p:cNvPicPr/>
            <p:nvPr/>
          </p:nvPicPr>
          <p:blipFill>
            <a:blip r:embed="rId75"/>
            <a:stretch>
              <a:fillRect/>
            </a:stretch>
          </p:blipFill>
          <p:spPr>
            <a:xfrm>
              <a:off x="1803054" y="3454549"/>
              <a:ext cx="165566" cy="187082"/>
            </a:xfrm>
            <a:prstGeom prst="rect">
              <a:avLst/>
            </a:prstGeom>
          </p:spPr>
        </p:pic>
        <p:sp>
          <p:nvSpPr>
            <p:cNvPr id="156" name="object 156"/>
            <p:cNvSpPr/>
            <p:nvPr/>
          </p:nvSpPr>
          <p:spPr>
            <a:xfrm>
              <a:off x="1995515" y="3389919"/>
              <a:ext cx="156322" cy="252132"/>
            </a:xfrm>
            <a:custGeom>
              <a:avLst/>
              <a:gdLst/>
              <a:ahLst/>
              <a:cxnLst/>
              <a:rect l="l" t="t" r="r" b="b"/>
              <a:pathLst>
                <a:path w="177164" h="285750">
                  <a:moveTo>
                    <a:pt x="176974" y="100679"/>
                  </a:moveTo>
                  <a:lnTo>
                    <a:pt x="141922" y="100679"/>
                  </a:lnTo>
                  <a:lnTo>
                    <a:pt x="141922" y="0"/>
                  </a:lnTo>
                  <a:lnTo>
                    <a:pt x="176974" y="0"/>
                  </a:lnTo>
                  <a:lnTo>
                    <a:pt x="176974" y="100679"/>
                  </a:lnTo>
                  <a:close/>
                </a:path>
                <a:path w="177164" h="285750">
                  <a:moveTo>
                    <a:pt x="86963" y="285273"/>
                  </a:moveTo>
                  <a:lnTo>
                    <a:pt x="42767" y="271557"/>
                  </a:lnTo>
                  <a:lnTo>
                    <a:pt x="10668" y="234981"/>
                  </a:lnTo>
                  <a:lnTo>
                    <a:pt x="809" y="194597"/>
                  </a:lnTo>
                  <a:lnTo>
                    <a:pt x="0" y="180022"/>
                  </a:lnTo>
                  <a:lnTo>
                    <a:pt x="595" y="164553"/>
                  </a:lnTo>
                  <a:lnTo>
                    <a:pt x="10668" y="123539"/>
                  </a:lnTo>
                  <a:lnTo>
                    <a:pt x="41243" y="86963"/>
                  </a:lnTo>
                  <a:lnTo>
                    <a:pt x="85439" y="73247"/>
                  </a:lnTo>
                  <a:lnTo>
                    <a:pt x="94535" y="73794"/>
                  </a:lnTo>
                  <a:lnTo>
                    <a:pt x="131623" y="89630"/>
                  </a:lnTo>
                  <a:lnTo>
                    <a:pt x="141922" y="100679"/>
                  </a:lnTo>
                  <a:lnTo>
                    <a:pt x="176974" y="100679"/>
                  </a:lnTo>
                  <a:lnTo>
                    <a:pt x="176974" y="102203"/>
                  </a:lnTo>
                  <a:lnTo>
                    <a:pt x="90011" y="102203"/>
                  </a:lnTo>
                  <a:lnTo>
                    <a:pt x="78890" y="103346"/>
                  </a:lnTo>
                  <a:lnTo>
                    <a:pt x="44148" y="131078"/>
                  </a:lnTo>
                  <a:lnTo>
                    <a:pt x="35147" y="180022"/>
                  </a:lnTo>
                  <a:lnTo>
                    <a:pt x="36266" y="198087"/>
                  </a:lnTo>
                  <a:lnTo>
                    <a:pt x="51911" y="238029"/>
                  </a:lnTo>
                  <a:lnTo>
                    <a:pt x="91535" y="256317"/>
                  </a:lnTo>
                  <a:lnTo>
                    <a:pt x="143668" y="256317"/>
                  </a:lnTo>
                  <a:lnTo>
                    <a:pt x="133763" y="267914"/>
                  </a:lnTo>
                  <a:lnTo>
                    <a:pt x="120538" y="277463"/>
                  </a:lnTo>
                  <a:lnTo>
                    <a:pt x="105028" y="283297"/>
                  </a:lnTo>
                  <a:lnTo>
                    <a:pt x="86963" y="285273"/>
                  </a:lnTo>
                  <a:close/>
                </a:path>
                <a:path w="177164" h="285750">
                  <a:moveTo>
                    <a:pt x="143668" y="256317"/>
                  </a:moveTo>
                  <a:lnTo>
                    <a:pt x="91535" y="256317"/>
                  </a:lnTo>
                  <a:lnTo>
                    <a:pt x="101776" y="255174"/>
                  </a:lnTo>
                  <a:lnTo>
                    <a:pt x="111740" y="251745"/>
                  </a:lnTo>
                  <a:lnTo>
                    <a:pt x="141351" y="214931"/>
                  </a:lnTo>
                  <a:lnTo>
                    <a:pt x="144970" y="181546"/>
                  </a:lnTo>
                  <a:lnTo>
                    <a:pt x="143851" y="162362"/>
                  </a:lnTo>
                  <a:lnTo>
                    <a:pt x="128206" y="120491"/>
                  </a:lnTo>
                  <a:lnTo>
                    <a:pt x="90011" y="102203"/>
                  </a:lnTo>
                  <a:lnTo>
                    <a:pt x="176974" y="102203"/>
                  </a:lnTo>
                  <a:lnTo>
                    <a:pt x="176974" y="254793"/>
                  </a:lnTo>
                  <a:lnTo>
                    <a:pt x="144970" y="254793"/>
                  </a:lnTo>
                  <a:lnTo>
                    <a:pt x="143668" y="256317"/>
                  </a:lnTo>
                  <a:close/>
                </a:path>
                <a:path w="177164" h="285750">
                  <a:moveTo>
                    <a:pt x="176974" y="280701"/>
                  </a:moveTo>
                  <a:lnTo>
                    <a:pt x="144970" y="280701"/>
                  </a:lnTo>
                  <a:lnTo>
                    <a:pt x="144970" y="254793"/>
                  </a:lnTo>
                  <a:lnTo>
                    <a:pt x="176974" y="254793"/>
                  </a:lnTo>
                  <a:lnTo>
                    <a:pt x="176974" y="280701"/>
                  </a:lnTo>
                  <a:close/>
                </a:path>
              </a:pathLst>
            </a:custGeom>
            <a:solidFill>
              <a:srgbClr val="000000"/>
            </a:solidFill>
          </p:spPr>
          <p:txBody>
            <a:bodyPr wrap="square" lIns="0" tIns="0" rIns="0" bIns="0" rtlCol="0"/>
            <a:lstStyle/>
            <a:p>
              <a:endParaRPr/>
            </a:p>
          </p:txBody>
        </p:sp>
      </p:grpSp>
      <p:sp>
        <p:nvSpPr>
          <p:cNvPr id="157" name="object 157"/>
          <p:cNvSpPr/>
          <p:nvPr/>
        </p:nvSpPr>
        <p:spPr>
          <a:xfrm>
            <a:off x="2356598" y="3602636"/>
            <a:ext cx="36419" cy="83484"/>
          </a:xfrm>
          <a:custGeom>
            <a:avLst/>
            <a:gdLst/>
            <a:ahLst/>
            <a:cxnLst/>
            <a:rect l="l" t="t" r="r" b="b"/>
            <a:pathLst>
              <a:path w="41275" h="94614">
                <a:moveTo>
                  <a:pt x="10668" y="94583"/>
                </a:moveTo>
                <a:lnTo>
                  <a:pt x="0" y="80867"/>
                </a:lnTo>
                <a:lnTo>
                  <a:pt x="7620" y="77819"/>
                </a:lnTo>
                <a:lnTo>
                  <a:pt x="13716" y="73247"/>
                </a:lnTo>
                <a:lnTo>
                  <a:pt x="18788" y="60666"/>
                </a:lnTo>
                <a:lnTo>
                  <a:pt x="20383" y="54875"/>
                </a:lnTo>
                <a:lnTo>
                  <a:pt x="21693" y="47959"/>
                </a:lnTo>
                <a:lnTo>
                  <a:pt x="22860" y="39624"/>
                </a:lnTo>
                <a:lnTo>
                  <a:pt x="3048" y="39624"/>
                </a:lnTo>
                <a:lnTo>
                  <a:pt x="3048" y="0"/>
                </a:lnTo>
                <a:lnTo>
                  <a:pt x="41148" y="0"/>
                </a:lnTo>
                <a:lnTo>
                  <a:pt x="41148" y="39624"/>
                </a:lnTo>
                <a:lnTo>
                  <a:pt x="29527" y="81081"/>
                </a:lnTo>
                <a:lnTo>
                  <a:pt x="18097" y="90844"/>
                </a:lnTo>
                <a:lnTo>
                  <a:pt x="10668" y="94583"/>
                </a:lnTo>
                <a:close/>
              </a:path>
            </a:pathLst>
          </a:custGeom>
          <a:solidFill>
            <a:srgbClr val="000000"/>
          </a:solidFill>
        </p:spPr>
        <p:txBody>
          <a:bodyPr wrap="square" lIns="0" tIns="0" rIns="0" bIns="0" rtlCol="0"/>
          <a:lstStyle/>
          <a:p>
            <a:endParaRPr/>
          </a:p>
        </p:txBody>
      </p:sp>
      <p:pic>
        <p:nvPicPr>
          <p:cNvPr id="158" name="object 158"/>
          <p:cNvPicPr/>
          <p:nvPr/>
        </p:nvPicPr>
        <p:blipFill>
          <a:blip r:embed="rId57"/>
          <a:stretch>
            <a:fillRect/>
          </a:stretch>
        </p:blipFill>
        <p:spPr>
          <a:xfrm>
            <a:off x="982391" y="3978144"/>
            <a:ext cx="160188" cy="160188"/>
          </a:xfrm>
          <a:prstGeom prst="rect">
            <a:avLst/>
          </a:prstGeom>
        </p:spPr>
      </p:pic>
      <p:grpSp>
        <p:nvGrpSpPr>
          <p:cNvPr id="159" name="object 159"/>
          <p:cNvGrpSpPr/>
          <p:nvPr/>
        </p:nvGrpSpPr>
        <p:grpSpPr>
          <a:xfrm>
            <a:off x="1266365" y="3892006"/>
            <a:ext cx="458976" cy="250445"/>
            <a:chOff x="1113965" y="3892004"/>
            <a:chExt cx="458976" cy="250445"/>
          </a:xfrm>
        </p:grpSpPr>
        <p:sp>
          <p:nvSpPr>
            <p:cNvPr id="160" name="object 160"/>
            <p:cNvSpPr/>
            <p:nvPr/>
          </p:nvSpPr>
          <p:spPr>
            <a:xfrm>
              <a:off x="1113965" y="3892004"/>
              <a:ext cx="257175" cy="249331"/>
            </a:xfrm>
            <a:custGeom>
              <a:avLst/>
              <a:gdLst/>
              <a:ahLst/>
              <a:cxnLst/>
              <a:rect l="l" t="t" r="r" b="b"/>
              <a:pathLst>
                <a:path w="291465" h="282575">
                  <a:moveTo>
                    <a:pt x="97637" y="279361"/>
                  </a:moveTo>
                  <a:lnTo>
                    <a:pt x="93065" y="248793"/>
                  </a:lnTo>
                  <a:lnTo>
                    <a:pt x="86969" y="250317"/>
                  </a:lnTo>
                  <a:lnTo>
                    <a:pt x="73253" y="250317"/>
                  </a:lnTo>
                  <a:lnTo>
                    <a:pt x="68580" y="248793"/>
                  </a:lnTo>
                  <a:lnTo>
                    <a:pt x="65532" y="247269"/>
                  </a:lnTo>
                  <a:lnTo>
                    <a:pt x="64008" y="245745"/>
                  </a:lnTo>
                  <a:lnTo>
                    <a:pt x="60960" y="244221"/>
                  </a:lnTo>
                  <a:lnTo>
                    <a:pt x="60960" y="241173"/>
                  </a:lnTo>
                  <a:lnTo>
                    <a:pt x="59436" y="238125"/>
                  </a:lnTo>
                  <a:lnTo>
                    <a:pt x="57912" y="232029"/>
                  </a:lnTo>
                  <a:lnTo>
                    <a:pt x="57912" y="103822"/>
                  </a:lnTo>
                  <a:lnTo>
                    <a:pt x="93065" y="103822"/>
                  </a:lnTo>
                  <a:lnTo>
                    <a:pt x="93065" y="76390"/>
                  </a:lnTo>
                  <a:lnTo>
                    <a:pt x="57912" y="76390"/>
                  </a:lnTo>
                  <a:lnTo>
                    <a:pt x="57912" y="6184"/>
                  </a:lnTo>
                  <a:lnTo>
                    <a:pt x="24384" y="25996"/>
                  </a:lnTo>
                  <a:lnTo>
                    <a:pt x="24384" y="76390"/>
                  </a:lnTo>
                  <a:lnTo>
                    <a:pt x="0" y="76390"/>
                  </a:lnTo>
                  <a:lnTo>
                    <a:pt x="0" y="103822"/>
                  </a:lnTo>
                  <a:lnTo>
                    <a:pt x="24384" y="103822"/>
                  </a:lnTo>
                  <a:lnTo>
                    <a:pt x="24384" y="219837"/>
                  </a:lnTo>
                  <a:lnTo>
                    <a:pt x="24676" y="234403"/>
                  </a:lnTo>
                  <a:lnTo>
                    <a:pt x="36576" y="271653"/>
                  </a:lnTo>
                  <a:lnTo>
                    <a:pt x="71729" y="282409"/>
                  </a:lnTo>
                  <a:lnTo>
                    <a:pt x="77711" y="282155"/>
                  </a:lnTo>
                  <a:lnTo>
                    <a:pt x="84112" y="281457"/>
                  </a:lnTo>
                  <a:lnTo>
                    <a:pt x="97637" y="279361"/>
                  </a:lnTo>
                  <a:close/>
                </a:path>
                <a:path w="291465" h="282575">
                  <a:moveTo>
                    <a:pt x="291376" y="151066"/>
                  </a:moveTo>
                  <a:lnTo>
                    <a:pt x="285280" y="105257"/>
                  </a:lnTo>
                  <a:lnTo>
                    <a:pt x="252247" y="76873"/>
                  </a:lnTo>
                  <a:lnTo>
                    <a:pt x="221183" y="71729"/>
                  </a:lnTo>
                  <a:lnTo>
                    <a:pt x="203746" y="73444"/>
                  </a:lnTo>
                  <a:lnTo>
                    <a:pt x="188023" y="78587"/>
                  </a:lnTo>
                  <a:lnTo>
                    <a:pt x="173990" y="87160"/>
                  </a:lnTo>
                  <a:lnTo>
                    <a:pt x="161645" y="99161"/>
                  </a:lnTo>
                  <a:lnTo>
                    <a:pt x="161645" y="0"/>
                  </a:lnTo>
                  <a:lnTo>
                    <a:pt x="126593" y="0"/>
                  </a:lnTo>
                  <a:lnTo>
                    <a:pt x="126593" y="279273"/>
                  </a:lnTo>
                  <a:lnTo>
                    <a:pt x="161645" y="279273"/>
                  </a:lnTo>
                  <a:lnTo>
                    <a:pt x="161645" y="167830"/>
                  </a:lnTo>
                  <a:lnTo>
                    <a:pt x="161937" y="156972"/>
                  </a:lnTo>
                  <a:lnTo>
                    <a:pt x="174459" y="118859"/>
                  </a:lnTo>
                  <a:lnTo>
                    <a:pt x="215087" y="102209"/>
                  </a:lnTo>
                  <a:lnTo>
                    <a:pt x="224802" y="102793"/>
                  </a:lnTo>
                  <a:lnTo>
                    <a:pt x="254711" y="128587"/>
                  </a:lnTo>
                  <a:lnTo>
                    <a:pt x="257759" y="151066"/>
                  </a:lnTo>
                  <a:lnTo>
                    <a:pt x="257759" y="279273"/>
                  </a:lnTo>
                  <a:lnTo>
                    <a:pt x="291376" y="279273"/>
                  </a:lnTo>
                  <a:lnTo>
                    <a:pt x="291376" y="151066"/>
                  </a:lnTo>
                  <a:close/>
                </a:path>
              </a:pathLst>
            </a:custGeom>
            <a:solidFill>
              <a:srgbClr val="000000"/>
            </a:solidFill>
          </p:spPr>
          <p:txBody>
            <a:bodyPr wrap="square" lIns="0" tIns="0" rIns="0" bIns="0" rtlCol="0"/>
            <a:lstStyle/>
            <a:p>
              <a:endParaRPr/>
            </a:p>
          </p:txBody>
        </p:sp>
        <p:pic>
          <p:nvPicPr>
            <p:cNvPr id="161" name="object 161"/>
            <p:cNvPicPr/>
            <p:nvPr/>
          </p:nvPicPr>
          <p:blipFill>
            <a:blip r:embed="rId76"/>
            <a:stretch>
              <a:fillRect/>
            </a:stretch>
          </p:blipFill>
          <p:spPr>
            <a:xfrm>
              <a:off x="1407374" y="3955367"/>
              <a:ext cx="165566" cy="187082"/>
            </a:xfrm>
            <a:prstGeom prst="rect">
              <a:avLst/>
            </a:prstGeom>
          </p:spPr>
        </p:pic>
      </p:grpSp>
      <p:grpSp>
        <p:nvGrpSpPr>
          <p:cNvPr id="162" name="object 162"/>
          <p:cNvGrpSpPr/>
          <p:nvPr/>
        </p:nvGrpSpPr>
        <p:grpSpPr>
          <a:xfrm>
            <a:off x="1847793" y="3890235"/>
            <a:ext cx="403692" cy="252215"/>
            <a:chOff x="1695394" y="3890234"/>
            <a:chExt cx="403692" cy="252215"/>
          </a:xfrm>
        </p:grpSpPr>
        <p:pic>
          <p:nvPicPr>
            <p:cNvPr id="163" name="object 163"/>
            <p:cNvPicPr/>
            <p:nvPr/>
          </p:nvPicPr>
          <p:blipFill>
            <a:blip r:embed="rId77"/>
            <a:stretch>
              <a:fillRect/>
            </a:stretch>
          </p:blipFill>
          <p:spPr>
            <a:xfrm>
              <a:off x="1695394" y="3955284"/>
              <a:ext cx="337856" cy="187166"/>
            </a:xfrm>
            <a:prstGeom prst="rect">
              <a:avLst/>
            </a:prstGeom>
          </p:spPr>
        </p:pic>
        <p:sp>
          <p:nvSpPr>
            <p:cNvPr id="164" name="object 164"/>
            <p:cNvSpPr/>
            <p:nvPr/>
          </p:nvSpPr>
          <p:spPr>
            <a:xfrm>
              <a:off x="2067709" y="3890234"/>
              <a:ext cx="31376" cy="248771"/>
            </a:xfrm>
            <a:custGeom>
              <a:avLst/>
              <a:gdLst/>
              <a:ahLst/>
              <a:cxnLst/>
              <a:rect l="l" t="t" r="r" b="b"/>
              <a:pathLst>
                <a:path w="35560" h="281939">
                  <a:moveTo>
                    <a:pt x="35051" y="281940"/>
                  </a:moveTo>
                  <a:lnTo>
                    <a:pt x="0" y="281940"/>
                  </a:lnTo>
                  <a:lnTo>
                    <a:pt x="0" y="0"/>
                  </a:lnTo>
                  <a:lnTo>
                    <a:pt x="35051" y="0"/>
                  </a:lnTo>
                  <a:lnTo>
                    <a:pt x="35051" y="281940"/>
                  </a:lnTo>
                  <a:close/>
                </a:path>
              </a:pathLst>
            </a:custGeom>
            <a:solidFill>
              <a:srgbClr val="FF0000"/>
            </a:solidFill>
          </p:spPr>
          <p:txBody>
            <a:bodyPr wrap="square" lIns="0" tIns="0" rIns="0" bIns="0" rtlCol="0"/>
            <a:lstStyle/>
            <a:p>
              <a:endParaRPr/>
            </a:p>
          </p:txBody>
        </p:sp>
      </p:grpSp>
      <p:grpSp>
        <p:nvGrpSpPr>
          <p:cNvPr id="165" name="object 165"/>
          <p:cNvGrpSpPr/>
          <p:nvPr/>
        </p:nvGrpSpPr>
        <p:grpSpPr>
          <a:xfrm>
            <a:off x="2296758" y="3890235"/>
            <a:ext cx="954824" cy="252214"/>
            <a:chOff x="2144357" y="3890235"/>
            <a:chExt cx="954824" cy="252214"/>
          </a:xfrm>
        </p:grpSpPr>
        <p:sp>
          <p:nvSpPr>
            <p:cNvPr id="166" name="object 166"/>
            <p:cNvSpPr/>
            <p:nvPr/>
          </p:nvSpPr>
          <p:spPr>
            <a:xfrm>
              <a:off x="2144357" y="3890235"/>
              <a:ext cx="31376" cy="248771"/>
            </a:xfrm>
            <a:custGeom>
              <a:avLst/>
              <a:gdLst/>
              <a:ahLst/>
              <a:cxnLst/>
              <a:rect l="l" t="t" r="r" b="b"/>
              <a:pathLst>
                <a:path w="35560" h="281939">
                  <a:moveTo>
                    <a:pt x="35051" y="281940"/>
                  </a:moveTo>
                  <a:lnTo>
                    <a:pt x="0" y="281940"/>
                  </a:lnTo>
                  <a:lnTo>
                    <a:pt x="0" y="0"/>
                  </a:lnTo>
                  <a:lnTo>
                    <a:pt x="35051" y="0"/>
                  </a:lnTo>
                  <a:lnTo>
                    <a:pt x="35051" y="281940"/>
                  </a:lnTo>
                  <a:close/>
                </a:path>
              </a:pathLst>
            </a:custGeom>
            <a:solidFill>
              <a:srgbClr val="FF0000"/>
            </a:solidFill>
          </p:spPr>
          <p:txBody>
            <a:bodyPr wrap="square" lIns="0" tIns="0" rIns="0" bIns="0" rtlCol="0"/>
            <a:lstStyle/>
            <a:p>
              <a:endParaRPr/>
            </a:p>
          </p:txBody>
        </p:sp>
        <p:pic>
          <p:nvPicPr>
            <p:cNvPr id="167" name="object 167"/>
            <p:cNvPicPr/>
            <p:nvPr/>
          </p:nvPicPr>
          <p:blipFill>
            <a:blip r:embed="rId78"/>
            <a:stretch>
              <a:fillRect/>
            </a:stretch>
          </p:blipFill>
          <p:spPr>
            <a:xfrm>
              <a:off x="2212264" y="3955367"/>
              <a:ext cx="165483" cy="187082"/>
            </a:xfrm>
            <a:prstGeom prst="rect">
              <a:avLst/>
            </a:prstGeom>
          </p:spPr>
        </p:pic>
        <p:pic>
          <p:nvPicPr>
            <p:cNvPr id="168" name="object 168"/>
            <p:cNvPicPr/>
            <p:nvPr/>
          </p:nvPicPr>
          <p:blipFill>
            <a:blip r:embed="rId79"/>
            <a:stretch>
              <a:fillRect/>
            </a:stretch>
          </p:blipFill>
          <p:spPr>
            <a:xfrm>
              <a:off x="2406071" y="3955367"/>
              <a:ext cx="156070" cy="187082"/>
            </a:xfrm>
            <a:prstGeom prst="rect">
              <a:avLst/>
            </a:prstGeom>
          </p:spPr>
        </p:pic>
        <p:sp>
          <p:nvSpPr>
            <p:cNvPr id="169" name="object 169"/>
            <p:cNvSpPr/>
            <p:nvPr/>
          </p:nvSpPr>
          <p:spPr>
            <a:xfrm>
              <a:off x="2571548" y="3892004"/>
              <a:ext cx="142875" cy="249331"/>
            </a:xfrm>
            <a:custGeom>
              <a:avLst/>
              <a:gdLst/>
              <a:ahLst/>
              <a:cxnLst/>
              <a:rect l="l" t="t" r="r" b="b"/>
              <a:pathLst>
                <a:path w="161925" h="282575">
                  <a:moveTo>
                    <a:pt x="99161" y="279273"/>
                  </a:moveTo>
                  <a:lnTo>
                    <a:pt x="94589" y="248793"/>
                  </a:lnTo>
                  <a:lnTo>
                    <a:pt x="88392" y="250317"/>
                  </a:lnTo>
                  <a:lnTo>
                    <a:pt x="73152" y="250317"/>
                  </a:lnTo>
                  <a:lnTo>
                    <a:pt x="64008" y="245745"/>
                  </a:lnTo>
                  <a:lnTo>
                    <a:pt x="62484" y="244119"/>
                  </a:lnTo>
                  <a:lnTo>
                    <a:pt x="59436" y="238023"/>
                  </a:lnTo>
                  <a:lnTo>
                    <a:pt x="59436" y="103822"/>
                  </a:lnTo>
                  <a:lnTo>
                    <a:pt x="94589" y="103822"/>
                  </a:lnTo>
                  <a:lnTo>
                    <a:pt x="94589" y="76288"/>
                  </a:lnTo>
                  <a:lnTo>
                    <a:pt x="59436" y="76288"/>
                  </a:lnTo>
                  <a:lnTo>
                    <a:pt x="59436" y="6184"/>
                  </a:lnTo>
                  <a:lnTo>
                    <a:pt x="25908" y="25996"/>
                  </a:lnTo>
                  <a:lnTo>
                    <a:pt x="25908" y="76288"/>
                  </a:lnTo>
                  <a:lnTo>
                    <a:pt x="0" y="76288"/>
                  </a:lnTo>
                  <a:lnTo>
                    <a:pt x="0" y="103822"/>
                  </a:lnTo>
                  <a:lnTo>
                    <a:pt x="25908" y="103822"/>
                  </a:lnTo>
                  <a:lnTo>
                    <a:pt x="25908" y="219735"/>
                  </a:lnTo>
                  <a:lnTo>
                    <a:pt x="26174" y="234327"/>
                  </a:lnTo>
                  <a:lnTo>
                    <a:pt x="36576" y="271653"/>
                  </a:lnTo>
                  <a:lnTo>
                    <a:pt x="73152" y="282321"/>
                  </a:lnTo>
                  <a:lnTo>
                    <a:pt x="79133" y="282054"/>
                  </a:lnTo>
                  <a:lnTo>
                    <a:pt x="85547" y="281368"/>
                  </a:lnTo>
                  <a:lnTo>
                    <a:pt x="99161" y="279273"/>
                  </a:lnTo>
                  <a:close/>
                </a:path>
                <a:path w="161925" h="282575">
                  <a:moveTo>
                    <a:pt x="161836" y="76301"/>
                  </a:moveTo>
                  <a:lnTo>
                    <a:pt x="128206" y="76301"/>
                  </a:lnTo>
                  <a:lnTo>
                    <a:pt x="128206" y="279273"/>
                  </a:lnTo>
                  <a:lnTo>
                    <a:pt x="161836" y="279273"/>
                  </a:lnTo>
                  <a:lnTo>
                    <a:pt x="161836" y="76301"/>
                  </a:lnTo>
                  <a:close/>
                </a:path>
                <a:path w="161925" h="282575">
                  <a:moveTo>
                    <a:pt x="161836" y="0"/>
                  </a:moveTo>
                  <a:lnTo>
                    <a:pt x="128206" y="0"/>
                  </a:lnTo>
                  <a:lnTo>
                    <a:pt x="128206" y="38201"/>
                  </a:lnTo>
                  <a:lnTo>
                    <a:pt x="161836" y="38201"/>
                  </a:lnTo>
                  <a:lnTo>
                    <a:pt x="161836" y="0"/>
                  </a:lnTo>
                  <a:close/>
                </a:path>
              </a:pathLst>
            </a:custGeom>
            <a:solidFill>
              <a:srgbClr val="FF0000"/>
            </a:solidFill>
          </p:spPr>
          <p:txBody>
            <a:bodyPr wrap="square" lIns="0" tIns="0" rIns="0" bIns="0" rtlCol="0"/>
            <a:lstStyle/>
            <a:p>
              <a:endParaRPr/>
            </a:p>
          </p:txBody>
        </p:sp>
        <p:pic>
          <p:nvPicPr>
            <p:cNvPr id="170" name="object 170"/>
            <p:cNvPicPr/>
            <p:nvPr/>
          </p:nvPicPr>
          <p:blipFill>
            <a:blip r:embed="rId80"/>
            <a:stretch>
              <a:fillRect/>
            </a:stretch>
          </p:blipFill>
          <p:spPr>
            <a:xfrm>
              <a:off x="2750567" y="3955367"/>
              <a:ext cx="166911" cy="187082"/>
            </a:xfrm>
            <a:prstGeom prst="rect">
              <a:avLst/>
            </a:prstGeom>
          </p:spPr>
        </p:pic>
        <p:pic>
          <p:nvPicPr>
            <p:cNvPr id="171" name="object 171"/>
            <p:cNvPicPr/>
            <p:nvPr/>
          </p:nvPicPr>
          <p:blipFill>
            <a:blip r:embed="rId81"/>
            <a:stretch>
              <a:fillRect/>
            </a:stretch>
          </p:blipFill>
          <p:spPr>
            <a:xfrm>
              <a:off x="2953785" y="3955368"/>
              <a:ext cx="145396" cy="183048"/>
            </a:xfrm>
            <a:prstGeom prst="rect">
              <a:avLst/>
            </a:prstGeom>
          </p:spPr>
        </p:pic>
      </p:grpSp>
      <p:grpSp>
        <p:nvGrpSpPr>
          <p:cNvPr id="172" name="object 172"/>
          <p:cNvGrpSpPr/>
          <p:nvPr/>
        </p:nvGrpSpPr>
        <p:grpSpPr>
          <a:xfrm>
            <a:off x="3374036" y="3886705"/>
            <a:ext cx="569791" cy="320796"/>
            <a:chOff x="3221635" y="3886704"/>
            <a:chExt cx="569791" cy="320796"/>
          </a:xfrm>
        </p:grpSpPr>
        <p:sp>
          <p:nvSpPr>
            <p:cNvPr id="173" name="object 173"/>
            <p:cNvSpPr/>
            <p:nvPr/>
          </p:nvSpPr>
          <p:spPr>
            <a:xfrm>
              <a:off x="3221635" y="3886704"/>
              <a:ext cx="105335" cy="252132"/>
            </a:xfrm>
            <a:custGeom>
              <a:avLst/>
              <a:gdLst/>
              <a:ahLst/>
              <a:cxnLst/>
              <a:rect l="l" t="t" r="r" b="b"/>
              <a:pathLst>
                <a:path w="119379" h="285750">
                  <a:moveTo>
                    <a:pt x="65627" y="285273"/>
                  </a:moveTo>
                  <a:lnTo>
                    <a:pt x="30575" y="285273"/>
                  </a:lnTo>
                  <a:lnTo>
                    <a:pt x="30575" y="109823"/>
                  </a:lnTo>
                  <a:lnTo>
                    <a:pt x="0" y="109823"/>
                  </a:lnTo>
                  <a:lnTo>
                    <a:pt x="0" y="82391"/>
                  </a:lnTo>
                  <a:lnTo>
                    <a:pt x="30575" y="82391"/>
                  </a:lnTo>
                  <a:lnTo>
                    <a:pt x="30575" y="60960"/>
                  </a:lnTo>
                  <a:lnTo>
                    <a:pt x="41243" y="18669"/>
                  </a:lnTo>
                  <a:lnTo>
                    <a:pt x="76128" y="571"/>
                  </a:lnTo>
                  <a:lnTo>
                    <a:pt x="86963" y="0"/>
                  </a:lnTo>
                  <a:lnTo>
                    <a:pt x="94107" y="285"/>
                  </a:lnTo>
                  <a:lnTo>
                    <a:pt x="101822" y="1143"/>
                  </a:lnTo>
                  <a:lnTo>
                    <a:pt x="110109" y="2571"/>
                  </a:lnTo>
                  <a:lnTo>
                    <a:pt x="118967" y="4572"/>
                  </a:lnTo>
                  <a:lnTo>
                    <a:pt x="114395" y="33528"/>
                  </a:lnTo>
                  <a:lnTo>
                    <a:pt x="106775" y="33528"/>
                  </a:lnTo>
                  <a:lnTo>
                    <a:pt x="100679" y="32004"/>
                  </a:lnTo>
                  <a:lnTo>
                    <a:pt x="83915" y="32004"/>
                  </a:lnTo>
                  <a:lnTo>
                    <a:pt x="65627" y="64008"/>
                  </a:lnTo>
                  <a:lnTo>
                    <a:pt x="65627" y="82391"/>
                  </a:lnTo>
                  <a:lnTo>
                    <a:pt x="103727" y="82391"/>
                  </a:lnTo>
                  <a:lnTo>
                    <a:pt x="103727" y="109823"/>
                  </a:lnTo>
                  <a:lnTo>
                    <a:pt x="65627" y="109823"/>
                  </a:lnTo>
                  <a:lnTo>
                    <a:pt x="65627" y="285273"/>
                  </a:lnTo>
                  <a:close/>
                </a:path>
              </a:pathLst>
            </a:custGeom>
            <a:solidFill>
              <a:srgbClr val="FF0000"/>
            </a:solidFill>
          </p:spPr>
          <p:txBody>
            <a:bodyPr wrap="square" lIns="0" tIns="0" rIns="0" bIns="0" rtlCol="0"/>
            <a:lstStyle/>
            <a:p>
              <a:endParaRPr/>
            </a:p>
          </p:txBody>
        </p:sp>
        <p:pic>
          <p:nvPicPr>
            <p:cNvPr id="174" name="object 174"/>
            <p:cNvPicPr/>
            <p:nvPr/>
          </p:nvPicPr>
          <p:blipFill>
            <a:blip r:embed="rId82"/>
            <a:stretch>
              <a:fillRect/>
            </a:stretch>
          </p:blipFill>
          <p:spPr>
            <a:xfrm>
              <a:off x="3338793" y="3955367"/>
              <a:ext cx="269109" cy="187082"/>
            </a:xfrm>
            <a:prstGeom prst="rect">
              <a:avLst/>
            </a:prstGeom>
          </p:spPr>
        </p:pic>
        <p:sp>
          <p:nvSpPr>
            <p:cNvPr id="175" name="object 175"/>
            <p:cNvSpPr/>
            <p:nvPr/>
          </p:nvSpPr>
          <p:spPr>
            <a:xfrm>
              <a:off x="3636224" y="3955368"/>
              <a:ext cx="155201" cy="252132"/>
            </a:xfrm>
            <a:custGeom>
              <a:avLst/>
              <a:gdLst/>
              <a:ahLst/>
              <a:cxnLst/>
              <a:rect l="l" t="t" r="r" b="b"/>
              <a:pathLst>
                <a:path w="175895" h="285750">
                  <a:moveTo>
                    <a:pt x="86963" y="212026"/>
                  </a:moveTo>
                  <a:lnTo>
                    <a:pt x="39292" y="195953"/>
                  </a:lnTo>
                  <a:lnTo>
                    <a:pt x="6096" y="149113"/>
                  </a:lnTo>
                  <a:lnTo>
                    <a:pt x="0" y="103727"/>
                  </a:lnTo>
                  <a:lnTo>
                    <a:pt x="571" y="89139"/>
                  </a:lnTo>
                  <a:lnTo>
                    <a:pt x="9144" y="48768"/>
                  </a:lnTo>
                  <a:lnTo>
                    <a:pt x="41148" y="12192"/>
                  </a:lnTo>
                  <a:lnTo>
                    <a:pt x="85439" y="0"/>
                  </a:lnTo>
                  <a:lnTo>
                    <a:pt x="102846" y="2000"/>
                  </a:lnTo>
                  <a:lnTo>
                    <a:pt x="118395" y="8001"/>
                  </a:lnTo>
                  <a:lnTo>
                    <a:pt x="131945" y="18002"/>
                  </a:lnTo>
                  <a:lnTo>
                    <a:pt x="139626" y="27432"/>
                  </a:lnTo>
                  <a:lnTo>
                    <a:pt x="88487" y="27432"/>
                  </a:lnTo>
                  <a:lnTo>
                    <a:pt x="77549" y="28575"/>
                  </a:lnTo>
                  <a:lnTo>
                    <a:pt x="43410" y="57164"/>
                  </a:lnTo>
                  <a:lnTo>
                    <a:pt x="35052" y="105251"/>
                  </a:lnTo>
                  <a:lnTo>
                    <a:pt x="35933" y="123540"/>
                  </a:lnTo>
                  <a:lnTo>
                    <a:pt x="50292" y="164782"/>
                  </a:lnTo>
                  <a:lnTo>
                    <a:pt x="90011" y="184594"/>
                  </a:lnTo>
                  <a:lnTo>
                    <a:pt x="175355" y="184594"/>
                  </a:lnTo>
                  <a:lnTo>
                    <a:pt x="175355" y="186118"/>
                  </a:lnTo>
                  <a:lnTo>
                    <a:pt x="140303" y="186118"/>
                  </a:lnTo>
                  <a:lnTo>
                    <a:pt x="136302" y="191547"/>
                  </a:lnTo>
                  <a:lnTo>
                    <a:pt x="131159" y="196405"/>
                  </a:lnTo>
                  <a:lnTo>
                    <a:pt x="94940" y="211478"/>
                  </a:lnTo>
                  <a:lnTo>
                    <a:pt x="86963" y="212026"/>
                  </a:lnTo>
                  <a:close/>
                </a:path>
                <a:path w="175895" h="285750">
                  <a:moveTo>
                    <a:pt x="175355" y="32004"/>
                  </a:moveTo>
                  <a:lnTo>
                    <a:pt x="143351" y="32004"/>
                  </a:lnTo>
                  <a:lnTo>
                    <a:pt x="143351" y="4572"/>
                  </a:lnTo>
                  <a:lnTo>
                    <a:pt x="175355" y="4572"/>
                  </a:lnTo>
                  <a:lnTo>
                    <a:pt x="175355" y="32004"/>
                  </a:lnTo>
                  <a:close/>
                </a:path>
                <a:path w="175895" h="285750">
                  <a:moveTo>
                    <a:pt x="175355" y="184594"/>
                  </a:moveTo>
                  <a:lnTo>
                    <a:pt x="90011" y="184594"/>
                  </a:lnTo>
                  <a:lnTo>
                    <a:pt x="100893" y="183213"/>
                  </a:lnTo>
                  <a:lnTo>
                    <a:pt x="110775" y="179260"/>
                  </a:lnTo>
                  <a:lnTo>
                    <a:pt x="139731" y="141648"/>
                  </a:lnTo>
                  <a:lnTo>
                    <a:pt x="143351" y="108299"/>
                  </a:lnTo>
                  <a:lnTo>
                    <a:pt x="142446" y="89758"/>
                  </a:lnTo>
                  <a:lnTo>
                    <a:pt x="126587" y="47244"/>
                  </a:lnTo>
                  <a:lnTo>
                    <a:pt x="88487" y="27432"/>
                  </a:lnTo>
                  <a:lnTo>
                    <a:pt x="139626" y="27432"/>
                  </a:lnTo>
                  <a:lnTo>
                    <a:pt x="143351" y="32004"/>
                  </a:lnTo>
                  <a:lnTo>
                    <a:pt x="175355" y="32004"/>
                  </a:lnTo>
                  <a:lnTo>
                    <a:pt x="175355" y="184594"/>
                  </a:lnTo>
                  <a:close/>
                </a:path>
                <a:path w="175895" h="285750">
                  <a:moveTo>
                    <a:pt x="175355" y="285273"/>
                  </a:moveTo>
                  <a:lnTo>
                    <a:pt x="140303" y="285273"/>
                  </a:lnTo>
                  <a:lnTo>
                    <a:pt x="140303" y="186118"/>
                  </a:lnTo>
                  <a:lnTo>
                    <a:pt x="175355" y="186118"/>
                  </a:lnTo>
                  <a:lnTo>
                    <a:pt x="175355" y="285273"/>
                  </a:lnTo>
                  <a:close/>
                </a:path>
              </a:pathLst>
            </a:custGeom>
            <a:solidFill>
              <a:srgbClr val="FF0000"/>
            </a:solidFill>
          </p:spPr>
          <p:txBody>
            <a:bodyPr wrap="square" lIns="0" tIns="0" rIns="0" bIns="0" rtlCol="0"/>
            <a:lstStyle/>
            <a:p>
              <a:endParaRPr/>
            </a:p>
          </p:txBody>
        </p:sp>
      </p:grpSp>
      <p:grpSp>
        <p:nvGrpSpPr>
          <p:cNvPr id="176" name="object 176"/>
          <p:cNvGrpSpPr/>
          <p:nvPr/>
        </p:nvGrpSpPr>
        <p:grpSpPr>
          <a:xfrm>
            <a:off x="3989153" y="3955369"/>
            <a:ext cx="946197" cy="256166"/>
            <a:chOff x="3836753" y="3955367"/>
            <a:chExt cx="946197" cy="256166"/>
          </a:xfrm>
        </p:grpSpPr>
        <p:pic>
          <p:nvPicPr>
            <p:cNvPr id="177" name="object 177"/>
            <p:cNvPicPr/>
            <p:nvPr/>
          </p:nvPicPr>
          <p:blipFill>
            <a:blip r:embed="rId83"/>
            <a:stretch>
              <a:fillRect/>
            </a:stretch>
          </p:blipFill>
          <p:spPr>
            <a:xfrm>
              <a:off x="3836753" y="3959401"/>
              <a:ext cx="145312" cy="183048"/>
            </a:xfrm>
            <a:prstGeom prst="rect">
              <a:avLst/>
            </a:prstGeom>
          </p:spPr>
        </p:pic>
        <p:pic>
          <p:nvPicPr>
            <p:cNvPr id="178" name="object 178"/>
            <p:cNvPicPr/>
            <p:nvPr/>
          </p:nvPicPr>
          <p:blipFill>
            <a:blip r:embed="rId84"/>
            <a:stretch>
              <a:fillRect/>
            </a:stretch>
          </p:blipFill>
          <p:spPr>
            <a:xfrm>
              <a:off x="4021146" y="3955367"/>
              <a:ext cx="164222" cy="187082"/>
            </a:xfrm>
            <a:prstGeom prst="rect">
              <a:avLst/>
            </a:prstGeom>
          </p:spPr>
        </p:pic>
        <p:pic>
          <p:nvPicPr>
            <p:cNvPr id="179" name="object 179"/>
            <p:cNvPicPr/>
            <p:nvPr/>
          </p:nvPicPr>
          <p:blipFill>
            <a:blip r:embed="rId85"/>
            <a:stretch>
              <a:fillRect/>
            </a:stretch>
          </p:blipFill>
          <p:spPr>
            <a:xfrm>
              <a:off x="4223021" y="3955367"/>
              <a:ext cx="145312" cy="183048"/>
            </a:xfrm>
            <a:prstGeom prst="rect">
              <a:avLst/>
            </a:prstGeom>
          </p:spPr>
        </p:pic>
        <p:pic>
          <p:nvPicPr>
            <p:cNvPr id="180" name="object 180"/>
            <p:cNvPicPr/>
            <p:nvPr/>
          </p:nvPicPr>
          <p:blipFill>
            <a:blip r:embed="rId86"/>
            <a:stretch>
              <a:fillRect/>
            </a:stretch>
          </p:blipFill>
          <p:spPr>
            <a:xfrm>
              <a:off x="4406067" y="3955367"/>
              <a:ext cx="156154" cy="187082"/>
            </a:xfrm>
            <a:prstGeom prst="rect">
              <a:avLst/>
            </a:prstGeom>
          </p:spPr>
        </p:pic>
        <p:sp>
          <p:nvSpPr>
            <p:cNvPr id="181" name="object 181"/>
            <p:cNvSpPr/>
            <p:nvPr/>
          </p:nvSpPr>
          <p:spPr>
            <a:xfrm>
              <a:off x="4570290" y="3959401"/>
              <a:ext cx="164166" cy="252132"/>
            </a:xfrm>
            <a:custGeom>
              <a:avLst/>
              <a:gdLst/>
              <a:ahLst/>
              <a:cxnLst/>
              <a:rect l="l" t="t" r="r" b="b"/>
              <a:pathLst>
                <a:path w="186054" h="285750">
                  <a:moveTo>
                    <a:pt x="41147" y="285273"/>
                  </a:moveTo>
                  <a:lnTo>
                    <a:pt x="33527" y="285273"/>
                  </a:lnTo>
                  <a:lnTo>
                    <a:pt x="25907" y="283749"/>
                  </a:lnTo>
                  <a:lnTo>
                    <a:pt x="18287" y="280701"/>
                  </a:lnTo>
                  <a:lnTo>
                    <a:pt x="15239" y="248697"/>
                  </a:lnTo>
                  <a:lnTo>
                    <a:pt x="21335" y="250221"/>
                  </a:lnTo>
                  <a:lnTo>
                    <a:pt x="28955" y="251745"/>
                  </a:lnTo>
                  <a:lnTo>
                    <a:pt x="41147" y="251745"/>
                  </a:lnTo>
                  <a:lnTo>
                    <a:pt x="48767" y="250221"/>
                  </a:lnTo>
                  <a:lnTo>
                    <a:pt x="65674" y="233926"/>
                  </a:lnTo>
                  <a:lnTo>
                    <a:pt x="71294" y="221219"/>
                  </a:lnTo>
                  <a:lnTo>
                    <a:pt x="74675" y="212026"/>
                  </a:lnTo>
                  <a:lnTo>
                    <a:pt x="74675" y="210502"/>
                  </a:lnTo>
                  <a:lnTo>
                    <a:pt x="76199" y="207454"/>
                  </a:lnTo>
                  <a:lnTo>
                    <a:pt x="77723" y="202882"/>
                  </a:lnTo>
                  <a:lnTo>
                    <a:pt x="0" y="0"/>
                  </a:lnTo>
                  <a:lnTo>
                    <a:pt x="38099" y="0"/>
                  </a:lnTo>
                  <a:lnTo>
                    <a:pt x="79247" y="117443"/>
                  </a:lnTo>
                  <a:lnTo>
                    <a:pt x="83558" y="128898"/>
                  </a:lnTo>
                  <a:lnTo>
                    <a:pt x="87439" y="140505"/>
                  </a:lnTo>
                  <a:lnTo>
                    <a:pt x="91035" y="152416"/>
                  </a:lnTo>
                  <a:lnTo>
                    <a:pt x="94487" y="164782"/>
                  </a:lnTo>
                  <a:lnTo>
                    <a:pt x="97329" y="153297"/>
                  </a:lnTo>
                  <a:lnTo>
                    <a:pt x="100857" y="141839"/>
                  </a:lnTo>
                  <a:lnTo>
                    <a:pt x="108299" y="118967"/>
                  </a:lnTo>
                  <a:lnTo>
                    <a:pt x="152495" y="0"/>
                  </a:lnTo>
                  <a:lnTo>
                    <a:pt x="186023" y="0"/>
                  </a:lnTo>
                  <a:lnTo>
                    <a:pt x="109823" y="205930"/>
                  </a:lnTo>
                  <a:lnTo>
                    <a:pt x="93669" y="244587"/>
                  </a:lnTo>
                  <a:lnTo>
                    <a:pt x="68579" y="277653"/>
                  </a:lnTo>
                  <a:lnTo>
                    <a:pt x="48863" y="284726"/>
                  </a:lnTo>
                  <a:lnTo>
                    <a:pt x="41147" y="285273"/>
                  </a:lnTo>
                  <a:close/>
                </a:path>
              </a:pathLst>
            </a:custGeom>
            <a:solidFill>
              <a:srgbClr val="FF0000"/>
            </a:solidFill>
          </p:spPr>
          <p:txBody>
            <a:bodyPr wrap="square" lIns="0" tIns="0" rIns="0" bIns="0" rtlCol="0"/>
            <a:lstStyle/>
            <a:p>
              <a:endParaRPr/>
            </a:p>
          </p:txBody>
        </p:sp>
        <p:sp>
          <p:nvSpPr>
            <p:cNvPr id="182" name="object 182"/>
            <p:cNvSpPr/>
            <p:nvPr/>
          </p:nvSpPr>
          <p:spPr>
            <a:xfrm>
              <a:off x="4746532" y="4103453"/>
              <a:ext cx="36419" cy="83484"/>
            </a:xfrm>
            <a:custGeom>
              <a:avLst/>
              <a:gdLst/>
              <a:ahLst/>
              <a:cxnLst/>
              <a:rect l="l" t="t" r="r" b="b"/>
              <a:pathLst>
                <a:path w="41275" h="94614">
                  <a:moveTo>
                    <a:pt x="9239" y="94583"/>
                  </a:moveTo>
                  <a:lnTo>
                    <a:pt x="0" y="80867"/>
                  </a:lnTo>
                  <a:lnTo>
                    <a:pt x="6191" y="77819"/>
                  </a:lnTo>
                  <a:lnTo>
                    <a:pt x="12287" y="73247"/>
                  </a:lnTo>
                  <a:lnTo>
                    <a:pt x="21431" y="39624"/>
                  </a:lnTo>
                  <a:lnTo>
                    <a:pt x="1524" y="39624"/>
                  </a:lnTo>
                  <a:lnTo>
                    <a:pt x="1524" y="0"/>
                  </a:lnTo>
                  <a:lnTo>
                    <a:pt x="41243" y="0"/>
                  </a:lnTo>
                  <a:lnTo>
                    <a:pt x="41243" y="39624"/>
                  </a:lnTo>
                  <a:lnTo>
                    <a:pt x="28741" y="81081"/>
                  </a:lnTo>
                  <a:lnTo>
                    <a:pt x="16692" y="90844"/>
                  </a:lnTo>
                  <a:lnTo>
                    <a:pt x="9239" y="94583"/>
                  </a:lnTo>
                  <a:close/>
                </a:path>
              </a:pathLst>
            </a:custGeom>
            <a:solidFill>
              <a:srgbClr val="000000"/>
            </a:solidFill>
          </p:spPr>
          <p:txBody>
            <a:bodyPr wrap="square" lIns="0" tIns="0" rIns="0" bIns="0" rtlCol="0"/>
            <a:lstStyle/>
            <a:p>
              <a:endParaRPr/>
            </a:p>
          </p:txBody>
        </p:sp>
      </p:grpSp>
      <p:grpSp>
        <p:nvGrpSpPr>
          <p:cNvPr id="183" name="object 183"/>
          <p:cNvGrpSpPr/>
          <p:nvPr/>
        </p:nvGrpSpPr>
        <p:grpSpPr>
          <a:xfrm>
            <a:off x="5075256" y="3892083"/>
            <a:ext cx="538779" cy="250451"/>
            <a:chOff x="4922856" y="3892083"/>
            <a:chExt cx="538779" cy="250451"/>
          </a:xfrm>
        </p:grpSpPr>
        <p:pic>
          <p:nvPicPr>
            <p:cNvPr id="184" name="object 184"/>
            <p:cNvPicPr/>
            <p:nvPr/>
          </p:nvPicPr>
          <p:blipFill>
            <a:blip r:embed="rId87"/>
            <a:stretch>
              <a:fillRect/>
            </a:stretch>
          </p:blipFill>
          <p:spPr>
            <a:xfrm>
              <a:off x="4922856" y="3955367"/>
              <a:ext cx="164222" cy="187082"/>
            </a:xfrm>
            <a:prstGeom prst="rect">
              <a:avLst/>
            </a:prstGeom>
          </p:spPr>
        </p:pic>
        <p:pic>
          <p:nvPicPr>
            <p:cNvPr id="185" name="object 185"/>
            <p:cNvPicPr/>
            <p:nvPr/>
          </p:nvPicPr>
          <p:blipFill>
            <a:blip r:embed="rId88"/>
            <a:stretch>
              <a:fillRect/>
            </a:stretch>
          </p:blipFill>
          <p:spPr>
            <a:xfrm>
              <a:off x="5124729" y="3955367"/>
              <a:ext cx="145396" cy="183048"/>
            </a:xfrm>
            <a:prstGeom prst="rect">
              <a:avLst/>
            </a:prstGeom>
          </p:spPr>
        </p:pic>
        <p:sp>
          <p:nvSpPr>
            <p:cNvPr id="186" name="object 186"/>
            <p:cNvSpPr/>
            <p:nvPr/>
          </p:nvSpPr>
          <p:spPr>
            <a:xfrm>
              <a:off x="5306433" y="3892083"/>
              <a:ext cx="155201" cy="250451"/>
            </a:xfrm>
            <a:custGeom>
              <a:avLst/>
              <a:gdLst/>
              <a:ahLst/>
              <a:cxnLst/>
              <a:rect l="l" t="t" r="r" b="b"/>
              <a:pathLst>
                <a:path w="175895" h="283845">
                  <a:moveTo>
                    <a:pt x="175450" y="99155"/>
                  </a:moveTo>
                  <a:lnTo>
                    <a:pt x="141922" y="99155"/>
                  </a:lnTo>
                  <a:lnTo>
                    <a:pt x="141922" y="0"/>
                  </a:lnTo>
                  <a:lnTo>
                    <a:pt x="175450" y="0"/>
                  </a:lnTo>
                  <a:lnTo>
                    <a:pt x="175450" y="99155"/>
                  </a:lnTo>
                  <a:close/>
                </a:path>
                <a:path w="175895" h="283845">
                  <a:moveTo>
                    <a:pt x="86963" y="283749"/>
                  </a:moveTo>
                  <a:lnTo>
                    <a:pt x="42767" y="270033"/>
                  </a:lnTo>
                  <a:lnTo>
                    <a:pt x="10763" y="233457"/>
                  </a:lnTo>
                  <a:lnTo>
                    <a:pt x="596" y="193073"/>
                  </a:lnTo>
                  <a:lnTo>
                    <a:pt x="0" y="178498"/>
                  </a:lnTo>
                  <a:lnTo>
                    <a:pt x="596" y="163053"/>
                  </a:lnTo>
                  <a:lnTo>
                    <a:pt x="10763" y="123539"/>
                  </a:lnTo>
                  <a:lnTo>
                    <a:pt x="41243" y="85439"/>
                  </a:lnTo>
                  <a:lnTo>
                    <a:pt x="85439" y="71723"/>
                  </a:lnTo>
                  <a:lnTo>
                    <a:pt x="94322" y="72270"/>
                  </a:lnTo>
                  <a:lnTo>
                    <a:pt x="131635" y="88677"/>
                  </a:lnTo>
                  <a:lnTo>
                    <a:pt x="141922" y="99155"/>
                  </a:lnTo>
                  <a:lnTo>
                    <a:pt x="175450" y="99155"/>
                  </a:lnTo>
                  <a:lnTo>
                    <a:pt x="175450" y="100679"/>
                  </a:lnTo>
                  <a:lnTo>
                    <a:pt x="88487" y="100679"/>
                  </a:lnTo>
                  <a:lnTo>
                    <a:pt x="77604" y="101822"/>
                  </a:lnTo>
                  <a:lnTo>
                    <a:pt x="44148" y="129554"/>
                  </a:lnTo>
                  <a:lnTo>
                    <a:pt x="35147" y="178498"/>
                  </a:lnTo>
                  <a:lnTo>
                    <a:pt x="36266" y="196549"/>
                  </a:lnTo>
                  <a:lnTo>
                    <a:pt x="51911" y="236505"/>
                  </a:lnTo>
                  <a:lnTo>
                    <a:pt x="90011" y="256317"/>
                  </a:lnTo>
                  <a:lnTo>
                    <a:pt x="141047" y="256317"/>
                  </a:lnTo>
                  <a:lnTo>
                    <a:pt x="133120" y="266390"/>
                  </a:lnTo>
                  <a:lnTo>
                    <a:pt x="120348" y="275939"/>
                  </a:lnTo>
                  <a:lnTo>
                    <a:pt x="105004" y="281773"/>
                  </a:lnTo>
                  <a:lnTo>
                    <a:pt x="86963" y="283749"/>
                  </a:lnTo>
                  <a:close/>
                </a:path>
                <a:path w="175895" h="283845">
                  <a:moveTo>
                    <a:pt x="141047" y="256317"/>
                  </a:moveTo>
                  <a:lnTo>
                    <a:pt x="90011" y="256317"/>
                  </a:lnTo>
                  <a:lnTo>
                    <a:pt x="101122" y="255150"/>
                  </a:lnTo>
                  <a:lnTo>
                    <a:pt x="111394" y="251555"/>
                  </a:lnTo>
                  <a:lnTo>
                    <a:pt x="140589" y="213562"/>
                  </a:lnTo>
                  <a:lnTo>
                    <a:pt x="144970" y="181546"/>
                  </a:lnTo>
                  <a:lnTo>
                    <a:pt x="143851" y="161505"/>
                  </a:lnTo>
                  <a:lnTo>
                    <a:pt x="128206" y="120491"/>
                  </a:lnTo>
                  <a:lnTo>
                    <a:pt x="88487" y="100679"/>
                  </a:lnTo>
                  <a:lnTo>
                    <a:pt x="175450" y="100679"/>
                  </a:lnTo>
                  <a:lnTo>
                    <a:pt x="175450" y="253269"/>
                  </a:lnTo>
                  <a:lnTo>
                    <a:pt x="143446" y="253269"/>
                  </a:lnTo>
                  <a:lnTo>
                    <a:pt x="141047" y="256317"/>
                  </a:lnTo>
                  <a:close/>
                </a:path>
                <a:path w="175895" h="283845">
                  <a:moveTo>
                    <a:pt x="175450" y="279177"/>
                  </a:moveTo>
                  <a:lnTo>
                    <a:pt x="143446" y="279177"/>
                  </a:lnTo>
                  <a:lnTo>
                    <a:pt x="143446" y="253269"/>
                  </a:lnTo>
                  <a:lnTo>
                    <a:pt x="175450" y="253269"/>
                  </a:lnTo>
                  <a:lnTo>
                    <a:pt x="175450" y="279177"/>
                  </a:lnTo>
                  <a:close/>
                </a:path>
              </a:pathLst>
            </a:custGeom>
            <a:solidFill>
              <a:srgbClr val="000000"/>
            </a:solidFill>
          </p:spPr>
          <p:txBody>
            <a:bodyPr wrap="square" lIns="0" tIns="0" rIns="0" bIns="0" rtlCol="0"/>
            <a:lstStyle/>
            <a:p>
              <a:endParaRPr/>
            </a:p>
          </p:txBody>
        </p:sp>
      </p:grpSp>
      <p:grpSp>
        <p:nvGrpSpPr>
          <p:cNvPr id="187" name="object 187"/>
          <p:cNvGrpSpPr/>
          <p:nvPr/>
        </p:nvGrpSpPr>
        <p:grpSpPr>
          <a:xfrm>
            <a:off x="982392" y="4391562"/>
            <a:ext cx="644702" cy="251706"/>
            <a:chOff x="829991" y="4391562"/>
            <a:chExt cx="644702" cy="251706"/>
          </a:xfrm>
        </p:grpSpPr>
        <p:pic>
          <p:nvPicPr>
            <p:cNvPr id="188" name="object 188"/>
            <p:cNvPicPr/>
            <p:nvPr/>
          </p:nvPicPr>
          <p:blipFill>
            <a:blip r:embed="rId89"/>
            <a:stretch>
              <a:fillRect/>
            </a:stretch>
          </p:blipFill>
          <p:spPr>
            <a:xfrm>
              <a:off x="829991" y="4479048"/>
              <a:ext cx="160188" cy="160188"/>
            </a:xfrm>
            <a:prstGeom prst="rect">
              <a:avLst/>
            </a:prstGeom>
          </p:spPr>
        </p:pic>
        <p:sp>
          <p:nvSpPr>
            <p:cNvPr id="189" name="object 189"/>
            <p:cNvSpPr/>
            <p:nvPr/>
          </p:nvSpPr>
          <p:spPr>
            <a:xfrm>
              <a:off x="1015723" y="4391562"/>
              <a:ext cx="258856" cy="250451"/>
            </a:xfrm>
            <a:custGeom>
              <a:avLst/>
              <a:gdLst/>
              <a:ahLst/>
              <a:cxnLst/>
              <a:rect l="l" t="t" r="r" b="b"/>
              <a:pathLst>
                <a:path w="293369" h="283845">
                  <a:moveTo>
                    <a:pt x="99148" y="280695"/>
                  </a:moveTo>
                  <a:lnTo>
                    <a:pt x="93052" y="250215"/>
                  </a:lnTo>
                  <a:lnTo>
                    <a:pt x="86956" y="250215"/>
                  </a:lnTo>
                  <a:lnTo>
                    <a:pt x="82384" y="251739"/>
                  </a:lnTo>
                  <a:lnTo>
                    <a:pt x="73240" y="251739"/>
                  </a:lnTo>
                  <a:lnTo>
                    <a:pt x="64096" y="247167"/>
                  </a:lnTo>
                  <a:lnTo>
                    <a:pt x="62572" y="244119"/>
                  </a:lnTo>
                  <a:lnTo>
                    <a:pt x="61048" y="242595"/>
                  </a:lnTo>
                  <a:lnTo>
                    <a:pt x="59524" y="239547"/>
                  </a:lnTo>
                  <a:lnTo>
                    <a:pt x="59524" y="103720"/>
                  </a:lnTo>
                  <a:lnTo>
                    <a:pt x="93052" y="103720"/>
                  </a:lnTo>
                  <a:lnTo>
                    <a:pt x="93052" y="77812"/>
                  </a:lnTo>
                  <a:lnTo>
                    <a:pt x="59524" y="77812"/>
                  </a:lnTo>
                  <a:lnTo>
                    <a:pt x="59524" y="7620"/>
                  </a:lnTo>
                  <a:lnTo>
                    <a:pt x="24384" y="27432"/>
                  </a:lnTo>
                  <a:lnTo>
                    <a:pt x="24384" y="77812"/>
                  </a:lnTo>
                  <a:lnTo>
                    <a:pt x="0" y="77812"/>
                  </a:lnTo>
                  <a:lnTo>
                    <a:pt x="0" y="103720"/>
                  </a:lnTo>
                  <a:lnTo>
                    <a:pt x="24384" y="103720"/>
                  </a:lnTo>
                  <a:lnTo>
                    <a:pt x="24384" y="221170"/>
                  </a:lnTo>
                  <a:lnTo>
                    <a:pt x="24663" y="234937"/>
                  </a:lnTo>
                  <a:lnTo>
                    <a:pt x="36576" y="273075"/>
                  </a:lnTo>
                  <a:lnTo>
                    <a:pt x="73240" y="283743"/>
                  </a:lnTo>
                  <a:lnTo>
                    <a:pt x="79006" y="283489"/>
                  </a:lnTo>
                  <a:lnTo>
                    <a:pt x="85051" y="282790"/>
                  </a:lnTo>
                  <a:lnTo>
                    <a:pt x="99148" y="280695"/>
                  </a:lnTo>
                  <a:close/>
                </a:path>
                <a:path w="293369" h="283845">
                  <a:moveTo>
                    <a:pt x="292900" y="152488"/>
                  </a:moveTo>
                  <a:lnTo>
                    <a:pt x="285280" y="106768"/>
                  </a:lnTo>
                  <a:lnTo>
                    <a:pt x="253123" y="78397"/>
                  </a:lnTo>
                  <a:lnTo>
                    <a:pt x="222694" y="73240"/>
                  </a:lnTo>
                  <a:lnTo>
                    <a:pt x="205244" y="74955"/>
                  </a:lnTo>
                  <a:lnTo>
                    <a:pt x="189344" y="80098"/>
                  </a:lnTo>
                  <a:lnTo>
                    <a:pt x="174866" y="88671"/>
                  </a:lnTo>
                  <a:lnTo>
                    <a:pt x="161645" y="100672"/>
                  </a:lnTo>
                  <a:lnTo>
                    <a:pt x="161645" y="0"/>
                  </a:lnTo>
                  <a:lnTo>
                    <a:pt x="128117" y="0"/>
                  </a:lnTo>
                  <a:lnTo>
                    <a:pt x="128117" y="280695"/>
                  </a:lnTo>
                  <a:lnTo>
                    <a:pt x="161645" y="280695"/>
                  </a:lnTo>
                  <a:lnTo>
                    <a:pt x="161645" y="169354"/>
                  </a:lnTo>
                  <a:lnTo>
                    <a:pt x="161950" y="158445"/>
                  </a:lnTo>
                  <a:lnTo>
                    <a:pt x="175260" y="120307"/>
                  </a:lnTo>
                  <a:lnTo>
                    <a:pt x="215074" y="102196"/>
                  </a:lnTo>
                  <a:lnTo>
                    <a:pt x="224790" y="103035"/>
                  </a:lnTo>
                  <a:lnTo>
                    <a:pt x="255270" y="129451"/>
                  </a:lnTo>
                  <a:lnTo>
                    <a:pt x="257746" y="152488"/>
                  </a:lnTo>
                  <a:lnTo>
                    <a:pt x="257746" y="280695"/>
                  </a:lnTo>
                  <a:lnTo>
                    <a:pt x="292900" y="280695"/>
                  </a:lnTo>
                  <a:lnTo>
                    <a:pt x="292900" y="152488"/>
                  </a:lnTo>
                  <a:close/>
                </a:path>
              </a:pathLst>
            </a:custGeom>
            <a:solidFill>
              <a:srgbClr val="000000"/>
            </a:solidFill>
          </p:spPr>
          <p:txBody>
            <a:bodyPr wrap="square" lIns="0" tIns="0" rIns="0" bIns="0" rtlCol="0"/>
            <a:lstStyle/>
            <a:p>
              <a:endParaRPr/>
            </a:p>
          </p:txBody>
        </p:sp>
        <p:pic>
          <p:nvPicPr>
            <p:cNvPr id="190" name="object 190"/>
            <p:cNvPicPr/>
            <p:nvPr/>
          </p:nvPicPr>
          <p:blipFill>
            <a:blip r:embed="rId90"/>
            <a:stretch>
              <a:fillRect/>
            </a:stretch>
          </p:blipFill>
          <p:spPr>
            <a:xfrm>
              <a:off x="1310471" y="4456187"/>
              <a:ext cx="164222" cy="187082"/>
            </a:xfrm>
            <a:prstGeom prst="rect">
              <a:avLst/>
            </a:prstGeom>
          </p:spPr>
        </p:pic>
      </p:grpSp>
      <p:grpSp>
        <p:nvGrpSpPr>
          <p:cNvPr id="191" name="object 191"/>
          <p:cNvGrpSpPr/>
          <p:nvPr/>
        </p:nvGrpSpPr>
        <p:grpSpPr>
          <a:xfrm>
            <a:off x="1994536" y="4456186"/>
            <a:ext cx="897674" cy="252133"/>
            <a:chOff x="1842135" y="4456186"/>
            <a:chExt cx="897674" cy="252133"/>
          </a:xfrm>
        </p:grpSpPr>
        <p:pic>
          <p:nvPicPr>
            <p:cNvPr id="192" name="object 192"/>
            <p:cNvPicPr/>
            <p:nvPr/>
          </p:nvPicPr>
          <p:blipFill>
            <a:blip r:embed="rId91"/>
            <a:stretch>
              <a:fillRect/>
            </a:stretch>
          </p:blipFill>
          <p:spPr>
            <a:xfrm>
              <a:off x="1842135" y="4456186"/>
              <a:ext cx="148001" cy="187082"/>
            </a:xfrm>
            <a:prstGeom prst="rect">
              <a:avLst/>
            </a:prstGeom>
          </p:spPr>
        </p:pic>
        <p:sp>
          <p:nvSpPr>
            <p:cNvPr id="193" name="object 193"/>
            <p:cNvSpPr/>
            <p:nvPr/>
          </p:nvSpPr>
          <p:spPr>
            <a:xfrm>
              <a:off x="2027872" y="4456187"/>
              <a:ext cx="155201" cy="252132"/>
            </a:xfrm>
            <a:custGeom>
              <a:avLst/>
              <a:gdLst/>
              <a:ahLst/>
              <a:cxnLst/>
              <a:rect l="l" t="t" r="r" b="b"/>
              <a:pathLst>
                <a:path w="175894" h="285750">
                  <a:moveTo>
                    <a:pt x="70704" y="30480"/>
                  </a:moveTo>
                  <a:lnTo>
                    <a:pt x="30480" y="30480"/>
                  </a:lnTo>
                  <a:lnTo>
                    <a:pt x="36456" y="23050"/>
                  </a:lnTo>
                  <a:lnTo>
                    <a:pt x="71449" y="2095"/>
                  </a:lnTo>
                  <a:lnTo>
                    <a:pt x="90011" y="0"/>
                  </a:lnTo>
                  <a:lnTo>
                    <a:pt x="102298" y="857"/>
                  </a:lnTo>
                  <a:lnTo>
                    <a:pt x="144541" y="21145"/>
                  </a:lnTo>
                  <a:lnTo>
                    <a:pt x="150374" y="27432"/>
                  </a:lnTo>
                  <a:lnTo>
                    <a:pt x="86868" y="27432"/>
                  </a:lnTo>
                  <a:lnTo>
                    <a:pt x="75961" y="28598"/>
                  </a:lnTo>
                  <a:lnTo>
                    <a:pt x="70704" y="30480"/>
                  </a:lnTo>
                  <a:close/>
                </a:path>
                <a:path w="175894" h="285750">
                  <a:moveTo>
                    <a:pt x="33528" y="285273"/>
                  </a:moveTo>
                  <a:lnTo>
                    <a:pt x="0" y="285273"/>
                  </a:lnTo>
                  <a:lnTo>
                    <a:pt x="0" y="4572"/>
                  </a:lnTo>
                  <a:lnTo>
                    <a:pt x="30480" y="4572"/>
                  </a:lnTo>
                  <a:lnTo>
                    <a:pt x="30480" y="30480"/>
                  </a:lnTo>
                  <a:lnTo>
                    <a:pt x="70704" y="30480"/>
                  </a:lnTo>
                  <a:lnTo>
                    <a:pt x="40124" y="58675"/>
                  </a:lnTo>
                  <a:lnTo>
                    <a:pt x="30480" y="106775"/>
                  </a:lnTo>
                  <a:lnTo>
                    <a:pt x="31599" y="125040"/>
                  </a:lnTo>
                  <a:lnTo>
                    <a:pt x="47244" y="164782"/>
                  </a:lnTo>
                  <a:lnTo>
                    <a:pt x="85344" y="183070"/>
                  </a:lnTo>
                  <a:lnTo>
                    <a:pt x="150026" y="183070"/>
                  </a:lnTo>
                  <a:lnTo>
                    <a:pt x="147040" y="186118"/>
                  </a:lnTo>
                  <a:lnTo>
                    <a:pt x="33528" y="186118"/>
                  </a:lnTo>
                  <a:lnTo>
                    <a:pt x="33528" y="285273"/>
                  </a:lnTo>
                  <a:close/>
                </a:path>
                <a:path w="175894" h="285750">
                  <a:moveTo>
                    <a:pt x="150026" y="183070"/>
                  </a:moveTo>
                  <a:lnTo>
                    <a:pt x="85344" y="183070"/>
                  </a:lnTo>
                  <a:lnTo>
                    <a:pt x="96281" y="181927"/>
                  </a:lnTo>
                  <a:lnTo>
                    <a:pt x="106191" y="178498"/>
                  </a:lnTo>
                  <a:lnTo>
                    <a:pt x="136493" y="139362"/>
                  </a:lnTo>
                  <a:lnTo>
                    <a:pt x="140303" y="103727"/>
                  </a:lnTo>
                  <a:lnTo>
                    <a:pt x="139422" y="85622"/>
                  </a:lnTo>
                  <a:lnTo>
                    <a:pt x="125063" y="45720"/>
                  </a:lnTo>
                  <a:lnTo>
                    <a:pt x="86868" y="27432"/>
                  </a:lnTo>
                  <a:lnTo>
                    <a:pt x="150374" y="27432"/>
                  </a:lnTo>
                  <a:lnTo>
                    <a:pt x="169568" y="63141"/>
                  </a:lnTo>
                  <a:lnTo>
                    <a:pt x="175355" y="103727"/>
                  </a:lnTo>
                  <a:lnTo>
                    <a:pt x="174759" y="119181"/>
                  </a:lnTo>
                  <a:lnTo>
                    <a:pt x="164687" y="160115"/>
                  </a:lnTo>
                  <a:lnTo>
                    <a:pt x="150971" y="182106"/>
                  </a:lnTo>
                  <a:lnTo>
                    <a:pt x="150026" y="183070"/>
                  </a:lnTo>
                  <a:close/>
                </a:path>
                <a:path w="175894" h="285750">
                  <a:moveTo>
                    <a:pt x="86868" y="212026"/>
                  </a:moveTo>
                  <a:lnTo>
                    <a:pt x="49815" y="200691"/>
                  </a:lnTo>
                  <a:lnTo>
                    <a:pt x="33528" y="186118"/>
                  </a:lnTo>
                  <a:lnTo>
                    <a:pt x="147040" y="186118"/>
                  </a:lnTo>
                  <a:lnTo>
                    <a:pt x="109811" y="208597"/>
                  </a:lnTo>
                  <a:lnTo>
                    <a:pt x="86868" y="212026"/>
                  </a:lnTo>
                  <a:close/>
                </a:path>
              </a:pathLst>
            </a:custGeom>
            <a:solidFill>
              <a:srgbClr val="FF0000"/>
            </a:solidFill>
          </p:spPr>
          <p:txBody>
            <a:bodyPr wrap="square" lIns="0" tIns="0" rIns="0" bIns="0" rtlCol="0"/>
            <a:lstStyle/>
            <a:p>
              <a:endParaRPr/>
            </a:p>
          </p:txBody>
        </p:sp>
        <p:pic>
          <p:nvPicPr>
            <p:cNvPr id="194" name="object 194"/>
            <p:cNvPicPr/>
            <p:nvPr/>
          </p:nvPicPr>
          <p:blipFill>
            <a:blip r:embed="rId92"/>
            <a:stretch>
              <a:fillRect/>
            </a:stretch>
          </p:blipFill>
          <p:spPr>
            <a:xfrm>
              <a:off x="2209575" y="4456187"/>
              <a:ext cx="165483" cy="187082"/>
            </a:xfrm>
            <a:prstGeom prst="rect">
              <a:avLst/>
            </a:prstGeom>
          </p:spPr>
        </p:pic>
        <p:pic>
          <p:nvPicPr>
            <p:cNvPr id="195" name="object 195"/>
            <p:cNvPicPr/>
            <p:nvPr/>
          </p:nvPicPr>
          <p:blipFill>
            <a:blip r:embed="rId93"/>
            <a:stretch>
              <a:fillRect/>
            </a:stretch>
          </p:blipFill>
          <p:spPr>
            <a:xfrm>
              <a:off x="2403381" y="4456187"/>
              <a:ext cx="336428" cy="187082"/>
            </a:xfrm>
            <a:prstGeom prst="rect">
              <a:avLst/>
            </a:prstGeom>
          </p:spPr>
        </p:pic>
      </p:grpSp>
      <p:grpSp>
        <p:nvGrpSpPr>
          <p:cNvPr id="196" name="object 196"/>
          <p:cNvGrpSpPr/>
          <p:nvPr/>
        </p:nvGrpSpPr>
        <p:grpSpPr>
          <a:xfrm>
            <a:off x="3162748" y="4391484"/>
            <a:ext cx="599000" cy="251784"/>
            <a:chOff x="3010347" y="4391484"/>
            <a:chExt cx="599000" cy="251784"/>
          </a:xfrm>
        </p:grpSpPr>
        <p:pic>
          <p:nvPicPr>
            <p:cNvPr id="197" name="object 197"/>
            <p:cNvPicPr/>
            <p:nvPr/>
          </p:nvPicPr>
          <p:blipFill>
            <a:blip r:embed="rId94"/>
            <a:stretch>
              <a:fillRect/>
            </a:stretch>
          </p:blipFill>
          <p:spPr>
            <a:xfrm>
              <a:off x="3010347" y="4456186"/>
              <a:ext cx="165566" cy="187082"/>
            </a:xfrm>
            <a:prstGeom prst="rect">
              <a:avLst/>
            </a:prstGeom>
          </p:spPr>
        </p:pic>
        <p:pic>
          <p:nvPicPr>
            <p:cNvPr id="198" name="object 198"/>
            <p:cNvPicPr/>
            <p:nvPr/>
          </p:nvPicPr>
          <p:blipFill>
            <a:blip r:embed="rId95"/>
            <a:stretch>
              <a:fillRect/>
            </a:stretch>
          </p:blipFill>
          <p:spPr>
            <a:xfrm>
              <a:off x="3194740" y="4460221"/>
              <a:ext cx="164222" cy="179014"/>
            </a:xfrm>
            <a:prstGeom prst="rect">
              <a:avLst/>
            </a:prstGeom>
          </p:spPr>
        </p:pic>
        <p:pic>
          <p:nvPicPr>
            <p:cNvPr id="199" name="object 199"/>
            <p:cNvPicPr/>
            <p:nvPr/>
          </p:nvPicPr>
          <p:blipFill>
            <a:blip r:embed="rId96"/>
            <a:stretch>
              <a:fillRect/>
            </a:stretch>
          </p:blipFill>
          <p:spPr>
            <a:xfrm>
              <a:off x="3376444" y="4456186"/>
              <a:ext cx="164222" cy="187082"/>
            </a:xfrm>
            <a:prstGeom prst="rect">
              <a:avLst/>
            </a:prstGeom>
          </p:spPr>
        </p:pic>
        <p:sp>
          <p:nvSpPr>
            <p:cNvPr id="200" name="object 200"/>
            <p:cNvSpPr/>
            <p:nvPr/>
          </p:nvSpPr>
          <p:spPr>
            <a:xfrm>
              <a:off x="3579652" y="4391484"/>
              <a:ext cx="29696" cy="248210"/>
            </a:xfrm>
            <a:custGeom>
              <a:avLst/>
              <a:gdLst/>
              <a:ahLst/>
              <a:cxnLst/>
              <a:rect l="l" t="t" r="r" b="b"/>
              <a:pathLst>
                <a:path w="33654" h="281304">
                  <a:moveTo>
                    <a:pt x="33528" y="77812"/>
                  </a:moveTo>
                  <a:lnTo>
                    <a:pt x="0" y="77812"/>
                  </a:lnTo>
                  <a:lnTo>
                    <a:pt x="0" y="280797"/>
                  </a:lnTo>
                  <a:lnTo>
                    <a:pt x="33528" y="280797"/>
                  </a:lnTo>
                  <a:lnTo>
                    <a:pt x="33528" y="77812"/>
                  </a:lnTo>
                  <a:close/>
                </a:path>
                <a:path w="33654" h="281304">
                  <a:moveTo>
                    <a:pt x="33528" y="0"/>
                  </a:moveTo>
                  <a:lnTo>
                    <a:pt x="0" y="0"/>
                  </a:lnTo>
                  <a:lnTo>
                    <a:pt x="0" y="39712"/>
                  </a:lnTo>
                  <a:lnTo>
                    <a:pt x="33528" y="39712"/>
                  </a:lnTo>
                  <a:lnTo>
                    <a:pt x="33528" y="0"/>
                  </a:lnTo>
                  <a:close/>
                </a:path>
              </a:pathLst>
            </a:custGeom>
            <a:solidFill>
              <a:srgbClr val="FF0000"/>
            </a:solidFill>
          </p:spPr>
          <p:txBody>
            <a:bodyPr wrap="square" lIns="0" tIns="0" rIns="0" bIns="0" rtlCol="0"/>
            <a:lstStyle/>
            <a:p>
              <a:endParaRPr/>
            </a:p>
          </p:txBody>
        </p:sp>
      </p:grpSp>
      <p:grpSp>
        <p:nvGrpSpPr>
          <p:cNvPr id="201" name="object 201"/>
          <p:cNvGrpSpPr/>
          <p:nvPr/>
        </p:nvGrpSpPr>
        <p:grpSpPr>
          <a:xfrm>
            <a:off x="3806863" y="4391562"/>
            <a:ext cx="695045" cy="252132"/>
            <a:chOff x="3654461" y="4391562"/>
            <a:chExt cx="695045" cy="252132"/>
          </a:xfrm>
        </p:grpSpPr>
        <p:sp>
          <p:nvSpPr>
            <p:cNvPr id="202" name="object 202"/>
            <p:cNvSpPr/>
            <p:nvPr/>
          </p:nvSpPr>
          <p:spPr>
            <a:xfrm>
              <a:off x="3654461" y="4391809"/>
              <a:ext cx="31376" cy="247650"/>
            </a:xfrm>
            <a:custGeom>
              <a:avLst/>
              <a:gdLst/>
              <a:ahLst/>
              <a:cxnLst/>
              <a:rect l="l" t="t" r="r" b="b"/>
              <a:pathLst>
                <a:path w="35560" h="280670">
                  <a:moveTo>
                    <a:pt x="35052" y="280416"/>
                  </a:moveTo>
                  <a:lnTo>
                    <a:pt x="0" y="280416"/>
                  </a:lnTo>
                  <a:lnTo>
                    <a:pt x="0" y="0"/>
                  </a:lnTo>
                  <a:lnTo>
                    <a:pt x="35052" y="0"/>
                  </a:lnTo>
                  <a:lnTo>
                    <a:pt x="35052" y="280416"/>
                  </a:lnTo>
                  <a:close/>
                </a:path>
              </a:pathLst>
            </a:custGeom>
            <a:solidFill>
              <a:srgbClr val="FF0000"/>
            </a:solidFill>
          </p:spPr>
          <p:txBody>
            <a:bodyPr wrap="square" lIns="0" tIns="0" rIns="0" bIns="0" rtlCol="0"/>
            <a:lstStyle/>
            <a:p>
              <a:endParaRPr/>
            </a:p>
          </p:txBody>
        </p:sp>
        <p:pic>
          <p:nvPicPr>
            <p:cNvPr id="203" name="object 203"/>
            <p:cNvPicPr/>
            <p:nvPr/>
          </p:nvPicPr>
          <p:blipFill>
            <a:blip r:embed="rId97"/>
            <a:stretch>
              <a:fillRect/>
            </a:stretch>
          </p:blipFill>
          <p:spPr>
            <a:xfrm>
              <a:off x="3723715" y="4456187"/>
              <a:ext cx="164138" cy="187082"/>
            </a:xfrm>
            <a:prstGeom prst="rect">
              <a:avLst/>
            </a:prstGeom>
          </p:spPr>
        </p:pic>
        <p:sp>
          <p:nvSpPr>
            <p:cNvPr id="204" name="object 204"/>
            <p:cNvSpPr/>
            <p:nvPr/>
          </p:nvSpPr>
          <p:spPr>
            <a:xfrm>
              <a:off x="3925578" y="4391562"/>
              <a:ext cx="222437" cy="252132"/>
            </a:xfrm>
            <a:custGeom>
              <a:avLst/>
              <a:gdLst/>
              <a:ahLst/>
              <a:cxnLst/>
              <a:rect l="l" t="t" r="r" b="b"/>
              <a:pathLst>
                <a:path w="252095" h="285750">
                  <a:moveTo>
                    <a:pt x="175361" y="175450"/>
                  </a:moveTo>
                  <a:lnTo>
                    <a:pt x="169265" y="134200"/>
                  </a:lnTo>
                  <a:lnTo>
                    <a:pt x="146494" y="95656"/>
                  </a:lnTo>
                  <a:lnTo>
                    <a:pt x="140309" y="90157"/>
                  </a:lnTo>
                  <a:lnTo>
                    <a:pt x="140309" y="178498"/>
                  </a:lnTo>
                  <a:lnTo>
                    <a:pt x="139407" y="196786"/>
                  </a:lnTo>
                  <a:lnTo>
                    <a:pt x="123545" y="238023"/>
                  </a:lnTo>
                  <a:lnTo>
                    <a:pt x="85445" y="256311"/>
                  </a:lnTo>
                  <a:lnTo>
                    <a:pt x="72275" y="254838"/>
                  </a:lnTo>
                  <a:lnTo>
                    <a:pt x="72148" y="254787"/>
                  </a:lnTo>
                  <a:lnTo>
                    <a:pt x="60401" y="250215"/>
                  </a:lnTo>
                  <a:lnTo>
                    <a:pt x="34290" y="208788"/>
                  </a:lnTo>
                  <a:lnTo>
                    <a:pt x="32054" y="178498"/>
                  </a:lnTo>
                  <a:lnTo>
                    <a:pt x="32092" y="175450"/>
                  </a:lnTo>
                  <a:lnTo>
                    <a:pt x="40373" y="131660"/>
                  </a:lnTo>
                  <a:lnTo>
                    <a:pt x="76009" y="102057"/>
                  </a:lnTo>
                  <a:lnTo>
                    <a:pt x="86969" y="100672"/>
                  </a:lnTo>
                  <a:lnTo>
                    <a:pt x="97853" y="102057"/>
                  </a:lnTo>
                  <a:lnTo>
                    <a:pt x="131953" y="131038"/>
                  </a:lnTo>
                  <a:lnTo>
                    <a:pt x="140309" y="178498"/>
                  </a:lnTo>
                  <a:lnTo>
                    <a:pt x="140309" y="90157"/>
                  </a:lnTo>
                  <a:lnTo>
                    <a:pt x="99136" y="73799"/>
                  </a:lnTo>
                  <a:lnTo>
                    <a:pt x="90017" y="73240"/>
                  </a:lnTo>
                  <a:lnTo>
                    <a:pt x="73672" y="74955"/>
                  </a:lnTo>
                  <a:lnTo>
                    <a:pt x="59067" y="80098"/>
                  </a:lnTo>
                  <a:lnTo>
                    <a:pt x="46202" y="88671"/>
                  </a:lnTo>
                  <a:lnTo>
                    <a:pt x="35052" y="100672"/>
                  </a:lnTo>
                  <a:lnTo>
                    <a:pt x="35052" y="0"/>
                  </a:lnTo>
                  <a:lnTo>
                    <a:pt x="0" y="0"/>
                  </a:lnTo>
                  <a:lnTo>
                    <a:pt x="0" y="280695"/>
                  </a:lnTo>
                  <a:lnTo>
                    <a:pt x="32004" y="280695"/>
                  </a:lnTo>
                  <a:lnTo>
                    <a:pt x="32004" y="254787"/>
                  </a:lnTo>
                  <a:lnTo>
                    <a:pt x="43180" y="267919"/>
                  </a:lnTo>
                  <a:lnTo>
                    <a:pt x="56210" y="277456"/>
                  </a:lnTo>
                  <a:lnTo>
                    <a:pt x="71272" y="283298"/>
                  </a:lnTo>
                  <a:lnTo>
                    <a:pt x="88493" y="285280"/>
                  </a:lnTo>
                  <a:lnTo>
                    <a:pt x="105943" y="283540"/>
                  </a:lnTo>
                  <a:lnTo>
                    <a:pt x="149453" y="256311"/>
                  </a:lnTo>
                  <a:lnTo>
                    <a:pt x="169265" y="222173"/>
                  </a:lnTo>
                  <a:lnTo>
                    <a:pt x="173888" y="200304"/>
                  </a:lnTo>
                  <a:lnTo>
                    <a:pt x="175361" y="175450"/>
                  </a:lnTo>
                  <a:close/>
                </a:path>
                <a:path w="252095" h="285750">
                  <a:moveTo>
                    <a:pt x="252031" y="279"/>
                  </a:moveTo>
                  <a:lnTo>
                    <a:pt x="216992" y="279"/>
                  </a:lnTo>
                  <a:lnTo>
                    <a:pt x="216992" y="280695"/>
                  </a:lnTo>
                  <a:lnTo>
                    <a:pt x="252031" y="280695"/>
                  </a:lnTo>
                  <a:lnTo>
                    <a:pt x="252031" y="279"/>
                  </a:lnTo>
                  <a:close/>
                </a:path>
              </a:pathLst>
            </a:custGeom>
            <a:solidFill>
              <a:srgbClr val="FF0000"/>
            </a:solidFill>
          </p:spPr>
          <p:txBody>
            <a:bodyPr wrap="square" lIns="0" tIns="0" rIns="0" bIns="0" rtlCol="0"/>
            <a:lstStyle/>
            <a:p>
              <a:endParaRPr/>
            </a:p>
          </p:txBody>
        </p:sp>
        <p:pic>
          <p:nvPicPr>
            <p:cNvPr id="205" name="object 205"/>
            <p:cNvPicPr/>
            <p:nvPr/>
          </p:nvPicPr>
          <p:blipFill>
            <a:blip r:embed="rId98"/>
            <a:stretch>
              <a:fillRect/>
            </a:stretch>
          </p:blipFill>
          <p:spPr>
            <a:xfrm>
              <a:off x="4185285" y="4456187"/>
              <a:ext cx="164222" cy="187082"/>
            </a:xfrm>
            <a:prstGeom prst="rect">
              <a:avLst/>
            </a:prstGeom>
          </p:spPr>
        </p:pic>
      </p:grpSp>
      <p:grpSp>
        <p:nvGrpSpPr>
          <p:cNvPr id="206" name="object 206"/>
          <p:cNvGrpSpPr/>
          <p:nvPr/>
        </p:nvGrpSpPr>
        <p:grpSpPr>
          <a:xfrm>
            <a:off x="4764379" y="4387524"/>
            <a:ext cx="405092" cy="255745"/>
            <a:chOff x="4611977" y="4387523"/>
            <a:chExt cx="405092" cy="255745"/>
          </a:xfrm>
        </p:grpSpPr>
        <p:sp>
          <p:nvSpPr>
            <p:cNvPr id="207" name="object 207"/>
            <p:cNvSpPr/>
            <p:nvPr/>
          </p:nvSpPr>
          <p:spPr>
            <a:xfrm>
              <a:off x="4611977" y="4387523"/>
              <a:ext cx="105335" cy="252132"/>
            </a:xfrm>
            <a:custGeom>
              <a:avLst/>
              <a:gdLst/>
              <a:ahLst/>
              <a:cxnLst/>
              <a:rect l="l" t="t" r="r" b="b"/>
              <a:pathLst>
                <a:path w="119379" h="285750">
                  <a:moveTo>
                    <a:pt x="65627" y="285273"/>
                  </a:moveTo>
                  <a:lnTo>
                    <a:pt x="30479" y="285273"/>
                  </a:lnTo>
                  <a:lnTo>
                    <a:pt x="30479" y="108299"/>
                  </a:lnTo>
                  <a:lnTo>
                    <a:pt x="0" y="108299"/>
                  </a:lnTo>
                  <a:lnTo>
                    <a:pt x="0" y="82391"/>
                  </a:lnTo>
                  <a:lnTo>
                    <a:pt x="30479" y="82391"/>
                  </a:lnTo>
                  <a:lnTo>
                    <a:pt x="30479" y="60960"/>
                  </a:lnTo>
                  <a:lnTo>
                    <a:pt x="41731" y="18097"/>
                  </a:lnTo>
                  <a:lnTo>
                    <a:pt x="76342" y="571"/>
                  </a:lnTo>
                  <a:lnTo>
                    <a:pt x="86963" y="0"/>
                  </a:lnTo>
                  <a:lnTo>
                    <a:pt x="94106" y="285"/>
                  </a:lnTo>
                  <a:lnTo>
                    <a:pt x="101822" y="1143"/>
                  </a:lnTo>
                  <a:lnTo>
                    <a:pt x="110108" y="2571"/>
                  </a:lnTo>
                  <a:lnTo>
                    <a:pt x="118967" y="4572"/>
                  </a:lnTo>
                  <a:lnTo>
                    <a:pt x="114395" y="33528"/>
                  </a:lnTo>
                  <a:lnTo>
                    <a:pt x="106775" y="32004"/>
                  </a:lnTo>
                  <a:lnTo>
                    <a:pt x="83915" y="32004"/>
                  </a:lnTo>
                  <a:lnTo>
                    <a:pt x="65627" y="64008"/>
                  </a:lnTo>
                  <a:lnTo>
                    <a:pt x="65627" y="82391"/>
                  </a:lnTo>
                  <a:lnTo>
                    <a:pt x="105251" y="82391"/>
                  </a:lnTo>
                  <a:lnTo>
                    <a:pt x="105251" y="108299"/>
                  </a:lnTo>
                  <a:lnTo>
                    <a:pt x="65627" y="108299"/>
                  </a:lnTo>
                  <a:lnTo>
                    <a:pt x="65627" y="285273"/>
                  </a:lnTo>
                  <a:close/>
                </a:path>
              </a:pathLst>
            </a:custGeom>
            <a:solidFill>
              <a:srgbClr val="000000"/>
            </a:solidFill>
          </p:spPr>
          <p:txBody>
            <a:bodyPr wrap="square" lIns="0" tIns="0" rIns="0" bIns="0" rtlCol="0"/>
            <a:lstStyle/>
            <a:p>
              <a:endParaRPr/>
            </a:p>
          </p:txBody>
        </p:sp>
        <p:pic>
          <p:nvPicPr>
            <p:cNvPr id="208" name="object 208"/>
            <p:cNvPicPr/>
            <p:nvPr/>
          </p:nvPicPr>
          <p:blipFill>
            <a:blip r:embed="rId99"/>
            <a:stretch>
              <a:fillRect/>
            </a:stretch>
          </p:blipFill>
          <p:spPr>
            <a:xfrm>
              <a:off x="4716948" y="4456102"/>
              <a:ext cx="166911" cy="187166"/>
            </a:xfrm>
            <a:prstGeom prst="rect">
              <a:avLst/>
            </a:prstGeom>
          </p:spPr>
        </p:pic>
        <p:pic>
          <p:nvPicPr>
            <p:cNvPr id="209" name="object 209"/>
            <p:cNvPicPr/>
            <p:nvPr/>
          </p:nvPicPr>
          <p:blipFill>
            <a:blip r:embed="rId100"/>
            <a:stretch>
              <a:fillRect/>
            </a:stretch>
          </p:blipFill>
          <p:spPr>
            <a:xfrm>
              <a:off x="4918822" y="4456187"/>
              <a:ext cx="98247" cy="183048"/>
            </a:xfrm>
            <a:prstGeom prst="rect">
              <a:avLst/>
            </a:prstGeom>
          </p:spPr>
        </p:pic>
      </p:grpSp>
      <p:grpSp>
        <p:nvGrpSpPr>
          <p:cNvPr id="210" name="object 210"/>
          <p:cNvGrpSpPr/>
          <p:nvPr/>
        </p:nvGrpSpPr>
        <p:grpSpPr>
          <a:xfrm>
            <a:off x="5414447" y="4391562"/>
            <a:ext cx="460320" cy="251706"/>
            <a:chOff x="5262047" y="4391562"/>
            <a:chExt cx="460320" cy="251706"/>
          </a:xfrm>
        </p:grpSpPr>
        <p:sp>
          <p:nvSpPr>
            <p:cNvPr id="211" name="object 211"/>
            <p:cNvSpPr/>
            <p:nvPr/>
          </p:nvSpPr>
          <p:spPr>
            <a:xfrm>
              <a:off x="5262047" y="4391562"/>
              <a:ext cx="258856" cy="250451"/>
            </a:xfrm>
            <a:custGeom>
              <a:avLst/>
              <a:gdLst/>
              <a:ahLst/>
              <a:cxnLst/>
              <a:rect l="l" t="t" r="r" b="b"/>
              <a:pathLst>
                <a:path w="293370" h="283845">
                  <a:moveTo>
                    <a:pt x="99161" y="280695"/>
                  </a:moveTo>
                  <a:lnTo>
                    <a:pt x="94589" y="250215"/>
                  </a:lnTo>
                  <a:lnTo>
                    <a:pt x="88493" y="250215"/>
                  </a:lnTo>
                  <a:lnTo>
                    <a:pt x="83921" y="251739"/>
                  </a:lnTo>
                  <a:lnTo>
                    <a:pt x="74777" y="251739"/>
                  </a:lnTo>
                  <a:lnTo>
                    <a:pt x="70205" y="250215"/>
                  </a:lnTo>
                  <a:lnTo>
                    <a:pt x="67157" y="248691"/>
                  </a:lnTo>
                  <a:lnTo>
                    <a:pt x="61061" y="242595"/>
                  </a:lnTo>
                  <a:lnTo>
                    <a:pt x="61061" y="239547"/>
                  </a:lnTo>
                  <a:lnTo>
                    <a:pt x="59436" y="233362"/>
                  </a:lnTo>
                  <a:lnTo>
                    <a:pt x="59436" y="103720"/>
                  </a:lnTo>
                  <a:lnTo>
                    <a:pt x="94589" y="103720"/>
                  </a:lnTo>
                  <a:lnTo>
                    <a:pt x="94589" y="77812"/>
                  </a:lnTo>
                  <a:lnTo>
                    <a:pt x="59436" y="77812"/>
                  </a:lnTo>
                  <a:lnTo>
                    <a:pt x="59436" y="7620"/>
                  </a:lnTo>
                  <a:lnTo>
                    <a:pt x="25908" y="27432"/>
                  </a:lnTo>
                  <a:lnTo>
                    <a:pt x="25908" y="77812"/>
                  </a:lnTo>
                  <a:lnTo>
                    <a:pt x="0" y="77812"/>
                  </a:lnTo>
                  <a:lnTo>
                    <a:pt x="0" y="103720"/>
                  </a:lnTo>
                  <a:lnTo>
                    <a:pt x="25908" y="103720"/>
                  </a:lnTo>
                  <a:lnTo>
                    <a:pt x="25908" y="221170"/>
                  </a:lnTo>
                  <a:lnTo>
                    <a:pt x="26200" y="234937"/>
                  </a:lnTo>
                  <a:lnTo>
                    <a:pt x="27051" y="246405"/>
                  </a:lnTo>
                  <a:lnTo>
                    <a:pt x="28486" y="255549"/>
                  </a:lnTo>
                  <a:lnTo>
                    <a:pt x="30480" y="262407"/>
                  </a:lnTo>
                  <a:lnTo>
                    <a:pt x="32004" y="268503"/>
                  </a:lnTo>
                  <a:lnTo>
                    <a:pt x="73253" y="283743"/>
                  </a:lnTo>
                  <a:lnTo>
                    <a:pt x="79235" y="283489"/>
                  </a:lnTo>
                  <a:lnTo>
                    <a:pt x="85636" y="282790"/>
                  </a:lnTo>
                  <a:lnTo>
                    <a:pt x="99161" y="280695"/>
                  </a:lnTo>
                  <a:close/>
                </a:path>
                <a:path w="293370" h="283845">
                  <a:moveTo>
                    <a:pt x="292900" y="152488"/>
                  </a:moveTo>
                  <a:lnTo>
                    <a:pt x="286804" y="106768"/>
                  </a:lnTo>
                  <a:lnTo>
                    <a:pt x="253771" y="78397"/>
                  </a:lnTo>
                  <a:lnTo>
                    <a:pt x="222707" y="73240"/>
                  </a:lnTo>
                  <a:lnTo>
                    <a:pt x="205270" y="74955"/>
                  </a:lnTo>
                  <a:lnTo>
                    <a:pt x="189547" y="80098"/>
                  </a:lnTo>
                  <a:lnTo>
                    <a:pt x="175514" y="88671"/>
                  </a:lnTo>
                  <a:lnTo>
                    <a:pt x="163169" y="100672"/>
                  </a:lnTo>
                  <a:lnTo>
                    <a:pt x="163169" y="0"/>
                  </a:lnTo>
                  <a:lnTo>
                    <a:pt x="128117" y="0"/>
                  </a:lnTo>
                  <a:lnTo>
                    <a:pt x="128117" y="280695"/>
                  </a:lnTo>
                  <a:lnTo>
                    <a:pt x="163169" y="280695"/>
                  </a:lnTo>
                  <a:lnTo>
                    <a:pt x="163169" y="169354"/>
                  </a:lnTo>
                  <a:lnTo>
                    <a:pt x="163461" y="158445"/>
                  </a:lnTo>
                  <a:lnTo>
                    <a:pt x="176034" y="120307"/>
                  </a:lnTo>
                  <a:lnTo>
                    <a:pt x="216611" y="102196"/>
                  </a:lnTo>
                  <a:lnTo>
                    <a:pt x="226301" y="103035"/>
                  </a:lnTo>
                  <a:lnTo>
                    <a:pt x="256044" y="129451"/>
                  </a:lnTo>
                  <a:lnTo>
                    <a:pt x="259283" y="152488"/>
                  </a:lnTo>
                  <a:lnTo>
                    <a:pt x="259283" y="280695"/>
                  </a:lnTo>
                  <a:lnTo>
                    <a:pt x="292900" y="280695"/>
                  </a:lnTo>
                  <a:lnTo>
                    <a:pt x="292900" y="152488"/>
                  </a:lnTo>
                  <a:close/>
                </a:path>
              </a:pathLst>
            </a:custGeom>
            <a:solidFill>
              <a:srgbClr val="000000"/>
            </a:solidFill>
          </p:spPr>
          <p:txBody>
            <a:bodyPr wrap="square" lIns="0" tIns="0" rIns="0" bIns="0" rtlCol="0"/>
            <a:lstStyle/>
            <a:p>
              <a:endParaRPr/>
            </a:p>
          </p:txBody>
        </p:sp>
        <p:pic>
          <p:nvPicPr>
            <p:cNvPr id="212" name="object 212"/>
            <p:cNvPicPr/>
            <p:nvPr/>
          </p:nvPicPr>
          <p:blipFill>
            <a:blip r:embed="rId101"/>
            <a:stretch>
              <a:fillRect/>
            </a:stretch>
          </p:blipFill>
          <p:spPr>
            <a:xfrm>
              <a:off x="5556800" y="4456187"/>
              <a:ext cx="165566" cy="187082"/>
            </a:xfrm>
            <a:prstGeom prst="rect">
              <a:avLst/>
            </a:prstGeom>
          </p:spPr>
        </p:pic>
      </p:grpSp>
      <p:grpSp>
        <p:nvGrpSpPr>
          <p:cNvPr id="213" name="object 213"/>
          <p:cNvGrpSpPr/>
          <p:nvPr/>
        </p:nvGrpSpPr>
        <p:grpSpPr>
          <a:xfrm>
            <a:off x="6156052" y="4391810"/>
            <a:ext cx="1570627" cy="316566"/>
            <a:chOff x="6003651" y="4391809"/>
            <a:chExt cx="1570627" cy="316566"/>
          </a:xfrm>
        </p:grpSpPr>
        <p:sp>
          <p:nvSpPr>
            <p:cNvPr id="214" name="object 214"/>
            <p:cNvSpPr/>
            <p:nvPr/>
          </p:nvSpPr>
          <p:spPr>
            <a:xfrm>
              <a:off x="6003651" y="4391809"/>
              <a:ext cx="222437" cy="316566"/>
            </a:xfrm>
            <a:custGeom>
              <a:avLst/>
              <a:gdLst/>
              <a:ahLst/>
              <a:cxnLst/>
              <a:rect l="l" t="t" r="r" b="b"/>
              <a:pathLst>
                <a:path w="252095" h="358775">
                  <a:moveTo>
                    <a:pt x="175361" y="176695"/>
                  </a:moveTo>
                  <a:lnTo>
                    <a:pt x="169570" y="136105"/>
                  </a:lnTo>
                  <a:lnTo>
                    <a:pt x="150380" y="100393"/>
                  </a:lnTo>
                  <a:lnTo>
                    <a:pt x="144551" y="94107"/>
                  </a:lnTo>
                  <a:lnTo>
                    <a:pt x="140309" y="90538"/>
                  </a:lnTo>
                  <a:lnTo>
                    <a:pt x="140309" y="176695"/>
                  </a:lnTo>
                  <a:lnTo>
                    <a:pt x="139192" y="195859"/>
                  </a:lnTo>
                  <a:lnTo>
                    <a:pt x="123545" y="237744"/>
                  </a:lnTo>
                  <a:lnTo>
                    <a:pt x="85445" y="256032"/>
                  </a:lnTo>
                  <a:lnTo>
                    <a:pt x="74269" y="254889"/>
                  </a:lnTo>
                  <a:lnTo>
                    <a:pt x="38849" y="227152"/>
                  </a:lnTo>
                  <a:lnTo>
                    <a:pt x="30480" y="179743"/>
                  </a:lnTo>
                  <a:lnTo>
                    <a:pt x="31610" y="161404"/>
                  </a:lnTo>
                  <a:lnTo>
                    <a:pt x="47244" y="120205"/>
                  </a:lnTo>
                  <a:lnTo>
                    <a:pt x="86969" y="100393"/>
                  </a:lnTo>
                  <a:lnTo>
                    <a:pt x="97205" y="101536"/>
                  </a:lnTo>
                  <a:lnTo>
                    <a:pt x="131953" y="129882"/>
                  </a:lnTo>
                  <a:lnTo>
                    <a:pt x="140309" y="176695"/>
                  </a:lnTo>
                  <a:lnTo>
                    <a:pt x="140309" y="90538"/>
                  </a:lnTo>
                  <a:lnTo>
                    <a:pt x="102298" y="73825"/>
                  </a:lnTo>
                  <a:lnTo>
                    <a:pt x="90017" y="72961"/>
                  </a:lnTo>
                  <a:lnTo>
                    <a:pt x="80264" y="73520"/>
                  </a:lnTo>
                  <a:lnTo>
                    <a:pt x="42291" y="89725"/>
                  </a:lnTo>
                  <a:lnTo>
                    <a:pt x="30480" y="103441"/>
                  </a:lnTo>
                  <a:lnTo>
                    <a:pt x="30480" y="77533"/>
                  </a:lnTo>
                  <a:lnTo>
                    <a:pt x="0" y="77533"/>
                  </a:lnTo>
                  <a:lnTo>
                    <a:pt x="0" y="358241"/>
                  </a:lnTo>
                  <a:lnTo>
                    <a:pt x="33528" y="358241"/>
                  </a:lnTo>
                  <a:lnTo>
                    <a:pt x="33528" y="259080"/>
                  </a:lnTo>
                  <a:lnTo>
                    <a:pt x="38392" y="264515"/>
                  </a:lnTo>
                  <a:lnTo>
                    <a:pt x="78981" y="284441"/>
                  </a:lnTo>
                  <a:lnTo>
                    <a:pt x="86969" y="284988"/>
                  </a:lnTo>
                  <a:lnTo>
                    <a:pt x="98374" y="284137"/>
                  </a:lnTo>
                  <a:lnTo>
                    <a:pt x="141757" y="263817"/>
                  </a:lnTo>
                  <a:lnTo>
                    <a:pt x="146646" y="259080"/>
                  </a:lnTo>
                  <a:lnTo>
                    <a:pt x="149796" y="256032"/>
                  </a:lnTo>
                  <a:lnTo>
                    <a:pt x="169570" y="220205"/>
                  </a:lnTo>
                  <a:lnTo>
                    <a:pt x="174764" y="192151"/>
                  </a:lnTo>
                  <a:lnTo>
                    <a:pt x="175361" y="176695"/>
                  </a:lnTo>
                  <a:close/>
                </a:path>
                <a:path w="252095" h="358775">
                  <a:moveTo>
                    <a:pt x="251472" y="0"/>
                  </a:moveTo>
                  <a:lnTo>
                    <a:pt x="216420" y="0"/>
                  </a:lnTo>
                  <a:lnTo>
                    <a:pt x="216420" y="280416"/>
                  </a:lnTo>
                  <a:lnTo>
                    <a:pt x="251472" y="280416"/>
                  </a:lnTo>
                  <a:lnTo>
                    <a:pt x="251472" y="0"/>
                  </a:lnTo>
                  <a:close/>
                </a:path>
              </a:pathLst>
            </a:custGeom>
            <a:solidFill>
              <a:srgbClr val="000000"/>
            </a:solidFill>
          </p:spPr>
          <p:txBody>
            <a:bodyPr wrap="square" lIns="0" tIns="0" rIns="0" bIns="0" rtlCol="0"/>
            <a:lstStyle/>
            <a:p>
              <a:endParaRPr/>
            </a:p>
          </p:txBody>
        </p:sp>
        <p:pic>
          <p:nvPicPr>
            <p:cNvPr id="215" name="object 215"/>
            <p:cNvPicPr/>
            <p:nvPr/>
          </p:nvPicPr>
          <p:blipFill>
            <a:blip r:embed="rId102"/>
            <a:stretch>
              <a:fillRect/>
            </a:stretch>
          </p:blipFill>
          <p:spPr>
            <a:xfrm>
              <a:off x="6262099" y="4456187"/>
              <a:ext cx="165483" cy="187082"/>
            </a:xfrm>
            <a:prstGeom prst="rect">
              <a:avLst/>
            </a:prstGeom>
          </p:spPr>
        </p:pic>
        <p:pic>
          <p:nvPicPr>
            <p:cNvPr id="216" name="object 216"/>
            <p:cNvPicPr/>
            <p:nvPr/>
          </p:nvPicPr>
          <p:blipFill>
            <a:blip r:embed="rId103"/>
            <a:stretch>
              <a:fillRect/>
            </a:stretch>
          </p:blipFill>
          <p:spPr>
            <a:xfrm>
              <a:off x="6455905" y="4456187"/>
              <a:ext cx="337773" cy="187082"/>
            </a:xfrm>
            <a:prstGeom prst="rect">
              <a:avLst/>
            </a:prstGeom>
          </p:spPr>
        </p:pic>
        <p:sp>
          <p:nvSpPr>
            <p:cNvPr id="217" name="object 217"/>
            <p:cNvSpPr/>
            <p:nvPr/>
          </p:nvSpPr>
          <p:spPr>
            <a:xfrm>
              <a:off x="6831413" y="4456187"/>
              <a:ext cx="242607" cy="183216"/>
            </a:xfrm>
            <a:custGeom>
              <a:avLst/>
              <a:gdLst/>
              <a:ahLst/>
              <a:cxnLst/>
              <a:rect l="l" t="t" r="r" b="b"/>
              <a:pathLst>
                <a:path w="274954" h="207645">
                  <a:moveTo>
                    <a:pt x="274510" y="207454"/>
                  </a:moveTo>
                  <a:lnTo>
                    <a:pt x="239458" y="207454"/>
                  </a:lnTo>
                  <a:lnTo>
                    <a:pt x="239410" y="69794"/>
                  </a:lnTo>
                  <a:lnTo>
                    <a:pt x="239077" y="61912"/>
                  </a:lnTo>
                  <a:lnTo>
                    <a:pt x="238172" y="55459"/>
                  </a:lnTo>
                  <a:lnTo>
                    <a:pt x="236410" y="50292"/>
                  </a:lnTo>
                  <a:lnTo>
                    <a:pt x="234886" y="44196"/>
                  </a:lnTo>
                  <a:lnTo>
                    <a:pt x="230314" y="39624"/>
                  </a:lnTo>
                  <a:lnTo>
                    <a:pt x="224218" y="35052"/>
                  </a:lnTo>
                  <a:lnTo>
                    <a:pt x="212026" y="28956"/>
                  </a:lnTo>
                  <a:lnTo>
                    <a:pt x="204311" y="28956"/>
                  </a:lnTo>
                  <a:lnTo>
                    <a:pt x="167735" y="44196"/>
                  </a:lnTo>
                  <a:lnTo>
                    <a:pt x="154019" y="90011"/>
                  </a:lnTo>
                  <a:lnTo>
                    <a:pt x="154019" y="207454"/>
                  </a:lnTo>
                  <a:lnTo>
                    <a:pt x="120491" y="207454"/>
                  </a:lnTo>
                  <a:lnTo>
                    <a:pt x="120491" y="76200"/>
                  </a:lnTo>
                  <a:lnTo>
                    <a:pt x="119919" y="64722"/>
                  </a:lnTo>
                  <a:lnTo>
                    <a:pt x="99869" y="32194"/>
                  </a:lnTo>
                  <a:lnTo>
                    <a:pt x="83820" y="28956"/>
                  </a:lnTo>
                  <a:lnTo>
                    <a:pt x="76962" y="29503"/>
                  </a:lnTo>
                  <a:lnTo>
                    <a:pt x="42457" y="52863"/>
                  </a:lnTo>
                  <a:lnTo>
                    <a:pt x="33528" y="102203"/>
                  </a:lnTo>
                  <a:lnTo>
                    <a:pt x="33528" y="207454"/>
                  </a:lnTo>
                  <a:lnTo>
                    <a:pt x="0" y="207454"/>
                  </a:lnTo>
                  <a:lnTo>
                    <a:pt x="0" y="4572"/>
                  </a:lnTo>
                  <a:lnTo>
                    <a:pt x="30480" y="4572"/>
                  </a:lnTo>
                  <a:lnTo>
                    <a:pt x="30480" y="33528"/>
                  </a:lnTo>
                  <a:lnTo>
                    <a:pt x="35361" y="26074"/>
                  </a:lnTo>
                  <a:lnTo>
                    <a:pt x="72009" y="2286"/>
                  </a:lnTo>
                  <a:lnTo>
                    <a:pt x="91439" y="0"/>
                  </a:lnTo>
                  <a:lnTo>
                    <a:pt x="102353" y="571"/>
                  </a:lnTo>
                  <a:lnTo>
                    <a:pt x="140493" y="20383"/>
                  </a:lnTo>
                  <a:lnTo>
                    <a:pt x="149447" y="35052"/>
                  </a:lnTo>
                  <a:lnTo>
                    <a:pt x="161997" y="19931"/>
                  </a:lnTo>
                  <a:lnTo>
                    <a:pt x="176700" y="8953"/>
                  </a:lnTo>
                  <a:lnTo>
                    <a:pt x="193421" y="2262"/>
                  </a:lnTo>
                  <a:lnTo>
                    <a:pt x="212026" y="0"/>
                  </a:lnTo>
                  <a:lnTo>
                    <a:pt x="226028" y="1119"/>
                  </a:lnTo>
                  <a:lnTo>
                    <a:pt x="264866" y="25931"/>
                  </a:lnTo>
                  <a:lnTo>
                    <a:pt x="274510" y="68580"/>
                  </a:lnTo>
                  <a:lnTo>
                    <a:pt x="274510" y="207454"/>
                  </a:lnTo>
                  <a:close/>
                </a:path>
              </a:pathLst>
            </a:custGeom>
            <a:solidFill>
              <a:srgbClr val="000000"/>
            </a:solidFill>
          </p:spPr>
          <p:txBody>
            <a:bodyPr wrap="square" lIns="0" tIns="0" rIns="0" bIns="0" rtlCol="0"/>
            <a:lstStyle/>
            <a:p>
              <a:endParaRPr/>
            </a:p>
          </p:txBody>
        </p:sp>
        <p:pic>
          <p:nvPicPr>
            <p:cNvPr id="218" name="object 218"/>
            <p:cNvPicPr/>
            <p:nvPr/>
          </p:nvPicPr>
          <p:blipFill>
            <a:blip r:embed="rId104"/>
            <a:stretch>
              <a:fillRect/>
            </a:stretch>
          </p:blipFill>
          <p:spPr>
            <a:xfrm>
              <a:off x="7108592" y="4456186"/>
              <a:ext cx="164222" cy="187082"/>
            </a:xfrm>
            <a:prstGeom prst="rect">
              <a:avLst/>
            </a:prstGeom>
          </p:spPr>
        </p:pic>
        <p:pic>
          <p:nvPicPr>
            <p:cNvPr id="219" name="object 219"/>
            <p:cNvPicPr/>
            <p:nvPr/>
          </p:nvPicPr>
          <p:blipFill>
            <a:blip r:embed="rId105"/>
            <a:stretch>
              <a:fillRect/>
            </a:stretch>
          </p:blipFill>
          <p:spPr>
            <a:xfrm>
              <a:off x="7310549" y="4456187"/>
              <a:ext cx="145312" cy="183048"/>
            </a:xfrm>
            <a:prstGeom prst="rect">
              <a:avLst/>
            </a:prstGeom>
          </p:spPr>
        </p:pic>
        <p:sp>
          <p:nvSpPr>
            <p:cNvPr id="220" name="object 220"/>
            <p:cNvSpPr/>
            <p:nvPr/>
          </p:nvSpPr>
          <p:spPr>
            <a:xfrm>
              <a:off x="7486872" y="4398280"/>
              <a:ext cx="87406" cy="243728"/>
            </a:xfrm>
            <a:custGeom>
              <a:avLst/>
              <a:gdLst/>
              <a:ahLst/>
              <a:cxnLst/>
              <a:rect l="l" t="t" r="r" b="b"/>
              <a:pathLst>
                <a:path w="99059" h="276225">
                  <a:moveTo>
                    <a:pt x="73152" y="276129"/>
                  </a:moveTo>
                  <a:lnTo>
                    <a:pt x="32004" y="260889"/>
                  </a:lnTo>
                  <a:lnTo>
                    <a:pt x="24384" y="213550"/>
                  </a:lnTo>
                  <a:lnTo>
                    <a:pt x="24384" y="96107"/>
                  </a:lnTo>
                  <a:lnTo>
                    <a:pt x="0" y="96107"/>
                  </a:lnTo>
                  <a:lnTo>
                    <a:pt x="0" y="70199"/>
                  </a:lnTo>
                  <a:lnTo>
                    <a:pt x="24384" y="70199"/>
                  </a:lnTo>
                  <a:lnTo>
                    <a:pt x="24384" y="19811"/>
                  </a:lnTo>
                  <a:lnTo>
                    <a:pt x="59436" y="0"/>
                  </a:lnTo>
                  <a:lnTo>
                    <a:pt x="59436" y="70199"/>
                  </a:lnTo>
                  <a:lnTo>
                    <a:pt x="92964" y="70199"/>
                  </a:lnTo>
                  <a:lnTo>
                    <a:pt x="92964" y="96107"/>
                  </a:lnTo>
                  <a:lnTo>
                    <a:pt x="59436" y="96107"/>
                  </a:lnTo>
                  <a:lnTo>
                    <a:pt x="59436" y="231933"/>
                  </a:lnTo>
                  <a:lnTo>
                    <a:pt x="60960" y="234981"/>
                  </a:lnTo>
                  <a:lnTo>
                    <a:pt x="62484" y="236505"/>
                  </a:lnTo>
                  <a:lnTo>
                    <a:pt x="64008" y="239553"/>
                  </a:lnTo>
                  <a:lnTo>
                    <a:pt x="73152" y="244125"/>
                  </a:lnTo>
                  <a:lnTo>
                    <a:pt x="82296" y="244125"/>
                  </a:lnTo>
                  <a:lnTo>
                    <a:pt x="86868" y="242601"/>
                  </a:lnTo>
                  <a:lnTo>
                    <a:pt x="92964" y="242601"/>
                  </a:lnTo>
                  <a:lnTo>
                    <a:pt x="99060" y="273081"/>
                  </a:lnTo>
                  <a:lnTo>
                    <a:pt x="84963" y="275177"/>
                  </a:lnTo>
                  <a:lnTo>
                    <a:pt x="78914" y="275867"/>
                  </a:lnTo>
                  <a:lnTo>
                    <a:pt x="73152" y="276129"/>
                  </a:lnTo>
                  <a:close/>
                </a:path>
              </a:pathLst>
            </a:custGeom>
            <a:solidFill>
              <a:srgbClr val="000000"/>
            </a:solidFill>
          </p:spPr>
          <p:txBody>
            <a:bodyPr wrap="square" lIns="0" tIns="0" rIns="0" bIns="0" rtlCol="0"/>
            <a:lstStyle/>
            <a:p>
              <a:endParaRPr/>
            </a:p>
          </p:txBody>
        </p:sp>
      </p:grpSp>
      <p:grpSp>
        <p:nvGrpSpPr>
          <p:cNvPr id="221" name="object 221"/>
          <p:cNvGrpSpPr/>
          <p:nvPr/>
        </p:nvGrpSpPr>
        <p:grpSpPr>
          <a:xfrm>
            <a:off x="7985113" y="4387524"/>
            <a:ext cx="288384" cy="255745"/>
            <a:chOff x="7832714" y="4387523"/>
            <a:chExt cx="288384" cy="255745"/>
          </a:xfrm>
        </p:grpSpPr>
        <p:pic>
          <p:nvPicPr>
            <p:cNvPr id="222" name="object 222"/>
            <p:cNvPicPr/>
            <p:nvPr/>
          </p:nvPicPr>
          <p:blipFill>
            <a:blip r:embed="rId106"/>
            <a:stretch>
              <a:fillRect/>
            </a:stretch>
          </p:blipFill>
          <p:spPr>
            <a:xfrm>
              <a:off x="7832714" y="4456186"/>
              <a:ext cx="166911" cy="187082"/>
            </a:xfrm>
            <a:prstGeom prst="rect">
              <a:avLst/>
            </a:prstGeom>
          </p:spPr>
        </p:pic>
        <p:sp>
          <p:nvSpPr>
            <p:cNvPr id="223" name="object 223"/>
            <p:cNvSpPr/>
            <p:nvPr/>
          </p:nvSpPr>
          <p:spPr>
            <a:xfrm>
              <a:off x="8015763" y="4387523"/>
              <a:ext cx="105335" cy="252132"/>
            </a:xfrm>
            <a:custGeom>
              <a:avLst/>
              <a:gdLst/>
              <a:ahLst/>
              <a:cxnLst/>
              <a:rect l="l" t="t" r="r" b="b"/>
              <a:pathLst>
                <a:path w="119379" h="285750">
                  <a:moveTo>
                    <a:pt x="64103" y="285273"/>
                  </a:moveTo>
                  <a:lnTo>
                    <a:pt x="30479" y="285273"/>
                  </a:lnTo>
                  <a:lnTo>
                    <a:pt x="30479" y="108299"/>
                  </a:lnTo>
                  <a:lnTo>
                    <a:pt x="0" y="108299"/>
                  </a:lnTo>
                  <a:lnTo>
                    <a:pt x="0" y="82391"/>
                  </a:lnTo>
                  <a:lnTo>
                    <a:pt x="30479" y="82391"/>
                  </a:lnTo>
                  <a:lnTo>
                    <a:pt x="30479" y="60960"/>
                  </a:lnTo>
                  <a:lnTo>
                    <a:pt x="41005" y="18097"/>
                  </a:lnTo>
                  <a:lnTo>
                    <a:pt x="76128" y="571"/>
                  </a:lnTo>
                  <a:lnTo>
                    <a:pt x="86963" y="0"/>
                  </a:lnTo>
                  <a:lnTo>
                    <a:pt x="94106" y="285"/>
                  </a:lnTo>
                  <a:lnTo>
                    <a:pt x="101822" y="1143"/>
                  </a:lnTo>
                  <a:lnTo>
                    <a:pt x="110108" y="2571"/>
                  </a:lnTo>
                  <a:lnTo>
                    <a:pt x="118967" y="4572"/>
                  </a:lnTo>
                  <a:lnTo>
                    <a:pt x="114395" y="33528"/>
                  </a:lnTo>
                  <a:lnTo>
                    <a:pt x="106775" y="32004"/>
                  </a:lnTo>
                  <a:lnTo>
                    <a:pt x="82391" y="32004"/>
                  </a:lnTo>
                  <a:lnTo>
                    <a:pt x="64103" y="64008"/>
                  </a:lnTo>
                  <a:lnTo>
                    <a:pt x="64103" y="82391"/>
                  </a:lnTo>
                  <a:lnTo>
                    <a:pt x="103727" y="82391"/>
                  </a:lnTo>
                  <a:lnTo>
                    <a:pt x="103727" y="108299"/>
                  </a:lnTo>
                  <a:lnTo>
                    <a:pt x="64103" y="108299"/>
                  </a:lnTo>
                  <a:lnTo>
                    <a:pt x="64103" y="285273"/>
                  </a:lnTo>
                  <a:close/>
                </a:path>
              </a:pathLst>
            </a:custGeom>
            <a:solidFill>
              <a:srgbClr val="000000"/>
            </a:solidFill>
          </p:spPr>
          <p:txBody>
            <a:bodyPr wrap="square" lIns="0" tIns="0" rIns="0" bIns="0" rtlCol="0"/>
            <a:lstStyle/>
            <a:p>
              <a:endParaRPr/>
            </a:p>
          </p:txBody>
        </p:sp>
      </p:grpSp>
      <p:grpSp>
        <p:nvGrpSpPr>
          <p:cNvPr id="224" name="object 224"/>
          <p:cNvGrpSpPr/>
          <p:nvPr/>
        </p:nvGrpSpPr>
        <p:grpSpPr>
          <a:xfrm>
            <a:off x="977014" y="4806158"/>
            <a:ext cx="885685" cy="251784"/>
            <a:chOff x="824612" y="4806158"/>
            <a:chExt cx="885685" cy="251784"/>
          </a:xfrm>
        </p:grpSpPr>
        <p:pic>
          <p:nvPicPr>
            <p:cNvPr id="225" name="object 225"/>
            <p:cNvPicPr/>
            <p:nvPr/>
          </p:nvPicPr>
          <p:blipFill>
            <a:blip r:embed="rId107"/>
            <a:stretch>
              <a:fillRect/>
            </a:stretch>
          </p:blipFill>
          <p:spPr>
            <a:xfrm>
              <a:off x="824612" y="4870777"/>
              <a:ext cx="337856" cy="187166"/>
            </a:xfrm>
            <a:prstGeom prst="rect">
              <a:avLst/>
            </a:prstGeom>
          </p:spPr>
        </p:pic>
        <p:pic>
          <p:nvPicPr>
            <p:cNvPr id="226" name="object 226"/>
            <p:cNvPicPr/>
            <p:nvPr/>
          </p:nvPicPr>
          <p:blipFill>
            <a:blip r:embed="rId108"/>
            <a:stretch>
              <a:fillRect/>
            </a:stretch>
          </p:blipFill>
          <p:spPr>
            <a:xfrm>
              <a:off x="1198777" y="4870776"/>
              <a:ext cx="145312" cy="183131"/>
            </a:xfrm>
            <a:prstGeom prst="rect">
              <a:avLst/>
            </a:prstGeom>
          </p:spPr>
        </p:pic>
        <p:sp>
          <p:nvSpPr>
            <p:cNvPr id="227" name="object 227"/>
            <p:cNvSpPr/>
            <p:nvPr/>
          </p:nvSpPr>
          <p:spPr>
            <a:xfrm>
              <a:off x="1375101" y="4811525"/>
              <a:ext cx="86285" cy="245409"/>
            </a:xfrm>
            <a:custGeom>
              <a:avLst/>
              <a:gdLst/>
              <a:ahLst/>
              <a:cxnLst/>
              <a:rect l="l" t="t" r="r" b="b"/>
              <a:pathLst>
                <a:path w="97789" h="278129">
                  <a:moveTo>
                    <a:pt x="71628" y="277748"/>
                  </a:moveTo>
                  <a:lnTo>
                    <a:pt x="32004" y="262508"/>
                  </a:lnTo>
                  <a:lnTo>
                    <a:pt x="24384" y="215169"/>
                  </a:lnTo>
                  <a:lnTo>
                    <a:pt x="24384" y="97726"/>
                  </a:lnTo>
                  <a:lnTo>
                    <a:pt x="0" y="97726"/>
                  </a:lnTo>
                  <a:lnTo>
                    <a:pt x="0" y="71723"/>
                  </a:lnTo>
                  <a:lnTo>
                    <a:pt x="24384" y="71723"/>
                  </a:lnTo>
                  <a:lnTo>
                    <a:pt x="24384" y="21431"/>
                  </a:lnTo>
                  <a:lnTo>
                    <a:pt x="57912" y="0"/>
                  </a:lnTo>
                  <a:lnTo>
                    <a:pt x="57912" y="71723"/>
                  </a:lnTo>
                  <a:lnTo>
                    <a:pt x="93059" y="71723"/>
                  </a:lnTo>
                  <a:lnTo>
                    <a:pt x="93059" y="97726"/>
                  </a:lnTo>
                  <a:lnTo>
                    <a:pt x="57912" y="97726"/>
                  </a:lnTo>
                  <a:lnTo>
                    <a:pt x="57912" y="227361"/>
                  </a:lnTo>
                  <a:lnTo>
                    <a:pt x="59436" y="233457"/>
                  </a:lnTo>
                  <a:lnTo>
                    <a:pt x="60960" y="236505"/>
                  </a:lnTo>
                  <a:lnTo>
                    <a:pt x="60960" y="238029"/>
                  </a:lnTo>
                  <a:lnTo>
                    <a:pt x="64008" y="241077"/>
                  </a:lnTo>
                  <a:lnTo>
                    <a:pt x="67056" y="242601"/>
                  </a:lnTo>
                  <a:lnTo>
                    <a:pt x="68580" y="244125"/>
                  </a:lnTo>
                  <a:lnTo>
                    <a:pt x="73152" y="245649"/>
                  </a:lnTo>
                  <a:lnTo>
                    <a:pt x="82391" y="245649"/>
                  </a:lnTo>
                  <a:lnTo>
                    <a:pt x="86963" y="244125"/>
                  </a:lnTo>
                  <a:lnTo>
                    <a:pt x="93059" y="244125"/>
                  </a:lnTo>
                  <a:lnTo>
                    <a:pt x="97631" y="274700"/>
                  </a:lnTo>
                  <a:lnTo>
                    <a:pt x="84058" y="276796"/>
                  </a:lnTo>
                  <a:lnTo>
                    <a:pt x="77619" y="277487"/>
                  </a:lnTo>
                  <a:lnTo>
                    <a:pt x="71628" y="277748"/>
                  </a:lnTo>
                  <a:close/>
                </a:path>
              </a:pathLst>
            </a:custGeom>
            <a:solidFill>
              <a:srgbClr val="000000"/>
            </a:solidFill>
          </p:spPr>
          <p:txBody>
            <a:bodyPr wrap="square" lIns="0" tIns="0" rIns="0" bIns="0" rtlCol="0"/>
            <a:lstStyle/>
            <a:p>
              <a:endParaRPr/>
            </a:p>
          </p:txBody>
        </p:sp>
        <p:pic>
          <p:nvPicPr>
            <p:cNvPr id="228" name="object 228"/>
            <p:cNvPicPr/>
            <p:nvPr/>
          </p:nvPicPr>
          <p:blipFill>
            <a:blip r:embed="rId109"/>
            <a:stretch>
              <a:fillRect/>
            </a:stretch>
          </p:blipFill>
          <p:spPr>
            <a:xfrm>
              <a:off x="1477383" y="4870776"/>
              <a:ext cx="164222" cy="187166"/>
            </a:xfrm>
            <a:prstGeom prst="rect">
              <a:avLst/>
            </a:prstGeom>
          </p:spPr>
        </p:pic>
        <p:sp>
          <p:nvSpPr>
            <p:cNvPr id="229" name="object 229"/>
            <p:cNvSpPr/>
            <p:nvPr/>
          </p:nvSpPr>
          <p:spPr>
            <a:xfrm>
              <a:off x="1680601" y="4806158"/>
              <a:ext cx="29696" cy="248210"/>
            </a:xfrm>
            <a:custGeom>
              <a:avLst/>
              <a:gdLst/>
              <a:ahLst/>
              <a:cxnLst/>
              <a:rect l="l" t="t" r="r" b="b"/>
              <a:pathLst>
                <a:path w="33655" h="281304">
                  <a:moveTo>
                    <a:pt x="33528" y="77812"/>
                  </a:moveTo>
                  <a:lnTo>
                    <a:pt x="0" y="77812"/>
                  </a:lnTo>
                  <a:lnTo>
                    <a:pt x="0" y="280797"/>
                  </a:lnTo>
                  <a:lnTo>
                    <a:pt x="33528" y="280797"/>
                  </a:lnTo>
                  <a:lnTo>
                    <a:pt x="33528" y="77812"/>
                  </a:lnTo>
                  <a:close/>
                </a:path>
                <a:path w="33655" h="281304">
                  <a:moveTo>
                    <a:pt x="33528" y="0"/>
                  </a:moveTo>
                  <a:lnTo>
                    <a:pt x="0" y="0"/>
                  </a:lnTo>
                  <a:lnTo>
                    <a:pt x="0" y="39712"/>
                  </a:lnTo>
                  <a:lnTo>
                    <a:pt x="33528" y="39712"/>
                  </a:lnTo>
                  <a:lnTo>
                    <a:pt x="33528" y="0"/>
                  </a:lnTo>
                  <a:close/>
                </a:path>
              </a:pathLst>
            </a:custGeom>
            <a:solidFill>
              <a:srgbClr val="000000"/>
            </a:solidFill>
          </p:spPr>
          <p:txBody>
            <a:bodyPr wrap="square" lIns="0" tIns="0" rIns="0" bIns="0" rtlCol="0"/>
            <a:lstStyle/>
            <a:p>
              <a:endParaRPr/>
            </a:p>
          </p:txBody>
        </p:sp>
      </p:grpSp>
      <p:grpSp>
        <p:nvGrpSpPr>
          <p:cNvPr id="230" name="object 230"/>
          <p:cNvGrpSpPr/>
          <p:nvPr/>
        </p:nvGrpSpPr>
        <p:grpSpPr>
          <a:xfrm>
            <a:off x="1909734" y="4870777"/>
            <a:ext cx="635289" cy="187166"/>
            <a:chOff x="1757334" y="4870776"/>
            <a:chExt cx="635289" cy="187166"/>
          </a:xfrm>
        </p:grpSpPr>
        <p:pic>
          <p:nvPicPr>
            <p:cNvPr id="231" name="object 231"/>
            <p:cNvPicPr/>
            <p:nvPr/>
          </p:nvPicPr>
          <p:blipFill>
            <a:blip r:embed="rId110"/>
            <a:stretch>
              <a:fillRect/>
            </a:stretch>
          </p:blipFill>
          <p:spPr>
            <a:xfrm>
              <a:off x="1757334" y="4870777"/>
              <a:ext cx="145312" cy="183131"/>
            </a:xfrm>
            <a:prstGeom prst="rect">
              <a:avLst/>
            </a:prstGeom>
          </p:spPr>
        </p:pic>
        <p:pic>
          <p:nvPicPr>
            <p:cNvPr id="232" name="object 232"/>
            <p:cNvPicPr/>
            <p:nvPr/>
          </p:nvPicPr>
          <p:blipFill>
            <a:blip r:embed="rId111"/>
            <a:stretch>
              <a:fillRect/>
            </a:stretch>
          </p:blipFill>
          <p:spPr>
            <a:xfrm>
              <a:off x="1939038" y="4870777"/>
              <a:ext cx="164138" cy="187166"/>
            </a:xfrm>
            <a:prstGeom prst="rect">
              <a:avLst/>
            </a:prstGeom>
          </p:spPr>
        </p:pic>
        <p:pic>
          <p:nvPicPr>
            <p:cNvPr id="233" name="object 233"/>
            <p:cNvPicPr/>
            <p:nvPr/>
          </p:nvPicPr>
          <p:blipFill>
            <a:blip r:embed="rId112"/>
            <a:stretch>
              <a:fillRect/>
            </a:stretch>
          </p:blipFill>
          <p:spPr>
            <a:xfrm>
              <a:off x="2140911" y="4870776"/>
              <a:ext cx="251711" cy="187166"/>
            </a:xfrm>
            <a:prstGeom prst="rect">
              <a:avLst/>
            </a:prstGeom>
          </p:spPr>
        </p:pic>
      </p:grpSp>
      <p:sp>
        <p:nvSpPr>
          <p:cNvPr id="234" name="object 234"/>
          <p:cNvSpPr/>
          <p:nvPr/>
        </p:nvSpPr>
        <p:spPr>
          <a:xfrm>
            <a:off x="2591249" y="5018443"/>
            <a:ext cx="35299" cy="35299"/>
          </a:xfrm>
          <a:custGeom>
            <a:avLst/>
            <a:gdLst/>
            <a:ahLst/>
            <a:cxnLst/>
            <a:rect l="l" t="t" r="r" b="b"/>
            <a:pathLst>
              <a:path w="40005" h="40004">
                <a:moveTo>
                  <a:pt x="39624" y="39624"/>
                </a:moveTo>
                <a:lnTo>
                  <a:pt x="0" y="39624"/>
                </a:lnTo>
                <a:lnTo>
                  <a:pt x="0" y="0"/>
                </a:lnTo>
                <a:lnTo>
                  <a:pt x="39624" y="0"/>
                </a:lnTo>
                <a:lnTo>
                  <a:pt x="39624" y="39624"/>
                </a:lnTo>
                <a:close/>
              </a:path>
            </a:pathLst>
          </a:custGeom>
          <a:solidFill>
            <a:srgbClr val="000000"/>
          </a:solidFill>
        </p:spPr>
        <p:txBody>
          <a:bodyPr wrap="square" lIns="0" tIns="0" rIns="0" bIns="0" rtlCol="0"/>
          <a:lstStyle/>
          <a:p>
            <a:endParaRPr/>
          </a:p>
        </p:txBody>
      </p:sp>
      <p:sp>
        <p:nvSpPr>
          <p:cNvPr id="235" name="Slide Number Placeholder 234">
            <a:extLst>
              <a:ext uri="{FF2B5EF4-FFF2-40B4-BE49-F238E27FC236}">
                <a16:creationId xmlns:a16="http://schemas.microsoft.com/office/drawing/2014/main" id="{F34F65BC-569E-6BF0-AF0F-EE0847A10C4E}"/>
              </a:ext>
            </a:extLst>
          </p:cNvPr>
          <p:cNvSpPr>
            <a:spLocks noGrp="1"/>
          </p:cNvSpPr>
          <p:nvPr>
            <p:ph type="sldNum" sz="quarter" idx="7"/>
          </p:nvPr>
        </p:nvSpPr>
        <p:spPr/>
        <p:txBody>
          <a:bodyPr/>
          <a:lstStyle/>
          <a:p>
            <a:fld id="{B6F15528-21DE-4FAA-801E-634DDDAF4B2B}" type="slidenum">
              <a:rPr lang="en-US" smtClean="0"/>
              <a:t>86</a:t>
            </a:fld>
            <a:endParaRPr lang="en-US"/>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0746" y="312307"/>
            <a:ext cx="1370086" cy="307490"/>
            <a:chOff x="438346" y="312307"/>
            <a:chExt cx="1370086" cy="307490"/>
          </a:xfrm>
        </p:grpSpPr>
        <p:sp>
          <p:nvSpPr>
            <p:cNvPr id="3" name="object 3"/>
            <p:cNvSpPr/>
            <p:nvPr/>
          </p:nvSpPr>
          <p:spPr>
            <a:xfrm>
              <a:off x="438346" y="314997"/>
              <a:ext cx="312644" cy="304800"/>
            </a:xfrm>
            <a:custGeom>
              <a:avLst/>
              <a:gdLst/>
              <a:ahLst/>
              <a:cxnLst/>
              <a:rect l="l" t="t" r="r" b="b"/>
              <a:pathLst>
                <a:path w="354330" h="345440">
                  <a:moveTo>
                    <a:pt x="176879" y="344900"/>
                  </a:moveTo>
                  <a:lnTo>
                    <a:pt x="134848" y="341146"/>
                  </a:lnTo>
                  <a:lnTo>
                    <a:pt x="97809" y="329803"/>
                  </a:lnTo>
                  <a:lnTo>
                    <a:pt x="38100" y="283844"/>
                  </a:lnTo>
                  <a:lnTo>
                    <a:pt x="9334" y="231171"/>
                  </a:lnTo>
                  <a:lnTo>
                    <a:pt x="0" y="169354"/>
                  </a:lnTo>
                  <a:lnTo>
                    <a:pt x="3143" y="134192"/>
                  </a:lnTo>
                  <a:lnTo>
                    <a:pt x="28289" y="72404"/>
                  </a:lnTo>
                  <a:lnTo>
                    <a:pt x="76921" y="24726"/>
                  </a:lnTo>
                  <a:lnTo>
                    <a:pt x="138682" y="1372"/>
                  </a:lnTo>
                  <a:lnTo>
                    <a:pt x="173831" y="0"/>
                  </a:lnTo>
                  <a:lnTo>
                    <a:pt x="211916" y="1372"/>
                  </a:lnTo>
                  <a:lnTo>
                    <a:pt x="246126" y="9763"/>
                  </a:lnTo>
                  <a:lnTo>
                    <a:pt x="257481" y="15335"/>
                  </a:lnTo>
                  <a:lnTo>
                    <a:pt x="176879" y="15335"/>
                  </a:lnTo>
                  <a:lnTo>
                    <a:pt x="155448" y="18216"/>
                  </a:lnTo>
                  <a:lnTo>
                    <a:pt x="121158" y="41695"/>
                  </a:lnTo>
                  <a:lnTo>
                    <a:pt x="99417" y="83168"/>
                  </a:lnTo>
                  <a:lnTo>
                    <a:pt x="89654" y="138097"/>
                  </a:lnTo>
                  <a:lnTo>
                    <a:pt x="88554" y="173926"/>
                  </a:lnTo>
                  <a:lnTo>
                    <a:pt x="90249" y="212167"/>
                  </a:lnTo>
                  <a:lnTo>
                    <a:pt x="105203" y="275660"/>
                  </a:lnTo>
                  <a:lnTo>
                    <a:pt x="130373" y="311086"/>
                  </a:lnTo>
                  <a:lnTo>
                    <a:pt x="176879" y="326517"/>
                  </a:lnTo>
                  <a:lnTo>
                    <a:pt x="261136" y="326517"/>
                  </a:lnTo>
                  <a:lnTo>
                    <a:pt x="257365" y="328850"/>
                  </a:lnTo>
                  <a:lnTo>
                    <a:pt x="219845" y="340884"/>
                  </a:lnTo>
                  <a:lnTo>
                    <a:pt x="176879" y="344900"/>
                  </a:lnTo>
                  <a:close/>
                </a:path>
                <a:path w="354330" h="345440">
                  <a:moveTo>
                    <a:pt x="261136" y="326517"/>
                  </a:moveTo>
                  <a:lnTo>
                    <a:pt x="176879" y="326517"/>
                  </a:lnTo>
                  <a:lnTo>
                    <a:pt x="188959" y="325897"/>
                  </a:lnTo>
                  <a:lnTo>
                    <a:pt x="200013" y="323850"/>
                  </a:lnTo>
                  <a:lnTo>
                    <a:pt x="238125" y="293751"/>
                  </a:lnTo>
                  <a:lnTo>
                    <a:pt x="258294" y="245640"/>
                  </a:lnTo>
                  <a:lnTo>
                    <a:pt x="264480" y="201415"/>
                  </a:lnTo>
                  <a:lnTo>
                    <a:pt x="265366" y="173926"/>
                  </a:lnTo>
                  <a:lnTo>
                    <a:pt x="264533" y="143016"/>
                  </a:lnTo>
                  <a:lnTo>
                    <a:pt x="258294" y="93733"/>
                  </a:lnTo>
                  <a:lnTo>
                    <a:pt x="238315" y="47339"/>
                  </a:lnTo>
                  <a:lnTo>
                    <a:pt x="200775" y="18764"/>
                  </a:lnTo>
                  <a:lnTo>
                    <a:pt x="176879" y="15335"/>
                  </a:lnTo>
                  <a:lnTo>
                    <a:pt x="257481" y="15335"/>
                  </a:lnTo>
                  <a:lnTo>
                    <a:pt x="303561" y="45815"/>
                  </a:lnTo>
                  <a:lnTo>
                    <a:pt x="341280" y="101869"/>
                  </a:lnTo>
                  <a:lnTo>
                    <a:pt x="353853" y="169354"/>
                  </a:lnTo>
                  <a:lnTo>
                    <a:pt x="351567" y="200295"/>
                  </a:lnTo>
                  <a:lnTo>
                    <a:pt x="344709" y="229076"/>
                  </a:lnTo>
                  <a:lnTo>
                    <a:pt x="333279" y="255856"/>
                  </a:lnTo>
                  <a:lnTo>
                    <a:pt x="317277" y="280797"/>
                  </a:lnTo>
                  <a:lnTo>
                    <a:pt x="289741" y="308815"/>
                  </a:lnTo>
                  <a:lnTo>
                    <a:pt x="261136" y="326517"/>
                  </a:lnTo>
                  <a:close/>
                </a:path>
              </a:pathLst>
            </a:custGeom>
            <a:solidFill>
              <a:srgbClr val="006633"/>
            </a:solidFill>
          </p:spPr>
          <p:txBody>
            <a:bodyPr wrap="square" lIns="0" tIns="0" rIns="0" bIns="0" rtlCol="0"/>
            <a:lstStyle/>
            <a:p>
              <a:endParaRPr/>
            </a:p>
          </p:txBody>
        </p:sp>
        <p:pic>
          <p:nvPicPr>
            <p:cNvPr id="4" name="object 4"/>
            <p:cNvPicPr/>
            <p:nvPr/>
          </p:nvPicPr>
          <p:blipFill>
            <a:blip r:embed="rId2"/>
            <a:stretch>
              <a:fillRect/>
            </a:stretch>
          </p:blipFill>
          <p:spPr>
            <a:xfrm>
              <a:off x="784187" y="403916"/>
              <a:ext cx="218094" cy="208597"/>
            </a:xfrm>
            <a:prstGeom prst="rect">
              <a:avLst/>
            </a:prstGeom>
          </p:spPr>
        </p:pic>
        <p:sp>
          <p:nvSpPr>
            <p:cNvPr id="5" name="object 5"/>
            <p:cNvSpPr/>
            <p:nvPr/>
          </p:nvSpPr>
          <p:spPr>
            <a:xfrm>
              <a:off x="1029595" y="488128"/>
              <a:ext cx="127747" cy="45943"/>
            </a:xfrm>
            <a:custGeom>
              <a:avLst/>
              <a:gdLst/>
              <a:ahLst/>
              <a:cxnLst/>
              <a:rect l="l" t="t" r="r" b="b"/>
              <a:pathLst>
                <a:path w="144780" h="52069">
                  <a:moveTo>
                    <a:pt x="144779" y="51815"/>
                  </a:moveTo>
                  <a:lnTo>
                    <a:pt x="0" y="51815"/>
                  </a:lnTo>
                  <a:lnTo>
                    <a:pt x="0" y="0"/>
                  </a:lnTo>
                  <a:lnTo>
                    <a:pt x="144779" y="0"/>
                  </a:lnTo>
                  <a:lnTo>
                    <a:pt x="144779" y="51815"/>
                  </a:lnTo>
                  <a:close/>
                </a:path>
              </a:pathLst>
            </a:custGeom>
            <a:solidFill>
              <a:srgbClr val="006633"/>
            </a:solidFill>
          </p:spPr>
          <p:txBody>
            <a:bodyPr wrap="square" lIns="0" tIns="0" rIns="0" bIns="0" rtlCol="0"/>
            <a:lstStyle/>
            <a:p>
              <a:endParaRPr/>
            </a:p>
          </p:txBody>
        </p:sp>
        <p:pic>
          <p:nvPicPr>
            <p:cNvPr id="6" name="object 6"/>
            <p:cNvPicPr/>
            <p:nvPr/>
          </p:nvPicPr>
          <p:blipFill>
            <a:blip r:embed="rId3"/>
            <a:stretch>
              <a:fillRect/>
            </a:stretch>
          </p:blipFill>
          <p:spPr>
            <a:xfrm>
              <a:off x="1186675" y="403916"/>
              <a:ext cx="139933" cy="215404"/>
            </a:xfrm>
            <a:prstGeom prst="rect">
              <a:avLst/>
            </a:prstGeom>
          </p:spPr>
        </p:pic>
        <p:sp>
          <p:nvSpPr>
            <p:cNvPr id="7" name="object 7"/>
            <p:cNvSpPr/>
            <p:nvPr/>
          </p:nvSpPr>
          <p:spPr>
            <a:xfrm>
              <a:off x="1354925" y="312307"/>
              <a:ext cx="259976" cy="304800"/>
            </a:xfrm>
            <a:custGeom>
              <a:avLst/>
              <a:gdLst/>
              <a:ahLst/>
              <a:cxnLst/>
              <a:rect l="l" t="t" r="r" b="b"/>
              <a:pathLst>
                <a:path w="294639" h="345440">
                  <a:moveTo>
                    <a:pt x="99060" y="38201"/>
                  </a:moveTo>
                  <a:lnTo>
                    <a:pt x="75819" y="2489"/>
                  </a:lnTo>
                  <a:lnTo>
                    <a:pt x="60960" y="0"/>
                  </a:lnTo>
                  <a:lnTo>
                    <a:pt x="53479" y="596"/>
                  </a:lnTo>
                  <a:lnTo>
                    <a:pt x="23698" y="30480"/>
                  </a:lnTo>
                  <a:lnTo>
                    <a:pt x="22860" y="38201"/>
                  </a:lnTo>
                  <a:lnTo>
                    <a:pt x="23698" y="45681"/>
                  </a:lnTo>
                  <a:lnTo>
                    <a:pt x="53479" y="74180"/>
                  </a:lnTo>
                  <a:lnTo>
                    <a:pt x="60960" y="74777"/>
                  </a:lnTo>
                  <a:lnTo>
                    <a:pt x="68681" y="74180"/>
                  </a:lnTo>
                  <a:lnTo>
                    <a:pt x="98463" y="45034"/>
                  </a:lnTo>
                  <a:lnTo>
                    <a:pt x="99060" y="38201"/>
                  </a:lnTo>
                  <a:close/>
                </a:path>
                <a:path w="294639" h="345440">
                  <a:moveTo>
                    <a:pt x="123545" y="332613"/>
                  </a:moveTo>
                  <a:lnTo>
                    <a:pt x="96316" y="304431"/>
                  </a:lnTo>
                  <a:lnTo>
                    <a:pt x="96012" y="293001"/>
                  </a:lnTo>
                  <a:lnTo>
                    <a:pt x="96012" y="111455"/>
                  </a:lnTo>
                  <a:lnTo>
                    <a:pt x="0" y="111455"/>
                  </a:lnTo>
                  <a:lnTo>
                    <a:pt x="0" y="120599"/>
                  </a:lnTo>
                  <a:lnTo>
                    <a:pt x="10668" y="120599"/>
                  </a:lnTo>
                  <a:lnTo>
                    <a:pt x="18288" y="123647"/>
                  </a:lnTo>
                  <a:lnTo>
                    <a:pt x="27432" y="158699"/>
                  </a:lnTo>
                  <a:lnTo>
                    <a:pt x="27432" y="293001"/>
                  </a:lnTo>
                  <a:lnTo>
                    <a:pt x="9144" y="331089"/>
                  </a:lnTo>
                  <a:lnTo>
                    <a:pt x="0" y="332613"/>
                  </a:lnTo>
                  <a:lnTo>
                    <a:pt x="0" y="340245"/>
                  </a:lnTo>
                  <a:lnTo>
                    <a:pt x="123545" y="340245"/>
                  </a:lnTo>
                  <a:lnTo>
                    <a:pt x="123545" y="332613"/>
                  </a:lnTo>
                  <a:close/>
                </a:path>
                <a:path w="294639" h="345440">
                  <a:moveTo>
                    <a:pt x="294322" y="111442"/>
                  </a:moveTo>
                  <a:lnTo>
                    <a:pt x="239458" y="111442"/>
                  </a:lnTo>
                  <a:lnTo>
                    <a:pt x="239458" y="27533"/>
                  </a:lnTo>
                  <a:lnTo>
                    <a:pt x="231838" y="27533"/>
                  </a:lnTo>
                  <a:lnTo>
                    <a:pt x="203898" y="68249"/>
                  </a:lnTo>
                  <a:lnTo>
                    <a:pt x="169265" y="103784"/>
                  </a:lnTo>
                  <a:lnTo>
                    <a:pt x="140309" y="126682"/>
                  </a:lnTo>
                  <a:lnTo>
                    <a:pt x="140309" y="135826"/>
                  </a:lnTo>
                  <a:lnTo>
                    <a:pt x="170789" y="135826"/>
                  </a:lnTo>
                  <a:lnTo>
                    <a:pt x="170789" y="259372"/>
                  </a:lnTo>
                  <a:lnTo>
                    <a:pt x="170980" y="289179"/>
                  </a:lnTo>
                  <a:lnTo>
                    <a:pt x="184950" y="325755"/>
                  </a:lnTo>
                  <a:lnTo>
                    <a:pt x="218770" y="344055"/>
                  </a:lnTo>
                  <a:lnTo>
                    <a:pt x="228790" y="344906"/>
                  </a:lnTo>
                  <a:lnTo>
                    <a:pt x="249961" y="341795"/>
                  </a:lnTo>
                  <a:lnTo>
                    <a:pt x="267843" y="332663"/>
                  </a:lnTo>
                  <a:lnTo>
                    <a:pt x="282587" y="317817"/>
                  </a:lnTo>
                  <a:lnTo>
                    <a:pt x="294322" y="297561"/>
                  </a:lnTo>
                  <a:lnTo>
                    <a:pt x="286702" y="291465"/>
                  </a:lnTo>
                  <a:lnTo>
                    <a:pt x="279577" y="302348"/>
                  </a:lnTo>
                  <a:lnTo>
                    <a:pt x="272034" y="309943"/>
                  </a:lnTo>
                  <a:lnTo>
                    <a:pt x="264198" y="314401"/>
                  </a:lnTo>
                  <a:lnTo>
                    <a:pt x="256222" y="315849"/>
                  </a:lnTo>
                  <a:lnTo>
                    <a:pt x="253174" y="315849"/>
                  </a:lnTo>
                  <a:lnTo>
                    <a:pt x="239458" y="135826"/>
                  </a:lnTo>
                  <a:lnTo>
                    <a:pt x="294322" y="135826"/>
                  </a:lnTo>
                  <a:lnTo>
                    <a:pt x="294322" y="111442"/>
                  </a:lnTo>
                  <a:close/>
                </a:path>
              </a:pathLst>
            </a:custGeom>
            <a:solidFill>
              <a:srgbClr val="006633"/>
            </a:solidFill>
          </p:spPr>
          <p:txBody>
            <a:bodyPr wrap="square" lIns="0" tIns="0" rIns="0" bIns="0" rtlCol="0"/>
            <a:lstStyle/>
            <a:p>
              <a:endParaRPr/>
            </a:p>
          </p:txBody>
        </p:sp>
        <p:pic>
          <p:nvPicPr>
            <p:cNvPr id="8" name="object 8"/>
            <p:cNvPicPr/>
            <p:nvPr/>
          </p:nvPicPr>
          <p:blipFill>
            <a:blip r:embed="rId4"/>
            <a:stretch>
              <a:fillRect/>
            </a:stretch>
          </p:blipFill>
          <p:spPr>
            <a:xfrm>
              <a:off x="1638832" y="403916"/>
              <a:ext cx="169601" cy="215404"/>
            </a:xfrm>
            <a:prstGeom prst="rect">
              <a:avLst/>
            </a:prstGeom>
          </p:spPr>
        </p:pic>
      </p:grpSp>
      <p:grpSp>
        <p:nvGrpSpPr>
          <p:cNvPr id="9" name="object 9"/>
          <p:cNvGrpSpPr/>
          <p:nvPr/>
        </p:nvGrpSpPr>
        <p:grpSpPr>
          <a:xfrm>
            <a:off x="2095473" y="312308"/>
            <a:ext cx="1895026" cy="397529"/>
            <a:chOff x="1943072" y="312307"/>
            <a:chExt cx="1895026" cy="397529"/>
          </a:xfrm>
        </p:grpSpPr>
        <p:sp>
          <p:nvSpPr>
            <p:cNvPr id="10" name="object 10"/>
            <p:cNvSpPr/>
            <p:nvPr/>
          </p:nvSpPr>
          <p:spPr>
            <a:xfrm>
              <a:off x="1943072" y="319031"/>
              <a:ext cx="328893" cy="293594"/>
            </a:xfrm>
            <a:custGeom>
              <a:avLst/>
              <a:gdLst/>
              <a:ahLst/>
              <a:cxnLst/>
              <a:rect l="l" t="t" r="r" b="b"/>
              <a:pathLst>
                <a:path w="372744" h="332740">
                  <a:moveTo>
                    <a:pt x="372141" y="332613"/>
                  </a:moveTo>
                  <a:lnTo>
                    <a:pt x="198310" y="332613"/>
                  </a:lnTo>
                  <a:lnTo>
                    <a:pt x="198310" y="323469"/>
                  </a:lnTo>
                  <a:lnTo>
                    <a:pt x="219646" y="323469"/>
                  </a:lnTo>
                  <a:lnTo>
                    <a:pt x="227266" y="321945"/>
                  </a:lnTo>
                  <a:lnTo>
                    <a:pt x="231838" y="318897"/>
                  </a:lnTo>
                  <a:lnTo>
                    <a:pt x="236410" y="317373"/>
                  </a:lnTo>
                  <a:lnTo>
                    <a:pt x="239458" y="312801"/>
                  </a:lnTo>
                  <a:lnTo>
                    <a:pt x="245554" y="276225"/>
                  </a:lnTo>
                  <a:lnTo>
                    <a:pt x="245554" y="172497"/>
                  </a:lnTo>
                  <a:lnTo>
                    <a:pt x="128111" y="172497"/>
                  </a:lnTo>
                  <a:lnTo>
                    <a:pt x="128135" y="287655"/>
                  </a:lnTo>
                  <a:lnTo>
                    <a:pt x="141827" y="318897"/>
                  </a:lnTo>
                  <a:lnTo>
                    <a:pt x="146399" y="321945"/>
                  </a:lnTo>
                  <a:lnTo>
                    <a:pt x="154019" y="323469"/>
                  </a:lnTo>
                  <a:lnTo>
                    <a:pt x="175355" y="323469"/>
                  </a:lnTo>
                  <a:lnTo>
                    <a:pt x="175355" y="332613"/>
                  </a:lnTo>
                  <a:lnTo>
                    <a:pt x="0" y="332613"/>
                  </a:lnTo>
                  <a:lnTo>
                    <a:pt x="0" y="323469"/>
                  </a:lnTo>
                  <a:lnTo>
                    <a:pt x="21336" y="323469"/>
                  </a:lnTo>
                  <a:lnTo>
                    <a:pt x="28956" y="321945"/>
                  </a:lnTo>
                  <a:lnTo>
                    <a:pt x="35052" y="318897"/>
                  </a:lnTo>
                  <a:lnTo>
                    <a:pt x="39624" y="317373"/>
                  </a:lnTo>
                  <a:lnTo>
                    <a:pt x="42672" y="312801"/>
                  </a:lnTo>
                  <a:lnTo>
                    <a:pt x="44196" y="306705"/>
                  </a:lnTo>
                  <a:lnTo>
                    <a:pt x="45315" y="303014"/>
                  </a:lnTo>
                  <a:lnTo>
                    <a:pt x="46291" y="296608"/>
                  </a:lnTo>
                  <a:lnTo>
                    <a:pt x="46982" y="287631"/>
                  </a:lnTo>
                  <a:lnTo>
                    <a:pt x="47244" y="276225"/>
                  </a:lnTo>
                  <a:lnTo>
                    <a:pt x="47244" y="56483"/>
                  </a:lnTo>
                  <a:lnTo>
                    <a:pt x="39624" y="16859"/>
                  </a:lnTo>
                  <a:lnTo>
                    <a:pt x="21336" y="9239"/>
                  </a:lnTo>
                  <a:lnTo>
                    <a:pt x="0" y="9239"/>
                  </a:lnTo>
                  <a:lnTo>
                    <a:pt x="0" y="0"/>
                  </a:lnTo>
                  <a:lnTo>
                    <a:pt x="175355" y="0"/>
                  </a:lnTo>
                  <a:lnTo>
                    <a:pt x="175355" y="9239"/>
                  </a:lnTo>
                  <a:lnTo>
                    <a:pt x="154019" y="9239"/>
                  </a:lnTo>
                  <a:lnTo>
                    <a:pt x="146399" y="10763"/>
                  </a:lnTo>
                  <a:lnTo>
                    <a:pt x="128111" y="56483"/>
                  </a:lnTo>
                  <a:lnTo>
                    <a:pt x="128111" y="151066"/>
                  </a:lnTo>
                  <a:lnTo>
                    <a:pt x="245554" y="151066"/>
                  </a:lnTo>
                  <a:lnTo>
                    <a:pt x="245554" y="56483"/>
                  </a:lnTo>
                  <a:lnTo>
                    <a:pt x="231838" y="13811"/>
                  </a:lnTo>
                  <a:lnTo>
                    <a:pt x="218122" y="9239"/>
                  </a:lnTo>
                  <a:lnTo>
                    <a:pt x="198310" y="9239"/>
                  </a:lnTo>
                  <a:lnTo>
                    <a:pt x="198310" y="0"/>
                  </a:lnTo>
                  <a:lnTo>
                    <a:pt x="372141" y="0"/>
                  </a:lnTo>
                  <a:lnTo>
                    <a:pt x="372141" y="9239"/>
                  </a:lnTo>
                  <a:lnTo>
                    <a:pt x="352329" y="9239"/>
                  </a:lnTo>
                  <a:lnTo>
                    <a:pt x="344709" y="10763"/>
                  </a:lnTo>
                  <a:lnTo>
                    <a:pt x="325159" y="45077"/>
                  </a:lnTo>
                  <a:lnTo>
                    <a:pt x="324897" y="56483"/>
                  </a:lnTo>
                  <a:lnTo>
                    <a:pt x="324897" y="276225"/>
                  </a:lnTo>
                  <a:lnTo>
                    <a:pt x="338613" y="318897"/>
                  </a:lnTo>
                  <a:lnTo>
                    <a:pt x="352329" y="323469"/>
                  </a:lnTo>
                  <a:lnTo>
                    <a:pt x="372141" y="323469"/>
                  </a:lnTo>
                  <a:lnTo>
                    <a:pt x="372141" y="332613"/>
                  </a:lnTo>
                  <a:close/>
                </a:path>
              </a:pathLst>
            </a:custGeom>
            <a:solidFill>
              <a:srgbClr val="006633"/>
            </a:solidFill>
          </p:spPr>
          <p:txBody>
            <a:bodyPr wrap="square" lIns="0" tIns="0" rIns="0" bIns="0" rtlCol="0"/>
            <a:lstStyle/>
            <a:p>
              <a:endParaRPr/>
            </a:p>
          </p:txBody>
        </p:sp>
        <p:pic>
          <p:nvPicPr>
            <p:cNvPr id="11" name="object 11"/>
            <p:cNvPicPr/>
            <p:nvPr/>
          </p:nvPicPr>
          <p:blipFill>
            <a:blip r:embed="rId5"/>
            <a:stretch>
              <a:fillRect/>
            </a:stretch>
          </p:blipFill>
          <p:spPr>
            <a:xfrm>
              <a:off x="2302480" y="403915"/>
              <a:ext cx="195114" cy="212715"/>
            </a:xfrm>
            <a:prstGeom prst="rect">
              <a:avLst/>
            </a:prstGeom>
          </p:spPr>
        </p:pic>
        <p:pic>
          <p:nvPicPr>
            <p:cNvPr id="12" name="object 12"/>
            <p:cNvPicPr/>
            <p:nvPr/>
          </p:nvPicPr>
          <p:blipFill>
            <a:blip r:embed="rId6"/>
            <a:stretch>
              <a:fillRect/>
            </a:stretch>
          </p:blipFill>
          <p:spPr>
            <a:xfrm>
              <a:off x="2524489" y="403915"/>
              <a:ext cx="219355" cy="208597"/>
            </a:xfrm>
            <a:prstGeom prst="rect">
              <a:avLst/>
            </a:prstGeom>
          </p:spPr>
        </p:pic>
        <p:sp>
          <p:nvSpPr>
            <p:cNvPr id="13" name="object 13"/>
            <p:cNvSpPr/>
            <p:nvPr/>
          </p:nvSpPr>
          <p:spPr>
            <a:xfrm>
              <a:off x="2777534" y="312307"/>
              <a:ext cx="479612" cy="307041"/>
            </a:xfrm>
            <a:custGeom>
              <a:avLst/>
              <a:gdLst/>
              <a:ahLst/>
              <a:cxnLst/>
              <a:rect l="l" t="t" r="r" b="b"/>
              <a:pathLst>
                <a:path w="543560" h="347980">
                  <a:moveTo>
                    <a:pt x="248602" y="320421"/>
                  </a:moveTo>
                  <a:lnTo>
                    <a:pt x="239458" y="320421"/>
                  </a:lnTo>
                  <a:lnTo>
                    <a:pt x="233362" y="318897"/>
                  </a:lnTo>
                  <a:lnTo>
                    <a:pt x="230314" y="315861"/>
                  </a:lnTo>
                  <a:lnTo>
                    <a:pt x="225742" y="312813"/>
                  </a:lnTo>
                  <a:lnTo>
                    <a:pt x="224980" y="311277"/>
                  </a:lnTo>
                  <a:lnTo>
                    <a:pt x="224218" y="309753"/>
                  </a:lnTo>
                  <a:lnTo>
                    <a:pt x="222694" y="303657"/>
                  </a:lnTo>
                  <a:lnTo>
                    <a:pt x="221818" y="299948"/>
                  </a:lnTo>
                  <a:lnTo>
                    <a:pt x="221361" y="293370"/>
                  </a:lnTo>
                  <a:lnTo>
                    <a:pt x="221195" y="283946"/>
                  </a:lnTo>
                  <a:lnTo>
                    <a:pt x="221170" y="132778"/>
                  </a:lnTo>
                  <a:lnTo>
                    <a:pt x="221170" y="7620"/>
                  </a:lnTo>
                  <a:lnTo>
                    <a:pt x="118973" y="7620"/>
                  </a:lnTo>
                  <a:lnTo>
                    <a:pt x="118973" y="18389"/>
                  </a:lnTo>
                  <a:lnTo>
                    <a:pt x="137261" y="18389"/>
                  </a:lnTo>
                  <a:lnTo>
                    <a:pt x="140309" y="21437"/>
                  </a:lnTo>
                  <a:lnTo>
                    <a:pt x="152501" y="64109"/>
                  </a:lnTo>
                  <a:lnTo>
                    <a:pt x="152501" y="132778"/>
                  </a:lnTo>
                  <a:lnTo>
                    <a:pt x="152501" y="163258"/>
                  </a:lnTo>
                  <a:lnTo>
                    <a:pt x="152438" y="283946"/>
                  </a:lnTo>
                  <a:lnTo>
                    <a:pt x="121640" y="316636"/>
                  </a:lnTo>
                  <a:lnTo>
                    <a:pt x="111353" y="318897"/>
                  </a:lnTo>
                  <a:lnTo>
                    <a:pt x="105257" y="318897"/>
                  </a:lnTo>
                  <a:lnTo>
                    <a:pt x="77724" y="283845"/>
                  </a:lnTo>
                  <a:lnTo>
                    <a:pt x="71945" y="238556"/>
                  </a:lnTo>
                  <a:lnTo>
                    <a:pt x="71628" y="218224"/>
                  </a:lnTo>
                  <a:lnTo>
                    <a:pt x="71945" y="199948"/>
                  </a:lnTo>
                  <a:lnTo>
                    <a:pt x="77724" y="160210"/>
                  </a:lnTo>
                  <a:lnTo>
                    <a:pt x="102209" y="128206"/>
                  </a:lnTo>
                  <a:lnTo>
                    <a:pt x="106781" y="128206"/>
                  </a:lnTo>
                  <a:lnTo>
                    <a:pt x="119926" y="130479"/>
                  </a:lnTo>
                  <a:lnTo>
                    <a:pt x="131927" y="137160"/>
                  </a:lnTo>
                  <a:lnTo>
                    <a:pt x="142786" y="148145"/>
                  </a:lnTo>
                  <a:lnTo>
                    <a:pt x="152501" y="163258"/>
                  </a:lnTo>
                  <a:lnTo>
                    <a:pt x="152501" y="132778"/>
                  </a:lnTo>
                  <a:lnTo>
                    <a:pt x="118186" y="107683"/>
                  </a:lnTo>
                  <a:lnTo>
                    <a:pt x="96113" y="103822"/>
                  </a:lnTo>
                  <a:lnTo>
                    <a:pt x="82867" y="104711"/>
                  </a:lnTo>
                  <a:lnTo>
                    <a:pt x="47244" y="119062"/>
                  </a:lnTo>
                  <a:lnTo>
                    <a:pt x="19392" y="149504"/>
                  </a:lnTo>
                  <a:lnTo>
                    <a:pt x="3238" y="194589"/>
                  </a:lnTo>
                  <a:lnTo>
                    <a:pt x="0" y="230416"/>
                  </a:lnTo>
                  <a:lnTo>
                    <a:pt x="1168" y="252437"/>
                  </a:lnTo>
                  <a:lnTo>
                    <a:pt x="10934" y="291363"/>
                  </a:lnTo>
                  <a:lnTo>
                    <a:pt x="34417" y="325374"/>
                  </a:lnTo>
                  <a:lnTo>
                    <a:pt x="69329" y="345389"/>
                  </a:lnTo>
                  <a:lnTo>
                    <a:pt x="89916" y="347954"/>
                  </a:lnTo>
                  <a:lnTo>
                    <a:pt x="98602" y="347408"/>
                  </a:lnTo>
                  <a:lnTo>
                    <a:pt x="135356" y="329184"/>
                  </a:lnTo>
                  <a:lnTo>
                    <a:pt x="145516" y="318897"/>
                  </a:lnTo>
                  <a:lnTo>
                    <a:pt x="152501" y="311277"/>
                  </a:lnTo>
                  <a:lnTo>
                    <a:pt x="152501" y="347954"/>
                  </a:lnTo>
                  <a:lnTo>
                    <a:pt x="248602" y="329565"/>
                  </a:lnTo>
                  <a:lnTo>
                    <a:pt x="248602" y="320421"/>
                  </a:lnTo>
                  <a:close/>
                </a:path>
                <a:path w="543560" h="347980">
                  <a:moveTo>
                    <a:pt x="399681" y="332613"/>
                  </a:moveTo>
                  <a:lnTo>
                    <a:pt x="372452" y="304419"/>
                  </a:lnTo>
                  <a:lnTo>
                    <a:pt x="372148" y="292989"/>
                  </a:lnTo>
                  <a:lnTo>
                    <a:pt x="372148" y="7620"/>
                  </a:lnTo>
                  <a:lnTo>
                    <a:pt x="276136" y="7620"/>
                  </a:lnTo>
                  <a:lnTo>
                    <a:pt x="276136" y="16764"/>
                  </a:lnTo>
                  <a:lnTo>
                    <a:pt x="286804" y="16764"/>
                  </a:lnTo>
                  <a:lnTo>
                    <a:pt x="292900" y="19812"/>
                  </a:lnTo>
                  <a:lnTo>
                    <a:pt x="303568" y="54965"/>
                  </a:lnTo>
                  <a:lnTo>
                    <a:pt x="303568" y="292989"/>
                  </a:lnTo>
                  <a:lnTo>
                    <a:pt x="292900" y="329565"/>
                  </a:lnTo>
                  <a:lnTo>
                    <a:pt x="276136" y="332613"/>
                  </a:lnTo>
                  <a:lnTo>
                    <a:pt x="276136" y="340233"/>
                  </a:lnTo>
                  <a:lnTo>
                    <a:pt x="399681" y="340233"/>
                  </a:lnTo>
                  <a:lnTo>
                    <a:pt x="399681" y="332613"/>
                  </a:lnTo>
                  <a:close/>
                </a:path>
                <a:path w="543560" h="347980">
                  <a:moveTo>
                    <a:pt x="518541" y="38201"/>
                  </a:moveTo>
                  <a:lnTo>
                    <a:pt x="495300" y="2489"/>
                  </a:lnTo>
                  <a:lnTo>
                    <a:pt x="480441" y="0"/>
                  </a:lnTo>
                  <a:lnTo>
                    <a:pt x="472757" y="596"/>
                  </a:lnTo>
                  <a:lnTo>
                    <a:pt x="443179" y="30480"/>
                  </a:lnTo>
                  <a:lnTo>
                    <a:pt x="442341" y="38201"/>
                  </a:lnTo>
                  <a:lnTo>
                    <a:pt x="443179" y="45681"/>
                  </a:lnTo>
                  <a:lnTo>
                    <a:pt x="472757" y="74180"/>
                  </a:lnTo>
                  <a:lnTo>
                    <a:pt x="480441" y="74777"/>
                  </a:lnTo>
                  <a:lnTo>
                    <a:pt x="488162" y="74180"/>
                  </a:lnTo>
                  <a:lnTo>
                    <a:pt x="517956" y="45034"/>
                  </a:lnTo>
                  <a:lnTo>
                    <a:pt x="518541" y="38201"/>
                  </a:lnTo>
                  <a:close/>
                </a:path>
                <a:path w="543560" h="347980">
                  <a:moveTo>
                    <a:pt x="543026" y="332613"/>
                  </a:moveTo>
                  <a:lnTo>
                    <a:pt x="515810" y="304431"/>
                  </a:lnTo>
                  <a:lnTo>
                    <a:pt x="515493" y="293001"/>
                  </a:lnTo>
                  <a:lnTo>
                    <a:pt x="515493" y="111455"/>
                  </a:lnTo>
                  <a:lnTo>
                    <a:pt x="419481" y="111455"/>
                  </a:lnTo>
                  <a:lnTo>
                    <a:pt x="419481" y="120599"/>
                  </a:lnTo>
                  <a:lnTo>
                    <a:pt x="430149" y="120599"/>
                  </a:lnTo>
                  <a:lnTo>
                    <a:pt x="437769" y="123647"/>
                  </a:lnTo>
                  <a:lnTo>
                    <a:pt x="446913" y="158699"/>
                  </a:lnTo>
                  <a:lnTo>
                    <a:pt x="446913" y="293001"/>
                  </a:lnTo>
                  <a:lnTo>
                    <a:pt x="428625" y="331089"/>
                  </a:lnTo>
                  <a:lnTo>
                    <a:pt x="419481" y="332613"/>
                  </a:lnTo>
                  <a:lnTo>
                    <a:pt x="419481" y="340245"/>
                  </a:lnTo>
                  <a:lnTo>
                    <a:pt x="543026" y="340245"/>
                  </a:lnTo>
                  <a:lnTo>
                    <a:pt x="543026" y="332613"/>
                  </a:lnTo>
                  <a:close/>
                </a:path>
              </a:pathLst>
            </a:custGeom>
            <a:solidFill>
              <a:srgbClr val="006633"/>
            </a:solidFill>
          </p:spPr>
          <p:txBody>
            <a:bodyPr wrap="square" lIns="0" tIns="0" rIns="0" bIns="0" rtlCol="0"/>
            <a:lstStyle/>
            <a:p>
              <a:endParaRPr/>
            </a:p>
          </p:txBody>
        </p:sp>
        <p:pic>
          <p:nvPicPr>
            <p:cNvPr id="14" name="object 14"/>
            <p:cNvPicPr/>
            <p:nvPr/>
          </p:nvPicPr>
          <p:blipFill>
            <a:blip r:embed="rId7"/>
            <a:stretch>
              <a:fillRect/>
            </a:stretch>
          </p:blipFill>
          <p:spPr>
            <a:xfrm>
              <a:off x="3279541" y="403915"/>
              <a:ext cx="219355" cy="208597"/>
            </a:xfrm>
            <a:prstGeom prst="rect">
              <a:avLst/>
            </a:prstGeom>
          </p:spPr>
        </p:pic>
        <p:sp>
          <p:nvSpPr>
            <p:cNvPr id="15" name="object 15"/>
            <p:cNvSpPr/>
            <p:nvPr/>
          </p:nvSpPr>
          <p:spPr>
            <a:xfrm>
              <a:off x="3532598" y="403916"/>
              <a:ext cx="198344" cy="305921"/>
            </a:xfrm>
            <a:custGeom>
              <a:avLst/>
              <a:gdLst/>
              <a:ahLst/>
              <a:cxnLst/>
              <a:rect l="l" t="t" r="r" b="b"/>
              <a:pathLst>
                <a:path w="224789" h="346709">
                  <a:moveTo>
                    <a:pt x="103727" y="346329"/>
                  </a:moveTo>
                  <a:lnTo>
                    <a:pt x="60342" y="342471"/>
                  </a:lnTo>
                  <a:lnTo>
                    <a:pt x="17240" y="328017"/>
                  </a:lnTo>
                  <a:lnTo>
                    <a:pt x="0" y="308133"/>
                  </a:lnTo>
                  <a:lnTo>
                    <a:pt x="0" y="292893"/>
                  </a:lnTo>
                  <a:lnTo>
                    <a:pt x="39624" y="265461"/>
                  </a:lnTo>
                  <a:lnTo>
                    <a:pt x="25622" y="256612"/>
                  </a:lnTo>
                  <a:lnTo>
                    <a:pt x="15621" y="246173"/>
                  </a:lnTo>
                  <a:lnTo>
                    <a:pt x="9620" y="234306"/>
                  </a:lnTo>
                  <a:lnTo>
                    <a:pt x="7620" y="221170"/>
                  </a:lnTo>
                  <a:lnTo>
                    <a:pt x="8477" y="213145"/>
                  </a:lnTo>
                  <a:lnTo>
                    <a:pt x="37338" y="173355"/>
                  </a:lnTo>
                  <a:lnTo>
                    <a:pt x="62484" y="160210"/>
                  </a:lnTo>
                  <a:lnTo>
                    <a:pt x="47386" y="153868"/>
                  </a:lnTo>
                  <a:lnTo>
                    <a:pt x="15240" y="128111"/>
                  </a:lnTo>
                  <a:lnTo>
                    <a:pt x="0" y="83915"/>
                  </a:lnTo>
                  <a:lnTo>
                    <a:pt x="1714" y="67286"/>
                  </a:lnTo>
                  <a:lnTo>
                    <a:pt x="27432" y="24384"/>
                  </a:lnTo>
                  <a:lnTo>
                    <a:pt x="76978" y="1666"/>
                  </a:lnTo>
                  <a:lnTo>
                    <a:pt x="97631" y="0"/>
                  </a:lnTo>
                  <a:lnTo>
                    <a:pt x="109299" y="571"/>
                  </a:lnTo>
                  <a:lnTo>
                    <a:pt x="121253" y="2286"/>
                  </a:lnTo>
                  <a:lnTo>
                    <a:pt x="133207" y="5143"/>
                  </a:lnTo>
                  <a:lnTo>
                    <a:pt x="144875" y="9144"/>
                  </a:lnTo>
                  <a:lnTo>
                    <a:pt x="222694" y="9144"/>
                  </a:lnTo>
                  <a:lnTo>
                    <a:pt x="222694" y="15240"/>
                  </a:lnTo>
                  <a:lnTo>
                    <a:pt x="102203" y="15240"/>
                  </a:lnTo>
                  <a:lnTo>
                    <a:pt x="95575" y="16121"/>
                  </a:lnTo>
                  <a:lnTo>
                    <a:pt x="71056" y="52208"/>
                  </a:lnTo>
                  <a:lnTo>
                    <a:pt x="68580" y="90011"/>
                  </a:lnTo>
                  <a:lnTo>
                    <a:pt x="69175" y="106870"/>
                  </a:lnTo>
                  <a:lnTo>
                    <a:pt x="84107" y="146304"/>
                  </a:lnTo>
                  <a:lnTo>
                    <a:pt x="102203" y="154019"/>
                  </a:lnTo>
                  <a:lnTo>
                    <a:pt x="157405" y="154019"/>
                  </a:lnTo>
                  <a:lnTo>
                    <a:pt x="150971" y="157067"/>
                  </a:lnTo>
                  <a:lnTo>
                    <a:pt x="139612" y="162003"/>
                  </a:lnTo>
                  <a:lnTo>
                    <a:pt x="128682" y="165342"/>
                  </a:lnTo>
                  <a:lnTo>
                    <a:pt x="123547" y="166306"/>
                  </a:lnTo>
                  <a:lnTo>
                    <a:pt x="71628" y="166306"/>
                  </a:lnTo>
                  <a:lnTo>
                    <a:pt x="65532" y="169354"/>
                  </a:lnTo>
                  <a:lnTo>
                    <a:pt x="56388" y="178498"/>
                  </a:lnTo>
                  <a:lnTo>
                    <a:pt x="53340" y="184594"/>
                  </a:lnTo>
                  <a:lnTo>
                    <a:pt x="53340" y="196786"/>
                  </a:lnTo>
                  <a:lnTo>
                    <a:pt x="56388" y="201358"/>
                  </a:lnTo>
                  <a:lnTo>
                    <a:pt x="64008" y="208978"/>
                  </a:lnTo>
                  <a:lnTo>
                    <a:pt x="71628" y="210502"/>
                  </a:lnTo>
                  <a:lnTo>
                    <a:pt x="125063" y="210502"/>
                  </a:lnTo>
                  <a:lnTo>
                    <a:pt x="148447" y="211335"/>
                  </a:lnTo>
                  <a:lnTo>
                    <a:pt x="195167" y="222694"/>
                  </a:lnTo>
                  <a:lnTo>
                    <a:pt x="222478" y="254921"/>
                  </a:lnTo>
                  <a:lnTo>
                    <a:pt x="224218" y="270033"/>
                  </a:lnTo>
                  <a:lnTo>
                    <a:pt x="224090" y="271557"/>
                  </a:lnTo>
                  <a:lnTo>
                    <a:pt x="88392" y="271557"/>
                  </a:lnTo>
                  <a:lnTo>
                    <a:pt x="76938" y="271819"/>
                  </a:lnTo>
                  <a:lnTo>
                    <a:pt x="41148" y="286797"/>
                  </a:lnTo>
                  <a:lnTo>
                    <a:pt x="41148" y="295941"/>
                  </a:lnTo>
                  <a:lnTo>
                    <a:pt x="76783" y="326505"/>
                  </a:lnTo>
                  <a:lnTo>
                    <a:pt x="109823" y="329565"/>
                  </a:lnTo>
                  <a:lnTo>
                    <a:pt x="186142" y="329565"/>
                  </a:lnTo>
                  <a:lnTo>
                    <a:pt x="176879" y="334137"/>
                  </a:lnTo>
                  <a:lnTo>
                    <a:pt x="160305" y="339256"/>
                  </a:lnTo>
                  <a:lnTo>
                    <a:pt x="142589" y="343090"/>
                  </a:lnTo>
                  <a:lnTo>
                    <a:pt x="123729" y="345495"/>
                  </a:lnTo>
                  <a:lnTo>
                    <a:pt x="103727" y="346329"/>
                  </a:lnTo>
                  <a:close/>
                </a:path>
                <a:path w="224789" h="346709">
                  <a:moveTo>
                    <a:pt x="157405" y="154019"/>
                  </a:moveTo>
                  <a:lnTo>
                    <a:pt x="102203" y="154019"/>
                  </a:lnTo>
                  <a:lnTo>
                    <a:pt x="108799" y="153162"/>
                  </a:lnTo>
                  <a:lnTo>
                    <a:pt x="114966" y="150590"/>
                  </a:lnTo>
                  <a:lnTo>
                    <a:pt x="135159" y="104941"/>
                  </a:lnTo>
                  <a:lnTo>
                    <a:pt x="135640" y="83915"/>
                  </a:lnTo>
                  <a:lnTo>
                    <a:pt x="135135" y="66905"/>
                  </a:lnTo>
                  <a:lnTo>
                    <a:pt x="125063" y="27432"/>
                  </a:lnTo>
                  <a:lnTo>
                    <a:pt x="102203" y="15240"/>
                  </a:lnTo>
                  <a:lnTo>
                    <a:pt x="222694" y="15240"/>
                  </a:lnTo>
                  <a:lnTo>
                    <a:pt x="222694" y="36576"/>
                  </a:lnTo>
                  <a:lnTo>
                    <a:pt x="178403" y="36576"/>
                  </a:lnTo>
                  <a:lnTo>
                    <a:pt x="184451" y="42291"/>
                  </a:lnTo>
                  <a:lnTo>
                    <a:pt x="189071" y="48006"/>
                  </a:lnTo>
                  <a:lnTo>
                    <a:pt x="192547" y="53721"/>
                  </a:lnTo>
                  <a:lnTo>
                    <a:pt x="195167" y="59436"/>
                  </a:lnTo>
                  <a:lnTo>
                    <a:pt x="198048" y="65451"/>
                  </a:lnTo>
                  <a:lnTo>
                    <a:pt x="199929" y="72056"/>
                  </a:lnTo>
                  <a:lnTo>
                    <a:pt x="200953" y="79233"/>
                  </a:lnTo>
                  <a:lnTo>
                    <a:pt x="201263" y="86963"/>
                  </a:lnTo>
                  <a:lnTo>
                    <a:pt x="200406" y="98345"/>
                  </a:lnTo>
                  <a:lnTo>
                    <a:pt x="180117" y="138207"/>
                  </a:lnTo>
                  <a:lnTo>
                    <a:pt x="161829" y="151923"/>
                  </a:lnTo>
                  <a:lnTo>
                    <a:pt x="157405" y="154019"/>
                  </a:lnTo>
                  <a:close/>
                </a:path>
                <a:path w="224789" h="346709">
                  <a:moveTo>
                    <a:pt x="109823" y="167830"/>
                  </a:moveTo>
                  <a:lnTo>
                    <a:pt x="106988" y="167806"/>
                  </a:lnTo>
                  <a:lnTo>
                    <a:pt x="100857" y="167640"/>
                  </a:lnTo>
                  <a:lnTo>
                    <a:pt x="91566" y="167187"/>
                  </a:lnTo>
                  <a:lnTo>
                    <a:pt x="79248" y="166306"/>
                  </a:lnTo>
                  <a:lnTo>
                    <a:pt x="123547" y="166306"/>
                  </a:lnTo>
                  <a:lnTo>
                    <a:pt x="118610" y="167233"/>
                  </a:lnTo>
                  <a:lnTo>
                    <a:pt x="109823" y="167830"/>
                  </a:lnTo>
                  <a:close/>
                </a:path>
                <a:path w="224789" h="346709">
                  <a:moveTo>
                    <a:pt x="186142" y="329565"/>
                  </a:moveTo>
                  <a:lnTo>
                    <a:pt x="109823" y="329565"/>
                  </a:lnTo>
                  <a:lnTo>
                    <a:pt x="126111" y="328992"/>
                  </a:lnTo>
                  <a:lnTo>
                    <a:pt x="140684" y="327267"/>
                  </a:lnTo>
                  <a:lnTo>
                    <a:pt x="178403" y="309086"/>
                  </a:lnTo>
                  <a:lnTo>
                    <a:pt x="182975" y="294417"/>
                  </a:lnTo>
                  <a:lnTo>
                    <a:pt x="182975" y="286797"/>
                  </a:lnTo>
                  <a:lnTo>
                    <a:pt x="135147" y="271748"/>
                  </a:lnTo>
                  <a:lnTo>
                    <a:pt x="88392" y="271557"/>
                  </a:lnTo>
                  <a:lnTo>
                    <a:pt x="224090" y="271557"/>
                  </a:lnTo>
                  <a:lnTo>
                    <a:pt x="210502" y="308133"/>
                  </a:lnTo>
                  <a:lnTo>
                    <a:pt x="186847" y="329216"/>
                  </a:lnTo>
                  <a:lnTo>
                    <a:pt x="186142" y="329565"/>
                  </a:lnTo>
                  <a:close/>
                </a:path>
              </a:pathLst>
            </a:custGeom>
            <a:solidFill>
              <a:srgbClr val="006633"/>
            </a:solidFill>
          </p:spPr>
          <p:txBody>
            <a:bodyPr wrap="square" lIns="0" tIns="0" rIns="0" bIns="0" rtlCol="0"/>
            <a:lstStyle/>
            <a:p>
              <a:endParaRPr/>
            </a:p>
          </p:txBody>
        </p:sp>
        <p:pic>
          <p:nvPicPr>
            <p:cNvPr id="16" name="object 16"/>
            <p:cNvPicPr/>
            <p:nvPr/>
          </p:nvPicPr>
          <p:blipFill>
            <a:blip r:embed="rId8"/>
            <a:stretch>
              <a:fillRect/>
            </a:stretch>
          </p:blipFill>
          <p:spPr>
            <a:xfrm>
              <a:off x="3755987" y="546623"/>
              <a:ext cx="82111" cy="144051"/>
            </a:xfrm>
            <a:prstGeom prst="rect">
              <a:avLst/>
            </a:prstGeom>
          </p:spPr>
        </p:pic>
      </p:grpSp>
      <p:pic>
        <p:nvPicPr>
          <p:cNvPr id="17" name="object 17"/>
          <p:cNvPicPr/>
          <p:nvPr/>
        </p:nvPicPr>
        <p:blipFill>
          <a:blip r:embed="rId9"/>
          <a:stretch>
            <a:fillRect/>
          </a:stretch>
        </p:blipFill>
        <p:spPr>
          <a:xfrm>
            <a:off x="4150688" y="312309"/>
            <a:ext cx="2072696" cy="395847"/>
          </a:xfrm>
          <a:prstGeom prst="rect">
            <a:avLst/>
          </a:prstGeom>
        </p:spPr>
      </p:pic>
      <p:pic>
        <p:nvPicPr>
          <p:cNvPr id="18" name="object 18"/>
          <p:cNvPicPr/>
          <p:nvPr/>
        </p:nvPicPr>
        <p:blipFill>
          <a:blip r:embed="rId10"/>
          <a:stretch>
            <a:fillRect/>
          </a:stretch>
        </p:blipFill>
        <p:spPr>
          <a:xfrm>
            <a:off x="6364661" y="312309"/>
            <a:ext cx="1378239" cy="397192"/>
          </a:xfrm>
          <a:prstGeom prst="rect">
            <a:avLst/>
          </a:prstGeom>
        </p:spPr>
      </p:pic>
      <p:grpSp>
        <p:nvGrpSpPr>
          <p:cNvPr id="19" name="object 19"/>
          <p:cNvGrpSpPr/>
          <p:nvPr/>
        </p:nvGrpSpPr>
        <p:grpSpPr>
          <a:xfrm>
            <a:off x="7869425" y="319031"/>
            <a:ext cx="677218" cy="300318"/>
            <a:chOff x="7717023" y="319031"/>
            <a:chExt cx="677218" cy="300318"/>
          </a:xfrm>
        </p:grpSpPr>
        <p:pic>
          <p:nvPicPr>
            <p:cNvPr id="20" name="object 20"/>
            <p:cNvPicPr/>
            <p:nvPr/>
          </p:nvPicPr>
          <p:blipFill>
            <a:blip r:embed="rId11"/>
            <a:stretch>
              <a:fillRect/>
            </a:stretch>
          </p:blipFill>
          <p:spPr>
            <a:xfrm>
              <a:off x="7717023" y="403916"/>
              <a:ext cx="195114" cy="212715"/>
            </a:xfrm>
            <a:prstGeom prst="rect">
              <a:avLst/>
            </a:prstGeom>
          </p:spPr>
        </p:pic>
        <p:pic>
          <p:nvPicPr>
            <p:cNvPr id="21" name="object 21"/>
            <p:cNvPicPr/>
            <p:nvPr/>
          </p:nvPicPr>
          <p:blipFill>
            <a:blip r:embed="rId12"/>
            <a:stretch>
              <a:fillRect/>
            </a:stretch>
          </p:blipFill>
          <p:spPr>
            <a:xfrm>
              <a:off x="7929614" y="403916"/>
              <a:ext cx="219439" cy="208597"/>
            </a:xfrm>
            <a:prstGeom prst="rect">
              <a:avLst/>
            </a:prstGeom>
          </p:spPr>
        </p:pic>
        <p:sp>
          <p:nvSpPr>
            <p:cNvPr id="22" name="object 22"/>
            <p:cNvSpPr/>
            <p:nvPr/>
          </p:nvSpPr>
          <p:spPr>
            <a:xfrm>
              <a:off x="8174605" y="319031"/>
              <a:ext cx="219635" cy="300318"/>
            </a:xfrm>
            <a:custGeom>
              <a:avLst/>
              <a:gdLst/>
              <a:ahLst/>
              <a:cxnLst/>
              <a:rect l="l" t="t" r="r" b="b"/>
              <a:pathLst>
                <a:path w="248920" h="340359">
                  <a:moveTo>
                    <a:pt x="221170" y="125158"/>
                  </a:moveTo>
                  <a:lnTo>
                    <a:pt x="152495" y="125158"/>
                  </a:lnTo>
                  <a:lnTo>
                    <a:pt x="152495" y="56483"/>
                  </a:lnTo>
                  <a:lnTo>
                    <a:pt x="152233" y="44196"/>
                  </a:lnTo>
                  <a:lnTo>
                    <a:pt x="140303" y="13811"/>
                  </a:lnTo>
                  <a:lnTo>
                    <a:pt x="137255" y="10763"/>
                  </a:lnTo>
                  <a:lnTo>
                    <a:pt x="118967" y="10763"/>
                  </a:lnTo>
                  <a:lnTo>
                    <a:pt x="118967" y="0"/>
                  </a:lnTo>
                  <a:lnTo>
                    <a:pt x="221170" y="0"/>
                  </a:lnTo>
                  <a:lnTo>
                    <a:pt x="221170" y="125158"/>
                  </a:lnTo>
                  <a:close/>
                </a:path>
                <a:path w="248920" h="340359">
                  <a:moveTo>
                    <a:pt x="90011" y="340328"/>
                  </a:moveTo>
                  <a:lnTo>
                    <a:pt x="50875" y="330184"/>
                  </a:lnTo>
                  <a:lnTo>
                    <a:pt x="19812" y="300608"/>
                  </a:lnTo>
                  <a:lnTo>
                    <a:pt x="4762" y="265128"/>
                  </a:lnTo>
                  <a:lnTo>
                    <a:pt x="0" y="222789"/>
                  </a:lnTo>
                  <a:lnTo>
                    <a:pt x="833" y="204166"/>
                  </a:lnTo>
                  <a:lnTo>
                    <a:pt x="12191" y="155638"/>
                  </a:lnTo>
                  <a:lnTo>
                    <a:pt x="37266" y="120062"/>
                  </a:lnTo>
                  <a:lnTo>
                    <a:pt x="70532" y="99822"/>
                  </a:lnTo>
                  <a:lnTo>
                    <a:pt x="96107" y="96202"/>
                  </a:lnTo>
                  <a:lnTo>
                    <a:pt x="103846" y="96726"/>
                  </a:lnTo>
                  <a:lnTo>
                    <a:pt x="144779" y="117729"/>
                  </a:lnTo>
                  <a:lnTo>
                    <a:pt x="147747" y="120586"/>
                  </a:lnTo>
                  <a:lnTo>
                    <a:pt x="102203" y="120586"/>
                  </a:lnTo>
                  <a:lnTo>
                    <a:pt x="96107" y="122110"/>
                  </a:lnTo>
                  <a:lnTo>
                    <a:pt x="74882" y="163154"/>
                  </a:lnTo>
                  <a:lnTo>
                    <a:pt x="71627" y="210597"/>
                  </a:lnTo>
                  <a:lnTo>
                    <a:pt x="72153" y="230924"/>
                  </a:lnTo>
                  <a:lnTo>
                    <a:pt x="77819" y="276225"/>
                  </a:lnTo>
                  <a:lnTo>
                    <a:pt x="99155" y="309753"/>
                  </a:lnTo>
                  <a:lnTo>
                    <a:pt x="105251" y="311277"/>
                  </a:lnTo>
                  <a:lnTo>
                    <a:pt x="145513" y="311277"/>
                  </a:lnTo>
                  <a:lnTo>
                    <a:pt x="143636" y="313324"/>
                  </a:lnTo>
                  <a:lnTo>
                    <a:pt x="106394" y="338220"/>
                  </a:lnTo>
                  <a:lnTo>
                    <a:pt x="98631" y="339779"/>
                  </a:lnTo>
                  <a:lnTo>
                    <a:pt x="90011" y="340328"/>
                  </a:lnTo>
                  <a:close/>
                </a:path>
                <a:path w="248920" h="340359">
                  <a:moveTo>
                    <a:pt x="145513" y="311277"/>
                  </a:moveTo>
                  <a:lnTo>
                    <a:pt x="111347" y="311277"/>
                  </a:lnTo>
                  <a:lnTo>
                    <a:pt x="121634" y="309014"/>
                  </a:lnTo>
                  <a:lnTo>
                    <a:pt x="131921" y="302323"/>
                  </a:lnTo>
                  <a:lnTo>
                    <a:pt x="142208" y="291345"/>
                  </a:lnTo>
                  <a:lnTo>
                    <a:pt x="152430" y="276320"/>
                  </a:lnTo>
                  <a:lnTo>
                    <a:pt x="152495" y="155638"/>
                  </a:lnTo>
                  <a:lnTo>
                    <a:pt x="142803" y="140517"/>
                  </a:lnTo>
                  <a:lnTo>
                    <a:pt x="132111" y="129540"/>
                  </a:lnTo>
                  <a:lnTo>
                    <a:pt x="120562" y="122848"/>
                  </a:lnTo>
                  <a:lnTo>
                    <a:pt x="108299" y="120586"/>
                  </a:lnTo>
                  <a:lnTo>
                    <a:pt x="147747" y="120586"/>
                  </a:lnTo>
                  <a:lnTo>
                    <a:pt x="152495" y="125158"/>
                  </a:lnTo>
                  <a:lnTo>
                    <a:pt x="221170" y="125158"/>
                  </a:lnTo>
                  <a:lnTo>
                    <a:pt x="221194" y="276320"/>
                  </a:lnTo>
                  <a:lnTo>
                    <a:pt x="224980" y="303656"/>
                  </a:lnTo>
                  <a:lnTo>
                    <a:pt x="152495" y="303656"/>
                  </a:lnTo>
                  <a:lnTo>
                    <a:pt x="145513" y="311277"/>
                  </a:lnTo>
                  <a:close/>
                </a:path>
                <a:path w="248920" h="340359">
                  <a:moveTo>
                    <a:pt x="152495" y="340328"/>
                  </a:moveTo>
                  <a:lnTo>
                    <a:pt x="152495" y="303656"/>
                  </a:lnTo>
                  <a:lnTo>
                    <a:pt x="224980" y="303656"/>
                  </a:lnTo>
                  <a:lnTo>
                    <a:pt x="225742" y="305181"/>
                  </a:lnTo>
                  <a:lnTo>
                    <a:pt x="230314" y="308229"/>
                  </a:lnTo>
                  <a:lnTo>
                    <a:pt x="233362" y="311277"/>
                  </a:lnTo>
                  <a:lnTo>
                    <a:pt x="239458" y="312801"/>
                  </a:lnTo>
                  <a:lnTo>
                    <a:pt x="248602" y="312801"/>
                  </a:lnTo>
                  <a:lnTo>
                    <a:pt x="248602" y="321945"/>
                  </a:lnTo>
                  <a:lnTo>
                    <a:pt x="152495" y="340328"/>
                  </a:lnTo>
                  <a:close/>
                </a:path>
              </a:pathLst>
            </a:custGeom>
            <a:solidFill>
              <a:srgbClr val="006633"/>
            </a:solidFill>
          </p:spPr>
          <p:txBody>
            <a:bodyPr wrap="square" lIns="0" tIns="0" rIns="0" bIns="0" rtlCol="0"/>
            <a:lstStyle/>
            <a:p>
              <a:endParaRPr/>
            </a:p>
          </p:txBody>
        </p:sp>
      </p:grpSp>
      <p:grpSp>
        <p:nvGrpSpPr>
          <p:cNvPr id="23" name="object 23"/>
          <p:cNvGrpSpPr/>
          <p:nvPr/>
        </p:nvGrpSpPr>
        <p:grpSpPr>
          <a:xfrm>
            <a:off x="3562462" y="845484"/>
            <a:ext cx="2025798" cy="397446"/>
            <a:chOff x="3410062" y="845483"/>
            <a:chExt cx="2025798" cy="397446"/>
          </a:xfrm>
        </p:grpSpPr>
        <p:pic>
          <p:nvPicPr>
            <p:cNvPr id="24" name="object 24"/>
            <p:cNvPicPr/>
            <p:nvPr/>
          </p:nvPicPr>
          <p:blipFill>
            <a:blip r:embed="rId13"/>
            <a:stretch>
              <a:fillRect/>
            </a:stretch>
          </p:blipFill>
          <p:spPr>
            <a:xfrm>
              <a:off x="3410062" y="845483"/>
              <a:ext cx="1795519" cy="306929"/>
            </a:xfrm>
            <a:prstGeom prst="rect">
              <a:avLst/>
            </a:prstGeom>
          </p:spPr>
        </p:pic>
        <p:sp>
          <p:nvSpPr>
            <p:cNvPr id="25" name="object 25"/>
            <p:cNvSpPr/>
            <p:nvPr/>
          </p:nvSpPr>
          <p:spPr>
            <a:xfrm>
              <a:off x="5239197" y="937008"/>
              <a:ext cx="196663" cy="305921"/>
            </a:xfrm>
            <a:custGeom>
              <a:avLst/>
              <a:gdLst/>
              <a:ahLst/>
              <a:cxnLst/>
              <a:rect l="l" t="t" r="r" b="b"/>
              <a:pathLst>
                <a:path w="222885" h="346709">
                  <a:moveTo>
                    <a:pt x="103727" y="346329"/>
                  </a:moveTo>
                  <a:lnTo>
                    <a:pt x="60021" y="343090"/>
                  </a:lnTo>
                  <a:lnTo>
                    <a:pt x="17240" y="328660"/>
                  </a:lnTo>
                  <a:lnTo>
                    <a:pt x="0" y="308229"/>
                  </a:lnTo>
                  <a:lnTo>
                    <a:pt x="0" y="292988"/>
                  </a:lnTo>
                  <a:lnTo>
                    <a:pt x="39624" y="265461"/>
                  </a:lnTo>
                  <a:lnTo>
                    <a:pt x="25622" y="256841"/>
                  </a:lnTo>
                  <a:lnTo>
                    <a:pt x="15621" y="246792"/>
                  </a:lnTo>
                  <a:lnTo>
                    <a:pt x="9620" y="235029"/>
                  </a:lnTo>
                  <a:lnTo>
                    <a:pt x="7620" y="221265"/>
                  </a:lnTo>
                  <a:lnTo>
                    <a:pt x="8453" y="213209"/>
                  </a:lnTo>
                  <a:lnTo>
                    <a:pt x="36957" y="174117"/>
                  </a:lnTo>
                  <a:lnTo>
                    <a:pt x="60960" y="160210"/>
                  </a:lnTo>
                  <a:lnTo>
                    <a:pt x="46077" y="153947"/>
                  </a:lnTo>
                  <a:lnTo>
                    <a:pt x="13716" y="129730"/>
                  </a:lnTo>
                  <a:lnTo>
                    <a:pt x="0" y="83915"/>
                  </a:lnTo>
                  <a:lnTo>
                    <a:pt x="1714" y="67350"/>
                  </a:lnTo>
                  <a:lnTo>
                    <a:pt x="27432" y="25908"/>
                  </a:lnTo>
                  <a:lnTo>
                    <a:pt x="76978" y="1690"/>
                  </a:lnTo>
                  <a:lnTo>
                    <a:pt x="97631" y="0"/>
                  </a:lnTo>
                  <a:lnTo>
                    <a:pt x="109085" y="809"/>
                  </a:lnTo>
                  <a:lnTo>
                    <a:pt x="120681" y="3048"/>
                  </a:lnTo>
                  <a:lnTo>
                    <a:pt x="132564" y="6429"/>
                  </a:lnTo>
                  <a:lnTo>
                    <a:pt x="144875" y="10668"/>
                  </a:lnTo>
                  <a:lnTo>
                    <a:pt x="222694" y="10668"/>
                  </a:lnTo>
                  <a:lnTo>
                    <a:pt x="222694" y="15240"/>
                  </a:lnTo>
                  <a:lnTo>
                    <a:pt x="102203" y="15240"/>
                  </a:lnTo>
                  <a:lnTo>
                    <a:pt x="95592" y="16335"/>
                  </a:lnTo>
                  <a:lnTo>
                    <a:pt x="70866" y="52244"/>
                  </a:lnTo>
                  <a:lnTo>
                    <a:pt x="68580" y="90011"/>
                  </a:lnTo>
                  <a:lnTo>
                    <a:pt x="69151" y="106885"/>
                  </a:lnTo>
                  <a:lnTo>
                    <a:pt x="82596" y="146399"/>
                  </a:lnTo>
                  <a:lnTo>
                    <a:pt x="100679" y="154114"/>
                  </a:lnTo>
                  <a:lnTo>
                    <a:pt x="156403" y="154114"/>
                  </a:lnTo>
                  <a:lnTo>
                    <a:pt x="138303" y="162044"/>
                  </a:lnTo>
                  <a:lnTo>
                    <a:pt x="127730" y="165354"/>
                  </a:lnTo>
                  <a:lnTo>
                    <a:pt x="122666" y="166306"/>
                  </a:lnTo>
                  <a:lnTo>
                    <a:pt x="71628" y="166306"/>
                  </a:lnTo>
                  <a:lnTo>
                    <a:pt x="65532" y="169354"/>
                  </a:lnTo>
                  <a:lnTo>
                    <a:pt x="60960" y="173926"/>
                  </a:lnTo>
                  <a:lnTo>
                    <a:pt x="54864" y="178498"/>
                  </a:lnTo>
                  <a:lnTo>
                    <a:pt x="53340" y="184594"/>
                  </a:lnTo>
                  <a:lnTo>
                    <a:pt x="53340" y="196786"/>
                  </a:lnTo>
                  <a:lnTo>
                    <a:pt x="54864" y="201358"/>
                  </a:lnTo>
                  <a:lnTo>
                    <a:pt x="59436" y="205930"/>
                  </a:lnTo>
                  <a:lnTo>
                    <a:pt x="64008" y="208978"/>
                  </a:lnTo>
                  <a:lnTo>
                    <a:pt x="71628" y="212121"/>
                  </a:lnTo>
                  <a:lnTo>
                    <a:pt x="153844" y="212121"/>
                  </a:lnTo>
                  <a:lnTo>
                    <a:pt x="167366" y="213788"/>
                  </a:lnTo>
                  <a:lnTo>
                    <a:pt x="207264" y="231695"/>
                  </a:lnTo>
                  <a:lnTo>
                    <a:pt x="222694" y="271557"/>
                  </a:lnTo>
                  <a:lnTo>
                    <a:pt x="88487" y="271557"/>
                  </a:lnTo>
                  <a:lnTo>
                    <a:pt x="76764" y="271843"/>
                  </a:lnTo>
                  <a:lnTo>
                    <a:pt x="41148" y="286797"/>
                  </a:lnTo>
                  <a:lnTo>
                    <a:pt x="41148" y="296036"/>
                  </a:lnTo>
                  <a:lnTo>
                    <a:pt x="75449" y="326517"/>
                  </a:lnTo>
                  <a:lnTo>
                    <a:pt x="109823" y="329565"/>
                  </a:lnTo>
                  <a:lnTo>
                    <a:pt x="185970" y="329565"/>
                  </a:lnTo>
                  <a:lnTo>
                    <a:pt x="176879" y="334137"/>
                  </a:lnTo>
                  <a:lnTo>
                    <a:pt x="160305" y="339256"/>
                  </a:lnTo>
                  <a:lnTo>
                    <a:pt x="142589" y="343090"/>
                  </a:lnTo>
                  <a:lnTo>
                    <a:pt x="123729" y="345495"/>
                  </a:lnTo>
                  <a:lnTo>
                    <a:pt x="103727" y="346329"/>
                  </a:lnTo>
                  <a:close/>
                </a:path>
                <a:path w="222885" h="346709">
                  <a:moveTo>
                    <a:pt x="156403" y="154114"/>
                  </a:moveTo>
                  <a:lnTo>
                    <a:pt x="100679" y="154114"/>
                  </a:lnTo>
                  <a:lnTo>
                    <a:pt x="108132" y="153257"/>
                  </a:lnTo>
                  <a:lnTo>
                    <a:pt x="114585" y="150685"/>
                  </a:lnTo>
                  <a:lnTo>
                    <a:pt x="135135" y="105599"/>
                  </a:lnTo>
                  <a:lnTo>
                    <a:pt x="135633" y="90011"/>
                  </a:lnTo>
                  <a:lnTo>
                    <a:pt x="135607" y="83915"/>
                  </a:lnTo>
                  <a:lnTo>
                    <a:pt x="129301" y="37162"/>
                  </a:lnTo>
                  <a:lnTo>
                    <a:pt x="102203" y="15240"/>
                  </a:lnTo>
                  <a:lnTo>
                    <a:pt x="222694" y="15240"/>
                  </a:lnTo>
                  <a:lnTo>
                    <a:pt x="222694" y="36576"/>
                  </a:lnTo>
                  <a:lnTo>
                    <a:pt x="178403" y="36576"/>
                  </a:lnTo>
                  <a:lnTo>
                    <a:pt x="183810" y="42948"/>
                  </a:lnTo>
                  <a:lnTo>
                    <a:pt x="200834" y="80105"/>
                  </a:lnTo>
                  <a:lnTo>
                    <a:pt x="201358" y="86963"/>
                  </a:lnTo>
                  <a:lnTo>
                    <a:pt x="200499" y="98990"/>
                  </a:lnTo>
                  <a:lnTo>
                    <a:pt x="180093" y="138303"/>
                  </a:lnTo>
                  <a:lnTo>
                    <a:pt x="161186" y="152019"/>
                  </a:lnTo>
                  <a:lnTo>
                    <a:pt x="156403" y="154114"/>
                  </a:lnTo>
                  <a:close/>
                </a:path>
                <a:path w="222885" h="346709">
                  <a:moveTo>
                    <a:pt x="108299" y="167830"/>
                  </a:moveTo>
                  <a:lnTo>
                    <a:pt x="105702" y="167806"/>
                  </a:lnTo>
                  <a:lnTo>
                    <a:pt x="100095" y="167640"/>
                  </a:lnTo>
                  <a:lnTo>
                    <a:pt x="91328" y="167187"/>
                  </a:lnTo>
                  <a:lnTo>
                    <a:pt x="79248" y="166306"/>
                  </a:lnTo>
                  <a:lnTo>
                    <a:pt x="122666" y="166306"/>
                  </a:lnTo>
                  <a:lnTo>
                    <a:pt x="117729" y="167235"/>
                  </a:lnTo>
                  <a:lnTo>
                    <a:pt x="108299" y="167830"/>
                  </a:lnTo>
                  <a:close/>
                </a:path>
                <a:path w="222885" h="346709">
                  <a:moveTo>
                    <a:pt x="153844" y="212121"/>
                  </a:moveTo>
                  <a:lnTo>
                    <a:pt x="82296" y="212121"/>
                  </a:lnTo>
                  <a:lnTo>
                    <a:pt x="123539" y="210502"/>
                  </a:lnTo>
                  <a:lnTo>
                    <a:pt x="147591" y="211350"/>
                  </a:lnTo>
                  <a:lnTo>
                    <a:pt x="153844" y="212121"/>
                  </a:lnTo>
                  <a:close/>
                </a:path>
                <a:path w="222885" h="346709">
                  <a:moveTo>
                    <a:pt x="185970" y="329565"/>
                  </a:moveTo>
                  <a:lnTo>
                    <a:pt x="109823" y="329565"/>
                  </a:lnTo>
                  <a:lnTo>
                    <a:pt x="126087" y="328993"/>
                  </a:lnTo>
                  <a:lnTo>
                    <a:pt x="140493" y="327279"/>
                  </a:lnTo>
                  <a:lnTo>
                    <a:pt x="178212" y="309181"/>
                  </a:lnTo>
                  <a:lnTo>
                    <a:pt x="182975" y="294512"/>
                  </a:lnTo>
                  <a:lnTo>
                    <a:pt x="182975" y="289845"/>
                  </a:lnTo>
                  <a:lnTo>
                    <a:pt x="181451" y="286797"/>
                  </a:lnTo>
                  <a:lnTo>
                    <a:pt x="178403" y="283749"/>
                  </a:lnTo>
                  <a:lnTo>
                    <a:pt x="175355" y="279177"/>
                  </a:lnTo>
                  <a:lnTo>
                    <a:pt x="167735" y="276129"/>
                  </a:lnTo>
                  <a:lnTo>
                    <a:pt x="158591" y="274605"/>
                  </a:lnTo>
                  <a:lnTo>
                    <a:pt x="149780" y="272843"/>
                  </a:lnTo>
                  <a:lnTo>
                    <a:pt x="134969" y="271938"/>
                  </a:lnTo>
                  <a:lnTo>
                    <a:pt x="114442" y="271605"/>
                  </a:lnTo>
                  <a:lnTo>
                    <a:pt x="88487" y="271557"/>
                  </a:lnTo>
                  <a:lnTo>
                    <a:pt x="222694" y="271557"/>
                  </a:lnTo>
                  <a:lnTo>
                    <a:pt x="210502" y="308229"/>
                  </a:lnTo>
                  <a:lnTo>
                    <a:pt x="186633" y="329231"/>
                  </a:lnTo>
                  <a:lnTo>
                    <a:pt x="185970" y="329565"/>
                  </a:lnTo>
                  <a:close/>
                </a:path>
              </a:pathLst>
            </a:custGeom>
            <a:solidFill>
              <a:srgbClr val="006633"/>
            </a:solidFill>
          </p:spPr>
          <p:txBody>
            <a:bodyPr wrap="square" lIns="0" tIns="0" rIns="0" bIns="0" rtlCol="0"/>
            <a:lstStyle/>
            <a:p>
              <a:endParaRPr/>
            </a:p>
          </p:txBody>
        </p:sp>
      </p:grpSp>
      <p:grpSp>
        <p:nvGrpSpPr>
          <p:cNvPr id="26" name="object 26"/>
          <p:cNvGrpSpPr/>
          <p:nvPr/>
        </p:nvGrpSpPr>
        <p:grpSpPr>
          <a:xfrm>
            <a:off x="875404" y="1358154"/>
            <a:ext cx="7698441" cy="5185522"/>
            <a:chOff x="723004" y="1358153"/>
            <a:chExt cx="7698441" cy="5185522"/>
          </a:xfrm>
        </p:grpSpPr>
        <p:sp>
          <p:nvSpPr>
            <p:cNvPr id="27" name="object 27"/>
            <p:cNvSpPr/>
            <p:nvPr/>
          </p:nvSpPr>
          <p:spPr>
            <a:xfrm>
              <a:off x="723004" y="1358153"/>
              <a:ext cx="7698441" cy="5185522"/>
            </a:xfrm>
            <a:custGeom>
              <a:avLst/>
              <a:gdLst/>
              <a:ahLst/>
              <a:cxnLst/>
              <a:rect l="l" t="t" r="r" b="b"/>
              <a:pathLst>
                <a:path w="8724900" h="5876925">
                  <a:moveTo>
                    <a:pt x="8724899" y="5876543"/>
                  </a:moveTo>
                  <a:lnTo>
                    <a:pt x="0" y="5876543"/>
                  </a:lnTo>
                  <a:lnTo>
                    <a:pt x="0" y="0"/>
                  </a:lnTo>
                  <a:lnTo>
                    <a:pt x="8724899" y="0"/>
                  </a:lnTo>
                  <a:lnTo>
                    <a:pt x="8724899" y="5876543"/>
                  </a:lnTo>
                  <a:close/>
                </a:path>
              </a:pathLst>
            </a:custGeom>
            <a:solidFill>
              <a:srgbClr val="FFFFFF"/>
            </a:solidFill>
          </p:spPr>
          <p:txBody>
            <a:bodyPr wrap="square" lIns="0" tIns="0" rIns="0" bIns="0" rtlCol="0"/>
            <a:lstStyle/>
            <a:p>
              <a:endParaRPr/>
            </a:p>
          </p:txBody>
        </p:sp>
        <p:sp>
          <p:nvSpPr>
            <p:cNvPr id="28" name="object 28"/>
            <p:cNvSpPr/>
            <p:nvPr/>
          </p:nvSpPr>
          <p:spPr>
            <a:xfrm>
              <a:off x="827302" y="1480857"/>
              <a:ext cx="215713" cy="254934"/>
            </a:xfrm>
            <a:custGeom>
              <a:avLst/>
              <a:gdLst/>
              <a:ahLst/>
              <a:cxnLst/>
              <a:rect l="l" t="t" r="r" b="b"/>
              <a:pathLst>
                <a:path w="244475" h="288925">
                  <a:moveTo>
                    <a:pt x="128111" y="288417"/>
                  </a:moveTo>
                  <a:lnTo>
                    <a:pt x="76664" y="279070"/>
                  </a:lnTo>
                  <a:lnTo>
                    <a:pt x="36576" y="250221"/>
                  </a:lnTo>
                  <a:lnTo>
                    <a:pt x="9144" y="205823"/>
                  </a:lnTo>
                  <a:lnTo>
                    <a:pt x="0" y="146494"/>
                  </a:lnTo>
                  <a:lnTo>
                    <a:pt x="2286" y="113284"/>
                  </a:lnTo>
                  <a:lnTo>
                    <a:pt x="20574" y="59403"/>
                  </a:lnTo>
                  <a:lnTo>
                    <a:pt x="56109" y="21297"/>
                  </a:lnTo>
                  <a:lnTo>
                    <a:pt x="103106" y="2324"/>
                  </a:lnTo>
                  <a:lnTo>
                    <a:pt x="131159" y="0"/>
                  </a:lnTo>
                  <a:lnTo>
                    <a:pt x="155415" y="1753"/>
                  </a:lnTo>
                  <a:lnTo>
                    <a:pt x="197676" y="16153"/>
                  </a:lnTo>
                  <a:lnTo>
                    <a:pt x="231076" y="50958"/>
                  </a:lnTo>
                  <a:lnTo>
                    <a:pt x="242506" y="80867"/>
                  </a:lnTo>
                  <a:lnTo>
                    <a:pt x="187642" y="94678"/>
                  </a:lnTo>
                  <a:lnTo>
                    <a:pt x="184523" y="84003"/>
                  </a:lnTo>
                  <a:lnTo>
                    <a:pt x="179832" y="74783"/>
                  </a:lnTo>
                  <a:lnTo>
                    <a:pt x="148887" y="50577"/>
                  </a:lnTo>
                  <a:lnTo>
                    <a:pt x="128111" y="47339"/>
                  </a:lnTo>
                  <a:lnTo>
                    <a:pt x="113823" y="48768"/>
                  </a:lnTo>
                  <a:lnTo>
                    <a:pt x="77819" y="70199"/>
                  </a:lnTo>
                  <a:lnTo>
                    <a:pt x="59308" y="118714"/>
                  </a:lnTo>
                  <a:lnTo>
                    <a:pt x="57912" y="141922"/>
                  </a:lnTo>
                  <a:lnTo>
                    <a:pt x="59093" y="166528"/>
                  </a:lnTo>
                  <a:lnTo>
                    <a:pt x="68922" y="204809"/>
                  </a:lnTo>
                  <a:lnTo>
                    <a:pt x="99345" y="235362"/>
                  </a:lnTo>
                  <a:lnTo>
                    <a:pt x="126587" y="241077"/>
                  </a:lnTo>
                  <a:lnTo>
                    <a:pt x="137709" y="239982"/>
                  </a:lnTo>
                  <a:lnTo>
                    <a:pt x="173736" y="217860"/>
                  </a:lnTo>
                  <a:lnTo>
                    <a:pt x="189166" y="181641"/>
                  </a:lnTo>
                  <a:lnTo>
                    <a:pt x="244030" y="198405"/>
                  </a:lnTo>
                  <a:lnTo>
                    <a:pt x="226695" y="238458"/>
                  </a:lnTo>
                  <a:lnTo>
                    <a:pt x="201358" y="267081"/>
                  </a:lnTo>
                  <a:lnTo>
                    <a:pt x="149200" y="287012"/>
                  </a:lnTo>
                  <a:lnTo>
                    <a:pt x="128111" y="288417"/>
                  </a:lnTo>
                  <a:close/>
                </a:path>
              </a:pathLst>
            </a:custGeom>
            <a:solidFill>
              <a:srgbClr val="FFBF00"/>
            </a:solidFill>
          </p:spPr>
          <p:txBody>
            <a:bodyPr wrap="square" lIns="0" tIns="0" rIns="0" bIns="0" rtlCol="0"/>
            <a:lstStyle/>
            <a:p>
              <a:endParaRPr/>
            </a:p>
          </p:txBody>
        </p:sp>
        <p:pic>
          <p:nvPicPr>
            <p:cNvPr id="29" name="object 29"/>
            <p:cNvPicPr/>
            <p:nvPr/>
          </p:nvPicPr>
          <p:blipFill>
            <a:blip r:embed="rId14"/>
            <a:stretch>
              <a:fillRect/>
            </a:stretch>
          </p:blipFill>
          <p:spPr>
            <a:xfrm>
              <a:off x="1073636" y="1548177"/>
              <a:ext cx="184285" cy="187166"/>
            </a:xfrm>
            <a:prstGeom prst="rect">
              <a:avLst/>
            </a:prstGeom>
          </p:spPr>
        </p:pic>
        <p:pic>
          <p:nvPicPr>
            <p:cNvPr id="30" name="object 30"/>
            <p:cNvPicPr/>
            <p:nvPr/>
          </p:nvPicPr>
          <p:blipFill>
            <a:blip r:embed="rId15"/>
            <a:stretch>
              <a:fillRect/>
            </a:stretch>
          </p:blipFill>
          <p:spPr>
            <a:xfrm>
              <a:off x="1295764" y="1548177"/>
              <a:ext cx="162793" cy="183131"/>
            </a:xfrm>
            <a:prstGeom prst="rect">
              <a:avLst/>
            </a:prstGeom>
          </p:spPr>
        </p:pic>
        <p:sp>
          <p:nvSpPr>
            <p:cNvPr id="31" name="object 31"/>
            <p:cNvSpPr/>
            <p:nvPr/>
          </p:nvSpPr>
          <p:spPr>
            <a:xfrm>
              <a:off x="1485452" y="1489009"/>
              <a:ext cx="105335" cy="246529"/>
            </a:xfrm>
            <a:custGeom>
              <a:avLst/>
              <a:gdLst/>
              <a:ahLst/>
              <a:cxnLst/>
              <a:rect l="l" t="t" r="r" b="b"/>
              <a:pathLst>
                <a:path w="119380" h="279400">
                  <a:moveTo>
                    <a:pt x="77819" y="279177"/>
                  </a:moveTo>
                  <a:lnTo>
                    <a:pt x="33623" y="262413"/>
                  </a:lnTo>
                  <a:lnTo>
                    <a:pt x="24637" y="216338"/>
                  </a:lnTo>
                  <a:lnTo>
                    <a:pt x="24383" y="202882"/>
                  </a:lnTo>
                  <a:lnTo>
                    <a:pt x="24383" y="114395"/>
                  </a:lnTo>
                  <a:lnTo>
                    <a:pt x="0" y="114395"/>
                  </a:lnTo>
                  <a:lnTo>
                    <a:pt x="0" y="71627"/>
                  </a:lnTo>
                  <a:lnTo>
                    <a:pt x="24383" y="71627"/>
                  </a:lnTo>
                  <a:lnTo>
                    <a:pt x="24383" y="32003"/>
                  </a:lnTo>
                  <a:lnTo>
                    <a:pt x="79343" y="0"/>
                  </a:lnTo>
                  <a:lnTo>
                    <a:pt x="79343" y="71627"/>
                  </a:lnTo>
                  <a:lnTo>
                    <a:pt x="115919" y="71627"/>
                  </a:lnTo>
                  <a:lnTo>
                    <a:pt x="115919" y="114395"/>
                  </a:lnTo>
                  <a:lnTo>
                    <a:pt x="79343" y="114395"/>
                  </a:lnTo>
                  <a:lnTo>
                    <a:pt x="79343" y="225742"/>
                  </a:lnTo>
                  <a:lnTo>
                    <a:pt x="80867" y="228790"/>
                  </a:lnTo>
                  <a:lnTo>
                    <a:pt x="83915" y="231838"/>
                  </a:lnTo>
                  <a:lnTo>
                    <a:pt x="90011" y="234886"/>
                  </a:lnTo>
                  <a:lnTo>
                    <a:pt x="99155" y="234886"/>
                  </a:lnTo>
                  <a:lnTo>
                    <a:pt x="105251" y="233362"/>
                  </a:lnTo>
                  <a:lnTo>
                    <a:pt x="114395" y="230314"/>
                  </a:lnTo>
                  <a:lnTo>
                    <a:pt x="118967" y="271557"/>
                  </a:lnTo>
                  <a:lnTo>
                    <a:pt x="109537" y="274677"/>
                  </a:lnTo>
                  <a:lnTo>
                    <a:pt x="99536" y="277082"/>
                  </a:lnTo>
                  <a:lnTo>
                    <a:pt x="88963" y="278630"/>
                  </a:lnTo>
                  <a:lnTo>
                    <a:pt x="77819" y="279177"/>
                  </a:lnTo>
                  <a:close/>
                </a:path>
              </a:pathLst>
            </a:custGeom>
            <a:solidFill>
              <a:srgbClr val="FFBF00"/>
            </a:solidFill>
          </p:spPr>
          <p:txBody>
            <a:bodyPr wrap="square" lIns="0" tIns="0" rIns="0" bIns="0" rtlCol="0"/>
            <a:lstStyle/>
            <a:p>
              <a:endParaRPr/>
            </a:p>
          </p:txBody>
        </p:sp>
        <p:pic>
          <p:nvPicPr>
            <p:cNvPr id="32" name="object 32"/>
            <p:cNvPicPr/>
            <p:nvPr/>
          </p:nvPicPr>
          <p:blipFill>
            <a:blip r:embed="rId16"/>
            <a:stretch>
              <a:fillRect/>
            </a:stretch>
          </p:blipFill>
          <p:spPr>
            <a:xfrm>
              <a:off x="1607904" y="1548177"/>
              <a:ext cx="166911" cy="187166"/>
            </a:xfrm>
            <a:prstGeom prst="rect">
              <a:avLst/>
            </a:prstGeom>
          </p:spPr>
        </p:pic>
        <p:sp>
          <p:nvSpPr>
            <p:cNvPr id="33" name="object 33"/>
            <p:cNvSpPr/>
            <p:nvPr/>
          </p:nvSpPr>
          <p:spPr>
            <a:xfrm>
              <a:off x="1812461" y="1484981"/>
              <a:ext cx="47625" cy="246529"/>
            </a:xfrm>
            <a:custGeom>
              <a:avLst/>
              <a:gdLst/>
              <a:ahLst/>
              <a:cxnLst/>
              <a:rect l="l" t="t" r="r" b="b"/>
              <a:pathLst>
                <a:path w="53975" h="279400">
                  <a:moveTo>
                    <a:pt x="53428" y="76200"/>
                  </a:moveTo>
                  <a:lnTo>
                    <a:pt x="0" y="76200"/>
                  </a:lnTo>
                  <a:lnTo>
                    <a:pt x="0" y="279171"/>
                  </a:lnTo>
                  <a:lnTo>
                    <a:pt x="53428" y="279171"/>
                  </a:lnTo>
                  <a:lnTo>
                    <a:pt x="53428" y="76200"/>
                  </a:lnTo>
                  <a:close/>
                </a:path>
                <a:path w="53975" h="279400">
                  <a:moveTo>
                    <a:pt x="53428" y="0"/>
                  </a:moveTo>
                  <a:lnTo>
                    <a:pt x="0" y="0"/>
                  </a:lnTo>
                  <a:lnTo>
                    <a:pt x="0" y="48768"/>
                  </a:lnTo>
                  <a:lnTo>
                    <a:pt x="53428" y="48768"/>
                  </a:lnTo>
                  <a:lnTo>
                    <a:pt x="53428" y="0"/>
                  </a:lnTo>
                  <a:close/>
                </a:path>
              </a:pathLst>
            </a:custGeom>
            <a:solidFill>
              <a:srgbClr val="FFBF00"/>
            </a:solidFill>
          </p:spPr>
          <p:txBody>
            <a:bodyPr wrap="square" lIns="0" tIns="0" rIns="0" bIns="0" rtlCol="0"/>
            <a:lstStyle/>
            <a:p>
              <a:endParaRPr/>
            </a:p>
          </p:txBody>
        </p:sp>
        <p:pic>
          <p:nvPicPr>
            <p:cNvPr id="34" name="object 34"/>
            <p:cNvPicPr/>
            <p:nvPr/>
          </p:nvPicPr>
          <p:blipFill>
            <a:blip r:embed="rId17"/>
            <a:stretch>
              <a:fillRect/>
            </a:stretch>
          </p:blipFill>
          <p:spPr>
            <a:xfrm>
              <a:off x="1908025" y="1548177"/>
              <a:ext cx="162877" cy="183131"/>
            </a:xfrm>
            <a:prstGeom prst="rect">
              <a:avLst/>
            </a:prstGeom>
          </p:spPr>
        </p:pic>
        <p:pic>
          <p:nvPicPr>
            <p:cNvPr id="35" name="object 35"/>
            <p:cNvPicPr/>
            <p:nvPr/>
          </p:nvPicPr>
          <p:blipFill>
            <a:blip r:embed="rId18"/>
            <a:stretch>
              <a:fillRect/>
            </a:stretch>
          </p:blipFill>
          <p:spPr>
            <a:xfrm>
              <a:off x="2105949" y="1548177"/>
              <a:ext cx="166911" cy="187166"/>
            </a:xfrm>
            <a:prstGeom prst="rect">
              <a:avLst/>
            </a:prstGeom>
          </p:spPr>
        </p:pic>
        <p:pic>
          <p:nvPicPr>
            <p:cNvPr id="36" name="object 36"/>
            <p:cNvPicPr/>
            <p:nvPr/>
          </p:nvPicPr>
          <p:blipFill>
            <a:blip r:embed="rId19"/>
            <a:stretch>
              <a:fillRect/>
            </a:stretch>
          </p:blipFill>
          <p:spPr>
            <a:xfrm>
              <a:off x="2309168" y="1548177"/>
              <a:ext cx="115729" cy="183131"/>
            </a:xfrm>
            <a:prstGeom prst="rect">
              <a:avLst/>
            </a:prstGeom>
          </p:spPr>
        </p:pic>
        <p:sp>
          <p:nvSpPr>
            <p:cNvPr id="37" name="object 37"/>
            <p:cNvSpPr/>
            <p:nvPr/>
          </p:nvSpPr>
          <p:spPr>
            <a:xfrm>
              <a:off x="2545079" y="1483210"/>
              <a:ext cx="48745" cy="248771"/>
            </a:xfrm>
            <a:custGeom>
              <a:avLst/>
              <a:gdLst/>
              <a:ahLst/>
              <a:cxnLst/>
              <a:rect l="l" t="t" r="r" b="b"/>
              <a:pathLst>
                <a:path w="55244" h="281939">
                  <a:moveTo>
                    <a:pt x="54864" y="281940"/>
                  </a:moveTo>
                  <a:lnTo>
                    <a:pt x="0" y="281940"/>
                  </a:lnTo>
                  <a:lnTo>
                    <a:pt x="0" y="0"/>
                  </a:lnTo>
                  <a:lnTo>
                    <a:pt x="54864" y="0"/>
                  </a:lnTo>
                  <a:lnTo>
                    <a:pt x="54864" y="281940"/>
                  </a:lnTo>
                  <a:close/>
                </a:path>
              </a:pathLst>
            </a:custGeom>
            <a:solidFill>
              <a:srgbClr val="FFBF00"/>
            </a:solidFill>
          </p:spPr>
          <p:txBody>
            <a:bodyPr wrap="square" lIns="0" tIns="0" rIns="0" bIns="0" rtlCol="0"/>
            <a:lstStyle/>
            <a:p>
              <a:endParaRPr/>
            </a:p>
          </p:txBody>
        </p:sp>
        <p:pic>
          <p:nvPicPr>
            <p:cNvPr id="38" name="object 38"/>
            <p:cNvPicPr/>
            <p:nvPr/>
          </p:nvPicPr>
          <p:blipFill>
            <a:blip r:embed="rId20"/>
            <a:stretch>
              <a:fillRect/>
            </a:stretch>
          </p:blipFill>
          <p:spPr>
            <a:xfrm>
              <a:off x="2629459" y="1548177"/>
              <a:ext cx="184286" cy="187166"/>
            </a:xfrm>
            <a:prstGeom prst="rect">
              <a:avLst/>
            </a:prstGeom>
          </p:spPr>
        </p:pic>
        <p:pic>
          <p:nvPicPr>
            <p:cNvPr id="39" name="object 39"/>
            <p:cNvPicPr/>
            <p:nvPr/>
          </p:nvPicPr>
          <p:blipFill>
            <a:blip r:embed="rId21"/>
            <a:stretch>
              <a:fillRect/>
            </a:stretch>
          </p:blipFill>
          <p:spPr>
            <a:xfrm>
              <a:off x="2840748" y="1548177"/>
              <a:ext cx="168256" cy="187166"/>
            </a:xfrm>
            <a:prstGeom prst="rect">
              <a:avLst/>
            </a:prstGeom>
          </p:spPr>
        </p:pic>
        <p:pic>
          <p:nvPicPr>
            <p:cNvPr id="40" name="object 40"/>
            <p:cNvPicPr/>
            <p:nvPr/>
          </p:nvPicPr>
          <p:blipFill>
            <a:blip r:embed="rId22"/>
            <a:stretch>
              <a:fillRect/>
            </a:stretch>
          </p:blipFill>
          <p:spPr>
            <a:xfrm>
              <a:off x="3030518" y="1548177"/>
              <a:ext cx="168256" cy="187166"/>
            </a:xfrm>
            <a:prstGeom prst="rect">
              <a:avLst/>
            </a:prstGeom>
          </p:spPr>
        </p:pic>
        <p:sp>
          <p:nvSpPr>
            <p:cNvPr id="41" name="object 41"/>
            <p:cNvSpPr/>
            <p:nvPr/>
          </p:nvSpPr>
          <p:spPr>
            <a:xfrm>
              <a:off x="3216245" y="1484980"/>
              <a:ext cx="182096" cy="250451"/>
            </a:xfrm>
            <a:custGeom>
              <a:avLst/>
              <a:gdLst/>
              <a:ahLst/>
              <a:cxnLst/>
              <a:rect l="l" t="t" r="r" b="b"/>
              <a:pathLst>
                <a:path w="206375" h="283844">
                  <a:moveTo>
                    <a:pt x="118973" y="276136"/>
                  </a:moveTo>
                  <a:lnTo>
                    <a:pt x="114401" y="234886"/>
                  </a:lnTo>
                  <a:lnTo>
                    <a:pt x="105257" y="237934"/>
                  </a:lnTo>
                  <a:lnTo>
                    <a:pt x="97637" y="239458"/>
                  </a:lnTo>
                  <a:lnTo>
                    <a:pt x="89916" y="239458"/>
                  </a:lnTo>
                  <a:lnTo>
                    <a:pt x="80772" y="234886"/>
                  </a:lnTo>
                  <a:lnTo>
                    <a:pt x="79248" y="233362"/>
                  </a:lnTo>
                  <a:lnTo>
                    <a:pt x="79248" y="230314"/>
                  </a:lnTo>
                  <a:lnTo>
                    <a:pt x="78371" y="226860"/>
                  </a:lnTo>
                  <a:lnTo>
                    <a:pt x="77914" y="220980"/>
                  </a:lnTo>
                  <a:lnTo>
                    <a:pt x="77749" y="212521"/>
                  </a:lnTo>
                  <a:lnTo>
                    <a:pt x="77724" y="118973"/>
                  </a:lnTo>
                  <a:lnTo>
                    <a:pt x="114401" y="118973"/>
                  </a:lnTo>
                  <a:lnTo>
                    <a:pt x="114401" y="76200"/>
                  </a:lnTo>
                  <a:lnTo>
                    <a:pt x="77724" y="76200"/>
                  </a:lnTo>
                  <a:lnTo>
                    <a:pt x="77724" y="4572"/>
                  </a:lnTo>
                  <a:lnTo>
                    <a:pt x="24384" y="36576"/>
                  </a:lnTo>
                  <a:lnTo>
                    <a:pt x="24384" y="76200"/>
                  </a:lnTo>
                  <a:lnTo>
                    <a:pt x="0" y="76200"/>
                  </a:lnTo>
                  <a:lnTo>
                    <a:pt x="0" y="118973"/>
                  </a:lnTo>
                  <a:lnTo>
                    <a:pt x="24384" y="118973"/>
                  </a:lnTo>
                  <a:lnTo>
                    <a:pt x="24384" y="207454"/>
                  </a:lnTo>
                  <a:lnTo>
                    <a:pt x="24574" y="231660"/>
                  </a:lnTo>
                  <a:lnTo>
                    <a:pt x="36576" y="271564"/>
                  </a:lnTo>
                  <a:lnTo>
                    <a:pt x="76200" y="283756"/>
                  </a:lnTo>
                  <a:lnTo>
                    <a:pt x="88252" y="283197"/>
                  </a:lnTo>
                  <a:lnTo>
                    <a:pt x="99301" y="281660"/>
                  </a:lnTo>
                  <a:lnTo>
                    <a:pt x="109499" y="279247"/>
                  </a:lnTo>
                  <a:lnTo>
                    <a:pt x="118973" y="276136"/>
                  </a:lnTo>
                  <a:close/>
                </a:path>
                <a:path w="206375" h="283844">
                  <a:moveTo>
                    <a:pt x="206032" y="76200"/>
                  </a:moveTo>
                  <a:lnTo>
                    <a:pt x="152590" y="76200"/>
                  </a:lnTo>
                  <a:lnTo>
                    <a:pt x="152590" y="279171"/>
                  </a:lnTo>
                  <a:lnTo>
                    <a:pt x="206032" y="279171"/>
                  </a:lnTo>
                  <a:lnTo>
                    <a:pt x="206032" y="76200"/>
                  </a:lnTo>
                  <a:close/>
                </a:path>
                <a:path w="206375" h="283844">
                  <a:moveTo>
                    <a:pt x="206032" y="0"/>
                  </a:moveTo>
                  <a:lnTo>
                    <a:pt x="152590" y="0"/>
                  </a:lnTo>
                  <a:lnTo>
                    <a:pt x="152590" y="48768"/>
                  </a:lnTo>
                  <a:lnTo>
                    <a:pt x="206032" y="48768"/>
                  </a:lnTo>
                  <a:lnTo>
                    <a:pt x="206032" y="0"/>
                  </a:lnTo>
                  <a:close/>
                </a:path>
              </a:pathLst>
            </a:custGeom>
            <a:solidFill>
              <a:srgbClr val="FFBF00"/>
            </a:solidFill>
          </p:spPr>
          <p:txBody>
            <a:bodyPr wrap="square" lIns="0" tIns="0" rIns="0" bIns="0" rtlCol="0"/>
            <a:lstStyle/>
            <a:p>
              <a:endParaRPr/>
            </a:p>
          </p:txBody>
        </p:sp>
        <p:pic>
          <p:nvPicPr>
            <p:cNvPr id="42" name="object 42"/>
            <p:cNvPicPr/>
            <p:nvPr/>
          </p:nvPicPr>
          <p:blipFill>
            <a:blip r:embed="rId23"/>
            <a:stretch>
              <a:fillRect/>
            </a:stretch>
          </p:blipFill>
          <p:spPr>
            <a:xfrm>
              <a:off x="3435695" y="1548177"/>
              <a:ext cx="184285" cy="187166"/>
            </a:xfrm>
            <a:prstGeom prst="rect">
              <a:avLst/>
            </a:prstGeom>
          </p:spPr>
        </p:pic>
        <p:pic>
          <p:nvPicPr>
            <p:cNvPr id="43" name="object 43"/>
            <p:cNvPicPr/>
            <p:nvPr/>
          </p:nvPicPr>
          <p:blipFill>
            <a:blip r:embed="rId24"/>
            <a:stretch>
              <a:fillRect/>
            </a:stretch>
          </p:blipFill>
          <p:spPr>
            <a:xfrm>
              <a:off x="3656395" y="1548177"/>
              <a:ext cx="162877" cy="183131"/>
            </a:xfrm>
            <a:prstGeom prst="rect">
              <a:avLst/>
            </a:prstGeom>
          </p:spPr>
        </p:pic>
        <p:sp>
          <p:nvSpPr>
            <p:cNvPr id="44" name="object 44"/>
            <p:cNvSpPr/>
            <p:nvPr/>
          </p:nvSpPr>
          <p:spPr>
            <a:xfrm>
              <a:off x="3877090" y="1552216"/>
              <a:ext cx="47065" cy="179294"/>
            </a:xfrm>
            <a:custGeom>
              <a:avLst/>
              <a:gdLst/>
              <a:ahLst/>
              <a:cxnLst/>
              <a:rect l="l" t="t" r="r" b="b"/>
              <a:pathLst>
                <a:path w="53339" h="203200">
                  <a:moveTo>
                    <a:pt x="53340" y="149542"/>
                  </a:moveTo>
                  <a:lnTo>
                    <a:pt x="0" y="149542"/>
                  </a:lnTo>
                  <a:lnTo>
                    <a:pt x="0" y="202984"/>
                  </a:lnTo>
                  <a:lnTo>
                    <a:pt x="53340" y="202984"/>
                  </a:lnTo>
                  <a:lnTo>
                    <a:pt x="53340" y="149542"/>
                  </a:lnTo>
                  <a:close/>
                </a:path>
                <a:path w="53339" h="203200">
                  <a:moveTo>
                    <a:pt x="53340" y="0"/>
                  </a:moveTo>
                  <a:lnTo>
                    <a:pt x="0" y="0"/>
                  </a:lnTo>
                  <a:lnTo>
                    <a:pt x="0" y="53441"/>
                  </a:lnTo>
                  <a:lnTo>
                    <a:pt x="53340" y="53441"/>
                  </a:lnTo>
                  <a:lnTo>
                    <a:pt x="53340" y="0"/>
                  </a:lnTo>
                  <a:close/>
                </a:path>
              </a:pathLst>
            </a:custGeom>
            <a:solidFill>
              <a:srgbClr val="FFBF00"/>
            </a:solidFill>
          </p:spPr>
          <p:txBody>
            <a:bodyPr wrap="square" lIns="0" tIns="0" rIns="0" bIns="0" rtlCol="0"/>
            <a:lstStyle/>
            <a:p>
              <a:endParaRPr/>
            </a:p>
          </p:txBody>
        </p:sp>
        <p:sp>
          <p:nvSpPr>
            <p:cNvPr id="45" name="object 45"/>
            <p:cNvSpPr/>
            <p:nvPr/>
          </p:nvSpPr>
          <p:spPr>
            <a:xfrm>
              <a:off x="838647" y="1960580"/>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99FF"/>
            </a:solidFill>
          </p:spPr>
          <p:txBody>
            <a:bodyPr wrap="square" lIns="0" tIns="0" rIns="0" bIns="0" rtlCol="0"/>
            <a:lstStyle/>
            <a:p>
              <a:endParaRPr/>
            </a:p>
          </p:txBody>
        </p:sp>
        <p:pic>
          <p:nvPicPr>
            <p:cNvPr id="46" name="object 46"/>
            <p:cNvPicPr/>
            <p:nvPr/>
          </p:nvPicPr>
          <p:blipFill>
            <a:blip r:embed="rId25"/>
            <a:stretch>
              <a:fillRect/>
            </a:stretch>
          </p:blipFill>
          <p:spPr>
            <a:xfrm>
              <a:off x="913447" y="2015378"/>
              <a:ext cx="125141" cy="157498"/>
            </a:xfrm>
            <a:prstGeom prst="rect">
              <a:avLst/>
            </a:prstGeom>
          </p:spPr>
        </p:pic>
        <p:pic>
          <p:nvPicPr>
            <p:cNvPr id="47" name="object 47"/>
            <p:cNvPicPr/>
            <p:nvPr/>
          </p:nvPicPr>
          <p:blipFill>
            <a:blip r:embed="rId26"/>
            <a:stretch>
              <a:fillRect/>
            </a:stretch>
          </p:blipFill>
          <p:spPr>
            <a:xfrm>
              <a:off x="1220292" y="2015378"/>
              <a:ext cx="125141" cy="157498"/>
            </a:xfrm>
            <a:prstGeom prst="rect">
              <a:avLst/>
            </a:prstGeom>
          </p:spPr>
        </p:pic>
        <p:sp>
          <p:nvSpPr>
            <p:cNvPr id="48" name="object 48"/>
            <p:cNvSpPr/>
            <p:nvPr/>
          </p:nvSpPr>
          <p:spPr>
            <a:xfrm>
              <a:off x="1375096" y="2015389"/>
              <a:ext cx="518272" cy="161925"/>
            </a:xfrm>
            <a:custGeom>
              <a:avLst/>
              <a:gdLst/>
              <a:ahLst/>
              <a:cxnLst/>
              <a:rect l="l" t="t" r="r" b="b"/>
              <a:pathLst>
                <a:path w="587375" h="183514">
                  <a:moveTo>
                    <a:pt x="161645" y="91528"/>
                  </a:moveTo>
                  <a:lnTo>
                    <a:pt x="155930" y="52806"/>
                  </a:lnTo>
                  <a:lnTo>
                    <a:pt x="129641" y="16598"/>
                  </a:lnTo>
                  <a:lnTo>
                    <a:pt x="129641" y="74764"/>
                  </a:lnTo>
                  <a:lnTo>
                    <a:pt x="33528" y="74764"/>
                  </a:lnTo>
                  <a:lnTo>
                    <a:pt x="48755" y="38112"/>
                  </a:lnTo>
                  <a:lnTo>
                    <a:pt x="82397" y="24384"/>
                  </a:lnTo>
                  <a:lnTo>
                    <a:pt x="93256" y="25501"/>
                  </a:lnTo>
                  <a:lnTo>
                    <a:pt x="126022" y="55664"/>
                  </a:lnTo>
                  <a:lnTo>
                    <a:pt x="129641" y="74764"/>
                  </a:lnTo>
                  <a:lnTo>
                    <a:pt x="129641" y="16598"/>
                  </a:lnTo>
                  <a:lnTo>
                    <a:pt x="126758" y="14135"/>
                  </a:lnTo>
                  <a:lnTo>
                    <a:pt x="113449" y="6477"/>
                  </a:lnTo>
                  <a:lnTo>
                    <a:pt x="98704" y="1663"/>
                  </a:lnTo>
                  <a:lnTo>
                    <a:pt x="82397" y="0"/>
                  </a:lnTo>
                  <a:lnTo>
                    <a:pt x="64909" y="1663"/>
                  </a:lnTo>
                  <a:lnTo>
                    <a:pt x="22860" y="24384"/>
                  </a:lnTo>
                  <a:lnTo>
                    <a:pt x="1435" y="72466"/>
                  </a:lnTo>
                  <a:lnTo>
                    <a:pt x="0" y="93052"/>
                  </a:lnTo>
                  <a:lnTo>
                    <a:pt x="1435" y="113385"/>
                  </a:lnTo>
                  <a:lnTo>
                    <a:pt x="22860" y="158686"/>
                  </a:lnTo>
                  <a:lnTo>
                    <a:pt x="65544" y="181610"/>
                  </a:lnTo>
                  <a:lnTo>
                    <a:pt x="83921" y="183070"/>
                  </a:lnTo>
                  <a:lnTo>
                    <a:pt x="98183" y="181965"/>
                  </a:lnTo>
                  <a:lnTo>
                    <a:pt x="142113" y="159893"/>
                  </a:lnTo>
                  <a:lnTo>
                    <a:pt x="160121" y="126580"/>
                  </a:lnTo>
                  <a:lnTo>
                    <a:pt x="129641" y="122008"/>
                  </a:lnTo>
                  <a:lnTo>
                    <a:pt x="125920" y="131241"/>
                  </a:lnTo>
                  <a:lnTo>
                    <a:pt x="121640" y="138633"/>
                  </a:lnTo>
                  <a:lnTo>
                    <a:pt x="83921" y="158686"/>
                  </a:lnTo>
                  <a:lnTo>
                    <a:pt x="72999" y="157581"/>
                  </a:lnTo>
                  <a:lnTo>
                    <a:pt x="40982" y="134556"/>
                  </a:lnTo>
                  <a:lnTo>
                    <a:pt x="30480" y="99148"/>
                  </a:lnTo>
                  <a:lnTo>
                    <a:pt x="161645" y="99148"/>
                  </a:lnTo>
                  <a:lnTo>
                    <a:pt x="161645" y="91528"/>
                  </a:lnTo>
                  <a:close/>
                </a:path>
                <a:path w="587375" h="183514">
                  <a:moveTo>
                    <a:pt x="414909" y="4572"/>
                  </a:moveTo>
                  <a:lnTo>
                    <a:pt x="385864" y="4572"/>
                  </a:lnTo>
                  <a:lnTo>
                    <a:pt x="355384" y="105244"/>
                  </a:lnTo>
                  <a:lnTo>
                    <a:pt x="346240" y="138874"/>
                  </a:lnTo>
                  <a:lnTo>
                    <a:pt x="337096" y="105244"/>
                  </a:lnTo>
                  <a:lnTo>
                    <a:pt x="311188" y="4572"/>
                  </a:lnTo>
                  <a:lnTo>
                    <a:pt x="280606" y="4572"/>
                  </a:lnTo>
                  <a:lnTo>
                    <a:pt x="253174" y="106768"/>
                  </a:lnTo>
                  <a:lnTo>
                    <a:pt x="249174" y="121043"/>
                  </a:lnTo>
                  <a:lnTo>
                    <a:pt x="244602" y="138785"/>
                  </a:lnTo>
                  <a:lnTo>
                    <a:pt x="244030" y="141922"/>
                  </a:lnTo>
                  <a:lnTo>
                    <a:pt x="233362" y="105244"/>
                  </a:lnTo>
                  <a:lnTo>
                    <a:pt x="205930" y="4572"/>
                  </a:lnTo>
                  <a:lnTo>
                    <a:pt x="175361" y="4572"/>
                  </a:lnTo>
                  <a:lnTo>
                    <a:pt x="228790" y="178498"/>
                  </a:lnTo>
                  <a:lnTo>
                    <a:pt x="259270" y="178498"/>
                  </a:lnTo>
                  <a:lnTo>
                    <a:pt x="294424" y="44196"/>
                  </a:lnTo>
                  <a:lnTo>
                    <a:pt x="302044" y="74764"/>
                  </a:lnTo>
                  <a:lnTo>
                    <a:pt x="329476" y="178498"/>
                  </a:lnTo>
                  <a:lnTo>
                    <a:pt x="359956" y="178498"/>
                  </a:lnTo>
                  <a:lnTo>
                    <a:pt x="414909" y="4572"/>
                  </a:lnTo>
                  <a:close/>
                </a:path>
                <a:path w="587375" h="183514">
                  <a:moveTo>
                    <a:pt x="587209" y="91528"/>
                  </a:moveTo>
                  <a:lnTo>
                    <a:pt x="586066" y="74764"/>
                  </a:lnTo>
                  <a:lnTo>
                    <a:pt x="585812" y="70967"/>
                  </a:lnTo>
                  <a:lnTo>
                    <a:pt x="581685" y="52806"/>
                  </a:lnTo>
                  <a:lnTo>
                    <a:pt x="575005" y="37223"/>
                  </a:lnTo>
                  <a:lnTo>
                    <a:pt x="565873" y="24384"/>
                  </a:lnTo>
                  <a:lnTo>
                    <a:pt x="556729" y="16738"/>
                  </a:lnTo>
                  <a:lnTo>
                    <a:pt x="556729" y="74764"/>
                  </a:lnTo>
                  <a:lnTo>
                    <a:pt x="459105" y="74764"/>
                  </a:lnTo>
                  <a:lnTo>
                    <a:pt x="474332" y="38112"/>
                  </a:lnTo>
                  <a:lnTo>
                    <a:pt x="507961" y="24384"/>
                  </a:lnTo>
                  <a:lnTo>
                    <a:pt x="518820" y="25501"/>
                  </a:lnTo>
                  <a:lnTo>
                    <a:pt x="552348" y="55664"/>
                  </a:lnTo>
                  <a:lnTo>
                    <a:pt x="556729" y="74764"/>
                  </a:lnTo>
                  <a:lnTo>
                    <a:pt x="556729" y="16738"/>
                  </a:lnTo>
                  <a:lnTo>
                    <a:pt x="553618" y="14135"/>
                  </a:lnTo>
                  <a:lnTo>
                    <a:pt x="539775" y="6477"/>
                  </a:lnTo>
                  <a:lnTo>
                    <a:pt x="524522" y="1663"/>
                  </a:lnTo>
                  <a:lnTo>
                    <a:pt x="507961" y="0"/>
                  </a:lnTo>
                  <a:lnTo>
                    <a:pt x="490715" y="1663"/>
                  </a:lnTo>
                  <a:lnTo>
                    <a:pt x="449961" y="24384"/>
                  </a:lnTo>
                  <a:lnTo>
                    <a:pt x="428523" y="72466"/>
                  </a:lnTo>
                  <a:lnTo>
                    <a:pt x="427101" y="93052"/>
                  </a:lnTo>
                  <a:lnTo>
                    <a:pt x="428523" y="113385"/>
                  </a:lnTo>
                  <a:lnTo>
                    <a:pt x="449961" y="158686"/>
                  </a:lnTo>
                  <a:lnTo>
                    <a:pt x="491794" y="181610"/>
                  </a:lnTo>
                  <a:lnTo>
                    <a:pt x="509485" y="183070"/>
                  </a:lnTo>
                  <a:lnTo>
                    <a:pt x="523773" y="181965"/>
                  </a:lnTo>
                  <a:lnTo>
                    <a:pt x="559777" y="167830"/>
                  </a:lnTo>
                  <a:lnTo>
                    <a:pt x="569226" y="158686"/>
                  </a:lnTo>
                  <a:lnTo>
                    <a:pt x="575589" y="150101"/>
                  </a:lnTo>
                  <a:lnTo>
                    <a:pt x="581431" y="138849"/>
                  </a:lnTo>
                  <a:lnTo>
                    <a:pt x="585685" y="126580"/>
                  </a:lnTo>
                  <a:lnTo>
                    <a:pt x="555205" y="122008"/>
                  </a:lnTo>
                  <a:lnTo>
                    <a:pt x="551497" y="131241"/>
                  </a:lnTo>
                  <a:lnTo>
                    <a:pt x="547204" y="138633"/>
                  </a:lnTo>
                  <a:lnTo>
                    <a:pt x="509485" y="158686"/>
                  </a:lnTo>
                  <a:lnTo>
                    <a:pt x="499440" y="157581"/>
                  </a:lnTo>
                  <a:lnTo>
                    <a:pt x="466801" y="134556"/>
                  </a:lnTo>
                  <a:lnTo>
                    <a:pt x="457581" y="99148"/>
                  </a:lnTo>
                  <a:lnTo>
                    <a:pt x="587209" y="99148"/>
                  </a:lnTo>
                  <a:lnTo>
                    <a:pt x="587209" y="91528"/>
                  </a:lnTo>
                  <a:close/>
                </a:path>
              </a:pathLst>
            </a:custGeom>
            <a:solidFill>
              <a:srgbClr val="0099FF"/>
            </a:solidFill>
          </p:spPr>
          <p:txBody>
            <a:bodyPr wrap="square" lIns="0" tIns="0" rIns="0" bIns="0" rtlCol="0"/>
            <a:lstStyle/>
            <a:p>
              <a:endParaRPr/>
            </a:p>
          </p:txBody>
        </p:sp>
        <p:pic>
          <p:nvPicPr>
            <p:cNvPr id="49" name="object 49"/>
            <p:cNvPicPr/>
            <p:nvPr/>
          </p:nvPicPr>
          <p:blipFill>
            <a:blip r:embed="rId27"/>
            <a:stretch>
              <a:fillRect/>
            </a:stretch>
          </p:blipFill>
          <p:spPr>
            <a:xfrm>
              <a:off x="1924246" y="2015378"/>
              <a:ext cx="83371" cy="157498"/>
            </a:xfrm>
            <a:prstGeom prst="rect">
              <a:avLst/>
            </a:prstGeom>
          </p:spPr>
        </p:pic>
        <p:pic>
          <p:nvPicPr>
            <p:cNvPr id="50" name="object 50"/>
            <p:cNvPicPr/>
            <p:nvPr/>
          </p:nvPicPr>
          <p:blipFill>
            <a:blip r:embed="rId28"/>
            <a:stretch>
              <a:fillRect/>
            </a:stretch>
          </p:blipFill>
          <p:spPr>
            <a:xfrm>
              <a:off x="2167805" y="2015378"/>
              <a:ext cx="231541" cy="161532"/>
            </a:xfrm>
            <a:prstGeom prst="rect">
              <a:avLst/>
            </a:prstGeom>
          </p:spPr>
        </p:pic>
        <p:pic>
          <p:nvPicPr>
            <p:cNvPr id="51" name="object 51"/>
            <p:cNvPicPr/>
            <p:nvPr/>
          </p:nvPicPr>
          <p:blipFill>
            <a:blip r:embed="rId29"/>
            <a:stretch>
              <a:fillRect/>
            </a:stretch>
          </p:blipFill>
          <p:spPr>
            <a:xfrm>
              <a:off x="2420863" y="2015377"/>
              <a:ext cx="127831" cy="161532"/>
            </a:xfrm>
            <a:prstGeom prst="rect">
              <a:avLst/>
            </a:prstGeom>
          </p:spPr>
        </p:pic>
        <p:sp>
          <p:nvSpPr>
            <p:cNvPr id="52" name="object 52"/>
            <p:cNvSpPr/>
            <p:nvPr/>
          </p:nvSpPr>
          <p:spPr>
            <a:xfrm>
              <a:off x="2579695" y="1961510"/>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99FF"/>
            </a:solidFill>
          </p:spPr>
          <p:txBody>
            <a:bodyPr wrap="square" lIns="0" tIns="0" rIns="0" bIns="0" rtlCol="0"/>
            <a:lstStyle/>
            <a:p>
              <a:endParaRPr/>
            </a:p>
          </p:txBody>
        </p:sp>
        <p:pic>
          <p:nvPicPr>
            <p:cNvPr id="53" name="object 53"/>
            <p:cNvPicPr/>
            <p:nvPr/>
          </p:nvPicPr>
          <p:blipFill>
            <a:blip r:embed="rId30"/>
            <a:stretch>
              <a:fillRect/>
            </a:stretch>
          </p:blipFill>
          <p:spPr>
            <a:xfrm>
              <a:off x="2634838" y="1961505"/>
              <a:ext cx="133294" cy="215404"/>
            </a:xfrm>
            <a:prstGeom prst="rect">
              <a:avLst/>
            </a:prstGeom>
          </p:spPr>
        </p:pic>
        <p:pic>
          <p:nvPicPr>
            <p:cNvPr id="54" name="object 54"/>
            <p:cNvPicPr/>
            <p:nvPr/>
          </p:nvPicPr>
          <p:blipFill>
            <a:blip r:embed="rId31"/>
            <a:stretch>
              <a:fillRect/>
            </a:stretch>
          </p:blipFill>
          <p:spPr>
            <a:xfrm>
              <a:off x="2800405" y="2015378"/>
              <a:ext cx="141278" cy="161532"/>
            </a:xfrm>
            <a:prstGeom prst="rect">
              <a:avLst/>
            </a:prstGeom>
          </p:spPr>
        </p:pic>
        <p:pic>
          <p:nvPicPr>
            <p:cNvPr id="55" name="object 55"/>
            <p:cNvPicPr/>
            <p:nvPr/>
          </p:nvPicPr>
          <p:blipFill>
            <a:blip r:embed="rId32"/>
            <a:stretch>
              <a:fillRect/>
            </a:stretch>
          </p:blipFill>
          <p:spPr>
            <a:xfrm>
              <a:off x="2974041" y="2015378"/>
              <a:ext cx="125141" cy="157498"/>
            </a:xfrm>
            <a:prstGeom prst="rect">
              <a:avLst/>
            </a:prstGeom>
          </p:spPr>
        </p:pic>
        <p:pic>
          <p:nvPicPr>
            <p:cNvPr id="56" name="object 56"/>
            <p:cNvPicPr/>
            <p:nvPr/>
          </p:nvPicPr>
          <p:blipFill>
            <a:blip r:embed="rId33"/>
            <a:stretch>
              <a:fillRect/>
            </a:stretch>
          </p:blipFill>
          <p:spPr>
            <a:xfrm>
              <a:off x="3123387" y="1965539"/>
              <a:ext cx="74043" cy="210026"/>
            </a:xfrm>
            <a:prstGeom prst="rect">
              <a:avLst/>
            </a:prstGeom>
          </p:spPr>
        </p:pic>
        <p:sp>
          <p:nvSpPr>
            <p:cNvPr id="57" name="object 57"/>
            <p:cNvSpPr/>
            <p:nvPr/>
          </p:nvSpPr>
          <p:spPr>
            <a:xfrm>
              <a:off x="3220279" y="1961510"/>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99FF"/>
            </a:solidFill>
          </p:spPr>
          <p:txBody>
            <a:bodyPr wrap="square" lIns="0" tIns="0" rIns="0" bIns="0" rtlCol="0"/>
            <a:lstStyle/>
            <a:p>
              <a:endParaRPr/>
            </a:p>
          </p:txBody>
        </p:sp>
        <p:pic>
          <p:nvPicPr>
            <p:cNvPr id="58" name="object 58"/>
            <p:cNvPicPr/>
            <p:nvPr/>
          </p:nvPicPr>
          <p:blipFill>
            <a:blip r:embed="rId34"/>
            <a:stretch>
              <a:fillRect/>
            </a:stretch>
          </p:blipFill>
          <p:spPr>
            <a:xfrm>
              <a:off x="3276852" y="2015377"/>
              <a:ext cx="141278" cy="161532"/>
            </a:xfrm>
            <a:prstGeom prst="rect">
              <a:avLst/>
            </a:prstGeom>
          </p:spPr>
        </p:pic>
        <p:sp>
          <p:nvSpPr>
            <p:cNvPr id="59" name="object 59"/>
            <p:cNvSpPr/>
            <p:nvPr/>
          </p:nvSpPr>
          <p:spPr>
            <a:xfrm>
              <a:off x="3448724" y="1960580"/>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99FF"/>
            </a:solidFill>
          </p:spPr>
          <p:txBody>
            <a:bodyPr wrap="square" lIns="0" tIns="0" rIns="0" bIns="0" rtlCol="0"/>
            <a:lstStyle/>
            <a:p>
              <a:endParaRPr/>
            </a:p>
          </p:txBody>
        </p:sp>
        <p:pic>
          <p:nvPicPr>
            <p:cNvPr id="60" name="object 60"/>
            <p:cNvPicPr/>
            <p:nvPr/>
          </p:nvPicPr>
          <p:blipFill>
            <a:blip r:embed="rId35"/>
            <a:stretch>
              <a:fillRect/>
            </a:stretch>
          </p:blipFill>
          <p:spPr>
            <a:xfrm>
              <a:off x="3653705" y="2015377"/>
              <a:ext cx="141278" cy="161532"/>
            </a:xfrm>
            <a:prstGeom prst="rect">
              <a:avLst/>
            </a:prstGeom>
          </p:spPr>
        </p:pic>
        <p:pic>
          <p:nvPicPr>
            <p:cNvPr id="61" name="object 61"/>
            <p:cNvPicPr/>
            <p:nvPr/>
          </p:nvPicPr>
          <p:blipFill>
            <a:blip r:embed="rId36"/>
            <a:stretch>
              <a:fillRect/>
            </a:stretch>
          </p:blipFill>
          <p:spPr>
            <a:xfrm>
              <a:off x="3825996" y="2015378"/>
              <a:ext cx="231457" cy="161532"/>
            </a:xfrm>
            <a:prstGeom prst="rect">
              <a:avLst/>
            </a:prstGeom>
          </p:spPr>
        </p:pic>
        <p:pic>
          <p:nvPicPr>
            <p:cNvPr id="62" name="object 62"/>
            <p:cNvPicPr/>
            <p:nvPr/>
          </p:nvPicPr>
          <p:blipFill>
            <a:blip r:embed="rId37"/>
            <a:stretch>
              <a:fillRect/>
            </a:stretch>
          </p:blipFill>
          <p:spPr>
            <a:xfrm>
              <a:off x="4081658" y="2015377"/>
              <a:ext cx="141362" cy="161532"/>
            </a:xfrm>
            <a:prstGeom prst="rect">
              <a:avLst/>
            </a:prstGeom>
          </p:spPr>
        </p:pic>
        <p:pic>
          <p:nvPicPr>
            <p:cNvPr id="63" name="object 63"/>
            <p:cNvPicPr/>
            <p:nvPr/>
          </p:nvPicPr>
          <p:blipFill>
            <a:blip r:embed="rId38"/>
            <a:stretch>
              <a:fillRect/>
            </a:stretch>
          </p:blipFill>
          <p:spPr>
            <a:xfrm>
              <a:off x="4244536" y="2015377"/>
              <a:ext cx="126486" cy="161532"/>
            </a:xfrm>
            <a:prstGeom prst="rect">
              <a:avLst/>
            </a:prstGeom>
          </p:spPr>
        </p:pic>
        <p:sp>
          <p:nvSpPr>
            <p:cNvPr id="64" name="object 64"/>
            <p:cNvSpPr/>
            <p:nvPr/>
          </p:nvSpPr>
          <p:spPr>
            <a:xfrm>
              <a:off x="4535246" y="2082948"/>
              <a:ext cx="80682" cy="26894"/>
            </a:xfrm>
            <a:custGeom>
              <a:avLst/>
              <a:gdLst/>
              <a:ahLst/>
              <a:cxnLst/>
              <a:rect l="l" t="t" r="r" b="b"/>
              <a:pathLst>
                <a:path w="91439" h="30480">
                  <a:moveTo>
                    <a:pt x="91439" y="30479"/>
                  </a:moveTo>
                  <a:lnTo>
                    <a:pt x="0" y="30479"/>
                  </a:lnTo>
                  <a:lnTo>
                    <a:pt x="0" y="0"/>
                  </a:lnTo>
                  <a:lnTo>
                    <a:pt x="91439" y="0"/>
                  </a:lnTo>
                  <a:lnTo>
                    <a:pt x="91439" y="30479"/>
                  </a:lnTo>
                  <a:close/>
                </a:path>
              </a:pathLst>
            </a:custGeom>
            <a:solidFill>
              <a:srgbClr val="000000"/>
            </a:solidFill>
          </p:spPr>
          <p:txBody>
            <a:bodyPr wrap="square" lIns="0" tIns="0" rIns="0" bIns="0" rtlCol="0"/>
            <a:lstStyle/>
            <a:p>
              <a:endParaRPr/>
            </a:p>
          </p:txBody>
        </p:sp>
        <p:pic>
          <p:nvPicPr>
            <p:cNvPr id="65" name="object 65"/>
            <p:cNvPicPr/>
            <p:nvPr/>
          </p:nvPicPr>
          <p:blipFill>
            <a:blip r:embed="rId39"/>
            <a:stretch>
              <a:fillRect/>
            </a:stretch>
          </p:blipFill>
          <p:spPr>
            <a:xfrm>
              <a:off x="4786956" y="1961505"/>
              <a:ext cx="289363" cy="273311"/>
            </a:xfrm>
            <a:prstGeom prst="rect">
              <a:avLst/>
            </a:prstGeom>
          </p:spPr>
        </p:pic>
        <p:pic>
          <p:nvPicPr>
            <p:cNvPr id="66" name="object 66"/>
            <p:cNvPicPr/>
            <p:nvPr/>
          </p:nvPicPr>
          <p:blipFill>
            <a:blip r:embed="rId40"/>
            <a:stretch>
              <a:fillRect/>
            </a:stretch>
          </p:blipFill>
          <p:spPr>
            <a:xfrm>
              <a:off x="5227096" y="1965539"/>
              <a:ext cx="75304" cy="210026"/>
            </a:xfrm>
            <a:prstGeom prst="rect">
              <a:avLst/>
            </a:prstGeom>
          </p:spPr>
        </p:pic>
        <p:pic>
          <p:nvPicPr>
            <p:cNvPr id="67" name="object 67"/>
            <p:cNvPicPr/>
            <p:nvPr/>
          </p:nvPicPr>
          <p:blipFill>
            <a:blip r:embed="rId41"/>
            <a:stretch>
              <a:fillRect/>
            </a:stretch>
          </p:blipFill>
          <p:spPr>
            <a:xfrm>
              <a:off x="5323999" y="1961505"/>
              <a:ext cx="125141" cy="211370"/>
            </a:xfrm>
            <a:prstGeom prst="rect">
              <a:avLst/>
            </a:prstGeom>
          </p:spPr>
        </p:pic>
        <p:pic>
          <p:nvPicPr>
            <p:cNvPr id="68" name="object 68"/>
            <p:cNvPicPr/>
            <p:nvPr/>
          </p:nvPicPr>
          <p:blipFill>
            <a:blip r:embed="rId42"/>
            <a:stretch>
              <a:fillRect/>
            </a:stretch>
          </p:blipFill>
          <p:spPr>
            <a:xfrm>
              <a:off x="5480069" y="2015378"/>
              <a:ext cx="141362" cy="161532"/>
            </a:xfrm>
            <a:prstGeom prst="rect">
              <a:avLst/>
            </a:prstGeom>
          </p:spPr>
        </p:pic>
        <p:pic>
          <p:nvPicPr>
            <p:cNvPr id="69" name="object 69"/>
            <p:cNvPicPr/>
            <p:nvPr/>
          </p:nvPicPr>
          <p:blipFill>
            <a:blip r:embed="rId43"/>
            <a:stretch>
              <a:fillRect/>
            </a:stretch>
          </p:blipFill>
          <p:spPr>
            <a:xfrm>
              <a:off x="5784224" y="2015377"/>
              <a:ext cx="126570" cy="161532"/>
            </a:xfrm>
            <a:prstGeom prst="rect">
              <a:avLst/>
            </a:prstGeom>
          </p:spPr>
        </p:pic>
        <p:sp>
          <p:nvSpPr>
            <p:cNvPr id="70" name="object 70"/>
            <p:cNvSpPr/>
            <p:nvPr/>
          </p:nvSpPr>
          <p:spPr>
            <a:xfrm>
              <a:off x="5941719" y="1961510"/>
              <a:ext cx="26894" cy="211790"/>
            </a:xfrm>
            <a:custGeom>
              <a:avLst/>
              <a:gdLst/>
              <a:ahLst/>
              <a:cxnLst/>
              <a:rect l="l" t="t" r="r" b="b"/>
              <a:pathLst>
                <a:path w="30478" h="240028">
                  <a:moveTo>
                    <a:pt x="30480" y="65633"/>
                  </a:moveTo>
                  <a:lnTo>
                    <a:pt x="0" y="65633"/>
                  </a:lnTo>
                  <a:lnTo>
                    <a:pt x="0" y="239560"/>
                  </a:lnTo>
                  <a:lnTo>
                    <a:pt x="30480" y="239560"/>
                  </a:lnTo>
                  <a:lnTo>
                    <a:pt x="30480" y="65633"/>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71" name="object 71"/>
            <p:cNvPicPr/>
            <p:nvPr/>
          </p:nvPicPr>
          <p:blipFill>
            <a:blip r:embed="rId44"/>
            <a:stretch>
              <a:fillRect/>
            </a:stretch>
          </p:blipFill>
          <p:spPr>
            <a:xfrm>
              <a:off x="5998285" y="1961505"/>
              <a:ext cx="133294" cy="215404"/>
            </a:xfrm>
            <a:prstGeom prst="rect">
              <a:avLst/>
            </a:prstGeom>
          </p:spPr>
        </p:pic>
        <p:pic>
          <p:nvPicPr>
            <p:cNvPr id="72" name="object 72"/>
            <p:cNvPicPr/>
            <p:nvPr/>
          </p:nvPicPr>
          <p:blipFill>
            <a:blip r:embed="rId45"/>
            <a:stretch>
              <a:fillRect/>
            </a:stretch>
          </p:blipFill>
          <p:spPr>
            <a:xfrm>
              <a:off x="6162516" y="2015378"/>
              <a:ext cx="142612" cy="161532"/>
            </a:xfrm>
            <a:prstGeom prst="rect">
              <a:avLst/>
            </a:prstGeom>
          </p:spPr>
        </p:pic>
        <p:pic>
          <p:nvPicPr>
            <p:cNvPr id="73" name="object 73"/>
            <p:cNvPicPr/>
            <p:nvPr/>
          </p:nvPicPr>
          <p:blipFill>
            <a:blip r:embed="rId46"/>
            <a:stretch>
              <a:fillRect/>
            </a:stretch>
          </p:blipFill>
          <p:spPr>
            <a:xfrm>
              <a:off x="6469352" y="2015378"/>
              <a:ext cx="143967" cy="161532"/>
            </a:xfrm>
            <a:prstGeom prst="rect">
              <a:avLst/>
            </a:prstGeom>
          </p:spPr>
        </p:pic>
        <p:pic>
          <p:nvPicPr>
            <p:cNvPr id="74" name="object 74"/>
            <p:cNvPicPr/>
            <p:nvPr/>
          </p:nvPicPr>
          <p:blipFill>
            <a:blip r:embed="rId47"/>
            <a:stretch>
              <a:fillRect/>
            </a:stretch>
          </p:blipFill>
          <p:spPr>
            <a:xfrm>
              <a:off x="6641642" y="2015378"/>
              <a:ext cx="83372" cy="157498"/>
            </a:xfrm>
            <a:prstGeom prst="rect">
              <a:avLst/>
            </a:prstGeom>
          </p:spPr>
        </p:pic>
        <p:pic>
          <p:nvPicPr>
            <p:cNvPr id="75" name="object 75"/>
            <p:cNvPicPr/>
            <p:nvPr/>
          </p:nvPicPr>
          <p:blipFill>
            <a:blip r:embed="rId48"/>
            <a:stretch>
              <a:fillRect/>
            </a:stretch>
          </p:blipFill>
          <p:spPr>
            <a:xfrm>
              <a:off x="6885201" y="2015378"/>
              <a:ext cx="231457" cy="161532"/>
            </a:xfrm>
            <a:prstGeom prst="rect">
              <a:avLst/>
            </a:prstGeom>
          </p:spPr>
        </p:pic>
        <p:pic>
          <p:nvPicPr>
            <p:cNvPr id="76" name="object 76"/>
            <p:cNvPicPr/>
            <p:nvPr/>
          </p:nvPicPr>
          <p:blipFill>
            <a:blip r:embed="rId49"/>
            <a:stretch>
              <a:fillRect/>
            </a:stretch>
          </p:blipFill>
          <p:spPr>
            <a:xfrm>
              <a:off x="7139603" y="2015377"/>
              <a:ext cx="141278" cy="161532"/>
            </a:xfrm>
            <a:prstGeom prst="rect">
              <a:avLst/>
            </a:prstGeom>
          </p:spPr>
        </p:pic>
        <p:pic>
          <p:nvPicPr>
            <p:cNvPr id="77" name="object 77"/>
            <p:cNvPicPr/>
            <p:nvPr/>
          </p:nvPicPr>
          <p:blipFill>
            <a:blip r:embed="rId50"/>
            <a:stretch>
              <a:fillRect/>
            </a:stretch>
          </p:blipFill>
          <p:spPr>
            <a:xfrm>
              <a:off x="7313239" y="2015378"/>
              <a:ext cx="83456" cy="157498"/>
            </a:xfrm>
            <a:prstGeom prst="rect">
              <a:avLst/>
            </a:prstGeom>
          </p:spPr>
        </p:pic>
        <p:pic>
          <p:nvPicPr>
            <p:cNvPr id="78" name="object 78"/>
            <p:cNvPicPr/>
            <p:nvPr/>
          </p:nvPicPr>
          <p:blipFill>
            <a:blip r:embed="rId51"/>
            <a:stretch>
              <a:fillRect/>
            </a:stretch>
          </p:blipFill>
          <p:spPr>
            <a:xfrm>
              <a:off x="7482755" y="2015378"/>
              <a:ext cx="141362" cy="161532"/>
            </a:xfrm>
            <a:prstGeom prst="rect">
              <a:avLst/>
            </a:prstGeom>
          </p:spPr>
        </p:pic>
        <p:pic>
          <p:nvPicPr>
            <p:cNvPr id="79" name="object 79"/>
            <p:cNvPicPr/>
            <p:nvPr/>
          </p:nvPicPr>
          <p:blipFill>
            <a:blip r:embed="rId52"/>
            <a:stretch>
              <a:fillRect/>
            </a:stretch>
          </p:blipFill>
          <p:spPr>
            <a:xfrm>
              <a:off x="7809857" y="1961505"/>
              <a:ext cx="133210" cy="215404"/>
            </a:xfrm>
            <a:prstGeom prst="rect">
              <a:avLst/>
            </a:prstGeom>
          </p:spPr>
        </p:pic>
        <p:pic>
          <p:nvPicPr>
            <p:cNvPr id="80" name="object 80"/>
            <p:cNvPicPr/>
            <p:nvPr/>
          </p:nvPicPr>
          <p:blipFill>
            <a:blip r:embed="rId53"/>
            <a:stretch>
              <a:fillRect/>
            </a:stretch>
          </p:blipFill>
          <p:spPr>
            <a:xfrm>
              <a:off x="7655046" y="2015378"/>
              <a:ext cx="125225" cy="157498"/>
            </a:xfrm>
            <a:prstGeom prst="rect">
              <a:avLst/>
            </a:prstGeom>
          </p:spPr>
        </p:pic>
        <p:pic>
          <p:nvPicPr>
            <p:cNvPr id="81" name="object 81"/>
            <p:cNvPicPr/>
            <p:nvPr/>
          </p:nvPicPr>
          <p:blipFill>
            <a:blip r:embed="rId54"/>
            <a:stretch>
              <a:fillRect/>
            </a:stretch>
          </p:blipFill>
          <p:spPr>
            <a:xfrm>
              <a:off x="1210879" y="2312893"/>
              <a:ext cx="246333" cy="219439"/>
            </a:xfrm>
            <a:prstGeom prst="rect">
              <a:avLst/>
            </a:prstGeom>
          </p:spPr>
        </p:pic>
        <p:pic>
          <p:nvPicPr>
            <p:cNvPr id="82" name="object 82"/>
            <p:cNvPicPr/>
            <p:nvPr/>
          </p:nvPicPr>
          <p:blipFill>
            <a:blip r:embed="rId55"/>
            <a:stretch>
              <a:fillRect/>
            </a:stretch>
          </p:blipFill>
          <p:spPr>
            <a:xfrm>
              <a:off x="2153014" y="2321046"/>
              <a:ext cx="75387" cy="210026"/>
            </a:xfrm>
            <a:prstGeom prst="rect">
              <a:avLst/>
            </a:prstGeom>
          </p:spPr>
        </p:pic>
        <p:pic>
          <p:nvPicPr>
            <p:cNvPr id="83" name="object 83"/>
            <p:cNvPicPr/>
            <p:nvPr/>
          </p:nvPicPr>
          <p:blipFill>
            <a:blip r:embed="rId56"/>
            <a:stretch>
              <a:fillRect/>
            </a:stretch>
          </p:blipFill>
          <p:spPr>
            <a:xfrm>
              <a:off x="2249917" y="2316927"/>
              <a:ext cx="125141" cy="211370"/>
            </a:xfrm>
            <a:prstGeom prst="rect">
              <a:avLst/>
            </a:prstGeom>
          </p:spPr>
        </p:pic>
        <p:pic>
          <p:nvPicPr>
            <p:cNvPr id="84" name="object 84"/>
            <p:cNvPicPr/>
            <p:nvPr/>
          </p:nvPicPr>
          <p:blipFill>
            <a:blip r:embed="rId57"/>
            <a:stretch>
              <a:fillRect/>
            </a:stretch>
          </p:blipFill>
          <p:spPr>
            <a:xfrm>
              <a:off x="2406071" y="2370800"/>
              <a:ext cx="141278" cy="161532"/>
            </a:xfrm>
            <a:prstGeom prst="rect">
              <a:avLst/>
            </a:prstGeom>
          </p:spPr>
        </p:pic>
        <p:pic>
          <p:nvPicPr>
            <p:cNvPr id="85" name="object 85"/>
            <p:cNvPicPr/>
            <p:nvPr/>
          </p:nvPicPr>
          <p:blipFill>
            <a:blip r:embed="rId58"/>
            <a:stretch>
              <a:fillRect/>
            </a:stretch>
          </p:blipFill>
          <p:spPr>
            <a:xfrm>
              <a:off x="2743844" y="2316927"/>
              <a:ext cx="125225" cy="211370"/>
            </a:xfrm>
            <a:prstGeom prst="rect">
              <a:avLst/>
            </a:prstGeom>
          </p:spPr>
        </p:pic>
        <p:pic>
          <p:nvPicPr>
            <p:cNvPr id="86" name="object 86"/>
            <p:cNvPicPr/>
            <p:nvPr/>
          </p:nvPicPr>
          <p:blipFill>
            <a:blip r:embed="rId59"/>
            <a:stretch>
              <a:fillRect/>
            </a:stretch>
          </p:blipFill>
          <p:spPr>
            <a:xfrm>
              <a:off x="2898653" y="2370800"/>
              <a:ext cx="143967" cy="161532"/>
            </a:xfrm>
            <a:prstGeom prst="rect">
              <a:avLst/>
            </a:prstGeom>
          </p:spPr>
        </p:pic>
        <p:pic>
          <p:nvPicPr>
            <p:cNvPr id="87" name="object 87"/>
            <p:cNvPicPr/>
            <p:nvPr/>
          </p:nvPicPr>
          <p:blipFill>
            <a:blip r:embed="rId60"/>
            <a:stretch>
              <a:fillRect/>
            </a:stretch>
          </p:blipFill>
          <p:spPr>
            <a:xfrm>
              <a:off x="3072288" y="2374834"/>
              <a:ext cx="125141" cy="157498"/>
            </a:xfrm>
            <a:prstGeom prst="rect">
              <a:avLst/>
            </a:prstGeom>
          </p:spPr>
        </p:pic>
        <p:pic>
          <p:nvPicPr>
            <p:cNvPr id="88" name="object 88"/>
            <p:cNvPicPr/>
            <p:nvPr/>
          </p:nvPicPr>
          <p:blipFill>
            <a:blip r:embed="rId61"/>
            <a:stretch>
              <a:fillRect/>
            </a:stretch>
          </p:blipFill>
          <p:spPr>
            <a:xfrm>
              <a:off x="3225669" y="2370800"/>
              <a:ext cx="127915" cy="161532"/>
            </a:xfrm>
            <a:prstGeom prst="rect">
              <a:avLst/>
            </a:prstGeom>
          </p:spPr>
        </p:pic>
        <p:pic>
          <p:nvPicPr>
            <p:cNvPr id="89" name="object 89"/>
            <p:cNvPicPr/>
            <p:nvPr/>
          </p:nvPicPr>
          <p:blipFill>
            <a:blip r:embed="rId62"/>
            <a:stretch>
              <a:fillRect/>
            </a:stretch>
          </p:blipFill>
          <p:spPr>
            <a:xfrm>
              <a:off x="3376444" y="2370800"/>
              <a:ext cx="141278" cy="161532"/>
            </a:xfrm>
            <a:prstGeom prst="rect">
              <a:avLst/>
            </a:prstGeom>
          </p:spPr>
        </p:pic>
        <p:sp>
          <p:nvSpPr>
            <p:cNvPr id="90" name="object 90"/>
            <p:cNvSpPr/>
            <p:nvPr/>
          </p:nvSpPr>
          <p:spPr>
            <a:xfrm>
              <a:off x="3554954" y="2498462"/>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91" name="object 91"/>
            <p:cNvSpPr/>
            <p:nvPr/>
          </p:nvSpPr>
          <p:spPr>
            <a:xfrm>
              <a:off x="838647" y="2744544"/>
              <a:ext cx="28574" cy="214032"/>
            </a:xfrm>
            <a:custGeom>
              <a:avLst/>
              <a:gdLst/>
              <a:ahLst/>
              <a:cxnLst/>
              <a:rect l="l" t="t" r="r" b="b"/>
              <a:pathLst>
                <a:path w="32384" h="242570">
                  <a:moveTo>
                    <a:pt x="32004" y="242316"/>
                  </a:moveTo>
                  <a:lnTo>
                    <a:pt x="0" y="242316"/>
                  </a:lnTo>
                  <a:lnTo>
                    <a:pt x="0" y="0"/>
                  </a:lnTo>
                  <a:lnTo>
                    <a:pt x="32004" y="0"/>
                  </a:lnTo>
                  <a:lnTo>
                    <a:pt x="32004" y="242316"/>
                  </a:lnTo>
                  <a:close/>
                </a:path>
              </a:pathLst>
            </a:custGeom>
            <a:solidFill>
              <a:srgbClr val="0099FF"/>
            </a:solidFill>
          </p:spPr>
          <p:txBody>
            <a:bodyPr wrap="square" lIns="0" tIns="0" rIns="0" bIns="0" rtlCol="0"/>
            <a:lstStyle/>
            <a:p>
              <a:endParaRPr/>
            </a:p>
          </p:txBody>
        </p:sp>
        <p:pic>
          <p:nvPicPr>
            <p:cNvPr id="92" name="object 92"/>
            <p:cNvPicPr/>
            <p:nvPr/>
          </p:nvPicPr>
          <p:blipFill>
            <a:blip r:embed="rId63"/>
            <a:stretch>
              <a:fillRect/>
            </a:stretch>
          </p:blipFill>
          <p:spPr>
            <a:xfrm>
              <a:off x="913447" y="2801526"/>
              <a:ext cx="123797" cy="156237"/>
            </a:xfrm>
            <a:prstGeom prst="rect">
              <a:avLst/>
            </a:prstGeom>
          </p:spPr>
        </p:pic>
        <p:pic>
          <p:nvPicPr>
            <p:cNvPr id="93" name="object 93"/>
            <p:cNvPicPr/>
            <p:nvPr/>
          </p:nvPicPr>
          <p:blipFill>
            <a:blip r:embed="rId64"/>
            <a:stretch>
              <a:fillRect/>
            </a:stretch>
          </p:blipFill>
          <p:spPr>
            <a:xfrm>
              <a:off x="1150284" y="2800265"/>
              <a:ext cx="142706" cy="161532"/>
            </a:xfrm>
            <a:prstGeom prst="rect">
              <a:avLst/>
            </a:prstGeom>
          </p:spPr>
        </p:pic>
        <p:sp>
          <p:nvSpPr>
            <p:cNvPr id="94" name="object 94"/>
            <p:cNvSpPr/>
            <p:nvPr/>
          </p:nvSpPr>
          <p:spPr>
            <a:xfrm>
              <a:off x="1322742" y="2744544"/>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0099FF"/>
            </a:solidFill>
          </p:spPr>
          <p:txBody>
            <a:bodyPr wrap="square" lIns="0" tIns="0" rIns="0" bIns="0" rtlCol="0"/>
            <a:lstStyle/>
            <a:p>
              <a:endParaRPr/>
            </a:p>
          </p:txBody>
        </p:sp>
        <p:pic>
          <p:nvPicPr>
            <p:cNvPr id="95" name="object 95"/>
            <p:cNvPicPr/>
            <p:nvPr/>
          </p:nvPicPr>
          <p:blipFill>
            <a:blip r:embed="rId65"/>
            <a:stretch>
              <a:fillRect/>
            </a:stretch>
          </p:blipFill>
          <p:spPr>
            <a:xfrm>
              <a:off x="1379135" y="2746393"/>
              <a:ext cx="133210" cy="215404"/>
            </a:xfrm>
            <a:prstGeom prst="rect">
              <a:avLst/>
            </a:prstGeom>
          </p:spPr>
        </p:pic>
        <p:pic>
          <p:nvPicPr>
            <p:cNvPr id="96" name="object 96"/>
            <p:cNvPicPr/>
            <p:nvPr/>
          </p:nvPicPr>
          <p:blipFill>
            <a:blip r:embed="rId66"/>
            <a:stretch>
              <a:fillRect/>
            </a:stretch>
          </p:blipFill>
          <p:spPr>
            <a:xfrm>
              <a:off x="1544703" y="2800265"/>
              <a:ext cx="141278" cy="161532"/>
            </a:xfrm>
            <a:prstGeom prst="rect">
              <a:avLst/>
            </a:prstGeom>
          </p:spPr>
        </p:pic>
        <p:pic>
          <p:nvPicPr>
            <p:cNvPr id="97" name="object 97"/>
            <p:cNvPicPr/>
            <p:nvPr/>
          </p:nvPicPr>
          <p:blipFill>
            <a:blip r:embed="rId67"/>
            <a:stretch>
              <a:fillRect/>
            </a:stretch>
          </p:blipFill>
          <p:spPr>
            <a:xfrm>
              <a:off x="1718254" y="2800265"/>
              <a:ext cx="83456" cy="157498"/>
            </a:xfrm>
            <a:prstGeom prst="rect">
              <a:avLst/>
            </a:prstGeom>
          </p:spPr>
        </p:pic>
        <p:pic>
          <p:nvPicPr>
            <p:cNvPr id="98" name="object 98"/>
            <p:cNvPicPr/>
            <p:nvPr/>
          </p:nvPicPr>
          <p:blipFill>
            <a:blip r:embed="rId68"/>
            <a:stretch>
              <a:fillRect/>
            </a:stretch>
          </p:blipFill>
          <p:spPr>
            <a:xfrm>
              <a:off x="1895923" y="2800265"/>
              <a:ext cx="231541" cy="161532"/>
            </a:xfrm>
            <a:prstGeom prst="rect">
              <a:avLst/>
            </a:prstGeom>
          </p:spPr>
        </p:pic>
        <p:pic>
          <p:nvPicPr>
            <p:cNvPr id="99" name="object 99"/>
            <p:cNvPicPr/>
            <p:nvPr/>
          </p:nvPicPr>
          <p:blipFill>
            <a:blip r:embed="rId69"/>
            <a:stretch>
              <a:fillRect/>
            </a:stretch>
          </p:blipFill>
          <p:spPr>
            <a:xfrm>
              <a:off x="2148979" y="2800265"/>
              <a:ext cx="127831" cy="161532"/>
            </a:xfrm>
            <a:prstGeom prst="rect">
              <a:avLst/>
            </a:prstGeom>
          </p:spPr>
        </p:pic>
        <p:sp>
          <p:nvSpPr>
            <p:cNvPr id="100" name="object 100"/>
            <p:cNvSpPr/>
            <p:nvPr/>
          </p:nvSpPr>
          <p:spPr>
            <a:xfrm>
              <a:off x="2307817" y="2746393"/>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0099FF"/>
            </a:solidFill>
          </p:spPr>
          <p:txBody>
            <a:bodyPr wrap="square" lIns="0" tIns="0" rIns="0" bIns="0" rtlCol="0"/>
            <a:lstStyle/>
            <a:p>
              <a:endParaRPr/>
            </a:p>
          </p:txBody>
        </p:sp>
        <p:pic>
          <p:nvPicPr>
            <p:cNvPr id="101" name="object 101"/>
            <p:cNvPicPr/>
            <p:nvPr/>
          </p:nvPicPr>
          <p:blipFill>
            <a:blip r:embed="rId70"/>
            <a:stretch>
              <a:fillRect/>
            </a:stretch>
          </p:blipFill>
          <p:spPr>
            <a:xfrm>
              <a:off x="2364301" y="2746393"/>
              <a:ext cx="133294" cy="215404"/>
            </a:xfrm>
            <a:prstGeom prst="rect">
              <a:avLst/>
            </a:prstGeom>
          </p:spPr>
        </p:pic>
        <p:pic>
          <p:nvPicPr>
            <p:cNvPr id="102" name="object 102"/>
            <p:cNvPicPr/>
            <p:nvPr/>
          </p:nvPicPr>
          <p:blipFill>
            <a:blip r:embed="rId71"/>
            <a:stretch>
              <a:fillRect/>
            </a:stretch>
          </p:blipFill>
          <p:spPr>
            <a:xfrm>
              <a:off x="2529868" y="2800265"/>
              <a:ext cx="141362" cy="161532"/>
            </a:xfrm>
            <a:prstGeom prst="rect">
              <a:avLst/>
            </a:prstGeom>
          </p:spPr>
        </p:pic>
        <p:pic>
          <p:nvPicPr>
            <p:cNvPr id="103" name="object 103"/>
            <p:cNvPicPr/>
            <p:nvPr/>
          </p:nvPicPr>
          <p:blipFill>
            <a:blip r:embed="rId72"/>
            <a:stretch>
              <a:fillRect/>
            </a:stretch>
          </p:blipFill>
          <p:spPr>
            <a:xfrm>
              <a:off x="2703503" y="2800265"/>
              <a:ext cx="123797" cy="157498"/>
            </a:xfrm>
            <a:prstGeom prst="rect">
              <a:avLst/>
            </a:prstGeom>
          </p:spPr>
        </p:pic>
        <p:pic>
          <p:nvPicPr>
            <p:cNvPr id="104" name="object 104"/>
            <p:cNvPicPr/>
            <p:nvPr/>
          </p:nvPicPr>
          <p:blipFill>
            <a:blip r:embed="rId73"/>
            <a:stretch>
              <a:fillRect/>
            </a:stretch>
          </p:blipFill>
          <p:spPr>
            <a:xfrm>
              <a:off x="2851505" y="2750511"/>
              <a:ext cx="75387" cy="210026"/>
            </a:xfrm>
            <a:prstGeom prst="rect">
              <a:avLst/>
            </a:prstGeom>
          </p:spPr>
        </p:pic>
        <p:sp>
          <p:nvSpPr>
            <p:cNvPr id="105" name="object 105"/>
            <p:cNvSpPr/>
            <p:nvPr/>
          </p:nvSpPr>
          <p:spPr>
            <a:xfrm>
              <a:off x="2948402" y="2746393"/>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99FF"/>
            </a:solidFill>
          </p:spPr>
          <p:txBody>
            <a:bodyPr wrap="square" lIns="0" tIns="0" rIns="0" bIns="0" rtlCol="0"/>
            <a:lstStyle/>
            <a:p>
              <a:endParaRPr/>
            </a:p>
          </p:txBody>
        </p:sp>
        <p:pic>
          <p:nvPicPr>
            <p:cNvPr id="106" name="object 106"/>
            <p:cNvPicPr/>
            <p:nvPr/>
          </p:nvPicPr>
          <p:blipFill>
            <a:blip r:embed="rId74"/>
            <a:stretch>
              <a:fillRect/>
            </a:stretch>
          </p:blipFill>
          <p:spPr>
            <a:xfrm>
              <a:off x="3004969" y="2800265"/>
              <a:ext cx="142706" cy="161532"/>
            </a:xfrm>
            <a:prstGeom prst="rect">
              <a:avLst/>
            </a:prstGeom>
          </p:spPr>
        </p:pic>
        <p:sp>
          <p:nvSpPr>
            <p:cNvPr id="107" name="object 107"/>
            <p:cNvSpPr/>
            <p:nvPr/>
          </p:nvSpPr>
          <p:spPr>
            <a:xfrm>
              <a:off x="3178436" y="2744544"/>
              <a:ext cx="26894" cy="214032"/>
            </a:xfrm>
            <a:custGeom>
              <a:avLst/>
              <a:gdLst/>
              <a:ahLst/>
              <a:cxnLst/>
              <a:rect l="l" t="t" r="r" b="b"/>
              <a:pathLst>
                <a:path w="30478" h="242570">
                  <a:moveTo>
                    <a:pt x="30479" y="242316"/>
                  </a:moveTo>
                  <a:lnTo>
                    <a:pt x="0" y="242316"/>
                  </a:lnTo>
                  <a:lnTo>
                    <a:pt x="0" y="0"/>
                  </a:lnTo>
                  <a:lnTo>
                    <a:pt x="30479" y="0"/>
                  </a:lnTo>
                  <a:lnTo>
                    <a:pt x="30479" y="242316"/>
                  </a:lnTo>
                  <a:close/>
                </a:path>
              </a:pathLst>
            </a:custGeom>
            <a:solidFill>
              <a:srgbClr val="0099FF"/>
            </a:solidFill>
          </p:spPr>
          <p:txBody>
            <a:bodyPr wrap="square" lIns="0" tIns="0" rIns="0" bIns="0" rtlCol="0"/>
            <a:lstStyle/>
            <a:p>
              <a:endParaRPr/>
            </a:p>
          </p:txBody>
        </p:sp>
        <p:pic>
          <p:nvPicPr>
            <p:cNvPr id="108" name="object 108"/>
            <p:cNvPicPr/>
            <p:nvPr/>
          </p:nvPicPr>
          <p:blipFill>
            <a:blip r:embed="rId75"/>
            <a:stretch>
              <a:fillRect/>
            </a:stretch>
          </p:blipFill>
          <p:spPr>
            <a:xfrm>
              <a:off x="3314504" y="2800265"/>
              <a:ext cx="141362" cy="161532"/>
            </a:xfrm>
            <a:prstGeom prst="rect">
              <a:avLst/>
            </a:prstGeom>
          </p:spPr>
        </p:pic>
        <p:pic>
          <p:nvPicPr>
            <p:cNvPr id="109" name="object 109"/>
            <p:cNvPicPr/>
            <p:nvPr/>
          </p:nvPicPr>
          <p:blipFill>
            <a:blip r:embed="rId76"/>
            <a:stretch>
              <a:fillRect/>
            </a:stretch>
          </p:blipFill>
          <p:spPr>
            <a:xfrm>
              <a:off x="3488139" y="2800265"/>
              <a:ext cx="231541" cy="161532"/>
            </a:xfrm>
            <a:prstGeom prst="rect">
              <a:avLst/>
            </a:prstGeom>
          </p:spPr>
        </p:pic>
        <p:pic>
          <p:nvPicPr>
            <p:cNvPr id="110" name="object 110"/>
            <p:cNvPicPr/>
            <p:nvPr/>
          </p:nvPicPr>
          <p:blipFill>
            <a:blip r:embed="rId77"/>
            <a:stretch>
              <a:fillRect/>
            </a:stretch>
          </p:blipFill>
          <p:spPr>
            <a:xfrm>
              <a:off x="3742540" y="2800265"/>
              <a:ext cx="141278" cy="161532"/>
            </a:xfrm>
            <a:prstGeom prst="rect">
              <a:avLst/>
            </a:prstGeom>
          </p:spPr>
        </p:pic>
        <p:pic>
          <p:nvPicPr>
            <p:cNvPr id="111" name="object 111"/>
            <p:cNvPicPr/>
            <p:nvPr/>
          </p:nvPicPr>
          <p:blipFill>
            <a:blip r:embed="rId78"/>
            <a:stretch>
              <a:fillRect/>
            </a:stretch>
          </p:blipFill>
          <p:spPr>
            <a:xfrm>
              <a:off x="3905418" y="2800265"/>
              <a:ext cx="127831" cy="161532"/>
            </a:xfrm>
            <a:prstGeom prst="rect">
              <a:avLst/>
            </a:prstGeom>
          </p:spPr>
        </p:pic>
        <p:sp>
          <p:nvSpPr>
            <p:cNvPr id="112" name="object 112"/>
            <p:cNvSpPr/>
            <p:nvPr/>
          </p:nvSpPr>
          <p:spPr>
            <a:xfrm>
              <a:off x="4134511" y="2746393"/>
              <a:ext cx="216834" cy="211790"/>
            </a:xfrm>
            <a:custGeom>
              <a:avLst/>
              <a:gdLst/>
              <a:ahLst/>
              <a:cxnLst/>
              <a:rect l="l" t="t" r="r" b="b"/>
              <a:pathLst>
                <a:path w="245745" h="240027">
                  <a:moveTo>
                    <a:pt x="91440" y="138112"/>
                  </a:moveTo>
                  <a:lnTo>
                    <a:pt x="0" y="138112"/>
                  </a:lnTo>
                  <a:lnTo>
                    <a:pt x="0" y="168605"/>
                  </a:lnTo>
                  <a:lnTo>
                    <a:pt x="91440" y="168605"/>
                  </a:lnTo>
                  <a:lnTo>
                    <a:pt x="91440" y="138112"/>
                  </a:lnTo>
                  <a:close/>
                </a:path>
                <a:path w="245745" h="240027">
                  <a:moveTo>
                    <a:pt x="245186" y="65633"/>
                  </a:moveTo>
                  <a:lnTo>
                    <a:pt x="216230" y="65633"/>
                  </a:lnTo>
                  <a:lnTo>
                    <a:pt x="216230" y="239560"/>
                  </a:lnTo>
                  <a:lnTo>
                    <a:pt x="245186" y="239560"/>
                  </a:lnTo>
                  <a:lnTo>
                    <a:pt x="245186" y="65633"/>
                  </a:lnTo>
                  <a:close/>
                </a:path>
                <a:path w="245745" h="240027">
                  <a:moveTo>
                    <a:pt x="245186" y="0"/>
                  </a:moveTo>
                  <a:lnTo>
                    <a:pt x="216230" y="0"/>
                  </a:lnTo>
                  <a:lnTo>
                    <a:pt x="216230" y="33528"/>
                  </a:lnTo>
                  <a:lnTo>
                    <a:pt x="245186" y="33528"/>
                  </a:lnTo>
                  <a:lnTo>
                    <a:pt x="245186" y="0"/>
                  </a:lnTo>
                  <a:close/>
                </a:path>
              </a:pathLst>
            </a:custGeom>
            <a:solidFill>
              <a:srgbClr val="000000"/>
            </a:solidFill>
          </p:spPr>
          <p:txBody>
            <a:bodyPr wrap="square" lIns="0" tIns="0" rIns="0" bIns="0" rtlCol="0"/>
            <a:lstStyle/>
            <a:p>
              <a:endParaRPr/>
            </a:p>
          </p:txBody>
        </p:sp>
        <p:pic>
          <p:nvPicPr>
            <p:cNvPr id="113" name="object 113"/>
            <p:cNvPicPr/>
            <p:nvPr/>
          </p:nvPicPr>
          <p:blipFill>
            <a:blip r:embed="rId79"/>
            <a:stretch>
              <a:fillRect/>
            </a:stretch>
          </p:blipFill>
          <p:spPr>
            <a:xfrm>
              <a:off x="4389933" y="2800265"/>
              <a:ext cx="125225" cy="157498"/>
            </a:xfrm>
            <a:prstGeom prst="rect">
              <a:avLst/>
            </a:prstGeom>
          </p:spPr>
        </p:pic>
        <p:pic>
          <p:nvPicPr>
            <p:cNvPr id="114" name="object 114"/>
            <p:cNvPicPr/>
            <p:nvPr/>
          </p:nvPicPr>
          <p:blipFill>
            <a:blip r:embed="rId80"/>
            <a:stretch>
              <a:fillRect/>
            </a:stretch>
          </p:blipFill>
          <p:spPr>
            <a:xfrm>
              <a:off x="4633493" y="2800265"/>
              <a:ext cx="141362" cy="161532"/>
            </a:xfrm>
            <a:prstGeom prst="rect">
              <a:avLst/>
            </a:prstGeom>
          </p:spPr>
        </p:pic>
        <p:sp>
          <p:nvSpPr>
            <p:cNvPr id="115" name="object 115"/>
            <p:cNvSpPr/>
            <p:nvPr/>
          </p:nvSpPr>
          <p:spPr>
            <a:xfrm>
              <a:off x="4805531" y="2744555"/>
              <a:ext cx="91887" cy="214032"/>
            </a:xfrm>
            <a:custGeom>
              <a:avLst/>
              <a:gdLst/>
              <a:ahLst/>
              <a:cxnLst/>
              <a:rect l="l" t="t" r="r" b="b"/>
              <a:pathLst>
                <a:path w="104138" h="242570">
                  <a:moveTo>
                    <a:pt x="30480" y="0"/>
                  </a:moveTo>
                  <a:lnTo>
                    <a:pt x="0" y="0"/>
                  </a:lnTo>
                  <a:lnTo>
                    <a:pt x="0" y="242316"/>
                  </a:lnTo>
                  <a:lnTo>
                    <a:pt x="30480" y="242316"/>
                  </a:lnTo>
                  <a:lnTo>
                    <a:pt x="30480" y="0"/>
                  </a:lnTo>
                  <a:close/>
                </a:path>
                <a:path w="104138" h="242570">
                  <a:moveTo>
                    <a:pt x="103632" y="0"/>
                  </a:moveTo>
                  <a:lnTo>
                    <a:pt x="73139" y="0"/>
                  </a:lnTo>
                  <a:lnTo>
                    <a:pt x="73139" y="242316"/>
                  </a:lnTo>
                  <a:lnTo>
                    <a:pt x="103632" y="242316"/>
                  </a:lnTo>
                  <a:lnTo>
                    <a:pt x="103632" y="0"/>
                  </a:lnTo>
                  <a:close/>
                </a:path>
              </a:pathLst>
            </a:custGeom>
            <a:solidFill>
              <a:srgbClr val="FF0000"/>
            </a:solidFill>
          </p:spPr>
          <p:txBody>
            <a:bodyPr wrap="square" lIns="0" tIns="0" rIns="0" bIns="0" rtlCol="0"/>
            <a:lstStyle/>
            <a:p>
              <a:endParaRPr/>
            </a:p>
          </p:txBody>
        </p:sp>
        <p:pic>
          <p:nvPicPr>
            <p:cNvPr id="116" name="object 116"/>
            <p:cNvPicPr/>
            <p:nvPr/>
          </p:nvPicPr>
          <p:blipFill>
            <a:blip r:embed="rId81"/>
            <a:stretch>
              <a:fillRect/>
            </a:stretch>
          </p:blipFill>
          <p:spPr>
            <a:xfrm>
              <a:off x="4928235" y="2800265"/>
              <a:ext cx="437449" cy="219439"/>
            </a:xfrm>
            <a:prstGeom prst="rect">
              <a:avLst/>
            </a:prstGeom>
          </p:spPr>
        </p:pic>
        <p:sp>
          <p:nvSpPr>
            <p:cNvPr id="117" name="object 117"/>
            <p:cNvSpPr/>
            <p:nvPr/>
          </p:nvSpPr>
          <p:spPr>
            <a:xfrm>
              <a:off x="5405269" y="2928769"/>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118" name="object 118"/>
            <p:cNvSpPr/>
            <p:nvPr/>
          </p:nvSpPr>
          <p:spPr>
            <a:xfrm>
              <a:off x="838647" y="3174851"/>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99FF"/>
            </a:solidFill>
          </p:spPr>
          <p:txBody>
            <a:bodyPr wrap="square" lIns="0" tIns="0" rIns="0" bIns="0" rtlCol="0"/>
            <a:lstStyle/>
            <a:p>
              <a:endParaRPr/>
            </a:p>
          </p:txBody>
        </p:sp>
        <p:pic>
          <p:nvPicPr>
            <p:cNvPr id="119" name="object 119"/>
            <p:cNvPicPr/>
            <p:nvPr/>
          </p:nvPicPr>
          <p:blipFill>
            <a:blip r:embed="rId82"/>
            <a:stretch>
              <a:fillRect/>
            </a:stretch>
          </p:blipFill>
          <p:spPr>
            <a:xfrm>
              <a:off x="913447" y="3229730"/>
              <a:ext cx="125141" cy="157498"/>
            </a:xfrm>
            <a:prstGeom prst="rect">
              <a:avLst/>
            </a:prstGeom>
          </p:spPr>
        </p:pic>
        <p:sp>
          <p:nvSpPr>
            <p:cNvPr id="120" name="object 120"/>
            <p:cNvSpPr/>
            <p:nvPr/>
          </p:nvSpPr>
          <p:spPr>
            <a:xfrm>
              <a:off x="1176170" y="3174512"/>
              <a:ext cx="668991" cy="216834"/>
            </a:xfrm>
            <a:custGeom>
              <a:avLst/>
              <a:gdLst/>
              <a:ahLst/>
              <a:cxnLst/>
              <a:rect l="l" t="t" r="r" b="b"/>
              <a:pathLst>
                <a:path w="758189" h="245745">
                  <a:moveTo>
                    <a:pt x="30467" y="393"/>
                  </a:moveTo>
                  <a:lnTo>
                    <a:pt x="0" y="393"/>
                  </a:lnTo>
                  <a:lnTo>
                    <a:pt x="0" y="241185"/>
                  </a:lnTo>
                  <a:lnTo>
                    <a:pt x="30467" y="241185"/>
                  </a:lnTo>
                  <a:lnTo>
                    <a:pt x="30467" y="393"/>
                  </a:lnTo>
                  <a:close/>
                </a:path>
                <a:path w="758189" h="245745">
                  <a:moveTo>
                    <a:pt x="228498" y="151066"/>
                  </a:moveTo>
                  <a:lnTo>
                    <a:pt x="215633" y="99542"/>
                  </a:lnTo>
                  <a:lnTo>
                    <a:pt x="197929" y="80175"/>
                  </a:lnTo>
                  <a:lnTo>
                    <a:pt x="197929" y="151066"/>
                  </a:lnTo>
                  <a:lnTo>
                    <a:pt x="197916" y="154114"/>
                  </a:lnTo>
                  <a:lnTo>
                    <a:pt x="188937" y="194386"/>
                  </a:lnTo>
                  <a:lnTo>
                    <a:pt x="156959" y="220141"/>
                  </a:lnTo>
                  <a:lnTo>
                    <a:pt x="146100" y="221272"/>
                  </a:lnTo>
                  <a:lnTo>
                    <a:pt x="135242" y="220141"/>
                  </a:lnTo>
                  <a:lnTo>
                    <a:pt x="103289" y="195262"/>
                  </a:lnTo>
                  <a:lnTo>
                    <a:pt x="94284" y="154114"/>
                  </a:lnTo>
                  <a:lnTo>
                    <a:pt x="95389" y="138061"/>
                  </a:lnTo>
                  <a:lnTo>
                    <a:pt x="116954" y="96608"/>
                  </a:lnTo>
                  <a:lnTo>
                    <a:pt x="146100" y="86969"/>
                  </a:lnTo>
                  <a:lnTo>
                    <a:pt x="156959" y="88087"/>
                  </a:lnTo>
                  <a:lnTo>
                    <a:pt x="189585" y="113499"/>
                  </a:lnTo>
                  <a:lnTo>
                    <a:pt x="197929" y="151066"/>
                  </a:lnTo>
                  <a:lnTo>
                    <a:pt x="197929" y="80175"/>
                  </a:lnTo>
                  <a:lnTo>
                    <a:pt x="193294" y="76085"/>
                  </a:lnTo>
                  <a:lnTo>
                    <a:pt x="179260" y="68491"/>
                  </a:lnTo>
                  <a:lnTo>
                    <a:pt x="163537" y="64033"/>
                  </a:lnTo>
                  <a:lnTo>
                    <a:pt x="146100" y="62585"/>
                  </a:lnTo>
                  <a:lnTo>
                    <a:pt x="130670" y="63969"/>
                  </a:lnTo>
                  <a:lnTo>
                    <a:pt x="91236" y="82397"/>
                  </a:lnTo>
                  <a:lnTo>
                    <a:pt x="66713" y="131521"/>
                  </a:lnTo>
                  <a:lnTo>
                    <a:pt x="65239" y="154114"/>
                  </a:lnTo>
                  <a:lnTo>
                    <a:pt x="66649" y="174675"/>
                  </a:lnTo>
                  <a:lnTo>
                    <a:pt x="86575" y="221272"/>
                  </a:lnTo>
                  <a:lnTo>
                    <a:pt x="128676" y="244208"/>
                  </a:lnTo>
                  <a:lnTo>
                    <a:pt x="146100" y="245656"/>
                  </a:lnTo>
                  <a:lnTo>
                    <a:pt x="157276" y="244843"/>
                  </a:lnTo>
                  <a:lnTo>
                    <a:pt x="197650" y="228714"/>
                  </a:lnTo>
                  <a:lnTo>
                    <a:pt x="205740" y="221272"/>
                  </a:lnTo>
                  <a:lnTo>
                    <a:pt x="212445" y="213258"/>
                  </a:lnTo>
                  <a:lnTo>
                    <a:pt x="217830" y="204406"/>
                  </a:lnTo>
                  <a:lnTo>
                    <a:pt x="222072" y="194144"/>
                  </a:lnTo>
                  <a:lnTo>
                    <a:pt x="225450" y="181737"/>
                  </a:lnTo>
                  <a:lnTo>
                    <a:pt x="227685" y="167335"/>
                  </a:lnTo>
                  <a:lnTo>
                    <a:pt x="228498" y="151066"/>
                  </a:lnTo>
                  <a:close/>
                </a:path>
                <a:path w="758189" h="245745">
                  <a:moveTo>
                    <a:pt x="478624" y="67157"/>
                  </a:moveTo>
                  <a:lnTo>
                    <a:pt x="449668" y="67157"/>
                  </a:lnTo>
                  <a:lnTo>
                    <a:pt x="420712" y="167830"/>
                  </a:lnTo>
                  <a:lnTo>
                    <a:pt x="409943" y="201358"/>
                  </a:lnTo>
                  <a:lnTo>
                    <a:pt x="402323" y="167830"/>
                  </a:lnTo>
                  <a:lnTo>
                    <a:pt x="374891" y="67157"/>
                  </a:lnTo>
                  <a:lnTo>
                    <a:pt x="345935" y="67157"/>
                  </a:lnTo>
                  <a:lnTo>
                    <a:pt x="316979" y="169354"/>
                  </a:lnTo>
                  <a:lnTo>
                    <a:pt x="313842" y="183629"/>
                  </a:lnTo>
                  <a:lnTo>
                    <a:pt x="311264" y="194310"/>
                  </a:lnTo>
                  <a:lnTo>
                    <a:pt x="309270" y="201295"/>
                  </a:lnTo>
                  <a:lnTo>
                    <a:pt x="307835" y="204406"/>
                  </a:lnTo>
                  <a:lnTo>
                    <a:pt x="298602" y="167830"/>
                  </a:lnTo>
                  <a:lnTo>
                    <a:pt x="269646" y="67157"/>
                  </a:lnTo>
                  <a:lnTo>
                    <a:pt x="239166" y="67157"/>
                  </a:lnTo>
                  <a:lnTo>
                    <a:pt x="292506" y="241084"/>
                  </a:lnTo>
                  <a:lnTo>
                    <a:pt x="324599" y="241084"/>
                  </a:lnTo>
                  <a:lnTo>
                    <a:pt x="359651" y="106781"/>
                  </a:lnTo>
                  <a:lnTo>
                    <a:pt x="365747" y="137261"/>
                  </a:lnTo>
                  <a:lnTo>
                    <a:pt x="393179" y="241084"/>
                  </a:lnTo>
                  <a:lnTo>
                    <a:pt x="423760" y="241084"/>
                  </a:lnTo>
                  <a:lnTo>
                    <a:pt x="478624" y="67157"/>
                  </a:lnTo>
                  <a:close/>
                </a:path>
                <a:path w="758189" h="245745">
                  <a:moveTo>
                    <a:pt x="582155" y="139077"/>
                  </a:moveTo>
                  <a:lnTo>
                    <a:pt x="490728" y="139077"/>
                  </a:lnTo>
                  <a:lnTo>
                    <a:pt x="490728" y="169545"/>
                  </a:lnTo>
                  <a:lnTo>
                    <a:pt x="582155" y="169545"/>
                  </a:lnTo>
                  <a:lnTo>
                    <a:pt x="582155" y="139077"/>
                  </a:lnTo>
                  <a:close/>
                </a:path>
                <a:path w="758189" h="245745">
                  <a:moveTo>
                    <a:pt x="708939" y="73253"/>
                  </a:moveTo>
                  <a:lnTo>
                    <a:pt x="701814" y="68376"/>
                  </a:lnTo>
                  <a:lnTo>
                    <a:pt x="694270" y="65062"/>
                  </a:lnTo>
                  <a:lnTo>
                    <a:pt x="686435" y="63182"/>
                  </a:lnTo>
                  <a:lnTo>
                    <a:pt x="678459" y="62585"/>
                  </a:lnTo>
                  <a:lnTo>
                    <a:pt x="672363" y="62585"/>
                  </a:lnTo>
                  <a:lnTo>
                    <a:pt x="641883" y="93065"/>
                  </a:lnTo>
                  <a:lnTo>
                    <a:pt x="641883" y="67157"/>
                  </a:lnTo>
                  <a:lnTo>
                    <a:pt x="614362" y="67157"/>
                  </a:lnTo>
                  <a:lnTo>
                    <a:pt x="614362" y="241084"/>
                  </a:lnTo>
                  <a:lnTo>
                    <a:pt x="644931" y="241084"/>
                  </a:lnTo>
                  <a:lnTo>
                    <a:pt x="644931" y="149542"/>
                  </a:lnTo>
                  <a:lnTo>
                    <a:pt x="645223" y="140652"/>
                  </a:lnTo>
                  <a:lnTo>
                    <a:pt x="646074" y="132168"/>
                  </a:lnTo>
                  <a:lnTo>
                    <a:pt x="647509" y="123964"/>
                  </a:lnTo>
                  <a:lnTo>
                    <a:pt x="649503" y="115925"/>
                  </a:lnTo>
                  <a:lnTo>
                    <a:pt x="651027" y="108305"/>
                  </a:lnTo>
                  <a:lnTo>
                    <a:pt x="660171" y="99161"/>
                  </a:lnTo>
                  <a:lnTo>
                    <a:pt x="664743" y="96113"/>
                  </a:lnTo>
                  <a:lnTo>
                    <a:pt x="670839" y="93065"/>
                  </a:lnTo>
                  <a:lnTo>
                    <a:pt x="684555" y="93065"/>
                  </a:lnTo>
                  <a:lnTo>
                    <a:pt x="692175" y="96113"/>
                  </a:lnTo>
                  <a:lnTo>
                    <a:pt x="699795" y="100685"/>
                  </a:lnTo>
                  <a:lnTo>
                    <a:pt x="708939" y="73253"/>
                  </a:lnTo>
                  <a:close/>
                </a:path>
                <a:path w="758189" h="245745">
                  <a:moveTo>
                    <a:pt x="757707" y="67056"/>
                  </a:moveTo>
                  <a:lnTo>
                    <a:pt x="727227" y="67056"/>
                  </a:lnTo>
                  <a:lnTo>
                    <a:pt x="727227" y="240982"/>
                  </a:lnTo>
                  <a:lnTo>
                    <a:pt x="757707" y="240982"/>
                  </a:lnTo>
                  <a:lnTo>
                    <a:pt x="757707" y="67056"/>
                  </a:lnTo>
                  <a:close/>
                </a:path>
                <a:path w="758189" h="245745">
                  <a:moveTo>
                    <a:pt x="757707" y="0"/>
                  </a:moveTo>
                  <a:lnTo>
                    <a:pt x="727227" y="0"/>
                  </a:lnTo>
                  <a:lnTo>
                    <a:pt x="727227" y="35052"/>
                  </a:lnTo>
                  <a:lnTo>
                    <a:pt x="757707" y="35052"/>
                  </a:lnTo>
                  <a:lnTo>
                    <a:pt x="757707" y="0"/>
                  </a:lnTo>
                  <a:close/>
                </a:path>
              </a:pathLst>
            </a:custGeom>
            <a:solidFill>
              <a:srgbClr val="0099FF"/>
            </a:solidFill>
          </p:spPr>
          <p:txBody>
            <a:bodyPr wrap="square" lIns="0" tIns="0" rIns="0" bIns="0" rtlCol="0"/>
            <a:lstStyle/>
            <a:p>
              <a:endParaRPr/>
            </a:p>
          </p:txBody>
        </p:sp>
        <p:pic>
          <p:nvPicPr>
            <p:cNvPr id="121" name="object 121"/>
            <p:cNvPicPr/>
            <p:nvPr/>
          </p:nvPicPr>
          <p:blipFill>
            <a:blip r:embed="rId83"/>
            <a:stretch>
              <a:fillRect/>
            </a:stretch>
          </p:blipFill>
          <p:spPr>
            <a:xfrm>
              <a:off x="1873063" y="3229731"/>
              <a:ext cx="127831" cy="161532"/>
            </a:xfrm>
            <a:prstGeom prst="rect">
              <a:avLst/>
            </a:prstGeom>
          </p:spPr>
        </p:pic>
        <p:pic>
          <p:nvPicPr>
            <p:cNvPr id="122" name="object 122"/>
            <p:cNvPicPr/>
            <p:nvPr/>
          </p:nvPicPr>
          <p:blipFill>
            <a:blip r:embed="rId84"/>
            <a:stretch>
              <a:fillRect/>
            </a:stretch>
          </p:blipFill>
          <p:spPr>
            <a:xfrm>
              <a:off x="2022493" y="3229731"/>
              <a:ext cx="142623" cy="161532"/>
            </a:xfrm>
            <a:prstGeom prst="rect">
              <a:avLst/>
            </a:prstGeom>
          </p:spPr>
        </p:pic>
        <p:pic>
          <p:nvPicPr>
            <p:cNvPr id="123" name="object 123"/>
            <p:cNvPicPr/>
            <p:nvPr/>
          </p:nvPicPr>
          <p:blipFill>
            <a:blip r:embed="rId85"/>
            <a:stretch>
              <a:fillRect/>
            </a:stretch>
          </p:blipFill>
          <p:spPr>
            <a:xfrm>
              <a:off x="2292947" y="3229730"/>
              <a:ext cx="208681" cy="157498"/>
            </a:xfrm>
            <a:prstGeom prst="rect">
              <a:avLst/>
            </a:prstGeom>
          </p:spPr>
        </p:pic>
        <p:pic>
          <p:nvPicPr>
            <p:cNvPr id="124" name="object 124"/>
            <p:cNvPicPr/>
            <p:nvPr/>
          </p:nvPicPr>
          <p:blipFill>
            <a:blip r:embed="rId86"/>
            <a:stretch>
              <a:fillRect/>
            </a:stretch>
          </p:blipFill>
          <p:spPr>
            <a:xfrm>
              <a:off x="2540625" y="3233764"/>
              <a:ext cx="123797" cy="157498"/>
            </a:xfrm>
            <a:prstGeom prst="rect">
              <a:avLst/>
            </a:prstGeom>
          </p:spPr>
        </p:pic>
        <p:sp>
          <p:nvSpPr>
            <p:cNvPr id="125" name="object 125"/>
            <p:cNvSpPr/>
            <p:nvPr/>
          </p:nvSpPr>
          <p:spPr>
            <a:xfrm>
              <a:off x="2705099" y="3174851"/>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99FF"/>
            </a:solidFill>
          </p:spPr>
          <p:txBody>
            <a:bodyPr wrap="square" lIns="0" tIns="0" rIns="0" bIns="0" rtlCol="0"/>
            <a:lstStyle/>
            <a:p>
              <a:endParaRPr/>
            </a:p>
          </p:txBody>
        </p:sp>
        <p:pic>
          <p:nvPicPr>
            <p:cNvPr id="126" name="object 126"/>
            <p:cNvPicPr/>
            <p:nvPr/>
          </p:nvPicPr>
          <p:blipFill>
            <a:blip r:embed="rId87"/>
            <a:stretch>
              <a:fillRect/>
            </a:stretch>
          </p:blipFill>
          <p:spPr>
            <a:xfrm>
              <a:off x="2757292" y="3179892"/>
              <a:ext cx="74043" cy="210026"/>
            </a:xfrm>
            <a:prstGeom prst="rect">
              <a:avLst/>
            </a:prstGeom>
          </p:spPr>
        </p:pic>
        <p:sp>
          <p:nvSpPr>
            <p:cNvPr id="127" name="object 127"/>
            <p:cNvSpPr/>
            <p:nvPr/>
          </p:nvSpPr>
          <p:spPr>
            <a:xfrm>
              <a:off x="2854182" y="3174514"/>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99FF"/>
            </a:solidFill>
          </p:spPr>
          <p:txBody>
            <a:bodyPr wrap="square" lIns="0" tIns="0" rIns="0" bIns="0" rtlCol="0"/>
            <a:lstStyle/>
            <a:p>
              <a:endParaRPr/>
            </a:p>
          </p:txBody>
        </p:sp>
        <p:pic>
          <p:nvPicPr>
            <p:cNvPr id="128" name="object 128"/>
            <p:cNvPicPr/>
            <p:nvPr/>
          </p:nvPicPr>
          <p:blipFill>
            <a:blip r:embed="rId88"/>
            <a:stretch>
              <a:fillRect/>
            </a:stretch>
          </p:blipFill>
          <p:spPr>
            <a:xfrm>
              <a:off x="2901342" y="3171824"/>
              <a:ext cx="232802" cy="219439"/>
            </a:xfrm>
            <a:prstGeom prst="rect">
              <a:avLst/>
            </a:prstGeom>
          </p:spPr>
        </p:pic>
        <p:pic>
          <p:nvPicPr>
            <p:cNvPr id="129" name="object 129"/>
            <p:cNvPicPr/>
            <p:nvPr/>
          </p:nvPicPr>
          <p:blipFill>
            <a:blip r:embed="rId89"/>
            <a:stretch>
              <a:fillRect/>
            </a:stretch>
          </p:blipFill>
          <p:spPr>
            <a:xfrm>
              <a:off x="3165157" y="3229730"/>
              <a:ext cx="208681" cy="157498"/>
            </a:xfrm>
            <a:prstGeom prst="rect">
              <a:avLst/>
            </a:prstGeom>
          </p:spPr>
        </p:pic>
        <p:sp>
          <p:nvSpPr>
            <p:cNvPr id="130" name="object 130"/>
            <p:cNvSpPr/>
            <p:nvPr/>
          </p:nvSpPr>
          <p:spPr>
            <a:xfrm>
              <a:off x="3412752" y="3174514"/>
              <a:ext cx="91328" cy="212912"/>
            </a:xfrm>
            <a:custGeom>
              <a:avLst/>
              <a:gdLst/>
              <a:ahLst/>
              <a:cxnLst/>
              <a:rect l="l" t="t" r="r" b="b"/>
              <a:pathLst>
                <a:path w="103504" h="241300">
                  <a:moveTo>
                    <a:pt x="30480" y="67056"/>
                  </a:moveTo>
                  <a:lnTo>
                    <a:pt x="0" y="67056"/>
                  </a:lnTo>
                  <a:lnTo>
                    <a:pt x="0" y="240982"/>
                  </a:lnTo>
                  <a:lnTo>
                    <a:pt x="30480" y="240982"/>
                  </a:lnTo>
                  <a:lnTo>
                    <a:pt x="30480" y="67056"/>
                  </a:lnTo>
                  <a:close/>
                </a:path>
                <a:path w="103504" h="241300">
                  <a:moveTo>
                    <a:pt x="30480" y="0"/>
                  </a:moveTo>
                  <a:lnTo>
                    <a:pt x="0" y="0"/>
                  </a:lnTo>
                  <a:lnTo>
                    <a:pt x="0" y="35052"/>
                  </a:lnTo>
                  <a:lnTo>
                    <a:pt x="30480" y="35052"/>
                  </a:lnTo>
                  <a:lnTo>
                    <a:pt x="30480" y="0"/>
                  </a:lnTo>
                  <a:close/>
                </a:path>
                <a:path w="103504" h="241300">
                  <a:moveTo>
                    <a:pt x="103251" y="393"/>
                  </a:moveTo>
                  <a:lnTo>
                    <a:pt x="72758" y="393"/>
                  </a:lnTo>
                  <a:lnTo>
                    <a:pt x="72758" y="241185"/>
                  </a:lnTo>
                  <a:lnTo>
                    <a:pt x="103251" y="241185"/>
                  </a:lnTo>
                  <a:lnTo>
                    <a:pt x="103251" y="393"/>
                  </a:lnTo>
                  <a:close/>
                </a:path>
              </a:pathLst>
            </a:custGeom>
            <a:solidFill>
              <a:srgbClr val="0099FF"/>
            </a:solidFill>
          </p:spPr>
          <p:txBody>
            <a:bodyPr wrap="square" lIns="0" tIns="0" rIns="0" bIns="0" rtlCol="0"/>
            <a:lstStyle/>
            <a:p>
              <a:endParaRPr/>
            </a:p>
          </p:txBody>
        </p:sp>
        <p:pic>
          <p:nvPicPr>
            <p:cNvPr id="131" name="object 131"/>
            <p:cNvPicPr/>
            <p:nvPr/>
          </p:nvPicPr>
          <p:blipFill>
            <a:blip r:embed="rId90"/>
            <a:stretch>
              <a:fillRect/>
            </a:stretch>
          </p:blipFill>
          <p:spPr>
            <a:xfrm>
              <a:off x="3528564" y="3233764"/>
              <a:ext cx="141278" cy="215404"/>
            </a:xfrm>
            <a:prstGeom prst="rect">
              <a:avLst/>
            </a:prstGeom>
          </p:spPr>
        </p:pic>
        <p:pic>
          <p:nvPicPr>
            <p:cNvPr id="132" name="object 132"/>
            <p:cNvPicPr/>
            <p:nvPr/>
          </p:nvPicPr>
          <p:blipFill>
            <a:blip r:embed="rId91"/>
            <a:stretch>
              <a:fillRect/>
            </a:stretch>
          </p:blipFill>
          <p:spPr>
            <a:xfrm>
              <a:off x="3782882" y="3179891"/>
              <a:ext cx="1460351" cy="266588"/>
            </a:xfrm>
            <a:prstGeom prst="rect">
              <a:avLst/>
            </a:prstGeom>
          </p:spPr>
        </p:pic>
        <p:sp>
          <p:nvSpPr>
            <p:cNvPr id="133" name="object 133"/>
            <p:cNvSpPr/>
            <p:nvPr/>
          </p:nvSpPr>
          <p:spPr>
            <a:xfrm>
              <a:off x="5364917" y="3174514"/>
              <a:ext cx="233643" cy="212912"/>
            </a:xfrm>
            <a:custGeom>
              <a:avLst/>
              <a:gdLst/>
              <a:ahLst/>
              <a:cxnLst/>
              <a:rect l="l" t="t" r="r" b="b"/>
              <a:pathLst>
                <a:path w="264795" h="241300">
                  <a:moveTo>
                    <a:pt x="91452" y="139077"/>
                  </a:moveTo>
                  <a:lnTo>
                    <a:pt x="0" y="139077"/>
                  </a:lnTo>
                  <a:lnTo>
                    <a:pt x="0" y="169545"/>
                  </a:lnTo>
                  <a:lnTo>
                    <a:pt x="91452" y="169545"/>
                  </a:lnTo>
                  <a:lnTo>
                    <a:pt x="91452" y="139077"/>
                  </a:lnTo>
                  <a:close/>
                </a:path>
                <a:path w="264795" h="241300">
                  <a:moveTo>
                    <a:pt x="264706" y="67056"/>
                  </a:moveTo>
                  <a:lnTo>
                    <a:pt x="234226" y="67056"/>
                  </a:lnTo>
                  <a:lnTo>
                    <a:pt x="234226" y="240982"/>
                  </a:lnTo>
                  <a:lnTo>
                    <a:pt x="264706" y="240982"/>
                  </a:lnTo>
                  <a:lnTo>
                    <a:pt x="264706" y="67056"/>
                  </a:lnTo>
                  <a:close/>
                </a:path>
                <a:path w="264795" h="241300">
                  <a:moveTo>
                    <a:pt x="264706" y="0"/>
                  </a:moveTo>
                  <a:lnTo>
                    <a:pt x="234226" y="0"/>
                  </a:lnTo>
                  <a:lnTo>
                    <a:pt x="234226" y="35052"/>
                  </a:lnTo>
                  <a:lnTo>
                    <a:pt x="264706" y="35052"/>
                  </a:lnTo>
                  <a:lnTo>
                    <a:pt x="264706" y="0"/>
                  </a:lnTo>
                  <a:close/>
                </a:path>
              </a:pathLst>
            </a:custGeom>
            <a:solidFill>
              <a:srgbClr val="000000"/>
            </a:solidFill>
          </p:spPr>
          <p:txBody>
            <a:bodyPr wrap="square" lIns="0" tIns="0" rIns="0" bIns="0" rtlCol="0"/>
            <a:lstStyle/>
            <a:p>
              <a:endParaRPr/>
            </a:p>
          </p:txBody>
        </p:sp>
        <p:pic>
          <p:nvPicPr>
            <p:cNvPr id="134" name="object 134"/>
            <p:cNvPicPr/>
            <p:nvPr/>
          </p:nvPicPr>
          <p:blipFill>
            <a:blip r:embed="rId92"/>
            <a:stretch>
              <a:fillRect/>
            </a:stretch>
          </p:blipFill>
          <p:spPr>
            <a:xfrm>
              <a:off x="5637566" y="3229730"/>
              <a:ext cx="125141" cy="157498"/>
            </a:xfrm>
            <a:prstGeom prst="rect">
              <a:avLst/>
            </a:prstGeom>
          </p:spPr>
        </p:pic>
        <p:pic>
          <p:nvPicPr>
            <p:cNvPr id="135" name="object 135"/>
            <p:cNvPicPr/>
            <p:nvPr/>
          </p:nvPicPr>
          <p:blipFill>
            <a:blip r:embed="rId93"/>
            <a:stretch>
              <a:fillRect/>
            </a:stretch>
          </p:blipFill>
          <p:spPr>
            <a:xfrm>
              <a:off x="5891968" y="3229731"/>
              <a:ext cx="127831" cy="161532"/>
            </a:xfrm>
            <a:prstGeom prst="rect">
              <a:avLst/>
            </a:prstGeom>
          </p:spPr>
        </p:pic>
        <p:pic>
          <p:nvPicPr>
            <p:cNvPr id="136" name="object 136"/>
            <p:cNvPicPr/>
            <p:nvPr/>
          </p:nvPicPr>
          <p:blipFill>
            <a:blip r:embed="rId94"/>
            <a:stretch>
              <a:fillRect/>
            </a:stretch>
          </p:blipFill>
          <p:spPr>
            <a:xfrm>
              <a:off x="6050728" y="3229731"/>
              <a:ext cx="133294" cy="216749"/>
            </a:xfrm>
            <a:prstGeom prst="rect">
              <a:avLst/>
            </a:prstGeom>
          </p:spPr>
        </p:pic>
        <p:pic>
          <p:nvPicPr>
            <p:cNvPr id="137" name="object 137"/>
            <p:cNvPicPr/>
            <p:nvPr/>
          </p:nvPicPr>
          <p:blipFill>
            <a:blip r:embed="rId95"/>
            <a:stretch>
              <a:fillRect/>
            </a:stretch>
          </p:blipFill>
          <p:spPr>
            <a:xfrm>
              <a:off x="6206882" y="3229731"/>
              <a:ext cx="141278" cy="161532"/>
            </a:xfrm>
            <a:prstGeom prst="rect">
              <a:avLst/>
            </a:prstGeom>
          </p:spPr>
        </p:pic>
        <p:pic>
          <p:nvPicPr>
            <p:cNvPr id="138" name="object 138"/>
            <p:cNvPicPr/>
            <p:nvPr/>
          </p:nvPicPr>
          <p:blipFill>
            <a:blip r:embed="rId96"/>
            <a:stretch>
              <a:fillRect/>
            </a:stretch>
          </p:blipFill>
          <p:spPr>
            <a:xfrm>
              <a:off x="6371105" y="3229731"/>
              <a:ext cx="133210" cy="161532"/>
            </a:xfrm>
            <a:prstGeom prst="rect">
              <a:avLst/>
            </a:prstGeom>
          </p:spPr>
        </p:pic>
        <p:sp>
          <p:nvSpPr>
            <p:cNvPr id="139" name="object 139"/>
            <p:cNvSpPr/>
            <p:nvPr/>
          </p:nvSpPr>
          <p:spPr>
            <a:xfrm>
              <a:off x="6527169" y="3174514"/>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140" name="object 140"/>
            <p:cNvPicPr/>
            <p:nvPr/>
          </p:nvPicPr>
          <p:blipFill>
            <a:blip r:embed="rId97"/>
            <a:stretch>
              <a:fillRect/>
            </a:stretch>
          </p:blipFill>
          <p:spPr>
            <a:xfrm>
              <a:off x="6583735" y="3229731"/>
              <a:ext cx="141278" cy="161532"/>
            </a:xfrm>
            <a:prstGeom prst="rect">
              <a:avLst/>
            </a:prstGeom>
          </p:spPr>
        </p:pic>
        <p:sp>
          <p:nvSpPr>
            <p:cNvPr id="141" name="object 141"/>
            <p:cNvSpPr/>
            <p:nvPr/>
          </p:nvSpPr>
          <p:spPr>
            <a:xfrm>
              <a:off x="6756699" y="3174861"/>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pic>
          <p:nvPicPr>
            <p:cNvPr id="142" name="object 142"/>
            <p:cNvPicPr/>
            <p:nvPr/>
          </p:nvPicPr>
          <p:blipFill>
            <a:blip r:embed="rId98"/>
            <a:stretch>
              <a:fillRect/>
            </a:stretch>
          </p:blipFill>
          <p:spPr>
            <a:xfrm>
              <a:off x="6871755" y="3233764"/>
              <a:ext cx="141278" cy="215404"/>
            </a:xfrm>
            <a:prstGeom prst="rect">
              <a:avLst/>
            </a:prstGeom>
          </p:spPr>
        </p:pic>
        <p:pic>
          <p:nvPicPr>
            <p:cNvPr id="143" name="object 143"/>
            <p:cNvPicPr/>
            <p:nvPr/>
          </p:nvPicPr>
          <p:blipFill>
            <a:blip r:embed="rId99"/>
            <a:stretch>
              <a:fillRect/>
            </a:stretch>
          </p:blipFill>
          <p:spPr>
            <a:xfrm>
              <a:off x="7124813" y="3174515"/>
              <a:ext cx="133210" cy="216749"/>
            </a:xfrm>
            <a:prstGeom prst="rect">
              <a:avLst/>
            </a:prstGeom>
          </p:spPr>
        </p:pic>
        <p:pic>
          <p:nvPicPr>
            <p:cNvPr id="144" name="object 144"/>
            <p:cNvPicPr/>
            <p:nvPr/>
          </p:nvPicPr>
          <p:blipFill>
            <a:blip r:embed="rId100"/>
            <a:stretch>
              <a:fillRect/>
            </a:stretch>
          </p:blipFill>
          <p:spPr>
            <a:xfrm>
              <a:off x="7453173" y="3229731"/>
              <a:ext cx="126486" cy="161532"/>
            </a:xfrm>
            <a:prstGeom prst="rect">
              <a:avLst/>
            </a:prstGeom>
          </p:spPr>
        </p:pic>
        <p:pic>
          <p:nvPicPr>
            <p:cNvPr id="145" name="object 145"/>
            <p:cNvPicPr/>
            <p:nvPr/>
          </p:nvPicPr>
          <p:blipFill>
            <a:blip r:embed="rId101"/>
            <a:stretch>
              <a:fillRect/>
            </a:stretch>
          </p:blipFill>
          <p:spPr>
            <a:xfrm>
              <a:off x="7290295" y="3229731"/>
              <a:ext cx="141362" cy="161532"/>
            </a:xfrm>
            <a:prstGeom prst="rect">
              <a:avLst/>
            </a:prstGeom>
          </p:spPr>
        </p:pic>
        <p:sp>
          <p:nvSpPr>
            <p:cNvPr id="146" name="object 146"/>
            <p:cNvSpPr/>
            <p:nvPr/>
          </p:nvSpPr>
          <p:spPr>
            <a:xfrm>
              <a:off x="7612011" y="3175780"/>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147" name="object 147"/>
            <p:cNvPicPr/>
            <p:nvPr/>
          </p:nvPicPr>
          <p:blipFill>
            <a:blip r:embed="rId102"/>
            <a:stretch>
              <a:fillRect/>
            </a:stretch>
          </p:blipFill>
          <p:spPr>
            <a:xfrm>
              <a:off x="7840783" y="3229730"/>
              <a:ext cx="125225" cy="157498"/>
            </a:xfrm>
            <a:prstGeom prst="rect">
              <a:avLst/>
            </a:prstGeom>
          </p:spPr>
        </p:pic>
        <p:pic>
          <p:nvPicPr>
            <p:cNvPr id="148" name="object 148"/>
            <p:cNvPicPr/>
            <p:nvPr/>
          </p:nvPicPr>
          <p:blipFill>
            <a:blip r:embed="rId103"/>
            <a:stretch>
              <a:fillRect/>
            </a:stretch>
          </p:blipFill>
          <p:spPr>
            <a:xfrm>
              <a:off x="7667149" y="3229731"/>
              <a:ext cx="135983" cy="219439"/>
            </a:xfrm>
            <a:prstGeom prst="rect">
              <a:avLst/>
            </a:prstGeom>
          </p:spPr>
        </p:pic>
        <p:pic>
          <p:nvPicPr>
            <p:cNvPr id="149" name="object 149"/>
            <p:cNvPicPr/>
            <p:nvPr/>
          </p:nvPicPr>
          <p:blipFill>
            <a:blip r:embed="rId104"/>
            <a:stretch>
              <a:fillRect/>
            </a:stretch>
          </p:blipFill>
          <p:spPr>
            <a:xfrm>
              <a:off x="7996937" y="3229731"/>
              <a:ext cx="141278" cy="161532"/>
            </a:xfrm>
            <a:prstGeom prst="rect">
              <a:avLst/>
            </a:prstGeom>
          </p:spPr>
        </p:pic>
        <p:pic>
          <p:nvPicPr>
            <p:cNvPr id="150" name="object 150"/>
            <p:cNvPicPr/>
            <p:nvPr/>
          </p:nvPicPr>
          <p:blipFill>
            <a:blip r:embed="rId105"/>
            <a:stretch>
              <a:fillRect/>
            </a:stretch>
          </p:blipFill>
          <p:spPr>
            <a:xfrm>
              <a:off x="8159818" y="3174515"/>
              <a:ext cx="133210" cy="216749"/>
            </a:xfrm>
            <a:prstGeom prst="rect">
              <a:avLst/>
            </a:prstGeom>
          </p:spPr>
        </p:pic>
        <p:pic>
          <p:nvPicPr>
            <p:cNvPr id="151" name="object 151"/>
            <p:cNvPicPr/>
            <p:nvPr/>
          </p:nvPicPr>
          <p:blipFill>
            <a:blip r:embed="rId106"/>
            <a:stretch>
              <a:fillRect/>
            </a:stretch>
          </p:blipFill>
          <p:spPr>
            <a:xfrm>
              <a:off x="995558" y="3586497"/>
              <a:ext cx="125141" cy="156154"/>
            </a:xfrm>
            <a:prstGeom prst="rect">
              <a:avLst/>
            </a:prstGeom>
          </p:spPr>
        </p:pic>
        <p:pic>
          <p:nvPicPr>
            <p:cNvPr id="152" name="object 152"/>
            <p:cNvPicPr/>
            <p:nvPr/>
          </p:nvPicPr>
          <p:blipFill>
            <a:blip r:embed="rId107"/>
            <a:stretch>
              <a:fillRect/>
            </a:stretch>
          </p:blipFill>
          <p:spPr>
            <a:xfrm>
              <a:off x="821923" y="3586498"/>
              <a:ext cx="141278" cy="160188"/>
            </a:xfrm>
            <a:prstGeom prst="rect">
              <a:avLst/>
            </a:prstGeom>
          </p:spPr>
        </p:pic>
        <p:pic>
          <p:nvPicPr>
            <p:cNvPr id="153" name="object 153"/>
            <p:cNvPicPr/>
            <p:nvPr/>
          </p:nvPicPr>
          <p:blipFill>
            <a:blip r:embed="rId108"/>
            <a:stretch>
              <a:fillRect/>
            </a:stretch>
          </p:blipFill>
          <p:spPr>
            <a:xfrm>
              <a:off x="1151628" y="3586498"/>
              <a:ext cx="134638" cy="160188"/>
            </a:xfrm>
            <a:prstGeom prst="rect">
              <a:avLst/>
            </a:prstGeom>
          </p:spPr>
        </p:pic>
        <p:sp>
          <p:nvSpPr>
            <p:cNvPr id="154" name="object 154"/>
            <p:cNvSpPr/>
            <p:nvPr/>
          </p:nvSpPr>
          <p:spPr>
            <a:xfrm>
              <a:off x="1306606" y="3531198"/>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FF0000"/>
            </a:solidFill>
          </p:spPr>
          <p:txBody>
            <a:bodyPr wrap="square" lIns="0" tIns="0" rIns="0" bIns="0" rtlCol="0"/>
            <a:lstStyle/>
            <a:p>
              <a:endParaRPr/>
            </a:p>
          </p:txBody>
        </p:sp>
        <p:pic>
          <p:nvPicPr>
            <p:cNvPr id="155" name="object 155"/>
            <p:cNvPicPr/>
            <p:nvPr/>
          </p:nvPicPr>
          <p:blipFill>
            <a:blip r:embed="rId109"/>
            <a:stretch>
              <a:fillRect/>
            </a:stretch>
          </p:blipFill>
          <p:spPr>
            <a:xfrm>
              <a:off x="1362999" y="3586498"/>
              <a:ext cx="143967" cy="160188"/>
            </a:xfrm>
            <a:prstGeom prst="rect">
              <a:avLst/>
            </a:prstGeom>
          </p:spPr>
        </p:pic>
        <p:pic>
          <p:nvPicPr>
            <p:cNvPr id="156" name="object 156"/>
            <p:cNvPicPr/>
            <p:nvPr/>
          </p:nvPicPr>
          <p:blipFill>
            <a:blip r:embed="rId110"/>
            <a:stretch>
              <a:fillRect/>
            </a:stretch>
          </p:blipFill>
          <p:spPr>
            <a:xfrm>
              <a:off x="1527137" y="3586498"/>
              <a:ext cx="126570" cy="160188"/>
            </a:xfrm>
            <a:prstGeom prst="rect">
              <a:avLst/>
            </a:prstGeom>
          </p:spPr>
        </p:pic>
        <p:pic>
          <p:nvPicPr>
            <p:cNvPr id="157" name="object 157"/>
            <p:cNvPicPr/>
            <p:nvPr/>
          </p:nvPicPr>
          <p:blipFill>
            <a:blip r:embed="rId111"/>
            <a:stretch>
              <a:fillRect/>
            </a:stretch>
          </p:blipFill>
          <p:spPr>
            <a:xfrm>
              <a:off x="1684636" y="3589186"/>
              <a:ext cx="123797" cy="157498"/>
            </a:xfrm>
            <a:prstGeom prst="rect">
              <a:avLst/>
            </a:prstGeom>
          </p:spPr>
        </p:pic>
        <p:pic>
          <p:nvPicPr>
            <p:cNvPr id="158" name="object 158"/>
            <p:cNvPicPr/>
            <p:nvPr/>
          </p:nvPicPr>
          <p:blipFill>
            <a:blip r:embed="rId112"/>
            <a:stretch>
              <a:fillRect/>
            </a:stretch>
          </p:blipFill>
          <p:spPr>
            <a:xfrm>
              <a:off x="1850203" y="3586498"/>
              <a:ext cx="231457" cy="160188"/>
            </a:xfrm>
            <a:prstGeom prst="rect">
              <a:avLst/>
            </a:prstGeom>
          </p:spPr>
        </p:pic>
        <p:pic>
          <p:nvPicPr>
            <p:cNvPr id="159" name="object 159"/>
            <p:cNvPicPr/>
            <p:nvPr/>
          </p:nvPicPr>
          <p:blipFill>
            <a:blip r:embed="rId113"/>
            <a:stretch>
              <a:fillRect/>
            </a:stretch>
          </p:blipFill>
          <p:spPr>
            <a:xfrm>
              <a:off x="2103176" y="3586498"/>
              <a:ext cx="126570" cy="160188"/>
            </a:xfrm>
            <a:prstGeom prst="rect">
              <a:avLst/>
            </a:prstGeom>
          </p:spPr>
        </p:pic>
        <p:sp>
          <p:nvSpPr>
            <p:cNvPr id="160" name="object 160"/>
            <p:cNvSpPr/>
            <p:nvPr/>
          </p:nvSpPr>
          <p:spPr>
            <a:xfrm>
              <a:off x="2268070" y="3712733"/>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FF0000"/>
            </a:solidFill>
          </p:spPr>
          <p:txBody>
            <a:bodyPr wrap="square" lIns="0" tIns="0" rIns="0" bIns="0" rtlCol="0"/>
            <a:lstStyle/>
            <a:p>
              <a:endParaRPr/>
            </a:p>
          </p:txBody>
        </p:sp>
        <p:sp>
          <p:nvSpPr>
            <p:cNvPr id="161" name="object 161"/>
            <p:cNvSpPr/>
            <p:nvPr/>
          </p:nvSpPr>
          <p:spPr>
            <a:xfrm>
              <a:off x="838647" y="3960158"/>
              <a:ext cx="28574" cy="214032"/>
            </a:xfrm>
            <a:custGeom>
              <a:avLst/>
              <a:gdLst/>
              <a:ahLst/>
              <a:cxnLst/>
              <a:rect l="l" t="t" r="r" b="b"/>
              <a:pathLst>
                <a:path w="32384" h="242570">
                  <a:moveTo>
                    <a:pt x="32004" y="242316"/>
                  </a:moveTo>
                  <a:lnTo>
                    <a:pt x="0" y="242316"/>
                  </a:lnTo>
                  <a:lnTo>
                    <a:pt x="0" y="0"/>
                  </a:lnTo>
                  <a:lnTo>
                    <a:pt x="32004" y="0"/>
                  </a:lnTo>
                  <a:lnTo>
                    <a:pt x="32004" y="242316"/>
                  </a:lnTo>
                  <a:close/>
                </a:path>
              </a:pathLst>
            </a:custGeom>
            <a:solidFill>
              <a:srgbClr val="0099FF"/>
            </a:solidFill>
          </p:spPr>
          <p:txBody>
            <a:bodyPr wrap="square" lIns="0" tIns="0" rIns="0" bIns="0" rtlCol="0"/>
            <a:lstStyle/>
            <a:p>
              <a:endParaRPr/>
            </a:p>
          </p:txBody>
        </p:sp>
        <p:pic>
          <p:nvPicPr>
            <p:cNvPr id="162" name="object 162"/>
            <p:cNvPicPr/>
            <p:nvPr/>
          </p:nvPicPr>
          <p:blipFill>
            <a:blip r:embed="rId114"/>
            <a:stretch>
              <a:fillRect/>
            </a:stretch>
          </p:blipFill>
          <p:spPr>
            <a:xfrm>
              <a:off x="913447" y="4015879"/>
              <a:ext cx="125141" cy="156237"/>
            </a:xfrm>
            <a:prstGeom prst="rect">
              <a:avLst/>
            </a:prstGeom>
          </p:spPr>
        </p:pic>
        <p:pic>
          <p:nvPicPr>
            <p:cNvPr id="163" name="object 163"/>
            <p:cNvPicPr/>
            <p:nvPr/>
          </p:nvPicPr>
          <p:blipFill>
            <a:blip r:embed="rId115"/>
            <a:stretch>
              <a:fillRect/>
            </a:stretch>
          </p:blipFill>
          <p:spPr>
            <a:xfrm>
              <a:off x="1202811" y="3960746"/>
              <a:ext cx="125141" cy="211370"/>
            </a:xfrm>
            <a:prstGeom prst="rect">
              <a:avLst/>
            </a:prstGeom>
          </p:spPr>
        </p:pic>
        <p:sp>
          <p:nvSpPr>
            <p:cNvPr id="164" name="object 164"/>
            <p:cNvSpPr/>
            <p:nvPr/>
          </p:nvSpPr>
          <p:spPr>
            <a:xfrm>
              <a:off x="1367028" y="3960752"/>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99FF"/>
            </a:solidFill>
          </p:spPr>
          <p:txBody>
            <a:bodyPr wrap="square" lIns="0" tIns="0" rIns="0" bIns="0" rtlCol="0"/>
            <a:lstStyle/>
            <a:p>
              <a:endParaRPr/>
            </a:p>
          </p:txBody>
        </p:sp>
        <p:pic>
          <p:nvPicPr>
            <p:cNvPr id="165" name="object 165"/>
            <p:cNvPicPr/>
            <p:nvPr/>
          </p:nvPicPr>
          <p:blipFill>
            <a:blip r:embed="rId116"/>
            <a:stretch>
              <a:fillRect/>
            </a:stretch>
          </p:blipFill>
          <p:spPr>
            <a:xfrm>
              <a:off x="1420821" y="4015879"/>
              <a:ext cx="134638" cy="219439"/>
            </a:xfrm>
            <a:prstGeom prst="rect">
              <a:avLst/>
            </a:prstGeom>
          </p:spPr>
        </p:pic>
        <p:pic>
          <p:nvPicPr>
            <p:cNvPr id="166" name="object 166"/>
            <p:cNvPicPr/>
            <p:nvPr/>
          </p:nvPicPr>
          <p:blipFill>
            <a:blip r:embed="rId117"/>
            <a:stretch>
              <a:fillRect/>
            </a:stretch>
          </p:blipFill>
          <p:spPr>
            <a:xfrm>
              <a:off x="1594457" y="3960746"/>
              <a:ext cx="125141" cy="211370"/>
            </a:xfrm>
            <a:prstGeom prst="rect">
              <a:avLst/>
            </a:prstGeom>
          </p:spPr>
        </p:pic>
        <p:sp>
          <p:nvSpPr>
            <p:cNvPr id="167" name="object 167"/>
            <p:cNvSpPr/>
            <p:nvPr/>
          </p:nvSpPr>
          <p:spPr>
            <a:xfrm>
              <a:off x="1746313" y="3960752"/>
              <a:ext cx="235884" cy="211790"/>
            </a:xfrm>
            <a:custGeom>
              <a:avLst/>
              <a:gdLst/>
              <a:ahLst/>
              <a:cxnLst/>
              <a:rect l="l" t="t" r="r" b="b"/>
              <a:pathLst>
                <a:path w="267335" h="240027">
                  <a:moveTo>
                    <a:pt x="91452" y="138023"/>
                  </a:moveTo>
                  <a:lnTo>
                    <a:pt x="0" y="138023"/>
                  </a:lnTo>
                  <a:lnTo>
                    <a:pt x="0" y="168490"/>
                  </a:lnTo>
                  <a:lnTo>
                    <a:pt x="91452" y="168490"/>
                  </a:lnTo>
                  <a:lnTo>
                    <a:pt x="91452" y="138023"/>
                  </a:lnTo>
                  <a:close/>
                </a:path>
                <a:path w="267335" h="240027">
                  <a:moveTo>
                    <a:pt x="219938" y="71729"/>
                  </a:moveTo>
                  <a:lnTo>
                    <a:pt x="211963" y="67665"/>
                  </a:lnTo>
                  <a:lnTo>
                    <a:pt x="204114" y="64782"/>
                  </a:lnTo>
                  <a:lnTo>
                    <a:pt x="196532" y="63055"/>
                  </a:lnTo>
                  <a:lnTo>
                    <a:pt x="189369" y="62484"/>
                  </a:lnTo>
                  <a:lnTo>
                    <a:pt x="181749" y="62484"/>
                  </a:lnTo>
                  <a:lnTo>
                    <a:pt x="151269" y="93065"/>
                  </a:lnTo>
                  <a:lnTo>
                    <a:pt x="151269" y="65532"/>
                  </a:lnTo>
                  <a:lnTo>
                    <a:pt x="125361" y="65532"/>
                  </a:lnTo>
                  <a:lnTo>
                    <a:pt x="125361" y="239560"/>
                  </a:lnTo>
                  <a:lnTo>
                    <a:pt x="154317" y="239560"/>
                  </a:lnTo>
                  <a:lnTo>
                    <a:pt x="154317" y="149453"/>
                  </a:lnTo>
                  <a:lnTo>
                    <a:pt x="154597" y="139687"/>
                  </a:lnTo>
                  <a:lnTo>
                    <a:pt x="164985" y="102209"/>
                  </a:lnTo>
                  <a:lnTo>
                    <a:pt x="181749" y="93065"/>
                  </a:lnTo>
                  <a:lnTo>
                    <a:pt x="194030" y="93065"/>
                  </a:lnTo>
                  <a:lnTo>
                    <a:pt x="201650" y="94589"/>
                  </a:lnTo>
                  <a:lnTo>
                    <a:pt x="209270" y="99161"/>
                  </a:lnTo>
                  <a:lnTo>
                    <a:pt x="219938" y="71729"/>
                  </a:lnTo>
                  <a:close/>
                </a:path>
                <a:path w="267335" h="240027">
                  <a:moveTo>
                    <a:pt x="267182" y="65633"/>
                  </a:moveTo>
                  <a:lnTo>
                    <a:pt x="236702" y="65633"/>
                  </a:lnTo>
                  <a:lnTo>
                    <a:pt x="236702" y="239560"/>
                  </a:lnTo>
                  <a:lnTo>
                    <a:pt x="267182" y="239560"/>
                  </a:lnTo>
                  <a:lnTo>
                    <a:pt x="267182" y="65633"/>
                  </a:lnTo>
                  <a:close/>
                </a:path>
                <a:path w="267335" h="240027">
                  <a:moveTo>
                    <a:pt x="267182" y="0"/>
                  </a:moveTo>
                  <a:lnTo>
                    <a:pt x="236702" y="0"/>
                  </a:lnTo>
                  <a:lnTo>
                    <a:pt x="236702" y="33528"/>
                  </a:lnTo>
                  <a:lnTo>
                    <a:pt x="267182" y="33528"/>
                  </a:lnTo>
                  <a:lnTo>
                    <a:pt x="267182" y="0"/>
                  </a:lnTo>
                  <a:close/>
                </a:path>
              </a:pathLst>
            </a:custGeom>
            <a:solidFill>
              <a:srgbClr val="0099FF"/>
            </a:solidFill>
          </p:spPr>
          <p:txBody>
            <a:bodyPr wrap="square" lIns="0" tIns="0" rIns="0" bIns="0" rtlCol="0"/>
            <a:lstStyle/>
            <a:p>
              <a:endParaRPr/>
            </a:p>
          </p:txBody>
        </p:sp>
        <p:pic>
          <p:nvPicPr>
            <p:cNvPr id="168" name="object 168"/>
            <p:cNvPicPr/>
            <p:nvPr/>
          </p:nvPicPr>
          <p:blipFill>
            <a:blip r:embed="rId118"/>
            <a:stretch>
              <a:fillRect/>
            </a:stretch>
          </p:blipFill>
          <p:spPr>
            <a:xfrm>
              <a:off x="2010307" y="4015879"/>
              <a:ext cx="127915" cy="160271"/>
            </a:xfrm>
            <a:prstGeom prst="rect">
              <a:avLst/>
            </a:prstGeom>
          </p:spPr>
        </p:pic>
        <p:pic>
          <p:nvPicPr>
            <p:cNvPr id="169" name="object 169"/>
            <p:cNvPicPr/>
            <p:nvPr/>
          </p:nvPicPr>
          <p:blipFill>
            <a:blip r:embed="rId119"/>
            <a:stretch>
              <a:fillRect/>
            </a:stretch>
          </p:blipFill>
          <p:spPr>
            <a:xfrm>
              <a:off x="2159737" y="4015879"/>
              <a:ext cx="142706" cy="160271"/>
            </a:xfrm>
            <a:prstGeom prst="rect">
              <a:avLst/>
            </a:prstGeom>
          </p:spPr>
        </p:pic>
        <p:pic>
          <p:nvPicPr>
            <p:cNvPr id="170" name="object 170"/>
            <p:cNvPicPr/>
            <p:nvPr/>
          </p:nvPicPr>
          <p:blipFill>
            <a:blip r:embed="rId120"/>
            <a:stretch>
              <a:fillRect/>
            </a:stretch>
          </p:blipFill>
          <p:spPr>
            <a:xfrm>
              <a:off x="2457169" y="3964781"/>
              <a:ext cx="1457661" cy="266503"/>
            </a:xfrm>
            <a:prstGeom prst="rect">
              <a:avLst/>
            </a:prstGeom>
          </p:spPr>
        </p:pic>
        <p:sp>
          <p:nvSpPr>
            <p:cNvPr id="171" name="object 171"/>
            <p:cNvSpPr/>
            <p:nvPr/>
          </p:nvSpPr>
          <p:spPr>
            <a:xfrm>
              <a:off x="4060552" y="3960752"/>
              <a:ext cx="261097" cy="211790"/>
            </a:xfrm>
            <a:custGeom>
              <a:avLst/>
              <a:gdLst/>
              <a:ahLst/>
              <a:cxnLst/>
              <a:rect l="l" t="t" r="r" b="b"/>
              <a:pathLst>
                <a:path w="295910" h="240027">
                  <a:moveTo>
                    <a:pt x="91452" y="138023"/>
                  </a:moveTo>
                  <a:lnTo>
                    <a:pt x="0" y="138023"/>
                  </a:lnTo>
                  <a:lnTo>
                    <a:pt x="0" y="168490"/>
                  </a:lnTo>
                  <a:lnTo>
                    <a:pt x="91452" y="168490"/>
                  </a:lnTo>
                  <a:lnTo>
                    <a:pt x="91452" y="138023"/>
                  </a:lnTo>
                  <a:close/>
                </a:path>
                <a:path w="295910" h="240027">
                  <a:moveTo>
                    <a:pt x="295478" y="65633"/>
                  </a:moveTo>
                  <a:lnTo>
                    <a:pt x="266522" y="65633"/>
                  </a:lnTo>
                  <a:lnTo>
                    <a:pt x="266522" y="239560"/>
                  </a:lnTo>
                  <a:lnTo>
                    <a:pt x="295478" y="239560"/>
                  </a:lnTo>
                  <a:lnTo>
                    <a:pt x="295478" y="65633"/>
                  </a:lnTo>
                  <a:close/>
                </a:path>
                <a:path w="295910" h="240027">
                  <a:moveTo>
                    <a:pt x="295478" y="0"/>
                  </a:moveTo>
                  <a:lnTo>
                    <a:pt x="266522" y="0"/>
                  </a:lnTo>
                  <a:lnTo>
                    <a:pt x="266522" y="33528"/>
                  </a:lnTo>
                  <a:lnTo>
                    <a:pt x="295478" y="33528"/>
                  </a:lnTo>
                  <a:lnTo>
                    <a:pt x="295478" y="0"/>
                  </a:lnTo>
                  <a:close/>
                </a:path>
              </a:pathLst>
            </a:custGeom>
            <a:solidFill>
              <a:srgbClr val="000000"/>
            </a:solidFill>
          </p:spPr>
          <p:txBody>
            <a:bodyPr wrap="square" lIns="0" tIns="0" rIns="0" bIns="0" rtlCol="0"/>
            <a:lstStyle/>
            <a:p>
              <a:endParaRPr/>
            </a:p>
          </p:txBody>
        </p:sp>
        <p:pic>
          <p:nvPicPr>
            <p:cNvPr id="172" name="object 172"/>
            <p:cNvPicPr/>
            <p:nvPr/>
          </p:nvPicPr>
          <p:blipFill>
            <a:blip r:embed="rId121"/>
            <a:stretch>
              <a:fillRect/>
            </a:stretch>
          </p:blipFill>
          <p:spPr>
            <a:xfrm>
              <a:off x="4358920" y="4015879"/>
              <a:ext cx="125141" cy="156237"/>
            </a:xfrm>
            <a:prstGeom prst="rect">
              <a:avLst/>
            </a:prstGeom>
          </p:spPr>
        </p:pic>
        <p:pic>
          <p:nvPicPr>
            <p:cNvPr id="173" name="object 173"/>
            <p:cNvPicPr/>
            <p:nvPr/>
          </p:nvPicPr>
          <p:blipFill>
            <a:blip r:embed="rId122"/>
            <a:stretch>
              <a:fillRect/>
            </a:stretch>
          </p:blipFill>
          <p:spPr>
            <a:xfrm>
              <a:off x="4641561" y="4015879"/>
              <a:ext cx="141362" cy="160271"/>
            </a:xfrm>
            <a:prstGeom prst="rect">
              <a:avLst/>
            </a:prstGeom>
          </p:spPr>
        </p:pic>
        <p:pic>
          <p:nvPicPr>
            <p:cNvPr id="174" name="object 174"/>
            <p:cNvPicPr/>
            <p:nvPr/>
          </p:nvPicPr>
          <p:blipFill>
            <a:blip r:embed="rId123"/>
            <a:stretch>
              <a:fillRect/>
            </a:stretch>
          </p:blipFill>
          <p:spPr>
            <a:xfrm>
              <a:off x="4939076" y="3960745"/>
              <a:ext cx="1277218" cy="215404"/>
            </a:xfrm>
            <a:prstGeom prst="rect">
              <a:avLst/>
            </a:prstGeom>
          </p:spPr>
        </p:pic>
        <p:pic>
          <p:nvPicPr>
            <p:cNvPr id="175" name="object 175"/>
            <p:cNvPicPr/>
            <p:nvPr/>
          </p:nvPicPr>
          <p:blipFill>
            <a:blip r:embed="rId124"/>
            <a:stretch>
              <a:fillRect/>
            </a:stretch>
          </p:blipFill>
          <p:spPr>
            <a:xfrm>
              <a:off x="6357657" y="4015879"/>
              <a:ext cx="143967" cy="160271"/>
            </a:xfrm>
            <a:prstGeom prst="rect">
              <a:avLst/>
            </a:prstGeom>
          </p:spPr>
        </p:pic>
        <p:pic>
          <p:nvPicPr>
            <p:cNvPr id="176" name="object 176"/>
            <p:cNvPicPr/>
            <p:nvPr/>
          </p:nvPicPr>
          <p:blipFill>
            <a:blip r:embed="rId125"/>
            <a:stretch>
              <a:fillRect/>
            </a:stretch>
          </p:blipFill>
          <p:spPr>
            <a:xfrm>
              <a:off x="6529864" y="4015879"/>
              <a:ext cx="83456" cy="156237"/>
            </a:xfrm>
            <a:prstGeom prst="rect">
              <a:avLst/>
            </a:prstGeom>
          </p:spPr>
        </p:pic>
        <p:pic>
          <p:nvPicPr>
            <p:cNvPr id="177" name="object 177"/>
            <p:cNvPicPr/>
            <p:nvPr/>
          </p:nvPicPr>
          <p:blipFill>
            <a:blip r:embed="rId126"/>
            <a:stretch>
              <a:fillRect/>
            </a:stretch>
          </p:blipFill>
          <p:spPr>
            <a:xfrm>
              <a:off x="6743923" y="4015879"/>
              <a:ext cx="134554" cy="219439"/>
            </a:xfrm>
            <a:prstGeom prst="rect">
              <a:avLst/>
            </a:prstGeom>
          </p:spPr>
        </p:pic>
        <p:pic>
          <p:nvPicPr>
            <p:cNvPr id="178" name="object 178"/>
            <p:cNvPicPr/>
            <p:nvPr/>
          </p:nvPicPr>
          <p:blipFill>
            <a:blip r:embed="rId127"/>
            <a:stretch>
              <a:fillRect/>
            </a:stretch>
          </p:blipFill>
          <p:spPr>
            <a:xfrm>
              <a:off x="6917475" y="4015879"/>
              <a:ext cx="232886" cy="160271"/>
            </a:xfrm>
            <a:prstGeom prst="rect">
              <a:avLst/>
            </a:prstGeom>
          </p:spPr>
        </p:pic>
        <p:pic>
          <p:nvPicPr>
            <p:cNvPr id="179" name="object 179"/>
            <p:cNvPicPr/>
            <p:nvPr/>
          </p:nvPicPr>
          <p:blipFill>
            <a:blip r:embed="rId128"/>
            <a:stretch>
              <a:fillRect/>
            </a:stretch>
          </p:blipFill>
          <p:spPr>
            <a:xfrm>
              <a:off x="7181290" y="4018568"/>
              <a:ext cx="123881" cy="157582"/>
            </a:xfrm>
            <a:prstGeom prst="rect">
              <a:avLst/>
            </a:prstGeom>
          </p:spPr>
        </p:pic>
        <p:pic>
          <p:nvPicPr>
            <p:cNvPr id="180" name="object 180"/>
            <p:cNvPicPr/>
            <p:nvPr/>
          </p:nvPicPr>
          <p:blipFill>
            <a:blip r:embed="rId129"/>
            <a:stretch>
              <a:fillRect/>
            </a:stretch>
          </p:blipFill>
          <p:spPr>
            <a:xfrm>
              <a:off x="7345512" y="4015879"/>
              <a:ext cx="125141" cy="156237"/>
            </a:xfrm>
            <a:prstGeom prst="rect">
              <a:avLst/>
            </a:prstGeom>
          </p:spPr>
        </p:pic>
        <p:pic>
          <p:nvPicPr>
            <p:cNvPr id="181" name="object 181"/>
            <p:cNvPicPr/>
            <p:nvPr/>
          </p:nvPicPr>
          <p:blipFill>
            <a:blip r:embed="rId130"/>
            <a:stretch>
              <a:fillRect/>
            </a:stretch>
          </p:blipFill>
          <p:spPr>
            <a:xfrm>
              <a:off x="7501668" y="3960745"/>
              <a:ext cx="133210" cy="215404"/>
            </a:xfrm>
            <a:prstGeom prst="rect">
              <a:avLst/>
            </a:prstGeom>
          </p:spPr>
        </p:pic>
        <p:pic>
          <p:nvPicPr>
            <p:cNvPr id="182" name="object 182"/>
            <p:cNvPicPr/>
            <p:nvPr/>
          </p:nvPicPr>
          <p:blipFill>
            <a:blip r:embed="rId131"/>
            <a:stretch>
              <a:fillRect/>
            </a:stretch>
          </p:blipFill>
          <p:spPr>
            <a:xfrm>
              <a:off x="7664376" y="3956711"/>
              <a:ext cx="217841" cy="217254"/>
            </a:xfrm>
            <a:prstGeom prst="rect">
              <a:avLst/>
            </a:prstGeom>
          </p:spPr>
        </p:pic>
        <p:pic>
          <p:nvPicPr>
            <p:cNvPr id="183" name="object 183"/>
            <p:cNvPicPr/>
            <p:nvPr/>
          </p:nvPicPr>
          <p:blipFill>
            <a:blip r:embed="rId132"/>
            <a:stretch>
              <a:fillRect/>
            </a:stretch>
          </p:blipFill>
          <p:spPr>
            <a:xfrm>
              <a:off x="7912136" y="4015964"/>
              <a:ext cx="144051" cy="160188"/>
            </a:xfrm>
            <a:prstGeom prst="rect">
              <a:avLst/>
            </a:prstGeom>
          </p:spPr>
        </p:pic>
        <p:pic>
          <p:nvPicPr>
            <p:cNvPr id="184" name="object 184"/>
            <p:cNvPicPr/>
            <p:nvPr/>
          </p:nvPicPr>
          <p:blipFill>
            <a:blip r:embed="rId133"/>
            <a:stretch>
              <a:fillRect/>
            </a:stretch>
          </p:blipFill>
          <p:spPr>
            <a:xfrm>
              <a:off x="8076358" y="4015879"/>
              <a:ext cx="143967" cy="160271"/>
            </a:xfrm>
            <a:prstGeom prst="rect">
              <a:avLst/>
            </a:prstGeom>
          </p:spPr>
        </p:pic>
        <p:pic>
          <p:nvPicPr>
            <p:cNvPr id="185" name="object 185"/>
            <p:cNvPicPr/>
            <p:nvPr/>
          </p:nvPicPr>
          <p:blipFill>
            <a:blip r:embed="rId134"/>
            <a:stretch>
              <a:fillRect/>
            </a:stretch>
          </p:blipFill>
          <p:spPr>
            <a:xfrm>
              <a:off x="8251340" y="4015879"/>
              <a:ext cx="83372" cy="156237"/>
            </a:xfrm>
            <a:prstGeom prst="rect">
              <a:avLst/>
            </a:prstGeom>
          </p:spPr>
        </p:pic>
        <p:pic>
          <p:nvPicPr>
            <p:cNvPr id="186" name="object 186"/>
            <p:cNvPicPr/>
            <p:nvPr/>
          </p:nvPicPr>
          <p:blipFill>
            <a:blip r:embed="rId135"/>
            <a:stretch>
              <a:fillRect/>
            </a:stretch>
          </p:blipFill>
          <p:spPr>
            <a:xfrm>
              <a:off x="820579" y="4371303"/>
              <a:ext cx="127831" cy="160271"/>
            </a:xfrm>
            <a:prstGeom prst="rect">
              <a:avLst/>
            </a:prstGeom>
          </p:spPr>
        </p:pic>
        <p:pic>
          <p:nvPicPr>
            <p:cNvPr id="187" name="object 187"/>
            <p:cNvPicPr/>
            <p:nvPr/>
          </p:nvPicPr>
          <p:blipFill>
            <a:blip r:embed="rId136"/>
            <a:stretch>
              <a:fillRect/>
            </a:stretch>
          </p:blipFill>
          <p:spPr>
            <a:xfrm>
              <a:off x="970009" y="4371386"/>
              <a:ext cx="141278" cy="160188"/>
            </a:xfrm>
            <a:prstGeom prst="rect">
              <a:avLst/>
            </a:prstGeom>
          </p:spPr>
        </p:pic>
        <p:pic>
          <p:nvPicPr>
            <p:cNvPr id="188" name="object 188"/>
            <p:cNvPicPr/>
            <p:nvPr/>
          </p:nvPicPr>
          <p:blipFill>
            <a:blip r:embed="rId137"/>
            <a:stretch>
              <a:fillRect/>
            </a:stretch>
          </p:blipFill>
          <p:spPr>
            <a:xfrm>
              <a:off x="1143559" y="4371217"/>
              <a:ext cx="223473" cy="156237"/>
            </a:xfrm>
            <a:prstGeom prst="rect">
              <a:avLst/>
            </a:prstGeom>
          </p:spPr>
        </p:pic>
        <p:sp>
          <p:nvSpPr>
            <p:cNvPr id="189" name="object 189"/>
            <p:cNvSpPr/>
            <p:nvPr/>
          </p:nvSpPr>
          <p:spPr>
            <a:xfrm>
              <a:off x="1389887" y="4316179"/>
              <a:ext cx="26894" cy="211790"/>
            </a:xfrm>
            <a:custGeom>
              <a:avLst/>
              <a:gdLst/>
              <a:ahLst/>
              <a:cxnLst/>
              <a:rect l="l" t="t" r="r" b="b"/>
              <a:pathLst>
                <a:path w="30480" h="240027">
                  <a:moveTo>
                    <a:pt x="30480" y="65620"/>
                  </a:moveTo>
                  <a:lnTo>
                    <a:pt x="0" y="65620"/>
                  </a:lnTo>
                  <a:lnTo>
                    <a:pt x="0" y="239547"/>
                  </a:lnTo>
                  <a:lnTo>
                    <a:pt x="30480" y="239547"/>
                  </a:lnTo>
                  <a:lnTo>
                    <a:pt x="30480" y="65620"/>
                  </a:lnTo>
                  <a:close/>
                </a:path>
                <a:path w="30480"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90" name="object 190"/>
            <p:cNvPicPr/>
            <p:nvPr/>
          </p:nvPicPr>
          <p:blipFill>
            <a:blip r:embed="rId138"/>
            <a:stretch>
              <a:fillRect/>
            </a:stretch>
          </p:blipFill>
          <p:spPr>
            <a:xfrm>
              <a:off x="1447800" y="4371302"/>
              <a:ext cx="289363" cy="160271"/>
            </a:xfrm>
            <a:prstGeom prst="rect">
              <a:avLst/>
            </a:prstGeom>
          </p:spPr>
        </p:pic>
        <p:pic>
          <p:nvPicPr>
            <p:cNvPr id="191" name="object 191"/>
            <p:cNvPicPr/>
            <p:nvPr/>
          </p:nvPicPr>
          <p:blipFill>
            <a:blip r:embed="rId139"/>
            <a:stretch>
              <a:fillRect/>
            </a:stretch>
          </p:blipFill>
          <p:spPr>
            <a:xfrm>
              <a:off x="1839446" y="4371303"/>
              <a:ext cx="141278" cy="160271"/>
            </a:xfrm>
            <a:prstGeom prst="rect">
              <a:avLst/>
            </a:prstGeom>
          </p:spPr>
        </p:pic>
        <p:pic>
          <p:nvPicPr>
            <p:cNvPr id="192" name="object 192"/>
            <p:cNvPicPr/>
            <p:nvPr/>
          </p:nvPicPr>
          <p:blipFill>
            <a:blip r:embed="rId140"/>
            <a:stretch>
              <a:fillRect/>
            </a:stretch>
          </p:blipFill>
          <p:spPr>
            <a:xfrm>
              <a:off x="2011736" y="4371218"/>
              <a:ext cx="232802" cy="160355"/>
            </a:xfrm>
            <a:prstGeom prst="rect">
              <a:avLst/>
            </a:prstGeom>
          </p:spPr>
        </p:pic>
        <p:pic>
          <p:nvPicPr>
            <p:cNvPr id="193" name="object 193"/>
            <p:cNvPicPr/>
            <p:nvPr/>
          </p:nvPicPr>
          <p:blipFill>
            <a:blip r:embed="rId141"/>
            <a:stretch>
              <a:fillRect/>
            </a:stretch>
          </p:blipFill>
          <p:spPr>
            <a:xfrm>
              <a:off x="2267398" y="4371303"/>
              <a:ext cx="141278" cy="160271"/>
            </a:xfrm>
            <a:prstGeom prst="rect">
              <a:avLst/>
            </a:prstGeom>
          </p:spPr>
        </p:pic>
        <p:sp>
          <p:nvSpPr>
            <p:cNvPr id="194" name="object 194"/>
            <p:cNvSpPr/>
            <p:nvPr/>
          </p:nvSpPr>
          <p:spPr>
            <a:xfrm>
              <a:off x="817883" y="4498051"/>
              <a:ext cx="1660151" cy="460562"/>
            </a:xfrm>
            <a:custGeom>
              <a:avLst/>
              <a:gdLst/>
              <a:ahLst/>
              <a:cxnLst/>
              <a:rect l="l" t="t" r="r" b="b"/>
              <a:pathLst>
                <a:path w="1881505" h="521970">
                  <a:moveTo>
                    <a:pt x="190690" y="281559"/>
                  </a:moveTo>
                  <a:lnTo>
                    <a:pt x="0" y="281559"/>
                  </a:lnTo>
                  <a:lnTo>
                    <a:pt x="0" y="309499"/>
                  </a:lnTo>
                  <a:lnTo>
                    <a:pt x="79336" y="309499"/>
                  </a:lnTo>
                  <a:lnTo>
                    <a:pt x="79336" y="521589"/>
                  </a:lnTo>
                  <a:lnTo>
                    <a:pt x="111340" y="521589"/>
                  </a:lnTo>
                  <a:lnTo>
                    <a:pt x="111340" y="309499"/>
                  </a:lnTo>
                  <a:lnTo>
                    <a:pt x="190690" y="309499"/>
                  </a:lnTo>
                  <a:lnTo>
                    <a:pt x="190690" y="281559"/>
                  </a:lnTo>
                  <a:close/>
                </a:path>
                <a:path w="1881505" h="521970">
                  <a:moveTo>
                    <a:pt x="1881276" y="0"/>
                  </a:moveTo>
                  <a:lnTo>
                    <a:pt x="1846224" y="0"/>
                  </a:lnTo>
                  <a:lnTo>
                    <a:pt x="1846224" y="35052"/>
                  </a:lnTo>
                  <a:lnTo>
                    <a:pt x="1881276" y="35052"/>
                  </a:lnTo>
                  <a:lnTo>
                    <a:pt x="1881276" y="0"/>
                  </a:lnTo>
                  <a:close/>
                </a:path>
              </a:pathLst>
            </a:custGeom>
            <a:solidFill>
              <a:srgbClr val="000000"/>
            </a:solidFill>
          </p:spPr>
          <p:txBody>
            <a:bodyPr wrap="square" lIns="0" tIns="0" rIns="0" bIns="0" rtlCol="0"/>
            <a:lstStyle/>
            <a:p>
              <a:endParaRPr/>
            </a:p>
          </p:txBody>
        </p:sp>
        <p:pic>
          <p:nvPicPr>
            <p:cNvPr id="195" name="object 195"/>
            <p:cNvPicPr/>
            <p:nvPr/>
          </p:nvPicPr>
          <p:blipFill>
            <a:blip r:embed="rId142"/>
            <a:stretch>
              <a:fillRect/>
            </a:stretch>
          </p:blipFill>
          <p:spPr>
            <a:xfrm>
              <a:off x="1011694" y="4745635"/>
              <a:ext cx="125141" cy="212631"/>
            </a:xfrm>
            <a:prstGeom prst="rect">
              <a:avLst/>
            </a:prstGeom>
          </p:spPr>
        </p:pic>
        <p:pic>
          <p:nvPicPr>
            <p:cNvPr id="196" name="object 196"/>
            <p:cNvPicPr/>
            <p:nvPr/>
          </p:nvPicPr>
          <p:blipFill>
            <a:blip r:embed="rId143"/>
            <a:stretch>
              <a:fillRect/>
            </a:stretch>
          </p:blipFill>
          <p:spPr>
            <a:xfrm>
              <a:off x="1166597" y="4800767"/>
              <a:ext cx="142529" cy="160188"/>
            </a:xfrm>
            <a:prstGeom prst="rect">
              <a:avLst/>
            </a:prstGeom>
          </p:spPr>
        </p:pic>
        <p:sp>
          <p:nvSpPr>
            <p:cNvPr id="197" name="object 197"/>
            <p:cNvSpPr/>
            <p:nvPr/>
          </p:nvSpPr>
          <p:spPr>
            <a:xfrm>
              <a:off x="1501587" y="4745467"/>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98" name="object 198"/>
            <p:cNvPicPr/>
            <p:nvPr/>
          </p:nvPicPr>
          <p:blipFill>
            <a:blip r:embed="rId144"/>
            <a:stretch>
              <a:fillRect/>
            </a:stretch>
          </p:blipFill>
          <p:spPr>
            <a:xfrm>
              <a:off x="1559495" y="4800767"/>
              <a:ext cx="142623" cy="160188"/>
            </a:xfrm>
            <a:prstGeom prst="rect">
              <a:avLst/>
            </a:prstGeom>
          </p:spPr>
        </p:pic>
        <p:pic>
          <p:nvPicPr>
            <p:cNvPr id="199" name="object 199"/>
            <p:cNvPicPr/>
            <p:nvPr/>
          </p:nvPicPr>
          <p:blipFill>
            <a:blip r:embed="rId145"/>
            <a:stretch>
              <a:fillRect/>
            </a:stretch>
          </p:blipFill>
          <p:spPr>
            <a:xfrm>
              <a:off x="1723632" y="4751013"/>
              <a:ext cx="379543" cy="209942"/>
            </a:xfrm>
            <a:prstGeom prst="rect">
              <a:avLst/>
            </a:prstGeom>
          </p:spPr>
        </p:pic>
        <p:sp>
          <p:nvSpPr>
            <p:cNvPr id="200" name="object 200"/>
            <p:cNvSpPr/>
            <p:nvPr/>
          </p:nvSpPr>
          <p:spPr>
            <a:xfrm>
              <a:off x="2126114" y="4745634"/>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01" name="object 201"/>
            <p:cNvPicPr/>
            <p:nvPr/>
          </p:nvPicPr>
          <p:blipFill>
            <a:blip r:embed="rId146"/>
            <a:stretch>
              <a:fillRect/>
            </a:stretch>
          </p:blipFill>
          <p:spPr>
            <a:xfrm>
              <a:off x="2179908" y="4800767"/>
              <a:ext cx="144051" cy="160188"/>
            </a:xfrm>
            <a:prstGeom prst="rect">
              <a:avLst/>
            </a:prstGeom>
          </p:spPr>
        </p:pic>
        <p:pic>
          <p:nvPicPr>
            <p:cNvPr id="202" name="object 202"/>
            <p:cNvPicPr/>
            <p:nvPr/>
          </p:nvPicPr>
          <p:blipFill>
            <a:blip r:embed="rId147"/>
            <a:stretch>
              <a:fillRect/>
            </a:stretch>
          </p:blipFill>
          <p:spPr>
            <a:xfrm>
              <a:off x="2354888" y="4800766"/>
              <a:ext cx="123797" cy="157498"/>
            </a:xfrm>
            <a:prstGeom prst="rect">
              <a:avLst/>
            </a:prstGeom>
          </p:spPr>
        </p:pic>
        <p:pic>
          <p:nvPicPr>
            <p:cNvPr id="203" name="object 203"/>
            <p:cNvPicPr/>
            <p:nvPr/>
          </p:nvPicPr>
          <p:blipFill>
            <a:blip r:embed="rId148"/>
            <a:stretch>
              <a:fillRect/>
            </a:stretch>
          </p:blipFill>
          <p:spPr>
            <a:xfrm>
              <a:off x="2671145" y="4741516"/>
              <a:ext cx="246333" cy="219439"/>
            </a:xfrm>
            <a:prstGeom prst="rect">
              <a:avLst/>
            </a:prstGeom>
          </p:spPr>
        </p:pic>
        <p:pic>
          <p:nvPicPr>
            <p:cNvPr id="204" name="object 204"/>
            <p:cNvPicPr/>
            <p:nvPr/>
          </p:nvPicPr>
          <p:blipFill>
            <a:blip r:embed="rId149"/>
            <a:stretch>
              <a:fillRect/>
            </a:stretch>
          </p:blipFill>
          <p:spPr>
            <a:xfrm>
              <a:off x="3080357" y="4800767"/>
              <a:ext cx="290708" cy="160188"/>
            </a:xfrm>
            <a:prstGeom prst="rect">
              <a:avLst/>
            </a:prstGeom>
          </p:spPr>
        </p:pic>
        <p:pic>
          <p:nvPicPr>
            <p:cNvPr id="205" name="object 205"/>
            <p:cNvPicPr/>
            <p:nvPr/>
          </p:nvPicPr>
          <p:blipFill>
            <a:blip r:embed="rId150"/>
            <a:stretch>
              <a:fillRect/>
            </a:stretch>
          </p:blipFill>
          <p:spPr>
            <a:xfrm>
              <a:off x="3401994" y="4800766"/>
              <a:ext cx="123881" cy="157498"/>
            </a:xfrm>
            <a:prstGeom prst="rect">
              <a:avLst/>
            </a:prstGeom>
          </p:spPr>
        </p:pic>
        <p:pic>
          <p:nvPicPr>
            <p:cNvPr id="206" name="object 206"/>
            <p:cNvPicPr/>
            <p:nvPr/>
          </p:nvPicPr>
          <p:blipFill>
            <a:blip r:embed="rId151"/>
            <a:stretch>
              <a:fillRect/>
            </a:stretch>
          </p:blipFill>
          <p:spPr>
            <a:xfrm>
              <a:off x="3550079" y="4751013"/>
              <a:ext cx="228768" cy="209942"/>
            </a:xfrm>
            <a:prstGeom prst="rect">
              <a:avLst/>
            </a:prstGeom>
          </p:spPr>
        </p:pic>
        <p:sp>
          <p:nvSpPr>
            <p:cNvPr id="207" name="object 207"/>
            <p:cNvSpPr/>
            <p:nvPr/>
          </p:nvSpPr>
          <p:spPr>
            <a:xfrm>
              <a:off x="3809854" y="4745634"/>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08" name="object 208"/>
            <p:cNvPicPr/>
            <p:nvPr/>
          </p:nvPicPr>
          <p:blipFill>
            <a:blip r:embed="rId152"/>
            <a:stretch>
              <a:fillRect/>
            </a:stretch>
          </p:blipFill>
          <p:spPr>
            <a:xfrm>
              <a:off x="3875750" y="4800766"/>
              <a:ext cx="123881" cy="157498"/>
            </a:xfrm>
            <a:prstGeom prst="rect">
              <a:avLst/>
            </a:prstGeom>
          </p:spPr>
        </p:pic>
        <p:pic>
          <p:nvPicPr>
            <p:cNvPr id="209" name="object 209"/>
            <p:cNvPicPr/>
            <p:nvPr/>
          </p:nvPicPr>
          <p:blipFill>
            <a:blip r:embed="rId153"/>
            <a:stretch>
              <a:fillRect/>
            </a:stretch>
          </p:blipFill>
          <p:spPr>
            <a:xfrm>
              <a:off x="4030559" y="4800767"/>
              <a:ext cx="141278" cy="160188"/>
            </a:xfrm>
            <a:prstGeom prst="rect">
              <a:avLst/>
            </a:prstGeom>
          </p:spPr>
        </p:pic>
        <p:pic>
          <p:nvPicPr>
            <p:cNvPr id="210" name="object 210"/>
            <p:cNvPicPr/>
            <p:nvPr/>
          </p:nvPicPr>
          <p:blipFill>
            <a:blip r:embed="rId154"/>
            <a:stretch>
              <a:fillRect/>
            </a:stretch>
          </p:blipFill>
          <p:spPr>
            <a:xfrm>
              <a:off x="4202849" y="4800767"/>
              <a:ext cx="216665" cy="160188"/>
            </a:xfrm>
            <a:prstGeom prst="rect">
              <a:avLst/>
            </a:prstGeom>
          </p:spPr>
        </p:pic>
        <p:pic>
          <p:nvPicPr>
            <p:cNvPr id="211" name="object 211"/>
            <p:cNvPicPr/>
            <p:nvPr/>
          </p:nvPicPr>
          <p:blipFill>
            <a:blip r:embed="rId155"/>
            <a:stretch>
              <a:fillRect/>
            </a:stretch>
          </p:blipFill>
          <p:spPr>
            <a:xfrm>
              <a:off x="4603909" y="4751013"/>
              <a:ext cx="231457" cy="209942"/>
            </a:xfrm>
            <a:prstGeom prst="rect">
              <a:avLst/>
            </a:prstGeom>
          </p:spPr>
        </p:pic>
        <p:pic>
          <p:nvPicPr>
            <p:cNvPr id="212" name="object 212"/>
            <p:cNvPicPr/>
            <p:nvPr/>
          </p:nvPicPr>
          <p:blipFill>
            <a:blip r:embed="rId156"/>
            <a:stretch>
              <a:fillRect/>
            </a:stretch>
          </p:blipFill>
          <p:spPr>
            <a:xfrm>
              <a:off x="5009095" y="4800767"/>
              <a:ext cx="300028" cy="160188"/>
            </a:xfrm>
            <a:prstGeom prst="rect">
              <a:avLst/>
            </a:prstGeom>
          </p:spPr>
        </p:pic>
        <p:sp>
          <p:nvSpPr>
            <p:cNvPr id="213" name="object 213"/>
            <p:cNvSpPr/>
            <p:nvPr/>
          </p:nvSpPr>
          <p:spPr>
            <a:xfrm>
              <a:off x="5330718" y="4745634"/>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14" name="object 214"/>
            <p:cNvPicPr/>
            <p:nvPr/>
          </p:nvPicPr>
          <p:blipFill>
            <a:blip r:embed="rId157"/>
            <a:stretch>
              <a:fillRect/>
            </a:stretch>
          </p:blipFill>
          <p:spPr>
            <a:xfrm>
              <a:off x="5385855" y="4751013"/>
              <a:ext cx="219439" cy="209942"/>
            </a:xfrm>
            <a:prstGeom prst="rect">
              <a:avLst/>
            </a:prstGeom>
          </p:spPr>
        </p:pic>
        <p:sp>
          <p:nvSpPr>
            <p:cNvPr id="215" name="object 215"/>
            <p:cNvSpPr/>
            <p:nvPr/>
          </p:nvSpPr>
          <p:spPr>
            <a:xfrm>
              <a:off x="5626811" y="4745634"/>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16" name="object 216"/>
            <p:cNvPicPr/>
            <p:nvPr/>
          </p:nvPicPr>
          <p:blipFill>
            <a:blip r:embed="rId158"/>
            <a:stretch>
              <a:fillRect/>
            </a:stretch>
          </p:blipFill>
          <p:spPr>
            <a:xfrm>
              <a:off x="5692700" y="4800766"/>
              <a:ext cx="125225" cy="157498"/>
            </a:xfrm>
            <a:prstGeom prst="rect">
              <a:avLst/>
            </a:prstGeom>
          </p:spPr>
        </p:pic>
        <p:pic>
          <p:nvPicPr>
            <p:cNvPr id="217" name="object 217"/>
            <p:cNvPicPr/>
            <p:nvPr/>
          </p:nvPicPr>
          <p:blipFill>
            <a:blip r:embed="rId159"/>
            <a:stretch>
              <a:fillRect/>
            </a:stretch>
          </p:blipFill>
          <p:spPr>
            <a:xfrm>
              <a:off x="5847509" y="4800767"/>
              <a:ext cx="134638" cy="219439"/>
            </a:xfrm>
            <a:prstGeom prst="rect">
              <a:avLst/>
            </a:prstGeom>
          </p:spPr>
        </p:pic>
        <p:pic>
          <p:nvPicPr>
            <p:cNvPr id="218" name="object 218"/>
            <p:cNvPicPr/>
            <p:nvPr/>
          </p:nvPicPr>
          <p:blipFill>
            <a:blip r:embed="rId160"/>
            <a:stretch>
              <a:fillRect/>
            </a:stretch>
          </p:blipFill>
          <p:spPr>
            <a:xfrm>
              <a:off x="6177299" y="4800767"/>
              <a:ext cx="289279" cy="160188"/>
            </a:xfrm>
            <a:prstGeom prst="rect">
              <a:avLst/>
            </a:prstGeom>
          </p:spPr>
        </p:pic>
        <p:pic>
          <p:nvPicPr>
            <p:cNvPr id="219" name="object 219"/>
            <p:cNvPicPr/>
            <p:nvPr/>
          </p:nvPicPr>
          <p:blipFill>
            <a:blip r:embed="rId161"/>
            <a:stretch>
              <a:fillRect/>
            </a:stretch>
          </p:blipFill>
          <p:spPr>
            <a:xfrm>
              <a:off x="6498936" y="4800766"/>
              <a:ext cx="207252" cy="157498"/>
            </a:xfrm>
            <a:prstGeom prst="rect">
              <a:avLst/>
            </a:prstGeom>
          </p:spPr>
        </p:pic>
        <p:pic>
          <p:nvPicPr>
            <p:cNvPr id="220" name="object 220"/>
            <p:cNvPicPr/>
            <p:nvPr/>
          </p:nvPicPr>
          <p:blipFill>
            <a:blip r:embed="rId162"/>
            <a:stretch>
              <a:fillRect/>
            </a:stretch>
          </p:blipFill>
          <p:spPr>
            <a:xfrm>
              <a:off x="6745268" y="4800766"/>
              <a:ext cx="208597" cy="157498"/>
            </a:xfrm>
            <a:prstGeom prst="rect">
              <a:avLst/>
            </a:prstGeom>
          </p:spPr>
        </p:pic>
        <p:pic>
          <p:nvPicPr>
            <p:cNvPr id="221" name="object 221"/>
            <p:cNvPicPr/>
            <p:nvPr/>
          </p:nvPicPr>
          <p:blipFill>
            <a:blip r:embed="rId163"/>
            <a:stretch>
              <a:fillRect/>
            </a:stretch>
          </p:blipFill>
          <p:spPr>
            <a:xfrm>
              <a:off x="6983450" y="4800767"/>
              <a:ext cx="142706" cy="160188"/>
            </a:xfrm>
            <a:prstGeom prst="rect">
              <a:avLst/>
            </a:prstGeom>
          </p:spPr>
        </p:pic>
        <p:pic>
          <p:nvPicPr>
            <p:cNvPr id="222" name="object 222"/>
            <p:cNvPicPr/>
            <p:nvPr/>
          </p:nvPicPr>
          <p:blipFill>
            <a:blip r:embed="rId164"/>
            <a:stretch>
              <a:fillRect/>
            </a:stretch>
          </p:blipFill>
          <p:spPr>
            <a:xfrm>
              <a:off x="7157084" y="4800767"/>
              <a:ext cx="224734" cy="160188"/>
            </a:xfrm>
            <a:prstGeom prst="rect">
              <a:avLst/>
            </a:prstGeom>
          </p:spPr>
        </p:pic>
        <p:sp>
          <p:nvSpPr>
            <p:cNvPr id="223" name="object 223"/>
            <p:cNvSpPr/>
            <p:nvPr/>
          </p:nvSpPr>
          <p:spPr>
            <a:xfrm>
              <a:off x="7404757" y="4745634"/>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24" name="object 224"/>
            <p:cNvPicPr/>
            <p:nvPr/>
          </p:nvPicPr>
          <p:blipFill>
            <a:blip r:embed="rId165"/>
            <a:stretch>
              <a:fillRect/>
            </a:stretch>
          </p:blipFill>
          <p:spPr>
            <a:xfrm>
              <a:off x="7461240" y="4800767"/>
              <a:ext cx="141362" cy="160188"/>
            </a:xfrm>
            <a:prstGeom prst="rect">
              <a:avLst/>
            </a:prstGeom>
          </p:spPr>
        </p:pic>
        <p:sp>
          <p:nvSpPr>
            <p:cNvPr id="225" name="object 225"/>
            <p:cNvSpPr/>
            <p:nvPr/>
          </p:nvSpPr>
          <p:spPr>
            <a:xfrm>
              <a:off x="7633446" y="4745467"/>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FF0000"/>
            </a:solidFill>
          </p:spPr>
          <p:txBody>
            <a:bodyPr wrap="square" lIns="0" tIns="0" rIns="0" bIns="0" rtlCol="0"/>
            <a:lstStyle/>
            <a:p>
              <a:endParaRPr/>
            </a:p>
          </p:txBody>
        </p:sp>
        <p:pic>
          <p:nvPicPr>
            <p:cNvPr id="226" name="object 226"/>
            <p:cNvPicPr/>
            <p:nvPr/>
          </p:nvPicPr>
          <p:blipFill>
            <a:blip r:embed="rId166"/>
            <a:stretch>
              <a:fillRect/>
            </a:stretch>
          </p:blipFill>
          <p:spPr>
            <a:xfrm>
              <a:off x="7855575" y="4800767"/>
              <a:ext cx="141362" cy="160188"/>
            </a:xfrm>
            <a:prstGeom prst="rect">
              <a:avLst/>
            </a:prstGeom>
          </p:spPr>
        </p:pic>
        <p:pic>
          <p:nvPicPr>
            <p:cNvPr id="227" name="object 227"/>
            <p:cNvPicPr/>
            <p:nvPr/>
          </p:nvPicPr>
          <p:blipFill>
            <a:blip r:embed="rId167"/>
            <a:stretch>
              <a:fillRect/>
            </a:stretch>
          </p:blipFill>
          <p:spPr>
            <a:xfrm>
              <a:off x="8029211" y="4800766"/>
              <a:ext cx="123881" cy="157498"/>
            </a:xfrm>
            <a:prstGeom prst="rect">
              <a:avLst/>
            </a:prstGeom>
          </p:spPr>
        </p:pic>
        <p:pic>
          <p:nvPicPr>
            <p:cNvPr id="228" name="object 228"/>
            <p:cNvPicPr/>
            <p:nvPr/>
          </p:nvPicPr>
          <p:blipFill>
            <a:blip r:embed="rId168"/>
            <a:stretch>
              <a:fillRect/>
            </a:stretch>
          </p:blipFill>
          <p:spPr>
            <a:xfrm>
              <a:off x="8184021" y="4745634"/>
              <a:ext cx="133210" cy="215321"/>
            </a:xfrm>
            <a:prstGeom prst="rect">
              <a:avLst/>
            </a:prstGeom>
          </p:spPr>
        </p:pic>
        <p:sp>
          <p:nvSpPr>
            <p:cNvPr id="229" name="object 229"/>
            <p:cNvSpPr/>
            <p:nvPr/>
          </p:nvSpPr>
          <p:spPr>
            <a:xfrm>
              <a:off x="831330" y="5100973"/>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230" name="object 230"/>
            <p:cNvPicPr/>
            <p:nvPr/>
          </p:nvPicPr>
          <p:blipFill>
            <a:blip r:embed="rId169"/>
            <a:stretch>
              <a:fillRect/>
            </a:stretch>
          </p:blipFill>
          <p:spPr>
            <a:xfrm>
              <a:off x="895966" y="5156189"/>
              <a:ext cx="125141" cy="157498"/>
            </a:xfrm>
            <a:prstGeom prst="rect">
              <a:avLst/>
            </a:prstGeom>
          </p:spPr>
        </p:pic>
        <p:pic>
          <p:nvPicPr>
            <p:cNvPr id="231" name="object 231"/>
            <p:cNvPicPr/>
            <p:nvPr/>
          </p:nvPicPr>
          <p:blipFill>
            <a:blip r:embed="rId170"/>
            <a:stretch>
              <a:fillRect/>
            </a:stretch>
          </p:blipFill>
          <p:spPr>
            <a:xfrm>
              <a:off x="1052036" y="5100972"/>
              <a:ext cx="133294" cy="215404"/>
            </a:xfrm>
            <a:prstGeom prst="rect">
              <a:avLst/>
            </a:prstGeom>
          </p:spPr>
        </p:pic>
        <p:pic>
          <p:nvPicPr>
            <p:cNvPr id="232" name="object 232"/>
            <p:cNvPicPr/>
            <p:nvPr/>
          </p:nvPicPr>
          <p:blipFill>
            <a:blip r:embed="rId171"/>
            <a:stretch>
              <a:fillRect/>
            </a:stretch>
          </p:blipFill>
          <p:spPr>
            <a:xfrm>
              <a:off x="1225671" y="5158878"/>
              <a:ext cx="123797" cy="157498"/>
            </a:xfrm>
            <a:prstGeom prst="rect">
              <a:avLst/>
            </a:prstGeom>
          </p:spPr>
        </p:pic>
        <p:pic>
          <p:nvPicPr>
            <p:cNvPr id="233" name="object 233"/>
            <p:cNvPicPr/>
            <p:nvPr/>
          </p:nvPicPr>
          <p:blipFill>
            <a:blip r:embed="rId172"/>
            <a:stretch>
              <a:fillRect/>
            </a:stretch>
          </p:blipFill>
          <p:spPr>
            <a:xfrm>
              <a:off x="1380480" y="5156191"/>
              <a:ext cx="126486" cy="160188"/>
            </a:xfrm>
            <a:prstGeom prst="rect">
              <a:avLst/>
            </a:prstGeom>
          </p:spPr>
        </p:pic>
        <p:pic>
          <p:nvPicPr>
            <p:cNvPr id="234" name="object 234"/>
            <p:cNvPicPr/>
            <p:nvPr/>
          </p:nvPicPr>
          <p:blipFill>
            <a:blip r:embed="rId173"/>
            <a:stretch>
              <a:fillRect/>
            </a:stretch>
          </p:blipFill>
          <p:spPr>
            <a:xfrm>
              <a:off x="1524532" y="5106436"/>
              <a:ext cx="73959" cy="208597"/>
            </a:xfrm>
            <a:prstGeom prst="rect">
              <a:avLst/>
            </a:prstGeom>
          </p:spPr>
        </p:pic>
        <p:sp>
          <p:nvSpPr>
            <p:cNvPr id="235" name="object 235"/>
            <p:cNvSpPr/>
            <p:nvPr/>
          </p:nvSpPr>
          <p:spPr>
            <a:xfrm>
              <a:off x="1620000" y="5100973"/>
              <a:ext cx="126626" cy="212912"/>
            </a:xfrm>
            <a:custGeom>
              <a:avLst/>
              <a:gdLst/>
              <a:ahLst/>
              <a:cxnLst/>
              <a:rect l="l" t="t" r="r" b="b"/>
              <a:pathLst>
                <a:path w="143510" h="241300">
                  <a:moveTo>
                    <a:pt x="94576" y="71729"/>
                  </a:moveTo>
                  <a:lnTo>
                    <a:pt x="86817" y="67729"/>
                  </a:lnTo>
                  <a:lnTo>
                    <a:pt x="79336" y="64871"/>
                  </a:lnTo>
                  <a:lnTo>
                    <a:pt x="71869" y="63157"/>
                  </a:lnTo>
                  <a:lnTo>
                    <a:pt x="64096" y="62585"/>
                  </a:lnTo>
                  <a:lnTo>
                    <a:pt x="58000" y="62585"/>
                  </a:lnTo>
                  <a:lnTo>
                    <a:pt x="27520" y="93154"/>
                  </a:lnTo>
                  <a:lnTo>
                    <a:pt x="27520" y="65633"/>
                  </a:lnTo>
                  <a:lnTo>
                    <a:pt x="0" y="65633"/>
                  </a:lnTo>
                  <a:lnTo>
                    <a:pt x="0" y="241084"/>
                  </a:lnTo>
                  <a:lnTo>
                    <a:pt x="30568" y="241084"/>
                  </a:lnTo>
                  <a:lnTo>
                    <a:pt x="30568" y="149542"/>
                  </a:lnTo>
                  <a:lnTo>
                    <a:pt x="30861" y="140423"/>
                  </a:lnTo>
                  <a:lnTo>
                    <a:pt x="41236" y="102298"/>
                  </a:lnTo>
                  <a:lnTo>
                    <a:pt x="45808" y="99250"/>
                  </a:lnTo>
                  <a:lnTo>
                    <a:pt x="50380" y="94678"/>
                  </a:lnTo>
                  <a:lnTo>
                    <a:pt x="56476" y="93154"/>
                  </a:lnTo>
                  <a:lnTo>
                    <a:pt x="70192" y="93154"/>
                  </a:lnTo>
                  <a:lnTo>
                    <a:pt x="77812" y="94678"/>
                  </a:lnTo>
                  <a:lnTo>
                    <a:pt x="85432" y="99250"/>
                  </a:lnTo>
                  <a:lnTo>
                    <a:pt x="94576" y="71729"/>
                  </a:lnTo>
                  <a:close/>
                </a:path>
                <a:path w="143510" h="241300">
                  <a:moveTo>
                    <a:pt x="143446" y="65633"/>
                  </a:moveTo>
                  <a:lnTo>
                    <a:pt x="112877" y="65633"/>
                  </a:lnTo>
                  <a:lnTo>
                    <a:pt x="112877" y="241084"/>
                  </a:lnTo>
                  <a:lnTo>
                    <a:pt x="143446" y="241084"/>
                  </a:lnTo>
                  <a:lnTo>
                    <a:pt x="143446" y="65633"/>
                  </a:lnTo>
                  <a:close/>
                </a:path>
                <a:path w="143510" h="241300">
                  <a:moveTo>
                    <a:pt x="143446" y="0"/>
                  </a:moveTo>
                  <a:lnTo>
                    <a:pt x="112877" y="0"/>
                  </a:lnTo>
                  <a:lnTo>
                    <a:pt x="112877" y="33629"/>
                  </a:lnTo>
                  <a:lnTo>
                    <a:pt x="143446" y="33629"/>
                  </a:lnTo>
                  <a:lnTo>
                    <a:pt x="143446" y="0"/>
                  </a:lnTo>
                  <a:close/>
                </a:path>
              </a:pathLst>
            </a:custGeom>
            <a:solidFill>
              <a:srgbClr val="FF0000"/>
            </a:solidFill>
          </p:spPr>
          <p:txBody>
            <a:bodyPr wrap="square" lIns="0" tIns="0" rIns="0" bIns="0" rtlCol="0"/>
            <a:lstStyle/>
            <a:p>
              <a:endParaRPr/>
            </a:p>
          </p:txBody>
        </p:sp>
        <p:pic>
          <p:nvPicPr>
            <p:cNvPr id="236" name="object 236"/>
            <p:cNvPicPr/>
            <p:nvPr/>
          </p:nvPicPr>
          <p:blipFill>
            <a:blip r:embed="rId174"/>
            <a:stretch>
              <a:fillRect/>
            </a:stretch>
          </p:blipFill>
          <p:spPr>
            <a:xfrm>
              <a:off x="1777505" y="5156190"/>
              <a:ext cx="141362" cy="160188"/>
            </a:xfrm>
            <a:prstGeom prst="rect">
              <a:avLst/>
            </a:prstGeom>
          </p:spPr>
        </p:pic>
        <p:sp>
          <p:nvSpPr>
            <p:cNvPr id="237" name="object 237"/>
            <p:cNvSpPr/>
            <p:nvPr/>
          </p:nvSpPr>
          <p:spPr>
            <a:xfrm>
              <a:off x="1949374" y="5100467"/>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FF0000"/>
            </a:solidFill>
          </p:spPr>
          <p:txBody>
            <a:bodyPr wrap="square" lIns="0" tIns="0" rIns="0" bIns="0" rtlCol="0"/>
            <a:lstStyle/>
            <a:p>
              <a:endParaRPr/>
            </a:p>
          </p:txBody>
        </p:sp>
        <p:pic>
          <p:nvPicPr>
            <p:cNvPr id="238" name="object 238"/>
            <p:cNvPicPr/>
            <p:nvPr/>
          </p:nvPicPr>
          <p:blipFill>
            <a:blip r:embed="rId175"/>
            <a:stretch>
              <a:fillRect/>
            </a:stretch>
          </p:blipFill>
          <p:spPr>
            <a:xfrm>
              <a:off x="2227058" y="5096939"/>
              <a:ext cx="231457" cy="219439"/>
            </a:xfrm>
            <a:prstGeom prst="rect">
              <a:avLst/>
            </a:prstGeom>
          </p:spPr>
        </p:pic>
        <p:pic>
          <p:nvPicPr>
            <p:cNvPr id="239" name="object 239"/>
            <p:cNvPicPr/>
            <p:nvPr/>
          </p:nvPicPr>
          <p:blipFill>
            <a:blip r:embed="rId176"/>
            <a:stretch>
              <a:fillRect/>
            </a:stretch>
          </p:blipFill>
          <p:spPr>
            <a:xfrm>
              <a:off x="2481374" y="5156191"/>
              <a:ext cx="133294" cy="160188"/>
            </a:xfrm>
            <a:prstGeom prst="rect">
              <a:avLst/>
            </a:prstGeom>
          </p:spPr>
        </p:pic>
        <p:sp>
          <p:nvSpPr>
            <p:cNvPr id="240" name="object 240"/>
            <p:cNvSpPr/>
            <p:nvPr/>
          </p:nvSpPr>
          <p:spPr>
            <a:xfrm>
              <a:off x="2637518" y="5100479"/>
              <a:ext cx="156322" cy="214032"/>
            </a:xfrm>
            <a:custGeom>
              <a:avLst/>
              <a:gdLst/>
              <a:ahLst/>
              <a:cxnLst/>
              <a:rect l="l" t="t" r="r" b="b"/>
              <a:pathLst>
                <a:path w="177164" h="242570">
                  <a:moveTo>
                    <a:pt x="28956" y="66192"/>
                  </a:moveTo>
                  <a:lnTo>
                    <a:pt x="0" y="66192"/>
                  </a:lnTo>
                  <a:lnTo>
                    <a:pt x="0" y="241642"/>
                  </a:lnTo>
                  <a:lnTo>
                    <a:pt x="28956" y="241642"/>
                  </a:lnTo>
                  <a:lnTo>
                    <a:pt x="28956" y="66192"/>
                  </a:lnTo>
                  <a:close/>
                </a:path>
                <a:path w="177164" h="242570">
                  <a:moveTo>
                    <a:pt x="28956" y="558"/>
                  </a:moveTo>
                  <a:lnTo>
                    <a:pt x="0" y="558"/>
                  </a:lnTo>
                  <a:lnTo>
                    <a:pt x="0" y="34188"/>
                  </a:lnTo>
                  <a:lnTo>
                    <a:pt x="28956" y="34188"/>
                  </a:lnTo>
                  <a:lnTo>
                    <a:pt x="28956" y="558"/>
                  </a:lnTo>
                  <a:close/>
                </a:path>
                <a:path w="177164" h="242570">
                  <a:moveTo>
                    <a:pt x="104025" y="0"/>
                  </a:moveTo>
                  <a:lnTo>
                    <a:pt x="73533" y="0"/>
                  </a:lnTo>
                  <a:lnTo>
                    <a:pt x="73533" y="242316"/>
                  </a:lnTo>
                  <a:lnTo>
                    <a:pt x="104025" y="242316"/>
                  </a:lnTo>
                  <a:lnTo>
                    <a:pt x="104025" y="0"/>
                  </a:lnTo>
                  <a:close/>
                </a:path>
                <a:path w="177164" h="242570">
                  <a:moveTo>
                    <a:pt x="176987" y="66192"/>
                  </a:moveTo>
                  <a:lnTo>
                    <a:pt x="148031" y="66192"/>
                  </a:lnTo>
                  <a:lnTo>
                    <a:pt x="148031" y="241642"/>
                  </a:lnTo>
                  <a:lnTo>
                    <a:pt x="176987" y="241642"/>
                  </a:lnTo>
                  <a:lnTo>
                    <a:pt x="176987" y="66192"/>
                  </a:lnTo>
                  <a:close/>
                </a:path>
                <a:path w="177164" h="242570">
                  <a:moveTo>
                    <a:pt x="176987" y="558"/>
                  </a:moveTo>
                  <a:lnTo>
                    <a:pt x="148031" y="558"/>
                  </a:lnTo>
                  <a:lnTo>
                    <a:pt x="148031" y="34188"/>
                  </a:lnTo>
                  <a:lnTo>
                    <a:pt x="176987" y="34188"/>
                  </a:lnTo>
                  <a:lnTo>
                    <a:pt x="176987" y="558"/>
                  </a:lnTo>
                  <a:close/>
                </a:path>
              </a:pathLst>
            </a:custGeom>
            <a:solidFill>
              <a:srgbClr val="FF0000"/>
            </a:solidFill>
          </p:spPr>
          <p:txBody>
            <a:bodyPr wrap="square" lIns="0" tIns="0" rIns="0" bIns="0" rtlCol="0"/>
            <a:lstStyle/>
            <a:p>
              <a:endParaRPr/>
            </a:p>
          </p:txBody>
        </p:sp>
        <p:pic>
          <p:nvPicPr>
            <p:cNvPr id="241" name="object 241"/>
            <p:cNvPicPr/>
            <p:nvPr/>
          </p:nvPicPr>
          <p:blipFill>
            <a:blip r:embed="rId177"/>
            <a:stretch>
              <a:fillRect/>
            </a:stretch>
          </p:blipFill>
          <p:spPr>
            <a:xfrm>
              <a:off x="2819315" y="5106436"/>
              <a:ext cx="73959" cy="208597"/>
            </a:xfrm>
            <a:prstGeom prst="rect">
              <a:avLst/>
            </a:prstGeom>
          </p:spPr>
        </p:pic>
        <p:sp>
          <p:nvSpPr>
            <p:cNvPr id="242" name="object 242"/>
            <p:cNvSpPr/>
            <p:nvPr/>
          </p:nvSpPr>
          <p:spPr>
            <a:xfrm>
              <a:off x="2916129" y="5100973"/>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243" name="object 243"/>
            <p:cNvPicPr/>
            <p:nvPr/>
          </p:nvPicPr>
          <p:blipFill>
            <a:blip r:embed="rId178"/>
            <a:stretch>
              <a:fillRect/>
            </a:stretch>
          </p:blipFill>
          <p:spPr>
            <a:xfrm>
              <a:off x="2972696" y="5156190"/>
              <a:ext cx="141278" cy="160188"/>
            </a:xfrm>
            <a:prstGeom prst="rect">
              <a:avLst/>
            </a:prstGeom>
          </p:spPr>
        </p:pic>
        <p:pic>
          <p:nvPicPr>
            <p:cNvPr id="244" name="object 244"/>
            <p:cNvPicPr/>
            <p:nvPr/>
          </p:nvPicPr>
          <p:blipFill>
            <a:blip r:embed="rId179"/>
            <a:stretch>
              <a:fillRect/>
            </a:stretch>
          </p:blipFill>
          <p:spPr>
            <a:xfrm>
              <a:off x="3134145" y="5156191"/>
              <a:ext cx="127915" cy="160188"/>
            </a:xfrm>
            <a:prstGeom prst="rect">
              <a:avLst/>
            </a:prstGeom>
          </p:spPr>
        </p:pic>
        <p:pic>
          <p:nvPicPr>
            <p:cNvPr id="245" name="object 245"/>
            <p:cNvPicPr/>
            <p:nvPr/>
          </p:nvPicPr>
          <p:blipFill>
            <a:blip r:embed="rId180"/>
            <a:stretch>
              <a:fillRect/>
            </a:stretch>
          </p:blipFill>
          <p:spPr>
            <a:xfrm>
              <a:off x="3508310" y="5100973"/>
              <a:ext cx="1115770" cy="270622"/>
            </a:xfrm>
            <a:prstGeom prst="rect">
              <a:avLst/>
            </a:prstGeom>
          </p:spPr>
        </p:pic>
        <p:pic>
          <p:nvPicPr>
            <p:cNvPr id="246" name="object 246"/>
            <p:cNvPicPr/>
            <p:nvPr/>
          </p:nvPicPr>
          <p:blipFill>
            <a:blip r:embed="rId181"/>
            <a:stretch>
              <a:fillRect/>
            </a:stretch>
          </p:blipFill>
          <p:spPr>
            <a:xfrm>
              <a:off x="4870413" y="5156190"/>
              <a:ext cx="144051" cy="160188"/>
            </a:xfrm>
            <a:prstGeom prst="rect">
              <a:avLst/>
            </a:prstGeom>
          </p:spPr>
        </p:pic>
        <p:pic>
          <p:nvPicPr>
            <p:cNvPr id="247" name="object 247"/>
            <p:cNvPicPr/>
            <p:nvPr/>
          </p:nvPicPr>
          <p:blipFill>
            <a:blip r:embed="rId182"/>
            <a:stretch>
              <a:fillRect/>
            </a:stretch>
          </p:blipFill>
          <p:spPr>
            <a:xfrm>
              <a:off x="5046737" y="5156189"/>
              <a:ext cx="123881" cy="157498"/>
            </a:xfrm>
            <a:prstGeom prst="rect">
              <a:avLst/>
            </a:prstGeom>
          </p:spPr>
        </p:pic>
        <p:pic>
          <p:nvPicPr>
            <p:cNvPr id="248" name="object 248"/>
            <p:cNvPicPr/>
            <p:nvPr/>
          </p:nvPicPr>
          <p:blipFill>
            <a:blip r:embed="rId183"/>
            <a:stretch>
              <a:fillRect/>
            </a:stretch>
          </p:blipFill>
          <p:spPr>
            <a:xfrm>
              <a:off x="5437038" y="5100972"/>
              <a:ext cx="133210" cy="215404"/>
            </a:xfrm>
            <a:prstGeom prst="rect">
              <a:avLst/>
            </a:prstGeom>
          </p:spPr>
        </p:pic>
        <p:pic>
          <p:nvPicPr>
            <p:cNvPr id="249" name="object 249"/>
            <p:cNvPicPr/>
            <p:nvPr/>
          </p:nvPicPr>
          <p:blipFill>
            <a:blip r:embed="rId184"/>
            <a:stretch>
              <a:fillRect/>
            </a:stretch>
          </p:blipFill>
          <p:spPr>
            <a:xfrm>
              <a:off x="5591763" y="5106436"/>
              <a:ext cx="232886" cy="209942"/>
            </a:xfrm>
            <a:prstGeom prst="rect">
              <a:avLst/>
            </a:prstGeom>
          </p:spPr>
        </p:pic>
        <p:pic>
          <p:nvPicPr>
            <p:cNvPr id="250" name="object 250"/>
            <p:cNvPicPr/>
            <p:nvPr/>
          </p:nvPicPr>
          <p:blipFill>
            <a:blip r:embed="rId185"/>
            <a:stretch>
              <a:fillRect/>
            </a:stretch>
          </p:blipFill>
          <p:spPr>
            <a:xfrm>
              <a:off x="5847511" y="5100972"/>
              <a:ext cx="123797" cy="212715"/>
            </a:xfrm>
            <a:prstGeom prst="rect">
              <a:avLst/>
            </a:prstGeom>
          </p:spPr>
        </p:pic>
        <p:pic>
          <p:nvPicPr>
            <p:cNvPr id="251" name="object 251"/>
            <p:cNvPicPr/>
            <p:nvPr/>
          </p:nvPicPr>
          <p:blipFill>
            <a:blip r:embed="rId186"/>
            <a:stretch>
              <a:fillRect/>
            </a:stretch>
          </p:blipFill>
          <p:spPr>
            <a:xfrm>
              <a:off x="6317231" y="5100972"/>
              <a:ext cx="125141" cy="212715"/>
            </a:xfrm>
            <a:prstGeom prst="rect">
              <a:avLst/>
            </a:prstGeom>
          </p:spPr>
        </p:pic>
        <p:pic>
          <p:nvPicPr>
            <p:cNvPr id="252" name="object 252"/>
            <p:cNvPicPr/>
            <p:nvPr/>
          </p:nvPicPr>
          <p:blipFill>
            <a:blip r:embed="rId187"/>
            <a:stretch>
              <a:fillRect/>
            </a:stretch>
          </p:blipFill>
          <p:spPr>
            <a:xfrm>
              <a:off x="6221673" y="5106352"/>
              <a:ext cx="74043" cy="208681"/>
            </a:xfrm>
            <a:prstGeom prst="rect">
              <a:avLst/>
            </a:prstGeom>
          </p:spPr>
        </p:pic>
        <p:pic>
          <p:nvPicPr>
            <p:cNvPr id="253" name="object 253"/>
            <p:cNvPicPr/>
            <p:nvPr/>
          </p:nvPicPr>
          <p:blipFill>
            <a:blip r:embed="rId188"/>
            <a:stretch>
              <a:fillRect/>
            </a:stretch>
          </p:blipFill>
          <p:spPr>
            <a:xfrm>
              <a:off x="6473385" y="5156190"/>
              <a:ext cx="141278" cy="160188"/>
            </a:xfrm>
            <a:prstGeom prst="rect">
              <a:avLst/>
            </a:prstGeom>
          </p:spPr>
        </p:pic>
        <p:sp>
          <p:nvSpPr>
            <p:cNvPr id="254" name="object 254"/>
            <p:cNvSpPr/>
            <p:nvPr/>
          </p:nvSpPr>
          <p:spPr>
            <a:xfrm>
              <a:off x="6872343" y="5100467"/>
              <a:ext cx="26894" cy="214032"/>
            </a:xfrm>
            <a:custGeom>
              <a:avLst/>
              <a:gdLst/>
              <a:ahLst/>
              <a:cxnLst/>
              <a:rect l="l" t="t" r="r" b="b"/>
              <a:pathLst>
                <a:path w="30478" h="242570">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pic>
          <p:nvPicPr>
            <p:cNvPr id="255" name="object 255"/>
            <p:cNvPicPr/>
            <p:nvPr/>
          </p:nvPicPr>
          <p:blipFill>
            <a:blip r:embed="rId189"/>
            <a:stretch>
              <a:fillRect/>
            </a:stretch>
          </p:blipFill>
          <p:spPr>
            <a:xfrm>
              <a:off x="6929661" y="5156190"/>
              <a:ext cx="143967" cy="160188"/>
            </a:xfrm>
            <a:prstGeom prst="rect">
              <a:avLst/>
            </a:prstGeom>
          </p:spPr>
        </p:pic>
        <p:pic>
          <p:nvPicPr>
            <p:cNvPr id="256" name="object 256"/>
            <p:cNvPicPr/>
            <p:nvPr/>
          </p:nvPicPr>
          <p:blipFill>
            <a:blip r:embed="rId190"/>
            <a:stretch>
              <a:fillRect/>
            </a:stretch>
          </p:blipFill>
          <p:spPr>
            <a:xfrm>
              <a:off x="7095144" y="5106351"/>
              <a:ext cx="379542" cy="210026"/>
            </a:xfrm>
            <a:prstGeom prst="rect">
              <a:avLst/>
            </a:prstGeom>
          </p:spPr>
        </p:pic>
        <p:sp>
          <p:nvSpPr>
            <p:cNvPr id="257" name="object 257"/>
            <p:cNvSpPr/>
            <p:nvPr/>
          </p:nvSpPr>
          <p:spPr>
            <a:xfrm>
              <a:off x="7497620" y="5100973"/>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258" name="object 258"/>
            <p:cNvPicPr/>
            <p:nvPr/>
          </p:nvPicPr>
          <p:blipFill>
            <a:blip r:embed="rId191"/>
            <a:stretch>
              <a:fillRect/>
            </a:stretch>
          </p:blipFill>
          <p:spPr>
            <a:xfrm>
              <a:off x="7552764" y="5156190"/>
              <a:ext cx="144051" cy="160188"/>
            </a:xfrm>
            <a:prstGeom prst="rect">
              <a:avLst/>
            </a:prstGeom>
          </p:spPr>
        </p:pic>
        <p:pic>
          <p:nvPicPr>
            <p:cNvPr id="259" name="object 259"/>
            <p:cNvPicPr/>
            <p:nvPr/>
          </p:nvPicPr>
          <p:blipFill>
            <a:blip r:embed="rId192"/>
            <a:stretch>
              <a:fillRect/>
            </a:stretch>
          </p:blipFill>
          <p:spPr>
            <a:xfrm>
              <a:off x="7727745" y="5156189"/>
              <a:ext cx="123881" cy="157498"/>
            </a:xfrm>
            <a:prstGeom prst="rect">
              <a:avLst/>
            </a:prstGeom>
          </p:spPr>
        </p:pic>
        <p:pic>
          <p:nvPicPr>
            <p:cNvPr id="260" name="object 260"/>
            <p:cNvPicPr/>
            <p:nvPr/>
          </p:nvPicPr>
          <p:blipFill>
            <a:blip r:embed="rId193"/>
            <a:stretch>
              <a:fillRect/>
            </a:stretch>
          </p:blipFill>
          <p:spPr>
            <a:xfrm>
              <a:off x="8104598" y="5096940"/>
              <a:ext cx="246333" cy="219439"/>
            </a:xfrm>
            <a:prstGeom prst="rect">
              <a:avLst/>
            </a:prstGeom>
          </p:spPr>
        </p:pic>
        <p:sp>
          <p:nvSpPr>
            <p:cNvPr id="261" name="object 261"/>
            <p:cNvSpPr/>
            <p:nvPr/>
          </p:nvSpPr>
          <p:spPr>
            <a:xfrm>
              <a:off x="821917" y="5456402"/>
              <a:ext cx="576543" cy="215713"/>
            </a:xfrm>
            <a:custGeom>
              <a:avLst/>
              <a:gdLst/>
              <a:ahLst/>
              <a:cxnLst/>
              <a:rect l="l" t="t" r="r" b="b"/>
              <a:pathLst>
                <a:path w="653415" h="244475">
                  <a:moveTo>
                    <a:pt x="160121" y="241084"/>
                  </a:moveTo>
                  <a:lnTo>
                    <a:pt x="157073" y="233464"/>
                  </a:lnTo>
                  <a:lnTo>
                    <a:pt x="154025" y="227368"/>
                  </a:lnTo>
                  <a:lnTo>
                    <a:pt x="152501" y="219748"/>
                  </a:lnTo>
                  <a:lnTo>
                    <a:pt x="150977" y="152590"/>
                  </a:lnTo>
                  <a:lnTo>
                    <a:pt x="150888" y="116014"/>
                  </a:lnTo>
                  <a:lnTo>
                    <a:pt x="150787" y="111061"/>
                  </a:lnTo>
                  <a:lnTo>
                    <a:pt x="150329" y="105067"/>
                  </a:lnTo>
                  <a:lnTo>
                    <a:pt x="149504" y="101066"/>
                  </a:lnTo>
                  <a:lnTo>
                    <a:pt x="147929" y="93065"/>
                  </a:lnTo>
                  <a:lnTo>
                    <a:pt x="145491" y="86969"/>
                  </a:lnTo>
                  <a:lnTo>
                    <a:pt x="144881" y="85445"/>
                  </a:lnTo>
                  <a:lnTo>
                    <a:pt x="140309" y="80873"/>
                  </a:lnTo>
                  <a:lnTo>
                    <a:pt x="103162" y="63728"/>
                  </a:lnTo>
                  <a:lnTo>
                    <a:pt x="83921" y="62585"/>
                  </a:lnTo>
                  <a:lnTo>
                    <a:pt x="72783" y="62890"/>
                  </a:lnTo>
                  <a:lnTo>
                    <a:pt x="28956" y="75920"/>
                  </a:lnTo>
                  <a:lnTo>
                    <a:pt x="4572" y="116014"/>
                  </a:lnTo>
                  <a:lnTo>
                    <a:pt x="33528" y="120586"/>
                  </a:lnTo>
                  <a:lnTo>
                    <a:pt x="36334" y="111391"/>
                  </a:lnTo>
                  <a:lnTo>
                    <a:pt x="40005" y="104190"/>
                  </a:lnTo>
                  <a:lnTo>
                    <a:pt x="79349" y="86969"/>
                  </a:lnTo>
                  <a:lnTo>
                    <a:pt x="89941" y="87541"/>
                  </a:lnTo>
                  <a:lnTo>
                    <a:pt x="120154" y="113779"/>
                  </a:lnTo>
                  <a:lnTo>
                    <a:pt x="120497" y="129730"/>
                  </a:lnTo>
                  <a:lnTo>
                    <a:pt x="120497" y="152590"/>
                  </a:lnTo>
                  <a:lnTo>
                    <a:pt x="115925" y="193840"/>
                  </a:lnTo>
                  <a:lnTo>
                    <a:pt x="82778" y="219176"/>
                  </a:lnTo>
                  <a:lnTo>
                    <a:pt x="67157" y="221272"/>
                  </a:lnTo>
                  <a:lnTo>
                    <a:pt x="58521" y="220713"/>
                  </a:lnTo>
                  <a:lnTo>
                    <a:pt x="32004" y="201460"/>
                  </a:lnTo>
                  <a:lnTo>
                    <a:pt x="32004" y="183172"/>
                  </a:lnTo>
                  <a:lnTo>
                    <a:pt x="35052" y="180124"/>
                  </a:lnTo>
                  <a:lnTo>
                    <a:pt x="38100" y="175450"/>
                  </a:lnTo>
                  <a:lnTo>
                    <a:pt x="73253" y="164782"/>
                  </a:lnTo>
                  <a:lnTo>
                    <a:pt x="88125" y="162229"/>
                  </a:lnTo>
                  <a:lnTo>
                    <a:pt x="100876" y="159258"/>
                  </a:lnTo>
                  <a:lnTo>
                    <a:pt x="111607" y="155994"/>
                  </a:lnTo>
                  <a:lnTo>
                    <a:pt x="120497" y="152590"/>
                  </a:lnTo>
                  <a:lnTo>
                    <a:pt x="120497" y="129730"/>
                  </a:lnTo>
                  <a:lnTo>
                    <a:pt x="111112" y="132892"/>
                  </a:lnTo>
                  <a:lnTo>
                    <a:pt x="99161" y="135636"/>
                  </a:lnTo>
                  <a:lnTo>
                    <a:pt x="84912" y="138087"/>
                  </a:lnTo>
                  <a:lnTo>
                    <a:pt x="60071" y="141541"/>
                  </a:lnTo>
                  <a:lnTo>
                    <a:pt x="52781" y="142684"/>
                  </a:lnTo>
                  <a:lnTo>
                    <a:pt x="46939" y="143827"/>
                  </a:lnTo>
                  <a:lnTo>
                    <a:pt x="42672" y="144970"/>
                  </a:lnTo>
                  <a:lnTo>
                    <a:pt x="35052" y="146494"/>
                  </a:lnTo>
                  <a:lnTo>
                    <a:pt x="27432" y="149542"/>
                  </a:lnTo>
                  <a:lnTo>
                    <a:pt x="15240" y="158686"/>
                  </a:lnTo>
                  <a:lnTo>
                    <a:pt x="9144" y="164782"/>
                  </a:lnTo>
                  <a:lnTo>
                    <a:pt x="6096" y="170878"/>
                  </a:lnTo>
                  <a:lnTo>
                    <a:pt x="1524" y="178498"/>
                  </a:lnTo>
                  <a:lnTo>
                    <a:pt x="0" y="186220"/>
                  </a:lnTo>
                  <a:lnTo>
                    <a:pt x="0" y="193840"/>
                  </a:lnTo>
                  <a:lnTo>
                    <a:pt x="15240" y="230416"/>
                  </a:lnTo>
                  <a:lnTo>
                    <a:pt x="59436" y="244132"/>
                  </a:lnTo>
                  <a:lnTo>
                    <a:pt x="68351" y="243814"/>
                  </a:lnTo>
                  <a:lnTo>
                    <a:pt x="76669" y="242798"/>
                  </a:lnTo>
                  <a:lnTo>
                    <a:pt x="84391" y="240906"/>
                  </a:lnTo>
                  <a:lnTo>
                    <a:pt x="91541" y="238036"/>
                  </a:lnTo>
                  <a:lnTo>
                    <a:pt x="99542" y="235153"/>
                  </a:lnTo>
                  <a:lnTo>
                    <a:pt x="107543" y="230987"/>
                  </a:lnTo>
                  <a:lnTo>
                    <a:pt x="115544" y="225386"/>
                  </a:lnTo>
                  <a:lnTo>
                    <a:pt x="120142" y="221272"/>
                  </a:lnTo>
                  <a:lnTo>
                    <a:pt x="123545" y="218224"/>
                  </a:lnTo>
                  <a:lnTo>
                    <a:pt x="125069" y="227368"/>
                  </a:lnTo>
                  <a:lnTo>
                    <a:pt x="126593" y="234988"/>
                  </a:lnTo>
                  <a:lnTo>
                    <a:pt x="129641" y="241084"/>
                  </a:lnTo>
                  <a:lnTo>
                    <a:pt x="160121" y="241084"/>
                  </a:lnTo>
                  <a:close/>
                </a:path>
                <a:path w="653415" h="244475">
                  <a:moveTo>
                    <a:pt x="338607" y="65620"/>
                  </a:moveTo>
                  <a:lnTo>
                    <a:pt x="308127" y="65620"/>
                  </a:lnTo>
                  <a:lnTo>
                    <a:pt x="269938" y="172402"/>
                  </a:lnTo>
                  <a:lnTo>
                    <a:pt x="265887" y="182194"/>
                  </a:lnTo>
                  <a:lnTo>
                    <a:pt x="262699" y="190969"/>
                  </a:lnTo>
                  <a:lnTo>
                    <a:pt x="257746" y="206019"/>
                  </a:lnTo>
                  <a:lnTo>
                    <a:pt x="252984" y="187921"/>
                  </a:lnTo>
                  <a:lnTo>
                    <a:pt x="250240" y="179197"/>
                  </a:lnTo>
                  <a:lnTo>
                    <a:pt x="247078" y="170878"/>
                  </a:lnTo>
                  <a:lnTo>
                    <a:pt x="210502" y="65620"/>
                  </a:lnTo>
                  <a:lnTo>
                    <a:pt x="178498" y="65620"/>
                  </a:lnTo>
                  <a:lnTo>
                    <a:pt x="245554" y="241071"/>
                  </a:lnTo>
                  <a:lnTo>
                    <a:pt x="272986" y="241071"/>
                  </a:lnTo>
                  <a:lnTo>
                    <a:pt x="338607" y="65620"/>
                  </a:lnTo>
                  <a:close/>
                </a:path>
                <a:path w="653415" h="244475">
                  <a:moveTo>
                    <a:pt x="514070" y="241084"/>
                  </a:moveTo>
                  <a:lnTo>
                    <a:pt x="511022" y="233464"/>
                  </a:lnTo>
                  <a:lnTo>
                    <a:pt x="507974" y="227368"/>
                  </a:lnTo>
                  <a:lnTo>
                    <a:pt x="506450" y="219748"/>
                  </a:lnTo>
                  <a:lnTo>
                    <a:pt x="506399" y="218224"/>
                  </a:lnTo>
                  <a:lnTo>
                    <a:pt x="506209" y="212293"/>
                  </a:lnTo>
                  <a:lnTo>
                    <a:pt x="505688" y="201460"/>
                  </a:lnTo>
                  <a:lnTo>
                    <a:pt x="504926" y="152590"/>
                  </a:lnTo>
                  <a:lnTo>
                    <a:pt x="504837" y="116014"/>
                  </a:lnTo>
                  <a:lnTo>
                    <a:pt x="504736" y="111061"/>
                  </a:lnTo>
                  <a:lnTo>
                    <a:pt x="504278" y="105067"/>
                  </a:lnTo>
                  <a:lnTo>
                    <a:pt x="503453" y="101066"/>
                  </a:lnTo>
                  <a:lnTo>
                    <a:pt x="501878" y="93065"/>
                  </a:lnTo>
                  <a:lnTo>
                    <a:pt x="499440" y="86969"/>
                  </a:lnTo>
                  <a:lnTo>
                    <a:pt x="498830" y="85445"/>
                  </a:lnTo>
                  <a:lnTo>
                    <a:pt x="494258" y="80873"/>
                  </a:lnTo>
                  <a:lnTo>
                    <a:pt x="458343" y="63728"/>
                  </a:lnTo>
                  <a:lnTo>
                    <a:pt x="437769" y="62585"/>
                  </a:lnTo>
                  <a:lnTo>
                    <a:pt x="426859" y="62890"/>
                  </a:lnTo>
                  <a:lnTo>
                    <a:pt x="383425" y="75920"/>
                  </a:lnTo>
                  <a:lnTo>
                    <a:pt x="359956" y="116014"/>
                  </a:lnTo>
                  <a:lnTo>
                    <a:pt x="389001" y="120586"/>
                  </a:lnTo>
                  <a:lnTo>
                    <a:pt x="391579" y="111391"/>
                  </a:lnTo>
                  <a:lnTo>
                    <a:pt x="394716" y="104190"/>
                  </a:lnTo>
                  <a:lnTo>
                    <a:pt x="433197" y="86969"/>
                  </a:lnTo>
                  <a:lnTo>
                    <a:pt x="443788" y="87541"/>
                  </a:lnTo>
                  <a:lnTo>
                    <a:pt x="475297" y="113779"/>
                  </a:lnTo>
                  <a:lnTo>
                    <a:pt x="475869" y="129730"/>
                  </a:lnTo>
                  <a:lnTo>
                    <a:pt x="475869" y="152590"/>
                  </a:lnTo>
                  <a:lnTo>
                    <a:pt x="471297" y="193840"/>
                  </a:lnTo>
                  <a:lnTo>
                    <a:pt x="436816" y="219176"/>
                  </a:lnTo>
                  <a:lnTo>
                    <a:pt x="421005" y="221272"/>
                  </a:lnTo>
                  <a:lnTo>
                    <a:pt x="412673" y="220713"/>
                  </a:lnTo>
                  <a:lnTo>
                    <a:pt x="385953" y="201460"/>
                  </a:lnTo>
                  <a:lnTo>
                    <a:pt x="385953" y="189268"/>
                  </a:lnTo>
                  <a:lnTo>
                    <a:pt x="387477" y="183172"/>
                  </a:lnTo>
                  <a:lnTo>
                    <a:pt x="390525" y="180124"/>
                  </a:lnTo>
                  <a:lnTo>
                    <a:pt x="392049" y="175450"/>
                  </a:lnTo>
                  <a:lnTo>
                    <a:pt x="427101" y="164782"/>
                  </a:lnTo>
                  <a:lnTo>
                    <a:pt x="442226" y="162229"/>
                  </a:lnTo>
                  <a:lnTo>
                    <a:pt x="455485" y="159258"/>
                  </a:lnTo>
                  <a:lnTo>
                    <a:pt x="466750" y="155994"/>
                  </a:lnTo>
                  <a:lnTo>
                    <a:pt x="475869" y="152590"/>
                  </a:lnTo>
                  <a:lnTo>
                    <a:pt x="475869" y="129730"/>
                  </a:lnTo>
                  <a:lnTo>
                    <a:pt x="465823" y="132892"/>
                  </a:lnTo>
                  <a:lnTo>
                    <a:pt x="453771" y="135636"/>
                  </a:lnTo>
                  <a:lnTo>
                    <a:pt x="439432" y="138087"/>
                  </a:lnTo>
                  <a:lnTo>
                    <a:pt x="414197" y="141541"/>
                  </a:lnTo>
                  <a:lnTo>
                    <a:pt x="407289" y="142684"/>
                  </a:lnTo>
                  <a:lnTo>
                    <a:pt x="401523" y="143827"/>
                  </a:lnTo>
                  <a:lnTo>
                    <a:pt x="396621" y="144970"/>
                  </a:lnTo>
                  <a:lnTo>
                    <a:pt x="389001" y="146494"/>
                  </a:lnTo>
                  <a:lnTo>
                    <a:pt x="356908" y="178498"/>
                  </a:lnTo>
                  <a:lnTo>
                    <a:pt x="353860" y="186220"/>
                  </a:lnTo>
                  <a:lnTo>
                    <a:pt x="353860" y="193840"/>
                  </a:lnTo>
                  <a:lnTo>
                    <a:pt x="369100" y="230416"/>
                  </a:lnTo>
                  <a:lnTo>
                    <a:pt x="413385" y="244132"/>
                  </a:lnTo>
                  <a:lnTo>
                    <a:pt x="422262" y="243814"/>
                  </a:lnTo>
                  <a:lnTo>
                    <a:pt x="461581" y="230987"/>
                  </a:lnTo>
                  <a:lnTo>
                    <a:pt x="477393" y="218224"/>
                  </a:lnTo>
                  <a:lnTo>
                    <a:pt x="478917" y="227368"/>
                  </a:lnTo>
                  <a:lnTo>
                    <a:pt x="480441" y="234988"/>
                  </a:lnTo>
                  <a:lnTo>
                    <a:pt x="483489" y="241084"/>
                  </a:lnTo>
                  <a:lnTo>
                    <a:pt x="514070" y="241084"/>
                  </a:lnTo>
                  <a:close/>
                </a:path>
                <a:path w="653415" h="244475">
                  <a:moveTo>
                    <a:pt x="581215" y="65633"/>
                  </a:moveTo>
                  <a:lnTo>
                    <a:pt x="550646" y="65633"/>
                  </a:lnTo>
                  <a:lnTo>
                    <a:pt x="550646" y="241084"/>
                  </a:lnTo>
                  <a:lnTo>
                    <a:pt x="581215" y="241084"/>
                  </a:lnTo>
                  <a:lnTo>
                    <a:pt x="581215" y="65633"/>
                  </a:lnTo>
                  <a:close/>
                </a:path>
                <a:path w="653415" h="244475">
                  <a:moveTo>
                    <a:pt x="581215" y="0"/>
                  </a:moveTo>
                  <a:lnTo>
                    <a:pt x="550646" y="0"/>
                  </a:lnTo>
                  <a:lnTo>
                    <a:pt x="550646" y="33629"/>
                  </a:lnTo>
                  <a:lnTo>
                    <a:pt x="581215" y="33629"/>
                  </a:lnTo>
                  <a:lnTo>
                    <a:pt x="581215" y="0"/>
                  </a:lnTo>
                  <a:close/>
                </a:path>
                <a:path w="653415" h="244475">
                  <a:moveTo>
                    <a:pt x="652932" y="482"/>
                  </a:moveTo>
                  <a:lnTo>
                    <a:pt x="622452" y="482"/>
                  </a:lnTo>
                  <a:lnTo>
                    <a:pt x="622452" y="241261"/>
                  </a:lnTo>
                  <a:lnTo>
                    <a:pt x="652932" y="241261"/>
                  </a:lnTo>
                  <a:lnTo>
                    <a:pt x="652932" y="482"/>
                  </a:lnTo>
                  <a:close/>
                </a:path>
              </a:pathLst>
            </a:custGeom>
            <a:solidFill>
              <a:srgbClr val="000000"/>
            </a:solidFill>
          </p:spPr>
          <p:txBody>
            <a:bodyPr wrap="square" lIns="0" tIns="0" rIns="0" bIns="0" rtlCol="0"/>
            <a:lstStyle/>
            <a:p>
              <a:endParaRPr/>
            </a:p>
          </p:txBody>
        </p:sp>
        <p:pic>
          <p:nvPicPr>
            <p:cNvPr id="262" name="object 262"/>
            <p:cNvPicPr/>
            <p:nvPr/>
          </p:nvPicPr>
          <p:blipFill>
            <a:blip r:embed="rId194"/>
            <a:stretch>
              <a:fillRect/>
            </a:stretch>
          </p:blipFill>
          <p:spPr>
            <a:xfrm>
              <a:off x="1428890" y="5511614"/>
              <a:ext cx="141362" cy="160188"/>
            </a:xfrm>
            <a:prstGeom prst="rect">
              <a:avLst/>
            </a:prstGeom>
          </p:spPr>
        </p:pic>
        <p:pic>
          <p:nvPicPr>
            <p:cNvPr id="263" name="object 263"/>
            <p:cNvPicPr/>
            <p:nvPr/>
          </p:nvPicPr>
          <p:blipFill>
            <a:blip r:embed="rId195"/>
            <a:stretch>
              <a:fillRect/>
            </a:stretch>
          </p:blipFill>
          <p:spPr>
            <a:xfrm>
              <a:off x="1601180" y="5456396"/>
              <a:ext cx="133294" cy="215404"/>
            </a:xfrm>
            <a:prstGeom prst="rect">
              <a:avLst/>
            </a:prstGeom>
          </p:spPr>
        </p:pic>
        <p:sp>
          <p:nvSpPr>
            <p:cNvPr id="264" name="object 264"/>
            <p:cNvSpPr/>
            <p:nvPr/>
          </p:nvSpPr>
          <p:spPr>
            <a:xfrm>
              <a:off x="1765151" y="5456816"/>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265" name="object 265"/>
            <p:cNvPicPr/>
            <p:nvPr/>
          </p:nvPicPr>
          <p:blipFill>
            <a:blip r:embed="rId196"/>
            <a:stretch>
              <a:fillRect/>
            </a:stretch>
          </p:blipFill>
          <p:spPr>
            <a:xfrm>
              <a:off x="1823308" y="5511614"/>
              <a:ext cx="141278" cy="160188"/>
            </a:xfrm>
            <a:prstGeom prst="rect">
              <a:avLst/>
            </a:prstGeom>
          </p:spPr>
        </p:pic>
        <p:pic>
          <p:nvPicPr>
            <p:cNvPr id="266" name="object 266"/>
            <p:cNvPicPr/>
            <p:nvPr/>
          </p:nvPicPr>
          <p:blipFill>
            <a:blip r:embed="rId197"/>
            <a:stretch>
              <a:fillRect/>
            </a:stretch>
          </p:blipFill>
          <p:spPr>
            <a:xfrm>
              <a:off x="2068213" y="5511614"/>
              <a:ext cx="127831" cy="160188"/>
            </a:xfrm>
            <a:prstGeom prst="rect">
              <a:avLst/>
            </a:prstGeom>
          </p:spPr>
        </p:pic>
        <p:pic>
          <p:nvPicPr>
            <p:cNvPr id="267" name="object 267"/>
            <p:cNvPicPr/>
            <p:nvPr/>
          </p:nvPicPr>
          <p:blipFill>
            <a:blip r:embed="rId198"/>
            <a:stretch>
              <a:fillRect/>
            </a:stretch>
          </p:blipFill>
          <p:spPr>
            <a:xfrm>
              <a:off x="2227056" y="5511612"/>
              <a:ext cx="133210" cy="215404"/>
            </a:xfrm>
            <a:prstGeom prst="rect">
              <a:avLst/>
            </a:prstGeom>
          </p:spPr>
        </p:pic>
        <p:pic>
          <p:nvPicPr>
            <p:cNvPr id="268" name="object 268"/>
            <p:cNvPicPr/>
            <p:nvPr/>
          </p:nvPicPr>
          <p:blipFill>
            <a:blip r:embed="rId199"/>
            <a:stretch>
              <a:fillRect/>
            </a:stretch>
          </p:blipFill>
          <p:spPr>
            <a:xfrm>
              <a:off x="2383127" y="5511614"/>
              <a:ext cx="141362" cy="160188"/>
            </a:xfrm>
            <a:prstGeom prst="rect">
              <a:avLst/>
            </a:prstGeom>
          </p:spPr>
        </p:pic>
        <p:pic>
          <p:nvPicPr>
            <p:cNvPr id="269" name="object 269"/>
            <p:cNvPicPr/>
            <p:nvPr/>
          </p:nvPicPr>
          <p:blipFill>
            <a:blip r:embed="rId200"/>
            <a:stretch>
              <a:fillRect/>
            </a:stretch>
          </p:blipFill>
          <p:spPr>
            <a:xfrm>
              <a:off x="2548693" y="5511614"/>
              <a:ext cx="288019" cy="160188"/>
            </a:xfrm>
            <a:prstGeom prst="rect">
              <a:avLst/>
            </a:prstGeom>
          </p:spPr>
        </p:pic>
        <p:pic>
          <p:nvPicPr>
            <p:cNvPr id="270" name="object 270"/>
            <p:cNvPicPr/>
            <p:nvPr/>
          </p:nvPicPr>
          <p:blipFill>
            <a:blip r:embed="rId201"/>
            <a:stretch>
              <a:fillRect/>
            </a:stretch>
          </p:blipFill>
          <p:spPr>
            <a:xfrm>
              <a:off x="3112630" y="5511612"/>
              <a:ext cx="123797" cy="157498"/>
            </a:xfrm>
            <a:prstGeom prst="rect">
              <a:avLst/>
            </a:prstGeom>
          </p:spPr>
        </p:pic>
        <p:pic>
          <p:nvPicPr>
            <p:cNvPr id="271" name="object 271"/>
            <p:cNvPicPr/>
            <p:nvPr/>
          </p:nvPicPr>
          <p:blipFill>
            <a:blip r:embed="rId202"/>
            <a:stretch>
              <a:fillRect/>
            </a:stretch>
          </p:blipFill>
          <p:spPr>
            <a:xfrm>
              <a:off x="2938995" y="5511614"/>
              <a:ext cx="141362" cy="160188"/>
            </a:xfrm>
            <a:prstGeom prst="rect">
              <a:avLst/>
            </a:prstGeom>
          </p:spPr>
        </p:pic>
        <p:pic>
          <p:nvPicPr>
            <p:cNvPr id="272" name="object 272"/>
            <p:cNvPicPr/>
            <p:nvPr/>
          </p:nvPicPr>
          <p:blipFill>
            <a:blip r:embed="rId203"/>
            <a:stretch>
              <a:fillRect/>
            </a:stretch>
          </p:blipFill>
          <p:spPr>
            <a:xfrm>
              <a:off x="3267439" y="5456396"/>
              <a:ext cx="133210" cy="215404"/>
            </a:xfrm>
            <a:prstGeom prst="rect">
              <a:avLst/>
            </a:prstGeom>
          </p:spPr>
        </p:pic>
        <p:pic>
          <p:nvPicPr>
            <p:cNvPr id="273" name="object 273"/>
            <p:cNvPicPr/>
            <p:nvPr/>
          </p:nvPicPr>
          <p:blipFill>
            <a:blip r:embed="rId204"/>
            <a:stretch>
              <a:fillRect/>
            </a:stretch>
          </p:blipFill>
          <p:spPr>
            <a:xfrm>
              <a:off x="3512343" y="5511614"/>
              <a:ext cx="126570" cy="160188"/>
            </a:xfrm>
            <a:prstGeom prst="rect">
              <a:avLst/>
            </a:prstGeom>
          </p:spPr>
        </p:pic>
        <p:pic>
          <p:nvPicPr>
            <p:cNvPr id="274" name="object 274"/>
            <p:cNvPicPr/>
            <p:nvPr/>
          </p:nvPicPr>
          <p:blipFill>
            <a:blip r:embed="rId205"/>
            <a:stretch>
              <a:fillRect/>
            </a:stretch>
          </p:blipFill>
          <p:spPr>
            <a:xfrm>
              <a:off x="3661773" y="5511614"/>
              <a:ext cx="141278" cy="160188"/>
            </a:xfrm>
            <a:prstGeom prst="rect">
              <a:avLst/>
            </a:prstGeom>
          </p:spPr>
        </p:pic>
        <p:pic>
          <p:nvPicPr>
            <p:cNvPr id="275" name="object 275"/>
            <p:cNvPicPr/>
            <p:nvPr/>
          </p:nvPicPr>
          <p:blipFill>
            <a:blip r:embed="rId206"/>
            <a:stretch>
              <a:fillRect/>
            </a:stretch>
          </p:blipFill>
          <p:spPr>
            <a:xfrm>
              <a:off x="3835409" y="5511612"/>
              <a:ext cx="223389" cy="157498"/>
            </a:xfrm>
            <a:prstGeom prst="rect">
              <a:avLst/>
            </a:prstGeom>
          </p:spPr>
        </p:pic>
        <p:sp>
          <p:nvSpPr>
            <p:cNvPr id="276" name="object 276"/>
            <p:cNvSpPr/>
            <p:nvPr/>
          </p:nvSpPr>
          <p:spPr>
            <a:xfrm>
              <a:off x="4082997" y="5456402"/>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277" name="object 277"/>
            <p:cNvPicPr/>
            <p:nvPr/>
          </p:nvPicPr>
          <p:blipFill>
            <a:blip r:embed="rId207"/>
            <a:stretch>
              <a:fillRect/>
            </a:stretch>
          </p:blipFill>
          <p:spPr>
            <a:xfrm>
              <a:off x="4139564" y="5511614"/>
              <a:ext cx="289363" cy="160188"/>
            </a:xfrm>
            <a:prstGeom prst="rect">
              <a:avLst/>
            </a:prstGeom>
          </p:spPr>
        </p:pic>
        <p:pic>
          <p:nvPicPr>
            <p:cNvPr id="278" name="object 278"/>
            <p:cNvPicPr/>
            <p:nvPr/>
          </p:nvPicPr>
          <p:blipFill>
            <a:blip r:embed="rId208"/>
            <a:stretch>
              <a:fillRect/>
            </a:stretch>
          </p:blipFill>
          <p:spPr>
            <a:xfrm>
              <a:off x="4529866" y="5511614"/>
              <a:ext cx="899104" cy="160188"/>
            </a:xfrm>
            <a:prstGeom prst="rect">
              <a:avLst/>
            </a:prstGeom>
          </p:spPr>
        </p:pic>
        <p:pic>
          <p:nvPicPr>
            <p:cNvPr id="279" name="object 279"/>
            <p:cNvPicPr/>
            <p:nvPr/>
          </p:nvPicPr>
          <p:blipFill>
            <a:blip r:embed="rId209"/>
            <a:stretch>
              <a:fillRect/>
            </a:stretch>
          </p:blipFill>
          <p:spPr>
            <a:xfrm>
              <a:off x="5546042" y="5511614"/>
              <a:ext cx="290624" cy="160188"/>
            </a:xfrm>
            <a:prstGeom prst="rect">
              <a:avLst/>
            </a:prstGeom>
          </p:spPr>
        </p:pic>
        <p:pic>
          <p:nvPicPr>
            <p:cNvPr id="280" name="object 280"/>
            <p:cNvPicPr/>
            <p:nvPr/>
          </p:nvPicPr>
          <p:blipFill>
            <a:blip r:embed="rId210"/>
            <a:stretch>
              <a:fillRect/>
            </a:stretch>
          </p:blipFill>
          <p:spPr>
            <a:xfrm>
              <a:off x="5866336" y="5511612"/>
              <a:ext cx="125225" cy="157498"/>
            </a:xfrm>
            <a:prstGeom prst="rect">
              <a:avLst/>
            </a:prstGeom>
          </p:spPr>
        </p:pic>
        <p:pic>
          <p:nvPicPr>
            <p:cNvPr id="281" name="object 281"/>
            <p:cNvPicPr/>
            <p:nvPr/>
          </p:nvPicPr>
          <p:blipFill>
            <a:blip r:embed="rId211"/>
            <a:stretch>
              <a:fillRect/>
            </a:stretch>
          </p:blipFill>
          <p:spPr>
            <a:xfrm>
              <a:off x="6022489" y="5456396"/>
              <a:ext cx="133210" cy="215404"/>
            </a:xfrm>
            <a:prstGeom prst="rect">
              <a:avLst/>
            </a:prstGeom>
          </p:spPr>
        </p:pic>
        <p:sp>
          <p:nvSpPr>
            <p:cNvPr id="282" name="object 282"/>
            <p:cNvSpPr/>
            <p:nvPr/>
          </p:nvSpPr>
          <p:spPr>
            <a:xfrm>
              <a:off x="6196124" y="5456402"/>
              <a:ext cx="27454" cy="212912"/>
            </a:xfrm>
            <a:custGeom>
              <a:avLst/>
              <a:gdLst/>
              <a:ahLst/>
              <a:cxnLst/>
              <a:rect l="l" t="t" r="r" b="b"/>
              <a:pathLst>
                <a:path w="31115" h="241300">
                  <a:moveTo>
                    <a:pt x="30568" y="65633"/>
                  </a:moveTo>
                  <a:lnTo>
                    <a:pt x="0" y="65633"/>
                  </a:lnTo>
                  <a:lnTo>
                    <a:pt x="0" y="241084"/>
                  </a:lnTo>
                  <a:lnTo>
                    <a:pt x="30568" y="241084"/>
                  </a:lnTo>
                  <a:lnTo>
                    <a:pt x="30568" y="65633"/>
                  </a:lnTo>
                  <a:close/>
                </a:path>
                <a:path w="31115" h="241300">
                  <a:moveTo>
                    <a:pt x="30568" y="0"/>
                  </a:moveTo>
                  <a:lnTo>
                    <a:pt x="0" y="0"/>
                  </a:lnTo>
                  <a:lnTo>
                    <a:pt x="0" y="33629"/>
                  </a:lnTo>
                  <a:lnTo>
                    <a:pt x="30568" y="33629"/>
                  </a:lnTo>
                  <a:lnTo>
                    <a:pt x="30568" y="0"/>
                  </a:lnTo>
                  <a:close/>
                </a:path>
              </a:pathLst>
            </a:custGeom>
            <a:solidFill>
              <a:srgbClr val="000000"/>
            </a:solidFill>
          </p:spPr>
          <p:txBody>
            <a:bodyPr wrap="square" lIns="0" tIns="0" rIns="0" bIns="0" rtlCol="0"/>
            <a:lstStyle/>
            <a:p>
              <a:endParaRPr/>
            </a:p>
          </p:txBody>
        </p:sp>
        <p:pic>
          <p:nvPicPr>
            <p:cNvPr id="283" name="object 283"/>
            <p:cNvPicPr/>
            <p:nvPr/>
          </p:nvPicPr>
          <p:blipFill>
            <a:blip r:embed="rId212"/>
            <a:stretch>
              <a:fillRect/>
            </a:stretch>
          </p:blipFill>
          <p:spPr>
            <a:xfrm>
              <a:off x="6245878" y="5461774"/>
              <a:ext cx="75387" cy="208681"/>
            </a:xfrm>
            <a:prstGeom prst="rect">
              <a:avLst/>
            </a:prstGeom>
          </p:spPr>
        </p:pic>
        <p:sp>
          <p:nvSpPr>
            <p:cNvPr id="284" name="object 284"/>
            <p:cNvSpPr/>
            <p:nvPr/>
          </p:nvSpPr>
          <p:spPr>
            <a:xfrm>
              <a:off x="6342774" y="5456402"/>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285" name="object 285"/>
            <p:cNvPicPr/>
            <p:nvPr/>
          </p:nvPicPr>
          <p:blipFill>
            <a:blip r:embed="rId213"/>
            <a:stretch>
              <a:fillRect/>
            </a:stretch>
          </p:blipFill>
          <p:spPr>
            <a:xfrm>
              <a:off x="6399343" y="5511614"/>
              <a:ext cx="144051" cy="160188"/>
            </a:xfrm>
            <a:prstGeom prst="rect">
              <a:avLst/>
            </a:prstGeom>
          </p:spPr>
        </p:pic>
        <p:pic>
          <p:nvPicPr>
            <p:cNvPr id="286" name="object 286"/>
            <p:cNvPicPr/>
            <p:nvPr/>
          </p:nvPicPr>
          <p:blipFill>
            <a:blip r:embed="rId214"/>
            <a:stretch>
              <a:fillRect/>
            </a:stretch>
          </p:blipFill>
          <p:spPr>
            <a:xfrm>
              <a:off x="6572978" y="5511612"/>
              <a:ext cx="125141" cy="157498"/>
            </a:xfrm>
            <a:prstGeom prst="rect">
              <a:avLst/>
            </a:prstGeom>
          </p:spPr>
        </p:pic>
        <p:pic>
          <p:nvPicPr>
            <p:cNvPr id="287" name="object 287"/>
            <p:cNvPicPr/>
            <p:nvPr/>
          </p:nvPicPr>
          <p:blipFill>
            <a:blip r:embed="rId204"/>
            <a:stretch>
              <a:fillRect/>
            </a:stretch>
          </p:blipFill>
          <p:spPr>
            <a:xfrm>
              <a:off x="6727703" y="5511614"/>
              <a:ext cx="126570" cy="160188"/>
            </a:xfrm>
            <a:prstGeom prst="rect">
              <a:avLst/>
            </a:prstGeom>
          </p:spPr>
        </p:pic>
        <p:sp>
          <p:nvSpPr>
            <p:cNvPr id="288" name="object 288"/>
            <p:cNvSpPr/>
            <p:nvPr/>
          </p:nvSpPr>
          <p:spPr>
            <a:xfrm>
              <a:off x="6892514" y="5638351"/>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289" name="object 289"/>
            <p:cNvSpPr/>
            <p:nvPr/>
          </p:nvSpPr>
          <p:spPr>
            <a:xfrm>
              <a:off x="838647" y="5885777"/>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99FF"/>
            </a:solidFill>
          </p:spPr>
          <p:txBody>
            <a:bodyPr wrap="square" lIns="0" tIns="0" rIns="0" bIns="0" rtlCol="0"/>
            <a:lstStyle/>
            <a:p>
              <a:endParaRPr/>
            </a:p>
          </p:txBody>
        </p:sp>
        <p:pic>
          <p:nvPicPr>
            <p:cNvPr id="290" name="object 290"/>
            <p:cNvPicPr/>
            <p:nvPr/>
          </p:nvPicPr>
          <p:blipFill>
            <a:blip r:embed="rId215"/>
            <a:stretch>
              <a:fillRect/>
            </a:stretch>
          </p:blipFill>
          <p:spPr>
            <a:xfrm>
              <a:off x="913447" y="5941077"/>
              <a:ext cx="125141" cy="157498"/>
            </a:xfrm>
            <a:prstGeom prst="rect">
              <a:avLst/>
            </a:prstGeom>
          </p:spPr>
        </p:pic>
        <p:pic>
          <p:nvPicPr>
            <p:cNvPr id="291" name="object 291"/>
            <p:cNvPicPr/>
            <p:nvPr/>
          </p:nvPicPr>
          <p:blipFill>
            <a:blip r:embed="rId216"/>
            <a:stretch>
              <a:fillRect/>
            </a:stretch>
          </p:blipFill>
          <p:spPr>
            <a:xfrm>
              <a:off x="1249876" y="5941077"/>
              <a:ext cx="125225" cy="157498"/>
            </a:xfrm>
            <a:prstGeom prst="rect">
              <a:avLst/>
            </a:prstGeom>
          </p:spPr>
        </p:pic>
        <p:sp>
          <p:nvSpPr>
            <p:cNvPr id="292" name="object 292"/>
            <p:cNvSpPr/>
            <p:nvPr/>
          </p:nvSpPr>
          <p:spPr>
            <a:xfrm>
              <a:off x="1406024" y="5941089"/>
              <a:ext cx="519953" cy="160244"/>
            </a:xfrm>
            <a:custGeom>
              <a:avLst/>
              <a:gdLst/>
              <a:ahLst/>
              <a:cxnLst/>
              <a:rect l="l" t="t" r="r" b="b"/>
              <a:pathLst>
                <a:path w="589280" h="181609">
                  <a:moveTo>
                    <a:pt x="160210" y="90004"/>
                  </a:moveTo>
                  <a:lnTo>
                    <a:pt x="154673" y="51854"/>
                  </a:lnTo>
                  <a:lnTo>
                    <a:pt x="139814" y="24384"/>
                  </a:lnTo>
                  <a:lnTo>
                    <a:pt x="138785" y="22860"/>
                  </a:lnTo>
                  <a:lnTo>
                    <a:pt x="129641" y="15405"/>
                  </a:lnTo>
                  <a:lnTo>
                    <a:pt x="129641" y="73240"/>
                  </a:lnTo>
                  <a:lnTo>
                    <a:pt x="32004" y="73240"/>
                  </a:lnTo>
                  <a:lnTo>
                    <a:pt x="47345" y="38100"/>
                  </a:lnTo>
                  <a:lnTo>
                    <a:pt x="80873" y="24384"/>
                  </a:lnTo>
                  <a:lnTo>
                    <a:pt x="91732" y="25285"/>
                  </a:lnTo>
                  <a:lnTo>
                    <a:pt x="125260" y="54952"/>
                  </a:lnTo>
                  <a:lnTo>
                    <a:pt x="129641" y="73240"/>
                  </a:lnTo>
                  <a:lnTo>
                    <a:pt x="129641" y="15405"/>
                  </a:lnTo>
                  <a:lnTo>
                    <a:pt x="126517" y="12852"/>
                  </a:lnTo>
                  <a:lnTo>
                    <a:pt x="112687" y="5715"/>
                  </a:lnTo>
                  <a:lnTo>
                    <a:pt x="97421" y="1422"/>
                  </a:lnTo>
                  <a:lnTo>
                    <a:pt x="80873" y="0"/>
                  </a:lnTo>
                  <a:lnTo>
                    <a:pt x="63665" y="1447"/>
                  </a:lnTo>
                  <a:lnTo>
                    <a:pt x="22860" y="24384"/>
                  </a:lnTo>
                  <a:lnTo>
                    <a:pt x="1435" y="70967"/>
                  </a:lnTo>
                  <a:lnTo>
                    <a:pt x="0" y="91528"/>
                  </a:lnTo>
                  <a:lnTo>
                    <a:pt x="1409" y="111874"/>
                  </a:lnTo>
                  <a:lnTo>
                    <a:pt x="21336" y="158686"/>
                  </a:lnTo>
                  <a:lnTo>
                    <a:pt x="64706" y="180111"/>
                  </a:lnTo>
                  <a:lnTo>
                    <a:pt x="82397" y="181546"/>
                  </a:lnTo>
                  <a:lnTo>
                    <a:pt x="96685" y="180657"/>
                  </a:lnTo>
                  <a:lnTo>
                    <a:pt x="132689" y="166306"/>
                  </a:lnTo>
                  <a:lnTo>
                    <a:pt x="158686" y="125158"/>
                  </a:lnTo>
                  <a:lnTo>
                    <a:pt x="128117" y="122008"/>
                  </a:lnTo>
                  <a:lnTo>
                    <a:pt x="124396" y="130632"/>
                  </a:lnTo>
                  <a:lnTo>
                    <a:pt x="120116" y="138099"/>
                  </a:lnTo>
                  <a:lnTo>
                    <a:pt x="82397" y="157162"/>
                  </a:lnTo>
                  <a:lnTo>
                    <a:pt x="72390" y="156273"/>
                  </a:lnTo>
                  <a:lnTo>
                    <a:pt x="39738" y="133921"/>
                  </a:lnTo>
                  <a:lnTo>
                    <a:pt x="30480" y="97624"/>
                  </a:lnTo>
                  <a:lnTo>
                    <a:pt x="160210" y="97624"/>
                  </a:lnTo>
                  <a:lnTo>
                    <a:pt x="160210" y="90004"/>
                  </a:lnTo>
                  <a:close/>
                </a:path>
                <a:path w="589280" h="181609">
                  <a:moveTo>
                    <a:pt x="413385" y="3048"/>
                  </a:moveTo>
                  <a:lnTo>
                    <a:pt x="384429" y="3048"/>
                  </a:lnTo>
                  <a:lnTo>
                    <a:pt x="353847" y="103720"/>
                  </a:lnTo>
                  <a:lnTo>
                    <a:pt x="344703" y="137350"/>
                  </a:lnTo>
                  <a:lnTo>
                    <a:pt x="335559" y="105244"/>
                  </a:lnTo>
                  <a:lnTo>
                    <a:pt x="309651" y="3048"/>
                  </a:lnTo>
                  <a:lnTo>
                    <a:pt x="279171" y="3048"/>
                  </a:lnTo>
                  <a:lnTo>
                    <a:pt x="247650" y="120446"/>
                  </a:lnTo>
                  <a:lnTo>
                    <a:pt x="243078" y="138772"/>
                  </a:lnTo>
                  <a:lnTo>
                    <a:pt x="242506" y="141922"/>
                  </a:lnTo>
                  <a:lnTo>
                    <a:pt x="231838" y="103720"/>
                  </a:lnTo>
                  <a:lnTo>
                    <a:pt x="204406" y="3048"/>
                  </a:lnTo>
                  <a:lnTo>
                    <a:pt x="173926" y="3048"/>
                  </a:lnTo>
                  <a:lnTo>
                    <a:pt x="227266" y="178498"/>
                  </a:lnTo>
                  <a:lnTo>
                    <a:pt x="257746" y="178498"/>
                  </a:lnTo>
                  <a:lnTo>
                    <a:pt x="292887" y="44284"/>
                  </a:lnTo>
                  <a:lnTo>
                    <a:pt x="327939" y="178498"/>
                  </a:lnTo>
                  <a:lnTo>
                    <a:pt x="358419" y="178498"/>
                  </a:lnTo>
                  <a:lnTo>
                    <a:pt x="413385" y="3048"/>
                  </a:lnTo>
                  <a:close/>
                </a:path>
                <a:path w="589280" h="181609">
                  <a:moveTo>
                    <a:pt x="588835" y="90004"/>
                  </a:moveTo>
                  <a:lnTo>
                    <a:pt x="583107" y="51854"/>
                  </a:lnTo>
                  <a:lnTo>
                    <a:pt x="567016" y="24384"/>
                  </a:lnTo>
                  <a:lnTo>
                    <a:pt x="565886" y="22860"/>
                  </a:lnTo>
                  <a:lnTo>
                    <a:pt x="556742" y="14833"/>
                  </a:lnTo>
                  <a:lnTo>
                    <a:pt x="556742" y="73240"/>
                  </a:lnTo>
                  <a:lnTo>
                    <a:pt x="460629" y="73240"/>
                  </a:lnTo>
                  <a:lnTo>
                    <a:pt x="475970" y="38100"/>
                  </a:lnTo>
                  <a:lnTo>
                    <a:pt x="509498" y="24384"/>
                  </a:lnTo>
                  <a:lnTo>
                    <a:pt x="520357" y="25285"/>
                  </a:lnTo>
                  <a:lnTo>
                    <a:pt x="553694" y="54952"/>
                  </a:lnTo>
                  <a:lnTo>
                    <a:pt x="556742" y="73240"/>
                  </a:lnTo>
                  <a:lnTo>
                    <a:pt x="556742" y="14833"/>
                  </a:lnTo>
                  <a:lnTo>
                    <a:pt x="554494" y="12852"/>
                  </a:lnTo>
                  <a:lnTo>
                    <a:pt x="541121" y="5715"/>
                  </a:lnTo>
                  <a:lnTo>
                    <a:pt x="526021" y="1422"/>
                  </a:lnTo>
                  <a:lnTo>
                    <a:pt x="509498" y="0"/>
                  </a:lnTo>
                  <a:lnTo>
                    <a:pt x="492048" y="1447"/>
                  </a:lnTo>
                  <a:lnTo>
                    <a:pt x="449961" y="24384"/>
                  </a:lnTo>
                  <a:lnTo>
                    <a:pt x="430034" y="70967"/>
                  </a:lnTo>
                  <a:lnTo>
                    <a:pt x="428625" y="91528"/>
                  </a:lnTo>
                  <a:lnTo>
                    <a:pt x="429818" y="111874"/>
                  </a:lnTo>
                  <a:lnTo>
                    <a:pt x="449961" y="158686"/>
                  </a:lnTo>
                  <a:lnTo>
                    <a:pt x="492683" y="180111"/>
                  </a:lnTo>
                  <a:lnTo>
                    <a:pt x="511022" y="181546"/>
                  </a:lnTo>
                  <a:lnTo>
                    <a:pt x="525310" y="180657"/>
                  </a:lnTo>
                  <a:lnTo>
                    <a:pt x="561314" y="166306"/>
                  </a:lnTo>
                  <a:lnTo>
                    <a:pt x="587311" y="125158"/>
                  </a:lnTo>
                  <a:lnTo>
                    <a:pt x="556742" y="122008"/>
                  </a:lnTo>
                  <a:lnTo>
                    <a:pt x="553021" y="130632"/>
                  </a:lnTo>
                  <a:lnTo>
                    <a:pt x="548741" y="138099"/>
                  </a:lnTo>
                  <a:lnTo>
                    <a:pt x="511022" y="157162"/>
                  </a:lnTo>
                  <a:lnTo>
                    <a:pt x="501015" y="156273"/>
                  </a:lnTo>
                  <a:lnTo>
                    <a:pt x="468147" y="133921"/>
                  </a:lnTo>
                  <a:lnTo>
                    <a:pt x="459105" y="97624"/>
                  </a:lnTo>
                  <a:lnTo>
                    <a:pt x="588835" y="97624"/>
                  </a:lnTo>
                  <a:lnTo>
                    <a:pt x="588835" y="90004"/>
                  </a:lnTo>
                  <a:close/>
                </a:path>
              </a:pathLst>
            </a:custGeom>
            <a:solidFill>
              <a:srgbClr val="0099FF"/>
            </a:solidFill>
          </p:spPr>
          <p:txBody>
            <a:bodyPr wrap="square" lIns="0" tIns="0" rIns="0" bIns="0" rtlCol="0"/>
            <a:lstStyle/>
            <a:p>
              <a:endParaRPr/>
            </a:p>
          </p:txBody>
        </p:sp>
        <p:pic>
          <p:nvPicPr>
            <p:cNvPr id="293" name="object 293"/>
            <p:cNvPicPr/>
            <p:nvPr/>
          </p:nvPicPr>
          <p:blipFill>
            <a:blip r:embed="rId217"/>
            <a:stretch>
              <a:fillRect/>
            </a:stretch>
          </p:blipFill>
          <p:spPr>
            <a:xfrm>
              <a:off x="1955175" y="5941077"/>
              <a:ext cx="83456" cy="157498"/>
            </a:xfrm>
            <a:prstGeom prst="rect">
              <a:avLst/>
            </a:prstGeom>
          </p:spPr>
        </p:pic>
        <p:pic>
          <p:nvPicPr>
            <p:cNvPr id="294" name="object 294"/>
            <p:cNvPicPr/>
            <p:nvPr/>
          </p:nvPicPr>
          <p:blipFill>
            <a:blip r:embed="rId218"/>
            <a:stretch>
              <a:fillRect/>
            </a:stretch>
          </p:blipFill>
          <p:spPr>
            <a:xfrm>
              <a:off x="2208232" y="5881825"/>
              <a:ext cx="231457" cy="219439"/>
            </a:xfrm>
            <a:prstGeom prst="rect">
              <a:avLst/>
            </a:prstGeom>
          </p:spPr>
        </p:pic>
        <p:pic>
          <p:nvPicPr>
            <p:cNvPr id="295" name="object 295"/>
            <p:cNvPicPr/>
            <p:nvPr/>
          </p:nvPicPr>
          <p:blipFill>
            <a:blip r:embed="rId219"/>
            <a:stretch>
              <a:fillRect/>
            </a:stretch>
          </p:blipFill>
          <p:spPr>
            <a:xfrm>
              <a:off x="2463893" y="5941078"/>
              <a:ext cx="133294" cy="160188"/>
            </a:xfrm>
            <a:prstGeom prst="rect">
              <a:avLst/>
            </a:prstGeom>
          </p:spPr>
        </p:pic>
        <p:sp>
          <p:nvSpPr>
            <p:cNvPr id="296" name="object 296"/>
            <p:cNvSpPr/>
            <p:nvPr/>
          </p:nvSpPr>
          <p:spPr>
            <a:xfrm>
              <a:off x="2620048" y="5885788"/>
              <a:ext cx="156322" cy="212912"/>
            </a:xfrm>
            <a:custGeom>
              <a:avLst/>
              <a:gdLst/>
              <a:ahLst/>
              <a:cxnLst/>
              <a:rect l="l" t="t" r="r" b="b"/>
              <a:pathLst>
                <a:path w="177164" h="241300">
                  <a:moveTo>
                    <a:pt x="28956" y="65709"/>
                  </a:moveTo>
                  <a:lnTo>
                    <a:pt x="0" y="65709"/>
                  </a:lnTo>
                  <a:lnTo>
                    <a:pt x="0" y="241160"/>
                  </a:lnTo>
                  <a:lnTo>
                    <a:pt x="28956" y="241160"/>
                  </a:lnTo>
                  <a:lnTo>
                    <a:pt x="28956" y="65709"/>
                  </a:lnTo>
                  <a:close/>
                </a:path>
                <a:path w="177164" h="241300">
                  <a:moveTo>
                    <a:pt x="28956" y="88"/>
                  </a:moveTo>
                  <a:lnTo>
                    <a:pt x="0" y="88"/>
                  </a:lnTo>
                  <a:lnTo>
                    <a:pt x="0" y="33705"/>
                  </a:lnTo>
                  <a:lnTo>
                    <a:pt x="28956" y="33705"/>
                  </a:lnTo>
                  <a:lnTo>
                    <a:pt x="28956" y="88"/>
                  </a:lnTo>
                  <a:close/>
                </a:path>
                <a:path w="177164" h="241300">
                  <a:moveTo>
                    <a:pt x="102489" y="0"/>
                  </a:moveTo>
                  <a:lnTo>
                    <a:pt x="72009" y="0"/>
                  </a:lnTo>
                  <a:lnTo>
                    <a:pt x="72009" y="240779"/>
                  </a:lnTo>
                  <a:lnTo>
                    <a:pt x="102489" y="240779"/>
                  </a:lnTo>
                  <a:lnTo>
                    <a:pt x="102489" y="0"/>
                  </a:lnTo>
                  <a:close/>
                </a:path>
                <a:path w="177164" h="241300">
                  <a:moveTo>
                    <a:pt x="176872" y="65709"/>
                  </a:moveTo>
                  <a:lnTo>
                    <a:pt x="147916" y="65709"/>
                  </a:lnTo>
                  <a:lnTo>
                    <a:pt x="147916" y="241160"/>
                  </a:lnTo>
                  <a:lnTo>
                    <a:pt x="176872" y="241160"/>
                  </a:lnTo>
                  <a:lnTo>
                    <a:pt x="176872" y="65709"/>
                  </a:lnTo>
                  <a:close/>
                </a:path>
                <a:path w="177164" h="241300">
                  <a:moveTo>
                    <a:pt x="176872" y="88"/>
                  </a:moveTo>
                  <a:lnTo>
                    <a:pt x="147916" y="88"/>
                  </a:lnTo>
                  <a:lnTo>
                    <a:pt x="147916" y="33705"/>
                  </a:lnTo>
                  <a:lnTo>
                    <a:pt x="176872" y="33705"/>
                  </a:lnTo>
                  <a:lnTo>
                    <a:pt x="176872" y="88"/>
                  </a:lnTo>
                  <a:close/>
                </a:path>
              </a:pathLst>
            </a:custGeom>
            <a:solidFill>
              <a:srgbClr val="0099FF"/>
            </a:solidFill>
          </p:spPr>
          <p:txBody>
            <a:bodyPr wrap="square" lIns="0" tIns="0" rIns="0" bIns="0" rtlCol="0"/>
            <a:lstStyle/>
            <a:p>
              <a:endParaRPr/>
            </a:p>
          </p:txBody>
        </p:sp>
        <p:pic>
          <p:nvPicPr>
            <p:cNvPr id="297" name="object 297"/>
            <p:cNvPicPr/>
            <p:nvPr/>
          </p:nvPicPr>
          <p:blipFill>
            <a:blip r:embed="rId220"/>
            <a:stretch>
              <a:fillRect/>
            </a:stretch>
          </p:blipFill>
          <p:spPr>
            <a:xfrm>
              <a:off x="2800405" y="5889896"/>
              <a:ext cx="75387" cy="210026"/>
            </a:xfrm>
            <a:prstGeom prst="rect">
              <a:avLst/>
            </a:prstGeom>
          </p:spPr>
        </p:pic>
        <p:sp>
          <p:nvSpPr>
            <p:cNvPr id="298" name="object 298"/>
            <p:cNvSpPr/>
            <p:nvPr/>
          </p:nvSpPr>
          <p:spPr>
            <a:xfrm>
              <a:off x="2897304" y="5885866"/>
              <a:ext cx="27454" cy="212912"/>
            </a:xfrm>
            <a:custGeom>
              <a:avLst/>
              <a:gdLst/>
              <a:ahLst/>
              <a:cxnLst/>
              <a:rect l="l" t="t" r="r" b="b"/>
              <a:pathLst>
                <a:path w="31114" h="241300">
                  <a:moveTo>
                    <a:pt x="30568" y="65620"/>
                  </a:moveTo>
                  <a:lnTo>
                    <a:pt x="0" y="65620"/>
                  </a:lnTo>
                  <a:lnTo>
                    <a:pt x="0" y="241071"/>
                  </a:lnTo>
                  <a:lnTo>
                    <a:pt x="30568" y="241071"/>
                  </a:lnTo>
                  <a:lnTo>
                    <a:pt x="30568" y="65620"/>
                  </a:lnTo>
                  <a:close/>
                </a:path>
                <a:path w="31114" h="241300">
                  <a:moveTo>
                    <a:pt x="30568" y="0"/>
                  </a:moveTo>
                  <a:lnTo>
                    <a:pt x="0" y="0"/>
                  </a:lnTo>
                  <a:lnTo>
                    <a:pt x="0" y="33616"/>
                  </a:lnTo>
                  <a:lnTo>
                    <a:pt x="30568" y="33616"/>
                  </a:lnTo>
                  <a:lnTo>
                    <a:pt x="30568" y="0"/>
                  </a:lnTo>
                  <a:close/>
                </a:path>
              </a:pathLst>
            </a:custGeom>
            <a:solidFill>
              <a:srgbClr val="0099FF"/>
            </a:solidFill>
          </p:spPr>
          <p:txBody>
            <a:bodyPr wrap="square" lIns="0" tIns="0" rIns="0" bIns="0" rtlCol="0"/>
            <a:lstStyle/>
            <a:p>
              <a:endParaRPr/>
            </a:p>
          </p:txBody>
        </p:sp>
        <p:pic>
          <p:nvPicPr>
            <p:cNvPr id="299" name="object 299"/>
            <p:cNvPicPr/>
            <p:nvPr/>
          </p:nvPicPr>
          <p:blipFill>
            <a:blip r:embed="rId221"/>
            <a:stretch>
              <a:fillRect/>
            </a:stretch>
          </p:blipFill>
          <p:spPr>
            <a:xfrm>
              <a:off x="2955215" y="5941078"/>
              <a:ext cx="141362" cy="160188"/>
            </a:xfrm>
            <a:prstGeom prst="rect">
              <a:avLst/>
            </a:prstGeom>
          </p:spPr>
        </p:pic>
        <p:pic>
          <p:nvPicPr>
            <p:cNvPr id="300" name="object 300"/>
            <p:cNvPicPr/>
            <p:nvPr/>
          </p:nvPicPr>
          <p:blipFill>
            <a:blip r:embed="rId222"/>
            <a:stretch>
              <a:fillRect/>
            </a:stretch>
          </p:blipFill>
          <p:spPr>
            <a:xfrm>
              <a:off x="3118009" y="5941078"/>
              <a:ext cx="127915" cy="160188"/>
            </a:xfrm>
            <a:prstGeom prst="rect">
              <a:avLst/>
            </a:prstGeom>
          </p:spPr>
        </p:pic>
        <p:sp>
          <p:nvSpPr>
            <p:cNvPr id="301" name="object 301"/>
            <p:cNvSpPr/>
            <p:nvPr/>
          </p:nvSpPr>
          <p:spPr>
            <a:xfrm>
              <a:off x="3436621" y="6008145"/>
              <a:ext cx="80682" cy="26894"/>
            </a:xfrm>
            <a:custGeom>
              <a:avLst/>
              <a:gdLst/>
              <a:ahLst/>
              <a:cxnLst/>
              <a:rect l="l" t="t" r="r" b="b"/>
              <a:pathLst>
                <a:path w="91439" h="30478">
                  <a:moveTo>
                    <a:pt x="91440" y="30480"/>
                  </a:moveTo>
                  <a:lnTo>
                    <a:pt x="0" y="30480"/>
                  </a:lnTo>
                  <a:lnTo>
                    <a:pt x="0" y="0"/>
                  </a:lnTo>
                  <a:lnTo>
                    <a:pt x="91440" y="0"/>
                  </a:lnTo>
                  <a:lnTo>
                    <a:pt x="91440" y="30480"/>
                  </a:lnTo>
                  <a:close/>
                </a:path>
              </a:pathLst>
            </a:custGeom>
            <a:solidFill>
              <a:srgbClr val="000000"/>
            </a:solidFill>
          </p:spPr>
          <p:txBody>
            <a:bodyPr wrap="square" lIns="0" tIns="0" rIns="0" bIns="0" rtlCol="0"/>
            <a:lstStyle/>
            <a:p>
              <a:endParaRPr/>
            </a:p>
          </p:txBody>
        </p:sp>
        <p:pic>
          <p:nvPicPr>
            <p:cNvPr id="302" name="object 302"/>
            <p:cNvPicPr/>
            <p:nvPr/>
          </p:nvPicPr>
          <p:blipFill>
            <a:blip r:embed="rId223"/>
            <a:stretch>
              <a:fillRect/>
            </a:stretch>
          </p:blipFill>
          <p:spPr>
            <a:xfrm>
              <a:off x="3706149" y="5941078"/>
              <a:ext cx="127915" cy="160188"/>
            </a:xfrm>
            <a:prstGeom prst="rect">
              <a:avLst/>
            </a:prstGeom>
          </p:spPr>
        </p:pic>
        <p:pic>
          <p:nvPicPr>
            <p:cNvPr id="303" name="object 303"/>
            <p:cNvPicPr/>
            <p:nvPr/>
          </p:nvPicPr>
          <p:blipFill>
            <a:blip r:embed="rId224"/>
            <a:stretch>
              <a:fillRect/>
            </a:stretch>
          </p:blipFill>
          <p:spPr>
            <a:xfrm>
              <a:off x="3864993" y="5941077"/>
              <a:ext cx="133232" cy="215404"/>
            </a:xfrm>
            <a:prstGeom prst="rect">
              <a:avLst/>
            </a:prstGeom>
          </p:spPr>
        </p:pic>
        <p:pic>
          <p:nvPicPr>
            <p:cNvPr id="304" name="object 304"/>
            <p:cNvPicPr/>
            <p:nvPr/>
          </p:nvPicPr>
          <p:blipFill>
            <a:blip r:embed="rId225"/>
            <a:stretch>
              <a:fillRect/>
            </a:stretch>
          </p:blipFill>
          <p:spPr>
            <a:xfrm>
              <a:off x="4021146" y="5941078"/>
              <a:ext cx="141278" cy="160188"/>
            </a:xfrm>
            <a:prstGeom prst="rect">
              <a:avLst/>
            </a:prstGeom>
          </p:spPr>
        </p:pic>
        <p:pic>
          <p:nvPicPr>
            <p:cNvPr id="305" name="object 305"/>
            <p:cNvPicPr/>
            <p:nvPr/>
          </p:nvPicPr>
          <p:blipFill>
            <a:blip r:embed="rId226"/>
            <a:stretch>
              <a:fillRect/>
            </a:stretch>
          </p:blipFill>
          <p:spPr>
            <a:xfrm>
              <a:off x="4185369" y="5941078"/>
              <a:ext cx="134554" cy="160188"/>
            </a:xfrm>
            <a:prstGeom prst="rect">
              <a:avLst/>
            </a:prstGeom>
          </p:spPr>
        </p:pic>
        <p:sp>
          <p:nvSpPr>
            <p:cNvPr id="306" name="object 306"/>
            <p:cNvSpPr/>
            <p:nvPr/>
          </p:nvSpPr>
          <p:spPr>
            <a:xfrm>
              <a:off x="4341438" y="5885866"/>
              <a:ext cx="27454" cy="212912"/>
            </a:xfrm>
            <a:custGeom>
              <a:avLst/>
              <a:gdLst/>
              <a:ahLst/>
              <a:cxnLst/>
              <a:rect l="l" t="t" r="r" b="b"/>
              <a:pathLst>
                <a:path w="31114" h="241300">
                  <a:moveTo>
                    <a:pt x="30568" y="65620"/>
                  </a:moveTo>
                  <a:lnTo>
                    <a:pt x="0" y="65620"/>
                  </a:lnTo>
                  <a:lnTo>
                    <a:pt x="0" y="241071"/>
                  </a:lnTo>
                  <a:lnTo>
                    <a:pt x="30568" y="241071"/>
                  </a:lnTo>
                  <a:lnTo>
                    <a:pt x="30568" y="65620"/>
                  </a:lnTo>
                  <a:close/>
                </a:path>
                <a:path w="31114" h="241300">
                  <a:moveTo>
                    <a:pt x="30568" y="0"/>
                  </a:moveTo>
                  <a:lnTo>
                    <a:pt x="0" y="0"/>
                  </a:lnTo>
                  <a:lnTo>
                    <a:pt x="0" y="33616"/>
                  </a:lnTo>
                  <a:lnTo>
                    <a:pt x="30568" y="33616"/>
                  </a:lnTo>
                  <a:lnTo>
                    <a:pt x="30568" y="0"/>
                  </a:lnTo>
                  <a:close/>
                </a:path>
              </a:pathLst>
            </a:custGeom>
            <a:solidFill>
              <a:srgbClr val="FF0000"/>
            </a:solidFill>
          </p:spPr>
          <p:txBody>
            <a:bodyPr wrap="square" lIns="0" tIns="0" rIns="0" bIns="0" rtlCol="0"/>
            <a:lstStyle/>
            <a:p>
              <a:endParaRPr/>
            </a:p>
          </p:txBody>
        </p:sp>
        <p:pic>
          <p:nvPicPr>
            <p:cNvPr id="307" name="object 307"/>
            <p:cNvPicPr/>
            <p:nvPr/>
          </p:nvPicPr>
          <p:blipFill>
            <a:blip r:embed="rId227"/>
            <a:stretch>
              <a:fillRect/>
            </a:stretch>
          </p:blipFill>
          <p:spPr>
            <a:xfrm>
              <a:off x="4388588" y="5881825"/>
              <a:ext cx="125141" cy="216749"/>
            </a:xfrm>
            <a:prstGeom prst="rect">
              <a:avLst/>
            </a:prstGeom>
          </p:spPr>
        </p:pic>
        <p:pic>
          <p:nvPicPr>
            <p:cNvPr id="308" name="object 308"/>
            <p:cNvPicPr/>
            <p:nvPr/>
          </p:nvPicPr>
          <p:blipFill>
            <a:blip r:embed="rId228"/>
            <a:stretch>
              <a:fillRect/>
            </a:stretch>
          </p:blipFill>
          <p:spPr>
            <a:xfrm>
              <a:off x="4544657" y="5941078"/>
              <a:ext cx="134638" cy="160188"/>
            </a:xfrm>
            <a:prstGeom prst="rect">
              <a:avLst/>
            </a:prstGeom>
          </p:spPr>
        </p:pic>
        <p:pic>
          <p:nvPicPr>
            <p:cNvPr id="309" name="object 309"/>
            <p:cNvPicPr/>
            <p:nvPr/>
          </p:nvPicPr>
          <p:blipFill>
            <a:blip r:embed="rId229"/>
            <a:stretch>
              <a:fillRect/>
            </a:stretch>
          </p:blipFill>
          <p:spPr>
            <a:xfrm>
              <a:off x="4862344" y="5941078"/>
              <a:ext cx="127831" cy="160188"/>
            </a:xfrm>
            <a:prstGeom prst="rect">
              <a:avLst/>
            </a:prstGeom>
          </p:spPr>
        </p:pic>
        <p:pic>
          <p:nvPicPr>
            <p:cNvPr id="310" name="object 310"/>
            <p:cNvPicPr/>
            <p:nvPr/>
          </p:nvPicPr>
          <p:blipFill>
            <a:blip r:embed="rId230"/>
            <a:stretch>
              <a:fillRect/>
            </a:stretch>
          </p:blipFill>
          <p:spPr>
            <a:xfrm>
              <a:off x="5013036" y="5941078"/>
              <a:ext cx="141362" cy="160188"/>
            </a:xfrm>
            <a:prstGeom prst="rect">
              <a:avLst/>
            </a:prstGeom>
          </p:spPr>
        </p:pic>
        <p:pic>
          <p:nvPicPr>
            <p:cNvPr id="311" name="object 311"/>
            <p:cNvPicPr/>
            <p:nvPr/>
          </p:nvPicPr>
          <p:blipFill>
            <a:blip r:embed="rId231"/>
            <a:stretch>
              <a:fillRect/>
            </a:stretch>
          </p:blipFill>
          <p:spPr>
            <a:xfrm>
              <a:off x="5183980" y="5941077"/>
              <a:ext cx="223389" cy="157498"/>
            </a:xfrm>
            <a:prstGeom prst="rect">
              <a:avLst/>
            </a:prstGeom>
          </p:spPr>
        </p:pic>
        <p:sp>
          <p:nvSpPr>
            <p:cNvPr id="312" name="object 312"/>
            <p:cNvSpPr/>
            <p:nvPr/>
          </p:nvSpPr>
          <p:spPr>
            <a:xfrm>
              <a:off x="5431648" y="5885866"/>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313" name="object 313"/>
            <p:cNvPicPr/>
            <p:nvPr/>
          </p:nvPicPr>
          <p:blipFill>
            <a:blip r:embed="rId232"/>
            <a:stretch>
              <a:fillRect/>
            </a:stretch>
          </p:blipFill>
          <p:spPr>
            <a:xfrm>
              <a:off x="5488136" y="5941078"/>
              <a:ext cx="289363" cy="160188"/>
            </a:xfrm>
            <a:prstGeom prst="rect">
              <a:avLst/>
            </a:prstGeom>
          </p:spPr>
        </p:pic>
        <p:pic>
          <p:nvPicPr>
            <p:cNvPr id="314" name="object 314"/>
            <p:cNvPicPr/>
            <p:nvPr/>
          </p:nvPicPr>
          <p:blipFill>
            <a:blip r:embed="rId233"/>
            <a:stretch>
              <a:fillRect/>
            </a:stretch>
          </p:blipFill>
          <p:spPr>
            <a:xfrm>
              <a:off x="5971307" y="5941078"/>
              <a:ext cx="142706" cy="160188"/>
            </a:xfrm>
            <a:prstGeom prst="rect">
              <a:avLst/>
            </a:prstGeom>
          </p:spPr>
        </p:pic>
        <p:pic>
          <p:nvPicPr>
            <p:cNvPr id="315" name="object 315"/>
            <p:cNvPicPr/>
            <p:nvPr/>
          </p:nvPicPr>
          <p:blipFill>
            <a:blip r:embed="rId234"/>
            <a:stretch>
              <a:fillRect/>
            </a:stretch>
          </p:blipFill>
          <p:spPr>
            <a:xfrm>
              <a:off x="6144941" y="5941078"/>
              <a:ext cx="232886" cy="160188"/>
            </a:xfrm>
            <a:prstGeom prst="rect">
              <a:avLst/>
            </a:prstGeom>
          </p:spPr>
        </p:pic>
        <p:pic>
          <p:nvPicPr>
            <p:cNvPr id="316" name="object 316"/>
            <p:cNvPicPr/>
            <p:nvPr/>
          </p:nvPicPr>
          <p:blipFill>
            <a:blip r:embed="rId235"/>
            <a:stretch>
              <a:fillRect/>
            </a:stretch>
          </p:blipFill>
          <p:spPr>
            <a:xfrm>
              <a:off x="6400688" y="5941078"/>
              <a:ext cx="141278" cy="160188"/>
            </a:xfrm>
            <a:prstGeom prst="rect">
              <a:avLst/>
            </a:prstGeom>
          </p:spPr>
        </p:pic>
        <p:pic>
          <p:nvPicPr>
            <p:cNvPr id="317" name="object 317"/>
            <p:cNvPicPr/>
            <p:nvPr/>
          </p:nvPicPr>
          <p:blipFill>
            <a:blip r:embed="rId236"/>
            <a:stretch>
              <a:fillRect/>
            </a:stretch>
          </p:blipFill>
          <p:spPr>
            <a:xfrm>
              <a:off x="6563564" y="5941078"/>
              <a:ext cx="127831" cy="160188"/>
            </a:xfrm>
            <a:prstGeom prst="rect">
              <a:avLst/>
            </a:prstGeom>
          </p:spPr>
        </p:pic>
        <p:pic>
          <p:nvPicPr>
            <p:cNvPr id="318" name="object 318"/>
            <p:cNvPicPr/>
            <p:nvPr/>
          </p:nvPicPr>
          <p:blipFill>
            <a:blip r:embed="rId237"/>
            <a:stretch>
              <a:fillRect/>
            </a:stretch>
          </p:blipFill>
          <p:spPr>
            <a:xfrm>
              <a:off x="6893271" y="5885860"/>
              <a:ext cx="125225" cy="212715"/>
            </a:xfrm>
            <a:prstGeom prst="rect">
              <a:avLst/>
            </a:prstGeom>
          </p:spPr>
        </p:pic>
        <p:sp>
          <p:nvSpPr>
            <p:cNvPr id="319" name="object 319"/>
            <p:cNvSpPr/>
            <p:nvPr/>
          </p:nvSpPr>
          <p:spPr>
            <a:xfrm>
              <a:off x="7048074" y="5941078"/>
              <a:ext cx="454959" cy="160244"/>
            </a:xfrm>
            <a:custGeom>
              <a:avLst/>
              <a:gdLst/>
              <a:ahLst/>
              <a:cxnLst/>
              <a:rect l="l" t="t" r="r" b="b"/>
              <a:pathLst>
                <a:path w="515620" h="181609">
                  <a:moveTo>
                    <a:pt x="161645" y="178498"/>
                  </a:moveTo>
                  <a:lnTo>
                    <a:pt x="151942" y="138874"/>
                  </a:lnTo>
                  <a:lnTo>
                    <a:pt x="150977" y="90017"/>
                  </a:lnTo>
                  <a:lnTo>
                    <a:pt x="150977" y="38100"/>
                  </a:lnTo>
                  <a:lnTo>
                    <a:pt x="145491" y="24384"/>
                  </a:lnTo>
                  <a:lnTo>
                    <a:pt x="144881" y="22860"/>
                  </a:lnTo>
                  <a:lnTo>
                    <a:pt x="140309" y="18288"/>
                  </a:lnTo>
                  <a:lnTo>
                    <a:pt x="137261" y="12192"/>
                  </a:lnTo>
                  <a:lnTo>
                    <a:pt x="94780" y="292"/>
                  </a:lnTo>
                  <a:lnTo>
                    <a:pt x="83921" y="0"/>
                  </a:lnTo>
                  <a:lnTo>
                    <a:pt x="72948" y="317"/>
                  </a:lnTo>
                  <a:lnTo>
                    <a:pt x="29527" y="13335"/>
                  </a:lnTo>
                  <a:lnTo>
                    <a:pt x="6096" y="53441"/>
                  </a:lnTo>
                  <a:lnTo>
                    <a:pt x="35052" y="58013"/>
                  </a:lnTo>
                  <a:lnTo>
                    <a:pt x="37630" y="48806"/>
                  </a:lnTo>
                  <a:lnTo>
                    <a:pt x="40767" y="41579"/>
                  </a:lnTo>
                  <a:lnTo>
                    <a:pt x="79349" y="24384"/>
                  </a:lnTo>
                  <a:lnTo>
                    <a:pt x="90182" y="24955"/>
                  </a:lnTo>
                  <a:lnTo>
                    <a:pt x="121462" y="51193"/>
                  </a:lnTo>
                  <a:lnTo>
                    <a:pt x="122021" y="67157"/>
                  </a:lnTo>
                  <a:lnTo>
                    <a:pt x="122021" y="90017"/>
                  </a:lnTo>
                  <a:lnTo>
                    <a:pt x="117449" y="131254"/>
                  </a:lnTo>
                  <a:lnTo>
                    <a:pt x="83527" y="156591"/>
                  </a:lnTo>
                  <a:lnTo>
                    <a:pt x="67056" y="158686"/>
                  </a:lnTo>
                  <a:lnTo>
                    <a:pt x="59359" y="158140"/>
                  </a:lnTo>
                  <a:lnTo>
                    <a:pt x="32004" y="138874"/>
                  </a:lnTo>
                  <a:lnTo>
                    <a:pt x="32004" y="126682"/>
                  </a:lnTo>
                  <a:lnTo>
                    <a:pt x="33528" y="120497"/>
                  </a:lnTo>
                  <a:lnTo>
                    <a:pt x="36576" y="117449"/>
                  </a:lnTo>
                  <a:lnTo>
                    <a:pt x="39624" y="112877"/>
                  </a:lnTo>
                  <a:lnTo>
                    <a:pt x="73253" y="102209"/>
                  </a:lnTo>
                  <a:lnTo>
                    <a:pt x="88366" y="99656"/>
                  </a:lnTo>
                  <a:lnTo>
                    <a:pt x="101638" y="96685"/>
                  </a:lnTo>
                  <a:lnTo>
                    <a:pt x="112890" y="93421"/>
                  </a:lnTo>
                  <a:lnTo>
                    <a:pt x="122021" y="90017"/>
                  </a:lnTo>
                  <a:lnTo>
                    <a:pt x="122021" y="67157"/>
                  </a:lnTo>
                  <a:lnTo>
                    <a:pt x="111963" y="70319"/>
                  </a:lnTo>
                  <a:lnTo>
                    <a:pt x="99910" y="73063"/>
                  </a:lnTo>
                  <a:lnTo>
                    <a:pt x="85547" y="75514"/>
                  </a:lnTo>
                  <a:lnTo>
                    <a:pt x="68580" y="77825"/>
                  </a:lnTo>
                  <a:lnTo>
                    <a:pt x="60883" y="78968"/>
                  </a:lnTo>
                  <a:lnTo>
                    <a:pt x="53911" y="80111"/>
                  </a:lnTo>
                  <a:lnTo>
                    <a:pt x="47790" y="81254"/>
                  </a:lnTo>
                  <a:lnTo>
                    <a:pt x="42672" y="82397"/>
                  </a:lnTo>
                  <a:lnTo>
                    <a:pt x="35052" y="83921"/>
                  </a:lnTo>
                  <a:lnTo>
                    <a:pt x="3048" y="115925"/>
                  </a:lnTo>
                  <a:lnTo>
                    <a:pt x="0" y="123634"/>
                  </a:lnTo>
                  <a:lnTo>
                    <a:pt x="0" y="131254"/>
                  </a:lnTo>
                  <a:lnTo>
                    <a:pt x="16764" y="167830"/>
                  </a:lnTo>
                  <a:lnTo>
                    <a:pt x="59436" y="181546"/>
                  </a:lnTo>
                  <a:lnTo>
                    <a:pt x="68376" y="181241"/>
                  </a:lnTo>
                  <a:lnTo>
                    <a:pt x="107924" y="168402"/>
                  </a:lnTo>
                  <a:lnTo>
                    <a:pt x="121297" y="158686"/>
                  </a:lnTo>
                  <a:lnTo>
                    <a:pt x="125069" y="155638"/>
                  </a:lnTo>
                  <a:lnTo>
                    <a:pt x="125069" y="164782"/>
                  </a:lnTo>
                  <a:lnTo>
                    <a:pt x="126593" y="172402"/>
                  </a:lnTo>
                  <a:lnTo>
                    <a:pt x="129641" y="178498"/>
                  </a:lnTo>
                  <a:lnTo>
                    <a:pt x="161645" y="178498"/>
                  </a:lnTo>
                  <a:close/>
                </a:path>
                <a:path w="515620" h="181609">
                  <a:moveTo>
                    <a:pt x="338620" y="3060"/>
                  </a:moveTo>
                  <a:lnTo>
                    <a:pt x="309664" y="3060"/>
                  </a:lnTo>
                  <a:lnTo>
                    <a:pt x="270040" y="109829"/>
                  </a:lnTo>
                  <a:lnTo>
                    <a:pt x="259270" y="143459"/>
                  </a:lnTo>
                  <a:lnTo>
                    <a:pt x="256743" y="134327"/>
                  </a:lnTo>
                  <a:lnTo>
                    <a:pt x="248602" y="108305"/>
                  </a:lnTo>
                  <a:lnTo>
                    <a:pt x="210502" y="3060"/>
                  </a:lnTo>
                  <a:lnTo>
                    <a:pt x="180022" y="3060"/>
                  </a:lnTo>
                  <a:lnTo>
                    <a:pt x="245554" y="178511"/>
                  </a:lnTo>
                  <a:lnTo>
                    <a:pt x="273088" y="178511"/>
                  </a:lnTo>
                  <a:lnTo>
                    <a:pt x="338620" y="3060"/>
                  </a:lnTo>
                  <a:close/>
                </a:path>
                <a:path w="515620" h="181609">
                  <a:moveTo>
                    <a:pt x="515581" y="90017"/>
                  </a:moveTo>
                  <a:lnTo>
                    <a:pt x="514604" y="73253"/>
                  </a:lnTo>
                  <a:lnTo>
                    <a:pt x="514400" y="69672"/>
                  </a:lnTo>
                  <a:lnTo>
                    <a:pt x="510628" y="51866"/>
                  </a:lnTo>
                  <a:lnTo>
                    <a:pt x="503974" y="36360"/>
                  </a:lnTo>
                  <a:lnTo>
                    <a:pt x="495261" y="24396"/>
                  </a:lnTo>
                  <a:lnTo>
                    <a:pt x="494157" y="22872"/>
                  </a:lnTo>
                  <a:lnTo>
                    <a:pt x="485013" y="15290"/>
                  </a:lnTo>
                  <a:lnTo>
                    <a:pt x="485013" y="73253"/>
                  </a:lnTo>
                  <a:lnTo>
                    <a:pt x="387375" y="73253"/>
                  </a:lnTo>
                  <a:lnTo>
                    <a:pt x="402717" y="38112"/>
                  </a:lnTo>
                  <a:lnTo>
                    <a:pt x="437769" y="24396"/>
                  </a:lnTo>
                  <a:lnTo>
                    <a:pt x="447979" y="25298"/>
                  </a:lnTo>
                  <a:lnTo>
                    <a:pt x="481393" y="54965"/>
                  </a:lnTo>
                  <a:lnTo>
                    <a:pt x="485013" y="73253"/>
                  </a:lnTo>
                  <a:lnTo>
                    <a:pt x="485013" y="15290"/>
                  </a:lnTo>
                  <a:lnTo>
                    <a:pt x="482104" y="12865"/>
                  </a:lnTo>
                  <a:lnTo>
                    <a:pt x="468630" y="5727"/>
                  </a:lnTo>
                  <a:lnTo>
                    <a:pt x="453440" y="1435"/>
                  </a:lnTo>
                  <a:lnTo>
                    <a:pt x="436245" y="12"/>
                  </a:lnTo>
                  <a:lnTo>
                    <a:pt x="419696" y="1460"/>
                  </a:lnTo>
                  <a:lnTo>
                    <a:pt x="378231" y="24396"/>
                  </a:lnTo>
                  <a:lnTo>
                    <a:pt x="356806" y="70980"/>
                  </a:lnTo>
                  <a:lnTo>
                    <a:pt x="355371" y="91541"/>
                  </a:lnTo>
                  <a:lnTo>
                    <a:pt x="356806" y="111887"/>
                  </a:lnTo>
                  <a:lnTo>
                    <a:pt x="378231" y="158699"/>
                  </a:lnTo>
                  <a:lnTo>
                    <a:pt x="420979" y="180124"/>
                  </a:lnTo>
                  <a:lnTo>
                    <a:pt x="439293" y="181559"/>
                  </a:lnTo>
                  <a:lnTo>
                    <a:pt x="453555" y="180670"/>
                  </a:lnTo>
                  <a:lnTo>
                    <a:pt x="497547" y="158597"/>
                  </a:lnTo>
                  <a:lnTo>
                    <a:pt x="498716" y="157175"/>
                  </a:lnTo>
                  <a:lnTo>
                    <a:pt x="505294" y="149174"/>
                  </a:lnTo>
                  <a:lnTo>
                    <a:pt x="511302" y="138023"/>
                  </a:lnTo>
                  <a:lnTo>
                    <a:pt x="515581" y="125171"/>
                  </a:lnTo>
                  <a:lnTo>
                    <a:pt x="485013" y="122021"/>
                  </a:lnTo>
                  <a:lnTo>
                    <a:pt x="481291" y="130644"/>
                  </a:lnTo>
                  <a:lnTo>
                    <a:pt x="477012" y="138112"/>
                  </a:lnTo>
                  <a:lnTo>
                    <a:pt x="439293" y="157175"/>
                  </a:lnTo>
                  <a:lnTo>
                    <a:pt x="428434" y="156286"/>
                  </a:lnTo>
                  <a:lnTo>
                    <a:pt x="395795" y="133934"/>
                  </a:lnTo>
                  <a:lnTo>
                    <a:pt x="385851" y="97637"/>
                  </a:lnTo>
                  <a:lnTo>
                    <a:pt x="515581" y="97637"/>
                  </a:lnTo>
                  <a:lnTo>
                    <a:pt x="515581" y="90017"/>
                  </a:lnTo>
                  <a:close/>
                </a:path>
              </a:pathLst>
            </a:custGeom>
            <a:solidFill>
              <a:srgbClr val="000000"/>
            </a:solidFill>
          </p:spPr>
          <p:txBody>
            <a:bodyPr wrap="square" lIns="0" tIns="0" rIns="0" bIns="0" rtlCol="0"/>
            <a:lstStyle/>
            <a:p>
              <a:endParaRPr/>
            </a:p>
          </p:txBody>
        </p:sp>
        <p:pic>
          <p:nvPicPr>
            <p:cNvPr id="320" name="object 320"/>
            <p:cNvPicPr/>
            <p:nvPr/>
          </p:nvPicPr>
          <p:blipFill>
            <a:blip r:embed="rId238"/>
            <a:stretch>
              <a:fillRect/>
            </a:stretch>
          </p:blipFill>
          <p:spPr>
            <a:xfrm>
              <a:off x="7706231" y="5885860"/>
              <a:ext cx="133210" cy="215404"/>
            </a:xfrm>
            <a:prstGeom prst="rect">
              <a:avLst/>
            </a:prstGeom>
          </p:spPr>
        </p:pic>
        <p:pic>
          <p:nvPicPr>
            <p:cNvPr id="321" name="object 321"/>
            <p:cNvPicPr/>
            <p:nvPr/>
          </p:nvPicPr>
          <p:blipFill>
            <a:blip r:embed="rId239"/>
            <a:stretch>
              <a:fillRect/>
            </a:stretch>
          </p:blipFill>
          <p:spPr>
            <a:xfrm>
              <a:off x="7859788" y="5941078"/>
              <a:ext cx="142613" cy="160188"/>
            </a:xfrm>
            <a:prstGeom prst="rect">
              <a:avLst/>
            </a:prstGeom>
          </p:spPr>
        </p:pic>
        <p:pic>
          <p:nvPicPr>
            <p:cNvPr id="322" name="object 322"/>
            <p:cNvPicPr/>
            <p:nvPr/>
          </p:nvPicPr>
          <p:blipFill>
            <a:blip r:embed="rId239"/>
            <a:stretch>
              <a:fillRect/>
            </a:stretch>
          </p:blipFill>
          <p:spPr>
            <a:xfrm>
              <a:off x="8022580" y="5941078"/>
              <a:ext cx="142613" cy="160188"/>
            </a:xfrm>
            <a:prstGeom prst="rect">
              <a:avLst/>
            </a:prstGeom>
          </p:spPr>
        </p:pic>
        <p:pic>
          <p:nvPicPr>
            <p:cNvPr id="323" name="object 323"/>
            <p:cNvPicPr/>
            <p:nvPr/>
          </p:nvPicPr>
          <p:blipFill>
            <a:blip r:embed="rId240"/>
            <a:stretch>
              <a:fillRect/>
            </a:stretch>
          </p:blipFill>
          <p:spPr>
            <a:xfrm>
              <a:off x="8194778" y="5941077"/>
              <a:ext cx="125141" cy="157498"/>
            </a:xfrm>
            <a:prstGeom prst="rect">
              <a:avLst/>
            </a:prstGeom>
          </p:spPr>
        </p:pic>
        <p:sp>
          <p:nvSpPr>
            <p:cNvPr id="324" name="object 324"/>
            <p:cNvSpPr/>
            <p:nvPr/>
          </p:nvSpPr>
          <p:spPr>
            <a:xfrm>
              <a:off x="831330" y="6241283"/>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325" name="object 325"/>
            <p:cNvPicPr/>
            <p:nvPr/>
          </p:nvPicPr>
          <p:blipFill>
            <a:blip r:embed="rId241"/>
            <a:stretch>
              <a:fillRect/>
            </a:stretch>
          </p:blipFill>
          <p:spPr>
            <a:xfrm>
              <a:off x="895966" y="6296499"/>
              <a:ext cx="125141" cy="157498"/>
            </a:xfrm>
            <a:prstGeom prst="rect">
              <a:avLst/>
            </a:prstGeom>
          </p:spPr>
        </p:pic>
        <p:pic>
          <p:nvPicPr>
            <p:cNvPr id="326" name="object 326"/>
            <p:cNvPicPr/>
            <p:nvPr/>
          </p:nvPicPr>
          <p:blipFill>
            <a:blip r:embed="rId242"/>
            <a:stretch>
              <a:fillRect/>
            </a:stretch>
          </p:blipFill>
          <p:spPr>
            <a:xfrm>
              <a:off x="1052036" y="6296500"/>
              <a:ext cx="133294" cy="160188"/>
            </a:xfrm>
            <a:prstGeom prst="rect">
              <a:avLst/>
            </a:prstGeom>
          </p:spPr>
        </p:pic>
        <p:sp>
          <p:nvSpPr>
            <p:cNvPr id="327" name="object 327"/>
            <p:cNvSpPr/>
            <p:nvPr/>
          </p:nvSpPr>
          <p:spPr>
            <a:xfrm>
              <a:off x="1207097" y="6240778"/>
              <a:ext cx="26894" cy="214032"/>
            </a:xfrm>
            <a:custGeom>
              <a:avLst/>
              <a:gdLst/>
              <a:ahLst/>
              <a:cxnLst/>
              <a:rect l="l" t="t" r="r" b="b"/>
              <a:pathLst>
                <a:path w="30480"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328" name="object 328"/>
            <p:cNvPicPr/>
            <p:nvPr/>
          </p:nvPicPr>
          <p:blipFill>
            <a:blip r:embed="rId243"/>
            <a:stretch>
              <a:fillRect/>
            </a:stretch>
          </p:blipFill>
          <p:spPr>
            <a:xfrm>
              <a:off x="1272819" y="6300533"/>
              <a:ext cx="125141" cy="156154"/>
            </a:xfrm>
            <a:prstGeom prst="rect">
              <a:avLst/>
            </a:prstGeom>
          </p:spPr>
        </p:pic>
        <p:pic>
          <p:nvPicPr>
            <p:cNvPr id="329" name="object 329"/>
            <p:cNvPicPr/>
            <p:nvPr/>
          </p:nvPicPr>
          <p:blipFill>
            <a:blip r:embed="rId244"/>
            <a:stretch>
              <a:fillRect/>
            </a:stretch>
          </p:blipFill>
          <p:spPr>
            <a:xfrm>
              <a:off x="1428889" y="6241283"/>
              <a:ext cx="131949" cy="215404"/>
            </a:xfrm>
            <a:prstGeom prst="rect">
              <a:avLst/>
            </a:prstGeom>
          </p:spPr>
        </p:pic>
        <p:pic>
          <p:nvPicPr>
            <p:cNvPr id="330" name="object 330"/>
            <p:cNvPicPr/>
            <p:nvPr/>
          </p:nvPicPr>
          <p:blipFill>
            <a:blip r:embed="rId245"/>
            <a:stretch>
              <a:fillRect/>
            </a:stretch>
          </p:blipFill>
          <p:spPr>
            <a:xfrm>
              <a:off x="1593206" y="6296416"/>
              <a:ext cx="142613" cy="160188"/>
            </a:xfrm>
            <a:prstGeom prst="rect">
              <a:avLst/>
            </a:prstGeom>
          </p:spPr>
        </p:pic>
        <p:pic>
          <p:nvPicPr>
            <p:cNvPr id="331" name="object 331"/>
            <p:cNvPicPr/>
            <p:nvPr/>
          </p:nvPicPr>
          <p:blipFill>
            <a:blip r:embed="rId246"/>
            <a:stretch>
              <a:fillRect/>
            </a:stretch>
          </p:blipFill>
          <p:spPr>
            <a:xfrm>
              <a:off x="1757334" y="6241283"/>
              <a:ext cx="133210" cy="215404"/>
            </a:xfrm>
            <a:prstGeom prst="rect">
              <a:avLst/>
            </a:prstGeom>
          </p:spPr>
        </p:pic>
        <p:sp>
          <p:nvSpPr>
            <p:cNvPr id="332" name="object 332"/>
            <p:cNvSpPr/>
            <p:nvPr/>
          </p:nvSpPr>
          <p:spPr>
            <a:xfrm>
              <a:off x="1937272" y="6423659"/>
              <a:ext cx="31376" cy="31376"/>
            </a:xfrm>
            <a:custGeom>
              <a:avLst/>
              <a:gdLst/>
              <a:ahLst/>
              <a:cxnLst/>
              <a:rect l="l" t="t" r="r" b="b"/>
              <a:pathLst>
                <a:path w="35560" h="35559">
                  <a:moveTo>
                    <a:pt x="35052" y="35051"/>
                  </a:moveTo>
                  <a:lnTo>
                    <a:pt x="0" y="35051"/>
                  </a:lnTo>
                  <a:lnTo>
                    <a:pt x="0" y="0"/>
                  </a:lnTo>
                  <a:lnTo>
                    <a:pt x="35052" y="0"/>
                  </a:lnTo>
                  <a:lnTo>
                    <a:pt x="35052" y="35051"/>
                  </a:lnTo>
                  <a:close/>
                </a:path>
              </a:pathLst>
            </a:custGeom>
            <a:solidFill>
              <a:srgbClr val="000000"/>
            </a:solidFill>
          </p:spPr>
          <p:txBody>
            <a:bodyPr wrap="square" lIns="0" tIns="0" rIns="0" bIns="0" rtlCol="0"/>
            <a:lstStyle/>
            <a:p>
              <a:endParaRPr/>
            </a:p>
          </p:txBody>
        </p:sp>
      </p:grpSp>
      <p:sp>
        <p:nvSpPr>
          <p:cNvPr id="333" name="Slide Number Placeholder 332">
            <a:extLst>
              <a:ext uri="{FF2B5EF4-FFF2-40B4-BE49-F238E27FC236}">
                <a16:creationId xmlns:a16="http://schemas.microsoft.com/office/drawing/2014/main" id="{0121D444-19AB-9571-8092-423999B33C03}"/>
              </a:ext>
            </a:extLst>
          </p:cNvPr>
          <p:cNvSpPr>
            <a:spLocks noGrp="1"/>
          </p:cNvSpPr>
          <p:nvPr>
            <p:ph type="sldNum" sz="quarter" idx="7"/>
          </p:nvPr>
        </p:nvSpPr>
        <p:spPr/>
        <p:txBody>
          <a:bodyPr/>
          <a:lstStyle/>
          <a:p>
            <a:fld id="{B6F15528-21DE-4FAA-801E-634DDDAF4B2B}" type="slidenum">
              <a:rPr lang="en-US" smtClean="0"/>
              <a:t>87</a:t>
            </a:fld>
            <a:endParaRPr lang="en-US"/>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0746" y="312307"/>
            <a:ext cx="1370087" cy="307490"/>
            <a:chOff x="438346" y="312307"/>
            <a:chExt cx="1370087" cy="307490"/>
          </a:xfrm>
        </p:grpSpPr>
        <p:sp>
          <p:nvSpPr>
            <p:cNvPr id="3" name="object 3"/>
            <p:cNvSpPr/>
            <p:nvPr/>
          </p:nvSpPr>
          <p:spPr>
            <a:xfrm>
              <a:off x="438346" y="314997"/>
              <a:ext cx="312644" cy="304800"/>
            </a:xfrm>
            <a:custGeom>
              <a:avLst/>
              <a:gdLst/>
              <a:ahLst/>
              <a:cxnLst/>
              <a:rect l="l" t="t" r="r" b="b"/>
              <a:pathLst>
                <a:path w="354330" h="345440">
                  <a:moveTo>
                    <a:pt x="176879" y="344900"/>
                  </a:moveTo>
                  <a:lnTo>
                    <a:pt x="134848" y="341146"/>
                  </a:lnTo>
                  <a:lnTo>
                    <a:pt x="97809" y="329803"/>
                  </a:lnTo>
                  <a:lnTo>
                    <a:pt x="38100" y="283844"/>
                  </a:lnTo>
                  <a:lnTo>
                    <a:pt x="9334" y="231171"/>
                  </a:lnTo>
                  <a:lnTo>
                    <a:pt x="0" y="169354"/>
                  </a:lnTo>
                  <a:lnTo>
                    <a:pt x="3143" y="134192"/>
                  </a:lnTo>
                  <a:lnTo>
                    <a:pt x="28289" y="72404"/>
                  </a:lnTo>
                  <a:lnTo>
                    <a:pt x="76921" y="24726"/>
                  </a:lnTo>
                  <a:lnTo>
                    <a:pt x="138682" y="1372"/>
                  </a:lnTo>
                  <a:lnTo>
                    <a:pt x="173831" y="0"/>
                  </a:lnTo>
                  <a:lnTo>
                    <a:pt x="211916" y="1372"/>
                  </a:lnTo>
                  <a:lnTo>
                    <a:pt x="246126" y="9763"/>
                  </a:lnTo>
                  <a:lnTo>
                    <a:pt x="257481" y="15335"/>
                  </a:lnTo>
                  <a:lnTo>
                    <a:pt x="176879" y="15335"/>
                  </a:lnTo>
                  <a:lnTo>
                    <a:pt x="155448" y="18216"/>
                  </a:lnTo>
                  <a:lnTo>
                    <a:pt x="121158" y="41695"/>
                  </a:lnTo>
                  <a:lnTo>
                    <a:pt x="99417" y="83168"/>
                  </a:lnTo>
                  <a:lnTo>
                    <a:pt x="89654" y="138097"/>
                  </a:lnTo>
                  <a:lnTo>
                    <a:pt x="88554" y="173926"/>
                  </a:lnTo>
                  <a:lnTo>
                    <a:pt x="90249" y="212167"/>
                  </a:lnTo>
                  <a:lnTo>
                    <a:pt x="105203" y="275660"/>
                  </a:lnTo>
                  <a:lnTo>
                    <a:pt x="130373" y="311086"/>
                  </a:lnTo>
                  <a:lnTo>
                    <a:pt x="176879" y="326517"/>
                  </a:lnTo>
                  <a:lnTo>
                    <a:pt x="261136" y="326517"/>
                  </a:lnTo>
                  <a:lnTo>
                    <a:pt x="257365" y="328850"/>
                  </a:lnTo>
                  <a:lnTo>
                    <a:pt x="219845" y="340884"/>
                  </a:lnTo>
                  <a:lnTo>
                    <a:pt x="176879" y="344900"/>
                  </a:lnTo>
                  <a:close/>
                </a:path>
                <a:path w="354330" h="345440">
                  <a:moveTo>
                    <a:pt x="261136" y="326517"/>
                  </a:moveTo>
                  <a:lnTo>
                    <a:pt x="176879" y="326517"/>
                  </a:lnTo>
                  <a:lnTo>
                    <a:pt x="188959" y="325897"/>
                  </a:lnTo>
                  <a:lnTo>
                    <a:pt x="200013" y="323850"/>
                  </a:lnTo>
                  <a:lnTo>
                    <a:pt x="238125" y="293751"/>
                  </a:lnTo>
                  <a:lnTo>
                    <a:pt x="258294" y="245640"/>
                  </a:lnTo>
                  <a:lnTo>
                    <a:pt x="264480" y="201415"/>
                  </a:lnTo>
                  <a:lnTo>
                    <a:pt x="265366" y="173926"/>
                  </a:lnTo>
                  <a:lnTo>
                    <a:pt x="264533" y="143016"/>
                  </a:lnTo>
                  <a:lnTo>
                    <a:pt x="258294" y="93733"/>
                  </a:lnTo>
                  <a:lnTo>
                    <a:pt x="238315" y="47339"/>
                  </a:lnTo>
                  <a:lnTo>
                    <a:pt x="200775" y="18764"/>
                  </a:lnTo>
                  <a:lnTo>
                    <a:pt x="176879" y="15335"/>
                  </a:lnTo>
                  <a:lnTo>
                    <a:pt x="257481" y="15335"/>
                  </a:lnTo>
                  <a:lnTo>
                    <a:pt x="303561" y="45815"/>
                  </a:lnTo>
                  <a:lnTo>
                    <a:pt x="341280" y="101869"/>
                  </a:lnTo>
                  <a:lnTo>
                    <a:pt x="353853" y="169354"/>
                  </a:lnTo>
                  <a:lnTo>
                    <a:pt x="351567" y="200295"/>
                  </a:lnTo>
                  <a:lnTo>
                    <a:pt x="344709" y="229076"/>
                  </a:lnTo>
                  <a:lnTo>
                    <a:pt x="333279" y="255856"/>
                  </a:lnTo>
                  <a:lnTo>
                    <a:pt x="317277" y="280797"/>
                  </a:lnTo>
                  <a:lnTo>
                    <a:pt x="289741" y="308815"/>
                  </a:lnTo>
                  <a:lnTo>
                    <a:pt x="261136" y="326517"/>
                  </a:lnTo>
                  <a:close/>
                </a:path>
              </a:pathLst>
            </a:custGeom>
            <a:solidFill>
              <a:srgbClr val="006633"/>
            </a:solidFill>
          </p:spPr>
          <p:txBody>
            <a:bodyPr wrap="square" lIns="0" tIns="0" rIns="0" bIns="0" rtlCol="0"/>
            <a:lstStyle/>
            <a:p>
              <a:endParaRPr/>
            </a:p>
          </p:txBody>
        </p:sp>
        <p:pic>
          <p:nvPicPr>
            <p:cNvPr id="4" name="object 4"/>
            <p:cNvPicPr/>
            <p:nvPr/>
          </p:nvPicPr>
          <p:blipFill>
            <a:blip r:embed="rId2"/>
            <a:stretch>
              <a:fillRect/>
            </a:stretch>
          </p:blipFill>
          <p:spPr>
            <a:xfrm>
              <a:off x="784187" y="403916"/>
              <a:ext cx="218094" cy="208597"/>
            </a:xfrm>
            <a:prstGeom prst="rect">
              <a:avLst/>
            </a:prstGeom>
          </p:spPr>
        </p:pic>
        <p:sp>
          <p:nvSpPr>
            <p:cNvPr id="5" name="object 5"/>
            <p:cNvSpPr/>
            <p:nvPr/>
          </p:nvSpPr>
          <p:spPr>
            <a:xfrm>
              <a:off x="1029595" y="488128"/>
              <a:ext cx="127747" cy="45943"/>
            </a:xfrm>
            <a:custGeom>
              <a:avLst/>
              <a:gdLst/>
              <a:ahLst/>
              <a:cxnLst/>
              <a:rect l="l" t="t" r="r" b="b"/>
              <a:pathLst>
                <a:path w="144780" h="52069">
                  <a:moveTo>
                    <a:pt x="144779" y="51815"/>
                  </a:moveTo>
                  <a:lnTo>
                    <a:pt x="0" y="51815"/>
                  </a:lnTo>
                  <a:lnTo>
                    <a:pt x="0" y="0"/>
                  </a:lnTo>
                  <a:lnTo>
                    <a:pt x="144779" y="0"/>
                  </a:lnTo>
                  <a:lnTo>
                    <a:pt x="144779" y="51815"/>
                  </a:lnTo>
                  <a:close/>
                </a:path>
              </a:pathLst>
            </a:custGeom>
            <a:solidFill>
              <a:srgbClr val="006633"/>
            </a:solidFill>
          </p:spPr>
          <p:txBody>
            <a:bodyPr wrap="square" lIns="0" tIns="0" rIns="0" bIns="0" rtlCol="0"/>
            <a:lstStyle/>
            <a:p>
              <a:endParaRPr/>
            </a:p>
          </p:txBody>
        </p:sp>
        <p:pic>
          <p:nvPicPr>
            <p:cNvPr id="6" name="object 6"/>
            <p:cNvPicPr/>
            <p:nvPr/>
          </p:nvPicPr>
          <p:blipFill>
            <a:blip r:embed="rId3"/>
            <a:stretch>
              <a:fillRect/>
            </a:stretch>
          </p:blipFill>
          <p:spPr>
            <a:xfrm>
              <a:off x="1186675" y="403916"/>
              <a:ext cx="139933" cy="215404"/>
            </a:xfrm>
            <a:prstGeom prst="rect">
              <a:avLst/>
            </a:prstGeom>
          </p:spPr>
        </p:pic>
        <p:sp>
          <p:nvSpPr>
            <p:cNvPr id="7" name="object 7"/>
            <p:cNvSpPr/>
            <p:nvPr/>
          </p:nvSpPr>
          <p:spPr>
            <a:xfrm>
              <a:off x="1354925" y="312307"/>
              <a:ext cx="259976" cy="304800"/>
            </a:xfrm>
            <a:custGeom>
              <a:avLst/>
              <a:gdLst/>
              <a:ahLst/>
              <a:cxnLst/>
              <a:rect l="l" t="t" r="r" b="b"/>
              <a:pathLst>
                <a:path w="294639" h="345440">
                  <a:moveTo>
                    <a:pt x="99060" y="38201"/>
                  </a:moveTo>
                  <a:lnTo>
                    <a:pt x="75819" y="2489"/>
                  </a:lnTo>
                  <a:lnTo>
                    <a:pt x="60960" y="0"/>
                  </a:lnTo>
                  <a:lnTo>
                    <a:pt x="53479" y="596"/>
                  </a:lnTo>
                  <a:lnTo>
                    <a:pt x="23698" y="30480"/>
                  </a:lnTo>
                  <a:lnTo>
                    <a:pt x="22860" y="38201"/>
                  </a:lnTo>
                  <a:lnTo>
                    <a:pt x="23698" y="45681"/>
                  </a:lnTo>
                  <a:lnTo>
                    <a:pt x="53479" y="74180"/>
                  </a:lnTo>
                  <a:lnTo>
                    <a:pt x="60960" y="74777"/>
                  </a:lnTo>
                  <a:lnTo>
                    <a:pt x="68681" y="74180"/>
                  </a:lnTo>
                  <a:lnTo>
                    <a:pt x="98463" y="45034"/>
                  </a:lnTo>
                  <a:lnTo>
                    <a:pt x="99060" y="38201"/>
                  </a:lnTo>
                  <a:close/>
                </a:path>
                <a:path w="294639" h="345440">
                  <a:moveTo>
                    <a:pt x="123545" y="332613"/>
                  </a:moveTo>
                  <a:lnTo>
                    <a:pt x="96316" y="304431"/>
                  </a:lnTo>
                  <a:lnTo>
                    <a:pt x="96012" y="293001"/>
                  </a:lnTo>
                  <a:lnTo>
                    <a:pt x="96012" y="111455"/>
                  </a:lnTo>
                  <a:lnTo>
                    <a:pt x="0" y="111455"/>
                  </a:lnTo>
                  <a:lnTo>
                    <a:pt x="0" y="120599"/>
                  </a:lnTo>
                  <a:lnTo>
                    <a:pt x="10668" y="120599"/>
                  </a:lnTo>
                  <a:lnTo>
                    <a:pt x="18288" y="123647"/>
                  </a:lnTo>
                  <a:lnTo>
                    <a:pt x="27432" y="158699"/>
                  </a:lnTo>
                  <a:lnTo>
                    <a:pt x="27432" y="293001"/>
                  </a:lnTo>
                  <a:lnTo>
                    <a:pt x="9144" y="331089"/>
                  </a:lnTo>
                  <a:lnTo>
                    <a:pt x="0" y="332613"/>
                  </a:lnTo>
                  <a:lnTo>
                    <a:pt x="0" y="340245"/>
                  </a:lnTo>
                  <a:lnTo>
                    <a:pt x="123545" y="340245"/>
                  </a:lnTo>
                  <a:lnTo>
                    <a:pt x="123545" y="332613"/>
                  </a:lnTo>
                  <a:close/>
                </a:path>
                <a:path w="294639" h="345440">
                  <a:moveTo>
                    <a:pt x="294322" y="111442"/>
                  </a:moveTo>
                  <a:lnTo>
                    <a:pt x="239458" y="111442"/>
                  </a:lnTo>
                  <a:lnTo>
                    <a:pt x="239458" y="27533"/>
                  </a:lnTo>
                  <a:lnTo>
                    <a:pt x="231838" y="27533"/>
                  </a:lnTo>
                  <a:lnTo>
                    <a:pt x="203898" y="68249"/>
                  </a:lnTo>
                  <a:lnTo>
                    <a:pt x="169265" y="103784"/>
                  </a:lnTo>
                  <a:lnTo>
                    <a:pt x="140309" y="126682"/>
                  </a:lnTo>
                  <a:lnTo>
                    <a:pt x="140309" y="135826"/>
                  </a:lnTo>
                  <a:lnTo>
                    <a:pt x="170789" y="135826"/>
                  </a:lnTo>
                  <a:lnTo>
                    <a:pt x="170789" y="259372"/>
                  </a:lnTo>
                  <a:lnTo>
                    <a:pt x="170980" y="289179"/>
                  </a:lnTo>
                  <a:lnTo>
                    <a:pt x="184950" y="325755"/>
                  </a:lnTo>
                  <a:lnTo>
                    <a:pt x="218770" y="344055"/>
                  </a:lnTo>
                  <a:lnTo>
                    <a:pt x="228790" y="344906"/>
                  </a:lnTo>
                  <a:lnTo>
                    <a:pt x="249961" y="341795"/>
                  </a:lnTo>
                  <a:lnTo>
                    <a:pt x="267843" y="332663"/>
                  </a:lnTo>
                  <a:lnTo>
                    <a:pt x="282587" y="317817"/>
                  </a:lnTo>
                  <a:lnTo>
                    <a:pt x="294322" y="297561"/>
                  </a:lnTo>
                  <a:lnTo>
                    <a:pt x="286702" y="291465"/>
                  </a:lnTo>
                  <a:lnTo>
                    <a:pt x="279577" y="302348"/>
                  </a:lnTo>
                  <a:lnTo>
                    <a:pt x="272034" y="309943"/>
                  </a:lnTo>
                  <a:lnTo>
                    <a:pt x="264198" y="314401"/>
                  </a:lnTo>
                  <a:lnTo>
                    <a:pt x="256222" y="315849"/>
                  </a:lnTo>
                  <a:lnTo>
                    <a:pt x="253174" y="315849"/>
                  </a:lnTo>
                  <a:lnTo>
                    <a:pt x="239458" y="135826"/>
                  </a:lnTo>
                  <a:lnTo>
                    <a:pt x="294322" y="135826"/>
                  </a:lnTo>
                  <a:lnTo>
                    <a:pt x="294322" y="111442"/>
                  </a:lnTo>
                  <a:close/>
                </a:path>
              </a:pathLst>
            </a:custGeom>
            <a:solidFill>
              <a:srgbClr val="006633"/>
            </a:solidFill>
          </p:spPr>
          <p:txBody>
            <a:bodyPr wrap="square" lIns="0" tIns="0" rIns="0" bIns="0" rtlCol="0"/>
            <a:lstStyle/>
            <a:p>
              <a:endParaRPr/>
            </a:p>
          </p:txBody>
        </p:sp>
        <p:pic>
          <p:nvPicPr>
            <p:cNvPr id="8" name="object 8"/>
            <p:cNvPicPr/>
            <p:nvPr/>
          </p:nvPicPr>
          <p:blipFill>
            <a:blip r:embed="rId4"/>
            <a:stretch>
              <a:fillRect/>
            </a:stretch>
          </p:blipFill>
          <p:spPr>
            <a:xfrm>
              <a:off x="1638916" y="403916"/>
              <a:ext cx="169517" cy="215404"/>
            </a:xfrm>
            <a:prstGeom prst="rect">
              <a:avLst/>
            </a:prstGeom>
          </p:spPr>
        </p:pic>
      </p:grpSp>
      <p:grpSp>
        <p:nvGrpSpPr>
          <p:cNvPr id="9" name="object 9"/>
          <p:cNvGrpSpPr/>
          <p:nvPr/>
        </p:nvGrpSpPr>
        <p:grpSpPr>
          <a:xfrm>
            <a:off x="2095473" y="312308"/>
            <a:ext cx="1895026" cy="397529"/>
            <a:chOff x="1943072" y="312307"/>
            <a:chExt cx="1895026" cy="397529"/>
          </a:xfrm>
        </p:grpSpPr>
        <p:sp>
          <p:nvSpPr>
            <p:cNvPr id="10" name="object 10"/>
            <p:cNvSpPr/>
            <p:nvPr/>
          </p:nvSpPr>
          <p:spPr>
            <a:xfrm>
              <a:off x="1943072" y="319031"/>
              <a:ext cx="328893" cy="293594"/>
            </a:xfrm>
            <a:custGeom>
              <a:avLst/>
              <a:gdLst/>
              <a:ahLst/>
              <a:cxnLst/>
              <a:rect l="l" t="t" r="r" b="b"/>
              <a:pathLst>
                <a:path w="372744" h="332740">
                  <a:moveTo>
                    <a:pt x="372141" y="332613"/>
                  </a:moveTo>
                  <a:lnTo>
                    <a:pt x="198310" y="332613"/>
                  </a:lnTo>
                  <a:lnTo>
                    <a:pt x="198310" y="323469"/>
                  </a:lnTo>
                  <a:lnTo>
                    <a:pt x="219646" y="323469"/>
                  </a:lnTo>
                  <a:lnTo>
                    <a:pt x="227266" y="321945"/>
                  </a:lnTo>
                  <a:lnTo>
                    <a:pt x="231838" y="318897"/>
                  </a:lnTo>
                  <a:lnTo>
                    <a:pt x="236410" y="317373"/>
                  </a:lnTo>
                  <a:lnTo>
                    <a:pt x="239458" y="312801"/>
                  </a:lnTo>
                  <a:lnTo>
                    <a:pt x="245554" y="276225"/>
                  </a:lnTo>
                  <a:lnTo>
                    <a:pt x="245554" y="172497"/>
                  </a:lnTo>
                  <a:lnTo>
                    <a:pt x="128111" y="172497"/>
                  </a:lnTo>
                  <a:lnTo>
                    <a:pt x="128135" y="287655"/>
                  </a:lnTo>
                  <a:lnTo>
                    <a:pt x="141827" y="318897"/>
                  </a:lnTo>
                  <a:lnTo>
                    <a:pt x="146399" y="321945"/>
                  </a:lnTo>
                  <a:lnTo>
                    <a:pt x="154019" y="323469"/>
                  </a:lnTo>
                  <a:lnTo>
                    <a:pt x="175355" y="323469"/>
                  </a:lnTo>
                  <a:lnTo>
                    <a:pt x="175355" y="332613"/>
                  </a:lnTo>
                  <a:lnTo>
                    <a:pt x="0" y="332613"/>
                  </a:lnTo>
                  <a:lnTo>
                    <a:pt x="0" y="323469"/>
                  </a:lnTo>
                  <a:lnTo>
                    <a:pt x="21336" y="323469"/>
                  </a:lnTo>
                  <a:lnTo>
                    <a:pt x="28956" y="321945"/>
                  </a:lnTo>
                  <a:lnTo>
                    <a:pt x="35052" y="318897"/>
                  </a:lnTo>
                  <a:lnTo>
                    <a:pt x="39624" y="317373"/>
                  </a:lnTo>
                  <a:lnTo>
                    <a:pt x="42672" y="312801"/>
                  </a:lnTo>
                  <a:lnTo>
                    <a:pt x="44196" y="306705"/>
                  </a:lnTo>
                  <a:lnTo>
                    <a:pt x="45315" y="303014"/>
                  </a:lnTo>
                  <a:lnTo>
                    <a:pt x="46291" y="296608"/>
                  </a:lnTo>
                  <a:lnTo>
                    <a:pt x="46982" y="287631"/>
                  </a:lnTo>
                  <a:lnTo>
                    <a:pt x="47244" y="276225"/>
                  </a:lnTo>
                  <a:lnTo>
                    <a:pt x="47244" y="56483"/>
                  </a:lnTo>
                  <a:lnTo>
                    <a:pt x="39624" y="16859"/>
                  </a:lnTo>
                  <a:lnTo>
                    <a:pt x="21336" y="9239"/>
                  </a:lnTo>
                  <a:lnTo>
                    <a:pt x="0" y="9239"/>
                  </a:lnTo>
                  <a:lnTo>
                    <a:pt x="0" y="0"/>
                  </a:lnTo>
                  <a:lnTo>
                    <a:pt x="175355" y="0"/>
                  </a:lnTo>
                  <a:lnTo>
                    <a:pt x="175355" y="9239"/>
                  </a:lnTo>
                  <a:lnTo>
                    <a:pt x="154019" y="9239"/>
                  </a:lnTo>
                  <a:lnTo>
                    <a:pt x="146399" y="10763"/>
                  </a:lnTo>
                  <a:lnTo>
                    <a:pt x="128111" y="56483"/>
                  </a:lnTo>
                  <a:lnTo>
                    <a:pt x="128111" y="151066"/>
                  </a:lnTo>
                  <a:lnTo>
                    <a:pt x="245554" y="151066"/>
                  </a:lnTo>
                  <a:lnTo>
                    <a:pt x="245554" y="56483"/>
                  </a:lnTo>
                  <a:lnTo>
                    <a:pt x="231838" y="13811"/>
                  </a:lnTo>
                  <a:lnTo>
                    <a:pt x="218122" y="9239"/>
                  </a:lnTo>
                  <a:lnTo>
                    <a:pt x="198310" y="9239"/>
                  </a:lnTo>
                  <a:lnTo>
                    <a:pt x="198310" y="0"/>
                  </a:lnTo>
                  <a:lnTo>
                    <a:pt x="372141" y="0"/>
                  </a:lnTo>
                  <a:lnTo>
                    <a:pt x="372141" y="9239"/>
                  </a:lnTo>
                  <a:lnTo>
                    <a:pt x="352329" y="9239"/>
                  </a:lnTo>
                  <a:lnTo>
                    <a:pt x="344709" y="10763"/>
                  </a:lnTo>
                  <a:lnTo>
                    <a:pt x="325159" y="45077"/>
                  </a:lnTo>
                  <a:lnTo>
                    <a:pt x="324897" y="56483"/>
                  </a:lnTo>
                  <a:lnTo>
                    <a:pt x="324897" y="276225"/>
                  </a:lnTo>
                  <a:lnTo>
                    <a:pt x="338613" y="318897"/>
                  </a:lnTo>
                  <a:lnTo>
                    <a:pt x="352329" y="323469"/>
                  </a:lnTo>
                  <a:lnTo>
                    <a:pt x="372141" y="323469"/>
                  </a:lnTo>
                  <a:lnTo>
                    <a:pt x="372141" y="332613"/>
                  </a:lnTo>
                  <a:close/>
                </a:path>
              </a:pathLst>
            </a:custGeom>
            <a:solidFill>
              <a:srgbClr val="006633"/>
            </a:solidFill>
          </p:spPr>
          <p:txBody>
            <a:bodyPr wrap="square" lIns="0" tIns="0" rIns="0" bIns="0" rtlCol="0"/>
            <a:lstStyle/>
            <a:p>
              <a:endParaRPr/>
            </a:p>
          </p:txBody>
        </p:sp>
        <p:pic>
          <p:nvPicPr>
            <p:cNvPr id="11" name="object 11"/>
            <p:cNvPicPr/>
            <p:nvPr/>
          </p:nvPicPr>
          <p:blipFill>
            <a:blip r:embed="rId5"/>
            <a:stretch>
              <a:fillRect/>
            </a:stretch>
          </p:blipFill>
          <p:spPr>
            <a:xfrm>
              <a:off x="2302480" y="403915"/>
              <a:ext cx="195114" cy="212715"/>
            </a:xfrm>
            <a:prstGeom prst="rect">
              <a:avLst/>
            </a:prstGeom>
          </p:spPr>
        </p:pic>
        <p:pic>
          <p:nvPicPr>
            <p:cNvPr id="12" name="object 12"/>
            <p:cNvPicPr/>
            <p:nvPr/>
          </p:nvPicPr>
          <p:blipFill>
            <a:blip r:embed="rId6"/>
            <a:stretch>
              <a:fillRect/>
            </a:stretch>
          </p:blipFill>
          <p:spPr>
            <a:xfrm>
              <a:off x="2524489" y="403915"/>
              <a:ext cx="219355" cy="208597"/>
            </a:xfrm>
            <a:prstGeom prst="rect">
              <a:avLst/>
            </a:prstGeom>
          </p:spPr>
        </p:pic>
        <p:sp>
          <p:nvSpPr>
            <p:cNvPr id="13" name="object 13"/>
            <p:cNvSpPr/>
            <p:nvPr/>
          </p:nvSpPr>
          <p:spPr>
            <a:xfrm>
              <a:off x="2777534" y="312307"/>
              <a:ext cx="479612" cy="307041"/>
            </a:xfrm>
            <a:custGeom>
              <a:avLst/>
              <a:gdLst/>
              <a:ahLst/>
              <a:cxnLst/>
              <a:rect l="l" t="t" r="r" b="b"/>
              <a:pathLst>
                <a:path w="543560" h="347980">
                  <a:moveTo>
                    <a:pt x="248602" y="320421"/>
                  </a:moveTo>
                  <a:lnTo>
                    <a:pt x="239458" y="320421"/>
                  </a:lnTo>
                  <a:lnTo>
                    <a:pt x="233362" y="318897"/>
                  </a:lnTo>
                  <a:lnTo>
                    <a:pt x="230314" y="315861"/>
                  </a:lnTo>
                  <a:lnTo>
                    <a:pt x="225742" y="312813"/>
                  </a:lnTo>
                  <a:lnTo>
                    <a:pt x="224980" y="311277"/>
                  </a:lnTo>
                  <a:lnTo>
                    <a:pt x="224218" y="309753"/>
                  </a:lnTo>
                  <a:lnTo>
                    <a:pt x="222694" y="303657"/>
                  </a:lnTo>
                  <a:lnTo>
                    <a:pt x="221818" y="299948"/>
                  </a:lnTo>
                  <a:lnTo>
                    <a:pt x="221361" y="293370"/>
                  </a:lnTo>
                  <a:lnTo>
                    <a:pt x="221195" y="283946"/>
                  </a:lnTo>
                  <a:lnTo>
                    <a:pt x="221170" y="132778"/>
                  </a:lnTo>
                  <a:lnTo>
                    <a:pt x="221170" y="7620"/>
                  </a:lnTo>
                  <a:lnTo>
                    <a:pt x="118973" y="7620"/>
                  </a:lnTo>
                  <a:lnTo>
                    <a:pt x="118973" y="18389"/>
                  </a:lnTo>
                  <a:lnTo>
                    <a:pt x="137261" y="18389"/>
                  </a:lnTo>
                  <a:lnTo>
                    <a:pt x="140309" y="21437"/>
                  </a:lnTo>
                  <a:lnTo>
                    <a:pt x="152501" y="64109"/>
                  </a:lnTo>
                  <a:lnTo>
                    <a:pt x="152501" y="132778"/>
                  </a:lnTo>
                  <a:lnTo>
                    <a:pt x="152501" y="163258"/>
                  </a:lnTo>
                  <a:lnTo>
                    <a:pt x="152438" y="283946"/>
                  </a:lnTo>
                  <a:lnTo>
                    <a:pt x="121640" y="316636"/>
                  </a:lnTo>
                  <a:lnTo>
                    <a:pt x="111353" y="318897"/>
                  </a:lnTo>
                  <a:lnTo>
                    <a:pt x="105257" y="318897"/>
                  </a:lnTo>
                  <a:lnTo>
                    <a:pt x="77724" y="283845"/>
                  </a:lnTo>
                  <a:lnTo>
                    <a:pt x="71945" y="238556"/>
                  </a:lnTo>
                  <a:lnTo>
                    <a:pt x="71628" y="218224"/>
                  </a:lnTo>
                  <a:lnTo>
                    <a:pt x="71945" y="199948"/>
                  </a:lnTo>
                  <a:lnTo>
                    <a:pt x="77724" y="160210"/>
                  </a:lnTo>
                  <a:lnTo>
                    <a:pt x="102209" y="128206"/>
                  </a:lnTo>
                  <a:lnTo>
                    <a:pt x="106781" y="128206"/>
                  </a:lnTo>
                  <a:lnTo>
                    <a:pt x="119926" y="130479"/>
                  </a:lnTo>
                  <a:lnTo>
                    <a:pt x="131927" y="137160"/>
                  </a:lnTo>
                  <a:lnTo>
                    <a:pt x="142786" y="148145"/>
                  </a:lnTo>
                  <a:lnTo>
                    <a:pt x="152501" y="163258"/>
                  </a:lnTo>
                  <a:lnTo>
                    <a:pt x="152501" y="132778"/>
                  </a:lnTo>
                  <a:lnTo>
                    <a:pt x="118186" y="107683"/>
                  </a:lnTo>
                  <a:lnTo>
                    <a:pt x="96113" y="103822"/>
                  </a:lnTo>
                  <a:lnTo>
                    <a:pt x="82867" y="104711"/>
                  </a:lnTo>
                  <a:lnTo>
                    <a:pt x="47244" y="119062"/>
                  </a:lnTo>
                  <a:lnTo>
                    <a:pt x="19392" y="149504"/>
                  </a:lnTo>
                  <a:lnTo>
                    <a:pt x="3238" y="194589"/>
                  </a:lnTo>
                  <a:lnTo>
                    <a:pt x="0" y="230416"/>
                  </a:lnTo>
                  <a:lnTo>
                    <a:pt x="1168" y="252437"/>
                  </a:lnTo>
                  <a:lnTo>
                    <a:pt x="10934" y="291363"/>
                  </a:lnTo>
                  <a:lnTo>
                    <a:pt x="34417" y="325374"/>
                  </a:lnTo>
                  <a:lnTo>
                    <a:pt x="69329" y="345389"/>
                  </a:lnTo>
                  <a:lnTo>
                    <a:pt x="89916" y="347954"/>
                  </a:lnTo>
                  <a:lnTo>
                    <a:pt x="98602" y="347408"/>
                  </a:lnTo>
                  <a:lnTo>
                    <a:pt x="135356" y="329184"/>
                  </a:lnTo>
                  <a:lnTo>
                    <a:pt x="145516" y="318897"/>
                  </a:lnTo>
                  <a:lnTo>
                    <a:pt x="152501" y="311277"/>
                  </a:lnTo>
                  <a:lnTo>
                    <a:pt x="152501" y="347954"/>
                  </a:lnTo>
                  <a:lnTo>
                    <a:pt x="248602" y="329565"/>
                  </a:lnTo>
                  <a:lnTo>
                    <a:pt x="248602" y="320421"/>
                  </a:lnTo>
                  <a:close/>
                </a:path>
                <a:path w="543560" h="347980">
                  <a:moveTo>
                    <a:pt x="399681" y="332613"/>
                  </a:moveTo>
                  <a:lnTo>
                    <a:pt x="372452" y="304419"/>
                  </a:lnTo>
                  <a:lnTo>
                    <a:pt x="372148" y="292989"/>
                  </a:lnTo>
                  <a:lnTo>
                    <a:pt x="372148" y="7620"/>
                  </a:lnTo>
                  <a:lnTo>
                    <a:pt x="276136" y="7620"/>
                  </a:lnTo>
                  <a:lnTo>
                    <a:pt x="276136" y="16764"/>
                  </a:lnTo>
                  <a:lnTo>
                    <a:pt x="286804" y="16764"/>
                  </a:lnTo>
                  <a:lnTo>
                    <a:pt x="292900" y="19812"/>
                  </a:lnTo>
                  <a:lnTo>
                    <a:pt x="303568" y="54965"/>
                  </a:lnTo>
                  <a:lnTo>
                    <a:pt x="303568" y="292989"/>
                  </a:lnTo>
                  <a:lnTo>
                    <a:pt x="292900" y="329565"/>
                  </a:lnTo>
                  <a:lnTo>
                    <a:pt x="276136" y="332613"/>
                  </a:lnTo>
                  <a:lnTo>
                    <a:pt x="276136" y="340233"/>
                  </a:lnTo>
                  <a:lnTo>
                    <a:pt x="399681" y="340233"/>
                  </a:lnTo>
                  <a:lnTo>
                    <a:pt x="399681" y="332613"/>
                  </a:lnTo>
                  <a:close/>
                </a:path>
                <a:path w="543560" h="347980">
                  <a:moveTo>
                    <a:pt x="518541" y="38201"/>
                  </a:moveTo>
                  <a:lnTo>
                    <a:pt x="495300" y="2489"/>
                  </a:lnTo>
                  <a:lnTo>
                    <a:pt x="480441" y="0"/>
                  </a:lnTo>
                  <a:lnTo>
                    <a:pt x="472757" y="596"/>
                  </a:lnTo>
                  <a:lnTo>
                    <a:pt x="443179" y="30480"/>
                  </a:lnTo>
                  <a:lnTo>
                    <a:pt x="442341" y="38201"/>
                  </a:lnTo>
                  <a:lnTo>
                    <a:pt x="443179" y="45681"/>
                  </a:lnTo>
                  <a:lnTo>
                    <a:pt x="472757" y="74180"/>
                  </a:lnTo>
                  <a:lnTo>
                    <a:pt x="480441" y="74777"/>
                  </a:lnTo>
                  <a:lnTo>
                    <a:pt x="488162" y="74180"/>
                  </a:lnTo>
                  <a:lnTo>
                    <a:pt x="517956" y="45034"/>
                  </a:lnTo>
                  <a:lnTo>
                    <a:pt x="518541" y="38201"/>
                  </a:lnTo>
                  <a:close/>
                </a:path>
                <a:path w="543560" h="347980">
                  <a:moveTo>
                    <a:pt x="543026" y="332613"/>
                  </a:moveTo>
                  <a:lnTo>
                    <a:pt x="515810" y="304431"/>
                  </a:lnTo>
                  <a:lnTo>
                    <a:pt x="515493" y="293001"/>
                  </a:lnTo>
                  <a:lnTo>
                    <a:pt x="515493" y="111455"/>
                  </a:lnTo>
                  <a:lnTo>
                    <a:pt x="419481" y="111455"/>
                  </a:lnTo>
                  <a:lnTo>
                    <a:pt x="419481" y="120599"/>
                  </a:lnTo>
                  <a:lnTo>
                    <a:pt x="430149" y="120599"/>
                  </a:lnTo>
                  <a:lnTo>
                    <a:pt x="437769" y="123647"/>
                  </a:lnTo>
                  <a:lnTo>
                    <a:pt x="446913" y="158699"/>
                  </a:lnTo>
                  <a:lnTo>
                    <a:pt x="446913" y="293001"/>
                  </a:lnTo>
                  <a:lnTo>
                    <a:pt x="428625" y="331089"/>
                  </a:lnTo>
                  <a:lnTo>
                    <a:pt x="419481" y="332613"/>
                  </a:lnTo>
                  <a:lnTo>
                    <a:pt x="419481" y="340245"/>
                  </a:lnTo>
                  <a:lnTo>
                    <a:pt x="543026" y="340245"/>
                  </a:lnTo>
                  <a:lnTo>
                    <a:pt x="543026" y="332613"/>
                  </a:lnTo>
                  <a:close/>
                </a:path>
              </a:pathLst>
            </a:custGeom>
            <a:solidFill>
              <a:srgbClr val="006633"/>
            </a:solidFill>
          </p:spPr>
          <p:txBody>
            <a:bodyPr wrap="square" lIns="0" tIns="0" rIns="0" bIns="0" rtlCol="0"/>
            <a:lstStyle/>
            <a:p>
              <a:endParaRPr/>
            </a:p>
          </p:txBody>
        </p:sp>
        <p:pic>
          <p:nvPicPr>
            <p:cNvPr id="14" name="object 14"/>
            <p:cNvPicPr/>
            <p:nvPr/>
          </p:nvPicPr>
          <p:blipFill>
            <a:blip r:embed="rId7"/>
            <a:stretch>
              <a:fillRect/>
            </a:stretch>
          </p:blipFill>
          <p:spPr>
            <a:xfrm>
              <a:off x="3279541" y="403915"/>
              <a:ext cx="219355" cy="208597"/>
            </a:xfrm>
            <a:prstGeom prst="rect">
              <a:avLst/>
            </a:prstGeom>
          </p:spPr>
        </p:pic>
        <p:sp>
          <p:nvSpPr>
            <p:cNvPr id="15" name="object 15"/>
            <p:cNvSpPr/>
            <p:nvPr/>
          </p:nvSpPr>
          <p:spPr>
            <a:xfrm>
              <a:off x="3532598" y="403916"/>
              <a:ext cx="198344" cy="305921"/>
            </a:xfrm>
            <a:custGeom>
              <a:avLst/>
              <a:gdLst/>
              <a:ahLst/>
              <a:cxnLst/>
              <a:rect l="l" t="t" r="r" b="b"/>
              <a:pathLst>
                <a:path w="224789" h="346709">
                  <a:moveTo>
                    <a:pt x="103727" y="346329"/>
                  </a:moveTo>
                  <a:lnTo>
                    <a:pt x="60342" y="342471"/>
                  </a:lnTo>
                  <a:lnTo>
                    <a:pt x="17240" y="328017"/>
                  </a:lnTo>
                  <a:lnTo>
                    <a:pt x="0" y="308133"/>
                  </a:lnTo>
                  <a:lnTo>
                    <a:pt x="0" y="292893"/>
                  </a:lnTo>
                  <a:lnTo>
                    <a:pt x="39624" y="265461"/>
                  </a:lnTo>
                  <a:lnTo>
                    <a:pt x="25622" y="256612"/>
                  </a:lnTo>
                  <a:lnTo>
                    <a:pt x="15621" y="246173"/>
                  </a:lnTo>
                  <a:lnTo>
                    <a:pt x="9620" y="234306"/>
                  </a:lnTo>
                  <a:lnTo>
                    <a:pt x="7620" y="221170"/>
                  </a:lnTo>
                  <a:lnTo>
                    <a:pt x="8477" y="213145"/>
                  </a:lnTo>
                  <a:lnTo>
                    <a:pt x="37338" y="173355"/>
                  </a:lnTo>
                  <a:lnTo>
                    <a:pt x="62484" y="160210"/>
                  </a:lnTo>
                  <a:lnTo>
                    <a:pt x="47386" y="153868"/>
                  </a:lnTo>
                  <a:lnTo>
                    <a:pt x="15240" y="128111"/>
                  </a:lnTo>
                  <a:lnTo>
                    <a:pt x="0" y="83915"/>
                  </a:lnTo>
                  <a:lnTo>
                    <a:pt x="1714" y="67286"/>
                  </a:lnTo>
                  <a:lnTo>
                    <a:pt x="27432" y="24384"/>
                  </a:lnTo>
                  <a:lnTo>
                    <a:pt x="76978" y="1666"/>
                  </a:lnTo>
                  <a:lnTo>
                    <a:pt x="97631" y="0"/>
                  </a:lnTo>
                  <a:lnTo>
                    <a:pt x="109299" y="571"/>
                  </a:lnTo>
                  <a:lnTo>
                    <a:pt x="121253" y="2286"/>
                  </a:lnTo>
                  <a:lnTo>
                    <a:pt x="133207" y="5143"/>
                  </a:lnTo>
                  <a:lnTo>
                    <a:pt x="144875" y="9144"/>
                  </a:lnTo>
                  <a:lnTo>
                    <a:pt x="222694" y="9144"/>
                  </a:lnTo>
                  <a:lnTo>
                    <a:pt x="222694" y="15240"/>
                  </a:lnTo>
                  <a:lnTo>
                    <a:pt x="102203" y="15240"/>
                  </a:lnTo>
                  <a:lnTo>
                    <a:pt x="95575" y="16121"/>
                  </a:lnTo>
                  <a:lnTo>
                    <a:pt x="71056" y="52208"/>
                  </a:lnTo>
                  <a:lnTo>
                    <a:pt x="68580" y="90011"/>
                  </a:lnTo>
                  <a:lnTo>
                    <a:pt x="69175" y="106870"/>
                  </a:lnTo>
                  <a:lnTo>
                    <a:pt x="84107" y="146304"/>
                  </a:lnTo>
                  <a:lnTo>
                    <a:pt x="102203" y="154019"/>
                  </a:lnTo>
                  <a:lnTo>
                    <a:pt x="157405" y="154019"/>
                  </a:lnTo>
                  <a:lnTo>
                    <a:pt x="150971" y="157067"/>
                  </a:lnTo>
                  <a:lnTo>
                    <a:pt x="139612" y="162003"/>
                  </a:lnTo>
                  <a:lnTo>
                    <a:pt x="128682" y="165342"/>
                  </a:lnTo>
                  <a:lnTo>
                    <a:pt x="123547" y="166306"/>
                  </a:lnTo>
                  <a:lnTo>
                    <a:pt x="71628" y="166306"/>
                  </a:lnTo>
                  <a:lnTo>
                    <a:pt x="65532" y="169354"/>
                  </a:lnTo>
                  <a:lnTo>
                    <a:pt x="56388" y="178498"/>
                  </a:lnTo>
                  <a:lnTo>
                    <a:pt x="53340" y="184594"/>
                  </a:lnTo>
                  <a:lnTo>
                    <a:pt x="53340" y="196786"/>
                  </a:lnTo>
                  <a:lnTo>
                    <a:pt x="56388" y="201358"/>
                  </a:lnTo>
                  <a:lnTo>
                    <a:pt x="64008" y="208978"/>
                  </a:lnTo>
                  <a:lnTo>
                    <a:pt x="71628" y="210502"/>
                  </a:lnTo>
                  <a:lnTo>
                    <a:pt x="125063" y="210502"/>
                  </a:lnTo>
                  <a:lnTo>
                    <a:pt x="148447" y="211335"/>
                  </a:lnTo>
                  <a:lnTo>
                    <a:pt x="195167" y="222694"/>
                  </a:lnTo>
                  <a:lnTo>
                    <a:pt x="222478" y="254921"/>
                  </a:lnTo>
                  <a:lnTo>
                    <a:pt x="224218" y="270033"/>
                  </a:lnTo>
                  <a:lnTo>
                    <a:pt x="224090" y="271557"/>
                  </a:lnTo>
                  <a:lnTo>
                    <a:pt x="88392" y="271557"/>
                  </a:lnTo>
                  <a:lnTo>
                    <a:pt x="76938" y="271819"/>
                  </a:lnTo>
                  <a:lnTo>
                    <a:pt x="41148" y="286797"/>
                  </a:lnTo>
                  <a:lnTo>
                    <a:pt x="41148" y="295941"/>
                  </a:lnTo>
                  <a:lnTo>
                    <a:pt x="76783" y="326505"/>
                  </a:lnTo>
                  <a:lnTo>
                    <a:pt x="109823" y="329565"/>
                  </a:lnTo>
                  <a:lnTo>
                    <a:pt x="186142" y="329565"/>
                  </a:lnTo>
                  <a:lnTo>
                    <a:pt x="176879" y="334137"/>
                  </a:lnTo>
                  <a:lnTo>
                    <a:pt x="160305" y="339256"/>
                  </a:lnTo>
                  <a:lnTo>
                    <a:pt x="142589" y="343090"/>
                  </a:lnTo>
                  <a:lnTo>
                    <a:pt x="123729" y="345495"/>
                  </a:lnTo>
                  <a:lnTo>
                    <a:pt x="103727" y="346329"/>
                  </a:lnTo>
                  <a:close/>
                </a:path>
                <a:path w="224789" h="346709">
                  <a:moveTo>
                    <a:pt x="157405" y="154019"/>
                  </a:moveTo>
                  <a:lnTo>
                    <a:pt x="102203" y="154019"/>
                  </a:lnTo>
                  <a:lnTo>
                    <a:pt x="108799" y="153162"/>
                  </a:lnTo>
                  <a:lnTo>
                    <a:pt x="114966" y="150590"/>
                  </a:lnTo>
                  <a:lnTo>
                    <a:pt x="135159" y="104941"/>
                  </a:lnTo>
                  <a:lnTo>
                    <a:pt x="135640" y="83915"/>
                  </a:lnTo>
                  <a:lnTo>
                    <a:pt x="135135" y="66905"/>
                  </a:lnTo>
                  <a:lnTo>
                    <a:pt x="125063" y="27432"/>
                  </a:lnTo>
                  <a:lnTo>
                    <a:pt x="102203" y="15240"/>
                  </a:lnTo>
                  <a:lnTo>
                    <a:pt x="222694" y="15240"/>
                  </a:lnTo>
                  <a:lnTo>
                    <a:pt x="222694" y="36576"/>
                  </a:lnTo>
                  <a:lnTo>
                    <a:pt x="178403" y="36576"/>
                  </a:lnTo>
                  <a:lnTo>
                    <a:pt x="184451" y="42291"/>
                  </a:lnTo>
                  <a:lnTo>
                    <a:pt x="189071" y="48006"/>
                  </a:lnTo>
                  <a:lnTo>
                    <a:pt x="192547" y="53721"/>
                  </a:lnTo>
                  <a:lnTo>
                    <a:pt x="195167" y="59436"/>
                  </a:lnTo>
                  <a:lnTo>
                    <a:pt x="198048" y="65451"/>
                  </a:lnTo>
                  <a:lnTo>
                    <a:pt x="199929" y="72056"/>
                  </a:lnTo>
                  <a:lnTo>
                    <a:pt x="200953" y="79233"/>
                  </a:lnTo>
                  <a:lnTo>
                    <a:pt x="201263" y="86963"/>
                  </a:lnTo>
                  <a:lnTo>
                    <a:pt x="200406" y="98345"/>
                  </a:lnTo>
                  <a:lnTo>
                    <a:pt x="180117" y="138207"/>
                  </a:lnTo>
                  <a:lnTo>
                    <a:pt x="161829" y="151923"/>
                  </a:lnTo>
                  <a:lnTo>
                    <a:pt x="157405" y="154019"/>
                  </a:lnTo>
                  <a:close/>
                </a:path>
                <a:path w="224789" h="346709">
                  <a:moveTo>
                    <a:pt x="109823" y="167830"/>
                  </a:moveTo>
                  <a:lnTo>
                    <a:pt x="106988" y="167806"/>
                  </a:lnTo>
                  <a:lnTo>
                    <a:pt x="100857" y="167640"/>
                  </a:lnTo>
                  <a:lnTo>
                    <a:pt x="91566" y="167187"/>
                  </a:lnTo>
                  <a:lnTo>
                    <a:pt x="79248" y="166306"/>
                  </a:lnTo>
                  <a:lnTo>
                    <a:pt x="123547" y="166306"/>
                  </a:lnTo>
                  <a:lnTo>
                    <a:pt x="118610" y="167233"/>
                  </a:lnTo>
                  <a:lnTo>
                    <a:pt x="109823" y="167830"/>
                  </a:lnTo>
                  <a:close/>
                </a:path>
                <a:path w="224789" h="346709">
                  <a:moveTo>
                    <a:pt x="186142" y="329565"/>
                  </a:moveTo>
                  <a:lnTo>
                    <a:pt x="109823" y="329565"/>
                  </a:lnTo>
                  <a:lnTo>
                    <a:pt x="126111" y="328992"/>
                  </a:lnTo>
                  <a:lnTo>
                    <a:pt x="140684" y="327267"/>
                  </a:lnTo>
                  <a:lnTo>
                    <a:pt x="178403" y="309086"/>
                  </a:lnTo>
                  <a:lnTo>
                    <a:pt x="182975" y="294417"/>
                  </a:lnTo>
                  <a:lnTo>
                    <a:pt x="182975" y="286797"/>
                  </a:lnTo>
                  <a:lnTo>
                    <a:pt x="135147" y="271748"/>
                  </a:lnTo>
                  <a:lnTo>
                    <a:pt x="88392" y="271557"/>
                  </a:lnTo>
                  <a:lnTo>
                    <a:pt x="224090" y="271557"/>
                  </a:lnTo>
                  <a:lnTo>
                    <a:pt x="210502" y="308133"/>
                  </a:lnTo>
                  <a:lnTo>
                    <a:pt x="186847" y="329216"/>
                  </a:lnTo>
                  <a:lnTo>
                    <a:pt x="186142" y="329565"/>
                  </a:lnTo>
                  <a:close/>
                </a:path>
              </a:pathLst>
            </a:custGeom>
            <a:solidFill>
              <a:srgbClr val="006633"/>
            </a:solidFill>
          </p:spPr>
          <p:txBody>
            <a:bodyPr wrap="square" lIns="0" tIns="0" rIns="0" bIns="0" rtlCol="0"/>
            <a:lstStyle/>
            <a:p>
              <a:endParaRPr/>
            </a:p>
          </p:txBody>
        </p:sp>
        <p:pic>
          <p:nvPicPr>
            <p:cNvPr id="16" name="object 16"/>
            <p:cNvPicPr/>
            <p:nvPr/>
          </p:nvPicPr>
          <p:blipFill>
            <a:blip r:embed="rId8"/>
            <a:stretch>
              <a:fillRect/>
            </a:stretch>
          </p:blipFill>
          <p:spPr>
            <a:xfrm>
              <a:off x="3755987" y="546623"/>
              <a:ext cx="82111" cy="144051"/>
            </a:xfrm>
            <a:prstGeom prst="rect">
              <a:avLst/>
            </a:prstGeom>
          </p:spPr>
        </p:pic>
      </p:grpSp>
      <p:pic>
        <p:nvPicPr>
          <p:cNvPr id="17" name="object 17"/>
          <p:cNvPicPr/>
          <p:nvPr/>
        </p:nvPicPr>
        <p:blipFill>
          <a:blip r:embed="rId9"/>
          <a:stretch>
            <a:fillRect/>
          </a:stretch>
        </p:blipFill>
        <p:spPr>
          <a:xfrm>
            <a:off x="4150688" y="312309"/>
            <a:ext cx="2072696" cy="395847"/>
          </a:xfrm>
          <a:prstGeom prst="rect">
            <a:avLst/>
          </a:prstGeom>
        </p:spPr>
      </p:pic>
      <p:pic>
        <p:nvPicPr>
          <p:cNvPr id="18" name="object 18"/>
          <p:cNvPicPr/>
          <p:nvPr/>
        </p:nvPicPr>
        <p:blipFill>
          <a:blip r:embed="rId10"/>
          <a:stretch>
            <a:fillRect/>
          </a:stretch>
        </p:blipFill>
        <p:spPr>
          <a:xfrm>
            <a:off x="6364661" y="312309"/>
            <a:ext cx="1378239" cy="397192"/>
          </a:xfrm>
          <a:prstGeom prst="rect">
            <a:avLst/>
          </a:prstGeom>
        </p:spPr>
      </p:pic>
      <p:grpSp>
        <p:nvGrpSpPr>
          <p:cNvPr id="19" name="object 19"/>
          <p:cNvGrpSpPr/>
          <p:nvPr/>
        </p:nvGrpSpPr>
        <p:grpSpPr>
          <a:xfrm>
            <a:off x="7869425" y="319031"/>
            <a:ext cx="677218" cy="300318"/>
            <a:chOff x="7717023" y="319031"/>
            <a:chExt cx="677218" cy="300318"/>
          </a:xfrm>
        </p:grpSpPr>
        <p:pic>
          <p:nvPicPr>
            <p:cNvPr id="20" name="object 20"/>
            <p:cNvPicPr/>
            <p:nvPr/>
          </p:nvPicPr>
          <p:blipFill>
            <a:blip r:embed="rId11"/>
            <a:stretch>
              <a:fillRect/>
            </a:stretch>
          </p:blipFill>
          <p:spPr>
            <a:xfrm>
              <a:off x="7717023" y="403916"/>
              <a:ext cx="195114" cy="212715"/>
            </a:xfrm>
            <a:prstGeom prst="rect">
              <a:avLst/>
            </a:prstGeom>
          </p:spPr>
        </p:pic>
        <p:pic>
          <p:nvPicPr>
            <p:cNvPr id="21" name="object 21"/>
            <p:cNvPicPr/>
            <p:nvPr/>
          </p:nvPicPr>
          <p:blipFill>
            <a:blip r:embed="rId12"/>
            <a:stretch>
              <a:fillRect/>
            </a:stretch>
          </p:blipFill>
          <p:spPr>
            <a:xfrm>
              <a:off x="7929614" y="403916"/>
              <a:ext cx="219439" cy="208597"/>
            </a:xfrm>
            <a:prstGeom prst="rect">
              <a:avLst/>
            </a:prstGeom>
          </p:spPr>
        </p:pic>
        <p:sp>
          <p:nvSpPr>
            <p:cNvPr id="22" name="object 22"/>
            <p:cNvSpPr/>
            <p:nvPr/>
          </p:nvSpPr>
          <p:spPr>
            <a:xfrm>
              <a:off x="8174605" y="319031"/>
              <a:ext cx="219635" cy="300318"/>
            </a:xfrm>
            <a:custGeom>
              <a:avLst/>
              <a:gdLst/>
              <a:ahLst/>
              <a:cxnLst/>
              <a:rect l="l" t="t" r="r" b="b"/>
              <a:pathLst>
                <a:path w="248920" h="340359">
                  <a:moveTo>
                    <a:pt x="221170" y="125158"/>
                  </a:moveTo>
                  <a:lnTo>
                    <a:pt x="152495" y="125158"/>
                  </a:lnTo>
                  <a:lnTo>
                    <a:pt x="152495" y="56483"/>
                  </a:lnTo>
                  <a:lnTo>
                    <a:pt x="152233" y="44196"/>
                  </a:lnTo>
                  <a:lnTo>
                    <a:pt x="140303" y="13811"/>
                  </a:lnTo>
                  <a:lnTo>
                    <a:pt x="137255" y="10763"/>
                  </a:lnTo>
                  <a:lnTo>
                    <a:pt x="118967" y="10763"/>
                  </a:lnTo>
                  <a:lnTo>
                    <a:pt x="118967" y="0"/>
                  </a:lnTo>
                  <a:lnTo>
                    <a:pt x="221170" y="0"/>
                  </a:lnTo>
                  <a:lnTo>
                    <a:pt x="221170" y="125158"/>
                  </a:lnTo>
                  <a:close/>
                </a:path>
                <a:path w="248920" h="340359">
                  <a:moveTo>
                    <a:pt x="90011" y="340328"/>
                  </a:moveTo>
                  <a:lnTo>
                    <a:pt x="50875" y="330184"/>
                  </a:lnTo>
                  <a:lnTo>
                    <a:pt x="19812" y="300608"/>
                  </a:lnTo>
                  <a:lnTo>
                    <a:pt x="4762" y="265128"/>
                  </a:lnTo>
                  <a:lnTo>
                    <a:pt x="0" y="222789"/>
                  </a:lnTo>
                  <a:lnTo>
                    <a:pt x="833" y="204166"/>
                  </a:lnTo>
                  <a:lnTo>
                    <a:pt x="12191" y="155638"/>
                  </a:lnTo>
                  <a:lnTo>
                    <a:pt x="37266" y="120062"/>
                  </a:lnTo>
                  <a:lnTo>
                    <a:pt x="70532" y="99822"/>
                  </a:lnTo>
                  <a:lnTo>
                    <a:pt x="96107" y="96202"/>
                  </a:lnTo>
                  <a:lnTo>
                    <a:pt x="103846" y="96726"/>
                  </a:lnTo>
                  <a:lnTo>
                    <a:pt x="144779" y="117729"/>
                  </a:lnTo>
                  <a:lnTo>
                    <a:pt x="147747" y="120586"/>
                  </a:lnTo>
                  <a:lnTo>
                    <a:pt x="102203" y="120586"/>
                  </a:lnTo>
                  <a:lnTo>
                    <a:pt x="96107" y="122110"/>
                  </a:lnTo>
                  <a:lnTo>
                    <a:pt x="74882" y="163154"/>
                  </a:lnTo>
                  <a:lnTo>
                    <a:pt x="71627" y="210597"/>
                  </a:lnTo>
                  <a:lnTo>
                    <a:pt x="72153" y="230924"/>
                  </a:lnTo>
                  <a:lnTo>
                    <a:pt x="77819" y="276225"/>
                  </a:lnTo>
                  <a:lnTo>
                    <a:pt x="99155" y="309753"/>
                  </a:lnTo>
                  <a:lnTo>
                    <a:pt x="105251" y="311277"/>
                  </a:lnTo>
                  <a:lnTo>
                    <a:pt x="145513" y="311277"/>
                  </a:lnTo>
                  <a:lnTo>
                    <a:pt x="143636" y="313324"/>
                  </a:lnTo>
                  <a:lnTo>
                    <a:pt x="106394" y="338220"/>
                  </a:lnTo>
                  <a:lnTo>
                    <a:pt x="98631" y="339779"/>
                  </a:lnTo>
                  <a:lnTo>
                    <a:pt x="90011" y="340328"/>
                  </a:lnTo>
                  <a:close/>
                </a:path>
                <a:path w="248920" h="340359">
                  <a:moveTo>
                    <a:pt x="145513" y="311277"/>
                  </a:moveTo>
                  <a:lnTo>
                    <a:pt x="111347" y="311277"/>
                  </a:lnTo>
                  <a:lnTo>
                    <a:pt x="121634" y="309014"/>
                  </a:lnTo>
                  <a:lnTo>
                    <a:pt x="131921" y="302323"/>
                  </a:lnTo>
                  <a:lnTo>
                    <a:pt x="142208" y="291345"/>
                  </a:lnTo>
                  <a:lnTo>
                    <a:pt x="152430" y="276320"/>
                  </a:lnTo>
                  <a:lnTo>
                    <a:pt x="152495" y="155638"/>
                  </a:lnTo>
                  <a:lnTo>
                    <a:pt x="142803" y="140517"/>
                  </a:lnTo>
                  <a:lnTo>
                    <a:pt x="132111" y="129540"/>
                  </a:lnTo>
                  <a:lnTo>
                    <a:pt x="120562" y="122848"/>
                  </a:lnTo>
                  <a:lnTo>
                    <a:pt x="108299" y="120586"/>
                  </a:lnTo>
                  <a:lnTo>
                    <a:pt x="147747" y="120586"/>
                  </a:lnTo>
                  <a:lnTo>
                    <a:pt x="152495" y="125158"/>
                  </a:lnTo>
                  <a:lnTo>
                    <a:pt x="221170" y="125158"/>
                  </a:lnTo>
                  <a:lnTo>
                    <a:pt x="221194" y="276320"/>
                  </a:lnTo>
                  <a:lnTo>
                    <a:pt x="224980" y="303656"/>
                  </a:lnTo>
                  <a:lnTo>
                    <a:pt x="152495" y="303656"/>
                  </a:lnTo>
                  <a:lnTo>
                    <a:pt x="145513" y="311277"/>
                  </a:lnTo>
                  <a:close/>
                </a:path>
                <a:path w="248920" h="340359">
                  <a:moveTo>
                    <a:pt x="152495" y="340328"/>
                  </a:moveTo>
                  <a:lnTo>
                    <a:pt x="152495" y="303656"/>
                  </a:lnTo>
                  <a:lnTo>
                    <a:pt x="224980" y="303656"/>
                  </a:lnTo>
                  <a:lnTo>
                    <a:pt x="225742" y="305181"/>
                  </a:lnTo>
                  <a:lnTo>
                    <a:pt x="230314" y="308229"/>
                  </a:lnTo>
                  <a:lnTo>
                    <a:pt x="233362" y="311277"/>
                  </a:lnTo>
                  <a:lnTo>
                    <a:pt x="239458" y="312801"/>
                  </a:lnTo>
                  <a:lnTo>
                    <a:pt x="248602" y="312801"/>
                  </a:lnTo>
                  <a:lnTo>
                    <a:pt x="248602" y="321945"/>
                  </a:lnTo>
                  <a:lnTo>
                    <a:pt x="152495" y="340328"/>
                  </a:lnTo>
                  <a:close/>
                </a:path>
              </a:pathLst>
            </a:custGeom>
            <a:solidFill>
              <a:srgbClr val="006633"/>
            </a:solidFill>
          </p:spPr>
          <p:txBody>
            <a:bodyPr wrap="square" lIns="0" tIns="0" rIns="0" bIns="0" rtlCol="0"/>
            <a:lstStyle/>
            <a:p>
              <a:endParaRPr/>
            </a:p>
          </p:txBody>
        </p:sp>
      </p:grpSp>
      <p:grpSp>
        <p:nvGrpSpPr>
          <p:cNvPr id="23" name="object 23"/>
          <p:cNvGrpSpPr/>
          <p:nvPr/>
        </p:nvGrpSpPr>
        <p:grpSpPr>
          <a:xfrm>
            <a:off x="3562462" y="845484"/>
            <a:ext cx="2025798" cy="397446"/>
            <a:chOff x="3410062" y="845483"/>
            <a:chExt cx="2025798" cy="397446"/>
          </a:xfrm>
        </p:grpSpPr>
        <p:pic>
          <p:nvPicPr>
            <p:cNvPr id="24" name="object 24"/>
            <p:cNvPicPr/>
            <p:nvPr/>
          </p:nvPicPr>
          <p:blipFill>
            <a:blip r:embed="rId13"/>
            <a:stretch>
              <a:fillRect/>
            </a:stretch>
          </p:blipFill>
          <p:spPr>
            <a:xfrm>
              <a:off x="3410062" y="845483"/>
              <a:ext cx="1795519" cy="306929"/>
            </a:xfrm>
            <a:prstGeom prst="rect">
              <a:avLst/>
            </a:prstGeom>
          </p:spPr>
        </p:pic>
        <p:sp>
          <p:nvSpPr>
            <p:cNvPr id="25" name="object 25"/>
            <p:cNvSpPr/>
            <p:nvPr/>
          </p:nvSpPr>
          <p:spPr>
            <a:xfrm>
              <a:off x="5239197" y="937008"/>
              <a:ext cx="196663" cy="305921"/>
            </a:xfrm>
            <a:custGeom>
              <a:avLst/>
              <a:gdLst/>
              <a:ahLst/>
              <a:cxnLst/>
              <a:rect l="l" t="t" r="r" b="b"/>
              <a:pathLst>
                <a:path w="222885" h="346709">
                  <a:moveTo>
                    <a:pt x="103727" y="346329"/>
                  </a:moveTo>
                  <a:lnTo>
                    <a:pt x="60021" y="343090"/>
                  </a:lnTo>
                  <a:lnTo>
                    <a:pt x="17240" y="328660"/>
                  </a:lnTo>
                  <a:lnTo>
                    <a:pt x="0" y="308229"/>
                  </a:lnTo>
                  <a:lnTo>
                    <a:pt x="0" y="292988"/>
                  </a:lnTo>
                  <a:lnTo>
                    <a:pt x="39624" y="265461"/>
                  </a:lnTo>
                  <a:lnTo>
                    <a:pt x="25622" y="256841"/>
                  </a:lnTo>
                  <a:lnTo>
                    <a:pt x="15621" y="246792"/>
                  </a:lnTo>
                  <a:lnTo>
                    <a:pt x="9620" y="235029"/>
                  </a:lnTo>
                  <a:lnTo>
                    <a:pt x="7620" y="221265"/>
                  </a:lnTo>
                  <a:lnTo>
                    <a:pt x="8453" y="213209"/>
                  </a:lnTo>
                  <a:lnTo>
                    <a:pt x="36957" y="174117"/>
                  </a:lnTo>
                  <a:lnTo>
                    <a:pt x="60960" y="160210"/>
                  </a:lnTo>
                  <a:lnTo>
                    <a:pt x="46077" y="153947"/>
                  </a:lnTo>
                  <a:lnTo>
                    <a:pt x="13716" y="129730"/>
                  </a:lnTo>
                  <a:lnTo>
                    <a:pt x="0" y="83915"/>
                  </a:lnTo>
                  <a:lnTo>
                    <a:pt x="1714" y="67350"/>
                  </a:lnTo>
                  <a:lnTo>
                    <a:pt x="27432" y="25908"/>
                  </a:lnTo>
                  <a:lnTo>
                    <a:pt x="76978" y="1690"/>
                  </a:lnTo>
                  <a:lnTo>
                    <a:pt x="97631" y="0"/>
                  </a:lnTo>
                  <a:lnTo>
                    <a:pt x="109085" y="809"/>
                  </a:lnTo>
                  <a:lnTo>
                    <a:pt x="120681" y="3048"/>
                  </a:lnTo>
                  <a:lnTo>
                    <a:pt x="132564" y="6429"/>
                  </a:lnTo>
                  <a:lnTo>
                    <a:pt x="144875" y="10668"/>
                  </a:lnTo>
                  <a:lnTo>
                    <a:pt x="222694" y="10668"/>
                  </a:lnTo>
                  <a:lnTo>
                    <a:pt x="222694" y="15240"/>
                  </a:lnTo>
                  <a:lnTo>
                    <a:pt x="102203" y="15240"/>
                  </a:lnTo>
                  <a:lnTo>
                    <a:pt x="95592" y="16335"/>
                  </a:lnTo>
                  <a:lnTo>
                    <a:pt x="70866" y="52244"/>
                  </a:lnTo>
                  <a:lnTo>
                    <a:pt x="68580" y="90011"/>
                  </a:lnTo>
                  <a:lnTo>
                    <a:pt x="69151" y="106885"/>
                  </a:lnTo>
                  <a:lnTo>
                    <a:pt x="82596" y="146399"/>
                  </a:lnTo>
                  <a:lnTo>
                    <a:pt x="100679" y="154114"/>
                  </a:lnTo>
                  <a:lnTo>
                    <a:pt x="156403" y="154114"/>
                  </a:lnTo>
                  <a:lnTo>
                    <a:pt x="138303" y="162044"/>
                  </a:lnTo>
                  <a:lnTo>
                    <a:pt x="127730" y="165354"/>
                  </a:lnTo>
                  <a:lnTo>
                    <a:pt x="122666" y="166306"/>
                  </a:lnTo>
                  <a:lnTo>
                    <a:pt x="71628" y="166306"/>
                  </a:lnTo>
                  <a:lnTo>
                    <a:pt x="65532" y="169354"/>
                  </a:lnTo>
                  <a:lnTo>
                    <a:pt x="60960" y="173926"/>
                  </a:lnTo>
                  <a:lnTo>
                    <a:pt x="54864" y="178498"/>
                  </a:lnTo>
                  <a:lnTo>
                    <a:pt x="53340" y="184594"/>
                  </a:lnTo>
                  <a:lnTo>
                    <a:pt x="53340" y="196786"/>
                  </a:lnTo>
                  <a:lnTo>
                    <a:pt x="54864" y="201358"/>
                  </a:lnTo>
                  <a:lnTo>
                    <a:pt x="59436" y="205930"/>
                  </a:lnTo>
                  <a:lnTo>
                    <a:pt x="64008" y="208978"/>
                  </a:lnTo>
                  <a:lnTo>
                    <a:pt x="71628" y="212121"/>
                  </a:lnTo>
                  <a:lnTo>
                    <a:pt x="153844" y="212121"/>
                  </a:lnTo>
                  <a:lnTo>
                    <a:pt x="167366" y="213788"/>
                  </a:lnTo>
                  <a:lnTo>
                    <a:pt x="207264" y="231695"/>
                  </a:lnTo>
                  <a:lnTo>
                    <a:pt x="222694" y="271557"/>
                  </a:lnTo>
                  <a:lnTo>
                    <a:pt x="88487" y="271557"/>
                  </a:lnTo>
                  <a:lnTo>
                    <a:pt x="76764" y="271843"/>
                  </a:lnTo>
                  <a:lnTo>
                    <a:pt x="41148" y="286797"/>
                  </a:lnTo>
                  <a:lnTo>
                    <a:pt x="41148" y="296036"/>
                  </a:lnTo>
                  <a:lnTo>
                    <a:pt x="75449" y="326517"/>
                  </a:lnTo>
                  <a:lnTo>
                    <a:pt x="109823" y="329565"/>
                  </a:lnTo>
                  <a:lnTo>
                    <a:pt x="185970" y="329565"/>
                  </a:lnTo>
                  <a:lnTo>
                    <a:pt x="176879" y="334137"/>
                  </a:lnTo>
                  <a:lnTo>
                    <a:pt x="160305" y="339256"/>
                  </a:lnTo>
                  <a:lnTo>
                    <a:pt x="142589" y="343090"/>
                  </a:lnTo>
                  <a:lnTo>
                    <a:pt x="123729" y="345495"/>
                  </a:lnTo>
                  <a:lnTo>
                    <a:pt x="103727" y="346329"/>
                  </a:lnTo>
                  <a:close/>
                </a:path>
                <a:path w="222885" h="346709">
                  <a:moveTo>
                    <a:pt x="156403" y="154114"/>
                  </a:moveTo>
                  <a:lnTo>
                    <a:pt x="100679" y="154114"/>
                  </a:lnTo>
                  <a:lnTo>
                    <a:pt x="108132" y="153257"/>
                  </a:lnTo>
                  <a:lnTo>
                    <a:pt x="114585" y="150685"/>
                  </a:lnTo>
                  <a:lnTo>
                    <a:pt x="135135" y="105599"/>
                  </a:lnTo>
                  <a:lnTo>
                    <a:pt x="135633" y="90011"/>
                  </a:lnTo>
                  <a:lnTo>
                    <a:pt x="135607" y="83915"/>
                  </a:lnTo>
                  <a:lnTo>
                    <a:pt x="129301" y="37162"/>
                  </a:lnTo>
                  <a:lnTo>
                    <a:pt x="102203" y="15240"/>
                  </a:lnTo>
                  <a:lnTo>
                    <a:pt x="222694" y="15240"/>
                  </a:lnTo>
                  <a:lnTo>
                    <a:pt x="222694" y="36576"/>
                  </a:lnTo>
                  <a:lnTo>
                    <a:pt x="178403" y="36576"/>
                  </a:lnTo>
                  <a:lnTo>
                    <a:pt x="183810" y="42948"/>
                  </a:lnTo>
                  <a:lnTo>
                    <a:pt x="200834" y="80105"/>
                  </a:lnTo>
                  <a:lnTo>
                    <a:pt x="201358" y="86963"/>
                  </a:lnTo>
                  <a:lnTo>
                    <a:pt x="200499" y="98990"/>
                  </a:lnTo>
                  <a:lnTo>
                    <a:pt x="180093" y="138303"/>
                  </a:lnTo>
                  <a:lnTo>
                    <a:pt x="161186" y="152019"/>
                  </a:lnTo>
                  <a:lnTo>
                    <a:pt x="156403" y="154114"/>
                  </a:lnTo>
                  <a:close/>
                </a:path>
                <a:path w="222885" h="346709">
                  <a:moveTo>
                    <a:pt x="108299" y="167830"/>
                  </a:moveTo>
                  <a:lnTo>
                    <a:pt x="105702" y="167806"/>
                  </a:lnTo>
                  <a:lnTo>
                    <a:pt x="100095" y="167640"/>
                  </a:lnTo>
                  <a:lnTo>
                    <a:pt x="91328" y="167187"/>
                  </a:lnTo>
                  <a:lnTo>
                    <a:pt x="79248" y="166306"/>
                  </a:lnTo>
                  <a:lnTo>
                    <a:pt x="122666" y="166306"/>
                  </a:lnTo>
                  <a:lnTo>
                    <a:pt x="117729" y="167235"/>
                  </a:lnTo>
                  <a:lnTo>
                    <a:pt x="108299" y="167830"/>
                  </a:lnTo>
                  <a:close/>
                </a:path>
                <a:path w="222885" h="346709">
                  <a:moveTo>
                    <a:pt x="153844" y="212121"/>
                  </a:moveTo>
                  <a:lnTo>
                    <a:pt x="82296" y="212121"/>
                  </a:lnTo>
                  <a:lnTo>
                    <a:pt x="123539" y="210502"/>
                  </a:lnTo>
                  <a:lnTo>
                    <a:pt x="147591" y="211350"/>
                  </a:lnTo>
                  <a:lnTo>
                    <a:pt x="153844" y="212121"/>
                  </a:lnTo>
                  <a:close/>
                </a:path>
                <a:path w="222885" h="346709">
                  <a:moveTo>
                    <a:pt x="185970" y="329565"/>
                  </a:moveTo>
                  <a:lnTo>
                    <a:pt x="109823" y="329565"/>
                  </a:lnTo>
                  <a:lnTo>
                    <a:pt x="126087" y="328993"/>
                  </a:lnTo>
                  <a:lnTo>
                    <a:pt x="140493" y="327279"/>
                  </a:lnTo>
                  <a:lnTo>
                    <a:pt x="178212" y="309181"/>
                  </a:lnTo>
                  <a:lnTo>
                    <a:pt x="182975" y="294512"/>
                  </a:lnTo>
                  <a:lnTo>
                    <a:pt x="182975" y="289845"/>
                  </a:lnTo>
                  <a:lnTo>
                    <a:pt x="181451" y="286797"/>
                  </a:lnTo>
                  <a:lnTo>
                    <a:pt x="178403" y="283749"/>
                  </a:lnTo>
                  <a:lnTo>
                    <a:pt x="175355" y="279177"/>
                  </a:lnTo>
                  <a:lnTo>
                    <a:pt x="167735" y="276129"/>
                  </a:lnTo>
                  <a:lnTo>
                    <a:pt x="158591" y="274605"/>
                  </a:lnTo>
                  <a:lnTo>
                    <a:pt x="149780" y="272843"/>
                  </a:lnTo>
                  <a:lnTo>
                    <a:pt x="134969" y="271938"/>
                  </a:lnTo>
                  <a:lnTo>
                    <a:pt x="114442" y="271605"/>
                  </a:lnTo>
                  <a:lnTo>
                    <a:pt x="88487" y="271557"/>
                  </a:lnTo>
                  <a:lnTo>
                    <a:pt x="222694" y="271557"/>
                  </a:lnTo>
                  <a:lnTo>
                    <a:pt x="210502" y="308229"/>
                  </a:lnTo>
                  <a:lnTo>
                    <a:pt x="186633" y="329231"/>
                  </a:lnTo>
                  <a:lnTo>
                    <a:pt x="185970" y="329565"/>
                  </a:lnTo>
                  <a:close/>
                </a:path>
              </a:pathLst>
            </a:custGeom>
            <a:solidFill>
              <a:srgbClr val="006633"/>
            </a:solidFill>
          </p:spPr>
          <p:txBody>
            <a:bodyPr wrap="square" lIns="0" tIns="0" rIns="0" bIns="0" rtlCol="0"/>
            <a:lstStyle/>
            <a:p>
              <a:endParaRPr/>
            </a:p>
          </p:txBody>
        </p:sp>
      </p:grpSp>
      <p:grpSp>
        <p:nvGrpSpPr>
          <p:cNvPr id="26" name="object 26"/>
          <p:cNvGrpSpPr/>
          <p:nvPr/>
        </p:nvGrpSpPr>
        <p:grpSpPr>
          <a:xfrm>
            <a:off x="800100" y="1358154"/>
            <a:ext cx="7921999" cy="5185522"/>
            <a:chOff x="647699" y="1358153"/>
            <a:chExt cx="7921999" cy="5185522"/>
          </a:xfrm>
        </p:grpSpPr>
        <p:sp>
          <p:nvSpPr>
            <p:cNvPr id="27" name="object 27"/>
            <p:cNvSpPr/>
            <p:nvPr/>
          </p:nvSpPr>
          <p:spPr>
            <a:xfrm>
              <a:off x="647699" y="1358153"/>
              <a:ext cx="7921999" cy="5185522"/>
            </a:xfrm>
            <a:custGeom>
              <a:avLst/>
              <a:gdLst/>
              <a:ahLst/>
              <a:cxnLst/>
              <a:rect l="l" t="t" r="r" b="b"/>
              <a:pathLst>
                <a:path w="8978265" h="5876925">
                  <a:moveTo>
                    <a:pt x="8977884" y="5876543"/>
                  </a:moveTo>
                  <a:lnTo>
                    <a:pt x="0" y="5876543"/>
                  </a:lnTo>
                  <a:lnTo>
                    <a:pt x="0" y="0"/>
                  </a:lnTo>
                  <a:lnTo>
                    <a:pt x="8977884" y="0"/>
                  </a:lnTo>
                  <a:lnTo>
                    <a:pt x="8977884" y="5876543"/>
                  </a:lnTo>
                  <a:close/>
                </a:path>
              </a:pathLst>
            </a:custGeom>
            <a:solidFill>
              <a:srgbClr val="FFFFFF"/>
            </a:solidFill>
          </p:spPr>
          <p:txBody>
            <a:bodyPr wrap="square" lIns="0" tIns="0" rIns="0" bIns="0" rtlCol="0"/>
            <a:lstStyle/>
            <a:p>
              <a:endParaRPr/>
            </a:p>
          </p:txBody>
        </p:sp>
        <p:sp>
          <p:nvSpPr>
            <p:cNvPr id="28" name="object 28"/>
            <p:cNvSpPr/>
            <p:nvPr/>
          </p:nvSpPr>
          <p:spPr>
            <a:xfrm>
              <a:off x="761328" y="1484891"/>
              <a:ext cx="189940" cy="246529"/>
            </a:xfrm>
            <a:custGeom>
              <a:avLst/>
              <a:gdLst/>
              <a:ahLst/>
              <a:cxnLst/>
              <a:rect l="l" t="t" r="r" b="b"/>
              <a:pathLst>
                <a:path w="215265" h="279400">
                  <a:moveTo>
                    <a:pt x="56483" y="279273"/>
                  </a:moveTo>
                  <a:lnTo>
                    <a:pt x="0" y="279273"/>
                  </a:lnTo>
                  <a:lnTo>
                    <a:pt x="0" y="0"/>
                  </a:lnTo>
                  <a:lnTo>
                    <a:pt x="91535" y="0"/>
                  </a:lnTo>
                  <a:lnTo>
                    <a:pt x="114672" y="276"/>
                  </a:lnTo>
                  <a:lnTo>
                    <a:pt x="158686" y="3143"/>
                  </a:lnTo>
                  <a:lnTo>
                    <a:pt x="198310" y="30575"/>
                  </a:lnTo>
                  <a:lnTo>
                    <a:pt x="207476" y="47339"/>
                  </a:lnTo>
                  <a:lnTo>
                    <a:pt x="56483" y="47339"/>
                  </a:lnTo>
                  <a:lnTo>
                    <a:pt x="56483" y="126682"/>
                  </a:lnTo>
                  <a:lnTo>
                    <a:pt x="206622" y="126682"/>
                  </a:lnTo>
                  <a:lnTo>
                    <a:pt x="205930" y="128206"/>
                  </a:lnTo>
                  <a:lnTo>
                    <a:pt x="174664" y="161439"/>
                  </a:lnTo>
                  <a:lnTo>
                    <a:pt x="127587" y="172878"/>
                  </a:lnTo>
                  <a:lnTo>
                    <a:pt x="94583" y="174021"/>
                  </a:lnTo>
                  <a:lnTo>
                    <a:pt x="56483" y="174021"/>
                  </a:lnTo>
                  <a:lnTo>
                    <a:pt x="56483" y="279273"/>
                  </a:lnTo>
                  <a:close/>
                </a:path>
                <a:path w="215265" h="279400">
                  <a:moveTo>
                    <a:pt x="206622" y="126682"/>
                  </a:moveTo>
                  <a:lnTo>
                    <a:pt x="88487" y="126682"/>
                  </a:lnTo>
                  <a:lnTo>
                    <a:pt x="103322" y="126396"/>
                  </a:lnTo>
                  <a:lnTo>
                    <a:pt x="115728" y="125539"/>
                  </a:lnTo>
                  <a:lnTo>
                    <a:pt x="151066" y="108394"/>
                  </a:lnTo>
                  <a:lnTo>
                    <a:pt x="157162" y="94678"/>
                  </a:lnTo>
                  <a:lnTo>
                    <a:pt x="157050" y="85534"/>
                  </a:lnTo>
                  <a:lnTo>
                    <a:pt x="131690" y="50553"/>
                  </a:lnTo>
                  <a:lnTo>
                    <a:pt x="83915" y="47339"/>
                  </a:lnTo>
                  <a:lnTo>
                    <a:pt x="207476" y="47339"/>
                  </a:lnTo>
                  <a:lnTo>
                    <a:pt x="210693" y="55161"/>
                  </a:lnTo>
                  <a:lnTo>
                    <a:pt x="213955" y="69405"/>
                  </a:lnTo>
                  <a:lnTo>
                    <a:pt x="215074" y="85534"/>
                  </a:lnTo>
                  <a:lnTo>
                    <a:pt x="214503" y="97774"/>
                  </a:lnTo>
                  <a:lnTo>
                    <a:pt x="212788" y="109156"/>
                  </a:lnTo>
                  <a:lnTo>
                    <a:pt x="209931" y="119395"/>
                  </a:lnTo>
                  <a:lnTo>
                    <a:pt x="206622" y="126682"/>
                  </a:lnTo>
                  <a:close/>
                </a:path>
              </a:pathLst>
            </a:custGeom>
            <a:solidFill>
              <a:srgbClr val="00FF00"/>
            </a:solidFill>
          </p:spPr>
          <p:txBody>
            <a:bodyPr wrap="square" lIns="0" tIns="0" rIns="0" bIns="0" rtlCol="0"/>
            <a:lstStyle/>
            <a:p>
              <a:endParaRPr/>
            </a:p>
          </p:txBody>
        </p:sp>
        <p:pic>
          <p:nvPicPr>
            <p:cNvPr id="29" name="object 29"/>
            <p:cNvPicPr/>
            <p:nvPr/>
          </p:nvPicPr>
          <p:blipFill>
            <a:blip r:embed="rId14"/>
            <a:stretch>
              <a:fillRect/>
            </a:stretch>
          </p:blipFill>
          <p:spPr>
            <a:xfrm>
              <a:off x="990179" y="1548177"/>
              <a:ext cx="309534" cy="187166"/>
            </a:xfrm>
            <a:prstGeom prst="rect">
              <a:avLst/>
            </a:prstGeom>
          </p:spPr>
        </p:pic>
        <p:pic>
          <p:nvPicPr>
            <p:cNvPr id="30" name="object 30"/>
            <p:cNvPicPr/>
            <p:nvPr/>
          </p:nvPicPr>
          <p:blipFill>
            <a:blip r:embed="rId15"/>
            <a:stretch>
              <a:fillRect/>
            </a:stretch>
          </p:blipFill>
          <p:spPr>
            <a:xfrm>
              <a:off x="1326608" y="1548177"/>
              <a:ext cx="168256" cy="187166"/>
            </a:xfrm>
            <a:prstGeom prst="rect">
              <a:avLst/>
            </a:prstGeom>
          </p:spPr>
        </p:pic>
        <p:pic>
          <p:nvPicPr>
            <p:cNvPr id="31" name="object 31"/>
            <p:cNvPicPr/>
            <p:nvPr/>
          </p:nvPicPr>
          <p:blipFill>
            <a:blip r:embed="rId16"/>
            <a:stretch>
              <a:fillRect/>
            </a:stretch>
          </p:blipFill>
          <p:spPr>
            <a:xfrm>
              <a:off x="1514950" y="1548177"/>
              <a:ext cx="166911" cy="187166"/>
            </a:xfrm>
            <a:prstGeom prst="rect">
              <a:avLst/>
            </a:prstGeom>
          </p:spPr>
        </p:pic>
        <p:pic>
          <p:nvPicPr>
            <p:cNvPr id="32" name="object 32"/>
            <p:cNvPicPr/>
            <p:nvPr/>
          </p:nvPicPr>
          <p:blipFill>
            <a:blip r:embed="rId17"/>
            <a:stretch>
              <a:fillRect/>
            </a:stretch>
          </p:blipFill>
          <p:spPr>
            <a:xfrm>
              <a:off x="1703462" y="1548177"/>
              <a:ext cx="166911" cy="187166"/>
            </a:xfrm>
            <a:prstGeom prst="rect">
              <a:avLst/>
            </a:prstGeom>
          </p:spPr>
        </p:pic>
        <p:pic>
          <p:nvPicPr>
            <p:cNvPr id="33" name="object 33"/>
            <p:cNvPicPr/>
            <p:nvPr/>
          </p:nvPicPr>
          <p:blipFill>
            <a:blip r:embed="rId18"/>
            <a:stretch>
              <a:fillRect/>
            </a:stretch>
          </p:blipFill>
          <p:spPr>
            <a:xfrm>
              <a:off x="1895922" y="1548177"/>
              <a:ext cx="166911" cy="187166"/>
            </a:xfrm>
            <a:prstGeom prst="rect">
              <a:avLst/>
            </a:prstGeom>
          </p:spPr>
        </p:pic>
        <p:sp>
          <p:nvSpPr>
            <p:cNvPr id="34" name="object 34"/>
            <p:cNvSpPr/>
            <p:nvPr/>
          </p:nvSpPr>
          <p:spPr>
            <a:xfrm>
              <a:off x="2104509" y="1484980"/>
              <a:ext cx="47625" cy="246529"/>
            </a:xfrm>
            <a:custGeom>
              <a:avLst/>
              <a:gdLst/>
              <a:ahLst/>
              <a:cxnLst/>
              <a:rect l="l" t="t" r="r" b="b"/>
              <a:pathLst>
                <a:path w="53975" h="279400">
                  <a:moveTo>
                    <a:pt x="53441" y="76200"/>
                  </a:moveTo>
                  <a:lnTo>
                    <a:pt x="0" y="76200"/>
                  </a:lnTo>
                  <a:lnTo>
                    <a:pt x="0" y="279171"/>
                  </a:lnTo>
                  <a:lnTo>
                    <a:pt x="53441" y="279171"/>
                  </a:lnTo>
                  <a:lnTo>
                    <a:pt x="53441" y="76200"/>
                  </a:lnTo>
                  <a:close/>
                </a:path>
                <a:path w="53975" h="279400">
                  <a:moveTo>
                    <a:pt x="53441" y="0"/>
                  </a:moveTo>
                  <a:lnTo>
                    <a:pt x="0" y="0"/>
                  </a:lnTo>
                  <a:lnTo>
                    <a:pt x="0" y="48768"/>
                  </a:lnTo>
                  <a:lnTo>
                    <a:pt x="53441" y="48768"/>
                  </a:lnTo>
                  <a:lnTo>
                    <a:pt x="53441" y="0"/>
                  </a:lnTo>
                  <a:close/>
                </a:path>
              </a:pathLst>
            </a:custGeom>
            <a:solidFill>
              <a:srgbClr val="00FF00"/>
            </a:solidFill>
          </p:spPr>
          <p:txBody>
            <a:bodyPr wrap="square" lIns="0" tIns="0" rIns="0" bIns="0" rtlCol="0"/>
            <a:lstStyle/>
            <a:p>
              <a:endParaRPr/>
            </a:p>
          </p:txBody>
        </p:sp>
        <p:pic>
          <p:nvPicPr>
            <p:cNvPr id="35" name="object 35"/>
            <p:cNvPicPr/>
            <p:nvPr/>
          </p:nvPicPr>
          <p:blipFill>
            <a:blip r:embed="rId19"/>
            <a:stretch>
              <a:fillRect/>
            </a:stretch>
          </p:blipFill>
          <p:spPr>
            <a:xfrm>
              <a:off x="2200078" y="1548177"/>
              <a:ext cx="162877" cy="183131"/>
            </a:xfrm>
            <a:prstGeom prst="rect">
              <a:avLst/>
            </a:prstGeom>
          </p:spPr>
        </p:pic>
        <p:sp>
          <p:nvSpPr>
            <p:cNvPr id="36" name="object 36"/>
            <p:cNvSpPr/>
            <p:nvPr/>
          </p:nvSpPr>
          <p:spPr>
            <a:xfrm>
              <a:off x="2400692" y="1548176"/>
              <a:ext cx="175372" cy="256054"/>
            </a:xfrm>
            <a:custGeom>
              <a:avLst/>
              <a:gdLst/>
              <a:ahLst/>
              <a:cxnLst/>
              <a:rect l="l" t="t" r="r" b="b"/>
              <a:pathLst>
                <a:path w="198755" h="290194">
                  <a:moveTo>
                    <a:pt x="83820" y="207549"/>
                  </a:moveTo>
                  <a:lnTo>
                    <a:pt x="31742" y="188221"/>
                  </a:lnTo>
                  <a:lnTo>
                    <a:pt x="4572" y="142875"/>
                  </a:lnTo>
                  <a:lnTo>
                    <a:pt x="0" y="105346"/>
                  </a:lnTo>
                  <a:lnTo>
                    <a:pt x="1452" y="81574"/>
                  </a:lnTo>
                  <a:lnTo>
                    <a:pt x="13501" y="42673"/>
                  </a:lnTo>
                  <a:lnTo>
                    <a:pt x="52006" y="6869"/>
                  </a:lnTo>
                  <a:lnTo>
                    <a:pt x="85344" y="0"/>
                  </a:lnTo>
                  <a:lnTo>
                    <a:pt x="103734" y="2025"/>
                  </a:lnTo>
                  <a:lnTo>
                    <a:pt x="120098" y="8203"/>
                  </a:lnTo>
                  <a:lnTo>
                    <a:pt x="134729" y="18685"/>
                  </a:lnTo>
                  <a:lnTo>
                    <a:pt x="147923" y="33623"/>
                  </a:lnTo>
                  <a:lnTo>
                    <a:pt x="198215" y="33623"/>
                  </a:lnTo>
                  <a:lnTo>
                    <a:pt x="198215" y="41243"/>
                  </a:lnTo>
                  <a:lnTo>
                    <a:pt x="99155" y="41243"/>
                  </a:lnTo>
                  <a:lnTo>
                    <a:pt x="90241" y="42124"/>
                  </a:lnTo>
                  <a:lnTo>
                    <a:pt x="58102" y="74783"/>
                  </a:lnTo>
                  <a:lnTo>
                    <a:pt x="54864" y="102298"/>
                  </a:lnTo>
                  <a:lnTo>
                    <a:pt x="55697" y="117181"/>
                  </a:lnTo>
                  <a:lnTo>
                    <a:pt x="74201" y="155781"/>
                  </a:lnTo>
                  <a:lnTo>
                    <a:pt x="198215" y="164782"/>
                  </a:lnTo>
                  <a:lnTo>
                    <a:pt x="198215" y="175545"/>
                  </a:lnTo>
                  <a:lnTo>
                    <a:pt x="144875" y="175545"/>
                  </a:lnTo>
                  <a:lnTo>
                    <a:pt x="131705" y="189547"/>
                  </a:lnTo>
                  <a:lnTo>
                    <a:pt x="117240" y="199548"/>
                  </a:lnTo>
                  <a:lnTo>
                    <a:pt x="101329" y="205549"/>
                  </a:lnTo>
                  <a:lnTo>
                    <a:pt x="83820" y="207549"/>
                  </a:lnTo>
                  <a:close/>
                </a:path>
                <a:path w="198755" h="290194">
                  <a:moveTo>
                    <a:pt x="198215" y="33623"/>
                  </a:moveTo>
                  <a:lnTo>
                    <a:pt x="147923" y="33623"/>
                  </a:lnTo>
                  <a:lnTo>
                    <a:pt x="147923" y="4572"/>
                  </a:lnTo>
                  <a:lnTo>
                    <a:pt x="198215" y="4572"/>
                  </a:lnTo>
                  <a:lnTo>
                    <a:pt x="198215" y="33623"/>
                  </a:lnTo>
                  <a:close/>
                </a:path>
                <a:path w="198755" h="290194">
                  <a:moveTo>
                    <a:pt x="198215" y="164782"/>
                  </a:moveTo>
                  <a:lnTo>
                    <a:pt x="99155" y="164782"/>
                  </a:lnTo>
                  <a:lnTo>
                    <a:pt x="108013" y="163687"/>
                  </a:lnTo>
                  <a:lnTo>
                    <a:pt x="116300" y="160591"/>
                  </a:lnTo>
                  <a:lnTo>
                    <a:pt x="141446" y="130111"/>
                  </a:lnTo>
                  <a:lnTo>
                    <a:pt x="144790" y="102298"/>
                  </a:lnTo>
                  <a:lnTo>
                    <a:pt x="144041" y="88884"/>
                  </a:lnTo>
                  <a:lnTo>
                    <a:pt x="125515" y="49601"/>
                  </a:lnTo>
                  <a:lnTo>
                    <a:pt x="99155" y="41243"/>
                  </a:lnTo>
                  <a:lnTo>
                    <a:pt x="198215" y="41243"/>
                  </a:lnTo>
                  <a:lnTo>
                    <a:pt x="198215" y="164782"/>
                  </a:lnTo>
                  <a:close/>
                </a:path>
                <a:path w="198755" h="290194">
                  <a:moveTo>
                    <a:pt x="188692" y="248697"/>
                  </a:moveTo>
                  <a:lnTo>
                    <a:pt x="99155" y="248697"/>
                  </a:lnTo>
                  <a:lnTo>
                    <a:pt x="109513" y="248388"/>
                  </a:lnTo>
                  <a:lnTo>
                    <a:pt x="118014" y="247364"/>
                  </a:lnTo>
                  <a:lnTo>
                    <a:pt x="144875" y="216693"/>
                  </a:lnTo>
                  <a:lnTo>
                    <a:pt x="144875" y="175545"/>
                  </a:lnTo>
                  <a:lnTo>
                    <a:pt x="198215" y="175545"/>
                  </a:lnTo>
                  <a:lnTo>
                    <a:pt x="196881" y="218217"/>
                  </a:lnTo>
                  <a:lnTo>
                    <a:pt x="192119" y="241077"/>
                  </a:lnTo>
                  <a:lnTo>
                    <a:pt x="188692" y="248697"/>
                  </a:lnTo>
                  <a:close/>
                </a:path>
                <a:path w="198755" h="290194">
                  <a:moveTo>
                    <a:pt x="102203" y="289941"/>
                  </a:moveTo>
                  <a:lnTo>
                    <a:pt x="57542" y="285369"/>
                  </a:lnTo>
                  <a:lnTo>
                    <a:pt x="19192" y="262803"/>
                  </a:lnTo>
                  <a:lnTo>
                    <a:pt x="7620" y="227361"/>
                  </a:lnTo>
                  <a:lnTo>
                    <a:pt x="7620" y="221265"/>
                  </a:lnTo>
                  <a:lnTo>
                    <a:pt x="68580" y="228885"/>
                  </a:lnTo>
                  <a:lnTo>
                    <a:pt x="71628" y="241077"/>
                  </a:lnTo>
                  <a:lnTo>
                    <a:pt x="76200" y="242601"/>
                  </a:lnTo>
                  <a:lnTo>
                    <a:pt x="80772" y="247173"/>
                  </a:lnTo>
                  <a:lnTo>
                    <a:pt x="88392" y="248697"/>
                  </a:lnTo>
                  <a:lnTo>
                    <a:pt x="188692" y="248697"/>
                  </a:lnTo>
                  <a:lnTo>
                    <a:pt x="184880" y="255984"/>
                  </a:lnTo>
                  <a:lnTo>
                    <a:pt x="154995" y="281035"/>
                  </a:lnTo>
                  <a:lnTo>
                    <a:pt x="115323" y="289631"/>
                  </a:lnTo>
                  <a:lnTo>
                    <a:pt x="102203" y="289941"/>
                  </a:lnTo>
                  <a:close/>
                </a:path>
              </a:pathLst>
            </a:custGeom>
            <a:solidFill>
              <a:srgbClr val="00FF00"/>
            </a:solidFill>
          </p:spPr>
          <p:txBody>
            <a:bodyPr wrap="square" lIns="0" tIns="0" rIns="0" bIns="0" rtlCol="0"/>
            <a:lstStyle/>
            <a:p>
              <a:endParaRPr/>
            </a:p>
          </p:txBody>
        </p:sp>
        <p:pic>
          <p:nvPicPr>
            <p:cNvPr id="37" name="object 37"/>
            <p:cNvPicPr/>
            <p:nvPr/>
          </p:nvPicPr>
          <p:blipFill>
            <a:blip r:embed="rId20"/>
            <a:stretch>
              <a:fillRect/>
            </a:stretch>
          </p:blipFill>
          <p:spPr>
            <a:xfrm>
              <a:off x="2703503" y="1548177"/>
              <a:ext cx="184392" cy="187166"/>
            </a:xfrm>
            <a:prstGeom prst="rect">
              <a:avLst/>
            </a:prstGeom>
          </p:spPr>
        </p:pic>
        <p:sp>
          <p:nvSpPr>
            <p:cNvPr id="38" name="object 38"/>
            <p:cNvSpPr/>
            <p:nvPr/>
          </p:nvSpPr>
          <p:spPr>
            <a:xfrm>
              <a:off x="2904031" y="1480857"/>
              <a:ext cx="121584" cy="250451"/>
            </a:xfrm>
            <a:custGeom>
              <a:avLst/>
              <a:gdLst/>
              <a:ahLst/>
              <a:cxnLst/>
              <a:rect l="l" t="t" r="r" b="b"/>
              <a:pathLst>
                <a:path w="137795" h="283844">
                  <a:moveTo>
                    <a:pt x="83915" y="283844"/>
                  </a:moveTo>
                  <a:lnTo>
                    <a:pt x="29051" y="283844"/>
                  </a:lnTo>
                  <a:lnTo>
                    <a:pt x="29051" y="123634"/>
                  </a:lnTo>
                  <a:lnTo>
                    <a:pt x="0" y="123634"/>
                  </a:lnTo>
                  <a:lnTo>
                    <a:pt x="0" y="80867"/>
                  </a:lnTo>
                  <a:lnTo>
                    <a:pt x="29051" y="80867"/>
                  </a:lnTo>
                  <a:lnTo>
                    <a:pt x="29051" y="65627"/>
                  </a:lnTo>
                  <a:lnTo>
                    <a:pt x="35147" y="27527"/>
                  </a:lnTo>
                  <a:lnTo>
                    <a:pt x="72104" y="1535"/>
                  </a:lnTo>
                  <a:lnTo>
                    <a:pt x="91535" y="0"/>
                  </a:lnTo>
                  <a:lnTo>
                    <a:pt x="102980" y="311"/>
                  </a:lnTo>
                  <a:lnTo>
                    <a:pt x="114442" y="1345"/>
                  </a:lnTo>
                  <a:lnTo>
                    <a:pt x="125905" y="3254"/>
                  </a:lnTo>
                  <a:lnTo>
                    <a:pt x="137350" y="6191"/>
                  </a:lnTo>
                  <a:lnTo>
                    <a:pt x="129730" y="44291"/>
                  </a:lnTo>
                  <a:lnTo>
                    <a:pt x="122110" y="41243"/>
                  </a:lnTo>
                  <a:lnTo>
                    <a:pt x="97631" y="41243"/>
                  </a:lnTo>
                  <a:lnTo>
                    <a:pt x="91535" y="42767"/>
                  </a:lnTo>
                  <a:lnTo>
                    <a:pt x="85439" y="48863"/>
                  </a:lnTo>
                  <a:lnTo>
                    <a:pt x="83915" y="56483"/>
                  </a:lnTo>
                  <a:lnTo>
                    <a:pt x="83915" y="80867"/>
                  </a:lnTo>
                  <a:lnTo>
                    <a:pt x="123634" y="80867"/>
                  </a:lnTo>
                  <a:lnTo>
                    <a:pt x="123634" y="123634"/>
                  </a:lnTo>
                  <a:lnTo>
                    <a:pt x="83915" y="123634"/>
                  </a:lnTo>
                  <a:lnTo>
                    <a:pt x="83915" y="283844"/>
                  </a:lnTo>
                  <a:close/>
                </a:path>
              </a:pathLst>
            </a:custGeom>
            <a:solidFill>
              <a:srgbClr val="00FF00"/>
            </a:solidFill>
          </p:spPr>
          <p:txBody>
            <a:bodyPr wrap="square" lIns="0" tIns="0" rIns="0" bIns="0" rtlCol="0"/>
            <a:lstStyle/>
            <a:p>
              <a:endParaRPr/>
            </a:p>
          </p:txBody>
        </p:sp>
        <p:pic>
          <p:nvPicPr>
            <p:cNvPr id="39" name="object 39"/>
            <p:cNvPicPr/>
            <p:nvPr/>
          </p:nvPicPr>
          <p:blipFill>
            <a:blip r:embed="rId21"/>
            <a:stretch>
              <a:fillRect/>
            </a:stretch>
          </p:blipFill>
          <p:spPr>
            <a:xfrm>
              <a:off x="3119353" y="1548177"/>
              <a:ext cx="168172" cy="187166"/>
            </a:xfrm>
            <a:prstGeom prst="rect">
              <a:avLst/>
            </a:prstGeom>
          </p:spPr>
        </p:pic>
        <p:pic>
          <p:nvPicPr>
            <p:cNvPr id="40" name="object 40"/>
            <p:cNvPicPr/>
            <p:nvPr/>
          </p:nvPicPr>
          <p:blipFill>
            <a:blip r:embed="rId22"/>
            <a:stretch>
              <a:fillRect/>
            </a:stretch>
          </p:blipFill>
          <p:spPr>
            <a:xfrm>
              <a:off x="3317192" y="1548177"/>
              <a:ext cx="184285" cy="187166"/>
            </a:xfrm>
            <a:prstGeom prst="rect">
              <a:avLst/>
            </a:prstGeom>
          </p:spPr>
        </p:pic>
        <p:sp>
          <p:nvSpPr>
            <p:cNvPr id="41" name="object 41"/>
            <p:cNvSpPr/>
            <p:nvPr/>
          </p:nvSpPr>
          <p:spPr>
            <a:xfrm>
              <a:off x="3537472" y="1483209"/>
              <a:ext cx="747993" cy="252693"/>
            </a:xfrm>
            <a:custGeom>
              <a:avLst/>
              <a:gdLst/>
              <a:ahLst/>
              <a:cxnLst/>
              <a:rect l="l" t="t" r="r" b="b"/>
              <a:pathLst>
                <a:path w="847725" h="286385">
                  <a:moveTo>
                    <a:pt x="54851" y="0"/>
                  </a:moveTo>
                  <a:lnTo>
                    <a:pt x="0" y="0"/>
                  </a:lnTo>
                  <a:lnTo>
                    <a:pt x="0" y="281952"/>
                  </a:lnTo>
                  <a:lnTo>
                    <a:pt x="54851" y="281952"/>
                  </a:lnTo>
                  <a:lnTo>
                    <a:pt x="54851" y="0"/>
                  </a:lnTo>
                  <a:close/>
                </a:path>
                <a:path w="847725" h="286385">
                  <a:moveTo>
                    <a:pt x="163830" y="78206"/>
                  </a:moveTo>
                  <a:lnTo>
                    <a:pt x="110388" y="78206"/>
                  </a:lnTo>
                  <a:lnTo>
                    <a:pt x="110388" y="281178"/>
                  </a:lnTo>
                  <a:lnTo>
                    <a:pt x="163830" y="281178"/>
                  </a:lnTo>
                  <a:lnTo>
                    <a:pt x="163830" y="78206"/>
                  </a:lnTo>
                  <a:close/>
                </a:path>
                <a:path w="847725" h="286385">
                  <a:moveTo>
                    <a:pt x="163830" y="2006"/>
                  </a:moveTo>
                  <a:lnTo>
                    <a:pt x="110388" y="2006"/>
                  </a:lnTo>
                  <a:lnTo>
                    <a:pt x="110388" y="50774"/>
                  </a:lnTo>
                  <a:lnTo>
                    <a:pt x="163830" y="50774"/>
                  </a:lnTo>
                  <a:lnTo>
                    <a:pt x="163830" y="2006"/>
                  </a:lnTo>
                  <a:close/>
                </a:path>
                <a:path w="847725" h="286385">
                  <a:moveTo>
                    <a:pt x="404710" y="2006"/>
                  </a:moveTo>
                  <a:lnTo>
                    <a:pt x="351269" y="2006"/>
                  </a:lnTo>
                  <a:lnTo>
                    <a:pt x="351269" y="102679"/>
                  </a:lnTo>
                  <a:lnTo>
                    <a:pt x="351269" y="180505"/>
                  </a:lnTo>
                  <a:lnTo>
                    <a:pt x="344843" y="218871"/>
                  </a:lnTo>
                  <a:lnTo>
                    <a:pt x="307073" y="242989"/>
                  </a:lnTo>
                  <a:lnTo>
                    <a:pt x="296214" y="241820"/>
                  </a:lnTo>
                  <a:lnTo>
                    <a:pt x="267284" y="214299"/>
                  </a:lnTo>
                  <a:lnTo>
                    <a:pt x="262788" y="175933"/>
                  </a:lnTo>
                  <a:lnTo>
                    <a:pt x="263410" y="161874"/>
                  </a:lnTo>
                  <a:lnTo>
                    <a:pt x="282181" y="123240"/>
                  </a:lnTo>
                  <a:lnTo>
                    <a:pt x="307073" y="114884"/>
                  </a:lnTo>
                  <a:lnTo>
                    <a:pt x="316788" y="115760"/>
                  </a:lnTo>
                  <a:lnTo>
                    <a:pt x="348602" y="150698"/>
                  </a:lnTo>
                  <a:lnTo>
                    <a:pt x="351269" y="180505"/>
                  </a:lnTo>
                  <a:lnTo>
                    <a:pt x="351269" y="102679"/>
                  </a:lnTo>
                  <a:lnTo>
                    <a:pt x="338366" y="89789"/>
                  </a:lnTo>
                  <a:lnTo>
                    <a:pt x="324599" y="80733"/>
                  </a:lnTo>
                  <a:lnTo>
                    <a:pt x="309702" y="75387"/>
                  </a:lnTo>
                  <a:lnTo>
                    <a:pt x="293357" y="73634"/>
                  </a:lnTo>
                  <a:lnTo>
                    <a:pt x="275640" y="75361"/>
                  </a:lnTo>
                  <a:lnTo>
                    <a:pt x="232308" y="101155"/>
                  </a:lnTo>
                  <a:lnTo>
                    <a:pt x="209372" y="155206"/>
                  </a:lnTo>
                  <a:lnTo>
                    <a:pt x="207924" y="178981"/>
                  </a:lnTo>
                  <a:lnTo>
                    <a:pt x="209372" y="202717"/>
                  </a:lnTo>
                  <a:lnTo>
                    <a:pt x="221424" y="242239"/>
                  </a:lnTo>
                  <a:lnTo>
                    <a:pt x="259753" y="278892"/>
                  </a:lnTo>
                  <a:lnTo>
                    <a:pt x="291833" y="285762"/>
                  </a:lnTo>
                  <a:lnTo>
                    <a:pt x="300748" y="285203"/>
                  </a:lnTo>
                  <a:lnTo>
                    <a:pt x="341934" y="266890"/>
                  </a:lnTo>
                  <a:lnTo>
                    <a:pt x="355841" y="252222"/>
                  </a:lnTo>
                  <a:lnTo>
                    <a:pt x="355841" y="281178"/>
                  </a:lnTo>
                  <a:lnTo>
                    <a:pt x="404710" y="281178"/>
                  </a:lnTo>
                  <a:lnTo>
                    <a:pt x="404710" y="252222"/>
                  </a:lnTo>
                  <a:lnTo>
                    <a:pt x="404710" y="242989"/>
                  </a:lnTo>
                  <a:lnTo>
                    <a:pt x="404710" y="114884"/>
                  </a:lnTo>
                  <a:lnTo>
                    <a:pt x="404710" y="102679"/>
                  </a:lnTo>
                  <a:lnTo>
                    <a:pt x="404710" y="2006"/>
                  </a:lnTo>
                  <a:close/>
                </a:path>
                <a:path w="847725" h="286385">
                  <a:moveTo>
                    <a:pt x="847140" y="78206"/>
                  </a:moveTo>
                  <a:lnTo>
                    <a:pt x="793711" y="78206"/>
                  </a:lnTo>
                  <a:lnTo>
                    <a:pt x="755611" y="210985"/>
                  </a:lnTo>
                  <a:lnTo>
                    <a:pt x="721982" y="78206"/>
                  </a:lnTo>
                  <a:lnTo>
                    <a:pt x="670166" y="78206"/>
                  </a:lnTo>
                  <a:lnTo>
                    <a:pt x="635114" y="210985"/>
                  </a:lnTo>
                  <a:lnTo>
                    <a:pt x="596925" y="78206"/>
                  </a:lnTo>
                  <a:lnTo>
                    <a:pt x="545109" y="78206"/>
                  </a:lnTo>
                  <a:lnTo>
                    <a:pt x="609117" y="281178"/>
                  </a:lnTo>
                  <a:lnTo>
                    <a:pt x="661022" y="281178"/>
                  </a:lnTo>
                  <a:lnTo>
                    <a:pt x="696074" y="151447"/>
                  </a:lnTo>
                  <a:lnTo>
                    <a:pt x="729602" y="281178"/>
                  </a:lnTo>
                  <a:lnTo>
                    <a:pt x="781519" y="281178"/>
                  </a:lnTo>
                  <a:lnTo>
                    <a:pt x="847140" y="78206"/>
                  </a:lnTo>
                  <a:close/>
                </a:path>
              </a:pathLst>
            </a:custGeom>
            <a:solidFill>
              <a:srgbClr val="00FF00"/>
            </a:solidFill>
          </p:spPr>
          <p:txBody>
            <a:bodyPr wrap="square" lIns="0" tIns="0" rIns="0" bIns="0" rtlCol="0"/>
            <a:lstStyle/>
            <a:p>
              <a:endParaRPr/>
            </a:p>
          </p:txBody>
        </p:sp>
        <p:pic>
          <p:nvPicPr>
            <p:cNvPr id="42" name="object 42"/>
            <p:cNvPicPr/>
            <p:nvPr/>
          </p:nvPicPr>
          <p:blipFill>
            <a:blip r:embed="rId23"/>
            <a:stretch>
              <a:fillRect/>
            </a:stretch>
          </p:blipFill>
          <p:spPr>
            <a:xfrm>
              <a:off x="4297062" y="1548177"/>
              <a:ext cx="168172" cy="187166"/>
            </a:xfrm>
            <a:prstGeom prst="rect">
              <a:avLst/>
            </a:prstGeom>
          </p:spPr>
        </p:pic>
        <p:pic>
          <p:nvPicPr>
            <p:cNvPr id="43" name="object 43"/>
            <p:cNvPicPr/>
            <p:nvPr/>
          </p:nvPicPr>
          <p:blipFill>
            <a:blip r:embed="rId24"/>
            <a:stretch>
              <a:fillRect/>
            </a:stretch>
          </p:blipFill>
          <p:spPr>
            <a:xfrm>
              <a:off x="4485491" y="1548177"/>
              <a:ext cx="166911" cy="187166"/>
            </a:xfrm>
            <a:prstGeom prst="rect">
              <a:avLst/>
            </a:prstGeom>
          </p:spPr>
        </p:pic>
        <p:sp>
          <p:nvSpPr>
            <p:cNvPr id="44" name="object 44"/>
            <p:cNvSpPr/>
            <p:nvPr/>
          </p:nvSpPr>
          <p:spPr>
            <a:xfrm>
              <a:off x="4673917" y="1489009"/>
              <a:ext cx="105335" cy="246529"/>
            </a:xfrm>
            <a:custGeom>
              <a:avLst/>
              <a:gdLst/>
              <a:ahLst/>
              <a:cxnLst/>
              <a:rect l="l" t="t" r="r" b="b"/>
              <a:pathLst>
                <a:path w="119379" h="279400">
                  <a:moveTo>
                    <a:pt x="77723" y="279177"/>
                  </a:moveTo>
                  <a:lnTo>
                    <a:pt x="33527" y="262413"/>
                  </a:lnTo>
                  <a:lnTo>
                    <a:pt x="24383" y="202882"/>
                  </a:lnTo>
                  <a:lnTo>
                    <a:pt x="24383" y="114395"/>
                  </a:lnTo>
                  <a:lnTo>
                    <a:pt x="0" y="114395"/>
                  </a:lnTo>
                  <a:lnTo>
                    <a:pt x="0" y="71627"/>
                  </a:lnTo>
                  <a:lnTo>
                    <a:pt x="24383" y="71627"/>
                  </a:lnTo>
                  <a:lnTo>
                    <a:pt x="24383" y="32003"/>
                  </a:lnTo>
                  <a:lnTo>
                    <a:pt x="77723" y="0"/>
                  </a:lnTo>
                  <a:lnTo>
                    <a:pt x="77723" y="71627"/>
                  </a:lnTo>
                  <a:lnTo>
                    <a:pt x="114395" y="71627"/>
                  </a:lnTo>
                  <a:lnTo>
                    <a:pt x="114395" y="114395"/>
                  </a:lnTo>
                  <a:lnTo>
                    <a:pt x="77723" y="114395"/>
                  </a:lnTo>
                  <a:lnTo>
                    <a:pt x="77723" y="196786"/>
                  </a:lnTo>
                  <a:lnTo>
                    <a:pt x="90011" y="234886"/>
                  </a:lnTo>
                  <a:lnTo>
                    <a:pt x="97631" y="234886"/>
                  </a:lnTo>
                  <a:lnTo>
                    <a:pt x="105251" y="233362"/>
                  </a:lnTo>
                  <a:lnTo>
                    <a:pt x="114395" y="230314"/>
                  </a:lnTo>
                  <a:lnTo>
                    <a:pt x="118967" y="271557"/>
                  </a:lnTo>
                  <a:lnTo>
                    <a:pt x="109536" y="274677"/>
                  </a:lnTo>
                  <a:lnTo>
                    <a:pt x="99524" y="277082"/>
                  </a:lnTo>
                  <a:lnTo>
                    <a:pt x="88923" y="278630"/>
                  </a:lnTo>
                  <a:lnTo>
                    <a:pt x="77723" y="279177"/>
                  </a:lnTo>
                  <a:close/>
                </a:path>
              </a:pathLst>
            </a:custGeom>
            <a:solidFill>
              <a:srgbClr val="00FF00"/>
            </a:solidFill>
          </p:spPr>
          <p:txBody>
            <a:bodyPr wrap="square" lIns="0" tIns="0" rIns="0" bIns="0" rtlCol="0"/>
            <a:lstStyle/>
            <a:p>
              <a:endParaRPr/>
            </a:p>
          </p:txBody>
        </p:sp>
        <p:pic>
          <p:nvPicPr>
            <p:cNvPr id="45" name="object 45"/>
            <p:cNvPicPr/>
            <p:nvPr/>
          </p:nvPicPr>
          <p:blipFill>
            <a:blip r:embed="rId25"/>
            <a:stretch>
              <a:fillRect/>
            </a:stretch>
          </p:blipFill>
          <p:spPr>
            <a:xfrm>
              <a:off x="4795023" y="1548177"/>
              <a:ext cx="166827" cy="187166"/>
            </a:xfrm>
            <a:prstGeom prst="rect">
              <a:avLst/>
            </a:prstGeom>
          </p:spPr>
        </p:pic>
        <p:pic>
          <p:nvPicPr>
            <p:cNvPr id="46" name="object 46"/>
            <p:cNvPicPr/>
            <p:nvPr/>
          </p:nvPicPr>
          <p:blipFill>
            <a:blip r:embed="rId26"/>
            <a:stretch>
              <a:fillRect/>
            </a:stretch>
          </p:blipFill>
          <p:spPr>
            <a:xfrm>
              <a:off x="4984796" y="1548177"/>
              <a:ext cx="166911" cy="187166"/>
            </a:xfrm>
            <a:prstGeom prst="rect">
              <a:avLst/>
            </a:prstGeom>
          </p:spPr>
        </p:pic>
        <p:pic>
          <p:nvPicPr>
            <p:cNvPr id="47" name="object 47"/>
            <p:cNvPicPr/>
            <p:nvPr/>
          </p:nvPicPr>
          <p:blipFill>
            <a:blip r:embed="rId27"/>
            <a:stretch>
              <a:fillRect/>
            </a:stretch>
          </p:blipFill>
          <p:spPr>
            <a:xfrm>
              <a:off x="750643" y="1957470"/>
              <a:ext cx="203081" cy="219439"/>
            </a:xfrm>
            <a:prstGeom prst="rect">
              <a:avLst/>
            </a:prstGeom>
          </p:spPr>
        </p:pic>
        <p:pic>
          <p:nvPicPr>
            <p:cNvPr id="48" name="object 48"/>
            <p:cNvPicPr/>
            <p:nvPr/>
          </p:nvPicPr>
          <p:blipFill>
            <a:blip r:embed="rId28"/>
            <a:stretch>
              <a:fillRect/>
            </a:stretch>
          </p:blipFill>
          <p:spPr>
            <a:xfrm>
              <a:off x="987490" y="2015378"/>
              <a:ext cx="125225" cy="157498"/>
            </a:xfrm>
            <a:prstGeom prst="rect">
              <a:avLst/>
            </a:prstGeom>
          </p:spPr>
        </p:pic>
        <p:sp>
          <p:nvSpPr>
            <p:cNvPr id="49" name="object 49"/>
            <p:cNvSpPr/>
            <p:nvPr/>
          </p:nvSpPr>
          <p:spPr>
            <a:xfrm>
              <a:off x="1141206" y="2082948"/>
              <a:ext cx="80682" cy="26894"/>
            </a:xfrm>
            <a:custGeom>
              <a:avLst/>
              <a:gdLst/>
              <a:ahLst/>
              <a:cxnLst/>
              <a:rect l="l" t="t" r="r" b="b"/>
              <a:pathLst>
                <a:path w="91440" h="30480">
                  <a:moveTo>
                    <a:pt x="91440" y="30479"/>
                  </a:moveTo>
                  <a:lnTo>
                    <a:pt x="0" y="30479"/>
                  </a:lnTo>
                  <a:lnTo>
                    <a:pt x="0" y="0"/>
                  </a:lnTo>
                  <a:lnTo>
                    <a:pt x="91440" y="0"/>
                  </a:lnTo>
                  <a:lnTo>
                    <a:pt x="91440" y="30479"/>
                  </a:lnTo>
                  <a:close/>
                </a:path>
              </a:pathLst>
            </a:custGeom>
            <a:solidFill>
              <a:srgbClr val="000000"/>
            </a:solidFill>
          </p:spPr>
          <p:txBody>
            <a:bodyPr wrap="square" lIns="0" tIns="0" rIns="0" bIns="0" rtlCol="0"/>
            <a:lstStyle/>
            <a:p>
              <a:endParaRPr/>
            </a:p>
          </p:txBody>
        </p:sp>
        <p:pic>
          <p:nvPicPr>
            <p:cNvPr id="50" name="object 50"/>
            <p:cNvPicPr/>
            <p:nvPr/>
          </p:nvPicPr>
          <p:blipFill>
            <a:blip r:embed="rId29"/>
            <a:stretch>
              <a:fillRect/>
            </a:stretch>
          </p:blipFill>
          <p:spPr>
            <a:xfrm>
              <a:off x="1240463" y="2015377"/>
              <a:ext cx="127915" cy="161532"/>
            </a:xfrm>
            <a:prstGeom prst="rect">
              <a:avLst/>
            </a:prstGeom>
          </p:spPr>
        </p:pic>
        <p:sp>
          <p:nvSpPr>
            <p:cNvPr id="51" name="object 51"/>
            <p:cNvSpPr/>
            <p:nvPr/>
          </p:nvSpPr>
          <p:spPr>
            <a:xfrm>
              <a:off x="1399301" y="1961510"/>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52" name="object 52"/>
            <p:cNvPicPr/>
            <p:nvPr/>
          </p:nvPicPr>
          <p:blipFill>
            <a:blip r:embed="rId30"/>
            <a:stretch>
              <a:fillRect/>
            </a:stretch>
          </p:blipFill>
          <p:spPr>
            <a:xfrm>
              <a:off x="1450405" y="1965624"/>
              <a:ext cx="228851" cy="211286"/>
            </a:xfrm>
            <a:prstGeom prst="rect">
              <a:avLst/>
            </a:prstGeom>
          </p:spPr>
        </p:pic>
        <p:pic>
          <p:nvPicPr>
            <p:cNvPr id="53" name="object 53"/>
            <p:cNvPicPr/>
            <p:nvPr/>
          </p:nvPicPr>
          <p:blipFill>
            <a:blip r:embed="rId31"/>
            <a:stretch>
              <a:fillRect/>
            </a:stretch>
          </p:blipFill>
          <p:spPr>
            <a:xfrm>
              <a:off x="1860961" y="2015377"/>
              <a:ext cx="1003991" cy="216749"/>
            </a:xfrm>
            <a:prstGeom prst="rect">
              <a:avLst/>
            </a:prstGeom>
          </p:spPr>
        </p:pic>
        <p:sp>
          <p:nvSpPr>
            <p:cNvPr id="54" name="object 54"/>
            <p:cNvSpPr/>
            <p:nvPr/>
          </p:nvSpPr>
          <p:spPr>
            <a:xfrm>
              <a:off x="2897303" y="1961510"/>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55" name="object 55"/>
            <p:cNvPicPr/>
            <p:nvPr/>
          </p:nvPicPr>
          <p:blipFill>
            <a:blip r:embed="rId32"/>
            <a:stretch>
              <a:fillRect/>
            </a:stretch>
          </p:blipFill>
          <p:spPr>
            <a:xfrm>
              <a:off x="2960594" y="2015378"/>
              <a:ext cx="125141" cy="157498"/>
            </a:xfrm>
            <a:prstGeom prst="rect">
              <a:avLst/>
            </a:prstGeom>
          </p:spPr>
        </p:pic>
        <p:pic>
          <p:nvPicPr>
            <p:cNvPr id="56" name="object 56"/>
            <p:cNvPicPr/>
            <p:nvPr/>
          </p:nvPicPr>
          <p:blipFill>
            <a:blip r:embed="rId33"/>
            <a:stretch>
              <a:fillRect/>
            </a:stretch>
          </p:blipFill>
          <p:spPr>
            <a:xfrm>
              <a:off x="3115319" y="2015378"/>
              <a:ext cx="135983" cy="219439"/>
            </a:xfrm>
            <a:prstGeom prst="rect">
              <a:avLst/>
            </a:prstGeom>
          </p:spPr>
        </p:pic>
        <p:pic>
          <p:nvPicPr>
            <p:cNvPr id="57" name="object 57"/>
            <p:cNvPicPr/>
            <p:nvPr/>
          </p:nvPicPr>
          <p:blipFill>
            <a:blip r:embed="rId34"/>
            <a:stretch>
              <a:fillRect/>
            </a:stretch>
          </p:blipFill>
          <p:spPr>
            <a:xfrm>
              <a:off x="3442419" y="2015378"/>
              <a:ext cx="207252" cy="157498"/>
            </a:xfrm>
            <a:prstGeom prst="rect">
              <a:avLst/>
            </a:prstGeom>
          </p:spPr>
        </p:pic>
        <p:pic>
          <p:nvPicPr>
            <p:cNvPr id="58" name="object 58"/>
            <p:cNvPicPr/>
            <p:nvPr/>
          </p:nvPicPr>
          <p:blipFill>
            <a:blip r:embed="rId35"/>
            <a:stretch>
              <a:fillRect/>
            </a:stretch>
          </p:blipFill>
          <p:spPr>
            <a:xfrm>
              <a:off x="3680599" y="2015378"/>
              <a:ext cx="141362" cy="161532"/>
            </a:xfrm>
            <a:prstGeom prst="rect">
              <a:avLst/>
            </a:prstGeom>
          </p:spPr>
        </p:pic>
        <p:pic>
          <p:nvPicPr>
            <p:cNvPr id="59" name="object 59"/>
            <p:cNvPicPr/>
            <p:nvPr/>
          </p:nvPicPr>
          <p:blipFill>
            <a:blip r:embed="rId36"/>
            <a:stretch>
              <a:fillRect/>
            </a:stretch>
          </p:blipFill>
          <p:spPr>
            <a:xfrm>
              <a:off x="3839443" y="1965539"/>
              <a:ext cx="75387" cy="210026"/>
            </a:xfrm>
            <a:prstGeom prst="rect">
              <a:avLst/>
            </a:prstGeom>
          </p:spPr>
        </p:pic>
        <p:pic>
          <p:nvPicPr>
            <p:cNvPr id="60" name="object 60"/>
            <p:cNvPicPr/>
            <p:nvPr/>
          </p:nvPicPr>
          <p:blipFill>
            <a:blip r:embed="rId37"/>
            <a:stretch>
              <a:fillRect/>
            </a:stretch>
          </p:blipFill>
          <p:spPr>
            <a:xfrm>
              <a:off x="4091155" y="2015378"/>
              <a:ext cx="143967" cy="161532"/>
            </a:xfrm>
            <a:prstGeom prst="rect">
              <a:avLst/>
            </a:prstGeom>
          </p:spPr>
        </p:pic>
        <p:pic>
          <p:nvPicPr>
            <p:cNvPr id="61" name="object 61"/>
            <p:cNvPicPr/>
            <p:nvPr/>
          </p:nvPicPr>
          <p:blipFill>
            <a:blip r:embed="rId38"/>
            <a:stretch>
              <a:fillRect/>
            </a:stretch>
          </p:blipFill>
          <p:spPr>
            <a:xfrm>
              <a:off x="3936345" y="1961505"/>
              <a:ext cx="125141" cy="211370"/>
            </a:xfrm>
            <a:prstGeom prst="rect">
              <a:avLst/>
            </a:prstGeom>
          </p:spPr>
        </p:pic>
        <p:pic>
          <p:nvPicPr>
            <p:cNvPr id="62" name="object 62"/>
            <p:cNvPicPr/>
            <p:nvPr/>
          </p:nvPicPr>
          <p:blipFill>
            <a:blip r:embed="rId39"/>
            <a:stretch>
              <a:fillRect/>
            </a:stretch>
          </p:blipFill>
          <p:spPr>
            <a:xfrm>
              <a:off x="4256637" y="1961505"/>
              <a:ext cx="133294" cy="215404"/>
            </a:xfrm>
            <a:prstGeom prst="rect">
              <a:avLst/>
            </a:prstGeom>
          </p:spPr>
        </p:pic>
        <p:pic>
          <p:nvPicPr>
            <p:cNvPr id="63" name="object 63"/>
            <p:cNvPicPr/>
            <p:nvPr/>
          </p:nvPicPr>
          <p:blipFill>
            <a:blip r:embed="rId40"/>
            <a:stretch>
              <a:fillRect/>
            </a:stretch>
          </p:blipFill>
          <p:spPr>
            <a:xfrm>
              <a:off x="4418170" y="2015377"/>
              <a:ext cx="127831" cy="161532"/>
            </a:xfrm>
            <a:prstGeom prst="rect">
              <a:avLst/>
            </a:prstGeom>
          </p:spPr>
        </p:pic>
        <p:pic>
          <p:nvPicPr>
            <p:cNvPr id="64" name="object 64"/>
            <p:cNvPicPr/>
            <p:nvPr/>
          </p:nvPicPr>
          <p:blipFill>
            <a:blip r:embed="rId41"/>
            <a:stretch>
              <a:fillRect/>
            </a:stretch>
          </p:blipFill>
          <p:spPr>
            <a:xfrm>
              <a:off x="4718292" y="2015377"/>
              <a:ext cx="141362" cy="161532"/>
            </a:xfrm>
            <a:prstGeom prst="rect">
              <a:avLst/>
            </a:prstGeom>
          </p:spPr>
        </p:pic>
        <p:pic>
          <p:nvPicPr>
            <p:cNvPr id="65" name="object 65"/>
            <p:cNvPicPr/>
            <p:nvPr/>
          </p:nvPicPr>
          <p:blipFill>
            <a:blip r:embed="rId42"/>
            <a:stretch>
              <a:fillRect/>
            </a:stretch>
          </p:blipFill>
          <p:spPr>
            <a:xfrm>
              <a:off x="4891927" y="2015378"/>
              <a:ext cx="231457" cy="161532"/>
            </a:xfrm>
            <a:prstGeom prst="rect">
              <a:avLst/>
            </a:prstGeom>
          </p:spPr>
        </p:pic>
        <p:pic>
          <p:nvPicPr>
            <p:cNvPr id="66" name="object 66"/>
            <p:cNvPicPr/>
            <p:nvPr/>
          </p:nvPicPr>
          <p:blipFill>
            <a:blip r:embed="rId43"/>
            <a:stretch>
              <a:fillRect/>
            </a:stretch>
          </p:blipFill>
          <p:spPr>
            <a:xfrm>
              <a:off x="5305087" y="2019412"/>
              <a:ext cx="123881" cy="157498"/>
            </a:xfrm>
            <a:prstGeom prst="rect">
              <a:avLst/>
            </a:prstGeom>
          </p:spPr>
        </p:pic>
        <p:pic>
          <p:nvPicPr>
            <p:cNvPr id="67" name="object 67"/>
            <p:cNvPicPr/>
            <p:nvPr/>
          </p:nvPicPr>
          <p:blipFill>
            <a:blip r:embed="rId44"/>
            <a:stretch>
              <a:fillRect/>
            </a:stretch>
          </p:blipFill>
          <p:spPr>
            <a:xfrm>
              <a:off x="5609328" y="2015378"/>
              <a:ext cx="141278" cy="161532"/>
            </a:xfrm>
            <a:prstGeom prst="rect">
              <a:avLst/>
            </a:prstGeom>
          </p:spPr>
        </p:pic>
        <p:pic>
          <p:nvPicPr>
            <p:cNvPr id="68" name="object 68"/>
            <p:cNvPicPr/>
            <p:nvPr/>
          </p:nvPicPr>
          <p:blipFill>
            <a:blip r:embed="rId45"/>
            <a:stretch>
              <a:fillRect/>
            </a:stretch>
          </p:blipFill>
          <p:spPr>
            <a:xfrm>
              <a:off x="5459898" y="2015377"/>
              <a:ext cx="126486" cy="161532"/>
            </a:xfrm>
            <a:prstGeom prst="rect">
              <a:avLst/>
            </a:prstGeom>
          </p:spPr>
        </p:pic>
        <p:pic>
          <p:nvPicPr>
            <p:cNvPr id="69" name="object 69"/>
            <p:cNvPicPr/>
            <p:nvPr/>
          </p:nvPicPr>
          <p:blipFill>
            <a:blip r:embed="rId46"/>
            <a:stretch>
              <a:fillRect/>
            </a:stretch>
          </p:blipFill>
          <p:spPr>
            <a:xfrm>
              <a:off x="5773465" y="1961505"/>
              <a:ext cx="133294" cy="215404"/>
            </a:xfrm>
            <a:prstGeom prst="rect">
              <a:avLst/>
            </a:prstGeom>
          </p:spPr>
        </p:pic>
        <p:pic>
          <p:nvPicPr>
            <p:cNvPr id="70" name="object 70"/>
            <p:cNvPicPr/>
            <p:nvPr/>
          </p:nvPicPr>
          <p:blipFill>
            <a:blip r:embed="rId47"/>
            <a:stretch>
              <a:fillRect/>
            </a:stretch>
          </p:blipFill>
          <p:spPr>
            <a:xfrm>
              <a:off x="6080311" y="1965539"/>
              <a:ext cx="231541" cy="211370"/>
            </a:xfrm>
            <a:prstGeom prst="rect">
              <a:avLst/>
            </a:prstGeom>
          </p:spPr>
        </p:pic>
        <p:pic>
          <p:nvPicPr>
            <p:cNvPr id="71" name="object 71"/>
            <p:cNvPicPr/>
            <p:nvPr/>
          </p:nvPicPr>
          <p:blipFill>
            <a:blip r:embed="rId48"/>
            <a:stretch>
              <a:fillRect/>
            </a:stretch>
          </p:blipFill>
          <p:spPr>
            <a:xfrm>
              <a:off x="6490867" y="2015378"/>
              <a:ext cx="231457" cy="161532"/>
            </a:xfrm>
            <a:prstGeom prst="rect">
              <a:avLst/>
            </a:prstGeom>
          </p:spPr>
        </p:pic>
        <p:sp>
          <p:nvSpPr>
            <p:cNvPr id="72" name="object 72"/>
            <p:cNvSpPr/>
            <p:nvPr/>
          </p:nvSpPr>
          <p:spPr>
            <a:xfrm>
              <a:off x="6746612" y="2015377"/>
              <a:ext cx="601756" cy="161925"/>
            </a:xfrm>
            <a:custGeom>
              <a:avLst/>
              <a:gdLst/>
              <a:ahLst/>
              <a:cxnLst/>
              <a:rect l="l" t="t" r="r" b="b"/>
              <a:pathLst>
                <a:path w="681990" h="183514">
                  <a:moveTo>
                    <a:pt x="150964" y="118973"/>
                  </a:moveTo>
                  <a:lnTo>
                    <a:pt x="122008" y="114401"/>
                  </a:lnTo>
                  <a:lnTo>
                    <a:pt x="120294" y="125018"/>
                  </a:lnTo>
                  <a:lnTo>
                    <a:pt x="117436" y="134073"/>
                  </a:lnTo>
                  <a:lnTo>
                    <a:pt x="87249" y="157886"/>
                  </a:lnTo>
                  <a:lnTo>
                    <a:pt x="79248" y="158686"/>
                  </a:lnTo>
                  <a:lnTo>
                    <a:pt x="68402" y="157568"/>
                  </a:lnTo>
                  <a:lnTo>
                    <a:pt x="38188" y="132727"/>
                  </a:lnTo>
                  <a:lnTo>
                    <a:pt x="30480" y="91541"/>
                  </a:lnTo>
                  <a:lnTo>
                    <a:pt x="31330" y="75526"/>
                  </a:lnTo>
                  <a:lnTo>
                    <a:pt x="51625" y="34036"/>
                  </a:lnTo>
                  <a:lnTo>
                    <a:pt x="80772" y="24384"/>
                  </a:lnTo>
                  <a:lnTo>
                    <a:pt x="87630" y="24955"/>
                  </a:lnTo>
                  <a:lnTo>
                    <a:pt x="117894" y="51790"/>
                  </a:lnTo>
                  <a:lnTo>
                    <a:pt x="120484" y="59537"/>
                  </a:lnTo>
                  <a:lnTo>
                    <a:pt x="147916" y="56489"/>
                  </a:lnTo>
                  <a:lnTo>
                    <a:pt x="125056" y="15240"/>
                  </a:lnTo>
                  <a:lnTo>
                    <a:pt x="79248" y="0"/>
                  </a:lnTo>
                  <a:lnTo>
                    <a:pt x="68097" y="812"/>
                  </a:lnTo>
                  <a:lnTo>
                    <a:pt x="28638" y="16954"/>
                  </a:lnTo>
                  <a:lnTo>
                    <a:pt x="5143" y="53568"/>
                  </a:lnTo>
                  <a:lnTo>
                    <a:pt x="0" y="91541"/>
                  </a:lnTo>
                  <a:lnTo>
                    <a:pt x="1397" y="112750"/>
                  </a:lnTo>
                  <a:lnTo>
                    <a:pt x="21336" y="158686"/>
                  </a:lnTo>
                  <a:lnTo>
                    <a:pt x="62052" y="181622"/>
                  </a:lnTo>
                  <a:lnTo>
                    <a:pt x="79248" y="183070"/>
                  </a:lnTo>
                  <a:lnTo>
                    <a:pt x="92684" y="181952"/>
                  </a:lnTo>
                  <a:lnTo>
                    <a:pt x="135750" y="156578"/>
                  </a:lnTo>
                  <a:lnTo>
                    <a:pt x="150964" y="118973"/>
                  </a:lnTo>
                  <a:close/>
                </a:path>
                <a:path w="681990" h="183514">
                  <a:moveTo>
                    <a:pt x="329463" y="88493"/>
                  </a:moveTo>
                  <a:lnTo>
                    <a:pt x="316611" y="36982"/>
                  </a:lnTo>
                  <a:lnTo>
                    <a:pt x="298780" y="17907"/>
                  </a:lnTo>
                  <a:lnTo>
                    <a:pt x="298780" y="88493"/>
                  </a:lnTo>
                  <a:lnTo>
                    <a:pt x="298780" y="91541"/>
                  </a:lnTo>
                  <a:lnTo>
                    <a:pt x="289890" y="132486"/>
                  </a:lnTo>
                  <a:lnTo>
                    <a:pt x="257937" y="157568"/>
                  </a:lnTo>
                  <a:lnTo>
                    <a:pt x="247078" y="158699"/>
                  </a:lnTo>
                  <a:lnTo>
                    <a:pt x="236220" y="157568"/>
                  </a:lnTo>
                  <a:lnTo>
                    <a:pt x="204495" y="132727"/>
                  </a:lnTo>
                  <a:lnTo>
                    <a:pt x="196786" y="91541"/>
                  </a:lnTo>
                  <a:lnTo>
                    <a:pt x="197637" y="75526"/>
                  </a:lnTo>
                  <a:lnTo>
                    <a:pt x="217932" y="34036"/>
                  </a:lnTo>
                  <a:lnTo>
                    <a:pt x="247078" y="24396"/>
                  </a:lnTo>
                  <a:lnTo>
                    <a:pt x="257937" y="25514"/>
                  </a:lnTo>
                  <a:lnTo>
                    <a:pt x="289890" y="50927"/>
                  </a:lnTo>
                  <a:lnTo>
                    <a:pt x="298780" y="88493"/>
                  </a:lnTo>
                  <a:lnTo>
                    <a:pt x="298780" y="17907"/>
                  </a:lnTo>
                  <a:lnTo>
                    <a:pt x="294259" y="14147"/>
                  </a:lnTo>
                  <a:lnTo>
                    <a:pt x="280225" y="6489"/>
                  </a:lnTo>
                  <a:lnTo>
                    <a:pt x="264502" y="1676"/>
                  </a:lnTo>
                  <a:lnTo>
                    <a:pt x="247078" y="12"/>
                  </a:lnTo>
                  <a:lnTo>
                    <a:pt x="231635" y="1384"/>
                  </a:lnTo>
                  <a:lnTo>
                    <a:pt x="192112" y="19824"/>
                  </a:lnTo>
                  <a:lnTo>
                    <a:pt x="167678" y="68973"/>
                  </a:lnTo>
                  <a:lnTo>
                    <a:pt x="166204" y="91541"/>
                  </a:lnTo>
                  <a:lnTo>
                    <a:pt x="167614" y="112102"/>
                  </a:lnTo>
                  <a:lnTo>
                    <a:pt x="187540" y="158699"/>
                  </a:lnTo>
                  <a:lnTo>
                    <a:pt x="229641" y="181622"/>
                  </a:lnTo>
                  <a:lnTo>
                    <a:pt x="247078" y="183083"/>
                  </a:lnTo>
                  <a:lnTo>
                    <a:pt x="258241" y="182270"/>
                  </a:lnTo>
                  <a:lnTo>
                    <a:pt x="298564" y="166141"/>
                  </a:lnTo>
                  <a:lnTo>
                    <a:pt x="323037" y="131610"/>
                  </a:lnTo>
                  <a:lnTo>
                    <a:pt x="328650" y="104762"/>
                  </a:lnTo>
                  <a:lnTo>
                    <a:pt x="329463" y="88493"/>
                  </a:lnTo>
                  <a:close/>
                </a:path>
                <a:path w="681990" h="183514">
                  <a:moveTo>
                    <a:pt x="504913" y="4584"/>
                  </a:moveTo>
                  <a:lnTo>
                    <a:pt x="474433" y="4584"/>
                  </a:lnTo>
                  <a:lnTo>
                    <a:pt x="436333" y="111353"/>
                  </a:lnTo>
                  <a:lnTo>
                    <a:pt x="429856" y="128498"/>
                  </a:lnTo>
                  <a:lnTo>
                    <a:pt x="427329" y="136220"/>
                  </a:lnTo>
                  <a:lnTo>
                    <a:pt x="425665" y="143357"/>
                  </a:lnTo>
                  <a:lnTo>
                    <a:pt x="422478" y="134454"/>
                  </a:lnTo>
                  <a:lnTo>
                    <a:pt x="416623" y="117208"/>
                  </a:lnTo>
                  <a:lnTo>
                    <a:pt x="376796" y="4584"/>
                  </a:lnTo>
                  <a:lnTo>
                    <a:pt x="344792" y="4584"/>
                  </a:lnTo>
                  <a:lnTo>
                    <a:pt x="411848" y="178511"/>
                  </a:lnTo>
                  <a:lnTo>
                    <a:pt x="439381" y="178511"/>
                  </a:lnTo>
                  <a:lnTo>
                    <a:pt x="504913" y="4584"/>
                  </a:lnTo>
                  <a:close/>
                </a:path>
                <a:path w="681990" h="183514">
                  <a:moveTo>
                    <a:pt x="681786" y="91541"/>
                  </a:moveTo>
                  <a:lnTo>
                    <a:pt x="676071" y="52819"/>
                  </a:lnTo>
                  <a:lnTo>
                    <a:pt x="649782" y="16167"/>
                  </a:lnTo>
                  <a:lnTo>
                    <a:pt x="649782" y="74777"/>
                  </a:lnTo>
                  <a:lnTo>
                    <a:pt x="553681" y="74777"/>
                  </a:lnTo>
                  <a:lnTo>
                    <a:pt x="568909" y="38125"/>
                  </a:lnTo>
                  <a:lnTo>
                    <a:pt x="602538" y="24396"/>
                  </a:lnTo>
                  <a:lnTo>
                    <a:pt x="613397" y="25514"/>
                  </a:lnTo>
                  <a:lnTo>
                    <a:pt x="646734" y="55676"/>
                  </a:lnTo>
                  <a:lnTo>
                    <a:pt x="649782" y="74777"/>
                  </a:lnTo>
                  <a:lnTo>
                    <a:pt x="649782" y="16167"/>
                  </a:lnTo>
                  <a:lnTo>
                    <a:pt x="647547" y="14147"/>
                  </a:lnTo>
                  <a:lnTo>
                    <a:pt x="634161" y="6489"/>
                  </a:lnTo>
                  <a:lnTo>
                    <a:pt x="619074" y="1676"/>
                  </a:lnTo>
                  <a:lnTo>
                    <a:pt x="602538" y="12"/>
                  </a:lnTo>
                  <a:lnTo>
                    <a:pt x="585089" y="1676"/>
                  </a:lnTo>
                  <a:lnTo>
                    <a:pt x="544537" y="24396"/>
                  </a:lnTo>
                  <a:lnTo>
                    <a:pt x="523100" y="72478"/>
                  </a:lnTo>
                  <a:lnTo>
                    <a:pt x="521677" y="93065"/>
                  </a:lnTo>
                  <a:lnTo>
                    <a:pt x="523087" y="113398"/>
                  </a:lnTo>
                  <a:lnTo>
                    <a:pt x="543013" y="158699"/>
                  </a:lnTo>
                  <a:lnTo>
                    <a:pt x="585698" y="181622"/>
                  </a:lnTo>
                  <a:lnTo>
                    <a:pt x="604062" y="183083"/>
                  </a:lnTo>
                  <a:lnTo>
                    <a:pt x="618350" y="181978"/>
                  </a:lnTo>
                  <a:lnTo>
                    <a:pt x="654354" y="167843"/>
                  </a:lnTo>
                  <a:lnTo>
                    <a:pt x="663803" y="158699"/>
                  </a:lnTo>
                  <a:lnTo>
                    <a:pt x="670166" y="150114"/>
                  </a:lnTo>
                  <a:lnTo>
                    <a:pt x="676008" y="138861"/>
                  </a:lnTo>
                  <a:lnTo>
                    <a:pt x="680262" y="126593"/>
                  </a:lnTo>
                  <a:lnTo>
                    <a:pt x="649782" y="122021"/>
                  </a:lnTo>
                  <a:lnTo>
                    <a:pt x="646074" y="131254"/>
                  </a:lnTo>
                  <a:lnTo>
                    <a:pt x="641781" y="138645"/>
                  </a:lnTo>
                  <a:lnTo>
                    <a:pt x="604062" y="158699"/>
                  </a:lnTo>
                  <a:lnTo>
                    <a:pt x="594055" y="157594"/>
                  </a:lnTo>
                  <a:lnTo>
                    <a:pt x="561162" y="134569"/>
                  </a:lnTo>
                  <a:lnTo>
                    <a:pt x="552157" y="99161"/>
                  </a:lnTo>
                  <a:lnTo>
                    <a:pt x="681786" y="99161"/>
                  </a:lnTo>
                  <a:lnTo>
                    <a:pt x="681786" y="91541"/>
                  </a:lnTo>
                  <a:close/>
                </a:path>
              </a:pathLst>
            </a:custGeom>
            <a:solidFill>
              <a:srgbClr val="FF0000"/>
            </a:solidFill>
          </p:spPr>
          <p:txBody>
            <a:bodyPr wrap="square" lIns="0" tIns="0" rIns="0" bIns="0" rtlCol="0"/>
            <a:lstStyle/>
            <a:p>
              <a:endParaRPr/>
            </a:p>
          </p:txBody>
        </p:sp>
        <p:pic>
          <p:nvPicPr>
            <p:cNvPr id="73" name="object 73"/>
            <p:cNvPicPr/>
            <p:nvPr/>
          </p:nvPicPr>
          <p:blipFill>
            <a:blip r:embed="rId49"/>
            <a:stretch>
              <a:fillRect/>
            </a:stretch>
          </p:blipFill>
          <p:spPr>
            <a:xfrm>
              <a:off x="7379129" y="2015378"/>
              <a:ext cx="83456" cy="157498"/>
            </a:xfrm>
            <a:prstGeom prst="rect">
              <a:avLst/>
            </a:prstGeom>
          </p:spPr>
        </p:pic>
        <p:pic>
          <p:nvPicPr>
            <p:cNvPr id="74" name="object 74"/>
            <p:cNvPicPr/>
            <p:nvPr/>
          </p:nvPicPr>
          <p:blipFill>
            <a:blip r:embed="rId50"/>
            <a:stretch>
              <a:fillRect/>
            </a:stretch>
          </p:blipFill>
          <p:spPr>
            <a:xfrm>
              <a:off x="7626807" y="2019412"/>
              <a:ext cx="123797" cy="157498"/>
            </a:xfrm>
            <a:prstGeom prst="rect">
              <a:avLst/>
            </a:prstGeom>
          </p:spPr>
        </p:pic>
        <p:pic>
          <p:nvPicPr>
            <p:cNvPr id="75" name="object 75"/>
            <p:cNvPicPr/>
            <p:nvPr/>
          </p:nvPicPr>
          <p:blipFill>
            <a:blip r:embed="rId51"/>
            <a:stretch>
              <a:fillRect/>
            </a:stretch>
          </p:blipFill>
          <p:spPr>
            <a:xfrm>
              <a:off x="7781616" y="2015377"/>
              <a:ext cx="126486" cy="161532"/>
            </a:xfrm>
            <a:prstGeom prst="rect">
              <a:avLst/>
            </a:prstGeom>
          </p:spPr>
        </p:pic>
        <p:pic>
          <p:nvPicPr>
            <p:cNvPr id="76" name="object 76"/>
            <p:cNvPicPr/>
            <p:nvPr/>
          </p:nvPicPr>
          <p:blipFill>
            <a:blip r:embed="rId52"/>
            <a:stretch>
              <a:fillRect/>
            </a:stretch>
          </p:blipFill>
          <p:spPr>
            <a:xfrm>
              <a:off x="7930963" y="2015377"/>
              <a:ext cx="141362" cy="161532"/>
            </a:xfrm>
            <a:prstGeom prst="rect">
              <a:avLst/>
            </a:prstGeom>
          </p:spPr>
        </p:pic>
        <p:pic>
          <p:nvPicPr>
            <p:cNvPr id="77" name="object 77"/>
            <p:cNvPicPr/>
            <p:nvPr/>
          </p:nvPicPr>
          <p:blipFill>
            <a:blip r:embed="rId53"/>
            <a:stretch>
              <a:fillRect/>
            </a:stretch>
          </p:blipFill>
          <p:spPr>
            <a:xfrm>
              <a:off x="8104598" y="1961505"/>
              <a:ext cx="133210" cy="215404"/>
            </a:xfrm>
            <a:prstGeom prst="rect">
              <a:avLst/>
            </a:prstGeom>
          </p:spPr>
        </p:pic>
        <p:sp>
          <p:nvSpPr>
            <p:cNvPr id="78" name="object 78"/>
            <p:cNvSpPr/>
            <p:nvPr/>
          </p:nvSpPr>
          <p:spPr>
            <a:xfrm>
              <a:off x="8268147" y="1960580"/>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FF0000"/>
            </a:solidFill>
          </p:spPr>
          <p:txBody>
            <a:bodyPr wrap="square" lIns="0" tIns="0" rIns="0" bIns="0" rtlCol="0"/>
            <a:lstStyle/>
            <a:p>
              <a:endParaRPr/>
            </a:p>
          </p:txBody>
        </p:sp>
        <p:pic>
          <p:nvPicPr>
            <p:cNvPr id="79" name="object 79"/>
            <p:cNvPicPr/>
            <p:nvPr/>
          </p:nvPicPr>
          <p:blipFill>
            <a:blip r:embed="rId54"/>
            <a:stretch>
              <a:fillRect/>
            </a:stretch>
          </p:blipFill>
          <p:spPr>
            <a:xfrm>
              <a:off x="8324038" y="2015378"/>
              <a:ext cx="141362" cy="161532"/>
            </a:xfrm>
            <a:prstGeom prst="rect">
              <a:avLst/>
            </a:prstGeom>
          </p:spPr>
        </p:pic>
        <p:pic>
          <p:nvPicPr>
            <p:cNvPr id="80" name="object 80"/>
            <p:cNvPicPr/>
            <p:nvPr/>
          </p:nvPicPr>
          <p:blipFill>
            <a:blip r:embed="rId55"/>
            <a:stretch>
              <a:fillRect/>
            </a:stretch>
          </p:blipFill>
          <p:spPr>
            <a:xfrm>
              <a:off x="755949" y="2370800"/>
              <a:ext cx="208597" cy="157498"/>
            </a:xfrm>
            <a:prstGeom prst="rect">
              <a:avLst/>
            </a:prstGeom>
          </p:spPr>
        </p:pic>
        <p:pic>
          <p:nvPicPr>
            <p:cNvPr id="81" name="object 81"/>
            <p:cNvPicPr/>
            <p:nvPr/>
          </p:nvPicPr>
          <p:blipFill>
            <a:blip r:embed="rId56"/>
            <a:stretch>
              <a:fillRect/>
            </a:stretch>
          </p:blipFill>
          <p:spPr>
            <a:xfrm>
              <a:off x="994213" y="2370800"/>
              <a:ext cx="141278" cy="161532"/>
            </a:xfrm>
            <a:prstGeom prst="rect">
              <a:avLst/>
            </a:prstGeom>
          </p:spPr>
        </p:pic>
        <p:pic>
          <p:nvPicPr>
            <p:cNvPr id="82" name="object 82"/>
            <p:cNvPicPr/>
            <p:nvPr/>
          </p:nvPicPr>
          <p:blipFill>
            <a:blip r:embed="rId57"/>
            <a:stretch>
              <a:fillRect/>
            </a:stretch>
          </p:blipFill>
          <p:spPr>
            <a:xfrm>
              <a:off x="1152972" y="2320961"/>
              <a:ext cx="230196" cy="211370"/>
            </a:xfrm>
            <a:prstGeom prst="rect">
              <a:avLst/>
            </a:prstGeom>
          </p:spPr>
        </p:pic>
        <p:sp>
          <p:nvSpPr>
            <p:cNvPr id="83" name="object 83"/>
            <p:cNvSpPr/>
            <p:nvPr/>
          </p:nvSpPr>
          <p:spPr>
            <a:xfrm>
              <a:off x="1415437" y="2316939"/>
              <a:ext cx="123825" cy="211790"/>
            </a:xfrm>
            <a:custGeom>
              <a:avLst/>
              <a:gdLst/>
              <a:ahLst/>
              <a:cxnLst/>
              <a:rect l="l" t="t" r="r" b="b"/>
              <a:pathLst>
                <a:path w="140335" h="240028">
                  <a:moveTo>
                    <a:pt x="94589" y="71716"/>
                  </a:moveTo>
                  <a:lnTo>
                    <a:pt x="86601" y="66840"/>
                  </a:lnTo>
                  <a:lnTo>
                    <a:pt x="78778" y="63525"/>
                  </a:lnTo>
                  <a:lnTo>
                    <a:pt x="71221" y="61645"/>
                  </a:lnTo>
                  <a:lnTo>
                    <a:pt x="64109" y="61048"/>
                  </a:lnTo>
                  <a:lnTo>
                    <a:pt x="56489" y="61048"/>
                  </a:lnTo>
                  <a:lnTo>
                    <a:pt x="25908" y="91528"/>
                  </a:lnTo>
                  <a:lnTo>
                    <a:pt x="25908" y="65620"/>
                  </a:lnTo>
                  <a:lnTo>
                    <a:pt x="0" y="65620"/>
                  </a:lnTo>
                  <a:lnTo>
                    <a:pt x="0" y="239547"/>
                  </a:lnTo>
                  <a:lnTo>
                    <a:pt x="28956" y="239547"/>
                  </a:lnTo>
                  <a:lnTo>
                    <a:pt x="28956" y="148005"/>
                  </a:lnTo>
                  <a:lnTo>
                    <a:pt x="29248" y="139115"/>
                  </a:lnTo>
                  <a:lnTo>
                    <a:pt x="39624" y="102196"/>
                  </a:lnTo>
                  <a:lnTo>
                    <a:pt x="56489" y="91528"/>
                  </a:lnTo>
                  <a:lnTo>
                    <a:pt x="68681" y="91528"/>
                  </a:lnTo>
                  <a:lnTo>
                    <a:pt x="76301" y="94576"/>
                  </a:lnTo>
                  <a:lnTo>
                    <a:pt x="83921" y="99148"/>
                  </a:lnTo>
                  <a:lnTo>
                    <a:pt x="94589" y="71716"/>
                  </a:lnTo>
                  <a:close/>
                </a:path>
                <a:path w="140335" h="240028">
                  <a:moveTo>
                    <a:pt x="140309" y="65620"/>
                  </a:moveTo>
                  <a:lnTo>
                    <a:pt x="111353" y="65620"/>
                  </a:lnTo>
                  <a:lnTo>
                    <a:pt x="111353" y="239547"/>
                  </a:lnTo>
                  <a:lnTo>
                    <a:pt x="140309" y="239547"/>
                  </a:lnTo>
                  <a:lnTo>
                    <a:pt x="140309" y="65620"/>
                  </a:lnTo>
                  <a:close/>
                </a:path>
                <a:path w="140335" h="240028">
                  <a:moveTo>
                    <a:pt x="140309" y="0"/>
                  </a:moveTo>
                  <a:lnTo>
                    <a:pt x="111353" y="0"/>
                  </a:lnTo>
                  <a:lnTo>
                    <a:pt x="111353" y="33528"/>
                  </a:lnTo>
                  <a:lnTo>
                    <a:pt x="140309" y="33528"/>
                  </a:lnTo>
                  <a:lnTo>
                    <a:pt x="140309" y="0"/>
                  </a:lnTo>
                  <a:close/>
                </a:path>
              </a:pathLst>
            </a:custGeom>
            <a:solidFill>
              <a:srgbClr val="FF0000"/>
            </a:solidFill>
          </p:spPr>
          <p:txBody>
            <a:bodyPr wrap="square" lIns="0" tIns="0" rIns="0" bIns="0" rtlCol="0"/>
            <a:lstStyle/>
            <a:p>
              <a:endParaRPr/>
            </a:p>
          </p:txBody>
        </p:sp>
        <p:pic>
          <p:nvPicPr>
            <p:cNvPr id="84" name="object 84"/>
            <p:cNvPicPr/>
            <p:nvPr/>
          </p:nvPicPr>
          <p:blipFill>
            <a:blip r:embed="rId58"/>
            <a:stretch>
              <a:fillRect/>
            </a:stretch>
          </p:blipFill>
          <p:spPr>
            <a:xfrm>
              <a:off x="1570252" y="2370800"/>
              <a:ext cx="141362" cy="161532"/>
            </a:xfrm>
            <a:prstGeom prst="rect">
              <a:avLst/>
            </a:prstGeom>
          </p:spPr>
        </p:pic>
        <p:sp>
          <p:nvSpPr>
            <p:cNvPr id="85" name="object 85"/>
            <p:cNvSpPr/>
            <p:nvPr/>
          </p:nvSpPr>
          <p:spPr>
            <a:xfrm>
              <a:off x="1742290" y="2315583"/>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FF0000"/>
            </a:solidFill>
          </p:spPr>
          <p:txBody>
            <a:bodyPr wrap="square" lIns="0" tIns="0" rIns="0" bIns="0" rtlCol="0"/>
            <a:lstStyle/>
            <a:p>
              <a:endParaRPr/>
            </a:p>
          </p:txBody>
        </p:sp>
        <p:pic>
          <p:nvPicPr>
            <p:cNvPr id="86" name="object 86"/>
            <p:cNvPicPr/>
            <p:nvPr/>
          </p:nvPicPr>
          <p:blipFill>
            <a:blip r:embed="rId59"/>
            <a:stretch>
              <a:fillRect/>
            </a:stretch>
          </p:blipFill>
          <p:spPr>
            <a:xfrm>
              <a:off x="1797675" y="2370800"/>
              <a:ext cx="127915" cy="161532"/>
            </a:xfrm>
            <a:prstGeom prst="rect">
              <a:avLst/>
            </a:prstGeom>
          </p:spPr>
        </p:pic>
        <p:pic>
          <p:nvPicPr>
            <p:cNvPr id="87" name="object 87"/>
            <p:cNvPicPr/>
            <p:nvPr/>
          </p:nvPicPr>
          <p:blipFill>
            <a:blip r:embed="rId60"/>
            <a:stretch>
              <a:fillRect/>
            </a:stretch>
          </p:blipFill>
          <p:spPr>
            <a:xfrm>
              <a:off x="2018459" y="2312893"/>
              <a:ext cx="333739" cy="219439"/>
            </a:xfrm>
            <a:prstGeom prst="rect">
              <a:avLst/>
            </a:prstGeom>
          </p:spPr>
        </p:pic>
        <p:pic>
          <p:nvPicPr>
            <p:cNvPr id="88" name="object 88"/>
            <p:cNvPicPr/>
            <p:nvPr/>
          </p:nvPicPr>
          <p:blipFill>
            <a:blip r:embed="rId61"/>
            <a:stretch>
              <a:fillRect/>
            </a:stretch>
          </p:blipFill>
          <p:spPr>
            <a:xfrm>
              <a:off x="2381783" y="2370800"/>
              <a:ext cx="208681" cy="157498"/>
            </a:xfrm>
            <a:prstGeom prst="rect">
              <a:avLst/>
            </a:prstGeom>
          </p:spPr>
        </p:pic>
        <p:pic>
          <p:nvPicPr>
            <p:cNvPr id="89" name="object 89"/>
            <p:cNvPicPr/>
            <p:nvPr/>
          </p:nvPicPr>
          <p:blipFill>
            <a:blip r:embed="rId62"/>
            <a:stretch>
              <a:fillRect/>
            </a:stretch>
          </p:blipFill>
          <p:spPr>
            <a:xfrm>
              <a:off x="2699469" y="2370800"/>
              <a:ext cx="126486" cy="161532"/>
            </a:xfrm>
            <a:prstGeom prst="rect">
              <a:avLst/>
            </a:prstGeom>
          </p:spPr>
        </p:pic>
        <p:pic>
          <p:nvPicPr>
            <p:cNvPr id="90" name="object 90"/>
            <p:cNvPicPr/>
            <p:nvPr/>
          </p:nvPicPr>
          <p:blipFill>
            <a:blip r:embed="rId63"/>
            <a:stretch>
              <a:fillRect/>
            </a:stretch>
          </p:blipFill>
          <p:spPr>
            <a:xfrm>
              <a:off x="2847470" y="2370800"/>
              <a:ext cx="143967" cy="161532"/>
            </a:xfrm>
            <a:prstGeom prst="rect">
              <a:avLst/>
            </a:prstGeom>
          </p:spPr>
        </p:pic>
        <p:sp>
          <p:nvSpPr>
            <p:cNvPr id="91" name="object 91"/>
            <p:cNvSpPr/>
            <p:nvPr/>
          </p:nvSpPr>
          <p:spPr>
            <a:xfrm>
              <a:off x="3021106" y="2315583"/>
              <a:ext cx="93009" cy="212912"/>
            </a:xfrm>
            <a:custGeom>
              <a:avLst/>
              <a:gdLst/>
              <a:ahLst/>
              <a:cxnLst/>
              <a:rect l="l" t="t" r="r" b="b"/>
              <a:pathLst>
                <a:path w="105410" h="241300">
                  <a:moveTo>
                    <a:pt x="30467" y="0"/>
                  </a:moveTo>
                  <a:lnTo>
                    <a:pt x="0" y="0"/>
                  </a:lnTo>
                  <a:lnTo>
                    <a:pt x="0" y="240792"/>
                  </a:lnTo>
                  <a:lnTo>
                    <a:pt x="30467" y="240792"/>
                  </a:lnTo>
                  <a:lnTo>
                    <a:pt x="30467" y="0"/>
                  </a:lnTo>
                  <a:close/>
                </a:path>
                <a:path w="105410" h="241300">
                  <a:moveTo>
                    <a:pt x="105244" y="67157"/>
                  </a:moveTo>
                  <a:lnTo>
                    <a:pt x="76288" y="67157"/>
                  </a:lnTo>
                  <a:lnTo>
                    <a:pt x="76288" y="241084"/>
                  </a:lnTo>
                  <a:lnTo>
                    <a:pt x="105244" y="241084"/>
                  </a:lnTo>
                  <a:lnTo>
                    <a:pt x="105244" y="67157"/>
                  </a:lnTo>
                  <a:close/>
                </a:path>
                <a:path w="105410" h="241300">
                  <a:moveTo>
                    <a:pt x="105244" y="1536"/>
                  </a:moveTo>
                  <a:lnTo>
                    <a:pt x="76288" y="1536"/>
                  </a:lnTo>
                  <a:lnTo>
                    <a:pt x="76288" y="35064"/>
                  </a:lnTo>
                  <a:lnTo>
                    <a:pt x="105244" y="35064"/>
                  </a:lnTo>
                  <a:lnTo>
                    <a:pt x="105244" y="1536"/>
                  </a:lnTo>
                  <a:close/>
                </a:path>
              </a:pathLst>
            </a:custGeom>
            <a:solidFill>
              <a:srgbClr val="FF0000"/>
            </a:solidFill>
          </p:spPr>
          <p:txBody>
            <a:bodyPr wrap="square" lIns="0" tIns="0" rIns="0" bIns="0" rtlCol="0"/>
            <a:lstStyle/>
            <a:p>
              <a:endParaRPr/>
            </a:p>
          </p:txBody>
        </p:sp>
        <p:pic>
          <p:nvPicPr>
            <p:cNvPr id="92" name="object 92"/>
            <p:cNvPicPr/>
            <p:nvPr/>
          </p:nvPicPr>
          <p:blipFill>
            <a:blip r:embed="rId64"/>
            <a:stretch>
              <a:fillRect/>
            </a:stretch>
          </p:blipFill>
          <p:spPr>
            <a:xfrm>
              <a:off x="3142213" y="2316927"/>
              <a:ext cx="133294" cy="215404"/>
            </a:xfrm>
            <a:prstGeom prst="rect">
              <a:avLst/>
            </a:prstGeom>
          </p:spPr>
        </p:pic>
        <p:pic>
          <p:nvPicPr>
            <p:cNvPr id="93" name="object 93"/>
            <p:cNvPicPr/>
            <p:nvPr/>
          </p:nvPicPr>
          <p:blipFill>
            <a:blip r:embed="rId65"/>
            <a:stretch>
              <a:fillRect/>
            </a:stretch>
          </p:blipFill>
          <p:spPr>
            <a:xfrm>
              <a:off x="3379048" y="2370800"/>
              <a:ext cx="364835" cy="161532"/>
            </a:xfrm>
            <a:prstGeom prst="rect">
              <a:avLst/>
            </a:prstGeom>
          </p:spPr>
        </p:pic>
        <p:pic>
          <p:nvPicPr>
            <p:cNvPr id="94" name="object 94"/>
            <p:cNvPicPr/>
            <p:nvPr/>
          </p:nvPicPr>
          <p:blipFill>
            <a:blip r:embed="rId62"/>
            <a:stretch>
              <a:fillRect/>
            </a:stretch>
          </p:blipFill>
          <p:spPr>
            <a:xfrm>
              <a:off x="3765400" y="2370800"/>
              <a:ext cx="126486" cy="161532"/>
            </a:xfrm>
            <a:prstGeom prst="rect">
              <a:avLst/>
            </a:prstGeom>
          </p:spPr>
        </p:pic>
        <p:pic>
          <p:nvPicPr>
            <p:cNvPr id="95" name="object 95"/>
            <p:cNvPicPr/>
            <p:nvPr/>
          </p:nvPicPr>
          <p:blipFill>
            <a:blip r:embed="rId66"/>
            <a:stretch>
              <a:fillRect/>
            </a:stretch>
          </p:blipFill>
          <p:spPr>
            <a:xfrm>
              <a:off x="3909451" y="2320961"/>
              <a:ext cx="228768" cy="211370"/>
            </a:xfrm>
            <a:prstGeom prst="rect">
              <a:avLst/>
            </a:prstGeom>
          </p:spPr>
        </p:pic>
        <p:pic>
          <p:nvPicPr>
            <p:cNvPr id="96" name="object 96"/>
            <p:cNvPicPr/>
            <p:nvPr/>
          </p:nvPicPr>
          <p:blipFill>
            <a:blip r:embed="rId67"/>
            <a:stretch>
              <a:fillRect/>
            </a:stretch>
          </p:blipFill>
          <p:spPr>
            <a:xfrm>
              <a:off x="4159736" y="2370800"/>
              <a:ext cx="127915" cy="161532"/>
            </a:xfrm>
            <a:prstGeom prst="rect">
              <a:avLst/>
            </a:prstGeom>
          </p:spPr>
        </p:pic>
        <p:sp>
          <p:nvSpPr>
            <p:cNvPr id="97" name="object 97"/>
            <p:cNvSpPr/>
            <p:nvPr/>
          </p:nvSpPr>
          <p:spPr>
            <a:xfrm>
              <a:off x="4323957" y="2498631"/>
              <a:ext cx="31376" cy="71718"/>
            </a:xfrm>
            <a:custGeom>
              <a:avLst/>
              <a:gdLst/>
              <a:ahLst/>
              <a:cxnLst/>
              <a:rect l="l" t="t" r="r" b="b"/>
              <a:pathLst>
                <a:path w="35560" h="81280">
                  <a:moveTo>
                    <a:pt x="7620" y="80867"/>
                  </a:moveTo>
                  <a:lnTo>
                    <a:pt x="0" y="68675"/>
                  </a:lnTo>
                  <a:lnTo>
                    <a:pt x="6096" y="65627"/>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574" y="73628"/>
                  </a:lnTo>
                  <a:lnTo>
                    <a:pt x="14811" y="77390"/>
                  </a:lnTo>
                  <a:lnTo>
                    <a:pt x="7620" y="80867"/>
                  </a:lnTo>
                  <a:close/>
                </a:path>
              </a:pathLst>
            </a:custGeom>
            <a:solidFill>
              <a:srgbClr val="FF0000"/>
            </a:solidFill>
          </p:spPr>
          <p:txBody>
            <a:bodyPr wrap="square" lIns="0" tIns="0" rIns="0" bIns="0" rtlCol="0"/>
            <a:lstStyle/>
            <a:p>
              <a:endParaRPr/>
            </a:p>
          </p:txBody>
        </p:sp>
        <p:pic>
          <p:nvPicPr>
            <p:cNvPr id="98" name="object 98"/>
            <p:cNvPicPr/>
            <p:nvPr/>
          </p:nvPicPr>
          <p:blipFill>
            <a:blip r:embed="rId68"/>
            <a:stretch>
              <a:fillRect/>
            </a:stretch>
          </p:blipFill>
          <p:spPr>
            <a:xfrm>
              <a:off x="4469354" y="2316927"/>
              <a:ext cx="133210" cy="215404"/>
            </a:xfrm>
            <a:prstGeom prst="rect">
              <a:avLst/>
            </a:prstGeom>
          </p:spPr>
        </p:pic>
        <p:pic>
          <p:nvPicPr>
            <p:cNvPr id="99" name="object 99"/>
            <p:cNvPicPr/>
            <p:nvPr/>
          </p:nvPicPr>
          <p:blipFill>
            <a:blip r:embed="rId69"/>
            <a:stretch>
              <a:fillRect/>
            </a:stretch>
          </p:blipFill>
          <p:spPr>
            <a:xfrm>
              <a:off x="4634837" y="2370800"/>
              <a:ext cx="141362" cy="161532"/>
            </a:xfrm>
            <a:prstGeom prst="rect">
              <a:avLst/>
            </a:prstGeom>
          </p:spPr>
        </p:pic>
        <p:pic>
          <p:nvPicPr>
            <p:cNvPr id="100" name="object 100"/>
            <p:cNvPicPr/>
            <p:nvPr/>
          </p:nvPicPr>
          <p:blipFill>
            <a:blip r:embed="rId70"/>
            <a:stretch>
              <a:fillRect/>
            </a:stretch>
          </p:blipFill>
          <p:spPr>
            <a:xfrm>
              <a:off x="4799058" y="2370800"/>
              <a:ext cx="141362" cy="161532"/>
            </a:xfrm>
            <a:prstGeom prst="rect">
              <a:avLst/>
            </a:prstGeom>
          </p:spPr>
        </p:pic>
        <p:sp>
          <p:nvSpPr>
            <p:cNvPr id="101" name="object 101"/>
            <p:cNvSpPr/>
            <p:nvPr/>
          </p:nvSpPr>
          <p:spPr>
            <a:xfrm>
              <a:off x="4970918" y="2315583"/>
              <a:ext cx="93569" cy="212912"/>
            </a:xfrm>
            <a:custGeom>
              <a:avLst/>
              <a:gdLst/>
              <a:ahLst/>
              <a:cxnLst/>
              <a:rect l="l" t="t" r="r" b="b"/>
              <a:pathLst>
                <a:path w="106045" h="241300">
                  <a:moveTo>
                    <a:pt x="30480" y="0"/>
                  </a:moveTo>
                  <a:lnTo>
                    <a:pt x="0" y="0"/>
                  </a:lnTo>
                  <a:lnTo>
                    <a:pt x="0" y="240792"/>
                  </a:lnTo>
                  <a:lnTo>
                    <a:pt x="30480" y="240792"/>
                  </a:lnTo>
                  <a:lnTo>
                    <a:pt x="30480" y="0"/>
                  </a:lnTo>
                  <a:close/>
                </a:path>
                <a:path w="106045" h="241300">
                  <a:moveTo>
                    <a:pt x="105740" y="67157"/>
                  </a:moveTo>
                  <a:lnTo>
                    <a:pt x="75260" y="67157"/>
                  </a:lnTo>
                  <a:lnTo>
                    <a:pt x="75260" y="241084"/>
                  </a:lnTo>
                  <a:lnTo>
                    <a:pt x="105740" y="241084"/>
                  </a:lnTo>
                  <a:lnTo>
                    <a:pt x="105740" y="67157"/>
                  </a:lnTo>
                  <a:close/>
                </a:path>
                <a:path w="106045" h="241300">
                  <a:moveTo>
                    <a:pt x="105740" y="1536"/>
                  </a:moveTo>
                  <a:lnTo>
                    <a:pt x="75260" y="1536"/>
                  </a:lnTo>
                  <a:lnTo>
                    <a:pt x="75260" y="35064"/>
                  </a:lnTo>
                  <a:lnTo>
                    <a:pt x="105740" y="35064"/>
                  </a:lnTo>
                  <a:lnTo>
                    <a:pt x="105740" y="1536"/>
                  </a:lnTo>
                  <a:close/>
                </a:path>
              </a:pathLst>
            </a:custGeom>
            <a:solidFill>
              <a:srgbClr val="000000"/>
            </a:solidFill>
          </p:spPr>
          <p:txBody>
            <a:bodyPr wrap="square" lIns="0" tIns="0" rIns="0" bIns="0" rtlCol="0"/>
            <a:lstStyle/>
            <a:p>
              <a:endParaRPr/>
            </a:p>
          </p:txBody>
        </p:sp>
        <p:pic>
          <p:nvPicPr>
            <p:cNvPr id="102" name="object 102"/>
            <p:cNvPicPr/>
            <p:nvPr/>
          </p:nvPicPr>
          <p:blipFill>
            <a:blip r:embed="rId71"/>
            <a:stretch>
              <a:fillRect/>
            </a:stretch>
          </p:blipFill>
          <p:spPr>
            <a:xfrm>
              <a:off x="5101868" y="2370800"/>
              <a:ext cx="125141" cy="157498"/>
            </a:xfrm>
            <a:prstGeom prst="rect">
              <a:avLst/>
            </a:prstGeom>
          </p:spPr>
        </p:pic>
        <p:pic>
          <p:nvPicPr>
            <p:cNvPr id="103" name="object 103"/>
            <p:cNvPicPr/>
            <p:nvPr/>
          </p:nvPicPr>
          <p:blipFill>
            <a:blip r:embed="rId72"/>
            <a:stretch>
              <a:fillRect/>
            </a:stretch>
          </p:blipFill>
          <p:spPr>
            <a:xfrm>
              <a:off x="5256678" y="2370800"/>
              <a:ext cx="135899" cy="219439"/>
            </a:xfrm>
            <a:prstGeom prst="rect">
              <a:avLst/>
            </a:prstGeom>
          </p:spPr>
        </p:pic>
        <p:pic>
          <p:nvPicPr>
            <p:cNvPr id="104" name="object 104"/>
            <p:cNvPicPr/>
            <p:nvPr/>
          </p:nvPicPr>
          <p:blipFill>
            <a:blip r:embed="rId73"/>
            <a:stretch>
              <a:fillRect/>
            </a:stretch>
          </p:blipFill>
          <p:spPr>
            <a:xfrm>
              <a:off x="5505616" y="2374834"/>
              <a:ext cx="211370" cy="153464"/>
            </a:xfrm>
            <a:prstGeom prst="rect">
              <a:avLst/>
            </a:prstGeom>
          </p:spPr>
        </p:pic>
        <p:sp>
          <p:nvSpPr>
            <p:cNvPr id="105" name="object 105"/>
            <p:cNvSpPr/>
            <p:nvPr/>
          </p:nvSpPr>
          <p:spPr>
            <a:xfrm>
              <a:off x="5738499" y="2316939"/>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06" name="object 106"/>
            <p:cNvPicPr/>
            <p:nvPr/>
          </p:nvPicPr>
          <p:blipFill>
            <a:blip r:embed="rId74"/>
            <a:stretch>
              <a:fillRect/>
            </a:stretch>
          </p:blipFill>
          <p:spPr>
            <a:xfrm>
              <a:off x="5789603" y="2321046"/>
              <a:ext cx="74043" cy="210026"/>
            </a:xfrm>
            <a:prstGeom prst="rect">
              <a:avLst/>
            </a:prstGeom>
          </p:spPr>
        </p:pic>
        <p:pic>
          <p:nvPicPr>
            <p:cNvPr id="107" name="object 107"/>
            <p:cNvPicPr/>
            <p:nvPr/>
          </p:nvPicPr>
          <p:blipFill>
            <a:blip r:embed="rId75"/>
            <a:stretch>
              <a:fillRect/>
            </a:stretch>
          </p:blipFill>
          <p:spPr>
            <a:xfrm>
              <a:off x="5885243" y="2316927"/>
              <a:ext cx="125141" cy="211370"/>
            </a:xfrm>
            <a:prstGeom prst="rect">
              <a:avLst/>
            </a:prstGeom>
          </p:spPr>
        </p:pic>
        <p:pic>
          <p:nvPicPr>
            <p:cNvPr id="108" name="object 108"/>
            <p:cNvPicPr/>
            <p:nvPr/>
          </p:nvPicPr>
          <p:blipFill>
            <a:blip r:embed="rId76"/>
            <a:stretch>
              <a:fillRect/>
            </a:stretch>
          </p:blipFill>
          <p:spPr>
            <a:xfrm>
              <a:off x="753259" y="3438329"/>
              <a:ext cx="195150" cy="219439"/>
            </a:xfrm>
            <a:prstGeom prst="rect">
              <a:avLst/>
            </a:prstGeom>
          </p:spPr>
        </p:pic>
        <p:sp>
          <p:nvSpPr>
            <p:cNvPr id="109" name="object 109"/>
            <p:cNvSpPr/>
            <p:nvPr/>
          </p:nvSpPr>
          <p:spPr>
            <a:xfrm>
              <a:off x="986140" y="3442367"/>
              <a:ext cx="125506" cy="211790"/>
            </a:xfrm>
            <a:custGeom>
              <a:avLst/>
              <a:gdLst/>
              <a:ahLst/>
              <a:cxnLst/>
              <a:rect l="l" t="t" r="r" b="b"/>
              <a:pathLst>
                <a:path w="142240" h="240027">
                  <a:moveTo>
                    <a:pt x="94589" y="71716"/>
                  </a:moveTo>
                  <a:lnTo>
                    <a:pt x="87426" y="67716"/>
                  </a:lnTo>
                  <a:lnTo>
                    <a:pt x="80022" y="64858"/>
                  </a:lnTo>
                  <a:lnTo>
                    <a:pt x="72631" y="63144"/>
                  </a:lnTo>
                  <a:lnTo>
                    <a:pt x="65532" y="62572"/>
                  </a:lnTo>
                  <a:lnTo>
                    <a:pt x="57912" y="62572"/>
                  </a:lnTo>
                  <a:lnTo>
                    <a:pt x="27432" y="91630"/>
                  </a:lnTo>
                  <a:lnTo>
                    <a:pt x="27432" y="65620"/>
                  </a:lnTo>
                  <a:lnTo>
                    <a:pt x="0" y="65620"/>
                  </a:lnTo>
                  <a:lnTo>
                    <a:pt x="0" y="239547"/>
                  </a:lnTo>
                  <a:lnTo>
                    <a:pt x="30480" y="239547"/>
                  </a:lnTo>
                  <a:lnTo>
                    <a:pt x="30480" y="149542"/>
                  </a:lnTo>
                  <a:lnTo>
                    <a:pt x="30772" y="139776"/>
                  </a:lnTo>
                  <a:lnTo>
                    <a:pt x="31623" y="130873"/>
                  </a:lnTo>
                  <a:lnTo>
                    <a:pt x="33058" y="122542"/>
                  </a:lnTo>
                  <a:lnTo>
                    <a:pt x="35052" y="114490"/>
                  </a:lnTo>
                  <a:lnTo>
                    <a:pt x="36576" y="106870"/>
                  </a:lnTo>
                  <a:lnTo>
                    <a:pt x="45720" y="97726"/>
                  </a:lnTo>
                  <a:lnTo>
                    <a:pt x="51816" y="94678"/>
                  </a:lnTo>
                  <a:lnTo>
                    <a:pt x="56388" y="93154"/>
                  </a:lnTo>
                  <a:lnTo>
                    <a:pt x="70104" y="93154"/>
                  </a:lnTo>
                  <a:lnTo>
                    <a:pt x="77724" y="94678"/>
                  </a:lnTo>
                  <a:lnTo>
                    <a:pt x="85344" y="99250"/>
                  </a:lnTo>
                  <a:lnTo>
                    <a:pt x="94589" y="71716"/>
                  </a:lnTo>
                  <a:close/>
                </a:path>
                <a:path w="142240" h="240027">
                  <a:moveTo>
                    <a:pt x="141833" y="65620"/>
                  </a:moveTo>
                  <a:lnTo>
                    <a:pt x="112877" y="65620"/>
                  </a:lnTo>
                  <a:lnTo>
                    <a:pt x="112877" y="239547"/>
                  </a:lnTo>
                  <a:lnTo>
                    <a:pt x="141833" y="239547"/>
                  </a:lnTo>
                  <a:lnTo>
                    <a:pt x="141833" y="65620"/>
                  </a:lnTo>
                  <a:close/>
                </a:path>
                <a:path w="142240" h="240027">
                  <a:moveTo>
                    <a:pt x="141833" y="0"/>
                  </a:moveTo>
                  <a:lnTo>
                    <a:pt x="112877" y="0"/>
                  </a:lnTo>
                  <a:lnTo>
                    <a:pt x="112877" y="33616"/>
                  </a:lnTo>
                  <a:lnTo>
                    <a:pt x="141833" y="33616"/>
                  </a:lnTo>
                  <a:lnTo>
                    <a:pt x="141833" y="0"/>
                  </a:lnTo>
                  <a:close/>
                </a:path>
              </a:pathLst>
            </a:custGeom>
            <a:solidFill>
              <a:srgbClr val="FF0000"/>
            </a:solidFill>
          </p:spPr>
          <p:txBody>
            <a:bodyPr wrap="square" lIns="0" tIns="0" rIns="0" bIns="0" rtlCol="0"/>
            <a:lstStyle/>
            <a:p>
              <a:endParaRPr/>
            </a:p>
          </p:txBody>
        </p:sp>
        <p:pic>
          <p:nvPicPr>
            <p:cNvPr id="110" name="object 110"/>
            <p:cNvPicPr/>
            <p:nvPr/>
          </p:nvPicPr>
          <p:blipFill>
            <a:blip r:embed="rId77"/>
            <a:stretch>
              <a:fillRect/>
            </a:stretch>
          </p:blipFill>
          <p:spPr>
            <a:xfrm>
              <a:off x="1151628" y="3497579"/>
              <a:ext cx="125225" cy="156154"/>
            </a:xfrm>
            <a:prstGeom prst="rect">
              <a:avLst/>
            </a:prstGeom>
          </p:spPr>
        </p:pic>
        <p:pic>
          <p:nvPicPr>
            <p:cNvPr id="111" name="object 111"/>
            <p:cNvPicPr/>
            <p:nvPr/>
          </p:nvPicPr>
          <p:blipFill>
            <a:blip r:embed="rId78"/>
            <a:stretch>
              <a:fillRect/>
            </a:stretch>
          </p:blipFill>
          <p:spPr>
            <a:xfrm>
              <a:off x="1306437" y="3442446"/>
              <a:ext cx="133210" cy="215321"/>
            </a:xfrm>
            <a:prstGeom prst="rect">
              <a:avLst/>
            </a:prstGeom>
          </p:spPr>
        </p:pic>
        <p:sp>
          <p:nvSpPr>
            <p:cNvPr id="112" name="object 112"/>
            <p:cNvSpPr/>
            <p:nvPr/>
          </p:nvSpPr>
          <p:spPr>
            <a:xfrm>
              <a:off x="1481406" y="344236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113" name="object 113"/>
            <p:cNvPicPr/>
            <p:nvPr/>
          </p:nvPicPr>
          <p:blipFill>
            <a:blip r:embed="rId79"/>
            <a:stretch>
              <a:fillRect/>
            </a:stretch>
          </p:blipFill>
          <p:spPr>
            <a:xfrm>
              <a:off x="1546047" y="3497579"/>
              <a:ext cx="123797" cy="156154"/>
            </a:xfrm>
            <a:prstGeom prst="rect">
              <a:avLst/>
            </a:prstGeom>
          </p:spPr>
        </p:pic>
        <p:pic>
          <p:nvPicPr>
            <p:cNvPr id="114" name="object 114"/>
            <p:cNvPicPr/>
            <p:nvPr/>
          </p:nvPicPr>
          <p:blipFill>
            <a:blip r:embed="rId80"/>
            <a:stretch>
              <a:fillRect/>
            </a:stretch>
          </p:blipFill>
          <p:spPr>
            <a:xfrm>
              <a:off x="1700772" y="3497581"/>
              <a:ext cx="134638" cy="219439"/>
            </a:xfrm>
            <a:prstGeom prst="rect">
              <a:avLst/>
            </a:prstGeom>
          </p:spPr>
        </p:pic>
        <p:sp>
          <p:nvSpPr>
            <p:cNvPr id="115" name="object 115"/>
            <p:cNvSpPr/>
            <p:nvPr/>
          </p:nvSpPr>
          <p:spPr>
            <a:xfrm>
              <a:off x="1879787" y="3624150"/>
              <a:ext cx="31376" cy="72838"/>
            </a:xfrm>
            <a:custGeom>
              <a:avLst/>
              <a:gdLst/>
              <a:ahLst/>
              <a:cxnLst/>
              <a:rect l="l" t="t" r="r" b="b"/>
              <a:pathLst>
                <a:path w="35560" h="82550">
                  <a:moveTo>
                    <a:pt x="7620" y="82391"/>
                  </a:moveTo>
                  <a:lnTo>
                    <a:pt x="0" y="68675"/>
                  </a:lnTo>
                  <a:lnTo>
                    <a:pt x="6096" y="65627"/>
                  </a:lnTo>
                  <a:lnTo>
                    <a:pt x="10668" y="62579"/>
                  </a:lnTo>
                  <a:lnTo>
                    <a:pt x="13716" y="56483"/>
                  </a:lnTo>
                  <a:lnTo>
                    <a:pt x="16764" y="51911"/>
                  </a:lnTo>
                  <a:lnTo>
                    <a:pt x="18288" y="44291"/>
                  </a:lnTo>
                  <a:lnTo>
                    <a:pt x="18288" y="33527"/>
                  </a:lnTo>
                  <a:lnTo>
                    <a:pt x="1524" y="33527"/>
                  </a:lnTo>
                  <a:lnTo>
                    <a:pt x="1524" y="0"/>
                  </a:lnTo>
                  <a:lnTo>
                    <a:pt x="35052" y="0"/>
                  </a:lnTo>
                  <a:lnTo>
                    <a:pt x="35052" y="33527"/>
                  </a:lnTo>
                  <a:lnTo>
                    <a:pt x="20002" y="74390"/>
                  </a:lnTo>
                  <a:lnTo>
                    <a:pt x="14168" y="78676"/>
                  </a:lnTo>
                  <a:lnTo>
                    <a:pt x="7620" y="82391"/>
                  </a:lnTo>
                  <a:close/>
                </a:path>
              </a:pathLst>
            </a:custGeom>
            <a:solidFill>
              <a:srgbClr val="FF0000"/>
            </a:solidFill>
          </p:spPr>
          <p:txBody>
            <a:bodyPr wrap="square" lIns="0" tIns="0" rIns="0" bIns="0" rtlCol="0"/>
            <a:lstStyle/>
            <a:p>
              <a:endParaRPr/>
            </a:p>
          </p:txBody>
        </p:sp>
        <p:pic>
          <p:nvPicPr>
            <p:cNvPr id="116" name="object 116"/>
            <p:cNvPicPr/>
            <p:nvPr/>
          </p:nvPicPr>
          <p:blipFill>
            <a:blip r:embed="rId81"/>
            <a:stretch>
              <a:fillRect/>
            </a:stretch>
          </p:blipFill>
          <p:spPr>
            <a:xfrm>
              <a:off x="2031906" y="3497581"/>
              <a:ext cx="126486" cy="160188"/>
            </a:xfrm>
            <a:prstGeom prst="rect">
              <a:avLst/>
            </a:prstGeom>
          </p:spPr>
        </p:pic>
        <p:pic>
          <p:nvPicPr>
            <p:cNvPr id="117" name="object 117"/>
            <p:cNvPicPr/>
            <p:nvPr/>
          </p:nvPicPr>
          <p:blipFill>
            <a:blip r:embed="rId82"/>
            <a:stretch>
              <a:fillRect/>
            </a:stretch>
          </p:blipFill>
          <p:spPr>
            <a:xfrm>
              <a:off x="2179908" y="3497581"/>
              <a:ext cx="144051" cy="160188"/>
            </a:xfrm>
            <a:prstGeom prst="rect">
              <a:avLst/>
            </a:prstGeom>
          </p:spPr>
        </p:pic>
        <p:pic>
          <p:nvPicPr>
            <p:cNvPr id="118" name="object 118"/>
            <p:cNvPicPr/>
            <p:nvPr/>
          </p:nvPicPr>
          <p:blipFill>
            <a:blip r:embed="rId83"/>
            <a:stretch>
              <a:fillRect/>
            </a:stretch>
          </p:blipFill>
          <p:spPr>
            <a:xfrm>
              <a:off x="2354888" y="3446481"/>
              <a:ext cx="158843" cy="209942"/>
            </a:xfrm>
            <a:prstGeom prst="rect">
              <a:avLst/>
            </a:prstGeom>
          </p:spPr>
        </p:pic>
        <p:sp>
          <p:nvSpPr>
            <p:cNvPr id="119" name="object 119"/>
            <p:cNvSpPr/>
            <p:nvPr/>
          </p:nvSpPr>
          <p:spPr>
            <a:xfrm>
              <a:off x="2536585" y="344236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120" name="object 120"/>
            <p:cNvPicPr/>
            <p:nvPr/>
          </p:nvPicPr>
          <p:blipFill>
            <a:blip r:embed="rId84"/>
            <a:stretch>
              <a:fillRect/>
            </a:stretch>
          </p:blipFill>
          <p:spPr>
            <a:xfrm>
              <a:off x="2601222" y="3497579"/>
              <a:ext cx="125141" cy="156154"/>
            </a:xfrm>
            <a:prstGeom prst="rect">
              <a:avLst/>
            </a:prstGeom>
          </p:spPr>
        </p:pic>
        <p:pic>
          <p:nvPicPr>
            <p:cNvPr id="121" name="object 121"/>
            <p:cNvPicPr/>
            <p:nvPr/>
          </p:nvPicPr>
          <p:blipFill>
            <a:blip r:embed="rId85"/>
            <a:stretch>
              <a:fillRect/>
            </a:stretch>
          </p:blipFill>
          <p:spPr>
            <a:xfrm>
              <a:off x="2755946" y="3497581"/>
              <a:ext cx="135983" cy="219439"/>
            </a:xfrm>
            <a:prstGeom prst="rect">
              <a:avLst/>
            </a:prstGeom>
          </p:spPr>
        </p:pic>
        <p:sp>
          <p:nvSpPr>
            <p:cNvPr id="122" name="object 122"/>
            <p:cNvSpPr/>
            <p:nvPr/>
          </p:nvSpPr>
          <p:spPr>
            <a:xfrm>
              <a:off x="2934960" y="3624150"/>
              <a:ext cx="31376" cy="72838"/>
            </a:xfrm>
            <a:custGeom>
              <a:avLst/>
              <a:gdLst/>
              <a:ahLst/>
              <a:cxnLst/>
              <a:rect l="l" t="t" r="r" b="b"/>
              <a:pathLst>
                <a:path w="35560" h="82550">
                  <a:moveTo>
                    <a:pt x="7620" y="82391"/>
                  </a:moveTo>
                  <a:lnTo>
                    <a:pt x="0" y="68675"/>
                  </a:lnTo>
                  <a:lnTo>
                    <a:pt x="6096" y="65627"/>
                  </a:lnTo>
                  <a:lnTo>
                    <a:pt x="10668" y="62579"/>
                  </a:lnTo>
                  <a:lnTo>
                    <a:pt x="13716" y="56483"/>
                  </a:lnTo>
                  <a:lnTo>
                    <a:pt x="16764" y="51911"/>
                  </a:lnTo>
                  <a:lnTo>
                    <a:pt x="18288" y="44291"/>
                  </a:lnTo>
                  <a:lnTo>
                    <a:pt x="18288" y="33527"/>
                  </a:lnTo>
                  <a:lnTo>
                    <a:pt x="1524" y="33527"/>
                  </a:lnTo>
                  <a:lnTo>
                    <a:pt x="1524" y="0"/>
                  </a:lnTo>
                  <a:lnTo>
                    <a:pt x="35147" y="0"/>
                  </a:lnTo>
                  <a:lnTo>
                    <a:pt x="35147" y="33527"/>
                  </a:lnTo>
                  <a:lnTo>
                    <a:pt x="20621" y="74390"/>
                  </a:lnTo>
                  <a:lnTo>
                    <a:pt x="14826" y="78676"/>
                  </a:lnTo>
                  <a:lnTo>
                    <a:pt x="7620" y="82391"/>
                  </a:lnTo>
                  <a:close/>
                </a:path>
              </a:pathLst>
            </a:custGeom>
            <a:solidFill>
              <a:srgbClr val="FF0000"/>
            </a:solidFill>
          </p:spPr>
          <p:txBody>
            <a:bodyPr wrap="square" lIns="0" tIns="0" rIns="0" bIns="0" rtlCol="0"/>
            <a:lstStyle/>
            <a:p>
              <a:endParaRPr/>
            </a:p>
          </p:txBody>
        </p:sp>
        <p:pic>
          <p:nvPicPr>
            <p:cNvPr id="123" name="object 123"/>
            <p:cNvPicPr/>
            <p:nvPr/>
          </p:nvPicPr>
          <p:blipFill>
            <a:blip r:embed="rId86"/>
            <a:stretch>
              <a:fillRect/>
            </a:stretch>
          </p:blipFill>
          <p:spPr>
            <a:xfrm>
              <a:off x="3080356" y="3497581"/>
              <a:ext cx="290708" cy="160188"/>
            </a:xfrm>
            <a:prstGeom prst="rect">
              <a:avLst/>
            </a:prstGeom>
          </p:spPr>
        </p:pic>
        <p:pic>
          <p:nvPicPr>
            <p:cNvPr id="124" name="object 124"/>
            <p:cNvPicPr/>
            <p:nvPr/>
          </p:nvPicPr>
          <p:blipFill>
            <a:blip r:embed="rId87"/>
            <a:stretch>
              <a:fillRect/>
            </a:stretch>
          </p:blipFill>
          <p:spPr>
            <a:xfrm>
              <a:off x="3401994" y="3497579"/>
              <a:ext cx="207252" cy="156154"/>
            </a:xfrm>
            <a:prstGeom prst="rect">
              <a:avLst/>
            </a:prstGeom>
          </p:spPr>
        </p:pic>
        <p:pic>
          <p:nvPicPr>
            <p:cNvPr id="125" name="object 125"/>
            <p:cNvPicPr/>
            <p:nvPr/>
          </p:nvPicPr>
          <p:blipFill>
            <a:blip r:embed="rId88"/>
            <a:stretch>
              <a:fillRect/>
            </a:stretch>
          </p:blipFill>
          <p:spPr>
            <a:xfrm>
              <a:off x="3648326" y="3497580"/>
              <a:ext cx="133210" cy="215404"/>
            </a:xfrm>
            <a:prstGeom prst="rect">
              <a:avLst/>
            </a:prstGeom>
          </p:spPr>
        </p:pic>
        <p:pic>
          <p:nvPicPr>
            <p:cNvPr id="126" name="object 126"/>
            <p:cNvPicPr/>
            <p:nvPr/>
          </p:nvPicPr>
          <p:blipFill>
            <a:blip r:embed="rId89"/>
            <a:stretch>
              <a:fillRect/>
            </a:stretch>
          </p:blipFill>
          <p:spPr>
            <a:xfrm>
              <a:off x="3804397" y="3497581"/>
              <a:ext cx="141362" cy="160188"/>
            </a:xfrm>
            <a:prstGeom prst="rect">
              <a:avLst/>
            </a:prstGeom>
          </p:spPr>
        </p:pic>
        <p:pic>
          <p:nvPicPr>
            <p:cNvPr id="127" name="object 127"/>
            <p:cNvPicPr/>
            <p:nvPr/>
          </p:nvPicPr>
          <p:blipFill>
            <a:blip r:embed="rId90"/>
            <a:stretch>
              <a:fillRect/>
            </a:stretch>
          </p:blipFill>
          <p:spPr>
            <a:xfrm>
              <a:off x="3968618" y="3446481"/>
              <a:ext cx="216665" cy="211286"/>
            </a:xfrm>
            <a:prstGeom prst="rect">
              <a:avLst/>
            </a:prstGeom>
          </p:spPr>
        </p:pic>
        <p:sp>
          <p:nvSpPr>
            <p:cNvPr id="128" name="object 128"/>
            <p:cNvSpPr/>
            <p:nvPr/>
          </p:nvSpPr>
          <p:spPr>
            <a:xfrm>
              <a:off x="4206878" y="3442446"/>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129" name="object 129"/>
            <p:cNvPicPr/>
            <p:nvPr/>
          </p:nvPicPr>
          <p:blipFill>
            <a:blip r:embed="rId91"/>
            <a:stretch>
              <a:fillRect/>
            </a:stretch>
          </p:blipFill>
          <p:spPr>
            <a:xfrm>
              <a:off x="4263361" y="3497581"/>
              <a:ext cx="144051" cy="160188"/>
            </a:xfrm>
            <a:prstGeom prst="rect">
              <a:avLst/>
            </a:prstGeom>
          </p:spPr>
        </p:pic>
        <p:pic>
          <p:nvPicPr>
            <p:cNvPr id="130" name="object 130"/>
            <p:cNvPicPr/>
            <p:nvPr/>
          </p:nvPicPr>
          <p:blipFill>
            <a:blip r:embed="rId92"/>
            <a:stretch>
              <a:fillRect/>
            </a:stretch>
          </p:blipFill>
          <p:spPr>
            <a:xfrm>
              <a:off x="4438341" y="3497579"/>
              <a:ext cx="123881" cy="156154"/>
            </a:xfrm>
            <a:prstGeom prst="rect">
              <a:avLst/>
            </a:prstGeom>
          </p:spPr>
        </p:pic>
        <p:sp>
          <p:nvSpPr>
            <p:cNvPr id="131" name="object 131"/>
            <p:cNvSpPr/>
            <p:nvPr/>
          </p:nvSpPr>
          <p:spPr>
            <a:xfrm>
              <a:off x="4606597" y="3624150"/>
              <a:ext cx="31376" cy="72838"/>
            </a:xfrm>
            <a:custGeom>
              <a:avLst/>
              <a:gdLst/>
              <a:ahLst/>
              <a:cxnLst/>
              <a:rect l="l" t="t" r="r" b="b"/>
              <a:pathLst>
                <a:path w="35560" h="82550">
                  <a:moveTo>
                    <a:pt x="7620" y="82391"/>
                  </a:moveTo>
                  <a:lnTo>
                    <a:pt x="0" y="68675"/>
                  </a:lnTo>
                  <a:lnTo>
                    <a:pt x="6096" y="65627"/>
                  </a:lnTo>
                  <a:lnTo>
                    <a:pt x="10668" y="62579"/>
                  </a:lnTo>
                  <a:lnTo>
                    <a:pt x="13716" y="56483"/>
                  </a:lnTo>
                  <a:lnTo>
                    <a:pt x="16764" y="51911"/>
                  </a:lnTo>
                  <a:lnTo>
                    <a:pt x="18288" y="44291"/>
                  </a:lnTo>
                  <a:lnTo>
                    <a:pt x="18288" y="33527"/>
                  </a:lnTo>
                  <a:lnTo>
                    <a:pt x="1524" y="33527"/>
                  </a:lnTo>
                  <a:lnTo>
                    <a:pt x="1524" y="0"/>
                  </a:lnTo>
                  <a:lnTo>
                    <a:pt x="35147" y="0"/>
                  </a:lnTo>
                  <a:lnTo>
                    <a:pt x="35147" y="33527"/>
                  </a:lnTo>
                  <a:lnTo>
                    <a:pt x="20621" y="74390"/>
                  </a:lnTo>
                  <a:lnTo>
                    <a:pt x="14826" y="78676"/>
                  </a:lnTo>
                  <a:lnTo>
                    <a:pt x="7620" y="82391"/>
                  </a:lnTo>
                  <a:close/>
                </a:path>
              </a:pathLst>
            </a:custGeom>
            <a:solidFill>
              <a:srgbClr val="FF0000"/>
            </a:solidFill>
          </p:spPr>
          <p:txBody>
            <a:bodyPr wrap="square" lIns="0" tIns="0" rIns="0" bIns="0" rtlCol="0"/>
            <a:lstStyle/>
            <a:p>
              <a:endParaRPr/>
            </a:p>
          </p:txBody>
        </p:sp>
        <p:pic>
          <p:nvPicPr>
            <p:cNvPr id="132" name="object 132"/>
            <p:cNvPicPr/>
            <p:nvPr/>
          </p:nvPicPr>
          <p:blipFill>
            <a:blip r:embed="rId93"/>
            <a:stretch>
              <a:fillRect/>
            </a:stretch>
          </p:blipFill>
          <p:spPr>
            <a:xfrm>
              <a:off x="4758717" y="3497581"/>
              <a:ext cx="127831" cy="160188"/>
            </a:xfrm>
            <a:prstGeom prst="rect">
              <a:avLst/>
            </a:prstGeom>
          </p:spPr>
        </p:pic>
        <p:pic>
          <p:nvPicPr>
            <p:cNvPr id="133" name="object 133"/>
            <p:cNvPicPr/>
            <p:nvPr/>
          </p:nvPicPr>
          <p:blipFill>
            <a:blip r:embed="rId94"/>
            <a:stretch>
              <a:fillRect/>
            </a:stretch>
          </p:blipFill>
          <p:spPr>
            <a:xfrm>
              <a:off x="4917476" y="3442447"/>
              <a:ext cx="125225" cy="211286"/>
            </a:xfrm>
            <a:prstGeom prst="rect">
              <a:avLst/>
            </a:prstGeom>
          </p:spPr>
        </p:pic>
        <p:pic>
          <p:nvPicPr>
            <p:cNvPr id="134" name="object 134"/>
            <p:cNvPicPr/>
            <p:nvPr/>
          </p:nvPicPr>
          <p:blipFill>
            <a:blip r:embed="rId95"/>
            <a:stretch>
              <a:fillRect/>
            </a:stretch>
          </p:blipFill>
          <p:spPr>
            <a:xfrm>
              <a:off x="5081699" y="3497581"/>
              <a:ext cx="231457" cy="160188"/>
            </a:xfrm>
            <a:prstGeom prst="rect">
              <a:avLst/>
            </a:prstGeom>
          </p:spPr>
        </p:pic>
        <p:pic>
          <p:nvPicPr>
            <p:cNvPr id="135" name="object 135"/>
            <p:cNvPicPr/>
            <p:nvPr/>
          </p:nvPicPr>
          <p:blipFill>
            <a:blip r:embed="rId96"/>
            <a:stretch>
              <a:fillRect/>
            </a:stretch>
          </p:blipFill>
          <p:spPr>
            <a:xfrm>
              <a:off x="5336099" y="3442363"/>
              <a:ext cx="133294" cy="215404"/>
            </a:xfrm>
            <a:prstGeom prst="rect">
              <a:avLst/>
            </a:prstGeom>
          </p:spPr>
        </p:pic>
        <p:pic>
          <p:nvPicPr>
            <p:cNvPr id="136" name="object 136"/>
            <p:cNvPicPr/>
            <p:nvPr/>
          </p:nvPicPr>
          <p:blipFill>
            <a:blip r:embed="rId97"/>
            <a:stretch>
              <a:fillRect/>
            </a:stretch>
          </p:blipFill>
          <p:spPr>
            <a:xfrm>
              <a:off x="5500238" y="3442446"/>
              <a:ext cx="133294" cy="215321"/>
            </a:xfrm>
            <a:prstGeom prst="rect">
              <a:avLst/>
            </a:prstGeom>
          </p:spPr>
        </p:pic>
        <p:sp>
          <p:nvSpPr>
            <p:cNvPr id="137" name="object 137"/>
            <p:cNvSpPr/>
            <p:nvPr/>
          </p:nvSpPr>
          <p:spPr>
            <a:xfrm>
              <a:off x="5673863" y="3442446"/>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138" name="object 138"/>
            <p:cNvPicPr/>
            <p:nvPr/>
          </p:nvPicPr>
          <p:blipFill>
            <a:blip r:embed="rId84"/>
            <a:stretch>
              <a:fillRect/>
            </a:stretch>
          </p:blipFill>
          <p:spPr>
            <a:xfrm>
              <a:off x="5738503" y="3497579"/>
              <a:ext cx="125141" cy="156154"/>
            </a:xfrm>
            <a:prstGeom prst="rect">
              <a:avLst/>
            </a:prstGeom>
          </p:spPr>
        </p:pic>
        <p:pic>
          <p:nvPicPr>
            <p:cNvPr id="139" name="object 139"/>
            <p:cNvPicPr/>
            <p:nvPr/>
          </p:nvPicPr>
          <p:blipFill>
            <a:blip r:embed="rId98"/>
            <a:stretch>
              <a:fillRect/>
            </a:stretch>
          </p:blipFill>
          <p:spPr>
            <a:xfrm>
              <a:off x="5893313" y="3497581"/>
              <a:ext cx="135899" cy="219439"/>
            </a:xfrm>
            <a:prstGeom prst="rect">
              <a:avLst/>
            </a:prstGeom>
          </p:spPr>
        </p:pic>
        <p:sp>
          <p:nvSpPr>
            <p:cNvPr id="140" name="object 140"/>
            <p:cNvSpPr/>
            <p:nvPr/>
          </p:nvSpPr>
          <p:spPr>
            <a:xfrm>
              <a:off x="6072327" y="3624150"/>
              <a:ext cx="32497" cy="72838"/>
            </a:xfrm>
            <a:custGeom>
              <a:avLst/>
              <a:gdLst/>
              <a:ahLst/>
              <a:cxnLst/>
              <a:rect l="l" t="t" r="r" b="b"/>
              <a:pathLst>
                <a:path w="36829" h="82550">
                  <a:moveTo>
                    <a:pt x="9144" y="82391"/>
                  </a:moveTo>
                  <a:lnTo>
                    <a:pt x="0" y="68675"/>
                  </a:lnTo>
                  <a:lnTo>
                    <a:pt x="6096" y="65627"/>
                  </a:lnTo>
                  <a:lnTo>
                    <a:pt x="10668" y="62579"/>
                  </a:lnTo>
                  <a:lnTo>
                    <a:pt x="13716" y="56483"/>
                  </a:lnTo>
                  <a:lnTo>
                    <a:pt x="16764" y="51911"/>
                  </a:lnTo>
                  <a:lnTo>
                    <a:pt x="18288" y="44291"/>
                  </a:lnTo>
                  <a:lnTo>
                    <a:pt x="19812" y="33527"/>
                  </a:lnTo>
                  <a:lnTo>
                    <a:pt x="3048" y="33527"/>
                  </a:lnTo>
                  <a:lnTo>
                    <a:pt x="3048" y="0"/>
                  </a:lnTo>
                  <a:lnTo>
                    <a:pt x="36576" y="0"/>
                  </a:lnTo>
                  <a:lnTo>
                    <a:pt x="36576" y="33527"/>
                  </a:lnTo>
                  <a:lnTo>
                    <a:pt x="20764" y="74390"/>
                  </a:lnTo>
                  <a:lnTo>
                    <a:pt x="15454" y="78676"/>
                  </a:lnTo>
                  <a:lnTo>
                    <a:pt x="9144" y="82391"/>
                  </a:lnTo>
                  <a:close/>
                </a:path>
              </a:pathLst>
            </a:custGeom>
            <a:solidFill>
              <a:srgbClr val="FF0000"/>
            </a:solidFill>
          </p:spPr>
          <p:txBody>
            <a:bodyPr wrap="square" lIns="0" tIns="0" rIns="0" bIns="0" rtlCol="0"/>
            <a:lstStyle/>
            <a:p>
              <a:endParaRPr/>
            </a:p>
          </p:txBody>
        </p:sp>
        <p:pic>
          <p:nvPicPr>
            <p:cNvPr id="141" name="object 141"/>
            <p:cNvPicPr/>
            <p:nvPr/>
          </p:nvPicPr>
          <p:blipFill>
            <a:blip r:embed="rId99"/>
            <a:stretch>
              <a:fillRect/>
            </a:stretch>
          </p:blipFill>
          <p:spPr>
            <a:xfrm>
              <a:off x="6221673" y="3497581"/>
              <a:ext cx="289363" cy="160188"/>
            </a:xfrm>
            <a:prstGeom prst="rect">
              <a:avLst/>
            </a:prstGeom>
          </p:spPr>
        </p:pic>
        <p:pic>
          <p:nvPicPr>
            <p:cNvPr id="142" name="object 142"/>
            <p:cNvPicPr/>
            <p:nvPr/>
          </p:nvPicPr>
          <p:blipFill>
            <a:blip r:embed="rId100"/>
            <a:stretch>
              <a:fillRect/>
            </a:stretch>
          </p:blipFill>
          <p:spPr>
            <a:xfrm>
              <a:off x="6541963" y="3497579"/>
              <a:ext cx="208681" cy="156154"/>
            </a:xfrm>
            <a:prstGeom prst="rect">
              <a:avLst/>
            </a:prstGeom>
          </p:spPr>
        </p:pic>
        <p:pic>
          <p:nvPicPr>
            <p:cNvPr id="143" name="object 143"/>
            <p:cNvPicPr/>
            <p:nvPr/>
          </p:nvPicPr>
          <p:blipFill>
            <a:blip r:embed="rId101"/>
            <a:stretch>
              <a:fillRect/>
            </a:stretch>
          </p:blipFill>
          <p:spPr>
            <a:xfrm>
              <a:off x="6944453" y="3497579"/>
              <a:ext cx="144051" cy="160271"/>
            </a:xfrm>
            <a:prstGeom prst="rect">
              <a:avLst/>
            </a:prstGeom>
          </p:spPr>
        </p:pic>
        <p:pic>
          <p:nvPicPr>
            <p:cNvPr id="144" name="object 144"/>
            <p:cNvPicPr/>
            <p:nvPr/>
          </p:nvPicPr>
          <p:blipFill>
            <a:blip r:embed="rId102"/>
            <a:stretch>
              <a:fillRect/>
            </a:stretch>
          </p:blipFill>
          <p:spPr>
            <a:xfrm>
              <a:off x="6789644" y="3497580"/>
              <a:ext cx="133294" cy="215404"/>
            </a:xfrm>
            <a:prstGeom prst="rect">
              <a:avLst/>
            </a:prstGeom>
          </p:spPr>
        </p:pic>
        <p:pic>
          <p:nvPicPr>
            <p:cNvPr id="145" name="object 145"/>
            <p:cNvPicPr/>
            <p:nvPr/>
          </p:nvPicPr>
          <p:blipFill>
            <a:blip r:embed="rId103"/>
            <a:stretch>
              <a:fillRect/>
            </a:stretch>
          </p:blipFill>
          <p:spPr>
            <a:xfrm>
              <a:off x="7107242" y="3446481"/>
              <a:ext cx="219439" cy="211286"/>
            </a:xfrm>
            <a:prstGeom prst="rect">
              <a:avLst/>
            </a:prstGeom>
          </p:spPr>
        </p:pic>
        <p:sp>
          <p:nvSpPr>
            <p:cNvPr id="146" name="object 146"/>
            <p:cNvSpPr/>
            <p:nvPr/>
          </p:nvSpPr>
          <p:spPr>
            <a:xfrm>
              <a:off x="7348199" y="344236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147" name="object 147"/>
            <p:cNvPicPr/>
            <p:nvPr/>
          </p:nvPicPr>
          <p:blipFill>
            <a:blip r:embed="rId104"/>
            <a:stretch>
              <a:fillRect/>
            </a:stretch>
          </p:blipFill>
          <p:spPr>
            <a:xfrm>
              <a:off x="7568901" y="3497581"/>
              <a:ext cx="134638" cy="219439"/>
            </a:xfrm>
            <a:prstGeom prst="rect">
              <a:avLst/>
            </a:prstGeom>
          </p:spPr>
        </p:pic>
        <p:pic>
          <p:nvPicPr>
            <p:cNvPr id="148" name="object 148"/>
            <p:cNvPicPr/>
            <p:nvPr/>
          </p:nvPicPr>
          <p:blipFill>
            <a:blip r:embed="rId105"/>
            <a:stretch>
              <a:fillRect/>
            </a:stretch>
          </p:blipFill>
          <p:spPr>
            <a:xfrm>
              <a:off x="7414175" y="3497579"/>
              <a:ext cx="125141" cy="156154"/>
            </a:xfrm>
            <a:prstGeom prst="rect">
              <a:avLst/>
            </a:prstGeom>
          </p:spPr>
        </p:pic>
        <p:pic>
          <p:nvPicPr>
            <p:cNvPr id="149" name="object 149"/>
            <p:cNvPicPr/>
            <p:nvPr/>
          </p:nvPicPr>
          <p:blipFill>
            <a:blip r:embed="rId106"/>
            <a:stretch>
              <a:fillRect/>
            </a:stretch>
          </p:blipFill>
          <p:spPr>
            <a:xfrm>
              <a:off x="7811198" y="3497581"/>
              <a:ext cx="141278" cy="160188"/>
            </a:xfrm>
            <a:prstGeom prst="rect">
              <a:avLst/>
            </a:prstGeom>
          </p:spPr>
        </p:pic>
        <p:pic>
          <p:nvPicPr>
            <p:cNvPr id="150" name="object 150"/>
            <p:cNvPicPr/>
            <p:nvPr/>
          </p:nvPicPr>
          <p:blipFill>
            <a:blip r:embed="rId107"/>
            <a:stretch>
              <a:fillRect/>
            </a:stretch>
          </p:blipFill>
          <p:spPr>
            <a:xfrm>
              <a:off x="7983489" y="3497581"/>
              <a:ext cx="232802" cy="160188"/>
            </a:xfrm>
            <a:prstGeom prst="rect">
              <a:avLst/>
            </a:prstGeom>
          </p:spPr>
        </p:pic>
        <p:pic>
          <p:nvPicPr>
            <p:cNvPr id="151" name="object 151"/>
            <p:cNvPicPr/>
            <p:nvPr/>
          </p:nvPicPr>
          <p:blipFill>
            <a:blip r:embed="rId108"/>
            <a:stretch>
              <a:fillRect/>
            </a:stretch>
          </p:blipFill>
          <p:spPr>
            <a:xfrm>
              <a:off x="747879" y="3853004"/>
              <a:ext cx="141362" cy="160188"/>
            </a:xfrm>
            <a:prstGeom prst="rect">
              <a:avLst/>
            </a:prstGeom>
          </p:spPr>
        </p:pic>
        <p:sp>
          <p:nvSpPr>
            <p:cNvPr id="152" name="object 152"/>
            <p:cNvSpPr/>
            <p:nvPr/>
          </p:nvSpPr>
          <p:spPr>
            <a:xfrm>
              <a:off x="920675" y="3797460"/>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pic>
          <p:nvPicPr>
            <p:cNvPr id="153" name="object 153"/>
            <p:cNvPicPr/>
            <p:nvPr/>
          </p:nvPicPr>
          <p:blipFill>
            <a:blip r:embed="rId109"/>
            <a:stretch>
              <a:fillRect/>
            </a:stretch>
          </p:blipFill>
          <p:spPr>
            <a:xfrm>
              <a:off x="1124734" y="3853004"/>
              <a:ext cx="142706" cy="160188"/>
            </a:xfrm>
            <a:prstGeom prst="rect">
              <a:avLst/>
            </a:prstGeom>
          </p:spPr>
        </p:pic>
        <p:pic>
          <p:nvPicPr>
            <p:cNvPr id="154" name="object 154"/>
            <p:cNvPicPr/>
            <p:nvPr/>
          </p:nvPicPr>
          <p:blipFill>
            <a:blip r:embed="rId110"/>
            <a:stretch>
              <a:fillRect/>
            </a:stretch>
          </p:blipFill>
          <p:spPr>
            <a:xfrm>
              <a:off x="1298369" y="3853002"/>
              <a:ext cx="125141" cy="157498"/>
            </a:xfrm>
            <a:prstGeom prst="rect">
              <a:avLst/>
            </a:prstGeom>
          </p:spPr>
        </p:pic>
        <p:pic>
          <p:nvPicPr>
            <p:cNvPr id="155" name="object 155"/>
            <p:cNvPicPr/>
            <p:nvPr/>
          </p:nvPicPr>
          <p:blipFill>
            <a:blip r:embed="rId111"/>
            <a:stretch>
              <a:fillRect/>
            </a:stretch>
          </p:blipFill>
          <p:spPr>
            <a:xfrm>
              <a:off x="1453178" y="3853004"/>
              <a:ext cx="126486" cy="160188"/>
            </a:xfrm>
            <a:prstGeom prst="rect">
              <a:avLst/>
            </a:prstGeom>
          </p:spPr>
        </p:pic>
        <p:sp>
          <p:nvSpPr>
            <p:cNvPr id="156" name="object 156"/>
            <p:cNvSpPr/>
            <p:nvPr/>
          </p:nvSpPr>
          <p:spPr>
            <a:xfrm>
              <a:off x="1611933" y="3797796"/>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57" name="object 157"/>
            <p:cNvPicPr/>
            <p:nvPr/>
          </p:nvPicPr>
          <p:blipFill>
            <a:blip r:embed="rId112"/>
            <a:stretch>
              <a:fillRect/>
            </a:stretch>
          </p:blipFill>
          <p:spPr>
            <a:xfrm>
              <a:off x="1661860" y="3803249"/>
              <a:ext cx="228684" cy="209942"/>
            </a:xfrm>
            <a:prstGeom prst="rect">
              <a:avLst/>
            </a:prstGeom>
          </p:spPr>
        </p:pic>
        <p:pic>
          <p:nvPicPr>
            <p:cNvPr id="158" name="object 158"/>
            <p:cNvPicPr/>
            <p:nvPr/>
          </p:nvPicPr>
          <p:blipFill>
            <a:blip r:embed="rId113"/>
            <a:stretch>
              <a:fillRect/>
            </a:stretch>
          </p:blipFill>
          <p:spPr>
            <a:xfrm>
              <a:off x="2000894" y="3853003"/>
              <a:ext cx="1006764" cy="215404"/>
            </a:xfrm>
            <a:prstGeom prst="rect">
              <a:avLst/>
            </a:prstGeom>
          </p:spPr>
        </p:pic>
        <p:sp>
          <p:nvSpPr>
            <p:cNvPr id="159" name="object 159"/>
            <p:cNvSpPr/>
            <p:nvPr/>
          </p:nvSpPr>
          <p:spPr>
            <a:xfrm>
              <a:off x="3038575" y="3797796"/>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60" name="object 160"/>
            <p:cNvPicPr/>
            <p:nvPr/>
          </p:nvPicPr>
          <p:blipFill>
            <a:blip r:embed="rId114"/>
            <a:stretch>
              <a:fillRect/>
            </a:stretch>
          </p:blipFill>
          <p:spPr>
            <a:xfrm>
              <a:off x="3103216" y="3853002"/>
              <a:ext cx="123881" cy="157498"/>
            </a:xfrm>
            <a:prstGeom prst="rect">
              <a:avLst/>
            </a:prstGeom>
          </p:spPr>
        </p:pic>
        <p:pic>
          <p:nvPicPr>
            <p:cNvPr id="161" name="object 161"/>
            <p:cNvPicPr/>
            <p:nvPr/>
          </p:nvPicPr>
          <p:blipFill>
            <a:blip r:embed="rId115"/>
            <a:stretch>
              <a:fillRect/>
            </a:stretch>
          </p:blipFill>
          <p:spPr>
            <a:xfrm>
              <a:off x="3258026" y="3853004"/>
              <a:ext cx="134554" cy="219439"/>
            </a:xfrm>
            <a:prstGeom prst="rect">
              <a:avLst/>
            </a:prstGeom>
          </p:spPr>
        </p:pic>
        <p:pic>
          <p:nvPicPr>
            <p:cNvPr id="162" name="object 162"/>
            <p:cNvPicPr/>
            <p:nvPr/>
          </p:nvPicPr>
          <p:blipFill>
            <a:blip r:embed="rId116"/>
            <a:stretch>
              <a:fillRect/>
            </a:stretch>
          </p:blipFill>
          <p:spPr>
            <a:xfrm>
              <a:off x="3510999" y="3853002"/>
              <a:ext cx="208681" cy="157498"/>
            </a:xfrm>
            <a:prstGeom prst="rect">
              <a:avLst/>
            </a:prstGeom>
          </p:spPr>
        </p:pic>
        <p:pic>
          <p:nvPicPr>
            <p:cNvPr id="163" name="object 163"/>
            <p:cNvPicPr/>
            <p:nvPr/>
          </p:nvPicPr>
          <p:blipFill>
            <a:blip r:embed="rId117"/>
            <a:stretch>
              <a:fillRect/>
            </a:stretch>
          </p:blipFill>
          <p:spPr>
            <a:xfrm>
              <a:off x="3749263" y="3853004"/>
              <a:ext cx="141278" cy="160188"/>
            </a:xfrm>
            <a:prstGeom prst="rect">
              <a:avLst/>
            </a:prstGeom>
          </p:spPr>
        </p:pic>
        <p:pic>
          <p:nvPicPr>
            <p:cNvPr id="164" name="object 164"/>
            <p:cNvPicPr/>
            <p:nvPr/>
          </p:nvPicPr>
          <p:blipFill>
            <a:blip r:embed="rId118"/>
            <a:stretch>
              <a:fillRect/>
            </a:stretch>
          </p:blipFill>
          <p:spPr>
            <a:xfrm>
              <a:off x="3908105" y="3803164"/>
              <a:ext cx="75304" cy="208681"/>
            </a:xfrm>
            <a:prstGeom prst="rect">
              <a:avLst/>
            </a:prstGeom>
          </p:spPr>
        </p:pic>
        <p:pic>
          <p:nvPicPr>
            <p:cNvPr id="165" name="object 165"/>
            <p:cNvPicPr/>
            <p:nvPr/>
          </p:nvPicPr>
          <p:blipFill>
            <a:blip r:embed="rId119"/>
            <a:stretch>
              <a:fillRect/>
            </a:stretch>
          </p:blipFill>
          <p:spPr>
            <a:xfrm>
              <a:off x="4006354" y="3797784"/>
              <a:ext cx="123797" cy="212715"/>
            </a:xfrm>
            <a:prstGeom prst="rect">
              <a:avLst/>
            </a:prstGeom>
          </p:spPr>
        </p:pic>
        <p:pic>
          <p:nvPicPr>
            <p:cNvPr id="166" name="object 166"/>
            <p:cNvPicPr/>
            <p:nvPr/>
          </p:nvPicPr>
          <p:blipFill>
            <a:blip r:embed="rId120"/>
            <a:stretch>
              <a:fillRect/>
            </a:stretch>
          </p:blipFill>
          <p:spPr>
            <a:xfrm>
              <a:off x="4161078" y="3853004"/>
              <a:ext cx="144051" cy="160188"/>
            </a:xfrm>
            <a:prstGeom prst="rect">
              <a:avLst/>
            </a:prstGeom>
          </p:spPr>
        </p:pic>
        <p:pic>
          <p:nvPicPr>
            <p:cNvPr id="167" name="object 167"/>
            <p:cNvPicPr/>
            <p:nvPr/>
          </p:nvPicPr>
          <p:blipFill>
            <a:blip r:embed="rId121"/>
            <a:stretch>
              <a:fillRect/>
            </a:stretch>
          </p:blipFill>
          <p:spPr>
            <a:xfrm>
              <a:off x="4325301" y="3797785"/>
              <a:ext cx="133210" cy="215404"/>
            </a:xfrm>
            <a:prstGeom prst="rect">
              <a:avLst/>
            </a:prstGeom>
          </p:spPr>
        </p:pic>
        <p:pic>
          <p:nvPicPr>
            <p:cNvPr id="168" name="object 168"/>
            <p:cNvPicPr/>
            <p:nvPr/>
          </p:nvPicPr>
          <p:blipFill>
            <a:blip r:embed="rId122"/>
            <a:stretch>
              <a:fillRect/>
            </a:stretch>
          </p:blipFill>
          <p:spPr>
            <a:xfrm>
              <a:off x="4488179" y="3853004"/>
              <a:ext cx="127831" cy="160188"/>
            </a:xfrm>
            <a:prstGeom prst="rect">
              <a:avLst/>
            </a:prstGeom>
          </p:spPr>
        </p:pic>
        <p:pic>
          <p:nvPicPr>
            <p:cNvPr id="169" name="object 169"/>
            <p:cNvPicPr/>
            <p:nvPr/>
          </p:nvPicPr>
          <p:blipFill>
            <a:blip r:embed="rId123"/>
            <a:stretch>
              <a:fillRect/>
            </a:stretch>
          </p:blipFill>
          <p:spPr>
            <a:xfrm>
              <a:off x="4878480" y="3853004"/>
              <a:ext cx="126486" cy="160188"/>
            </a:xfrm>
            <a:prstGeom prst="rect">
              <a:avLst/>
            </a:prstGeom>
          </p:spPr>
        </p:pic>
        <p:pic>
          <p:nvPicPr>
            <p:cNvPr id="170" name="object 170"/>
            <p:cNvPicPr/>
            <p:nvPr/>
          </p:nvPicPr>
          <p:blipFill>
            <a:blip r:embed="rId124"/>
            <a:stretch>
              <a:fillRect/>
            </a:stretch>
          </p:blipFill>
          <p:spPr>
            <a:xfrm>
              <a:off x="4723671" y="3855692"/>
              <a:ext cx="123797" cy="157498"/>
            </a:xfrm>
            <a:prstGeom prst="rect">
              <a:avLst/>
            </a:prstGeom>
          </p:spPr>
        </p:pic>
        <p:pic>
          <p:nvPicPr>
            <p:cNvPr id="171" name="object 171"/>
            <p:cNvPicPr/>
            <p:nvPr/>
          </p:nvPicPr>
          <p:blipFill>
            <a:blip r:embed="rId125"/>
            <a:stretch>
              <a:fillRect/>
            </a:stretch>
          </p:blipFill>
          <p:spPr>
            <a:xfrm>
              <a:off x="5027911" y="3853004"/>
              <a:ext cx="141278" cy="160188"/>
            </a:xfrm>
            <a:prstGeom prst="rect">
              <a:avLst/>
            </a:prstGeom>
          </p:spPr>
        </p:pic>
        <p:pic>
          <p:nvPicPr>
            <p:cNvPr id="172" name="object 172"/>
            <p:cNvPicPr/>
            <p:nvPr/>
          </p:nvPicPr>
          <p:blipFill>
            <a:blip r:embed="rId126"/>
            <a:stretch>
              <a:fillRect/>
            </a:stretch>
          </p:blipFill>
          <p:spPr>
            <a:xfrm>
              <a:off x="5192047" y="3797785"/>
              <a:ext cx="133294" cy="215404"/>
            </a:xfrm>
            <a:prstGeom prst="rect">
              <a:avLst/>
            </a:prstGeom>
          </p:spPr>
        </p:pic>
        <p:pic>
          <p:nvPicPr>
            <p:cNvPr id="173" name="object 173"/>
            <p:cNvPicPr/>
            <p:nvPr/>
          </p:nvPicPr>
          <p:blipFill>
            <a:blip r:embed="rId127"/>
            <a:stretch>
              <a:fillRect/>
            </a:stretch>
          </p:blipFill>
          <p:spPr>
            <a:xfrm>
              <a:off x="5451913" y="3803164"/>
              <a:ext cx="231373" cy="210026"/>
            </a:xfrm>
            <a:prstGeom prst="rect">
              <a:avLst/>
            </a:prstGeom>
          </p:spPr>
        </p:pic>
        <p:pic>
          <p:nvPicPr>
            <p:cNvPr id="174" name="object 174"/>
            <p:cNvPicPr/>
            <p:nvPr/>
          </p:nvPicPr>
          <p:blipFill>
            <a:blip r:embed="rId128"/>
            <a:stretch>
              <a:fillRect/>
            </a:stretch>
          </p:blipFill>
          <p:spPr>
            <a:xfrm>
              <a:off x="746536" y="4821022"/>
              <a:ext cx="68664" cy="150775"/>
            </a:xfrm>
            <a:prstGeom prst="rect">
              <a:avLst/>
            </a:prstGeom>
          </p:spPr>
        </p:pic>
        <p:sp>
          <p:nvSpPr>
            <p:cNvPr id="175" name="object 175"/>
            <p:cNvSpPr/>
            <p:nvPr/>
          </p:nvSpPr>
          <p:spPr>
            <a:xfrm>
              <a:off x="750570" y="4448040"/>
              <a:ext cx="158003" cy="523875"/>
            </a:xfrm>
            <a:custGeom>
              <a:avLst/>
              <a:gdLst/>
              <a:ahLst/>
              <a:cxnLst/>
              <a:rect l="l" t="t" r="r" b="b"/>
              <a:pathLst>
                <a:path w="179069" h="593725">
                  <a:moveTo>
                    <a:pt x="42760" y="0"/>
                  </a:moveTo>
                  <a:lnTo>
                    <a:pt x="32004" y="0"/>
                  </a:lnTo>
                  <a:lnTo>
                    <a:pt x="24333" y="10604"/>
                  </a:lnTo>
                  <a:lnTo>
                    <a:pt x="4495" y="53695"/>
                  </a:lnTo>
                  <a:lnTo>
                    <a:pt x="0" y="83921"/>
                  </a:lnTo>
                  <a:lnTo>
                    <a:pt x="571" y="96278"/>
                  </a:lnTo>
                  <a:lnTo>
                    <a:pt x="13995" y="141490"/>
                  </a:lnTo>
                  <a:lnTo>
                    <a:pt x="32004" y="169354"/>
                  </a:lnTo>
                  <a:lnTo>
                    <a:pt x="42760" y="169354"/>
                  </a:lnTo>
                  <a:lnTo>
                    <a:pt x="31584" y="148513"/>
                  </a:lnTo>
                  <a:lnTo>
                    <a:pt x="23431" y="127241"/>
                  </a:lnTo>
                  <a:lnTo>
                    <a:pt x="18453" y="105664"/>
                  </a:lnTo>
                  <a:lnTo>
                    <a:pt x="16764" y="83921"/>
                  </a:lnTo>
                  <a:lnTo>
                    <a:pt x="17018" y="75920"/>
                  </a:lnTo>
                  <a:lnTo>
                    <a:pt x="24384" y="38392"/>
                  </a:lnTo>
                  <a:lnTo>
                    <a:pt x="31521" y="21742"/>
                  </a:lnTo>
                  <a:lnTo>
                    <a:pt x="34671" y="15900"/>
                  </a:lnTo>
                  <a:lnTo>
                    <a:pt x="42760" y="0"/>
                  </a:lnTo>
                  <a:close/>
                </a:path>
                <a:path w="179069" h="593725">
                  <a:moveTo>
                    <a:pt x="77812" y="38201"/>
                  </a:moveTo>
                  <a:lnTo>
                    <a:pt x="62572" y="38201"/>
                  </a:lnTo>
                  <a:lnTo>
                    <a:pt x="62572" y="131254"/>
                  </a:lnTo>
                  <a:lnTo>
                    <a:pt x="77812" y="131254"/>
                  </a:lnTo>
                  <a:lnTo>
                    <a:pt x="77812" y="38201"/>
                  </a:lnTo>
                  <a:close/>
                </a:path>
                <a:path w="179069" h="593725">
                  <a:moveTo>
                    <a:pt x="77812" y="1524"/>
                  </a:moveTo>
                  <a:lnTo>
                    <a:pt x="62572" y="1524"/>
                  </a:lnTo>
                  <a:lnTo>
                    <a:pt x="62572" y="19913"/>
                  </a:lnTo>
                  <a:lnTo>
                    <a:pt x="77812" y="19913"/>
                  </a:lnTo>
                  <a:lnTo>
                    <a:pt x="77812" y="1524"/>
                  </a:lnTo>
                  <a:close/>
                </a:path>
                <a:path w="179069" h="593725">
                  <a:moveTo>
                    <a:pt x="112864" y="460819"/>
                  </a:moveTo>
                  <a:lnTo>
                    <a:pt x="97624" y="460819"/>
                  </a:lnTo>
                  <a:lnTo>
                    <a:pt x="97624" y="555396"/>
                  </a:lnTo>
                  <a:lnTo>
                    <a:pt x="112864" y="555396"/>
                  </a:lnTo>
                  <a:lnTo>
                    <a:pt x="112864" y="460819"/>
                  </a:lnTo>
                  <a:close/>
                </a:path>
                <a:path w="179069" h="593725">
                  <a:moveTo>
                    <a:pt x="112864" y="425767"/>
                  </a:moveTo>
                  <a:lnTo>
                    <a:pt x="97624" y="425767"/>
                  </a:lnTo>
                  <a:lnTo>
                    <a:pt x="97624" y="444055"/>
                  </a:lnTo>
                  <a:lnTo>
                    <a:pt x="112864" y="444055"/>
                  </a:lnTo>
                  <a:lnTo>
                    <a:pt x="112864" y="425767"/>
                  </a:lnTo>
                  <a:close/>
                </a:path>
                <a:path w="179069" h="593725">
                  <a:moveTo>
                    <a:pt x="143344" y="83921"/>
                  </a:moveTo>
                  <a:lnTo>
                    <a:pt x="137248" y="44297"/>
                  </a:lnTo>
                  <a:lnTo>
                    <a:pt x="112864" y="0"/>
                  </a:lnTo>
                  <a:lnTo>
                    <a:pt x="100672" y="0"/>
                  </a:lnTo>
                  <a:lnTo>
                    <a:pt x="105841" y="8597"/>
                  </a:lnTo>
                  <a:lnTo>
                    <a:pt x="115912" y="26009"/>
                  </a:lnTo>
                  <a:lnTo>
                    <a:pt x="118173" y="31978"/>
                  </a:lnTo>
                  <a:lnTo>
                    <a:pt x="120294" y="38392"/>
                  </a:lnTo>
                  <a:lnTo>
                    <a:pt x="122123" y="45072"/>
                  </a:lnTo>
                  <a:lnTo>
                    <a:pt x="123532" y="51917"/>
                  </a:lnTo>
                  <a:lnTo>
                    <a:pt x="125539" y="59918"/>
                  </a:lnTo>
                  <a:lnTo>
                    <a:pt x="126961" y="67919"/>
                  </a:lnTo>
                  <a:lnTo>
                    <a:pt x="127825" y="75920"/>
                  </a:lnTo>
                  <a:lnTo>
                    <a:pt x="128104" y="83921"/>
                  </a:lnTo>
                  <a:lnTo>
                    <a:pt x="126390" y="105664"/>
                  </a:lnTo>
                  <a:lnTo>
                    <a:pt x="121246" y="127241"/>
                  </a:lnTo>
                  <a:lnTo>
                    <a:pt x="112674" y="148513"/>
                  </a:lnTo>
                  <a:lnTo>
                    <a:pt x="100672" y="169354"/>
                  </a:lnTo>
                  <a:lnTo>
                    <a:pt x="112864" y="169354"/>
                  </a:lnTo>
                  <a:lnTo>
                    <a:pt x="134200" y="131254"/>
                  </a:lnTo>
                  <a:lnTo>
                    <a:pt x="142773" y="96278"/>
                  </a:lnTo>
                  <a:lnTo>
                    <a:pt x="143344" y="83921"/>
                  </a:lnTo>
                  <a:close/>
                </a:path>
                <a:path w="179069" h="593725">
                  <a:moveTo>
                    <a:pt x="178498" y="508165"/>
                  </a:moveTo>
                  <a:lnTo>
                    <a:pt x="172402" y="468439"/>
                  </a:lnTo>
                  <a:lnTo>
                    <a:pt x="155676" y="434149"/>
                  </a:lnTo>
                  <a:lnTo>
                    <a:pt x="148018" y="422719"/>
                  </a:lnTo>
                  <a:lnTo>
                    <a:pt x="135724" y="422719"/>
                  </a:lnTo>
                  <a:lnTo>
                    <a:pt x="140906" y="431292"/>
                  </a:lnTo>
                  <a:lnTo>
                    <a:pt x="145110" y="438721"/>
                  </a:lnTo>
                  <a:lnTo>
                    <a:pt x="160680" y="483412"/>
                  </a:lnTo>
                  <a:lnTo>
                    <a:pt x="163258" y="508165"/>
                  </a:lnTo>
                  <a:lnTo>
                    <a:pt x="161531" y="529640"/>
                  </a:lnTo>
                  <a:lnTo>
                    <a:pt x="156387" y="550837"/>
                  </a:lnTo>
                  <a:lnTo>
                    <a:pt x="147777" y="572058"/>
                  </a:lnTo>
                  <a:lnTo>
                    <a:pt x="135724" y="593598"/>
                  </a:lnTo>
                  <a:lnTo>
                    <a:pt x="148018" y="593598"/>
                  </a:lnTo>
                  <a:lnTo>
                    <a:pt x="169354" y="553885"/>
                  </a:lnTo>
                  <a:lnTo>
                    <a:pt x="177927" y="519798"/>
                  </a:lnTo>
                  <a:lnTo>
                    <a:pt x="178498" y="508165"/>
                  </a:lnTo>
                  <a:close/>
                </a:path>
              </a:pathLst>
            </a:custGeom>
            <a:solidFill>
              <a:srgbClr val="CC9900"/>
            </a:solidFill>
          </p:spPr>
          <p:txBody>
            <a:bodyPr wrap="square" lIns="0" tIns="0" rIns="0" bIns="0" rtlCol="0"/>
            <a:lstStyle/>
            <a:p>
              <a:endParaRPr/>
            </a:p>
          </p:txBody>
        </p:sp>
        <p:pic>
          <p:nvPicPr>
            <p:cNvPr id="176" name="object 176"/>
            <p:cNvPicPr/>
            <p:nvPr/>
          </p:nvPicPr>
          <p:blipFill>
            <a:blip r:embed="rId129"/>
            <a:stretch>
              <a:fillRect/>
            </a:stretch>
          </p:blipFill>
          <p:spPr>
            <a:xfrm>
              <a:off x="1258028" y="4433243"/>
              <a:ext cx="193805" cy="133294"/>
            </a:xfrm>
            <a:prstGeom prst="rect">
              <a:avLst/>
            </a:prstGeom>
          </p:spPr>
        </p:pic>
        <p:pic>
          <p:nvPicPr>
            <p:cNvPr id="177" name="object 177"/>
            <p:cNvPicPr/>
            <p:nvPr/>
          </p:nvPicPr>
          <p:blipFill>
            <a:blip r:embed="rId130"/>
            <a:stretch>
              <a:fillRect/>
            </a:stretch>
          </p:blipFill>
          <p:spPr>
            <a:xfrm>
              <a:off x="1470659" y="4387523"/>
              <a:ext cx="111694" cy="179014"/>
            </a:xfrm>
            <a:prstGeom prst="rect">
              <a:avLst/>
            </a:prstGeom>
          </p:spPr>
        </p:pic>
        <p:pic>
          <p:nvPicPr>
            <p:cNvPr id="178" name="object 178"/>
            <p:cNvPicPr/>
            <p:nvPr/>
          </p:nvPicPr>
          <p:blipFill>
            <a:blip r:embed="rId131"/>
            <a:stretch>
              <a:fillRect/>
            </a:stretch>
          </p:blipFill>
          <p:spPr>
            <a:xfrm>
              <a:off x="1615972" y="4435933"/>
              <a:ext cx="103626" cy="130604"/>
            </a:xfrm>
            <a:prstGeom prst="rect">
              <a:avLst/>
            </a:prstGeom>
          </p:spPr>
        </p:pic>
        <p:pic>
          <p:nvPicPr>
            <p:cNvPr id="179" name="object 179"/>
            <p:cNvPicPr/>
            <p:nvPr/>
          </p:nvPicPr>
          <p:blipFill>
            <a:blip r:embed="rId132"/>
            <a:stretch>
              <a:fillRect/>
            </a:stretch>
          </p:blipFill>
          <p:spPr>
            <a:xfrm>
              <a:off x="1746576" y="4433243"/>
              <a:ext cx="242215" cy="133294"/>
            </a:xfrm>
            <a:prstGeom prst="rect">
              <a:avLst/>
            </a:prstGeom>
          </p:spPr>
        </p:pic>
        <p:pic>
          <p:nvPicPr>
            <p:cNvPr id="180" name="object 180"/>
            <p:cNvPicPr/>
            <p:nvPr/>
          </p:nvPicPr>
          <p:blipFill>
            <a:blip r:embed="rId133"/>
            <a:stretch>
              <a:fillRect/>
            </a:stretch>
          </p:blipFill>
          <p:spPr>
            <a:xfrm>
              <a:off x="2066869" y="4391557"/>
              <a:ext cx="63285" cy="173635"/>
            </a:xfrm>
            <a:prstGeom prst="rect">
              <a:avLst/>
            </a:prstGeom>
          </p:spPr>
        </p:pic>
        <p:pic>
          <p:nvPicPr>
            <p:cNvPr id="181" name="object 181"/>
            <p:cNvPicPr/>
            <p:nvPr/>
          </p:nvPicPr>
          <p:blipFill>
            <a:blip r:embed="rId134"/>
            <a:stretch>
              <a:fillRect/>
            </a:stretch>
          </p:blipFill>
          <p:spPr>
            <a:xfrm>
              <a:off x="2147635" y="4387524"/>
              <a:ext cx="104971" cy="176324"/>
            </a:xfrm>
            <a:prstGeom prst="rect">
              <a:avLst/>
            </a:prstGeom>
          </p:spPr>
        </p:pic>
        <p:pic>
          <p:nvPicPr>
            <p:cNvPr id="182" name="object 182"/>
            <p:cNvPicPr/>
            <p:nvPr/>
          </p:nvPicPr>
          <p:blipFill>
            <a:blip r:embed="rId135"/>
            <a:stretch>
              <a:fillRect/>
            </a:stretch>
          </p:blipFill>
          <p:spPr>
            <a:xfrm>
              <a:off x="2278155" y="4433243"/>
              <a:ext cx="118502" cy="133294"/>
            </a:xfrm>
            <a:prstGeom prst="rect">
              <a:avLst/>
            </a:prstGeom>
          </p:spPr>
        </p:pic>
        <p:pic>
          <p:nvPicPr>
            <p:cNvPr id="183" name="object 183"/>
            <p:cNvPicPr/>
            <p:nvPr/>
          </p:nvPicPr>
          <p:blipFill>
            <a:blip r:embed="rId136"/>
            <a:stretch>
              <a:fillRect/>
            </a:stretch>
          </p:blipFill>
          <p:spPr>
            <a:xfrm>
              <a:off x="2469272" y="4433243"/>
              <a:ext cx="249022" cy="133294"/>
            </a:xfrm>
            <a:prstGeom prst="rect">
              <a:avLst/>
            </a:prstGeom>
          </p:spPr>
        </p:pic>
        <p:sp>
          <p:nvSpPr>
            <p:cNvPr id="184" name="object 184"/>
            <p:cNvSpPr/>
            <p:nvPr/>
          </p:nvSpPr>
          <p:spPr>
            <a:xfrm>
              <a:off x="2742752" y="4386430"/>
              <a:ext cx="22971" cy="177613"/>
            </a:xfrm>
            <a:custGeom>
              <a:avLst/>
              <a:gdLst/>
              <a:ahLst/>
              <a:cxnLst/>
              <a:rect l="l" t="t" r="r" b="b"/>
              <a:pathLst>
                <a:path w="26034" h="201295">
                  <a:moveTo>
                    <a:pt x="25908" y="201167"/>
                  </a:moveTo>
                  <a:lnTo>
                    <a:pt x="0" y="201167"/>
                  </a:lnTo>
                  <a:lnTo>
                    <a:pt x="0" y="0"/>
                  </a:lnTo>
                  <a:lnTo>
                    <a:pt x="25908" y="0"/>
                  </a:lnTo>
                  <a:lnTo>
                    <a:pt x="25908" y="201167"/>
                  </a:lnTo>
                  <a:close/>
                </a:path>
              </a:pathLst>
            </a:custGeom>
            <a:solidFill>
              <a:srgbClr val="0099FF"/>
            </a:solidFill>
          </p:spPr>
          <p:txBody>
            <a:bodyPr wrap="square" lIns="0" tIns="0" rIns="0" bIns="0" rtlCol="0"/>
            <a:lstStyle/>
            <a:p>
              <a:endParaRPr/>
            </a:p>
          </p:txBody>
        </p:sp>
        <p:pic>
          <p:nvPicPr>
            <p:cNvPr id="185" name="object 185"/>
            <p:cNvPicPr/>
            <p:nvPr/>
          </p:nvPicPr>
          <p:blipFill>
            <a:blip r:embed="rId137"/>
            <a:stretch>
              <a:fillRect/>
            </a:stretch>
          </p:blipFill>
          <p:spPr>
            <a:xfrm>
              <a:off x="2797716" y="4435933"/>
              <a:ext cx="104971" cy="130604"/>
            </a:xfrm>
            <a:prstGeom prst="rect">
              <a:avLst/>
            </a:prstGeom>
          </p:spPr>
        </p:pic>
        <p:pic>
          <p:nvPicPr>
            <p:cNvPr id="186" name="object 186"/>
            <p:cNvPicPr/>
            <p:nvPr/>
          </p:nvPicPr>
          <p:blipFill>
            <a:blip r:embed="rId138"/>
            <a:stretch>
              <a:fillRect/>
            </a:stretch>
          </p:blipFill>
          <p:spPr>
            <a:xfrm>
              <a:off x="2936304" y="4433243"/>
              <a:ext cx="173635" cy="130604"/>
            </a:xfrm>
            <a:prstGeom prst="rect">
              <a:avLst/>
            </a:prstGeom>
          </p:spPr>
        </p:pic>
        <p:pic>
          <p:nvPicPr>
            <p:cNvPr id="187" name="object 187"/>
            <p:cNvPicPr/>
            <p:nvPr/>
          </p:nvPicPr>
          <p:blipFill>
            <a:blip r:embed="rId139"/>
            <a:stretch>
              <a:fillRect/>
            </a:stretch>
          </p:blipFill>
          <p:spPr>
            <a:xfrm>
              <a:off x="3134145" y="4433243"/>
              <a:ext cx="118502" cy="133294"/>
            </a:xfrm>
            <a:prstGeom prst="rect">
              <a:avLst/>
            </a:prstGeom>
          </p:spPr>
        </p:pic>
        <p:sp>
          <p:nvSpPr>
            <p:cNvPr id="188" name="object 188"/>
            <p:cNvSpPr/>
            <p:nvPr/>
          </p:nvSpPr>
          <p:spPr>
            <a:xfrm>
              <a:off x="3283575" y="4539642"/>
              <a:ext cx="25773" cy="59391"/>
            </a:xfrm>
            <a:custGeom>
              <a:avLst/>
              <a:gdLst/>
              <a:ahLst/>
              <a:cxnLst/>
              <a:rect l="l" t="t" r="r" b="b"/>
              <a:pathLst>
                <a:path w="29209" h="67310">
                  <a:moveTo>
                    <a:pt x="7620" y="67055"/>
                  </a:moveTo>
                  <a:lnTo>
                    <a:pt x="0" y="56387"/>
                  </a:lnTo>
                  <a:lnTo>
                    <a:pt x="4572" y="54863"/>
                  </a:lnTo>
                  <a:lnTo>
                    <a:pt x="9144" y="51815"/>
                  </a:lnTo>
                  <a:lnTo>
                    <a:pt x="12192" y="47243"/>
                  </a:lnTo>
                  <a:lnTo>
                    <a:pt x="13716" y="42671"/>
                  </a:lnTo>
                  <a:lnTo>
                    <a:pt x="15240" y="36575"/>
                  </a:lnTo>
                  <a:lnTo>
                    <a:pt x="15240" y="27431"/>
                  </a:lnTo>
                  <a:lnTo>
                    <a:pt x="1524" y="27431"/>
                  </a:lnTo>
                  <a:lnTo>
                    <a:pt x="1524" y="0"/>
                  </a:lnTo>
                  <a:lnTo>
                    <a:pt x="28956" y="0"/>
                  </a:lnTo>
                  <a:lnTo>
                    <a:pt x="28956" y="27431"/>
                  </a:lnTo>
                  <a:lnTo>
                    <a:pt x="15240" y="64007"/>
                  </a:lnTo>
                  <a:lnTo>
                    <a:pt x="7620" y="67055"/>
                  </a:lnTo>
                  <a:close/>
                </a:path>
              </a:pathLst>
            </a:custGeom>
            <a:solidFill>
              <a:srgbClr val="000000"/>
            </a:solidFill>
          </p:spPr>
          <p:txBody>
            <a:bodyPr wrap="square" lIns="0" tIns="0" rIns="0" bIns="0" rtlCol="0"/>
            <a:lstStyle/>
            <a:p>
              <a:endParaRPr/>
            </a:p>
          </p:txBody>
        </p:sp>
        <p:pic>
          <p:nvPicPr>
            <p:cNvPr id="189" name="object 189"/>
            <p:cNvPicPr/>
            <p:nvPr/>
          </p:nvPicPr>
          <p:blipFill>
            <a:blip r:embed="rId140"/>
            <a:stretch>
              <a:fillRect/>
            </a:stretch>
          </p:blipFill>
          <p:spPr>
            <a:xfrm>
              <a:off x="1251220" y="4791354"/>
              <a:ext cx="118502" cy="134638"/>
            </a:xfrm>
            <a:prstGeom prst="rect">
              <a:avLst/>
            </a:prstGeom>
          </p:spPr>
        </p:pic>
        <p:sp>
          <p:nvSpPr>
            <p:cNvPr id="190" name="object 190"/>
            <p:cNvSpPr/>
            <p:nvPr/>
          </p:nvSpPr>
          <p:spPr>
            <a:xfrm>
              <a:off x="1395356" y="4745467"/>
              <a:ext cx="22971" cy="177613"/>
            </a:xfrm>
            <a:custGeom>
              <a:avLst/>
              <a:gdLst/>
              <a:ahLst/>
              <a:cxnLst/>
              <a:rect l="l" t="t" r="r" b="b"/>
              <a:pathLst>
                <a:path w="26034" h="201295">
                  <a:moveTo>
                    <a:pt x="25908" y="201167"/>
                  </a:moveTo>
                  <a:lnTo>
                    <a:pt x="0" y="201167"/>
                  </a:lnTo>
                  <a:lnTo>
                    <a:pt x="0" y="0"/>
                  </a:lnTo>
                  <a:lnTo>
                    <a:pt x="25908" y="0"/>
                  </a:lnTo>
                  <a:lnTo>
                    <a:pt x="25908" y="201167"/>
                  </a:lnTo>
                  <a:close/>
                </a:path>
              </a:pathLst>
            </a:custGeom>
            <a:solidFill>
              <a:srgbClr val="000000"/>
            </a:solidFill>
          </p:spPr>
          <p:txBody>
            <a:bodyPr wrap="square" lIns="0" tIns="0" rIns="0" bIns="0" rtlCol="0"/>
            <a:lstStyle/>
            <a:p>
              <a:endParaRPr/>
            </a:p>
          </p:txBody>
        </p:sp>
        <p:pic>
          <p:nvPicPr>
            <p:cNvPr id="191" name="object 191"/>
            <p:cNvPicPr/>
            <p:nvPr/>
          </p:nvPicPr>
          <p:blipFill>
            <a:blip r:embed="rId141"/>
            <a:stretch>
              <a:fillRect/>
            </a:stretch>
          </p:blipFill>
          <p:spPr>
            <a:xfrm>
              <a:off x="1438302" y="4749670"/>
              <a:ext cx="191116" cy="176324"/>
            </a:xfrm>
            <a:prstGeom prst="rect">
              <a:avLst/>
            </a:prstGeom>
          </p:spPr>
        </p:pic>
        <p:pic>
          <p:nvPicPr>
            <p:cNvPr id="192" name="object 192"/>
            <p:cNvPicPr/>
            <p:nvPr/>
          </p:nvPicPr>
          <p:blipFill>
            <a:blip r:embed="rId142"/>
            <a:stretch>
              <a:fillRect/>
            </a:stretch>
          </p:blipFill>
          <p:spPr>
            <a:xfrm>
              <a:off x="1656397" y="4791355"/>
              <a:ext cx="69925" cy="130604"/>
            </a:xfrm>
            <a:prstGeom prst="rect">
              <a:avLst/>
            </a:prstGeom>
          </p:spPr>
        </p:pic>
        <p:pic>
          <p:nvPicPr>
            <p:cNvPr id="193" name="object 193"/>
            <p:cNvPicPr/>
            <p:nvPr/>
          </p:nvPicPr>
          <p:blipFill>
            <a:blip r:embed="rId143"/>
            <a:stretch>
              <a:fillRect/>
            </a:stretch>
          </p:blipFill>
          <p:spPr>
            <a:xfrm>
              <a:off x="1793641" y="4749670"/>
              <a:ext cx="63285" cy="174979"/>
            </a:xfrm>
            <a:prstGeom prst="rect">
              <a:avLst/>
            </a:prstGeom>
          </p:spPr>
        </p:pic>
        <p:pic>
          <p:nvPicPr>
            <p:cNvPr id="194" name="object 194"/>
            <p:cNvPicPr/>
            <p:nvPr/>
          </p:nvPicPr>
          <p:blipFill>
            <a:blip r:embed="rId144"/>
            <a:stretch>
              <a:fillRect/>
            </a:stretch>
          </p:blipFill>
          <p:spPr>
            <a:xfrm>
              <a:off x="1874408" y="4745636"/>
              <a:ext cx="104971" cy="176324"/>
            </a:xfrm>
            <a:prstGeom prst="rect">
              <a:avLst/>
            </a:prstGeom>
          </p:spPr>
        </p:pic>
        <p:pic>
          <p:nvPicPr>
            <p:cNvPr id="195" name="object 195"/>
            <p:cNvPicPr/>
            <p:nvPr/>
          </p:nvPicPr>
          <p:blipFill>
            <a:blip r:embed="rId145"/>
            <a:stretch>
              <a:fillRect/>
            </a:stretch>
          </p:blipFill>
          <p:spPr>
            <a:xfrm>
              <a:off x="2004928" y="4791354"/>
              <a:ext cx="118502" cy="134638"/>
            </a:xfrm>
            <a:prstGeom prst="rect">
              <a:avLst/>
            </a:prstGeom>
          </p:spPr>
        </p:pic>
        <p:pic>
          <p:nvPicPr>
            <p:cNvPr id="196" name="object 196"/>
            <p:cNvPicPr/>
            <p:nvPr/>
          </p:nvPicPr>
          <p:blipFill>
            <a:blip r:embed="rId146"/>
            <a:stretch>
              <a:fillRect/>
            </a:stretch>
          </p:blipFill>
          <p:spPr>
            <a:xfrm>
              <a:off x="2216298" y="4791354"/>
              <a:ext cx="111694" cy="180442"/>
            </a:xfrm>
            <a:prstGeom prst="rect">
              <a:avLst/>
            </a:prstGeom>
          </p:spPr>
        </p:pic>
        <p:pic>
          <p:nvPicPr>
            <p:cNvPr id="197" name="object 197"/>
            <p:cNvPicPr/>
            <p:nvPr/>
          </p:nvPicPr>
          <p:blipFill>
            <a:blip r:embed="rId147"/>
            <a:stretch>
              <a:fillRect/>
            </a:stretch>
          </p:blipFill>
          <p:spPr>
            <a:xfrm>
              <a:off x="2353543" y="4745636"/>
              <a:ext cx="104971" cy="176324"/>
            </a:xfrm>
            <a:prstGeom prst="rect">
              <a:avLst/>
            </a:prstGeom>
          </p:spPr>
        </p:pic>
        <p:pic>
          <p:nvPicPr>
            <p:cNvPr id="198" name="object 198"/>
            <p:cNvPicPr/>
            <p:nvPr/>
          </p:nvPicPr>
          <p:blipFill>
            <a:blip r:embed="rId148"/>
            <a:stretch>
              <a:fillRect/>
            </a:stretch>
          </p:blipFill>
          <p:spPr>
            <a:xfrm>
              <a:off x="2478685" y="4791356"/>
              <a:ext cx="234230" cy="183131"/>
            </a:xfrm>
            <a:prstGeom prst="rect">
              <a:avLst/>
            </a:prstGeom>
          </p:spPr>
        </p:pic>
        <p:sp>
          <p:nvSpPr>
            <p:cNvPr id="199" name="object 199"/>
            <p:cNvSpPr/>
            <p:nvPr/>
          </p:nvSpPr>
          <p:spPr>
            <a:xfrm>
              <a:off x="2738460" y="4745635"/>
              <a:ext cx="21851" cy="176493"/>
            </a:xfrm>
            <a:custGeom>
              <a:avLst/>
              <a:gdLst/>
              <a:ahLst/>
              <a:cxnLst/>
              <a:rect l="l" t="t" r="r" b="b"/>
              <a:pathLst>
                <a:path w="24764" h="200025">
                  <a:moveTo>
                    <a:pt x="24384" y="54864"/>
                  </a:moveTo>
                  <a:lnTo>
                    <a:pt x="0" y="54864"/>
                  </a:lnTo>
                  <a:lnTo>
                    <a:pt x="0" y="199834"/>
                  </a:lnTo>
                  <a:lnTo>
                    <a:pt x="24384" y="199834"/>
                  </a:lnTo>
                  <a:lnTo>
                    <a:pt x="24384" y="54864"/>
                  </a:lnTo>
                  <a:close/>
                </a:path>
                <a:path w="24764" h="200025">
                  <a:moveTo>
                    <a:pt x="24384" y="0"/>
                  </a:moveTo>
                  <a:lnTo>
                    <a:pt x="0" y="0"/>
                  </a:lnTo>
                  <a:lnTo>
                    <a:pt x="0" y="27432"/>
                  </a:lnTo>
                  <a:lnTo>
                    <a:pt x="24384" y="27432"/>
                  </a:lnTo>
                  <a:lnTo>
                    <a:pt x="24384" y="0"/>
                  </a:lnTo>
                  <a:close/>
                </a:path>
              </a:pathLst>
            </a:custGeom>
            <a:solidFill>
              <a:srgbClr val="000000"/>
            </a:solidFill>
          </p:spPr>
          <p:txBody>
            <a:bodyPr wrap="square" lIns="0" tIns="0" rIns="0" bIns="0" rtlCol="0"/>
            <a:lstStyle/>
            <a:p>
              <a:endParaRPr/>
            </a:p>
          </p:txBody>
        </p:sp>
        <p:pic>
          <p:nvPicPr>
            <p:cNvPr id="200" name="object 200"/>
            <p:cNvPicPr/>
            <p:nvPr/>
          </p:nvPicPr>
          <p:blipFill>
            <a:blip r:embed="rId149"/>
            <a:stretch>
              <a:fillRect/>
            </a:stretch>
          </p:blipFill>
          <p:spPr>
            <a:xfrm>
              <a:off x="2786958" y="4791354"/>
              <a:ext cx="242299" cy="134638"/>
            </a:xfrm>
            <a:prstGeom prst="rect">
              <a:avLst/>
            </a:prstGeom>
          </p:spPr>
        </p:pic>
        <p:sp>
          <p:nvSpPr>
            <p:cNvPr id="201" name="object 201"/>
            <p:cNvSpPr/>
            <p:nvPr/>
          </p:nvSpPr>
          <p:spPr>
            <a:xfrm>
              <a:off x="3054723" y="4745467"/>
              <a:ext cx="22971" cy="177613"/>
            </a:xfrm>
            <a:custGeom>
              <a:avLst/>
              <a:gdLst/>
              <a:ahLst/>
              <a:cxnLst/>
              <a:rect l="l" t="t" r="r" b="b"/>
              <a:pathLst>
                <a:path w="26034" h="201295">
                  <a:moveTo>
                    <a:pt x="25908" y="201167"/>
                  </a:moveTo>
                  <a:lnTo>
                    <a:pt x="0" y="201167"/>
                  </a:lnTo>
                  <a:lnTo>
                    <a:pt x="0" y="0"/>
                  </a:lnTo>
                  <a:lnTo>
                    <a:pt x="25908" y="0"/>
                  </a:lnTo>
                  <a:lnTo>
                    <a:pt x="25908" y="201167"/>
                  </a:lnTo>
                  <a:close/>
                </a:path>
              </a:pathLst>
            </a:custGeom>
            <a:solidFill>
              <a:srgbClr val="000000"/>
            </a:solidFill>
          </p:spPr>
          <p:txBody>
            <a:bodyPr wrap="square" lIns="0" tIns="0" rIns="0" bIns="0" rtlCol="0"/>
            <a:lstStyle/>
            <a:p>
              <a:endParaRPr/>
            </a:p>
          </p:txBody>
        </p:sp>
        <p:pic>
          <p:nvPicPr>
            <p:cNvPr id="202" name="object 202"/>
            <p:cNvPicPr/>
            <p:nvPr/>
          </p:nvPicPr>
          <p:blipFill>
            <a:blip r:embed="rId150"/>
            <a:stretch>
              <a:fillRect/>
            </a:stretch>
          </p:blipFill>
          <p:spPr>
            <a:xfrm>
              <a:off x="3162468" y="4742862"/>
              <a:ext cx="195150" cy="183131"/>
            </a:xfrm>
            <a:prstGeom prst="rect">
              <a:avLst/>
            </a:prstGeom>
          </p:spPr>
        </p:pic>
        <p:pic>
          <p:nvPicPr>
            <p:cNvPr id="203" name="object 203"/>
            <p:cNvPicPr/>
            <p:nvPr/>
          </p:nvPicPr>
          <p:blipFill>
            <a:blip r:embed="rId151"/>
            <a:stretch>
              <a:fillRect/>
            </a:stretch>
          </p:blipFill>
          <p:spPr>
            <a:xfrm>
              <a:off x="3383167" y="4791355"/>
              <a:ext cx="257090" cy="130604"/>
            </a:xfrm>
            <a:prstGeom prst="rect">
              <a:avLst/>
            </a:prstGeom>
          </p:spPr>
        </p:pic>
        <p:sp>
          <p:nvSpPr>
            <p:cNvPr id="204" name="object 204"/>
            <p:cNvSpPr/>
            <p:nvPr/>
          </p:nvSpPr>
          <p:spPr>
            <a:xfrm>
              <a:off x="3676565" y="4897754"/>
              <a:ext cx="25773" cy="59391"/>
            </a:xfrm>
            <a:custGeom>
              <a:avLst/>
              <a:gdLst/>
              <a:ahLst/>
              <a:cxnLst/>
              <a:rect l="l" t="t" r="r" b="b"/>
              <a:pathLst>
                <a:path w="29209" h="67310">
                  <a:moveTo>
                    <a:pt x="6096" y="67055"/>
                  </a:moveTo>
                  <a:lnTo>
                    <a:pt x="0" y="57911"/>
                  </a:lnTo>
                  <a:lnTo>
                    <a:pt x="9144" y="51815"/>
                  </a:lnTo>
                  <a:lnTo>
                    <a:pt x="10668" y="47243"/>
                  </a:lnTo>
                  <a:lnTo>
                    <a:pt x="13716" y="42671"/>
                  </a:lnTo>
                  <a:lnTo>
                    <a:pt x="15240" y="36575"/>
                  </a:lnTo>
                  <a:lnTo>
                    <a:pt x="15240" y="27431"/>
                  </a:lnTo>
                  <a:lnTo>
                    <a:pt x="1524" y="27431"/>
                  </a:lnTo>
                  <a:lnTo>
                    <a:pt x="1524" y="0"/>
                  </a:lnTo>
                  <a:lnTo>
                    <a:pt x="28956" y="0"/>
                  </a:lnTo>
                  <a:lnTo>
                    <a:pt x="28956" y="27431"/>
                  </a:lnTo>
                  <a:lnTo>
                    <a:pt x="13716" y="64007"/>
                  </a:lnTo>
                  <a:lnTo>
                    <a:pt x="6096" y="67055"/>
                  </a:lnTo>
                  <a:close/>
                </a:path>
              </a:pathLst>
            </a:custGeom>
            <a:solidFill>
              <a:srgbClr val="000000"/>
            </a:solidFill>
          </p:spPr>
          <p:txBody>
            <a:bodyPr wrap="square" lIns="0" tIns="0" rIns="0" bIns="0" rtlCol="0"/>
            <a:lstStyle/>
            <a:p>
              <a:endParaRPr/>
            </a:p>
          </p:txBody>
        </p:sp>
        <p:pic>
          <p:nvPicPr>
            <p:cNvPr id="205" name="object 205"/>
            <p:cNvPicPr/>
            <p:nvPr/>
          </p:nvPicPr>
          <p:blipFill>
            <a:blip r:embed="rId152"/>
            <a:stretch>
              <a:fillRect/>
            </a:stretch>
          </p:blipFill>
          <p:spPr>
            <a:xfrm>
              <a:off x="3780191" y="4791354"/>
              <a:ext cx="121191" cy="134638"/>
            </a:xfrm>
            <a:prstGeom prst="rect">
              <a:avLst/>
            </a:prstGeom>
          </p:spPr>
        </p:pic>
        <p:pic>
          <p:nvPicPr>
            <p:cNvPr id="206" name="object 206"/>
            <p:cNvPicPr/>
            <p:nvPr/>
          </p:nvPicPr>
          <p:blipFill>
            <a:blip r:embed="rId153"/>
            <a:stretch>
              <a:fillRect/>
            </a:stretch>
          </p:blipFill>
          <p:spPr>
            <a:xfrm>
              <a:off x="3925588" y="4791355"/>
              <a:ext cx="70009" cy="130604"/>
            </a:xfrm>
            <a:prstGeom prst="rect">
              <a:avLst/>
            </a:prstGeom>
          </p:spPr>
        </p:pic>
        <p:pic>
          <p:nvPicPr>
            <p:cNvPr id="207" name="object 207"/>
            <p:cNvPicPr/>
            <p:nvPr/>
          </p:nvPicPr>
          <p:blipFill>
            <a:blip r:embed="rId154"/>
            <a:stretch>
              <a:fillRect/>
            </a:stretch>
          </p:blipFill>
          <p:spPr>
            <a:xfrm>
              <a:off x="669803" y="5222165"/>
              <a:ext cx="68664" cy="149430"/>
            </a:xfrm>
            <a:prstGeom prst="rect">
              <a:avLst/>
            </a:prstGeom>
          </p:spPr>
        </p:pic>
        <p:sp>
          <p:nvSpPr>
            <p:cNvPr id="208" name="object 208"/>
            <p:cNvSpPr/>
            <p:nvPr/>
          </p:nvSpPr>
          <p:spPr>
            <a:xfrm>
              <a:off x="759971" y="5222176"/>
              <a:ext cx="108137" cy="149599"/>
            </a:xfrm>
            <a:custGeom>
              <a:avLst/>
              <a:gdLst/>
              <a:ahLst/>
              <a:cxnLst/>
              <a:rect l="l" t="t" r="r" b="b"/>
              <a:pathLst>
                <a:path w="122555" h="169545">
                  <a:moveTo>
                    <a:pt x="15240" y="38100"/>
                  </a:moveTo>
                  <a:lnTo>
                    <a:pt x="0" y="38100"/>
                  </a:lnTo>
                  <a:lnTo>
                    <a:pt x="0" y="131152"/>
                  </a:lnTo>
                  <a:lnTo>
                    <a:pt x="15240" y="131152"/>
                  </a:lnTo>
                  <a:lnTo>
                    <a:pt x="15240" y="38100"/>
                  </a:lnTo>
                  <a:close/>
                </a:path>
                <a:path w="122555" h="169545">
                  <a:moveTo>
                    <a:pt x="15240" y="1422"/>
                  </a:moveTo>
                  <a:lnTo>
                    <a:pt x="0" y="1422"/>
                  </a:lnTo>
                  <a:lnTo>
                    <a:pt x="0" y="19812"/>
                  </a:lnTo>
                  <a:lnTo>
                    <a:pt x="15240" y="19812"/>
                  </a:lnTo>
                  <a:lnTo>
                    <a:pt x="15240" y="1422"/>
                  </a:lnTo>
                  <a:close/>
                </a:path>
                <a:path w="122555" h="169545">
                  <a:moveTo>
                    <a:pt x="56489" y="36576"/>
                  </a:moveTo>
                  <a:lnTo>
                    <a:pt x="39725" y="36576"/>
                  </a:lnTo>
                  <a:lnTo>
                    <a:pt x="39725" y="131152"/>
                  </a:lnTo>
                  <a:lnTo>
                    <a:pt x="56489" y="131152"/>
                  </a:lnTo>
                  <a:lnTo>
                    <a:pt x="56489" y="36576"/>
                  </a:lnTo>
                  <a:close/>
                </a:path>
                <a:path w="122555" h="169545">
                  <a:moveTo>
                    <a:pt x="56489" y="1524"/>
                  </a:moveTo>
                  <a:lnTo>
                    <a:pt x="39725" y="1524"/>
                  </a:lnTo>
                  <a:lnTo>
                    <a:pt x="39725" y="19812"/>
                  </a:lnTo>
                  <a:lnTo>
                    <a:pt x="56489" y="19812"/>
                  </a:lnTo>
                  <a:lnTo>
                    <a:pt x="56489" y="1524"/>
                  </a:lnTo>
                  <a:close/>
                </a:path>
                <a:path w="122555" h="169545">
                  <a:moveTo>
                    <a:pt x="122021" y="83908"/>
                  </a:moveTo>
                  <a:lnTo>
                    <a:pt x="110375" y="32829"/>
                  </a:lnTo>
                  <a:lnTo>
                    <a:pt x="90017" y="0"/>
                  </a:lnTo>
                  <a:lnTo>
                    <a:pt x="79349" y="0"/>
                  </a:lnTo>
                  <a:lnTo>
                    <a:pt x="84493" y="8331"/>
                  </a:lnTo>
                  <a:lnTo>
                    <a:pt x="88493" y="15240"/>
                  </a:lnTo>
                  <a:lnTo>
                    <a:pt x="91351" y="20993"/>
                  </a:lnTo>
                  <a:lnTo>
                    <a:pt x="93065" y="25908"/>
                  </a:lnTo>
                  <a:lnTo>
                    <a:pt x="95999" y="31889"/>
                  </a:lnTo>
                  <a:lnTo>
                    <a:pt x="104990" y="75907"/>
                  </a:lnTo>
                  <a:lnTo>
                    <a:pt x="105257" y="83908"/>
                  </a:lnTo>
                  <a:lnTo>
                    <a:pt x="103568" y="105397"/>
                  </a:lnTo>
                  <a:lnTo>
                    <a:pt x="98590" y="126631"/>
                  </a:lnTo>
                  <a:lnTo>
                    <a:pt x="90474" y="147853"/>
                  </a:lnTo>
                  <a:lnTo>
                    <a:pt x="79349" y="169354"/>
                  </a:lnTo>
                  <a:lnTo>
                    <a:pt x="90017" y="169354"/>
                  </a:lnTo>
                  <a:lnTo>
                    <a:pt x="112877" y="131254"/>
                  </a:lnTo>
                  <a:lnTo>
                    <a:pt x="121450" y="96227"/>
                  </a:lnTo>
                  <a:lnTo>
                    <a:pt x="122021" y="83908"/>
                  </a:lnTo>
                  <a:close/>
                </a:path>
              </a:pathLst>
            </a:custGeom>
            <a:solidFill>
              <a:srgbClr val="CC9900"/>
            </a:solidFill>
          </p:spPr>
          <p:txBody>
            <a:bodyPr wrap="square" lIns="0" tIns="0" rIns="0" bIns="0" rtlCol="0"/>
            <a:lstStyle/>
            <a:p>
              <a:endParaRPr/>
            </a:p>
          </p:txBody>
        </p:sp>
        <p:pic>
          <p:nvPicPr>
            <p:cNvPr id="209" name="object 209"/>
            <p:cNvPicPr/>
            <p:nvPr/>
          </p:nvPicPr>
          <p:blipFill>
            <a:blip r:embed="rId155"/>
            <a:stretch>
              <a:fillRect/>
            </a:stretch>
          </p:blipFill>
          <p:spPr>
            <a:xfrm>
              <a:off x="1177262" y="5207372"/>
              <a:ext cx="193805" cy="133294"/>
            </a:xfrm>
            <a:prstGeom prst="rect">
              <a:avLst/>
            </a:prstGeom>
          </p:spPr>
        </p:pic>
        <p:sp>
          <p:nvSpPr>
            <p:cNvPr id="210" name="object 210"/>
            <p:cNvSpPr/>
            <p:nvPr/>
          </p:nvSpPr>
          <p:spPr>
            <a:xfrm>
              <a:off x="1391232" y="5207375"/>
              <a:ext cx="502024" cy="133350"/>
            </a:xfrm>
            <a:custGeom>
              <a:avLst/>
              <a:gdLst/>
              <a:ahLst/>
              <a:cxnLst/>
              <a:rect l="l" t="t" r="r" b="b"/>
              <a:pathLst>
                <a:path w="568960" h="151129">
                  <a:moveTo>
                    <a:pt x="126580" y="97637"/>
                  </a:moveTo>
                  <a:lnTo>
                    <a:pt x="102196" y="94589"/>
                  </a:lnTo>
                  <a:lnTo>
                    <a:pt x="100507" y="103162"/>
                  </a:lnTo>
                  <a:lnTo>
                    <a:pt x="97815" y="110591"/>
                  </a:lnTo>
                  <a:lnTo>
                    <a:pt x="65620" y="131165"/>
                  </a:lnTo>
                  <a:lnTo>
                    <a:pt x="56972" y="130314"/>
                  </a:lnTo>
                  <a:lnTo>
                    <a:pt x="27622" y="100114"/>
                  </a:lnTo>
                  <a:lnTo>
                    <a:pt x="24384" y="74777"/>
                  </a:lnTo>
                  <a:lnTo>
                    <a:pt x="25222" y="61683"/>
                  </a:lnTo>
                  <a:lnTo>
                    <a:pt x="42837" y="27533"/>
                  </a:lnTo>
                  <a:lnTo>
                    <a:pt x="67144" y="19824"/>
                  </a:lnTo>
                  <a:lnTo>
                    <a:pt x="74764" y="19824"/>
                  </a:lnTo>
                  <a:lnTo>
                    <a:pt x="82384" y="22872"/>
                  </a:lnTo>
                  <a:lnTo>
                    <a:pt x="86956" y="27444"/>
                  </a:lnTo>
                  <a:lnTo>
                    <a:pt x="93052" y="32016"/>
                  </a:lnTo>
                  <a:lnTo>
                    <a:pt x="97624" y="39636"/>
                  </a:lnTo>
                  <a:lnTo>
                    <a:pt x="99148" y="48780"/>
                  </a:lnTo>
                  <a:lnTo>
                    <a:pt x="123532" y="45732"/>
                  </a:lnTo>
                  <a:lnTo>
                    <a:pt x="103720" y="10680"/>
                  </a:lnTo>
                  <a:lnTo>
                    <a:pt x="65620" y="12"/>
                  </a:lnTo>
                  <a:lnTo>
                    <a:pt x="56451" y="558"/>
                  </a:lnTo>
                  <a:lnTo>
                    <a:pt x="16764" y="19062"/>
                  </a:lnTo>
                  <a:lnTo>
                    <a:pt x="1524" y="54533"/>
                  </a:lnTo>
                  <a:lnTo>
                    <a:pt x="0" y="76301"/>
                  </a:lnTo>
                  <a:lnTo>
                    <a:pt x="1143" y="93446"/>
                  </a:lnTo>
                  <a:lnTo>
                    <a:pt x="18288" y="131165"/>
                  </a:lnTo>
                  <a:lnTo>
                    <a:pt x="65620" y="151079"/>
                  </a:lnTo>
                  <a:lnTo>
                    <a:pt x="76746" y="150215"/>
                  </a:lnTo>
                  <a:lnTo>
                    <a:pt x="112661" y="129616"/>
                  </a:lnTo>
                  <a:lnTo>
                    <a:pt x="126580" y="97637"/>
                  </a:lnTo>
                  <a:close/>
                </a:path>
                <a:path w="568960" h="151129">
                  <a:moveTo>
                    <a:pt x="274510" y="73253"/>
                  </a:moveTo>
                  <a:lnTo>
                    <a:pt x="263575" y="30086"/>
                  </a:lnTo>
                  <a:lnTo>
                    <a:pt x="248602" y="14401"/>
                  </a:lnTo>
                  <a:lnTo>
                    <a:pt x="248602" y="74777"/>
                  </a:lnTo>
                  <a:lnTo>
                    <a:pt x="247764" y="87871"/>
                  </a:lnTo>
                  <a:lnTo>
                    <a:pt x="230149" y="123456"/>
                  </a:lnTo>
                  <a:lnTo>
                    <a:pt x="205930" y="131165"/>
                  </a:lnTo>
                  <a:lnTo>
                    <a:pt x="197091" y="130314"/>
                  </a:lnTo>
                  <a:lnTo>
                    <a:pt x="166408" y="100114"/>
                  </a:lnTo>
                  <a:lnTo>
                    <a:pt x="163169" y="74777"/>
                  </a:lnTo>
                  <a:lnTo>
                    <a:pt x="163995" y="61899"/>
                  </a:lnTo>
                  <a:lnTo>
                    <a:pt x="181711" y="27533"/>
                  </a:lnTo>
                  <a:lnTo>
                    <a:pt x="205930" y="19824"/>
                  </a:lnTo>
                  <a:lnTo>
                    <a:pt x="214769" y="20675"/>
                  </a:lnTo>
                  <a:lnTo>
                    <a:pt x="245364" y="50723"/>
                  </a:lnTo>
                  <a:lnTo>
                    <a:pt x="248602" y="74777"/>
                  </a:lnTo>
                  <a:lnTo>
                    <a:pt x="248602" y="14401"/>
                  </a:lnTo>
                  <a:lnTo>
                    <a:pt x="244716" y="10934"/>
                  </a:lnTo>
                  <a:lnTo>
                    <a:pt x="233172" y="4775"/>
                  </a:lnTo>
                  <a:lnTo>
                    <a:pt x="220192" y="1168"/>
                  </a:lnTo>
                  <a:lnTo>
                    <a:pt x="205930" y="12"/>
                  </a:lnTo>
                  <a:lnTo>
                    <a:pt x="192786" y="889"/>
                  </a:lnTo>
                  <a:lnTo>
                    <a:pt x="150114" y="26682"/>
                  </a:lnTo>
                  <a:lnTo>
                    <a:pt x="137261" y="74777"/>
                  </a:lnTo>
                  <a:lnTo>
                    <a:pt x="138633" y="92798"/>
                  </a:lnTo>
                  <a:lnTo>
                    <a:pt x="157073" y="131165"/>
                  </a:lnTo>
                  <a:lnTo>
                    <a:pt x="191668" y="149910"/>
                  </a:lnTo>
                  <a:lnTo>
                    <a:pt x="205930" y="151079"/>
                  </a:lnTo>
                  <a:lnTo>
                    <a:pt x="215049" y="150507"/>
                  </a:lnTo>
                  <a:lnTo>
                    <a:pt x="255460" y="131406"/>
                  </a:lnTo>
                  <a:lnTo>
                    <a:pt x="255663" y="131165"/>
                  </a:lnTo>
                  <a:lnTo>
                    <a:pt x="261124" y="124917"/>
                  </a:lnTo>
                  <a:lnTo>
                    <a:pt x="265366" y="117449"/>
                  </a:lnTo>
                  <a:lnTo>
                    <a:pt x="269367" y="108610"/>
                  </a:lnTo>
                  <a:lnTo>
                    <a:pt x="272224" y="98209"/>
                  </a:lnTo>
                  <a:lnTo>
                    <a:pt x="273939" y="86372"/>
                  </a:lnTo>
                  <a:lnTo>
                    <a:pt x="274510" y="73253"/>
                  </a:lnTo>
                  <a:close/>
                </a:path>
                <a:path w="568960" h="151129">
                  <a:moveTo>
                    <a:pt x="422529" y="3060"/>
                  </a:moveTo>
                  <a:lnTo>
                    <a:pt x="396621" y="3060"/>
                  </a:lnTo>
                  <a:lnTo>
                    <a:pt x="364528" y="91541"/>
                  </a:lnTo>
                  <a:lnTo>
                    <a:pt x="361378" y="99263"/>
                  </a:lnTo>
                  <a:lnTo>
                    <a:pt x="358813" y="106400"/>
                  </a:lnTo>
                  <a:lnTo>
                    <a:pt x="356806" y="112979"/>
                  </a:lnTo>
                  <a:lnTo>
                    <a:pt x="355384" y="118973"/>
                  </a:lnTo>
                  <a:lnTo>
                    <a:pt x="353098" y="111239"/>
                  </a:lnTo>
                  <a:lnTo>
                    <a:pt x="346240" y="90017"/>
                  </a:lnTo>
                  <a:lnTo>
                    <a:pt x="314236" y="3060"/>
                  </a:lnTo>
                  <a:lnTo>
                    <a:pt x="288328" y="3060"/>
                  </a:lnTo>
                  <a:lnTo>
                    <a:pt x="344716" y="148031"/>
                  </a:lnTo>
                  <a:lnTo>
                    <a:pt x="367576" y="148031"/>
                  </a:lnTo>
                  <a:lnTo>
                    <a:pt x="422529" y="3060"/>
                  </a:lnTo>
                  <a:close/>
                </a:path>
                <a:path w="568960" h="151129">
                  <a:moveTo>
                    <a:pt x="568921" y="74777"/>
                  </a:moveTo>
                  <a:lnTo>
                    <a:pt x="558634" y="30340"/>
                  </a:lnTo>
                  <a:lnTo>
                    <a:pt x="543013" y="12865"/>
                  </a:lnTo>
                  <a:lnTo>
                    <a:pt x="543013" y="61061"/>
                  </a:lnTo>
                  <a:lnTo>
                    <a:pt x="462153" y="61061"/>
                  </a:lnTo>
                  <a:lnTo>
                    <a:pt x="481888" y="25603"/>
                  </a:lnTo>
                  <a:lnTo>
                    <a:pt x="503389" y="19812"/>
                  </a:lnTo>
                  <a:lnTo>
                    <a:pt x="512229" y="20675"/>
                  </a:lnTo>
                  <a:lnTo>
                    <a:pt x="542442" y="52438"/>
                  </a:lnTo>
                  <a:lnTo>
                    <a:pt x="543013" y="61061"/>
                  </a:lnTo>
                  <a:lnTo>
                    <a:pt x="543013" y="12865"/>
                  </a:lnTo>
                  <a:lnTo>
                    <a:pt x="540905" y="10934"/>
                  </a:lnTo>
                  <a:lnTo>
                    <a:pt x="529869" y="4762"/>
                  </a:lnTo>
                  <a:lnTo>
                    <a:pt x="517423" y="1168"/>
                  </a:lnTo>
                  <a:lnTo>
                    <a:pt x="503389" y="0"/>
                  </a:lnTo>
                  <a:lnTo>
                    <a:pt x="489077" y="1168"/>
                  </a:lnTo>
                  <a:lnTo>
                    <a:pt x="454533" y="19812"/>
                  </a:lnTo>
                  <a:lnTo>
                    <a:pt x="437388" y="59118"/>
                  </a:lnTo>
                  <a:lnTo>
                    <a:pt x="436245" y="76301"/>
                  </a:lnTo>
                  <a:lnTo>
                    <a:pt x="437388" y="93446"/>
                  </a:lnTo>
                  <a:lnTo>
                    <a:pt x="454533" y="131165"/>
                  </a:lnTo>
                  <a:lnTo>
                    <a:pt x="489724" y="149898"/>
                  </a:lnTo>
                  <a:lnTo>
                    <a:pt x="504913" y="151066"/>
                  </a:lnTo>
                  <a:lnTo>
                    <a:pt x="516915" y="150456"/>
                  </a:lnTo>
                  <a:lnTo>
                    <a:pt x="553491" y="132283"/>
                  </a:lnTo>
                  <a:lnTo>
                    <a:pt x="568921" y="103733"/>
                  </a:lnTo>
                  <a:lnTo>
                    <a:pt x="543013" y="100685"/>
                  </a:lnTo>
                  <a:lnTo>
                    <a:pt x="540207" y="108115"/>
                  </a:lnTo>
                  <a:lnTo>
                    <a:pt x="536536" y="114401"/>
                  </a:lnTo>
                  <a:lnTo>
                    <a:pt x="532307" y="119545"/>
                  </a:lnTo>
                  <a:lnTo>
                    <a:pt x="527773" y="123545"/>
                  </a:lnTo>
                  <a:lnTo>
                    <a:pt x="521677" y="128117"/>
                  </a:lnTo>
                  <a:lnTo>
                    <a:pt x="514057" y="131165"/>
                  </a:lnTo>
                  <a:lnTo>
                    <a:pt x="504913" y="131165"/>
                  </a:lnTo>
                  <a:lnTo>
                    <a:pt x="469201" y="111544"/>
                  </a:lnTo>
                  <a:lnTo>
                    <a:pt x="460629" y="82397"/>
                  </a:lnTo>
                  <a:lnTo>
                    <a:pt x="568921" y="82397"/>
                  </a:lnTo>
                  <a:lnTo>
                    <a:pt x="568921" y="74777"/>
                  </a:lnTo>
                  <a:close/>
                </a:path>
              </a:pathLst>
            </a:custGeom>
            <a:solidFill>
              <a:srgbClr val="0099FF"/>
            </a:solidFill>
          </p:spPr>
          <p:txBody>
            <a:bodyPr wrap="square" lIns="0" tIns="0" rIns="0" bIns="0" rtlCol="0"/>
            <a:lstStyle/>
            <a:p>
              <a:endParaRPr/>
            </a:p>
          </p:txBody>
        </p:sp>
        <p:pic>
          <p:nvPicPr>
            <p:cNvPr id="211" name="object 211"/>
            <p:cNvPicPr/>
            <p:nvPr/>
          </p:nvPicPr>
          <p:blipFill>
            <a:blip r:embed="rId156"/>
            <a:stretch>
              <a:fillRect/>
            </a:stretch>
          </p:blipFill>
          <p:spPr>
            <a:xfrm>
              <a:off x="1920212" y="5207374"/>
              <a:ext cx="69925" cy="130604"/>
            </a:xfrm>
            <a:prstGeom prst="rect">
              <a:avLst/>
            </a:prstGeom>
          </p:spPr>
        </p:pic>
        <p:pic>
          <p:nvPicPr>
            <p:cNvPr id="212" name="object 212"/>
            <p:cNvPicPr/>
            <p:nvPr/>
          </p:nvPicPr>
          <p:blipFill>
            <a:blip r:embed="rId157"/>
            <a:stretch>
              <a:fillRect/>
            </a:stretch>
          </p:blipFill>
          <p:spPr>
            <a:xfrm>
              <a:off x="2065524" y="5210063"/>
              <a:ext cx="104971" cy="130604"/>
            </a:xfrm>
            <a:prstGeom prst="rect">
              <a:avLst/>
            </a:prstGeom>
          </p:spPr>
        </p:pic>
        <p:pic>
          <p:nvPicPr>
            <p:cNvPr id="213" name="object 213"/>
            <p:cNvPicPr/>
            <p:nvPr/>
          </p:nvPicPr>
          <p:blipFill>
            <a:blip r:embed="rId158"/>
            <a:stretch>
              <a:fillRect/>
            </a:stretch>
          </p:blipFill>
          <p:spPr>
            <a:xfrm>
              <a:off x="2194699" y="5207374"/>
              <a:ext cx="106399" cy="133294"/>
            </a:xfrm>
            <a:prstGeom prst="rect">
              <a:avLst/>
            </a:prstGeom>
          </p:spPr>
        </p:pic>
        <p:pic>
          <p:nvPicPr>
            <p:cNvPr id="214" name="object 214"/>
            <p:cNvPicPr/>
            <p:nvPr/>
          </p:nvPicPr>
          <p:blipFill>
            <a:blip r:embed="rId159"/>
            <a:stretch>
              <a:fillRect/>
            </a:stretch>
          </p:blipFill>
          <p:spPr>
            <a:xfrm>
              <a:off x="2321270" y="5207374"/>
              <a:ext cx="117073" cy="133294"/>
            </a:xfrm>
            <a:prstGeom prst="rect">
              <a:avLst/>
            </a:prstGeom>
          </p:spPr>
        </p:pic>
        <p:pic>
          <p:nvPicPr>
            <p:cNvPr id="215" name="object 215"/>
            <p:cNvPicPr/>
            <p:nvPr/>
          </p:nvPicPr>
          <p:blipFill>
            <a:blip r:embed="rId160"/>
            <a:stretch>
              <a:fillRect/>
            </a:stretch>
          </p:blipFill>
          <p:spPr>
            <a:xfrm>
              <a:off x="2465238" y="5161569"/>
              <a:ext cx="111694" cy="179097"/>
            </a:xfrm>
            <a:prstGeom prst="rect">
              <a:avLst/>
            </a:prstGeom>
          </p:spPr>
        </p:pic>
        <p:sp>
          <p:nvSpPr>
            <p:cNvPr id="216" name="object 216"/>
            <p:cNvSpPr/>
            <p:nvPr/>
          </p:nvSpPr>
          <p:spPr>
            <a:xfrm>
              <a:off x="2602901" y="5159636"/>
              <a:ext cx="22971" cy="179294"/>
            </a:xfrm>
            <a:custGeom>
              <a:avLst/>
              <a:gdLst/>
              <a:ahLst/>
              <a:cxnLst/>
              <a:rect l="l" t="t" r="r" b="b"/>
              <a:pathLst>
                <a:path w="26034" h="203200">
                  <a:moveTo>
                    <a:pt x="25908" y="202692"/>
                  </a:moveTo>
                  <a:lnTo>
                    <a:pt x="0" y="202692"/>
                  </a:lnTo>
                  <a:lnTo>
                    <a:pt x="0" y="0"/>
                  </a:lnTo>
                  <a:lnTo>
                    <a:pt x="25908" y="0"/>
                  </a:lnTo>
                  <a:lnTo>
                    <a:pt x="25908" y="202692"/>
                  </a:lnTo>
                  <a:close/>
                </a:path>
              </a:pathLst>
            </a:custGeom>
            <a:solidFill>
              <a:srgbClr val="0099FF"/>
            </a:solidFill>
          </p:spPr>
          <p:txBody>
            <a:bodyPr wrap="square" lIns="0" tIns="0" rIns="0" bIns="0" rtlCol="0"/>
            <a:lstStyle/>
            <a:p>
              <a:endParaRPr/>
            </a:p>
          </p:txBody>
        </p:sp>
        <p:pic>
          <p:nvPicPr>
            <p:cNvPr id="217" name="object 217"/>
            <p:cNvPicPr/>
            <p:nvPr/>
          </p:nvPicPr>
          <p:blipFill>
            <a:blip r:embed="rId161"/>
            <a:stretch>
              <a:fillRect/>
            </a:stretch>
          </p:blipFill>
          <p:spPr>
            <a:xfrm>
              <a:off x="2650975" y="5207372"/>
              <a:ext cx="118502" cy="133294"/>
            </a:xfrm>
            <a:prstGeom prst="rect">
              <a:avLst/>
            </a:prstGeom>
          </p:spPr>
        </p:pic>
        <p:pic>
          <p:nvPicPr>
            <p:cNvPr id="218" name="object 218"/>
            <p:cNvPicPr/>
            <p:nvPr/>
          </p:nvPicPr>
          <p:blipFill>
            <a:blip r:embed="rId162"/>
            <a:stretch>
              <a:fillRect/>
            </a:stretch>
          </p:blipFill>
          <p:spPr>
            <a:xfrm>
              <a:off x="2862346" y="5207374"/>
              <a:ext cx="173551" cy="130604"/>
            </a:xfrm>
            <a:prstGeom prst="rect">
              <a:avLst/>
            </a:prstGeom>
          </p:spPr>
        </p:pic>
        <p:pic>
          <p:nvPicPr>
            <p:cNvPr id="219" name="object 219"/>
            <p:cNvPicPr/>
            <p:nvPr/>
          </p:nvPicPr>
          <p:blipFill>
            <a:blip r:embed="rId163"/>
            <a:stretch>
              <a:fillRect/>
            </a:stretch>
          </p:blipFill>
          <p:spPr>
            <a:xfrm>
              <a:off x="3061531" y="5165604"/>
              <a:ext cx="324326" cy="175063"/>
            </a:xfrm>
            <a:prstGeom prst="rect">
              <a:avLst/>
            </a:prstGeom>
          </p:spPr>
        </p:pic>
        <p:sp>
          <p:nvSpPr>
            <p:cNvPr id="220" name="object 220"/>
            <p:cNvSpPr/>
            <p:nvPr/>
          </p:nvSpPr>
          <p:spPr>
            <a:xfrm>
              <a:off x="3412750" y="5161653"/>
              <a:ext cx="103654" cy="176493"/>
            </a:xfrm>
            <a:custGeom>
              <a:avLst/>
              <a:gdLst/>
              <a:ahLst/>
              <a:cxnLst/>
              <a:rect l="l" t="t" r="r" b="b"/>
              <a:pathLst>
                <a:path w="117475" h="200025">
                  <a:moveTo>
                    <a:pt x="79248" y="59448"/>
                  </a:moveTo>
                  <a:lnTo>
                    <a:pt x="72618" y="55676"/>
                  </a:lnTo>
                  <a:lnTo>
                    <a:pt x="66294" y="53352"/>
                  </a:lnTo>
                  <a:lnTo>
                    <a:pt x="59956" y="52158"/>
                  </a:lnTo>
                  <a:lnTo>
                    <a:pt x="53340" y="51828"/>
                  </a:lnTo>
                  <a:lnTo>
                    <a:pt x="47244" y="51828"/>
                  </a:lnTo>
                  <a:lnTo>
                    <a:pt x="21336" y="76212"/>
                  </a:lnTo>
                  <a:lnTo>
                    <a:pt x="21336" y="54876"/>
                  </a:lnTo>
                  <a:lnTo>
                    <a:pt x="0" y="54876"/>
                  </a:lnTo>
                  <a:lnTo>
                    <a:pt x="0" y="199847"/>
                  </a:lnTo>
                  <a:lnTo>
                    <a:pt x="24384" y="199847"/>
                  </a:lnTo>
                  <a:lnTo>
                    <a:pt x="24384" y="123545"/>
                  </a:lnTo>
                  <a:lnTo>
                    <a:pt x="24663" y="115811"/>
                  </a:lnTo>
                  <a:lnTo>
                    <a:pt x="38100" y="82308"/>
                  </a:lnTo>
                  <a:lnTo>
                    <a:pt x="42672" y="77736"/>
                  </a:lnTo>
                  <a:lnTo>
                    <a:pt x="47244" y="76212"/>
                  </a:lnTo>
                  <a:lnTo>
                    <a:pt x="57912" y="76212"/>
                  </a:lnTo>
                  <a:lnTo>
                    <a:pt x="64008" y="77736"/>
                  </a:lnTo>
                  <a:lnTo>
                    <a:pt x="70104" y="82308"/>
                  </a:lnTo>
                  <a:lnTo>
                    <a:pt x="79248" y="59448"/>
                  </a:lnTo>
                  <a:close/>
                </a:path>
                <a:path w="117475" h="200025">
                  <a:moveTo>
                    <a:pt x="117436" y="54864"/>
                  </a:moveTo>
                  <a:lnTo>
                    <a:pt x="93052" y="54864"/>
                  </a:lnTo>
                  <a:lnTo>
                    <a:pt x="93052" y="199834"/>
                  </a:lnTo>
                  <a:lnTo>
                    <a:pt x="117436" y="199834"/>
                  </a:lnTo>
                  <a:lnTo>
                    <a:pt x="117436" y="54864"/>
                  </a:lnTo>
                  <a:close/>
                </a:path>
                <a:path w="117475" h="200025">
                  <a:moveTo>
                    <a:pt x="117436" y="0"/>
                  </a:moveTo>
                  <a:lnTo>
                    <a:pt x="93052" y="0"/>
                  </a:lnTo>
                  <a:lnTo>
                    <a:pt x="93052" y="27432"/>
                  </a:lnTo>
                  <a:lnTo>
                    <a:pt x="117436" y="27432"/>
                  </a:lnTo>
                  <a:lnTo>
                    <a:pt x="117436" y="0"/>
                  </a:lnTo>
                  <a:close/>
                </a:path>
              </a:pathLst>
            </a:custGeom>
            <a:solidFill>
              <a:srgbClr val="0099FF"/>
            </a:solidFill>
          </p:spPr>
          <p:txBody>
            <a:bodyPr wrap="square" lIns="0" tIns="0" rIns="0" bIns="0" rtlCol="0"/>
            <a:lstStyle/>
            <a:p>
              <a:endParaRPr/>
            </a:p>
          </p:txBody>
        </p:sp>
        <p:pic>
          <p:nvPicPr>
            <p:cNvPr id="221" name="object 221"/>
            <p:cNvPicPr/>
            <p:nvPr/>
          </p:nvPicPr>
          <p:blipFill>
            <a:blip r:embed="rId164"/>
            <a:stretch>
              <a:fillRect/>
            </a:stretch>
          </p:blipFill>
          <p:spPr>
            <a:xfrm>
              <a:off x="3542010" y="5207374"/>
              <a:ext cx="118418" cy="133294"/>
            </a:xfrm>
            <a:prstGeom prst="rect">
              <a:avLst/>
            </a:prstGeom>
          </p:spPr>
        </p:pic>
        <p:sp>
          <p:nvSpPr>
            <p:cNvPr id="222" name="object 222"/>
            <p:cNvSpPr/>
            <p:nvPr/>
          </p:nvSpPr>
          <p:spPr>
            <a:xfrm>
              <a:off x="3685391" y="5159636"/>
              <a:ext cx="22971" cy="179294"/>
            </a:xfrm>
            <a:custGeom>
              <a:avLst/>
              <a:gdLst/>
              <a:ahLst/>
              <a:cxnLst/>
              <a:rect l="l" t="t" r="r" b="b"/>
              <a:pathLst>
                <a:path w="26034" h="203200">
                  <a:moveTo>
                    <a:pt x="25907" y="202692"/>
                  </a:moveTo>
                  <a:lnTo>
                    <a:pt x="0" y="202692"/>
                  </a:lnTo>
                  <a:lnTo>
                    <a:pt x="0" y="0"/>
                  </a:lnTo>
                  <a:lnTo>
                    <a:pt x="25907" y="0"/>
                  </a:lnTo>
                  <a:lnTo>
                    <a:pt x="25907" y="202692"/>
                  </a:lnTo>
                  <a:close/>
                </a:path>
              </a:pathLst>
            </a:custGeom>
            <a:solidFill>
              <a:srgbClr val="0099FF"/>
            </a:solidFill>
          </p:spPr>
          <p:txBody>
            <a:bodyPr wrap="square" lIns="0" tIns="0" rIns="0" bIns="0" rtlCol="0"/>
            <a:lstStyle/>
            <a:p>
              <a:endParaRPr/>
            </a:p>
          </p:txBody>
        </p:sp>
        <p:pic>
          <p:nvPicPr>
            <p:cNvPr id="223" name="object 223"/>
            <p:cNvPicPr/>
            <p:nvPr/>
          </p:nvPicPr>
          <p:blipFill>
            <a:blip r:embed="rId165"/>
            <a:stretch>
              <a:fillRect/>
            </a:stretch>
          </p:blipFill>
          <p:spPr>
            <a:xfrm>
              <a:off x="3733126" y="5207374"/>
              <a:ext cx="106316" cy="133294"/>
            </a:xfrm>
            <a:prstGeom prst="rect">
              <a:avLst/>
            </a:prstGeom>
          </p:spPr>
        </p:pic>
        <p:pic>
          <p:nvPicPr>
            <p:cNvPr id="224" name="object 224"/>
            <p:cNvPicPr/>
            <p:nvPr/>
          </p:nvPicPr>
          <p:blipFill>
            <a:blip r:embed="rId166"/>
            <a:stretch>
              <a:fillRect/>
            </a:stretch>
          </p:blipFill>
          <p:spPr>
            <a:xfrm>
              <a:off x="3916174" y="5157537"/>
              <a:ext cx="277177" cy="183131"/>
            </a:xfrm>
            <a:prstGeom prst="rect">
              <a:avLst/>
            </a:prstGeom>
          </p:spPr>
        </p:pic>
        <p:pic>
          <p:nvPicPr>
            <p:cNvPr id="225" name="object 225"/>
            <p:cNvPicPr/>
            <p:nvPr/>
          </p:nvPicPr>
          <p:blipFill>
            <a:blip r:embed="rId167"/>
            <a:stretch>
              <a:fillRect/>
            </a:stretch>
          </p:blipFill>
          <p:spPr>
            <a:xfrm>
              <a:off x="4218985" y="5207374"/>
              <a:ext cx="173635" cy="130604"/>
            </a:xfrm>
            <a:prstGeom prst="rect">
              <a:avLst/>
            </a:prstGeom>
          </p:spPr>
        </p:pic>
        <p:pic>
          <p:nvPicPr>
            <p:cNvPr id="226" name="object 226"/>
            <p:cNvPicPr/>
            <p:nvPr/>
          </p:nvPicPr>
          <p:blipFill>
            <a:blip r:embed="rId168"/>
            <a:stretch>
              <a:fillRect/>
            </a:stretch>
          </p:blipFill>
          <p:spPr>
            <a:xfrm>
              <a:off x="4482800" y="5207374"/>
              <a:ext cx="106316" cy="133294"/>
            </a:xfrm>
            <a:prstGeom prst="rect">
              <a:avLst/>
            </a:prstGeom>
          </p:spPr>
        </p:pic>
        <p:pic>
          <p:nvPicPr>
            <p:cNvPr id="227" name="object 227"/>
            <p:cNvPicPr/>
            <p:nvPr/>
          </p:nvPicPr>
          <p:blipFill>
            <a:blip r:embed="rId169"/>
            <a:stretch>
              <a:fillRect/>
            </a:stretch>
          </p:blipFill>
          <p:spPr>
            <a:xfrm>
              <a:off x="4606597" y="5207374"/>
              <a:ext cx="119763" cy="133294"/>
            </a:xfrm>
            <a:prstGeom prst="rect">
              <a:avLst/>
            </a:prstGeom>
          </p:spPr>
        </p:pic>
        <p:sp>
          <p:nvSpPr>
            <p:cNvPr id="228" name="object 228"/>
            <p:cNvSpPr/>
            <p:nvPr/>
          </p:nvSpPr>
          <p:spPr>
            <a:xfrm>
              <a:off x="4751741" y="5159636"/>
              <a:ext cx="78441" cy="179294"/>
            </a:xfrm>
            <a:custGeom>
              <a:avLst/>
              <a:gdLst/>
              <a:ahLst/>
              <a:cxnLst/>
              <a:rect l="l" t="t" r="r" b="b"/>
              <a:pathLst>
                <a:path w="88900" h="203200">
                  <a:moveTo>
                    <a:pt x="25895" y="0"/>
                  </a:moveTo>
                  <a:lnTo>
                    <a:pt x="0" y="0"/>
                  </a:lnTo>
                  <a:lnTo>
                    <a:pt x="0" y="202704"/>
                  </a:lnTo>
                  <a:lnTo>
                    <a:pt x="25895" y="202704"/>
                  </a:lnTo>
                  <a:lnTo>
                    <a:pt x="25895" y="0"/>
                  </a:lnTo>
                  <a:close/>
                </a:path>
                <a:path w="88900" h="203200">
                  <a:moveTo>
                    <a:pt x="88671" y="57150"/>
                  </a:moveTo>
                  <a:lnTo>
                    <a:pt x="62763" y="57150"/>
                  </a:lnTo>
                  <a:lnTo>
                    <a:pt x="62763" y="202120"/>
                  </a:lnTo>
                  <a:lnTo>
                    <a:pt x="88671" y="202120"/>
                  </a:lnTo>
                  <a:lnTo>
                    <a:pt x="88671" y="57150"/>
                  </a:lnTo>
                  <a:close/>
                </a:path>
                <a:path w="88900" h="203200">
                  <a:moveTo>
                    <a:pt x="88671" y="2197"/>
                  </a:moveTo>
                  <a:lnTo>
                    <a:pt x="62763" y="2197"/>
                  </a:lnTo>
                  <a:lnTo>
                    <a:pt x="62763" y="29718"/>
                  </a:lnTo>
                  <a:lnTo>
                    <a:pt x="88671" y="29718"/>
                  </a:lnTo>
                  <a:lnTo>
                    <a:pt x="88671" y="2197"/>
                  </a:lnTo>
                  <a:close/>
                </a:path>
              </a:pathLst>
            </a:custGeom>
            <a:solidFill>
              <a:srgbClr val="0099FF"/>
            </a:solidFill>
          </p:spPr>
          <p:txBody>
            <a:bodyPr wrap="square" lIns="0" tIns="0" rIns="0" bIns="0" rtlCol="0"/>
            <a:lstStyle/>
            <a:p>
              <a:endParaRPr/>
            </a:p>
          </p:txBody>
        </p:sp>
        <p:pic>
          <p:nvPicPr>
            <p:cNvPr id="229" name="object 229"/>
            <p:cNvPicPr/>
            <p:nvPr/>
          </p:nvPicPr>
          <p:blipFill>
            <a:blip r:embed="rId170"/>
            <a:stretch>
              <a:fillRect/>
            </a:stretch>
          </p:blipFill>
          <p:spPr>
            <a:xfrm>
              <a:off x="4854275" y="5161569"/>
              <a:ext cx="111694" cy="179097"/>
            </a:xfrm>
            <a:prstGeom prst="rect">
              <a:avLst/>
            </a:prstGeom>
          </p:spPr>
        </p:pic>
        <p:pic>
          <p:nvPicPr>
            <p:cNvPr id="230" name="object 230"/>
            <p:cNvPicPr/>
            <p:nvPr/>
          </p:nvPicPr>
          <p:blipFill>
            <a:blip r:embed="rId171"/>
            <a:stretch>
              <a:fillRect/>
            </a:stretch>
          </p:blipFill>
          <p:spPr>
            <a:xfrm>
              <a:off x="5038668" y="5207374"/>
              <a:ext cx="304156" cy="133294"/>
            </a:xfrm>
            <a:prstGeom prst="rect">
              <a:avLst/>
            </a:prstGeom>
          </p:spPr>
        </p:pic>
        <p:pic>
          <p:nvPicPr>
            <p:cNvPr id="231" name="object 231"/>
            <p:cNvPicPr/>
            <p:nvPr/>
          </p:nvPicPr>
          <p:blipFill>
            <a:blip r:embed="rId172"/>
            <a:stretch>
              <a:fillRect/>
            </a:stretch>
          </p:blipFill>
          <p:spPr>
            <a:xfrm>
              <a:off x="5361650" y="5165604"/>
              <a:ext cx="312223" cy="175063"/>
            </a:xfrm>
            <a:prstGeom prst="rect">
              <a:avLst/>
            </a:prstGeom>
          </p:spPr>
        </p:pic>
        <p:pic>
          <p:nvPicPr>
            <p:cNvPr id="232" name="object 232"/>
            <p:cNvPicPr/>
            <p:nvPr/>
          </p:nvPicPr>
          <p:blipFill>
            <a:blip r:embed="rId173"/>
            <a:stretch>
              <a:fillRect/>
            </a:stretch>
          </p:blipFill>
          <p:spPr>
            <a:xfrm>
              <a:off x="5691355" y="5207374"/>
              <a:ext cx="106399" cy="133294"/>
            </a:xfrm>
            <a:prstGeom prst="rect">
              <a:avLst/>
            </a:prstGeom>
          </p:spPr>
        </p:pic>
        <p:sp>
          <p:nvSpPr>
            <p:cNvPr id="233" name="object 233"/>
            <p:cNvSpPr/>
            <p:nvPr/>
          </p:nvSpPr>
          <p:spPr>
            <a:xfrm>
              <a:off x="5831541" y="5312933"/>
              <a:ext cx="25773" cy="25773"/>
            </a:xfrm>
            <a:custGeom>
              <a:avLst/>
              <a:gdLst/>
              <a:ahLst/>
              <a:cxnLst/>
              <a:rect l="l" t="t" r="r" b="b"/>
              <a:pathLst>
                <a:path w="29209" h="29209">
                  <a:moveTo>
                    <a:pt x="28955" y="28956"/>
                  </a:moveTo>
                  <a:lnTo>
                    <a:pt x="0" y="28956"/>
                  </a:lnTo>
                  <a:lnTo>
                    <a:pt x="0" y="0"/>
                  </a:lnTo>
                  <a:lnTo>
                    <a:pt x="28955" y="0"/>
                  </a:lnTo>
                  <a:lnTo>
                    <a:pt x="28955" y="28956"/>
                  </a:lnTo>
                  <a:close/>
                </a:path>
              </a:pathLst>
            </a:custGeom>
            <a:solidFill>
              <a:srgbClr val="000000"/>
            </a:solidFill>
          </p:spPr>
          <p:txBody>
            <a:bodyPr wrap="square" lIns="0" tIns="0" rIns="0" bIns="0" rtlCol="0"/>
            <a:lstStyle/>
            <a:p>
              <a:endParaRPr/>
            </a:p>
          </p:txBody>
        </p:sp>
      </p:grpSp>
      <p:sp>
        <p:nvSpPr>
          <p:cNvPr id="234" name="Slide Number Placeholder 233">
            <a:extLst>
              <a:ext uri="{FF2B5EF4-FFF2-40B4-BE49-F238E27FC236}">
                <a16:creationId xmlns:a16="http://schemas.microsoft.com/office/drawing/2014/main" id="{34CF5174-9ECC-D48A-1168-64029EF3FD19}"/>
              </a:ext>
            </a:extLst>
          </p:cNvPr>
          <p:cNvSpPr>
            <a:spLocks noGrp="1"/>
          </p:cNvSpPr>
          <p:nvPr>
            <p:ph type="sldNum" sz="quarter" idx="7"/>
          </p:nvPr>
        </p:nvSpPr>
        <p:spPr/>
        <p:txBody>
          <a:bodyPr/>
          <a:lstStyle/>
          <a:p>
            <a:fld id="{B6F15528-21DE-4FAA-801E-634DDDAF4B2B}" type="slidenum">
              <a:rPr lang="en-US" smtClean="0"/>
              <a:t>88</a:t>
            </a:fld>
            <a:endParaRPr lang="en-US"/>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01BE-D91E-146B-6797-CFB2AB6FCD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1224E7-E55C-00D8-5FEC-86A0B1753B41}"/>
              </a:ext>
            </a:extLst>
          </p:cNvPr>
          <p:cNvSpPr txBox="1"/>
          <p:nvPr/>
        </p:nvSpPr>
        <p:spPr>
          <a:xfrm>
            <a:off x="1695450" y="2438400"/>
            <a:ext cx="5753100" cy="1569660"/>
          </a:xfrm>
          <a:prstGeom prst="rect">
            <a:avLst/>
          </a:prstGeom>
          <a:noFill/>
        </p:spPr>
        <p:txBody>
          <a:bodyPr wrap="square" rtlCol="0">
            <a:spAutoFit/>
          </a:bodyPr>
          <a:lstStyle/>
          <a:p>
            <a:pPr algn="ctr"/>
            <a:r>
              <a:rPr lang="en-US" sz="3200" b="1" dirty="0">
                <a:solidFill>
                  <a:srgbClr val="0000CC"/>
                </a:solidFill>
                <a:latin typeface="Arial" pitchFamily="34" charset="0"/>
                <a:cs typeface="Arial" pitchFamily="34" charset="0"/>
              </a:rPr>
              <a:t>Solid Waste Management (2)</a:t>
            </a:r>
          </a:p>
          <a:p>
            <a:pPr algn="ctr"/>
            <a:endParaRPr lang="en-US" sz="3200" b="1" dirty="0">
              <a:latin typeface="Arial" pitchFamily="34" charset="0"/>
              <a:cs typeface="Arial" pitchFamily="34" charset="0"/>
            </a:endParaRPr>
          </a:p>
          <a:p>
            <a:pPr algn="ctr"/>
            <a:r>
              <a:rPr lang="en-US" sz="3200" b="1" dirty="0">
                <a:solidFill>
                  <a:srgbClr val="FF0000"/>
                </a:solidFill>
                <a:latin typeface="Arial" pitchFamily="34" charset="0"/>
                <a:cs typeface="Arial" pitchFamily="34" charset="0"/>
              </a:rPr>
              <a:t>(Week 9-10)</a:t>
            </a:r>
          </a:p>
        </p:txBody>
      </p:sp>
      <p:sp>
        <p:nvSpPr>
          <p:cNvPr id="3" name="Slide Number Placeholder 2">
            <a:extLst>
              <a:ext uri="{FF2B5EF4-FFF2-40B4-BE49-F238E27FC236}">
                <a16:creationId xmlns:a16="http://schemas.microsoft.com/office/drawing/2014/main" id="{D2400893-C5E3-C082-3DBE-08ED39802FBE}"/>
              </a:ext>
            </a:extLst>
          </p:cNvPr>
          <p:cNvSpPr>
            <a:spLocks noGrp="1"/>
          </p:cNvSpPr>
          <p:nvPr>
            <p:ph type="sldNum" sz="quarter" idx="7"/>
          </p:nvPr>
        </p:nvSpPr>
        <p:spPr/>
        <p:txBody>
          <a:bodyPr/>
          <a:lstStyle/>
          <a:p>
            <a:fld id="{B6F15528-21DE-4FAA-801E-634DDDAF4B2B}" type="slidenum">
              <a:rPr lang="en-US" smtClean="0"/>
              <a:t>89</a:t>
            </a:fld>
            <a:endParaRPr lang="en-US"/>
          </a:p>
        </p:txBody>
      </p:sp>
      <p:sp>
        <p:nvSpPr>
          <p:cNvPr id="5" name="Rectangle 4">
            <a:extLst>
              <a:ext uri="{FF2B5EF4-FFF2-40B4-BE49-F238E27FC236}">
                <a16:creationId xmlns:a16="http://schemas.microsoft.com/office/drawing/2014/main" id="{62C58BA9-F8E8-BE81-35D7-DAF3C4D35AA5}"/>
              </a:ext>
            </a:extLst>
          </p:cNvPr>
          <p:cNvSpPr/>
          <p:nvPr/>
        </p:nvSpPr>
        <p:spPr>
          <a:xfrm>
            <a:off x="0" y="838200"/>
            <a:ext cx="9144000" cy="144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68D7EB-30E6-888F-B74F-EBF811912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
            <a:ext cx="1284316" cy="1554480"/>
          </a:xfrm>
          <a:prstGeom prst="rect">
            <a:avLst/>
          </a:prstGeom>
        </p:spPr>
      </p:pic>
    </p:spTree>
    <p:extLst>
      <p:ext uri="{BB962C8B-B14F-4D97-AF65-F5344CB8AC3E}">
        <p14:creationId xmlns:p14="http://schemas.microsoft.com/office/powerpoint/2010/main" val="6285173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533400"/>
            <a:ext cx="5690354" cy="517930"/>
          </a:xfrm>
          <a:prstGeom prst="rect">
            <a:avLst/>
          </a:prstGeom>
        </p:spPr>
        <p:txBody>
          <a:bodyPr vert="horz" wrap="square" lIns="0" tIns="10001" rIns="0" bIns="0" rtlCol="0">
            <a:spAutoFit/>
          </a:bodyPr>
          <a:lstStyle/>
          <a:p>
            <a:pPr marL="9525">
              <a:spcBef>
                <a:spcPts val="79"/>
              </a:spcBef>
            </a:pPr>
            <a:r>
              <a:t>Sanitation</a:t>
            </a:r>
            <a:r>
              <a:rPr spc="-11"/>
              <a:t> </a:t>
            </a:r>
            <a:r>
              <a:t>and </a:t>
            </a:r>
            <a:r>
              <a:rPr spc="-8"/>
              <a:t>Health</a:t>
            </a:r>
          </a:p>
        </p:txBody>
      </p:sp>
      <p:sp>
        <p:nvSpPr>
          <p:cNvPr id="3" name="object 3"/>
          <p:cNvSpPr txBox="1"/>
          <p:nvPr/>
        </p:nvSpPr>
        <p:spPr>
          <a:xfrm>
            <a:off x="262413" y="1295400"/>
            <a:ext cx="8619173" cy="5218256"/>
          </a:xfrm>
          <a:prstGeom prst="rect">
            <a:avLst/>
          </a:prstGeom>
        </p:spPr>
        <p:txBody>
          <a:bodyPr vert="horz" wrap="square" lIns="0" tIns="9049" rIns="0" bIns="0" rtlCol="0">
            <a:spAutoFit/>
          </a:bodyPr>
          <a:lstStyle/>
          <a:p>
            <a:pPr marL="258604" marR="3810" indent="-249555" algn="just">
              <a:spcBef>
                <a:spcPts val="71"/>
              </a:spcBef>
              <a:buFont typeface="Wingdings"/>
              <a:buChar char=""/>
              <a:tabLst>
                <a:tab pos="258604" algn="l"/>
                <a:tab pos="351949" algn="l"/>
                <a:tab pos="619601" algn="l"/>
              </a:tabLst>
            </a:pPr>
            <a:r>
              <a:rPr sz="2400">
                <a:latin typeface="Times New Roman"/>
                <a:cs typeface="Times New Roman"/>
              </a:rPr>
              <a:t>	</a:t>
            </a:r>
            <a:r>
              <a:rPr sz="2400" spc="-34">
                <a:latin typeface="Trebuchet MS"/>
                <a:cs typeface="Trebuchet MS"/>
              </a:rPr>
              <a:t>The</a:t>
            </a:r>
            <a:r>
              <a:rPr sz="2400" spc="-124">
                <a:latin typeface="Trebuchet MS"/>
                <a:cs typeface="Trebuchet MS"/>
              </a:rPr>
              <a:t> </a:t>
            </a:r>
            <a:r>
              <a:rPr sz="2400" spc="-83">
                <a:solidFill>
                  <a:srgbClr val="C00000"/>
                </a:solidFill>
                <a:latin typeface="Trebuchet MS"/>
                <a:cs typeface="Trebuchet MS"/>
              </a:rPr>
              <a:t>sanitary</a:t>
            </a:r>
            <a:r>
              <a:rPr sz="2400" spc="-124">
                <a:solidFill>
                  <a:srgbClr val="C00000"/>
                </a:solidFill>
                <a:latin typeface="Trebuchet MS"/>
                <a:cs typeface="Trebuchet MS"/>
              </a:rPr>
              <a:t> </a:t>
            </a:r>
            <a:r>
              <a:rPr sz="2400" spc="-75">
                <a:solidFill>
                  <a:srgbClr val="C00000"/>
                </a:solidFill>
                <a:latin typeface="Trebuchet MS"/>
                <a:cs typeface="Trebuchet MS"/>
              </a:rPr>
              <a:t>disposal</a:t>
            </a:r>
            <a:r>
              <a:rPr sz="2400" spc="-109">
                <a:solidFill>
                  <a:srgbClr val="C00000"/>
                </a:solidFill>
                <a:latin typeface="Trebuchet MS"/>
                <a:cs typeface="Trebuchet MS"/>
              </a:rPr>
              <a:t> </a:t>
            </a:r>
            <a:r>
              <a:rPr sz="2400" spc="-53">
                <a:solidFill>
                  <a:srgbClr val="C00000"/>
                </a:solidFill>
                <a:latin typeface="Trebuchet MS"/>
                <a:cs typeface="Trebuchet MS"/>
              </a:rPr>
              <a:t>of</a:t>
            </a:r>
            <a:r>
              <a:rPr sz="2400" spc="-158">
                <a:solidFill>
                  <a:srgbClr val="C00000"/>
                </a:solidFill>
                <a:latin typeface="Trebuchet MS"/>
                <a:cs typeface="Trebuchet MS"/>
              </a:rPr>
              <a:t> </a:t>
            </a:r>
            <a:r>
              <a:rPr sz="2400" spc="-79">
                <a:solidFill>
                  <a:srgbClr val="C00000"/>
                </a:solidFill>
                <a:latin typeface="Trebuchet MS"/>
                <a:cs typeface="Trebuchet MS"/>
              </a:rPr>
              <a:t>human</a:t>
            </a:r>
            <a:r>
              <a:rPr sz="2400" spc="-188">
                <a:solidFill>
                  <a:srgbClr val="C00000"/>
                </a:solidFill>
                <a:latin typeface="Trebuchet MS"/>
                <a:cs typeface="Trebuchet MS"/>
              </a:rPr>
              <a:t> </a:t>
            </a:r>
            <a:r>
              <a:rPr sz="2400" spc="-75">
                <a:solidFill>
                  <a:srgbClr val="C00000"/>
                </a:solidFill>
                <a:latin typeface="Trebuchet MS"/>
                <a:cs typeface="Trebuchet MS"/>
              </a:rPr>
              <a:t>wastes</a:t>
            </a:r>
            <a:r>
              <a:rPr sz="2400" spc="-131">
                <a:solidFill>
                  <a:srgbClr val="C00000"/>
                </a:solidFill>
                <a:latin typeface="Trebuchet MS"/>
                <a:cs typeface="Trebuchet MS"/>
              </a:rPr>
              <a:t> </a:t>
            </a:r>
            <a:r>
              <a:rPr sz="2400" spc="-45">
                <a:latin typeface="Trebuchet MS"/>
                <a:cs typeface="Trebuchet MS"/>
              </a:rPr>
              <a:t>is</a:t>
            </a:r>
            <a:r>
              <a:rPr sz="2400" spc="-135">
                <a:latin typeface="Trebuchet MS"/>
                <a:cs typeface="Trebuchet MS"/>
              </a:rPr>
              <a:t> </a:t>
            </a:r>
            <a:r>
              <a:rPr sz="2400" spc="-101">
                <a:latin typeface="Trebuchet MS"/>
                <a:cs typeface="Trebuchet MS"/>
              </a:rPr>
              <a:t>arguably</a:t>
            </a:r>
            <a:r>
              <a:rPr sz="2400" spc="-184">
                <a:latin typeface="Trebuchet MS"/>
                <a:cs typeface="Trebuchet MS"/>
              </a:rPr>
              <a:t> </a:t>
            </a:r>
            <a:r>
              <a:rPr sz="2400" spc="-53">
                <a:latin typeface="Trebuchet MS"/>
                <a:cs typeface="Trebuchet MS"/>
              </a:rPr>
              <a:t>of</a:t>
            </a:r>
            <a:r>
              <a:rPr sz="2400" spc="-161">
                <a:latin typeface="Trebuchet MS"/>
                <a:cs typeface="Trebuchet MS"/>
              </a:rPr>
              <a:t> </a:t>
            </a:r>
            <a:r>
              <a:rPr sz="2400" spc="-83">
                <a:latin typeface="Trebuchet MS"/>
                <a:cs typeface="Trebuchet MS"/>
              </a:rPr>
              <a:t>similar</a:t>
            </a:r>
            <a:r>
              <a:rPr sz="2400" spc="-124">
                <a:latin typeface="Trebuchet MS"/>
                <a:cs typeface="Trebuchet MS"/>
              </a:rPr>
              <a:t> </a:t>
            </a:r>
            <a:r>
              <a:rPr sz="2400" spc="-56">
                <a:latin typeface="Trebuchet MS"/>
                <a:cs typeface="Trebuchet MS"/>
              </a:rPr>
              <a:t>importance</a:t>
            </a:r>
            <a:r>
              <a:rPr sz="2400" spc="75">
                <a:latin typeface="Trebuchet MS"/>
                <a:cs typeface="Trebuchet MS"/>
              </a:rPr>
              <a:t> </a:t>
            </a:r>
            <a:r>
              <a:rPr sz="2400" spc="-19">
                <a:latin typeface="Trebuchet MS"/>
                <a:cs typeface="Trebuchet MS"/>
              </a:rPr>
              <a:t>to </a:t>
            </a:r>
            <a:r>
              <a:rPr sz="2400" spc="-105">
                <a:solidFill>
                  <a:srgbClr val="C00000"/>
                </a:solidFill>
                <a:latin typeface="Trebuchet MS"/>
                <a:cs typeface="Trebuchet MS"/>
              </a:rPr>
              <a:t>safe</a:t>
            </a:r>
            <a:r>
              <a:rPr sz="2400" spc="-225">
                <a:solidFill>
                  <a:srgbClr val="C00000"/>
                </a:solidFill>
                <a:latin typeface="Trebuchet MS"/>
                <a:cs typeface="Trebuchet MS"/>
              </a:rPr>
              <a:t> </a:t>
            </a:r>
            <a:r>
              <a:rPr sz="2400" spc="-83">
                <a:solidFill>
                  <a:srgbClr val="C00000"/>
                </a:solidFill>
                <a:latin typeface="Trebuchet MS"/>
                <a:cs typeface="Trebuchet MS"/>
              </a:rPr>
              <a:t>water</a:t>
            </a:r>
            <a:r>
              <a:rPr sz="2400" spc="-109">
                <a:solidFill>
                  <a:srgbClr val="C00000"/>
                </a:solidFill>
                <a:latin typeface="Trebuchet MS"/>
                <a:cs typeface="Trebuchet MS"/>
              </a:rPr>
              <a:t> </a:t>
            </a:r>
            <a:r>
              <a:rPr sz="2400" spc="-79">
                <a:solidFill>
                  <a:srgbClr val="C00000"/>
                </a:solidFill>
                <a:latin typeface="Trebuchet MS"/>
                <a:cs typeface="Trebuchet MS"/>
              </a:rPr>
              <a:t>supply</a:t>
            </a:r>
            <a:r>
              <a:rPr sz="2400" spc="-131">
                <a:solidFill>
                  <a:srgbClr val="C00000"/>
                </a:solidFill>
                <a:latin typeface="Trebuchet MS"/>
                <a:cs typeface="Trebuchet MS"/>
              </a:rPr>
              <a:t> </a:t>
            </a:r>
            <a:r>
              <a:rPr sz="2400" spc="-94">
                <a:latin typeface="Trebuchet MS"/>
                <a:cs typeface="Trebuchet MS"/>
              </a:rPr>
              <a:t>because</a:t>
            </a:r>
            <a:r>
              <a:rPr sz="2400" spc="-143">
                <a:latin typeface="Trebuchet MS"/>
                <a:cs typeface="Trebuchet MS"/>
              </a:rPr>
              <a:t> </a:t>
            </a:r>
            <a:r>
              <a:rPr sz="2400" spc="-64">
                <a:latin typeface="Trebuchet MS"/>
                <a:cs typeface="Trebuchet MS"/>
              </a:rPr>
              <a:t>it</a:t>
            </a:r>
            <a:r>
              <a:rPr sz="2400" spc="-191">
                <a:latin typeface="Trebuchet MS"/>
                <a:cs typeface="Trebuchet MS"/>
              </a:rPr>
              <a:t> </a:t>
            </a:r>
            <a:r>
              <a:rPr sz="2400" spc="-94">
                <a:latin typeface="Trebuchet MS"/>
                <a:cs typeface="Trebuchet MS"/>
              </a:rPr>
              <a:t>essentially</a:t>
            </a:r>
            <a:r>
              <a:rPr sz="2400" spc="-139">
                <a:latin typeface="Trebuchet MS"/>
                <a:cs typeface="Trebuchet MS"/>
              </a:rPr>
              <a:t> </a:t>
            </a:r>
            <a:r>
              <a:rPr sz="2400" spc="-64">
                <a:latin typeface="Trebuchet MS"/>
                <a:cs typeface="Trebuchet MS"/>
              </a:rPr>
              <a:t>removes</a:t>
            </a:r>
            <a:r>
              <a:rPr sz="2400" spc="-113">
                <a:latin typeface="Trebuchet MS"/>
                <a:cs typeface="Trebuchet MS"/>
              </a:rPr>
              <a:t> </a:t>
            </a:r>
            <a:r>
              <a:rPr sz="2400" spc="-68">
                <a:latin typeface="Trebuchet MS"/>
                <a:cs typeface="Trebuchet MS"/>
              </a:rPr>
              <a:t>the</a:t>
            </a:r>
            <a:r>
              <a:rPr sz="2400" spc="-158">
                <a:latin typeface="Trebuchet MS"/>
                <a:cs typeface="Trebuchet MS"/>
              </a:rPr>
              <a:t> </a:t>
            </a:r>
            <a:r>
              <a:rPr sz="2400" spc="-30">
                <a:solidFill>
                  <a:srgbClr val="C00000"/>
                </a:solidFill>
                <a:latin typeface="Trebuchet MS"/>
                <a:cs typeface="Trebuchet MS"/>
              </a:rPr>
              <a:t>risk</a:t>
            </a:r>
            <a:r>
              <a:rPr sz="2400" spc="-49">
                <a:solidFill>
                  <a:srgbClr val="C00000"/>
                </a:solidFill>
                <a:latin typeface="Trebuchet MS"/>
                <a:cs typeface="Trebuchet MS"/>
              </a:rPr>
              <a:t> </a:t>
            </a:r>
            <a:r>
              <a:rPr sz="2400" spc="-56">
                <a:solidFill>
                  <a:srgbClr val="C00000"/>
                </a:solidFill>
                <a:latin typeface="Trebuchet MS"/>
                <a:cs typeface="Trebuchet MS"/>
              </a:rPr>
              <a:t>of</a:t>
            </a:r>
            <a:r>
              <a:rPr sz="2400" spc="-161">
                <a:solidFill>
                  <a:srgbClr val="C00000"/>
                </a:solidFill>
                <a:latin typeface="Trebuchet MS"/>
                <a:cs typeface="Trebuchet MS"/>
              </a:rPr>
              <a:t> </a:t>
            </a:r>
            <a:r>
              <a:rPr sz="2400" spc="-8">
                <a:solidFill>
                  <a:srgbClr val="C00000"/>
                </a:solidFill>
                <a:latin typeface="Trebuchet MS"/>
                <a:cs typeface="Trebuchet MS"/>
              </a:rPr>
              <a:t>contamination </a:t>
            </a:r>
            <a:r>
              <a:rPr sz="2400" spc="-19">
                <a:solidFill>
                  <a:srgbClr val="C00000"/>
                </a:solidFill>
                <a:latin typeface="Trebuchet MS"/>
                <a:cs typeface="Trebuchet MS"/>
              </a:rPr>
              <a:t>of</a:t>
            </a:r>
            <a:r>
              <a:rPr lang="en-US" sz="2400" spc="-19">
                <a:solidFill>
                  <a:srgbClr val="C00000"/>
                </a:solidFill>
                <a:latin typeface="Trebuchet MS"/>
                <a:cs typeface="Trebuchet MS"/>
              </a:rPr>
              <a:t> </a:t>
            </a:r>
            <a:r>
              <a:rPr sz="2400" spc="-79">
                <a:solidFill>
                  <a:srgbClr val="C00000"/>
                </a:solidFill>
                <a:latin typeface="Trebuchet MS"/>
                <a:cs typeface="Trebuchet MS"/>
              </a:rPr>
              <a:t>water</a:t>
            </a:r>
            <a:r>
              <a:rPr sz="2400" spc="-124">
                <a:solidFill>
                  <a:srgbClr val="C00000"/>
                </a:solidFill>
                <a:latin typeface="Trebuchet MS"/>
                <a:cs typeface="Trebuchet MS"/>
              </a:rPr>
              <a:t> </a:t>
            </a:r>
            <a:r>
              <a:rPr sz="2400" spc="-56">
                <a:latin typeface="Trebuchet MS"/>
                <a:cs typeface="Trebuchet MS"/>
              </a:rPr>
              <a:t>by</a:t>
            </a:r>
            <a:r>
              <a:rPr sz="2400" spc="-199">
                <a:latin typeface="Trebuchet MS"/>
                <a:cs typeface="Trebuchet MS"/>
              </a:rPr>
              <a:t> </a:t>
            </a:r>
            <a:r>
              <a:rPr sz="2400" spc="-83">
                <a:latin typeface="Trebuchet MS"/>
                <a:cs typeface="Trebuchet MS"/>
              </a:rPr>
              <a:t>pathogens</a:t>
            </a:r>
            <a:r>
              <a:rPr sz="2400" spc="-113">
                <a:latin typeface="Trebuchet MS"/>
                <a:cs typeface="Trebuchet MS"/>
              </a:rPr>
              <a:t> </a:t>
            </a:r>
            <a:r>
              <a:rPr sz="2400" spc="-90">
                <a:latin typeface="Trebuchet MS"/>
                <a:cs typeface="Trebuchet MS"/>
              </a:rPr>
              <a:t>contained</a:t>
            </a:r>
            <a:r>
              <a:rPr sz="2400" spc="-105">
                <a:latin typeface="Trebuchet MS"/>
                <a:cs typeface="Trebuchet MS"/>
              </a:rPr>
              <a:t> </a:t>
            </a:r>
            <a:r>
              <a:rPr sz="2400" spc="-53">
                <a:latin typeface="Trebuchet MS"/>
                <a:cs typeface="Trebuchet MS"/>
              </a:rPr>
              <a:t>in</a:t>
            </a:r>
            <a:r>
              <a:rPr sz="2400" spc="-161">
                <a:latin typeface="Trebuchet MS"/>
                <a:cs typeface="Trebuchet MS"/>
              </a:rPr>
              <a:t> </a:t>
            </a:r>
            <a:r>
              <a:rPr sz="2400" spc="-64">
                <a:latin typeface="Trebuchet MS"/>
                <a:cs typeface="Trebuchet MS"/>
              </a:rPr>
              <a:t>human</a:t>
            </a:r>
            <a:r>
              <a:rPr sz="2400" spc="-26">
                <a:latin typeface="Trebuchet MS"/>
                <a:cs typeface="Trebuchet MS"/>
              </a:rPr>
              <a:t> </a:t>
            </a:r>
            <a:r>
              <a:rPr sz="2400" spc="-8">
                <a:latin typeface="Trebuchet MS"/>
                <a:cs typeface="Trebuchet MS"/>
              </a:rPr>
              <a:t>faeces.</a:t>
            </a:r>
            <a:endParaRPr sz="2400">
              <a:latin typeface="Trebuchet MS"/>
              <a:cs typeface="Trebuchet MS"/>
            </a:endParaRPr>
          </a:p>
          <a:p>
            <a:pPr marL="258604" marR="253841" indent="-249555" algn="just">
              <a:spcBef>
                <a:spcPts val="83"/>
              </a:spcBef>
              <a:buFont typeface="Wingdings"/>
              <a:buChar char=""/>
              <a:tabLst>
                <a:tab pos="258604" algn="l"/>
                <a:tab pos="351949" algn="l"/>
                <a:tab pos="1021080" algn="l"/>
                <a:tab pos="1650683" algn="l"/>
                <a:tab pos="1909286" algn="l"/>
              </a:tabLst>
            </a:pPr>
            <a:r>
              <a:rPr sz="2400">
                <a:latin typeface="Times New Roman"/>
                <a:cs typeface="Times New Roman"/>
              </a:rPr>
              <a:t>	</a:t>
            </a:r>
            <a:r>
              <a:rPr sz="2400" spc="-26">
                <a:latin typeface="Trebuchet MS"/>
                <a:cs typeface="Trebuchet MS"/>
              </a:rPr>
              <a:t>In</a:t>
            </a:r>
            <a:r>
              <a:rPr sz="2400" spc="-105">
                <a:latin typeface="Trebuchet MS"/>
                <a:cs typeface="Trebuchet MS"/>
              </a:rPr>
              <a:t> </a:t>
            </a:r>
            <a:r>
              <a:rPr sz="2400" spc="-86">
                <a:latin typeface="Trebuchet MS"/>
                <a:cs typeface="Trebuchet MS"/>
              </a:rPr>
              <a:t>addition</a:t>
            </a:r>
            <a:r>
              <a:rPr sz="2400" spc="-139">
                <a:latin typeface="Trebuchet MS"/>
                <a:cs typeface="Trebuchet MS"/>
              </a:rPr>
              <a:t> </a:t>
            </a:r>
            <a:r>
              <a:rPr sz="2400">
                <a:latin typeface="Trebuchet MS"/>
                <a:cs typeface="Trebuchet MS"/>
              </a:rPr>
              <a:t>to</a:t>
            </a:r>
            <a:r>
              <a:rPr sz="2400" spc="-56">
                <a:latin typeface="Trebuchet MS"/>
                <a:cs typeface="Trebuchet MS"/>
              </a:rPr>
              <a:t> </a:t>
            </a:r>
            <a:r>
              <a:rPr sz="2400" spc="-90">
                <a:latin typeface="Trebuchet MS"/>
                <a:cs typeface="Trebuchet MS"/>
              </a:rPr>
              <a:t>public</a:t>
            </a:r>
            <a:r>
              <a:rPr sz="2400" spc="-146">
                <a:latin typeface="Trebuchet MS"/>
                <a:cs typeface="Trebuchet MS"/>
              </a:rPr>
              <a:t> </a:t>
            </a:r>
            <a:r>
              <a:rPr sz="2400" spc="-98">
                <a:latin typeface="Trebuchet MS"/>
                <a:cs typeface="Trebuchet MS"/>
              </a:rPr>
              <a:t>health</a:t>
            </a:r>
            <a:r>
              <a:rPr sz="2400" spc="-195">
                <a:latin typeface="Trebuchet MS"/>
                <a:cs typeface="Trebuchet MS"/>
              </a:rPr>
              <a:t> </a:t>
            </a:r>
            <a:r>
              <a:rPr sz="2400" spc="-98">
                <a:latin typeface="Trebuchet MS"/>
                <a:cs typeface="Trebuchet MS"/>
              </a:rPr>
              <a:t>improvement,</a:t>
            </a:r>
            <a:r>
              <a:rPr sz="2400" spc="-127">
                <a:latin typeface="Trebuchet MS"/>
                <a:cs typeface="Trebuchet MS"/>
              </a:rPr>
              <a:t> </a:t>
            </a:r>
            <a:r>
              <a:rPr sz="2400" spc="-90">
                <a:solidFill>
                  <a:srgbClr val="C00000"/>
                </a:solidFill>
                <a:latin typeface="Trebuchet MS"/>
                <a:cs typeface="Trebuchet MS"/>
              </a:rPr>
              <a:t>investment</a:t>
            </a:r>
            <a:r>
              <a:rPr sz="2400" spc="-161">
                <a:solidFill>
                  <a:srgbClr val="C00000"/>
                </a:solidFill>
                <a:latin typeface="Trebuchet MS"/>
                <a:cs typeface="Trebuchet MS"/>
              </a:rPr>
              <a:t> </a:t>
            </a:r>
            <a:r>
              <a:rPr sz="2400" spc="-53">
                <a:solidFill>
                  <a:srgbClr val="C00000"/>
                </a:solidFill>
                <a:latin typeface="Trebuchet MS"/>
                <a:cs typeface="Trebuchet MS"/>
              </a:rPr>
              <a:t>in</a:t>
            </a:r>
            <a:r>
              <a:rPr sz="2400" spc="-158">
                <a:solidFill>
                  <a:srgbClr val="C00000"/>
                </a:solidFill>
                <a:latin typeface="Trebuchet MS"/>
                <a:cs typeface="Trebuchet MS"/>
              </a:rPr>
              <a:t> </a:t>
            </a:r>
            <a:r>
              <a:rPr sz="2400" spc="-86">
                <a:solidFill>
                  <a:srgbClr val="C00000"/>
                </a:solidFill>
                <a:latin typeface="Trebuchet MS"/>
                <a:cs typeface="Trebuchet MS"/>
              </a:rPr>
              <a:t>sanitation</a:t>
            </a:r>
            <a:r>
              <a:rPr sz="2400" spc="-113">
                <a:solidFill>
                  <a:srgbClr val="C00000"/>
                </a:solidFill>
                <a:latin typeface="Trebuchet MS"/>
                <a:cs typeface="Trebuchet MS"/>
              </a:rPr>
              <a:t> </a:t>
            </a:r>
            <a:r>
              <a:rPr sz="2400" spc="-15">
                <a:latin typeface="Trebuchet MS"/>
                <a:cs typeface="Trebuchet MS"/>
              </a:rPr>
              <a:t>have </a:t>
            </a:r>
            <a:r>
              <a:rPr sz="2400" spc="-8">
                <a:latin typeface="Trebuchet MS"/>
                <a:cs typeface="Trebuchet MS"/>
              </a:rPr>
              <a:t>other</a:t>
            </a:r>
            <a:r>
              <a:rPr lang="en-US" sz="2400" spc="-8">
                <a:latin typeface="Trebuchet MS"/>
                <a:cs typeface="Trebuchet MS"/>
              </a:rPr>
              <a:t> </a:t>
            </a:r>
            <a:r>
              <a:rPr sz="2400" spc="-98">
                <a:latin typeface="Trebuchet MS"/>
                <a:cs typeface="Trebuchet MS"/>
              </a:rPr>
              <a:t>benefits</a:t>
            </a:r>
            <a:r>
              <a:rPr sz="2400" spc="-165">
                <a:latin typeface="Trebuchet MS"/>
                <a:cs typeface="Trebuchet MS"/>
              </a:rPr>
              <a:t> </a:t>
            </a:r>
            <a:r>
              <a:rPr sz="2400" spc="-53">
                <a:latin typeface="Trebuchet MS"/>
                <a:cs typeface="Trebuchet MS"/>
              </a:rPr>
              <a:t>in</a:t>
            </a:r>
            <a:r>
              <a:rPr sz="2400" spc="-150">
                <a:latin typeface="Trebuchet MS"/>
                <a:cs typeface="Trebuchet MS"/>
              </a:rPr>
              <a:t> </a:t>
            </a:r>
            <a:r>
              <a:rPr sz="2400" spc="-68">
                <a:latin typeface="Trebuchet MS"/>
                <a:cs typeface="Trebuchet MS"/>
              </a:rPr>
              <a:t>the</a:t>
            </a:r>
            <a:r>
              <a:rPr sz="2400" spc="-146">
                <a:latin typeface="Trebuchet MS"/>
                <a:cs typeface="Trebuchet MS"/>
              </a:rPr>
              <a:t> </a:t>
            </a:r>
            <a:r>
              <a:rPr sz="2400" spc="-64">
                <a:latin typeface="Trebuchet MS"/>
                <a:cs typeface="Trebuchet MS"/>
              </a:rPr>
              <a:t>form</a:t>
            </a:r>
            <a:r>
              <a:rPr sz="2400" spc="-101">
                <a:latin typeface="Trebuchet MS"/>
                <a:cs typeface="Trebuchet MS"/>
              </a:rPr>
              <a:t> </a:t>
            </a:r>
            <a:r>
              <a:rPr sz="2400" spc="-53">
                <a:latin typeface="Trebuchet MS"/>
                <a:cs typeface="Trebuchet MS"/>
              </a:rPr>
              <a:t>of</a:t>
            </a:r>
            <a:r>
              <a:rPr sz="2400" spc="-124">
                <a:latin typeface="Trebuchet MS"/>
                <a:cs typeface="Trebuchet MS"/>
              </a:rPr>
              <a:t> </a:t>
            </a:r>
            <a:r>
              <a:rPr sz="2400" spc="-90">
                <a:solidFill>
                  <a:srgbClr val="C00000"/>
                </a:solidFill>
                <a:latin typeface="Trebuchet MS"/>
                <a:cs typeface="Trebuchet MS"/>
              </a:rPr>
              <a:t>environmental</a:t>
            </a:r>
            <a:r>
              <a:rPr sz="2400" spc="-116">
                <a:solidFill>
                  <a:srgbClr val="C00000"/>
                </a:solidFill>
                <a:latin typeface="Trebuchet MS"/>
                <a:cs typeface="Trebuchet MS"/>
              </a:rPr>
              <a:t> </a:t>
            </a:r>
            <a:r>
              <a:rPr sz="2400" spc="-79">
                <a:solidFill>
                  <a:srgbClr val="C00000"/>
                </a:solidFill>
                <a:latin typeface="Trebuchet MS"/>
                <a:cs typeface="Trebuchet MS"/>
              </a:rPr>
              <a:t>conservation,</a:t>
            </a:r>
            <a:r>
              <a:rPr sz="2400" spc="-60">
                <a:solidFill>
                  <a:srgbClr val="C00000"/>
                </a:solidFill>
                <a:latin typeface="Trebuchet MS"/>
                <a:cs typeface="Trebuchet MS"/>
              </a:rPr>
              <a:t> </a:t>
            </a:r>
            <a:r>
              <a:rPr sz="2400" spc="-8">
                <a:solidFill>
                  <a:srgbClr val="C00000"/>
                </a:solidFill>
                <a:latin typeface="Trebuchet MS"/>
                <a:cs typeface="Trebuchet MS"/>
              </a:rPr>
              <a:t>employment generation,</a:t>
            </a:r>
            <a:r>
              <a:rPr sz="2400">
                <a:solidFill>
                  <a:srgbClr val="C00000"/>
                </a:solidFill>
                <a:latin typeface="Trebuchet MS"/>
                <a:cs typeface="Trebuchet MS"/>
              </a:rPr>
              <a:t>	</a:t>
            </a:r>
            <a:r>
              <a:rPr sz="2400" spc="-86">
                <a:solidFill>
                  <a:srgbClr val="C00000"/>
                </a:solidFill>
                <a:latin typeface="Trebuchet MS"/>
                <a:cs typeface="Trebuchet MS"/>
              </a:rPr>
              <a:t>increase</a:t>
            </a:r>
            <a:r>
              <a:rPr sz="2400" spc="-139">
                <a:solidFill>
                  <a:srgbClr val="C00000"/>
                </a:solidFill>
                <a:latin typeface="Trebuchet MS"/>
                <a:cs typeface="Trebuchet MS"/>
              </a:rPr>
              <a:t> </a:t>
            </a:r>
            <a:r>
              <a:rPr sz="2400" spc="-53">
                <a:solidFill>
                  <a:srgbClr val="C00000"/>
                </a:solidFill>
                <a:latin typeface="Trebuchet MS"/>
                <a:cs typeface="Trebuchet MS"/>
              </a:rPr>
              <a:t>in</a:t>
            </a:r>
            <a:r>
              <a:rPr sz="2400" spc="-161">
                <a:solidFill>
                  <a:srgbClr val="C00000"/>
                </a:solidFill>
                <a:latin typeface="Trebuchet MS"/>
                <a:cs typeface="Trebuchet MS"/>
              </a:rPr>
              <a:t> </a:t>
            </a:r>
            <a:r>
              <a:rPr sz="2400" spc="-60">
                <a:solidFill>
                  <a:srgbClr val="C00000"/>
                </a:solidFill>
                <a:latin typeface="Trebuchet MS"/>
                <a:cs typeface="Trebuchet MS"/>
              </a:rPr>
              <a:t>production</a:t>
            </a:r>
            <a:r>
              <a:rPr sz="2400" spc="-101">
                <a:solidFill>
                  <a:srgbClr val="C00000"/>
                </a:solidFill>
                <a:latin typeface="Trebuchet MS"/>
                <a:cs typeface="Trebuchet MS"/>
              </a:rPr>
              <a:t> </a:t>
            </a:r>
            <a:r>
              <a:rPr sz="2400" spc="-83">
                <a:solidFill>
                  <a:srgbClr val="C00000"/>
                </a:solidFill>
                <a:latin typeface="Trebuchet MS"/>
                <a:cs typeface="Trebuchet MS"/>
              </a:rPr>
              <a:t>and</a:t>
            </a:r>
            <a:r>
              <a:rPr sz="2400" spc="-165">
                <a:solidFill>
                  <a:srgbClr val="C00000"/>
                </a:solidFill>
                <a:latin typeface="Trebuchet MS"/>
                <a:cs typeface="Trebuchet MS"/>
              </a:rPr>
              <a:t> </a:t>
            </a:r>
            <a:r>
              <a:rPr sz="2400" spc="-15">
                <a:solidFill>
                  <a:srgbClr val="C00000"/>
                </a:solidFill>
                <a:latin typeface="Trebuchet MS"/>
                <a:cs typeface="Trebuchet MS"/>
              </a:rPr>
              <a:t>a</a:t>
            </a:r>
            <a:r>
              <a:rPr sz="2400" spc="-296">
                <a:solidFill>
                  <a:srgbClr val="C00000"/>
                </a:solidFill>
                <a:latin typeface="Trebuchet MS"/>
                <a:cs typeface="Trebuchet MS"/>
              </a:rPr>
              <a:t> </a:t>
            </a:r>
            <a:r>
              <a:rPr sz="2400" spc="-60">
                <a:solidFill>
                  <a:srgbClr val="C00000"/>
                </a:solidFill>
                <a:latin typeface="Trebuchet MS"/>
                <a:cs typeface="Trebuchet MS"/>
              </a:rPr>
              <a:t>nutrition's</a:t>
            </a:r>
            <a:r>
              <a:rPr sz="2400" spc="-45">
                <a:solidFill>
                  <a:srgbClr val="C00000"/>
                </a:solidFill>
                <a:latin typeface="Trebuchet MS"/>
                <a:cs typeface="Trebuchet MS"/>
              </a:rPr>
              <a:t> </a:t>
            </a:r>
            <a:r>
              <a:rPr sz="2400" spc="-34">
                <a:solidFill>
                  <a:srgbClr val="C00000"/>
                </a:solidFill>
                <a:latin typeface="Trebuchet MS"/>
                <a:cs typeface="Trebuchet MS"/>
              </a:rPr>
              <a:t>for</a:t>
            </a:r>
            <a:r>
              <a:rPr sz="2400" spc="-71">
                <a:solidFill>
                  <a:srgbClr val="C00000"/>
                </a:solidFill>
                <a:latin typeface="Trebuchet MS"/>
                <a:cs typeface="Trebuchet MS"/>
              </a:rPr>
              <a:t> </a:t>
            </a:r>
            <a:r>
              <a:rPr sz="2400" spc="-53">
                <a:solidFill>
                  <a:srgbClr val="C00000"/>
                </a:solidFill>
                <a:latin typeface="Trebuchet MS"/>
                <a:cs typeface="Trebuchet MS"/>
              </a:rPr>
              <a:t>food</a:t>
            </a:r>
            <a:r>
              <a:rPr sz="2400" spc="-101">
                <a:solidFill>
                  <a:srgbClr val="C00000"/>
                </a:solidFill>
                <a:latin typeface="Trebuchet MS"/>
                <a:cs typeface="Trebuchet MS"/>
              </a:rPr>
              <a:t> </a:t>
            </a:r>
            <a:r>
              <a:rPr sz="2400" spc="-53">
                <a:solidFill>
                  <a:srgbClr val="C00000"/>
                </a:solidFill>
                <a:latin typeface="Trebuchet MS"/>
                <a:cs typeface="Trebuchet MS"/>
              </a:rPr>
              <a:t>productivity </a:t>
            </a:r>
            <a:r>
              <a:rPr sz="2400" spc="-83">
                <a:solidFill>
                  <a:srgbClr val="C00000"/>
                </a:solidFill>
                <a:latin typeface="Trebuchet MS"/>
                <a:cs typeface="Trebuchet MS"/>
              </a:rPr>
              <a:t>and</a:t>
            </a:r>
            <a:r>
              <a:rPr sz="2400" spc="-169">
                <a:solidFill>
                  <a:srgbClr val="C00000"/>
                </a:solidFill>
                <a:latin typeface="Trebuchet MS"/>
                <a:cs typeface="Trebuchet MS"/>
              </a:rPr>
              <a:t> </a:t>
            </a:r>
            <a:r>
              <a:rPr sz="2400" spc="-83">
                <a:solidFill>
                  <a:srgbClr val="C00000"/>
                </a:solidFill>
                <a:latin typeface="Trebuchet MS"/>
                <a:cs typeface="Trebuchet MS"/>
              </a:rPr>
              <a:t>water</a:t>
            </a:r>
            <a:r>
              <a:rPr sz="2400" spc="-120">
                <a:solidFill>
                  <a:srgbClr val="C00000"/>
                </a:solidFill>
                <a:latin typeface="Trebuchet MS"/>
                <a:cs typeface="Trebuchet MS"/>
              </a:rPr>
              <a:t> </a:t>
            </a:r>
            <a:r>
              <a:rPr sz="2400" spc="-19">
                <a:solidFill>
                  <a:srgbClr val="C00000"/>
                </a:solidFill>
                <a:latin typeface="Trebuchet MS"/>
                <a:cs typeface="Trebuchet MS"/>
              </a:rPr>
              <a:t>for</a:t>
            </a:r>
            <a:r>
              <a:rPr lang="en-US" sz="2400" spc="-19">
                <a:solidFill>
                  <a:srgbClr val="C00000"/>
                </a:solidFill>
                <a:latin typeface="Trebuchet MS"/>
                <a:cs typeface="Trebuchet MS"/>
              </a:rPr>
              <a:t> </a:t>
            </a:r>
            <a:r>
              <a:rPr sz="2400" spc="-30">
                <a:solidFill>
                  <a:srgbClr val="C00000"/>
                </a:solidFill>
                <a:latin typeface="Trebuchet MS"/>
                <a:cs typeface="Trebuchet MS"/>
              </a:rPr>
              <a:t>agriculture.</a:t>
            </a:r>
            <a:endParaRPr sz="2400">
              <a:latin typeface="Trebuchet MS"/>
              <a:cs typeface="Trebuchet MS"/>
            </a:endParaRPr>
          </a:p>
          <a:p>
            <a:pPr marL="258604" marR="380524" indent="-249555" algn="just">
              <a:spcBef>
                <a:spcPts val="75"/>
              </a:spcBef>
              <a:buFont typeface="Wingdings"/>
              <a:buChar char=""/>
              <a:tabLst>
                <a:tab pos="258604" algn="l"/>
                <a:tab pos="351949" algn="l"/>
              </a:tabLst>
            </a:pPr>
            <a:r>
              <a:rPr sz="2400">
                <a:latin typeface="Times New Roman"/>
                <a:cs typeface="Times New Roman"/>
              </a:rPr>
              <a:t>	</a:t>
            </a:r>
            <a:r>
              <a:rPr sz="2400" spc="-60">
                <a:latin typeface="Trebuchet MS"/>
                <a:cs typeface="Trebuchet MS"/>
              </a:rPr>
              <a:t>Appropriate</a:t>
            </a:r>
            <a:r>
              <a:rPr sz="2400" spc="-53">
                <a:latin typeface="Trebuchet MS"/>
                <a:cs typeface="Trebuchet MS"/>
              </a:rPr>
              <a:t> </a:t>
            </a:r>
            <a:r>
              <a:rPr sz="2400" spc="-86">
                <a:latin typeface="Trebuchet MS"/>
                <a:cs typeface="Trebuchet MS"/>
              </a:rPr>
              <a:t>sanitation</a:t>
            </a:r>
            <a:r>
              <a:rPr sz="2400" spc="-124">
                <a:latin typeface="Trebuchet MS"/>
                <a:cs typeface="Trebuchet MS"/>
              </a:rPr>
              <a:t> </a:t>
            </a:r>
            <a:r>
              <a:rPr sz="2400" spc="-71">
                <a:latin typeface="Trebuchet MS"/>
                <a:cs typeface="Trebuchet MS"/>
              </a:rPr>
              <a:t>provides</a:t>
            </a:r>
            <a:r>
              <a:rPr sz="2400" spc="-60">
                <a:latin typeface="Trebuchet MS"/>
                <a:cs typeface="Trebuchet MS"/>
              </a:rPr>
              <a:t> </a:t>
            </a:r>
            <a:r>
              <a:rPr sz="2400" spc="-94">
                <a:latin typeface="Trebuchet MS"/>
                <a:cs typeface="Trebuchet MS"/>
              </a:rPr>
              <a:t>several</a:t>
            </a:r>
            <a:r>
              <a:rPr sz="2400" spc="-146">
                <a:latin typeface="Trebuchet MS"/>
                <a:cs typeface="Trebuchet MS"/>
              </a:rPr>
              <a:t> </a:t>
            </a:r>
            <a:r>
              <a:rPr sz="2400" spc="-75">
                <a:latin typeface="Trebuchet MS"/>
                <a:cs typeface="Trebuchet MS"/>
              </a:rPr>
              <a:t>important</a:t>
            </a:r>
            <a:r>
              <a:rPr sz="2400" spc="-94">
                <a:latin typeface="Trebuchet MS"/>
                <a:cs typeface="Trebuchet MS"/>
              </a:rPr>
              <a:t> </a:t>
            </a:r>
            <a:r>
              <a:rPr sz="2400" spc="-105">
                <a:latin typeface="Trebuchet MS"/>
                <a:cs typeface="Trebuchet MS"/>
              </a:rPr>
              <a:t>facts</a:t>
            </a:r>
            <a:r>
              <a:rPr sz="2400" spc="-180">
                <a:latin typeface="Trebuchet MS"/>
                <a:cs typeface="Trebuchet MS"/>
              </a:rPr>
              <a:t> </a:t>
            </a:r>
            <a:r>
              <a:rPr sz="2400" spc="-60">
                <a:latin typeface="Trebuchet MS"/>
                <a:cs typeface="Trebuchet MS"/>
              </a:rPr>
              <a:t>such</a:t>
            </a:r>
            <a:r>
              <a:rPr sz="2400" spc="-105">
                <a:latin typeface="Trebuchet MS"/>
                <a:cs typeface="Trebuchet MS"/>
              </a:rPr>
              <a:t> </a:t>
            </a:r>
            <a:r>
              <a:rPr sz="2400" spc="-64">
                <a:latin typeface="Trebuchet MS"/>
                <a:cs typeface="Trebuchet MS"/>
              </a:rPr>
              <a:t>as</a:t>
            </a:r>
            <a:r>
              <a:rPr sz="2400" spc="-158">
                <a:latin typeface="Trebuchet MS"/>
                <a:cs typeface="Trebuchet MS"/>
              </a:rPr>
              <a:t> </a:t>
            </a:r>
            <a:r>
              <a:rPr sz="2400" spc="-83">
                <a:solidFill>
                  <a:srgbClr val="C00000"/>
                </a:solidFill>
                <a:latin typeface="Trebuchet MS"/>
                <a:cs typeface="Trebuchet MS"/>
              </a:rPr>
              <a:t>privacy, </a:t>
            </a:r>
            <a:r>
              <a:rPr sz="2400" spc="-90">
                <a:solidFill>
                  <a:srgbClr val="C00000"/>
                </a:solidFill>
                <a:latin typeface="Trebuchet MS"/>
                <a:cs typeface="Trebuchet MS"/>
              </a:rPr>
              <a:t>convenience</a:t>
            </a:r>
            <a:r>
              <a:rPr sz="2400" spc="-124">
                <a:solidFill>
                  <a:srgbClr val="C00000"/>
                </a:solidFill>
                <a:latin typeface="Trebuchet MS"/>
                <a:cs typeface="Trebuchet MS"/>
              </a:rPr>
              <a:t> </a:t>
            </a:r>
            <a:r>
              <a:rPr sz="2400" spc="-83">
                <a:solidFill>
                  <a:srgbClr val="C00000"/>
                </a:solidFill>
                <a:latin typeface="Trebuchet MS"/>
                <a:cs typeface="Trebuchet MS"/>
              </a:rPr>
              <a:t>and</a:t>
            </a:r>
            <a:r>
              <a:rPr sz="2400" spc="-79">
                <a:solidFill>
                  <a:srgbClr val="C00000"/>
                </a:solidFill>
                <a:latin typeface="Trebuchet MS"/>
                <a:cs typeface="Trebuchet MS"/>
              </a:rPr>
              <a:t> </a:t>
            </a:r>
            <a:r>
              <a:rPr sz="2400" spc="-8">
                <a:solidFill>
                  <a:srgbClr val="C00000"/>
                </a:solidFill>
                <a:latin typeface="Trebuchet MS"/>
                <a:cs typeface="Trebuchet MS"/>
              </a:rPr>
              <a:t>health.</a:t>
            </a:r>
            <a:endParaRPr sz="2400">
              <a:latin typeface="Trebuchet MS"/>
              <a:cs typeface="Trebuchet MS"/>
            </a:endParaRPr>
          </a:p>
          <a:p>
            <a:pPr marL="258604" marR="308134" indent="-249555" algn="just">
              <a:spcBef>
                <a:spcPts val="71"/>
              </a:spcBef>
              <a:buFont typeface="Wingdings"/>
              <a:buChar char=""/>
              <a:tabLst>
                <a:tab pos="258604" algn="l"/>
                <a:tab pos="351949" algn="l"/>
              </a:tabLst>
            </a:pPr>
            <a:r>
              <a:rPr sz="2400">
                <a:latin typeface="Times New Roman"/>
                <a:cs typeface="Times New Roman"/>
              </a:rPr>
              <a:t>	</a:t>
            </a:r>
            <a:r>
              <a:rPr sz="2400" spc="-45">
                <a:latin typeface="Trebuchet MS"/>
                <a:cs typeface="Trebuchet MS"/>
              </a:rPr>
              <a:t>It</a:t>
            </a:r>
            <a:r>
              <a:rPr sz="2400" spc="-146">
                <a:latin typeface="Trebuchet MS"/>
                <a:cs typeface="Trebuchet MS"/>
              </a:rPr>
              <a:t> </a:t>
            </a:r>
            <a:r>
              <a:rPr sz="2400" spc="-45">
                <a:latin typeface="Trebuchet MS"/>
                <a:cs typeface="Trebuchet MS"/>
              </a:rPr>
              <a:t>is</a:t>
            </a:r>
            <a:r>
              <a:rPr sz="2400" spc="-124">
                <a:latin typeface="Trebuchet MS"/>
                <a:cs typeface="Trebuchet MS"/>
              </a:rPr>
              <a:t> </a:t>
            </a:r>
            <a:r>
              <a:rPr sz="2400" spc="-75">
                <a:latin typeface="Trebuchet MS"/>
                <a:cs typeface="Trebuchet MS"/>
              </a:rPr>
              <a:t>important</a:t>
            </a:r>
            <a:r>
              <a:rPr sz="2400" spc="-105">
                <a:latin typeface="Trebuchet MS"/>
                <a:cs typeface="Trebuchet MS"/>
              </a:rPr>
              <a:t> </a:t>
            </a:r>
            <a:r>
              <a:rPr sz="2400">
                <a:latin typeface="Trebuchet MS"/>
                <a:cs typeface="Trebuchet MS"/>
              </a:rPr>
              <a:t>to</a:t>
            </a:r>
            <a:r>
              <a:rPr sz="2400" spc="-68">
                <a:latin typeface="Trebuchet MS"/>
                <a:cs typeface="Trebuchet MS"/>
              </a:rPr>
              <a:t> </a:t>
            </a:r>
            <a:r>
              <a:rPr sz="2400" spc="-75">
                <a:latin typeface="Trebuchet MS"/>
                <a:cs typeface="Trebuchet MS"/>
              </a:rPr>
              <a:t>understand</a:t>
            </a:r>
            <a:r>
              <a:rPr sz="2400" spc="-116">
                <a:latin typeface="Trebuchet MS"/>
                <a:cs typeface="Trebuchet MS"/>
              </a:rPr>
              <a:t> </a:t>
            </a:r>
            <a:r>
              <a:rPr sz="2400" spc="-90">
                <a:latin typeface="Trebuchet MS"/>
                <a:cs typeface="Trebuchet MS"/>
              </a:rPr>
              <a:t>that</a:t>
            </a:r>
            <a:r>
              <a:rPr sz="2400" spc="-184">
                <a:latin typeface="Trebuchet MS"/>
                <a:cs typeface="Trebuchet MS"/>
              </a:rPr>
              <a:t> </a:t>
            </a:r>
            <a:r>
              <a:rPr sz="2400" spc="-90">
                <a:latin typeface="Trebuchet MS"/>
                <a:cs typeface="Trebuchet MS"/>
              </a:rPr>
              <a:t>that</a:t>
            </a:r>
            <a:r>
              <a:rPr sz="2400" spc="-191">
                <a:latin typeface="Trebuchet MS"/>
                <a:cs typeface="Trebuchet MS"/>
              </a:rPr>
              <a:t> </a:t>
            </a:r>
            <a:r>
              <a:rPr sz="2400" spc="-68">
                <a:latin typeface="Trebuchet MS"/>
                <a:cs typeface="Trebuchet MS"/>
              </a:rPr>
              <a:t>the</a:t>
            </a:r>
            <a:r>
              <a:rPr sz="2400" spc="-184">
                <a:latin typeface="Trebuchet MS"/>
                <a:cs typeface="Trebuchet MS"/>
              </a:rPr>
              <a:t> </a:t>
            </a:r>
            <a:r>
              <a:rPr sz="2400" spc="-86">
                <a:latin typeface="Trebuchet MS"/>
                <a:cs typeface="Trebuchet MS"/>
              </a:rPr>
              <a:t>improvement</a:t>
            </a:r>
            <a:r>
              <a:rPr sz="2400" spc="-120">
                <a:latin typeface="Trebuchet MS"/>
                <a:cs typeface="Trebuchet MS"/>
              </a:rPr>
              <a:t> </a:t>
            </a:r>
            <a:r>
              <a:rPr sz="2400" spc="-53">
                <a:latin typeface="Trebuchet MS"/>
                <a:cs typeface="Trebuchet MS"/>
              </a:rPr>
              <a:t>of</a:t>
            </a:r>
            <a:r>
              <a:rPr sz="2400" spc="-146">
                <a:latin typeface="Trebuchet MS"/>
                <a:cs typeface="Trebuchet MS"/>
              </a:rPr>
              <a:t> </a:t>
            </a:r>
            <a:r>
              <a:rPr sz="2400" spc="-98">
                <a:latin typeface="Trebuchet MS"/>
                <a:cs typeface="Trebuchet MS"/>
              </a:rPr>
              <a:t>health</a:t>
            </a:r>
            <a:r>
              <a:rPr sz="2400" spc="-206">
                <a:latin typeface="Trebuchet MS"/>
                <a:cs typeface="Trebuchet MS"/>
              </a:rPr>
              <a:t> </a:t>
            </a:r>
            <a:r>
              <a:rPr sz="2400" spc="-45">
                <a:latin typeface="Trebuchet MS"/>
                <a:cs typeface="Trebuchet MS"/>
              </a:rPr>
              <a:t>is</a:t>
            </a:r>
            <a:r>
              <a:rPr sz="2400" spc="-124">
                <a:latin typeface="Trebuchet MS"/>
                <a:cs typeface="Trebuchet MS"/>
              </a:rPr>
              <a:t> </a:t>
            </a:r>
            <a:r>
              <a:rPr sz="2400" spc="-19">
                <a:latin typeface="Trebuchet MS"/>
                <a:cs typeface="Trebuchet MS"/>
              </a:rPr>
              <a:t>not </a:t>
            </a:r>
            <a:r>
              <a:rPr sz="2400" spc="-71">
                <a:latin typeface="Trebuchet MS"/>
                <a:cs typeface="Trebuchet MS"/>
              </a:rPr>
              <a:t>possible</a:t>
            </a:r>
            <a:r>
              <a:rPr sz="2400" spc="-135">
                <a:latin typeface="Trebuchet MS"/>
                <a:cs typeface="Trebuchet MS"/>
              </a:rPr>
              <a:t> </a:t>
            </a:r>
            <a:r>
              <a:rPr sz="2400" spc="-64">
                <a:latin typeface="Trebuchet MS"/>
                <a:cs typeface="Trebuchet MS"/>
              </a:rPr>
              <a:t>without</a:t>
            </a:r>
            <a:r>
              <a:rPr sz="2400" spc="-94">
                <a:latin typeface="Trebuchet MS"/>
                <a:cs typeface="Trebuchet MS"/>
              </a:rPr>
              <a:t> </a:t>
            </a:r>
            <a:r>
              <a:rPr sz="2400" spc="-83">
                <a:solidFill>
                  <a:srgbClr val="C00000"/>
                </a:solidFill>
                <a:latin typeface="Trebuchet MS"/>
                <a:cs typeface="Trebuchet MS"/>
              </a:rPr>
              <a:t>sanitary</a:t>
            </a:r>
            <a:r>
              <a:rPr sz="2400" spc="-113">
                <a:solidFill>
                  <a:srgbClr val="C00000"/>
                </a:solidFill>
                <a:latin typeface="Trebuchet MS"/>
                <a:cs typeface="Trebuchet MS"/>
              </a:rPr>
              <a:t> </a:t>
            </a:r>
            <a:r>
              <a:rPr sz="2400" spc="-75">
                <a:solidFill>
                  <a:srgbClr val="C00000"/>
                </a:solidFill>
                <a:latin typeface="Trebuchet MS"/>
                <a:cs typeface="Trebuchet MS"/>
              </a:rPr>
              <a:t>disposal</a:t>
            </a:r>
            <a:r>
              <a:rPr sz="2400" spc="-90">
                <a:solidFill>
                  <a:srgbClr val="C00000"/>
                </a:solidFill>
                <a:latin typeface="Trebuchet MS"/>
                <a:cs typeface="Trebuchet MS"/>
              </a:rPr>
              <a:t> </a:t>
            </a:r>
            <a:r>
              <a:rPr sz="2400" spc="-53">
                <a:solidFill>
                  <a:srgbClr val="C00000"/>
                </a:solidFill>
                <a:latin typeface="Trebuchet MS"/>
                <a:cs typeface="Trebuchet MS"/>
              </a:rPr>
              <a:t>of</a:t>
            </a:r>
            <a:r>
              <a:rPr sz="2400" spc="-143">
                <a:solidFill>
                  <a:srgbClr val="C00000"/>
                </a:solidFill>
                <a:latin typeface="Trebuchet MS"/>
                <a:cs typeface="Trebuchet MS"/>
              </a:rPr>
              <a:t> </a:t>
            </a:r>
            <a:r>
              <a:rPr sz="2400" spc="-79">
                <a:solidFill>
                  <a:srgbClr val="C00000"/>
                </a:solidFill>
                <a:latin typeface="Trebuchet MS"/>
                <a:cs typeface="Trebuchet MS"/>
              </a:rPr>
              <a:t>human</a:t>
            </a:r>
            <a:r>
              <a:rPr sz="2400" spc="-64">
                <a:solidFill>
                  <a:srgbClr val="C00000"/>
                </a:solidFill>
                <a:latin typeface="Trebuchet MS"/>
                <a:cs typeface="Trebuchet MS"/>
              </a:rPr>
              <a:t> </a:t>
            </a:r>
            <a:r>
              <a:rPr sz="2400" spc="-8">
                <a:solidFill>
                  <a:srgbClr val="C00000"/>
                </a:solidFill>
                <a:latin typeface="Trebuchet MS"/>
                <a:cs typeface="Trebuchet MS"/>
              </a:rPr>
              <a:t>excreta</a:t>
            </a:r>
            <a:r>
              <a:rPr sz="2400" spc="-8">
                <a:latin typeface="Trebuchet MS"/>
                <a:cs typeface="Trebuchet MS"/>
              </a:rPr>
              <a:t>.</a:t>
            </a:r>
            <a:endParaRPr sz="2400">
              <a:latin typeface="Trebuchet MS"/>
              <a:cs typeface="Trebuchet MS"/>
            </a:endParaRPr>
          </a:p>
        </p:txBody>
      </p:sp>
      <p:sp>
        <p:nvSpPr>
          <p:cNvPr id="4" name="Slide Number Placeholder 3">
            <a:extLst>
              <a:ext uri="{FF2B5EF4-FFF2-40B4-BE49-F238E27FC236}">
                <a16:creationId xmlns:a16="http://schemas.microsoft.com/office/drawing/2014/main" id="{852024C7-FF32-A39F-31CF-96231F30187B}"/>
              </a:ext>
            </a:extLst>
          </p:cNvPr>
          <p:cNvSpPr>
            <a:spLocks noGrp="1"/>
          </p:cNvSpPr>
          <p:nvPr>
            <p:ph type="sldNum" sz="quarter" idx="7"/>
          </p:nvPr>
        </p:nvSpPr>
        <p:spPr/>
        <p:txBody>
          <a:bodyPr/>
          <a:lstStyle/>
          <a:p>
            <a:fld id="{B6F15528-21DE-4FAA-801E-634DDDAF4B2B}" type="slidenum">
              <a:rPr lang="en-US" smtClean="0"/>
              <a:t>9</a:t>
            </a:fld>
            <a:endParaRPr lang="en-US"/>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2"/>
            <a:ext cx="7512451" cy="5037604"/>
            <a:chOff x="723004" y="1432111"/>
            <a:chExt cx="7512451" cy="5037604"/>
          </a:xfrm>
        </p:grpSpPr>
        <p:sp>
          <p:nvSpPr>
            <p:cNvPr id="3" name="object 3"/>
            <p:cNvSpPr/>
            <p:nvPr/>
          </p:nvSpPr>
          <p:spPr>
            <a:xfrm>
              <a:off x="8200156" y="3952678"/>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5037604"/>
            </a:xfrm>
            <a:custGeom>
              <a:avLst/>
              <a:gdLst/>
              <a:ahLst/>
              <a:cxnLst/>
              <a:rect l="l" t="t" r="r" b="b"/>
              <a:pathLst>
                <a:path w="8472170" h="5709284">
                  <a:moveTo>
                    <a:pt x="8471915" y="5708904"/>
                  </a:moveTo>
                  <a:lnTo>
                    <a:pt x="0" y="5708904"/>
                  </a:lnTo>
                  <a:lnTo>
                    <a:pt x="0" y="0"/>
                  </a:lnTo>
                  <a:lnTo>
                    <a:pt x="8471915" y="0"/>
                  </a:lnTo>
                  <a:lnTo>
                    <a:pt x="8471915" y="5708904"/>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240785" y="460393"/>
            <a:ext cx="1893682" cy="308358"/>
          </a:xfrm>
          <a:prstGeom prst="rect">
            <a:avLst/>
          </a:prstGeom>
        </p:spPr>
      </p:pic>
      <p:grpSp>
        <p:nvGrpSpPr>
          <p:cNvPr id="6" name="object 6"/>
          <p:cNvGrpSpPr/>
          <p:nvPr/>
        </p:nvGrpSpPr>
        <p:grpSpPr>
          <a:xfrm>
            <a:off x="4267761" y="460393"/>
            <a:ext cx="383633" cy="307012"/>
            <a:chOff x="4115360" y="460393"/>
            <a:chExt cx="383633" cy="307012"/>
          </a:xfrm>
        </p:grpSpPr>
        <p:pic>
          <p:nvPicPr>
            <p:cNvPr id="7" name="object 7"/>
            <p:cNvPicPr/>
            <p:nvPr/>
          </p:nvPicPr>
          <p:blipFill>
            <a:blip r:embed="rId3"/>
            <a:stretch>
              <a:fillRect/>
            </a:stretch>
          </p:blipFill>
          <p:spPr>
            <a:xfrm>
              <a:off x="4115360" y="553346"/>
              <a:ext cx="189771" cy="214060"/>
            </a:xfrm>
            <a:prstGeom prst="rect">
              <a:avLst/>
            </a:prstGeom>
          </p:spPr>
        </p:pic>
        <p:sp>
          <p:nvSpPr>
            <p:cNvPr id="8" name="object 8"/>
            <p:cNvSpPr/>
            <p:nvPr/>
          </p:nvSpPr>
          <p:spPr>
            <a:xfrm>
              <a:off x="4332026" y="460393"/>
              <a:ext cx="166968" cy="301999"/>
            </a:xfrm>
            <a:custGeom>
              <a:avLst/>
              <a:gdLst/>
              <a:ahLst/>
              <a:cxnLst/>
              <a:rect l="l" t="t" r="r" b="b"/>
              <a:pathLst>
                <a:path w="189229" h="342265">
                  <a:moveTo>
                    <a:pt x="135731" y="341852"/>
                  </a:moveTo>
                  <a:lnTo>
                    <a:pt x="0" y="341852"/>
                  </a:lnTo>
                  <a:lnTo>
                    <a:pt x="0" y="332613"/>
                  </a:lnTo>
                  <a:lnTo>
                    <a:pt x="10668" y="332613"/>
                  </a:lnTo>
                  <a:lnTo>
                    <a:pt x="18288" y="331089"/>
                  </a:lnTo>
                  <a:lnTo>
                    <a:pt x="33528" y="294513"/>
                  </a:lnTo>
                  <a:lnTo>
                    <a:pt x="33528" y="135826"/>
                  </a:lnTo>
                  <a:lnTo>
                    <a:pt x="0" y="135826"/>
                  </a:lnTo>
                  <a:lnTo>
                    <a:pt x="0" y="111442"/>
                  </a:lnTo>
                  <a:lnTo>
                    <a:pt x="33528" y="111442"/>
                  </a:lnTo>
                  <a:lnTo>
                    <a:pt x="33528" y="82391"/>
                  </a:lnTo>
                  <a:lnTo>
                    <a:pt x="35220" y="65841"/>
                  </a:lnTo>
                  <a:lnTo>
                    <a:pt x="59531" y="24479"/>
                  </a:lnTo>
                  <a:lnTo>
                    <a:pt x="108823" y="1454"/>
                  </a:lnTo>
                  <a:lnTo>
                    <a:pt x="129635" y="0"/>
                  </a:lnTo>
                  <a:lnTo>
                    <a:pt x="143651" y="834"/>
                  </a:lnTo>
                  <a:lnTo>
                    <a:pt x="181451" y="17383"/>
                  </a:lnTo>
                  <a:lnTo>
                    <a:pt x="189166" y="36671"/>
                  </a:lnTo>
                  <a:lnTo>
                    <a:pt x="189166" y="44291"/>
                  </a:lnTo>
                  <a:lnTo>
                    <a:pt x="155638" y="64103"/>
                  </a:lnTo>
                  <a:lnTo>
                    <a:pt x="129635" y="38195"/>
                  </a:lnTo>
                  <a:lnTo>
                    <a:pt x="129635" y="33623"/>
                  </a:lnTo>
                  <a:lnTo>
                    <a:pt x="131159" y="30575"/>
                  </a:lnTo>
                  <a:lnTo>
                    <a:pt x="131159" y="21431"/>
                  </a:lnTo>
                  <a:lnTo>
                    <a:pt x="125063" y="15335"/>
                  </a:lnTo>
                  <a:lnTo>
                    <a:pt x="122015" y="13811"/>
                  </a:lnTo>
                  <a:lnTo>
                    <a:pt x="114395" y="13811"/>
                  </a:lnTo>
                  <a:lnTo>
                    <a:pt x="109823" y="16859"/>
                  </a:lnTo>
                  <a:lnTo>
                    <a:pt x="106775" y="19907"/>
                  </a:lnTo>
                  <a:lnTo>
                    <a:pt x="103727" y="24479"/>
                  </a:lnTo>
                  <a:lnTo>
                    <a:pt x="102203" y="30575"/>
                  </a:lnTo>
                  <a:lnTo>
                    <a:pt x="102203" y="111442"/>
                  </a:lnTo>
                  <a:lnTo>
                    <a:pt x="135731" y="111442"/>
                  </a:lnTo>
                  <a:lnTo>
                    <a:pt x="135731" y="135826"/>
                  </a:lnTo>
                  <a:lnTo>
                    <a:pt x="102203" y="135826"/>
                  </a:lnTo>
                  <a:lnTo>
                    <a:pt x="102203" y="294513"/>
                  </a:lnTo>
                  <a:lnTo>
                    <a:pt x="118395" y="330327"/>
                  </a:lnTo>
                  <a:lnTo>
                    <a:pt x="135731" y="332613"/>
                  </a:lnTo>
                  <a:lnTo>
                    <a:pt x="135731" y="34185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748240" y="460394"/>
            <a:ext cx="911425" cy="308722"/>
            <a:chOff x="4595840" y="460393"/>
            <a:chExt cx="911425" cy="308722"/>
          </a:xfrm>
        </p:grpSpPr>
        <p:sp>
          <p:nvSpPr>
            <p:cNvPr id="10" name="object 10"/>
            <p:cNvSpPr/>
            <p:nvPr/>
          </p:nvSpPr>
          <p:spPr>
            <a:xfrm>
              <a:off x="4595840" y="460393"/>
              <a:ext cx="206187" cy="308722"/>
            </a:xfrm>
            <a:custGeom>
              <a:avLst/>
              <a:gdLst/>
              <a:ahLst/>
              <a:cxnLst/>
              <a:rect l="l" t="t" r="r" b="b"/>
              <a:pathLst>
                <a:path w="233677" h="349884">
                  <a:moveTo>
                    <a:pt x="118967" y="349472"/>
                  </a:moveTo>
                  <a:lnTo>
                    <a:pt x="72663" y="341423"/>
                  </a:lnTo>
                  <a:lnTo>
                    <a:pt x="45720" y="331088"/>
                  </a:lnTo>
                  <a:lnTo>
                    <a:pt x="39623" y="329564"/>
                  </a:lnTo>
                  <a:lnTo>
                    <a:pt x="30479" y="329564"/>
                  </a:lnTo>
                  <a:lnTo>
                    <a:pt x="25908" y="331088"/>
                  </a:lnTo>
                  <a:lnTo>
                    <a:pt x="21335" y="334137"/>
                  </a:lnTo>
                  <a:lnTo>
                    <a:pt x="15239" y="337185"/>
                  </a:lnTo>
                  <a:lnTo>
                    <a:pt x="12191" y="341852"/>
                  </a:lnTo>
                  <a:lnTo>
                    <a:pt x="9144" y="349472"/>
                  </a:lnTo>
                  <a:lnTo>
                    <a:pt x="0" y="349472"/>
                  </a:lnTo>
                  <a:lnTo>
                    <a:pt x="0" y="222789"/>
                  </a:lnTo>
                  <a:lnTo>
                    <a:pt x="9144" y="222789"/>
                  </a:lnTo>
                  <a:lnTo>
                    <a:pt x="16002" y="247641"/>
                  </a:lnTo>
                  <a:lnTo>
                    <a:pt x="25146" y="269509"/>
                  </a:lnTo>
                  <a:lnTo>
                    <a:pt x="50291" y="303656"/>
                  </a:lnTo>
                  <a:lnTo>
                    <a:pt x="82760" y="325564"/>
                  </a:lnTo>
                  <a:lnTo>
                    <a:pt x="117443" y="332612"/>
                  </a:lnTo>
                  <a:lnTo>
                    <a:pt x="130563" y="331517"/>
                  </a:lnTo>
                  <a:lnTo>
                    <a:pt x="168535" y="309324"/>
                  </a:lnTo>
                  <a:lnTo>
                    <a:pt x="176974" y="282320"/>
                  </a:lnTo>
                  <a:lnTo>
                    <a:pt x="176974" y="274701"/>
                  </a:lnTo>
                  <a:lnTo>
                    <a:pt x="175450" y="267081"/>
                  </a:lnTo>
                  <a:lnTo>
                    <a:pt x="170783" y="259461"/>
                  </a:lnTo>
                  <a:lnTo>
                    <a:pt x="167711" y="253714"/>
                  </a:lnTo>
                  <a:lnTo>
                    <a:pt x="134207" y="226790"/>
                  </a:lnTo>
                  <a:lnTo>
                    <a:pt x="85591" y="201237"/>
                  </a:lnTo>
                  <a:lnTo>
                    <a:pt x="67675" y="191345"/>
                  </a:lnTo>
                  <a:lnTo>
                    <a:pt x="32313" y="165877"/>
                  </a:lnTo>
                  <a:lnTo>
                    <a:pt x="6429" y="129206"/>
                  </a:lnTo>
                  <a:lnTo>
                    <a:pt x="0" y="96202"/>
                  </a:lnTo>
                  <a:lnTo>
                    <a:pt x="1952" y="77311"/>
                  </a:lnTo>
                  <a:lnTo>
                    <a:pt x="28956" y="29051"/>
                  </a:lnTo>
                  <a:lnTo>
                    <a:pt x="62341" y="7060"/>
                  </a:lnTo>
                  <a:lnTo>
                    <a:pt x="103727" y="0"/>
                  </a:lnTo>
                  <a:lnTo>
                    <a:pt x="111704" y="285"/>
                  </a:lnTo>
                  <a:lnTo>
                    <a:pt x="119538" y="1143"/>
                  </a:lnTo>
                  <a:lnTo>
                    <a:pt x="127087" y="2571"/>
                  </a:lnTo>
                  <a:lnTo>
                    <a:pt x="134207" y="4572"/>
                  </a:lnTo>
                  <a:lnTo>
                    <a:pt x="140446" y="6026"/>
                  </a:lnTo>
                  <a:lnTo>
                    <a:pt x="147542" y="8203"/>
                  </a:lnTo>
                  <a:lnTo>
                    <a:pt x="155209" y="11255"/>
                  </a:lnTo>
                  <a:lnTo>
                    <a:pt x="163163" y="15335"/>
                  </a:lnTo>
                  <a:lnTo>
                    <a:pt x="173926" y="19907"/>
                  </a:lnTo>
                  <a:lnTo>
                    <a:pt x="181546" y="22955"/>
                  </a:lnTo>
                  <a:lnTo>
                    <a:pt x="190690" y="22955"/>
                  </a:lnTo>
                  <a:lnTo>
                    <a:pt x="196786" y="19907"/>
                  </a:lnTo>
                  <a:lnTo>
                    <a:pt x="201358" y="10668"/>
                  </a:lnTo>
                  <a:lnTo>
                    <a:pt x="202882" y="0"/>
                  </a:lnTo>
                  <a:lnTo>
                    <a:pt x="210502" y="0"/>
                  </a:lnTo>
                  <a:lnTo>
                    <a:pt x="213550" y="111442"/>
                  </a:lnTo>
                  <a:lnTo>
                    <a:pt x="202882" y="111442"/>
                  </a:lnTo>
                  <a:lnTo>
                    <a:pt x="198047" y="91694"/>
                  </a:lnTo>
                  <a:lnTo>
                    <a:pt x="190488" y="73830"/>
                  </a:lnTo>
                  <a:lnTo>
                    <a:pt x="153733" y="33170"/>
                  </a:lnTo>
                  <a:lnTo>
                    <a:pt x="108299" y="18383"/>
                  </a:lnTo>
                  <a:lnTo>
                    <a:pt x="96321" y="19240"/>
                  </a:lnTo>
                  <a:lnTo>
                    <a:pt x="61738" y="39219"/>
                  </a:lnTo>
                  <a:lnTo>
                    <a:pt x="53339" y="62579"/>
                  </a:lnTo>
                  <a:lnTo>
                    <a:pt x="53339" y="70199"/>
                  </a:lnTo>
                  <a:lnTo>
                    <a:pt x="80867" y="105346"/>
                  </a:lnTo>
                  <a:lnTo>
                    <a:pt x="115371" y="124848"/>
                  </a:lnTo>
                  <a:lnTo>
                    <a:pt x="134207" y="134302"/>
                  </a:lnTo>
                  <a:lnTo>
                    <a:pt x="161432" y="148662"/>
                  </a:lnTo>
                  <a:lnTo>
                    <a:pt x="200952" y="175705"/>
                  </a:lnTo>
                  <a:lnTo>
                    <a:pt x="228599" y="216503"/>
                  </a:lnTo>
                  <a:lnTo>
                    <a:pt x="233362" y="247173"/>
                  </a:lnTo>
                  <a:lnTo>
                    <a:pt x="231362" y="267207"/>
                  </a:lnTo>
                  <a:lnTo>
                    <a:pt x="215360" y="303203"/>
                  </a:lnTo>
                  <a:lnTo>
                    <a:pt x="184198" y="332032"/>
                  </a:lnTo>
                  <a:lnTo>
                    <a:pt x="142985" y="347480"/>
                  </a:lnTo>
                  <a:lnTo>
                    <a:pt x="118967" y="34947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831332" y="553345"/>
              <a:ext cx="191116" cy="214060"/>
            </a:xfrm>
            <a:prstGeom prst="rect">
              <a:avLst/>
            </a:prstGeom>
          </p:spPr>
        </p:pic>
        <p:sp>
          <p:nvSpPr>
            <p:cNvPr id="12" name="object 12"/>
            <p:cNvSpPr/>
            <p:nvPr/>
          </p:nvSpPr>
          <p:spPr>
            <a:xfrm>
              <a:off x="5042781" y="460393"/>
              <a:ext cx="464484" cy="307041"/>
            </a:xfrm>
            <a:custGeom>
              <a:avLst/>
              <a:gdLst/>
              <a:ahLst/>
              <a:cxnLst/>
              <a:rect l="l" t="t" r="r" b="b"/>
              <a:pathLst>
                <a:path w="526414" h="347980">
                  <a:moveTo>
                    <a:pt x="123532" y="332625"/>
                  </a:moveTo>
                  <a:lnTo>
                    <a:pt x="96342" y="305066"/>
                  </a:lnTo>
                  <a:lnTo>
                    <a:pt x="96012" y="294525"/>
                  </a:lnTo>
                  <a:lnTo>
                    <a:pt x="96012" y="7632"/>
                  </a:lnTo>
                  <a:lnTo>
                    <a:pt x="0" y="7632"/>
                  </a:lnTo>
                  <a:lnTo>
                    <a:pt x="0" y="16865"/>
                  </a:lnTo>
                  <a:lnTo>
                    <a:pt x="10668" y="18389"/>
                  </a:lnTo>
                  <a:lnTo>
                    <a:pt x="18288" y="19913"/>
                  </a:lnTo>
                  <a:lnTo>
                    <a:pt x="24218" y="29032"/>
                  </a:lnTo>
                  <a:lnTo>
                    <a:pt x="26098" y="35725"/>
                  </a:lnTo>
                  <a:lnTo>
                    <a:pt x="27127" y="44411"/>
                  </a:lnTo>
                  <a:lnTo>
                    <a:pt x="27432" y="54965"/>
                  </a:lnTo>
                  <a:lnTo>
                    <a:pt x="27432" y="294525"/>
                  </a:lnTo>
                  <a:lnTo>
                    <a:pt x="9144" y="332625"/>
                  </a:lnTo>
                  <a:lnTo>
                    <a:pt x="0" y="332625"/>
                  </a:lnTo>
                  <a:lnTo>
                    <a:pt x="0" y="341858"/>
                  </a:lnTo>
                  <a:lnTo>
                    <a:pt x="123532" y="341858"/>
                  </a:lnTo>
                  <a:lnTo>
                    <a:pt x="123532" y="332625"/>
                  </a:lnTo>
                  <a:close/>
                </a:path>
                <a:path w="526414" h="347980">
                  <a:moveTo>
                    <a:pt x="233273" y="38201"/>
                  </a:moveTo>
                  <a:lnTo>
                    <a:pt x="210019" y="2476"/>
                  </a:lnTo>
                  <a:lnTo>
                    <a:pt x="195072" y="0"/>
                  </a:lnTo>
                  <a:lnTo>
                    <a:pt x="187591" y="596"/>
                  </a:lnTo>
                  <a:lnTo>
                    <a:pt x="157810" y="30480"/>
                  </a:lnTo>
                  <a:lnTo>
                    <a:pt x="156972" y="38201"/>
                  </a:lnTo>
                  <a:lnTo>
                    <a:pt x="157810" y="45910"/>
                  </a:lnTo>
                  <a:lnTo>
                    <a:pt x="187591" y="75488"/>
                  </a:lnTo>
                  <a:lnTo>
                    <a:pt x="195072" y="76301"/>
                  </a:lnTo>
                  <a:lnTo>
                    <a:pt x="202844" y="75488"/>
                  </a:lnTo>
                  <a:lnTo>
                    <a:pt x="232676" y="45910"/>
                  </a:lnTo>
                  <a:lnTo>
                    <a:pt x="233273" y="38201"/>
                  </a:lnTo>
                  <a:close/>
                </a:path>
                <a:path w="526414" h="347980">
                  <a:moveTo>
                    <a:pt x="257657" y="332613"/>
                  </a:moveTo>
                  <a:lnTo>
                    <a:pt x="230530" y="305066"/>
                  </a:lnTo>
                  <a:lnTo>
                    <a:pt x="230225" y="294513"/>
                  </a:lnTo>
                  <a:lnTo>
                    <a:pt x="230225" y="111442"/>
                  </a:lnTo>
                  <a:lnTo>
                    <a:pt x="134112" y="111442"/>
                  </a:lnTo>
                  <a:lnTo>
                    <a:pt x="134112" y="120586"/>
                  </a:lnTo>
                  <a:lnTo>
                    <a:pt x="144780" y="120586"/>
                  </a:lnTo>
                  <a:lnTo>
                    <a:pt x="152400" y="123634"/>
                  </a:lnTo>
                  <a:lnTo>
                    <a:pt x="161544" y="158686"/>
                  </a:lnTo>
                  <a:lnTo>
                    <a:pt x="161544" y="294513"/>
                  </a:lnTo>
                  <a:lnTo>
                    <a:pt x="161239" y="305041"/>
                  </a:lnTo>
                  <a:lnTo>
                    <a:pt x="160210" y="313563"/>
                  </a:lnTo>
                  <a:lnTo>
                    <a:pt x="158330" y="319811"/>
                  </a:lnTo>
                  <a:lnTo>
                    <a:pt x="155448" y="323469"/>
                  </a:lnTo>
                  <a:lnTo>
                    <a:pt x="150876" y="329565"/>
                  </a:lnTo>
                  <a:lnTo>
                    <a:pt x="143256" y="332613"/>
                  </a:lnTo>
                  <a:lnTo>
                    <a:pt x="134112" y="332613"/>
                  </a:lnTo>
                  <a:lnTo>
                    <a:pt x="134112" y="341858"/>
                  </a:lnTo>
                  <a:lnTo>
                    <a:pt x="257657" y="341858"/>
                  </a:lnTo>
                  <a:lnTo>
                    <a:pt x="257657" y="332613"/>
                  </a:lnTo>
                  <a:close/>
                </a:path>
                <a:path w="526414" h="347980">
                  <a:moveTo>
                    <a:pt x="526161" y="321957"/>
                  </a:moveTo>
                  <a:lnTo>
                    <a:pt x="516928" y="320433"/>
                  </a:lnTo>
                  <a:lnTo>
                    <a:pt x="510832" y="318909"/>
                  </a:lnTo>
                  <a:lnTo>
                    <a:pt x="506260" y="315861"/>
                  </a:lnTo>
                  <a:lnTo>
                    <a:pt x="503212" y="314337"/>
                  </a:lnTo>
                  <a:lnTo>
                    <a:pt x="501180" y="311289"/>
                  </a:lnTo>
                  <a:lnTo>
                    <a:pt x="500164" y="309765"/>
                  </a:lnTo>
                  <a:lnTo>
                    <a:pt x="498640" y="303669"/>
                  </a:lnTo>
                  <a:lnTo>
                    <a:pt x="498411" y="300253"/>
                  </a:lnTo>
                  <a:lnTo>
                    <a:pt x="497878" y="293573"/>
                  </a:lnTo>
                  <a:lnTo>
                    <a:pt x="497395" y="285381"/>
                  </a:lnTo>
                  <a:lnTo>
                    <a:pt x="497332" y="283857"/>
                  </a:lnTo>
                  <a:lnTo>
                    <a:pt x="497116" y="273367"/>
                  </a:lnTo>
                  <a:lnTo>
                    <a:pt x="497116" y="132791"/>
                  </a:lnTo>
                  <a:lnTo>
                    <a:pt x="497116" y="7632"/>
                  </a:lnTo>
                  <a:lnTo>
                    <a:pt x="394906" y="7632"/>
                  </a:lnTo>
                  <a:lnTo>
                    <a:pt x="394906" y="18389"/>
                  </a:lnTo>
                  <a:lnTo>
                    <a:pt x="407098" y="18389"/>
                  </a:lnTo>
                  <a:lnTo>
                    <a:pt x="413194" y="19913"/>
                  </a:lnTo>
                  <a:lnTo>
                    <a:pt x="428536" y="132791"/>
                  </a:lnTo>
                  <a:lnTo>
                    <a:pt x="428536" y="163271"/>
                  </a:lnTo>
                  <a:lnTo>
                    <a:pt x="428536" y="285381"/>
                  </a:lnTo>
                  <a:lnTo>
                    <a:pt x="419087" y="300253"/>
                  </a:lnTo>
                  <a:lnTo>
                    <a:pt x="409054" y="310718"/>
                  </a:lnTo>
                  <a:lnTo>
                    <a:pt x="398449" y="316877"/>
                  </a:lnTo>
                  <a:lnTo>
                    <a:pt x="387286" y="318909"/>
                  </a:lnTo>
                  <a:lnTo>
                    <a:pt x="381190" y="318909"/>
                  </a:lnTo>
                  <a:lnTo>
                    <a:pt x="355282" y="283857"/>
                  </a:lnTo>
                  <a:lnTo>
                    <a:pt x="349491" y="240055"/>
                  </a:lnTo>
                  <a:lnTo>
                    <a:pt x="349186" y="219748"/>
                  </a:lnTo>
                  <a:lnTo>
                    <a:pt x="349478" y="200799"/>
                  </a:lnTo>
                  <a:lnTo>
                    <a:pt x="353758" y="160223"/>
                  </a:lnTo>
                  <a:lnTo>
                    <a:pt x="378142" y="128219"/>
                  </a:lnTo>
                  <a:lnTo>
                    <a:pt x="384238" y="128219"/>
                  </a:lnTo>
                  <a:lnTo>
                    <a:pt x="397154" y="130479"/>
                  </a:lnTo>
                  <a:lnTo>
                    <a:pt x="408673" y="137172"/>
                  </a:lnTo>
                  <a:lnTo>
                    <a:pt x="419036" y="148145"/>
                  </a:lnTo>
                  <a:lnTo>
                    <a:pt x="428536" y="163271"/>
                  </a:lnTo>
                  <a:lnTo>
                    <a:pt x="428536" y="132791"/>
                  </a:lnTo>
                  <a:lnTo>
                    <a:pt x="424281" y="128219"/>
                  </a:lnTo>
                  <a:lnTo>
                    <a:pt x="421652" y="125374"/>
                  </a:lnTo>
                  <a:lnTo>
                    <a:pt x="414769" y="119265"/>
                  </a:lnTo>
                  <a:lnTo>
                    <a:pt x="372046" y="105359"/>
                  </a:lnTo>
                  <a:lnTo>
                    <a:pt x="359524" y="106210"/>
                  </a:lnTo>
                  <a:lnTo>
                    <a:pt x="313956" y="127901"/>
                  </a:lnTo>
                  <a:lnTo>
                    <a:pt x="289661" y="163271"/>
                  </a:lnTo>
                  <a:lnTo>
                    <a:pt x="276796" y="212432"/>
                  </a:lnTo>
                  <a:lnTo>
                    <a:pt x="275945" y="230416"/>
                  </a:lnTo>
                  <a:lnTo>
                    <a:pt x="277342" y="252691"/>
                  </a:lnTo>
                  <a:lnTo>
                    <a:pt x="288150" y="292023"/>
                  </a:lnTo>
                  <a:lnTo>
                    <a:pt x="311073" y="326009"/>
                  </a:lnTo>
                  <a:lnTo>
                    <a:pt x="346024" y="345605"/>
                  </a:lnTo>
                  <a:lnTo>
                    <a:pt x="367474" y="347954"/>
                  </a:lnTo>
                  <a:lnTo>
                    <a:pt x="375450" y="347624"/>
                  </a:lnTo>
                  <a:lnTo>
                    <a:pt x="412673" y="329768"/>
                  </a:lnTo>
                  <a:lnTo>
                    <a:pt x="428536" y="311289"/>
                  </a:lnTo>
                  <a:lnTo>
                    <a:pt x="428536" y="347954"/>
                  </a:lnTo>
                  <a:lnTo>
                    <a:pt x="526161" y="329577"/>
                  </a:lnTo>
                  <a:lnTo>
                    <a:pt x="526161" y="321957"/>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779212" y="467118"/>
            <a:ext cx="1139972" cy="301999"/>
            <a:chOff x="5626810" y="467117"/>
            <a:chExt cx="1139972" cy="301999"/>
          </a:xfrm>
        </p:grpSpPr>
        <p:sp>
          <p:nvSpPr>
            <p:cNvPr id="14" name="object 14"/>
            <p:cNvSpPr/>
            <p:nvPr/>
          </p:nvSpPr>
          <p:spPr>
            <a:xfrm>
              <a:off x="5626810" y="467117"/>
              <a:ext cx="436469" cy="301999"/>
            </a:xfrm>
            <a:custGeom>
              <a:avLst/>
              <a:gdLst/>
              <a:ahLst/>
              <a:cxnLst/>
              <a:rect l="l" t="t" r="r" b="b"/>
              <a:pathLst>
                <a:path w="494665" h="342265">
                  <a:moveTo>
                    <a:pt x="347757" y="341852"/>
                  </a:moveTo>
                  <a:lnTo>
                    <a:pt x="338613" y="341852"/>
                  </a:lnTo>
                  <a:lnTo>
                    <a:pt x="254698" y="126682"/>
                  </a:lnTo>
                  <a:lnTo>
                    <a:pt x="164687" y="341852"/>
                  </a:lnTo>
                  <a:lnTo>
                    <a:pt x="155543" y="341852"/>
                  </a:lnTo>
                  <a:lnTo>
                    <a:pt x="45719" y="68675"/>
                  </a:lnTo>
                  <a:lnTo>
                    <a:pt x="38076" y="50339"/>
                  </a:lnTo>
                  <a:lnTo>
                    <a:pt x="18288" y="13811"/>
                  </a:lnTo>
                  <a:lnTo>
                    <a:pt x="0" y="9239"/>
                  </a:lnTo>
                  <a:lnTo>
                    <a:pt x="0" y="0"/>
                  </a:lnTo>
                  <a:lnTo>
                    <a:pt x="144875" y="0"/>
                  </a:lnTo>
                  <a:lnTo>
                    <a:pt x="144875" y="9239"/>
                  </a:lnTo>
                  <a:lnTo>
                    <a:pt x="132683" y="9239"/>
                  </a:lnTo>
                  <a:lnTo>
                    <a:pt x="125063" y="10763"/>
                  </a:lnTo>
                  <a:lnTo>
                    <a:pt x="117443" y="18383"/>
                  </a:lnTo>
                  <a:lnTo>
                    <a:pt x="115919" y="21431"/>
                  </a:lnTo>
                  <a:lnTo>
                    <a:pt x="115919" y="26003"/>
                  </a:lnTo>
                  <a:lnTo>
                    <a:pt x="116538" y="31980"/>
                  </a:lnTo>
                  <a:lnTo>
                    <a:pt x="118586" y="40671"/>
                  </a:lnTo>
                  <a:lnTo>
                    <a:pt x="122348" y="51935"/>
                  </a:lnTo>
                  <a:lnTo>
                    <a:pt x="128111" y="65627"/>
                  </a:lnTo>
                  <a:lnTo>
                    <a:pt x="192214" y="227361"/>
                  </a:lnTo>
                  <a:lnTo>
                    <a:pt x="245554" y="102298"/>
                  </a:lnTo>
                  <a:lnTo>
                    <a:pt x="231838" y="65627"/>
                  </a:lnTo>
                  <a:lnTo>
                    <a:pt x="226409" y="52816"/>
                  </a:lnTo>
                  <a:lnTo>
                    <a:pt x="221551" y="42005"/>
                  </a:lnTo>
                  <a:lnTo>
                    <a:pt x="217265" y="33480"/>
                  </a:lnTo>
                  <a:lnTo>
                    <a:pt x="213550" y="27527"/>
                  </a:lnTo>
                  <a:lnTo>
                    <a:pt x="210502" y="21431"/>
                  </a:lnTo>
                  <a:lnTo>
                    <a:pt x="205930" y="16859"/>
                  </a:lnTo>
                  <a:lnTo>
                    <a:pt x="199834" y="13811"/>
                  </a:lnTo>
                  <a:lnTo>
                    <a:pt x="195262" y="10763"/>
                  </a:lnTo>
                  <a:lnTo>
                    <a:pt x="186118" y="9239"/>
                  </a:lnTo>
                  <a:lnTo>
                    <a:pt x="176879" y="9239"/>
                  </a:lnTo>
                  <a:lnTo>
                    <a:pt x="176879" y="0"/>
                  </a:lnTo>
                  <a:lnTo>
                    <a:pt x="338613" y="0"/>
                  </a:lnTo>
                  <a:lnTo>
                    <a:pt x="338613" y="9239"/>
                  </a:lnTo>
                  <a:lnTo>
                    <a:pt x="326421" y="9239"/>
                  </a:lnTo>
                  <a:lnTo>
                    <a:pt x="318801" y="10763"/>
                  </a:lnTo>
                  <a:lnTo>
                    <a:pt x="309657" y="13811"/>
                  </a:lnTo>
                  <a:lnTo>
                    <a:pt x="303561" y="19907"/>
                  </a:lnTo>
                  <a:lnTo>
                    <a:pt x="302037" y="22955"/>
                  </a:lnTo>
                  <a:lnTo>
                    <a:pt x="302037" y="27527"/>
                  </a:lnTo>
                  <a:lnTo>
                    <a:pt x="302871" y="31480"/>
                  </a:lnTo>
                  <a:lnTo>
                    <a:pt x="305276" y="38576"/>
                  </a:lnTo>
                  <a:lnTo>
                    <a:pt x="309110" y="48529"/>
                  </a:lnTo>
                  <a:lnTo>
                    <a:pt x="314229" y="61055"/>
                  </a:lnTo>
                  <a:lnTo>
                    <a:pt x="373665" y="219741"/>
                  </a:lnTo>
                  <a:lnTo>
                    <a:pt x="428625" y="76295"/>
                  </a:lnTo>
                  <a:lnTo>
                    <a:pt x="432649" y="66603"/>
                  </a:lnTo>
                  <a:lnTo>
                    <a:pt x="435673" y="58197"/>
                  </a:lnTo>
                  <a:lnTo>
                    <a:pt x="437840" y="51220"/>
                  </a:lnTo>
                  <a:lnTo>
                    <a:pt x="439293" y="45815"/>
                  </a:lnTo>
                  <a:lnTo>
                    <a:pt x="440817" y="41243"/>
                  </a:lnTo>
                  <a:lnTo>
                    <a:pt x="440817" y="24479"/>
                  </a:lnTo>
                  <a:lnTo>
                    <a:pt x="439293" y="19907"/>
                  </a:lnTo>
                  <a:lnTo>
                    <a:pt x="408813" y="9239"/>
                  </a:lnTo>
                  <a:lnTo>
                    <a:pt x="408813" y="0"/>
                  </a:lnTo>
                  <a:lnTo>
                    <a:pt x="494157" y="0"/>
                  </a:lnTo>
                  <a:lnTo>
                    <a:pt x="494157" y="9239"/>
                  </a:lnTo>
                  <a:lnTo>
                    <a:pt x="488061" y="9239"/>
                  </a:lnTo>
                  <a:lnTo>
                    <a:pt x="483489" y="12287"/>
                  </a:lnTo>
                  <a:lnTo>
                    <a:pt x="458390" y="50458"/>
                  </a:lnTo>
                  <a:lnTo>
                    <a:pt x="451485" y="65627"/>
                  </a:lnTo>
                  <a:lnTo>
                    <a:pt x="347757" y="341852"/>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6079050" y="553345"/>
              <a:ext cx="195150" cy="211370"/>
            </a:xfrm>
            <a:prstGeom prst="rect">
              <a:avLst/>
            </a:prstGeom>
          </p:spPr>
        </p:pic>
        <p:pic>
          <p:nvPicPr>
            <p:cNvPr id="16" name="object 16"/>
            <p:cNvPicPr/>
            <p:nvPr/>
          </p:nvPicPr>
          <p:blipFill>
            <a:blip r:embed="rId6"/>
            <a:stretch>
              <a:fillRect/>
            </a:stretch>
          </p:blipFill>
          <p:spPr>
            <a:xfrm>
              <a:off x="6291681" y="553345"/>
              <a:ext cx="139933" cy="214060"/>
            </a:xfrm>
            <a:prstGeom prst="rect">
              <a:avLst/>
            </a:prstGeom>
          </p:spPr>
        </p:pic>
        <p:sp>
          <p:nvSpPr>
            <p:cNvPr id="17" name="object 17"/>
            <p:cNvSpPr/>
            <p:nvPr/>
          </p:nvSpPr>
          <p:spPr>
            <a:xfrm>
              <a:off x="6447751" y="484682"/>
              <a:ext cx="136151" cy="280147"/>
            </a:xfrm>
            <a:custGeom>
              <a:avLst/>
              <a:gdLst/>
              <a:ahLst/>
              <a:cxnLst/>
              <a:rect l="l" t="t" r="r" b="b"/>
              <a:pathLst>
                <a:path w="154304" h="317500">
                  <a:moveTo>
                    <a:pt x="90011" y="317373"/>
                  </a:moveTo>
                  <a:lnTo>
                    <a:pt x="51911" y="305085"/>
                  </a:lnTo>
                  <a:lnTo>
                    <a:pt x="32504" y="271581"/>
                  </a:lnTo>
                  <a:lnTo>
                    <a:pt x="30575" y="231933"/>
                  </a:lnTo>
                  <a:lnTo>
                    <a:pt x="30575" y="108299"/>
                  </a:lnTo>
                  <a:lnTo>
                    <a:pt x="0" y="108299"/>
                  </a:lnTo>
                  <a:lnTo>
                    <a:pt x="0" y="99155"/>
                  </a:lnTo>
                  <a:lnTo>
                    <a:pt x="15247" y="88581"/>
                  </a:lnTo>
                  <a:lnTo>
                    <a:pt x="29039" y="77426"/>
                  </a:lnTo>
                  <a:lnTo>
                    <a:pt x="64317" y="41362"/>
                  </a:lnTo>
                  <a:lnTo>
                    <a:pt x="91535" y="0"/>
                  </a:lnTo>
                  <a:lnTo>
                    <a:pt x="99155" y="0"/>
                  </a:lnTo>
                  <a:lnTo>
                    <a:pt x="99155" y="83915"/>
                  </a:lnTo>
                  <a:lnTo>
                    <a:pt x="154114" y="83915"/>
                  </a:lnTo>
                  <a:lnTo>
                    <a:pt x="154114" y="108299"/>
                  </a:lnTo>
                  <a:lnTo>
                    <a:pt x="99155" y="108299"/>
                  </a:lnTo>
                  <a:lnTo>
                    <a:pt x="99155" y="250221"/>
                  </a:lnTo>
                  <a:lnTo>
                    <a:pt x="99393" y="259413"/>
                  </a:lnTo>
                  <a:lnTo>
                    <a:pt x="100679" y="276129"/>
                  </a:lnTo>
                  <a:lnTo>
                    <a:pt x="102203" y="279177"/>
                  </a:lnTo>
                  <a:lnTo>
                    <a:pt x="111442" y="288321"/>
                  </a:lnTo>
                  <a:lnTo>
                    <a:pt x="116014" y="288321"/>
                  </a:lnTo>
                  <a:lnTo>
                    <a:pt x="123991" y="286869"/>
                  </a:lnTo>
                  <a:lnTo>
                    <a:pt x="131826" y="282416"/>
                  </a:lnTo>
                  <a:lnTo>
                    <a:pt x="139374" y="274820"/>
                  </a:lnTo>
                  <a:lnTo>
                    <a:pt x="146494" y="263937"/>
                  </a:lnTo>
                  <a:lnTo>
                    <a:pt x="154114" y="270033"/>
                  </a:lnTo>
                  <a:lnTo>
                    <a:pt x="142397" y="290932"/>
                  </a:lnTo>
                  <a:lnTo>
                    <a:pt x="127813" y="305704"/>
                  </a:lnTo>
                  <a:lnTo>
                    <a:pt x="110354" y="314476"/>
                  </a:lnTo>
                  <a:lnTo>
                    <a:pt x="90011" y="317373"/>
                  </a:lnTo>
                  <a:close/>
                </a:path>
              </a:pathLst>
            </a:custGeom>
            <a:solidFill>
              <a:srgbClr val="006633"/>
            </a:solidFill>
          </p:spPr>
          <p:txBody>
            <a:bodyPr wrap="square" lIns="0" tIns="0" rIns="0" bIns="0" rtlCol="0"/>
            <a:lstStyle/>
            <a:p>
              <a:endParaRPr/>
            </a:p>
          </p:txBody>
        </p:sp>
        <p:pic>
          <p:nvPicPr>
            <p:cNvPr id="18" name="object 18"/>
            <p:cNvPicPr/>
            <p:nvPr/>
          </p:nvPicPr>
          <p:blipFill>
            <a:blip r:embed="rId7"/>
            <a:stretch>
              <a:fillRect/>
            </a:stretch>
          </p:blipFill>
          <p:spPr>
            <a:xfrm>
              <a:off x="6597182" y="553346"/>
              <a:ext cx="169601" cy="214060"/>
            </a:xfrm>
            <a:prstGeom prst="rect">
              <a:avLst/>
            </a:prstGeom>
          </p:spPr>
        </p:pic>
      </p:grpSp>
      <p:grpSp>
        <p:nvGrpSpPr>
          <p:cNvPr id="19" name="object 19"/>
          <p:cNvGrpSpPr/>
          <p:nvPr/>
        </p:nvGrpSpPr>
        <p:grpSpPr>
          <a:xfrm>
            <a:off x="978357" y="1544142"/>
            <a:ext cx="1262426" cy="219439"/>
            <a:chOff x="825957" y="1544142"/>
            <a:chExt cx="1262426" cy="219439"/>
          </a:xfrm>
        </p:grpSpPr>
        <p:pic>
          <p:nvPicPr>
            <p:cNvPr id="20" name="object 20"/>
            <p:cNvPicPr/>
            <p:nvPr/>
          </p:nvPicPr>
          <p:blipFill>
            <a:blip r:embed="rId8"/>
            <a:stretch>
              <a:fillRect/>
            </a:stretch>
          </p:blipFill>
          <p:spPr>
            <a:xfrm>
              <a:off x="825957" y="1544142"/>
              <a:ext cx="187082" cy="219439"/>
            </a:xfrm>
            <a:prstGeom prst="rect">
              <a:avLst/>
            </a:prstGeom>
          </p:spPr>
        </p:pic>
        <p:pic>
          <p:nvPicPr>
            <p:cNvPr id="21" name="object 21"/>
            <p:cNvPicPr/>
            <p:nvPr/>
          </p:nvPicPr>
          <p:blipFill>
            <a:blip r:embed="rId9"/>
            <a:stretch>
              <a:fillRect/>
            </a:stretch>
          </p:blipFill>
          <p:spPr>
            <a:xfrm>
              <a:off x="1034554" y="1603393"/>
              <a:ext cx="144051" cy="160188"/>
            </a:xfrm>
            <a:prstGeom prst="rect">
              <a:avLst/>
            </a:prstGeom>
          </p:spPr>
        </p:pic>
        <p:sp>
          <p:nvSpPr>
            <p:cNvPr id="22" name="object 22"/>
            <p:cNvSpPr/>
            <p:nvPr/>
          </p:nvSpPr>
          <p:spPr>
            <a:xfrm>
              <a:off x="1207086" y="1547767"/>
              <a:ext cx="93009" cy="214032"/>
            </a:xfrm>
            <a:custGeom>
              <a:avLst/>
              <a:gdLst/>
              <a:ahLst/>
              <a:cxnLst/>
              <a:rect l="l" t="t" r="r" b="b"/>
              <a:pathLst>
                <a:path w="105409" h="242569">
                  <a:moveTo>
                    <a:pt x="30492" y="0"/>
                  </a:moveTo>
                  <a:lnTo>
                    <a:pt x="0" y="0"/>
                  </a:lnTo>
                  <a:lnTo>
                    <a:pt x="0" y="242316"/>
                  </a:lnTo>
                  <a:lnTo>
                    <a:pt x="30492" y="242316"/>
                  </a:lnTo>
                  <a:lnTo>
                    <a:pt x="30492" y="0"/>
                  </a:lnTo>
                  <a:close/>
                </a:path>
                <a:path w="105409" h="242569">
                  <a:moveTo>
                    <a:pt x="105168" y="0"/>
                  </a:moveTo>
                  <a:lnTo>
                    <a:pt x="74688" y="0"/>
                  </a:lnTo>
                  <a:lnTo>
                    <a:pt x="74688" y="242316"/>
                  </a:lnTo>
                  <a:lnTo>
                    <a:pt x="105168" y="242316"/>
                  </a:lnTo>
                  <a:lnTo>
                    <a:pt x="105168" y="0"/>
                  </a:lnTo>
                  <a:close/>
                </a:path>
              </a:pathLst>
            </a:custGeom>
            <a:solidFill>
              <a:srgbClr val="000000"/>
            </a:solidFill>
          </p:spPr>
          <p:txBody>
            <a:bodyPr wrap="square" lIns="0" tIns="0" rIns="0" bIns="0" rtlCol="0"/>
            <a:lstStyle/>
            <a:p>
              <a:endParaRPr/>
            </a:p>
          </p:txBody>
        </p:sp>
        <p:pic>
          <p:nvPicPr>
            <p:cNvPr id="23" name="object 23"/>
            <p:cNvPicPr/>
            <p:nvPr/>
          </p:nvPicPr>
          <p:blipFill>
            <a:blip r:embed="rId10"/>
            <a:stretch>
              <a:fillRect/>
            </a:stretch>
          </p:blipFill>
          <p:spPr>
            <a:xfrm>
              <a:off x="1329391" y="1603393"/>
              <a:ext cx="142613" cy="160188"/>
            </a:xfrm>
            <a:prstGeom prst="rect">
              <a:avLst/>
            </a:prstGeom>
          </p:spPr>
        </p:pic>
        <p:pic>
          <p:nvPicPr>
            <p:cNvPr id="24" name="object 24"/>
            <p:cNvPicPr/>
            <p:nvPr/>
          </p:nvPicPr>
          <p:blipFill>
            <a:blip r:embed="rId11"/>
            <a:stretch>
              <a:fillRect/>
            </a:stretch>
          </p:blipFill>
          <p:spPr>
            <a:xfrm>
              <a:off x="1494864" y="1553639"/>
              <a:ext cx="216665" cy="209942"/>
            </a:xfrm>
            <a:prstGeom prst="rect">
              <a:avLst/>
            </a:prstGeom>
          </p:spPr>
        </p:pic>
        <p:sp>
          <p:nvSpPr>
            <p:cNvPr id="25" name="object 25"/>
            <p:cNvSpPr/>
            <p:nvPr/>
          </p:nvSpPr>
          <p:spPr>
            <a:xfrm>
              <a:off x="1733124" y="1548271"/>
              <a:ext cx="26894" cy="211790"/>
            </a:xfrm>
            <a:custGeom>
              <a:avLst/>
              <a:gdLst/>
              <a:ahLst/>
              <a:cxnLst/>
              <a:rect l="l" t="t" r="r" b="b"/>
              <a:pathLst>
                <a:path w="30480" h="240028">
                  <a:moveTo>
                    <a:pt x="30480" y="65532"/>
                  </a:moveTo>
                  <a:lnTo>
                    <a:pt x="0" y="65532"/>
                  </a:lnTo>
                  <a:lnTo>
                    <a:pt x="0" y="239458"/>
                  </a:lnTo>
                  <a:lnTo>
                    <a:pt x="30480" y="239458"/>
                  </a:lnTo>
                  <a:lnTo>
                    <a:pt x="30480" y="65532"/>
                  </a:lnTo>
                  <a:close/>
                </a:path>
                <a:path w="30480"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6" name="object 26"/>
            <p:cNvPicPr/>
            <p:nvPr/>
          </p:nvPicPr>
          <p:blipFill>
            <a:blip r:embed="rId12"/>
            <a:stretch>
              <a:fillRect/>
            </a:stretch>
          </p:blipFill>
          <p:spPr>
            <a:xfrm>
              <a:off x="1789607" y="1603393"/>
              <a:ext cx="144051" cy="160188"/>
            </a:xfrm>
            <a:prstGeom prst="rect">
              <a:avLst/>
            </a:prstGeom>
          </p:spPr>
        </p:pic>
        <p:pic>
          <p:nvPicPr>
            <p:cNvPr id="27" name="object 27"/>
            <p:cNvPicPr/>
            <p:nvPr/>
          </p:nvPicPr>
          <p:blipFill>
            <a:blip r:embed="rId13"/>
            <a:stretch>
              <a:fillRect/>
            </a:stretch>
          </p:blipFill>
          <p:spPr>
            <a:xfrm>
              <a:off x="1963242" y="1603393"/>
              <a:ext cx="125141" cy="156154"/>
            </a:xfrm>
            <a:prstGeom prst="rect">
              <a:avLst/>
            </a:prstGeom>
          </p:spPr>
        </p:pic>
      </p:grpSp>
      <p:pic>
        <p:nvPicPr>
          <p:cNvPr id="28" name="object 28"/>
          <p:cNvPicPr/>
          <p:nvPr/>
        </p:nvPicPr>
        <p:blipFill>
          <a:blip r:embed="rId14"/>
          <a:stretch>
            <a:fillRect/>
          </a:stretch>
        </p:blipFill>
        <p:spPr>
          <a:xfrm>
            <a:off x="2399628" y="1544143"/>
            <a:ext cx="246333" cy="219439"/>
          </a:xfrm>
          <a:prstGeom prst="rect">
            <a:avLst/>
          </a:prstGeom>
        </p:spPr>
      </p:pic>
      <p:grpSp>
        <p:nvGrpSpPr>
          <p:cNvPr id="29" name="object 29"/>
          <p:cNvGrpSpPr/>
          <p:nvPr/>
        </p:nvGrpSpPr>
        <p:grpSpPr>
          <a:xfrm>
            <a:off x="2775138" y="1547756"/>
            <a:ext cx="348615" cy="215825"/>
            <a:chOff x="2622736" y="1547756"/>
            <a:chExt cx="348615" cy="215825"/>
          </a:xfrm>
        </p:grpSpPr>
        <p:pic>
          <p:nvPicPr>
            <p:cNvPr id="30" name="object 30"/>
            <p:cNvPicPr/>
            <p:nvPr/>
          </p:nvPicPr>
          <p:blipFill>
            <a:blip r:embed="rId15"/>
            <a:stretch>
              <a:fillRect/>
            </a:stretch>
          </p:blipFill>
          <p:spPr>
            <a:xfrm>
              <a:off x="2622736" y="1603393"/>
              <a:ext cx="126486" cy="160188"/>
            </a:xfrm>
            <a:prstGeom prst="rect">
              <a:avLst/>
            </a:prstGeom>
          </p:spPr>
        </p:pic>
        <p:pic>
          <p:nvPicPr>
            <p:cNvPr id="31" name="object 31"/>
            <p:cNvPicPr/>
            <p:nvPr/>
          </p:nvPicPr>
          <p:blipFill>
            <a:blip r:embed="rId16"/>
            <a:stretch>
              <a:fillRect/>
            </a:stretch>
          </p:blipFill>
          <p:spPr>
            <a:xfrm>
              <a:off x="2770822" y="1603393"/>
              <a:ext cx="144051" cy="160188"/>
            </a:xfrm>
            <a:prstGeom prst="rect">
              <a:avLst/>
            </a:prstGeom>
          </p:spPr>
        </p:pic>
        <p:sp>
          <p:nvSpPr>
            <p:cNvPr id="32" name="object 32"/>
            <p:cNvSpPr/>
            <p:nvPr/>
          </p:nvSpPr>
          <p:spPr>
            <a:xfrm>
              <a:off x="2944457" y="1547756"/>
              <a:ext cx="26894" cy="214032"/>
            </a:xfrm>
            <a:custGeom>
              <a:avLst/>
              <a:gdLst/>
              <a:ahLst/>
              <a:cxnLst/>
              <a:rect l="l" t="t" r="r" b="b"/>
              <a:pathLst>
                <a:path w="30478" h="242569">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grpSp>
      <p:grpSp>
        <p:nvGrpSpPr>
          <p:cNvPr id="33" name="object 33"/>
          <p:cNvGrpSpPr/>
          <p:nvPr/>
        </p:nvGrpSpPr>
        <p:grpSpPr>
          <a:xfrm>
            <a:off x="3164093" y="1548177"/>
            <a:ext cx="187082" cy="215404"/>
            <a:chOff x="3011693" y="1548176"/>
            <a:chExt cx="187082" cy="215404"/>
          </a:xfrm>
        </p:grpSpPr>
        <p:sp>
          <p:nvSpPr>
            <p:cNvPr id="34" name="object 34"/>
            <p:cNvSpPr/>
            <p:nvPr/>
          </p:nvSpPr>
          <p:spPr>
            <a:xfrm>
              <a:off x="3011693" y="1548182"/>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35" name="object 35"/>
            <p:cNvPicPr/>
            <p:nvPr/>
          </p:nvPicPr>
          <p:blipFill>
            <a:blip r:embed="rId17"/>
            <a:stretch>
              <a:fillRect/>
            </a:stretch>
          </p:blipFill>
          <p:spPr>
            <a:xfrm>
              <a:off x="3065565" y="1548176"/>
              <a:ext cx="133210" cy="215404"/>
            </a:xfrm>
            <a:prstGeom prst="rect">
              <a:avLst/>
            </a:prstGeom>
          </p:spPr>
        </p:pic>
      </p:grpSp>
      <p:grpSp>
        <p:nvGrpSpPr>
          <p:cNvPr id="36" name="object 36"/>
          <p:cNvGrpSpPr/>
          <p:nvPr/>
        </p:nvGrpSpPr>
        <p:grpSpPr>
          <a:xfrm>
            <a:off x="3503295" y="1553640"/>
            <a:ext cx="908433" cy="209942"/>
            <a:chOff x="3350895" y="1553639"/>
            <a:chExt cx="908433" cy="209942"/>
          </a:xfrm>
        </p:grpSpPr>
        <p:pic>
          <p:nvPicPr>
            <p:cNvPr id="37" name="object 37"/>
            <p:cNvPicPr/>
            <p:nvPr/>
          </p:nvPicPr>
          <p:blipFill>
            <a:blip r:embed="rId18"/>
            <a:stretch>
              <a:fillRect/>
            </a:stretch>
          </p:blipFill>
          <p:spPr>
            <a:xfrm>
              <a:off x="3350895" y="1603393"/>
              <a:ext cx="366096" cy="160188"/>
            </a:xfrm>
            <a:prstGeom prst="rect">
              <a:avLst/>
            </a:prstGeom>
          </p:spPr>
        </p:pic>
        <p:pic>
          <p:nvPicPr>
            <p:cNvPr id="38" name="object 38"/>
            <p:cNvPicPr/>
            <p:nvPr/>
          </p:nvPicPr>
          <p:blipFill>
            <a:blip r:embed="rId19"/>
            <a:stretch>
              <a:fillRect/>
            </a:stretch>
          </p:blipFill>
          <p:spPr>
            <a:xfrm>
              <a:off x="3737161" y="1553639"/>
              <a:ext cx="374164" cy="209942"/>
            </a:xfrm>
            <a:prstGeom prst="rect">
              <a:avLst/>
            </a:prstGeom>
          </p:spPr>
        </p:pic>
        <p:pic>
          <p:nvPicPr>
            <p:cNvPr id="39" name="object 39"/>
            <p:cNvPicPr/>
            <p:nvPr/>
          </p:nvPicPr>
          <p:blipFill>
            <a:blip r:embed="rId20"/>
            <a:stretch>
              <a:fillRect/>
            </a:stretch>
          </p:blipFill>
          <p:spPr>
            <a:xfrm>
              <a:off x="4131497" y="1603393"/>
              <a:ext cx="127831" cy="160188"/>
            </a:xfrm>
            <a:prstGeom prst="rect">
              <a:avLst/>
            </a:prstGeom>
          </p:spPr>
        </p:pic>
      </p:grpSp>
      <p:grpSp>
        <p:nvGrpSpPr>
          <p:cNvPr id="40" name="object 40"/>
          <p:cNvGrpSpPr/>
          <p:nvPr/>
        </p:nvGrpSpPr>
        <p:grpSpPr>
          <a:xfrm>
            <a:off x="4574601" y="1548183"/>
            <a:ext cx="181707" cy="215399"/>
            <a:chOff x="4422201" y="1548182"/>
            <a:chExt cx="181707" cy="215399"/>
          </a:xfrm>
        </p:grpSpPr>
        <p:sp>
          <p:nvSpPr>
            <p:cNvPr id="41" name="object 41"/>
            <p:cNvSpPr/>
            <p:nvPr/>
          </p:nvSpPr>
          <p:spPr>
            <a:xfrm>
              <a:off x="4422201" y="1548182"/>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42" name="object 42"/>
            <p:cNvPicPr/>
            <p:nvPr/>
          </p:nvPicPr>
          <p:blipFill>
            <a:blip r:embed="rId21"/>
            <a:stretch>
              <a:fillRect/>
            </a:stretch>
          </p:blipFill>
          <p:spPr>
            <a:xfrm>
              <a:off x="4476077" y="1603393"/>
              <a:ext cx="127831" cy="160188"/>
            </a:xfrm>
            <a:prstGeom prst="rect">
              <a:avLst/>
            </a:prstGeom>
          </p:spPr>
        </p:pic>
      </p:grpSp>
      <p:grpSp>
        <p:nvGrpSpPr>
          <p:cNvPr id="43" name="object 43"/>
          <p:cNvGrpSpPr/>
          <p:nvPr/>
        </p:nvGrpSpPr>
        <p:grpSpPr>
          <a:xfrm>
            <a:off x="4916496" y="1553557"/>
            <a:ext cx="387611" cy="210026"/>
            <a:chOff x="4764096" y="1553555"/>
            <a:chExt cx="387611" cy="210026"/>
          </a:xfrm>
        </p:grpSpPr>
        <p:pic>
          <p:nvPicPr>
            <p:cNvPr id="44" name="object 44"/>
            <p:cNvPicPr/>
            <p:nvPr/>
          </p:nvPicPr>
          <p:blipFill>
            <a:blip r:embed="rId22"/>
            <a:stretch>
              <a:fillRect/>
            </a:stretch>
          </p:blipFill>
          <p:spPr>
            <a:xfrm>
              <a:off x="4764096" y="1603393"/>
              <a:ext cx="123797" cy="156154"/>
            </a:xfrm>
            <a:prstGeom prst="rect">
              <a:avLst/>
            </a:prstGeom>
          </p:spPr>
        </p:pic>
        <p:pic>
          <p:nvPicPr>
            <p:cNvPr id="45" name="object 45"/>
            <p:cNvPicPr/>
            <p:nvPr/>
          </p:nvPicPr>
          <p:blipFill>
            <a:blip r:embed="rId23"/>
            <a:stretch>
              <a:fillRect/>
            </a:stretch>
          </p:blipFill>
          <p:spPr>
            <a:xfrm>
              <a:off x="4918821" y="1553555"/>
              <a:ext cx="232886" cy="210026"/>
            </a:xfrm>
            <a:prstGeom prst="rect">
              <a:avLst/>
            </a:prstGeom>
          </p:spPr>
        </p:pic>
      </p:grpSp>
      <p:grpSp>
        <p:nvGrpSpPr>
          <p:cNvPr id="46" name="object 46"/>
          <p:cNvGrpSpPr/>
          <p:nvPr/>
        </p:nvGrpSpPr>
        <p:grpSpPr>
          <a:xfrm>
            <a:off x="5445387" y="1603393"/>
            <a:ext cx="298776" cy="160188"/>
            <a:chOff x="5292987" y="1603393"/>
            <a:chExt cx="298776" cy="160188"/>
          </a:xfrm>
        </p:grpSpPr>
        <p:pic>
          <p:nvPicPr>
            <p:cNvPr id="47" name="object 47"/>
            <p:cNvPicPr/>
            <p:nvPr/>
          </p:nvPicPr>
          <p:blipFill>
            <a:blip r:embed="rId24"/>
            <a:stretch>
              <a:fillRect/>
            </a:stretch>
          </p:blipFill>
          <p:spPr>
            <a:xfrm>
              <a:off x="5292987" y="1603393"/>
              <a:ext cx="144051" cy="160188"/>
            </a:xfrm>
            <a:prstGeom prst="rect">
              <a:avLst/>
            </a:prstGeom>
          </p:spPr>
        </p:pic>
        <p:pic>
          <p:nvPicPr>
            <p:cNvPr id="48" name="object 48"/>
            <p:cNvPicPr/>
            <p:nvPr/>
          </p:nvPicPr>
          <p:blipFill>
            <a:blip r:embed="rId25"/>
            <a:stretch>
              <a:fillRect/>
            </a:stretch>
          </p:blipFill>
          <p:spPr>
            <a:xfrm>
              <a:off x="5466621" y="1603393"/>
              <a:ext cx="125141" cy="156154"/>
            </a:xfrm>
            <a:prstGeom prst="rect">
              <a:avLst/>
            </a:prstGeom>
          </p:spPr>
        </p:pic>
      </p:grpSp>
      <p:grpSp>
        <p:nvGrpSpPr>
          <p:cNvPr id="49" name="object 49"/>
          <p:cNvGrpSpPr/>
          <p:nvPr/>
        </p:nvGrpSpPr>
        <p:grpSpPr>
          <a:xfrm>
            <a:off x="5783580" y="1547758"/>
            <a:ext cx="190779" cy="275075"/>
            <a:chOff x="5631179" y="1547756"/>
            <a:chExt cx="190779" cy="275075"/>
          </a:xfrm>
        </p:grpSpPr>
        <p:sp>
          <p:nvSpPr>
            <p:cNvPr id="50" name="object 50"/>
            <p:cNvSpPr/>
            <p:nvPr/>
          </p:nvSpPr>
          <p:spPr>
            <a:xfrm>
              <a:off x="5631179" y="1547756"/>
              <a:ext cx="26894" cy="214032"/>
            </a:xfrm>
            <a:custGeom>
              <a:avLst/>
              <a:gdLst/>
              <a:ahLst/>
              <a:cxnLst/>
              <a:rect l="l" t="t" r="r" b="b"/>
              <a:pathLst>
                <a:path w="30478" h="242569">
                  <a:moveTo>
                    <a:pt x="30480" y="242316"/>
                  </a:moveTo>
                  <a:lnTo>
                    <a:pt x="0" y="242316"/>
                  </a:lnTo>
                  <a:lnTo>
                    <a:pt x="0" y="0"/>
                  </a:lnTo>
                  <a:lnTo>
                    <a:pt x="30480" y="0"/>
                  </a:lnTo>
                  <a:lnTo>
                    <a:pt x="30480" y="242316"/>
                  </a:lnTo>
                  <a:close/>
                </a:path>
              </a:pathLst>
            </a:custGeom>
            <a:solidFill>
              <a:srgbClr val="FF0000"/>
            </a:solidFill>
          </p:spPr>
          <p:txBody>
            <a:bodyPr wrap="square" lIns="0" tIns="0" rIns="0" bIns="0" rtlCol="0"/>
            <a:lstStyle/>
            <a:p>
              <a:endParaRPr/>
            </a:p>
          </p:txBody>
        </p:sp>
        <p:pic>
          <p:nvPicPr>
            <p:cNvPr id="51" name="object 51"/>
            <p:cNvPicPr/>
            <p:nvPr/>
          </p:nvPicPr>
          <p:blipFill>
            <a:blip r:embed="rId26"/>
            <a:stretch>
              <a:fillRect/>
            </a:stretch>
          </p:blipFill>
          <p:spPr>
            <a:xfrm>
              <a:off x="5681942" y="1606082"/>
              <a:ext cx="140017" cy="216749"/>
            </a:xfrm>
            <a:prstGeom prst="rect">
              <a:avLst/>
            </a:prstGeom>
          </p:spPr>
        </p:pic>
      </p:grpSp>
      <p:grpSp>
        <p:nvGrpSpPr>
          <p:cNvPr id="52" name="object 52"/>
          <p:cNvGrpSpPr/>
          <p:nvPr/>
        </p:nvGrpSpPr>
        <p:grpSpPr>
          <a:xfrm>
            <a:off x="6111604" y="1548177"/>
            <a:ext cx="394334" cy="215404"/>
            <a:chOff x="5959204" y="1548176"/>
            <a:chExt cx="394334" cy="215404"/>
          </a:xfrm>
        </p:grpSpPr>
        <p:pic>
          <p:nvPicPr>
            <p:cNvPr id="53" name="object 53"/>
            <p:cNvPicPr/>
            <p:nvPr/>
          </p:nvPicPr>
          <p:blipFill>
            <a:blip r:embed="rId27"/>
            <a:stretch>
              <a:fillRect/>
            </a:stretch>
          </p:blipFill>
          <p:spPr>
            <a:xfrm>
              <a:off x="5959204" y="1553555"/>
              <a:ext cx="74043" cy="208681"/>
            </a:xfrm>
            <a:prstGeom prst="rect">
              <a:avLst/>
            </a:prstGeom>
          </p:spPr>
        </p:pic>
        <p:pic>
          <p:nvPicPr>
            <p:cNvPr id="54" name="object 54"/>
            <p:cNvPicPr/>
            <p:nvPr/>
          </p:nvPicPr>
          <p:blipFill>
            <a:blip r:embed="rId28"/>
            <a:stretch>
              <a:fillRect/>
            </a:stretch>
          </p:blipFill>
          <p:spPr>
            <a:xfrm>
              <a:off x="6056107" y="1548176"/>
              <a:ext cx="125225" cy="211370"/>
            </a:xfrm>
            <a:prstGeom prst="rect">
              <a:avLst/>
            </a:prstGeom>
          </p:spPr>
        </p:pic>
        <p:pic>
          <p:nvPicPr>
            <p:cNvPr id="55" name="object 55"/>
            <p:cNvPicPr/>
            <p:nvPr/>
          </p:nvPicPr>
          <p:blipFill>
            <a:blip r:embed="rId29"/>
            <a:stretch>
              <a:fillRect/>
            </a:stretch>
          </p:blipFill>
          <p:spPr>
            <a:xfrm>
              <a:off x="6210916" y="1603393"/>
              <a:ext cx="142623" cy="160188"/>
            </a:xfrm>
            <a:prstGeom prst="rect">
              <a:avLst/>
            </a:prstGeom>
          </p:spPr>
        </p:pic>
      </p:grpSp>
      <p:grpSp>
        <p:nvGrpSpPr>
          <p:cNvPr id="56" name="object 56"/>
          <p:cNvGrpSpPr/>
          <p:nvPr/>
        </p:nvGrpSpPr>
        <p:grpSpPr>
          <a:xfrm>
            <a:off x="6658061" y="1548177"/>
            <a:ext cx="1200570" cy="274655"/>
            <a:chOff x="6505659" y="1548176"/>
            <a:chExt cx="1200570" cy="274655"/>
          </a:xfrm>
        </p:grpSpPr>
        <p:pic>
          <p:nvPicPr>
            <p:cNvPr id="57" name="object 57"/>
            <p:cNvPicPr/>
            <p:nvPr/>
          </p:nvPicPr>
          <p:blipFill>
            <a:blip r:embed="rId30"/>
            <a:stretch>
              <a:fillRect/>
            </a:stretch>
          </p:blipFill>
          <p:spPr>
            <a:xfrm>
              <a:off x="6505659" y="1603393"/>
              <a:ext cx="134638" cy="219439"/>
            </a:xfrm>
            <a:prstGeom prst="rect">
              <a:avLst/>
            </a:prstGeom>
          </p:spPr>
        </p:pic>
        <p:pic>
          <p:nvPicPr>
            <p:cNvPr id="58" name="object 58"/>
            <p:cNvPicPr/>
            <p:nvPr/>
          </p:nvPicPr>
          <p:blipFill>
            <a:blip r:embed="rId31"/>
            <a:stretch>
              <a:fillRect/>
            </a:stretch>
          </p:blipFill>
          <p:spPr>
            <a:xfrm>
              <a:off x="6668536" y="1603393"/>
              <a:ext cx="142623" cy="160188"/>
            </a:xfrm>
            <a:prstGeom prst="rect">
              <a:avLst/>
            </a:prstGeom>
          </p:spPr>
        </p:pic>
        <p:pic>
          <p:nvPicPr>
            <p:cNvPr id="59" name="object 59"/>
            <p:cNvPicPr/>
            <p:nvPr/>
          </p:nvPicPr>
          <p:blipFill>
            <a:blip r:embed="rId32"/>
            <a:stretch>
              <a:fillRect/>
            </a:stretch>
          </p:blipFill>
          <p:spPr>
            <a:xfrm>
              <a:off x="6828724" y="1553555"/>
              <a:ext cx="73959" cy="208681"/>
            </a:xfrm>
            <a:prstGeom prst="rect">
              <a:avLst/>
            </a:prstGeom>
          </p:spPr>
        </p:pic>
        <p:pic>
          <p:nvPicPr>
            <p:cNvPr id="60" name="object 60"/>
            <p:cNvPicPr/>
            <p:nvPr/>
          </p:nvPicPr>
          <p:blipFill>
            <a:blip r:embed="rId33"/>
            <a:stretch>
              <a:fillRect/>
            </a:stretch>
          </p:blipFill>
          <p:spPr>
            <a:xfrm>
              <a:off x="6925627" y="1548176"/>
              <a:ext cx="123797" cy="211370"/>
            </a:xfrm>
            <a:prstGeom prst="rect">
              <a:avLst/>
            </a:prstGeom>
          </p:spPr>
        </p:pic>
        <p:pic>
          <p:nvPicPr>
            <p:cNvPr id="61" name="object 61"/>
            <p:cNvPicPr/>
            <p:nvPr/>
          </p:nvPicPr>
          <p:blipFill>
            <a:blip r:embed="rId34"/>
            <a:stretch>
              <a:fillRect/>
            </a:stretch>
          </p:blipFill>
          <p:spPr>
            <a:xfrm>
              <a:off x="7080446" y="1603393"/>
              <a:ext cx="142613" cy="160188"/>
            </a:xfrm>
            <a:prstGeom prst="rect">
              <a:avLst/>
            </a:prstGeom>
          </p:spPr>
        </p:pic>
        <p:sp>
          <p:nvSpPr>
            <p:cNvPr id="62" name="object 62"/>
            <p:cNvSpPr/>
            <p:nvPr/>
          </p:nvSpPr>
          <p:spPr>
            <a:xfrm>
              <a:off x="7252638" y="1548271"/>
              <a:ext cx="125506" cy="211790"/>
            </a:xfrm>
            <a:custGeom>
              <a:avLst/>
              <a:gdLst/>
              <a:ahLst/>
              <a:cxnLst/>
              <a:rect l="l" t="t" r="r" b="b"/>
              <a:pathLst>
                <a:path w="142240" h="240028">
                  <a:moveTo>
                    <a:pt x="94589" y="71615"/>
                  </a:moveTo>
                  <a:lnTo>
                    <a:pt x="86601" y="67627"/>
                  </a:lnTo>
                  <a:lnTo>
                    <a:pt x="78778" y="64770"/>
                  </a:lnTo>
                  <a:lnTo>
                    <a:pt x="71221" y="63055"/>
                  </a:lnTo>
                  <a:lnTo>
                    <a:pt x="64109" y="62484"/>
                  </a:lnTo>
                  <a:lnTo>
                    <a:pt x="56489" y="62484"/>
                  </a:lnTo>
                  <a:lnTo>
                    <a:pt x="25908" y="93052"/>
                  </a:lnTo>
                  <a:lnTo>
                    <a:pt x="25908" y="65532"/>
                  </a:lnTo>
                  <a:lnTo>
                    <a:pt x="0" y="65532"/>
                  </a:lnTo>
                  <a:lnTo>
                    <a:pt x="0" y="239458"/>
                  </a:lnTo>
                  <a:lnTo>
                    <a:pt x="28956" y="239458"/>
                  </a:lnTo>
                  <a:lnTo>
                    <a:pt x="28956" y="149440"/>
                  </a:lnTo>
                  <a:lnTo>
                    <a:pt x="29248" y="140322"/>
                  </a:lnTo>
                  <a:lnTo>
                    <a:pt x="39624" y="102196"/>
                  </a:lnTo>
                  <a:lnTo>
                    <a:pt x="44196" y="99148"/>
                  </a:lnTo>
                  <a:lnTo>
                    <a:pt x="50292" y="94576"/>
                  </a:lnTo>
                  <a:lnTo>
                    <a:pt x="56489" y="93052"/>
                  </a:lnTo>
                  <a:lnTo>
                    <a:pt x="68681" y="93052"/>
                  </a:lnTo>
                  <a:lnTo>
                    <a:pt x="76301" y="94576"/>
                  </a:lnTo>
                  <a:lnTo>
                    <a:pt x="83921" y="99148"/>
                  </a:lnTo>
                  <a:lnTo>
                    <a:pt x="94589" y="71615"/>
                  </a:lnTo>
                  <a:close/>
                </a:path>
                <a:path w="142240" h="240028">
                  <a:moveTo>
                    <a:pt x="141833" y="65532"/>
                  </a:moveTo>
                  <a:lnTo>
                    <a:pt x="111353" y="65532"/>
                  </a:lnTo>
                  <a:lnTo>
                    <a:pt x="111353" y="239458"/>
                  </a:lnTo>
                  <a:lnTo>
                    <a:pt x="141833" y="239458"/>
                  </a:lnTo>
                  <a:lnTo>
                    <a:pt x="141833" y="65532"/>
                  </a:lnTo>
                  <a:close/>
                </a:path>
                <a:path w="142240" h="240028">
                  <a:moveTo>
                    <a:pt x="141833" y="0"/>
                  </a:moveTo>
                  <a:lnTo>
                    <a:pt x="111353" y="0"/>
                  </a:lnTo>
                  <a:lnTo>
                    <a:pt x="111353" y="33528"/>
                  </a:lnTo>
                  <a:lnTo>
                    <a:pt x="141833" y="33528"/>
                  </a:lnTo>
                  <a:lnTo>
                    <a:pt x="141833" y="0"/>
                  </a:lnTo>
                  <a:close/>
                </a:path>
              </a:pathLst>
            </a:custGeom>
            <a:solidFill>
              <a:srgbClr val="FF0000"/>
            </a:solidFill>
          </p:spPr>
          <p:txBody>
            <a:bodyPr wrap="square" lIns="0" tIns="0" rIns="0" bIns="0" rtlCol="0"/>
            <a:lstStyle/>
            <a:p>
              <a:endParaRPr/>
            </a:p>
          </p:txBody>
        </p:sp>
        <p:pic>
          <p:nvPicPr>
            <p:cNvPr id="63" name="object 63"/>
            <p:cNvPicPr/>
            <p:nvPr/>
          </p:nvPicPr>
          <p:blipFill>
            <a:blip r:embed="rId35"/>
            <a:stretch>
              <a:fillRect/>
            </a:stretch>
          </p:blipFill>
          <p:spPr>
            <a:xfrm>
              <a:off x="7416866" y="1603393"/>
              <a:ext cx="125141" cy="156154"/>
            </a:xfrm>
            <a:prstGeom prst="rect">
              <a:avLst/>
            </a:prstGeom>
          </p:spPr>
        </p:pic>
        <p:pic>
          <p:nvPicPr>
            <p:cNvPr id="64" name="object 64"/>
            <p:cNvPicPr/>
            <p:nvPr/>
          </p:nvPicPr>
          <p:blipFill>
            <a:blip r:embed="rId36"/>
            <a:stretch>
              <a:fillRect/>
            </a:stretch>
          </p:blipFill>
          <p:spPr>
            <a:xfrm>
              <a:off x="7571591" y="1603393"/>
              <a:ext cx="134638" cy="219439"/>
            </a:xfrm>
            <a:prstGeom prst="rect">
              <a:avLst/>
            </a:prstGeom>
          </p:spPr>
        </p:pic>
      </p:grpSp>
      <p:grpSp>
        <p:nvGrpSpPr>
          <p:cNvPr id="65" name="object 65"/>
          <p:cNvGrpSpPr/>
          <p:nvPr/>
        </p:nvGrpSpPr>
        <p:grpSpPr>
          <a:xfrm>
            <a:off x="8018818" y="1603393"/>
            <a:ext cx="257007" cy="160188"/>
            <a:chOff x="7866417" y="1603393"/>
            <a:chExt cx="257007" cy="160188"/>
          </a:xfrm>
        </p:grpSpPr>
        <p:pic>
          <p:nvPicPr>
            <p:cNvPr id="66" name="object 66"/>
            <p:cNvPicPr/>
            <p:nvPr/>
          </p:nvPicPr>
          <p:blipFill>
            <a:blip r:embed="rId37"/>
            <a:stretch>
              <a:fillRect/>
            </a:stretch>
          </p:blipFill>
          <p:spPr>
            <a:xfrm>
              <a:off x="7866417" y="1603393"/>
              <a:ext cx="143967" cy="160188"/>
            </a:xfrm>
            <a:prstGeom prst="rect">
              <a:avLst/>
            </a:prstGeom>
          </p:spPr>
        </p:pic>
        <p:pic>
          <p:nvPicPr>
            <p:cNvPr id="67" name="object 67"/>
            <p:cNvPicPr/>
            <p:nvPr/>
          </p:nvPicPr>
          <p:blipFill>
            <a:blip r:embed="rId38"/>
            <a:stretch>
              <a:fillRect/>
            </a:stretch>
          </p:blipFill>
          <p:spPr>
            <a:xfrm>
              <a:off x="8039968" y="1603393"/>
              <a:ext cx="83456" cy="156154"/>
            </a:xfrm>
            <a:prstGeom prst="rect">
              <a:avLst/>
            </a:prstGeom>
          </p:spPr>
        </p:pic>
      </p:grpSp>
      <p:grpSp>
        <p:nvGrpSpPr>
          <p:cNvPr id="68" name="object 68"/>
          <p:cNvGrpSpPr/>
          <p:nvPr/>
        </p:nvGrpSpPr>
        <p:grpSpPr>
          <a:xfrm>
            <a:off x="983737" y="1903600"/>
            <a:ext cx="552051" cy="270621"/>
            <a:chOff x="831336" y="1903599"/>
            <a:chExt cx="552051" cy="270621"/>
          </a:xfrm>
        </p:grpSpPr>
        <p:pic>
          <p:nvPicPr>
            <p:cNvPr id="69" name="object 69"/>
            <p:cNvPicPr/>
            <p:nvPr/>
          </p:nvPicPr>
          <p:blipFill>
            <a:blip r:embed="rId39"/>
            <a:stretch>
              <a:fillRect/>
            </a:stretch>
          </p:blipFill>
          <p:spPr>
            <a:xfrm>
              <a:off x="831336" y="1958816"/>
              <a:ext cx="133147" cy="215404"/>
            </a:xfrm>
            <a:prstGeom prst="rect">
              <a:avLst/>
            </a:prstGeom>
          </p:spPr>
        </p:pic>
        <p:sp>
          <p:nvSpPr>
            <p:cNvPr id="70" name="object 70"/>
            <p:cNvSpPr/>
            <p:nvPr/>
          </p:nvSpPr>
          <p:spPr>
            <a:xfrm>
              <a:off x="995553" y="1903599"/>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71" name="object 71"/>
            <p:cNvPicPr/>
            <p:nvPr/>
          </p:nvPicPr>
          <p:blipFill>
            <a:blip r:embed="rId40"/>
            <a:stretch>
              <a:fillRect/>
            </a:stretch>
          </p:blipFill>
          <p:spPr>
            <a:xfrm>
              <a:off x="1052035" y="1958815"/>
              <a:ext cx="133294" cy="160188"/>
            </a:xfrm>
            <a:prstGeom prst="rect">
              <a:avLst/>
            </a:prstGeom>
          </p:spPr>
        </p:pic>
        <p:pic>
          <p:nvPicPr>
            <p:cNvPr id="72" name="object 72"/>
            <p:cNvPicPr/>
            <p:nvPr/>
          </p:nvPicPr>
          <p:blipFill>
            <a:blip r:embed="rId41"/>
            <a:stretch>
              <a:fillRect/>
            </a:stretch>
          </p:blipFill>
          <p:spPr>
            <a:xfrm>
              <a:off x="1208190" y="1903599"/>
              <a:ext cx="127831" cy="211370"/>
            </a:xfrm>
            <a:prstGeom prst="rect">
              <a:avLst/>
            </a:prstGeom>
          </p:spPr>
        </p:pic>
        <p:sp>
          <p:nvSpPr>
            <p:cNvPr id="73" name="object 73"/>
            <p:cNvSpPr/>
            <p:nvPr/>
          </p:nvSpPr>
          <p:spPr>
            <a:xfrm>
              <a:off x="1357615" y="1903599"/>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grpSp>
      <p:grpSp>
        <p:nvGrpSpPr>
          <p:cNvPr id="74" name="object 74"/>
          <p:cNvGrpSpPr/>
          <p:nvPr/>
        </p:nvGrpSpPr>
        <p:grpSpPr>
          <a:xfrm>
            <a:off x="1575912" y="1958815"/>
            <a:ext cx="289448" cy="219439"/>
            <a:chOff x="1423511" y="1958815"/>
            <a:chExt cx="289448" cy="219439"/>
          </a:xfrm>
        </p:grpSpPr>
        <p:pic>
          <p:nvPicPr>
            <p:cNvPr id="75" name="object 75"/>
            <p:cNvPicPr/>
            <p:nvPr/>
          </p:nvPicPr>
          <p:blipFill>
            <a:blip r:embed="rId42"/>
            <a:stretch>
              <a:fillRect/>
            </a:stretch>
          </p:blipFill>
          <p:spPr>
            <a:xfrm>
              <a:off x="1423511" y="1958816"/>
              <a:ext cx="123881" cy="156154"/>
            </a:xfrm>
            <a:prstGeom prst="rect">
              <a:avLst/>
            </a:prstGeom>
          </p:spPr>
        </p:pic>
        <p:pic>
          <p:nvPicPr>
            <p:cNvPr id="76" name="object 76"/>
            <p:cNvPicPr/>
            <p:nvPr/>
          </p:nvPicPr>
          <p:blipFill>
            <a:blip r:embed="rId30"/>
            <a:stretch>
              <a:fillRect/>
            </a:stretch>
          </p:blipFill>
          <p:spPr>
            <a:xfrm>
              <a:off x="1578320" y="1958815"/>
              <a:ext cx="134638" cy="219439"/>
            </a:xfrm>
            <a:prstGeom prst="rect">
              <a:avLst/>
            </a:prstGeom>
          </p:spPr>
        </p:pic>
      </p:grpSp>
      <p:pic>
        <p:nvPicPr>
          <p:cNvPr id="77" name="object 77"/>
          <p:cNvPicPr/>
          <p:nvPr/>
        </p:nvPicPr>
        <p:blipFill>
          <a:blip r:embed="rId43"/>
          <a:stretch>
            <a:fillRect/>
          </a:stretch>
        </p:blipFill>
        <p:spPr>
          <a:xfrm>
            <a:off x="2088749" y="1961505"/>
            <a:ext cx="123797" cy="157498"/>
          </a:xfrm>
          <a:prstGeom prst="rect">
            <a:avLst/>
          </a:prstGeom>
        </p:spPr>
      </p:pic>
      <p:pic>
        <p:nvPicPr>
          <p:cNvPr id="78" name="object 78"/>
          <p:cNvPicPr/>
          <p:nvPr/>
        </p:nvPicPr>
        <p:blipFill>
          <a:blip r:embed="rId44"/>
          <a:stretch>
            <a:fillRect/>
          </a:stretch>
        </p:blipFill>
        <p:spPr>
          <a:xfrm>
            <a:off x="2252887" y="1958816"/>
            <a:ext cx="134576" cy="215404"/>
          </a:xfrm>
          <a:prstGeom prst="rect">
            <a:avLst/>
          </a:prstGeom>
        </p:spPr>
      </p:pic>
      <p:pic>
        <p:nvPicPr>
          <p:cNvPr id="79" name="object 79"/>
          <p:cNvPicPr/>
          <p:nvPr/>
        </p:nvPicPr>
        <p:blipFill>
          <a:blip r:embed="rId45"/>
          <a:stretch>
            <a:fillRect/>
          </a:stretch>
        </p:blipFill>
        <p:spPr>
          <a:xfrm>
            <a:off x="2592089" y="1899566"/>
            <a:ext cx="244988" cy="219439"/>
          </a:xfrm>
          <a:prstGeom prst="rect">
            <a:avLst/>
          </a:prstGeom>
        </p:spPr>
      </p:pic>
      <p:grpSp>
        <p:nvGrpSpPr>
          <p:cNvPr id="80" name="object 80"/>
          <p:cNvGrpSpPr/>
          <p:nvPr/>
        </p:nvGrpSpPr>
        <p:grpSpPr>
          <a:xfrm>
            <a:off x="3017435" y="1904103"/>
            <a:ext cx="348363" cy="214901"/>
            <a:chOff x="2865035" y="1904103"/>
            <a:chExt cx="348363" cy="214901"/>
          </a:xfrm>
        </p:grpSpPr>
        <p:pic>
          <p:nvPicPr>
            <p:cNvPr id="81" name="object 81"/>
            <p:cNvPicPr/>
            <p:nvPr/>
          </p:nvPicPr>
          <p:blipFill>
            <a:blip r:embed="rId46"/>
            <a:stretch>
              <a:fillRect/>
            </a:stretch>
          </p:blipFill>
          <p:spPr>
            <a:xfrm>
              <a:off x="2865035" y="1958816"/>
              <a:ext cx="127831" cy="160188"/>
            </a:xfrm>
            <a:prstGeom prst="rect">
              <a:avLst/>
            </a:prstGeom>
          </p:spPr>
        </p:pic>
        <p:pic>
          <p:nvPicPr>
            <p:cNvPr id="82" name="object 82"/>
            <p:cNvPicPr/>
            <p:nvPr/>
          </p:nvPicPr>
          <p:blipFill>
            <a:blip r:embed="rId47"/>
            <a:stretch>
              <a:fillRect/>
            </a:stretch>
          </p:blipFill>
          <p:spPr>
            <a:xfrm>
              <a:off x="3014382" y="1958816"/>
              <a:ext cx="142706" cy="160188"/>
            </a:xfrm>
            <a:prstGeom prst="rect">
              <a:avLst/>
            </a:prstGeom>
          </p:spPr>
        </p:pic>
        <p:sp>
          <p:nvSpPr>
            <p:cNvPr id="83" name="object 83"/>
            <p:cNvSpPr/>
            <p:nvPr/>
          </p:nvSpPr>
          <p:spPr>
            <a:xfrm>
              <a:off x="3186504" y="190410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FF0000"/>
            </a:solidFill>
          </p:spPr>
          <p:txBody>
            <a:bodyPr wrap="square" lIns="0" tIns="0" rIns="0" bIns="0" rtlCol="0"/>
            <a:lstStyle/>
            <a:p>
              <a:endParaRPr/>
            </a:p>
          </p:txBody>
        </p:sp>
      </p:grpSp>
      <p:grpSp>
        <p:nvGrpSpPr>
          <p:cNvPr id="84" name="object 84"/>
          <p:cNvGrpSpPr/>
          <p:nvPr/>
        </p:nvGrpSpPr>
        <p:grpSpPr>
          <a:xfrm>
            <a:off x="3406388" y="1903600"/>
            <a:ext cx="188430" cy="215404"/>
            <a:chOff x="3253987" y="1903599"/>
            <a:chExt cx="188430" cy="215404"/>
          </a:xfrm>
        </p:grpSpPr>
        <p:sp>
          <p:nvSpPr>
            <p:cNvPr id="85" name="object 85"/>
            <p:cNvSpPr/>
            <p:nvPr/>
          </p:nvSpPr>
          <p:spPr>
            <a:xfrm>
              <a:off x="3253987" y="1903599"/>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86" name="object 86"/>
            <p:cNvPicPr/>
            <p:nvPr/>
          </p:nvPicPr>
          <p:blipFill>
            <a:blip r:embed="rId48"/>
            <a:stretch>
              <a:fillRect/>
            </a:stretch>
          </p:blipFill>
          <p:spPr>
            <a:xfrm>
              <a:off x="3309124" y="1903599"/>
              <a:ext cx="133294" cy="215404"/>
            </a:xfrm>
            <a:prstGeom prst="rect">
              <a:avLst/>
            </a:prstGeom>
          </p:spPr>
        </p:pic>
      </p:grpSp>
      <p:grpSp>
        <p:nvGrpSpPr>
          <p:cNvPr id="87" name="object 87"/>
          <p:cNvGrpSpPr/>
          <p:nvPr/>
        </p:nvGrpSpPr>
        <p:grpSpPr>
          <a:xfrm>
            <a:off x="3799383" y="1908979"/>
            <a:ext cx="972165" cy="249247"/>
            <a:chOff x="3646983" y="1908978"/>
            <a:chExt cx="972165" cy="249247"/>
          </a:xfrm>
        </p:grpSpPr>
        <p:pic>
          <p:nvPicPr>
            <p:cNvPr id="88" name="object 88"/>
            <p:cNvPicPr/>
            <p:nvPr/>
          </p:nvPicPr>
          <p:blipFill>
            <a:blip r:embed="rId49"/>
            <a:stretch>
              <a:fillRect/>
            </a:stretch>
          </p:blipFill>
          <p:spPr>
            <a:xfrm>
              <a:off x="3646983" y="1958816"/>
              <a:ext cx="364751" cy="160188"/>
            </a:xfrm>
            <a:prstGeom prst="rect">
              <a:avLst/>
            </a:prstGeom>
          </p:spPr>
        </p:pic>
        <p:pic>
          <p:nvPicPr>
            <p:cNvPr id="89" name="object 89"/>
            <p:cNvPicPr/>
            <p:nvPr/>
          </p:nvPicPr>
          <p:blipFill>
            <a:blip r:embed="rId50"/>
            <a:stretch>
              <a:fillRect/>
            </a:stretch>
          </p:blipFill>
          <p:spPr>
            <a:xfrm>
              <a:off x="4031904" y="1908978"/>
              <a:ext cx="374164" cy="210110"/>
            </a:xfrm>
            <a:prstGeom prst="rect">
              <a:avLst/>
            </a:prstGeom>
          </p:spPr>
        </p:pic>
        <p:pic>
          <p:nvPicPr>
            <p:cNvPr id="90" name="object 90"/>
            <p:cNvPicPr/>
            <p:nvPr/>
          </p:nvPicPr>
          <p:blipFill>
            <a:blip r:embed="rId51"/>
            <a:stretch>
              <a:fillRect/>
            </a:stretch>
          </p:blipFill>
          <p:spPr>
            <a:xfrm>
              <a:off x="4426238" y="1958816"/>
              <a:ext cx="126486" cy="160188"/>
            </a:xfrm>
            <a:prstGeom prst="rect">
              <a:avLst/>
            </a:prstGeom>
          </p:spPr>
        </p:pic>
        <p:sp>
          <p:nvSpPr>
            <p:cNvPr id="91" name="object 91"/>
            <p:cNvSpPr/>
            <p:nvPr/>
          </p:nvSpPr>
          <p:spPr>
            <a:xfrm>
              <a:off x="4587772" y="2085386"/>
              <a:ext cx="31376" cy="72838"/>
            </a:xfrm>
            <a:custGeom>
              <a:avLst/>
              <a:gdLst/>
              <a:ahLst/>
              <a:cxnLst/>
              <a:rect l="l" t="t" r="r" b="b"/>
              <a:pathLst>
                <a:path w="35560" h="82550">
                  <a:moveTo>
                    <a:pt x="7620" y="82391"/>
                  </a:moveTo>
                  <a:lnTo>
                    <a:pt x="0" y="68675"/>
                  </a:lnTo>
                  <a:lnTo>
                    <a:pt x="6096" y="67151"/>
                  </a:lnTo>
                  <a:lnTo>
                    <a:pt x="10668" y="62579"/>
                  </a:lnTo>
                  <a:lnTo>
                    <a:pt x="13716" y="56387"/>
                  </a:lnTo>
                  <a:lnTo>
                    <a:pt x="16764" y="51815"/>
                  </a:lnTo>
                  <a:lnTo>
                    <a:pt x="18288" y="44195"/>
                  </a:lnTo>
                  <a:lnTo>
                    <a:pt x="18288" y="33527"/>
                  </a:lnTo>
                  <a:lnTo>
                    <a:pt x="1524" y="33527"/>
                  </a:lnTo>
                  <a:lnTo>
                    <a:pt x="1524" y="0"/>
                  </a:lnTo>
                  <a:lnTo>
                    <a:pt x="35052" y="0"/>
                  </a:lnTo>
                  <a:lnTo>
                    <a:pt x="35052" y="33527"/>
                  </a:lnTo>
                  <a:lnTo>
                    <a:pt x="20574" y="74390"/>
                  </a:lnTo>
                  <a:lnTo>
                    <a:pt x="14811" y="78676"/>
                  </a:lnTo>
                  <a:lnTo>
                    <a:pt x="7620" y="82391"/>
                  </a:lnTo>
                  <a:close/>
                </a:path>
              </a:pathLst>
            </a:custGeom>
            <a:solidFill>
              <a:srgbClr val="FF0000"/>
            </a:solidFill>
          </p:spPr>
          <p:txBody>
            <a:bodyPr wrap="square" lIns="0" tIns="0" rIns="0" bIns="0" rtlCol="0"/>
            <a:lstStyle/>
            <a:p>
              <a:endParaRPr/>
            </a:p>
          </p:txBody>
        </p:sp>
      </p:grpSp>
      <p:grpSp>
        <p:nvGrpSpPr>
          <p:cNvPr id="92" name="object 92"/>
          <p:cNvGrpSpPr/>
          <p:nvPr/>
        </p:nvGrpSpPr>
        <p:grpSpPr>
          <a:xfrm>
            <a:off x="4999953" y="1903600"/>
            <a:ext cx="287935" cy="215405"/>
            <a:chOff x="4847553" y="1903599"/>
            <a:chExt cx="287935" cy="215405"/>
          </a:xfrm>
        </p:grpSpPr>
        <p:pic>
          <p:nvPicPr>
            <p:cNvPr id="93" name="object 93"/>
            <p:cNvPicPr/>
            <p:nvPr/>
          </p:nvPicPr>
          <p:blipFill>
            <a:blip r:embed="rId52"/>
            <a:stretch>
              <a:fillRect/>
            </a:stretch>
          </p:blipFill>
          <p:spPr>
            <a:xfrm>
              <a:off x="4847553" y="1903599"/>
              <a:ext cx="133210" cy="215404"/>
            </a:xfrm>
            <a:prstGeom prst="rect">
              <a:avLst/>
            </a:prstGeom>
          </p:spPr>
        </p:pic>
        <p:pic>
          <p:nvPicPr>
            <p:cNvPr id="94" name="object 94"/>
            <p:cNvPicPr/>
            <p:nvPr/>
          </p:nvPicPr>
          <p:blipFill>
            <a:blip r:embed="rId53"/>
            <a:stretch>
              <a:fillRect/>
            </a:stretch>
          </p:blipFill>
          <p:spPr>
            <a:xfrm>
              <a:off x="5011691" y="1961505"/>
              <a:ext cx="123797" cy="157498"/>
            </a:xfrm>
            <a:prstGeom prst="rect">
              <a:avLst/>
            </a:prstGeom>
          </p:spPr>
        </p:pic>
      </p:grpSp>
      <p:pic>
        <p:nvPicPr>
          <p:cNvPr id="95" name="object 95"/>
          <p:cNvPicPr/>
          <p:nvPr/>
        </p:nvPicPr>
        <p:blipFill>
          <a:blip r:embed="rId54"/>
          <a:stretch>
            <a:fillRect/>
          </a:stretch>
        </p:blipFill>
        <p:spPr>
          <a:xfrm>
            <a:off x="5585404" y="1958816"/>
            <a:ext cx="141278" cy="160188"/>
          </a:xfrm>
          <a:prstGeom prst="rect">
            <a:avLst/>
          </a:prstGeom>
        </p:spPr>
      </p:pic>
      <p:pic>
        <p:nvPicPr>
          <p:cNvPr id="96" name="object 96"/>
          <p:cNvPicPr/>
          <p:nvPr/>
        </p:nvPicPr>
        <p:blipFill>
          <a:blip r:embed="rId55"/>
          <a:stretch>
            <a:fillRect/>
          </a:stretch>
        </p:blipFill>
        <p:spPr>
          <a:xfrm>
            <a:off x="5314866" y="1908978"/>
            <a:ext cx="74043" cy="208681"/>
          </a:xfrm>
          <a:prstGeom prst="rect">
            <a:avLst/>
          </a:prstGeom>
        </p:spPr>
      </p:pic>
      <p:sp>
        <p:nvSpPr>
          <p:cNvPr id="97" name="object 97"/>
          <p:cNvSpPr/>
          <p:nvPr/>
        </p:nvSpPr>
        <p:spPr>
          <a:xfrm>
            <a:off x="5758030" y="1904103"/>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FF0000"/>
          </a:solidFill>
        </p:spPr>
        <p:txBody>
          <a:bodyPr wrap="square" lIns="0" tIns="0" rIns="0" bIns="0" rtlCol="0"/>
          <a:lstStyle/>
          <a:p>
            <a:endParaRPr/>
          </a:p>
        </p:txBody>
      </p:sp>
      <p:grpSp>
        <p:nvGrpSpPr>
          <p:cNvPr id="98" name="object 98"/>
          <p:cNvGrpSpPr/>
          <p:nvPr/>
        </p:nvGrpSpPr>
        <p:grpSpPr>
          <a:xfrm>
            <a:off x="5812827" y="1958815"/>
            <a:ext cx="293398" cy="160188"/>
            <a:chOff x="5660427" y="1958816"/>
            <a:chExt cx="293398" cy="160188"/>
          </a:xfrm>
        </p:grpSpPr>
        <p:pic>
          <p:nvPicPr>
            <p:cNvPr id="99" name="object 99"/>
            <p:cNvPicPr/>
            <p:nvPr/>
          </p:nvPicPr>
          <p:blipFill>
            <a:blip r:embed="rId56"/>
            <a:stretch>
              <a:fillRect/>
            </a:stretch>
          </p:blipFill>
          <p:spPr>
            <a:xfrm>
              <a:off x="5809857" y="1958816"/>
              <a:ext cx="143967" cy="160188"/>
            </a:xfrm>
            <a:prstGeom prst="rect">
              <a:avLst/>
            </a:prstGeom>
          </p:spPr>
        </p:pic>
        <p:pic>
          <p:nvPicPr>
            <p:cNvPr id="100" name="object 100"/>
            <p:cNvPicPr/>
            <p:nvPr/>
          </p:nvPicPr>
          <p:blipFill>
            <a:blip r:embed="rId57"/>
            <a:stretch>
              <a:fillRect/>
            </a:stretch>
          </p:blipFill>
          <p:spPr>
            <a:xfrm>
              <a:off x="5660427" y="1958816"/>
              <a:ext cx="127915" cy="160188"/>
            </a:xfrm>
            <a:prstGeom prst="rect">
              <a:avLst/>
            </a:prstGeom>
          </p:spPr>
        </p:pic>
      </p:grpSp>
      <p:grpSp>
        <p:nvGrpSpPr>
          <p:cNvPr id="101" name="object 101"/>
          <p:cNvGrpSpPr/>
          <p:nvPr/>
        </p:nvGrpSpPr>
        <p:grpSpPr>
          <a:xfrm>
            <a:off x="6304066" y="1903600"/>
            <a:ext cx="394418" cy="215405"/>
            <a:chOff x="6151666" y="1903599"/>
            <a:chExt cx="394418" cy="215405"/>
          </a:xfrm>
        </p:grpSpPr>
        <p:pic>
          <p:nvPicPr>
            <p:cNvPr id="102" name="object 102"/>
            <p:cNvPicPr/>
            <p:nvPr/>
          </p:nvPicPr>
          <p:blipFill>
            <a:blip r:embed="rId58"/>
            <a:stretch>
              <a:fillRect/>
            </a:stretch>
          </p:blipFill>
          <p:spPr>
            <a:xfrm>
              <a:off x="6151666" y="1908977"/>
              <a:ext cx="74043" cy="208681"/>
            </a:xfrm>
            <a:prstGeom prst="rect">
              <a:avLst/>
            </a:prstGeom>
          </p:spPr>
        </p:pic>
        <p:pic>
          <p:nvPicPr>
            <p:cNvPr id="103" name="object 103"/>
            <p:cNvPicPr/>
            <p:nvPr/>
          </p:nvPicPr>
          <p:blipFill>
            <a:blip r:embed="rId59"/>
            <a:stretch>
              <a:fillRect/>
            </a:stretch>
          </p:blipFill>
          <p:spPr>
            <a:xfrm>
              <a:off x="6248567" y="1903599"/>
              <a:ext cx="125225" cy="211370"/>
            </a:xfrm>
            <a:prstGeom prst="rect">
              <a:avLst/>
            </a:prstGeom>
          </p:spPr>
        </p:pic>
        <p:pic>
          <p:nvPicPr>
            <p:cNvPr id="104" name="object 104"/>
            <p:cNvPicPr/>
            <p:nvPr/>
          </p:nvPicPr>
          <p:blipFill>
            <a:blip r:embed="rId60"/>
            <a:stretch>
              <a:fillRect/>
            </a:stretch>
          </p:blipFill>
          <p:spPr>
            <a:xfrm>
              <a:off x="6403377" y="1958816"/>
              <a:ext cx="142706" cy="160188"/>
            </a:xfrm>
            <a:prstGeom prst="rect">
              <a:avLst/>
            </a:prstGeom>
          </p:spPr>
        </p:pic>
      </p:grpSp>
      <p:grpSp>
        <p:nvGrpSpPr>
          <p:cNvPr id="105" name="object 105"/>
          <p:cNvGrpSpPr/>
          <p:nvPr/>
        </p:nvGrpSpPr>
        <p:grpSpPr>
          <a:xfrm>
            <a:off x="6912460" y="1903600"/>
            <a:ext cx="452158" cy="215405"/>
            <a:chOff x="6760059" y="1903599"/>
            <a:chExt cx="452158" cy="215405"/>
          </a:xfrm>
        </p:grpSpPr>
        <p:pic>
          <p:nvPicPr>
            <p:cNvPr id="106" name="object 106"/>
            <p:cNvPicPr/>
            <p:nvPr/>
          </p:nvPicPr>
          <p:blipFill>
            <a:blip r:embed="rId61"/>
            <a:stretch>
              <a:fillRect/>
            </a:stretch>
          </p:blipFill>
          <p:spPr>
            <a:xfrm>
              <a:off x="6760059" y="1903599"/>
              <a:ext cx="123797" cy="211370"/>
            </a:xfrm>
            <a:prstGeom prst="rect">
              <a:avLst/>
            </a:prstGeom>
          </p:spPr>
        </p:pic>
        <p:pic>
          <p:nvPicPr>
            <p:cNvPr id="107" name="object 107"/>
            <p:cNvPicPr/>
            <p:nvPr/>
          </p:nvPicPr>
          <p:blipFill>
            <a:blip r:embed="rId62"/>
            <a:stretch>
              <a:fillRect/>
            </a:stretch>
          </p:blipFill>
          <p:spPr>
            <a:xfrm>
              <a:off x="6914786" y="1958816"/>
              <a:ext cx="141362" cy="160188"/>
            </a:xfrm>
            <a:prstGeom prst="rect">
              <a:avLst/>
            </a:prstGeom>
          </p:spPr>
        </p:pic>
        <p:pic>
          <p:nvPicPr>
            <p:cNvPr id="108" name="object 108"/>
            <p:cNvPicPr/>
            <p:nvPr/>
          </p:nvPicPr>
          <p:blipFill>
            <a:blip r:embed="rId43"/>
            <a:stretch>
              <a:fillRect/>
            </a:stretch>
          </p:blipFill>
          <p:spPr>
            <a:xfrm>
              <a:off x="7088421" y="1961505"/>
              <a:ext cx="123797" cy="157498"/>
            </a:xfrm>
            <a:prstGeom prst="rect">
              <a:avLst/>
            </a:prstGeom>
          </p:spPr>
        </p:pic>
      </p:grpSp>
      <p:sp>
        <p:nvSpPr>
          <p:cNvPr id="109" name="object 109"/>
          <p:cNvSpPr/>
          <p:nvPr/>
        </p:nvSpPr>
        <p:spPr>
          <a:xfrm>
            <a:off x="7403950" y="1904103"/>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FF0000"/>
          </a:solidFill>
        </p:spPr>
        <p:txBody>
          <a:bodyPr wrap="square" lIns="0" tIns="0" rIns="0" bIns="0" rtlCol="0"/>
          <a:lstStyle/>
          <a:p>
            <a:endParaRPr/>
          </a:p>
        </p:txBody>
      </p:sp>
      <p:grpSp>
        <p:nvGrpSpPr>
          <p:cNvPr id="110" name="object 110"/>
          <p:cNvGrpSpPr/>
          <p:nvPr/>
        </p:nvGrpSpPr>
        <p:grpSpPr>
          <a:xfrm>
            <a:off x="7471015" y="1903600"/>
            <a:ext cx="353913" cy="274656"/>
            <a:chOff x="7318616" y="1903599"/>
            <a:chExt cx="353913" cy="274656"/>
          </a:xfrm>
        </p:grpSpPr>
        <p:sp>
          <p:nvSpPr>
            <p:cNvPr id="111" name="object 111"/>
            <p:cNvSpPr/>
            <p:nvPr/>
          </p:nvSpPr>
          <p:spPr>
            <a:xfrm>
              <a:off x="7318616" y="1903599"/>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112" name="object 112"/>
            <p:cNvPicPr/>
            <p:nvPr/>
          </p:nvPicPr>
          <p:blipFill>
            <a:blip r:embed="rId63"/>
            <a:stretch>
              <a:fillRect/>
            </a:stretch>
          </p:blipFill>
          <p:spPr>
            <a:xfrm>
              <a:off x="7383163" y="1958816"/>
              <a:ext cx="123881" cy="156154"/>
            </a:xfrm>
            <a:prstGeom prst="rect">
              <a:avLst/>
            </a:prstGeom>
          </p:spPr>
        </p:pic>
        <p:pic>
          <p:nvPicPr>
            <p:cNvPr id="113" name="object 113"/>
            <p:cNvPicPr/>
            <p:nvPr/>
          </p:nvPicPr>
          <p:blipFill>
            <a:blip r:embed="rId64"/>
            <a:stretch>
              <a:fillRect/>
            </a:stretch>
          </p:blipFill>
          <p:spPr>
            <a:xfrm>
              <a:off x="7537974" y="1958816"/>
              <a:ext cx="134554" cy="219439"/>
            </a:xfrm>
            <a:prstGeom prst="rect">
              <a:avLst/>
            </a:prstGeom>
          </p:spPr>
        </p:pic>
      </p:grpSp>
      <p:pic>
        <p:nvPicPr>
          <p:cNvPr id="114" name="object 114"/>
          <p:cNvPicPr/>
          <p:nvPr/>
        </p:nvPicPr>
        <p:blipFill>
          <a:blip r:embed="rId65"/>
          <a:stretch>
            <a:fillRect/>
          </a:stretch>
        </p:blipFill>
        <p:spPr>
          <a:xfrm>
            <a:off x="8037642" y="1899566"/>
            <a:ext cx="244904" cy="219439"/>
          </a:xfrm>
          <a:prstGeom prst="rect">
            <a:avLst/>
          </a:prstGeom>
        </p:spPr>
      </p:pic>
      <p:grpSp>
        <p:nvGrpSpPr>
          <p:cNvPr id="115" name="object 115"/>
          <p:cNvGrpSpPr/>
          <p:nvPr/>
        </p:nvGrpSpPr>
        <p:grpSpPr>
          <a:xfrm>
            <a:off x="964911" y="2264401"/>
            <a:ext cx="907088" cy="210026"/>
            <a:chOff x="812510" y="2264400"/>
            <a:chExt cx="907088" cy="210026"/>
          </a:xfrm>
        </p:grpSpPr>
        <p:pic>
          <p:nvPicPr>
            <p:cNvPr id="116" name="object 116"/>
            <p:cNvPicPr/>
            <p:nvPr/>
          </p:nvPicPr>
          <p:blipFill>
            <a:blip r:embed="rId66"/>
            <a:stretch>
              <a:fillRect/>
            </a:stretch>
          </p:blipFill>
          <p:spPr>
            <a:xfrm>
              <a:off x="812510" y="2314238"/>
              <a:ext cx="364751" cy="160188"/>
            </a:xfrm>
            <a:prstGeom prst="rect">
              <a:avLst/>
            </a:prstGeom>
          </p:spPr>
        </p:pic>
        <p:pic>
          <p:nvPicPr>
            <p:cNvPr id="117" name="object 117"/>
            <p:cNvPicPr/>
            <p:nvPr/>
          </p:nvPicPr>
          <p:blipFill>
            <a:blip r:embed="rId67"/>
            <a:stretch>
              <a:fillRect/>
            </a:stretch>
          </p:blipFill>
          <p:spPr>
            <a:xfrm>
              <a:off x="1197432" y="2264400"/>
              <a:ext cx="374164" cy="210026"/>
            </a:xfrm>
            <a:prstGeom prst="rect">
              <a:avLst/>
            </a:prstGeom>
          </p:spPr>
        </p:pic>
        <p:pic>
          <p:nvPicPr>
            <p:cNvPr id="118" name="object 118"/>
            <p:cNvPicPr/>
            <p:nvPr/>
          </p:nvPicPr>
          <p:blipFill>
            <a:blip r:embed="rId68"/>
            <a:stretch>
              <a:fillRect/>
            </a:stretch>
          </p:blipFill>
          <p:spPr>
            <a:xfrm>
              <a:off x="1591767" y="2314238"/>
              <a:ext cx="127831" cy="160188"/>
            </a:xfrm>
            <a:prstGeom prst="rect">
              <a:avLst/>
            </a:prstGeom>
          </p:spPr>
        </p:pic>
      </p:grpSp>
      <p:grpSp>
        <p:nvGrpSpPr>
          <p:cNvPr id="119" name="object 119"/>
          <p:cNvGrpSpPr/>
          <p:nvPr/>
        </p:nvGrpSpPr>
        <p:grpSpPr>
          <a:xfrm>
            <a:off x="2133118" y="2254992"/>
            <a:ext cx="582768" cy="219635"/>
            <a:chOff x="1980717" y="2254992"/>
            <a:chExt cx="582768" cy="219635"/>
          </a:xfrm>
        </p:grpSpPr>
        <p:sp>
          <p:nvSpPr>
            <p:cNvPr id="120" name="object 120"/>
            <p:cNvSpPr/>
            <p:nvPr/>
          </p:nvSpPr>
          <p:spPr>
            <a:xfrm>
              <a:off x="1980717" y="2254992"/>
              <a:ext cx="468406" cy="219635"/>
            </a:xfrm>
            <a:custGeom>
              <a:avLst/>
              <a:gdLst/>
              <a:ahLst/>
              <a:cxnLst/>
              <a:rect l="l" t="t" r="r" b="b"/>
              <a:pathLst>
                <a:path w="530860" h="248919">
                  <a:moveTo>
                    <a:pt x="160210" y="245643"/>
                  </a:moveTo>
                  <a:lnTo>
                    <a:pt x="157162" y="238023"/>
                  </a:lnTo>
                  <a:lnTo>
                    <a:pt x="154114" y="231927"/>
                  </a:lnTo>
                  <a:lnTo>
                    <a:pt x="154114" y="224307"/>
                  </a:lnTo>
                  <a:lnTo>
                    <a:pt x="151168" y="180022"/>
                  </a:lnTo>
                  <a:lnTo>
                    <a:pt x="150977" y="120586"/>
                  </a:lnTo>
                  <a:lnTo>
                    <a:pt x="150876" y="116154"/>
                  </a:lnTo>
                  <a:lnTo>
                    <a:pt x="135724" y="80860"/>
                  </a:lnTo>
                  <a:lnTo>
                    <a:pt x="94767" y="67437"/>
                  </a:lnTo>
                  <a:lnTo>
                    <a:pt x="83908" y="67144"/>
                  </a:lnTo>
                  <a:lnTo>
                    <a:pt x="73012" y="67462"/>
                  </a:lnTo>
                  <a:lnTo>
                    <a:pt x="29540" y="81241"/>
                  </a:lnTo>
                  <a:lnTo>
                    <a:pt x="6096" y="120586"/>
                  </a:lnTo>
                  <a:lnTo>
                    <a:pt x="35140" y="125158"/>
                  </a:lnTo>
                  <a:lnTo>
                    <a:pt x="37719" y="116560"/>
                  </a:lnTo>
                  <a:lnTo>
                    <a:pt x="40855" y="109258"/>
                  </a:lnTo>
                  <a:lnTo>
                    <a:pt x="79336" y="91528"/>
                  </a:lnTo>
                  <a:lnTo>
                    <a:pt x="90157" y="92125"/>
                  </a:lnTo>
                  <a:lnTo>
                    <a:pt x="121437" y="118351"/>
                  </a:lnTo>
                  <a:lnTo>
                    <a:pt x="122008" y="134302"/>
                  </a:lnTo>
                  <a:lnTo>
                    <a:pt x="122008" y="157162"/>
                  </a:lnTo>
                  <a:lnTo>
                    <a:pt x="117436" y="198399"/>
                  </a:lnTo>
                  <a:lnTo>
                    <a:pt x="82956" y="223735"/>
                  </a:lnTo>
                  <a:lnTo>
                    <a:pt x="67144" y="225831"/>
                  </a:lnTo>
                  <a:lnTo>
                    <a:pt x="59461" y="225285"/>
                  </a:lnTo>
                  <a:lnTo>
                    <a:pt x="32004" y="206019"/>
                  </a:lnTo>
                  <a:lnTo>
                    <a:pt x="32004" y="193738"/>
                  </a:lnTo>
                  <a:lnTo>
                    <a:pt x="33528" y="189166"/>
                  </a:lnTo>
                  <a:lnTo>
                    <a:pt x="36664" y="184594"/>
                  </a:lnTo>
                  <a:lnTo>
                    <a:pt x="39712" y="180022"/>
                  </a:lnTo>
                  <a:lnTo>
                    <a:pt x="42760" y="176974"/>
                  </a:lnTo>
                  <a:lnTo>
                    <a:pt x="47332" y="175450"/>
                  </a:lnTo>
                  <a:lnTo>
                    <a:pt x="52247" y="173431"/>
                  </a:lnTo>
                  <a:lnTo>
                    <a:pt x="58000" y="171831"/>
                  </a:lnTo>
                  <a:lnTo>
                    <a:pt x="64909" y="170522"/>
                  </a:lnTo>
                  <a:lnTo>
                    <a:pt x="73240" y="169354"/>
                  </a:lnTo>
                  <a:lnTo>
                    <a:pt x="88366" y="166801"/>
                  </a:lnTo>
                  <a:lnTo>
                    <a:pt x="101625" y="163830"/>
                  </a:lnTo>
                  <a:lnTo>
                    <a:pt x="112890" y="160566"/>
                  </a:lnTo>
                  <a:lnTo>
                    <a:pt x="122008" y="157162"/>
                  </a:lnTo>
                  <a:lnTo>
                    <a:pt x="122008" y="134302"/>
                  </a:lnTo>
                  <a:lnTo>
                    <a:pt x="111963" y="137464"/>
                  </a:lnTo>
                  <a:lnTo>
                    <a:pt x="99910" y="140208"/>
                  </a:lnTo>
                  <a:lnTo>
                    <a:pt x="85585" y="142659"/>
                  </a:lnTo>
                  <a:lnTo>
                    <a:pt x="68668" y="144970"/>
                  </a:lnTo>
                  <a:lnTo>
                    <a:pt x="60985" y="146113"/>
                  </a:lnTo>
                  <a:lnTo>
                    <a:pt x="54000" y="147256"/>
                  </a:lnTo>
                  <a:lnTo>
                    <a:pt x="47891" y="148399"/>
                  </a:lnTo>
                  <a:lnTo>
                    <a:pt x="42760" y="149542"/>
                  </a:lnTo>
                  <a:lnTo>
                    <a:pt x="35140" y="151066"/>
                  </a:lnTo>
                  <a:lnTo>
                    <a:pt x="27432" y="154114"/>
                  </a:lnTo>
                  <a:lnTo>
                    <a:pt x="15240" y="163258"/>
                  </a:lnTo>
                  <a:lnTo>
                    <a:pt x="6096" y="175450"/>
                  </a:lnTo>
                  <a:lnTo>
                    <a:pt x="0" y="190690"/>
                  </a:lnTo>
                  <a:lnTo>
                    <a:pt x="0" y="199923"/>
                  </a:lnTo>
                  <a:lnTo>
                    <a:pt x="16764" y="234975"/>
                  </a:lnTo>
                  <a:lnTo>
                    <a:pt x="59524" y="248691"/>
                  </a:lnTo>
                  <a:lnTo>
                    <a:pt x="68414" y="248386"/>
                  </a:lnTo>
                  <a:lnTo>
                    <a:pt x="107721" y="235737"/>
                  </a:lnTo>
                  <a:lnTo>
                    <a:pt x="123532" y="224307"/>
                  </a:lnTo>
                  <a:lnTo>
                    <a:pt x="126580" y="239547"/>
                  </a:lnTo>
                  <a:lnTo>
                    <a:pt x="129628" y="245643"/>
                  </a:lnTo>
                  <a:lnTo>
                    <a:pt x="160210" y="245643"/>
                  </a:lnTo>
                  <a:close/>
                </a:path>
                <a:path w="530860" h="248919">
                  <a:moveTo>
                    <a:pt x="277647" y="3048"/>
                  </a:moveTo>
                  <a:lnTo>
                    <a:pt x="263931" y="952"/>
                  </a:lnTo>
                  <a:lnTo>
                    <a:pt x="257073" y="266"/>
                  </a:lnTo>
                  <a:lnTo>
                    <a:pt x="250215" y="0"/>
                  </a:lnTo>
                  <a:lnTo>
                    <a:pt x="241338" y="546"/>
                  </a:lnTo>
                  <a:lnTo>
                    <a:pt x="207454" y="18288"/>
                  </a:lnTo>
                  <a:lnTo>
                    <a:pt x="205930" y="25908"/>
                  </a:lnTo>
                  <a:lnTo>
                    <a:pt x="204165" y="31076"/>
                  </a:lnTo>
                  <a:lnTo>
                    <a:pt x="203263" y="37236"/>
                  </a:lnTo>
                  <a:lnTo>
                    <a:pt x="202933" y="44221"/>
                  </a:lnTo>
                  <a:lnTo>
                    <a:pt x="202882" y="71729"/>
                  </a:lnTo>
                  <a:lnTo>
                    <a:pt x="176974" y="71729"/>
                  </a:lnTo>
                  <a:lnTo>
                    <a:pt x="176974" y="94589"/>
                  </a:lnTo>
                  <a:lnTo>
                    <a:pt x="202882" y="94589"/>
                  </a:lnTo>
                  <a:lnTo>
                    <a:pt x="202882" y="245656"/>
                  </a:lnTo>
                  <a:lnTo>
                    <a:pt x="231838" y="245656"/>
                  </a:lnTo>
                  <a:lnTo>
                    <a:pt x="231838" y="94589"/>
                  </a:lnTo>
                  <a:lnTo>
                    <a:pt x="265455" y="94589"/>
                  </a:lnTo>
                  <a:lnTo>
                    <a:pt x="265455" y="71729"/>
                  </a:lnTo>
                  <a:lnTo>
                    <a:pt x="231838" y="71729"/>
                  </a:lnTo>
                  <a:lnTo>
                    <a:pt x="231838" y="44297"/>
                  </a:lnTo>
                  <a:lnTo>
                    <a:pt x="233362" y="36677"/>
                  </a:lnTo>
                  <a:lnTo>
                    <a:pt x="240982" y="28956"/>
                  </a:lnTo>
                  <a:lnTo>
                    <a:pt x="247078" y="27432"/>
                  </a:lnTo>
                  <a:lnTo>
                    <a:pt x="262407" y="27432"/>
                  </a:lnTo>
                  <a:lnTo>
                    <a:pt x="266979" y="28956"/>
                  </a:lnTo>
                  <a:lnTo>
                    <a:pt x="273075" y="28956"/>
                  </a:lnTo>
                  <a:lnTo>
                    <a:pt x="277647" y="3048"/>
                  </a:lnTo>
                  <a:close/>
                </a:path>
                <a:path w="530860" h="248919">
                  <a:moveTo>
                    <a:pt x="356997" y="244132"/>
                  </a:moveTo>
                  <a:lnTo>
                    <a:pt x="352323" y="218224"/>
                  </a:lnTo>
                  <a:lnTo>
                    <a:pt x="347751" y="219748"/>
                  </a:lnTo>
                  <a:lnTo>
                    <a:pt x="332511" y="219748"/>
                  </a:lnTo>
                  <a:lnTo>
                    <a:pt x="329463" y="218224"/>
                  </a:lnTo>
                  <a:lnTo>
                    <a:pt x="326415" y="215176"/>
                  </a:lnTo>
                  <a:lnTo>
                    <a:pt x="323367" y="209080"/>
                  </a:lnTo>
                  <a:lnTo>
                    <a:pt x="323367" y="94589"/>
                  </a:lnTo>
                  <a:lnTo>
                    <a:pt x="352323" y="94589"/>
                  </a:lnTo>
                  <a:lnTo>
                    <a:pt x="352323" y="71729"/>
                  </a:lnTo>
                  <a:lnTo>
                    <a:pt x="323367" y="71729"/>
                  </a:lnTo>
                  <a:lnTo>
                    <a:pt x="323367" y="10668"/>
                  </a:lnTo>
                  <a:lnTo>
                    <a:pt x="294411" y="27432"/>
                  </a:lnTo>
                  <a:lnTo>
                    <a:pt x="294411" y="71729"/>
                  </a:lnTo>
                  <a:lnTo>
                    <a:pt x="273075" y="71729"/>
                  </a:lnTo>
                  <a:lnTo>
                    <a:pt x="273075" y="94589"/>
                  </a:lnTo>
                  <a:lnTo>
                    <a:pt x="294411" y="94589"/>
                  </a:lnTo>
                  <a:lnTo>
                    <a:pt x="294462" y="206133"/>
                  </a:lnTo>
                  <a:lnTo>
                    <a:pt x="294792" y="215925"/>
                  </a:lnTo>
                  <a:lnTo>
                    <a:pt x="320890" y="246037"/>
                  </a:lnTo>
                  <a:lnTo>
                    <a:pt x="335559" y="247180"/>
                  </a:lnTo>
                  <a:lnTo>
                    <a:pt x="349275" y="247180"/>
                  </a:lnTo>
                  <a:lnTo>
                    <a:pt x="356997" y="244132"/>
                  </a:lnTo>
                  <a:close/>
                </a:path>
                <a:path w="530860" h="248919">
                  <a:moveTo>
                    <a:pt x="530821" y="157162"/>
                  </a:moveTo>
                  <a:lnTo>
                    <a:pt x="529717" y="141922"/>
                  </a:lnTo>
                  <a:lnTo>
                    <a:pt x="529399" y="137477"/>
                  </a:lnTo>
                  <a:lnTo>
                    <a:pt x="525106" y="119773"/>
                  </a:lnTo>
                  <a:lnTo>
                    <a:pt x="517969" y="104355"/>
                  </a:lnTo>
                  <a:lnTo>
                    <a:pt x="507961" y="91541"/>
                  </a:lnTo>
                  <a:lnTo>
                    <a:pt x="498817" y="82804"/>
                  </a:lnTo>
                  <a:lnTo>
                    <a:pt x="498817" y="141922"/>
                  </a:lnTo>
                  <a:lnTo>
                    <a:pt x="402717" y="141922"/>
                  </a:lnTo>
                  <a:lnTo>
                    <a:pt x="417957" y="105257"/>
                  </a:lnTo>
                  <a:lnTo>
                    <a:pt x="451485" y="91541"/>
                  </a:lnTo>
                  <a:lnTo>
                    <a:pt x="462394" y="92659"/>
                  </a:lnTo>
                  <a:lnTo>
                    <a:pt x="495198" y="122288"/>
                  </a:lnTo>
                  <a:lnTo>
                    <a:pt x="498817" y="141922"/>
                  </a:lnTo>
                  <a:lnTo>
                    <a:pt x="498817" y="82804"/>
                  </a:lnTo>
                  <a:lnTo>
                    <a:pt x="496582" y="80657"/>
                  </a:lnTo>
                  <a:lnTo>
                    <a:pt x="483196" y="73063"/>
                  </a:lnTo>
                  <a:lnTo>
                    <a:pt x="468071" y="68605"/>
                  </a:lnTo>
                  <a:lnTo>
                    <a:pt x="451485" y="67157"/>
                  </a:lnTo>
                  <a:lnTo>
                    <a:pt x="434047" y="68605"/>
                  </a:lnTo>
                  <a:lnTo>
                    <a:pt x="392049" y="91541"/>
                  </a:lnTo>
                  <a:lnTo>
                    <a:pt x="371906" y="138976"/>
                  </a:lnTo>
                  <a:lnTo>
                    <a:pt x="370713" y="160210"/>
                  </a:lnTo>
                  <a:lnTo>
                    <a:pt x="371906" y="179895"/>
                  </a:lnTo>
                  <a:lnTo>
                    <a:pt x="392049" y="225844"/>
                  </a:lnTo>
                  <a:lnTo>
                    <a:pt x="434695" y="247269"/>
                  </a:lnTo>
                  <a:lnTo>
                    <a:pt x="453009" y="248704"/>
                  </a:lnTo>
                  <a:lnTo>
                    <a:pt x="467347" y="247840"/>
                  </a:lnTo>
                  <a:lnTo>
                    <a:pt x="503389" y="234988"/>
                  </a:lnTo>
                  <a:lnTo>
                    <a:pt x="513461" y="224320"/>
                  </a:lnTo>
                  <a:lnTo>
                    <a:pt x="519201" y="216496"/>
                  </a:lnTo>
                  <a:lnTo>
                    <a:pt x="525043" y="205155"/>
                  </a:lnTo>
                  <a:lnTo>
                    <a:pt x="529297" y="192214"/>
                  </a:lnTo>
                  <a:lnTo>
                    <a:pt x="498817" y="189166"/>
                  </a:lnTo>
                  <a:lnTo>
                    <a:pt x="495109" y="197789"/>
                  </a:lnTo>
                  <a:lnTo>
                    <a:pt x="490816" y="205257"/>
                  </a:lnTo>
                  <a:lnTo>
                    <a:pt x="453009" y="224320"/>
                  </a:lnTo>
                  <a:lnTo>
                    <a:pt x="442150" y="223431"/>
                  </a:lnTo>
                  <a:lnTo>
                    <a:pt x="410197" y="201104"/>
                  </a:lnTo>
                  <a:lnTo>
                    <a:pt x="401193" y="166306"/>
                  </a:lnTo>
                  <a:lnTo>
                    <a:pt x="530821" y="166306"/>
                  </a:lnTo>
                  <a:lnTo>
                    <a:pt x="530821" y="157162"/>
                  </a:lnTo>
                  <a:close/>
                </a:path>
              </a:pathLst>
            </a:custGeom>
            <a:solidFill>
              <a:srgbClr val="FF0000"/>
            </a:solidFill>
          </p:spPr>
          <p:txBody>
            <a:bodyPr wrap="square" lIns="0" tIns="0" rIns="0" bIns="0" rtlCol="0"/>
            <a:lstStyle/>
            <a:p>
              <a:endParaRPr/>
            </a:p>
          </p:txBody>
        </p:sp>
        <p:pic>
          <p:nvPicPr>
            <p:cNvPr id="121" name="object 121"/>
            <p:cNvPicPr/>
            <p:nvPr/>
          </p:nvPicPr>
          <p:blipFill>
            <a:blip r:embed="rId69"/>
            <a:stretch>
              <a:fillRect/>
            </a:stretch>
          </p:blipFill>
          <p:spPr>
            <a:xfrm>
              <a:off x="2480030" y="2314238"/>
              <a:ext cx="83456" cy="157498"/>
            </a:xfrm>
            <a:prstGeom prst="rect">
              <a:avLst/>
            </a:prstGeom>
          </p:spPr>
        </p:pic>
      </p:grpSp>
      <p:grpSp>
        <p:nvGrpSpPr>
          <p:cNvPr id="122" name="object 122"/>
          <p:cNvGrpSpPr/>
          <p:nvPr/>
        </p:nvGrpSpPr>
        <p:grpSpPr>
          <a:xfrm>
            <a:off x="2962219" y="2259028"/>
            <a:ext cx="1199225" cy="215400"/>
            <a:chOff x="2809818" y="2259026"/>
            <a:chExt cx="1199225" cy="215400"/>
          </a:xfrm>
        </p:grpSpPr>
        <p:pic>
          <p:nvPicPr>
            <p:cNvPr id="123" name="object 123"/>
            <p:cNvPicPr/>
            <p:nvPr/>
          </p:nvPicPr>
          <p:blipFill>
            <a:blip r:embed="rId70"/>
            <a:stretch>
              <a:fillRect/>
            </a:stretch>
          </p:blipFill>
          <p:spPr>
            <a:xfrm>
              <a:off x="2809818" y="2314238"/>
              <a:ext cx="290708" cy="160188"/>
            </a:xfrm>
            <a:prstGeom prst="rect">
              <a:avLst/>
            </a:prstGeom>
          </p:spPr>
        </p:pic>
        <p:sp>
          <p:nvSpPr>
            <p:cNvPr id="124" name="object 124"/>
            <p:cNvSpPr/>
            <p:nvPr/>
          </p:nvSpPr>
          <p:spPr>
            <a:xfrm>
              <a:off x="3128682" y="2259105"/>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76" y="0"/>
                  </a:lnTo>
                  <a:lnTo>
                    <a:pt x="74676" y="240792"/>
                  </a:lnTo>
                  <a:lnTo>
                    <a:pt x="105156" y="240792"/>
                  </a:lnTo>
                  <a:lnTo>
                    <a:pt x="105156" y="0"/>
                  </a:lnTo>
                  <a:close/>
                </a:path>
              </a:pathLst>
            </a:custGeom>
            <a:solidFill>
              <a:srgbClr val="FF0000"/>
            </a:solidFill>
          </p:spPr>
          <p:txBody>
            <a:bodyPr wrap="square" lIns="0" tIns="0" rIns="0" bIns="0" rtlCol="0"/>
            <a:lstStyle/>
            <a:p>
              <a:endParaRPr/>
            </a:p>
          </p:txBody>
        </p:sp>
        <p:pic>
          <p:nvPicPr>
            <p:cNvPr id="125" name="object 125"/>
            <p:cNvPicPr/>
            <p:nvPr/>
          </p:nvPicPr>
          <p:blipFill>
            <a:blip r:embed="rId71"/>
            <a:stretch>
              <a:fillRect/>
            </a:stretch>
          </p:blipFill>
          <p:spPr>
            <a:xfrm>
              <a:off x="3251302" y="2314239"/>
              <a:ext cx="142623" cy="160188"/>
            </a:xfrm>
            <a:prstGeom prst="rect">
              <a:avLst/>
            </a:prstGeom>
          </p:spPr>
        </p:pic>
        <p:pic>
          <p:nvPicPr>
            <p:cNvPr id="126" name="object 126"/>
            <p:cNvPicPr/>
            <p:nvPr/>
          </p:nvPicPr>
          <p:blipFill>
            <a:blip r:embed="rId72"/>
            <a:stretch>
              <a:fillRect/>
            </a:stretch>
          </p:blipFill>
          <p:spPr>
            <a:xfrm>
              <a:off x="3416784" y="2264400"/>
              <a:ext cx="216749" cy="210026"/>
            </a:xfrm>
            <a:prstGeom prst="rect">
              <a:avLst/>
            </a:prstGeom>
          </p:spPr>
        </p:pic>
        <p:sp>
          <p:nvSpPr>
            <p:cNvPr id="127" name="object 127"/>
            <p:cNvSpPr/>
            <p:nvPr/>
          </p:nvSpPr>
          <p:spPr>
            <a:xfrm>
              <a:off x="3655045" y="2259026"/>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FF0000"/>
            </a:solidFill>
          </p:spPr>
          <p:txBody>
            <a:bodyPr wrap="square" lIns="0" tIns="0" rIns="0" bIns="0" rtlCol="0"/>
            <a:lstStyle/>
            <a:p>
              <a:endParaRPr/>
            </a:p>
          </p:txBody>
        </p:sp>
        <p:pic>
          <p:nvPicPr>
            <p:cNvPr id="128" name="object 128"/>
            <p:cNvPicPr/>
            <p:nvPr/>
          </p:nvPicPr>
          <p:blipFill>
            <a:blip r:embed="rId73"/>
            <a:stretch>
              <a:fillRect/>
            </a:stretch>
          </p:blipFill>
          <p:spPr>
            <a:xfrm>
              <a:off x="3710183" y="2314238"/>
              <a:ext cx="142706" cy="160188"/>
            </a:xfrm>
            <a:prstGeom prst="rect">
              <a:avLst/>
            </a:prstGeom>
          </p:spPr>
        </p:pic>
        <p:pic>
          <p:nvPicPr>
            <p:cNvPr id="129" name="object 129"/>
            <p:cNvPicPr/>
            <p:nvPr/>
          </p:nvPicPr>
          <p:blipFill>
            <a:blip r:embed="rId74"/>
            <a:stretch>
              <a:fillRect/>
            </a:stretch>
          </p:blipFill>
          <p:spPr>
            <a:xfrm>
              <a:off x="3883818" y="2314238"/>
              <a:ext cx="125225" cy="157498"/>
            </a:xfrm>
            <a:prstGeom prst="rect">
              <a:avLst/>
            </a:prstGeom>
          </p:spPr>
        </p:pic>
      </p:grpSp>
      <p:pic>
        <p:nvPicPr>
          <p:cNvPr id="130" name="object 130"/>
          <p:cNvPicPr/>
          <p:nvPr/>
        </p:nvPicPr>
        <p:blipFill>
          <a:blip r:embed="rId75"/>
          <a:stretch>
            <a:fillRect/>
          </a:stretch>
        </p:blipFill>
        <p:spPr>
          <a:xfrm>
            <a:off x="4426520" y="2264401"/>
            <a:ext cx="231541" cy="210026"/>
          </a:xfrm>
          <a:prstGeom prst="rect">
            <a:avLst/>
          </a:prstGeom>
        </p:spPr>
      </p:pic>
      <p:grpSp>
        <p:nvGrpSpPr>
          <p:cNvPr id="131" name="object 131"/>
          <p:cNvGrpSpPr/>
          <p:nvPr/>
        </p:nvGrpSpPr>
        <p:grpSpPr>
          <a:xfrm>
            <a:off x="4912462" y="2259022"/>
            <a:ext cx="392990" cy="215405"/>
            <a:chOff x="4760062" y="2259021"/>
            <a:chExt cx="392990" cy="215405"/>
          </a:xfrm>
        </p:grpSpPr>
        <p:pic>
          <p:nvPicPr>
            <p:cNvPr id="132" name="object 132"/>
            <p:cNvPicPr/>
            <p:nvPr/>
          </p:nvPicPr>
          <p:blipFill>
            <a:blip r:embed="rId76"/>
            <a:stretch>
              <a:fillRect/>
            </a:stretch>
          </p:blipFill>
          <p:spPr>
            <a:xfrm>
              <a:off x="4760062" y="2264400"/>
              <a:ext cx="73959" cy="208681"/>
            </a:xfrm>
            <a:prstGeom prst="rect">
              <a:avLst/>
            </a:prstGeom>
          </p:spPr>
        </p:pic>
        <p:pic>
          <p:nvPicPr>
            <p:cNvPr id="133" name="object 133"/>
            <p:cNvPicPr/>
            <p:nvPr/>
          </p:nvPicPr>
          <p:blipFill>
            <a:blip r:embed="rId77"/>
            <a:stretch>
              <a:fillRect/>
            </a:stretch>
          </p:blipFill>
          <p:spPr>
            <a:xfrm>
              <a:off x="4855620" y="2259021"/>
              <a:ext cx="125141" cy="212715"/>
            </a:xfrm>
            <a:prstGeom prst="rect">
              <a:avLst/>
            </a:prstGeom>
          </p:spPr>
        </p:pic>
        <p:pic>
          <p:nvPicPr>
            <p:cNvPr id="134" name="object 134"/>
            <p:cNvPicPr/>
            <p:nvPr/>
          </p:nvPicPr>
          <p:blipFill>
            <a:blip r:embed="rId78"/>
            <a:stretch>
              <a:fillRect/>
            </a:stretch>
          </p:blipFill>
          <p:spPr>
            <a:xfrm>
              <a:off x="5011691" y="2314239"/>
              <a:ext cx="141362" cy="160188"/>
            </a:xfrm>
            <a:prstGeom prst="rect">
              <a:avLst/>
            </a:prstGeom>
          </p:spPr>
        </p:pic>
      </p:grpSp>
      <p:grpSp>
        <p:nvGrpSpPr>
          <p:cNvPr id="135" name="object 135"/>
          <p:cNvGrpSpPr/>
          <p:nvPr/>
        </p:nvGrpSpPr>
        <p:grpSpPr>
          <a:xfrm>
            <a:off x="5577841" y="2259027"/>
            <a:ext cx="977936" cy="215399"/>
            <a:chOff x="5425441" y="2259027"/>
            <a:chExt cx="977936" cy="215399"/>
          </a:xfrm>
        </p:grpSpPr>
        <p:sp>
          <p:nvSpPr>
            <p:cNvPr id="136" name="object 136"/>
            <p:cNvSpPr/>
            <p:nvPr/>
          </p:nvSpPr>
          <p:spPr>
            <a:xfrm>
              <a:off x="5425441" y="2259105"/>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FF0000"/>
            </a:solidFill>
          </p:spPr>
          <p:txBody>
            <a:bodyPr wrap="square" lIns="0" tIns="0" rIns="0" bIns="0" rtlCol="0"/>
            <a:lstStyle/>
            <a:p>
              <a:endParaRPr/>
            </a:p>
          </p:txBody>
        </p:sp>
        <p:pic>
          <p:nvPicPr>
            <p:cNvPr id="137" name="object 137"/>
            <p:cNvPicPr/>
            <p:nvPr/>
          </p:nvPicPr>
          <p:blipFill>
            <a:blip r:embed="rId79"/>
            <a:stretch>
              <a:fillRect/>
            </a:stretch>
          </p:blipFill>
          <p:spPr>
            <a:xfrm>
              <a:off x="5481413" y="2314238"/>
              <a:ext cx="144051" cy="160188"/>
            </a:xfrm>
            <a:prstGeom prst="rect">
              <a:avLst/>
            </a:prstGeom>
          </p:spPr>
        </p:pic>
        <p:pic>
          <p:nvPicPr>
            <p:cNvPr id="138" name="object 138"/>
            <p:cNvPicPr/>
            <p:nvPr/>
          </p:nvPicPr>
          <p:blipFill>
            <a:blip r:embed="rId80"/>
            <a:stretch>
              <a:fillRect/>
            </a:stretch>
          </p:blipFill>
          <p:spPr>
            <a:xfrm>
              <a:off x="5646979" y="2264400"/>
              <a:ext cx="379542" cy="210026"/>
            </a:xfrm>
            <a:prstGeom prst="rect">
              <a:avLst/>
            </a:prstGeom>
          </p:spPr>
        </p:pic>
        <p:sp>
          <p:nvSpPr>
            <p:cNvPr id="139" name="object 139"/>
            <p:cNvSpPr/>
            <p:nvPr/>
          </p:nvSpPr>
          <p:spPr>
            <a:xfrm>
              <a:off x="6048039" y="2259027"/>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FF0000"/>
            </a:solidFill>
          </p:spPr>
          <p:txBody>
            <a:bodyPr wrap="square" lIns="0" tIns="0" rIns="0" bIns="0" rtlCol="0"/>
            <a:lstStyle/>
            <a:p>
              <a:endParaRPr/>
            </a:p>
          </p:txBody>
        </p:sp>
        <p:pic>
          <p:nvPicPr>
            <p:cNvPr id="140" name="object 140"/>
            <p:cNvPicPr/>
            <p:nvPr/>
          </p:nvPicPr>
          <p:blipFill>
            <a:blip r:embed="rId81"/>
            <a:stretch>
              <a:fillRect/>
            </a:stretch>
          </p:blipFill>
          <p:spPr>
            <a:xfrm>
              <a:off x="6104601" y="2314238"/>
              <a:ext cx="143967" cy="160188"/>
            </a:xfrm>
            <a:prstGeom prst="rect">
              <a:avLst/>
            </a:prstGeom>
          </p:spPr>
        </p:pic>
        <p:pic>
          <p:nvPicPr>
            <p:cNvPr id="141" name="object 141"/>
            <p:cNvPicPr/>
            <p:nvPr/>
          </p:nvPicPr>
          <p:blipFill>
            <a:blip r:embed="rId82"/>
            <a:stretch>
              <a:fillRect/>
            </a:stretch>
          </p:blipFill>
          <p:spPr>
            <a:xfrm>
              <a:off x="6278236" y="2314238"/>
              <a:ext cx="125141" cy="157498"/>
            </a:xfrm>
            <a:prstGeom prst="rect">
              <a:avLst/>
            </a:prstGeom>
          </p:spPr>
        </p:pic>
      </p:grpSp>
      <p:grpSp>
        <p:nvGrpSpPr>
          <p:cNvPr id="142" name="object 142"/>
          <p:cNvGrpSpPr/>
          <p:nvPr/>
        </p:nvGrpSpPr>
        <p:grpSpPr>
          <a:xfrm>
            <a:off x="6814214" y="2259022"/>
            <a:ext cx="792704" cy="215405"/>
            <a:chOff x="6661813" y="2259021"/>
            <a:chExt cx="792704" cy="215405"/>
          </a:xfrm>
        </p:grpSpPr>
        <p:pic>
          <p:nvPicPr>
            <p:cNvPr id="143" name="object 143"/>
            <p:cNvPicPr/>
            <p:nvPr/>
          </p:nvPicPr>
          <p:blipFill>
            <a:blip r:embed="rId83"/>
            <a:stretch>
              <a:fillRect/>
            </a:stretch>
          </p:blipFill>
          <p:spPr>
            <a:xfrm>
              <a:off x="6661813" y="2318272"/>
              <a:ext cx="211286" cy="153464"/>
            </a:xfrm>
            <a:prstGeom prst="rect">
              <a:avLst/>
            </a:prstGeom>
          </p:spPr>
        </p:pic>
        <p:pic>
          <p:nvPicPr>
            <p:cNvPr id="144" name="object 144"/>
            <p:cNvPicPr/>
            <p:nvPr/>
          </p:nvPicPr>
          <p:blipFill>
            <a:blip r:embed="rId84"/>
            <a:stretch>
              <a:fillRect/>
            </a:stretch>
          </p:blipFill>
          <p:spPr>
            <a:xfrm>
              <a:off x="6894613" y="2259021"/>
              <a:ext cx="125225" cy="212715"/>
            </a:xfrm>
            <a:prstGeom prst="rect">
              <a:avLst/>
            </a:prstGeom>
          </p:spPr>
        </p:pic>
        <p:pic>
          <p:nvPicPr>
            <p:cNvPr id="145" name="object 145"/>
            <p:cNvPicPr/>
            <p:nvPr/>
          </p:nvPicPr>
          <p:blipFill>
            <a:blip r:embed="rId85"/>
            <a:stretch>
              <a:fillRect/>
            </a:stretch>
          </p:blipFill>
          <p:spPr>
            <a:xfrm>
              <a:off x="7049424" y="2314239"/>
              <a:ext cx="141278" cy="160188"/>
            </a:xfrm>
            <a:prstGeom prst="rect">
              <a:avLst/>
            </a:prstGeom>
          </p:spPr>
        </p:pic>
        <p:pic>
          <p:nvPicPr>
            <p:cNvPr id="146" name="object 146"/>
            <p:cNvPicPr/>
            <p:nvPr/>
          </p:nvPicPr>
          <p:blipFill>
            <a:blip r:embed="rId86"/>
            <a:stretch>
              <a:fillRect/>
            </a:stretch>
          </p:blipFill>
          <p:spPr>
            <a:xfrm>
              <a:off x="7223059" y="2314238"/>
              <a:ext cx="231457" cy="160188"/>
            </a:xfrm>
            <a:prstGeom prst="rect">
              <a:avLst/>
            </a:prstGeom>
          </p:spPr>
        </p:pic>
      </p:grpSp>
      <p:grpSp>
        <p:nvGrpSpPr>
          <p:cNvPr id="147" name="object 147"/>
          <p:cNvGrpSpPr/>
          <p:nvPr/>
        </p:nvGrpSpPr>
        <p:grpSpPr>
          <a:xfrm>
            <a:off x="7862665" y="2259022"/>
            <a:ext cx="394334" cy="215405"/>
            <a:chOff x="7710264" y="2259021"/>
            <a:chExt cx="394334" cy="215405"/>
          </a:xfrm>
        </p:grpSpPr>
        <p:pic>
          <p:nvPicPr>
            <p:cNvPr id="148" name="object 148"/>
            <p:cNvPicPr/>
            <p:nvPr/>
          </p:nvPicPr>
          <p:blipFill>
            <a:blip r:embed="rId87"/>
            <a:stretch>
              <a:fillRect/>
            </a:stretch>
          </p:blipFill>
          <p:spPr>
            <a:xfrm>
              <a:off x="7710264" y="2264400"/>
              <a:ext cx="75387" cy="208681"/>
            </a:xfrm>
            <a:prstGeom prst="rect">
              <a:avLst/>
            </a:prstGeom>
          </p:spPr>
        </p:pic>
        <p:pic>
          <p:nvPicPr>
            <p:cNvPr id="149" name="object 149"/>
            <p:cNvPicPr/>
            <p:nvPr/>
          </p:nvPicPr>
          <p:blipFill>
            <a:blip r:embed="rId88"/>
            <a:stretch>
              <a:fillRect/>
            </a:stretch>
          </p:blipFill>
          <p:spPr>
            <a:xfrm>
              <a:off x="7807165" y="2259021"/>
              <a:ext cx="125141" cy="212715"/>
            </a:xfrm>
            <a:prstGeom prst="rect">
              <a:avLst/>
            </a:prstGeom>
          </p:spPr>
        </p:pic>
        <p:pic>
          <p:nvPicPr>
            <p:cNvPr id="150" name="object 150"/>
            <p:cNvPicPr/>
            <p:nvPr/>
          </p:nvPicPr>
          <p:blipFill>
            <a:blip r:embed="rId89"/>
            <a:stretch>
              <a:fillRect/>
            </a:stretch>
          </p:blipFill>
          <p:spPr>
            <a:xfrm>
              <a:off x="7963320" y="2314239"/>
              <a:ext cx="141278" cy="160188"/>
            </a:xfrm>
            <a:prstGeom prst="rect">
              <a:avLst/>
            </a:prstGeom>
          </p:spPr>
        </p:pic>
      </p:grpSp>
      <p:grpSp>
        <p:nvGrpSpPr>
          <p:cNvPr id="151" name="object 151"/>
          <p:cNvGrpSpPr/>
          <p:nvPr/>
        </p:nvGrpSpPr>
        <p:grpSpPr>
          <a:xfrm>
            <a:off x="975669" y="2614119"/>
            <a:ext cx="1200569" cy="215730"/>
            <a:chOff x="823268" y="2614119"/>
            <a:chExt cx="1200569" cy="215730"/>
          </a:xfrm>
        </p:grpSpPr>
        <p:pic>
          <p:nvPicPr>
            <p:cNvPr id="152" name="object 152"/>
            <p:cNvPicPr/>
            <p:nvPr/>
          </p:nvPicPr>
          <p:blipFill>
            <a:blip r:embed="rId90"/>
            <a:stretch>
              <a:fillRect/>
            </a:stretch>
          </p:blipFill>
          <p:spPr>
            <a:xfrm>
              <a:off x="823268" y="2669661"/>
              <a:ext cx="289363" cy="160188"/>
            </a:xfrm>
            <a:prstGeom prst="rect">
              <a:avLst/>
            </a:prstGeom>
          </p:spPr>
        </p:pic>
        <p:sp>
          <p:nvSpPr>
            <p:cNvPr id="153" name="object 153"/>
            <p:cNvSpPr/>
            <p:nvPr/>
          </p:nvSpPr>
          <p:spPr>
            <a:xfrm>
              <a:off x="1142552" y="2614119"/>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43" y="0"/>
                  </a:moveTo>
                  <a:lnTo>
                    <a:pt x="74676" y="0"/>
                  </a:lnTo>
                  <a:lnTo>
                    <a:pt x="74676" y="240792"/>
                  </a:lnTo>
                  <a:lnTo>
                    <a:pt x="105143" y="240792"/>
                  </a:lnTo>
                  <a:lnTo>
                    <a:pt x="105143" y="0"/>
                  </a:lnTo>
                  <a:close/>
                </a:path>
              </a:pathLst>
            </a:custGeom>
            <a:solidFill>
              <a:srgbClr val="FF0000"/>
            </a:solidFill>
          </p:spPr>
          <p:txBody>
            <a:bodyPr wrap="square" lIns="0" tIns="0" rIns="0" bIns="0" rtlCol="0"/>
            <a:lstStyle/>
            <a:p>
              <a:endParaRPr/>
            </a:p>
          </p:txBody>
        </p:sp>
        <p:pic>
          <p:nvPicPr>
            <p:cNvPr id="154" name="object 154"/>
            <p:cNvPicPr/>
            <p:nvPr/>
          </p:nvPicPr>
          <p:blipFill>
            <a:blip r:embed="rId91"/>
            <a:stretch>
              <a:fillRect/>
            </a:stretch>
          </p:blipFill>
          <p:spPr>
            <a:xfrm>
              <a:off x="1264751" y="2669661"/>
              <a:ext cx="141278" cy="160188"/>
            </a:xfrm>
            <a:prstGeom prst="rect">
              <a:avLst/>
            </a:prstGeom>
          </p:spPr>
        </p:pic>
        <p:pic>
          <p:nvPicPr>
            <p:cNvPr id="155" name="object 155"/>
            <p:cNvPicPr/>
            <p:nvPr/>
          </p:nvPicPr>
          <p:blipFill>
            <a:blip r:embed="rId92"/>
            <a:stretch>
              <a:fillRect/>
            </a:stretch>
          </p:blipFill>
          <p:spPr>
            <a:xfrm>
              <a:off x="1430234" y="2619823"/>
              <a:ext cx="216749" cy="210026"/>
            </a:xfrm>
            <a:prstGeom prst="rect">
              <a:avLst/>
            </a:prstGeom>
          </p:spPr>
        </p:pic>
        <p:sp>
          <p:nvSpPr>
            <p:cNvPr id="156" name="object 156"/>
            <p:cNvSpPr/>
            <p:nvPr/>
          </p:nvSpPr>
          <p:spPr>
            <a:xfrm>
              <a:off x="1668499" y="2614455"/>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157" name="object 157"/>
            <p:cNvPicPr/>
            <p:nvPr/>
          </p:nvPicPr>
          <p:blipFill>
            <a:blip r:embed="rId93"/>
            <a:stretch>
              <a:fillRect/>
            </a:stretch>
          </p:blipFill>
          <p:spPr>
            <a:xfrm>
              <a:off x="1724977" y="2669661"/>
              <a:ext cx="142706" cy="160188"/>
            </a:xfrm>
            <a:prstGeom prst="rect">
              <a:avLst/>
            </a:prstGeom>
          </p:spPr>
        </p:pic>
        <p:pic>
          <p:nvPicPr>
            <p:cNvPr id="158" name="object 158"/>
            <p:cNvPicPr/>
            <p:nvPr/>
          </p:nvPicPr>
          <p:blipFill>
            <a:blip r:embed="rId94"/>
            <a:stretch>
              <a:fillRect/>
            </a:stretch>
          </p:blipFill>
          <p:spPr>
            <a:xfrm>
              <a:off x="1898612" y="2669661"/>
              <a:ext cx="125225" cy="157498"/>
            </a:xfrm>
            <a:prstGeom prst="rect">
              <a:avLst/>
            </a:prstGeom>
          </p:spPr>
        </p:pic>
      </p:grpSp>
      <p:grpSp>
        <p:nvGrpSpPr>
          <p:cNvPr id="159" name="object 159"/>
          <p:cNvGrpSpPr/>
          <p:nvPr/>
        </p:nvGrpSpPr>
        <p:grpSpPr>
          <a:xfrm>
            <a:off x="2279864" y="2614108"/>
            <a:ext cx="903055" cy="215741"/>
            <a:chOff x="2127463" y="2614108"/>
            <a:chExt cx="903055" cy="215741"/>
          </a:xfrm>
        </p:grpSpPr>
        <p:pic>
          <p:nvPicPr>
            <p:cNvPr id="160" name="object 160"/>
            <p:cNvPicPr/>
            <p:nvPr/>
          </p:nvPicPr>
          <p:blipFill>
            <a:blip r:embed="rId95"/>
            <a:stretch>
              <a:fillRect/>
            </a:stretch>
          </p:blipFill>
          <p:spPr>
            <a:xfrm>
              <a:off x="2127463" y="2669661"/>
              <a:ext cx="296087" cy="160188"/>
            </a:xfrm>
            <a:prstGeom prst="rect">
              <a:avLst/>
            </a:prstGeom>
          </p:spPr>
        </p:pic>
        <p:pic>
          <p:nvPicPr>
            <p:cNvPr id="161" name="object 161"/>
            <p:cNvPicPr/>
            <p:nvPr/>
          </p:nvPicPr>
          <p:blipFill>
            <a:blip r:embed="rId96"/>
            <a:stretch>
              <a:fillRect/>
            </a:stretch>
          </p:blipFill>
          <p:spPr>
            <a:xfrm>
              <a:off x="2455825" y="2614444"/>
              <a:ext cx="125225" cy="212715"/>
            </a:xfrm>
            <a:prstGeom prst="rect">
              <a:avLst/>
            </a:prstGeom>
          </p:spPr>
        </p:pic>
        <p:sp>
          <p:nvSpPr>
            <p:cNvPr id="162" name="object 162"/>
            <p:cNvSpPr/>
            <p:nvPr/>
          </p:nvSpPr>
          <p:spPr>
            <a:xfrm>
              <a:off x="2620047" y="2614455"/>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163" name="object 163"/>
            <p:cNvPicPr/>
            <p:nvPr/>
          </p:nvPicPr>
          <p:blipFill>
            <a:blip r:embed="rId97"/>
            <a:stretch>
              <a:fillRect/>
            </a:stretch>
          </p:blipFill>
          <p:spPr>
            <a:xfrm>
              <a:off x="2676609" y="2669661"/>
              <a:ext cx="133210" cy="160188"/>
            </a:xfrm>
            <a:prstGeom prst="rect">
              <a:avLst/>
            </a:prstGeom>
          </p:spPr>
        </p:pic>
        <p:sp>
          <p:nvSpPr>
            <p:cNvPr id="164" name="object 164"/>
            <p:cNvSpPr/>
            <p:nvPr/>
          </p:nvSpPr>
          <p:spPr>
            <a:xfrm>
              <a:off x="2831502" y="2614108"/>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FF0000"/>
            </a:solidFill>
          </p:spPr>
          <p:txBody>
            <a:bodyPr wrap="square" lIns="0" tIns="0" rIns="0" bIns="0" rtlCol="0"/>
            <a:lstStyle/>
            <a:p>
              <a:endParaRPr/>
            </a:p>
          </p:txBody>
        </p:sp>
        <p:pic>
          <p:nvPicPr>
            <p:cNvPr id="165" name="object 165"/>
            <p:cNvPicPr/>
            <p:nvPr/>
          </p:nvPicPr>
          <p:blipFill>
            <a:blip r:embed="rId85"/>
            <a:stretch>
              <a:fillRect/>
            </a:stretch>
          </p:blipFill>
          <p:spPr>
            <a:xfrm>
              <a:off x="2889240" y="2669661"/>
              <a:ext cx="141278" cy="160188"/>
            </a:xfrm>
            <a:prstGeom prst="rect">
              <a:avLst/>
            </a:prstGeom>
          </p:spPr>
        </p:pic>
      </p:grpSp>
      <p:grpSp>
        <p:nvGrpSpPr>
          <p:cNvPr id="166" name="object 166"/>
          <p:cNvGrpSpPr/>
          <p:nvPr/>
        </p:nvGrpSpPr>
        <p:grpSpPr>
          <a:xfrm>
            <a:off x="3295954" y="2614456"/>
            <a:ext cx="181708" cy="215394"/>
            <a:chOff x="3143552" y="2614455"/>
            <a:chExt cx="181708" cy="215394"/>
          </a:xfrm>
        </p:grpSpPr>
        <p:sp>
          <p:nvSpPr>
            <p:cNvPr id="167" name="object 167"/>
            <p:cNvSpPr/>
            <p:nvPr/>
          </p:nvSpPr>
          <p:spPr>
            <a:xfrm>
              <a:off x="3143552" y="2614455"/>
              <a:ext cx="25773" cy="212912"/>
            </a:xfrm>
            <a:custGeom>
              <a:avLst/>
              <a:gdLst/>
              <a:ahLst/>
              <a:cxnLst/>
              <a:rect l="l" t="t" r="r" b="b"/>
              <a:pathLst>
                <a:path w="29209" h="241300">
                  <a:moveTo>
                    <a:pt x="29057" y="67144"/>
                  </a:moveTo>
                  <a:lnTo>
                    <a:pt x="0" y="67144"/>
                  </a:lnTo>
                  <a:lnTo>
                    <a:pt x="0" y="241071"/>
                  </a:lnTo>
                  <a:lnTo>
                    <a:pt x="29057" y="241071"/>
                  </a:lnTo>
                  <a:lnTo>
                    <a:pt x="29057" y="67144"/>
                  </a:lnTo>
                  <a:close/>
                </a:path>
                <a:path w="29209" h="241300">
                  <a:moveTo>
                    <a:pt x="29057" y="0"/>
                  </a:moveTo>
                  <a:lnTo>
                    <a:pt x="0" y="0"/>
                  </a:lnTo>
                  <a:lnTo>
                    <a:pt x="0" y="33528"/>
                  </a:lnTo>
                  <a:lnTo>
                    <a:pt x="29057" y="33528"/>
                  </a:lnTo>
                  <a:lnTo>
                    <a:pt x="29057" y="0"/>
                  </a:lnTo>
                  <a:close/>
                </a:path>
              </a:pathLst>
            </a:custGeom>
            <a:solidFill>
              <a:srgbClr val="FF0000"/>
            </a:solidFill>
          </p:spPr>
          <p:txBody>
            <a:bodyPr wrap="square" lIns="0" tIns="0" rIns="0" bIns="0" rtlCol="0"/>
            <a:lstStyle/>
            <a:p>
              <a:endParaRPr/>
            </a:p>
          </p:txBody>
        </p:sp>
        <p:pic>
          <p:nvPicPr>
            <p:cNvPr id="168" name="object 168"/>
            <p:cNvPicPr/>
            <p:nvPr/>
          </p:nvPicPr>
          <p:blipFill>
            <a:blip r:embed="rId98"/>
            <a:stretch>
              <a:fillRect/>
            </a:stretch>
          </p:blipFill>
          <p:spPr>
            <a:xfrm>
              <a:off x="3198774" y="2669661"/>
              <a:ext cx="126486" cy="160188"/>
            </a:xfrm>
            <a:prstGeom prst="rect">
              <a:avLst/>
            </a:prstGeom>
          </p:spPr>
        </p:pic>
      </p:grpSp>
      <p:grpSp>
        <p:nvGrpSpPr>
          <p:cNvPr id="169" name="object 169"/>
          <p:cNvGrpSpPr/>
          <p:nvPr/>
        </p:nvGrpSpPr>
        <p:grpSpPr>
          <a:xfrm>
            <a:off x="3589356" y="2614445"/>
            <a:ext cx="1020212" cy="270621"/>
            <a:chOff x="3436955" y="2614444"/>
            <a:chExt cx="1020212" cy="270621"/>
          </a:xfrm>
        </p:grpSpPr>
        <p:pic>
          <p:nvPicPr>
            <p:cNvPr id="170" name="object 170"/>
            <p:cNvPicPr/>
            <p:nvPr/>
          </p:nvPicPr>
          <p:blipFill>
            <a:blip r:embed="rId99"/>
            <a:stretch>
              <a:fillRect/>
            </a:stretch>
          </p:blipFill>
          <p:spPr>
            <a:xfrm>
              <a:off x="3610591" y="2669661"/>
              <a:ext cx="207336" cy="157498"/>
            </a:xfrm>
            <a:prstGeom prst="rect">
              <a:avLst/>
            </a:prstGeom>
          </p:spPr>
        </p:pic>
        <p:pic>
          <p:nvPicPr>
            <p:cNvPr id="171" name="object 171"/>
            <p:cNvPicPr/>
            <p:nvPr/>
          </p:nvPicPr>
          <p:blipFill>
            <a:blip r:embed="rId100"/>
            <a:stretch>
              <a:fillRect/>
            </a:stretch>
          </p:blipFill>
          <p:spPr>
            <a:xfrm>
              <a:off x="3436955" y="2669661"/>
              <a:ext cx="141362" cy="160188"/>
            </a:xfrm>
            <a:prstGeom prst="rect">
              <a:avLst/>
            </a:prstGeom>
          </p:spPr>
        </p:pic>
        <p:pic>
          <p:nvPicPr>
            <p:cNvPr id="172" name="object 172"/>
            <p:cNvPicPr/>
            <p:nvPr/>
          </p:nvPicPr>
          <p:blipFill>
            <a:blip r:embed="rId101"/>
            <a:stretch>
              <a:fillRect/>
            </a:stretch>
          </p:blipFill>
          <p:spPr>
            <a:xfrm>
              <a:off x="3856924" y="2669661"/>
              <a:ext cx="133210" cy="215404"/>
            </a:xfrm>
            <a:prstGeom prst="rect">
              <a:avLst/>
            </a:prstGeom>
          </p:spPr>
        </p:pic>
        <p:pic>
          <p:nvPicPr>
            <p:cNvPr id="173" name="object 173"/>
            <p:cNvPicPr/>
            <p:nvPr/>
          </p:nvPicPr>
          <p:blipFill>
            <a:blip r:embed="rId102"/>
            <a:stretch>
              <a:fillRect/>
            </a:stretch>
          </p:blipFill>
          <p:spPr>
            <a:xfrm>
              <a:off x="4007699" y="2619822"/>
              <a:ext cx="73959" cy="208681"/>
            </a:xfrm>
            <a:prstGeom prst="rect">
              <a:avLst/>
            </a:prstGeom>
          </p:spPr>
        </p:pic>
        <p:sp>
          <p:nvSpPr>
            <p:cNvPr id="174" name="object 174"/>
            <p:cNvSpPr/>
            <p:nvPr/>
          </p:nvSpPr>
          <p:spPr>
            <a:xfrm>
              <a:off x="4104591" y="2614455"/>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175" name="object 175"/>
            <p:cNvPicPr/>
            <p:nvPr/>
          </p:nvPicPr>
          <p:blipFill>
            <a:blip r:embed="rId103"/>
            <a:stretch>
              <a:fillRect/>
            </a:stretch>
          </p:blipFill>
          <p:spPr>
            <a:xfrm>
              <a:off x="4161079" y="2669661"/>
              <a:ext cx="141362" cy="160188"/>
            </a:xfrm>
            <a:prstGeom prst="rect">
              <a:avLst/>
            </a:prstGeom>
          </p:spPr>
        </p:pic>
        <p:pic>
          <p:nvPicPr>
            <p:cNvPr id="176" name="object 176"/>
            <p:cNvPicPr/>
            <p:nvPr/>
          </p:nvPicPr>
          <p:blipFill>
            <a:blip r:embed="rId104"/>
            <a:stretch>
              <a:fillRect/>
            </a:stretch>
          </p:blipFill>
          <p:spPr>
            <a:xfrm>
              <a:off x="4323957" y="2614444"/>
              <a:ext cx="133210" cy="215404"/>
            </a:xfrm>
            <a:prstGeom prst="rect">
              <a:avLst/>
            </a:prstGeom>
          </p:spPr>
        </p:pic>
      </p:grpSp>
      <p:sp>
        <p:nvSpPr>
          <p:cNvPr id="177" name="object 177"/>
          <p:cNvSpPr/>
          <p:nvPr/>
        </p:nvSpPr>
        <p:spPr>
          <a:xfrm>
            <a:off x="4658061" y="2795644"/>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nvGrpSpPr>
          <p:cNvPr id="178" name="object 178"/>
          <p:cNvGrpSpPr/>
          <p:nvPr/>
        </p:nvGrpSpPr>
        <p:grpSpPr>
          <a:xfrm>
            <a:off x="985081" y="3252507"/>
            <a:ext cx="936755" cy="215489"/>
            <a:chOff x="832681" y="3252506"/>
            <a:chExt cx="936755" cy="215489"/>
          </a:xfrm>
        </p:grpSpPr>
        <p:pic>
          <p:nvPicPr>
            <p:cNvPr id="179" name="object 179"/>
            <p:cNvPicPr/>
            <p:nvPr/>
          </p:nvPicPr>
          <p:blipFill>
            <a:blip r:embed="rId105"/>
            <a:stretch>
              <a:fillRect/>
            </a:stretch>
          </p:blipFill>
          <p:spPr>
            <a:xfrm>
              <a:off x="832681" y="3252591"/>
              <a:ext cx="344581" cy="215404"/>
            </a:xfrm>
            <a:prstGeom prst="rect">
              <a:avLst/>
            </a:prstGeom>
          </p:spPr>
        </p:pic>
        <p:pic>
          <p:nvPicPr>
            <p:cNvPr id="180" name="object 180"/>
            <p:cNvPicPr/>
            <p:nvPr/>
          </p:nvPicPr>
          <p:blipFill>
            <a:blip r:embed="rId106"/>
            <a:stretch>
              <a:fillRect/>
            </a:stretch>
          </p:blipFill>
          <p:spPr>
            <a:xfrm>
              <a:off x="1196088" y="3307808"/>
              <a:ext cx="142623" cy="160188"/>
            </a:xfrm>
            <a:prstGeom prst="rect">
              <a:avLst/>
            </a:prstGeom>
          </p:spPr>
        </p:pic>
        <p:sp>
          <p:nvSpPr>
            <p:cNvPr id="181" name="object 181"/>
            <p:cNvSpPr/>
            <p:nvPr/>
          </p:nvSpPr>
          <p:spPr>
            <a:xfrm>
              <a:off x="1375096" y="3252506"/>
              <a:ext cx="40341" cy="212912"/>
            </a:xfrm>
            <a:custGeom>
              <a:avLst/>
              <a:gdLst/>
              <a:ahLst/>
              <a:cxnLst/>
              <a:rect l="l" t="t" r="r" b="b"/>
              <a:pathLst>
                <a:path w="45719" h="241300">
                  <a:moveTo>
                    <a:pt x="45720" y="67157"/>
                  </a:moveTo>
                  <a:lnTo>
                    <a:pt x="0" y="67157"/>
                  </a:lnTo>
                  <a:lnTo>
                    <a:pt x="0" y="241084"/>
                  </a:lnTo>
                  <a:lnTo>
                    <a:pt x="45720" y="241084"/>
                  </a:lnTo>
                  <a:lnTo>
                    <a:pt x="45720" y="67157"/>
                  </a:lnTo>
                  <a:close/>
                </a:path>
                <a:path w="45719" h="241300">
                  <a:moveTo>
                    <a:pt x="45720" y="0"/>
                  </a:moveTo>
                  <a:lnTo>
                    <a:pt x="0" y="0"/>
                  </a:lnTo>
                  <a:lnTo>
                    <a:pt x="0" y="42773"/>
                  </a:lnTo>
                  <a:lnTo>
                    <a:pt x="45720" y="42773"/>
                  </a:lnTo>
                  <a:lnTo>
                    <a:pt x="45720" y="0"/>
                  </a:lnTo>
                  <a:close/>
                </a:path>
              </a:pathLst>
            </a:custGeom>
            <a:solidFill>
              <a:srgbClr val="0000FF"/>
            </a:solidFill>
          </p:spPr>
          <p:txBody>
            <a:bodyPr wrap="square" lIns="0" tIns="0" rIns="0" bIns="0" rtlCol="0"/>
            <a:lstStyle/>
            <a:p>
              <a:endParaRPr/>
            </a:p>
          </p:txBody>
        </p:sp>
        <p:pic>
          <p:nvPicPr>
            <p:cNvPr id="182" name="object 182"/>
            <p:cNvPicPr/>
            <p:nvPr/>
          </p:nvPicPr>
          <p:blipFill>
            <a:blip r:embed="rId107"/>
            <a:stretch>
              <a:fillRect/>
            </a:stretch>
          </p:blipFill>
          <p:spPr>
            <a:xfrm>
              <a:off x="1447799" y="3252591"/>
              <a:ext cx="149346" cy="215404"/>
            </a:xfrm>
            <a:prstGeom prst="rect">
              <a:avLst/>
            </a:prstGeom>
          </p:spPr>
        </p:pic>
        <p:pic>
          <p:nvPicPr>
            <p:cNvPr id="183" name="object 183"/>
            <p:cNvPicPr/>
            <p:nvPr/>
          </p:nvPicPr>
          <p:blipFill>
            <a:blip r:embed="rId108"/>
            <a:stretch>
              <a:fillRect/>
            </a:stretch>
          </p:blipFill>
          <p:spPr>
            <a:xfrm>
              <a:off x="1625385" y="3307808"/>
              <a:ext cx="144051" cy="160188"/>
            </a:xfrm>
            <a:prstGeom prst="rect">
              <a:avLst/>
            </a:prstGeom>
          </p:spPr>
        </p:pic>
      </p:grpSp>
      <p:grpSp>
        <p:nvGrpSpPr>
          <p:cNvPr id="184" name="object 184"/>
          <p:cNvGrpSpPr/>
          <p:nvPr/>
        </p:nvGrpSpPr>
        <p:grpSpPr>
          <a:xfrm>
            <a:off x="1954110" y="3252598"/>
            <a:ext cx="567550" cy="215399"/>
            <a:chOff x="1801709" y="3252596"/>
            <a:chExt cx="567550" cy="215399"/>
          </a:xfrm>
        </p:grpSpPr>
        <p:pic>
          <p:nvPicPr>
            <p:cNvPr id="185" name="object 185"/>
            <p:cNvPicPr/>
            <p:nvPr/>
          </p:nvPicPr>
          <p:blipFill>
            <a:blip r:embed="rId109"/>
            <a:stretch>
              <a:fillRect/>
            </a:stretch>
          </p:blipFill>
          <p:spPr>
            <a:xfrm>
              <a:off x="1965932" y="3256625"/>
              <a:ext cx="91524" cy="211370"/>
            </a:xfrm>
            <a:prstGeom prst="rect">
              <a:avLst/>
            </a:prstGeom>
          </p:spPr>
        </p:pic>
        <p:pic>
          <p:nvPicPr>
            <p:cNvPr id="186" name="object 186"/>
            <p:cNvPicPr/>
            <p:nvPr/>
          </p:nvPicPr>
          <p:blipFill>
            <a:blip r:embed="rId110"/>
            <a:stretch>
              <a:fillRect/>
            </a:stretch>
          </p:blipFill>
          <p:spPr>
            <a:xfrm>
              <a:off x="1801709" y="3307808"/>
              <a:ext cx="140017" cy="157498"/>
            </a:xfrm>
            <a:prstGeom prst="rect">
              <a:avLst/>
            </a:prstGeom>
          </p:spPr>
        </p:pic>
        <p:sp>
          <p:nvSpPr>
            <p:cNvPr id="187" name="object 187"/>
            <p:cNvSpPr/>
            <p:nvPr/>
          </p:nvSpPr>
          <p:spPr>
            <a:xfrm>
              <a:off x="2081660" y="3252596"/>
              <a:ext cx="42022" cy="212912"/>
            </a:xfrm>
            <a:custGeom>
              <a:avLst/>
              <a:gdLst/>
              <a:ahLst/>
              <a:cxnLst/>
              <a:rect l="l" t="t" r="r" b="b"/>
              <a:pathLst>
                <a:path w="47625" h="241300">
                  <a:moveTo>
                    <a:pt x="47244" y="67056"/>
                  </a:moveTo>
                  <a:lnTo>
                    <a:pt x="0" y="67056"/>
                  </a:lnTo>
                  <a:lnTo>
                    <a:pt x="0" y="240982"/>
                  </a:lnTo>
                  <a:lnTo>
                    <a:pt x="47244" y="240982"/>
                  </a:lnTo>
                  <a:lnTo>
                    <a:pt x="47244" y="67056"/>
                  </a:lnTo>
                  <a:close/>
                </a:path>
                <a:path w="47625" h="241300">
                  <a:moveTo>
                    <a:pt x="47244" y="0"/>
                  </a:moveTo>
                  <a:lnTo>
                    <a:pt x="0" y="0"/>
                  </a:lnTo>
                  <a:lnTo>
                    <a:pt x="0" y="42672"/>
                  </a:lnTo>
                  <a:lnTo>
                    <a:pt x="47244" y="42672"/>
                  </a:lnTo>
                  <a:lnTo>
                    <a:pt x="47244" y="0"/>
                  </a:lnTo>
                  <a:close/>
                </a:path>
              </a:pathLst>
            </a:custGeom>
            <a:solidFill>
              <a:srgbClr val="0000FF"/>
            </a:solidFill>
          </p:spPr>
          <p:txBody>
            <a:bodyPr wrap="square" lIns="0" tIns="0" rIns="0" bIns="0" rtlCol="0"/>
            <a:lstStyle/>
            <a:p>
              <a:endParaRPr/>
            </a:p>
          </p:txBody>
        </p:sp>
        <p:pic>
          <p:nvPicPr>
            <p:cNvPr id="188" name="object 188"/>
            <p:cNvPicPr/>
            <p:nvPr/>
          </p:nvPicPr>
          <p:blipFill>
            <a:blip r:embed="rId111"/>
            <a:stretch>
              <a:fillRect/>
            </a:stretch>
          </p:blipFill>
          <p:spPr>
            <a:xfrm>
              <a:off x="2153014" y="3307808"/>
              <a:ext cx="145396" cy="160188"/>
            </a:xfrm>
            <a:prstGeom prst="rect">
              <a:avLst/>
            </a:prstGeom>
          </p:spPr>
        </p:pic>
        <p:sp>
          <p:nvSpPr>
            <p:cNvPr id="189" name="object 189"/>
            <p:cNvSpPr/>
            <p:nvPr/>
          </p:nvSpPr>
          <p:spPr>
            <a:xfrm>
              <a:off x="2327237" y="3252844"/>
              <a:ext cx="42022" cy="212912"/>
            </a:xfrm>
            <a:custGeom>
              <a:avLst/>
              <a:gdLst/>
              <a:ahLst/>
              <a:cxnLst/>
              <a:rect l="l" t="t" r="r" b="b"/>
              <a:pathLst>
                <a:path w="47625" h="241300">
                  <a:moveTo>
                    <a:pt x="47243" y="240791"/>
                  </a:moveTo>
                  <a:lnTo>
                    <a:pt x="0" y="240791"/>
                  </a:lnTo>
                  <a:lnTo>
                    <a:pt x="0" y="0"/>
                  </a:lnTo>
                  <a:lnTo>
                    <a:pt x="47243" y="0"/>
                  </a:lnTo>
                  <a:lnTo>
                    <a:pt x="47243" y="240791"/>
                  </a:lnTo>
                  <a:close/>
                </a:path>
              </a:pathLst>
            </a:custGeom>
            <a:solidFill>
              <a:srgbClr val="0000FF"/>
            </a:solidFill>
          </p:spPr>
          <p:txBody>
            <a:bodyPr wrap="square" lIns="0" tIns="0" rIns="0" bIns="0" rtlCol="0"/>
            <a:lstStyle/>
            <a:p>
              <a:endParaRPr/>
            </a:p>
          </p:txBody>
        </p:sp>
      </p:grpSp>
      <p:grpSp>
        <p:nvGrpSpPr>
          <p:cNvPr id="190" name="object 190"/>
          <p:cNvGrpSpPr/>
          <p:nvPr/>
        </p:nvGrpSpPr>
        <p:grpSpPr>
          <a:xfrm>
            <a:off x="2629741" y="3252843"/>
            <a:ext cx="396184" cy="215153"/>
            <a:chOff x="2477340" y="3252844"/>
            <a:chExt cx="396184" cy="215153"/>
          </a:xfrm>
        </p:grpSpPr>
        <p:pic>
          <p:nvPicPr>
            <p:cNvPr id="191" name="object 191"/>
            <p:cNvPicPr/>
            <p:nvPr/>
          </p:nvPicPr>
          <p:blipFill>
            <a:blip r:embed="rId112"/>
            <a:stretch>
              <a:fillRect/>
            </a:stretch>
          </p:blipFill>
          <p:spPr>
            <a:xfrm>
              <a:off x="2477340" y="3307809"/>
              <a:ext cx="144051" cy="160188"/>
            </a:xfrm>
            <a:prstGeom prst="rect">
              <a:avLst/>
            </a:prstGeom>
          </p:spPr>
        </p:pic>
        <p:pic>
          <p:nvPicPr>
            <p:cNvPr id="192" name="object 192"/>
            <p:cNvPicPr/>
            <p:nvPr/>
          </p:nvPicPr>
          <p:blipFill>
            <a:blip r:embed="rId113"/>
            <a:stretch>
              <a:fillRect/>
            </a:stretch>
          </p:blipFill>
          <p:spPr>
            <a:xfrm>
              <a:off x="2641563" y="3307809"/>
              <a:ext cx="158843" cy="160188"/>
            </a:xfrm>
            <a:prstGeom prst="rect">
              <a:avLst/>
            </a:prstGeom>
          </p:spPr>
        </p:pic>
        <p:sp>
          <p:nvSpPr>
            <p:cNvPr id="193" name="object 193"/>
            <p:cNvSpPr/>
            <p:nvPr/>
          </p:nvSpPr>
          <p:spPr>
            <a:xfrm>
              <a:off x="2831502" y="3252844"/>
              <a:ext cx="42022" cy="212912"/>
            </a:xfrm>
            <a:custGeom>
              <a:avLst/>
              <a:gdLst/>
              <a:ahLst/>
              <a:cxnLst/>
              <a:rect l="l" t="t" r="r" b="b"/>
              <a:pathLst>
                <a:path w="47625" h="241300">
                  <a:moveTo>
                    <a:pt x="47243" y="240791"/>
                  </a:moveTo>
                  <a:lnTo>
                    <a:pt x="0" y="240791"/>
                  </a:lnTo>
                  <a:lnTo>
                    <a:pt x="0" y="0"/>
                  </a:lnTo>
                  <a:lnTo>
                    <a:pt x="47243" y="0"/>
                  </a:lnTo>
                  <a:lnTo>
                    <a:pt x="47243" y="240791"/>
                  </a:lnTo>
                  <a:close/>
                </a:path>
              </a:pathLst>
            </a:custGeom>
            <a:solidFill>
              <a:srgbClr val="0000FF"/>
            </a:solidFill>
          </p:spPr>
          <p:txBody>
            <a:bodyPr wrap="square" lIns="0" tIns="0" rIns="0" bIns="0" rtlCol="0"/>
            <a:lstStyle/>
            <a:p>
              <a:endParaRPr/>
            </a:p>
          </p:txBody>
        </p:sp>
      </p:grpSp>
      <p:grpSp>
        <p:nvGrpSpPr>
          <p:cNvPr id="194" name="object 194"/>
          <p:cNvGrpSpPr/>
          <p:nvPr/>
        </p:nvGrpSpPr>
        <p:grpSpPr>
          <a:xfrm>
            <a:off x="3065930" y="3252598"/>
            <a:ext cx="911120" cy="215399"/>
            <a:chOff x="2913530" y="3252597"/>
            <a:chExt cx="911120" cy="215399"/>
          </a:xfrm>
        </p:grpSpPr>
        <p:sp>
          <p:nvSpPr>
            <p:cNvPr id="195" name="object 195"/>
            <p:cNvSpPr/>
            <p:nvPr/>
          </p:nvSpPr>
          <p:spPr>
            <a:xfrm>
              <a:off x="2913530" y="3252843"/>
              <a:ext cx="42022" cy="212912"/>
            </a:xfrm>
            <a:custGeom>
              <a:avLst/>
              <a:gdLst/>
              <a:ahLst/>
              <a:cxnLst/>
              <a:rect l="l" t="t" r="r" b="b"/>
              <a:pathLst>
                <a:path w="47625" h="241300">
                  <a:moveTo>
                    <a:pt x="47244" y="240791"/>
                  </a:moveTo>
                  <a:lnTo>
                    <a:pt x="0" y="240791"/>
                  </a:lnTo>
                  <a:lnTo>
                    <a:pt x="0" y="0"/>
                  </a:lnTo>
                  <a:lnTo>
                    <a:pt x="47244" y="0"/>
                  </a:lnTo>
                  <a:lnTo>
                    <a:pt x="47244" y="240791"/>
                  </a:lnTo>
                  <a:close/>
                </a:path>
              </a:pathLst>
            </a:custGeom>
            <a:solidFill>
              <a:srgbClr val="0000FF"/>
            </a:solidFill>
          </p:spPr>
          <p:txBody>
            <a:bodyPr wrap="square" lIns="0" tIns="0" rIns="0" bIns="0" rtlCol="0"/>
            <a:lstStyle/>
            <a:p>
              <a:endParaRPr/>
            </a:p>
          </p:txBody>
        </p:sp>
        <p:pic>
          <p:nvPicPr>
            <p:cNvPr id="196" name="object 196"/>
            <p:cNvPicPr/>
            <p:nvPr/>
          </p:nvPicPr>
          <p:blipFill>
            <a:blip r:embed="rId114"/>
            <a:stretch>
              <a:fillRect/>
            </a:stretch>
          </p:blipFill>
          <p:spPr>
            <a:xfrm>
              <a:off x="2984799" y="3307808"/>
              <a:ext cx="142623" cy="160188"/>
            </a:xfrm>
            <a:prstGeom prst="rect">
              <a:avLst/>
            </a:prstGeom>
          </p:spPr>
        </p:pic>
        <p:pic>
          <p:nvPicPr>
            <p:cNvPr id="197" name="object 197"/>
            <p:cNvPicPr/>
            <p:nvPr/>
          </p:nvPicPr>
          <p:blipFill>
            <a:blip r:embed="rId115"/>
            <a:stretch>
              <a:fillRect/>
            </a:stretch>
          </p:blipFill>
          <p:spPr>
            <a:xfrm>
              <a:off x="3151710" y="3256625"/>
              <a:ext cx="247594" cy="211370"/>
            </a:xfrm>
            <a:prstGeom prst="rect">
              <a:avLst/>
            </a:prstGeom>
          </p:spPr>
        </p:pic>
        <p:sp>
          <p:nvSpPr>
            <p:cNvPr id="198" name="object 198"/>
            <p:cNvSpPr/>
            <p:nvPr/>
          </p:nvSpPr>
          <p:spPr>
            <a:xfrm>
              <a:off x="3423509" y="3252597"/>
              <a:ext cx="42022" cy="212912"/>
            </a:xfrm>
            <a:custGeom>
              <a:avLst/>
              <a:gdLst/>
              <a:ahLst/>
              <a:cxnLst/>
              <a:rect l="l" t="t" r="r" b="b"/>
              <a:pathLst>
                <a:path w="47625" h="241300">
                  <a:moveTo>
                    <a:pt x="47244" y="67056"/>
                  </a:moveTo>
                  <a:lnTo>
                    <a:pt x="0" y="67056"/>
                  </a:lnTo>
                  <a:lnTo>
                    <a:pt x="0" y="240982"/>
                  </a:lnTo>
                  <a:lnTo>
                    <a:pt x="47244" y="240982"/>
                  </a:lnTo>
                  <a:lnTo>
                    <a:pt x="47244" y="67056"/>
                  </a:lnTo>
                  <a:close/>
                </a:path>
                <a:path w="47625" h="241300">
                  <a:moveTo>
                    <a:pt x="47244" y="0"/>
                  </a:moveTo>
                  <a:lnTo>
                    <a:pt x="0" y="0"/>
                  </a:lnTo>
                  <a:lnTo>
                    <a:pt x="0" y="42672"/>
                  </a:lnTo>
                  <a:lnTo>
                    <a:pt x="47244" y="42672"/>
                  </a:lnTo>
                  <a:lnTo>
                    <a:pt x="47244" y="0"/>
                  </a:lnTo>
                  <a:close/>
                </a:path>
              </a:pathLst>
            </a:custGeom>
            <a:solidFill>
              <a:srgbClr val="0000FF"/>
            </a:solidFill>
          </p:spPr>
          <p:txBody>
            <a:bodyPr wrap="square" lIns="0" tIns="0" rIns="0" bIns="0" rtlCol="0"/>
            <a:lstStyle/>
            <a:p>
              <a:endParaRPr/>
            </a:p>
          </p:txBody>
        </p:sp>
        <p:pic>
          <p:nvPicPr>
            <p:cNvPr id="199" name="object 199"/>
            <p:cNvPicPr/>
            <p:nvPr/>
          </p:nvPicPr>
          <p:blipFill>
            <a:blip r:embed="rId116"/>
            <a:stretch>
              <a:fillRect/>
            </a:stretch>
          </p:blipFill>
          <p:spPr>
            <a:xfrm>
              <a:off x="3496208" y="3307808"/>
              <a:ext cx="158843" cy="160188"/>
            </a:xfrm>
            <a:prstGeom prst="rect">
              <a:avLst/>
            </a:prstGeom>
          </p:spPr>
        </p:pic>
        <p:pic>
          <p:nvPicPr>
            <p:cNvPr id="200" name="object 200"/>
            <p:cNvPicPr/>
            <p:nvPr/>
          </p:nvPicPr>
          <p:blipFill>
            <a:blip r:embed="rId117"/>
            <a:stretch>
              <a:fillRect/>
            </a:stretch>
          </p:blipFill>
          <p:spPr>
            <a:xfrm>
              <a:off x="3684633" y="3307808"/>
              <a:ext cx="140017" cy="157498"/>
            </a:xfrm>
            <a:prstGeom prst="rect">
              <a:avLst/>
            </a:prstGeom>
          </p:spPr>
        </p:pic>
      </p:grpSp>
      <p:grpSp>
        <p:nvGrpSpPr>
          <p:cNvPr id="201" name="object 201"/>
          <p:cNvGrpSpPr/>
          <p:nvPr/>
        </p:nvGrpSpPr>
        <p:grpSpPr>
          <a:xfrm>
            <a:off x="4073954" y="3252598"/>
            <a:ext cx="1164179" cy="215399"/>
            <a:chOff x="3921554" y="3252597"/>
            <a:chExt cx="1164179" cy="215399"/>
          </a:xfrm>
        </p:grpSpPr>
        <p:pic>
          <p:nvPicPr>
            <p:cNvPr id="202" name="object 202"/>
            <p:cNvPicPr/>
            <p:nvPr/>
          </p:nvPicPr>
          <p:blipFill>
            <a:blip r:embed="rId118"/>
            <a:stretch>
              <a:fillRect/>
            </a:stretch>
          </p:blipFill>
          <p:spPr>
            <a:xfrm>
              <a:off x="3921554" y="3307808"/>
              <a:ext cx="143967" cy="160188"/>
            </a:xfrm>
            <a:prstGeom prst="rect">
              <a:avLst/>
            </a:prstGeom>
          </p:spPr>
        </p:pic>
        <p:pic>
          <p:nvPicPr>
            <p:cNvPr id="203" name="object 203"/>
            <p:cNvPicPr/>
            <p:nvPr/>
          </p:nvPicPr>
          <p:blipFill>
            <a:blip r:embed="rId119"/>
            <a:stretch>
              <a:fillRect/>
            </a:stretch>
          </p:blipFill>
          <p:spPr>
            <a:xfrm>
              <a:off x="4088465" y="3307808"/>
              <a:ext cx="143967" cy="160188"/>
            </a:xfrm>
            <a:prstGeom prst="rect">
              <a:avLst/>
            </a:prstGeom>
          </p:spPr>
        </p:pic>
        <p:pic>
          <p:nvPicPr>
            <p:cNvPr id="204" name="object 204"/>
            <p:cNvPicPr/>
            <p:nvPr/>
          </p:nvPicPr>
          <p:blipFill>
            <a:blip r:embed="rId120"/>
            <a:stretch>
              <a:fillRect/>
            </a:stretch>
          </p:blipFill>
          <p:spPr>
            <a:xfrm>
              <a:off x="4263361" y="3307808"/>
              <a:ext cx="257091" cy="157498"/>
            </a:xfrm>
            <a:prstGeom prst="rect">
              <a:avLst/>
            </a:prstGeom>
          </p:spPr>
        </p:pic>
        <p:sp>
          <p:nvSpPr>
            <p:cNvPr id="205" name="object 205"/>
            <p:cNvSpPr/>
            <p:nvPr/>
          </p:nvSpPr>
          <p:spPr>
            <a:xfrm>
              <a:off x="4544658" y="3252597"/>
              <a:ext cx="42022" cy="212912"/>
            </a:xfrm>
            <a:custGeom>
              <a:avLst/>
              <a:gdLst/>
              <a:ahLst/>
              <a:cxnLst/>
              <a:rect l="l" t="t" r="r" b="b"/>
              <a:pathLst>
                <a:path w="47625" h="241300">
                  <a:moveTo>
                    <a:pt x="47244" y="67056"/>
                  </a:moveTo>
                  <a:lnTo>
                    <a:pt x="0" y="67056"/>
                  </a:lnTo>
                  <a:lnTo>
                    <a:pt x="0" y="240982"/>
                  </a:lnTo>
                  <a:lnTo>
                    <a:pt x="47244" y="240982"/>
                  </a:lnTo>
                  <a:lnTo>
                    <a:pt x="47244" y="67056"/>
                  </a:lnTo>
                  <a:close/>
                </a:path>
                <a:path w="47625" h="241300">
                  <a:moveTo>
                    <a:pt x="47244" y="0"/>
                  </a:moveTo>
                  <a:lnTo>
                    <a:pt x="0" y="0"/>
                  </a:lnTo>
                  <a:lnTo>
                    <a:pt x="0" y="42672"/>
                  </a:lnTo>
                  <a:lnTo>
                    <a:pt x="47244" y="42672"/>
                  </a:lnTo>
                  <a:lnTo>
                    <a:pt x="47244" y="0"/>
                  </a:lnTo>
                  <a:close/>
                </a:path>
              </a:pathLst>
            </a:custGeom>
            <a:solidFill>
              <a:srgbClr val="0000FF"/>
            </a:solidFill>
          </p:spPr>
          <p:txBody>
            <a:bodyPr wrap="square" lIns="0" tIns="0" rIns="0" bIns="0" rtlCol="0"/>
            <a:lstStyle/>
            <a:p>
              <a:endParaRPr/>
            </a:p>
          </p:txBody>
        </p:sp>
        <p:pic>
          <p:nvPicPr>
            <p:cNvPr id="206" name="object 206"/>
            <p:cNvPicPr/>
            <p:nvPr/>
          </p:nvPicPr>
          <p:blipFill>
            <a:blip r:embed="rId121"/>
            <a:stretch>
              <a:fillRect/>
            </a:stretch>
          </p:blipFill>
          <p:spPr>
            <a:xfrm>
              <a:off x="4618700" y="3307808"/>
              <a:ext cx="305500" cy="160188"/>
            </a:xfrm>
            <a:prstGeom prst="rect">
              <a:avLst/>
            </a:prstGeom>
          </p:spPr>
        </p:pic>
        <p:pic>
          <p:nvPicPr>
            <p:cNvPr id="207" name="object 207"/>
            <p:cNvPicPr/>
            <p:nvPr/>
          </p:nvPicPr>
          <p:blipFill>
            <a:blip r:embed="rId122"/>
            <a:stretch>
              <a:fillRect/>
            </a:stretch>
          </p:blipFill>
          <p:spPr>
            <a:xfrm>
              <a:off x="4943110" y="3307808"/>
              <a:ext cx="142623" cy="160188"/>
            </a:xfrm>
            <a:prstGeom prst="rect">
              <a:avLst/>
            </a:prstGeom>
          </p:spPr>
        </p:pic>
      </p:grpSp>
      <p:sp>
        <p:nvSpPr>
          <p:cNvPr id="208" name="object 208"/>
          <p:cNvSpPr/>
          <p:nvPr/>
        </p:nvSpPr>
        <p:spPr>
          <a:xfrm>
            <a:off x="5281249" y="3311758"/>
            <a:ext cx="40901" cy="40901"/>
          </a:xfrm>
          <a:custGeom>
            <a:avLst/>
            <a:gdLst/>
            <a:ahLst/>
            <a:cxnLst/>
            <a:rect l="l" t="t" r="r" b="b"/>
            <a:pathLst>
              <a:path w="46354" h="46354">
                <a:moveTo>
                  <a:pt x="45815" y="45815"/>
                </a:moveTo>
                <a:lnTo>
                  <a:pt x="0" y="45815"/>
                </a:lnTo>
                <a:lnTo>
                  <a:pt x="0" y="0"/>
                </a:lnTo>
                <a:lnTo>
                  <a:pt x="45815" y="0"/>
                </a:lnTo>
                <a:lnTo>
                  <a:pt x="45815" y="45815"/>
                </a:lnTo>
                <a:close/>
              </a:path>
            </a:pathLst>
          </a:custGeom>
          <a:solidFill>
            <a:srgbClr val="0000FF"/>
          </a:solidFill>
        </p:spPr>
        <p:txBody>
          <a:bodyPr wrap="square" lIns="0" tIns="0" rIns="0" bIns="0" rtlCol="0"/>
          <a:lstStyle/>
          <a:p>
            <a:endParaRPr/>
          </a:p>
        </p:txBody>
      </p:sp>
      <p:sp>
        <p:nvSpPr>
          <p:cNvPr id="209" name="object 209"/>
          <p:cNvSpPr/>
          <p:nvPr/>
        </p:nvSpPr>
        <p:spPr>
          <a:xfrm>
            <a:off x="5281249" y="3424881"/>
            <a:ext cx="40901" cy="40341"/>
          </a:xfrm>
          <a:custGeom>
            <a:avLst/>
            <a:gdLst/>
            <a:ahLst/>
            <a:cxnLst/>
            <a:rect l="l" t="t" r="r" b="b"/>
            <a:pathLst>
              <a:path w="46354" h="45720">
                <a:moveTo>
                  <a:pt x="45815" y="45720"/>
                </a:moveTo>
                <a:lnTo>
                  <a:pt x="0" y="45720"/>
                </a:lnTo>
                <a:lnTo>
                  <a:pt x="0" y="0"/>
                </a:lnTo>
                <a:lnTo>
                  <a:pt x="45815" y="0"/>
                </a:lnTo>
                <a:lnTo>
                  <a:pt x="45815" y="45720"/>
                </a:lnTo>
                <a:close/>
              </a:path>
            </a:pathLst>
          </a:custGeom>
          <a:solidFill>
            <a:srgbClr val="0000FF"/>
          </a:solidFill>
        </p:spPr>
        <p:txBody>
          <a:bodyPr wrap="square" lIns="0" tIns="0" rIns="0" bIns="0" rtlCol="0"/>
          <a:lstStyle/>
          <a:p>
            <a:endParaRPr/>
          </a:p>
        </p:txBody>
      </p:sp>
      <p:pic>
        <p:nvPicPr>
          <p:cNvPr id="210" name="object 210"/>
          <p:cNvPicPr/>
          <p:nvPr/>
        </p:nvPicPr>
        <p:blipFill>
          <a:blip r:embed="rId123"/>
          <a:stretch>
            <a:fillRect/>
          </a:stretch>
        </p:blipFill>
        <p:spPr>
          <a:xfrm>
            <a:off x="977014" y="3748032"/>
            <a:ext cx="129176" cy="123797"/>
          </a:xfrm>
          <a:prstGeom prst="rect">
            <a:avLst/>
          </a:prstGeom>
        </p:spPr>
      </p:pic>
      <p:sp>
        <p:nvSpPr>
          <p:cNvPr id="211" name="object 211"/>
          <p:cNvSpPr/>
          <p:nvPr/>
        </p:nvSpPr>
        <p:spPr>
          <a:xfrm>
            <a:off x="1223346" y="3679372"/>
            <a:ext cx="607359" cy="219635"/>
          </a:xfrm>
          <a:custGeom>
            <a:avLst/>
            <a:gdLst/>
            <a:ahLst/>
            <a:cxnLst/>
            <a:rect l="l" t="t" r="r" b="b"/>
            <a:pathLst>
              <a:path w="688339" h="248920">
                <a:moveTo>
                  <a:pt x="213550" y="74764"/>
                </a:moveTo>
                <a:lnTo>
                  <a:pt x="197180" y="30962"/>
                </a:lnTo>
                <a:lnTo>
                  <a:pt x="159537" y="4762"/>
                </a:lnTo>
                <a:lnTo>
                  <a:pt x="125056" y="0"/>
                </a:lnTo>
                <a:lnTo>
                  <a:pt x="99860" y="2311"/>
                </a:lnTo>
                <a:lnTo>
                  <a:pt x="56388" y="21221"/>
                </a:lnTo>
                <a:lnTo>
                  <a:pt x="21209" y="60401"/>
                </a:lnTo>
                <a:lnTo>
                  <a:pt x="2298" y="114096"/>
                </a:lnTo>
                <a:lnTo>
                  <a:pt x="0" y="144970"/>
                </a:lnTo>
                <a:lnTo>
                  <a:pt x="1447" y="168668"/>
                </a:lnTo>
                <a:lnTo>
                  <a:pt x="13500" y="206908"/>
                </a:lnTo>
                <a:lnTo>
                  <a:pt x="55435" y="241833"/>
                </a:lnTo>
                <a:lnTo>
                  <a:pt x="94488" y="248691"/>
                </a:lnTo>
                <a:lnTo>
                  <a:pt x="112255" y="247294"/>
                </a:lnTo>
                <a:lnTo>
                  <a:pt x="158584" y="227355"/>
                </a:lnTo>
                <a:lnTo>
                  <a:pt x="194805" y="183337"/>
                </a:lnTo>
                <a:lnTo>
                  <a:pt x="165608" y="174205"/>
                </a:lnTo>
                <a:lnTo>
                  <a:pt x="159156" y="186499"/>
                </a:lnTo>
                <a:lnTo>
                  <a:pt x="131267" y="212813"/>
                </a:lnTo>
                <a:lnTo>
                  <a:pt x="97536" y="221170"/>
                </a:lnTo>
                <a:lnTo>
                  <a:pt x="83502" y="220027"/>
                </a:lnTo>
                <a:lnTo>
                  <a:pt x="42291" y="191693"/>
                </a:lnTo>
                <a:lnTo>
                  <a:pt x="32004" y="144970"/>
                </a:lnTo>
                <a:lnTo>
                  <a:pt x="33426" y="122885"/>
                </a:lnTo>
                <a:lnTo>
                  <a:pt x="44856" y="83362"/>
                </a:lnTo>
                <a:lnTo>
                  <a:pt x="69697" y="48450"/>
                </a:lnTo>
                <a:lnTo>
                  <a:pt x="105689" y="28460"/>
                </a:lnTo>
                <a:lnTo>
                  <a:pt x="126580" y="25908"/>
                </a:lnTo>
                <a:lnTo>
                  <a:pt x="137464" y="26758"/>
                </a:lnTo>
                <a:lnTo>
                  <a:pt x="171208" y="46443"/>
                </a:lnTo>
                <a:lnTo>
                  <a:pt x="184492" y="77812"/>
                </a:lnTo>
                <a:lnTo>
                  <a:pt x="213550" y="74764"/>
                </a:lnTo>
                <a:close/>
              </a:path>
              <a:path w="688339" h="248920">
                <a:moveTo>
                  <a:pt x="398043" y="70192"/>
                </a:moveTo>
                <a:lnTo>
                  <a:pt x="369087" y="70192"/>
                </a:lnTo>
                <a:lnTo>
                  <a:pt x="352323" y="144970"/>
                </a:lnTo>
                <a:lnTo>
                  <a:pt x="348513" y="164401"/>
                </a:lnTo>
                <a:lnTo>
                  <a:pt x="346748" y="171538"/>
                </a:lnTo>
                <a:lnTo>
                  <a:pt x="326364" y="205905"/>
                </a:lnTo>
                <a:lnTo>
                  <a:pt x="294309" y="224307"/>
                </a:lnTo>
                <a:lnTo>
                  <a:pt x="277545" y="224307"/>
                </a:lnTo>
                <a:lnTo>
                  <a:pt x="271449" y="221170"/>
                </a:lnTo>
                <a:lnTo>
                  <a:pt x="268401" y="218122"/>
                </a:lnTo>
                <a:lnTo>
                  <a:pt x="263829" y="215074"/>
                </a:lnTo>
                <a:lnTo>
                  <a:pt x="262305" y="208978"/>
                </a:lnTo>
                <a:lnTo>
                  <a:pt x="262305" y="198310"/>
                </a:lnTo>
                <a:lnTo>
                  <a:pt x="263829" y="190690"/>
                </a:lnTo>
                <a:lnTo>
                  <a:pt x="265353" y="181546"/>
                </a:lnTo>
                <a:lnTo>
                  <a:pt x="288213" y="70192"/>
                </a:lnTo>
                <a:lnTo>
                  <a:pt x="259257" y="70192"/>
                </a:lnTo>
                <a:lnTo>
                  <a:pt x="237921" y="170878"/>
                </a:lnTo>
                <a:lnTo>
                  <a:pt x="235051" y="182803"/>
                </a:lnTo>
                <a:lnTo>
                  <a:pt x="233159" y="193167"/>
                </a:lnTo>
                <a:lnTo>
                  <a:pt x="232143" y="201523"/>
                </a:lnTo>
                <a:lnTo>
                  <a:pt x="231825" y="207454"/>
                </a:lnTo>
                <a:lnTo>
                  <a:pt x="232664" y="216065"/>
                </a:lnTo>
                <a:lnTo>
                  <a:pt x="259067" y="245452"/>
                </a:lnTo>
                <a:lnTo>
                  <a:pt x="277545" y="248691"/>
                </a:lnTo>
                <a:lnTo>
                  <a:pt x="293573" y="246405"/>
                </a:lnTo>
                <a:lnTo>
                  <a:pt x="309600" y="239547"/>
                </a:lnTo>
                <a:lnTo>
                  <a:pt x="325640" y="228079"/>
                </a:lnTo>
                <a:lnTo>
                  <a:pt x="341655" y="212026"/>
                </a:lnTo>
                <a:lnTo>
                  <a:pt x="334035" y="244119"/>
                </a:lnTo>
                <a:lnTo>
                  <a:pt x="361467" y="244119"/>
                </a:lnTo>
                <a:lnTo>
                  <a:pt x="398043" y="70192"/>
                </a:lnTo>
                <a:close/>
              </a:path>
              <a:path w="688339" h="248920">
                <a:moveTo>
                  <a:pt x="536917" y="73253"/>
                </a:moveTo>
                <a:lnTo>
                  <a:pt x="529209" y="68681"/>
                </a:lnTo>
                <a:lnTo>
                  <a:pt x="521589" y="65633"/>
                </a:lnTo>
                <a:lnTo>
                  <a:pt x="515493" y="65633"/>
                </a:lnTo>
                <a:lnTo>
                  <a:pt x="476631" y="87922"/>
                </a:lnTo>
                <a:lnTo>
                  <a:pt x="463677" y="105257"/>
                </a:lnTo>
                <a:lnTo>
                  <a:pt x="471297" y="70205"/>
                </a:lnTo>
                <a:lnTo>
                  <a:pt x="443865" y="70205"/>
                </a:lnTo>
                <a:lnTo>
                  <a:pt x="408711" y="244132"/>
                </a:lnTo>
                <a:lnTo>
                  <a:pt x="436245" y="244132"/>
                </a:lnTo>
                <a:lnTo>
                  <a:pt x="451485" y="173926"/>
                </a:lnTo>
                <a:lnTo>
                  <a:pt x="456387" y="153644"/>
                </a:lnTo>
                <a:lnTo>
                  <a:pt x="477393" y="111353"/>
                </a:lnTo>
                <a:lnTo>
                  <a:pt x="507873" y="94589"/>
                </a:lnTo>
                <a:lnTo>
                  <a:pt x="513969" y="94589"/>
                </a:lnTo>
                <a:lnTo>
                  <a:pt x="520065" y="96113"/>
                </a:lnTo>
                <a:lnTo>
                  <a:pt x="526161" y="100685"/>
                </a:lnTo>
                <a:lnTo>
                  <a:pt x="536917" y="73253"/>
                </a:lnTo>
                <a:close/>
              </a:path>
              <a:path w="688339" h="248920">
                <a:moveTo>
                  <a:pt x="687806" y="135737"/>
                </a:moveTo>
                <a:lnTo>
                  <a:pt x="679526" y="94183"/>
                </a:lnTo>
                <a:lnTo>
                  <a:pt x="658939" y="73482"/>
                </a:lnTo>
                <a:lnTo>
                  <a:pt x="658939" y="135737"/>
                </a:lnTo>
                <a:lnTo>
                  <a:pt x="658380" y="146100"/>
                </a:lnTo>
                <a:lnTo>
                  <a:pt x="646468" y="189331"/>
                </a:lnTo>
                <a:lnTo>
                  <a:pt x="615975" y="221221"/>
                </a:lnTo>
                <a:lnTo>
                  <a:pt x="600925" y="224320"/>
                </a:lnTo>
                <a:lnTo>
                  <a:pt x="593217" y="223469"/>
                </a:lnTo>
                <a:lnTo>
                  <a:pt x="563689" y="189331"/>
                </a:lnTo>
                <a:lnTo>
                  <a:pt x="562825" y="178498"/>
                </a:lnTo>
                <a:lnTo>
                  <a:pt x="564349" y="172402"/>
                </a:lnTo>
                <a:lnTo>
                  <a:pt x="564654" y="165468"/>
                </a:lnTo>
                <a:lnTo>
                  <a:pt x="575310" y="128562"/>
                </a:lnTo>
                <a:lnTo>
                  <a:pt x="600189" y="97078"/>
                </a:lnTo>
                <a:lnTo>
                  <a:pt x="622261" y="90017"/>
                </a:lnTo>
                <a:lnTo>
                  <a:pt x="629970" y="90843"/>
                </a:lnTo>
                <a:lnTo>
                  <a:pt x="658342" y="125780"/>
                </a:lnTo>
                <a:lnTo>
                  <a:pt x="658939" y="135737"/>
                </a:lnTo>
                <a:lnTo>
                  <a:pt x="658939" y="73482"/>
                </a:lnTo>
                <a:lnTo>
                  <a:pt x="653211" y="70205"/>
                </a:lnTo>
                <a:lnTo>
                  <a:pt x="642607" y="66776"/>
                </a:lnTo>
                <a:lnTo>
                  <a:pt x="631405" y="65633"/>
                </a:lnTo>
                <a:lnTo>
                  <a:pt x="622261" y="65633"/>
                </a:lnTo>
                <a:lnTo>
                  <a:pt x="587946" y="83731"/>
                </a:lnTo>
                <a:lnTo>
                  <a:pt x="581113" y="90017"/>
                </a:lnTo>
                <a:lnTo>
                  <a:pt x="599401" y="4572"/>
                </a:lnTo>
                <a:lnTo>
                  <a:pt x="570445" y="4572"/>
                </a:lnTo>
                <a:lnTo>
                  <a:pt x="520065" y="244132"/>
                </a:lnTo>
                <a:lnTo>
                  <a:pt x="546061" y="244132"/>
                </a:lnTo>
                <a:lnTo>
                  <a:pt x="552157" y="210502"/>
                </a:lnTo>
                <a:lnTo>
                  <a:pt x="556780" y="220014"/>
                </a:lnTo>
                <a:lnTo>
                  <a:pt x="587590" y="246418"/>
                </a:lnTo>
                <a:lnTo>
                  <a:pt x="603973" y="248704"/>
                </a:lnTo>
                <a:lnTo>
                  <a:pt x="610069" y="248704"/>
                </a:lnTo>
                <a:lnTo>
                  <a:pt x="617689" y="247180"/>
                </a:lnTo>
                <a:lnTo>
                  <a:pt x="623785" y="244132"/>
                </a:lnTo>
                <a:lnTo>
                  <a:pt x="639127" y="238036"/>
                </a:lnTo>
                <a:lnTo>
                  <a:pt x="645223" y="231940"/>
                </a:lnTo>
                <a:lnTo>
                  <a:pt x="650671" y="227965"/>
                </a:lnTo>
                <a:lnTo>
                  <a:pt x="654456" y="224320"/>
                </a:lnTo>
                <a:lnTo>
                  <a:pt x="678218" y="189090"/>
                </a:lnTo>
                <a:lnTo>
                  <a:pt x="687578" y="148475"/>
                </a:lnTo>
                <a:lnTo>
                  <a:pt x="687806" y="140309"/>
                </a:lnTo>
                <a:lnTo>
                  <a:pt x="687806" y="135737"/>
                </a:lnTo>
                <a:close/>
              </a:path>
            </a:pathLst>
          </a:custGeom>
          <a:solidFill>
            <a:srgbClr val="000000"/>
          </a:solidFill>
        </p:spPr>
        <p:txBody>
          <a:bodyPr wrap="square" lIns="0" tIns="0" rIns="0" bIns="0" rtlCol="0"/>
          <a:lstStyle/>
          <a:p>
            <a:endParaRPr/>
          </a:p>
        </p:txBody>
      </p:sp>
      <p:sp>
        <p:nvSpPr>
          <p:cNvPr id="212" name="object 212"/>
          <p:cNvSpPr/>
          <p:nvPr/>
        </p:nvSpPr>
        <p:spPr>
          <a:xfrm>
            <a:off x="1940658" y="3679372"/>
            <a:ext cx="958663" cy="219635"/>
          </a:xfrm>
          <a:custGeom>
            <a:avLst/>
            <a:gdLst/>
            <a:ahLst/>
            <a:cxnLst/>
            <a:rect l="l" t="t" r="r" b="b"/>
            <a:pathLst>
              <a:path w="1086485" h="248920">
                <a:moveTo>
                  <a:pt x="201358" y="71716"/>
                </a:moveTo>
                <a:lnTo>
                  <a:pt x="187045" y="27571"/>
                </a:lnTo>
                <a:lnTo>
                  <a:pt x="152628" y="5143"/>
                </a:lnTo>
                <a:lnTo>
                  <a:pt x="114401" y="0"/>
                </a:lnTo>
                <a:lnTo>
                  <a:pt x="102133" y="546"/>
                </a:lnTo>
                <a:lnTo>
                  <a:pt x="60718" y="11620"/>
                </a:lnTo>
                <a:lnTo>
                  <a:pt x="32778" y="46113"/>
                </a:lnTo>
                <a:lnTo>
                  <a:pt x="30480" y="64096"/>
                </a:lnTo>
                <a:lnTo>
                  <a:pt x="30810" y="71843"/>
                </a:lnTo>
                <a:lnTo>
                  <a:pt x="53619" y="110197"/>
                </a:lnTo>
                <a:lnTo>
                  <a:pt x="87198" y="128778"/>
                </a:lnTo>
                <a:lnTo>
                  <a:pt x="100685" y="134200"/>
                </a:lnTo>
                <a:lnTo>
                  <a:pt x="117017" y="141935"/>
                </a:lnTo>
                <a:lnTo>
                  <a:pt x="151066" y="166306"/>
                </a:lnTo>
                <a:lnTo>
                  <a:pt x="152590" y="172402"/>
                </a:lnTo>
                <a:lnTo>
                  <a:pt x="152590" y="180022"/>
                </a:lnTo>
                <a:lnTo>
                  <a:pt x="129298" y="214096"/>
                </a:lnTo>
                <a:lnTo>
                  <a:pt x="94589" y="221170"/>
                </a:lnTo>
                <a:lnTo>
                  <a:pt x="84607" y="220865"/>
                </a:lnTo>
                <a:lnTo>
                  <a:pt x="45999" y="207073"/>
                </a:lnTo>
                <a:lnTo>
                  <a:pt x="30480" y="172402"/>
                </a:lnTo>
                <a:lnTo>
                  <a:pt x="32004" y="163258"/>
                </a:lnTo>
                <a:lnTo>
                  <a:pt x="0" y="166306"/>
                </a:lnTo>
                <a:lnTo>
                  <a:pt x="6667" y="205181"/>
                </a:lnTo>
                <a:lnTo>
                  <a:pt x="39649" y="238404"/>
                </a:lnTo>
                <a:lnTo>
                  <a:pt x="93065" y="248691"/>
                </a:lnTo>
                <a:lnTo>
                  <a:pt x="106222" y="248119"/>
                </a:lnTo>
                <a:lnTo>
                  <a:pt x="150317" y="234429"/>
                </a:lnTo>
                <a:lnTo>
                  <a:pt x="179044" y="205282"/>
                </a:lnTo>
                <a:lnTo>
                  <a:pt x="186118" y="178498"/>
                </a:lnTo>
                <a:lnTo>
                  <a:pt x="185572" y="170548"/>
                </a:lnTo>
                <a:lnTo>
                  <a:pt x="164350" y="132956"/>
                </a:lnTo>
                <a:lnTo>
                  <a:pt x="95923" y="98386"/>
                </a:lnTo>
                <a:lnTo>
                  <a:pt x="87515" y="94386"/>
                </a:lnTo>
                <a:lnTo>
                  <a:pt x="61061" y="68668"/>
                </a:lnTo>
                <a:lnTo>
                  <a:pt x="61061" y="62572"/>
                </a:lnTo>
                <a:lnTo>
                  <a:pt x="90017" y="29146"/>
                </a:lnTo>
                <a:lnTo>
                  <a:pt x="112877" y="25908"/>
                </a:lnTo>
                <a:lnTo>
                  <a:pt x="120370" y="26187"/>
                </a:lnTo>
                <a:lnTo>
                  <a:pt x="163258" y="45720"/>
                </a:lnTo>
                <a:lnTo>
                  <a:pt x="170878" y="62572"/>
                </a:lnTo>
                <a:lnTo>
                  <a:pt x="170878" y="74764"/>
                </a:lnTo>
                <a:lnTo>
                  <a:pt x="201358" y="71716"/>
                </a:lnTo>
                <a:close/>
              </a:path>
              <a:path w="1086485" h="248920">
                <a:moveTo>
                  <a:pt x="378333" y="138785"/>
                </a:moveTo>
                <a:lnTo>
                  <a:pt x="377190" y="122516"/>
                </a:lnTo>
                <a:lnTo>
                  <a:pt x="373748" y="108115"/>
                </a:lnTo>
                <a:lnTo>
                  <a:pt x="368007" y="95707"/>
                </a:lnTo>
                <a:lnTo>
                  <a:pt x="363537" y="90017"/>
                </a:lnTo>
                <a:lnTo>
                  <a:pt x="359956" y="85445"/>
                </a:lnTo>
                <a:lnTo>
                  <a:pt x="350812" y="77901"/>
                </a:lnTo>
                <a:lnTo>
                  <a:pt x="350812" y="135737"/>
                </a:lnTo>
                <a:lnTo>
                  <a:pt x="350812" y="141922"/>
                </a:lnTo>
                <a:lnTo>
                  <a:pt x="253276" y="141922"/>
                </a:lnTo>
                <a:lnTo>
                  <a:pt x="257276" y="129247"/>
                </a:lnTo>
                <a:lnTo>
                  <a:pt x="284391" y="96443"/>
                </a:lnTo>
                <a:lnTo>
                  <a:pt x="311188" y="90017"/>
                </a:lnTo>
                <a:lnTo>
                  <a:pt x="319773" y="90601"/>
                </a:lnTo>
                <a:lnTo>
                  <a:pt x="348335" y="115925"/>
                </a:lnTo>
                <a:lnTo>
                  <a:pt x="350812" y="135737"/>
                </a:lnTo>
                <a:lnTo>
                  <a:pt x="350812" y="77901"/>
                </a:lnTo>
                <a:lnTo>
                  <a:pt x="349973" y="77203"/>
                </a:lnTo>
                <a:lnTo>
                  <a:pt x="338429" y="70967"/>
                </a:lnTo>
                <a:lnTo>
                  <a:pt x="325450" y="67005"/>
                </a:lnTo>
                <a:lnTo>
                  <a:pt x="311188" y="65633"/>
                </a:lnTo>
                <a:lnTo>
                  <a:pt x="298894" y="66484"/>
                </a:lnTo>
                <a:lnTo>
                  <a:pt x="255435" y="86817"/>
                </a:lnTo>
                <a:lnTo>
                  <a:pt x="230314" y="118973"/>
                </a:lnTo>
                <a:lnTo>
                  <a:pt x="218960" y="160197"/>
                </a:lnTo>
                <a:lnTo>
                  <a:pt x="218122" y="173926"/>
                </a:lnTo>
                <a:lnTo>
                  <a:pt x="218655" y="184594"/>
                </a:lnTo>
                <a:lnTo>
                  <a:pt x="230619" y="221297"/>
                </a:lnTo>
                <a:lnTo>
                  <a:pt x="267360" y="246418"/>
                </a:lnTo>
                <a:lnTo>
                  <a:pt x="286804" y="248704"/>
                </a:lnTo>
                <a:lnTo>
                  <a:pt x="301345" y="247319"/>
                </a:lnTo>
                <a:lnTo>
                  <a:pt x="340144" y="228892"/>
                </a:lnTo>
                <a:lnTo>
                  <a:pt x="364007" y="198577"/>
                </a:lnTo>
                <a:lnTo>
                  <a:pt x="367665" y="187642"/>
                </a:lnTo>
                <a:lnTo>
                  <a:pt x="338620" y="184594"/>
                </a:lnTo>
                <a:lnTo>
                  <a:pt x="334619" y="194043"/>
                </a:lnTo>
                <a:lnTo>
                  <a:pt x="329476" y="201930"/>
                </a:lnTo>
                <a:lnTo>
                  <a:pt x="293890" y="223697"/>
                </a:lnTo>
                <a:lnTo>
                  <a:pt x="286804" y="224320"/>
                </a:lnTo>
                <a:lnTo>
                  <a:pt x="279082" y="223443"/>
                </a:lnTo>
                <a:lnTo>
                  <a:pt x="250329" y="195072"/>
                </a:lnTo>
                <a:lnTo>
                  <a:pt x="247078" y="173926"/>
                </a:lnTo>
                <a:lnTo>
                  <a:pt x="247078" y="170878"/>
                </a:lnTo>
                <a:lnTo>
                  <a:pt x="248602" y="167830"/>
                </a:lnTo>
                <a:lnTo>
                  <a:pt x="248602" y="164782"/>
                </a:lnTo>
                <a:lnTo>
                  <a:pt x="376809" y="164782"/>
                </a:lnTo>
                <a:lnTo>
                  <a:pt x="377685" y="157949"/>
                </a:lnTo>
                <a:lnTo>
                  <a:pt x="378142" y="151244"/>
                </a:lnTo>
                <a:lnTo>
                  <a:pt x="378269" y="146443"/>
                </a:lnTo>
                <a:lnTo>
                  <a:pt x="378320" y="141922"/>
                </a:lnTo>
                <a:lnTo>
                  <a:pt x="378333" y="138785"/>
                </a:lnTo>
                <a:close/>
              </a:path>
              <a:path w="1086485" h="248920">
                <a:moveTo>
                  <a:pt x="684949" y="70205"/>
                </a:moveTo>
                <a:lnTo>
                  <a:pt x="654367" y="70205"/>
                </a:lnTo>
                <a:lnTo>
                  <a:pt x="596455" y="175450"/>
                </a:lnTo>
                <a:lnTo>
                  <a:pt x="589876" y="186601"/>
                </a:lnTo>
                <a:lnTo>
                  <a:pt x="583869" y="197167"/>
                </a:lnTo>
                <a:lnTo>
                  <a:pt x="578408" y="207175"/>
                </a:lnTo>
                <a:lnTo>
                  <a:pt x="573506" y="216598"/>
                </a:lnTo>
                <a:lnTo>
                  <a:pt x="572122" y="200596"/>
                </a:lnTo>
                <a:lnTo>
                  <a:pt x="570458" y="186880"/>
                </a:lnTo>
                <a:lnTo>
                  <a:pt x="553694" y="70205"/>
                </a:lnTo>
                <a:lnTo>
                  <a:pt x="524738" y="70205"/>
                </a:lnTo>
                <a:lnTo>
                  <a:pt x="525106" y="72580"/>
                </a:lnTo>
                <a:lnTo>
                  <a:pt x="518629" y="68681"/>
                </a:lnTo>
                <a:lnTo>
                  <a:pt x="511009" y="65633"/>
                </a:lnTo>
                <a:lnTo>
                  <a:pt x="504913" y="65633"/>
                </a:lnTo>
                <a:lnTo>
                  <a:pt x="465442" y="87922"/>
                </a:lnTo>
                <a:lnTo>
                  <a:pt x="453009" y="105257"/>
                </a:lnTo>
                <a:lnTo>
                  <a:pt x="459105" y="70205"/>
                </a:lnTo>
                <a:lnTo>
                  <a:pt x="433197" y="70205"/>
                </a:lnTo>
                <a:lnTo>
                  <a:pt x="396621" y="244132"/>
                </a:lnTo>
                <a:lnTo>
                  <a:pt x="425577" y="244132"/>
                </a:lnTo>
                <a:lnTo>
                  <a:pt x="439293" y="173926"/>
                </a:lnTo>
                <a:lnTo>
                  <a:pt x="445058" y="153644"/>
                </a:lnTo>
                <a:lnTo>
                  <a:pt x="465201" y="111353"/>
                </a:lnTo>
                <a:lnTo>
                  <a:pt x="497293" y="94589"/>
                </a:lnTo>
                <a:lnTo>
                  <a:pt x="503389" y="94589"/>
                </a:lnTo>
                <a:lnTo>
                  <a:pt x="509485" y="96113"/>
                </a:lnTo>
                <a:lnTo>
                  <a:pt x="514057" y="100685"/>
                </a:lnTo>
                <a:lnTo>
                  <a:pt x="525487" y="74968"/>
                </a:lnTo>
                <a:lnTo>
                  <a:pt x="552170" y="244132"/>
                </a:lnTo>
                <a:lnTo>
                  <a:pt x="585787" y="244132"/>
                </a:lnTo>
                <a:lnTo>
                  <a:pt x="684949" y="70205"/>
                </a:lnTo>
                <a:close/>
              </a:path>
              <a:path w="1086485" h="248920">
                <a:moveTo>
                  <a:pt x="741324" y="70205"/>
                </a:moveTo>
                <a:lnTo>
                  <a:pt x="712368" y="70205"/>
                </a:lnTo>
                <a:lnTo>
                  <a:pt x="675703" y="244132"/>
                </a:lnTo>
                <a:lnTo>
                  <a:pt x="704748" y="244132"/>
                </a:lnTo>
                <a:lnTo>
                  <a:pt x="741324" y="70205"/>
                </a:lnTo>
                <a:close/>
              </a:path>
              <a:path w="1086485" h="248920">
                <a:moveTo>
                  <a:pt x="755040" y="4572"/>
                </a:moveTo>
                <a:lnTo>
                  <a:pt x="726084" y="4572"/>
                </a:lnTo>
                <a:lnTo>
                  <a:pt x="718464" y="38100"/>
                </a:lnTo>
                <a:lnTo>
                  <a:pt x="748944" y="38100"/>
                </a:lnTo>
                <a:lnTo>
                  <a:pt x="755040" y="4572"/>
                </a:lnTo>
                <a:close/>
              </a:path>
              <a:path w="1086485" h="248920">
                <a:moveTo>
                  <a:pt x="910691" y="123545"/>
                </a:moveTo>
                <a:lnTo>
                  <a:pt x="895451" y="82397"/>
                </a:lnTo>
                <a:lnTo>
                  <a:pt x="851154" y="65633"/>
                </a:lnTo>
                <a:lnTo>
                  <a:pt x="837742" y="66725"/>
                </a:lnTo>
                <a:lnTo>
                  <a:pt x="792657" y="88582"/>
                </a:lnTo>
                <a:lnTo>
                  <a:pt x="770293" y="122021"/>
                </a:lnTo>
                <a:lnTo>
                  <a:pt x="758926" y="163880"/>
                </a:lnTo>
                <a:lnTo>
                  <a:pt x="758101" y="178498"/>
                </a:lnTo>
                <a:lnTo>
                  <a:pt x="759244" y="193878"/>
                </a:lnTo>
                <a:lnTo>
                  <a:pt x="776389" y="230416"/>
                </a:lnTo>
                <a:lnTo>
                  <a:pt x="822198" y="248704"/>
                </a:lnTo>
                <a:lnTo>
                  <a:pt x="835367" y="247573"/>
                </a:lnTo>
                <a:lnTo>
                  <a:pt x="879157" y="222973"/>
                </a:lnTo>
                <a:lnTo>
                  <a:pt x="901547" y="183070"/>
                </a:lnTo>
                <a:lnTo>
                  <a:pt x="867016" y="190830"/>
                </a:lnTo>
                <a:lnTo>
                  <a:pt x="862203" y="200215"/>
                </a:lnTo>
                <a:lnTo>
                  <a:pt x="829932" y="224993"/>
                </a:lnTo>
                <a:lnTo>
                  <a:pt x="822198" y="225844"/>
                </a:lnTo>
                <a:lnTo>
                  <a:pt x="815632" y="224993"/>
                </a:lnTo>
                <a:lnTo>
                  <a:pt x="789266" y="190614"/>
                </a:lnTo>
                <a:lnTo>
                  <a:pt x="788670" y="180022"/>
                </a:lnTo>
                <a:lnTo>
                  <a:pt x="789216" y="169468"/>
                </a:lnTo>
                <a:lnTo>
                  <a:pt x="800239" y="125133"/>
                </a:lnTo>
                <a:lnTo>
                  <a:pt x="830961" y="93256"/>
                </a:lnTo>
                <a:lnTo>
                  <a:pt x="848106" y="90017"/>
                </a:lnTo>
                <a:lnTo>
                  <a:pt x="855560" y="90589"/>
                </a:lnTo>
                <a:lnTo>
                  <a:pt x="881634" y="125069"/>
                </a:lnTo>
                <a:lnTo>
                  <a:pt x="910691" y="123545"/>
                </a:lnTo>
                <a:close/>
              </a:path>
              <a:path w="1086485" h="248920">
                <a:moveTo>
                  <a:pt x="1086040" y="138785"/>
                </a:moveTo>
                <a:lnTo>
                  <a:pt x="1075753" y="95707"/>
                </a:lnTo>
                <a:lnTo>
                  <a:pt x="1058608" y="77927"/>
                </a:lnTo>
                <a:lnTo>
                  <a:pt x="1058608" y="135737"/>
                </a:lnTo>
                <a:lnTo>
                  <a:pt x="1058608" y="141922"/>
                </a:lnTo>
                <a:lnTo>
                  <a:pt x="960970" y="141922"/>
                </a:lnTo>
                <a:lnTo>
                  <a:pt x="964971" y="129247"/>
                </a:lnTo>
                <a:lnTo>
                  <a:pt x="991895" y="96443"/>
                </a:lnTo>
                <a:lnTo>
                  <a:pt x="1018984" y="90017"/>
                </a:lnTo>
                <a:lnTo>
                  <a:pt x="1026934" y="90601"/>
                </a:lnTo>
                <a:lnTo>
                  <a:pt x="1055560" y="115925"/>
                </a:lnTo>
                <a:lnTo>
                  <a:pt x="1058608" y="135737"/>
                </a:lnTo>
                <a:lnTo>
                  <a:pt x="1058608" y="77927"/>
                </a:lnTo>
                <a:lnTo>
                  <a:pt x="1057744" y="77203"/>
                </a:lnTo>
                <a:lnTo>
                  <a:pt x="1046035" y="70967"/>
                </a:lnTo>
                <a:lnTo>
                  <a:pt x="1032598" y="67005"/>
                </a:lnTo>
                <a:lnTo>
                  <a:pt x="1017460" y="65633"/>
                </a:lnTo>
                <a:lnTo>
                  <a:pt x="1006043" y="66484"/>
                </a:lnTo>
                <a:lnTo>
                  <a:pt x="962545" y="86817"/>
                </a:lnTo>
                <a:lnTo>
                  <a:pt x="938110" y="118973"/>
                </a:lnTo>
                <a:lnTo>
                  <a:pt x="925258" y="160197"/>
                </a:lnTo>
                <a:lnTo>
                  <a:pt x="924394" y="173926"/>
                </a:lnTo>
                <a:lnTo>
                  <a:pt x="924966" y="184594"/>
                </a:lnTo>
                <a:lnTo>
                  <a:pt x="938428" y="221297"/>
                </a:lnTo>
                <a:lnTo>
                  <a:pt x="974877" y="246418"/>
                </a:lnTo>
                <a:lnTo>
                  <a:pt x="992974" y="248704"/>
                </a:lnTo>
                <a:lnTo>
                  <a:pt x="1008443" y="247319"/>
                </a:lnTo>
                <a:lnTo>
                  <a:pt x="1022591" y="243370"/>
                </a:lnTo>
                <a:lnTo>
                  <a:pt x="1035291" y="237121"/>
                </a:lnTo>
                <a:lnTo>
                  <a:pt x="1046416" y="228892"/>
                </a:lnTo>
                <a:lnTo>
                  <a:pt x="1051064" y="224320"/>
                </a:lnTo>
                <a:lnTo>
                  <a:pt x="1056728" y="218757"/>
                </a:lnTo>
                <a:lnTo>
                  <a:pt x="1064895" y="208800"/>
                </a:lnTo>
                <a:lnTo>
                  <a:pt x="1071067" y="198577"/>
                </a:lnTo>
                <a:lnTo>
                  <a:pt x="1075372" y="187642"/>
                </a:lnTo>
                <a:lnTo>
                  <a:pt x="1046416" y="184594"/>
                </a:lnTo>
                <a:lnTo>
                  <a:pt x="1042416" y="194043"/>
                </a:lnTo>
                <a:lnTo>
                  <a:pt x="1037272" y="201930"/>
                </a:lnTo>
                <a:lnTo>
                  <a:pt x="1001014" y="223697"/>
                </a:lnTo>
                <a:lnTo>
                  <a:pt x="992974" y="224320"/>
                </a:lnTo>
                <a:lnTo>
                  <a:pt x="985291" y="223443"/>
                </a:lnTo>
                <a:lnTo>
                  <a:pt x="958113" y="195072"/>
                </a:lnTo>
                <a:lnTo>
                  <a:pt x="954874" y="173926"/>
                </a:lnTo>
                <a:lnTo>
                  <a:pt x="954874" y="167830"/>
                </a:lnTo>
                <a:lnTo>
                  <a:pt x="956398" y="164782"/>
                </a:lnTo>
                <a:lnTo>
                  <a:pt x="1084516" y="164782"/>
                </a:lnTo>
                <a:lnTo>
                  <a:pt x="1085392" y="157949"/>
                </a:lnTo>
                <a:lnTo>
                  <a:pt x="1085850" y="151244"/>
                </a:lnTo>
                <a:lnTo>
                  <a:pt x="1085977" y="146443"/>
                </a:lnTo>
                <a:lnTo>
                  <a:pt x="1086027" y="141922"/>
                </a:lnTo>
                <a:lnTo>
                  <a:pt x="1086040" y="138785"/>
                </a:lnTo>
                <a:close/>
              </a:path>
            </a:pathLst>
          </a:custGeom>
          <a:solidFill>
            <a:srgbClr val="000000"/>
          </a:solidFill>
        </p:spPr>
        <p:txBody>
          <a:bodyPr wrap="square" lIns="0" tIns="0" rIns="0" bIns="0" rtlCol="0"/>
          <a:lstStyle/>
          <a:p>
            <a:endParaRPr/>
          </a:p>
        </p:txBody>
      </p:sp>
      <p:pic>
        <p:nvPicPr>
          <p:cNvPr id="213" name="object 213"/>
          <p:cNvPicPr/>
          <p:nvPr/>
        </p:nvPicPr>
        <p:blipFill>
          <a:blip r:embed="rId124"/>
          <a:stretch>
            <a:fillRect/>
          </a:stretch>
        </p:blipFill>
        <p:spPr>
          <a:xfrm>
            <a:off x="977014" y="4177497"/>
            <a:ext cx="129176" cy="123797"/>
          </a:xfrm>
          <a:prstGeom prst="rect">
            <a:avLst/>
          </a:prstGeom>
        </p:spPr>
      </p:pic>
      <p:grpSp>
        <p:nvGrpSpPr>
          <p:cNvPr id="214" name="object 214"/>
          <p:cNvGrpSpPr/>
          <p:nvPr/>
        </p:nvGrpSpPr>
        <p:grpSpPr>
          <a:xfrm>
            <a:off x="1189645" y="4112866"/>
            <a:ext cx="663999" cy="273429"/>
            <a:chOff x="1037244" y="4112866"/>
            <a:chExt cx="663999" cy="273429"/>
          </a:xfrm>
        </p:grpSpPr>
        <p:pic>
          <p:nvPicPr>
            <p:cNvPr id="215" name="object 215"/>
            <p:cNvPicPr/>
            <p:nvPr/>
          </p:nvPicPr>
          <p:blipFill>
            <a:blip r:embed="rId125"/>
            <a:stretch>
              <a:fillRect/>
            </a:stretch>
          </p:blipFill>
          <p:spPr>
            <a:xfrm>
              <a:off x="1037244" y="4112866"/>
              <a:ext cx="188426" cy="211370"/>
            </a:xfrm>
            <a:prstGeom prst="rect">
              <a:avLst/>
            </a:prstGeom>
          </p:spPr>
        </p:pic>
        <p:sp>
          <p:nvSpPr>
            <p:cNvPr id="216" name="object 216"/>
            <p:cNvSpPr/>
            <p:nvPr/>
          </p:nvSpPr>
          <p:spPr>
            <a:xfrm>
              <a:off x="1248525" y="4112872"/>
              <a:ext cx="452718" cy="273424"/>
            </a:xfrm>
            <a:custGeom>
              <a:avLst/>
              <a:gdLst/>
              <a:ahLst/>
              <a:cxnLst/>
              <a:rect l="l" t="t" r="r" b="b"/>
              <a:pathLst>
                <a:path w="513080" h="309879">
                  <a:moveTo>
                    <a:pt x="80860" y="0"/>
                  </a:moveTo>
                  <a:lnTo>
                    <a:pt x="50380" y="0"/>
                  </a:lnTo>
                  <a:lnTo>
                    <a:pt x="0" y="239560"/>
                  </a:lnTo>
                  <a:lnTo>
                    <a:pt x="30568" y="239560"/>
                  </a:lnTo>
                  <a:lnTo>
                    <a:pt x="80860" y="0"/>
                  </a:lnTo>
                  <a:close/>
                </a:path>
                <a:path w="513080" h="309879">
                  <a:moveTo>
                    <a:pt x="154114" y="0"/>
                  </a:moveTo>
                  <a:lnTo>
                    <a:pt x="123634" y="0"/>
                  </a:lnTo>
                  <a:lnTo>
                    <a:pt x="73253" y="239560"/>
                  </a:lnTo>
                  <a:lnTo>
                    <a:pt x="103733" y="239560"/>
                  </a:lnTo>
                  <a:lnTo>
                    <a:pt x="154114" y="0"/>
                  </a:lnTo>
                  <a:close/>
                </a:path>
                <a:path w="513080" h="309879">
                  <a:moveTo>
                    <a:pt x="317271" y="134200"/>
                  </a:moveTo>
                  <a:lnTo>
                    <a:pt x="306984" y="91135"/>
                  </a:lnTo>
                  <a:lnTo>
                    <a:pt x="289839" y="73342"/>
                  </a:lnTo>
                  <a:lnTo>
                    <a:pt x="289839" y="131152"/>
                  </a:lnTo>
                  <a:lnTo>
                    <a:pt x="289839" y="137248"/>
                  </a:lnTo>
                  <a:lnTo>
                    <a:pt x="192214" y="137248"/>
                  </a:lnTo>
                  <a:lnTo>
                    <a:pt x="196215" y="124637"/>
                  </a:lnTo>
                  <a:lnTo>
                    <a:pt x="223393" y="91871"/>
                  </a:lnTo>
                  <a:lnTo>
                    <a:pt x="250215" y="85432"/>
                  </a:lnTo>
                  <a:lnTo>
                    <a:pt x="258813" y="86029"/>
                  </a:lnTo>
                  <a:lnTo>
                    <a:pt x="287362" y="111340"/>
                  </a:lnTo>
                  <a:lnTo>
                    <a:pt x="289839" y="131152"/>
                  </a:lnTo>
                  <a:lnTo>
                    <a:pt x="289839" y="73342"/>
                  </a:lnTo>
                  <a:lnTo>
                    <a:pt x="288988" y="72631"/>
                  </a:lnTo>
                  <a:lnTo>
                    <a:pt x="277266" y="66382"/>
                  </a:lnTo>
                  <a:lnTo>
                    <a:pt x="263842" y="62433"/>
                  </a:lnTo>
                  <a:lnTo>
                    <a:pt x="248691" y="61048"/>
                  </a:lnTo>
                  <a:lnTo>
                    <a:pt x="237274" y="61912"/>
                  </a:lnTo>
                  <a:lnTo>
                    <a:pt x="193789" y="82245"/>
                  </a:lnTo>
                  <a:lnTo>
                    <a:pt x="169354" y="114388"/>
                  </a:lnTo>
                  <a:lnTo>
                    <a:pt x="157784" y="155625"/>
                  </a:lnTo>
                  <a:lnTo>
                    <a:pt x="157162" y="169354"/>
                  </a:lnTo>
                  <a:lnTo>
                    <a:pt x="157695" y="180022"/>
                  </a:lnTo>
                  <a:lnTo>
                    <a:pt x="169659" y="216687"/>
                  </a:lnTo>
                  <a:lnTo>
                    <a:pt x="206324" y="241833"/>
                  </a:lnTo>
                  <a:lnTo>
                    <a:pt x="225831" y="244119"/>
                  </a:lnTo>
                  <a:lnTo>
                    <a:pt x="240360" y="242747"/>
                  </a:lnTo>
                  <a:lnTo>
                    <a:pt x="277647" y="224218"/>
                  </a:lnTo>
                  <a:lnTo>
                    <a:pt x="302945" y="194005"/>
                  </a:lnTo>
                  <a:lnTo>
                    <a:pt x="306603" y="183070"/>
                  </a:lnTo>
                  <a:lnTo>
                    <a:pt x="277647" y="180022"/>
                  </a:lnTo>
                  <a:lnTo>
                    <a:pt x="273646" y="189471"/>
                  </a:lnTo>
                  <a:lnTo>
                    <a:pt x="268503" y="197358"/>
                  </a:lnTo>
                  <a:lnTo>
                    <a:pt x="232930" y="219049"/>
                  </a:lnTo>
                  <a:lnTo>
                    <a:pt x="225831" y="219646"/>
                  </a:lnTo>
                  <a:lnTo>
                    <a:pt x="218071" y="218782"/>
                  </a:lnTo>
                  <a:lnTo>
                    <a:pt x="189357" y="190500"/>
                  </a:lnTo>
                  <a:lnTo>
                    <a:pt x="186118" y="169354"/>
                  </a:lnTo>
                  <a:lnTo>
                    <a:pt x="186118" y="163258"/>
                  </a:lnTo>
                  <a:lnTo>
                    <a:pt x="187642" y="160210"/>
                  </a:lnTo>
                  <a:lnTo>
                    <a:pt x="315747" y="160210"/>
                  </a:lnTo>
                  <a:lnTo>
                    <a:pt x="316636" y="153365"/>
                  </a:lnTo>
                  <a:lnTo>
                    <a:pt x="317080" y="146634"/>
                  </a:lnTo>
                  <a:lnTo>
                    <a:pt x="317207" y="141871"/>
                  </a:lnTo>
                  <a:lnTo>
                    <a:pt x="317271" y="137248"/>
                  </a:lnTo>
                  <a:lnTo>
                    <a:pt x="317271" y="134200"/>
                  </a:lnTo>
                  <a:close/>
                </a:path>
                <a:path w="513080" h="309879">
                  <a:moveTo>
                    <a:pt x="512546" y="65633"/>
                  </a:moveTo>
                  <a:lnTo>
                    <a:pt x="482066" y="65633"/>
                  </a:lnTo>
                  <a:lnTo>
                    <a:pt x="404241" y="205930"/>
                  </a:lnTo>
                  <a:lnTo>
                    <a:pt x="402856" y="192481"/>
                  </a:lnTo>
                  <a:lnTo>
                    <a:pt x="399529" y="166712"/>
                  </a:lnTo>
                  <a:lnTo>
                    <a:pt x="398145" y="154114"/>
                  </a:lnTo>
                  <a:lnTo>
                    <a:pt x="384429" y="65633"/>
                  </a:lnTo>
                  <a:lnTo>
                    <a:pt x="355473" y="65633"/>
                  </a:lnTo>
                  <a:lnTo>
                    <a:pt x="384429" y="239560"/>
                  </a:lnTo>
                  <a:lnTo>
                    <a:pt x="375285" y="257848"/>
                  </a:lnTo>
                  <a:lnTo>
                    <a:pt x="350901" y="282232"/>
                  </a:lnTo>
                  <a:lnTo>
                    <a:pt x="338709" y="282232"/>
                  </a:lnTo>
                  <a:lnTo>
                    <a:pt x="326428" y="279184"/>
                  </a:lnTo>
                  <a:lnTo>
                    <a:pt x="324904" y="306705"/>
                  </a:lnTo>
                  <a:lnTo>
                    <a:pt x="331089" y="309753"/>
                  </a:lnTo>
                  <a:lnTo>
                    <a:pt x="344805" y="309753"/>
                  </a:lnTo>
                  <a:lnTo>
                    <a:pt x="379996" y="294779"/>
                  </a:lnTo>
                  <a:lnTo>
                    <a:pt x="402717" y="262420"/>
                  </a:lnTo>
                  <a:lnTo>
                    <a:pt x="512546" y="65633"/>
                  </a:lnTo>
                  <a:close/>
                </a:path>
              </a:pathLst>
            </a:custGeom>
            <a:solidFill>
              <a:srgbClr val="000000"/>
            </a:solidFill>
          </p:spPr>
          <p:txBody>
            <a:bodyPr wrap="square" lIns="0" tIns="0" rIns="0" bIns="0" rtlCol="0"/>
            <a:lstStyle/>
            <a:p>
              <a:endParaRPr/>
            </a:p>
          </p:txBody>
        </p:sp>
      </p:grpSp>
      <p:sp>
        <p:nvSpPr>
          <p:cNvPr id="217" name="object 217"/>
          <p:cNvSpPr/>
          <p:nvPr/>
        </p:nvSpPr>
        <p:spPr>
          <a:xfrm>
            <a:off x="1932589" y="4112873"/>
            <a:ext cx="918322" cy="215713"/>
          </a:xfrm>
          <a:custGeom>
            <a:avLst/>
            <a:gdLst/>
            <a:ahLst/>
            <a:cxnLst/>
            <a:rect l="l" t="t" r="r" b="b"/>
            <a:pathLst>
              <a:path w="1040764" h="244475">
                <a:moveTo>
                  <a:pt x="154012" y="115912"/>
                </a:moveTo>
                <a:lnTo>
                  <a:pt x="135724" y="76288"/>
                </a:lnTo>
                <a:lnTo>
                  <a:pt x="86956" y="61048"/>
                </a:lnTo>
                <a:lnTo>
                  <a:pt x="72936" y="62153"/>
                </a:lnTo>
                <a:lnTo>
                  <a:pt x="32740" y="83705"/>
                </a:lnTo>
                <a:lnTo>
                  <a:pt x="24384" y="111340"/>
                </a:lnTo>
                <a:lnTo>
                  <a:pt x="24384" y="118960"/>
                </a:lnTo>
                <a:lnTo>
                  <a:pt x="50317" y="150609"/>
                </a:lnTo>
                <a:lnTo>
                  <a:pt x="86817" y="167805"/>
                </a:lnTo>
                <a:lnTo>
                  <a:pt x="95338" y="172212"/>
                </a:lnTo>
                <a:lnTo>
                  <a:pt x="101587" y="176326"/>
                </a:lnTo>
                <a:lnTo>
                  <a:pt x="109816" y="184594"/>
                </a:lnTo>
                <a:lnTo>
                  <a:pt x="111340" y="189166"/>
                </a:lnTo>
                <a:lnTo>
                  <a:pt x="111340" y="201358"/>
                </a:lnTo>
                <a:lnTo>
                  <a:pt x="71716" y="221170"/>
                </a:lnTo>
                <a:lnTo>
                  <a:pt x="62572" y="221170"/>
                </a:lnTo>
                <a:lnTo>
                  <a:pt x="47244" y="215074"/>
                </a:lnTo>
                <a:lnTo>
                  <a:pt x="35052" y="205930"/>
                </a:lnTo>
                <a:lnTo>
                  <a:pt x="33528" y="199834"/>
                </a:lnTo>
                <a:lnTo>
                  <a:pt x="30480" y="193738"/>
                </a:lnTo>
                <a:lnTo>
                  <a:pt x="28956" y="186118"/>
                </a:lnTo>
                <a:lnTo>
                  <a:pt x="28956" y="178498"/>
                </a:lnTo>
                <a:lnTo>
                  <a:pt x="0" y="180022"/>
                </a:lnTo>
                <a:lnTo>
                  <a:pt x="10718" y="219925"/>
                </a:lnTo>
                <a:lnTo>
                  <a:pt x="55892" y="243027"/>
                </a:lnTo>
                <a:lnTo>
                  <a:pt x="70192" y="244119"/>
                </a:lnTo>
                <a:lnTo>
                  <a:pt x="81318" y="243573"/>
                </a:lnTo>
                <a:lnTo>
                  <a:pt x="123723" y="227126"/>
                </a:lnTo>
                <a:lnTo>
                  <a:pt x="141820" y="190690"/>
                </a:lnTo>
                <a:lnTo>
                  <a:pt x="140970" y="180949"/>
                </a:lnTo>
                <a:lnTo>
                  <a:pt x="112293" y="147434"/>
                </a:lnTo>
                <a:lnTo>
                  <a:pt x="83908" y="134200"/>
                </a:lnTo>
                <a:lnTo>
                  <a:pt x="74752" y="129921"/>
                </a:lnTo>
                <a:lnTo>
                  <a:pt x="67716" y="126199"/>
                </a:lnTo>
                <a:lnTo>
                  <a:pt x="62699" y="123063"/>
                </a:lnTo>
                <a:lnTo>
                  <a:pt x="59524" y="120484"/>
                </a:lnTo>
                <a:lnTo>
                  <a:pt x="54952" y="117436"/>
                </a:lnTo>
                <a:lnTo>
                  <a:pt x="51904" y="112864"/>
                </a:lnTo>
                <a:lnTo>
                  <a:pt x="51904" y="100672"/>
                </a:lnTo>
                <a:lnTo>
                  <a:pt x="83908" y="83908"/>
                </a:lnTo>
                <a:lnTo>
                  <a:pt x="93395" y="84480"/>
                </a:lnTo>
                <a:lnTo>
                  <a:pt x="124256" y="111277"/>
                </a:lnTo>
                <a:lnTo>
                  <a:pt x="125056" y="118960"/>
                </a:lnTo>
                <a:lnTo>
                  <a:pt x="154012" y="115912"/>
                </a:lnTo>
                <a:close/>
              </a:path>
              <a:path w="1040764" h="244475">
                <a:moveTo>
                  <a:pt x="332511" y="134200"/>
                </a:moveTo>
                <a:lnTo>
                  <a:pt x="321589" y="91135"/>
                </a:lnTo>
                <a:lnTo>
                  <a:pt x="303555" y="73317"/>
                </a:lnTo>
                <a:lnTo>
                  <a:pt x="303555" y="131152"/>
                </a:lnTo>
                <a:lnTo>
                  <a:pt x="303555" y="137248"/>
                </a:lnTo>
                <a:lnTo>
                  <a:pt x="205930" y="137248"/>
                </a:lnTo>
                <a:lnTo>
                  <a:pt x="210781" y="124637"/>
                </a:lnTo>
                <a:lnTo>
                  <a:pt x="237058" y="91871"/>
                </a:lnTo>
                <a:lnTo>
                  <a:pt x="263931" y="85432"/>
                </a:lnTo>
                <a:lnTo>
                  <a:pt x="272529" y="86029"/>
                </a:lnTo>
                <a:lnTo>
                  <a:pt x="301078" y="111340"/>
                </a:lnTo>
                <a:lnTo>
                  <a:pt x="303555" y="131152"/>
                </a:lnTo>
                <a:lnTo>
                  <a:pt x="303555" y="73317"/>
                </a:lnTo>
                <a:lnTo>
                  <a:pt x="302729" y="72631"/>
                </a:lnTo>
                <a:lnTo>
                  <a:pt x="291172" y="66382"/>
                </a:lnTo>
                <a:lnTo>
                  <a:pt x="278206" y="62433"/>
                </a:lnTo>
                <a:lnTo>
                  <a:pt x="263931" y="61048"/>
                </a:lnTo>
                <a:lnTo>
                  <a:pt x="251599" y="61912"/>
                </a:lnTo>
                <a:lnTo>
                  <a:pt x="208165" y="82245"/>
                </a:lnTo>
                <a:lnTo>
                  <a:pt x="184594" y="114388"/>
                </a:lnTo>
                <a:lnTo>
                  <a:pt x="171729" y="155625"/>
                </a:lnTo>
                <a:lnTo>
                  <a:pt x="170878" y="169354"/>
                </a:lnTo>
                <a:lnTo>
                  <a:pt x="171437" y="180022"/>
                </a:lnTo>
                <a:lnTo>
                  <a:pt x="184264" y="216687"/>
                </a:lnTo>
                <a:lnTo>
                  <a:pt x="220789" y="241833"/>
                </a:lnTo>
                <a:lnTo>
                  <a:pt x="239458" y="244119"/>
                </a:lnTo>
                <a:lnTo>
                  <a:pt x="254025" y="242747"/>
                </a:lnTo>
                <a:lnTo>
                  <a:pt x="292887" y="224218"/>
                </a:lnTo>
                <a:lnTo>
                  <a:pt x="317538" y="194005"/>
                </a:lnTo>
                <a:lnTo>
                  <a:pt x="321843" y="183070"/>
                </a:lnTo>
                <a:lnTo>
                  <a:pt x="292887" y="180022"/>
                </a:lnTo>
                <a:lnTo>
                  <a:pt x="288036" y="189471"/>
                </a:lnTo>
                <a:lnTo>
                  <a:pt x="282600" y="197358"/>
                </a:lnTo>
                <a:lnTo>
                  <a:pt x="247218" y="219049"/>
                </a:lnTo>
                <a:lnTo>
                  <a:pt x="239458" y="219646"/>
                </a:lnTo>
                <a:lnTo>
                  <a:pt x="231736" y="218782"/>
                </a:lnTo>
                <a:lnTo>
                  <a:pt x="203835" y="190500"/>
                </a:lnTo>
                <a:lnTo>
                  <a:pt x="201358" y="169354"/>
                </a:lnTo>
                <a:lnTo>
                  <a:pt x="201358" y="160210"/>
                </a:lnTo>
                <a:lnTo>
                  <a:pt x="329463" y="160210"/>
                </a:lnTo>
                <a:lnTo>
                  <a:pt x="330593" y="153365"/>
                </a:lnTo>
                <a:lnTo>
                  <a:pt x="331558" y="146634"/>
                </a:lnTo>
                <a:lnTo>
                  <a:pt x="332257" y="140195"/>
                </a:lnTo>
                <a:lnTo>
                  <a:pt x="332384" y="137248"/>
                </a:lnTo>
                <a:lnTo>
                  <a:pt x="332511" y="134200"/>
                </a:lnTo>
                <a:close/>
              </a:path>
              <a:path w="1040764" h="244475">
                <a:moveTo>
                  <a:pt x="639127" y="65633"/>
                </a:moveTo>
                <a:lnTo>
                  <a:pt x="608647" y="65633"/>
                </a:lnTo>
                <a:lnTo>
                  <a:pt x="550633" y="170878"/>
                </a:lnTo>
                <a:lnTo>
                  <a:pt x="544068" y="182029"/>
                </a:lnTo>
                <a:lnTo>
                  <a:pt x="538060" y="192595"/>
                </a:lnTo>
                <a:lnTo>
                  <a:pt x="532638" y="202603"/>
                </a:lnTo>
                <a:lnTo>
                  <a:pt x="527773" y="212026"/>
                </a:lnTo>
                <a:lnTo>
                  <a:pt x="526402" y="196024"/>
                </a:lnTo>
                <a:lnTo>
                  <a:pt x="524725" y="182308"/>
                </a:lnTo>
                <a:lnTo>
                  <a:pt x="523062" y="170878"/>
                </a:lnTo>
                <a:lnTo>
                  <a:pt x="506437" y="65633"/>
                </a:lnTo>
                <a:lnTo>
                  <a:pt x="479005" y="65633"/>
                </a:lnTo>
                <a:lnTo>
                  <a:pt x="479374" y="68008"/>
                </a:lnTo>
                <a:lnTo>
                  <a:pt x="472821" y="64109"/>
                </a:lnTo>
                <a:lnTo>
                  <a:pt x="465201" y="61061"/>
                </a:lnTo>
                <a:lnTo>
                  <a:pt x="459105" y="61061"/>
                </a:lnTo>
                <a:lnTo>
                  <a:pt x="419481" y="83350"/>
                </a:lnTo>
                <a:lnTo>
                  <a:pt x="405765" y="100685"/>
                </a:lnTo>
                <a:lnTo>
                  <a:pt x="413385" y="65633"/>
                </a:lnTo>
                <a:lnTo>
                  <a:pt x="387477" y="65633"/>
                </a:lnTo>
                <a:lnTo>
                  <a:pt x="350799" y="239560"/>
                </a:lnTo>
                <a:lnTo>
                  <a:pt x="379857" y="239560"/>
                </a:lnTo>
                <a:lnTo>
                  <a:pt x="393573" y="169354"/>
                </a:lnTo>
                <a:lnTo>
                  <a:pt x="398691" y="149034"/>
                </a:lnTo>
                <a:lnTo>
                  <a:pt x="419481" y="106781"/>
                </a:lnTo>
                <a:lnTo>
                  <a:pt x="451485" y="90017"/>
                </a:lnTo>
                <a:lnTo>
                  <a:pt x="457581" y="90017"/>
                </a:lnTo>
                <a:lnTo>
                  <a:pt x="463677" y="91541"/>
                </a:lnTo>
                <a:lnTo>
                  <a:pt x="468249" y="96113"/>
                </a:lnTo>
                <a:lnTo>
                  <a:pt x="479755" y="70408"/>
                </a:lnTo>
                <a:lnTo>
                  <a:pt x="506437" y="239560"/>
                </a:lnTo>
                <a:lnTo>
                  <a:pt x="539965" y="239560"/>
                </a:lnTo>
                <a:lnTo>
                  <a:pt x="639127" y="65633"/>
                </a:lnTo>
                <a:close/>
              </a:path>
              <a:path w="1040764" h="244475">
                <a:moveTo>
                  <a:pt x="695515" y="65633"/>
                </a:moveTo>
                <a:lnTo>
                  <a:pt x="666559" y="65633"/>
                </a:lnTo>
                <a:lnTo>
                  <a:pt x="629894" y="239560"/>
                </a:lnTo>
                <a:lnTo>
                  <a:pt x="658939" y="239560"/>
                </a:lnTo>
                <a:lnTo>
                  <a:pt x="695515" y="65633"/>
                </a:lnTo>
                <a:close/>
              </a:path>
              <a:path w="1040764" h="244475">
                <a:moveTo>
                  <a:pt x="709231" y="0"/>
                </a:moveTo>
                <a:lnTo>
                  <a:pt x="680275" y="0"/>
                </a:lnTo>
                <a:lnTo>
                  <a:pt x="672655" y="33528"/>
                </a:lnTo>
                <a:lnTo>
                  <a:pt x="703135" y="33528"/>
                </a:lnTo>
                <a:lnTo>
                  <a:pt x="709231" y="0"/>
                </a:lnTo>
                <a:close/>
              </a:path>
              <a:path w="1040764" h="244475">
                <a:moveTo>
                  <a:pt x="864870" y="118973"/>
                </a:moveTo>
                <a:lnTo>
                  <a:pt x="849630" y="77825"/>
                </a:lnTo>
                <a:lnTo>
                  <a:pt x="805434" y="61061"/>
                </a:lnTo>
                <a:lnTo>
                  <a:pt x="791972" y="62153"/>
                </a:lnTo>
                <a:lnTo>
                  <a:pt x="756564" y="76301"/>
                </a:lnTo>
                <a:lnTo>
                  <a:pt x="730846" y="104584"/>
                </a:lnTo>
                <a:lnTo>
                  <a:pt x="715606" y="145110"/>
                </a:lnTo>
                <a:lnTo>
                  <a:pt x="712368" y="173926"/>
                </a:lnTo>
                <a:lnTo>
                  <a:pt x="713511" y="189306"/>
                </a:lnTo>
                <a:lnTo>
                  <a:pt x="730656" y="225844"/>
                </a:lnTo>
                <a:lnTo>
                  <a:pt x="776376" y="244132"/>
                </a:lnTo>
                <a:lnTo>
                  <a:pt x="789571" y="243001"/>
                </a:lnTo>
                <a:lnTo>
                  <a:pt x="833437" y="218401"/>
                </a:lnTo>
                <a:lnTo>
                  <a:pt x="855726" y="178498"/>
                </a:lnTo>
                <a:lnTo>
                  <a:pt x="821270" y="186258"/>
                </a:lnTo>
                <a:lnTo>
                  <a:pt x="816292" y="195643"/>
                </a:lnTo>
                <a:lnTo>
                  <a:pt x="784098" y="220332"/>
                </a:lnTo>
                <a:lnTo>
                  <a:pt x="776376" y="221170"/>
                </a:lnTo>
                <a:lnTo>
                  <a:pt x="769785" y="220332"/>
                </a:lnTo>
                <a:lnTo>
                  <a:pt x="743419" y="186042"/>
                </a:lnTo>
                <a:lnTo>
                  <a:pt x="742848" y="175450"/>
                </a:lnTo>
                <a:lnTo>
                  <a:pt x="743407" y="164896"/>
                </a:lnTo>
                <a:lnTo>
                  <a:pt x="754430" y="120561"/>
                </a:lnTo>
                <a:lnTo>
                  <a:pt x="785152" y="88684"/>
                </a:lnTo>
                <a:lnTo>
                  <a:pt x="802386" y="85445"/>
                </a:lnTo>
                <a:lnTo>
                  <a:pt x="809193" y="86017"/>
                </a:lnTo>
                <a:lnTo>
                  <a:pt x="835914" y="120497"/>
                </a:lnTo>
                <a:lnTo>
                  <a:pt x="864870" y="118973"/>
                </a:lnTo>
                <a:close/>
              </a:path>
              <a:path w="1040764" h="244475">
                <a:moveTo>
                  <a:pt x="1040320" y="134200"/>
                </a:moveTo>
                <a:lnTo>
                  <a:pt x="1030033" y="91135"/>
                </a:lnTo>
                <a:lnTo>
                  <a:pt x="1012888" y="73380"/>
                </a:lnTo>
                <a:lnTo>
                  <a:pt x="1012888" y="131152"/>
                </a:lnTo>
                <a:lnTo>
                  <a:pt x="1012888" y="137248"/>
                </a:lnTo>
                <a:lnTo>
                  <a:pt x="915250" y="137248"/>
                </a:lnTo>
                <a:lnTo>
                  <a:pt x="919251" y="124637"/>
                </a:lnTo>
                <a:lnTo>
                  <a:pt x="946162" y="91871"/>
                </a:lnTo>
                <a:lnTo>
                  <a:pt x="973162" y="85432"/>
                </a:lnTo>
                <a:lnTo>
                  <a:pt x="981100" y="86029"/>
                </a:lnTo>
                <a:lnTo>
                  <a:pt x="1009599" y="111340"/>
                </a:lnTo>
                <a:lnTo>
                  <a:pt x="1012888" y="131152"/>
                </a:lnTo>
                <a:lnTo>
                  <a:pt x="1012888" y="73380"/>
                </a:lnTo>
                <a:lnTo>
                  <a:pt x="1011974" y="72631"/>
                </a:lnTo>
                <a:lnTo>
                  <a:pt x="1000226" y="66382"/>
                </a:lnTo>
                <a:lnTo>
                  <a:pt x="986790" y="62433"/>
                </a:lnTo>
                <a:lnTo>
                  <a:pt x="971638" y="61048"/>
                </a:lnTo>
                <a:lnTo>
                  <a:pt x="960208" y="61912"/>
                </a:lnTo>
                <a:lnTo>
                  <a:pt x="916165" y="82245"/>
                </a:lnTo>
                <a:lnTo>
                  <a:pt x="892302" y="114388"/>
                </a:lnTo>
                <a:lnTo>
                  <a:pt x="879436" y="155625"/>
                </a:lnTo>
                <a:lnTo>
                  <a:pt x="878586" y="169354"/>
                </a:lnTo>
                <a:lnTo>
                  <a:pt x="879144" y="180022"/>
                </a:lnTo>
                <a:lnTo>
                  <a:pt x="892606" y="216687"/>
                </a:lnTo>
                <a:lnTo>
                  <a:pt x="929157" y="241833"/>
                </a:lnTo>
                <a:lnTo>
                  <a:pt x="947254" y="244119"/>
                </a:lnTo>
                <a:lnTo>
                  <a:pt x="962456" y="242747"/>
                </a:lnTo>
                <a:lnTo>
                  <a:pt x="976210" y="238785"/>
                </a:lnTo>
                <a:lnTo>
                  <a:pt x="988834" y="232511"/>
                </a:lnTo>
                <a:lnTo>
                  <a:pt x="1000607" y="224218"/>
                </a:lnTo>
                <a:lnTo>
                  <a:pt x="1005306" y="219646"/>
                </a:lnTo>
                <a:lnTo>
                  <a:pt x="1010970" y="214147"/>
                </a:lnTo>
                <a:lnTo>
                  <a:pt x="1019162" y="204216"/>
                </a:lnTo>
                <a:lnTo>
                  <a:pt x="1025347" y="194005"/>
                </a:lnTo>
                <a:lnTo>
                  <a:pt x="1029652" y="183070"/>
                </a:lnTo>
                <a:lnTo>
                  <a:pt x="1000607" y="180022"/>
                </a:lnTo>
                <a:lnTo>
                  <a:pt x="996594" y="189471"/>
                </a:lnTo>
                <a:lnTo>
                  <a:pt x="991450" y="197358"/>
                </a:lnTo>
                <a:lnTo>
                  <a:pt x="955243" y="219049"/>
                </a:lnTo>
                <a:lnTo>
                  <a:pt x="947254" y="219646"/>
                </a:lnTo>
                <a:lnTo>
                  <a:pt x="939546" y="218782"/>
                </a:lnTo>
                <a:lnTo>
                  <a:pt x="911631" y="190500"/>
                </a:lnTo>
                <a:lnTo>
                  <a:pt x="909154" y="169354"/>
                </a:lnTo>
                <a:lnTo>
                  <a:pt x="909154" y="160210"/>
                </a:lnTo>
                <a:lnTo>
                  <a:pt x="1037272" y="160210"/>
                </a:lnTo>
                <a:lnTo>
                  <a:pt x="1039037" y="153365"/>
                </a:lnTo>
                <a:lnTo>
                  <a:pt x="1039939" y="146634"/>
                </a:lnTo>
                <a:lnTo>
                  <a:pt x="1040180" y="141871"/>
                </a:lnTo>
                <a:lnTo>
                  <a:pt x="1040295" y="137248"/>
                </a:lnTo>
                <a:lnTo>
                  <a:pt x="1040320" y="134200"/>
                </a:lnTo>
                <a:close/>
              </a:path>
            </a:pathLst>
          </a:custGeom>
          <a:solidFill>
            <a:srgbClr val="000000"/>
          </a:solidFill>
        </p:spPr>
        <p:txBody>
          <a:bodyPr wrap="square" lIns="0" tIns="0" rIns="0" bIns="0" rtlCol="0"/>
          <a:lstStyle/>
          <a:p>
            <a:endParaRPr/>
          </a:p>
        </p:txBody>
      </p:sp>
      <p:pic>
        <p:nvPicPr>
          <p:cNvPr id="218" name="object 218"/>
          <p:cNvPicPr/>
          <p:nvPr/>
        </p:nvPicPr>
        <p:blipFill>
          <a:blip r:embed="rId124"/>
          <a:stretch>
            <a:fillRect/>
          </a:stretch>
        </p:blipFill>
        <p:spPr>
          <a:xfrm>
            <a:off x="977014" y="4606962"/>
            <a:ext cx="129176" cy="123797"/>
          </a:xfrm>
          <a:prstGeom prst="rect">
            <a:avLst/>
          </a:prstGeom>
        </p:spPr>
      </p:pic>
      <p:pic>
        <p:nvPicPr>
          <p:cNvPr id="219" name="object 219"/>
          <p:cNvPicPr/>
          <p:nvPr/>
        </p:nvPicPr>
        <p:blipFill>
          <a:blip r:embed="rId126"/>
          <a:stretch>
            <a:fillRect/>
          </a:stretch>
        </p:blipFill>
        <p:spPr>
          <a:xfrm>
            <a:off x="1216538" y="4538299"/>
            <a:ext cx="1967725" cy="219439"/>
          </a:xfrm>
          <a:prstGeom prst="rect">
            <a:avLst/>
          </a:prstGeom>
        </p:spPr>
      </p:pic>
      <p:grpSp>
        <p:nvGrpSpPr>
          <p:cNvPr id="220" name="object 220"/>
          <p:cNvGrpSpPr/>
          <p:nvPr/>
        </p:nvGrpSpPr>
        <p:grpSpPr>
          <a:xfrm>
            <a:off x="3255618" y="4542249"/>
            <a:ext cx="919347" cy="215713"/>
            <a:chOff x="3103217" y="4542248"/>
            <a:chExt cx="919347" cy="215713"/>
          </a:xfrm>
        </p:grpSpPr>
        <p:pic>
          <p:nvPicPr>
            <p:cNvPr id="221" name="object 221"/>
            <p:cNvPicPr/>
            <p:nvPr/>
          </p:nvPicPr>
          <p:blipFill>
            <a:blip r:embed="rId127"/>
            <a:stretch>
              <a:fillRect/>
            </a:stretch>
          </p:blipFill>
          <p:spPr>
            <a:xfrm>
              <a:off x="3103217" y="4596119"/>
              <a:ext cx="293397" cy="161616"/>
            </a:xfrm>
            <a:prstGeom prst="rect">
              <a:avLst/>
            </a:prstGeom>
          </p:spPr>
        </p:pic>
        <p:sp>
          <p:nvSpPr>
            <p:cNvPr id="222" name="object 222"/>
            <p:cNvSpPr/>
            <p:nvPr/>
          </p:nvSpPr>
          <p:spPr>
            <a:xfrm>
              <a:off x="3414084" y="4542248"/>
              <a:ext cx="608479" cy="215713"/>
            </a:xfrm>
            <a:custGeom>
              <a:avLst/>
              <a:gdLst/>
              <a:ahLst/>
              <a:cxnLst/>
              <a:rect l="l" t="t" r="r" b="b"/>
              <a:pathLst>
                <a:path w="689610" h="244475">
                  <a:moveTo>
                    <a:pt x="288328" y="65633"/>
                  </a:moveTo>
                  <a:lnTo>
                    <a:pt x="256324" y="65633"/>
                  </a:lnTo>
                  <a:lnTo>
                    <a:pt x="198323" y="170980"/>
                  </a:lnTo>
                  <a:lnTo>
                    <a:pt x="191985" y="182118"/>
                  </a:lnTo>
                  <a:lnTo>
                    <a:pt x="186512" y="192697"/>
                  </a:lnTo>
                  <a:lnTo>
                    <a:pt x="176987" y="212128"/>
                  </a:lnTo>
                  <a:lnTo>
                    <a:pt x="170891" y="161836"/>
                  </a:lnTo>
                  <a:lnTo>
                    <a:pt x="155651" y="65633"/>
                  </a:lnTo>
                  <a:lnTo>
                    <a:pt x="126695" y="65633"/>
                  </a:lnTo>
                  <a:lnTo>
                    <a:pt x="126974" y="67386"/>
                  </a:lnTo>
                  <a:lnTo>
                    <a:pt x="120497" y="64109"/>
                  </a:lnTo>
                  <a:lnTo>
                    <a:pt x="112877" y="61061"/>
                  </a:lnTo>
                  <a:lnTo>
                    <a:pt x="106781" y="61061"/>
                  </a:lnTo>
                  <a:lnTo>
                    <a:pt x="68491" y="83439"/>
                  </a:lnTo>
                  <a:lnTo>
                    <a:pt x="54965" y="100774"/>
                  </a:lnTo>
                  <a:lnTo>
                    <a:pt x="62585" y="65633"/>
                  </a:lnTo>
                  <a:lnTo>
                    <a:pt x="36677" y="65633"/>
                  </a:lnTo>
                  <a:lnTo>
                    <a:pt x="0" y="239649"/>
                  </a:lnTo>
                  <a:lnTo>
                    <a:pt x="27533" y="239649"/>
                  </a:lnTo>
                  <a:lnTo>
                    <a:pt x="42773" y="169456"/>
                  </a:lnTo>
                  <a:lnTo>
                    <a:pt x="47891" y="149136"/>
                  </a:lnTo>
                  <a:lnTo>
                    <a:pt x="68681" y="106870"/>
                  </a:lnTo>
                  <a:lnTo>
                    <a:pt x="100685" y="90106"/>
                  </a:lnTo>
                  <a:lnTo>
                    <a:pt x="106781" y="90106"/>
                  </a:lnTo>
                  <a:lnTo>
                    <a:pt x="111353" y="91630"/>
                  </a:lnTo>
                  <a:lnTo>
                    <a:pt x="117449" y="96202"/>
                  </a:lnTo>
                  <a:lnTo>
                    <a:pt x="127889" y="72872"/>
                  </a:lnTo>
                  <a:lnTo>
                    <a:pt x="155651" y="239649"/>
                  </a:lnTo>
                  <a:lnTo>
                    <a:pt x="187655" y="239649"/>
                  </a:lnTo>
                  <a:lnTo>
                    <a:pt x="288328" y="65633"/>
                  </a:lnTo>
                  <a:close/>
                </a:path>
                <a:path w="689610" h="244475">
                  <a:moveTo>
                    <a:pt x="344716" y="65633"/>
                  </a:moveTo>
                  <a:lnTo>
                    <a:pt x="314236" y="65633"/>
                  </a:lnTo>
                  <a:lnTo>
                    <a:pt x="277558" y="241084"/>
                  </a:lnTo>
                  <a:lnTo>
                    <a:pt x="308140" y="241084"/>
                  </a:lnTo>
                  <a:lnTo>
                    <a:pt x="344716" y="65633"/>
                  </a:lnTo>
                  <a:close/>
                </a:path>
                <a:path w="689610" h="244475">
                  <a:moveTo>
                    <a:pt x="358432" y="0"/>
                  </a:moveTo>
                  <a:lnTo>
                    <a:pt x="327952" y="0"/>
                  </a:lnTo>
                  <a:lnTo>
                    <a:pt x="321856" y="33629"/>
                  </a:lnTo>
                  <a:lnTo>
                    <a:pt x="350812" y="33629"/>
                  </a:lnTo>
                  <a:lnTo>
                    <a:pt x="358432" y="0"/>
                  </a:lnTo>
                  <a:close/>
                </a:path>
                <a:path w="689610" h="244475">
                  <a:moveTo>
                    <a:pt x="514070" y="119075"/>
                  </a:moveTo>
                  <a:lnTo>
                    <a:pt x="497306" y="77927"/>
                  </a:lnTo>
                  <a:lnTo>
                    <a:pt x="453110" y="61061"/>
                  </a:lnTo>
                  <a:lnTo>
                    <a:pt x="439889" y="62166"/>
                  </a:lnTo>
                  <a:lnTo>
                    <a:pt x="395173" y="84112"/>
                  </a:lnTo>
                  <a:lnTo>
                    <a:pt x="372249" y="117551"/>
                  </a:lnTo>
                  <a:lnTo>
                    <a:pt x="362165" y="159410"/>
                  </a:lnTo>
                  <a:lnTo>
                    <a:pt x="361581" y="174028"/>
                  </a:lnTo>
                  <a:lnTo>
                    <a:pt x="362724" y="189407"/>
                  </a:lnTo>
                  <a:lnTo>
                    <a:pt x="379869" y="225844"/>
                  </a:lnTo>
                  <a:lnTo>
                    <a:pt x="425589" y="244233"/>
                  </a:lnTo>
                  <a:lnTo>
                    <a:pt x="437883" y="243103"/>
                  </a:lnTo>
                  <a:lnTo>
                    <a:pt x="481114" y="218465"/>
                  </a:lnTo>
                  <a:lnTo>
                    <a:pt x="503402" y="178600"/>
                  </a:lnTo>
                  <a:lnTo>
                    <a:pt x="469823" y="186359"/>
                  </a:lnTo>
                  <a:lnTo>
                    <a:pt x="464921" y="195745"/>
                  </a:lnTo>
                  <a:lnTo>
                    <a:pt x="432460" y="220433"/>
                  </a:lnTo>
                  <a:lnTo>
                    <a:pt x="425589" y="221272"/>
                  </a:lnTo>
                  <a:lnTo>
                    <a:pt x="418769" y="220433"/>
                  </a:lnTo>
                  <a:lnTo>
                    <a:pt x="392633" y="186143"/>
                  </a:lnTo>
                  <a:lnTo>
                    <a:pt x="392061" y="175552"/>
                  </a:lnTo>
                  <a:lnTo>
                    <a:pt x="392391" y="164985"/>
                  </a:lnTo>
                  <a:lnTo>
                    <a:pt x="403415" y="120662"/>
                  </a:lnTo>
                  <a:lnTo>
                    <a:pt x="433590" y="88785"/>
                  </a:lnTo>
                  <a:lnTo>
                    <a:pt x="450062" y="85547"/>
                  </a:lnTo>
                  <a:lnTo>
                    <a:pt x="457542" y="86118"/>
                  </a:lnTo>
                  <a:lnTo>
                    <a:pt x="484543" y="113118"/>
                  </a:lnTo>
                  <a:lnTo>
                    <a:pt x="485114" y="120599"/>
                  </a:lnTo>
                  <a:lnTo>
                    <a:pt x="514070" y="119075"/>
                  </a:lnTo>
                  <a:close/>
                </a:path>
                <a:path w="689610" h="244475">
                  <a:moveTo>
                    <a:pt x="689521" y="134302"/>
                  </a:moveTo>
                  <a:lnTo>
                    <a:pt x="678586" y="91236"/>
                  </a:lnTo>
                  <a:lnTo>
                    <a:pt x="660565" y="73431"/>
                  </a:lnTo>
                  <a:lnTo>
                    <a:pt x="660565" y="131254"/>
                  </a:lnTo>
                  <a:lnTo>
                    <a:pt x="660565" y="137350"/>
                  </a:lnTo>
                  <a:lnTo>
                    <a:pt x="562927" y="137350"/>
                  </a:lnTo>
                  <a:lnTo>
                    <a:pt x="567817" y="124739"/>
                  </a:lnTo>
                  <a:lnTo>
                    <a:pt x="594702" y="91973"/>
                  </a:lnTo>
                  <a:lnTo>
                    <a:pt x="620839" y="85534"/>
                  </a:lnTo>
                  <a:lnTo>
                    <a:pt x="629437" y="86131"/>
                  </a:lnTo>
                  <a:lnTo>
                    <a:pt x="658075" y="111442"/>
                  </a:lnTo>
                  <a:lnTo>
                    <a:pt x="660565" y="131254"/>
                  </a:lnTo>
                  <a:lnTo>
                    <a:pt x="660565" y="73431"/>
                  </a:lnTo>
                  <a:lnTo>
                    <a:pt x="659714" y="72720"/>
                  </a:lnTo>
                  <a:lnTo>
                    <a:pt x="648131" y="66446"/>
                  </a:lnTo>
                  <a:lnTo>
                    <a:pt x="635127" y="62458"/>
                  </a:lnTo>
                  <a:lnTo>
                    <a:pt x="620839" y="61061"/>
                  </a:lnTo>
                  <a:lnTo>
                    <a:pt x="608558" y="61925"/>
                  </a:lnTo>
                  <a:lnTo>
                    <a:pt x="565162" y="82346"/>
                  </a:lnTo>
                  <a:lnTo>
                    <a:pt x="541502" y="114490"/>
                  </a:lnTo>
                  <a:lnTo>
                    <a:pt x="528637" y="155727"/>
                  </a:lnTo>
                  <a:lnTo>
                    <a:pt x="527786" y="169456"/>
                  </a:lnTo>
                  <a:lnTo>
                    <a:pt x="528345" y="180124"/>
                  </a:lnTo>
                  <a:lnTo>
                    <a:pt x="541185" y="216776"/>
                  </a:lnTo>
                  <a:lnTo>
                    <a:pt x="577786" y="241935"/>
                  </a:lnTo>
                  <a:lnTo>
                    <a:pt x="596455" y="244221"/>
                  </a:lnTo>
                  <a:lnTo>
                    <a:pt x="611009" y="242849"/>
                  </a:lnTo>
                  <a:lnTo>
                    <a:pt x="649795" y="224320"/>
                  </a:lnTo>
                  <a:lnTo>
                    <a:pt x="674535" y="194106"/>
                  </a:lnTo>
                  <a:lnTo>
                    <a:pt x="678853" y="183172"/>
                  </a:lnTo>
                  <a:lnTo>
                    <a:pt x="649795" y="180124"/>
                  </a:lnTo>
                  <a:lnTo>
                    <a:pt x="644944" y="189572"/>
                  </a:lnTo>
                  <a:lnTo>
                    <a:pt x="639508" y="197459"/>
                  </a:lnTo>
                  <a:lnTo>
                    <a:pt x="604227" y="219151"/>
                  </a:lnTo>
                  <a:lnTo>
                    <a:pt x="596455" y="219748"/>
                  </a:lnTo>
                  <a:lnTo>
                    <a:pt x="588746" y="218884"/>
                  </a:lnTo>
                  <a:lnTo>
                    <a:pt x="560832" y="190601"/>
                  </a:lnTo>
                  <a:lnTo>
                    <a:pt x="558355" y="169456"/>
                  </a:lnTo>
                  <a:lnTo>
                    <a:pt x="558355" y="160312"/>
                  </a:lnTo>
                  <a:lnTo>
                    <a:pt x="686473" y="160312"/>
                  </a:lnTo>
                  <a:lnTo>
                    <a:pt x="687590" y="153466"/>
                  </a:lnTo>
                  <a:lnTo>
                    <a:pt x="688568" y="146735"/>
                  </a:lnTo>
                  <a:lnTo>
                    <a:pt x="689254" y="140296"/>
                  </a:lnTo>
                  <a:lnTo>
                    <a:pt x="689381" y="137350"/>
                  </a:lnTo>
                  <a:lnTo>
                    <a:pt x="689521" y="134302"/>
                  </a:lnTo>
                  <a:close/>
                </a:path>
              </a:pathLst>
            </a:custGeom>
            <a:solidFill>
              <a:srgbClr val="000000"/>
            </a:solidFill>
          </p:spPr>
          <p:txBody>
            <a:bodyPr wrap="square" lIns="0" tIns="0" rIns="0" bIns="0" rtlCol="0"/>
            <a:lstStyle/>
            <a:p>
              <a:endParaRPr/>
            </a:p>
          </p:txBody>
        </p:sp>
      </p:grpSp>
      <p:pic>
        <p:nvPicPr>
          <p:cNvPr id="223" name="object 223"/>
          <p:cNvPicPr/>
          <p:nvPr/>
        </p:nvPicPr>
        <p:blipFill>
          <a:blip r:embed="rId128"/>
          <a:stretch>
            <a:fillRect/>
          </a:stretch>
        </p:blipFill>
        <p:spPr>
          <a:xfrm>
            <a:off x="977014" y="5036428"/>
            <a:ext cx="130520" cy="123797"/>
          </a:xfrm>
          <a:prstGeom prst="rect">
            <a:avLst/>
          </a:prstGeom>
        </p:spPr>
      </p:pic>
      <p:grpSp>
        <p:nvGrpSpPr>
          <p:cNvPr id="224" name="object 224"/>
          <p:cNvGrpSpPr/>
          <p:nvPr/>
        </p:nvGrpSpPr>
        <p:grpSpPr>
          <a:xfrm>
            <a:off x="1216538" y="4967763"/>
            <a:ext cx="847921" cy="219439"/>
            <a:chOff x="1064138" y="4967763"/>
            <a:chExt cx="847921" cy="219439"/>
          </a:xfrm>
        </p:grpSpPr>
        <p:pic>
          <p:nvPicPr>
            <p:cNvPr id="225" name="object 225"/>
            <p:cNvPicPr/>
            <p:nvPr/>
          </p:nvPicPr>
          <p:blipFill>
            <a:blip r:embed="rId129"/>
            <a:stretch>
              <a:fillRect/>
            </a:stretch>
          </p:blipFill>
          <p:spPr>
            <a:xfrm>
              <a:off x="1064138" y="4967763"/>
              <a:ext cx="335168" cy="219439"/>
            </a:xfrm>
            <a:prstGeom prst="rect">
              <a:avLst/>
            </a:prstGeom>
          </p:spPr>
        </p:pic>
        <p:pic>
          <p:nvPicPr>
            <p:cNvPr id="226" name="object 226"/>
            <p:cNvPicPr/>
            <p:nvPr/>
          </p:nvPicPr>
          <p:blipFill>
            <a:blip r:embed="rId130"/>
            <a:stretch>
              <a:fillRect/>
            </a:stretch>
          </p:blipFill>
          <p:spPr>
            <a:xfrm>
              <a:off x="1422166" y="4973143"/>
              <a:ext cx="224817" cy="214060"/>
            </a:xfrm>
            <a:prstGeom prst="rect">
              <a:avLst/>
            </a:prstGeom>
          </p:spPr>
        </p:pic>
        <p:pic>
          <p:nvPicPr>
            <p:cNvPr id="227" name="object 227"/>
            <p:cNvPicPr/>
            <p:nvPr/>
          </p:nvPicPr>
          <p:blipFill>
            <a:blip r:embed="rId131"/>
            <a:stretch>
              <a:fillRect/>
            </a:stretch>
          </p:blipFill>
          <p:spPr>
            <a:xfrm>
              <a:off x="1671189" y="4973143"/>
              <a:ext cx="240870" cy="214060"/>
            </a:xfrm>
            <a:prstGeom prst="rect">
              <a:avLst/>
            </a:prstGeom>
          </p:spPr>
        </p:pic>
      </p:grpSp>
      <p:grpSp>
        <p:nvGrpSpPr>
          <p:cNvPr id="228" name="object 228"/>
          <p:cNvGrpSpPr/>
          <p:nvPr/>
        </p:nvGrpSpPr>
        <p:grpSpPr>
          <a:xfrm>
            <a:off x="2142537" y="4970459"/>
            <a:ext cx="918317" cy="216834"/>
            <a:chOff x="1990136" y="4970459"/>
            <a:chExt cx="918317" cy="216834"/>
          </a:xfrm>
        </p:grpSpPr>
        <p:pic>
          <p:nvPicPr>
            <p:cNvPr id="229" name="object 229"/>
            <p:cNvPicPr/>
            <p:nvPr/>
          </p:nvPicPr>
          <p:blipFill>
            <a:blip r:embed="rId132"/>
            <a:stretch>
              <a:fillRect/>
            </a:stretch>
          </p:blipFill>
          <p:spPr>
            <a:xfrm>
              <a:off x="1990136" y="5025584"/>
              <a:ext cx="293397" cy="161616"/>
            </a:xfrm>
            <a:prstGeom prst="rect">
              <a:avLst/>
            </a:prstGeom>
          </p:spPr>
        </p:pic>
        <p:sp>
          <p:nvSpPr>
            <p:cNvPr id="230" name="object 230"/>
            <p:cNvSpPr/>
            <p:nvPr/>
          </p:nvSpPr>
          <p:spPr>
            <a:xfrm>
              <a:off x="2301094" y="4970459"/>
              <a:ext cx="607359" cy="216834"/>
            </a:xfrm>
            <a:custGeom>
              <a:avLst/>
              <a:gdLst/>
              <a:ahLst/>
              <a:cxnLst/>
              <a:rect l="l" t="t" r="r" b="b"/>
              <a:pathLst>
                <a:path w="688339" h="245745">
                  <a:moveTo>
                    <a:pt x="288226" y="67056"/>
                  </a:moveTo>
                  <a:lnTo>
                    <a:pt x="256222" y="67056"/>
                  </a:lnTo>
                  <a:lnTo>
                    <a:pt x="198221" y="172402"/>
                  </a:lnTo>
                  <a:lnTo>
                    <a:pt x="191884" y="183540"/>
                  </a:lnTo>
                  <a:lnTo>
                    <a:pt x="186410" y="194119"/>
                  </a:lnTo>
                  <a:lnTo>
                    <a:pt x="176885" y="213550"/>
                  </a:lnTo>
                  <a:lnTo>
                    <a:pt x="170789" y="163258"/>
                  </a:lnTo>
                  <a:lnTo>
                    <a:pt x="155549" y="67056"/>
                  </a:lnTo>
                  <a:lnTo>
                    <a:pt x="126593" y="67056"/>
                  </a:lnTo>
                  <a:lnTo>
                    <a:pt x="126682" y="67602"/>
                  </a:lnTo>
                  <a:lnTo>
                    <a:pt x="120484" y="65532"/>
                  </a:lnTo>
                  <a:lnTo>
                    <a:pt x="112864" y="62484"/>
                  </a:lnTo>
                  <a:lnTo>
                    <a:pt x="108292" y="62484"/>
                  </a:lnTo>
                  <a:lnTo>
                    <a:pt x="68389" y="84861"/>
                  </a:lnTo>
                  <a:lnTo>
                    <a:pt x="54864" y="102196"/>
                  </a:lnTo>
                  <a:lnTo>
                    <a:pt x="62484" y="67056"/>
                  </a:lnTo>
                  <a:lnTo>
                    <a:pt x="36576" y="67056"/>
                  </a:lnTo>
                  <a:lnTo>
                    <a:pt x="0" y="241071"/>
                  </a:lnTo>
                  <a:lnTo>
                    <a:pt x="27432" y="241071"/>
                  </a:lnTo>
                  <a:lnTo>
                    <a:pt x="42672" y="170878"/>
                  </a:lnTo>
                  <a:lnTo>
                    <a:pt x="47790" y="149910"/>
                  </a:lnTo>
                  <a:lnTo>
                    <a:pt x="68580" y="108292"/>
                  </a:lnTo>
                  <a:lnTo>
                    <a:pt x="100672" y="91528"/>
                  </a:lnTo>
                  <a:lnTo>
                    <a:pt x="106768" y="91528"/>
                  </a:lnTo>
                  <a:lnTo>
                    <a:pt x="112864" y="93052"/>
                  </a:lnTo>
                  <a:lnTo>
                    <a:pt x="117436" y="96100"/>
                  </a:lnTo>
                  <a:lnTo>
                    <a:pt x="127596" y="73152"/>
                  </a:lnTo>
                  <a:lnTo>
                    <a:pt x="155549" y="241071"/>
                  </a:lnTo>
                  <a:lnTo>
                    <a:pt x="189077" y="241071"/>
                  </a:lnTo>
                  <a:lnTo>
                    <a:pt x="288226" y="67056"/>
                  </a:lnTo>
                  <a:close/>
                </a:path>
                <a:path w="688339" h="245745">
                  <a:moveTo>
                    <a:pt x="344716" y="67056"/>
                  </a:moveTo>
                  <a:lnTo>
                    <a:pt x="314236" y="67056"/>
                  </a:lnTo>
                  <a:lnTo>
                    <a:pt x="279082" y="241071"/>
                  </a:lnTo>
                  <a:lnTo>
                    <a:pt x="308038" y="241071"/>
                  </a:lnTo>
                  <a:lnTo>
                    <a:pt x="344716" y="67056"/>
                  </a:lnTo>
                  <a:close/>
                </a:path>
                <a:path w="688339" h="245745">
                  <a:moveTo>
                    <a:pt x="358432" y="0"/>
                  </a:moveTo>
                  <a:lnTo>
                    <a:pt x="329476" y="0"/>
                  </a:lnTo>
                  <a:lnTo>
                    <a:pt x="321856" y="33528"/>
                  </a:lnTo>
                  <a:lnTo>
                    <a:pt x="350812" y="33528"/>
                  </a:lnTo>
                  <a:lnTo>
                    <a:pt x="358432" y="0"/>
                  </a:lnTo>
                  <a:close/>
                </a:path>
                <a:path w="688339" h="245745">
                  <a:moveTo>
                    <a:pt x="513969" y="120484"/>
                  </a:moveTo>
                  <a:lnTo>
                    <a:pt x="497205" y="79336"/>
                  </a:lnTo>
                  <a:lnTo>
                    <a:pt x="453009" y="62484"/>
                  </a:lnTo>
                  <a:lnTo>
                    <a:pt x="439585" y="63360"/>
                  </a:lnTo>
                  <a:lnTo>
                    <a:pt x="404152" y="77812"/>
                  </a:lnTo>
                  <a:lnTo>
                    <a:pt x="378434" y="106108"/>
                  </a:lnTo>
                  <a:lnTo>
                    <a:pt x="363956" y="146596"/>
                  </a:lnTo>
                  <a:lnTo>
                    <a:pt x="361480" y="175450"/>
                  </a:lnTo>
                  <a:lnTo>
                    <a:pt x="362381" y="190830"/>
                  </a:lnTo>
                  <a:lnTo>
                    <a:pt x="378244" y="227266"/>
                  </a:lnTo>
                  <a:lnTo>
                    <a:pt x="424053" y="245643"/>
                  </a:lnTo>
                  <a:lnTo>
                    <a:pt x="437222" y="244525"/>
                  </a:lnTo>
                  <a:lnTo>
                    <a:pt x="481012" y="219887"/>
                  </a:lnTo>
                  <a:lnTo>
                    <a:pt x="503301" y="180022"/>
                  </a:lnTo>
                  <a:lnTo>
                    <a:pt x="468871" y="187782"/>
                  </a:lnTo>
                  <a:lnTo>
                    <a:pt x="464058" y="197167"/>
                  </a:lnTo>
                  <a:lnTo>
                    <a:pt x="432435" y="221856"/>
                  </a:lnTo>
                  <a:lnTo>
                    <a:pt x="425577" y="222694"/>
                  </a:lnTo>
                  <a:lnTo>
                    <a:pt x="418071" y="221856"/>
                  </a:lnTo>
                  <a:lnTo>
                    <a:pt x="391020" y="187566"/>
                  </a:lnTo>
                  <a:lnTo>
                    <a:pt x="390436" y="176974"/>
                  </a:lnTo>
                  <a:lnTo>
                    <a:pt x="390982" y="166408"/>
                  </a:lnTo>
                  <a:lnTo>
                    <a:pt x="402031" y="122085"/>
                  </a:lnTo>
                  <a:lnTo>
                    <a:pt x="432993" y="90195"/>
                  </a:lnTo>
                  <a:lnTo>
                    <a:pt x="449961" y="86956"/>
                  </a:lnTo>
                  <a:lnTo>
                    <a:pt x="457415" y="87528"/>
                  </a:lnTo>
                  <a:lnTo>
                    <a:pt x="485013" y="122008"/>
                  </a:lnTo>
                  <a:lnTo>
                    <a:pt x="513969" y="120484"/>
                  </a:lnTo>
                  <a:close/>
                </a:path>
                <a:path w="688339" h="245745">
                  <a:moveTo>
                    <a:pt x="687895" y="135724"/>
                  </a:moveTo>
                  <a:lnTo>
                    <a:pt x="677608" y="92659"/>
                  </a:lnTo>
                  <a:lnTo>
                    <a:pt x="660463" y="74218"/>
                  </a:lnTo>
                  <a:lnTo>
                    <a:pt x="660463" y="132676"/>
                  </a:lnTo>
                  <a:lnTo>
                    <a:pt x="660463" y="138772"/>
                  </a:lnTo>
                  <a:lnTo>
                    <a:pt x="562825" y="138772"/>
                  </a:lnTo>
                  <a:lnTo>
                    <a:pt x="566826" y="126161"/>
                  </a:lnTo>
                  <a:lnTo>
                    <a:pt x="593953" y="93154"/>
                  </a:lnTo>
                  <a:lnTo>
                    <a:pt x="620737" y="85432"/>
                  </a:lnTo>
                  <a:lnTo>
                    <a:pt x="629361" y="86271"/>
                  </a:lnTo>
                  <a:lnTo>
                    <a:pt x="657987" y="112293"/>
                  </a:lnTo>
                  <a:lnTo>
                    <a:pt x="660463" y="132676"/>
                  </a:lnTo>
                  <a:lnTo>
                    <a:pt x="660463" y="74218"/>
                  </a:lnTo>
                  <a:lnTo>
                    <a:pt x="659625" y="73456"/>
                  </a:lnTo>
                  <a:lnTo>
                    <a:pt x="648068" y="67259"/>
                  </a:lnTo>
                  <a:lnTo>
                    <a:pt x="635063" y="63652"/>
                  </a:lnTo>
                  <a:lnTo>
                    <a:pt x="620737" y="62484"/>
                  </a:lnTo>
                  <a:lnTo>
                    <a:pt x="608457" y="63347"/>
                  </a:lnTo>
                  <a:lnTo>
                    <a:pt x="565048" y="83134"/>
                  </a:lnTo>
                  <a:lnTo>
                    <a:pt x="539965" y="115912"/>
                  </a:lnTo>
                  <a:lnTo>
                    <a:pt x="528612" y="157111"/>
                  </a:lnTo>
                  <a:lnTo>
                    <a:pt x="527773" y="170878"/>
                  </a:lnTo>
                  <a:lnTo>
                    <a:pt x="528320" y="181546"/>
                  </a:lnTo>
                  <a:lnTo>
                    <a:pt x="540283" y="218198"/>
                  </a:lnTo>
                  <a:lnTo>
                    <a:pt x="576922" y="243357"/>
                  </a:lnTo>
                  <a:lnTo>
                    <a:pt x="596353" y="245643"/>
                  </a:lnTo>
                  <a:lnTo>
                    <a:pt x="610908" y="244271"/>
                  </a:lnTo>
                  <a:lnTo>
                    <a:pt x="624751" y="240309"/>
                  </a:lnTo>
                  <a:lnTo>
                    <a:pt x="637768" y="234035"/>
                  </a:lnTo>
                  <a:lnTo>
                    <a:pt x="649795" y="225742"/>
                  </a:lnTo>
                  <a:lnTo>
                    <a:pt x="654075" y="221170"/>
                  </a:lnTo>
                  <a:lnTo>
                    <a:pt x="659434" y="215455"/>
                  </a:lnTo>
                  <a:lnTo>
                    <a:pt x="667512" y="205168"/>
                  </a:lnTo>
                  <a:lnTo>
                    <a:pt x="673582" y="194881"/>
                  </a:lnTo>
                  <a:lnTo>
                    <a:pt x="677227" y="184594"/>
                  </a:lnTo>
                  <a:lnTo>
                    <a:pt x="649795" y="181546"/>
                  </a:lnTo>
                  <a:lnTo>
                    <a:pt x="644918" y="190360"/>
                  </a:lnTo>
                  <a:lnTo>
                    <a:pt x="639305" y="198310"/>
                  </a:lnTo>
                  <a:lnTo>
                    <a:pt x="603453" y="220573"/>
                  </a:lnTo>
                  <a:lnTo>
                    <a:pt x="596353" y="221170"/>
                  </a:lnTo>
                  <a:lnTo>
                    <a:pt x="588645" y="220306"/>
                  </a:lnTo>
                  <a:lnTo>
                    <a:pt x="559968" y="192024"/>
                  </a:lnTo>
                  <a:lnTo>
                    <a:pt x="556729" y="170878"/>
                  </a:lnTo>
                  <a:lnTo>
                    <a:pt x="556729" y="167830"/>
                  </a:lnTo>
                  <a:lnTo>
                    <a:pt x="558253" y="164782"/>
                  </a:lnTo>
                  <a:lnTo>
                    <a:pt x="558253" y="161734"/>
                  </a:lnTo>
                  <a:lnTo>
                    <a:pt x="686371" y="161734"/>
                  </a:lnTo>
                  <a:lnTo>
                    <a:pt x="687247" y="154851"/>
                  </a:lnTo>
                  <a:lnTo>
                    <a:pt x="687705" y="148120"/>
                  </a:lnTo>
                  <a:lnTo>
                    <a:pt x="687832" y="143357"/>
                  </a:lnTo>
                  <a:lnTo>
                    <a:pt x="687882" y="138772"/>
                  </a:lnTo>
                  <a:lnTo>
                    <a:pt x="687895" y="135724"/>
                  </a:lnTo>
                  <a:close/>
                </a:path>
              </a:pathLst>
            </a:custGeom>
            <a:solidFill>
              <a:srgbClr val="000000"/>
            </a:solidFill>
          </p:spPr>
          <p:txBody>
            <a:bodyPr wrap="square" lIns="0" tIns="0" rIns="0" bIns="0" rtlCol="0"/>
            <a:lstStyle/>
            <a:p>
              <a:endParaRPr/>
            </a:p>
          </p:txBody>
        </p:sp>
      </p:grpSp>
      <p:pic>
        <p:nvPicPr>
          <p:cNvPr id="231" name="object 231"/>
          <p:cNvPicPr/>
          <p:nvPr/>
        </p:nvPicPr>
        <p:blipFill>
          <a:blip r:embed="rId133"/>
          <a:stretch>
            <a:fillRect/>
          </a:stretch>
        </p:blipFill>
        <p:spPr>
          <a:xfrm>
            <a:off x="977014" y="5467154"/>
            <a:ext cx="129176" cy="122536"/>
          </a:xfrm>
          <a:prstGeom prst="rect">
            <a:avLst/>
          </a:prstGeom>
        </p:spPr>
      </p:pic>
      <p:pic>
        <p:nvPicPr>
          <p:cNvPr id="232" name="object 232"/>
          <p:cNvPicPr/>
          <p:nvPr/>
        </p:nvPicPr>
        <p:blipFill>
          <a:blip r:embed="rId134"/>
          <a:stretch>
            <a:fillRect/>
          </a:stretch>
        </p:blipFill>
        <p:spPr>
          <a:xfrm>
            <a:off x="1208470" y="5401264"/>
            <a:ext cx="1232843" cy="273227"/>
          </a:xfrm>
          <a:prstGeom prst="rect">
            <a:avLst/>
          </a:prstGeom>
        </p:spPr>
      </p:pic>
      <p:grpSp>
        <p:nvGrpSpPr>
          <p:cNvPr id="233" name="object 233"/>
          <p:cNvGrpSpPr/>
          <p:nvPr/>
        </p:nvGrpSpPr>
        <p:grpSpPr>
          <a:xfrm>
            <a:off x="2524769" y="5456396"/>
            <a:ext cx="659494" cy="218094"/>
            <a:chOff x="2372369" y="5456395"/>
            <a:chExt cx="659494" cy="218094"/>
          </a:xfrm>
        </p:grpSpPr>
        <p:pic>
          <p:nvPicPr>
            <p:cNvPr id="234" name="object 234"/>
            <p:cNvPicPr/>
            <p:nvPr/>
          </p:nvPicPr>
          <p:blipFill>
            <a:blip r:embed="rId135"/>
            <a:stretch>
              <a:fillRect/>
            </a:stretch>
          </p:blipFill>
          <p:spPr>
            <a:xfrm>
              <a:off x="2372369" y="5456395"/>
              <a:ext cx="286674" cy="160271"/>
            </a:xfrm>
            <a:prstGeom prst="rect">
              <a:avLst/>
            </a:prstGeom>
          </p:spPr>
        </p:pic>
        <p:pic>
          <p:nvPicPr>
            <p:cNvPr id="235" name="object 235"/>
            <p:cNvPicPr/>
            <p:nvPr/>
          </p:nvPicPr>
          <p:blipFill>
            <a:blip r:embed="rId136"/>
            <a:stretch>
              <a:fillRect/>
            </a:stretch>
          </p:blipFill>
          <p:spPr>
            <a:xfrm>
              <a:off x="2677954" y="5456396"/>
              <a:ext cx="353909" cy="218094"/>
            </a:xfrm>
            <a:prstGeom prst="rect">
              <a:avLst/>
            </a:prstGeom>
          </p:spPr>
        </p:pic>
      </p:grpSp>
      <p:grpSp>
        <p:nvGrpSpPr>
          <p:cNvPr id="236" name="object 236"/>
          <p:cNvGrpSpPr/>
          <p:nvPr/>
        </p:nvGrpSpPr>
        <p:grpSpPr>
          <a:xfrm>
            <a:off x="3260997" y="5401270"/>
            <a:ext cx="918002" cy="215713"/>
            <a:chOff x="3108596" y="5401269"/>
            <a:chExt cx="918002" cy="215713"/>
          </a:xfrm>
        </p:grpSpPr>
        <p:pic>
          <p:nvPicPr>
            <p:cNvPr id="237" name="object 237"/>
            <p:cNvPicPr/>
            <p:nvPr/>
          </p:nvPicPr>
          <p:blipFill>
            <a:blip r:embed="rId137"/>
            <a:stretch>
              <a:fillRect/>
            </a:stretch>
          </p:blipFill>
          <p:spPr>
            <a:xfrm>
              <a:off x="3108596" y="5456396"/>
              <a:ext cx="292053" cy="160271"/>
            </a:xfrm>
            <a:prstGeom prst="rect">
              <a:avLst/>
            </a:prstGeom>
          </p:spPr>
        </p:pic>
        <p:sp>
          <p:nvSpPr>
            <p:cNvPr id="238" name="object 238"/>
            <p:cNvSpPr/>
            <p:nvPr/>
          </p:nvSpPr>
          <p:spPr>
            <a:xfrm>
              <a:off x="3418118" y="5401269"/>
              <a:ext cx="608479" cy="215713"/>
            </a:xfrm>
            <a:custGeom>
              <a:avLst/>
              <a:gdLst/>
              <a:ahLst/>
              <a:cxnLst/>
              <a:rect l="l" t="t" r="r" b="b"/>
              <a:pathLst>
                <a:path w="689610" h="244475">
                  <a:moveTo>
                    <a:pt x="288328" y="65532"/>
                  </a:moveTo>
                  <a:lnTo>
                    <a:pt x="257848" y="65532"/>
                  </a:lnTo>
                  <a:lnTo>
                    <a:pt x="198310" y="170878"/>
                  </a:lnTo>
                  <a:lnTo>
                    <a:pt x="176974" y="213550"/>
                  </a:lnTo>
                  <a:lnTo>
                    <a:pt x="175602" y="196672"/>
                  </a:lnTo>
                  <a:lnTo>
                    <a:pt x="173926" y="182499"/>
                  </a:lnTo>
                  <a:lnTo>
                    <a:pt x="172262" y="170903"/>
                  </a:lnTo>
                  <a:lnTo>
                    <a:pt x="155638" y="65532"/>
                  </a:lnTo>
                  <a:lnTo>
                    <a:pt x="126682" y="65532"/>
                  </a:lnTo>
                  <a:lnTo>
                    <a:pt x="126911" y="66954"/>
                  </a:lnTo>
                  <a:lnTo>
                    <a:pt x="122021" y="64008"/>
                  </a:lnTo>
                  <a:lnTo>
                    <a:pt x="114401" y="62484"/>
                  </a:lnTo>
                  <a:lnTo>
                    <a:pt x="108305" y="62484"/>
                  </a:lnTo>
                  <a:lnTo>
                    <a:pt x="68770" y="83870"/>
                  </a:lnTo>
                  <a:lnTo>
                    <a:pt x="56388" y="100672"/>
                  </a:lnTo>
                  <a:lnTo>
                    <a:pt x="62484" y="65532"/>
                  </a:lnTo>
                  <a:lnTo>
                    <a:pt x="36576" y="65532"/>
                  </a:lnTo>
                  <a:lnTo>
                    <a:pt x="0" y="239458"/>
                  </a:lnTo>
                  <a:lnTo>
                    <a:pt x="28956" y="239458"/>
                  </a:lnTo>
                  <a:lnTo>
                    <a:pt x="44196" y="169354"/>
                  </a:lnTo>
                  <a:lnTo>
                    <a:pt x="49085" y="149059"/>
                  </a:lnTo>
                  <a:lnTo>
                    <a:pt x="68580" y="108292"/>
                  </a:lnTo>
                  <a:lnTo>
                    <a:pt x="100685" y="90004"/>
                  </a:lnTo>
                  <a:lnTo>
                    <a:pt x="106781" y="90004"/>
                  </a:lnTo>
                  <a:lnTo>
                    <a:pt x="112877" y="91528"/>
                  </a:lnTo>
                  <a:lnTo>
                    <a:pt x="117449" y="96100"/>
                  </a:lnTo>
                  <a:lnTo>
                    <a:pt x="127850" y="72605"/>
                  </a:lnTo>
                  <a:lnTo>
                    <a:pt x="155638" y="239458"/>
                  </a:lnTo>
                  <a:lnTo>
                    <a:pt x="189166" y="239458"/>
                  </a:lnTo>
                  <a:lnTo>
                    <a:pt x="288328" y="65532"/>
                  </a:lnTo>
                  <a:close/>
                </a:path>
                <a:path w="689610" h="244475">
                  <a:moveTo>
                    <a:pt x="344817" y="65532"/>
                  </a:moveTo>
                  <a:lnTo>
                    <a:pt x="314236" y="65532"/>
                  </a:lnTo>
                  <a:lnTo>
                    <a:pt x="279184" y="239458"/>
                  </a:lnTo>
                  <a:lnTo>
                    <a:pt x="308140" y="239458"/>
                  </a:lnTo>
                  <a:lnTo>
                    <a:pt x="344817" y="65532"/>
                  </a:lnTo>
                  <a:close/>
                </a:path>
                <a:path w="689610" h="244475">
                  <a:moveTo>
                    <a:pt x="358533" y="0"/>
                  </a:moveTo>
                  <a:lnTo>
                    <a:pt x="329476" y="0"/>
                  </a:lnTo>
                  <a:lnTo>
                    <a:pt x="321856" y="33528"/>
                  </a:lnTo>
                  <a:lnTo>
                    <a:pt x="350913" y="33528"/>
                  </a:lnTo>
                  <a:lnTo>
                    <a:pt x="358533" y="0"/>
                  </a:lnTo>
                  <a:close/>
                </a:path>
                <a:path w="689610" h="244475">
                  <a:moveTo>
                    <a:pt x="514070" y="118960"/>
                  </a:moveTo>
                  <a:lnTo>
                    <a:pt x="498830" y="77724"/>
                  </a:lnTo>
                  <a:lnTo>
                    <a:pt x="453110" y="62484"/>
                  </a:lnTo>
                  <a:lnTo>
                    <a:pt x="440524" y="63334"/>
                  </a:lnTo>
                  <a:lnTo>
                    <a:pt x="396049" y="83972"/>
                  </a:lnTo>
                  <a:lnTo>
                    <a:pt x="373761" y="117436"/>
                  </a:lnTo>
                  <a:lnTo>
                    <a:pt x="362407" y="159918"/>
                  </a:lnTo>
                  <a:lnTo>
                    <a:pt x="361569" y="173926"/>
                  </a:lnTo>
                  <a:lnTo>
                    <a:pt x="362712" y="189953"/>
                  </a:lnTo>
                  <a:lnTo>
                    <a:pt x="379857" y="225742"/>
                  </a:lnTo>
                  <a:lnTo>
                    <a:pt x="425577" y="244119"/>
                  </a:lnTo>
                  <a:lnTo>
                    <a:pt x="438162" y="242989"/>
                  </a:lnTo>
                  <a:lnTo>
                    <a:pt x="472922" y="227266"/>
                  </a:lnTo>
                  <a:lnTo>
                    <a:pt x="497992" y="194906"/>
                  </a:lnTo>
                  <a:lnTo>
                    <a:pt x="470471" y="186931"/>
                  </a:lnTo>
                  <a:lnTo>
                    <a:pt x="465493" y="196024"/>
                  </a:lnTo>
                  <a:lnTo>
                    <a:pt x="433311" y="220357"/>
                  </a:lnTo>
                  <a:lnTo>
                    <a:pt x="425577" y="221170"/>
                  </a:lnTo>
                  <a:lnTo>
                    <a:pt x="418985" y="220332"/>
                  </a:lnTo>
                  <a:lnTo>
                    <a:pt x="392620" y="186905"/>
                  </a:lnTo>
                  <a:lnTo>
                    <a:pt x="392049" y="176974"/>
                  </a:lnTo>
                  <a:lnTo>
                    <a:pt x="392607" y="165747"/>
                  </a:lnTo>
                  <a:lnTo>
                    <a:pt x="403631" y="120561"/>
                  </a:lnTo>
                  <a:lnTo>
                    <a:pt x="434390" y="89433"/>
                  </a:lnTo>
                  <a:lnTo>
                    <a:pt x="451586" y="86956"/>
                  </a:lnTo>
                  <a:lnTo>
                    <a:pt x="458393" y="87528"/>
                  </a:lnTo>
                  <a:lnTo>
                    <a:pt x="485114" y="122008"/>
                  </a:lnTo>
                  <a:lnTo>
                    <a:pt x="514070" y="118960"/>
                  </a:lnTo>
                  <a:close/>
                </a:path>
                <a:path w="689610" h="244475">
                  <a:moveTo>
                    <a:pt x="689521" y="134213"/>
                  </a:moveTo>
                  <a:lnTo>
                    <a:pt x="688378" y="118160"/>
                  </a:lnTo>
                  <a:lnTo>
                    <a:pt x="684949" y="104114"/>
                  </a:lnTo>
                  <a:lnTo>
                    <a:pt x="679234" y="91770"/>
                  </a:lnTo>
                  <a:lnTo>
                    <a:pt x="674585" y="85445"/>
                  </a:lnTo>
                  <a:lnTo>
                    <a:pt x="671233" y="80873"/>
                  </a:lnTo>
                  <a:lnTo>
                    <a:pt x="662089" y="73520"/>
                  </a:lnTo>
                  <a:lnTo>
                    <a:pt x="662089" y="131165"/>
                  </a:lnTo>
                  <a:lnTo>
                    <a:pt x="662089" y="137261"/>
                  </a:lnTo>
                  <a:lnTo>
                    <a:pt x="562927" y="137261"/>
                  </a:lnTo>
                  <a:lnTo>
                    <a:pt x="567817" y="125272"/>
                  </a:lnTo>
                  <a:lnTo>
                    <a:pt x="595363" y="92506"/>
                  </a:lnTo>
                  <a:lnTo>
                    <a:pt x="622363" y="85445"/>
                  </a:lnTo>
                  <a:lnTo>
                    <a:pt x="630085" y="86029"/>
                  </a:lnTo>
                  <a:lnTo>
                    <a:pt x="658837" y="111353"/>
                  </a:lnTo>
                  <a:lnTo>
                    <a:pt x="662089" y="131165"/>
                  </a:lnTo>
                  <a:lnTo>
                    <a:pt x="662089" y="73520"/>
                  </a:lnTo>
                  <a:lnTo>
                    <a:pt x="661212" y="72809"/>
                  </a:lnTo>
                  <a:lnTo>
                    <a:pt x="649465" y="67068"/>
                  </a:lnTo>
                  <a:lnTo>
                    <a:pt x="636003" y="63627"/>
                  </a:lnTo>
                  <a:lnTo>
                    <a:pt x="620839" y="62484"/>
                  </a:lnTo>
                  <a:lnTo>
                    <a:pt x="608558" y="63106"/>
                  </a:lnTo>
                  <a:lnTo>
                    <a:pt x="565391" y="82207"/>
                  </a:lnTo>
                  <a:lnTo>
                    <a:pt x="541502" y="114401"/>
                  </a:lnTo>
                  <a:lnTo>
                    <a:pt x="528637" y="155587"/>
                  </a:lnTo>
                  <a:lnTo>
                    <a:pt x="527786" y="169354"/>
                  </a:lnTo>
                  <a:lnTo>
                    <a:pt x="528358" y="180263"/>
                  </a:lnTo>
                  <a:lnTo>
                    <a:pt x="541832" y="216674"/>
                  </a:lnTo>
                  <a:lnTo>
                    <a:pt x="578358" y="241795"/>
                  </a:lnTo>
                  <a:lnTo>
                    <a:pt x="596455" y="244132"/>
                  </a:lnTo>
                  <a:lnTo>
                    <a:pt x="611657" y="242938"/>
                  </a:lnTo>
                  <a:lnTo>
                    <a:pt x="625411" y="239318"/>
                  </a:lnTo>
                  <a:lnTo>
                    <a:pt x="638035" y="233121"/>
                  </a:lnTo>
                  <a:lnTo>
                    <a:pt x="649795" y="224218"/>
                  </a:lnTo>
                  <a:lnTo>
                    <a:pt x="654824" y="219646"/>
                  </a:lnTo>
                  <a:lnTo>
                    <a:pt x="660171" y="214795"/>
                  </a:lnTo>
                  <a:lnTo>
                    <a:pt x="668362" y="204787"/>
                  </a:lnTo>
                  <a:lnTo>
                    <a:pt x="674547" y="194221"/>
                  </a:lnTo>
                  <a:lnTo>
                    <a:pt x="678853" y="183070"/>
                  </a:lnTo>
                  <a:lnTo>
                    <a:pt x="649795" y="180022"/>
                  </a:lnTo>
                  <a:lnTo>
                    <a:pt x="644944" y="189471"/>
                  </a:lnTo>
                  <a:lnTo>
                    <a:pt x="639508" y="197358"/>
                  </a:lnTo>
                  <a:lnTo>
                    <a:pt x="604443" y="219049"/>
                  </a:lnTo>
                  <a:lnTo>
                    <a:pt x="596455" y="219646"/>
                  </a:lnTo>
                  <a:lnTo>
                    <a:pt x="588746" y="218795"/>
                  </a:lnTo>
                  <a:lnTo>
                    <a:pt x="560832" y="191071"/>
                  </a:lnTo>
                  <a:lnTo>
                    <a:pt x="558355" y="169354"/>
                  </a:lnTo>
                  <a:lnTo>
                    <a:pt x="558355" y="160210"/>
                  </a:lnTo>
                  <a:lnTo>
                    <a:pt x="686473" y="160210"/>
                  </a:lnTo>
                  <a:lnTo>
                    <a:pt x="687590" y="153327"/>
                  </a:lnTo>
                  <a:lnTo>
                    <a:pt x="688568" y="146596"/>
                  </a:lnTo>
                  <a:lnTo>
                    <a:pt x="689254" y="140182"/>
                  </a:lnTo>
                  <a:lnTo>
                    <a:pt x="689381" y="137261"/>
                  </a:lnTo>
                  <a:lnTo>
                    <a:pt x="689521" y="134213"/>
                  </a:lnTo>
                  <a:close/>
                </a:path>
              </a:pathLst>
            </a:custGeom>
            <a:solidFill>
              <a:srgbClr val="000000"/>
            </a:solidFill>
          </p:spPr>
          <p:txBody>
            <a:bodyPr wrap="square" lIns="0" tIns="0" rIns="0" bIns="0" rtlCol="0"/>
            <a:lstStyle/>
            <a:p>
              <a:endParaRPr/>
            </a:p>
          </p:txBody>
        </p:sp>
      </p:grpSp>
      <p:grpSp>
        <p:nvGrpSpPr>
          <p:cNvPr id="239" name="object 239"/>
          <p:cNvGrpSpPr/>
          <p:nvPr/>
        </p:nvGrpSpPr>
        <p:grpSpPr>
          <a:xfrm>
            <a:off x="977013" y="6122865"/>
            <a:ext cx="1661637" cy="219440"/>
            <a:chOff x="824613" y="6122865"/>
            <a:chExt cx="1661637" cy="219440"/>
          </a:xfrm>
        </p:grpSpPr>
        <p:pic>
          <p:nvPicPr>
            <p:cNvPr id="240" name="object 240"/>
            <p:cNvPicPr/>
            <p:nvPr/>
          </p:nvPicPr>
          <p:blipFill>
            <a:blip r:embed="rId138"/>
            <a:stretch>
              <a:fillRect/>
            </a:stretch>
          </p:blipFill>
          <p:spPr>
            <a:xfrm>
              <a:off x="824613" y="6122865"/>
              <a:ext cx="185737" cy="219439"/>
            </a:xfrm>
            <a:prstGeom prst="rect">
              <a:avLst/>
            </a:prstGeom>
          </p:spPr>
        </p:pic>
        <p:pic>
          <p:nvPicPr>
            <p:cNvPr id="241" name="object 241"/>
            <p:cNvPicPr/>
            <p:nvPr/>
          </p:nvPicPr>
          <p:blipFill>
            <a:blip r:embed="rId139"/>
            <a:stretch>
              <a:fillRect/>
            </a:stretch>
          </p:blipFill>
          <p:spPr>
            <a:xfrm>
              <a:off x="1037243" y="6182032"/>
              <a:ext cx="157498" cy="160271"/>
            </a:xfrm>
            <a:prstGeom prst="rect">
              <a:avLst/>
            </a:prstGeom>
          </p:spPr>
        </p:pic>
        <p:sp>
          <p:nvSpPr>
            <p:cNvPr id="242" name="object 242"/>
            <p:cNvSpPr/>
            <p:nvPr/>
          </p:nvSpPr>
          <p:spPr>
            <a:xfrm>
              <a:off x="1222976" y="6182039"/>
              <a:ext cx="490257" cy="156322"/>
            </a:xfrm>
            <a:custGeom>
              <a:avLst/>
              <a:gdLst/>
              <a:ahLst/>
              <a:cxnLst/>
              <a:rect l="l" t="t" r="r" b="b"/>
              <a:pathLst>
                <a:path w="555625" h="177165">
                  <a:moveTo>
                    <a:pt x="256311" y="65633"/>
                  </a:moveTo>
                  <a:lnTo>
                    <a:pt x="247916" y="23126"/>
                  </a:lnTo>
                  <a:lnTo>
                    <a:pt x="208686" y="330"/>
                  </a:lnTo>
                  <a:lnTo>
                    <a:pt x="199834" y="0"/>
                  </a:lnTo>
                  <a:lnTo>
                    <a:pt x="192100" y="304"/>
                  </a:lnTo>
                  <a:lnTo>
                    <a:pt x="152234" y="20967"/>
                  </a:lnTo>
                  <a:lnTo>
                    <a:pt x="146494" y="27533"/>
                  </a:lnTo>
                  <a:lnTo>
                    <a:pt x="141846" y="20967"/>
                  </a:lnTo>
                  <a:lnTo>
                    <a:pt x="105371" y="304"/>
                  </a:lnTo>
                  <a:lnTo>
                    <a:pt x="97624" y="0"/>
                  </a:lnTo>
                  <a:lnTo>
                    <a:pt x="82194" y="1714"/>
                  </a:lnTo>
                  <a:lnTo>
                    <a:pt x="67906" y="6870"/>
                  </a:lnTo>
                  <a:lnTo>
                    <a:pt x="54762" y="15468"/>
                  </a:lnTo>
                  <a:lnTo>
                    <a:pt x="42760" y="27533"/>
                  </a:lnTo>
                  <a:lnTo>
                    <a:pt x="42760" y="3048"/>
                  </a:lnTo>
                  <a:lnTo>
                    <a:pt x="0" y="3048"/>
                  </a:lnTo>
                  <a:lnTo>
                    <a:pt x="0" y="176974"/>
                  </a:lnTo>
                  <a:lnTo>
                    <a:pt x="45808" y="176974"/>
                  </a:lnTo>
                  <a:lnTo>
                    <a:pt x="45808" y="93065"/>
                  </a:lnTo>
                  <a:lnTo>
                    <a:pt x="46101" y="81343"/>
                  </a:lnTo>
                  <a:lnTo>
                    <a:pt x="46951" y="71348"/>
                  </a:lnTo>
                  <a:lnTo>
                    <a:pt x="48387" y="63055"/>
                  </a:lnTo>
                  <a:lnTo>
                    <a:pt x="50380" y="56489"/>
                  </a:lnTo>
                  <a:lnTo>
                    <a:pt x="51904" y="50393"/>
                  </a:lnTo>
                  <a:lnTo>
                    <a:pt x="56476" y="44297"/>
                  </a:lnTo>
                  <a:lnTo>
                    <a:pt x="62572" y="39725"/>
                  </a:lnTo>
                  <a:lnTo>
                    <a:pt x="68668" y="36677"/>
                  </a:lnTo>
                  <a:lnTo>
                    <a:pt x="74764" y="35153"/>
                  </a:lnTo>
                  <a:lnTo>
                    <a:pt x="91528" y="35153"/>
                  </a:lnTo>
                  <a:lnTo>
                    <a:pt x="94576" y="38201"/>
                  </a:lnTo>
                  <a:lnTo>
                    <a:pt x="99148" y="41249"/>
                  </a:lnTo>
                  <a:lnTo>
                    <a:pt x="105244" y="176974"/>
                  </a:lnTo>
                  <a:lnTo>
                    <a:pt x="151066" y="176974"/>
                  </a:lnTo>
                  <a:lnTo>
                    <a:pt x="151066" y="93065"/>
                  </a:lnTo>
                  <a:lnTo>
                    <a:pt x="151345" y="82219"/>
                  </a:lnTo>
                  <a:lnTo>
                    <a:pt x="152209" y="72682"/>
                  </a:lnTo>
                  <a:lnTo>
                    <a:pt x="153631" y="64554"/>
                  </a:lnTo>
                  <a:lnTo>
                    <a:pt x="155638" y="58013"/>
                  </a:lnTo>
                  <a:lnTo>
                    <a:pt x="157162" y="50393"/>
                  </a:lnTo>
                  <a:lnTo>
                    <a:pt x="161734" y="44297"/>
                  </a:lnTo>
                  <a:lnTo>
                    <a:pt x="167830" y="41249"/>
                  </a:lnTo>
                  <a:lnTo>
                    <a:pt x="173926" y="36677"/>
                  </a:lnTo>
                  <a:lnTo>
                    <a:pt x="180022" y="35153"/>
                  </a:lnTo>
                  <a:lnTo>
                    <a:pt x="195262" y="35153"/>
                  </a:lnTo>
                  <a:lnTo>
                    <a:pt x="210502" y="77825"/>
                  </a:lnTo>
                  <a:lnTo>
                    <a:pt x="210502" y="176974"/>
                  </a:lnTo>
                  <a:lnTo>
                    <a:pt x="256311" y="176974"/>
                  </a:lnTo>
                  <a:lnTo>
                    <a:pt x="256311" y="65633"/>
                  </a:lnTo>
                  <a:close/>
                </a:path>
                <a:path w="555625" h="177165">
                  <a:moveTo>
                    <a:pt x="555205" y="65633"/>
                  </a:moveTo>
                  <a:lnTo>
                    <a:pt x="545376" y="23126"/>
                  </a:lnTo>
                  <a:lnTo>
                    <a:pt x="507009" y="330"/>
                  </a:lnTo>
                  <a:lnTo>
                    <a:pt x="497293" y="0"/>
                  </a:lnTo>
                  <a:lnTo>
                    <a:pt x="490232" y="304"/>
                  </a:lnTo>
                  <a:lnTo>
                    <a:pt x="449846" y="20967"/>
                  </a:lnTo>
                  <a:lnTo>
                    <a:pt x="443865" y="27533"/>
                  </a:lnTo>
                  <a:lnTo>
                    <a:pt x="439915" y="20967"/>
                  </a:lnTo>
                  <a:lnTo>
                    <a:pt x="403047" y="304"/>
                  </a:lnTo>
                  <a:lnTo>
                    <a:pt x="395097" y="0"/>
                  </a:lnTo>
                  <a:lnTo>
                    <a:pt x="379679" y="1714"/>
                  </a:lnTo>
                  <a:lnTo>
                    <a:pt x="365518" y="6870"/>
                  </a:lnTo>
                  <a:lnTo>
                    <a:pt x="352793" y="15468"/>
                  </a:lnTo>
                  <a:lnTo>
                    <a:pt x="341655" y="27533"/>
                  </a:lnTo>
                  <a:lnTo>
                    <a:pt x="341655" y="3048"/>
                  </a:lnTo>
                  <a:lnTo>
                    <a:pt x="298983" y="3048"/>
                  </a:lnTo>
                  <a:lnTo>
                    <a:pt x="298983" y="176974"/>
                  </a:lnTo>
                  <a:lnTo>
                    <a:pt x="344703" y="176974"/>
                  </a:lnTo>
                  <a:lnTo>
                    <a:pt x="344703" y="93065"/>
                  </a:lnTo>
                  <a:lnTo>
                    <a:pt x="344970" y="81343"/>
                  </a:lnTo>
                  <a:lnTo>
                    <a:pt x="355371" y="44297"/>
                  </a:lnTo>
                  <a:lnTo>
                    <a:pt x="372237" y="35153"/>
                  </a:lnTo>
                  <a:lnTo>
                    <a:pt x="390525" y="35153"/>
                  </a:lnTo>
                  <a:lnTo>
                    <a:pt x="404241" y="82397"/>
                  </a:lnTo>
                  <a:lnTo>
                    <a:pt x="404241" y="176974"/>
                  </a:lnTo>
                  <a:lnTo>
                    <a:pt x="449961" y="176974"/>
                  </a:lnTo>
                  <a:lnTo>
                    <a:pt x="449961" y="93065"/>
                  </a:lnTo>
                  <a:lnTo>
                    <a:pt x="450227" y="82219"/>
                  </a:lnTo>
                  <a:lnTo>
                    <a:pt x="460629" y="44297"/>
                  </a:lnTo>
                  <a:lnTo>
                    <a:pt x="465201" y="41249"/>
                  </a:lnTo>
                  <a:lnTo>
                    <a:pt x="471385" y="36677"/>
                  </a:lnTo>
                  <a:lnTo>
                    <a:pt x="477481" y="35153"/>
                  </a:lnTo>
                  <a:lnTo>
                    <a:pt x="492721" y="35153"/>
                  </a:lnTo>
                  <a:lnTo>
                    <a:pt x="507961" y="77825"/>
                  </a:lnTo>
                  <a:lnTo>
                    <a:pt x="507961" y="176974"/>
                  </a:lnTo>
                  <a:lnTo>
                    <a:pt x="555205" y="176974"/>
                  </a:lnTo>
                  <a:lnTo>
                    <a:pt x="555205" y="65633"/>
                  </a:lnTo>
                  <a:close/>
                </a:path>
              </a:pathLst>
            </a:custGeom>
            <a:solidFill>
              <a:srgbClr val="0000FF"/>
            </a:solidFill>
          </p:spPr>
          <p:txBody>
            <a:bodyPr wrap="square" lIns="0" tIns="0" rIns="0" bIns="0" rtlCol="0"/>
            <a:lstStyle/>
            <a:p>
              <a:endParaRPr/>
            </a:p>
          </p:txBody>
        </p:sp>
        <p:pic>
          <p:nvPicPr>
            <p:cNvPr id="243" name="object 243"/>
            <p:cNvPicPr/>
            <p:nvPr/>
          </p:nvPicPr>
          <p:blipFill>
            <a:blip r:embed="rId140"/>
            <a:stretch>
              <a:fillRect/>
            </a:stretch>
          </p:blipFill>
          <p:spPr>
            <a:xfrm>
              <a:off x="1741197" y="6182117"/>
              <a:ext cx="142623" cy="160188"/>
            </a:xfrm>
            <a:prstGeom prst="rect">
              <a:avLst/>
            </a:prstGeom>
          </p:spPr>
        </p:pic>
        <p:pic>
          <p:nvPicPr>
            <p:cNvPr id="244" name="object 244"/>
            <p:cNvPicPr/>
            <p:nvPr/>
          </p:nvPicPr>
          <p:blipFill>
            <a:blip r:embed="rId141"/>
            <a:stretch>
              <a:fillRect/>
            </a:stretch>
          </p:blipFill>
          <p:spPr>
            <a:xfrm>
              <a:off x="1916093" y="6182034"/>
              <a:ext cx="251711" cy="160271"/>
            </a:xfrm>
            <a:prstGeom prst="rect">
              <a:avLst/>
            </a:prstGeom>
          </p:spPr>
        </p:pic>
        <p:sp>
          <p:nvSpPr>
            <p:cNvPr id="245" name="object 245"/>
            <p:cNvSpPr/>
            <p:nvPr/>
          </p:nvSpPr>
          <p:spPr>
            <a:xfrm>
              <a:off x="2197383" y="6126815"/>
              <a:ext cx="40901" cy="211790"/>
            </a:xfrm>
            <a:custGeom>
              <a:avLst/>
              <a:gdLst/>
              <a:ahLst/>
              <a:cxnLst/>
              <a:rect l="l" t="t" r="r" b="b"/>
              <a:pathLst>
                <a:path w="46355" h="240027">
                  <a:moveTo>
                    <a:pt x="45808" y="65633"/>
                  </a:moveTo>
                  <a:lnTo>
                    <a:pt x="0" y="65633"/>
                  </a:lnTo>
                  <a:lnTo>
                    <a:pt x="0" y="239560"/>
                  </a:lnTo>
                  <a:lnTo>
                    <a:pt x="45808" y="239560"/>
                  </a:lnTo>
                  <a:lnTo>
                    <a:pt x="45808" y="65633"/>
                  </a:lnTo>
                  <a:close/>
                </a:path>
                <a:path w="46355" h="240027">
                  <a:moveTo>
                    <a:pt x="45808" y="0"/>
                  </a:moveTo>
                  <a:lnTo>
                    <a:pt x="0" y="0"/>
                  </a:lnTo>
                  <a:lnTo>
                    <a:pt x="0" y="42773"/>
                  </a:lnTo>
                  <a:lnTo>
                    <a:pt x="45808" y="42773"/>
                  </a:lnTo>
                  <a:lnTo>
                    <a:pt x="45808" y="0"/>
                  </a:lnTo>
                  <a:close/>
                </a:path>
              </a:pathLst>
            </a:custGeom>
            <a:solidFill>
              <a:srgbClr val="0000FF"/>
            </a:solidFill>
          </p:spPr>
          <p:txBody>
            <a:bodyPr wrap="square" lIns="0" tIns="0" rIns="0" bIns="0" rtlCol="0"/>
            <a:lstStyle/>
            <a:p>
              <a:endParaRPr/>
            </a:p>
          </p:txBody>
        </p:sp>
        <p:pic>
          <p:nvPicPr>
            <p:cNvPr id="246" name="object 246"/>
            <p:cNvPicPr/>
            <p:nvPr/>
          </p:nvPicPr>
          <p:blipFill>
            <a:blip r:embed="rId142"/>
            <a:stretch>
              <a:fillRect/>
            </a:stretch>
          </p:blipFill>
          <p:spPr>
            <a:xfrm>
              <a:off x="2268743" y="6182032"/>
              <a:ext cx="144051" cy="160271"/>
            </a:xfrm>
            <a:prstGeom prst="rect">
              <a:avLst/>
            </a:prstGeom>
          </p:spPr>
        </p:pic>
        <p:sp>
          <p:nvSpPr>
            <p:cNvPr id="247" name="object 247"/>
            <p:cNvSpPr/>
            <p:nvPr/>
          </p:nvSpPr>
          <p:spPr>
            <a:xfrm>
              <a:off x="2444227" y="6125135"/>
              <a:ext cx="42022" cy="212912"/>
            </a:xfrm>
            <a:custGeom>
              <a:avLst/>
              <a:gdLst/>
              <a:ahLst/>
              <a:cxnLst/>
              <a:rect l="l" t="t" r="r" b="b"/>
              <a:pathLst>
                <a:path w="47625" h="241300">
                  <a:moveTo>
                    <a:pt x="47244" y="240792"/>
                  </a:moveTo>
                  <a:lnTo>
                    <a:pt x="0" y="240792"/>
                  </a:lnTo>
                  <a:lnTo>
                    <a:pt x="0" y="0"/>
                  </a:lnTo>
                  <a:lnTo>
                    <a:pt x="47244" y="0"/>
                  </a:lnTo>
                  <a:lnTo>
                    <a:pt x="47244" y="240792"/>
                  </a:lnTo>
                  <a:close/>
                </a:path>
              </a:pathLst>
            </a:custGeom>
            <a:solidFill>
              <a:srgbClr val="0000FF"/>
            </a:solidFill>
          </p:spPr>
          <p:txBody>
            <a:bodyPr wrap="square" lIns="0" tIns="0" rIns="0" bIns="0" rtlCol="0"/>
            <a:lstStyle/>
            <a:p>
              <a:endParaRPr/>
            </a:p>
          </p:txBody>
        </p:sp>
      </p:grpSp>
      <p:sp>
        <p:nvSpPr>
          <p:cNvPr id="248" name="object 248"/>
          <p:cNvSpPr/>
          <p:nvPr/>
        </p:nvSpPr>
        <p:spPr>
          <a:xfrm>
            <a:off x="2761691" y="6126817"/>
            <a:ext cx="40901" cy="211790"/>
          </a:xfrm>
          <a:custGeom>
            <a:avLst/>
            <a:gdLst/>
            <a:ahLst/>
            <a:cxnLst/>
            <a:rect l="l" t="t" r="r" b="b"/>
            <a:pathLst>
              <a:path w="46355" h="240027">
                <a:moveTo>
                  <a:pt x="45808" y="65633"/>
                </a:moveTo>
                <a:lnTo>
                  <a:pt x="0" y="65633"/>
                </a:lnTo>
                <a:lnTo>
                  <a:pt x="0" y="239560"/>
                </a:lnTo>
                <a:lnTo>
                  <a:pt x="45808" y="239560"/>
                </a:lnTo>
                <a:lnTo>
                  <a:pt x="45808" y="65633"/>
                </a:lnTo>
                <a:close/>
              </a:path>
              <a:path w="46355" h="240027">
                <a:moveTo>
                  <a:pt x="45808" y="0"/>
                </a:moveTo>
                <a:lnTo>
                  <a:pt x="0" y="0"/>
                </a:lnTo>
                <a:lnTo>
                  <a:pt x="0" y="42773"/>
                </a:lnTo>
                <a:lnTo>
                  <a:pt x="45808" y="42773"/>
                </a:lnTo>
                <a:lnTo>
                  <a:pt x="45808" y="0"/>
                </a:lnTo>
                <a:close/>
              </a:path>
            </a:pathLst>
          </a:custGeom>
          <a:solidFill>
            <a:srgbClr val="0000FF"/>
          </a:solidFill>
        </p:spPr>
        <p:txBody>
          <a:bodyPr wrap="square" lIns="0" tIns="0" rIns="0" bIns="0" rtlCol="0"/>
          <a:lstStyle/>
          <a:p>
            <a:endParaRPr/>
          </a:p>
        </p:txBody>
      </p:sp>
      <p:grpSp>
        <p:nvGrpSpPr>
          <p:cNvPr id="249" name="object 249"/>
          <p:cNvGrpSpPr/>
          <p:nvPr/>
        </p:nvGrpSpPr>
        <p:grpSpPr>
          <a:xfrm>
            <a:off x="2845146" y="6125135"/>
            <a:ext cx="1209479" cy="217172"/>
            <a:chOff x="2692745" y="6125134"/>
            <a:chExt cx="1209479" cy="217172"/>
          </a:xfrm>
        </p:grpSpPr>
        <p:pic>
          <p:nvPicPr>
            <p:cNvPr id="250" name="object 250"/>
            <p:cNvPicPr/>
            <p:nvPr/>
          </p:nvPicPr>
          <p:blipFill>
            <a:blip r:embed="rId143"/>
            <a:stretch>
              <a:fillRect/>
            </a:stretch>
          </p:blipFill>
          <p:spPr>
            <a:xfrm>
              <a:off x="2692745" y="6182032"/>
              <a:ext cx="139933" cy="156154"/>
            </a:xfrm>
            <a:prstGeom prst="rect">
              <a:avLst/>
            </a:prstGeom>
          </p:spPr>
        </p:pic>
        <p:pic>
          <p:nvPicPr>
            <p:cNvPr id="251" name="object 251"/>
            <p:cNvPicPr/>
            <p:nvPr/>
          </p:nvPicPr>
          <p:blipFill>
            <a:blip r:embed="rId144"/>
            <a:stretch>
              <a:fillRect/>
            </a:stretch>
          </p:blipFill>
          <p:spPr>
            <a:xfrm>
              <a:off x="2865035" y="6126900"/>
              <a:ext cx="149346" cy="215404"/>
            </a:xfrm>
            <a:prstGeom prst="rect">
              <a:avLst/>
            </a:prstGeom>
          </p:spPr>
        </p:pic>
        <p:pic>
          <p:nvPicPr>
            <p:cNvPr id="252" name="object 252"/>
            <p:cNvPicPr/>
            <p:nvPr/>
          </p:nvPicPr>
          <p:blipFill>
            <a:blip r:embed="rId145"/>
            <a:stretch>
              <a:fillRect/>
            </a:stretch>
          </p:blipFill>
          <p:spPr>
            <a:xfrm>
              <a:off x="3053462" y="6184724"/>
              <a:ext cx="139933" cy="157582"/>
            </a:xfrm>
            <a:prstGeom prst="rect">
              <a:avLst/>
            </a:prstGeom>
          </p:spPr>
        </p:pic>
        <p:pic>
          <p:nvPicPr>
            <p:cNvPr id="253" name="object 253"/>
            <p:cNvPicPr/>
            <p:nvPr/>
          </p:nvPicPr>
          <p:blipFill>
            <a:blip r:embed="rId146"/>
            <a:stretch>
              <a:fillRect/>
            </a:stretch>
          </p:blipFill>
          <p:spPr>
            <a:xfrm>
              <a:off x="3221635" y="6182034"/>
              <a:ext cx="142706" cy="160271"/>
            </a:xfrm>
            <a:prstGeom prst="rect">
              <a:avLst/>
            </a:prstGeom>
          </p:spPr>
        </p:pic>
        <p:pic>
          <p:nvPicPr>
            <p:cNvPr id="254" name="object 254"/>
            <p:cNvPicPr/>
            <p:nvPr/>
          </p:nvPicPr>
          <p:blipFill>
            <a:blip r:embed="rId147"/>
            <a:stretch>
              <a:fillRect/>
            </a:stretch>
          </p:blipFill>
          <p:spPr>
            <a:xfrm>
              <a:off x="3381822" y="6130934"/>
              <a:ext cx="91524" cy="211370"/>
            </a:xfrm>
            <a:prstGeom prst="rect">
              <a:avLst/>
            </a:prstGeom>
          </p:spPr>
        </p:pic>
        <p:pic>
          <p:nvPicPr>
            <p:cNvPr id="255" name="object 255"/>
            <p:cNvPicPr/>
            <p:nvPr/>
          </p:nvPicPr>
          <p:blipFill>
            <a:blip r:embed="rId148"/>
            <a:stretch>
              <a:fillRect/>
            </a:stretch>
          </p:blipFill>
          <p:spPr>
            <a:xfrm>
              <a:off x="3496207" y="6182033"/>
              <a:ext cx="99592" cy="156154"/>
            </a:xfrm>
            <a:prstGeom prst="rect">
              <a:avLst/>
            </a:prstGeom>
          </p:spPr>
        </p:pic>
        <p:sp>
          <p:nvSpPr>
            <p:cNvPr id="256" name="object 256"/>
            <p:cNvSpPr/>
            <p:nvPr/>
          </p:nvSpPr>
          <p:spPr>
            <a:xfrm>
              <a:off x="3613269" y="6126816"/>
              <a:ext cx="40901" cy="211790"/>
            </a:xfrm>
            <a:custGeom>
              <a:avLst/>
              <a:gdLst/>
              <a:ahLst/>
              <a:cxnLst/>
              <a:rect l="l" t="t" r="r" b="b"/>
              <a:pathLst>
                <a:path w="46354" h="240027">
                  <a:moveTo>
                    <a:pt x="45821" y="65633"/>
                  </a:moveTo>
                  <a:lnTo>
                    <a:pt x="0" y="65633"/>
                  </a:lnTo>
                  <a:lnTo>
                    <a:pt x="0" y="239560"/>
                  </a:lnTo>
                  <a:lnTo>
                    <a:pt x="45821" y="239560"/>
                  </a:lnTo>
                  <a:lnTo>
                    <a:pt x="45821" y="65633"/>
                  </a:lnTo>
                  <a:close/>
                </a:path>
                <a:path w="46354" h="240027">
                  <a:moveTo>
                    <a:pt x="45821" y="0"/>
                  </a:moveTo>
                  <a:lnTo>
                    <a:pt x="0" y="0"/>
                  </a:lnTo>
                  <a:lnTo>
                    <a:pt x="0" y="42773"/>
                  </a:lnTo>
                  <a:lnTo>
                    <a:pt x="45821" y="42773"/>
                  </a:lnTo>
                  <a:lnTo>
                    <a:pt x="45821" y="0"/>
                  </a:lnTo>
                  <a:close/>
                </a:path>
              </a:pathLst>
            </a:custGeom>
            <a:solidFill>
              <a:srgbClr val="0000FF"/>
            </a:solidFill>
          </p:spPr>
          <p:txBody>
            <a:bodyPr wrap="square" lIns="0" tIns="0" rIns="0" bIns="0" rtlCol="0"/>
            <a:lstStyle/>
            <a:p>
              <a:endParaRPr/>
            </a:p>
          </p:txBody>
        </p:sp>
        <p:pic>
          <p:nvPicPr>
            <p:cNvPr id="257" name="object 257"/>
            <p:cNvPicPr/>
            <p:nvPr/>
          </p:nvPicPr>
          <p:blipFill>
            <a:blip r:embed="rId149"/>
            <a:stretch>
              <a:fillRect/>
            </a:stretch>
          </p:blipFill>
          <p:spPr>
            <a:xfrm>
              <a:off x="3684634" y="6182033"/>
              <a:ext cx="144051" cy="160271"/>
            </a:xfrm>
            <a:prstGeom prst="rect">
              <a:avLst/>
            </a:prstGeom>
          </p:spPr>
        </p:pic>
        <p:sp>
          <p:nvSpPr>
            <p:cNvPr id="258" name="object 258"/>
            <p:cNvSpPr/>
            <p:nvPr/>
          </p:nvSpPr>
          <p:spPr>
            <a:xfrm>
              <a:off x="3860202" y="6125134"/>
              <a:ext cx="42022" cy="212912"/>
            </a:xfrm>
            <a:custGeom>
              <a:avLst/>
              <a:gdLst/>
              <a:ahLst/>
              <a:cxnLst/>
              <a:rect l="l" t="t" r="r" b="b"/>
              <a:pathLst>
                <a:path w="47625" h="241300">
                  <a:moveTo>
                    <a:pt x="47243" y="240792"/>
                  </a:moveTo>
                  <a:lnTo>
                    <a:pt x="0" y="240792"/>
                  </a:lnTo>
                  <a:lnTo>
                    <a:pt x="0" y="0"/>
                  </a:lnTo>
                  <a:lnTo>
                    <a:pt x="47243" y="0"/>
                  </a:lnTo>
                  <a:lnTo>
                    <a:pt x="47243" y="240792"/>
                  </a:lnTo>
                  <a:close/>
                </a:path>
              </a:pathLst>
            </a:custGeom>
            <a:solidFill>
              <a:srgbClr val="0000FF"/>
            </a:solidFill>
          </p:spPr>
          <p:txBody>
            <a:bodyPr wrap="square" lIns="0" tIns="0" rIns="0" bIns="0" rtlCol="0"/>
            <a:lstStyle/>
            <a:p>
              <a:endParaRPr/>
            </a:p>
          </p:txBody>
        </p:sp>
      </p:grpSp>
      <p:grpSp>
        <p:nvGrpSpPr>
          <p:cNvPr id="259" name="object 259"/>
          <p:cNvGrpSpPr/>
          <p:nvPr/>
        </p:nvGrpSpPr>
        <p:grpSpPr>
          <a:xfrm>
            <a:off x="4166823" y="6125136"/>
            <a:ext cx="396100" cy="217170"/>
            <a:chOff x="4014422" y="6125135"/>
            <a:chExt cx="396100" cy="217170"/>
          </a:xfrm>
        </p:grpSpPr>
        <p:pic>
          <p:nvPicPr>
            <p:cNvPr id="260" name="object 260"/>
            <p:cNvPicPr/>
            <p:nvPr/>
          </p:nvPicPr>
          <p:blipFill>
            <a:blip r:embed="rId150"/>
            <a:stretch>
              <a:fillRect/>
            </a:stretch>
          </p:blipFill>
          <p:spPr>
            <a:xfrm>
              <a:off x="4014422" y="6182034"/>
              <a:ext cx="145312" cy="160271"/>
            </a:xfrm>
            <a:prstGeom prst="rect">
              <a:avLst/>
            </a:prstGeom>
          </p:spPr>
        </p:pic>
        <p:pic>
          <p:nvPicPr>
            <p:cNvPr id="261" name="object 261"/>
            <p:cNvPicPr/>
            <p:nvPr/>
          </p:nvPicPr>
          <p:blipFill>
            <a:blip r:embed="rId151"/>
            <a:stretch>
              <a:fillRect/>
            </a:stretch>
          </p:blipFill>
          <p:spPr>
            <a:xfrm>
              <a:off x="4178562" y="6182033"/>
              <a:ext cx="158843" cy="160271"/>
            </a:xfrm>
            <a:prstGeom prst="rect">
              <a:avLst/>
            </a:prstGeom>
          </p:spPr>
        </p:pic>
        <p:sp>
          <p:nvSpPr>
            <p:cNvPr id="262" name="object 262"/>
            <p:cNvSpPr/>
            <p:nvPr/>
          </p:nvSpPr>
          <p:spPr>
            <a:xfrm>
              <a:off x="4368500" y="6125135"/>
              <a:ext cx="42022" cy="212912"/>
            </a:xfrm>
            <a:custGeom>
              <a:avLst/>
              <a:gdLst/>
              <a:ahLst/>
              <a:cxnLst/>
              <a:rect l="l" t="t" r="r" b="b"/>
              <a:pathLst>
                <a:path w="47625" h="241300">
                  <a:moveTo>
                    <a:pt x="47244" y="240792"/>
                  </a:moveTo>
                  <a:lnTo>
                    <a:pt x="0" y="240792"/>
                  </a:lnTo>
                  <a:lnTo>
                    <a:pt x="0" y="0"/>
                  </a:lnTo>
                  <a:lnTo>
                    <a:pt x="47244" y="0"/>
                  </a:lnTo>
                  <a:lnTo>
                    <a:pt x="47244" y="240792"/>
                  </a:lnTo>
                  <a:close/>
                </a:path>
              </a:pathLst>
            </a:custGeom>
            <a:solidFill>
              <a:srgbClr val="0000FF"/>
            </a:solidFill>
          </p:spPr>
          <p:txBody>
            <a:bodyPr wrap="square" lIns="0" tIns="0" rIns="0" bIns="0" rtlCol="0"/>
            <a:lstStyle/>
            <a:p>
              <a:endParaRPr/>
            </a:p>
          </p:txBody>
        </p:sp>
      </p:grpSp>
      <p:grpSp>
        <p:nvGrpSpPr>
          <p:cNvPr id="263" name="object 263"/>
          <p:cNvGrpSpPr/>
          <p:nvPr/>
        </p:nvGrpSpPr>
        <p:grpSpPr>
          <a:xfrm>
            <a:off x="4602929" y="6125135"/>
            <a:ext cx="912467" cy="217169"/>
            <a:chOff x="4450528" y="6125135"/>
            <a:chExt cx="912467" cy="217169"/>
          </a:xfrm>
        </p:grpSpPr>
        <p:sp>
          <p:nvSpPr>
            <p:cNvPr id="264" name="object 264"/>
            <p:cNvSpPr/>
            <p:nvPr/>
          </p:nvSpPr>
          <p:spPr>
            <a:xfrm>
              <a:off x="4450528" y="6125135"/>
              <a:ext cx="42022" cy="212912"/>
            </a:xfrm>
            <a:custGeom>
              <a:avLst/>
              <a:gdLst/>
              <a:ahLst/>
              <a:cxnLst/>
              <a:rect l="l" t="t" r="r" b="b"/>
              <a:pathLst>
                <a:path w="47625" h="241300">
                  <a:moveTo>
                    <a:pt x="47244" y="240792"/>
                  </a:moveTo>
                  <a:lnTo>
                    <a:pt x="0" y="240792"/>
                  </a:lnTo>
                  <a:lnTo>
                    <a:pt x="0" y="0"/>
                  </a:lnTo>
                  <a:lnTo>
                    <a:pt x="47244" y="0"/>
                  </a:lnTo>
                  <a:lnTo>
                    <a:pt x="47244" y="240792"/>
                  </a:lnTo>
                  <a:close/>
                </a:path>
              </a:pathLst>
            </a:custGeom>
            <a:solidFill>
              <a:srgbClr val="0000FF"/>
            </a:solidFill>
          </p:spPr>
          <p:txBody>
            <a:bodyPr wrap="square" lIns="0" tIns="0" rIns="0" bIns="0" rtlCol="0"/>
            <a:lstStyle/>
            <a:p>
              <a:endParaRPr/>
            </a:p>
          </p:txBody>
        </p:sp>
        <p:pic>
          <p:nvPicPr>
            <p:cNvPr id="265" name="object 265"/>
            <p:cNvPicPr/>
            <p:nvPr/>
          </p:nvPicPr>
          <p:blipFill>
            <a:blip r:embed="rId152"/>
            <a:stretch>
              <a:fillRect/>
            </a:stretch>
          </p:blipFill>
          <p:spPr>
            <a:xfrm>
              <a:off x="4521797" y="6182033"/>
              <a:ext cx="144051" cy="160271"/>
            </a:xfrm>
            <a:prstGeom prst="rect">
              <a:avLst/>
            </a:prstGeom>
          </p:spPr>
        </p:pic>
        <p:pic>
          <p:nvPicPr>
            <p:cNvPr id="266" name="object 266"/>
            <p:cNvPicPr/>
            <p:nvPr/>
          </p:nvPicPr>
          <p:blipFill>
            <a:blip r:embed="rId153"/>
            <a:stretch>
              <a:fillRect/>
            </a:stretch>
          </p:blipFill>
          <p:spPr>
            <a:xfrm>
              <a:off x="4688709" y="6130934"/>
              <a:ext cx="247594" cy="211370"/>
            </a:xfrm>
            <a:prstGeom prst="rect">
              <a:avLst/>
            </a:prstGeom>
          </p:spPr>
        </p:pic>
        <p:sp>
          <p:nvSpPr>
            <p:cNvPr id="267" name="object 267"/>
            <p:cNvSpPr/>
            <p:nvPr/>
          </p:nvSpPr>
          <p:spPr>
            <a:xfrm>
              <a:off x="4960586" y="6126816"/>
              <a:ext cx="40901" cy="211790"/>
            </a:xfrm>
            <a:custGeom>
              <a:avLst/>
              <a:gdLst/>
              <a:ahLst/>
              <a:cxnLst/>
              <a:rect l="l" t="t" r="r" b="b"/>
              <a:pathLst>
                <a:path w="46354" h="240027">
                  <a:moveTo>
                    <a:pt x="45808" y="65633"/>
                  </a:moveTo>
                  <a:lnTo>
                    <a:pt x="0" y="65633"/>
                  </a:lnTo>
                  <a:lnTo>
                    <a:pt x="0" y="239560"/>
                  </a:lnTo>
                  <a:lnTo>
                    <a:pt x="45808" y="239560"/>
                  </a:lnTo>
                  <a:lnTo>
                    <a:pt x="45808" y="65633"/>
                  </a:lnTo>
                  <a:close/>
                </a:path>
                <a:path w="46354" h="240027">
                  <a:moveTo>
                    <a:pt x="45808" y="0"/>
                  </a:moveTo>
                  <a:lnTo>
                    <a:pt x="0" y="0"/>
                  </a:lnTo>
                  <a:lnTo>
                    <a:pt x="0" y="42773"/>
                  </a:lnTo>
                  <a:lnTo>
                    <a:pt x="45808" y="42773"/>
                  </a:lnTo>
                  <a:lnTo>
                    <a:pt x="45808" y="0"/>
                  </a:lnTo>
                  <a:close/>
                </a:path>
              </a:pathLst>
            </a:custGeom>
            <a:solidFill>
              <a:srgbClr val="0000FF"/>
            </a:solidFill>
          </p:spPr>
          <p:txBody>
            <a:bodyPr wrap="square" lIns="0" tIns="0" rIns="0" bIns="0" rtlCol="0"/>
            <a:lstStyle/>
            <a:p>
              <a:endParaRPr/>
            </a:p>
          </p:txBody>
        </p:sp>
        <p:pic>
          <p:nvPicPr>
            <p:cNvPr id="268" name="object 268"/>
            <p:cNvPicPr/>
            <p:nvPr/>
          </p:nvPicPr>
          <p:blipFill>
            <a:blip r:embed="rId154"/>
            <a:stretch>
              <a:fillRect/>
            </a:stretch>
          </p:blipFill>
          <p:spPr>
            <a:xfrm>
              <a:off x="5033290" y="6182033"/>
              <a:ext cx="158759" cy="160271"/>
            </a:xfrm>
            <a:prstGeom prst="rect">
              <a:avLst/>
            </a:prstGeom>
          </p:spPr>
        </p:pic>
        <p:pic>
          <p:nvPicPr>
            <p:cNvPr id="269" name="object 269"/>
            <p:cNvPicPr/>
            <p:nvPr/>
          </p:nvPicPr>
          <p:blipFill>
            <a:blip r:embed="rId155"/>
            <a:stretch>
              <a:fillRect/>
            </a:stretch>
          </p:blipFill>
          <p:spPr>
            <a:xfrm>
              <a:off x="5223062" y="6182032"/>
              <a:ext cx="139933" cy="156154"/>
            </a:xfrm>
            <a:prstGeom prst="rect">
              <a:avLst/>
            </a:prstGeom>
          </p:spPr>
        </p:pic>
      </p:grpSp>
      <p:grpSp>
        <p:nvGrpSpPr>
          <p:cNvPr id="270" name="object 270"/>
          <p:cNvGrpSpPr/>
          <p:nvPr/>
        </p:nvGrpSpPr>
        <p:grpSpPr>
          <a:xfrm>
            <a:off x="5609608" y="6126817"/>
            <a:ext cx="1002730" cy="215490"/>
            <a:chOff x="5457209" y="6126816"/>
            <a:chExt cx="1002730" cy="215490"/>
          </a:xfrm>
        </p:grpSpPr>
        <p:pic>
          <p:nvPicPr>
            <p:cNvPr id="271" name="object 271"/>
            <p:cNvPicPr/>
            <p:nvPr/>
          </p:nvPicPr>
          <p:blipFill>
            <a:blip r:embed="rId156"/>
            <a:stretch>
              <a:fillRect/>
            </a:stretch>
          </p:blipFill>
          <p:spPr>
            <a:xfrm>
              <a:off x="5457209" y="6182034"/>
              <a:ext cx="144051" cy="160271"/>
            </a:xfrm>
            <a:prstGeom prst="rect">
              <a:avLst/>
            </a:prstGeom>
          </p:spPr>
        </p:pic>
        <p:pic>
          <p:nvPicPr>
            <p:cNvPr id="272" name="object 272"/>
            <p:cNvPicPr/>
            <p:nvPr/>
          </p:nvPicPr>
          <p:blipFill>
            <a:blip r:embed="rId157"/>
            <a:stretch>
              <a:fillRect/>
            </a:stretch>
          </p:blipFill>
          <p:spPr>
            <a:xfrm>
              <a:off x="5624120" y="6182034"/>
              <a:ext cx="143967" cy="160271"/>
            </a:xfrm>
            <a:prstGeom prst="rect">
              <a:avLst/>
            </a:prstGeom>
          </p:spPr>
        </p:pic>
        <p:pic>
          <p:nvPicPr>
            <p:cNvPr id="273" name="object 273"/>
            <p:cNvPicPr/>
            <p:nvPr/>
          </p:nvPicPr>
          <p:blipFill>
            <a:blip r:embed="rId158"/>
            <a:stretch>
              <a:fillRect/>
            </a:stretch>
          </p:blipFill>
          <p:spPr>
            <a:xfrm>
              <a:off x="5799100" y="6182033"/>
              <a:ext cx="257006" cy="156154"/>
            </a:xfrm>
            <a:prstGeom prst="rect">
              <a:avLst/>
            </a:prstGeom>
          </p:spPr>
        </p:pic>
        <p:sp>
          <p:nvSpPr>
            <p:cNvPr id="274" name="object 274"/>
            <p:cNvSpPr/>
            <p:nvPr/>
          </p:nvSpPr>
          <p:spPr>
            <a:xfrm>
              <a:off x="6080390" y="6126816"/>
              <a:ext cx="40901" cy="211790"/>
            </a:xfrm>
            <a:custGeom>
              <a:avLst/>
              <a:gdLst/>
              <a:ahLst/>
              <a:cxnLst/>
              <a:rect l="l" t="t" r="r" b="b"/>
              <a:pathLst>
                <a:path w="46354" h="240027">
                  <a:moveTo>
                    <a:pt x="45808" y="65633"/>
                  </a:moveTo>
                  <a:lnTo>
                    <a:pt x="0" y="65633"/>
                  </a:lnTo>
                  <a:lnTo>
                    <a:pt x="0" y="239560"/>
                  </a:lnTo>
                  <a:lnTo>
                    <a:pt x="45808" y="239560"/>
                  </a:lnTo>
                  <a:lnTo>
                    <a:pt x="45808" y="65633"/>
                  </a:lnTo>
                  <a:close/>
                </a:path>
                <a:path w="46354" h="240027">
                  <a:moveTo>
                    <a:pt x="45808" y="0"/>
                  </a:moveTo>
                  <a:lnTo>
                    <a:pt x="0" y="0"/>
                  </a:lnTo>
                  <a:lnTo>
                    <a:pt x="0" y="42773"/>
                  </a:lnTo>
                  <a:lnTo>
                    <a:pt x="45808" y="42773"/>
                  </a:lnTo>
                  <a:lnTo>
                    <a:pt x="45808" y="0"/>
                  </a:lnTo>
                  <a:close/>
                </a:path>
              </a:pathLst>
            </a:custGeom>
            <a:solidFill>
              <a:srgbClr val="0000FF"/>
            </a:solidFill>
          </p:spPr>
          <p:txBody>
            <a:bodyPr wrap="square" lIns="0" tIns="0" rIns="0" bIns="0" rtlCol="0"/>
            <a:lstStyle/>
            <a:p>
              <a:endParaRPr/>
            </a:p>
          </p:txBody>
        </p:sp>
        <p:pic>
          <p:nvPicPr>
            <p:cNvPr id="275" name="object 275"/>
            <p:cNvPicPr/>
            <p:nvPr/>
          </p:nvPicPr>
          <p:blipFill>
            <a:blip r:embed="rId159"/>
            <a:stretch>
              <a:fillRect/>
            </a:stretch>
          </p:blipFill>
          <p:spPr>
            <a:xfrm>
              <a:off x="6154438" y="6182033"/>
              <a:ext cx="143967" cy="160271"/>
            </a:xfrm>
            <a:prstGeom prst="rect">
              <a:avLst/>
            </a:prstGeom>
          </p:spPr>
        </p:pic>
        <p:pic>
          <p:nvPicPr>
            <p:cNvPr id="276" name="object 276"/>
            <p:cNvPicPr/>
            <p:nvPr/>
          </p:nvPicPr>
          <p:blipFill>
            <a:blip r:embed="rId160"/>
            <a:stretch>
              <a:fillRect/>
            </a:stretch>
          </p:blipFill>
          <p:spPr>
            <a:xfrm>
              <a:off x="6315887" y="6182033"/>
              <a:ext cx="144051" cy="160271"/>
            </a:xfrm>
            <a:prstGeom prst="rect">
              <a:avLst/>
            </a:prstGeom>
          </p:spPr>
        </p:pic>
      </p:grpSp>
      <p:sp>
        <p:nvSpPr>
          <p:cNvPr id="277" name="Slide Number Placeholder 276">
            <a:extLst>
              <a:ext uri="{FF2B5EF4-FFF2-40B4-BE49-F238E27FC236}">
                <a16:creationId xmlns:a16="http://schemas.microsoft.com/office/drawing/2014/main" id="{5F3D011B-F191-88AF-7555-C24B516F1EAA}"/>
              </a:ext>
            </a:extLst>
          </p:cNvPr>
          <p:cNvSpPr>
            <a:spLocks noGrp="1"/>
          </p:cNvSpPr>
          <p:nvPr>
            <p:ph type="sldNum" sz="quarter" idx="7"/>
          </p:nvPr>
        </p:nvSpPr>
        <p:spPr/>
        <p:txBody>
          <a:bodyPr/>
          <a:lstStyle/>
          <a:p>
            <a:fld id="{B6F15528-21DE-4FAA-801E-634DDDAF4B2B}" type="slidenum">
              <a:rPr lang="en-US" smtClean="0"/>
              <a:t>90</a:t>
            </a:fld>
            <a:endParaRPr lang="en-US"/>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2"/>
            <a:ext cx="7512451" cy="5037604"/>
            <a:chOff x="723004" y="1432111"/>
            <a:chExt cx="7512451" cy="5037604"/>
          </a:xfrm>
        </p:grpSpPr>
        <p:sp>
          <p:nvSpPr>
            <p:cNvPr id="3" name="object 3"/>
            <p:cNvSpPr/>
            <p:nvPr/>
          </p:nvSpPr>
          <p:spPr>
            <a:xfrm>
              <a:off x="8200156" y="3952678"/>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5037604"/>
            </a:xfrm>
            <a:custGeom>
              <a:avLst/>
              <a:gdLst/>
              <a:ahLst/>
              <a:cxnLst/>
              <a:rect l="l" t="t" r="r" b="b"/>
              <a:pathLst>
                <a:path w="8472170" h="5709284">
                  <a:moveTo>
                    <a:pt x="8471915" y="5708904"/>
                  </a:moveTo>
                  <a:lnTo>
                    <a:pt x="0" y="5708904"/>
                  </a:lnTo>
                  <a:lnTo>
                    <a:pt x="0" y="0"/>
                  </a:lnTo>
                  <a:lnTo>
                    <a:pt x="8471915" y="0"/>
                  </a:lnTo>
                  <a:lnTo>
                    <a:pt x="8471915" y="5708904"/>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240785" y="460393"/>
            <a:ext cx="1893682" cy="308358"/>
          </a:xfrm>
          <a:prstGeom prst="rect">
            <a:avLst/>
          </a:prstGeom>
        </p:spPr>
      </p:pic>
      <p:grpSp>
        <p:nvGrpSpPr>
          <p:cNvPr id="6" name="object 6"/>
          <p:cNvGrpSpPr/>
          <p:nvPr/>
        </p:nvGrpSpPr>
        <p:grpSpPr>
          <a:xfrm>
            <a:off x="4267761" y="460393"/>
            <a:ext cx="383633" cy="307012"/>
            <a:chOff x="4115360" y="460393"/>
            <a:chExt cx="383633" cy="307012"/>
          </a:xfrm>
        </p:grpSpPr>
        <p:pic>
          <p:nvPicPr>
            <p:cNvPr id="7" name="object 7"/>
            <p:cNvPicPr/>
            <p:nvPr/>
          </p:nvPicPr>
          <p:blipFill>
            <a:blip r:embed="rId3"/>
            <a:stretch>
              <a:fillRect/>
            </a:stretch>
          </p:blipFill>
          <p:spPr>
            <a:xfrm>
              <a:off x="4115360" y="553346"/>
              <a:ext cx="189771" cy="214060"/>
            </a:xfrm>
            <a:prstGeom prst="rect">
              <a:avLst/>
            </a:prstGeom>
          </p:spPr>
        </p:pic>
        <p:sp>
          <p:nvSpPr>
            <p:cNvPr id="8" name="object 8"/>
            <p:cNvSpPr/>
            <p:nvPr/>
          </p:nvSpPr>
          <p:spPr>
            <a:xfrm>
              <a:off x="4332026" y="460393"/>
              <a:ext cx="166968" cy="301999"/>
            </a:xfrm>
            <a:custGeom>
              <a:avLst/>
              <a:gdLst/>
              <a:ahLst/>
              <a:cxnLst/>
              <a:rect l="l" t="t" r="r" b="b"/>
              <a:pathLst>
                <a:path w="189229" h="342265">
                  <a:moveTo>
                    <a:pt x="135731" y="341852"/>
                  </a:moveTo>
                  <a:lnTo>
                    <a:pt x="0" y="341852"/>
                  </a:lnTo>
                  <a:lnTo>
                    <a:pt x="0" y="332613"/>
                  </a:lnTo>
                  <a:lnTo>
                    <a:pt x="10668" y="332613"/>
                  </a:lnTo>
                  <a:lnTo>
                    <a:pt x="18288" y="331089"/>
                  </a:lnTo>
                  <a:lnTo>
                    <a:pt x="33528" y="294513"/>
                  </a:lnTo>
                  <a:lnTo>
                    <a:pt x="33528" y="135826"/>
                  </a:lnTo>
                  <a:lnTo>
                    <a:pt x="0" y="135826"/>
                  </a:lnTo>
                  <a:lnTo>
                    <a:pt x="0" y="111442"/>
                  </a:lnTo>
                  <a:lnTo>
                    <a:pt x="33528" y="111442"/>
                  </a:lnTo>
                  <a:lnTo>
                    <a:pt x="33528" y="82391"/>
                  </a:lnTo>
                  <a:lnTo>
                    <a:pt x="35220" y="65841"/>
                  </a:lnTo>
                  <a:lnTo>
                    <a:pt x="59531" y="24479"/>
                  </a:lnTo>
                  <a:lnTo>
                    <a:pt x="108823" y="1454"/>
                  </a:lnTo>
                  <a:lnTo>
                    <a:pt x="129635" y="0"/>
                  </a:lnTo>
                  <a:lnTo>
                    <a:pt x="143651" y="834"/>
                  </a:lnTo>
                  <a:lnTo>
                    <a:pt x="181451" y="17383"/>
                  </a:lnTo>
                  <a:lnTo>
                    <a:pt x="189166" y="36671"/>
                  </a:lnTo>
                  <a:lnTo>
                    <a:pt x="189166" y="44291"/>
                  </a:lnTo>
                  <a:lnTo>
                    <a:pt x="155638" y="64103"/>
                  </a:lnTo>
                  <a:lnTo>
                    <a:pt x="129635" y="38195"/>
                  </a:lnTo>
                  <a:lnTo>
                    <a:pt x="129635" y="33623"/>
                  </a:lnTo>
                  <a:lnTo>
                    <a:pt x="131159" y="30575"/>
                  </a:lnTo>
                  <a:lnTo>
                    <a:pt x="131159" y="21431"/>
                  </a:lnTo>
                  <a:lnTo>
                    <a:pt x="125063" y="15335"/>
                  </a:lnTo>
                  <a:lnTo>
                    <a:pt x="122015" y="13811"/>
                  </a:lnTo>
                  <a:lnTo>
                    <a:pt x="114395" y="13811"/>
                  </a:lnTo>
                  <a:lnTo>
                    <a:pt x="109823" y="16859"/>
                  </a:lnTo>
                  <a:lnTo>
                    <a:pt x="106775" y="19907"/>
                  </a:lnTo>
                  <a:lnTo>
                    <a:pt x="103727" y="24479"/>
                  </a:lnTo>
                  <a:lnTo>
                    <a:pt x="102203" y="30575"/>
                  </a:lnTo>
                  <a:lnTo>
                    <a:pt x="102203" y="111442"/>
                  </a:lnTo>
                  <a:lnTo>
                    <a:pt x="135731" y="111442"/>
                  </a:lnTo>
                  <a:lnTo>
                    <a:pt x="135731" y="135826"/>
                  </a:lnTo>
                  <a:lnTo>
                    <a:pt x="102203" y="135826"/>
                  </a:lnTo>
                  <a:lnTo>
                    <a:pt x="102203" y="294513"/>
                  </a:lnTo>
                  <a:lnTo>
                    <a:pt x="118395" y="330327"/>
                  </a:lnTo>
                  <a:lnTo>
                    <a:pt x="135731" y="332613"/>
                  </a:lnTo>
                  <a:lnTo>
                    <a:pt x="135731" y="34185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748240" y="460394"/>
            <a:ext cx="911425" cy="308722"/>
            <a:chOff x="4595840" y="460393"/>
            <a:chExt cx="911425" cy="308722"/>
          </a:xfrm>
        </p:grpSpPr>
        <p:sp>
          <p:nvSpPr>
            <p:cNvPr id="10" name="object 10"/>
            <p:cNvSpPr/>
            <p:nvPr/>
          </p:nvSpPr>
          <p:spPr>
            <a:xfrm>
              <a:off x="4595840" y="460393"/>
              <a:ext cx="206187" cy="308722"/>
            </a:xfrm>
            <a:custGeom>
              <a:avLst/>
              <a:gdLst/>
              <a:ahLst/>
              <a:cxnLst/>
              <a:rect l="l" t="t" r="r" b="b"/>
              <a:pathLst>
                <a:path w="233677" h="349884">
                  <a:moveTo>
                    <a:pt x="118967" y="349472"/>
                  </a:moveTo>
                  <a:lnTo>
                    <a:pt x="72663" y="341423"/>
                  </a:lnTo>
                  <a:lnTo>
                    <a:pt x="45720" y="331088"/>
                  </a:lnTo>
                  <a:lnTo>
                    <a:pt x="39623" y="329564"/>
                  </a:lnTo>
                  <a:lnTo>
                    <a:pt x="30479" y="329564"/>
                  </a:lnTo>
                  <a:lnTo>
                    <a:pt x="25908" y="331088"/>
                  </a:lnTo>
                  <a:lnTo>
                    <a:pt x="21335" y="334137"/>
                  </a:lnTo>
                  <a:lnTo>
                    <a:pt x="15239" y="337185"/>
                  </a:lnTo>
                  <a:lnTo>
                    <a:pt x="12191" y="341852"/>
                  </a:lnTo>
                  <a:lnTo>
                    <a:pt x="9144" y="349472"/>
                  </a:lnTo>
                  <a:lnTo>
                    <a:pt x="0" y="349472"/>
                  </a:lnTo>
                  <a:lnTo>
                    <a:pt x="0" y="222789"/>
                  </a:lnTo>
                  <a:lnTo>
                    <a:pt x="9144" y="222789"/>
                  </a:lnTo>
                  <a:lnTo>
                    <a:pt x="16002" y="247641"/>
                  </a:lnTo>
                  <a:lnTo>
                    <a:pt x="25146" y="269509"/>
                  </a:lnTo>
                  <a:lnTo>
                    <a:pt x="50291" y="303656"/>
                  </a:lnTo>
                  <a:lnTo>
                    <a:pt x="82760" y="325564"/>
                  </a:lnTo>
                  <a:lnTo>
                    <a:pt x="117443" y="332612"/>
                  </a:lnTo>
                  <a:lnTo>
                    <a:pt x="130563" y="331517"/>
                  </a:lnTo>
                  <a:lnTo>
                    <a:pt x="168535" y="309324"/>
                  </a:lnTo>
                  <a:lnTo>
                    <a:pt x="176974" y="282320"/>
                  </a:lnTo>
                  <a:lnTo>
                    <a:pt x="176974" y="274701"/>
                  </a:lnTo>
                  <a:lnTo>
                    <a:pt x="175450" y="267081"/>
                  </a:lnTo>
                  <a:lnTo>
                    <a:pt x="170783" y="259461"/>
                  </a:lnTo>
                  <a:lnTo>
                    <a:pt x="167711" y="253714"/>
                  </a:lnTo>
                  <a:lnTo>
                    <a:pt x="134207" y="226790"/>
                  </a:lnTo>
                  <a:lnTo>
                    <a:pt x="85591" y="201237"/>
                  </a:lnTo>
                  <a:lnTo>
                    <a:pt x="67675" y="191345"/>
                  </a:lnTo>
                  <a:lnTo>
                    <a:pt x="32313" y="165877"/>
                  </a:lnTo>
                  <a:lnTo>
                    <a:pt x="6429" y="129206"/>
                  </a:lnTo>
                  <a:lnTo>
                    <a:pt x="0" y="96202"/>
                  </a:lnTo>
                  <a:lnTo>
                    <a:pt x="1952" y="77311"/>
                  </a:lnTo>
                  <a:lnTo>
                    <a:pt x="28956" y="29051"/>
                  </a:lnTo>
                  <a:lnTo>
                    <a:pt x="62341" y="7060"/>
                  </a:lnTo>
                  <a:lnTo>
                    <a:pt x="103727" y="0"/>
                  </a:lnTo>
                  <a:lnTo>
                    <a:pt x="111704" y="285"/>
                  </a:lnTo>
                  <a:lnTo>
                    <a:pt x="119538" y="1143"/>
                  </a:lnTo>
                  <a:lnTo>
                    <a:pt x="127087" y="2571"/>
                  </a:lnTo>
                  <a:lnTo>
                    <a:pt x="134207" y="4572"/>
                  </a:lnTo>
                  <a:lnTo>
                    <a:pt x="140446" y="6026"/>
                  </a:lnTo>
                  <a:lnTo>
                    <a:pt x="147542" y="8203"/>
                  </a:lnTo>
                  <a:lnTo>
                    <a:pt x="155209" y="11255"/>
                  </a:lnTo>
                  <a:lnTo>
                    <a:pt x="163163" y="15335"/>
                  </a:lnTo>
                  <a:lnTo>
                    <a:pt x="173926" y="19907"/>
                  </a:lnTo>
                  <a:lnTo>
                    <a:pt x="181546" y="22955"/>
                  </a:lnTo>
                  <a:lnTo>
                    <a:pt x="190690" y="22955"/>
                  </a:lnTo>
                  <a:lnTo>
                    <a:pt x="196786" y="19907"/>
                  </a:lnTo>
                  <a:lnTo>
                    <a:pt x="201358" y="10668"/>
                  </a:lnTo>
                  <a:lnTo>
                    <a:pt x="202882" y="0"/>
                  </a:lnTo>
                  <a:lnTo>
                    <a:pt x="210502" y="0"/>
                  </a:lnTo>
                  <a:lnTo>
                    <a:pt x="213550" y="111442"/>
                  </a:lnTo>
                  <a:lnTo>
                    <a:pt x="202882" y="111442"/>
                  </a:lnTo>
                  <a:lnTo>
                    <a:pt x="198047" y="91694"/>
                  </a:lnTo>
                  <a:lnTo>
                    <a:pt x="190488" y="73830"/>
                  </a:lnTo>
                  <a:lnTo>
                    <a:pt x="153733" y="33170"/>
                  </a:lnTo>
                  <a:lnTo>
                    <a:pt x="108299" y="18383"/>
                  </a:lnTo>
                  <a:lnTo>
                    <a:pt x="96321" y="19240"/>
                  </a:lnTo>
                  <a:lnTo>
                    <a:pt x="61738" y="39219"/>
                  </a:lnTo>
                  <a:lnTo>
                    <a:pt x="53339" y="62579"/>
                  </a:lnTo>
                  <a:lnTo>
                    <a:pt x="53339" y="70199"/>
                  </a:lnTo>
                  <a:lnTo>
                    <a:pt x="80867" y="105346"/>
                  </a:lnTo>
                  <a:lnTo>
                    <a:pt x="115371" y="124848"/>
                  </a:lnTo>
                  <a:lnTo>
                    <a:pt x="134207" y="134302"/>
                  </a:lnTo>
                  <a:lnTo>
                    <a:pt x="161432" y="148662"/>
                  </a:lnTo>
                  <a:lnTo>
                    <a:pt x="200952" y="175705"/>
                  </a:lnTo>
                  <a:lnTo>
                    <a:pt x="228599" y="216503"/>
                  </a:lnTo>
                  <a:lnTo>
                    <a:pt x="233362" y="247173"/>
                  </a:lnTo>
                  <a:lnTo>
                    <a:pt x="231362" y="267207"/>
                  </a:lnTo>
                  <a:lnTo>
                    <a:pt x="215360" y="303203"/>
                  </a:lnTo>
                  <a:lnTo>
                    <a:pt x="184198" y="332032"/>
                  </a:lnTo>
                  <a:lnTo>
                    <a:pt x="142985" y="347480"/>
                  </a:lnTo>
                  <a:lnTo>
                    <a:pt x="118967" y="34947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831332" y="553345"/>
              <a:ext cx="191116" cy="214060"/>
            </a:xfrm>
            <a:prstGeom prst="rect">
              <a:avLst/>
            </a:prstGeom>
          </p:spPr>
        </p:pic>
        <p:sp>
          <p:nvSpPr>
            <p:cNvPr id="12" name="object 12"/>
            <p:cNvSpPr/>
            <p:nvPr/>
          </p:nvSpPr>
          <p:spPr>
            <a:xfrm>
              <a:off x="5042781" y="460393"/>
              <a:ext cx="464484" cy="307041"/>
            </a:xfrm>
            <a:custGeom>
              <a:avLst/>
              <a:gdLst/>
              <a:ahLst/>
              <a:cxnLst/>
              <a:rect l="l" t="t" r="r" b="b"/>
              <a:pathLst>
                <a:path w="526414" h="347980">
                  <a:moveTo>
                    <a:pt x="123532" y="332625"/>
                  </a:moveTo>
                  <a:lnTo>
                    <a:pt x="96342" y="305066"/>
                  </a:lnTo>
                  <a:lnTo>
                    <a:pt x="96012" y="294525"/>
                  </a:lnTo>
                  <a:lnTo>
                    <a:pt x="96012" y="7632"/>
                  </a:lnTo>
                  <a:lnTo>
                    <a:pt x="0" y="7632"/>
                  </a:lnTo>
                  <a:lnTo>
                    <a:pt x="0" y="16865"/>
                  </a:lnTo>
                  <a:lnTo>
                    <a:pt x="10668" y="18389"/>
                  </a:lnTo>
                  <a:lnTo>
                    <a:pt x="18288" y="19913"/>
                  </a:lnTo>
                  <a:lnTo>
                    <a:pt x="24218" y="29032"/>
                  </a:lnTo>
                  <a:lnTo>
                    <a:pt x="26098" y="35725"/>
                  </a:lnTo>
                  <a:lnTo>
                    <a:pt x="27127" y="44411"/>
                  </a:lnTo>
                  <a:lnTo>
                    <a:pt x="27432" y="54965"/>
                  </a:lnTo>
                  <a:lnTo>
                    <a:pt x="27432" y="294525"/>
                  </a:lnTo>
                  <a:lnTo>
                    <a:pt x="9144" y="332625"/>
                  </a:lnTo>
                  <a:lnTo>
                    <a:pt x="0" y="332625"/>
                  </a:lnTo>
                  <a:lnTo>
                    <a:pt x="0" y="341858"/>
                  </a:lnTo>
                  <a:lnTo>
                    <a:pt x="123532" y="341858"/>
                  </a:lnTo>
                  <a:lnTo>
                    <a:pt x="123532" y="332625"/>
                  </a:lnTo>
                  <a:close/>
                </a:path>
                <a:path w="526414" h="347980">
                  <a:moveTo>
                    <a:pt x="233273" y="38201"/>
                  </a:moveTo>
                  <a:lnTo>
                    <a:pt x="210019" y="2476"/>
                  </a:lnTo>
                  <a:lnTo>
                    <a:pt x="195072" y="0"/>
                  </a:lnTo>
                  <a:lnTo>
                    <a:pt x="187591" y="596"/>
                  </a:lnTo>
                  <a:lnTo>
                    <a:pt x="157810" y="30480"/>
                  </a:lnTo>
                  <a:lnTo>
                    <a:pt x="156972" y="38201"/>
                  </a:lnTo>
                  <a:lnTo>
                    <a:pt x="157810" y="45910"/>
                  </a:lnTo>
                  <a:lnTo>
                    <a:pt x="187591" y="75488"/>
                  </a:lnTo>
                  <a:lnTo>
                    <a:pt x="195072" y="76301"/>
                  </a:lnTo>
                  <a:lnTo>
                    <a:pt x="202844" y="75488"/>
                  </a:lnTo>
                  <a:lnTo>
                    <a:pt x="232676" y="45910"/>
                  </a:lnTo>
                  <a:lnTo>
                    <a:pt x="233273" y="38201"/>
                  </a:lnTo>
                  <a:close/>
                </a:path>
                <a:path w="526414" h="347980">
                  <a:moveTo>
                    <a:pt x="257657" y="332613"/>
                  </a:moveTo>
                  <a:lnTo>
                    <a:pt x="230530" y="305066"/>
                  </a:lnTo>
                  <a:lnTo>
                    <a:pt x="230225" y="294513"/>
                  </a:lnTo>
                  <a:lnTo>
                    <a:pt x="230225" y="111442"/>
                  </a:lnTo>
                  <a:lnTo>
                    <a:pt x="134112" y="111442"/>
                  </a:lnTo>
                  <a:lnTo>
                    <a:pt x="134112" y="120586"/>
                  </a:lnTo>
                  <a:lnTo>
                    <a:pt x="144780" y="120586"/>
                  </a:lnTo>
                  <a:lnTo>
                    <a:pt x="152400" y="123634"/>
                  </a:lnTo>
                  <a:lnTo>
                    <a:pt x="161544" y="158686"/>
                  </a:lnTo>
                  <a:lnTo>
                    <a:pt x="161544" y="294513"/>
                  </a:lnTo>
                  <a:lnTo>
                    <a:pt x="161239" y="305041"/>
                  </a:lnTo>
                  <a:lnTo>
                    <a:pt x="160210" y="313563"/>
                  </a:lnTo>
                  <a:lnTo>
                    <a:pt x="158330" y="319811"/>
                  </a:lnTo>
                  <a:lnTo>
                    <a:pt x="155448" y="323469"/>
                  </a:lnTo>
                  <a:lnTo>
                    <a:pt x="150876" y="329565"/>
                  </a:lnTo>
                  <a:lnTo>
                    <a:pt x="143256" y="332613"/>
                  </a:lnTo>
                  <a:lnTo>
                    <a:pt x="134112" y="332613"/>
                  </a:lnTo>
                  <a:lnTo>
                    <a:pt x="134112" y="341858"/>
                  </a:lnTo>
                  <a:lnTo>
                    <a:pt x="257657" y="341858"/>
                  </a:lnTo>
                  <a:lnTo>
                    <a:pt x="257657" y="332613"/>
                  </a:lnTo>
                  <a:close/>
                </a:path>
                <a:path w="526414" h="347980">
                  <a:moveTo>
                    <a:pt x="526161" y="321957"/>
                  </a:moveTo>
                  <a:lnTo>
                    <a:pt x="516928" y="320433"/>
                  </a:lnTo>
                  <a:lnTo>
                    <a:pt x="510832" y="318909"/>
                  </a:lnTo>
                  <a:lnTo>
                    <a:pt x="506260" y="315861"/>
                  </a:lnTo>
                  <a:lnTo>
                    <a:pt x="503212" y="314337"/>
                  </a:lnTo>
                  <a:lnTo>
                    <a:pt x="501180" y="311289"/>
                  </a:lnTo>
                  <a:lnTo>
                    <a:pt x="500164" y="309765"/>
                  </a:lnTo>
                  <a:lnTo>
                    <a:pt x="498640" y="303669"/>
                  </a:lnTo>
                  <a:lnTo>
                    <a:pt x="498411" y="300253"/>
                  </a:lnTo>
                  <a:lnTo>
                    <a:pt x="497878" y="293573"/>
                  </a:lnTo>
                  <a:lnTo>
                    <a:pt x="497395" y="285381"/>
                  </a:lnTo>
                  <a:lnTo>
                    <a:pt x="497332" y="283857"/>
                  </a:lnTo>
                  <a:lnTo>
                    <a:pt x="497116" y="273367"/>
                  </a:lnTo>
                  <a:lnTo>
                    <a:pt x="497116" y="132791"/>
                  </a:lnTo>
                  <a:lnTo>
                    <a:pt x="497116" y="7632"/>
                  </a:lnTo>
                  <a:lnTo>
                    <a:pt x="394906" y="7632"/>
                  </a:lnTo>
                  <a:lnTo>
                    <a:pt x="394906" y="18389"/>
                  </a:lnTo>
                  <a:lnTo>
                    <a:pt x="407098" y="18389"/>
                  </a:lnTo>
                  <a:lnTo>
                    <a:pt x="413194" y="19913"/>
                  </a:lnTo>
                  <a:lnTo>
                    <a:pt x="428536" y="132791"/>
                  </a:lnTo>
                  <a:lnTo>
                    <a:pt x="428536" y="163271"/>
                  </a:lnTo>
                  <a:lnTo>
                    <a:pt x="428536" y="285381"/>
                  </a:lnTo>
                  <a:lnTo>
                    <a:pt x="419087" y="300253"/>
                  </a:lnTo>
                  <a:lnTo>
                    <a:pt x="409054" y="310718"/>
                  </a:lnTo>
                  <a:lnTo>
                    <a:pt x="398449" y="316877"/>
                  </a:lnTo>
                  <a:lnTo>
                    <a:pt x="387286" y="318909"/>
                  </a:lnTo>
                  <a:lnTo>
                    <a:pt x="381190" y="318909"/>
                  </a:lnTo>
                  <a:lnTo>
                    <a:pt x="355282" y="283857"/>
                  </a:lnTo>
                  <a:lnTo>
                    <a:pt x="349491" y="240055"/>
                  </a:lnTo>
                  <a:lnTo>
                    <a:pt x="349186" y="219748"/>
                  </a:lnTo>
                  <a:lnTo>
                    <a:pt x="349478" y="200799"/>
                  </a:lnTo>
                  <a:lnTo>
                    <a:pt x="353758" y="160223"/>
                  </a:lnTo>
                  <a:lnTo>
                    <a:pt x="378142" y="128219"/>
                  </a:lnTo>
                  <a:lnTo>
                    <a:pt x="384238" y="128219"/>
                  </a:lnTo>
                  <a:lnTo>
                    <a:pt x="397154" y="130479"/>
                  </a:lnTo>
                  <a:lnTo>
                    <a:pt x="408673" y="137172"/>
                  </a:lnTo>
                  <a:lnTo>
                    <a:pt x="419036" y="148145"/>
                  </a:lnTo>
                  <a:lnTo>
                    <a:pt x="428536" y="163271"/>
                  </a:lnTo>
                  <a:lnTo>
                    <a:pt x="428536" y="132791"/>
                  </a:lnTo>
                  <a:lnTo>
                    <a:pt x="424281" y="128219"/>
                  </a:lnTo>
                  <a:lnTo>
                    <a:pt x="421652" y="125374"/>
                  </a:lnTo>
                  <a:lnTo>
                    <a:pt x="414769" y="119265"/>
                  </a:lnTo>
                  <a:lnTo>
                    <a:pt x="372046" y="105359"/>
                  </a:lnTo>
                  <a:lnTo>
                    <a:pt x="359524" y="106210"/>
                  </a:lnTo>
                  <a:lnTo>
                    <a:pt x="313956" y="127901"/>
                  </a:lnTo>
                  <a:lnTo>
                    <a:pt x="289661" y="163271"/>
                  </a:lnTo>
                  <a:lnTo>
                    <a:pt x="276796" y="212432"/>
                  </a:lnTo>
                  <a:lnTo>
                    <a:pt x="275945" y="230416"/>
                  </a:lnTo>
                  <a:lnTo>
                    <a:pt x="277342" y="252691"/>
                  </a:lnTo>
                  <a:lnTo>
                    <a:pt x="288150" y="292023"/>
                  </a:lnTo>
                  <a:lnTo>
                    <a:pt x="311073" y="326009"/>
                  </a:lnTo>
                  <a:lnTo>
                    <a:pt x="346024" y="345605"/>
                  </a:lnTo>
                  <a:lnTo>
                    <a:pt x="367474" y="347954"/>
                  </a:lnTo>
                  <a:lnTo>
                    <a:pt x="375450" y="347624"/>
                  </a:lnTo>
                  <a:lnTo>
                    <a:pt x="412673" y="329768"/>
                  </a:lnTo>
                  <a:lnTo>
                    <a:pt x="428536" y="311289"/>
                  </a:lnTo>
                  <a:lnTo>
                    <a:pt x="428536" y="347954"/>
                  </a:lnTo>
                  <a:lnTo>
                    <a:pt x="526161" y="329577"/>
                  </a:lnTo>
                  <a:lnTo>
                    <a:pt x="526161" y="321957"/>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779212" y="467118"/>
            <a:ext cx="1139972" cy="301999"/>
            <a:chOff x="5626810" y="467117"/>
            <a:chExt cx="1139972" cy="301999"/>
          </a:xfrm>
        </p:grpSpPr>
        <p:sp>
          <p:nvSpPr>
            <p:cNvPr id="14" name="object 14"/>
            <p:cNvSpPr/>
            <p:nvPr/>
          </p:nvSpPr>
          <p:spPr>
            <a:xfrm>
              <a:off x="5626810" y="467117"/>
              <a:ext cx="436469" cy="301999"/>
            </a:xfrm>
            <a:custGeom>
              <a:avLst/>
              <a:gdLst/>
              <a:ahLst/>
              <a:cxnLst/>
              <a:rect l="l" t="t" r="r" b="b"/>
              <a:pathLst>
                <a:path w="494665" h="342265">
                  <a:moveTo>
                    <a:pt x="347757" y="341852"/>
                  </a:moveTo>
                  <a:lnTo>
                    <a:pt x="338613" y="341852"/>
                  </a:lnTo>
                  <a:lnTo>
                    <a:pt x="254698" y="126682"/>
                  </a:lnTo>
                  <a:lnTo>
                    <a:pt x="164687" y="341852"/>
                  </a:lnTo>
                  <a:lnTo>
                    <a:pt x="155543" y="341852"/>
                  </a:lnTo>
                  <a:lnTo>
                    <a:pt x="45719" y="68675"/>
                  </a:lnTo>
                  <a:lnTo>
                    <a:pt x="38076" y="50339"/>
                  </a:lnTo>
                  <a:lnTo>
                    <a:pt x="18288" y="13811"/>
                  </a:lnTo>
                  <a:lnTo>
                    <a:pt x="0" y="9239"/>
                  </a:lnTo>
                  <a:lnTo>
                    <a:pt x="0" y="0"/>
                  </a:lnTo>
                  <a:lnTo>
                    <a:pt x="144875" y="0"/>
                  </a:lnTo>
                  <a:lnTo>
                    <a:pt x="144875" y="9239"/>
                  </a:lnTo>
                  <a:lnTo>
                    <a:pt x="132683" y="9239"/>
                  </a:lnTo>
                  <a:lnTo>
                    <a:pt x="125063" y="10763"/>
                  </a:lnTo>
                  <a:lnTo>
                    <a:pt x="117443" y="18383"/>
                  </a:lnTo>
                  <a:lnTo>
                    <a:pt x="115919" y="21431"/>
                  </a:lnTo>
                  <a:lnTo>
                    <a:pt x="115919" y="26003"/>
                  </a:lnTo>
                  <a:lnTo>
                    <a:pt x="116538" y="31980"/>
                  </a:lnTo>
                  <a:lnTo>
                    <a:pt x="118586" y="40671"/>
                  </a:lnTo>
                  <a:lnTo>
                    <a:pt x="122348" y="51935"/>
                  </a:lnTo>
                  <a:lnTo>
                    <a:pt x="128111" y="65627"/>
                  </a:lnTo>
                  <a:lnTo>
                    <a:pt x="192214" y="227361"/>
                  </a:lnTo>
                  <a:lnTo>
                    <a:pt x="245554" y="102298"/>
                  </a:lnTo>
                  <a:lnTo>
                    <a:pt x="231838" y="65627"/>
                  </a:lnTo>
                  <a:lnTo>
                    <a:pt x="226409" y="52816"/>
                  </a:lnTo>
                  <a:lnTo>
                    <a:pt x="221551" y="42005"/>
                  </a:lnTo>
                  <a:lnTo>
                    <a:pt x="217265" y="33480"/>
                  </a:lnTo>
                  <a:lnTo>
                    <a:pt x="213550" y="27527"/>
                  </a:lnTo>
                  <a:lnTo>
                    <a:pt x="210502" y="21431"/>
                  </a:lnTo>
                  <a:lnTo>
                    <a:pt x="205930" y="16859"/>
                  </a:lnTo>
                  <a:lnTo>
                    <a:pt x="199834" y="13811"/>
                  </a:lnTo>
                  <a:lnTo>
                    <a:pt x="195262" y="10763"/>
                  </a:lnTo>
                  <a:lnTo>
                    <a:pt x="186118" y="9239"/>
                  </a:lnTo>
                  <a:lnTo>
                    <a:pt x="176879" y="9239"/>
                  </a:lnTo>
                  <a:lnTo>
                    <a:pt x="176879" y="0"/>
                  </a:lnTo>
                  <a:lnTo>
                    <a:pt x="338613" y="0"/>
                  </a:lnTo>
                  <a:lnTo>
                    <a:pt x="338613" y="9239"/>
                  </a:lnTo>
                  <a:lnTo>
                    <a:pt x="326421" y="9239"/>
                  </a:lnTo>
                  <a:lnTo>
                    <a:pt x="318801" y="10763"/>
                  </a:lnTo>
                  <a:lnTo>
                    <a:pt x="309657" y="13811"/>
                  </a:lnTo>
                  <a:lnTo>
                    <a:pt x="303561" y="19907"/>
                  </a:lnTo>
                  <a:lnTo>
                    <a:pt x="302037" y="22955"/>
                  </a:lnTo>
                  <a:lnTo>
                    <a:pt x="302037" y="27527"/>
                  </a:lnTo>
                  <a:lnTo>
                    <a:pt x="302871" y="31480"/>
                  </a:lnTo>
                  <a:lnTo>
                    <a:pt x="305276" y="38576"/>
                  </a:lnTo>
                  <a:lnTo>
                    <a:pt x="309110" y="48529"/>
                  </a:lnTo>
                  <a:lnTo>
                    <a:pt x="314229" y="61055"/>
                  </a:lnTo>
                  <a:lnTo>
                    <a:pt x="373665" y="219741"/>
                  </a:lnTo>
                  <a:lnTo>
                    <a:pt x="428625" y="76295"/>
                  </a:lnTo>
                  <a:lnTo>
                    <a:pt x="432649" y="66603"/>
                  </a:lnTo>
                  <a:lnTo>
                    <a:pt x="435673" y="58197"/>
                  </a:lnTo>
                  <a:lnTo>
                    <a:pt x="437840" y="51220"/>
                  </a:lnTo>
                  <a:lnTo>
                    <a:pt x="439293" y="45815"/>
                  </a:lnTo>
                  <a:lnTo>
                    <a:pt x="440817" y="41243"/>
                  </a:lnTo>
                  <a:lnTo>
                    <a:pt x="440817" y="24479"/>
                  </a:lnTo>
                  <a:lnTo>
                    <a:pt x="439293" y="19907"/>
                  </a:lnTo>
                  <a:lnTo>
                    <a:pt x="408813" y="9239"/>
                  </a:lnTo>
                  <a:lnTo>
                    <a:pt x="408813" y="0"/>
                  </a:lnTo>
                  <a:lnTo>
                    <a:pt x="494157" y="0"/>
                  </a:lnTo>
                  <a:lnTo>
                    <a:pt x="494157" y="9239"/>
                  </a:lnTo>
                  <a:lnTo>
                    <a:pt x="488061" y="9239"/>
                  </a:lnTo>
                  <a:lnTo>
                    <a:pt x="483489" y="12287"/>
                  </a:lnTo>
                  <a:lnTo>
                    <a:pt x="458390" y="50458"/>
                  </a:lnTo>
                  <a:lnTo>
                    <a:pt x="451485" y="65627"/>
                  </a:lnTo>
                  <a:lnTo>
                    <a:pt x="347757" y="341852"/>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6079050" y="553345"/>
              <a:ext cx="195150" cy="211370"/>
            </a:xfrm>
            <a:prstGeom prst="rect">
              <a:avLst/>
            </a:prstGeom>
          </p:spPr>
        </p:pic>
        <p:pic>
          <p:nvPicPr>
            <p:cNvPr id="16" name="object 16"/>
            <p:cNvPicPr/>
            <p:nvPr/>
          </p:nvPicPr>
          <p:blipFill>
            <a:blip r:embed="rId6"/>
            <a:stretch>
              <a:fillRect/>
            </a:stretch>
          </p:blipFill>
          <p:spPr>
            <a:xfrm>
              <a:off x="6291681" y="553345"/>
              <a:ext cx="139933" cy="214060"/>
            </a:xfrm>
            <a:prstGeom prst="rect">
              <a:avLst/>
            </a:prstGeom>
          </p:spPr>
        </p:pic>
        <p:sp>
          <p:nvSpPr>
            <p:cNvPr id="17" name="object 17"/>
            <p:cNvSpPr/>
            <p:nvPr/>
          </p:nvSpPr>
          <p:spPr>
            <a:xfrm>
              <a:off x="6447751" y="484682"/>
              <a:ext cx="136151" cy="280147"/>
            </a:xfrm>
            <a:custGeom>
              <a:avLst/>
              <a:gdLst/>
              <a:ahLst/>
              <a:cxnLst/>
              <a:rect l="l" t="t" r="r" b="b"/>
              <a:pathLst>
                <a:path w="154304" h="317500">
                  <a:moveTo>
                    <a:pt x="90011" y="317373"/>
                  </a:moveTo>
                  <a:lnTo>
                    <a:pt x="51911" y="305085"/>
                  </a:lnTo>
                  <a:lnTo>
                    <a:pt x="32504" y="271581"/>
                  </a:lnTo>
                  <a:lnTo>
                    <a:pt x="30575" y="231933"/>
                  </a:lnTo>
                  <a:lnTo>
                    <a:pt x="30575" y="108299"/>
                  </a:lnTo>
                  <a:lnTo>
                    <a:pt x="0" y="108299"/>
                  </a:lnTo>
                  <a:lnTo>
                    <a:pt x="0" y="99155"/>
                  </a:lnTo>
                  <a:lnTo>
                    <a:pt x="15247" y="88581"/>
                  </a:lnTo>
                  <a:lnTo>
                    <a:pt x="29039" y="77426"/>
                  </a:lnTo>
                  <a:lnTo>
                    <a:pt x="64317" y="41362"/>
                  </a:lnTo>
                  <a:lnTo>
                    <a:pt x="91535" y="0"/>
                  </a:lnTo>
                  <a:lnTo>
                    <a:pt x="99155" y="0"/>
                  </a:lnTo>
                  <a:lnTo>
                    <a:pt x="99155" y="83915"/>
                  </a:lnTo>
                  <a:lnTo>
                    <a:pt x="154114" y="83915"/>
                  </a:lnTo>
                  <a:lnTo>
                    <a:pt x="154114" y="108299"/>
                  </a:lnTo>
                  <a:lnTo>
                    <a:pt x="99155" y="108299"/>
                  </a:lnTo>
                  <a:lnTo>
                    <a:pt x="99155" y="250221"/>
                  </a:lnTo>
                  <a:lnTo>
                    <a:pt x="99393" y="259413"/>
                  </a:lnTo>
                  <a:lnTo>
                    <a:pt x="100679" y="276129"/>
                  </a:lnTo>
                  <a:lnTo>
                    <a:pt x="102203" y="279177"/>
                  </a:lnTo>
                  <a:lnTo>
                    <a:pt x="111442" y="288321"/>
                  </a:lnTo>
                  <a:lnTo>
                    <a:pt x="116014" y="288321"/>
                  </a:lnTo>
                  <a:lnTo>
                    <a:pt x="123991" y="286869"/>
                  </a:lnTo>
                  <a:lnTo>
                    <a:pt x="131826" y="282416"/>
                  </a:lnTo>
                  <a:lnTo>
                    <a:pt x="139374" y="274820"/>
                  </a:lnTo>
                  <a:lnTo>
                    <a:pt x="146494" y="263937"/>
                  </a:lnTo>
                  <a:lnTo>
                    <a:pt x="154114" y="270033"/>
                  </a:lnTo>
                  <a:lnTo>
                    <a:pt x="142397" y="290932"/>
                  </a:lnTo>
                  <a:lnTo>
                    <a:pt x="127813" y="305704"/>
                  </a:lnTo>
                  <a:lnTo>
                    <a:pt x="110354" y="314476"/>
                  </a:lnTo>
                  <a:lnTo>
                    <a:pt x="90011" y="317373"/>
                  </a:lnTo>
                  <a:close/>
                </a:path>
              </a:pathLst>
            </a:custGeom>
            <a:solidFill>
              <a:srgbClr val="006633"/>
            </a:solidFill>
          </p:spPr>
          <p:txBody>
            <a:bodyPr wrap="square" lIns="0" tIns="0" rIns="0" bIns="0" rtlCol="0"/>
            <a:lstStyle/>
            <a:p>
              <a:endParaRPr/>
            </a:p>
          </p:txBody>
        </p:sp>
        <p:pic>
          <p:nvPicPr>
            <p:cNvPr id="18" name="object 18"/>
            <p:cNvPicPr/>
            <p:nvPr/>
          </p:nvPicPr>
          <p:blipFill>
            <a:blip r:embed="rId7"/>
            <a:stretch>
              <a:fillRect/>
            </a:stretch>
          </p:blipFill>
          <p:spPr>
            <a:xfrm>
              <a:off x="6597182" y="553346"/>
              <a:ext cx="169601" cy="214060"/>
            </a:xfrm>
            <a:prstGeom prst="rect">
              <a:avLst/>
            </a:prstGeom>
          </p:spPr>
        </p:pic>
      </p:grpSp>
      <p:grpSp>
        <p:nvGrpSpPr>
          <p:cNvPr id="19" name="object 19"/>
          <p:cNvGrpSpPr/>
          <p:nvPr/>
        </p:nvGrpSpPr>
        <p:grpSpPr>
          <a:xfrm>
            <a:off x="978357" y="1544142"/>
            <a:ext cx="1262426" cy="219523"/>
            <a:chOff x="825957" y="1544142"/>
            <a:chExt cx="1262426" cy="219523"/>
          </a:xfrm>
        </p:grpSpPr>
        <p:pic>
          <p:nvPicPr>
            <p:cNvPr id="20" name="object 20"/>
            <p:cNvPicPr/>
            <p:nvPr/>
          </p:nvPicPr>
          <p:blipFill>
            <a:blip r:embed="rId8"/>
            <a:stretch>
              <a:fillRect/>
            </a:stretch>
          </p:blipFill>
          <p:spPr>
            <a:xfrm>
              <a:off x="825957" y="1544142"/>
              <a:ext cx="187082" cy="219439"/>
            </a:xfrm>
            <a:prstGeom prst="rect">
              <a:avLst/>
            </a:prstGeom>
          </p:spPr>
        </p:pic>
        <p:pic>
          <p:nvPicPr>
            <p:cNvPr id="21" name="object 21"/>
            <p:cNvPicPr/>
            <p:nvPr/>
          </p:nvPicPr>
          <p:blipFill>
            <a:blip r:embed="rId9"/>
            <a:stretch>
              <a:fillRect/>
            </a:stretch>
          </p:blipFill>
          <p:spPr>
            <a:xfrm>
              <a:off x="1034554" y="1602049"/>
              <a:ext cx="144051" cy="161532"/>
            </a:xfrm>
            <a:prstGeom prst="rect">
              <a:avLst/>
            </a:prstGeom>
          </p:spPr>
        </p:pic>
        <p:sp>
          <p:nvSpPr>
            <p:cNvPr id="22" name="object 22"/>
            <p:cNvSpPr/>
            <p:nvPr/>
          </p:nvSpPr>
          <p:spPr>
            <a:xfrm>
              <a:off x="1207086" y="1546422"/>
              <a:ext cx="93009" cy="214032"/>
            </a:xfrm>
            <a:custGeom>
              <a:avLst/>
              <a:gdLst/>
              <a:ahLst/>
              <a:cxnLst/>
              <a:rect l="l" t="t" r="r" b="b"/>
              <a:pathLst>
                <a:path w="105409" h="242569">
                  <a:moveTo>
                    <a:pt x="30492" y="0"/>
                  </a:moveTo>
                  <a:lnTo>
                    <a:pt x="0" y="0"/>
                  </a:lnTo>
                  <a:lnTo>
                    <a:pt x="0" y="242316"/>
                  </a:lnTo>
                  <a:lnTo>
                    <a:pt x="30492" y="242316"/>
                  </a:lnTo>
                  <a:lnTo>
                    <a:pt x="30492" y="0"/>
                  </a:lnTo>
                  <a:close/>
                </a:path>
                <a:path w="105409" h="242569">
                  <a:moveTo>
                    <a:pt x="105168" y="0"/>
                  </a:moveTo>
                  <a:lnTo>
                    <a:pt x="74688" y="0"/>
                  </a:lnTo>
                  <a:lnTo>
                    <a:pt x="74688" y="242316"/>
                  </a:lnTo>
                  <a:lnTo>
                    <a:pt x="105168" y="242316"/>
                  </a:lnTo>
                  <a:lnTo>
                    <a:pt x="105168" y="0"/>
                  </a:lnTo>
                  <a:close/>
                </a:path>
              </a:pathLst>
            </a:custGeom>
            <a:solidFill>
              <a:srgbClr val="FFBF00"/>
            </a:solidFill>
          </p:spPr>
          <p:txBody>
            <a:bodyPr wrap="square" lIns="0" tIns="0" rIns="0" bIns="0" rtlCol="0"/>
            <a:lstStyle/>
            <a:p>
              <a:endParaRPr/>
            </a:p>
          </p:txBody>
        </p:sp>
        <p:pic>
          <p:nvPicPr>
            <p:cNvPr id="23" name="object 23"/>
            <p:cNvPicPr/>
            <p:nvPr/>
          </p:nvPicPr>
          <p:blipFill>
            <a:blip r:embed="rId10"/>
            <a:stretch>
              <a:fillRect/>
            </a:stretch>
          </p:blipFill>
          <p:spPr>
            <a:xfrm>
              <a:off x="1330642" y="1602049"/>
              <a:ext cx="141362" cy="161532"/>
            </a:xfrm>
            <a:prstGeom prst="rect">
              <a:avLst/>
            </a:prstGeom>
          </p:spPr>
        </p:pic>
        <p:pic>
          <p:nvPicPr>
            <p:cNvPr id="24" name="object 24"/>
            <p:cNvPicPr/>
            <p:nvPr/>
          </p:nvPicPr>
          <p:blipFill>
            <a:blip r:embed="rId11"/>
            <a:stretch>
              <a:fillRect/>
            </a:stretch>
          </p:blipFill>
          <p:spPr>
            <a:xfrm>
              <a:off x="1496209" y="1552210"/>
              <a:ext cx="216665" cy="211455"/>
            </a:xfrm>
            <a:prstGeom prst="rect">
              <a:avLst/>
            </a:prstGeom>
          </p:spPr>
        </p:pic>
        <p:sp>
          <p:nvSpPr>
            <p:cNvPr id="25" name="object 25"/>
            <p:cNvSpPr/>
            <p:nvPr/>
          </p:nvSpPr>
          <p:spPr>
            <a:xfrm>
              <a:off x="1734469" y="1546837"/>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FFBF00"/>
            </a:solidFill>
          </p:spPr>
          <p:txBody>
            <a:bodyPr wrap="square" lIns="0" tIns="0" rIns="0" bIns="0" rtlCol="0"/>
            <a:lstStyle/>
            <a:p>
              <a:endParaRPr/>
            </a:p>
          </p:txBody>
        </p:sp>
        <p:pic>
          <p:nvPicPr>
            <p:cNvPr id="26" name="object 26"/>
            <p:cNvPicPr/>
            <p:nvPr/>
          </p:nvPicPr>
          <p:blipFill>
            <a:blip r:embed="rId12"/>
            <a:stretch>
              <a:fillRect/>
            </a:stretch>
          </p:blipFill>
          <p:spPr>
            <a:xfrm>
              <a:off x="1789607" y="1602048"/>
              <a:ext cx="144051" cy="161532"/>
            </a:xfrm>
            <a:prstGeom prst="rect">
              <a:avLst/>
            </a:prstGeom>
          </p:spPr>
        </p:pic>
        <p:pic>
          <p:nvPicPr>
            <p:cNvPr id="27" name="object 27"/>
            <p:cNvPicPr/>
            <p:nvPr/>
          </p:nvPicPr>
          <p:blipFill>
            <a:blip r:embed="rId13"/>
            <a:stretch>
              <a:fillRect/>
            </a:stretch>
          </p:blipFill>
          <p:spPr>
            <a:xfrm>
              <a:off x="1963242" y="1602048"/>
              <a:ext cx="125141" cy="157498"/>
            </a:xfrm>
            <a:prstGeom prst="rect">
              <a:avLst/>
            </a:prstGeom>
          </p:spPr>
        </p:pic>
      </p:grpSp>
      <p:grpSp>
        <p:nvGrpSpPr>
          <p:cNvPr id="28" name="object 28"/>
          <p:cNvGrpSpPr/>
          <p:nvPr/>
        </p:nvGrpSpPr>
        <p:grpSpPr>
          <a:xfrm>
            <a:off x="2353908" y="1546838"/>
            <a:ext cx="1065932" cy="216828"/>
            <a:chOff x="2201507" y="1546837"/>
            <a:chExt cx="1065932" cy="216828"/>
          </a:xfrm>
        </p:grpSpPr>
        <p:pic>
          <p:nvPicPr>
            <p:cNvPr id="29" name="object 29"/>
            <p:cNvPicPr/>
            <p:nvPr/>
          </p:nvPicPr>
          <p:blipFill>
            <a:blip r:embed="rId14"/>
            <a:stretch>
              <a:fillRect/>
            </a:stretch>
          </p:blipFill>
          <p:spPr>
            <a:xfrm>
              <a:off x="2201507" y="1602048"/>
              <a:ext cx="127831" cy="161532"/>
            </a:xfrm>
            <a:prstGeom prst="rect">
              <a:avLst/>
            </a:prstGeom>
          </p:spPr>
        </p:pic>
        <p:pic>
          <p:nvPicPr>
            <p:cNvPr id="30" name="object 30"/>
            <p:cNvPicPr/>
            <p:nvPr/>
          </p:nvPicPr>
          <p:blipFill>
            <a:blip r:embed="rId15"/>
            <a:stretch>
              <a:fillRect/>
            </a:stretch>
          </p:blipFill>
          <p:spPr>
            <a:xfrm>
              <a:off x="2352198" y="1602048"/>
              <a:ext cx="141362" cy="161532"/>
            </a:xfrm>
            <a:prstGeom prst="rect">
              <a:avLst/>
            </a:prstGeom>
          </p:spPr>
        </p:pic>
        <p:pic>
          <p:nvPicPr>
            <p:cNvPr id="31" name="object 31"/>
            <p:cNvPicPr/>
            <p:nvPr/>
          </p:nvPicPr>
          <p:blipFill>
            <a:blip r:embed="rId16"/>
            <a:stretch>
              <a:fillRect/>
            </a:stretch>
          </p:blipFill>
          <p:spPr>
            <a:xfrm>
              <a:off x="2524489" y="1602049"/>
              <a:ext cx="224734" cy="157498"/>
            </a:xfrm>
            <a:prstGeom prst="rect">
              <a:avLst/>
            </a:prstGeom>
          </p:spPr>
        </p:pic>
        <p:sp>
          <p:nvSpPr>
            <p:cNvPr id="32" name="object 32"/>
            <p:cNvSpPr/>
            <p:nvPr/>
          </p:nvSpPr>
          <p:spPr>
            <a:xfrm>
              <a:off x="2772167" y="1546837"/>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FFBF00"/>
            </a:solidFill>
          </p:spPr>
          <p:txBody>
            <a:bodyPr wrap="square" lIns="0" tIns="0" rIns="0" bIns="0" rtlCol="0"/>
            <a:lstStyle/>
            <a:p>
              <a:endParaRPr/>
            </a:p>
          </p:txBody>
        </p:sp>
        <p:pic>
          <p:nvPicPr>
            <p:cNvPr id="33" name="object 33"/>
            <p:cNvPicPr/>
            <p:nvPr/>
          </p:nvPicPr>
          <p:blipFill>
            <a:blip r:embed="rId17"/>
            <a:stretch>
              <a:fillRect/>
            </a:stretch>
          </p:blipFill>
          <p:spPr>
            <a:xfrm>
              <a:off x="2828645" y="1602049"/>
              <a:ext cx="289363" cy="161616"/>
            </a:xfrm>
            <a:prstGeom prst="rect">
              <a:avLst/>
            </a:prstGeom>
          </p:spPr>
        </p:pic>
        <p:pic>
          <p:nvPicPr>
            <p:cNvPr id="34" name="object 34"/>
            <p:cNvPicPr/>
            <p:nvPr/>
          </p:nvPicPr>
          <p:blipFill>
            <a:blip r:embed="rId18"/>
            <a:stretch>
              <a:fillRect/>
            </a:stretch>
          </p:blipFill>
          <p:spPr>
            <a:xfrm>
              <a:off x="3139524" y="1602048"/>
              <a:ext cx="127915" cy="161532"/>
            </a:xfrm>
            <a:prstGeom prst="rect">
              <a:avLst/>
            </a:prstGeom>
          </p:spPr>
        </p:pic>
      </p:grpSp>
      <p:sp>
        <p:nvSpPr>
          <p:cNvPr id="35" name="object 35"/>
          <p:cNvSpPr/>
          <p:nvPr/>
        </p:nvSpPr>
        <p:spPr>
          <a:xfrm>
            <a:off x="990454" y="1973613"/>
            <a:ext cx="607359" cy="219635"/>
          </a:xfrm>
          <a:custGeom>
            <a:avLst/>
            <a:gdLst/>
            <a:ahLst/>
            <a:cxnLst/>
            <a:rect l="l" t="t" r="r" b="b"/>
            <a:pathLst>
              <a:path w="688339" h="248919">
                <a:moveTo>
                  <a:pt x="215074" y="76288"/>
                </a:moveTo>
                <a:lnTo>
                  <a:pt x="197929" y="31038"/>
                </a:lnTo>
                <a:lnTo>
                  <a:pt x="159778" y="4762"/>
                </a:lnTo>
                <a:lnTo>
                  <a:pt x="125056" y="0"/>
                </a:lnTo>
                <a:lnTo>
                  <a:pt x="100799" y="2311"/>
                </a:lnTo>
                <a:lnTo>
                  <a:pt x="57937" y="21259"/>
                </a:lnTo>
                <a:lnTo>
                  <a:pt x="21856" y="60439"/>
                </a:lnTo>
                <a:lnTo>
                  <a:pt x="2336" y="114096"/>
                </a:lnTo>
                <a:lnTo>
                  <a:pt x="0" y="144970"/>
                </a:lnTo>
                <a:lnTo>
                  <a:pt x="1689" y="168681"/>
                </a:lnTo>
                <a:lnTo>
                  <a:pt x="14782" y="206984"/>
                </a:lnTo>
                <a:lnTo>
                  <a:pt x="55676" y="241833"/>
                </a:lnTo>
                <a:lnTo>
                  <a:pt x="94576" y="248691"/>
                </a:lnTo>
                <a:lnTo>
                  <a:pt x="112318" y="247294"/>
                </a:lnTo>
                <a:lnTo>
                  <a:pt x="160210" y="227355"/>
                </a:lnTo>
                <a:lnTo>
                  <a:pt x="195567" y="184238"/>
                </a:lnTo>
                <a:lnTo>
                  <a:pt x="166992" y="174231"/>
                </a:lnTo>
                <a:lnTo>
                  <a:pt x="160007" y="186550"/>
                </a:lnTo>
                <a:lnTo>
                  <a:pt x="132130" y="212902"/>
                </a:lnTo>
                <a:lnTo>
                  <a:pt x="97624" y="221259"/>
                </a:lnTo>
                <a:lnTo>
                  <a:pt x="83604" y="220116"/>
                </a:lnTo>
                <a:lnTo>
                  <a:pt x="42329" y="191795"/>
                </a:lnTo>
                <a:lnTo>
                  <a:pt x="32004" y="146494"/>
                </a:lnTo>
                <a:lnTo>
                  <a:pt x="33439" y="123571"/>
                </a:lnTo>
                <a:lnTo>
                  <a:pt x="44907" y="83400"/>
                </a:lnTo>
                <a:lnTo>
                  <a:pt x="69799" y="48501"/>
                </a:lnTo>
                <a:lnTo>
                  <a:pt x="105752" y="28549"/>
                </a:lnTo>
                <a:lnTo>
                  <a:pt x="126580" y="25996"/>
                </a:lnTo>
                <a:lnTo>
                  <a:pt x="137693" y="26860"/>
                </a:lnTo>
                <a:lnTo>
                  <a:pt x="171945" y="46532"/>
                </a:lnTo>
                <a:lnTo>
                  <a:pt x="184594" y="77812"/>
                </a:lnTo>
                <a:lnTo>
                  <a:pt x="215074" y="76288"/>
                </a:lnTo>
                <a:close/>
              </a:path>
              <a:path w="688339" h="248919">
                <a:moveTo>
                  <a:pt x="399669" y="70205"/>
                </a:moveTo>
                <a:lnTo>
                  <a:pt x="369189" y="70205"/>
                </a:lnTo>
                <a:lnTo>
                  <a:pt x="353860" y="144970"/>
                </a:lnTo>
                <a:lnTo>
                  <a:pt x="351574" y="155549"/>
                </a:lnTo>
                <a:lnTo>
                  <a:pt x="349288" y="164401"/>
                </a:lnTo>
                <a:lnTo>
                  <a:pt x="347002" y="171551"/>
                </a:lnTo>
                <a:lnTo>
                  <a:pt x="344716" y="176974"/>
                </a:lnTo>
                <a:lnTo>
                  <a:pt x="342138" y="183845"/>
                </a:lnTo>
                <a:lnTo>
                  <a:pt x="316636" y="214744"/>
                </a:lnTo>
                <a:lnTo>
                  <a:pt x="294424" y="224320"/>
                </a:lnTo>
                <a:lnTo>
                  <a:pt x="279184" y="224320"/>
                </a:lnTo>
                <a:lnTo>
                  <a:pt x="273088" y="222796"/>
                </a:lnTo>
                <a:lnTo>
                  <a:pt x="265468" y="215176"/>
                </a:lnTo>
                <a:lnTo>
                  <a:pt x="262420" y="210604"/>
                </a:lnTo>
                <a:lnTo>
                  <a:pt x="262420" y="198412"/>
                </a:lnTo>
                <a:lnTo>
                  <a:pt x="263944" y="190792"/>
                </a:lnTo>
                <a:lnTo>
                  <a:pt x="265468" y="181546"/>
                </a:lnTo>
                <a:lnTo>
                  <a:pt x="288328" y="70205"/>
                </a:lnTo>
                <a:lnTo>
                  <a:pt x="259270" y="70205"/>
                </a:lnTo>
                <a:lnTo>
                  <a:pt x="237934" y="170878"/>
                </a:lnTo>
                <a:lnTo>
                  <a:pt x="233362" y="209080"/>
                </a:lnTo>
                <a:lnTo>
                  <a:pt x="233984" y="216789"/>
                </a:lnTo>
                <a:lnTo>
                  <a:pt x="259321" y="245465"/>
                </a:lnTo>
                <a:lnTo>
                  <a:pt x="277660" y="248704"/>
                </a:lnTo>
                <a:lnTo>
                  <a:pt x="293662" y="246430"/>
                </a:lnTo>
                <a:lnTo>
                  <a:pt x="309664" y="239750"/>
                </a:lnTo>
                <a:lnTo>
                  <a:pt x="325666" y="228765"/>
                </a:lnTo>
                <a:lnTo>
                  <a:pt x="341668" y="213652"/>
                </a:lnTo>
                <a:lnTo>
                  <a:pt x="335572" y="244132"/>
                </a:lnTo>
                <a:lnTo>
                  <a:pt x="363004" y="244132"/>
                </a:lnTo>
                <a:lnTo>
                  <a:pt x="399669" y="70205"/>
                </a:lnTo>
                <a:close/>
              </a:path>
              <a:path w="688339" h="248919">
                <a:moveTo>
                  <a:pt x="538454" y="73240"/>
                </a:moveTo>
                <a:lnTo>
                  <a:pt x="529310" y="68668"/>
                </a:lnTo>
                <a:lnTo>
                  <a:pt x="521690" y="67144"/>
                </a:lnTo>
                <a:lnTo>
                  <a:pt x="515594" y="67144"/>
                </a:lnTo>
                <a:lnTo>
                  <a:pt x="477253" y="88493"/>
                </a:lnTo>
                <a:lnTo>
                  <a:pt x="463677" y="105346"/>
                </a:lnTo>
                <a:lnTo>
                  <a:pt x="471297" y="70192"/>
                </a:lnTo>
                <a:lnTo>
                  <a:pt x="445389" y="70192"/>
                </a:lnTo>
                <a:lnTo>
                  <a:pt x="408813" y="244119"/>
                </a:lnTo>
                <a:lnTo>
                  <a:pt x="436245" y="244119"/>
                </a:lnTo>
                <a:lnTo>
                  <a:pt x="451485" y="173926"/>
                </a:lnTo>
                <a:lnTo>
                  <a:pt x="456603" y="153657"/>
                </a:lnTo>
                <a:lnTo>
                  <a:pt x="477494" y="111442"/>
                </a:lnTo>
                <a:lnTo>
                  <a:pt x="509498" y="94576"/>
                </a:lnTo>
                <a:lnTo>
                  <a:pt x="515594" y="94576"/>
                </a:lnTo>
                <a:lnTo>
                  <a:pt x="520166" y="96100"/>
                </a:lnTo>
                <a:lnTo>
                  <a:pt x="526262" y="100672"/>
                </a:lnTo>
                <a:lnTo>
                  <a:pt x="538454" y="73240"/>
                </a:lnTo>
                <a:close/>
              </a:path>
              <a:path w="688339" h="248919">
                <a:moveTo>
                  <a:pt x="687819" y="135826"/>
                </a:moveTo>
                <a:lnTo>
                  <a:pt x="679538" y="94195"/>
                </a:lnTo>
                <a:lnTo>
                  <a:pt x="658939" y="73406"/>
                </a:lnTo>
                <a:lnTo>
                  <a:pt x="658939" y="135826"/>
                </a:lnTo>
                <a:lnTo>
                  <a:pt x="658609" y="146138"/>
                </a:lnTo>
                <a:lnTo>
                  <a:pt x="646696" y="190030"/>
                </a:lnTo>
                <a:lnTo>
                  <a:pt x="616077" y="221259"/>
                </a:lnTo>
                <a:lnTo>
                  <a:pt x="601027" y="224307"/>
                </a:lnTo>
                <a:lnTo>
                  <a:pt x="593331" y="223481"/>
                </a:lnTo>
                <a:lnTo>
                  <a:pt x="564946" y="189153"/>
                </a:lnTo>
                <a:lnTo>
                  <a:pt x="564362" y="172402"/>
                </a:lnTo>
                <a:lnTo>
                  <a:pt x="564667" y="166116"/>
                </a:lnTo>
                <a:lnTo>
                  <a:pt x="575322" y="128663"/>
                </a:lnTo>
                <a:lnTo>
                  <a:pt x="600290" y="97078"/>
                </a:lnTo>
                <a:lnTo>
                  <a:pt x="622363" y="90004"/>
                </a:lnTo>
                <a:lnTo>
                  <a:pt x="630059" y="90843"/>
                </a:lnTo>
                <a:lnTo>
                  <a:pt x="658342" y="125869"/>
                </a:lnTo>
                <a:lnTo>
                  <a:pt x="658939" y="135826"/>
                </a:lnTo>
                <a:lnTo>
                  <a:pt x="658939" y="73406"/>
                </a:lnTo>
                <a:lnTo>
                  <a:pt x="654367" y="70954"/>
                </a:lnTo>
                <a:lnTo>
                  <a:pt x="643509" y="68059"/>
                </a:lnTo>
                <a:lnTo>
                  <a:pt x="631507" y="67144"/>
                </a:lnTo>
                <a:lnTo>
                  <a:pt x="623887" y="67144"/>
                </a:lnTo>
                <a:lnTo>
                  <a:pt x="589330" y="83718"/>
                </a:lnTo>
                <a:lnTo>
                  <a:pt x="582739" y="90004"/>
                </a:lnTo>
                <a:lnTo>
                  <a:pt x="599503" y="4572"/>
                </a:lnTo>
                <a:lnTo>
                  <a:pt x="570458" y="4572"/>
                </a:lnTo>
                <a:lnTo>
                  <a:pt x="520166" y="244119"/>
                </a:lnTo>
                <a:lnTo>
                  <a:pt x="546074" y="244119"/>
                </a:lnTo>
                <a:lnTo>
                  <a:pt x="553694" y="212115"/>
                </a:lnTo>
                <a:lnTo>
                  <a:pt x="557428" y="220687"/>
                </a:lnTo>
                <a:lnTo>
                  <a:pt x="587679" y="246405"/>
                </a:lnTo>
                <a:lnTo>
                  <a:pt x="604075" y="248691"/>
                </a:lnTo>
                <a:lnTo>
                  <a:pt x="610171" y="248691"/>
                </a:lnTo>
                <a:lnTo>
                  <a:pt x="617791" y="247167"/>
                </a:lnTo>
                <a:lnTo>
                  <a:pt x="625411" y="244119"/>
                </a:lnTo>
                <a:lnTo>
                  <a:pt x="631507" y="242595"/>
                </a:lnTo>
                <a:lnTo>
                  <a:pt x="639127" y="238023"/>
                </a:lnTo>
                <a:lnTo>
                  <a:pt x="645223" y="233451"/>
                </a:lnTo>
                <a:lnTo>
                  <a:pt x="650697" y="228841"/>
                </a:lnTo>
                <a:lnTo>
                  <a:pt x="655485" y="224307"/>
                </a:lnTo>
                <a:lnTo>
                  <a:pt x="655891" y="223926"/>
                </a:lnTo>
                <a:lnTo>
                  <a:pt x="678256" y="189153"/>
                </a:lnTo>
                <a:lnTo>
                  <a:pt x="687590" y="148513"/>
                </a:lnTo>
                <a:lnTo>
                  <a:pt x="687806" y="140398"/>
                </a:lnTo>
                <a:lnTo>
                  <a:pt x="687819" y="135826"/>
                </a:lnTo>
                <a:close/>
              </a:path>
            </a:pathLst>
          </a:custGeom>
          <a:solidFill>
            <a:srgbClr val="0000FF"/>
          </a:solidFill>
        </p:spPr>
        <p:txBody>
          <a:bodyPr wrap="square" lIns="0" tIns="0" rIns="0" bIns="0" rtlCol="0"/>
          <a:lstStyle/>
          <a:p>
            <a:endParaRPr/>
          </a:p>
        </p:txBody>
      </p:sp>
      <p:grpSp>
        <p:nvGrpSpPr>
          <p:cNvPr id="36" name="object 36"/>
          <p:cNvGrpSpPr/>
          <p:nvPr/>
        </p:nvGrpSpPr>
        <p:grpSpPr>
          <a:xfrm>
            <a:off x="1870654" y="1973613"/>
            <a:ext cx="1041727" cy="219635"/>
            <a:chOff x="1718254" y="1973613"/>
            <a:chExt cx="1041727" cy="219635"/>
          </a:xfrm>
        </p:grpSpPr>
        <p:sp>
          <p:nvSpPr>
            <p:cNvPr id="37" name="object 37"/>
            <p:cNvSpPr/>
            <p:nvPr/>
          </p:nvSpPr>
          <p:spPr>
            <a:xfrm>
              <a:off x="1718254" y="1973613"/>
              <a:ext cx="956982" cy="219635"/>
            </a:xfrm>
            <a:custGeom>
              <a:avLst/>
              <a:gdLst/>
              <a:ahLst/>
              <a:cxnLst/>
              <a:rect l="l" t="t" r="r" b="b"/>
              <a:pathLst>
                <a:path w="1084580" h="248919">
                  <a:moveTo>
                    <a:pt x="202882" y="67144"/>
                  </a:moveTo>
                  <a:lnTo>
                    <a:pt x="188328" y="28295"/>
                  </a:lnTo>
                  <a:lnTo>
                    <a:pt x="153276" y="5143"/>
                  </a:lnTo>
                  <a:lnTo>
                    <a:pt x="114388" y="0"/>
                  </a:lnTo>
                  <a:lnTo>
                    <a:pt x="102336" y="546"/>
                  </a:lnTo>
                  <a:lnTo>
                    <a:pt x="60744" y="12496"/>
                  </a:lnTo>
                  <a:lnTo>
                    <a:pt x="33045" y="46761"/>
                  </a:lnTo>
                  <a:lnTo>
                    <a:pt x="30568" y="64096"/>
                  </a:lnTo>
                  <a:lnTo>
                    <a:pt x="31115" y="71843"/>
                  </a:lnTo>
                  <a:lnTo>
                    <a:pt x="54902" y="110286"/>
                  </a:lnTo>
                  <a:lnTo>
                    <a:pt x="100672" y="134302"/>
                  </a:lnTo>
                  <a:lnTo>
                    <a:pt x="117271" y="141998"/>
                  </a:lnTo>
                  <a:lnTo>
                    <a:pt x="151066" y="166306"/>
                  </a:lnTo>
                  <a:lnTo>
                    <a:pt x="154114" y="172402"/>
                  </a:lnTo>
                  <a:lnTo>
                    <a:pt x="154114" y="180022"/>
                  </a:lnTo>
                  <a:lnTo>
                    <a:pt x="130022" y="214833"/>
                  </a:lnTo>
                  <a:lnTo>
                    <a:pt x="94576" y="221259"/>
                  </a:lnTo>
                  <a:lnTo>
                    <a:pt x="84594" y="220954"/>
                  </a:lnTo>
                  <a:lnTo>
                    <a:pt x="46570" y="207924"/>
                  </a:lnTo>
                  <a:lnTo>
                    <a:pt x="32092" y="172402"/>
                  </a:lnTo>
                  <a:lnTo>
                    <a:pt x="32092" y="163258"/>
                  </a:lnTo>
                  <a:lnTo>
                    <a:pt x="0" y="166306"/>
                  </a:lnTo>
                  <a:lnTo>
                    <a:pt x="6667" y="205257"/>
                  </a:lnTo>
                  <a:lnTo>
                    <a:pt x="40335" y="238404"/>
                  </a:lnTo>
                  <a:lnTo>
                    <a:pt x="93052" y="248691"/>
                  </a:lnTo>
                  <a:lnTo>
                    <a:pt x="106260" y="248119"/>
                  </a:lnTo>
                  <a:lnTo>
                    <a:pt x="151638" y="234429"/>
                  </a:lnTo>
                  <a:lnTo>
                    <a:pt x="179044" y="205384"/>
                  </a:lnTo>
                  <a:lnTo>
                    <a:pt x="186118" y="178498"/>
                  </a:lnTo>
                  <a:lnTo>
                    <a:pt x="185559" y="170764"/>
                  </a:lnTo>
                  <a:lnTo>
                    <a:pt x="164985" y="133045"/>
                  </a:lnTo>
                  <a:lnTo>
                    <a:pt x="123634" y="111442"/>
                  </a:lnTo>
                  <a:lnTo>
                    <a:pt x="109004" y="104216"/>
                  </a:lnTo>
                  <a:lnTo>
                    <a:pt x="74764" y="86956"/>
                  </a:lnTo>
                  <a:lnTo>
                    <a:pt x="61048" y="68668"/>
                  </a:lnTo>
                  <a:lnTo>
                    <a:pt x="61048" y="62572"/>
                  </a:lnTo>
                  <a:lnTo>
                    <a:pt x="90195" y="29997"/>
                  </a:lnTo>
                  <a:lnTo>
                    <a:pt x="112864" y="27520"/>
                  </a:lnTo>
                  <a:lnTo>
                    <a:pt x="120637" y="27571"/>
                  </a:lnTo>
                  <a:lnTo>
                    <a:pt x="167830" y="51904"/>
                  </a:lnTo>
                  <a:lnTo>
                    <a:pt x="169354" y="59524"/>
                  </a:lnTo>
                  <a:lnTo>
                    <a:pt x="170878" y="62572"/>
                  </a:lnTo>
                  <a:lnTo>
                    <a:pt x="170878" y="74764"/>
                  </a:lnTo>
                  <a:lnTo>
                    <a:pt x="201358" y="71716"/>
                  </a:lnTo>
                  <a:lnTo>
                    <a:pt x="202882" y="70192"/>
                  </a:lnTo>
                  <a:lnTo>
                    <a:pt x="202882" y="67144"/>
                  </a:lnTo>
                  <a:close/>
                </a:path>
                <a:path w="1084580" h="248919">
                  <a:moveTo>
                    <a:pt x="379857" y="138874"/>
                  </a:moveTo>
                  <a:lnTo>
                    <a:pt x="378688" y="122809"/>
                  </a:lnTo>
                  <a:lnTo>
                    <a:pt x="375094" y="108724"/>
                  </a:lnTo>
                  <a:lnTo>
                    <a:pt x="368922" y="96354"/>
                  </a:lnTo>
                  <a:lnTo>
                    <a:pt x="363753" y="90017"/>
                  </a:lnTo>
                  <a:lnTo>
                    <a:pt x="360045" y="85445"/>
                  </a:lnTo>
                  <a:lnTo>
                    <a:pt x="350901" y="78130"/>
                  </a:lnTo>
                  <a:lnTo>
                    <a:pt x="350901" y="135826"/>
                  </a:lnTo>
                  <a:lnTo>
                    <a:pt x="350901" y="141922"/>
                  </a:lnTo>
                  <a:lnTo>
                    <a:pt x="253263" y="141922"/>
                  </a:lnTo>
                  <a:lnTo>
                    <a:pt x="258140" y="129946"/>
                  </a:lnTo>
                  <a:lnTo>
                    <a:pt x="285026" y="97078"/>
                  </a:lnTo>
                  <a:lnTo>
                    <a:pt x="311175" y="90017"/>
                  </a:lnTo>
                  <a:lnTo>
                    <a:pt x="319786" y="90601"/>
                  </a:lnTo>
                  <a:lnTo>
                    <a:pt x="348424" y="116001"/>
                  </a:lnTo>
                  <a:lnTo>
                    <a:pt x="350901" y="135826"/>
                  </a:lnTo>
                  <a:lnTo>
                    <a:pt x="350901" y="78130"/>
                  </a:lnTo>
                  <a:lnTo>
                    <a:pt x="350050" y="77444"/>
                  </a:lnTo>
                  <a:lnTo>
                    <a:pt x="338467" y="71729"/>
                  </a:lnTo>
                  <a:lnTo>
                    <a:pt x="325450" y="68300"/>
                  </a:lnTo>
                  <a:lnTo>
                    <a:pt x="311175" y="67157"/>
                  </a:lnTo>
                  <a:lnTo>
                    <a:pt x="298894" y="67767"/>
                  </a:lnTo>
                  <a:lnTo>
                    <a:pt x="255498" y="86817"/>
                  </a:lnTo>
                  <a:lnTo>
                    <a:pt x="231927" y="119062"/>
                  </a:lnTo>
                  <a:lnTo>
                    <a:pt x="218973" y="160210"/>
                  </a:lnTo>
                  <a:lnTo>
                    <a:pt x="218122" y="173926"/>
                  </a:lnTo>
                  <a:lnTo>
                    <a:pt x="218694" y="184886"/>
                  </a:lnTo>
                  <a:lnTo>
                    <a:pt x="231597" y="221335"/>
                  </a:lnTo>
                  <a:lnTo>
                    <a:pt x="268122" y="246418"/>
                  </a:lnTo>
                  <a:lnTo>
                    <a:pt x="286791" y="248704"/>
                  </a:lnTo>
                  <a:lnTo>
                    <a:pt x="301345" y="247535"/>
                  </a:lnTo>
                  <a:lnTo>
                    <a:pt x="340233" y="228892"/>
                  </a:lnTo>
                  <a:lnTo>
                    <a:pt x="364871" y="198882"/>
                  </a:lnTo>
                  <a:lnTo>
                    <a:pt x="369189" y="187744"/>
                  </a:lnTo>
                  <a:lnTo>
                    <a:pt x="340233" y="184594"/>
                  </a:lnTo>
                  <a:lnTo>
                    <a:pt x="335356" y="194106"/>
                  </a:lnTo>
                  <a:lnTo>
                    <a:pt x="329895" y="202018"/>
                  </a:lnTo>
                  <a:lnTo>
                    <a:pt x="294551" y="223723"/>
                  </a:lnTo>
                  <a:lnTo>
                    <a:pt x="286791" y="224320"/>
                  </a:lnTo>
                  <a:lnTo>
                    <a:pt x="279082" y="223456"/>
                  </a:lnTo>
                  <a:lnTo>
                    <a:pt x="251167" y="195732"/>
                  </a:lnTo>
                  <a:lnTo>
                    <a:pt x="248691" y="173926"/>
                  </a:lnTo>
                  <a:lnTo>
                    <a:pt x="248691" y="164782"/>
                  </a:lnTo>
                  <a:lnTo>
                    <a:pt x="376809" y="164782"/>
                  </a:lnTo>
                  <a:lnTo>
                    <a:pt x="377926" y="157949"/>
                  </a:lnTo>
                  <a:lnTo>
                    <a:pt x="378904" y="151257"/>
                  </a:lnTo>
                  <a:lnTo>
                    <a:pt x="379590" y="144856"/>
                  </a:lnTo>
                  <a:lnTo>
                    <a:pt x="379717" y="141922"/>
                  </a:lnTo>
                  <a:lnTo>
                    <a:pt x="379857" y="138874"/>
                  </a:lnTo>
                  <a:close/>
                </a:path>
                <a:path w="1084580" h="248919">
                  <a:moveTo>
                    <a:pt x="686460" y="70192"/>
                  </a:moveTo>
                  <a:lnTo>
                    <a:pt x="654456" y="70192"/>
                  </a:lnTo>
                  <a:lnTo>
                    <a:pt x="596455" y="175450"/>
                  </a:lnTo>
                  <a:lnTo>
                    <a:pt x="589902" y="186893"/>
                  </a:lnTo>
                  <a:lnTo>
                    <a:pt x="584073" y="198018"/>
                  </a:lnTo>
                  <a:lnTo>
                    <a:pt x="579094" y="208546"/>
                  </a:lnTo>
                  <a:lnTo>
                    <a:pt x="575119" y="218211"/>
                  </a:lnTo>
                  <a:lnTo>
                    <a:pt x="569023" y="166306"/>
                  </a:lnTo>
                  <a:lnTo>
                    <a:pt x="553783" y="70192"/>
                  </a:lnTo>
                  <a:lnTo>
                    <a:pt x="524725" y="70192"/>
                  </a:lnTo>
                  <a:lnTo>
                    <a:pt x="524992" y="71856"/>
                  </a:lnTo>
                  <a:lnTo>
                    <a:pt x="518629" y="68668"/>
                  </a:lnTo>
                  <a:lnTo>
                    <a:pt x="511009" y="67144"/>
                  </a:lnTo>
                  <a:lnTo>
                    <a:pt x="504913" y="67144"/>
                  </a:lnTo>
                  <a:lnTo>
                    <a:pt x="466051" y="88493"/>
                  </a:lnTo>
                  <a:lnTo>
                    <a:pt x="453097" y="105346"/>
                  </a:lnTo>
                  <a:lnTo>
                    <a:pt x="460717" y="70192"/>
                  </a:lnTo>
                  <a:lnTo>
                    <a:pt x="433197" y="70192"/>
                  </a:lnTo>
                  <a:lnTo>
                    <a:pt x="398145" y="244119"/>
                  </a:lnTo>
                  <a:lnTo>
                    <a:pt x="425577" y="244119"/>
                  </a:lnTo>
                  <a:lnTo>
                    <a:pt x="440905" y="173926"/>
                  </a:lnTo>
                  <a:lnTo>
                    <a:pt x="445808" y="153657"/>
                  </a:lnTo>
                  <a:lnTo>
                    <a:pt x="466813" y="111442"/>
                  </a:lnTo>
                  <a:lnTo>
                    <a:pt x="498817" y="94576"/>
                  </a:lnTo>
                  <a:lnTo>
                    <a:pt x="504913" y="94576"/>
                  </a:lnTo>
                  <a:lnTo>
                    <a:pt x="509485" y="96100"/>
                  </a:lnTo>
                  <a:lnTo>
                    <a:pt x="515581" y="100672"/>
                  </a:lnTo>
                  <a:lnTo>
                    <a:pt x="525919" y="77393"/>
                  </a:lnTo>
                  <a:lnTo>
                    <a:pt x="553783" y="244119"/>
                  </a:lnTo>
                  <a:lnTo>
                    <a:pt x="585787" y="244119"/>
                  </a:lnTo>
                  <a:lnTo>
                    <a:pt x="686460" y="70192"/>
                  </a:lnTo>
                  <a:close/>
                </a:path>
                <a:path w="1084580" h="248919">
                  <a:moveTo>
                    <a:pt x="739800" y="70192"/>
                  </a:moveTo>
                  <a:lnTo>
                    <a:pt x="709320" y="70192"/>
                  </a:lnTo>
                  <a:lnTo>
                    <a:pt x="672744" y="244119"/>
                  </a:lnTo>
                  <a:lnTo>
                    <a:pt x="703224" y="244119"/>
                  </a:lnTo>
                  <a:lnTo>
                    <a:pt x="739800" y="70192"/>
                  </a:lnTo>
                  <a:close/>
                </a:path>
                <a:path w="1084580" h="248919">
                  <a:moveTo>
                    <a:pt x="753516" y="4572"/>
                  </a:moveTo>
                  <a:lnTo>
                    <a:pt x="723036" y="4572"/>
                  </a:lnTo>
                  <a:lnTo>
                    <a:pt x="716940" y="38188"/>
                  </a:lnTo>
                  <a:lnTo>
                    <a:pt x="745896" y="38188"/>
                  </a:lnTo>
                  <a:lnTo>
                    <a:pt x="753516" y="4572"/>
                  </a:lnTo>
                  <a:close/>
                </a:path>
                <a:path w="1084580" h="248919">
                  <a:moveTo>
                    <a:pt x="909154" y="123634"/>
                  </a:moveTo>
                  <a:lnTo>
                    <a:pt x="892390" y="82384"/>
                  </a:lnTo>
                  <a:lnTo>
                    <a:pt x="848093" y="67144"/>
                  </a:lnTo>
                  <a:lnTo>
                    <a:pt x="834936" y="68008"/>
                  </a:lnTo>
                  <a:lnTo>
                    <a:pt x="790257" y="88595"/>
                  </a:lnTo>
                  <a:lnTo>
                    <a:pt x="767321" y="122110"/>
                  </a:lnTo>
                  <a:lnTo>
                    <a:pt x="757161" y="164541"/>
                  </a:lnTo>
                  <a:lnTo>
                    <a:pt x="756564" y="178498"/>
                  </a:lnTo>
                  <a:lnTo>
                    <a:pt x="757720" y="194576"/>
                  </a:lnTo>
                  <a:lnTo>
                    <a:pt x="774941" y="230403"/>
                  </a:lnTo>
                  <a:lnTo>
                    <a:pt x="820661" y="248691"/>
                  </a:lnTo>
                  <a:lnTo>
                    <a:pt x="832954" y="247573"/>
                  </a:lnTo>
                  <a:lnTo>
                    <a:pt x="876160" y="223050"/>
                  </a:lnTo>
                  <a:lnTo>
                    <a:pt x="898486" y="184594"/>
                  </a:lnTo>
                  <a:lnTo>
                    <a:pt x="864857" y="191554"/>
                  </a:lnTo>
                  <a:lnTo>
                    <a:pt x="859917" y="200685"/>
                  </a:lnTo>
                  <a:lnTo>
                    <a:pt x="827519" y="225031"/>
                  </a:lnTo>
                  <a:lnTo>
                    <a:pt x="820661" y="225831"/>
                  </a:lnTo>
                  <a:lnTo>
                    <a:pt x="813854" y="225005"/>
                  </a:lnTo>
                  <a:lnTo>
                    <a:pt x="787704" y="191528"/>
                  </a:lnTo>
                  <a:lnTo>
                    <a:pt x="787133" y="181546"/>
                  </a:lnTo>
                  <a:lnTo>
                    <a:pt x="787476" y="170116"/>
                  </a:lnTo>
                  <a:lnTo>
                    <a:pt x="798499" y="125234"/>
                  </a:lnTo>
                  <a:lnTo>
                    <a:pt x="829233" y="94005"/>
                  </a:lnTo>
                  <a:lnTo>
                    <a:pt x="845045" y="91528"/>
                  </a:lnTo>
                  <a:lnTo>
                    <a:pt x="852741" y="92100"/>
                  </a:lnTo>
                  <a:lnTo>
                    <a:pt x="880198" y="126682"/>
                  </a:lnTo>
                  <a:lnTo>
                    <a:pt x="909154" y="123634"/>
                  </a:lnTo>
                  <a:close/>
                </a:path>
                <a:path w="1084580" h="248919">
                  <a:moveTo>
                    <a:pt x="1084503" y="138874"/>
                  </a:moveTo>
                  <a:lnTo>
                    <a:pt x="1083348" y="122809"/>
                  </a:lnTo>
                  <a:lnTo>
                    <a:pt x="1079741" y="108724"/>
                  </a:lnTo>
                  <a:lnTo>
                    <a:pt x="1073581" y="96354"/>
                  </a:lnTo>
                  <a:lnTo>
                    <a:pt x="1068412" y="90017"/>
                  </a:lnTo>
                  <a:lnTo>
                    <a:pt x="1064691" y="85445"/>
                  </a:lnTo>
                  <a:lnTo>
                    <a:pt x="1055547" y="78117"/>
                  </a:lnTo>
                  <a:lnTo>
                    <a:pt x="1055547" y="135826"/>
                  </a:lnTo>
                  <a:lnTo>
                    <a:pt x="1055547" y="141922"/>
                  </a:lnTo>
                  <a:lnTo>
                    <a:pt x="957922" y="141922"/>
                  </a:lnTo>
                  <a:lnTo>
                    <a:pt x="962799" y="129946"/>
                  </a:lnTo>
                  <a:lnTo>
                    <a:pt x="989685" y="97078"/>
                  </a:lnTo>
                  <a:lnTo>
                    <a:pt x="1015834" y="90017"/>
                  </a:lnTo>
                  <a:lnTo>
                    <a:pt x="1024445" y="90601"/>
                  </a:lnTo>
                  <a:lnTo>
                    <a:pt x="1053071" y="116001"/>
                  </a:lnTo>
                  <a:lnTo>
                    <a:pt x="1055547" y="135826"/>
                  </a:lnTo>
                  <a:lnTo>
                    <a:pt x="1055547" y="78117"/>
                  </a:lnTo>
                  <a:lnTo>
                    <a:pt x="1054709" y="77444"/>
                  </a:lnTo>
                  <a:lnTo>
                    <a:pt x="1043127" y="71729"/>
                  </a:lnTo>
                  <a:lnTo>
                    <a:pt x="1030109" y="68300"/>
                  </a:lnTo>
                  <a:lnTo>
                    <a:pt x="1015834" y="67157"/>
                  </a:lnTo>
                  <a:lnTo>
                    <a:pt x="1003541" y="67767"/>
                  </a:lnTo>
                  <a:lnTo>
                    <a:pt x="960158" y="86817"/>
                  </a:lnTo>
                  <a:lnTo>
                    <a:pt x="936586" y="119062"/>
                  </a:lnTo>
                  <a:lnTo>
                    <a:pt x="923632" y="160210"/>
                  </a:lnTo>
                  <a:lnTo>
                    <a:pt x="922769" y="173926"/>
                  </a:lnTo>
                  <a:lnTo>
                    <a:pt x="923353" y="184886"/>
                  </a:lnTo>
                  <a:lnTo>
                    <a:pt x="936256" y="221335"/>
                  </a:lnTo>
                  <a:lnTo>
                    <a:pt x="972781" y="246418"/>
                  </a:lnTo>
                  <a:lnTo>
                    <a:pt x="991450" y="248704"/>
                  </a:lnTo>
                  <a:lnTo>
                    <a:pt x="1006005" y="247535"/>
                  </a:lnTo>
                  <a:lnTo>
                    <a:pt x="1044879" y="228892"/>
                  </a:lnTo>
                  <a:lnTo>
                    <a:pt x="1069530" y="198882"/>
                  </a:lnTo>
                  <a:lnTo>
                    <a:pt x="1073835" y="187744"/>
                  </a:lnTo>
                  <a:lnTo>
                    <a:pt x="1044879" y="184594"/>
                  </a:lnTo>
                  <a:lnTo>
                    <a:pt x="1040015" y="194106"/>
                  </a:lnTo>
                  <a:lnTo>
                    <a:pt x="1034554" y="202018"/>
                  </a:lnTo>
                  <a:lnTo>
                    <a:pt x="999210" y="223723"/>
                  </a:lnTo>
                  <a:lnTo>
                    <a:pt x="991450" y="224320"/>
                  </a:lnTo>
                  <a:lnTo>
                    <a:pt x="983729" y="223456"/>
                  </a:lnTo>
                  <a:lnTo>
                    <a:pt x="955827" y="195732"/>
                  </a:lnTo>
                  <a:lnTo>
                    <a:pt x="953350" y="173926"/>
                  </a:lnTo>
                  <a:lnTo>
                    <a:pt x="953350" y="164782"/>
                  </a:lnTo>
                  <a:lnTo>
                    <a:pt x="1081455" y="164782"/>
                  </a:lnTo>
                  <a:lnTo>
                    <a:pt x="1082586" y="157949"/>
                  </a:lnTo>
                  <a:lnTo>
                    <a:pt x="1083551" y="151257"/>
                  </a:lnTo>
                  <a:lnTo>
                    <a:pt x="1084249" y="144856"/>
                  </a:lnTo>
                  <a:lnTo>
                    <a:pt x="1084376" y="141922"/>
                  </a:lnTo>
                  <a:lnTo>
                    <a:pt x="1084503" y="138874"/>
                  </a:lnTo>
                  <a:close/>
                </a:path>
              </a:pathLst>
            </a:custGeom>
            <a:solidFill>
              <a:srgbClr val="0000FF"/>
            </a:solidFill>
          </p:spPr>
          <p:txBody>
            <a:bodyPr wrap="square" lIns="0" tIns="0" rIns="0" bIns="0" rtlCol="0"/>
            <a:lstStyle/>
            <a:p>
              <a:endParaRPr/>
            </a:p>
          </p:txBody>
        </p:sp>
        <p:pic>
          <p:nvPicPr>
            <p:cNvPr id="38" name="object 38"/>
            <p:cNvPicPr/>
            <p:nvPr/>
          </p:nvPicPr>
          <p:blipFill>
            <a:blip r:embed="rId19"/>
            <a:stretch>
              <a:fillRect/>
            </a:stretch>
          </p:blipFill>
          <p:spPr>
            <a:xfrm>
              <a:off x="2698124" y="2035547"/>
              <a:ext cx="61856" cy="153464"/>
            </a:xfrm>
            <a:prstGeom prst="rect">
              <a:avLst/>
            </a:prstGeom>
          </p:spPr>
        </p:pic>
      </p:grpSp>
      <p:grpSp>
        <p:nvGrpSpPr>
          <p:cNvPr id="39" name="object 39"/>
          <p:cNvGrpSpPr/>
          <p:nvPr/>
        </p:nvGrpSpPr>
        <p:grpSpPr>
          <a:xfrm>
            <a:off x="3168129" y="1977222"/>
            <a:ext cx="489893" cy="215824"/>
            <a:chOff x="3015727" y="1977222"/>
            <a:chExt cx="489893" cy="215824"/>
          </a:xfrm>
        </p:grpSpPr>
        <p:sp>
          <p:nvSpPr>
            <p:cNvPr id="40" name="object 40"/>
            <p:cNvSpPr/>
            <p:nvPr/>
          </p:nvSpPr>
          <p:spPr>
            <a:xfrm>
              <a:off x="3015727" y="1977222"/>
              <a:ext cx="168649" cy="211790"/>
            </a:xfrm>
            <a:custGeom>
              <a:avLst/>
              <a:gdLst/>
              <a:ahLst/>
              <a:cxnLst/>
              <a:rect l="l" t="t" r="r" b="b"/>
              <a:pathLst>
                <a:path w="191135" h="240028">
                  <a:moveTo>
                    <a:pt x="190690" y="0"/>
                  </a:moveTo>
                  <a:lnTo>
                    <a:pt x="0" y="0"/>
                  </a:lnTo>
                  <a:lnTo>
                    <a:pt x="0" y="27940"/>
                  </a:lnTo>
                  <a:lnTo>
                    <a:pt x="79336" y="27940"/>
                  </a:lnTo>
                  <a:lnTo>
                    <a:pt x="79336" y="240030"/>
                  </a:lnTo>
                  <a:lnTo>
                    <a:pt x="109816" y="240030"/>
                  </a:lnTo>
                  <a:lnTo>
                    <a:pt x="109816" y="27940"/>
                  </a:lnTo>
                  <a:lnTo>
                    <a:pt x="190690" y="27940"/>
                  </a:lnTo>
                  <a:lnTo>
                    <a:pt x="190690" y="0"/>
                  </a:lnTo>
                  <a:close/>
                </a:path>
              </a:pathLst>
            </a:custGeom>
            <a:solidFill>
              <a:srgbClr val="000000"/>
            </a:solidFill>
          </p:spPr>
          <p:txBody>
            <a:bodyPr wrap="square" lIns="0" tIns="0" rIns="0" bIns="0" rtlCol="0"/>
            <a:lstStyle/>
            <a:p>
              <a:endParaRPr/>
            </a:p>
          </p:txBody>
        </p:sp>
        <p:pic>
          <p:nvPicPr>
            <p:cNvPr id="41" name="object 41"/>
            <p:cNvPicPr/>
            <p:nvPr/>
          </p:nvPicPr>
          <p:blipFill>
            <a:blip r:embed="rId20"/>
            <a:stretch>
              <a:fillRect/>
            </a:stretch>
          </p:blipFill>
          <p:spPr>
            <a:xfrm>
              <a:off x="3208188" y="1977642"/>
              <a:ext cx="125225" cy="211370"/>
            </a:xfrm>
            <a:prstGeom prst="rect">
              <a:avLst/>
            </a:prstGeom>
          </p:spPr>
        </p:pic>
        <p:pic>
          <p:nvPicPr>
            <p:cNvPr id="42" name="object 42"/>
            <p:cNvPicPr/>
            <p:nvPr/>
          </p:nvPicPr>
          <p:blipFill>
            <a:blip r:embed="rId21"/>
            <a:stretch>
              <a:fillRect/>
            </a:stretch>
          </p:blipFill>
          <p:spPr>
            <a:xfrm>
              <a:off x="3364342" y="2032858"/>
              <a:ext cx="141278" cy="160188"/>
            </a:xfrm>
            <a:prstGeom prst="rect">
              <a:avLst/>
            </a:prstGeom>
          </p:spPr>
        </p:pic>
      </p:grpSp>
      <p:grpSp>
        <p:nvGrpSpPr>
          <p:cNvPr id="43" name="object 43"/>
          <p:cNvGrpSpPr/>
          <p:nvPr/>
        </p:nvGrpSpPr>
        <p:grpSpPr>
          <a:xfrm>
            <a:off x="3933936" y="1977642"/>
            <a:ext cx="1534394" cy="215489"/>
            <a:chOff x="3781535" y="1977641"/>
            <a:chExt cx="1534394" cy="215489"/>
          </a:xfrm>
        </p:grpSpPr>
        <p:pic>
          <p:nvPicPr>
            <p:cNvPr id="44" name="object 44"/>
            <p:cNvPicPr/>
            <p:nvPr/>
          </p:nvPicPr>
          <p:blipFill>
            <a:blip r:embed="rId22"/>
            <a:stretch>
              <a:fillRect/>
            </a:stretch>
          </p:blipFill>
          <p:spPr>
            <a:xfrm>
              <a:off x="3781535" y="1977641"/>
              <a:ext cx="125225" cy="211370"/>
            </a:xfrm>
            <a:prstGeom prst="rect">
              <a:avLst/>
            </a:prstGeom>
          </p:spPr>
        </p:pic>
        <p:pic>
          <p:nvPicPr>
            <p:cNvPr id="45" name="object 45"/>
            <p:cNvPicPr/>
            <p:nvPr/>
          </p:nvPicPr>
          <p:blipFill>
            <a:blip r:embed="rId23"/>
            <a:stretch>
              <a:fillRect/>
            </a:stretch>
          </p:blipFill>
          <p:spPr>
            <a:xfrm>
              <a:off x="3936345" y="2032859"/>
              <a:ext cx="143967" cy="160188"/>
            </a:xfrm>
            <a:prstGeom prst="rect">
              <a:avLst/>
            </a:prstGeom>
          </p:spPr>
        </p:pic>
        <p:pic>
          <p:nvPicPr>
            <p:cNvPr id="46" name="object 46"/>
            <p:cNvPicPr/>
            <p:nvPr/>
          </p:nvPicPr>
          <p:blipFill>
            <a:blip r:embed="rId24"/>
            <a:stretch>
              <a:fillRect/>
            </a:stretch>
          </p:blipFill>
          <p:spPr>
            <a:xfrm>
              <a:off x="4111326" y="2032858"/>
              <a:ext cx="207252" cy="156154"/>
            </a:xfrm>
            <a:prstGeom prst="rect">
              <a:avLst/>
            </a:prstGeom>
          </p:spPr>
        </p:pic>
        <p:pic>
          <p:nvPicPr>
            <p:cNvPr id="47" name="object 47"/>
            <p:cNvPicPr/>
            <p:nvPr/>
          </p:nvPicPr>
          <p:blipFill>
            <a:blip r:embed="rId25"/>
            <a:stretch>
              <a:fillRect/>
            </a:stretch>
          </p:blipFill>
          <p:spPr>
            <a:xfrm>
              <a:off x="4349508" y="2032943"/>
              <a:ext cx="141278" cy="160188"/>
            </a:xfrm>
            <a:prstGeom prst="rect">
              <a:avLst/>
            </a:prstGeom>
          </p:spPr>
        </p:pic>
        <p:pic>
          <p:nvPicPr>
            <p:cNvPr id="48" name="object 48"/>
            <p:cNvPicPr/>
            <p:nvPr/>
          </p:nvPicPr>
          <p:blipFill>
            <a:blip r:embed="rId26"/>
            <a:stretch>
              <a:fillRect/>
            </a:stretch>
          </p:blipFill>
          <p:spPr>
            <a:xfrm>
              <a:off x="4512384" y="2032859"/>
              <a:ext cx="367440" cy="160188"/>
            </a:xfrm>
            <a:prstGeom prst="rect">
              <a:avLst/>
            </a:prstGeom>
          </p:spPr>
        </p:pic>
        <p:pic>
          <p:nvPicPr>
            <p:cNvPr id="49" name="object 49"/>
            <p:cNvPicPr/>
            <p:nvPr/>
          </p:nvPicPr>
          <p:blipFill>
            <a:blip r:embed="rId27"/>
            <a:stretch>
              <a:fillRect/>
            </a:stretch>
          </p:blipFill>
          <p:spPr>
            <a:xfrm>
              <a:off x="4901340" y="2032858"/>
              <a:ext cx="125141" cy="156154"/>
            </a:xfrm>
            <a:prstGeom prst="rect">
              <a:avLst/>
            </a:prstGeom>
          </p:spPr>
        </p:pic>
        <p:pic>
          <p:nvPicPr>
            <p:cNvPr id="50" name="object 50"/>
            <p:cNvPicPr/>
            <p:nvPr/>
          </p:nvPicPr>
          <p:blipFill>
            <a:blip r:embed="rId28"/>
            <a:stretch>
              <a:fillRect/>
            </a:stretch>
          </p:blipFill>
          <p:spPr>
            <a:xfrm>
              <a:off x="5057495" y="2032858"/>
              <a:ext cx="141278" cy="160188"/>
            </a:xfrm>
            <a:prstGeom prst="rect">
              <a:avLst/>
            </a:prstGeom>
          </p:spPr>
        </p:pic>
        <p:pic>
          <p:nvPicPr>
            <p:cNvPr id="51" name="object 51"/>
            <p:cNvPicPr/>
            <p:nvPr/>
          </p:nvPicPr>
          <p:blipFill>
            <a:blip r:embed="rId29"/>
            <a:stretch>
              <a:fillRect/>
            </a:stretch>
          </p:blipFill>
          <p:spPr>
            <a:xfrm>
              <a:off x="5232473" y="2032858"/>
              <a:ext cx="83456" cy="156154"/>
            </a:xfrm>
            <a:prstGeom prst="rect">
              <a:avLst/>
            </a:prstGeom>
          </p:spPr>
        </p:pic>
      </p:grpSp>
      <p:grpSp>
        <p:nvGrpSpPr>
          <p:cNvPr id="52" name="object 52"/>
          <p:cNvGrpSpPr/>
          <p:nvPr/>
        </p:nvGrpSpPr>
        <p:grpSpPr>
          <a:xfrm>
            <a:off x="5730711" y="1977648"/>
            <a:ext cx="181794" cy="215484"/>
            <a:chOff x="5578310" y="1977647"/>
            <a:chExt cx="181794" cy="215484"/>
          </a:xfrm>
        </p:grpSpPr>
        <p:sp>
          <p:nvSpPr>
            <p:cNvPr id="53" name="object 53"/>
            <p:cNvSpPr/>
            <p:nvPr/>
          </p:nvSpPr>
          <p:spPr>
            <a:xfrm>
              <a:off x="5578310"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54" name="object 54"/>
            <p:cNvPicPr/>
            <p:nvPr/>
          </p:nvPicPr>
          <p:blipFill>
            <a:blip r:embed="rId30"/>
            <a:stretch>
              <a:fillRect/>
            </a:stretch>
          </p:blipFill>
          <p:spPr>
            <a:xfrm>
              <a:off x="5632189" y="2032943"/>
              <a:ext cx="127915" cy="160188"/>
            </a:xfrm>
            <a:prstGeom prst="rect">
              <a:avLst/>
            </a:prstGeom>
          </p:spPr>
        </p:pic>
      </p:grpSp>
      <p:grpSp>
        <p:nvGrpSpPr>
          <p:cNvPr id="55" name="object 55"/>
          <p:cNvGrpSpPr/>
          <p:nvPr/>
        </p:nvGrpSpPr>
        <p:grpSpPr>
          <a:xfrm>
            <a:off x="6186993" y="1976717"/>
            <a:ext cx="1479260" cy="271547"/>
            <a:chOff x="6034592" y="1976717"/>
            <a:chExt cx="1479260" cy="271547"/>
          </a:xfrm>
        </p:grpSpPr>
        <p:pic>
          <p:nvPicPr>
            <p:cNvPr id="56" name="object 56"/>
            <p:cNvPicPr/>
            <p:nvPr/>
          </p:nvPicPr>
          <p:blipFill>
            <a:blip r:embed="rId31"/>
            <a:stretch>
              <a:fillRect/>
            </a:stretch>
          </p:blipFill>
          <p:spPr>
            <a:xfrm>
              <a:off x="6034592" y="2032774"/>
              <a:ext cx="232886" cy="160271"/>
            </a:xfrm>
            <a:prstGeom prst="rect">
              <a:avLst/>
            </a:prstGeom>
          </p:spPr>
        </p:pic>
        <p:pic>
          <p:nvPicPr>
            <p:cNvPr id="57" name="object 57"/>
            <p:cNvPicPr/>
            <p:nvPr/>
          </p:nvPicPr>
          <p:blipFill>
            <a:blip r:embed="rId32"/>
            <a:stretch>
              <a:fillRect/>
            </a:stretch>
          </p:blipFill>
          <p:spPr>
            <a:xfrm>
              <a:off x="6287649" y="2032858"/>
              <a:ext cx="127831" cy="160188"/>
            </a:xfrm>
            <a:prstGeom prst="rect">
              <a:avLst/>
            </a:prstGeom>
          </p:spPr>
        </p:pic>
        <p:pic>
          <p:nvPicPr>
            <p:cNvPr id="58" name="object 58"/>
            <p:cNvPicPr/>
            <p:nvPr/>
          </p:nvPicPr>
          <p:blipFill>
            <a:blip r:embed="rId33"/>
            <a:stretch>
              <a:fillRect/>
            </a:stretch>
          </p:blipFill>
          <p:spPr>
            <a:xfrm>
              <a:off x="6446408" y="2032859"/>
              <a:ext cx="133294" cy="215404"/>
            </a:xfrm>
            <a:prstGeom prst="rect">
              <a:avLst/>
            </a:prstGeom>
          </p:spPr>
        </p:pic>
        <p:pic>
          <p:nvPicPr>
            <p:cNvPr id="59" name="object 59"/>
            <p:cNvPicPr/>
            <p:nvPr/>
          </p:nvPicPr>
          <p:blipFill>
            <a:blip r:embed="rId34"/>
            <a:stretch>
              <a:fillRect/>
            </a:stretch>
          </p:blipFill>
          <p:spPr>
            <a:xfrm>
              <a:off x="6599872" y="2032858"/>
              <a:ext cx="144051" cy="160188"/>
            </a:xfrm>
            <a:prstGeom prst="rect">
              <a:avLst/>
            </a:prstGeom>
          </p:spPr>
        </p:pic>
        <p:pic>
          <p:nvPicPr>
            <p:cNvPr id="60" name="object 60"/>
            <p:cNvPicPr/>
            <p:nvPr/>
          </p:nvPicPr>
          <p:blipFill>
            <a:blip r:embed="rId35"/>
            <a:stretch>
              <a:fillRect/>
            </a:stretch>
          </p:blipFill>
          <p:spPr>
            <a:xfrm>
              <a:off x="6774852" y="2032858"/>
              <a:ext cx="123797" cy="156154"/>
            </a:xfrm>
            <a:prstGeom prst="rect">
              <a:avLst/>
            </a:prstGeom>
          </p:spPr>
        </p:pic>
        <p:pic>
          <p:nvPicPr>
            <p:cNvPr id="61" name="object 61"/>
            <p:cNvPicPr/>
            <p:nvPr/>
          </p:nvPicPr>
          <p:blipFill>
            <a:blip r:embed="rId36"/>
            <a:stretch>
              <a:fillRect/>
            </a:stretch>
          </p:blipFill>
          <p:spPr>
            <a:xfrm>
              <a:off x="6928316" y="2032943"/>
              <a:ext cx="127831" cy="160188"/>
            </a:xfrm>
            <a:prstGeom prst="rect">
              <a:avLst/>
            </a:prstGeom>
          </p:spPr>
        </p:pic>
        <p:sp>
          <p:nvSpPr>
            <p:cNvPr id="62" name="object 62"/>
            <p:cNvSpPr/>
            <p:nvPr/>
          </p:nvSpPr>
          <p:spPr>
            <a:xfrm>
              <a:off x="7087071" y="1977647"/>
              <a:ext cx="27454" cy="211790"/>
            </a:xfrm>
            <a:custGeom>
              <a:avLst/>
              <a:gdLst/>
              <a:ahLst/>
              <a:cxnLst/>
              <a:rect l="l" t="t" r="r" b="b"/>
              <a:pathLst>
                <a:path w="31115" h="240028">
                  <a:moveTo>
                    <a:pt x="30581" y="65620"/>
                  </a:moveTo>
                  <a:lnTo>
                    <a:pt x="0" y="65620"/>
                  </a:lnTo>
                  <a:lnTo>
                    <a:pt x="0" y="239547"/>
                  </a:lnTo>
                  <a:lnTo>
                    <a:pt x="30581" y="239547"/>
                  </a:lnTo>
                  <a:lnTo>
                    <a:pt x="30581" y="65620"/>
                  </a:lnTo>
                  <a:close/>
                </a:path>
                <a:path w="31115" h="240028">
                  <a:moveTo>
                    <a:pt x="30581" y="0"/>
                  </a:moveTo>
                  <a:lnTo>
                    <a:pt x="0" y="0"/>
                  </a:lnTo>
                  <a:lnTo>
                    <a:pt x="0" y="33616"/>
                  </a:lnTo>
                  <a:lnTo>
                    <a:pt x="30581" y="33616"/>
                  </a:lnTo>
                  <a:lnTo>
                    <a:pt x="30581" y="0"/>
                  </a:lnTo>
                  <a:close/>
                </a:path>
              </a:pathLst>
            </a:custGeom>
            <a:solidFill>
              <a:srgbClr val="000000"/>
            </a:solidFill>
          </p:spPr>
          <p:txBody>
            <a:bodyPr wrap="square" lIns="0" tIns="0" rIns="0" bIns="0" rtlCol="0"/>
            <a:lstStyle/>
            <a:p>
              <a:endParaRPr/>
            </a:p>
          </p:txBody>
        </p:sp>
        <p:pic>
          <p:nvPicPr>
            <p:cNvPr id="63" name="object 63"/>
            <p:cNvPicPr/>
            <p:nvPr/>
          </p:nvPicPr>
          <p:blipFill>
            <a:blip r:embed="rId37"/>
            <a:stretch>
              <a:fillRect/>
            </a:stretch>
          </p:blipFill>
          <p:spPr>
            <a:xfrm>
              <a:off x="7151706" y="1977641"/>
              <a:ext cx="133210" cy="215404"/>
            </a:xfrm>
            <a:prstGeom prst="rect">
              <a:avLst/>
            </a:prstGeom>
          </p:spPr>
        </p:pic>
        <p:sp>
          <p:nvSpPr>
            <p:cNvPr id="64" name="object 64"/>
            <p:cNvSpPr/>
            <p:nvPr/>
          </p:nvSpPr>
          <p:spPr>
            <a:xfrm>
              <a:off x="7316096" y="1976717"/>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65" name="object 65"/>
            <p:cNvPicPr/>
            <p:nvPr/>
          </p:nvPicPr>
          <p:blipFill>
            <a:blip r:embed="rId38"/>
            <a:stretch>
              <a:fillRect/>
            </a:stretch>
          </p:blipFill>
          <p:spPr>
            <a:xfrm>
              <a:off x="7372490" y="2031598"/>
              <a:ext cx="141362" cy="161532"/>
            </a:xfrm>
            <a:prstGeom prst="rect">
              <a:avLst/>
            </a:prstGeom>
          </p:spPr>
        </p:pic>
      </p:grpSp>
      <p:grpSp>
        <p:nvGrpSpPr>
          <p:cNvPr id="66" name="object 66"/>
          <p:cNvGrpSpPr/>
          <p:nvPr/>
        </p:nvGrpSpPr>
        <p:grpSpPr>
          <a:xfrm>
            <a:off x="7927291" y="1973607"/>
            <a:ext cx="347187" cy="219439"/>
            <a:chOff x="7774891" y="1973607"/>
            <a:chExt cx="347187" cy="219439"/>
          </a:xfrm>
        </p:grpSpPr>
        <p:pic>
          <p:nvPicPr>
            <p:cNvPr id="67" name="object 67"/>
            <p:cNvPicPr/>
            <p:nvPr/>
          </p:nvPicPr>
          <p:blipFill>
            <a:blip r:embed="rId39"/>
            <a:stretch>
              <a:fillRect/>
            </a:stretch>
          </p:blipFill>
          <p:spPr>
            <a:xfrm>
              <a:off x="7774891" y="1973607"/>
              <a:ext cx="232802" cy="219439"/>
            </a:xfrm>
            <a:prstGeom prst="rect">
              <a:avLst/>
            </a:prstGeom>
          </p:spPr>
        </p:pic>
        <p:pic>
          <p:nvPicPr>
            <p:cNvPr id="68" name="object 68"/>
            <p:cNvPicPr/>
            <p:nvPr/>
          </p:nvPicPr>
          <p:blipFill>
            <a:blip r:embed="rId40"/>
            <a:stretch>
              <a:fillRect/>
            </a:stretch>
          </p:blipFill>
          <p:spPr>
            <a:xfrm>
              <a:off x="8038623" y="2032858"/>
              <a:ext cx="83456" cy="156154"/>
            </a:xfrm>
            <a:prstGeom prst="rect">
              <a:avLst/>
            </a:prstGeom>
          </p:spPr>
        </p:pic>
      </p:grpSp>
      <p:grpSp>
        <p:nvGrpSpPr>
          <p:cNvPr id="69" name="object 69"/>
          <p:cNvGrpSpPr/>
          <p:nvPr/>
        </p:nvGrpSpPr>
        <p:grpSpPr>
          <a:xfrm>
            <a:off x="983736" y="2331720"/>
            <a:ext cx="568188" cy="271966"/>
            <a:chOff x="831336" y="2331720"/>
            <a:chExt cx="568188" cy="271966"/>
          </a:xfrm>
        </p:grpSpPr>
        <p:pic>
          <p:nvPicPr>
            <p:cNvPr id="70" name="object 70"/>
            <p:cNvPicPr/>
            <p:nvPr/>
          </p:nvPicPr>
          <p:blipFill>
            <a:blip r:embed="rId41"/>
            <a:stretch>
              <a:fillRect/>
            </a:stretch>
          </p:blipFill>
          <p:spPr>
            <a:xfrm>
              <a:off x="831336" y="2388281"/>
              <a:ext cx="133210" cy="215404"/>
            </a:xfrm>
            <a:prstGeom prst="rect">
              <a:avLst/>
            </a:prstGeom>
          </p:spPr>
        </p:pic>
        <p:sp>
          <p:nvSpPr>
            <p:cNvPr id="71" name="object 71"/>
            <p:cNvSpPr/>
            <p:nvPr/>
          </p:nvSpPr>
          <p:spPr>
            <a:xfrm>
              <a:off x="994633" y="2331720"/>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72" name="object 72"/>
            <p:cNvPicPr/>
            <p:nvPr/>
          </p:nvPicPr>
          <p:blipFill>
            <a:blip r:embed="rId42"/>
            <a:stretch>
              <a:fillRect/>
            </a:stretch>
          </p:blipFill>
          <p:spPr>
            <a:xfrm>
              <a:off x="1052036" y="2388282"/>
              <a:ext cx="141362" cy="160188"/>
            </a:xfrm>
            <a:prstGeom prst="rect">
              <a:avLst/>
            </a:prstGeom>
          </p:spPr>
        </p:pic>
        <p:pic>
          <p:nvPicPr>
            <p:cNvPr id="73" name="object 73"/>
            <p:cNvPicPr/>
            <p:nvPr/>
          </p:nvPicPr>
          <p:blipFill>
            <a:blip r:embed="rId43"/>
            <a:stretch>
              <a:fillRect/>
            </a:stretch>
          </p:blipFill>
          <p:spPr>
            <a:xfrm>
              <a:off x="1217603" y="2388282"/>
              <a:ext cx="133210" cy="160188"/>
            </a:xfrm>
            <a:prstGeom prst="rect">
              <a:avLst/>
            </a:prstGeom>
          </p:spPr>
        </p:pic>
        <p:sp>
          <p:nvSpPr>
            <p:cNvPr id="74" name="object 74"/>
            <p:cNvSpPr/>
            <p:nvPr/>
          </p:nvSpPr>
          <p:spPr>
            <a:xfrm>
              <a:off x="1373751"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grpSp>
      <p:grpSp>
        <p:nvGrpSpPr>
          <p:cNvPr id="75" name="object 75"/>
          <p:cNvGrpSpPr/>
          <p:nvPr/>
        </p:nvGrpSpPr>
        <p:grpSpPr>
          <a:xfrm>
            <a:off x="1592048" y="2388282"/>
            <a:ext cx="290793" cy="218094"/>
            <a:chOff x="1439647" y="2388282"/>
            <a:chExt cx="290793" cy="218094"/>
          </a:xfrm>
        </p:grpSpPr>
        <p:pic>
          <p:nvPicPr>
            <p:cNvPr id="76" name="object 76"/>
            <p:cNvPicPr/>
            <p:nvPr/>
          </p:nvPicPr>
          <p:blipFill>
            <a:blip r:embed="rId44"/>
            <a:stretch>
              <a:fillRect/>
            </a:stretch>
          </p:blipFill>
          <p:spPr>
            <a:xfrm>
              <a:off x="1439647" y="2388282"/>
              <a:ext cx="125225" cy="156154"/>
            </a:xfrm>
            <a:prstGeom prst="rect">
              <a:avLst/>
            </a:prstGeom>
          </p:spPr>
        </p:pic>
        <p:pic>
          <p:nvPicPr>
            <p:cNvPr id="77" name="object 77"/>
            <p:cNvPicPr/>
            <p:nvPr/>
          </p:nvPicPr>
          <p:blipFill>
            <a:blip r:embed="rId45"/>
            <a:stretch>
              <a:fillRect/>
            </a:stretch>
          </p:blipFill>
          <p:spPr>
            <a:xfrm>
              <a:off x="1594457" y="2388282"/>
              <a:ext cx="135983" cy="218094"/>
            </a:xfrm>
            <a:prstGeom prst="rect">
              <a:avLst/>
            </a:prstGeom>
          </p:spPr>
        </p:pic>
      </p:grpSp>
      <p:grpSp>
        <p:nvGrpSpPr>
          <p:cNvPr id="78" name="object 78"/>
          <p:cNvGrpSpPr/>
          <p:nvPr/>
        </p:nvGrpSpPr>
        <p:grpSpPr>
          <a:xfrm>
            <a:off x="2064460" y="2333150"/>
            <a:ext cx="394334" cy="215321"/>
            <a:chOff x="1912060" y="2333148"/>
            <a:chExt cx="394334" cy="215321"/>
          </a:xfrm>
        </p:grpSpPr>
        <p:pic>
          <p:nvPicPr>
            <p:cNvPr id="79" name="object 79"/>
            <p:cNvPicPr/>
            <p:nvPr/>
          </p:nvPicPr>
          <p:blipFill>
            <a:blip r:embed="rId46"/>
            <a:stretch>
              <a:fillRect/>
            </a:stretch>
          </p:blipFill>
          <p:spPr>
            <a:xfrm>
              <a:off x="1912060" y="2337098"/>
              <a:ext cx="75387" cy="210026"/>
            </a:xfrm>
            <a:prstGeom prst="rect">
              <a:avLst/>
            </a:prstGeom>
          </p:spPr>
        </p:pic>
        <p:pic>
          <p:nvPicPr>
            <p:cNvPr id="80" name="object 80"/>
            <p:cNvPicPr/>
            <p:nvPr/>
          </p:nvPicPr>
          <p:blipFill>
            <a:blip r:embed="rId47"/>
            <a:stretch>
              <a:fillRect/>
            </a:stretch>
          </p:blipFill>
          <p:spPr>
            <a:xfrm>
              <a:off x="2008962" y="2333148"/>
              <a:ext cx="125225" cy="211286"/>
            </a:xfrm>
            <a:prstGeom prst="rect">
              <a:avLst/>
            </a:prstGeom>
          </p:spPr>
        </p:pic>
        <p:pic>
          <p:nvPicPr>
            <p:cNvPr id="81" name="object 81"/>
            <p:cNvPicPr/>
            <p:nvPr/>
          </p:nvPicPr>
          <p:blipFill>
            <a:blip r:embed="rId48"/>
            <a:stretch>
              <a:fillRect/>
            </a:stretch>
          </p:blipFill>
          <p:spPr>
            <a:xfrm>
              <a:off x="2165116" y="2388281"/>
              <a:ext cx="141278" cy="160188"/>
            </a:xfrm>
            <a:prstGeom prst="rect">
              <a:avLst/>
            </a:prstGeom>
          </p:spPr>
        </p:pic>
      </p:grpSp>
      <p:grpSp>
        <p:nvGrpSpPr>
          <p:cNvPr id="82" name="object 82"/>
          <p:cNvGrpSpPr/>
          <p:nvPr/>
        </p:nvGrpSpPr>
        <p:grpSpPr>
          <a:xfrm>
            <a:off x="2640581" y="2333076"/>
            <a:ext cx="1343192" cy="215394"/>
            <a:chOff x="2488181" y="2333075"/>
            <a:chExt cx="1343192" cy="215394"/>
          </a:xfrm>
        </p:grpSpPr>
        <p:pic>
          <p:nvPicPr>
            <p:cNvPr id="83" name="object 83"/>
            <p:cNvPicPr/>
            <p:nvPr/>
          </p:nvPicPr>
          <p:blipFill>
            <a:blip r:embed="rId49"/>
            <a:stretch>
              <a:fillRect/>
            </a:stretch>
          </p:blipFill>
          <p:spPr>
            <a:xfrm>
              <a:off x="2488181" y="2388281"/>
              <a:ext cx="290708" cy="160188"/>
            </a:xfrm>
            <a:prstGeom prst="rect">
              <a:avLst/>
            </a:prstGeom>
          </p:spPr>
        </p:pic>
        <p:pic>
          <p:nvPicPr>
            <p:cNvPr id="84" name="object 84"/>
            <p:cNvPicPr/>
            <p:nvPr/>
          </p:nvPicPr>
          <p:blipFill>
            <a:blip r:embed="rId50"/>
            <a:stretch>
              <a:fillRect/>
            </a:stretch>
          </p:blipFill>
          <p:spPr>
            <a:xfrm>
              <a:off x="2809818" y="2388282"/>
              <a:ext cx="123797" cy="156154"/>
            </a:xfrm>
            <a:prstGeom prst="rect">
              <a:avLst/>
            </a:prstGeom>
          </p:spPr>
        </p:pic>
        <p:pic>
          <p:nvPicPr>
            <p:cNvPr id="85" name="object 85"/>
            <p:cNvPicPr/>
            <p:nvPr/>
          </p:nvPicPr>
          <p:blipFill>
            <a:blip r:embed="rId51"/>
            <a:stretch>
              <a:fillRect/>
            </a:stretch>
          </p:blipFill>
          <p:spPr>
            <a:xfrm>
              <a:off x="2959249" y="2337098"/>
              <a:ext cx="228768" cy="211370"/>
            </a:xfrm>
            <a:prstGeom prst="rect">
              <a:avLst/>
            </a:prstGeom>
          </p:spPr>
        </p:pic>
        <p:sp>
          <p:nvSpPr>
            <p:cNvPr id="86" name="object 86"/>
            <p:cNvSpPr/>
            <p:nvPr/>
          </p:nvSpPr>
          <p:spPr>
            <a:xfrm>
              <a:off x="3220278" y="2333075"/>
              <a:ext cx="27454" cy="211790"/>
            </a:xfrm>
            <a:custGeom>
              <a:avLst/>
              <a:gdLst/>
              <a:ahLst/>
              <a:cxnLst/>
              <a:rect l="l" t="t" r="r" b="b"/>
              <a:pathLst>
                <a:path w="31114" h="240028">
                  <a:moveTo>
                    <a:pt x="30581" y="65620"/>
                  </a:moveTo>
                  <a:lnTo>
                    <a:pt x="0" y="65620"/>
                  </a:lnTo>
                  <a:lnTo>
                    <a:pt x="0" y="239547"/>
                  </a:lnTo>
                  <a:lnTo>
                    <a:pt x="30581" y="239547"/>
                  </a:lnTo>
                  <a:lnTo>
                    <a:pt x="30581" y="65620"/>
                  </a:lnTo>
                  <a:close/>
                </a:path>
                <a:path w="31114" h="240028">
                  <a:moveTo>
                    <a:pt x="30581" y="0"/>
                  </a:moveTo>
                  <a:lnTo>
                    <a:pt x="0" y="0"/>
                  </a:lnTo>
                  <a:lnTo>
                    <a:pt x="0" y="33616"/>
                  </a:lnTo>
                  <a:lnTo>
                    <a:pt x="30581" y="33616"/>
                  </a:lnTo>
                  <a:lnTo>
                    <a:pt x="30581" y="0"/>
                  </a:lnTo>
                  <a:close/>
                </a:path>
              </a:pathLst>
            </a:custGeom>
            <a:solidFill>
              <a:srgbClr val="000000"/>
            </a:solidFill>
          </p:spPr>
          <p:txBody>
            <a:bodyPr wrap="square" lIns="0" tIns="0" rIns="0" bIns="0" rtlCol="0"/>
            <a:lstStyle/>
            <a:p>
              <a:endParaRPr/>
            </a:p>
          </p:txBody>
        </p:sp>
        <p:pic>
          <p:nvPicPr>
            <p:cNvPr id="87" name="object 87"/>
            <p:cNvPicPr/>
            <p:nvPr/>
          </p:nvPicPr>
          <p:blipFill>
            <a:blip r:embed="rId44"/>
            <a:stretch>
              <a:fillRect/>
            </a:stretch>
          </p:blipFill>
          <p:spPr>
            <a:xfrm>
              <a:off x="3284920" y="2388282"/>
              <a:ext cx="125225" cy="156154"/>
            </a:xfrm>
            <a:prstGeom prst="rect">
              <a:avLst/>
            </a:prstGeom>
          </p:spPr>
        </p:pic>
        <p:pic>
          <p:nvPicPr>
            <p:cNvPr id="88" name="object 88"/>
            <p:cNvPicPr/>
            <p:nvPr/>
          </p:nvPicPr>
          <p:blipFill>
            <a:blip r:embed="rId52"/>
            <a:stretch>
              <a:fillRect/>
            </a:stretch>
          </p:blipFill>
          <p:spPr>
            <a:xfrm>
              <a:off x="3441083" y="2388282"/>
              <a:ext cx="142613" cy="160188"/>
            </a:xfrm>
            <a:prstGeom prst="rect">
              <a:avLst/>
            </a:prstGeom>
          </p:spPr>
        </p:pic>
        <p:pic>
          <p:nvPicPr>
            <p:cNvPr id="89" name="object 89"/>
            <p:cNvPicPr/>
            <p:nvPr/>
          </p:nvPicPr>
          <p:blipFill>
            <a:blip r:embed="rId53"/>
            <a:stretch>
              <a:fillRect/>
            </a:stretch>
          </p:blipFill>
          <p:spPr>
            <a:xfrm>
              <a:off x="3614625" y="2388282"/>
              <a:ext cx="216749" cy="160188"/>
            </a:xfrm>
            <a:prstGeom prst="rect">
              <a:avLst/>
            </a:prstGeom>
          </p:spPr>
        </p:pic>
      </p:grpSp>
      <p:pic>
        <p:nvPicPr>
          <p:cNvPr id="90" name="object 90"/>
          <p:cNvPicPr/>
          <p:nvPr/>
        </p:nvPicPr>
        <p:blipFill>
          <a:blip r:embed="rId54"/>
          <a:stretch>
            <a:fillRect/>
          </a:stretch>
        </p:blipFill>
        <p:spPr>
          <a:xfrm>
            <a:off x="4157410" y="2337099"/>
            <a:ext cx="231457" cy="211370"/>
          </a:xfrm>
          <a:prstGeom prst="rect">
            <a:avLst/>
          </a:prstGeom>
        </p:spPr>
      </p:pic>
      <p:grpSp>
        <p:nvGrpSpPr>
          <p:cNvPr id="91" name="object 91"/>
          <p:cNvGrpSpPr/>
          <p:nvPr/>
        </p:nvGrpSpPr>
        <p:grpSpPr>
          <a:xfrm>
            <a:off x="4574605" y="2333065"/>
            <a:ext cx="297433" cy="215405"/>
            <a:chOff x="4422204" y="2333064"/>
            <a:chExt cx="297433" cy="215405"/>
          </a:xfrm>
        </p:grpSpPr>
        <p:pic>
          <p:nvPicPr>
            <p:cNvPr id="92" name="object 92"/>
            <p:cNvPicPr/>
            <p:nvPr/>
          </p:nvPicPr>
          <p:blipFill>
            <a:blip r:embed="rId55"/>
            <a:stretch>
              <a:fillRect/>
            </a:stretch>
          </p:blipFill>
          <p:spPr>
            <a:xfrm>
              <a:off x="4422204" y="2333064"/>
              <a:ext cx="133210" cy="215404"/>
            </a:xfrm>
            <a:prstGeom prst="rect">
              <a:avLst/>
            </a:prstGeom>
          </p:spPr>
        </p:pic>
        <p:pic>
          <p:nvPicPr>
            <p:cNvPr id="93" name="object 93"/>
            <p:cNvPicPr/>
            <p:nvPr/>
          </p:nvPicPr>
          <p:blipFill>
            <a:blip r:embed="rId56"/>
            <a:stretch>
              <a:fillRect/>
            </a:stretch>
          </p:blipFill>
          <p:spPr>
            <a:xfrm>
              <a:off x="4578359" y="2388282"/>
              <a:ext cx="141278" cy="160188"/>
            </a:xfrm>
            <a:prstGeom prst="rect">
              <a:avLst/>
            </a:prstGeom>
          </p:spPr>
        </p:pic>
      </p:grpSp>
      <p:grpSp>
        <p:nvGrpSpPr>
          <p:cNvPr id="94" name="object 94"/>
          <p:cNvGrpSpPr/>
          <p:nvPr/>
        </p:nvGrpSpPr>
        <p:grpSpPr>
          <a:xfrm>
            <a:off x="5051054" y="2331809"/>
            <a:ext cx="1017520" cy="271877"/>
            <a:chOff x="4898652" y="2331809"/>
            <a:chExt cx="1017520" cy="271877"/>
          </a:xfrm>
        </p:grpSpPr>
        <p:pic>
          <p:nvPicPr>
            <p:cNvPr id="95" name="object 95"/>
            <p:cNvPicPr/>
            <p:nvPr/>
          </p:nvPicPr>
          <p:blipFill>
            <a:blip r:embed="rId57"/>
            <a:stretch>
              <a:fillRect/>
            </a:stretch>
          </p:blipFill>
          <p:spPr>
            <a:xfrm>
              <a:off x="4898652" y="2388282"/>
              <a:ext cx="141362" cy="160188"/>
            </a:xfrm>
            <a:prstGeom prst="rect">
              <a:avLst/>
            </a:prstGeom>
          </p:spPr>
        </p:pic>
        <p:pic>
          <p:nvPicPr>
            <p:cNvPr id="96" name="object 96"/>
            <p:cNvPicPr/>
            <p:nvPr/>
          </p:nvPicPr>
          <p:blipFill>
            <a:blip r:embed="rId58"/>
            <a:stretch>
              <a:fillRect/>
            </a:stretch>
          </p:blipFill>
          <p:spPr>
            <a:xfrm>
              <a:off x="5069596" y="2388282"/>
              <a:ext cx="208597" cy="156154"/>
            </a:xfrm>
            <a:prstGeom prst="rect">
              <a:avLst/>
            </a:prstGeom>
          </p:spPr>
        </p:pic>
        <p:pic>
          <p:nvPicPr>
            <p:cNvPr id="97" name="object 97"/>
            <p:cNvPicPr/>
            <p:nvPr/>
          </p:nvPicPr>
          <p:blipFill>
            <a:blip r:embed="rId59"/>
            <a:stretch>
              <a:fillRect/>
            </a:stretch>
          </p:blipFill>
          <p:spPr>
            <a:xfrm>
              <a:off x="5317274" y="2337099"/>
              <a:ext cx="223389" cy="266587"/>
            </a:xfrm>
            <a:prstGeom prst="rect">
              <a:avLst/>
            </a:prstGeom>
          </p:spPr>
        </p:pic>
        <p:sp>
          <p:nvSpPr>
            <p:cNvPr id="98" name="object 98"/>
            <p:cNvSpPr/>
            <p:nvPr/>
          </p:nvSpPr>
          <p:spPr>
            <a:xfrm>
              <a:off x="5562174" y="2331809"/>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99" name="object 99"/>
            <p:cNvPicPr/>
            <p:nvPr/>
          </p:nvPicPr>
          <p:blipFill>
            <a:blip r:embed="rId60"/>
            <a:stretch>
              <a:fillRect/>
            </a:stretch>
          </p:blipFill>
          <p:spPr>
            <a:xfrm>
              <a:off x="5620085" y="2388282"/>
              <a:ext cx="141278" cy="160188"/>
            </a:xfrm>
            <a:prstGeom prst="rect">
              <a:avLst/>
            </a:prstGeom>
          </p:spPr>
        </p:pic>
        <p:pic>
          <p:nvPicPr>
            <p:cNvPr id="100" name="object 100"/>
            <p:cNvPicPr/>
            <p:nvPr/>
          </p:nvPicPr>
          <p:blipFill>
            <a:blip r:embed="rId61"/>
            <a:stretch>
              <a:fillRect/>
            </a:stretch>
          </p:blipFill>
          <p:spPr>
            <a:xfrm>
              <a:off x="5782963" y="2333065"/>
              <a:ext cx="133210" cy="215404"/>
            </a:xfrm>
            <a:prstGeom prst="rect">
              <a:avLst/>
            </a:prstGeom>
          </p:spPr>
        </p:pic>
      </p:grpSp>
      <p:pic>
        <p:nvPicPr>
          <p:cNvPr id="101" name="object 101"/>
          <p:cNvPicPr/>
          <p:nvPr/>
        </p:nvPicPr>
        <p:blipFill>
          <a:blip r:embed="rId62"/>
          <a:stretch>
            <a:fillRect/>
          </a:stretch>
        </p:blipFill>
        <p:spPr>
          <a:xfrm>
            <a:off x="6257001" y="2337183"/>
            <a:ext cx="232802" cy="211286"/>
          </a:xfrm>
          <a:prstGeom prst="rect">
            <a:avLst/>
          </a:prstGeom>
        </p:spPr>
      </p:pic>
      <p:grpSp>
        <p:nvGrpSpPr>
          <p:cNvPr id="102" name="object 102"/>
          <p:cNvGrpSpPr/>
          <p:nvPr/>
        </p:nvGrpSpPr>
        <p:grpSpPr>
          <a:xfrm>
            <a:off x="6651337" y="2333065"/>
            <a:ext cx="394333" cy="215405"/>
            <a:chOff x="6498936" y="2333064"/>
            <a:chExt cx="394333" cy="215405"/>
          </a:xfrm>
        </p:grpSpPr>
        <p:pic>
          <p:nvPicPr>
            <p:cNvPr id="103" name="object 103"/>
            <p:cNvPicPr/>
            <p:nvPr/>
          </p:nvPicPr>
          <p:blipFill>
            <a:blip r:embed="rId63"/>
            <a:stretch>
              <a:fillRect/>
            </a:stretch>
          </p:blipFill>
          <p:spPr>
            <a:xfrm>
              <a:off x="6498936" y="2337098"/>
              <a:ext cx="75387" cy="210026"/>
            </a:xfrm>
            <a:prstGeom prst="rect">
              <a:avLst/>
            </a:prstGeom>
          </p:spPr>
        </p:pic>
        <p:pic>
          <p:nvPicPr>
            <p:cNvPr id="104" name="object 104"/>
            <p:cNvPicPr/>
            <p:nvPr/>
          </p:nvPicPr>
          <p:blipFill>
            <a:blip r:embed="rId64"/>
            <a:stretch>
              <a:fillRect/>
            </a:stretch>
          </p:blipFill>
          <p:spPr>
            <a:xfrm>
              <a:off x="6595838" y="2333064"/>
              <a:ext cx="125141" cy="211370"/>
            </a:xfrm>
            <a:prstGeom prst="rect">
              <a:avLst/>
            </a:prstGeom>
          </p:spPr>
        </p:pic>
        <p:pic>
          <p:nvPicPr>
            <p:cNvPr id="105" name="object 105"/>
            <p:cNvPicPr/>
            <p:nvPr/>
          </p:nvPicPr>
          <p:blipFill>
            <a:blip r:embed="rId65"/>
            <a:stretch>
              <a:fillRect/>
            </a:stretch>
          </p:blipFill>
          <p:spPr>
            <a:xfrm>
              <a:off x="6751991" y="2388282"/>
              <a:ext cx="141278" cy="160188"/>
            </a:xfrm>
            <a:prstGeom prst="rect">
              <a:avLst/>
            </a:prstGeom>
          </p:spPr>
        </p:pic>
      </p:grpSp>
      <p:grpSp>
        <p:nvGrpSpPr>
          <p:cNvPr id="106" name="object 106"/>
          <p:cNvGrpSpPr/>
          <p:nvPr/>
        </p:nvGrpSpPr>
        <p:grpSpPr>
          <a:xfrm>
            <a:off x="7227375" y="2333065"/>
            <a:ext cx="550487" cy="215405"/>
            <a:chOff x="7074974" y="2333064"/>
            <a:chExt cx="550487" cy="215405"/>
          </a:xfrm>
        </p:grpSpPr>
        <p:pic>
          <p:nvPicPr>
            <p:cNvPr id="107" name="object 107"/>
            <p:cNvPicPr/>
            <p:nvPr/>
          </p:nvPicPr>
          <p:blipFill>
            <a:blip r:embed="rId66"/>
            <a:stretch>
              <a:fillRect/>
            </a:stretch>
          </p:blipFill>
          <p:spPr>
            <a:xfrm>
              <a:off x="7074974" y="2388282"/>
              <a:ext cx="133294" cy="160188"/>
            </a:xfrm>
            <a:prstGeom prst="rect">
              <a:avLst/>
            </a:prstGeom>
          </p:spPr>
        </p:pic>
        <p:pic>
          <p:nvPicPr>
            <p:cNvPr id="108" name="object 108"/>
            <p:cNvPicPr/>
            <p:nvPr/>
          </p:nvPicPr>
          <p:blipFill>
            <a:blip r:embed="rId67"/>
            <a:stretch>
              <a:fillRect/>
            </a:stretch>
          </p:blipFill>
          <p:spPr>
            <a:xfrm>
              <a:off x="7229783" y="2390971"/>
              <a:ext cx="125141" cy="157498"/>
            </a:xfrm>
            <a:prstGeom prst="rect">
              <a:avLst/>
            </a:prstGeom>
          </p:spPr>
        </p:pic>
        <p:pic>
          <p:nvPicPr>
            <p:cNvPr id="109" name="object 109"/>
            <p:cNvPicPr/>
            <p:nvPr/>
          </p:nvPicPr>
          <p:blipFill>
            <a:blip r:embed="rId68"/>
            <a:stretch>
              <a:fillRect/>
            </a:stretch>
          </p:blipFill>
          <p:spPr>
            <a:xfrm>
              <a:off x="7392660" y="2333064"/>
              <a:ext cx="232802" cy="215404"/>
            </a:xfrm>
            <a:prstGeom prst="rect">
              <a:avLst/>
            </a:prstGeom>
          </p:spPr>
        </p:pic>
      </p:grpSp>
      <p:grpSp>
        <p:nvGrpSpPr>
          <p:cNvPr id="110" name="object 110"/>
          <p:cNvGrpSpPr/>
          <p:nvPr/>
        </p:nvGrpSpPr>
        <p:grpSpPr>
          <a:xfrm>
            <a:off x="7955532" y="2388281"/>
            <a:ext cx="297431" cy="160188"/>
            <a:chOff x="7803131" y="2388282"/>
            <a:chExt cx="297431" cy="160188"/>
          </a:xfrm>
        </p:grpSpPr>
        <p:pic>
          <p:nvPicPr>
            <p:cNvPr id="111" name="object 111"/>
            <p:cNvPicPr/>
            <p:nvPr/>
          </p:nvPicPr>
          <p:blipFill>
            <a:blip r:embed="rId69"/>
            <a:stretch>
              <a:fillRect/>
            </a:stretch>
          </p:blipFill>
          <p:spPr>
            <a:xfrm>
              <a:off x="7803131" y="2388282"/>
              <a:ext cx="143967" cy="160188"/>
            </a:xfrm>
            <a:prstGeom prst="rect">
              <a:avLst/>
            </a:prstGeom>
          </p:spPr>
        </p:pic>
        <p:pic>
          <p:nvPicPr>
            <p:cNvPr id="112" name="object 112"/>
            <p:cNvPicPr/>
            <p:nvPr/>
          </p:nvPicPr>
          <p:blipFill>
            <a:blip r:embed="rId70"/>
            <a:stretch>
              <a:fillRect/>
            </a:stretch>
          </p:blipFill>
          <p:spPr>
            <a:xfrm>
              <a:off x="7975422" y="2388282"/>
              <a:ext cx="125141" cy="156154"/>
            </a:xfrm>
            <a:prstGeom prst="rect">
              <a:avLst/>
            </a:prstGeom>
          </p:spPr>
        </p:pic>
      </p:grpSp>
      <p:grpSp>
        <p:nvGrpSpPr>
          <p:cNvPr id="113" name="object 113"/>
          <p:cNvGrpSpPr/>
          <p:nvPr/>
        </p:nvGrpSpPr>
        <p:grpSpPr>
          <a:xfrm>
            <a:off x="975668" y="2686734"/>
            <a:ext cx="1203260" cy="217159"/>
            <a:chOff x="823268" y="2686733"/>
            <a:chExt cx="1203260" cy="217159"/>
          </a:xfrm>
        </p:grpSpPr>
        <p:pic>
          <p:nvPicPr>
            <p:cNvPr id="114" name="object 114"/>
            <p:cNvPicPr/>
            <p:nvPr/>
          </p:nvPicPr>
          <p:blipFill>
            <a:blip r:embed="rId71"/>
            <a:stretch>
              <a:fillRect/>
            </a:stretch>
          </p:blipFill>
          <p:spPr>
            <a:xfrm>
              <a:off x="823268" y="2743703"/>
              <a:ext cx="289363" cy="160188"/>
            </a:xfrm>
            <a:prstGeom prst="rect">
              <a:avLst/>
            </a:prstGeom>
          </p:spPr>
        </p:pic>
        <p:sp>
          <p:nvSpPr>
            <p:cNvPr id="115" name="object 115"/>
            <p:cNvSpPr/>
            <p:nvPr/>
          </p:nvSpPr>
          <p:spPr>
            <a:xfrm>
              <a:off x="1142552" y="2686733"/>
              <a:ext cx="93009" cy="214032"/>
            </a:xfrm>
            <a:custGeom>
              <a:avLst/>
              <a:gdLst/>
              <a:ahLst/>
              <a:cxnLst/>
              <a:rect l="l" t="t" r="r" b="b"/>
              <a:pathLst>
                <a:path w="105409" h="242570">
                  <a:moveTo>
                    <a:pt x="30480" y="0"/>
                  </a:moveTo>
                  <a:lnTo>
                    <a:pt x="0" y="0"/>
                  </a:lnTo>
                  <a:lnTo>
                    <a:pt x="0" y="242316"/>
                  </a:lnTo>
                  <a:lnTo>
                    <a:pt x="30480" y="242316"/>
                  </a:lnTo>
                  <a:lnTo>
                    <a:pt x="30480" y="0"/>
                  </a:lnTo>
                  <a:close/>
                </a:path>
                <a:path w="105409" h="242570">
                  <a:moveTo>
                    <a:pt x="105143" y="0"/>
                  </a:moveTo>
                  <a:lnTo>
                    <a:pt x="74676" y="0"/>
                  </a:lnTo>
                  <a:lnTo>
                    <a:pt x="74676" y="242316"/>
                  </a:lnTo>
                  <a:lnTo>
                    <a:pt x="105143" y="242316"/>
                  </a:lnTo>
                  <a:lnTo>
                    <a:pt x="105143" y="0"/>
                  </a:lnTo>
                  <a:close/>
                </a:path>
              </a:pathLst>
            </a:custGeom>
            <a:solidFill>
              <a:srgbClr val="000000"/>
            </a:solidFill>
          </p:spPr>
          <p:txBody>
            <a:bodyPr wrap="square" lIns="0" tIns="0" rIns="0" bIns="0" rtlCol="0"/>
            <a:lstStyle/>
            <a:p>
              <a:endParaRPr/>
            </a:p>
          </p:txBody>
        </p:sp>
        <p:pic>
          <p:nvPicPr>
            <p:cNvPr id="116" name="object 116"/>
            <p:cNvPicPr/>
            <p:nvPr/>
          </p:nvPicPr>
          <p:blipFill>
            <a:blip r:embed="rId72"/>
            <a:stretch>
              <a:fillRect/>
            </a:stretch>
          </p:blipFill>
          <p:spPr>
            <a:xfrm>
              <a:off x="1266012" y="2743704"/>
              <a:ext cx="141362" cy="160188"/>
            </a:xfrm>
            <a:prstGeom prst="rect">
              <a:avLst/>
            </a:prstGeom>
          </p:spPr>
        </p:pic>
        <p:pic>
          <p:nvPicPr>
            <p:cNvPr id="117" name="object 117"/>
            <p:cNvPicPr/>
            <p:nvPr/>
          </p:nvPicPr>
          <p:blipFill>
            <a:blip r:embed="rId73"/>
            <a:stretch>
              <a:fillRect/>
            </a:stretch>
          </p:blipFill>
          <p:spPr>
            <a:xfrm>
              <a:off x="1431579" y="2692521"/>
              <a:ext cx="216749" cy="211370"/>
            </a:xfrm>
            <a:prstGeom prst="rect">
              <a:avLst/>
            </a:prstGeom>
          </p:spPr>
        </p:pic>
        <p:sp>
          <p:nvSpPr>
            <p:cNvPr id="118" name="object 118"/>
            <p:cNvSpPr/>
            <p:nvPr/>
          </p:nvSpPr>
          <p:spPr>
            <a:xfrm>
              <a:off x="1669844" y="2688492"/>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119" name="object 119"/>
            <p:cNvPicPr/>
            <p:nvPr/>
          </p:nvPicPr>
          <p:blipFill>
            <a:blip r:embed="rId74"/>
            <a:stretch>
              <a:fillRect/>
            </a:stretch>
          </p:blipFill>
          <p:spPr>
            <a:xfrm>
              <a:off x="1726322" y="2743703"/>
              <a:ext cx="144051" cy="160188"/>
            </a:xfrm>
            <a:prstGeom prst="rect">
              <a:avLst/>
            </a:prstGeom>
          </p:spPr>
        </p:pic>
        <p:pic>
          <p:nvPicPr>
            <p:cNvPr id="120" name="object 120"/>
            <p:cNvPicPr/>
            <p:nvPr/>
          </p:nvPicPr>
          <p:blipFill>
            <a:blip r:embed="rId75"/>
            <a:stretch>
              <a:fillRect/>
            </a:stretch>
          </p:blipFill>
          <p:spPr>
            <a:xfrm>
              <a:off x="1901302" y="2743704"/>
              <a:ext cx="125225" cy="156154"/>
            </a:xfrm>
            <a:prstGeom prst="rect">
              <a:avLst/>
            </a:prstGeom>
          </p:spPr>
        </p:pic>
      </p:grpSp>
      <p:grpSp>
        <p:nvGrpSpPr>
          <p:cNvPr id="121" name="object 121"/>
          <p:cNvGrpSpPr/>
          <p:nvPr/>
        </p:nvGrpSpPr>
        <p:grpSpPr>
          <a:xfrm>
            <a:off x="2305414" y="2688487"/>
            <a:ext cx="464344" cy="273311"/>
            <a:chOff x="2153013" y="2688487"/>
            <a:chExt cx="464344" cy="273311"/>
          </a:xfrm>
        </p:grpSpPr>
        <p:pic>
          <p:nvPicPr>
            <p:cNvPr id="122" name="object 122"/>
            <p:cNvPicPr/>
            <p:nvPr/>
          </p:nvPicPr>
          <p:blipFill>
            <a:blip r:embed="rId76"/>
            <a:stretch>
              <a:fillRect/>
            </a:stretch>
          </p:blipFill>
          <p:spPr>
            <a:xfrm>
              <a:off x="2153013" y="2688487"/>
              <a:ext cx="133210" cy="215404"/>
            </a:xfrm>
            <a:prstGeom prst="rect">
              <a:avLst/>
            </a:prstGeom>
          </p:spPr>
        </p:pic>
        <p:pic>
          <p:nvPicPr>
            <p:cNvPr id="123" name="object 123"/>
            <p:cNvPicPr/>
            <p:nvPr/>
          </p:nvPicPr>
          <p:blipFill>
            <a:blip r:embed="rId77"/>
            <a:stretch>
              <a:fillRect/>
            </a:stretch>
          </p:blipFill>
          <p:spPr>
            <a:xfrm>
              <a:off x="2318581" y="2743704"/>
              <a:ext cx="141278" cy="160188"/>
            </a:xfrm>
            <a:prstGeom prst="rect">
              <a:avLst/>
            </a:prstGeom>
          </p:spPr>
        </p:pic>
        <p:pic>
          <p:nvPicPr>
            <p:cNvPr id="124" name="object 124"/>
            <p:cNvPicPr/>
            <p:nvPr/>
          </p:nvPicPr>
          <p:blipFill>
            <a:blip r:embed="rId78"/>
            <a:stretch>
              <a:fillRect/>
            </a:stretch>
          </p:blipFill>
          <p:spPr>
            <a:xfrm>
              <a:off x="2477340" y="2746393"/>
              <a:ext cx="140017" cy="215404"/>
            </a:xfrm>
            <a:prstGeom prst="rect">
              <a:avLst/>
            </a:prstGeom>
          </p:spPr>
        </p:pic>
      </p:grpSp>
      <p:grpSp>
        <p:nvGrpSpPr>
          <p:cNvPr id="125" name="object 125"/>
          <p:cNvGrpSpPr/>
          <p:nvPr/>
        </p:nvGrpSpPr>
        <p:grpSpPr>
          <a:xfrm>
            <a:off x="2880108" y="2688488"/>
            <a:ext cx="461654" cy="215404"/>
            <a:chOff x="2727708" y="2688487"/>
            <a:chExt cx="461654" cy="215404"/>
          </a:xfrm>
        </p:grpSpPr>
        <p:pic>
          <p:nvPicPr>
            <p:cNvPr id="126" name="object 126"/>
            <p:cNvPicPr/>
            <p:nvPr/>
          </p:nvPicPr>
          <p:blipFill>
            <a:blip r:embed="rId79"/>
            <a:stretch>
              <a:fillRect/>
            </a:stretch>
          </p:blipFill>
          <p:spPr>
            <a:xfrm>
              <a:off x="2727708" y="2743703"/>
              <a:ext cx="141362" cy="160188"/>
            </a:xfrm>
            <a:prstGeom prst="rect">
              <a:avLst/>
            </a:prstGeom>
          </p:spPr>
        </p:pic>
        <p:pic>
          <p:nvPicPr>
            <p:cNvPr id="127" name="object 127"/>
            <p:cNvPicPr/>
            <p:nvPr/>
          </p:nvPicPr>
          <p:blipFill>
            <a:blip r:embed="rId44"/>
            <a:stretch>
              <a:fillRect/>
            </a:stretch>
          </p:blipFill>
          <p:spPr>
            <a:xfrm>
              <a:off x="2899997" y="2743704"/>
              <a:ext cx="125225" cy="156154"/>
            </a:xfrm>
            <a:prstGeom prst="rect">
              <a:avLst/>
            </a:prstGeom>
          </p:spPr>
        </p:pic>
        <p:pic>
          <p:nvPicPr>
            <p:cNvPr id="128" name="object 128"/>
            <p:cNvPicPr/>
            <p:nvPr/>
          </p:nvPicPr>
          <p:blipFill>
            <a:blip r:embed="rId80"/>
            <a:stretch>
              <a:fillRect/>
            </a:stretch>
          </p:blipFill>
          <p:spPr>
            <a:xfrm>
              <a:off x="3056152" y="2688487"/>
              <a:ext cx="133210" cy="215404"/>
            </a:xfrm>
            <a:prstGeom prst="rect">
              <a:avLst/>
            </a:prstGeom>
          </p:spPr>
        </p:pic>
      </p:grpSp>
      <p:grpSp>
        <p:nvGrpSpPr>
          <p:cNvPr id="129" name="object 129"/>
          <p:cNvGrpSpPr/>
          <p:nvPr/>
        </p:nvGrpSpPr>
        <p:grpSpPr>
          <a:xfrm>
            <a:off x="3460180" y="2684453"/>
            <a:ext cx="345925" cy="219439"/>
            <a:chOff x="3307780" y="2684453"/>
            <a:chExt cx="345925" cy="219439"/>
          </a:xfrm>
        </p:grpSpPr>
        <p:pic>
          <p:nvPicPr>
            <p:cNvPr id="130" name="object 130"/>
            <p:cNvPicPr/>
            <p:nvPr/>
          </p:nvPicPr>
          <p:blipFill>
            <a:blip r:embed="rId81"/>
            <a:stretch>
              <a:fillRect/>
            </a:stretch>
          </p:blipFill>
          <p:spPr>
            <a:xfrm>
              <a:off x="3307780" y="2684453"/>
              <a:ext cx="232886" cy="219439"/>
            </a:xfrm>
            <a:prstGeom prst="rect">
              <a:avLst/>
            </a:prstGeom>
          </p:spPr>
        </p:pic>
        <p:pic>
          <p:nvPicPr>
            <p:cNvPr id="131" name="object 131"/>
            <p:cNvPicPr/>
            <p:nvPr/>
          </p:nvPicPr>
          <p:blipFill>
            <a:blip r:embed="rId82"/>
            <a:stretch>
              <a:fillRect/>
            </a:stretch>
          </p:blipFill>
          <p:spPr>
            <a:xfrm>
              <a:off x="3570250" y="2743704"/>
              <a:ext cx="83456" cy="156154"/>
            </a:xfrm>
            <a:prstGeom prst="rect">
              <a:avLst/>
            </a:prstGeom>
          </p:spPr>
        </p:pic>
      </p:grpSp>
      <p:grpSp>
        <p:nvGrpSpPr>
          <p:cNvPr id="132" name="object 132"/>
          <p:cNvGrpSpPr/>
          <p:nvPr/>
        </p:nvGrpSpPr>
        <p:grpSpPr>
          <a:xfrm>
            <a:off x="3917801" y="2692522"/>
            <a:ext cx="730848" cy="211370"/>
            <a:chOff x="3765400" y="2692521"/>
            <a:chExt cx="730848" cy="211370"/>
          </a:xfrm>
        </p:grpSpPr>
        <p:pic>
          <p:nvPicPr>
            <p:cNvPr id="133" name="object 133"/>
            <p:cNvPicPr/>
            <p:nvPr/>
          </p:nvPicPr>
          <p:blipFill>
            <a:blip r:embed="rId83"/>
            <a:stretch>
              <a:fillRect/>
            </a:stretch>
          </p:blipFill>
          <p:spPr>
            <a:xfrm>
              <a:off x="3765400" y="2692521"/>
              <a:ext cx="322981" cy="211370"/>
            </a:xfrm>
            <a:prstGeom prst="rect">
              <a:avLst/>
            </a:prstGeom>
          </p:spPr>
        </p:pic>
        <p:pic>
          <p:nvPicPr>
            <p:cNvPr id="134" name="object 134"/>
            <p:cNvPicPr/>
            <p:nvPr/>
          </p:nvPicPr>
          <p:blipFill>
            <a:blip r:embed="rId84"/>
            <a:stretch>
              <a:fillRect/>
            </a:stretch>
          </p:blipFill>
          <p:spPr>
            <a:xfrm>
              <a:off x="4109981" y="2746393"/>
              <a:ext cx="123797" cy="157498"/>
            </a:xfrm>
            <a:prstGeom prst="rect">
              <a:avLst/>
            </a:prstGeom>
          </p:spPr>
        </p:pic>
        <p:pic>
          <p:nvPicPr>
            <p:cNvPr id="135" name="object 135"/>
            <p:cNvPicPr/>
            <p:nvPr/>
          </p:nvPicPr>
          <p:blipFill>
            <a:blip r:embed="rId85"/>
            <a:stretch>
              <a:fillRect/>
            </a:stretch>
          </p:blipFill>
          <p:spPr>
            <a:xfrm>
              <a:off x="4272775" y="2743704"/>
              <a:ext cx="223473" cy="156154"/>
            </a:xfrm>
            <a:prstGeom prst="rect">
              <a:avLst/>
            </a:prstGeom>
          </p:spPr>
        </p:pic>
      </p:grpSp>
      <p:sp>
        <p:nvSpPr>
          <p:cNvPr id="136" name="object 136"/>
          <p:cNvSpPr/>
          <p:nvPr/>
        </p:nvSpPr>
        <p:spPr>
          <a:xfrm>
            <a:off x="4688979" y="268849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grpSp>
        <p:nvGrpSpPr>
          <p:cNvPr id="137" name="object 137"/>
          <p:cNvGrpSpPr/>
          <p:nvPr/>
        </p:nvGrpSpPr>
        <p:grpSpPr>
          <a:xfrm>
            <a:off x="4754965" y="2743703"/>
            <a:ext cx="289364" cy="218094"/>
            <a:chOff x="4602564" y="2743703"/>
            <a:chExt cx="289364" cy="218094"/>
          </a:xfrm>
        </p:grpSpPr>
        <p:pic>
          <p:nvPicPr>
            <p:cNvPr id="138" name="object 138"/>
            <p:cNvPicPr/>
            <p:nvPr/>
          </p:nvPicPr>
          <p:blipFill>
            <a:blip r:embed="rId86"/>
            <a:stretch>
              <a:fillRect/>
            </a:stretch>
          </p:blipFill>
          <p:spPr>
            <a:xfrm>
              <a:off x="4602564" y="2743704"/>
              <a:ext cx="125141" cy="156154"/>
            </a:xfrm>
            <a:prstGeom prst="rect">
              <a:avLst/>
            </a:prstGeom>
          </p:spPr>
        </p:pic>
        <p:pic>
          <p:nvPicPr>
            <p:cNvPr id="139" name="object 139"/>
            <p:cNvPicPr/>
            <p:nvPr/>
          </p:nvPicPr>
          <p:blipFill>
            <a:blip r:embed="rId87"/>
            <a:stretch>
              <a:fillRect/>
            </a:stretch>
          </p:blipFill>
          <p:spPr>
            <a:xfrm>
              <a:off x="4757373" y="2743703"/>
              <a:ext cx="134554" cy="218094"/>
            </a:xfrm>
            <a:prstGeom prst="rect">
              <a:avLst/>
            </a:prstGeom>
          </p:spPr>
        </p:pic>
      </p:grpSp>
      <p:grpSp>
        <p:nvGrpSpPr>
          <p:cNvPr id="140" name="object 140"/>
          <p:cNvGrpSpPr/>
          <p:nvPr/>
        </p:nvGrpSpPr>
        <p:grpSpPr>
          <a:xfrm>
            <a:off x="5164175" y="2688488"/>
            <a:ext cx="392906" cy="215404"/>
            <a:chOff x="5011775" y="2688487"/>
            <a:chExt cx="392906" cy="215404"/>
          </a:xfrm>
        </p:grpSpPr>
        <p:pic>
          <p:nvPicPr>
            <p:cNvPr id="141" name="object 141"/>
            <p:cNvPicPr/>
            <p:nvPr/>
          </p:nvPicPr>
          <p:blipFill>
            <a:blip r:embed="rId88"/>
            <a:stretch>
              <a:fillRect/>
            </a:stretch>
          </p:blipFill>
          <p:spPr>
            <a:xfrm>
              <a:off x="5011775" y="2692521"/>
              <a:ext cx="73959" cy="210026"/>
            </a:xfrm>
            <a:prstGeom prst="rect">
              <a:avLst/>
            </a:prstGeom>
          </p:spPr>
        </p:pic>
        <p:pic>
          <p:nvPicPr>
            <p:cNvPr id="142" name="object 142"/>
            <p:cNvPicPr/>
            <p:nvPr/>
          </p:nvPicPr>
          <p:blipFill>
            <a:blip r:embed="rId89"/>
            <a:stretch>
              <a:fillRect/>
            </a:stretch>
          </p:blipFill>
          <p:spPr>
            <a:xfrm>
              <a:off x="5107249" y="2688487"/>
              <a:ext cx="125141" cy="211370"/>
            </a:xfrm>
            <a:prstGeom prst="rect">
              <a:avLst/>
            </a:prstGeom>
          </p:spPr>
        </p:pic>
        <p:pic>
          <p:nvPicPr>
            <p:cNvPr id="143" name="object 143"/>
            <p:cNvPicPr/>
            <p:nvPr/>
          </p:nvPicPr>
          <p:blipFill>
            <a:blip r:embed="rId90"/>
            <a:stretch>
              <a:fillRect/>
            </a:stretch>
          </p:blipFill>
          <p:spPr>
            <a:xfrm>
              <a:off x="5263403" y="2743704"/>
              <a:ext cx="141278" cy="160188"/>
            </a:xfrm>
            <a:prstGeom prst="rect">
              <a:avLst/>
            </a:prstGeom>
          </p:spPr>
        </p:pic>
      </p:grpSp>
      <p:grpSp>
        <p:nvGrpSpPr>
          <p:cNvPr id="144" name="object 144"/>
          <p:cNvGrpSpPr/>
          <p:nvPr/>
        </p:nvGrpSpPr>
        <p:grpSpPr>
          <a:xfrm>
            <a:off x="5676930" y="2692605"/>
            <a:ext cx="792703" cy="269193"/>
            <a:chOff x="5524529" y="2692605"/>
            <a:chExt cx="792703" cy="269193"/>
          </a:xfrm>
        </p:grpSpPr>
        <p:pic>
          <p:nvPicPr>
            <p:cNvPr id="145" name="object 145"/>
            <p:cNvPicPr/>
            <p:nvPr/>
          </p:nvPicPr>
          <p:blipFill>
            <a:blip r:embed="rId91"/>
            <a:stretch>
              <a:fillRect/>
            </a:stretch>
          </p:blipFill>
          <p:spPr>
            <a:xfrm>
              <a:off x="5524529" y="2743703"/>
              <a:ext cx="141278" cy="160188"/>
            </a:xfrm>
            <a:prstGeom prst="rect">
              <a:avLst/>
            </a:prstGeom>
          </p:spPr>
        </p:pic>
        <p:pic>
          <p:nvPicPr>
            <p:cNvPr id="146" name="object 146"/>
            <p:cNvPicPr/>
            <p:nvPr/>
          </p:nvPicPr>
          <p:blipFill>
            <a:blip r:embed="rId92"/>
            <a:stretch>
              <a:fillRect/>
            </a:stretch>
          </p:blipFill>
          <p:spPr>
            <a:xfrm>
              <a:off x="5698163" y="2743704"/>
              <a:ext cx="208597" cy="156154"/>
            </a:xfrm>
            <a:prstGeom prst="rect">
              <a:avLst/>
            </a:prstGeom>
          </p:spPr>
        </p:pic>
        <p:pic>
          <p:nvPicPr>
            <p:cNvPr id="147" name="object 147"/>
            <p:cNvPicPr/>
            <p:nvPr/>
          </p:nvPicPr>
          <p:blipFill>
            <a:blip r:embed="rId93"/>
            <a:stretch>
              <a:fillRect/>
            </a:stretch>
          </p:blipFill>
          <p:spPr>
            <a:xfrm>
              <a:off x="5944412" y="2743704"/>
              <a:ext cx="133294" cy="215404"/>
            </a:xfrm>
            <a:prstGeom prst="rect">
              <a:avLst/>
            </a:prstGeom>
          </p:spPr>
        </p:pic>
        <p:pic>
          <p:nvPicPr>
            <p:cNvPr id="148" name="object 148"/>
            <p:cNvPicPr/>
            <p:nvPr/>
          </p:nvPicPr>
          <p:blipFill>
            <a:blip r:embed="rId94"/>
            <a:stretch>
              <a:fillRect/>
            </a:stretch>
          </p:blipFill>
          <p:spPr>
            <a:xfrm>
              <a:off x="6095271" y="2692605"/>
              <a:ext cx="221960" cy="269193"/>
            </a:xfrm>
            <a:prstGeom prst="rect">
              <a:avLst/>
            </a:prstGeom>
          </p:spPr>
        </p:pic>
      </p:grpSp>
      <p:grpSp>
        <p:nvGrpSpPr>
          <p:cNvPr id="149" name="object 149"/>
          <p:cNvGrpSpPr/>
          <p:nvPr/>
        </p:nvGrpSpPr>
        <p:grpSpPr>
          <a:xfrm>
            <a:off x="6579984" y="2688493"/>
            <a:ext cx="1339241" cy="215483"/>
            <a:chOff x="6427582" y="2688492"/>
            <a:chExt cx="1339241" cy="215483"/>
          </a:xfrm>
        </p:grpSpPr>
        <p:pic>
          <p:nvPicPr>
            <p:cNvPr id="150" name="object 150"/>
            <p:cNvPicPr/>
            <p:nvPr/>
          </p:nvPicPr>
          <p:blipFill>
            <a:blip r:embed="rId95"/>
            <a:stretch>
              <a:fillRect/>
            </a:stretch>
          </p:blipFill>
          <p:spPr>
            <a:xfrm>
              <a:off x="6427582" y="2743703"/>
              <a:ext cx="289363" cy="160188"/>
            </a:xfrm>
            <a:prstGeom prst="rect">
              <a:avLst/>
            </a:prstGeom>
          </p:spPr>
        </p:pic>
        <p:pic>
          <p:nvPicPr>
            <p:cNvPr id="151" name="object 151"/>
            <p:cNvPicPr/>
            <p:nvPr/>
          </p:nvPicPr>
          <p:blipFill>
            <a:blip r:embed="rId96"/>
            <a:stretch>
              <a:fillRect/>
            </a:stretch>
          </p:blipFill>
          <p:spPr>
            <a:xfrm>
              <a:off x="6746614" y="2743620"/>
              <a:ext cx="123797" cy="156237"/>
            </a:xfrm>
            <a:prstGeom prst="rect">
              <a:avLst/>
            </a:prstGeom>
          </p:spPr>
        </p:pic>
        <p:pic>
          <p:nvPicPr>
            <p:cNvPr id="152" name="object 152"/>
            <p:cNvPicPr/>
            <p:nvPr/>
          </p:nvPicPr>
          <p:blipFill>
            <a:blip r:embed="rId97"/>
            <a:stretch>
              <a:fillRect/>
            </a:stretch>
          </p:blipFill>
          <p:spPr>
            <a:xfrm>
              <a:off x="6895960" y="2692605"/>
              <a:ext cx="230112" cy="211370"/>
            </a:xfrm>
            <a:prstGeom prst="rect">
              <a:avLst/>
            </a:prstGeom>
          </p:spPr>
        </p:pic>
        <p:sp>
          <p:nvSpPr>
            <p:cNvPr id="153" name="object 153"/>
            <p:cNvSpPr/>
            <p:nvPr/>
          </p:nvSpPr>
          <p:spPr>
            <a:xfrm>
              <a:off x="7158427" y="2688492"/>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154" name="object 154"/>
            <p:cNvPicPr/>
            <p:nvPr/>
          </p:nvPicPr>
          <p:blipFill>
            <a:blip r:embed="rId98"/>
            <a:stretch>
              <a:fillRect/>
            </a:stretch>
          </p:blipFill>
          <p:spPr>
            <a:xfrm>
              <a:off x="7223057" y="2743704"/>
              <a:ext cx="125141" cy="156154"/>
            </a:xfrm>
            <a:prstGeom prst="rect">
              <a:avLst/>
            </a:prstGeom>
          </p:spPr>
        </p:pic>
        <p:pic>
          <p:nvPicPr>
            <p:cNvPr id="155" name="object 155"/>
            <p:cNvPicPr/>
            <p:nvPr/>
          </p:nvPicPr>
          <p:blipFill>
            <a:blip r:embed="rId99"/>
            <a:stretch>
              <a:fillRect/>
            </a:stretch>
          </p:blipFill>
          <p:spPr>
            <a:xfrm>
              <a:off x="7379129" y="2743704"/>
              <a:ext cx="141362" cy="160188"/>
            </a:xfrm>
            <a:prstGeom prst="rect">
              <a:avLst/>
            </a:prstGeom>
          </p:spPr>
        </p:pic>
        <p:pic>
          <p:nvPicPr>
            <p:cNvPr id="156" name="object 156"/>
            <p:cNvPicPr/>
            <p:nvPr/>
          </p:nvPicPr>
          <p:blipFill>
            <a:blip r:embed="rId100"/>
            <a:stretch>
              <a:fillRect/>
            </a:stretch>
          </p:blipFill>
          <p:spPr>
            <a:xfrm>
              <a:off x="7551418" y="2743620"/>
              <a:ext cx="215404" cy="160271"/>
            </a:xfrm>
            <a:prstGeom prst="rect">
              <a:avLst/>
            </a:prstGeom>
          </p:spPr>
        </p:pic>
      </p:grpSp>
      <p:pic>
        <p:nvPicPr>
          <p:cNvPr id="157" name="object 157"/>
          <p:cNvPicPr/>
          <p:nvPr/>
        </p:nvPicPr>
        <p:blipFill>
          <a:blip r:embed="rId101"/>
          <a:stretch>
            <a:fillRect/>
          </a:stretch>
        </p:blipFill>
        <p:spPr>
          <a:xfrm>
            <a:off x="8030919" y="2692522"/>
            <a:ext cx="231457" cy="211370"/>
          </a:xfrm>
          <a:prstGeom prst="rect">
            <a:avLst/>
          </a:prstGeom>
        </p:spPr>
      </p:pic>
      <p:grpSp>
        <p:nvGrpSpPr>
          <p:cNvPr id="158" name="object 158"/>
          <p:cNvGrpSpPr/>
          <p:nvPr/>
        </p:nvGrpSpPr>
        <p:grpSpPr>
          <a:xfrm>
            <a:off x="968944" y="3043910"/>
            <a:ext cx="573348" cy="215405"/>
            <a:chOff x="816545" y="3043909"/>
            <a:chExt cx="573348" cy="215405"/>
          </a:xfrm>
        </p:grpSpPr>
        <p:pic>
          <p:nvPicPr>
            <p:cNvPr id="159" name="object 159"/>
            <p:cNvPicPr/>
            <p:nvPr/>
          </p:nvPicPr>
          <p:blipFill>
            <a:blip r:embed="rId102"/>
            <a:stretch>
              <a:fillRect/>
            </a:stretch>
          </p:blipFill>
          <p:spPr>
            <a:xfrm>
              <a:off x="816545" y="3048027"/>
              <a:ext cx="75387" cy="210026"/>
            </a:xfrm>
            <a:prstGeom prst="rect">
              <a:avLst/>
            </a:prstGeom>
          </p:spPr>
        </p:pic>
        <p:pic>
          <p:nvPicPr>
            <p:cNvPr id="160" name="object 160"/>
            <p:cNvPicPr/>
            <p:nvPr/>
          </p:nvPicPr>
          <p:blipFill>
            <a:blip r:embed="rId103"/>
            <a:stretch>
              <a:fillRect/>
            </a:stretch>
          </p:blipFill>
          <p:spPr>
            <a:xfrm>
              <a:off x="913447" y="3043909"/>
              <a:ext cx="125141" cy="211370"/>
            </a:xfrm>
            <a:prstGeom prst="rect">
              <a:avLst/>
            </a:prstGeom>
          </p:spPr>
        </p:pic>
        <p:pic>
          <p:nvPicPr>
            <p:cNvPr id="161" name="object 161"/>
            <p:cNvPicPr/>
            <p:nvPr/>
          </p:nvPicPr>
          <p:blipFill>
            <a:blip r:embed="rId104"/>
            <a:stretch>
              <a:fillRect/>
            </a:stretch>
          </p:blipFill>
          <p:spPr>
            <a:xfrm>
              <a:off x="1069602" y="3097698"/>
              <a:ext cx="141278" cy="161616"/>
            </a:xfrm>
            <a:prstGeom prst="rect">
              <a:avLst/>
            </a:prstGeom>
          </p:spPr>
        </p:pic>
        <p:sp>
          <p:nvSpPr>
            <p:cNvPr id="162" name="object 162"/>
            <p:cNvSpPr/>
            <p:nvPr/>
          </p:nvSpPr>
          <p:spPr>
            <a:xfrm>
              <a:off x="1243146" y="304392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63" name="object 163"/>
            <p:cNvPicPr/>
            <p:nvPr/>
          </p:nvPicPr>
          <p:blipFill>
            <a:blip r:embed="rId105"/>
            <a:stretch>
              <a:fillRect/>
            </a:stretch>
          </p:blipFill>
          <p:spPr>
            <a:xfrm>
              <a:off x="1306437" y="3097781"/>
              <a:ext cx="83456" cy="157498"/>
            </a:xfrm>
            <a:prstGeom prst="rect">
              <a:avLst/>
            </a:prstGeom>
          </p:spPr>
        </p:pic>
      </p:grpSp>
      <p:pic>
        <p:nvPicPr>
          <p:cNvPr id="164" name="object 164"/>
          <p:cNvPicPr/>
          <p:nvPr/>
        </p:nvPicPr>
        <p:blipFill>
          <a:blip r:embed="rId106"/>
          <a:stretch>
            <a:fillRect/>
          </a:stretch>
        </p:blipFill>
        <p:spPr>
          <a:xfrm>
            <a:off x="1627093" y="3047944"/>
            <a:ext cx="967683" cy="270622"/>
          </a:xfrm>
          <a:prstGeom prst="rect">
            <a:avLst/>
          </a:prstGeom>
        </p:spPr>
      </p:pic>
      <p:grpSp>
        <p:nvGrpSpPr>
          <p:cNvPr id="165" name="object 165"/>
          <p:cNvGrpSpPr/>
          <p:nvPr/>
        </p:nvGrpSpPr>
        <p:grpSpPr>
          <a:xfrm>
            <a:off x="2702859" y="3043069"/>
            <a:ext cx="979450" cy="216246"/>
            <a:chOff x="2550458" y="3043068"/>
            <a:chExt cx="979450" cy="216246"/>
          </a:xfrm>
        </p:grpSpPr>
        <p:sp>
          <p:nvSpPr>
            <p:cNvPr id="166" name="object 166"/>
            <p:cNvSpPr/>
            <p:nvPr/>
          </p:nvSpPr>
          <p:spPr>
            <a:xfrm>
              <a:off x="2550458" y="3043068"/>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67" name="object 167"/>
            <p:cNvPicPr/>
            <p:nvPr/>
          </p:nvPicPr>
          <p:blipFill>
            <a:blip r:embed="rId107"/>
            <a:stretch>
              <a:fillRect/>
            </a:stretch>
          </p:blipFill>
          <p:spPr>
            <a:xfrm>
              <a:off x="2607944" y="3097782"/>
              <a:ext cx="143967" cy="161532"/>
            </a:xfrm>
            <a:prstGeom prst="rect">
              <a:avLst/>
            </a:prstGeom>
          </p:spPr>
        </p:pic>
        <p:pic>
          <p:nvPicPr>
            <p:cNvPr id="168" name="object 168"/>
            <p:cNvPicPr/>
            <p:nvPr/>
          </p:nvPicPr>
          <p:blipFill>
            <a:blip r:embed="rId108"/>
            <a:stretch>
              <a:fillRect/>
            </a:stretch>
          </p:blipFill>
          <p:spPr>
            <a:xfrm>
              <a:off x="2772167" y="3097782"/>
              <a:ext cx="289363" cy="161532"/>
            </a:xfrm>
            <a:prstGeom prst="rect">
              <a:avLst/>
            </a:prstGeom>
          </p:spPr>
        </p:pic>
        <p:pic>
          <p:nvPicPr>
            <p:cNvPr id="169" name="object 169"/>
            <p:cNvPicPr/>
            <p:nvPr/>
          </p:nvPicPr>
          <p:blipFill>
            <a:blip r:embed="rId109"/>
            <a:stretch>
              <a:fillRect/>
            </a:stretch>
          </p:blipFill>
          <p:spPr>
            <a:xfrm>
              <a:off x="3079012" y="3048028"/>
              <a:ext cx="75387" cy="209942"/>
            </a:xfrm>
            <a:prstGeom prst="rect">
              <a:avLst/>
            </a:prstGeom>
          </p:spPr>
        </p:pic>
        <p:sp>
          <p:nvSpPr>
            <p:cNvPr id="170" name="object 170"/>
            <p:cNvSpPr/>
            <p:nvPr/>
          </p:nvSpPr>
          <p:spPr>
            <a:xfrm>
              <a:off x="3175903" y="3043921"/>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71" name="object 171"/>
            <p:cNvPicPr/>
            <p:nvPr/>
          </p:nvPicPr>
          <p:blipFill>
            <a:blip r:embed="rId110"/>
            <a:stretch>
              <a:fillRect/>
            </a:stretch>
          </p:blipFill>
          <p:spPr>
            <a:xfrm>
              <a:off x="3232391" y="3097782"/>
              <a:ext cx="144051" cy="161532"/>
            </a:xfrm>
            <a:prstGeom prst="rect">
              <a:avLst/>
            </a:prstGeom>
          </p:spPr>
        </p:pic>
        <p:pic>
          <p:nvPicPr>
            <p:cNvPr id="172" name="object 172"/>
            <p:cNvPicPr/>
            <p:nvPr/>
          </p:nvPicPr>
          <p:blipFill>
            <a:blip r:embed="rId111"/>
            <a:stretch>
              <a:fillRect/>
            </a:stretch>
          </p:blipFill>
          <p:spPr>
            <a:xfrm>
              <a:off x="3406027" y="3097782"/>
              <a:ext cx="123881" cy="157498"/>
            </a:xfrm>
            <a:prstGeom prst="rect">
              <a:avLst/>
            </a:prstGeom>
          </p:spPr>
        </p:pic>
      </p:grpSp>
      <p:pic>
        <p:nvPicPr>
          <p:cNvPr id="173" name="object 173"/>
          <p:cNvPicPr/>
          <p:nvPr/>
        </p:nvPicPr>
        <p:blipFill>
          <a:blip r:embed="rId112"/>
          <a:stretch>
            <a:fillRect/>
          </a:stretch>
        </p:blipFill>
        <p:spPr>
          <a:xfrm>
            <a:off x="3802072" y="3101816"/>
            <a:ext cx="125141" cy="157498"/>
          </a:xfrm>
          <a:prstGeom prst="rect">
            <a:avLst/>
          </a:prstGeom>
        </p:spPr>
      </p:pic>
      <p:grpSp>
        <p:nvGrpSpPr>
          <p:cNvPr id="174" name="object 174"/>
          <p:cNvGrpSpPr/>
          <p:nvPr/>
        </p:nvGrpSpPr>
        <p:grpSpPr>
          <a:xfrm>
            <a:off x="3967639" y="3043921"/>
            <a:ext cx="272017" cy="214132"/>
            <a:chOff x="3815238" y="3043920"/>
            <a:chExt cx="272017" cy="214132"/>
          </a:xfrm>
        </p:grpSpPr>
        <p:pic>
          <p:nvPicPr>
            <p:cNvPr id="175" name="object 175"/>
            <p:cNvPicPr/>
            <p:nvPr/>
          </p:nvPicPr>
          <p:blipFill>
            <a:blip r:embed="rId113"/>
            <a:stretch>
              <a:fillRect/>
            </a:stretch>
          </p:blipFill>
          <p:spPr>
            <a:xfrm>
              <a:off x="3815238" y="3097781"/>
              <a:ext cx="125141" cy="157498"/>
            </a:xfrm>
            <a:prstGeom prst="rect">
              <a:avLst/>
            </a:prstGeom>
          </p:spPr>
        </p:pic>
        <p:pic>
          <p:nvPicPr>
            <p:cNvPr id="176" name="object 176"/>
            <p:cNvPicPr/>
            <p:nvPr/>
          </p:nvPicPr>
          <p:blipFill>
            <a:blip r:embed="rId114"/>
            <a:stretch>
              <a:fillRect/>
            </a:stretch>
          </p:blipFill>
          <p:spPr>
            <a:xfrm>
              <a:off x="3964668" y="3048027"/>
              <a:ext cx="75304" cy="210026"/>
            </a:xfrm>
            <a:prstGeom prst="rect">
              <a:avLst/>
            </a:prstGeom>
          </p:spPr>
        </p:pic>
        <p:sp>
          <p:nvSpPr>
            <p:cNvPr id="177" name="object 177"/>
            <p:cNvSpPr/>
            <p:nvPr/>
          </p:nvSpPr>
          <p:spPr>
            <a:xfrm>
              <a:off x="4061482" y="304392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sp>
        <p:nvSpPr>
          <p:cNvPr id="178" name="object 178"/>
          <p:cNvSpPr/>
          <p:nvPr/>
        </p:nvSpPr>
        <p:spPr>
          <a:xfrm>
            <a:off x="4278854" y="3043068"/>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nvGrpSpPr>
          <p:cNvPr id="179" name="object 179"/>
          <p:cNvGrpSpPr/>
          <p:nvPr/>
        </p:nvGrpSpPr>
        <p:grpSpPr>
          <a:xfrm>
            <a:off x="4410466" y="3043910"/>
            <a:ext cx="394252" cy="215405"/>
            <a:chOff x="4258067" y="3043909"/>
            <a:chExt cx="394252" cy="215405"/>
          </a:xfrm>
        </p:grpSpPr>
        <p:pic>
          <p:nvPicPr>
            <p:cNvPr id="180" name="object 180"/>
            <p:cNvPicPr/>
            <p:nvPr/>
          </p:nvPicPr>
          <p:blipFill>
            <a:blip r:embed="rId115"/>
            <a:stretch>
              <a:fillRect/>
            </a:stretch>
          </p:blipFill>
          <p:spPr>
            <a:xfrm>
              <a:off x="4258067" y="3047944"/>
              <a:ext cx="73959" cy="210026"/>
            </a:xfrm>
            <a:prstGeom prst="rect">
              <a:avLst/>
            </a:prstGeom>
          </p:spPr>
        </p:pic>
        <p:pic>
          <p:nvPicPr>
            <p:cNvPr id="181" name="object 181"/>
            <p:cNvPicPr/>
            <p:nvPr/>
          </p:nvPicPr>
          <p:blipFill>
            <a:blip r:embed="rId116"/>
            <a:stretch>
              <a:fillRect/>
            </a:stretch>
          </p:blipFill>
          <p:spPr>
            <a:xfrm>
              <a:off x="4354886" y="3043909"/>
              <a:ext cx="125141" cy="211370"/>
            </a:xfrm>
            <a:prstGeom prst="rect">
              <a:avLst/>
            </a:prstGeom>
          </p:spPr>
        </p:pic>
        <p:pic>
          <p:nvPicPr>
            <p:cNvPr id="182" name="object 182"/>
            <p:cNvPicPr/>
            <p:nvPr/>
          </p:nvPicPr>
          <p:blipFill>
            <a:blip r:embed="rId117"/>
            <a:stretch>
              <a:fillRect/>
            </a:stretch>
          </p:blipFill>
          <p:spPr>
            <a:xfrm>
              <a:off x="4511041" y="3097781"/>
              <a:ext cx="141278" cy="161532"/>
            </a:xfrm>
            <a:prstGeom prst="rect">
              <a:avLst/>
            </a:prstGeom>
          </p:spPr>
        </p:pic>
      </p:grpSp>
      <p:grpSp>
        <p:nvGrpSpPr>
          <p:cNvPr id="183" name="object 183"/>
          <p:cNvGrpSpPr/>
          <p:nvPr/>
        </p:nvGrpSpPr>
        <p:grpSpPr>
          <a:xfrm>
            <a:off x="4919186" y="3048028"/>
            <a:ext cx="531579" cy="211286"/>
            <a:chOff x="4766786" y="3048027"/>
            <a:chExt cx="531579" cy="211286"/>
          </a:xfrm>
        </p:grpSpPr>
        <p:pic>
          <p:nvPicPr>
            <p:cNvPr id="184" name="object 184"/>
            <p:cNvPicPr/>
            <p:nvPr/>
          </p:nvPicPr>
          <p:blipFill>
            <a:blip r:embed="rId118"/>
            <a:stretch>
              <a:fillRect/>
            </a:stretch>
          </p:blipFill>
          <p:spPr>
            <a:xfrm>
              <a:off x="4766786" y="3097781"/>
              <a:ext cx="125225" cy="157498"/>
            </a:xfrm>
            <a:prstGeom prst="rect">
              <a:avLst/>
            </a:prstGeom>
          </p:spPr>
        </p:pic>
        <p:pic>
          <p:nvPicPr>
            <p:cNvPr id="185" name="object 185"/>
            <p:cNvPicPr/>
            <p:nvPr/>
          </p:nvPicPr>
          <p:blipFill>
            <a:blip r:embed="rId119"/>
            <a:stretch>
              <a:fillRect/>
            </a:stretch>
          </p:blipFill>
          <p:spPr>
            <a:xfrm>
              <a:off x="4920166" y="3048027"/>
              <a:ext cx="378199" cy="211286"/>
            </a:xfrm>
            <a:prstGeom prst="rect">
              <a:avLst/>
            </a:prstGeom>
          </p:spPr>
        </p:pic>
      </p:grpSp>
      <p:grpSp>
        <p:nvGrpSpPr>
          <p:cNvPr id="186" name="object 186"/>
          <p:cNvGrpSpPr/>
          <p:nvPr/>
        </p:nvGrpSpPr>
        <p:grpSpPr>
          <a:xfrm>
            <a:off x="5555737" y="3043070"/>
            <a:ext cx="1200570" cy="216246"/>
            <a:chOff x="5403336" y="3043069"/>
            <a:chExt cx="1200570" cy="216246"/>
          </a:xfrm>
        </p:grpSpPr>
        <p:pic>
          <p:nvPicPr>
            <p:cNvPr id="187" name="object 187"/>
            <p:cNvPicPr/>
            <p:nvPr/>
          </p:nvPicPr>
          <p:blipFill>
            <a:blip r:embed="rId120"/>
            <a:stretch>
              <a:fillRect/>
            </a:stretch>
          </p:blipFill>
          <p:spPr>
            <a:xfrm>
              <a:off x="5403336" y="3097782"/>
              <a:ext cx="289363" cy="161532"/>
            </a:xfrm>
            <a:prstGeom prst="rect">
              <a:avLst/>
            </a:prstGeom>
          </p:spPr>
        </p:pic>
        <p:sp>
          <p:nvSpPr>
            <p:cNvPr id="188" name="object 188"/>
            <p:cNvSpPr/>
            <p:nvPr/>
          </p:nvSpPr>
          <p:spPr>
            <a:xfrm>
              <a:off x="5722609" y="3043069"/>
              <a:ext cx="91887" cy="212912"/>
            </a:xfrm>
            <a:custGeom>
              <a:avLst/>
              <a:gdLst/>
              <a:ahLst/>
              <a:cxnLst/>
              <a:rect l="l" t="t" r="r" b="b"/>
              <a:pathLst>
                <a:path w="104138" h="241300">
                  <a:moveTo>
                    <a:pt x="30492" y="0"/>
                  </a:moveTo>
                  <a:lnTo>
                    <a:pt x="0" y="0"/>
                  </a:lnTo>
                  <a:lnTo>
                    <a:pt x="0" y="240792"/>
                  </a:lnTo>
                  <a:lnTo>
                    <a:pt x="30492" y="240792"/>
                  </a:lnTo>
                  <a:lnTo>
                    <a:pt x="30492" y="0"/>
                  </a:lnTo>
                  <a:close/>
                </a:path>
                <a:path w="104138" h="241300">
                  <a:moveTo>
                    <a:pt x="103644" y="0"/>
                  </a:moveTo>
                  <a:lnTo>
                    <a:pt x="73152" y="0"/>
                  </a:lnTo>
                  <a:lnTo>
                    <a:pt x="73152" y="240792"/>
                  </a:lnTo>
                  <a:lnTo>
                    <a:pt x="103644" y="240792"/>
                  </a:lnTo>
                  <a:lnTo>
                    <a:pt x="103644" y="0"/>
                  </a:lnTo>
                  <a:close/>
                </a:path>
              </a:pathLst>
            </a:custGeom>
            <a:solidFill>
              <a:srgbClr val="000000"/>
            </a:solidFill>
          </p:spPr>
          <p:txBody>
            <a:bodyPr wrap="square" lIns="0" tIns="0" rIns="0" bIns="0" rtlCol="0"/>
            <a:lstStyle/>
            <a:p>
              <a:endParaRPr/>
            </a:p>
          </p:txBody>
        </p:sp>
        <p:pic>
          <p:nvPicPr>
            <p:cNvPr id="189" name="object 189"/>
            <p:cNvPicPr/>
            <p:nvPr/>
          </p:nvPicPr>
          <p:blipFill>
            <a:blip r:embed="rId121"/>
            <a:stretch>
              <a:fillRect/>
            </a:stretch>
          </p:blipFill>
          <p:spPr>
            <a:xfrm>
              <a:off x="5844819" y="3097782"/>
              <a:ext cx="142706" cy="161532"/>
            </a:xfrm>
            <a:prstGeom prst="rect">
              <a:avLst/>
            </a:prstGeom>
          </p:spPr>
        </p:pic>
        <p:pic>
          <p:nvPicPr>
            <p:cNvPr id="190" name="object 190"/>
            <p:cNvPicPr/>
            <p:nvPr/>
          </p:nvPicPr>
          <p:blipFill>
            <a:blip r:embed="rId122"/>
            <a:stretch>
              <a:fillRect/>
            </a:stretch>
          </p:blipFill>
          <p:spPr>
            <a:xfrm>
              <a:off x="6010387" y="3047944"/>
              <a:ext cx="216665" cy="211370"/>
            </a:xfrm>
            <a:prstGeom prst="rect">
              <a:avLst/>
            </a:prstGeom>
          </p:spPr>
        </p:pic>
        <p:sp>
          <p:nvSpPr>
            <p:cNvPr id="191" name="object 191"/>
            <p:cNvSpPr/>
            <p:nvPr/>
          </p:nvSpPr>
          <p:spPr>
            <a:xfrm>
              <a:off x="6248557" y="304392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92" name="object 192"/>
            <p:cNvPicPr/>
            <p:nvPr/>
          </p:nvPicPr>
          <p:blipFill>
            <a:blip r:embed="rId123"/>
            <a:stretch>
              <a:fillRect/>
            </a:stretch>
          </p:blipFill>
          <p:spPr>
            <a:xfrm>
              <a:off x="6303785" y="3097782"/>
              <a:ext cx="143967" cy="161532"/>
            </a:xfrm>
            <a:prstGeom prst="rect">
              <a:avLst/>
            </a:prstGeom>
          </p:spPr>
        </p:pic>
        <p:pic>
          <p:nvPicPr>
            <p:cNvPr id="193" name="object 193"/>
            <p:cNvPicPr/>
            <p:nvPr/>
          </p:nvPicPr>
          <p:blipFill>
            <a:blip r:embed="rId124"/>
            <a:stretch>
              <a:fillRect/>
            </a:stretch>
          </p:blipFill>
          <p:spPr>
            <a:xfrm>
              <a:off x="6478765" y="3097781"/>
              <a:ext cx="125141" cy="157498"/>
            </a:xfrm>
            <a:prstGeom prst="rect">
              <a:avLst/>
            </a:prstGeom>
          </p:spPr>
        </p:pic>
      </p:grpSp>
      <p:sp>
        <p:nvSpPr>
          <p:cNvPr id="194" name="object 194"/>
          <p:cNvSpPr/>
          <p:nvPr/>
        </p:nvSpPr>
        <p:spPr>
          <a:xfrm>
            <a:off x="6801523" y="3225949"/>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nvGrpSpPr>
          <p:cNvPr id="195" name="object 195"/>
          <p:cNvGrpSpPr/>
          <p:nvPr/>
        </p:nvGrpSpPr>
        <p:grpSpPr>
          <a:xfrm>
            <a:off x="958188" y="3473374"/>
            <a:ext cx="663999" cy="275105"/>
            <a:chOff x="805786" y="3473374"/>
            <a:chExt cx="663999" cy="275105"/>
          </a:xfrm>
        </p:grpSpPr>
        <p:pic>
          <p:nvPicPr>
            <p:cNvPr id="196" name="object 196"/>
            <p:cNvPicPr/>
            <p:nvPr/>
          </p:nvPicPr>
          <p:blipFill>
            <a:blip r:embed="rId125"/>
            <a:stretch>
              <a:fillRect/>
            </a:stretch>
          </p:blipFill>
          <p:spPr>
            <a:xfrm>
              <a:off x="805786" y="3473374"/>
              <a:ext cx="188426" cy="211370"/>
            </a:xfrm>
            <a:prstGeom prst="rect">
              <a:avLst/>
            </a:prstGeom>
          </p:spPr>
        </p:pic>
        <p:sp>
          <p:nvSpPr>
            <p:cNvPr id="197" name="object 197"/>
            <p:cNvSpPr/>
            <p:nvPr/>
          </p:nvSpPr>
          <p:spPr>
            <a:xfrm>
              <a:off x="1017068" y="3473374"/>
              <a:ext cx="452718" cy="275104"/>
            </a:xfrm>
            <a:custGeom>
              <a:avLst/>
              <a:gdLst/>
              <a:ahLst/>
              <a:cxnLst/>
              <a:rect l="l" t="t" r="r" b="b"/>
              <a:pathLst>
                <a:path w="513080" h="311785">
                  <a:moveTo>
                    <a:pt x="79336" y="0"/>
                  </a:moveTo>
                  <a:lnTo>
                    <a:pt x="48768" y="0"/>
                  </a:lnTo>
                  <a:lnTo>
                    <a:pt x="0" y="239560"/>
                  </a:lnTo>
                  <a:lnTo>
                    <a:pt x="28956" y="239560"/>
                  </a:lnTo>
                  <a:lnTo>
                    <a:pt x="79336" y="0"/>
                  </a:lnTo>
                  <a:close/>
                </a:path>
                <a:path w="513080" h="311785">
                  <a:moveTo>
                    <a:pt x="152501" y="0"/>
                  </a:moveTo>
                  <a:lnTo>
                    <a:pt x="122021" y="0"/>
                  </a:lnTo>
                  <a:lnTo>
                    <a:pt x="73240" y="239560"/>
                  </a:lnTo>
                  <a:lnTo>
                    <a:pt x="102209" y="239560"/>
                  </a:lnTo>
                  <a:lnTo>
                    <a:pt x="152501" y="0"/>
                  </a:lnTo>
                  <a:close/>
                </a:path>
                <a:path w="513080" h="311785">
                  <a:moveTo>
                    <a:pt x="317284" y="134302"/>
                  </a:moveTo>
                  <a:lnTo>
                    <a:pt x="315899" y="118198"/>
                  </a:lnTo>
                  <a:lnTo>
                    <a:pt x="311950" y="104127"/>
                  </a:lnTo>
                  <a:lnTo>
                    <a:pt x="305701" y="91782"/>
                  </a:lnTo>
                  <a:lnTo>
                    <a:pt x="300913" y="85445"/>
                  </a:lnTo>
                  <a:lnTo>
                    <a:pt x="297472" y="80873"/>
                  </a:lnTo>
                  <a:lnTo>
                    <a:pt x="288328" y="73558"/>
                  </a:lnTo>
                  <a:lnTo>
                    <a:pt x="288328" y="131254"/>
                  </a:lnTo>
                  <a:lnTo>
                    <a:pt x="288328" y="137350"/>
                  </a:lnTo>
                  <a:lnTo>
                    <a:pt x="190690" y="137350"/>
                  </a:lnTo>
                  <a:lnTo>
                    <a:pt x="195554" y="125349"/>
                  </a:lnTo>
                  <a:lnTo>
                    <a:pt x="221818" y="93154"/>
                  </a:lnTo>
                  <a:lnTo>
                    <a:pt x="248602" y="85445"/>
                  </a:lnTo>
                  <a:lnTo>
                    <a:pt x="257200" y="86283"/>
                  </a:lnTo>
                  <a:lnTo>
                    <a:pt x="285851" y="111556"/>
                  </a:lnTo>
                  <a:lnTo>
                    <a:pt x="288328" y="131254"/>
                  </a:lnTo>
                  <a:lnTo>
                    <a:pt x="288328" y="73558"/>
                  </a:lnTo>
                  <a:lnTo>
                    <a:pt x="287477" y="72872"/>
                  </a:lnTo>
                  <a:lnTo>
                    <a:pt x="275894" y="67157"/>
                  </a:lnTo>
                  <a:lnTo>
                    <a:pt x="262877" y="63728"/>
                  </a:lnTo>
                  <a:lnTo>
                    <a:pt x="248602" y="62585"/>
                  </a:lnTo>
                  <a:lnTo>
                    <a:pt x="236321" y="63423"/>
                  </a:lnTo>
                  <a:lnTo>
                    <a:pt x="192925" y="82473"/>
                  </a:lnTo>
                  <a:lnTo>
                    <a:pt x="169354" y="114401"/>
                  </a:lnTo>
                  <a:lnTo>
                    <a:pt x="156400" y="156286"/>
                  </a:lnTo>
                  <a:lnTo>
                    <a:pt x="155549" y="170878"/>
                  </a:lnTo>
                  <a:lnTo>
                    <a:pt x="156095" y="181102"/>
                  </a:lnTo>
                  <a:lnTo>
                    <a:pt x="168338" y="217373"/>
                  </a:lnTo>
                  <a:lnTo>
                    <a:pt x="205549" y="241846"/>
                  </a:lnTo>
                  <a:lnTo>
                    <a:pt x="224218" y="244132"/>
                  </a:lnTo>
                  <a:lnTo>
                    <a:pt x="238772" y="242963"/>
                  </a:lnTo>
                  <a:lnTo>
                    <a:pt x="277660" y="224320"/>
                  </a:lnTo>
                  <a:lnTo>
                    <a:pt x="302298" y="194881"/>
                  </a:lnTo>
                  <a:lnTo>
                    <a:pt x="306616" y="184594"/>
                  </a:lnTo>
                  <a:lnTo>
                    <a:pt x="277660" y="181546"/>
                  </a:lnTo>
                  <a:lnTo>
                    <a:pt x="272783" y="190144"/>
                  </a:lnTo>
                  <a:lnTo>
                    <a:pt x="267322" y="197751"/>
                  </a:lnTo>
                  <a:lnTo>
                    <a:pt x="231978" y="219176"/>
                  </a:lnTo>
                  <a:lnTo>
                    <a:pt x="224218" y="219748"/>
                  </a:lnTo>
                  <a:lnTo>
                    <a:pt x="216509" y="218909"/>
                  </a:lnTo>
                  <a:lnTo>
                    <a:pt x="188595" y="191262"/>
                  </a:lnTo>
                  <a:lnTo>
                    <a:pt x="186118" y="160210"/>
                  </a:lnTo>
                  <a:lnTo>
                    <a:pt x="314236" y="160210"/>
                  </a:lnTo>
                  <a:lnTo>
                    <a:pt x="315353" y="153593"/>
                  </a:lnTo>
                  <a:lnTo>
                    <a:pt x="316331" y="147256"/>
                  </a:lnTo>
                  <a:lnTo>
                    <a:pt x="317017" y="140931"/>
                  </a:lnTo>
                  <a:lnTo>
                    <a:pt x="317157" y="137350"/>
                  </a:lnTo>
                  <a:lnTo>
                    <a:pt x="317284" y="134302"/>
                  </a:lnTo>
                  <a:close/>
                </a:path>
                <a:path w="513080" h="311785">
                  <a:moveTo>
                    <a:pt x="512546" y="65633"/>
                  </a:moveTo>
                  <a:lnTo>
                    <a:pt x="480441" y="65633"/>
                  </a:lnTo>
                  <a:lnTo>
                    <a:pt x="402717" y="205943"/>
                  </a:lnTo>
                  <a:lnTo>
                    <a:pt x="400240" y="180035"/>
                  </a:lnTo>
                  <a:lnTo>
                    <a:pt x="398640" y="166928"/>
                  </a:lnTo>
                  <a:lnTo>
                    <a:pt x="382905" y="65633"/>
                  </a:lnTo>
                  <a:lnTo>
                    <a:pt x="353860" y="65633"/>
                  </a:lnTo>
                  <a:lnTo>
                    <a:pt x="382905" y="241084"/>
                  </a:lnTo>
                  <a:lnTo>
                    <a:pt x="373672" y="257848"/>
                  </a:lnTo>
                  <a:lnTo>
                    <a:pt x="367576" y="268516"/>
                  </a:lnTo>
                  <a:lnTo>
                    <a:pt x="363004" y="274612"/>
                  </a:lnTo>
                  <a:lnTo>
                    <a:pt x="353860" y="280708"/>
                  </a:lnTo>
                  <a:lnTo>
                    <a:pt x="349288" y="282232"/>
                  </a:lnTo>
                  <a:lnTo>
                    <a:pt x="337096" y="282232"/>
                  </a:lnTo>
                  <a:lnTo>
                    <a:pt x="324904" y="279184"/>
                  </a:lnTo>
                  <a:lnTo>
                    <a:pt x="323380" y="308241"/>
                  </a:lnTo>
                  <a:lnTo>
                    <a:pt x="329476" y="309765"/>
                  </a:lnTo>
                  <a:lnTo>
                    <a:pt x="337096" y="311289"/>
                  </a:lnTo>
                  <a:lnTo>
                    <a:pt x="343192" y="311289"/>
                  </a:lnTo>
                  <a:lnTo>
                    <a:pt x="379082" y="296176"/>
                  </a:lnTo>
                  <a:lnTo>
                    <a:pt x="401193" y="263944"/>
                  </a:lnTo>
                  <a:lnTo>
                    <a:pt x="512546" y="65633"/>
                  </a:lnTo>
                  <a:close/>
                </a:path>
              </a:pathLst>
            </a:custGeom>
            <a:solidFill>
              <a:srgbClr val="0000FF"/>
            </a:solidFill>
          </p:spPr>
          <p:txBody>
            <a:bodyPr wrap="square" lIns="0" tIns="0" rIns="0" bIns="0" rtlCol="0"/>
            <a:lstStyle/>
            <a:p>
              <a:endParaRPr/>
            </a:p>
          </p:txBody>
        </p:sp>
      </p:grpSp>
      <p:grpSp>
        <p:nvGrpSpPr>
          <p:cNvPr id="198" name="object 198"/>
          <p:cNvGrpSpPr/>
          <p:nvPr/>
        </p:nvGrpSpPr>
        <p:grpSpPr>
          <a:xfrm>
            <a:off x="1725337" y="3473375"/>
            <a:ext cx="1002651" cy="215713"/>
            <a:chOff x="1572936" y="3473374"/>
            <a:chExt cx="1002651" cy="215713"/>
          </a:xfrm>
        </p:grpSpPr>
        <p:sp>
          <p:nvSpPr>
            <p:cNvPr id="199" name="object 199"/>
            <p:cNvSpPr/>
            <p:nvPr/>
          </p:nvSpPr>
          <p:spPr>
            <a:xfrm>
              <a:off x="1572936" y="3473374"/>
              <a:ext cx="918322" cy="215713"/>
            </a:xfrm>
            <a:custGeom>
              <a:avLst/>
              <a:gdLst/>
              <a:ahLst/>
              <a:cxnLst/>
              <a:rect l="l" t="t" r="r" b="b"/>
              <a:pathLst>
                <a:path w="1040764" h="244475">
                  <a:moveTo>
                    <a:pt x="154012" y="117449"/>
                  </a:moveTo>
                  <a:lnTo>
                    <a:pt x="135724" y="77825"/>
                  </a:lnTo>
                  <a:lnTo>
                    <a:pt x="86956" y="62585"/>
                  </a:lnTo>
                  <a:lnTo>
                    <a:pt x="72885" y="63436"/>
                  </a:lnTo>
                  <a:lnTo>
                    <a:pt x="32740" y="84582"/>
                  </a:lnTo>
                  <a:lnTo>
                    <a:pt x="24384" y="112877"/>
                  </a:lnTo>
                  <a:lnTo>
                    <a:pt x="24384" y="120497"/>
                  </a:lnTo>
                  <a:lnTo>
                    <a:pt x="50266" y="152120"/>
                  </a:lnTo>
                  <a:lnTo>
                    <a:pt x="76288" y="163258"/>
                  </a:lnTo>
                  <a:lnTo>
                    <a:pt x="86817" y="167817"/>
                  </a:lnTo>
                  <a:lnTo>
                    <a:pt x="95338" y="172212"/>
                  </a:lnTo>
                  <a:lnTo>
                    <a:pt x="101587" y="176339"/>
                  </a:lnTo>
                  <a:lnTo>
                    <a:pt x="109816" y="184594"/>
                  </a:lnTo>
                  <a:lnTo>
                    <a:pt x="111340" y="189166"/>
                  </a:lnTo>
                  <a:lnTo>
                    <a:pt x="111340" y="201358"/>
                  </a:lnTo>
                  <a:lnTo>
                    <a:pt x="71716" y="221272"/>
                  </a:lnTo>
                  <a:lnTo>
                    <a:pt x="62484" y="221272"/>
                  </a:lnTo>
                  <a:lnTo>
                    <a:pt x="54864" y="219748"/>
                  </a:lnTo>
                  <a:lnTo>
                    <a:pt x="47244" y="215176"/>
                  </a:lnTo>
                  <a:lnTo>
                    <a:pt x="41148" y="212128"/>
                  </a:lnTo>
                  <a:lnTo>
                    <a:pt x="35052" y="205930"/>
                  </a:lnTo>
                  <a:lnTo>
                    <a:pt x="33528" y="201358"/>
                  </a:lnTo>
                  <a:lnTo>
                    <a:pt x="30480" y="195262"/>
                  </a:lnTo>
                  <a:lnTo>
                    <a:pt x="28956" y="187642"/>
                  </a:lnTo>
                  <a:lnTo>
                    <a:pt x="28956" y="178498"/>
                  </a:lnTo>
                  <a:lnTo>
                    <a:pt x="0" y="180022"/>
                  </a:lnTo>
                  <a:lnTo>
                    <a:pt x="10718" y="220611"/>
                  </a:lnTo>
                  <a:lnTo>
                    <a:pt x="55854" y="243255"/>
                  </a:lnTo>
                  <a:lnTo>
                    <a:pt x="70192" y="244132"/>
                  </a:lnTo>
                  <a:lnTo>
                    <a:pt x="81318" y="243586"/>
                  </a:lnTo>
                  <a:lnTo>
                    <a:pt x="123723" y="228320"/>
                  </a:lnTo>
                  <a:lnTo>
                    <a:pt x="141820" y="190690"/>
                  </a:lnTo>
                  <a:lnTo>
                    <a:pt x="140970" y="181838"/>
                  </a:lnTo>
                  <a:lnTo>
                    <a:pt x="112293" y="148209"/>
                  </a:lnTo>
                  <a:lnTo>
                    <a:pt x="74726" y="130886"/>
                  </a:lnTo>
                  <a:lnTo>
                    <a:pt x="67678" y="127596"/>
                  </a:lnTo>
                  <a:lnTo>
                    <a:pt x="62623" y="124587"/>
                  </a:lnTo>
                  <a:lnTo>
                    <a:pt x="59436" y="122021"/>
                  </a:lnTo>
                  <a:lnTo>
                    <a:pt x="54864" y="117449"/>
                  </a:lnTo>
                  <a:lnTo>
                    <a:pt x="51816" y="112877"/>
                  </a:lnTo>
                  <a:lnTo>
                    <a:pt x="51816" y="102209"/>
                  </a:lnTo>
                  <a:lnTo>
                    <a:pt x="54864" y="97637"/>
                  </a:lnTo>
                  <a:lnTo>
                    <a:pt x="59436" y="91541"/>
                  </a:lnTo>
                  <a:lnTo>
                    <a:pt x="65532" y="86969"/>
                  </a:lnTo>
                  <a:lnTo>
                    <a:pt x="73240" y="85445"/>
                  </a:lnTo>
                  <a:lnTo>
                    <a:pt x="83908" y="85445"/>
                  </a:lnTo>
                  <a:lnTo>
                    <a:pt x="122008" y="105067"/>
                  </a:lnTo>
                  <a:lnTo>
                    <a:pt x="125056" y="118973"/>
                  </a:lnTo>
                  <a:lnTo>
                    <a:pt x="154012" y="117449"/>
                  </a:lnTo>
                  <a:close/>
                </a:path>
                <a:path w="1040764" h="244475">
                  <a:moveTo>
                    <a:pt x="332511" y="134302"/>
                  </a:moveTo>
                  <a:lnTo>
                    <a:pt x="321589" y="91782"/>
                  </a:lnTo>
                  <a:lnTo>
                    <a:pt x="303555" y="73545"/>
                  </a:lnTo>
                  <a:lnTo>
                    <a:pt x="303555" y="131254"/>
                  </a:lnTo>
                  <a:lnTo>
                    <a:pt x="303555" y="137350"/>
                  </a:lnTo>
                  <a:lnTo>
                    <a:pt x="205930" y="137350"/>
                  </a:lnTo>
                  <a:lnTo>
                    <a:pt x="210781" y="125349"/>
                  </a:lnTo>
                  <a:lnTo>
                    <a:pt x="237058" y="93154"/>
                  </a:lnTo>
                  <a:lnTo>
                    <a:pt x="263842" y="85445"/>
                  </a:lnTo>
                  <a:lnTo>
                    <a:pt x="272453" y="86283"/>
                  </a:lnTo>
                  <a:lnTo>
                    <a:pt x="301078" y="111556"/>
                  </a:lnTo>
                  <a:lnTo>
                    <a:pt x="303555" y="131254"/>
                  </a:lnTo>
                  <a:lnTo>
                    <a:pt x="303555" y="73545"/>
                  </a:lnTo>
                  <a:lnTo>
                    <a:pt x="302729" y="72872"/>
                  </a:lnTo>
                  <a:lnTo>
                    <a:pt x="291172" y="67157"/>
                  </a:lnTo>
                  <a:lnTo>
                    <a:pt x="278155" y="63728"/>
                  </a:lnTo>
                  <a:lnTo>
                    <a:pt x="263842" y="62585"/>
                  </a:lnTo>
                  <a:lnTo>
                    <a:pt x="251548" y="63423"/>
                  </a:lnTo>
                  <a:lnTo>
                    <a:pt x="208165" y="82473"/>
                  </a:lnTo>
                  <a:lnTo>
                    <a:pt x="184594" y="114401"/>
                  </a:lnTo>
                  <a:lnTo>
                    <a:pt x="171640" y="156286"/>
                  </a:lnTo>
                  <a:lnTo>
                    <a:pt x="170776" y="170878"/>
                  </a:lnTo>
                  <a:lnTo>
                    <a:pt x="171361" y="181102"/>
                  </a:lnTo>
                  <a:lnTo>
                    <a:pt x="184264" y="217373"/>
                  </a:lnTo>
                  <a:lnTo>
                    <a:pt x="220789" y="241846"/>
                  </a:lnTo>
                  <a:lnTo>
                    <a:pt x="239458" y="244132"/>
                  </a:lnTo>
                  <a:lnTo>
                    <a:pt x="254012" y="242963"/>
                  </a:lnTo>
                  <a:lnTo>
                    <a:pt x="292887" y="224320"/>
                  </a:lnTo>
                  <a:lnTo>
                    <a:pt x="317538" y="194881"/>
                  </a:lnTo>
                  <a:lnTo>
                    <a:pt x="321843" y="184594"/>
                  </a:lnTo>
                  <a:lnTo>
                    <a:pt x="292887" y="181546"/>
                  </a:lnTo>
                  <a:lnTo>
                    <a:pt x="288023" y="190144"/>
                  </a:lnTo>
                  <a:lnTo>
                    <a:pt x="282562" y="197751"/>
                  </a:lnTo>
                  <a:lnTo>
                    <a:pt x="247218" y="219176"/>
                  </a:lnTo>
                  <a:lnTo>
                    <a:pt x="239458" y="219748"/>
                  </a:lnTo>
                  <a:lnTo>
                    <a:pt x="231736" y="218909"/>
                  </a:lnTo>
                  <a:lnTo>
                    <a:pt x="203835" y="191262"/>
                  </a:lnTo>
                  <a:lnTo>
                    <a:pt x="201358" y="160210"/>
                  </a:lnTo>
                  <a:lnTo>
                    <a:pt x="329463" y="160210"/>
                  </a:lnTo>
                  <a:lnTo>
                    <a:pt x="330593" y="153593"/>
                  </a:lnTo>
                  <a:lnTo>
                    <a:pt x="331558" y="147256"/>
                  </a:lnTo>
                  <a:lnTo>
                    <a:pt x="332257" y="140931"/>
                  </a:lnTo>
                  <a:lnTo>
                    <a:pt x="332397" y="137350"/>
                  </a:lnTo>
                  <a:lnTo>
                    <a:pt x="332511" y="134302"/>
                  </a:lnTo>
                  <a:close/>
                </a:path>
                <a:path w="1040764" h="244475">
                  <a:moveTo>
                    <a:pt x="639127" y="65633"/>
                  </a:moveTo>
                  <a:lnTo>
                    <a:pt x="608647" y="65633"/>
                  </a:lnTo>
                  <a:lnTo>
                    <a:pt x="550646" y="170878"/>
                  </a:lnTo>
                  <a:lnTo>
                    <a:pt x="544068" y="182270"/>
                  </a:lnTo>
                  <a:lnTo>
                    <a:pt x="538073" y="193370"/>
                  </a:lnTo>
                  <a:lnTo>
                    <a:pt x="527786" y="213652"/>
                  </a:lnTo>
                  <a:lnTo>
                    <a:pt x="526402" y="196710"/>
                  </a:lnTo>
                  <a:lnTo>
                    <a:pt x="524738" y="182511"/>
                  </a:lnTo>
                  <a:lnTo>
                    <a:pt x="523062" y="170903"/>
                  </a:lnTo>
                  <a:lnTo>
                    <a:pt x="506450" y="65633"/>
                  </a:lnTo>
                  <a:lnTo>
                    <a:pt x="478917" y="65633"/>
                  </a:lnTo>
                  <a:lnTo>
                    <a:pt x="479285" y="67995"/>
                  </a:lnTo>
                  <a:lnTo>
                    <a:pt x="472821" y="64109"/>
                  </a:lnTo>
                  <a:lnTo>
                    <a:pt x="465201" y="62585"/>
                  </a:lnTo>
                  <a:lnTo>
                    <a:pt x="459105" y="62585"/>
                  </a:lnTo>
                  <a:lnTo>
                    <a:pt x="419569" y="83972"/>
                  </a:lnTo>
                  <a:lnTo>
                    <a:pt x="407187" y="100774"/>
                  </a:lnTo>
                  <a:lnTo>
                    <a:pt x="413283" y="65633"/>
                  </a:lnTo>
                  <a:lnTo>
                    <a:pt x="387375" y="65633"/>
                  </a:lnTo>
                  <a:lnTo>
                    <a:pt x="350799" y="239560"/>
                  </a:lnTo>
                  <a:lnTo>
                    <a:pt x="379755" y="239560"/>
                  </a:lnTo>
                  <a:lnTo>
                    <a:pt x="394995" y="169456"/>
                  </a:lnTo>
                  <a:lnTo>
                    <a:pt x="399884" y="149161"/>
                  </a:lnTo>
                  <a:lnTo>
                    <a:pt x="419379" y="108394"/>
                  </a:lnTo>
                  <a:lnTo>
                    <a:pt x="451485" y="90106"/>
                  </a:lnTo>
                  <a:lnTo>
                    <a:pt x="457581" y="90106"/>
                  </a:lnTo>
                  <a:lnTo>
                    <a:pt x="463677" y="91630"/>
                  </a:lnTo>
                  <a:lnTo>
                    <a:pt x="468249" y="96202"/>
                  </a:lnTo>
                  <a:lnTo>
                    <a:pt x="479666" y="70421"/>
                  </a:lnTo>
                  <a:lnTo>
                    <a:pt x="506450" y="239560"/>
                  </a:lnTo>
                  <a:lnTo>
                    <a:pt x="539978" y="239560"/>
                  </a:lnTo>
                  <a:lnTo>
                    <a:pt x="639127" y="65633"/>
                  </a:lnTo>
                  <a:close/>
                </a:path>
                <a:path w="1040764" h="244475">
                  <a:moveTo>
                    <a:pt x="695515" y="65633"/>
                  </a:moveTo>
                  <a:lnTo>
                    <a:pt x="666559" y="65633"/>
                  </a:lnTo>
                  <a:lnTo>
                    <a:pt x="629983" y="239560"/>
                  </a:lnTo>
                  <a:lnTo>
                    <a:pt x="658939" y="239560"/>
                  </a:lnTo>
                  <a:lnTo>
                    <a:pt x="695515" y="65633"/>
                  </a:lnTo>
                  <a:close/>
                </a:path>
                <a:path w="1040764" h="244475">
                  <a:moveTo>
                    <a:pt x="709231" y="0"/>
                  </a:moveTo>
                  <a:lnTo>
                    <a:pt x="680275" y="0"/>
                  </a:lnTo>
                  <a:lnTo>
                    <a:pt x="672655" y="33528"/>
                  </a:lnTo>
                  <a:lnTo>
                    <a:pt x="701611" y="33528"/>
                  </a:lnTo>
                  <a:lnTo>
                    <a:pt x="709231" y="0"/>
                  </a:lnTo>
                  <a:close/>
                </a:path>
                <a:path w="1040764" h="244475">
                  <a:moveTo>
                    <a:pt x="864870" y="120497"/>
                  </a:moveTo>
                  <a:lnTo>
                    <a:pt x="849630" y="77825"/>
                  </a:lnTo>
                  <a:lnTo>
                    <a:pt x="805332" y="62585"/>
                  </a:lnTo>
                  <a:lnTo>
                    <a:pt x="791933" y="63436"/>
                  </a:lnTo>
                  <a:lnTo>
                    <a:pt x="746848" y="84251"/>
                  </a:lnTo>
                  <a:lnTo>
                    <a:pt x="724560" y="118973"/>
                  </a:lnTo>
                  <a:lnTo>
                    <a:pt x="713206" y="160210"/>
                  </a:lnTo>
                  <a:lnTo>
                    <a:pt x="712368" y="173926"/>
                  </a:lnTo>
                  <a:lnTo>
                    <a:pt x="713511" y="189979"/>
                  </a:lnTo>
                  <a:lnTo>
                    <a:pt x="730656" y="225844"/>
                  </a:lnTo>
                  <a:lnTo>
                    <a:pt x="776376" y="244132"/>
                  </a:lnTo>
                  <a:lnTo>
                    <a:pt x="789546" y="243255"/>
                  </a:lnTo>
                  <a:lnTo>
                    <a:pt x="833437" y="219760"/>
                  </a:lnTo>
                  <a:lnTo>
                    <a:pt x="855726" y="180022"/>
                  </a:lnTo>
                  <a:lnTo>
                    <a:pt x="821258" y="187579"/>
                  </a:lnTo>
                  <a:lnTo>
                    <a:pt x="816241" y="196608"/>
                  </a:lnTo>
                  <a:lnTo>
                    <a:pt x="784098" y="220675"/>
                  </a:lnTo>
                  <a:lnTo>
                    <a:pt x="776376" y="221272"/>
                  </a:lnTo>
                  <a:lnTo>
                    <a:pt x="769785" y="220675"/>
                  </a:lnTo>
                  <a:lnTo>
                    <a:pt x="743419" y="187579"/>
                  </a:lnTo>
                  <a:lnTo>
                    <a:pt x="742848" y="176974"/>
                  </a:lnTo>
                  <a:lnTo>
                    <a:pt x="743407" y="165785"/>
                  </a:lnTo>
                  <a:lnTo>
                    <a:pt x="754430" y="121894"/>
                  </a:lnTo>
                  <a:lnTo>
                    <a:pt x="785139" y="89446"/>
                  </a:lnTo>
                  <a:lnTo>
                    <a:pt x="802284" y="86969"/>
                  </a:lnTo>
                  <a:lnTo>
                    <a:pt x="809117" y="87541"/>
                  </a:lnTo>
                  <a:lnTo>
                    <a:pt x="835914" y="122021"/>
                  </a:lnTo>
                  <a:lnTo>
                    <a:pt x="864870" y="120497"/>
                  </a:lnTo>
                  <a:close/>
                </a:path>
                <a:path w="1040764" h="244475">
                  <a:moveTo>
                    <a:pt x="1040320" y="134302"/>
                  </a:moveTo>
                  <a:lnTo>
                    <a:pt x="1039177" y="118198"/>
                  </a:lnTo>
                  <a:lnTo>
                    <a:pt x="1035735" y="104127"/>
                  </a:lnTo>
                  <a:lnTo>
                    <a:pt x="1029995" y="91782"/>
                  </a:lnTo>
                  <a:lnTo>
                    <a:pt x="1025309" y="85445"/>
                  </a:lnTo>
                  <a:lnTo>
                    <a:pt x="1021930" y="80873"/>
                  </a:lnTo>
                  <a:lnTo>
                    <a:pt x="1012786" y="73558"/>
                  </a:lnTo>
                  <a:lnTo>
                    <a:pt x="1012786" y="131254"/>
                  </a:lnTo>
                  <a:lnTo>
                    <a:pt x="1012786" y="137350"/>
                  </a:lnTo>
                  <a:lnTo>
                    <a:pt x="915162" y="137350"/>
                  </a:lnTo>
                  <a:lnTo>
                    <a:pt x="919175" y="125349"/>
                  </a:lnTo>
                  <a:lnTo>
                    <a:pt x="946162" y="93154"/>
                  </a:lnTo>
                  <a:lnTo>
                    <a:pt x="973162" y="85445"/>
                  </a:lnTo>
                  <a:lnTo>
                    <a:pt x="981100" y="86283"/>
                  </a:lnTo>
                  <a:lnTo>
                    <a:pt x="1011961" y="120611"/>
                  </a:lnTo>
                  <a:lnTo>
                    <a:pt x="1012786" y="131254"/>
                  </a:lnTo>
                  <a:lnTo>
                    <a:pt x="1012786" y="73558"/>
                  </a:lnTo>
                  <a:lnTo>
                    <a:pt x="1011936" y="72872"/>
                  </a:lnTo>
                  <a:lnTo>
                    <a:pt x="1000213" y="67157"/>
                  </a:lnTo>
                  <a:lnTo>
                    <a:pt x="986790" y="63728"/>
                  </a:lnTo>
                  <a:lnTo>
                    <a:pt x="971638" y="62585"/>
                  </a:lnTo>
                  <a:lnTo>
                    <a:pt x="960208" y="63423"/>
                  </a:lnTo>
                  <a:lnTo>
                    <a:pt x="916127" y="82473"/>
                  </a:lnTo>
                  <a:lnTo>
                    <a:pt x="892302" y="114401"/>
                  </a:lnTo>
                  <a:lnTo>
                    <a:pt x="879436" y="156286"/>
                  </a:lnTo>
                  <a:lnTo>
                    <a:pt x="878586" y="170878"/>
                  </a:lnTo>
                  <a:lnTo>
                    <a:pt x="879157" y="181102"/>
                  </a:lnTo>
                  <a:lnTo>
                    <a:pt x="892606" y="217373"/>
                  </a:lnTo>
                  <a:lnTo>
                    <a:pt x="929119" y="241846"/>
                  </a:lnTo>
                  <a:lnTo>
                    <a:pt x="947254" y="244132"/>
                  </a:lnTo>
                  <a:lnTo>
                    <a:pt x="962456" y="242963"/>
                  </a:lnTo>
                  <a:lnTo>
                    <a:pt x="1000594" y="224320"/>
                  </a:lnTo>
                  <a:lnTo>
                    <a:pt x="1025245" y="194881"/>
                  </a:lnTo>
                  <a:lnTo>
                    <a:pt x="1029550" y="184594"/>
                  </a:lnTo>
                  <a:lnTo>
                    <a:pt x="1000594" y="181546"/>
                  </a:lnTo>
                  <a:lnTo>
                    <a:pt x="996594" y="190144"/>
                  </a:lnTo>
                  <a:lnTo>
                    <a:pt x="991450" y="197751"/>
                  </a:lnTo>
                  <a:lnTo>
                    <a:pt x="955243" y="219176"/>
                  </a:lnTo>
                  <a:lnTo>
                    <a:pt x="947254" y="219748"/>
                  </a:lnTo>
                  <a:lnTo>
                    <a:pt x="939546" y="218909"/>
                  </a:lnTo>
                  <a:lnTo>
                    <a:pt x="911542" y="191262"/>
                  </a:lnTo>
                  <a:lnTo>
                    <a:pt x="909066" y="160210"/>
                  </a:lnTo>
                  <a:lnTo>
                    <a:pt x="1037272" y="160210"/>
                  </a:lnTo>
                  <a:lnTo>
                    <a:pt x="1039037" y="153593"/>
                  </a:lnTo>
                  <a:lnTo>
                    <a:pt x="1039939" y="147256"/>
                  </a:lnTo>
                  <a:lnTo>
                    <a:pt x="1040206" y="142113"/>
                  </a:lnTo>
                  <a:lnTo>
                    <a:pt x="1040295" y="137350"/>
                  </a:lnTo>
                  <a:lnTo>
                    <a:pt x="1040320" y="134302"/>
                  </a:lnTo>
                  <a:close/>
                </a:path>
              </a:pathLst>
            </a:custGeom>
            <a:solidFill>
              <a:srgbClr val="0000FF"/>
            </a:solidFill>
          </p:spPr>
          <p:txBody>
            <a:bodyPr wrap="square" lIns="0" tIns="0" rIns="0" bIns="0" rtlCol="0"/>
            <a:lstStyle/>
            <a:p>
              <a:endParaRPr/>
            </a:p>
          </p:txBody>
        </p:sp>
        <p:pic>
          <p:nvPicPr>
            <p:cNvPr id="200" name="object 200"/>
            <p:cNvPicPr/>
            <p:nvPr/>
          </p:nvPicPr>
          <p:blipFill>
            <a:blip r:embed="rId126"/>
            <a:stretch>
              <a:fillRect/>
            </a:stretch>
          </p:blipFill>
          <p:spPr>
            <a:xfrm>
              <a:off x="2515076" y="3531281"/>
              <a:ext cx="60512" cy="153464"/>
            </a:xfrm>
            <a:prstGeom prst="rect">
              <a:avLst/>
            </a:prstGeom>
          </p:spPr>
        </p:pic>
      </p:grpSp>
      <p:grpSp>
        <p:nvGrpSpPr>
          <p:cNvPr id="201" name="object 201"/>
          <p:cNvGrpSpPr/>
          <p:nvPr/>
        </p:nvGrpSpPr>
        <p:grpSpPr>
          <a:xfrm>
            <a:off x="2843801" y="3473375"/>
            <a:ext cx="853299" cy="215405"/>
            <a:chOff x="2691400" y="3473374"/>
            <a:chExt cx="853299" cy="215405"/>
          </a:xfrm>
        </p:grpSpPr>
        <p:sp>
          <p:nvSpPr>
            <p:cNvPr id="202" name="object 202"/>
            <p:cNvSpPr/>
            <p:nvPr/>
          </p:nvSpPr>
          <p:spPr>
            <a:xfrm>
              <a:off x="2691400" y="3473374"/>
              <a:ext cx="272303" cy="211790"/>
            </a:xfrm>
            <a:custGeom>
              <a:avLst/>
              <a:gdLst/>
              <a:ahLst/>
              <a:cxnLst/>
              <a:rect l="l" t="t" r="r" b="b"/>
              <a:pathLst>
                <a:path w="308610" h="240027">
                  <a:moveTo>
                    <a:pt x="242506" y="239553"/>
                  </a:moveTo>
                  <a:lnTo>
                    <a:pt x="212026" y="239553"/>
                  </a:lnTo>
                  <a:lnTo>
                    <a:pt x="161639" y="56483"/>
                  </a:lnTo>
                  <a:lnTo>
                    <a:pt x="156114" y="38111"/>
                  </a:lnTo>
                  <a:lnTo>
                    <a:pt x="154566" y="32386"/>
                  </a:lnTo>
                  <a:lnTo>
                    <a:pt x="154019" y="28955"/>
                  </a:lnTo>
                  <a:lnTo>
                    <a:pt x="147804" y="50467"/>
                  </a:lnTo>
                  <a:lnTo>
                    <a:pt x="146399" y="56483"/>
                  </a:lnTo>
                  <a:lnTo>
                    <a:pt x="96107" y="239553"/>
                  </a:lnTo>
                  <a:lnTo>
                    <a:pt x="62483" y="239553"/>
                  </a:lnTo>
                  <a:lnTo>
                    <a:pt x="0" y="0"/>
                  </a:lnTo>
                  <a:lnTo>
                    <a:pt x="32003" y="0"/>
                  </a:lnTo>
                  <a:lnTo>
                    <a:pt x="68579" y="157162"/>
                  </a:lnTo>
                  <a:lnTo>
                    <a:pt x="71104" y="169711"/>
                  </a:lnTo>
                  <a:lnTo>
                    <a:pt x="76723" y="194238"/>
                  </a:lnTo>
                  <a:lnTo>
                    <a:pt x="79247" y="205930"/>
                  </a:lnTo>
                  <a:lnTo>
                    <a:pt x="88557" y="167139"/>
                  </a:lnTo>
                  <a:lnTo>
                    <a:pt x="135731" y="0"/>
                  </a:lnTo>
                  <a:lnTo>
                    <a:pt x="173831" y="0"/>
                  </a:lnTo>
                  <a:lnTo>
                    <a:pt x="207454" y="122015"/>
                  </a:lnTo>
                  <a:lnTo>
                    <a:pt x="213764" y="143739"/>
                  </a:lnTo>
                  <a:lnTo>
                    <a:pt x="219074" y="165151"/>
                  </a:lnTo>
                  <a:lnTo>
                    <a:pt x="223527" y="185974"/>
                  </a:lnTo>
                  <a:lnTo>
                    <a:pt x="227266" y="205930"/>
                  </a:lnTo>
                  <a:lnTo>
                    <a:pt x="234767" y="168640"/>
                  </a:lnTo>
                  <a:lnTo>
                    <a:pt x="237934" y="154114"/>
                  </a:lnTo>
                  <a:lnTo>
                    <a:pt x="276034" y="0"/>
                  </a:lnTo>
                  <a:lnTo>
                    <a:pt x="308133" y="0"/>
                  </a:lnTo>
                  <a:lnTo>
                    <a:pt x="242506" y="239553"/>
                  </a:lnTo>
                  <a:close/>
                </a:path>
              </a:pathLst>
            </a:custGeom>
            <a:solidFill>
              <a:srgbClr val="FF0000"/>
            </a:solidFill>
          </p:spPr>
          <p:txBody>
            <a:bodyPr wrap="square" lIns="0" tIns="0" rIns="0" bIns="0" rtlCol="0"/>
            <a:lstStyle/>
            <a:p>
              <a:endParaRPr/>
            </a:p>
          </p:txBody>
        </p:sp>
        <p:pic>
          <p:nvPicPr>
            <p:cNvPr id="203" name="object 203"/>
            <p:cNvPicPr/>
            <p:nvPr/>
          </p:nvPicPr>
          <p:blipFill>
            <a:blip r:embed="rId127"/>
            <a:stretch>
              <a:fillRect/>
            </a:stretch>
          </p:blipFill>
          <p:spPr>
            <a:xfrm>
              <a:off x="2986143" y="3473374"/>
              <a:ext cx="125141" cy="211370"/>
            </a:xfrm>
            <a:prstGeom prst="rect">
              <a:avLst/>
            </a:prstGeom>
          </p:spPr>
        </p:pic>
        <p:pic>
          <p:nvPicPr>
            <p:cNvPr id="204" name="object 204"/>
            <p:cNvPicPr/>
            <p:nvPr/>
          </p:nvPicPr>
          <p:blipFill>
            <a:blip r:embed="rId128"/>
            <a:stretch>
              <a:fillRect/>
            </a:stretch>
          </p:blipFill>
          <p:spPr>
            <a:xfrm>
              <a:off x="3142213" y="3528592"/>
              <a:ext cx="141362" cy="160188"/>
            </a:xfrm>
            <a:prstGeom prst="rect">
              <a:avLst/>
            </a:prstGeom>
          </p:spPr>
        </p:pic>
        <p:pic>
          <p:nvPicPr>
            <p:cNvPr id="205" name="object 205"/>
            <p:cNvPicPr/>
            <p:nvPr/>
          </p:nvPicPr>
          <p:blipFill>
            <a:blip r:embed="rId129"/>
            <a:stretch>
              <a:fillRect/>
            </a:stretch>
          </p:blipFill>
          <p:spPr>
            <a:xfrm>
              <a:off x="3313159" y="3528592"/>
              <a:ext cx="231541" cy="160188"/>
            </a:xfrm>
            <a:prstGeom prst="rect">
              <a:avLst/>
            </a:prstGeom>
          </p:spPr>
        </p:pic>
      </p:grpSp>
      <p:grpSp>
        <p:nvGrpSpPr>
          <p:cNvPr id="206" name="object 206"/>
          <p:cNvGrpSpPr/>
          <p:nvPr/>
        </p:nvGrpSpPr>
        <p:grpSpPr>
          <a:xfrm>
            <a:off x="3827621" y="3473386"/>
            <a:ext cx="733537" cy="274645"/>
            <a:chOff x="3675221" y="3473386"/>
            <a:chExt cx="733537" cy="274645"/>
          </a:xfrm>
        </p:grpSpPr>
        <p:pic>
          <p:nvPicPr>
            <p:cNvPr id="207" name="object 207"/>
            <p:cNvPicPr/>
            <p:nvPr/>
          </p:nvPicPr>
          <p:blipFill>
            <a:blip r:embed="rId130"/>
            <a:stretch>
              <a:fillRect/>
            </a:stretch>
          </p:blipFill>
          <p:spPr>
            <a:xfrm>
              <a:off x="3675221" y="3528592"/>
              <a:ext cx="141362" cy="160188"/>
            </a:xfrm>
            <a:prstGeom prst="rect">
              <a:avLst/>
            </a:prstGeom>
          </p:spPr>
        </p:pic>
        <p:sp>
          <p:nvSpPr>
            <p:cNvPr id="208" name="object 208"/>
            <p:cNvSpPr/>
            <p:nvPr/>
          </p:nvSpPr>
          <p:spPr>
            <a:xfrm>
              <a:off x="3848100" y="3473386"/>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FF0000"/>
            </a:solidFill>
          </p:spPr>
          <p:txBody>
            <a:bodyPr wrap="square" lIns="0" tIns="0" rIns="0" bIns="0" rtlCol="0"/>
            <a:lstStyle/>
            <a:p>
              <a:endParaRPr/>
            </a:p>
          </p:txBody>
        </p:sp>
        <p:pic>
          <p:nvPicPr>
            <p:cNvPr id="209" name="object 209"/>
            <p:cNvPicPr/>
            <p:nvPr/>
          </p:nvPicPr>
          <p:blipFill>
            <a:blip r:embed="rId131"/>
            <a:stretch>
              <a:fillRect/>
            </a:stretch>
          </p:blipFill>
          <p:spPr>
            <a:xfrm>
              <a:off x="3971308" y="3528592"/>
              <a:ext cx="437449" cy="219439"/>
            </a:xfrm>
            <a:prstGeom prst="rect">
              <a:avLst/>
            </a:prstGeom>
          </p:spPr>
        </p:pic>
      </p:grpSp>
      <p:grpSp>
        <p:nvGrpSpPr>
          <p:cNvPr id="210" name="object 210"/>
          <p:cNvGrpSpPr/>
          <p:nvPr/>
        </p:nvGrpSpPr>
        <p:grpSpPr>
          <a:xfrm>
            <a:off x="4684955" y="3473375"/>
            <a:ext cx="394335" cy="215405"/>
            <a:chOff x="4532555" y="3473374"/>
            <a:chExt cx="394335" cy="215405"/>
          </a:xfrm>
        </p:grpSpPr>
        <p:pic>
          <p:nvPicPr>
            <p:cNvPr id="211" name="object 211"/>
            <p:cNvPicPr/>
            <p:nvPr/>
          </p:nvPicPr>
          <p:blipFill>
            <a:blip r:embed="rId132"/>
            <a:stretch>
              <a:fillRect/>
            </a:stretch>
          </p:blipFill>
          <p:spPr>
            <a:xfrm>
              <a:off x="4532555" y="3478753"/>
              <a:ext cx="75387" cy="208681"/>
            </a:xfrm>
            <a:prstGeom prst="rect">
              <a:avLst/>
            </a:prstGeom>
          </p:spPr>
        </p:pic>
        <p:pic>
          <p:nvPicPr>
            <p:cNvPr id="212" name="object 212"/>
            <p:cNvPicPr/>
            <p:nvPr/>
          </p:nvPicPr>
          <p:blipFill>
            <a:blip r:embed="rId133"/>
            <a:stretch>
              <a:fillRect/>
            </a:stretch>
          </p:blipFill>
          <p:spPr>
            <a:xfrm>
              <a:off x="4629455" y="3473374"/>
              <a:ext cx="125225" cy="211370"/>
            </a:xfrm>
            <a:prstGeom prst="rect">
              <a:avLst/>
            </a:prstGeom>
          </p:spPr>
        </p:pic>
        <p:pic>
          <p:nvPicPr>
            <p:cNvPr id="213" name="object 213"/>
            <p:cNvPicPr/>
            <p:nvPr/>
          </p:nvPicPr>
          <p:blipFill>
            <a:blip r:embed="rId134"/>
            <a:stretch>
              <a:fillRect/>
            </a:stretch>
          </p:blipFill>
          <p:spPr>
            <a:xfrm>
              <a:off x="4785612" y="3528592"/>
              <a:ext cx="141278" cy="160188"/>
            </a:xfrm>
            <a:prstGeom prst="rect">
              <a:avLst/>
            </a:prstGeom>
          </p:spPr>
        </p:pic>
      </p:grpSp>
      <p:grpSp>
        <p:nvGrpSpPr>
          <p:cNvPr id="214" name="object 214"/>
          <p:cNvGrpSpPr/>
          <p:nvPr/>
        </p:nvGrpSpPr>
        <p:grpSpPr>
          <a:xfrm>
            <a:off x="5217962" y="3478754"/>
            <a:ext cx="488549" cy="265242"/>
            <a:chOff x="5065561" y="3478754"/>
            <a:chExt cx="488549" cy="265242"/>
          </a:xfrm>
        </p:grpSpPr>
        <p:pic>
          <p:nvPicPr>
            <p:cNvPr id="215" name="object 215"/>
            <p:cNvPicPr/>
            <p:nvPr/>
          </p:nvPicPr>
          <p:blipFill>
            <a:blip r:embed="rId135"/>
            <a:stretch>
              <a:fillRect/>
            </a:stretch>
          </p:blipFill>
          <p:spPr>
            <a:xfrm>
              <a:off x="5065561" y="3528592"/>
              <a:ext cx="133148" cy="215404"/>
            </a:xfrm>
            <a:prstGeom prst="rect">
              <a:avLst/>
            </a:prstGeom>
          </p:spPr>
        </p:pic>
        <p:pic>
          <p:nvPicPr>
            <p:cNvPr id="216" name="object 216"/>
            <p:cNvPicPr/>
            <p:nvPr/>
          </p:nvPicPr>
          <p:blipFill>
            <a:blip r:embed="rId136"/>
            <a:stretch>
              <a:fillRect/>
            </a:stretch>
          </p:blipFill>
          <p:spPr>
            <a:xfrm>
              <a:off x="5221717" y="3528592"/>
              <a:ext cx="141278" cy="160188"/>
            </a:xfrm>
            <a:prstGeom prst="rect">
              <a:avLst/>
            </a:prstGeom>
          </p:spPr>
        </p:pic>
        <p:pic>
          <p:nvPicPr>
            <p:cNvPr id="217" name="object 217"/>
            <p:cNvPicPr/>
            <p:nvPr/>
          </p:nvPicPr>
          <p:blipFill>
            <a:blip r:embed="rId137"/>
            <a:stretch>
              <a:fillRect/>
            </a:stretch>
          </p:blipFill>
          <p:spPr>
            <a:xfrm>
              <a:off x="5393923" y="3478754"/>
              <a:ext cx="160188" cy="208681"/>
            </a:xfrm>
            <a:prstGeom prst="rect">
              <a:avLst/>
            </a:prstGeom>
          </p:spPr>
        </p:pic>
      </p:grpSp>
      <p:pic>
        <p:nvPicPr>
          <p:cNvPr id="218" name="object 218"/>
          <p:cNvPicPr/>
          <p:nvPr/>
        </p:nvPicPr>
        <p:blipFill>
          <a:blip r:embed="rId138"/>
          <a:stretch>
            <a:fillRect/>
          </a:stretch>
        </p:blipFill>
        <p:spPr>
          <a:xfrm>
            <a:off x="5827620" y="3469342"/>
            <a:ext cx="244988" cy="219439"/>
          </a:xfrm>
          <a:prstGeom prst="rect">
            <a:avLst/>
          </a:prstGeom>
        </p:spPr>
      </p:pic>
      <p:grpSp>
        <p:nvGrpSpPr>
          <p:cNvPr id="219" name="object 219"/>
          <p:cNvGrpSpPr/>
          <p:nvPr/>
        </p:nvGrpSpPr>
        <p:grpSpPr>
          <a:xfrm>
            <a:off x="6174888" y="3473375"/>
            <a:ext cx="394335" cy="215405"/>
            <a:chOff x="6022489" y="3473374"/>
            <a:chExt cx="394335" cy="215405"/>
          </a:xfrm>
        </p:grpSpPr>
        <p:pic>
          <p:nvPicPr>
            <p:cNvPr id="220" name="object 220"/>
            <p:cNvPicPr/>
            <p:nvPr/>
          </p:nvPicPr>
          <p:blipFill>
            <a:blip r:embed="rId139"/>
            <a:stretch>
              <a:fillRect/>
            </a:stretch>
          </p:blipFill>
          <p:spPr>
            <a:xfrm>
              <a:off x="6022489" y="3478837"/>
              <a:ext cx="75387" cy="208597"/>
            </a:xfrm>
            <a:prstGeom prst="rect">
              <a:avLst/>
            </a:prstGeom>
          </p:spPr>
        </p:pic>
        <p:pic>
          <p:nvPicPr>
            <p:cNvPr id="221" name="object 221"/>
            <p:cNvPicPr/>
            <p:nvPr/>
          </p:nvPicPr>
          <p:blipFill>
            <a:blip r:embed="rId140"/>
            <a:stretch>
              <a:fillRect/>
            </a:stretch>
          </p:blipFill>
          <p:spPr>
            <a:xfrm>
              <a:off x="6119393" y="3473374"/>
              <a:ext cx="125141" cy="211370"/>
            </a:xfrm>
            <a:prstGeom prst="rect">
              <a:avLst/>
            </a:prstGeom>
          </p:spPr>
        </p:pic>
        <p:pic>
          <p:nvPicPr>
            <p:cNvPr id="222" name="object 222"/>
            <p:cNvPicPr/>
            <p:nvPr/>
          </p:nvPicPr>
          <p:blipFill>
            <a:blip r:embed="rId141"/>
            <a:stretch>
              <a:fillRect/>
            </a:stretch>
          </p:blipFill>
          <p:spPr>
            <a:xfrm>
              <a:off x="6275546" y="3528592"/>
              <a:ext cx="141278" cy="160188"/>
            </a:xfrm>
            <a:prstGeom prst="rect">
              <a:avLst/>
            </a:prstGeom>
          </p:spPr>
        </p:pic>
      </p:grpSp>
      <p:grpSp>
        <p:nvGrpSpPr>
          <p:cNvPr id="223" name="object 223"/>
          <p:cNvGrpSpPr/>
          <p:nvPr/>
        </p:nvGrpSpPr>
        <p:grpSpPr>
          <a:xfrm>
            <a:off x="6707897" y="3473375"/>
            <a:ext cx="667564" cy="215405"/>
            <a:chOff x="6555498" y="3473374"/>
            <a:chExt cx="667564" cy="215405"/>
          </a:xfrm>
        </p:grpSpPr>
        <p:pic>
          <p:nvPicPr>
            <p:cNvPr id="224" name="object 224"/>
            <p:cNvPicPr/>
            <p:nvPr/>
          </p:nvPicPr>
          <p:blipFill>
            <a:blip r:embed="rId142"/>
            <a:stretch>
              <a:fillRect/>
            </a:stretch>
          </p:blipFill>
          <p:spPr>
            <a:xfrm>
              <a:off x="6555498" y="3473374"/>
              <a:ext cx="133210" cy="215404"/>
            </a:xfrm>
            <a:prstGeom prst="rect">
              <a:avLst/>
            </a:prstGeom>
          </p:spPr>
        </p:pic>
        <p:pic>
          <p:nvPicPr>
            <p:cNvPr id="225" name="object 225"/>
            <p:cNvPicPr/>
            <p:nvPr/>
          </p:nvPicPr>
          <p:blipFill>
            <a:blip r:embed="rId143"/>
            <a:stretch>
              <a:fillRect/>
            </a:stretch>
          </p:blipFill>
          <p:spPr>
            <a:xfrm>
              <a:off x="6711568" y="3528592"/>
              <a:ext cx="141362" cy="160188"/>
            </a:xfrm>
            <a:prstGeom prst="rect">
              <a:avLst/>
            </a:prstGeom>
          </p:spPr>
        </p:pic>
        <p:pic>
          <p:nvPicPr>
            <p:cNvPr id="226" name="object 226"/>
            <p:cNvPicPr/>
            <p:nvPr/>
          </p:nvPicPr>
          <p:blipFill>
            <a:blip r:embed="rId144"/>
            <a:stretch>
              <a:fillRect/>
            </a:stretch>
          </p:blipFill>
          <p:spPr>
            <a:xfrm>
              <a:off x="6874445" y="3528508"/>
              <a:ext cx="126486" cy="160188"/>
            </a:xfrm>
            <a:prstGeom prst="rect">
              <a:avLst/>
            </a:prstGeom>
          </p:spPr>
        </p:pic>
        <p:sp>
          <p:nvSpPr>
            <p:cNvPr id="227" name="object 227"/>
            <p:cNvSpPr/>
            <p:nvPr/>
          </p:nvSpPr>
          <p:spPr>
            <a:xfrm>
              <a:off x="7031938" y="3473374"/>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228" name="object 228"/>
            <p:cNvPicPr/>
            <p:nvPr/>
          </p:nvPicPr>
          <p:blipFill>
            <a:blip r:embed="rId145"/>
            <a:stretch>
              <a:fillRect/>
            </a:stretch>
          </p:blipFill>
          <p:spPr>
            <a:xfrm>
              <a:off x="7088423" y="3528592"/>
              <a:ext cx="134638" cy="160188"/>
            </a:xfrm>
            <a:prstGeom prst="rect">
              <a:avLst/>
            </a:prstGeom>
          </p:spPr>
        </p:pic>
      </p:grpSp>
      <p:grpSp>
        <p:nvGrpSpPr>
          <p:cNvPr id="229" name="object 229"/>
          <p:cNvGrpSpPr/>
          <p:nvPr/>
        </p:nvGrpSpPr>
        <p:grpSpPr>
          <a:xfrm>
            <a:off x="7504805" y="3473375"/>
            <a:ext cx="764298" cy="275105"/>
            <a:chOff x="7352403" y="3473374"/>
            <a:chExt cx="764298" cy="275105"/>
          </a:xfrm>
        </p:grpSpPr>
        <p:sp>
          <p:nvSpPr>
            <p:cNvPr id="230" name="object 230"/>
            <p:cNvSpPr/>
            <p:nvPr/>
          </p:nvSpPr>
          <p:spPr>
            <a:xfrm>
              <a:off x="7352403" y="3473374"/>
              <a:ext cx="512669" cy="275104"/>
            </a:xfrm>
            <a:custGeom>
              <a:avLst/>
              <a:gdLst/>
              <a:ahLst/>
              <a:cxnLst/>
              <a:rect l="l" t="t" r="r" b="b"/>
              <a:pathLst>
                <a:path w="581025" h="311785">
                  <a:moveTo>
                    <a:pt x="30467" y="0"/>
                  </a:moveTo>
                  <a:lnTo>
                    <a:pt x="0" y="0"/>
                  </a:lnTo>
                  <a:lnTo>
                    <a:pt x="0" y="240792"/>
                  </a:lnTo>
                  <a:lnTo>
                    <a:pt x="30467" y="240792"/>
                  </a:lnTo>
                  <a:lnTo>
                    <a:pt x="30467" y="0"/>
                  </a:lnTo>
                  <a:close/>
                </a:path>
                <a:path w="581025" h="311785">
                  <a:moveTo>
                    <a:pt x="225539" y="239560"/>
                  </a:moveTo>
                  <a:lnTo>
                    <a:pt x="222491" y="233464"/>
                  </a:lnTo>
                  <a:lnTo>
                    <a:pt x="219443" y="225844"/>
                  </a:lnTo>
                  <a:lnTo>
                    <a:pt x="217919" y="219748"/>
                  </a:lnTo>
                  <a:lnTo>
                    <a:pt x="217881" y="218224"/>
                  </a:lnTo>
                  <a:lnTo>
                    <a:pt x="217690" y="212280"/>
                  </a:lnTo>
                  <a:lnTo>
                    <a:pt x="216395" y="152603"/>
                  </a:lnTo>
                  <a:lnTo>
                    <a:pt x="216319" y="115925"/>
                  </a:lnTo>
                  <a:lnTo>
                    <a:pt x="216204" y="110985"/>
                  </a:lnTo>
                  <a:lnTo>
                    <a:pt x="215760" y="104978"/>
                  </a:lnTo>
                  <a:lnTo>
                    <a:pt x="214947" y="101015"/>
                  </a:lnTo>
                  <a:lnTo>
                    <a:pt x="213347" y="93065"/>
                  </a:lnTo>
                  <a:lnTo>
                    <a:pt x="210908" y="86969"/>
                  </a:lnTo>
                  <a:lnTo>
                    <a:pt x="210299" y="85445"/>
                  </a:lnTo>
                  <a:lnTo>
                    <a:pt x="205727" y="80873"/>
                  </a:lnTo>
                  <a:lnTo>
                    <a:pt x="169913" y="63728"/>
                  </a:lnTo>
                  <a:lnTo>
                    <a:pt x="149250" y="62585"/>
                  </a:lnTo>
                  <a:lnTo>
                    <a:pt x="138341" y="62890"/>
                  </a:lnTo>
                  <a:lnTo>
                    <a:pt x="94957" y="75920"/>
                  </a:lnTo>
                  <a:lnTo>
                    <a:pt x="71526" y="115925"/>
                  </a:lnTo>
                  <a:lnTo>
                    <a:pt x="98958" y="120497"/>
                  </a:lnTo>
                  <a:lnTo>
                    <a:pt x="102412" y="111302"/>
                  </a:lnTo>
                  <a:lnTo>
                    <a:pt x="106006" y="104114"/>
                  </a:lnTo>
                  <a:lnTo>
                    <a:pt x="144678" y="86969"/>
                  </a:lnTo>
                  <a:lnTo>
                    <a:pt x="155333" y="87541"/>
                  </a:lnTo>
                  <a:lnTo>
                    <a:pt x="186867" y="113690"/>
                  </a:lnTo>
                  <a:lnTo>
                    <a:pt x="187439" y="129743"/>
                  </a:lnTo>
                  <a:lnTo>
                    <a:pt x="187439" y="152603"/>
                  </a:lnTo>
                  <a:lnTo>
                    <a:pt x="181343" y="193751"/>
                  </a:lnTo>
                  <a:lnTo>
                    <a:pt x="148348" y="219176"/>
                  </a:lnTo>
                  <a:lnTo>
                    <a:pt x="132486" y="221272"/>
                  </a:lnTo>
                  <a:lnTo>
                    <a:pt x="124155" y="220726"/>
                  </a:lnTo>
                  <a:lnTo>
                    <a:pt x="97434" y="201371"/>
                  </a:lnTo>
                  <a:lnTo>
                    <a:pt x="97434" y="187655"/>
                  </a:lnTo>
                  <a:lnTo>
                    <a:pt x="98958" y="183083"/>
                  </a:lnTo>
                  <a:lnTo>
                    <a:pt x="102006" y="180035"/>
                  </a:lnTo>
                  <a:lnTo>
                    <a:pt x="103530" y="175463"/>
                  </a:lnTo>
                  <a:lnTo>
                    <a:pt x="138582" y="164795"/>
                  </a:lnTo>
                  <a:lnTo>
                    <a:pt x="167055" y="158699"/>
                  </a:lnTo>
                  <a:lnTo>
                    <a:pt x="178320" y="155790"/>
                  </a:lnTo>
                  <a:lnTo>
                    <a:pt x="187439" y="152603"/>
                  </a:lnTo>
                  <a:lnTo>
                    <a:pt x="187439" y="129743"/>
                  </a:lnTo>
                  <a:lnTo>
                    <a:pt x="177393" y="132905"/>
                  </a:lnTo>
                  <a:lnTo>
                    <a:pt x="165341" y="135648"/>
                  </a:lnTo>
                  <a:lnTo>
                    <a:pt x="150977" y="138099"/>
                  </a:lnTo>
                  <a:lnTo>
                    <a:pt x="125679" y="141554"/>
                  </a:lnTo>
                  <a:lnTo>
                    <a:pt x="118770" y="142697"/>
                  </a:lnTo>
                  <a:lnTo>
                    <a:pt x="113004" y="143840"/>
                  </a:lnTo>
                  <a:lnTo>
                    <a:pt x="108102" y="144983"/>
                  </a:lnTo>
                  <a:lnTo>
                    <a:pt x="100482" y="146507"/>
                  </a:lnTo>
                  <a:lnTo>
                    <a:pt x="66954" y="178511"/>
                  </a:lnTo>
                  <a:lnTo>
                    <a:pt x="65430" y="186131"/>
                  </a:lnTo>
                  <a:lnTo>
                    <a:pt x="65430" y="193751"/>
                  </a:lnTo>
                  <a:lnTo>
                    <a:pt x="80670" y="230416"/>
                  </a:lnTo>
                  <a:lnTo>
                    <a:pt x="124866" y="244132"/>
                  </a:lnTo>
                  <a:lnTo>
                    <a:pt x="133743" y="243827"/>
                  </a:lnTo>
                  <a:lnTo>
                    <a:pt x="173151" y="230416"/>
                  </a:lnTo>
                  <a:lnTo>
                    <a:pt x="188963" y="218224"/>
                  </a:lnTo>
                  <a:lnTo>
                    <a:pt x="190487" y="227368"/>
                  </a:lnTo>
                  <a:lnTo>
                    <a:pt x="192011" y="233464"/>
                  </a:lnTo>
                  <a:lnTo>
                    <a:pt x="195059" y="239560"/>
                  </a:lnTo>
                  <a:lnTo>
                    <a:pt x="225539" y="239560"/>
                  </a:lnTo>
                  <a:close/>
                </a:path>
                <a:path w="581025" h="311785">
                  <a:moveTo>
                    <a:pt x="404050" y="65633"/>
                  </a:moveTo>
                  <a:lnTo>
                    <a:pt x="375094" y="65633"/>
                  </a:lnTo>
                  <a:lnTo>
                    <a:pt x="336892" y="167843"/>
                  </a:lnTo>
                  <a:lnTo>
                    <a:pt x="333705" y="177241"/>
                  </a:lnTo>
                  <a:lnTo>
                    <a:pt x="327888" y="197192"/>
                  </a:lnTo>
                  <a:lnTo>
                    <a:pt x="324700" y="207467"/>
                  </a:lnTo>
                  <a:lnTo>
                    <a:pt x="322148" y="197180"/>
                  </a:lnTo>
                  <a:lnTo>
                    <a:pt x="319176" y="186893"/>
                  </a:lnTo>
                  <a:lnTo>
                    <a:pt x="312508" y="166319"/>
                  </a:lnTo>
                  <a:lnTo>
                    <a:pt x="275932" y="65633"/>
                  </a:lnTo>
                  <a:lnTo>
                    <a:pt x="243840" y="65633"/>
                  </a:lnTo>
                  <a:lnTo>
                    <a:pt x="310984" y="241084"/>
                  </a:lnTo>
                  <a:lnTo>
                    <a:pt x="309460" y="244132"/>
                  </a:lnTo>
                  <a:lnTo>
                    <a:pt x="307936" y="245656"/>
                  </a:lnTo>
                  <a:lnTo>
                    <a:pt x="307936" y="247180"/>
                  </a:lnTo>
                  <a:lnTo>
                    <a:pt x="303364" y="259372"/>
                  </a:lnTo>
                  <a:lnTo>
                    <a:pt x="300316" y="266992"/>
                  </a:lnTo>
                  <a:lnTo>
                    <a:pt x="298792" y="270040"/>
                  </a:lnTo>
                  <a:lnTo>
                    <a:pt x="289648" y="279184"/>
                  </a:lnTo>
                  <a:lnTo>
                    <a:pt x="280504" y="282232"/>
                  </a:lnTo>
                  <a:lnTo>
                    <a:pt x="268312" y="282232"/>
                  </a:lnTo>
                  <a:lnTo>
                    <a:pt x="263740" y="280708"/>
                  </a:lnTo>
                  <a:lnTo>
                    <a:pt x="256032" y="279184"/>
                  </a:lnTo>
                  <a:lnTo>
                    <a:pt x="260692" y="306717"/>
                  </a:lnTo>
                  <a:lnTo>
                    <a:pt x="266788" y="309765"/>
                  </a:lnTo>
                  <a:lnTo>
                    <a:pt x="272884" y="311289"/>
                  </a:lnTo>
                  <a:lnTo>
                    <a:pt x="278980" y="311289"/>
                  </a:lnTo>
                  <a:lnTo>
                    <a:pt x="317080" y="289483"/>
                  </a:lnTo>
                  <a:lnTo>
                    <a:pt x="338416" y="242608"/>
                  </a:lnTo>
                  <a:lnTo>
                    <a:pt x="404050" y="65633"/>
                  </a:lnTo>
                  <a:close/>
                </a:path>
                <a:path w="581025" h="311785">
                  <a:moveTo>
                    <a:pt x="581025" y="151066"/>
                  </a:moveTo>
                  <a:lnTo>
                    <a:pt x="568121" y="98310"/>
                  </a:lnTo>
                  <a:lnTo>
                    <a:pt x="550443" y="79235"/>
                  </a:lnTo>
                  <a:lnTo>
                    <a:pt x="550443" y="152590"/>
                  </a:lnTo>
                  <a:lnTo>
                    <a:pt x="549592" y="168656"/>
                  </a:lnTo>
                  <a:lnTo>
                    <a:pt x="528447" y="210108"/>
                  </a:lnTo>
                  <a:lnTo>
                    <a:pt x="500151" y="219748"/>
                  </a:lnTo>
                  <a:lnTo>
                    <a:pt x="489292" y="218630"/>
                  </a:lnTo>
                  <a:lnTo>
                    <a:pt x="456641" y="193840"/>
                  </a:lnTo>
                  <a:lnTo>
                    <a:pt x="448246" y="152590"/>
                  </a:lnTo>
                  <a:lnTo>
                    <a:pt x="449122" y="137477"/>
                  </a:lnTo>
                  <a:lnTo>
                    <a:pt x="471004" y="96012"/>
                  </a:lnTo>
                  <a:lnTo>
                    <a:pt x="500151" y="86969"/>
                  </a:lnTo>
                  <a:lnTo>
                    <a:pt x="510159" y="87871"/>
                  </a:lnTo>
                  <a:lnTo>
                    <a:pt x="542734" y="112953"/>
                  </a:lnTo>
                  <a:lnTo>
                    <a:pt x="550443" y="152590"/>
                  </a:lnTo>
                  <a:lnTo>
                    <a:pt x="550443" y="79235"/>
                  </a:lnTo>
                  <a:lnTo>
                    <a:pt x="545795" y="75438"/>
                  </a:lnTo>
                  <a:lnTo>
                    <a:pt x="531964" y="68300"/>
                  </a:lnTo>
                  <a:lnTo>
                    <a:pt x="516699" y="64008"/>
                  </a:lnTo>
                  <a:lnTo>
                    <a:pt x="500151" y="62585"/>
                  </a:lnTo>
                  <a:lnTo>
                    <a:pt x="484720" y="63728"/>
                  </a:lnTo>
                  <a:lnTo>
                    <a:pt x="445198" y="80873"/>
                  </a:lnTo>
                  <a:lnTo>
                    <a:pt x="419481" y="130263"/>
                  </a:lnTo>
                  <a:lnTo>
                    <a:pt x="417766" y="152590"/>
                  </a:lnTo>
                  <a:lnTo>
                    <a:pt x="419188" y="173863"/>
                  </a:lnTo>
                  <a:lnTo>
                    <a:pt x="440626" y="221272"/>
                  </a:lnTo>
                  <a:lnTo>
                    <a:pt x="482714" y="242697"/>
                  </a:lnTo>
                  <a:lnTo>
                    <a:pt x="500151" y="244132"/>
                  </a:lnTo>
                  <a:lnTo>
                    <a:pt x="511302" y="243535"/>
                  </a:lnTo>
                  <a:lnTo>
                    <a:pt x="550773" y="227418"/>
                  </a:lnTo>
                  <a:lnTo>
                    <a:pt x="559295" y="219748"/>
                  </a:lnTo>
                  <a:lnTo>
                    <a:pt x="565162" y="212458"/>
                  </a:lnTo>
                  <a:lnTo>
                    <a:pt x="570357" y="202984"/>
                  </a:lnTo>
                  <a:lnTo>
                    <a:pt x="575233" y="192735"/>
                  </a:lnTo>
                  <a:lnTo>
                    <a:pt x="578548" y="180454"/>
                  </a:lnTo>
                  <a:lnTo>
                    <a:pt x="580428" y="166471"/>
                  </a:lnTo>
                  <a:lnTo>
                    <a:pt x="581025" y="151066"/>
                  </a:lnTo>
                  <a:close/>
                </a:path>
              </a:pathLst>
            </a:custGeom>
            <a:solidFill>
              <a:srgbClr val="FF0000"/>
            </a:solidFill>
          </p:spPr>
          <p:txBody>
            <a:bodyPr wrap="square" lIns="0" tIns="0" rIns="0" bIns="0" rtlCol="0"/>
            <a:lstStyle/>
            <a:p>
              <a:endParaRPr/>
            </a:p>
          </p:txBody>
        </p:sp>
        <p:pic>
          <p:nvPicPr>
            <p:cNvPr id="231" name="object 231"/>
            <p:cNvPicPr/>
            <p:nvPr/>
          </p:nvPicPr>
          <p:blipFill>
            <a:blip r:embed="rId146"/>
            <a:stretch>
              <a:fillRect/>
            </a:stretch>
          </p:blipFill>
          <p:spPr>
            <a:xfrm>
              <a:off x="7893311" y="3531281"/>
              <a:ext cx="123797" cy="157498"/>
            </a:xfrm>
            <a:prstGeom prst="rect">
              <a:avLst/>
            </a:prstGeom>
          </p:spPr>
        </p:pic>
        <p:pic>
          <p:nvPicPr>
            <p:cNvPr id="232" name="object 232"/>
            <p:cNvPicPr/>
            <p:nvPr/>
          </p:nvPicPr>
          <p:blipFill>
            <a:blip r:embed="rId147"/>
            <a:stretch>
              <a:fillRect/>
            </a:stretch>
          </p:blipFill>
          <p:spPr>
            <a:xfrm>
              <a:off x="8042658" y="3478753"/>
              <a:ext cx="74043" cy="208681"/>
            </a:xfrm>
            <a:prstGeom prst="rect">
              <a:avLst/>
            </a:prstGeom>
          </p:spPr>
        </p:pic>
      </p:grpSp>
      <p:pic>
        <p:nvPicPr>
          <p:cNvPr id="233" name="object 233"/>
          <p:cNvPicPr/>
          <p:nvPr/>
        </p:nvPicPr>
        <p:blipFill>
          <a:blip r:embed="rId148"/>
          <a:stretch>
            <a:fillRect/>
          </a:stretch>
        </p:blipFill>
        <p:spPr>
          <a:xfrm>
            <a:off x="972979" y="3824765"/>
            <a:ext cx="247677" cy="219439"/>
          </a:xfrm>
          <a:prstGeom prst="rect">
            <a:avLst/>
          </a:prstGeom>
        </p:spPr>
      </p:pic>
      <p:pic>
        <p:nvPicPr>
          <p:cNvPr id="234" name="object 234"/>
          <p:cNvPicPr/>
          <p:nvPr/>
        </p:nvPicPr>
        <p:blipFill>
          <a:blip r:embed="rId149"/>
          <a:stretch>
            <a:fillRect/>
          </a:stretch>
        </p:blipFill>
        <p:spPr>
          <a:xfrm>
            <a:off x="1365969" y="3884014"/>
            <a:ext cx="142706" cy="160188"/>
          </a:xfrm>
          <a:prstGeom prst="rect">
            <a:avLst/>
          </a:prstGeom>
        </p:spPr>
      </p:pic>
      <p:grpSp>
        <p:nvGrpSpPr>
          <p:cNvPr id="235" name="object 235"/>
          <p:cNvGrpSpPr/>
          <p:nvPr/>
        </p:nvGrpSpPr>
        <p:grpSpPr>
          <a:xfrm>
            <a:off x="1678194" y="3828803"/>
            <a:ext cx="430725" cy="274651"/>
            <a:chOff x="1525793" y="3828802"/>
            <a:chExt cx="430725" cy="274651"/>
          </a:xfrm>
        </p:grpSpPr>
        <p:pic>
          <p:nvPicPr>
            <p:cNvPr id="236" name="object 236"/>
            <p:cNvPicPr/>
            <p:nvPr/>
          </p:nvPicPr>
          <p:blipFill>
            <a:blip r:embed="rId150"/>
            <a:stretch>
              <a:fillRect/>
            </a:stretch>
          </p:blipFill>
          <p:spPr>
            <a:xfrm>
              <a:off x="1525793" y="3884014"/>
              <a:ext cx="133294" cy="160188"/>
            </a:xfrm>
            <a:prstGeom prst="rect">
              <a:avLst/>
            </a:prstGeom>
          </p:spPr>
        </p:pic>
        <p:sp>
          <p:nvSpPr>
            <p:cNvPr id="237" name="object 237"/>
            <p:cNvSpPr/>
            <p:nvPr/>
          </p:nvSpPr>
          <p:spPr>
            <a:xfrm>
              <a:off x="1681934" y="382880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38" name="object 238"/>
            <p:cNvPicPr/>
            <p:nvPr/>
          </p:nvPicPr>
          <p:blipFill>
            <a:blip r:embed="rId151"/>
            <a:stretch>
              <a:fillRect/>
            </a:stretch>
          </p:blipFill>
          <p:spPr>
            <a:xfrm>
              <a:off x="1733045" y="3834092"/>
              <a:ext cx="223473" cy="269361"/>
            </a:xfrm>
            <a:prstGeom prst="rect">
              <a:avLst/>
            </a:prstGeom>
          </p:spPr>
        </p:pic>
      </p:grpSp>
      <p:grpSp>
        <p:nvGrpSpPr>
          <p:cNvPr id="239" name="object 239"/>
          <p:cNvGrpSpPr/>
          <p:nvPr/>
        </p:nvGrpSpPr>
        <p:grpSpPr>
          <a:xfrm>
            <a:off x="2266418" y="3884014"/>
            <a:ext cx="255663" cy="160188"/>
            <a:chOff x="2114017" y="3884014"/>
            <a:chExt cx="255663" cy="160188"/>
          </a:xfrm>
        </p:grpSpPr>
        <p:pic>
          <p:nvPicPr>
            <p:cNvPr id="240" name="object 240"/>
            <p:cNvPicPr/>
            <p:nvPr/>
          </p:nvPicPr>
          <p:blipFill>
            <a:blip r:embed="rId152"/>
            <a:stretch>
              <a:fillRect/>
            </a:stretch>
          </p:blipFill>
          <p:spPr>
            <a:xfrm>
              <a:off x="2114017" y="3884015"/>
              <a:ext cx="144051" cy="160188"/>
            </a:xfrm>
            <a:prstGeom prst="rect">
              <a:avLst/>
            </a:prstGeom>
          </p:spPr>
        </p:pic>
        <p:pic>
          <p:nvPicPr>
            <p:cNvPr id="241" name="object 241"/>
            <p:cNvPicPr/>
            <p:nvPr/>
          </p:nvPicPr>
          <p:blipFill>
            <a:blip r:embed="rId153"/>
            <a:stretch>
              <a:fillRect/>
            </a:stretch>
          </p:blipFill>
          <p:spPr>
            <a:xfrm>
              <a:off x="2286224" y="3884014"/>
              <a:ext cx="83456" cy="156154"/>
            </a:xfrm>
            <a:prstGeom prst="rect">
              <a:avLst/>
            </a:prstGeom>
          </p:spPr>
        </p:pic>
      </p:grpSp>
      <p:pic>
        <p:nvPicPr>
          <p:cNvPr id="242" name="object 242"/>
          <p:cNvPicPr/>
          <p:nvPr/>
        </p:nvPicPr>
        <p:blipFill>
          <a:blip r:embed="rId154"/>
          <a:stretch>
            <a:fillRect/>
          </a:stretch>
        </p:blipFill>
        <p:spPr>
          <a:xfrm>
            <a:off x="2674200" y="3884014"/>
            <a:ext cx="141278" cy="160188"/>
          </a:xfrm>
          <a:prstGeom prst="rect">
            <a:avLst/>
          </a:prstGeom>
        </p:spPr>
      </p:pic>
      <p:grpSp>
        <p:nvGrpSpPr>
          <p:cNvPr id="243" name="object 243"/>
          <p:cNvGrpSpPr/>
          <p:nvPr/>
        </p:nvGrpSpPr>
        <p:grpSpPr>
          <a:xfrm>
            <a:off x="2983735" y="3828804"/>
            <a:ext cx="676975" cy="274650"/>
            <a:chOff x="2831333" y="3828803"/>
            <a:chExt cx="676975" cy="274650"/>
          </a:xfrm>
        </p:grpSpPr>
        <p:pic>
          <p:nvPicPr>
            <p:cNvPr id="244" name="object 244"/>
            <p:cNvPicPr/>
            <p:nvPr/>
          </p:nvPicPr>
          <p:blipFill>
            <a:blip r:embed="rId155"/>
            <a:stretch>
              <a:fillRect/>
            </a:stretch>
          </p:blipFill>
          <p:spPr>
            <a:xfrm>
              <a:off x="2831333" y="3884014"/>
              <a:ext cx="135983" cy="219439"/>
            </a:xfrm>
            <a:prstGeom prst="rect">
              <a:avLst/>
            </a:prstGeom>
          </p:spPr>
        </p:pic>
        <p:sp>
          <p:nvSpPr>
            <p:cNvPr id="245" name="object 245"/>
            <p:cNvSpPr/>
            <p:nvPr/>
          </p:nvSpPr>
          <p:spPr>
            <a:xfrm>
              <a:off x="3006303" y="382880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46" name="object 246"/>
            <p:cNvPicPr/>
            <p:nvPr/>
          </p:nvPicPr>
          <p:blipFill>
            <a:blip r:embed="rId156"/>
            <a:stretch>
              <a:fillRect/>
            </a:stretch>
          </p:blipFill>
          <p:spPr>
            <a:xfrm>
              <a:off x="3054807" y="3884014"/>
              <a:ext cx="297431" cy="160188"/>
            </a:xfrm>
            <a:prstGeom prst="rect">
              <a:avLst/>
            </a:prstGeom>
          </p:spPr>
        </p:pic>
        <p:pic>
          <p:nvPicPr>
            <p:cNvPr id="247" name="object 247"/>
            <p:cNvPicPr/>
            <p:nvPr/>
          </p:nvPicPr>
          <p:blipFill>
            <a:blip r:embed="rId157"/>
            <a:stretch>
              <a:fillRect/>
            </a:stretch>
          </p:blipFill>
          <p:spPr>
            <a:xfrm>
              <a:off x="3383167" y="3884014"/>
              <a:ext cx="125141" cy="156154"/>
            </a:xfrm>
            <a:prstGeom prst="rect">
              <a:avLst/>
            </a:prstGeom>
          </p:spPr>
        </p:pic>
      </p:grpSp>
      <p:grpSp>
        <p:nvGrpSpPr>
          <p:cNvPr id="248" name="object 248"/>
          <p:cNvGrpSpPr/>
          <p:nvPr/>
        </p:nvGrpSpPr>
        <p:grpSpPr>
          <a:xfrm>
            <a:off x="3845103" y="3828804"/>
            <a:ext cx="436316" cy="215399"/>
            <a:chOff x="3692703" y="3828803"/>
            <a:chExt cx="436316" cy="215399"/>
          </a:xfrm>
        </p:grpSpPr>
        <p:pic>
          <p:nvPicPr>
            <p:cNvPr id="249" name="object 249"/>
            <p:cNvPicPr/>
            <p:nvPr/>
          </p:nvPicPr>
          <p:blipFill>
            <a:blip r:embed="rId158"/>
            <a:stretch>
              <a:fillRect/>
            </a:stretch>
          </p:blipFill>
          <p:spPr>
            <a:xfrm>
              <a:off x="3692703" y="3884014"/>
              <a:ext cx="231541" cy="160188"/>
            </a:xfrm>
            <a:prstGeom prst="rect">
              <a:avLst/>
            </a:prstGeom>
          </p:spPr>
        </p:pic>
        <p:pic>
          <p:nvPicPr>
            <p:cNvPr id="250" name="object 250"/>
            <p:cNvPicPr/>
            <p:nvPr/>
          </p:nvPicPr>
          <p:blipFill>
            <a:blip r:embed="rId159"/>
            <a:stretch>
              <a:fillRect/>
            </a:stretch>
          </p:blipFill>
          <p:spPr>
            <a:xfrm>
              <a:off x="3944414" y="3884014"/>
              <a:ext cx="127831" cy="160188"/>
            </a:xfrm>
            <a:prstGeom prst="rect">
              <a:avLst/>
            </a:prstGeom>
          </p:spPr>
        </p:pic>
        <p:sp>
          <p:nvSpPr>
            <p:cNvPr id="251" name="object 251"/>
            <p:cNvSpPr/>
            <p:nvPr/>
          </p:nvSpPr>
          <p:spPr>
            <a:xfrm>
              <a:off x="4103246" y="382880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grpSp>
      <p:grpSp>
        <p:nvGrpSpPr>
          <p:cNvPr id="252" name="object 252"/>
          <p:cNvGrpSpPr/>
          <p:nvPr/>
        </p:nvGrpSpPr>
        <p:grpSpPr>
          <a:xfrm>
            <a:off x="4312134" y="3828377"/>
            <a:ext cx="843468" cy="215826"/>
            <a:chOff x="4159734" y="3828377"/>
            <a:chExt cx="843468" cy="215826"/>
          </a:xfrm>
        </p:grpSpPr>
        <p:pic>
          <p:nvPicPr>
            <p:cNvPr id="253" name="object 253"/>
            <p:cNvPicPr/>
            <p:nvPr/>
          </p:nvPicPr>
          <p:blipFill>
            <a:blip r:embed="rId160"/>
            <a:stretch>
              <a:fillRect/>
            </a:stretch>
          </p:blipFill>
          <p:spPr>
            <a:xfrm>
              <a:off x="4325302" y="3884014"/>
              <a:ext cx="141278" cy="160188"/>
            </a:xfrm>
            <a:prstGeom prst="rect">
              <a:avLst/>
            </a:prstGeom>
          </p:spPr>
        </p:pic>
        <p:pic>
          <p:nvPicPr>
            <p:cNvPr id="254" name="object 254"/>
            <p:cNvPicPr/>
            <p:nvPr/>
          </p:nvPicPr>
          <p:blipFill>
            <a:blip r:embed="rId161"/>
            <a:stretch>
              <a:fillRect/>
            </a:stretch>
          </p:blipFill>
          <p:spPr>
            <a:xfrm>
              <a:off x="4159734" y="3828798"/>
              <a:ext cx="133294" cy="215404"/>
            </a:xfrm>
            <a:prstGeom prst="rect">
              <a:avLst/>
            </a:prstGeom>
          </p:spPr>
        </p:pic>
        <p:pic>
          <p:nvPicPr>
            <p:cNvPr id="255" name="object 255"/>
            <p:cNvPicPr/>
            <p:nvPr/>
          </p:nvPicPr>
          <p:blipFill>
            <a:blip r:embed="rId162"/>
            <a:stretch>
              <a:fillRect/>
            </a:stretch>
          </p:blipFill>
          <p:spPr>
            <a:xfrm>
              <a:off x="4498937" y="3884014"/>
              <a:ext cx="125141" cy="156154"/>
            </a:xfrm>
            <a:prstGeom prst="rect">
              <a:avLst/>
            </a:prstGeom>
          </p:spPr>
        </p:pic>
        <p:pic>
          <p:nvPicPr>
            <p:cNvPr id="256" name="object 256"/>
            <p:cNvPicPr/>
            <p:nvPr/>
          </p:nvPicPr>
          <p:blipFill>
            <a:blip r:embed="rId163"/>
            <a:stretch>
              <a:fillRect/>
            </a:stretch>
          </p:blipFill>
          <p:spPr>
            <a:xfrm>
              <a:off x="4649629" y="3834092"/>
              <a:ext cx="75387" cy="208681"/>
            </a:xfrm>
            <a:prstGeom prst="rect">
              <a:avLst/>
            </a:prstGeom>
          </p:spPr>
        </p:pic>
        <p:sp>
          <p:nvSpPr>
            <p:cNvPr id="257" name="object 257"/>
            <p:cNvSpPr/>
            <p:nvPr/>
          </p:nvSpPr>
          <p:spPr>
            <a:xfrm>
              <a:off x="4746532" y="382880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58" name="object 258"/>
            <p:cNvPicPr/>
            <p:nvPr/>
          </p:nvPicPr>
          <p:blipFill>
            <a:blip r:embed="rId164"/>
            <a:stretch>
              <a:fillRect/>
            </a:stretch>
          </p:blipFill>
          <p:spPr>
            <a:xfrm>
              <a:off x="4803093" y="3884015"/>
              <a:ext cx="141362" cy="160188"/>
            </a:xfrm>
            <a:prstGeom prst="rect">
              <a:avLst/>
            </a:prstGeom>
          </p:spPr>
        </p:pic>
        <p:sp>
          <p:nvSpPr>
            <p:cNvPr id="259" name="object 259"/>
            <p:cNvSpPr/>
            <p:nvPr/>
          </p:nvSpPr>
          <p:spPr>
            <a:xfrm>
              <a:off x="4976308" y="3828377"/>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FF0000"/>
            </a:solidFill>
          </p:spPr>
          <p:txBody>
            <a:bodyPr wrap="square" lIns="0" tIns="0" rIns="0" bIns="0" rtlCol="0"/>
            <a:lstStyle/>
            <a:p>
              <a:endParaRPr/>
            </a:p>
          </p:txBody>
        </p:sp>
      </p:grpSp>
      <p:grpSp>
        <p:nvGrpSpPr>
          <p:cNvPr id="260" name="object 260"/>
          <p:cNvGrpSpPr/>
          <p:nvPr/>
        </p:nvGrpSpPr>
        <p:grpSpPr>
          <a:xfrm>
            <a:off x="5333693" y="3884014"/>
            <a:ext cx="636774" cy="199324"/>
            <a:chOff x="5181291" y="3884015"/>
            <a:chExt cx="636774" cy="199324"/>
          </a:xfrm>
        </p:grpSpPr>
        <p:pic>
          <p:nvPicPr>
            <p:cNvPr id="261" name="object 261"/>
            <p:cNvPicPr/>
            <p:nvPr/>
          </p:nvPicPr>
          <p:blipFill>
            <a:blip r:embed="rId165"/>
            <a:stretch>
              <a:fillRect/>
            </a:stretch>
          </p:blipFill>
          <p:spPr>
            <a:xfrm>
              <a:off x="5181291" y="3884015"/>
              <a:ext cx="141362" cy="160188"/>
            </a:xfrm>
            <a:prstGeom prst="rect">
              <a:avLst/>
            </a:prstGeom>
          </p:spPr>
        </p:pic>
        <p:pic>
          <p:nvPicPr>
            <p:cNvPr id="262" name="object 262"/>
            <p:cNvPicPr/>
            <p:nvPr/>
          </p:nvPicPr>
          <p:blipFill>
            <a:blip r:embed="rId166"/>
            <a:stretch>
              <a:fillRect/>
            </a:stretch>
          </p:blipFill>
          <p:spPr>
            <a:xfrm>
              <a:off x="5353582" y="3884015"/>
              <a:ext cx="232802" cy="160188"/>
            </a:xfrm>
            <a:prstGeom prst="rect">
              <a:avLst/>
            </a:prstGeom>
          </p:spPr>
        </p:pic>
        <p:pic>
          <p:nvPicPr>
            <p:cNvPr id="263" name="object 263"/>
            <p:cNvPicPr/>
            <p:nvPr/>
          </p:nvPicPr>
          <p:blipFill>
            <a:blip r:embed="rId167"/>
            <a:stretch>
              <a:fillRect/>
            </a:stretch>
          </p:blipFill>
          <p:spPr>
            <a:xfrm>
              <a:off x="5609329" y="3884015"/>
              <a:ext cx="141278" cy="160188"/>
            </a:xfrm>
            <a:prstGeom prst="rect">
              <a:avLst/>
            </a:prstGeom>
          </p:spPr>
        </p:pic>
        <p:sp>
          <p:nvSpPr>
            <p:cNvPr id="264" name="object 264"/>
            <p:cNvSpPr/>
            <p:nvPr/>
          </p:nvSpPr>
          <p:spPr>
            <a:xfrm>
              <a:off x="5785569" y="4010501"/>
              <a:ext cx="32497" cy="72838"/>
            </a:xfrm>
            <a:custGeom>
              <a:avLst/>
              <a:gdLst/>
              <a:ahLst/>
              <a:cxnLst/>
              <a:rect l="l" t="t" r="r" b="b"/>
              <a:pathLst>
                <a:path w="36829" h="82550">
                  <a:moveTo>
                    <a:pt x="9239" y="82391"/>
                  </a:moveTo>
                  <a:lnTo>
                    <a:pt x="0" y="68675"/>
                  </a:lnTo>
                  <a:lnTo>
                    <a:pt x="6191" y="67151"/>
                  </a:lnTo>
                  <a:lnTo>
                    <a:pt x="10763" y="62579"/>
                  </a:lnTo>
                  <a:lnTo>
                    <a:pt x="13811" y="56483"/>
                  </a:lnTo>
                  <a:lnTo>
                    <a:pt x="16859" y="51911"/>
                  </a:lnTo>
                  <a:lnTo>
                    <a:pt x="18383" y="44291"/>
                  </a:lnTo>
                  <a:lnTo>
                    <a:pt x="18383" y="33623"/>
                  </a:lnTo>
                  <a:lnTo>
                    <a:pt x="1524" y="33623"/>
                  </a:lnTo>
                  <a:lnTo>
                    <a:pt x="1524" y="0"/>
                  </a:lnTo>
                  <a:lnTo>
                    <a:pt x="36671" y="0"/>
                  </a:lnTo>
                  <a:lnTo>
                    <a:pt x="36671" y="33623"/>
                  </a:lnTo>
                  <a:lnTo>
                    <a:pt x="20859" y="74390"/>
                  </a:lnTo>
                  <a:lnTo>
                    <a:pt x="15549" y="78676"/>
                  </a:lnTo>
                  <a:lnTo>
                    <a:pt x="9239" y="82391"/>
                  </a:lnTo>
                  <a:close/>
                </a:path>
              </a:pathLst>
            </a:custGeom>
            <a:solidFill>
              <a:srgbClr val="000000"/>
            </a:solidFill>
          </p:spPr>
          <p:txBody>
            <a:bodyPr wrap="square" lIns="0" tIns="0" rIns="0" bIns="0" rtlCol="0"/>
            <a:lstStyle/>
            <a:p>
              <a:endParaRPr/>
            </a:p>
          </p:txBody>
        </p:sp>
      </p:grpSp>
      <p:grpSp>
        <p:nvGrpSpPr>
          <p:cNvPr id="265" name="object 265"/>
          <p:cNvGrpSpPr/>
          <p:nvPr/>
        </p:nvGrpSpPr>
        <p:grpSpPr>
          <a:xfrm>
            <a:off x="6153373" y="3828389"/>
            <a:ext cx="594864" cy="275063"/>
            <a:chOff x="6000973" y="3828388"/>
            <a:chExt cx="594864" cy="275063"/>
          </a:xfrm>
        </p:grpSpPr>
        <p:pic>
          <p:nvPicPr>
            <p:cNvPr id="266" name="object 266"/>
            <p:cNvPicPr/>
            <p:nvPr/>
          </p:nvPicPr>
          <p:blipFill>
            <a:blip r:embed="rId168"/>
            <a:stretch>
              <a:fillRect/>
            </a:stretch>
          </p:blipFill>
          <p:spPr>
            <a:xfrm>
              <a:off x="6000973" y="3884014"/>
              <a:ext cx="141278" cy="160271"/>
            </a:xfrm>
            <a:prstGeom prst="rect">
              <a:avLst/>
            </a:prstGeom>
          </p:spPr>
        </p:pic>
        <p:sp>
          <p:nvSpPr>
            <p:cNvPr id="267" name="object 267"/>
            <p:cNvSpPr/>
            <p:nvPr/>
          </p:nvSpPr>
          <p:spPr>
            <a:xfrm>
              <a:off x="6174441" y="3828388"/>
              <a:ext cx="91887" cy="214032"/>
            </a:xfrm>
            <a:custGeom>
              <a:avLst/>
              <a:gdLst/>
              <a:ahLst/>
              <a:cxnLst/>
              <a:rect l="l" t="t" r="r" b="b"/>
              <a:pathLst>
                <a:path w="104138" h="242570">
                  <a:moveTo>
                    <a:pt x="30480" y="0"/>
                  </a:moveTo>
                  <a:lnTo>
                    <a:pt x="0" y="0"/>
                  </a:lnTo>
                  <a:lnTo>
                    <a:pt x="0" y="242316"/>
                  </a:lnTo>
                  <a:lnTo>
                    <a:pt x="30480" y="242316"/>
                  </a:lnTo>
                  <a:lnTo>
                    <a:pt x="30480" y="0"/>
                  </a:lnTo>
                  <a:close/>
                </a:path>
                <a:path w="104138" h="242570">
                  <a:moveTo>
                    <a:pt x="103632" y="0"/>
                  </a:moveTo>
                  <a:lnTo>
                    <a:pt x="73152" y="0"/>
                  </a:lnTo>
                  <a:lnTo>
                    <a:pt x="73152" y="242316"/>
                  </a:lnTo>
                  <a:lnTo>
                    <a:pt x="103632" y="242316"/>
                  </a:lnTo>
                  <a:lnTo>
                    <a:pt x="103632" y="0"/>
                  </a:lnTo>
                  <a:close/>
                </a:path>
              </a:pathLst>
            </a:custGeom>
            <a:solidFill>
              <a:srgbClr val="000000"/>
            </a:solidFill>
          </p:spPr>
          <p:txBody>
            <a:bodyPr wrap="square" lIns="0" tIns="0" rIns="0" bIns="0" rtlCol="0"/>
            <a:lstStyle/>
            <a:p>
              <a:endParaRPr/>
            </a:p>
          </p:txBody>
        </p:sp>
        <p:pic>
          <p:nvPicPr>
            <p:cNvPr id="268" name="object 268"/>
            <p:cNvPicPr/>
            <p:nvPr/>
          </p:nvPicPr>
          <p:blipFill>
            <a:blip r:embed="rId169"/>
            <a:stretch>
              <a:fillRect/>
            </a:stretch>
          </p:blipFill>
          <p:spPr>
            <a:xfrm>
              <a:off x="6296977" y="3883930"/>
              <a:ext cx="298860" cy="219522"/>
            </a:xfrm>
            <a:prstGeom prst="rect">
              <a:avLst/>
            </a:prstGeom>
          </p:spPr>
        </p:pic>
      </p:grpSp>
      <p:pic>
        <p:nvPicPr>
          <p:cNvPr id="269" name="object 269"/>
          <p:cNvPicPr/>
          <p:nvPr/>
        </p:nvPicPr>
        <p:blipFill>
          <a:blip r:embed="rId170"/>
          <a:stretch>
            <a:fillRect/>
          </a:stretch>
        </p:blipFill>
        <p:spPr>
          <a:xfrm>
            <a:off x="6904393" y="3834092"/>
            <a:ext cx="963649" cy="269361"/>
          </a:xfrm>
          <a:prstGeom prst="rect">
            <a:avLst/>
          </a:prstGeom>
        </p:spPr>
      </p:pic>
      <p:pic>
        <p:nvPicPr>
          <p:cNvPr id="270" name="object 270"/>
          <p:cNvPicPr/>
          <p:nvPr/>
        </p:nvPicPr>
        <p:blipFill>
          <a:blip r:embed="rId171"/>
          <a:stretch>
            <a:fillRect/>
          </a:stretch>
        </p:blipFill>
        <p:spPr>
          <a:xfrm>
            <a:off x="8036299" y="3824765"/>
            <a:ext cx="246249" cy="219439"/>
          </a:xfrm>
          <a:prstGeom prst="rect">
            <a:avLst/>
          </a:prstGeom>
        </p:spPr>
      </p:pic>
      <p:grpSp>
        <p:nvGrpSpPr>
          <p:cNvPr id="271" name="object 271"/>
          <p:cNvGrpSpPr/>
          <p:nvPr/>
        </p:nvGrpSpPr>
        <p:grpSpPr>
          <a:xfrm>
            <a:off x="975669" y="4184231"/>
            <a:ext cx="1341848" cy="215395"/>
            <a:chOff x="823268" y="4184230"/>
            <a:chExt cx="1341848" cy="215395"/>
          </a:xfrm>
        </p:grpSpPr>
        <p:pic>
          <p:nvPicPr>
            <p:cNvPr id="272" name="object 272"/>
            <p:cNvPicPr/>
            <p:nvPr/>
          </p:nvPicPr>
          <p:blipFill>
            <a:blip r:embed="rId172"/>
            <a:stretch>
              <a:fillRect/>
            </a:stretch>
          </p:blipFill>
          <p:spPr>
            <a:xfrm>
              <a:off x="823268" y="4239437"/>
              <a:ext cx="289363" cy="160188"/>
            </a:xfrm>
            <a:prstGeom prst="rect">
              <a:avLst/>
            </a:prstGeom>
          </p:spPr>
        </p:pic>
        <p:pic>
          <p:nvPicPr>
            <p:cNvPr id="273" name="object 273"/>
            <p:cNvPicPr/>
            <p:nvPr/>
          </p:nvPicPr>
          <p:blipFill>
            <a:blip r:embed="rId173"/>
            <a:stretch>
              <a:fillRect/>
            </a:stretch>
          </p:blipFill>
          <p:spPr>
            <a:xfrm>
              <a:off x="1143560" y="4239437"/>
              <a:ext cx="125225" cy="156154"/>
            </a:xfrm>
            <a:prstGeom prst="rect">
              <a:avLst/>
            </a:prstGeom>
          </p:spPr>
        </p:pic>
        <p:pic>
          <p:nvPicPr>
            <p:cNvPr id="274" name="object 274"/>
            <p:cNvPicPr/>
            <p:nvPr/>
          </p:nvPicPr>
          <p:blipFill>
            <a:blip r:embed="rId174"/>
            <a:stretch>
              <a:fillRect/>
            </a:stretch>
          </p:blipFill>
          <p:spPr>
            <a:xfrm>
              <a:off x="1294335" y="4189599"/>
              <a:ext cx="228768" cy="210026"/>
            </a:xfrm>
            <a:prstGeom prst="rect">
              <a:avLst/>
            </a:prstGeom>
          </p:spPr>
        </p:pic>
        <p:sp>
          <p:nvSpPr>
            <p:cNvPr id="275" name="object 275"/>
            <p:cNvSpPr/>
            <p:nvPr/>
          </p:nvSpPr>
          <p:spPr>
            <a:xfrm>
              <a:off x="1555455" y="418423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76" name="object 276"/>
            <p:cNvPicPr/>
            <p:nvPr/>
          </p:nvPicPr>
          <p:blipFill>
            <a:blip r:embed="rId173"/>
            <a:stretch>
              <a:fillRect/>
            </a:stretch>
          </p:blipFill>
          <p:spPr>
            <a:xfrm>
              <a:off x="1620006" y="4239436"/>
              <a:ext cx="125225" cy="156154"/>
            </a:xfrm>
            <a:prstGeom prst="rect">
              <a:avLst/>
            </a:prstGeom>
          </p:spPr>
        </p:pic>
        <p:pic>
          <p:nvPicPr>
            <p:cNvPr id="277" name="object 277"/>
            <p:cNvPicPr/>
            <p:nvPr/>
          </p:nvPicPr>
          <p:blipFill>
            <a:blip r:embed="rId175"/>
            <a:stretch>
              <a:fillRect/>
            </a:stretch>
          </p:blipFill>
          <p:spPr>
            <a:xfrm>
              <a:off x="1776076" y="4239437"/>
              <a:ext cx="141362" cy="160188"/>
            </a:xfrm>
            <a:prstGeom prst="rect">
              <a:avLst/>
            </a:prstGeom>
          </p:spPr>
        </p:pic>
        <p:pic>
          <p:nvPicPr>
            <p:cNvPr id="278" name="object 278"/>
            <p:cNvPicPr/>
            <p:nvPr/>
          </p:nvPicPr>
          <p:blipFill>
            <a:blip r:embed="rId176"/>
            <a:stretch>
              <a:fillRect/>
            </a:stretch>
          </p:blipFill>
          <p:spPr>
            <a:xfrm>
              <a:off x="1948451" y="4239437"/>
              <a:ext cx="216665" cy="160188"/>
            </a:xfrm>
            <a:prstGeom prst="rect">
              <a:avLst/>
            </a:prstGeom>
          </p:spPr>
        </p:pic>
      </p:grpSp>
      <p:grpSp>
        <p:nvGrpSpPr>
          <p:cNvPr id="279" name="object 279"/>
          <p:cNvGrpSpPr/>
          <p:nvPr/>
        </p:nvGrpSpPr>
        <p:grpSpPr>
          <a:xfrm>
            <a:off x="2426522" y="4184221"/>
            <a:ext cx="601671" cy="215405"/>
            <a:chOff x="2274122" y="4184220"/>
            <a:chExt cx="601671" cy="215405"/>
          </a:xfrm>
        </p:grpSpPr>
        <p:pic>
          <p:nvPicPr>
            <p:cNvPr id="280" name="object 280"/>
            <p:cNvPicPr/>
            <p:nvPr/>
          </p:nvPicPr>
          <p:blipFill>
            <a:blip r:embed="rId177"/>
            <a:stretch>
              <a:fillRect/>
            </a:stretch>
          </p:blipFill>
          <p:spPr>
            <a:xfrm>
              <a:off x="2274122" y="4242127"/>
              <a:ext cx="123881" cy="157498"/>
            </a:xfrm>
            <a:prstGeom prst="rect">
              <a:avLst/>
            </a:prstGeom>
          </p:spPr>
        </p:pic>
        <p:pic>
          <p:nvPicPr>
            <p:cNvPr id="281" name="object 281"/>
            <p:cNvPicPr/>
            <p:nvPr/>
          </p:nvPicPr>
          <p:blipFill>
            <a:blip r:embed="rId178"/>
            <a:stretch>
              <a:fillRect/>
            </a:stretch>
          </p:blipFill>
          <p:spPr>
            <a:xfrm>
              <a:off x="2428931" y="4239437"/>
              <a:ext cx="127831" cy="160188"/>
            </a:xfrm>
            <a:prstGeom prst="rect">
              <a:avLst/>
            </a:prstGeom>
          </p:spPr>
        </p:pic>
        <p:pic>
          <p:nvPicPr>
            <p:cNvPr id="282" name="object 282"/>
            <p:cNvPicPr/>
            <p:nvPr/>
          </p:nvPicPr>
          <p:blipFill>
            <a:blip r:embed="rId179"/>
            <a:stretch>
              <a:fillRect/>
            </a:stretch>
          </p:blipFill>
          <p:spPr>
            <a:xfrm>
              <a:off x="2578361" y="4239437"/>
              <a:ext cx="141278" cy="160188"/>
            </a:xfrm>
            <a:prstGeom prst="rect">
              <a:avLst/>
            </a:prstGeom>
          </p:spPr>
        </p:pic>
        <p:pic>
          <p:nvPicPr>
            <p:cNvPr id="283" name="object 283"/>
            <p:cNvPicPr/>
            <p:nvPr/>
          </p:nvPicPr>
          <p:blipFill>
            <a:blip r:embed="rId180"/>
            <a:stretch>
              <a:fillRect/>
            </a:stretch>
          </p:blipFill>
          <p:spPr>
            <a:xfrm>
              <a:off x="2742499" y="4184220"/>
              <a:ext cx="133294" cy="215404"/>
            </a:xfrm>
            <a:prstGeom prst="rect">
              <a:avLst/>
            </a:prstGeom>
          </p:spPr>
        </p:pic>
      </p:grpSp>
      <p:grpSp>
        <p:nvGrpSpPr>
          <p:cNvPr id="284" name="object 284"/>
          <p:cNvGrpSpPr/>
          <p:nvPr/>
        </p:nvGrpSpPr>
        <p:grpSpPr>
          <a:xfrm>
            <a:off x="3130475" y="4180187"/>
            <a:ext cx="347270" cy="219439"/>
            <a:chOff x="2978074" y="4180186"/>
            <a:chExt cx="347270" cy="219439"/>
          </a:xfrm>
        </p:grpSpPr>
        <p:pic>
          <p:nvPicPr>
            <p:cNvPr id="285" name="object 285"/>
            <p:cNvPicPr/>
            <p:nvPr/>
          </p:nvPicPr>
          <p:blipFill>
            <a:blip r:embed="rId181"/>
            <a:stretch>
              <a:fillRect/>
            </a:stretch>
          </p:blipFill>
          <p:spPr>
            <a:xfrm>
              <a:off x="2978074" y="4180186"/>
              <a:ext cx="234146" cy="219439"/>
            </a:xfrm>
            <a:prstGeom prst="rect">
              <a:avLst/>
            </a:prstGeom>
          </p:spPr>
        </p:pic>
        <p:pic>
          <p:nvPicPr>
            <p:cNvPr id="286" name="object 286"/>
            <p:cNvPicPr/>
            <p:nvPr/>
          </p:nvPicPr>
          <p:blipFill>
            <a:blip r:embed="rId182"/>
            <a:stretch>
              <a:fillRect/>
            </a:stretch>
          </p:blipFill>
          <p:spPr>
            <a:xfrm>
              <a:off x="3241889" y="4239437"/>
              <a:ext cx="83456" cy="156154"/>
            </a:xfrm>
            <a:prstGeom prst="rect">
              <a:avLst/>
            </a:prstGeom>
          </p:spPr>
        </p:pic>
      </p:grpSp>
      <p:grpSp>
        <p:nvGrpSpPr>
          <p:cNvPr id="287" name="object 287"/>
          <p:cNvGrpSpPr/>
          <p:nvPr/>
        </p:nvGrpSpPr>
        <p:grpSpPr>
          <a:xfrm>
            <a:off x="3565151" y="4184724"/>
            <a:ext cx="349287" cy="214899"/>
            <a:chOff x="3412751" y="4184725"/>
            <a:chExt cx="349287" cy="214899"/>
          </a:xfrm>
        </p:grpSpPr>
        <p:pic>
          <p:nvPicPr>
            <p:cNvPr id="288" name="object 288"/>
            <p:cNvPicPr/>
            <p:nvPr/>
          </p:nvPicPr>
          <p:blipFill>
            <a:blip r:embed="rId183"/>
            <a:stretch>
              <a:fillRect/>
            </a:stretch>
          </p:blipFill>
          <p:spPr>
            <a:xfrm>
              <a:off x="3412751" y="4239437"/>
              <a:ext cx="127915" cy="160188"/>
            </a:xfrm>
            <a:prstGeom prst="rect">
              <a:avLst/>
            </a:prstGeom>
          </p:spPr>
        </p:pic>
        <p:pic>
          <p:nvPicPr>
            <p:cNvPr id="289" name="object 289"/>
            <p:cNvPicPr/>
            <p:nvPr/>
          </p:nvPicPr>
          <p:blipFill>
            <a:blip r:embed="rId184"/>
            <a:stretch>
              <a:fillRect/>
            </a:stretch>
          </p:blipFill>
          <p:spPr>
            <a:xfrm>
              <a:off x="3562181" y="4239437"/>
              <a:ext cx="142706" cy="160188"/>
            </a:xfrm>
            <a:prstGeom prst="rect">
              <a:avLst/>
            </a:prstGeom>
          </p:spPr>
        </p:pic>
        <p:sp>
          <p:nvSpPr>
            <p:cNvPr id="290" name="object 290"/>
            <p:cNvSpPr/>
            <p:nvPr/>
          </p:nvSpPr>
          <p:spPr>
            <a:xfrm>
              <a:off x="3735144" y="4184725"/>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291" name="object 291"/>
          <p:cNvGrpSpPr/>
          <p:nvPr/>
        </p:nvGrpSpPr>
        <p:grpSpPr>
          <a:xfrm>
            <a:off x="3954109" y="4184221"/>
            <a:ext cx="188426" cy="215404"/>
            <a:chOff x="3801708" y="4184220"/>
            <a:chExt cx="188426" cy="215404"/>
          </a:xfrm>
        </p:grpSpPr>
        <p:sp>
          <p:nvSpPr>
            <p:cNvPr id="292" name="object 292"/>
            <p:cNvSpPr/>
            <p:nvPr/>
          </p:nvSpPr>
          <p:spPr>
            <a:xfrm>
              <a:off x="3801708" y="418423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93" name="object 293"/>
            <p:cNvPicPr/>
            <p:nvPr/>
          </p:nvPicPr>
          <p:blipFill>
            <a:blip r:embed="rId185"/>
            <a:stretch>
              <a:fillRect/>
            </a:stretch>
          </p:blipFill>
          <p:spPr>
            <a:xfrm>
              <a:off x="3856924" y="4184220"/>
              <a:ext cx="133210" cy="215404"/>
            </a:xfrm>
            <a:prstGeom prst="rect">
              <a:avLst/>
            </a:prstGeom>
          </p:spPr>
        </p:pic>
      </p:grpSp>
      <p:grpSp>
        <p:nvGrpSpPr>
          <p:cNvPr id="294" name="object 294"/>
          <p:cNvGrpSpPr/>
          <p:nvPr/>
        </p:nvGrpSpPr>
        <p:grpSpPr>
          <a:xfrm>
            <a:off x="4246245" y="4189599"/>
            <a:ext cx="759002" cy="210026"/>
            <a:chOff x="4093844" y="4189599"/>
            <a:chExt cx="759002" cy="210026"/>
          </a:xfrm>
        </p:grpSpPr>
        <p:pic>
          <p:nvPicPr>
            <p:cNvPr id="295" name="object 295"/>
            <p:cNvPicPr/>
            <p:nvPr/>
          </p:nvPicPr>
          <p:blipFill>
            <a:blip r:embed="rId186"/>
            <a:stretch>
              <a:fillRect/>
            </a:stretch>
          </p:blipFill>
          <p:spPr>
            <a:xfrm>
              <a:off x="4093844" y="4239437"/>
              <a:ext cx="364667" cy="160188"/>
            </a:xfrm>
            <a:prstGeom prst="rect">
              <a:avLst/>
            </a:prstGeom>
          </p:spPr>
        </p:pic>
        <p:pic>
          <p:nvPicPr>
            <p:cNvPr id="296" name="object 296"/>
            <p:cNvPicPr/>
            <p:nvPr/>
          </p:nvPicPr>
          <p:blipFill>
            <a:blip r:embed="rId187"/>
            <a:stretch>
              <a:fillRect/>
            </a:stretch>
          </p:blipFill>
          <p:spPr>
            <a:xfrm>
              <a:off x="4478766" y="4189599"/>
              <a:ext cx="374080" cy="210026"/>
            </a:xfrm>
            <a:prstGeom prst="rect">
              <a:avLst/>
            </a:prstGeom>
          </p:spPr>
        </p:pic>
      </p:grpSp>
      <p:grpSp>
        <p:nvGrpSpPr>
          <p:cNvPr id="297" name="object 297"/>
          <p:cNvGrpSpPr/>
          <p:nvPr/>
        </p:nvGrpSpPr>
        <p:grpSpPr>
          <a:xfrm>
            <a:off x="5115676" y="4184231"/>
            <a:ext cx="181708" cy="215395"/>
            <a:chOff x="4963275" y="4184230"/>
            <a:chExt cx="181708" cy="215395"/>
          </a:xfrm>
        </p:grpSpPr>
        <p:sp>
          <p:nvSpPr>
            <p:cNvPr id="298" name="object 298"/>
            <p:cNvSpPr/>
            <p:nvPr/>
          </p:nvSpPr>
          <p:spPr>
            <a:xfrm>
              <a:off x="4963275" y="4184230"/>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99" name="object 299"/>
            <p:cNvPicPr/>
            <p:nvPr/>
          </p:nvPicPr>
          <p:blipFill>
            <a:blip r:embed="rId188"/>
            <a:stretch>
              <a:fillRect/>
            </a:stretch>
          </p:blipFill>
          <p:spPr>
            <a:xfrm>
              <a:off x="5018413" y="4239437"/>
              <a:ext cx="126570" cy="160188"/>
            </a:xfrm>
            <a:prstGeom prst="rect">
              <a:avLst/>
            </a:prstGeom>
          </p:spPr>
        </p:pic>
      </p:grpSp>
      <p:grpSp>
        <p:nvGrpSpPr>
          <p:cNvPr id="300" name="object 300"/>
          <p:cNvGrpSpPr/>
          <p:nvPr/>
        </p:nvGrpSpPr>
        <p:grpSpPr>
          <a:xfrm>
            <a:off x="5410424" y="4239437"/>
            <a:ext cx="527544" cy="160189"/>
            <a:chOff x="5258024" y="4239437"/>
            <a:chExt cx="527544" cy="160189"/>
          </a:xfrm>
        </p:grpSpPr>
        <p:pic>
          <p:nvPicPr>
            <p:cNvPr id="301" name="object 301"/>
            <p:cNvPicPr/>
            <p:nvPr/>
          </p:nvPicPr>
          <p:blipFill>
            <a:blip r:embed="rId189"/>
            <a:stretch>
              <a:fillRect/>
            </a:stretch>
          </p:blipFill>
          <p:spPr>
            <a:xfrm>
              <a:off x="5258024" y="4239438"/>
              <a:ext cx="289363" cy="160188"/>
            </a:xfrm>
            <a:prstGeom prst="rect">
              <a:avLst/>
            </a:prstGeom>
          </p:spPr>
        </p:pic>
        <p:pic>
          <p:nvPicPr>
            <p:cNvPr id="302" name="object 302"/>
            <p:cNvPicPr/>
            <p:nvPr/>
          </p:nvPicPr>
          <p:blipFill>
            <a:blip r:embed="rId190"/>
            <a:stretch>
              <a:fillRect/>
            </a:stretch>
          </p:blipFill>
          <p:spPr>
            <a:xfrm>
              <a:off x="5578316" y="4239437"/>
              <a:ext cx="207252" cy="156154"/>
            </a:xfrm>
            <a:prstGeom prst="rect">
              <a:avLst/>
            </a:prstGeom>
          </p:spPr>
        </p:pic>
      </p:grpSp>
      <p:grpSp>
        <p:nvGrpSpPr>
          <p:cNvPr id="303" name="object 303"/>
          <p:cNvGrpSpPr/>
          <p:nvPr/>
        </p:nvGrpSpPr>
        <p:grpSpPr>
          <a:xfrm>
            <a:off x="5978396" y="4239436"/>
            <a:ext cx="535696" cy="160188"/>
            <a:chOff x="5825994" y="4239437"/>
            <a:chExt cx="535696" cy="160188"/>
          </a:xfrm>
        </p:grpSpPr>
        <p:pic>
          <p:nvPicPr>
            <p:cNvPr id="304" name="object 304"/>
            <p:cNvPicPr/>
            <p:nvPr/>
          </p:nvPicPr>
          <p:blipFill>
            <a:blip r:embed="rId191"/>
            <a:stretch>
              <a:fillRect/>
            </a:stretch>
          </p:blipFill>
          <p:spPr>
            <a:xfrm>
              <a:off x="5825994" y="4239437"/>
              <a:ext cx="207252" cy="156154"/>
            </a:xfrm>
            <a:prstGeom prst="rect">
              <a:avLst/>
            </a:prstGeom>
          </p:spPr>
        </p:pic>
        <p:pic>
          <p:nvPicPr>
            <p:cNvPr id="305" name="object 305"/>
            <p:cNvPicPr/>
            <p:nvPr/>
          </p:nvPicPr>
          <p:blipFill>
            <a:blip r:embed="rId192"/>
            <a:stretch>
              <a:fillRect/>
            </a:stretch>
          </p:blipFill>
          <p:spPr>
            <a:xfrm>
              <a:off x="6062829" y="4239437"/>
              <a:ext cx="144051" cy="160188"/>
            </a:xfrm>
            <a:prstGeom prst="rect">
              <a:avLst/>
            </a:prstGeom>
          </p:spPr>
        </p:pic>
        <p:pic>
          <p:nvPicPr>
            <p:cNvPr id="306" name="object 306"/>
            <p:cNvPicPr/>
            <p:nvPr/>
          </p:nvPicPr>
          <p:blipFill>
            <a:blip r:embed="rId193"/>
            <a:stretch>
              <a:fillRect/>
            </a:stretch>
          </p:blipFill>
          <p:spPr>
            <a:xfrm>
              <a:off x="6237810" y="4239437"/>
              <a:ext cx="123881" cy="156154"/>
            </a:xfrm>
            <a:prstGeom prst="rect">
              <a:avLst/>
            </a:prstGeom>
          </p:spPr>
        </p:pic>
      </p:grpSp>
      <p:sp>
        <p:nvSpPr>
          <p:cNvPr id="307" name="object 307"/>
          <p:cNvSpPr/>
          <p:nvPr/>
        </p:nvSpPr>
        <p:spPr>
          <a:xfrm>
            <a:off x="6559475" y="4366260"/>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pic>
        <p:nvPicPr>
          <p:cNvPr id="308" name="object 308"/>
          <p:cNvPicPr/>
          <p:nvPr/>
        </p:nvPicPr>
        <p:blipFill>
          <a:blip r:embed="rId194"/>
          <a:stretch>
            <a:fillRect/>
          </a:stretch>
        </p:blipFill>
        <p:spPr>
          <a:xfrm>
            <a:off x="983736" y="4609651"/>
            <a:ext cx="1963691" cy="219439"/>
          </a:xfrm>
          <a:prstGeom prst="rect">
            <a:avLst/>
          </a:prstGeom>
        </p:spPr>
      </p:pic>
      <p:grpSp>
        <p:nvGrpSpPr>
          <p:cNvPr id="309" name="object 309"/>
          <p:cNvGrpSpPr/>
          <p:nvPr/>
        </p:nvGrpSpPr>
        <p:grpSpPr>
          <a:xfrm>
            <a:off x="3230062" y="4613685"/>
            <a:ext cx="998617" cy="215713"/>
            <a:chOff x="3077662" y="4613685"/>
            <a:chExt cx="998617" cy="215713"/>
          </a:xfrm>
        </p:grpSpPr>
        <p:sp>
          <p:nvSpPr>
            <p:cNvPr id="310" name="object 310"/>
            <p:cNvSpPr/>
            <p:nvPr/>
          </p:nvSpPr>
          <p:spPr>
            <a:xfrm>
              <a:off x="3077662" y="4613685"/>
              <a:ext cx="913840" cy="215713"/>
            </a:xfrm>
            <a:custGeom>
              <a:avLst/>
              <a:gdLst/>
              <a:ahLst/>
              <a:cxnLst/>
              <a:rect l="l" t="t" r="r" b="b"/>
              <a:pathLst>
                <a:path w="1035685" h="244475">
                  <a:moveTo>
                    <a:pt x="154012" y="117449"/>
                  </a:moveTo>
                  <a:lnTo>
                    <a:pt x="135724" y="77825"/>
                  </a:lnTo>
                  <a:lnTo>
                    <a:pt x="85432" y="62496"/>
                  </a:lnTo>
                  <a:lnTo>
                    <a:pt x="71386" y="63373"/>
                  </a:lnTo>
                  <a:lnTo>
                    <a:pt x="32740" y="85229"/>
                  </a:lnTo>
                  <a:lnTo>
                    <a:pt x="24384" y="112877"/>
                  </a:lnTo>
                  <a:lnTo>
                    <a:pt x="24384" y="120497"/>
                  </a:lnTo>
                  <a:lnTo>
                    <a:pt x="50050" y="152120"/>
                  </a:lnTo>
                  <a:lnTo>
                    <a:pt x="76288" y="163271"/>
                  </a:lnTo>
                  <a:lnTo>
                    <a:pt x="86601" y="168452"/>
                  </a:lnTo>
                  <a:lnTo>
                    <a:pt x="111340" y="190703"/>
                  </a:lnTo>
                  <a:lnTo>
                    <a:pt x="111340" y="202895"/>
                  </a:lnTo>
                  <a:lnTo>
                    <a:pt x="71628" y="221183"/>
                  </a:lnTo>
                  <a:lnTo>
                    <a:pt x="62484" y="221183"/>
                  </a:lnTo>
                  <a:lnTo>
                    <a:pt x="54864" y="219659"/>
                  </a:lnTo>
                  <a:lnTo>
                    <a:pt x="47244" y="215087"/>
                  </a:lnTo>
                  <a:lnTo>
                    <a:pt x="39624" y="212039"/>
                  </a:lnTo>
                  <a:lnTo>
                    <a:pt x="35052" y="207467"/>
                  </a:lnTo>
                  <a:lnTo>
                    <a:pt x="33528" y="201371"/>
                  </a:lnTo>
                  <a:lnTo>
                    <a:pt x="30480" y="195275"/>
                  </a:lnTo>
                  <a:lnTo>
                    <a:pt x="28956" y="187655"/>
                  </a:lnTo>
                  <a:lnTo>
                    <a:pt x="28956" y="178511"/>
                  </a:lnTo>
                  <a:lnTo>
                    <a:pt x="0" y="181559"/>
                  </a:lnTo>
                  <a:lnTo>
                    <a:pt x="10071" y="220560"/>
                  </a:lnTo>
                  <a:lnTo>
                    <a:pt x="42672" y="240499"/>
                  </a:lnTo>
                  <a:lnTo>
                    <a:pt x="70104" y="244132"/>
                  </a:lnTo>
                  <a:lnTo>
                    <a:pt x="81038" y="243801"/>
                  </a:lnTo>
                  <a:lnTo>
                    <a:pt x="123342" y="228269"/>
                  </a:lnTo>
                  <a:lnTo>
                    <a:pt x="141820" y="192227"/>
                  </a:lnTo>
                  <a:lnTo>
                    <a:pt x="140728" y="182486"/>
                  </a:lnTo>
                  <a:lnTo>
                    <a:pt x="111531" y="148361"/>
                  </a:lnTo>
                  <a:lnTo>
                    <a:pt x="83908" y="135737"/>
                  </a:lnTo>
                  <a:lnTo>
                    <a:pt x="74688" y="131457"/>
                  </a:lnTo>
                  <a:lnTo>
                    <a:pt x="67640" y="127736"/>
                  </a:lnTo>
                  <a:lnTo>
                    <a:pt x="62598" y="124599"/>
                  </a:lnTo>
                  <a:lnTo>
                    <a:pt x="59436" y="122021"/>
                  </a:lnTo>
                  <a:lnTo>
                    <a:pt x="53340" y="117449"/>
                  </a:lnTo>
                  <a:lnTo>
                    <a:pt x="51816" y="112877"/>
                  </a:lnTo>
                  <a:lnTo>
                    <a:pt x="51816" y="102209"/>
                  </a:lnTo>
                  <a:lnTo>
                    <a:pt x="83908" y="85445"/>
                  </a:lnTo>
                  <a:lnTo>
                    <a:pt x="92722" y="86017"/>
                  </a:lnTo>
                  <a:lnTo>
                    <a:pt x="123583" y="111518"/>
                  </a:lnTo>
                  <a:lnTo>
                    <a:pt x="125056" y="118973"/>
                  </a:lnTo>
                  <a:lnTo>
                    <a:pt x="154012" y="117449"/>
                  </a:lnTo>
                  <a:close/>
                </a:path>
                <a:path w="1035685" h="244475">
                  <a:moveTo>
                    <a:pt x="331000" y="134213"/>
                  </a:moveTo>
                  <a:lnTo>
                    <a:pt x="329857" y="118833"/>
                  </a:lnTo>
                  <a:lnTo>
                    <a:pt x="326428" y="104876"/>
                  </a:lnTo>
                  <a:lnTo>
                    <a:pt x="320713" y="92633"/>
                  </a:lnTo>
                  <a:lnTo>
                    <a:pt x="315087" y="85445"/>
                  </a:lnTo>
                  <a:lnTo>
                    <a:pt x="312712" y="82397"/>
                  </a:lnTo>
                  <a:lnTo>
                    <a:pt x="303568" y="74256"/>
                  </a:lnTo>
                  <a:lnTo>
                    <a:pt x="303568" y="131165"/>
                  </a:lnTo>
                  <a:lnTo>
                    <a:pt x="303568" y="138785"/>
                  </a:lnTo>
                  <a:lnTo>
                    <a:pt x="205930" y="138785"/>
                  </a:lnTo>
                  <a:lnTo>
                    <a:pt x="209931" y="125945"/>
                  </a:lnTo>
                  <a:lnTo>
                    <a:pt x="237058" y="93167"/>
                  </a:lnTo>
                  <a:lnTo>
                    <a:pt x="263842" y="85445"/>
                  </a:lnTo>
                  <a:lnTo>
                    <a:pt x="272440" y="86283"/>
                  </a:lnTo>
                  <a:lnTo>
                    <a:pt x="301091" y="112115"/>
                  </a:lnTo>
                  <a:lnTo>
                    <a:pt x="303568" y="131165"/>
                  </a:lnTo>
                  <a:lnTo>
                    <a:pt x="303568" y="74256"/>
                  </a:lnTo>
                  <a:lnTo>
                    <a:pt x="302717" y="73494"/>
                  </a:lnTo>
                  <a:lnTo>
                    <a:pt x="291134" y="67297"/>
                  </a:lnTo>
                  <a:lnTo>
                    <a:pt x="278117" y="63677"/>
                  </a:lnTo>
                  <a:lnTo>
                    <a:pt x="263842" y="62496"/>
                  </a:lnTo>
                  <a:lnTo>
                    <a:pt x="251561" y="63347"/>
                  </a:lnTo>
                  <a:lnTo>
                    <a:pt x="208140" y="83134"/>
                  </a:lnTo>
                  <a:lnTo>
                    <a:pt x="183070" y="115925"/>
                  </a:lnTo>
                  <a:lnTo>
                    <a:pt x="171615" y="156298"/>
                  </a:lnTo>
                  <a:lnTo>
                    <a:pt x="170789" y="170891"/>
                  </a:lnTo>
                  <a:lnTo>
                    <a:pt x="171335" y="181102"/>
                  </a:lnTo>
                  <a:lnTo>
                    <a:pt x="183337" y="217322"/>
                  </a:lnTo>
                  <a:lnTo>
                    <a:pt x="220599" y="241846"/>
                  </a:lnTo>
                  <a:lnTo>
                    <a:pt x="239458" y="244132"/>
                  </a:lnTo>
                  <a:lnTo>
                    <a:pt x="254012" y="242989"/>
                  </a:lnTo>
                  <a:lnTo>
                    <a:pt x="292900" y="225755"/>
                  </a:lnTo>
                  <a:lnTo>
                    <a:pt x="316687" y="194894"/>
                  </a:lnTo>
                  <a:lnTo>
                    <a:pt x="320332" y="184607"/>
                  </a:lnTo>
                  <a:lnTo>
                    <a:pt x="291376" y="181559"/>
                  </a:lnTo>
                  <a:lnTo>
                    <a:pt x="287312" y="190144"/>
                  </a:lnTo>
                  <a:lnTo>
                    <a:pt x="282143" y="197751"/>
                  </a:lnTo>
                  <a:lnTo>
                    <a:pt x="246557" y="219087"/>
                  </a:lnTo>
                  <a:lnTo>
                    <a:pt x="239458" y="219659"/>
                  </a:lnTo>
                  <a:lnTo>
                    <a:pt x="231749" y="218821"/>
                  </a:lnTo>
                  <a:lnTo>
                    <a:pt x="203073" y="191274"/>
                  </a:lnTo>
                  <a:lnTo>
                    <a:pt x="199834" y="167843"/>
                  </a:lnTo>
                  <a:lnTo>
                    <a:pt x="201358" y="164795"/>
                  </a:lnTo>
                  <a:lnTo>
                    <a:pt x="201358" y="160223"/>
                  </a:lnTo>
                  <a:lnTo>
                    <a:pt x="329476" y="160223"/>
                  </a:lnTo>
                  <a:lnTo>
                    <a:pt x="330352" y="154228"/>
                  </a:lnTo>
                  <a:lnTo>
                    <a:pt x="330809" y="147789"/>
                  </a:lnTo>
                  <a:lnTo>
                    <a:pt x="330936" y="142265"/>
                  </a:lnTo>
                  <a:lnTo>
                    <a:pt x="330974" y="138785"/>
                  </a:lnTo>
                  <a:lnTo>
                    <a:pt x="331000" y="134213"/>
                  </a:lnTo>
                  <a:close/>
                </a:path>
                <a:path w="1035685" h="244475">
                  <a:moveTo>
                    <a:pt x="637603" y="67068"/>
                  </a:moveTo>
                  <a:lnTo>
                    <a:pt x="605497" y="67068"/>
                  </a:lnTo>
                  <a:lnTo>
                    <a:pt x="547585" y="170891"/>
                  </a:lnTo>
                  <a:lnTo>
                    <a:pt x="535203" y="193941"/>
                  </a:lnTo>
                  <a:lnTo>
                    <a:pt x="530237" y="204101"/>
                  </a:lnTo>
                  <a:lnTo>
                    <a:pt x="526249" y="213563"/>
                  </a:lnTo>
                  <a:lnTo>
                    <a:pt x="520153" y="161747"/>
                  </a:lnTo>
                  <a:lnTo>
                    <a:pt x="504913" y="67068"/>
                  </a:lnTo>
                  <a:lnTo>
                    <a:pt x="475869" y="67068"/>
                  </a:lnTo>
                  <a:lnTo>
                    <a:pt x="469773" y="64020"/>
                  </a:lnTo>
                  <a:lnTo>
                    <a:pt x="462153" y="62496"/>
                  </a:lnTo>
                  <a:lnTo>
                    <a:pt x="456057" y="62496"/>
                  </a:lnTo>
                  <a:lnTo>
                    <a:pt x="417195" y="84683"/>
                  </a:lnTo>
                  <a:lnTo>
                    <a:pt x="404241" y="102209"/>
                  </a:lnTo>
                  <a:lnTo>
                    <a:pt x="411861" y="67068"/>
                  </a:lnTo>
                  <a:lnTo>
                    <a:pt x="385864" y="67068"/>
                  </a:lnTo>
                  <a:lnTo>
                    <a:pt x="349288" y="241084"/>
                  </a:lnTo>
                  <a:lnTo>
                    <a:pt x="376720" y="241084"/>
                  </a:lnTo>
                  <a:lnTo>
                    <a:pt x="391960" y="170891"/>
                  </a:lnTo>
                  <a:lnTo>
                    <a:pt x="397129" y="149923"/>
                  </a:lnTo>
                  <a:lnTo>
                    <a:pt x="417957" y="108305"/>
                  </a:lnTo>
                  <a:lnTo>
                    <a:pt x="449961" y="91541"/>
                  </a:lnTo>
                  <a:lnTo>
                    <a:pt x="456057" y="91541"/>
                  </a:lnTo>
                  <a:lnTo>
                    <a:pt x="460629" y="93065"/>
                  </a:lnTo>
                  <a:lnTo>
                    <a:pt x="466725" y="96113"/>
                  </a:lnTo>
                  <a:lnTo>
                    <a:pt x="476885" y="73228"/>
                  </a:lnTo>
                  <a:lnTo>
                    <a:pt x="504913" y="241084"/>
                  </a:lnTo>
                  <a:lnTo>
                    <a:pt x="536917" y="241084"/>
                  </a:lnTo>
                  <a:lnTo>
                    <a:pt x="637603" y="67068"/>
                  </a:lnTo>
                  <a:close/>
                </a:path>
                <a:path w="1035685" h="244475">
                  <a:moveTo>
                    <a:pt x="692467" y="67056"/>
                  </a:moveTo>
                  <a:lnTo>
                    <a:pt x="663511" y="67056"/>
                  </a:lnTo>
                  <a:lnTo>
                    <a:pt x="626935" y="241084"/>
                  </a:lnTo>
                  <a:lnTo>
                    <a:pt x="657415" y="241084"/>
                  </a:lnTo>
                  <a:lnTo>
                    <a:pt x="692467" y="67056"/>
                  </a:lnTo>
                  <a:close/>
                </a:path>
                <a:path w="1035685" h="244475">
                  <a:moveTo>
                    <a:pt x="707707" y="0"/>
                  </a:moveTo>
                  <a:lnTo>
                    <a:pt x="677227" y="0"/>
                  </a:lnTo>
                  <a:lnTo>
                    <a:pt x="671131" y="33528"/>
                  </a:lnTo>
                  <a:lnTo>
                    <a:pt x="700087" y="33528"/>
                  </a:lnTo>
                  <a:lnTo>
                    <a:pt x="707707" y="0"/>
                  </a:lnTo>
                  <a:close/>
                </a:path>
                <a:path w="1035685" h="244475">
                  <a:moveTo>
                    <a:pt x="861822" y="120497"/>
                  </a:moveTo>
                  <a:lnTo>
                    <a:pt x="845058" y="77825"/>
                  </a:lnTo>
                  <a:lnTo>
                    <a:pt x="800773" y="62484"/>
                  </a:lnTo>
                  <a:lnTo>
                    <a:pt x="787577" y="63347"/>
                  </a:lnTo>
                  <a:lnTo>
                    <a:pt x="742289" y="84899"/>
                  </a:lnTo>
                  <a:lnTo>
                    <a:pt x="720001" y="118973"/>
                  </a:lnTo>
                  <a:lnTo>
                    <a:pt x="709828" y="160845"/>
                  </a:lnTo>
                  <a:lnTo>
                    <a:pt x="709231" y="175450"/>
                  </a:lnTo>
                  <a:lnTo>
                    <a:pt x="710349" y="190601"/>
                  </a:lnTo>
                  <a:lnTo>
                    <a:pt x="726097" y="225742"/>
                  </a:lnTo>
                  <a:lnTo>
                    <a:pt x="771817" y="244132"/>
                  </a:lnTo>
                  <a:lnTo>
                    <a:pt x="784974" y="243243"/>
                  </a:lnTo>
                  <a:lnTo>
                    <a:pt x="828827" y="219671"/>
                  </a:lnTo>
                  <a:lnTo>
                    <a:pt x="851154" y="180022"/>
                  </a:lnTo>
                  <a:lnTo>
                    <a:pt x="816838" y="187579"/>
                  </a:lnTo>
                  <a:lnTo>
                    <a:pt x="812393" y="196596"/>
                  </a:lnTo>
                  <a:lnTo>
                    <a:pt x="780199" y="220586"/>
                  </a:lnTo>
                  <a:lnTo>
                    <a:pt x="773341" y="221170"/>
                  </a:lnTo>
                  <a:lnTo>
                    <a:pt x="765886" y="220586"/>
                  </a:lnTo>
                  <a:lnTo>
                    <a:pt x="739089" y="187579"/>
                  </a:lnTo>
                  <a:lnTo>
                    <a:pt x="738289" y="176974"/>
                  </a:lnTo>
                  <a:lnTo>
                    <a:pt x="738835" y="166420"/>
                  </a:lnTo>
                  <a:lnTo>
                    <a:pt x="750519" y="121856"/>
                  </a:lnTo>
                  <a:lnTo>
                    <a:pt x="781342" y="89446"/>
                  </a:lnTo>
                  <a:lnTo>
                    <a:pt x="797725" y="86969"/>
                  </a:lnTo>
                  <a:lnTo>
                    <a:pt x="805167" y="87541"/>
                  </a:lnTo>
                  <a:lnTo>
                    <a:pt x="832866" y="122021"/>
                  </a:lnTo>
                  <a:lnTo>
                    <a:pt x="861822" y="120497"/>
                  </a:lnTo>
                  <a:close/>
                </a:path>
                <a:path w="1035685" h="244475">
                  <a:moveTo>
                    <a:pt x="1035646" y="134213"/>
                  </a:moveTo>
                  <a:lnTo>
                    <a:pt x="1025359" y="92633"/>
                  </a:lnTo>
                  <a:lnTo>
                    <a:pt x="1008214" y="74244"/>
                  </a:lnTo>
                  <a:lnTo>
                    <a:pt x="1008214" y="131165"/>
                  </a:lnTo>
                  <a:lnTo>
                    <a:pt x="1008214" y="138785"/>
                  </a:lnTo>
                  <a:lnTo>
                    <a:pt x="910590" y="138785"/>
                  </a:lnTo>
                  <a:lnTo>
                    <a:pt x="914590" y="125945"/>
                  </a:lnTo>
                  <a:lnTo>
                    <a:pt x="941717" y="93167"/>
                  </a:lnTo>
                  <a:lnTo>
                    <a:pt x="968502" y="85445"/>
                  </a:lnTo>
                  <a:lnTo>
                    <a:pt x="977099" y="86283"/>
                  </a:lnTo>
                  <a:lnTo>
                    <a:pt x="1005738" y="112115"/>
                  </a:lnTo>
                  <a:lnTo>
                    <a:pt x="1008214" y="131165"/>
                  </a:lnTo>
                  <a:lnTo>
                    <a:pt x="1008214" y="74244"/>
                  </a:lnTo>
                  <a:lnTo>
                    <a:pt x="1007376" y="73494"/>
                  </a:lnTo>
                  <a:lnTo>
                    <a:pt x="995794" y="67297"/>
                  </a:lnTo>
                  <a:lnTo>
                    <a:pt x="982776" y="63677"/>
                  </a:lnTo>
                  <a:lnTo>
                    <a:pt x="968502" y="62496"/>
                  </a:lnTo>
                  <a:lnTo>
                    <a:pt x="956208" y="63347"/>
                  </a:lnTo>
                  <a:lnTo>
                    <a:pt x="912799" y="83134"/>
                  </a:lnTo>
                  <a:lnTo>
                    <a:pt x="887730" y="115925"/>
                  </a:lnTo>
                  <a:lnTo>
                    <a:pt x="876274" y="156298"/>
                  </a:lnTo>
                  <a:lnTo>
                    <a:pt x="875436" y="170891"/>
                  </a:lnTo>
                  <a:lnTo>
                    <a:pt x="875995" y="181102"/>
                  </a:lnTo>
                  <a:lnTo>
                    <a:pt x="887996" y="217322"/>
                  </a:lnTo>
                  <a:lnTo>
                    <a:pt x="925258" y="241846"/>
                  </a:lnTo>
                  <a:lnTo>
                    <a:pt x="944118" y="244132"/>
                  </a:lnTo>
                  <a:lnTo>
                    <a:pt x="958672" y="242989"/>
                  </a:lnTo>
                  <a:lnTo>
                    <a:pt x="972515" y="239547"/>
                  </a:lnTo>
                  <a:lnTo>
                    <a:pt x="985520" y="233807"/>
                  </a:lnTo>
                  <a:lnTo>
                    <a:pt x="997546" y="225755"/>
                  </a:lnTo>
                  <a:lnTo>
                    <a:pt x="1003261" y="219659"/>
                  </a:lnTo>
                  <a:lnTo>
                    <a:pt x="1007198" y="215468"/>
                  </a:lnTo>
                  <a:lnTo>
                    <a:pt x="1015263" y="205181"/>
                  </a:lnTo>
                  <a:lnTo>
                    <a:pt x="1021346" y="194894"/>
                  </a:lnTo>
                  <a:lnTo>
                    <a:pt x="1024978" y="184607"/>
                  </a:lnTo>
                  <a:lnTo>
                    <a:pt x="996022" y="181559"/>
                  </a:lnTo>
                  <a:lnTo>
                    <a:pt x="991971" y="190144"/>
                  </a:lnTo>
                  <a:lnTo>
                    <a:pt x="986802" y="197751"/>
                  </a:lnTo>
                  <a:lnTo>
                    <a:pt x="951217" y="219087"/>
                  </a:lnTo>
                  <a:lnTo>
                    <a:pt x="944118" y="219659"/>
                  </a:lnTo>
                  <a:lnTo>
                    <a:pt x="936396" y="218821"/>
                  </a:lnTo>
                  <a:lnTo>
                    <a:pt x="907732" y="191274"/>
                  </a:lnTo>
                  <a:lnTo>
                    <a:pt x="904494" y="167843"/>
                  </a:lnTo>
                  <a:lnTo>
                    <a:pt x="906018" y="164795"/>
                  </a:lnTo>
                  <a:lnTo>
                    <a:pt x="906018" y="160223"/>
                  </a:lnTo>
                  <a:lnTo>
                    <a:pt x="1034122" y="160223"/>
                  </a:lnTo>
                  <a:lnTo>
                    <a:pt x="1035011" y="154228"/>
                  </a:lnTo>
                  <a:lnTo>
                    <a:pt x="1035456" y="147789"/>
                  </a:lnTo>
                  <a:lnTo>
                    <a:pt x="1035596" y="142265"/>
                  </a:lnTo>
                  <a:lnTo>
                    <a:pt x="1035634" y="138785"/>
                  </a:lnTo>
                  <a:lnTo>
                    <a:pt x="1035646" y="134213"/>
                  </a:lnTo>
                  <a:close/>
                </a:path>
              </a:pathLst>
            </a:custGeom>
            <a:solidFill>
              <a:srgbClr val="0000FF"/>
            </a:solidFill>
          </p:spPr>
          <p:txBody>
            <a:bodyPr wrap="square" lIns="0" tIns="0" rIns="0" bIns="0" rtlCol="0"/>
            <a:lstStyle/>
            <a:p>
              <a:endParaRPr/>
            </a:p>
          </p:txBody>
        </p:sp>
        <p:pic>
          <p:nvPicPr>
            <p:cNvPr id="311" name="object 311"/>
            <p:cNvPicPr/>
            <p:nvPr/>
          </p:nvPicPr>
          <p:blipFill>
            <a:blip r:embed="rId195"/>
            <a:stretch>
              <a:fillRect/>
            </a:stretch>
          </p:blipFill>
          <p:spPr>
            <a:xfrm>
              <a:off x="4014423" y="4672852"/>
              <a:ext cx="61856" cy="153464"/>
            </a:xfrm>
            <a:prstGeom prst="rect">
              <a:avLst/>
            </a:prstGeom>
          </p:spPr>
        </p:pic>
      </p:grpSp>
      <p:sp>
        <p:nvSpPr>
          <p:cNvPr id="312" name="object 312"/>
          <p:cNvSpPr/>
          <p:nvPr/>
        </p:nvSpPr>
        <p:spPr>
          <a:xfrm>
            <a:off x="4546451" y="4613686"/>
            <a:ext cx="28574" cy="212912"/>
          </a:xfrm>
          <a:custGeom>
            <a:avLst/>
            <a:gdLst/>
            <a:ahLst/>
            <a:cxnLst/>
            <a:rect l="l" t="t" r="r" b="b"/>
            <a:pathLst>
              <a:path w="32384" h="241300">
                <a:moveTo>
                  <a:pt x="32003" y="240791"/>
                </a:moveTo>
                <a:lnTo>
                  <a:pt x="0" y="240791"/>
                </a:lnTo>
                <a:lnTo>
                  <a:pt x="0" y="0"/>
                </a:lnTo>
                <a:lnTo>
                  <a:pt x="32003" y="0"/>
                </a:lnTo>
                <a:lnTo>
                  <a:pt x="32003" y="240791"/>
                </a:lnTo>
                <a:close/>
              </a:path>
            </a:pathLst>
          </a:custGeom>
          <a:solidFill>
            <a:srgbClr val="000000"/>
          </a:solidFill>
        </p:spPr>
        <p:txBody>
          <a:bodyPr wrap="square" lIns="0" tIns="0" rIns="0" bIns="0" rtlCol="0"/>
          <a:lstStyle/>
          <a:p>
            <a:endParaRPr/>
          </a:p>
        </p:txBody>
      </p:sp>
      <p:pic>
        <p:nvPicPr>
          <p:cNvPr id="313" name="object 313"/>
          <p:cNvPicPr/>
          <p:nvPr/>
        </p:nvPicPr>
        <p:blipFill>
          <a:blip r:embed="rId196"/>
          <a:stretch>
            <a:fillRect/>
          </a:stretch>
        </p:blipFill>
        <p:spPr>
          <a:xfrm>
            <a:off x="4621754" y="4668903"/>
            <a:ext cx="123881" cy="157498"/>
          </a:xfrm>
          <a:prstGeom prst="rect">
            <a:avLst/>
          </a:prstGeom>
        </p:spPr>
      </p:pic>
      <p:pic>
        <p:nvPicPr>
          <p:cNvPr id="314" name="object 314"/>
          <p:cNvPicPr/>
          <p:nvPr/>
        </p:nvPicPr>
        <p:blipFill>
          <a:blip r:embed="rId197"/>
          <a:stretch>
            <a:fillRect/>
          </a:stretch>
        </p:blipFill>
        <p:spPr>
          <a:xfrm>
            <a:off x="5060463" y="4613687"/>
            <a:ext cx="1907128" cy="215404"/>
          </a:xfrm>
          <a:prstGeom prst="rect">
            <a:avLst/>
          </a:prstGeom>
        </p:spPr>
      </p:pic>
      <p:grpSp>
        <p:nvGrpSpPr>
          <p:cNvPr id="315" name="object 315"/>
          <p:cNvGrpSpPr/>
          <p:nvPr/>
        </p:nvGrpSpPr>
        <p:grpSpPr>
          <a:xfrm>
            <a:off x="7265112" y="4613685"/>
            <a:ext cx="981354" cy="254767"/>
            <a:chOff x="7112711" y="4613684"/>
            <a:chExt cx="981354" cy="254767"/>
          </a:xfrm>
        </p:grpSpPr>
        <p:pic>
          <p:nvPicPr>
            <p:cNvPr id="316" name="object 316"/>
            <p:cNvPicPr/>
            <p:nvPr/>
          </p:nvPicPr>
          <p:blipFill>
            <a:blip r:embed="rId198"/>
            <a:stretch>
              <a:fillRect/>
            </a:stretch>
          </p:blipFill>
          <p:spPr>
            <a:xfrm>
              <a:off x="7112711" y="4668818"/>
              <a:ext cx="126486" cy="160271"/>
            </a:xfrm>
            <a:prstGeom prst="rect">
              <a:avLst/>
            </a:prstGeom>
          </p:spPr>
        </p:pic>
        <p:pic>
          <p:nvPicPr>
            <p:cNvPr id="317" name="object 317"/>
            <p:cNvPicPr/>
            <p:nvPr/>
          </p:nvPicPr>
          <p:blipFill>
            <a:blip r:embed="rId199"/>
            <a:stretch>
              <a:fillRect/>
            </a:stretch>
          </p:blipFill>
          <p:spPr>
            <a:xfrm>
              <a:off x="7262056" y="4668819"/>
              <a:ext cx="141362" cy="160271"/>
            </a:xfrm>
            <a:prstGeom prst="rect">
              <a:avLst/>
            </a:prstGeom>
          </p:spPr>
        </p:pic>
        <p:pic>
          <p:nvPicPr>
            <p:cNvPr id="318" name="object 318"/>
            <p:cNvPicPr/>
            <p:nvPr/>
          </p:nvPicPr>
          <p:blipFill>
            <a:blip r:embed="rId200"/>
            <a:stretch>
              <a:fillRect/>
            </a:stretch>
          </p:blipFill>
          <p:spPr>
            <a:xfrm>
              <a:off x="7433001" y="4668819"/>
              <a:ext cx="223389" cy="157582"/>
            </a:xfrm>
            <a:prstGeom prst="rect">
              <a:avLst/>
            </a:prstGeom>
          </p:spPr>
        </p:pic>
        <p:sp>
          <p:nvSpPr>
            <p:cNvPr id="319" name="object 319"/>
            <p:cNvSpPr/>
            <p:nvPr/>
          </p:nvSpPr>
          <p:spPr>
            <a:xfrm>
              <a:off x="7680680" y="4613684"/>
              <a:ext cx="25773" cy="212912"/>
            </a:xfrm>
            <a:custGeom>
              <a:avLst/>
              <a:gdLst/>
              <a:ahLst/>
              <a:cxnLst/>
              <a:rect l="l" t="t" r="r" b="b"/>
              <a:pathLst>
                <a:path w="29209" h="241300">
                  <a:moveTo>
                    <a:pt x="29044" y="67157"/>
                  </a:moveTo>
                  <a:lnTo>
                    <a:pt x="0" y="67157"/>
                  </a:lnTo>
                  <a:lnTo>
                    <a:pt x="0" y="241084"/>
                  </a:lnTo>
                  <a:lnTo>
                    <a:pt x="29044" y="241084"/>
                  </a:lnTo>
                  <a:lnTo>
                    <a:pt x="29044" y="67157"/>
                  </a:lnTo>
                  <a:close/>
                </a:path>
                <a:path w="29209" h="241300">
                  <a:moveTo>
                    <a:pt x="29044" y="0"/>
                  </a:moveTo>
                  <a:lnTo>
                    <a:pt x="0" y="0"/>
                  </a:lnTo>
                  <a:lnTo>
                    <a:pt x="0" y="33528"/>
                  </a:lnTo>
                  <a:lnTo>
                    <a:pt x="29044" y="33528"/>
                  </a:lnTo>
                  <a:lnTo>
                    <a:pt x="29044" y="0"/>
                  </a:lnTo>
                  <a:close/>
                </a:path>
              </a:pathLst>
            </a:custGeom>
            <a:solidFill>
              <a:srgbClr val="000000"/>
            </a:solidFill>
          </p:spPr>
          <p:txBody>
            <a:bodyPr wrap="square" lIns="0" tIns="0" rIns="0" bIns="0" rtlCol="0"/>
            <a:lstStyle/>
            <a:p>
              <a:endParaRPr/>
            </a:p>
          </p:txBody>
        </p:sp>
        <p:pic>
          <p:nvPicPr>
            <p:cNvPr id="320" name="object 320"/>
            <p:cNvPicPr/>
            <p:nvPr/>
          </p:nvPicPr>
          <p:blipFill>
            <a:blip r:embed="rId201"/>
            <a:stretch>
              <a:fillRect/>
            </a:stretch>
          </p:blipFill>
          <p:spPr>
            <a:xfrm>
              <a:off x="7738502" y="4668818"/>
              <a:ext cx="286759" cy="160272"/>
            </a:xfrm>
            <a:prstGeom prst="rect">
              <a:avLst/>
            </a:prstGeom>
          </p:spPr>
        </p:pic>
        <p:sp>
          <p:nvSpPr>
            <p:cNvPr id="321" name="object 321"/>
            <p:cNvSpPr/>
            <p:nvPr/>
          </p:nvSpPr>
          <p:spPr>
            <a:xfrm>
              <a:off x="8061568" y="4796733"/>
              <a:ext cx="32497" cy="71718"/>
            </a:xfrm>
            <a:custGeom>
              <a:avLst/>
              <a:gdLst/>
              <a:ahLst/>
              <a:cxnLst/>
              <a:rect l="l" t="t" r="r" b="b"/>
              <a:pathLst>
                <a:path w="36829" h="81279">
                  <a:moveTo>
                    <a:pt x="9144" y="80867"/>
                  </a:moveTo>
                  <a:lnTo>
                    <a:pt x="0" y="68675"/>
                  </a:lnTo>
                  <a:lnTo>
                    <a:pt x="6096" y="65627"/>
                  </a:lnTo>
                  <a:lnTo>
                    <a:pt x="10668" y="61055"/>
                  </a:lnTo>
                  <a:lnTo>
                    <a:pt x="13716" y="56483"/>
                  </a:lnTo>
                  <a:lnTo>
                    <a:pt x="16764" y="50387"/>
                  </a:lnTo>
                  <a:lnTo>
                    <a:pt x="18288" y="42767"/>
                  </a:lnTo>
                  <a:lnTo>
                    <a:pt x="19812" y="33623"/>
                  </a:lnTo>
                  <a:lnTo>
                    <a:pt x="3048" y="33623"/>
                  </a:lnTo>
                  <a:lnTo>
                    <a:pt x="3048" y="0"/>
                  </a:lnTo>
                  <a:lnTo>
                    <a:pt x="36576" y="0"/>
                  </a:lnTo>
                  <a:lnTo>
                    <a:pt x="36576" y="33623"/>
                  </a:lnTo>
                  <a:lnTo>
                    <a:pt x="21336" y="72866"/>
                  </a:lnTo>
                  <a:lnTo>
                    <a:pt x="15668" y="77152"/>
                  </a:lnTo>
                  <a:lnTo>
                    <a:pt x="9144" y="80867"/>
                  </a:lnTo>
                  <a:close/>
                </a:path>
              </a:pathLst>
            </a:custGeom>
            <a:solidFill>
              <a:srgbClr val="000000"/>
            </a:solidFill>
          </p:spPr>
          <p:txBody>
            <a:bodyPr wrap="square" lIns="0" tIns="0" rIns="0" bIns="0" rtlCol="0"/>
            <a:lstStyle/>
            <a:p>
              <a:endParaRPr/>
            </a:p>
          </p:txBody>
        </p:sp>
      </p:grpSp>
      <p:grpSp>
        <p:nvGrpSpPr>
          <p:cNvPr id="322" name="object 322"/>
          <p:cNvGrpSpPr/>
          <p:nvPr/>
        </p:nvGrpSpPr>
        <p:grpSpPr>
          <a:xfrm>
            <a:off x="975669" y="4969115"/>
            <a:ext cx="1340503" cy="215399"/>
            <a:chOff x="823268" y="4969114"/>
            <a:chExt cx="1340503" cy="215399"/>
          </a:xfrm>
        </p:grpSpPr>
        <p:pic>
          <p:nvPicPr>
            <p:cNvPr id="323" name="object 323"/>
            <p:cNvPicPr/>
            <p:nvPr/>
          </p:nvPicPr>
          <p:blipFill>
            <a:blip r:embed="rId202"/>
            <a:stretch>
              <a:fillRect/>
            </a:stretch>
          </p:blipFill>
          <p:spPr>
            <a:xfrm>
              <a:off x="823268" y="5024240"/>
              <a:ext cx="289363" cy="160272"/>
            </a:xfrm>
            <a:prstGeom prst="rect">
              <a:avLst/>
            </a:prstGeom>
          </p:spPr>
        </p:pic>
        <p:pic>
          <p:nvPicPr>
            <p:cNvPr id="324" name="object 324"/>
            <p:cNvPicPr/>
            <p:nvPr/>
          </p:nvPicPr>
          <p:blipFill>
            <a:blip r:embed="rId203"/>
            <a:stretch>
              <a:fillRect/>
            </a:stretch>
          </p:blipFill>
          <p:spPr>
            <a:xfrm>
              <a:off x="1143560" y="5024241"/>
              <a:ext cx="125225" cy="157582"/>
            </a:xfrm>
            <a:prstGeom prst="rect">
              <a:avLst/>
            </a:prstGeom>
          </p:spPr>
        </p:pic>
        <p:pic>
          <p:nvPicPr>
            <p:cNvPr id="325" name="object 325"/>
            <p:cNvPicPr/>
            <p:nvPr/>
          </p:nvPicPr>
          <p:blipFill>
            <a:blip r:embed="rId204"/>
            <a:stretch>
              <a:fillRect/>
            </a:stretch>
          </p:blipFill>
          <p:spPr>
            <a:xfrm>
              <a:off x="1291646" y="4974486"/>
              <a:ext cx="228768" cy="210026"/>
            </a:xfrm>
            <a:prstGeom prst="rect">
              <a:avLst/>
            </a:prstGeom>
          </p:spPr>
        </p:pic>
        <p:sp>
          <p:nvSpPr>
            <p:cNvPr id="326" name="object 326"/>
            <p:cNvSpPr/>
            <p:nvPr/>
          </p:nvSpPr>
          <p:spPr>
            <a:xfrm>
              <a:off x="1552765" y="4969114"/>
              <a:ext cx="26894" cy="212912"/>
            </a:xfrm>
            <a:custGeom>
              <a:avLst/>
              <a:gdLst/>
              <a:ahLst/>
              <a:cxnLst/>
              <a:rect l="l" t="t" r="r" b="b"/>
              <a:pathLst>
                <a:path w="30480" h="241300">
                  <a:moveTo>
                    <a:pt x="30480" y="67056"/>
                  </a:moveTo>
                  <a:lnTo>
                    <a:pt x="0" y="67056"/>
                  </a:lnTo>
                  <a:lnTo>
                    <a:pt x="0" y="241084"/>
                  </a:lnTo>
                  <a:lnTo>
                    <a:pt x="30480" y="241084"/>
                  </a:lnTo>
                  <a:lnTo>
                    <a:pt x="30480" y="67056"/>
                  </a:lnTo>
                  <a:close/>
                </a:path>
                <a:path w="30480" h="241300">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327" name="object 327"/>
            <p:cNvPicPr/>
            <p:nvPr/>
          </p:nvPicPr>
          <p:blipFill>
            <a:blip r:embed="rId205"/>
            <a:stretch>
              <a:fillRect/>
            </a:stretch>
          </p:blipFill>
          <p:spPr>
            <a:xfrm>
              <a:off x="1618661" y="5024241"/>
              <a:ext cx="125225" cy="157582"/>
            </a:xfrm>
            <a:prstGeom prst="rect">
              <a:avLst/>
            </a:prstGeom>
          </p:spPr>
        </p:pic>
        <p:pic>
          <p:nvPicPr>
            <p:cNvPr id="328" name="object 328"/>
            <p:cNvPicPr/>
            <p:nvPr/>
          </p:nvPicPr>
          <p:blipFill>
            <a:blip r:embed="rId206"/>
            <a:stretch>
              <a:fillRect/>
            </a:stretch>
          </p:blipFill>
          <p:spPr>
            <a:xfrm>
              <a:off x="1774815" y="5024241"/>
              <a:ext cx="141278" cy="160271"/>
            </a:xfrm>
            <a:prstGeom prst="rect">
              <a:avLst/>
            </a:prstGeom>
          </p:spPr>
        </p:pic>
        <p:pic>
          <p:nvPicPr>
            <p:cNvPr id="329" name="object 329"/>
            <p:cNvPicPr/>
            <p:nvPr/>
          </p:nvPicPr>
          <p:blipFill>
            <a:blip r:embed="rId207"/>
            <a:stretch>
              <a:fillRect/>
            </a:stretch>
          </p:blipFill>
          <p:spPr>
            <a:xfrm>
              <a:off x="1947106" y="5024241"/>
              <a:ext cx="216665" cy="160271"/>
            </a:xfrm>
            <a:prstGeom prst="rect">
              <a:avLst/>
            </a:prstGeom>
          </p:spPr>
        </p:pic>
      </p:grpSp>
      <p:grpSp>
        <p:nvGrpSpPr>
          <p:cNvPr id="330" name="object 330"/>
          <p:cNvGrpSpPr/>
          <p:nvPr/>
        </p:nvGrpSpPr>
        <p:grpSpPr>
          <a:xfrm>
            <a:off x="2458879" y="5024241"/>
            <a:ext cx="405092" cy="160272"/>
            <a:chOff x="2306478" y="5024241"/>
            <a:chExt cx="405092" cy="160272"/>
          </a:xfrm>
        </p:grpSpPr>
        <p:pic>
          <p:nvPicPr>
            <p:cNvPr id="331" name="object 331"/>
            <p:cNvPicPr/>
            <p:nvPr/>
          </p:nvPicPr>
          <p:blipFill>
            <a:blip r:embed="rId208"/>
            <a:stretch>
              <a:fillRect/>
            </a:stretch>
          </p:blipFill>
          <p:spPr>
            <a:xfrm>
              <a:off x="2306478" y="5024241"/>
              <a:ext cx="141278" cy="160271"/>
            </a:xfrm>
            <a:prstGeom prst="rect">
              <a:avLst/>
            </a:prstGeom>
          </p:spPr>
        </p:pic>
        <p:pic>
          <p:nvPicPr>
            <p:cNvPr id="332" name="object 332"/>
            <p:cNvPicPr/>
            <p:nvPr/>
          </p:nvPicPr>
          <p:blipFill>
            <a:blip r:embed="rId209"/>
            <a:stretch>
              <a:fillRect/>
            </a:stretch>
          </p:blipFill>
          <p:spPr>
            <a:xfrm>
              <a:off x="2480029" y="5024241"/>
              <a:ext cx="231541" cy="160271"/>
            </a:xfrm>
            <a:prstGeom prst="rect">
              <a:avLst/>
            </a:prstGeom>
          </p:spPr>
        </p:pic>
      </p:grpSp>
      <p:grpSp>
        <p:nvGrpSpPr>
          <p:cNvPr id="333" name="object 333"/>
          <p:cNvGrpSpPr/>
          <p:nvPr/>
        </p:nvGrpSpPr>
        <p:grpSpPr>
          <a:xfrm>
            <a:off x="3010628" y="4974487"/>
            <a:ext cx="380971" cy="210026"/>
            <a:chOff x="2858228" y="4974487"/>
            <a:chExt cx="380971" cy="210026"/>
          </a:xfrm>
        </p:grpSpPr>
        <p:pic>
          <p:nvPicPr>
            <p:cNvPr id="334" name="object 334"/>
            <p:cNvPicPr/>
            <p:nvPr/>
          </p:nvPicPr>
          <p:blipFill>
            <a:blip r:embed="rId210"/>
            <a:stretch>
              <a:fillRect/>
            </a:stretch>
          </p:blipFill>
          <p:spPr>
            <a:xfrm>
              <a:off x="2858228" y="5024241"/>
              <a:ext cx="126486" cy="160271"/>
            </a:xfrm>
            <a:prstGeom prst="rect">
              <a:avLst/>
            </a:prstGeom>
          </p:spPr>
        </p:pic>
        <p:pic>
          <p:nvPicPr>
            <p:cNvPr id="335" name="object 335"/>
            <p:cNvPicPr/>
            <p:nvPr/>
          </p:nvPicPr>
          <p:blipFill>
            <a:blip r:embed="rId211"/>
            <a:stretch>
              <a:fillRect/>
            </a:stretch>
          </p:blipFill>
          <p:spPr>
            <a:xfrm>
              <a:off x="3007574" y="4974487"/>
              <a:ext cx="231625" cy="210026"/>
            </a:xfrm>
            <a:prstGeom prst="rect">
              <a:avLst/>
            </a:prstGeom>
          </p:spPr>
        </p:pic>
      </p:grpSp>
      <p:grpSp>
        <p:nvGrpSpPr>
          <p:cNvPr id="336" name="object 336"/>
          <p:cNvGrpSpPr/>
          <p:nvPr/>
        </p:nvGrpSpPr>
        <p:grpSpPr>
          <a:xfrm>
            <a:off x="3528845" y="4974488"/>
            <a:ext cx="397025" cy="210026"/>
            <a:chOff x="3376444" y="4974487"/>
            <a:chExt cx="397025" cy="210026"/>
          </a:xfrm>
        </p:grpSpPr>
        <p:pic>
          <p:nvPicPr>
            <p:cNvPr id="337" name="object 337"/>
            <p:cNvPicPr/>
            <p:nvPr/>
          </p:nvPicPr>
          <p:blipFill>
            <a:blip r:embed="rId212"/>
            <a:stretch>
              <a:fillRect/>
            </a:stretch>
          </p:blipFill>
          <p:spPr>
            <a:xfrm>
              <a:off x="3376444" y="5024241"/>
              <a:ext cx="143967" cy="160271"/>
            </a:xfrm>
            <a:prstGeom prst="rect">
              <a:avLst/>
            </a:prstGeom>
          </p:spPr>
        </p:pic>
        <p:pic>
          <p:nvPicPr>
            <p:cNvPr id="338" name="object 338"/>
            <p:cNvPicPr/>
            <p:nvPr/>
          </p:nvPicPr>
          <p:blipFill>
            <a:blip r:embed="rId213"/>
            <a:stretch>
              <a:fillRect/>
            </a:stretch>
          </p:blipFill>
          <p:spPr>
            <a:xfrm>
              <a:off x="3550079" y="5028276"/>
              <a:ext cx="125141" cy="156237"/>
            </a:xfrm>
            <a:prstGeom prst="rect">
              <a:avLst/>
            </a:prstGeom>
          </p:spPr>
        </p:pic>
        <p:pic>
          <p:nvPicPr>
            <p:cNvPr id="339" name="object 339"/>
            <p:cNvPicPr/>
            <p:nvPr/>
          </p:nvPicPr>
          <p:blipFill>
            <a:blip r:embed="rId214"/>
            <a:stretch>
              <a:fillRect/>
            </a:stretch>
          </p:blipFill>
          <p:spPr>
            <a:xfrm>
              <a:off x="3699426" y="4974487"/>
              <a:ext cx="74043" cy="208681"/>
            </a:xfrm>
            <a:prstGeom prst="rect">
              <a:avLst/>
            </a:prstGeom>
          </p:spPr>
        </p:pic>
      </p:grpSp>
      <p:grpSp>
        <p:nvGrpSpPr>
          <p:cNvPr id="340" name="object 340"/>
          <p:cNvGrpSpPr/>
          <p:nvPr/>
        </p:nvGrpSpPr>
        <p:grpSpPr>
          <a:xfrm>
            <a:off x="4055128" y="4965074"/>
            <a:ext cx="570660" cy="219355"/>
            <a:chOff x="3902728" y="4965074"/>
            <a:chExt cx="570660" cy="219355"/>
          </a:xfrm>
        </p:grpSpPr>
        <p:pic>
          <p:nvPicPr>
            <p:cNvPr id="341" name="object 341"/>
            <p:cNvPicPr/>
            <p:nvPr/>
          </p:nvPicPr>
          <p:blipFill>
            <a:blip r:embed="rId215"/>
            <a:stretch>
              <a:fillRect/>
            </a:stretch>
          </p:blipFill>
          <p:spPr>
            <a:xfrm>
              <a:off x="3902728" y="4965074"/>
              <a:ext cx="332394" cy="219355"/>
            </a:xfrm>
            <a:prstGeom prst="rect">
              <a:avLst/>
            </a:prstGeom>
          </p:spPr>
        </p:pic>
        <p:pic>
          <p:nvPicPr>
            <p:cNvPr id="342" name="object 342"/>
            <p:cNvPicPr/>
            <p:nvPr/>
          </p:nvPicPr>
          <p:blipFill>
            <a:blip r:embed="rId216"/>
            <a:stretch>
              <a:fillRect/>
            </a:stretch>
          </p:blipFill>
          <p:spPr>
            <a:xfrm>
              <a:off x="4264706" y="5024241"/>
              <a:ext cx="208681" cy="157582"/>
            </a:xfrm>
            <a:prstGeom prst="rect">
              <a:avLst/>
            </a:prstGeom>
          </p:spPr>
        </p:pic>
      </p:grpSp>
      <p:grpSp>
        <p:nvGrpSpPr>
          <p:cNvPr id="343" name="object 343"/>
          <p:cNvGrpSpPr/>
          <p:nvPr/>
        </p:nvGrpSpPr>
        <p:grpSpPr>
          <a:xfrm>
            <a:off x="4772445" y="4969109"/>
            <a:ext cx="394334" cy="215404"/>
            <a:chOff x="4620045" y="4969108"/>
            <a:chExt cx="394334" cy="215404"/>
          </a:xfrm>
        </p:grpSpPr>
        <p:pic>
          <p:nvPicPr>
            <p:cNvPr id="344" name="object 344"/>
            <p:cNvPicPr/>
            <p:nvPr/>
          </p:nvPicPr>
          <p:blipFill>
            <a:blip r:embed="rId217"/>
            <a:stretch>
              <a:fillRect/>
            </a:stretch>
          </p:blipFill>
          <p:spPr>
            <a:xfrm>
              <a:off x="4620045" y="4974487"/>
              <a:ext cx="75387" cy="208681"/>
            </a:xfrm>
            <a:prstGeom prst="rect">
              <a:avLst/>
            </a:prstGeom>
          </p:spPr>
        </p:pic>
        <p:pic>
          <p:nvPicPr>
            <p:cNvPr id="345" name="object 345"/>
            <p:cNvPicPr/>
            <p:nvPr/>
          </p:nvPicPr>
          <p:blipFill>
            <a:blip r:embed="rId218"/>
            <a:stretch>
              <a:fillRect/>
            </a:stretch>
          </p:blipFill>
          <p:spPr>
            <a:xfrm>
              <a:off x="4716948" y="4969108"/>
              <a:ext cx="125225" cy="212715"/>
            </a:xfrm>
            <a:prstGeom prst="rect">
              <a:avLst/>
            </a:prstGeom>
          </p:spPr>
        </p:pic>
        <p:pic>
          <p:nvPicPr>
            <p:cNvPr id="346" name="object 346"/>
            <p:cNvPicPr/>
            <p:nvPr/>
          </p:nvPicPr>
          <p:blipFill>
            <a:blip r:embed="rId219"/>
            <a:stretch>
              <a:fillRect/>
            </a:stretch>
          </p:blipFill>
          <p:spPr>
            <a:xfrm>
              <a:off x="4873101" y="5024240"/>
              <a:ext cx="141278" cy="160271"/>
            </a:xfrm>
            <a:prstGeom prst="rect">
              <a:avLst/>
            </a:prstGeom>
          </p:spPr>
        </p:pic>
      </p:grpSp>
      <p:pic>
        <p:nvPicPr>
          <p:cNvPr id="347" name="object 347"/>
          <p:cNvPicPr/>
          <p:nvPr/>
        </p:nvPicPr>
        <p:blipFill>
          <a:blip r:embed="rId220"/>
          <a:stretch>
            <a:fillRect/>
          </a:stretch>
        </p:blipFill>
        <p:spPr>
          <a:xfrm>
            <a:off x="5321589" y="4967763"/>
            <a:ext cx="1734838" cy="216749"/>
          </a:xfrm>
          <a:prstGeom prst="rect">
            <a:avLst/>
          </a:prstGeom>
        </p:spPr>
      </p:pic>
      <p:grpSp>
        <p:nvGrpSpPr>
          <p:cNvPr id="348" name="object 348"/>
          <p:cNvGrpSpPr/>
          <p:nvPr/>
        </p:nvGrpSpPr>
        <p:grpSpPr>
          <a:xfrm>
            <a:off x="7209894" y="4974403"/>
            <a:ext cx="1060551" cy="269277"/>
            <a:chOff x="7057493" y="4974402"/>
            <a:chExt cx="1060551" cy="269277"/>
          </a:xfrm>
        </p:grpSpPr>
        <p:pic>
          <p:nvPicPr>
            <p:cNvPr id="349" name="object 349"/>
            <p:cNvPicPr/>
            <p:nvPr/>
          </p:nvPicPr>
          <p:blipFill>
            <a:blip r:embed="rId221"/>
            <a:stretch>
              <a:fillRect/>
            </a:stretch>
          </p:blipFill>
          <p:spPr>
            <a:xfrm>
              <a:off x="7057493" y="5024241"/>
              <a:ext cx="133210" cy="215404"/>
            </a:xfrm>
            <a:prstGeom prst="rect">
              <a:avLst/>
            </a:prstGeom>
          </p:spPr>
        </p:pic>
        <p:pic>
          <p:nvPicPr>
            <p:cNvPr id="350" name="object 350"/>
            <p:cNvPicPr/>
            <p:nvPr/>
          </p:nvPicPr>
          <p:blipFill>
            <a:blip r:embed="rId222"/>
            <a:stretch>
              <a:fillRect/>
            </a:stretch>
          </p:blipFill>
          <p:spPr>
            <a:xfrm>
              <a:off x="7221713" y="5024240"/>
              <a:ext cx="232886" cy="160271"/>
            </a:xfrm>
            <a:prstGeom prst="rect">
              <a:avLst/>
            </a:prstGeom>
          </p:spPr>
        </p:pic>
        <p:pic>
          <p:nvPicPr>
            <p:cNvPr id="351" name="object 351"/>
            <p:cNvPicPr/>
            <p:nvPr/>
          </p:nvPicPr>
          <p:blipFill>
            <a:blip r:embed="rId223"/>
            <a:stretch>
              <a:fillRect/>
            </a:stretch>
          </p:blipFill>
          <p:spPr>
            <a:xfrm>
              <a:off x="7485445" y="5024241"/>
              <a:ext cx="133294" cy="215404"/>
            </a:xfrm>
            <a:prstGeom prst="rect">
              <a:avLst/>
            </a:prstGeom>
          </p:spPr>
        </p:pic>
        <p:pic>
          <p:nvPicPr>
            <p:cNvPr id="352" name="object 352"/>
            <p:cNvPicPr/>
            <p:nvPr/>
          </p:nvPicPr>
          <p:blipFill>
            <a:blip r:embed="rId224"/>
            <a:stretch>
              <a:fillRect/>
            </a:stretch>
          </p:blipFill>
          <p:spPr>
            <a:xfrm>
              <a:off x="7641514" y="5024325"/>
              <a:ext cx="141362" cy="160188"/>
            </a:xfrm>
            <a:prstGeom prst="rect">
              <a:avLst/>
            </a:prstGeom>
          </p:spPr>
        </p:pic>
        <p:pic>
          <p:nvPicPr>
            <p:cNvPr id="353" name="object 353"/>
            <p:cNvPicPr/>
            <p:nvPr/>
          </p:nvPicPr>
          <p:blipFill>
            <a:blip r:embed="rId225"/>
            <a:stretch>
              <a:fillRect/>
            </a:stretch>
          </p:blipFill>
          <p:spPr>
            <a:xfrm>
              <a:off x="7812544" y="4974402"/>
              <a:ext cx="305500" cy="269276"/>
            </a:xfrm>
            <a:prstGeom prst="rect">
              <a:avLst/>
            </a:prstGeom>
          </p:spPr>
        </p:pic>
      </p:grpSp>
      <p:grpSp>
        <p:nvGrpSpPr>
          <p:cNvPr id="354" name="object 354"/>
          <p:cNvGrpSpPr/>
          <p:nvPr/>
        </p:nvGrpSpPr>
        <p:grpSpPr>
          <a:xfrm>
            <a:off x="974323" y="5324447"/>
            <a:ext cx="461653" cy="215405"/>
            <a:chOff x="821923" y="5324447"/>
            <a:chExt cx="461653" cy="215405"/>
          </a:xfrm>
        </p:grpSpPr>
        <p:pic>
          <p:nvPicPr>
            <p:cNvPr id="355" name="object 355"/>
            <p:cNvPicPr/>
            <p:nvPr/>
          </p:nvPicPr>
          <p:blipFill>
            <a:blip r:embed="rId226"/>
            <a:stretch>
              <a:fillRect/>
            </a:stretch>
          </p:blipFill>
          <p:spPr>
            <a:xfrm>
              <a:off x="821923" y="5379664"/>
              <a:ext cx="141278" cy="160188"/>
            </a:xfrm>
            <a:prstGeom prst="rect">
              <a:avLst/>
            </a:prstGeom>
          </p:spPr>
        </p:pic>
        <p:pic>
          <p:nvPicPr>
            <p:cNvPr id="356" name="object 356"/>
            <p:cNvPicPr/>
            <p:nvPr/>
          </p:nvPicPr>
          <p:blipFill>
            <a:blip r:embed="rId227"/>
            <a:stretch>
              <a:fillRect/>
            </a:stretch>
          </p:blipFill>
          <p:spPr>
            <a:xfrm>
              <a:off x="995558" y="5379663"/>
              <a:ext cx="123797" cy="157498"/>
            </a:xfrm>
            <a:prstGeom prst="rect">
              <a:avLst/>
            </a:prstGeom>
          </p:spPr>
        </p:pic>
        <p:pic>
          <p:nvPicPr>
            <p:cNvPr id="357" name="object 357"/>
            <p:cNvPicPr/>
            <p:nvPr/>
          </p:nvPicPr>
          <p:blipFill>
            <a:blip r:embed="rId228"/>
            <a:stretch>
              <a:fillRect/>
            </a:stretch>
          </p:blipFill>
          <p:spPr>
            <a:xfrm>
              <a:off x="1150283" y="5324447"/>
              <a:ext cx="133294" cy="215404"/>
            </a:xfrm>
            <a:prstGeom prst="rect">
              <a:avLst/>
            </a:prstGeom>
          </p:spPr>
        </p:pic>
      </p:grpSp>
      <p:grpSp>
        <p:nvGrpSpPr>
          <p:cNvPr id="358" name="object 358"/>
          <p:cNvGrpSpPr/>
          <p:nvPr/>
        </p:nvGrpSpPr>
        <p:grpSpPr>
          <a:xfrm>
            <a:off x="1601544" y="5329910"/>
            <a:ext cx="382233" cy="209942"/>
            <a:chOff x="1449144" y="5329909"/>
            <a:chExt cx="382233" cy="209942"/>
          </a:xfrm>
        </p:grpSpPr>
        <p:pic>
          <p:nvPicPr>
            <p:cNvPr id="359" name="object 359"/>
            <p:cNvPicPr/>
            <p:nvPr/>
          </p:nvPicPr>
          <p:blipFill>
            <a:blip r:embed="rId229"/>
            <a:stretch>
              <a:fillRect/>
            </a:stretch>
          </p:blipFill>
          <p:spPr>
            <a:xfrm>
              <a:off x="1449144" y="5379663"/>
              <a:ext cx="127831" cy="160188"/>
            </a:xfrm>
            <a:prstGeom prst="rect">
              <a:avLst/>
            </a:prstGeom>
          </p:spPr>
        </p:pic>
        <p:pic>
          <p:nvPicPr>
            <p:cNvPr id="360" name="object 360"/>
            <p:cNvPicPr/>
            <p:nvPr/>
          </p:nvPicPr>
          <p:blipFill>
            <a:blip r:embed="rId230"/>
            <a:stretch>
              <a:fillRect/>
            </a:stretch>
          </p:blipFill>
          <p:spPr>
            <a:xfrm>
              <a:off x="1599836" y="5329909"/>
              <a:ext cx="231541" cy="209942"/>
            </a:xfrm>
            <a:prstGeom prst="rect">
              <a:avLst/>
            </a:prstGeom>
          </p:spPr>
        </p:pic>
      </p:grpSp>
      <p:grpSp>
        <p:nvGrpSpPr>
          <p:cNvPr id="361" name="object 361"/>
          <p:cNvGrpSpPr/>
          <p:nvPr/>
        </p:nvGrpSpPr>
        <p:grpSpPr>
          <a:xfrm>
            <a:off x="2141193" y="5324447"/>
            <a:ext cx="603016" cy="215488"/>
            <a:chOff x="1988792" y="5324446"/>
            <a:chExt cx="603016" cy="215488"/>
          </a:xfrm>
        </p:grpSpPr>
        <p:pic>
          <p:nvPicPr>
            <p:cNvPr id="362" name="object 362"/>
            <p:cNvPicPr/>
            <p:nvPr/>
          </p:nvPicPr>
          <p:blipFill>
            <a:blip r:embed="rId231"/>
            <a:stretch>
              <a:fillRect/>
            </a:stretch>
          </p:blipFill>
          <p:spPr>
            <a:xfrm>
              <a:off x="1988792" y="5324446"/>
              <a:ext cx="133294" cy="215404"/>
            </a:xfrm>
            <a:prstGeom prst="rect">
              <a:avLst/>
            </a:prstGeom>
          </p:spPr>
        </p:pic>
        <p:pic>
          <p:nvPicPr>
            <p:cNvPr id="363" name="object 363"/>
            <p:cNvPicPr/>
            <p:nvPr/>
          </p:nvPicPr>
          <p:blipFill>
            <a:blip r:embed="rId232"/>
            <a:stretch>
              <a:fillRect/>
            </a:stretch>
          </p:blipFill>
          <p:spPr>
            <a:xfrm>
              <a:off x="2144945" y="5379663"/>
              <a:ext cx="141278" cy="160188"/>
            </a:xfrm>
            <a:prstGeom prst="rect">
              <a:avLst/>
            </a:prstGeom>
          </p:spPr>
        </p:pic>
        <p:pic>
          <p:nvPicPr>
            <p:cNvPr id="364" name="object 364"/>
            <p:cNvPicPr/>
            <p:nvPr/>
          </p:nvPicPr>
          <p:blipFill>
            <a:blip r:embed="rId233"/>
            <a:stretch>
              <a:fillRect/>
            </a:stretch>
          </p:blipFill>
          <p:spPr>
            <a:xfrm>
              <a:off x="2307823" y="5379747"/>
              <a:ext cx="133210" cy="160188"/>
            </a:xfrm>
            <a:prstGeom prst="rect">
              <a:avLst/>
            </a:prstGeom>
          </p:spPr>
        </p:pic>
        <p:pic>
          <p:nvPicPr>
            <p:cNvPr id="365" name="object 365"/>
            <p:cNvPicPr/>
            <p:nvPr/>
          </p:nvPicPr>
          <p:blipFill>
            <a:blip r:embed="rId234"/>
            <a:stretch>
              <a:fillRect/>
            </a:stretch>
          </p:blipFill>
          <p:spPr>
            <a:xfrm>
              <a:off x="2463893" y="5324447"/>
              <a:ext cx="127915" cy="212715"/>
            </a:xfrm>
            <a:prstGeom prst="rect">
              <a:avLst/>
            </a:prstGeom>
          </p:spPr>
        </p:pic>
      </p:grpSp>
      <p:grpSp>
        <p:nvGrpSpPr>
          <p:cNvPr id="366" name="object 366"/>
          <p:cNvGrpSpPr/>
          <p:nvPr/>
        </p:nvGrpSpPr>
        <p:grpSpPr>
          <a:xfrm>
            <a:off x="2890861" y="5320417"/>
            <a:ext cx="584195" cy="219635"/>
            <a:chOff x="2738460" y="5320418"/>
            <a:chExt cx="584195" cy="219635"/>
          </a:xfrm>
        </p:grpSpPr>
        <p:sp>
          <p:nvSpPr>
            <p:cNvPr id="367" name="object 367"/>
            <p:cNvSpPr/>
            <p:nvPr/>
          </p:nvSpPr>
          <p:spPr>
            <a:xfrm>
              <a:off x="2738460" y="5320418"/>
              <a:ext cx="470087" cy="219635"/>
            </a:xfrm>
            <a:custGeom>
              <a:avLst/>
              <a:gdLst/>
              <a:ahLst/>
              <a:cxnLst/>
              <a:rect l="l" t="t" r="r" b="b"/>
              <a:pathLst>
                <a:path w="532764" h="248920">
                  <a:moveTo>
                    <a:pt x="160210" y="245643"/>
                  </a:moveTo>
                  <a:lnTo>
                    <a:pt x="150507" y="206019"/>
                  </a:lnTo>
                  <a:lnTo>
                    <a:pt x="149542" y="157162"/>
                  </a:lnTo>
                  <a:lnTo>
                    <a:pt x="149542" y="105346"/>
                  </a:lnTo>
                  <a:lnTo>
                    <a:pt x="146494" y="97726"/>
                  </a:lnTo>
                  <a:lnTo>
                    <a:pt x="143446" y="91630"/>
                  </a:lnTo>
                  <a:lnTo>
                    <a:pt x="138785" y="85432"/>
                  </a:lnTo>
                  <a:lnTo>
                    <a:pt x="135737" y="80860"/>
                  </a:lnTo>
                  <a:lnTo>
                    <a:pt x="93256" y="67437"/>
                  </a:lnTo>
                  <a:lnTo>
                    <a:pt x="82397" y="67144"/>
                  </a:lnTo>
                  <a:lnTo>
                    <a:pt x="71488" y="67462"/>
                  </a:lnTo>
                  <a:lnTo>
                    <a:pt x="28054" y="81254"/>
                  </a:lnTo>
                  <a:lnTo>
                    <a:pt x="4572" y="120586"/>
                  </a:lnTo>
                  <a:lnTo>
                    <a:pt x="33629" y="125158"/>
                  </a:lnTo>
                  <a:lnTo>
                    <a:pt x="36195" y="116611"/>
                  </a:lnTo>
                  <a:lnTo>
                    <a:pt x="39344" y="109347"/>
                  </a:lnTo>
                  <a:lnTo>
                    <a:pt x="79349" y="91630"/>
                  </a:lnTo>
                  <a:lnTo>
                    <a:pt x="89293" y="92227"/>
                  </a:lnTo>
                  <a:lnTo>
                    <a:pt x="119938" y="118376"/>
                  </a:lnTo>
                  <a:lnTo>
                    <a:pt x="120497" y="134302"/>
                  </a:lnTo>
                  <a:lnTo>
                    <a:pt x="120497" y="157162"/>
                  </a:lnTo>
                  <a:lnTo>
                    <a:pt x="115925" y="198399"/>
                  </a:lnTo>
                  <a:lnTo>
                    <a:pt x="82016" y="223735"/>
                  </a:lnTo>
                  <a:lnTo>
                    <a:pt x="65633" y="225831"/>
                  </a:lnTo>
                  <a:lnTo>
                    <a:pt x="57937" y="225285"/>
                  </a:lnTo>
                  <a:lnTo>
                    <a:pt x="30480" y="206019"/>
                  </a:lnTo>
                  <a:lnTo>
                    <a:pt x="30480" y="193827"/>
                  </a:lnTo>
                  <a:lnTo>
                    <a:pt x="32105" y="189255"/>
                  </a:lnTo>
                  <a:lnTo>
                    <a:pt x="38201" y="180111"/>
                  </a:lnTo>
                  <a:lnTo>
                    <a:pt x="41249" y="177063"/>
                  </a:lnTo>
                  <a:lnTo>
                    <a:pt x="45821" y="175539"/>
                  </a:lnTo>
                  <a:lnTo>
                    <a:pt x="50723" y="173520"/>
                  </a:lnTo>
                  <a:lnTo>
                    <a:pt x="56489" y="171919"/>
                  </a:lnTo>
                  <a:lnTo>
                    <a:pt x="63385" y="170573"/>
                  </a:lnTo>
                  <a:lnTo>
                    <a:pt x="71729" y="169354"/>
                  </a:lnTo>
                  <a:lnTo>
                    <a:pt x="86842" y="166801"/>
                  </a:lnTo>
                  <a:lnTo>
                    <a:pt x="100114" y="163830"/>
                  </a:lnTo>
                  <a:lnTo>
                    <a:pt x="111366" y="160566"/>
                  </a:lnTo>
                  <a:lnTo>
                    <a:pt x="120497" y="157162"/>
                  </a:lnTo>
                  <a:lnTo>
                    <a:pt x="120497" y="134302"/>
                  </a:lnTo>
                  <a:lnTo>
                    <a:pt x="111086" y="137464"/>
                  </a:lnTo>
                  <a:lnTo>
                    <a:pt x="98971" y="140208"/>
                  </a:lnTo>
                  <a:lnTo>
                    <a:pt x="84277" y="142659"/>
                  </a:lnTo>
                  <a:lnTo>
                    <a:pt x="67157" y="144970"/>
                  </a:lnTo>
                  <a:lnTo>
                    <a:pt x="59461" y="146113"/>
                  </a:lnTo>
                  <a:lnTo>
                    <a:pt x="52489" y="147256"/>
                  </a:lnTo>
                  <a:lnTo>
                    <a:pt x="46367" y="148399"/>
                  </a:lnTo>
                  <a:lnTo>
                    <a:pt x="41249" y="149542"/>
                  </a:lnTo>
                  <a:lnTo>
                    <a:pt x="33629" y="151066"/>
                  </a:lnTo>
                  <a:lnTo>
                    <a:pt x="1524" y="183159"/>
                  </a:lnTo>
                  <a:lnTo>
                    <a:pt x="0" y="190779"/>
                  </a:lnTo>
                  <a:lnTo>
                    <a:pt x="0" y="199923"/>
                  </a:lnTo>
                  <a:lnTo>
                    <a:pt x="15240" y="234975"/>
                  </a:lnTo>
                  <a:lnTo>
                    <a:pt x="59537" y="248691"/>
                  </a:lnTo>
                  <a:lnTo>
                    <a:pt x="67538" y="248386"/>
                  </a:lnTo>
                  <a:lnTo>
                    <a:pt x="106972" y="235737"/>
                  </a:lnTo>
                  <a:lnTo>
                    <a:pt x="123545" y="224307"/>
                  </a:lnTo>
                  <a:lnTo>
                    <a:pt x="123545" y="231927"/>
                  </a:lnTo>
                  <a:lnTo>
                    <a:pt x="125069" y="239547"/>
                  </a:lnTo>
                  <a:lnTo>
                    <a:pt x="128117" y="245643"/>
                  </a:lnTo>
                  <a:lnTo>
                    <a:pt x="160210" y="245643"/>
                  </a:lnTo>
                  <a:close/>
                </a:path>
                <a:path w="532764" h="248920">
                  <a:moveTo>
                    <a:pt x="276123" y="3048"/>
                  </a:moveTo>
                  <a:lnTo>
                    <a:pt x="262407" y="952"/>
                  </a:lnTo>
                  <a:lnTo>
                    <a:pt x="255549" y="266"/>
                  </a:lnTo>
                  <a:lnTo>
                    <a:pt x="248691" y="0"/>
                  </a:lnTo>
                  <a:lnTo>
                    <a:pt x="239826" y="546"/>
                  </a:lnTo>
                  <a:lnTo>
                    <a:pt x="204406" y="26009"/>
                  </a:lnTo>
                  <a:lnTo>
                    <a:pt x="201358" y="71729"/>
                  </a:lnTo>
                  <a:lnTo>
                    <a:pt x="175450" y="71729"/>
                  </a:lnTo>
                  <a:lnTo>
                    <a:pt x="175450" y="94678"/>
                  </a:lnTo>
                  <a:lnTo>
                    <a:pt x="201358" y="94678"/>
                  </a:lnTo>
                  <a:lnTo>
                    <a:pt x="201358" y="245656"/>
                  </a:lnTo>
                  <a:lnTo>
                    <a:pt x="230314" y="245656"/>
                  </a:lnTo>
                  <a:lnTo>
                    <a:pt x="230314" y="94678"/>
                  </a:lnTo>
                  <a:lnTo>
                    <a:pt x="263931" y="94678"/>
                  </a:lnTo>
                  <a:lnTo>
                    <a:pt x="263931" y="71729"/>
                  </a:lnTo>
                  <a:lnTo>
                    <a:pt x="230314" y="71729"/>
                  </a:lnTo>
                  <a:lnTo>
                    <a:pt x="230314" y="44297"/>
                  </a:lnTo>
                  <a:lnTo>
                    <a:pt x="231838" y="36677"/>
                  </a:lnTo>
                  <a:lnTo>
                    <a:pt x="236410" y="33629"/>
                  </a:lnTo>
                  <a:lnTo>
                    <a:pt x="239458" y="29057"/>
                  </a:lnTo>
                  <a:lnTo>
                    <a:pt x="245554" y="27533"/>
                  </a:lnTo>
                  <a:lnTo>
                    <a:pt x="260883" y="27533"/>
                  </a:lnTo>
                  <a:lnTo>
                    <a:pt x="265455" y="29057"/>
                  </a:lnTo>
                  <a:lnTo>
                    <a:pt x="271551" y="29057"/>
                  </a:lnTo>
                  <a:lnTo>
                    <a:pt x="276123" y="3048"/>
                  </a:lnTo>
                  <a:close/>
                </a:path>
                <a:path w="532764" h="248920">
                  <a:moveTo>
                    <a:pt x="355371" y="244132"/>
                  </a:moveTo>
                  <a:lnTo>
                    <a:pt x="350799" y="218224"/>
                  </a:lnTo>
                  <a:lnTo>
                    <a:pt x="346227" y="219748"/>
                  </a:lnTo>
                  <a:lnTo>
                    <a:pt x="330987" y="219748"/>
                  </a:lnTo>
                  <a:lnTo>
                    <a:pt x="327939" y="218224"/>
                  </a:lnTo>
                  <a:lnTo>
                    <a:pt x="324891" y="215176"/>
                  </a:lnTo>
                  <a:lnTo>
                    <a:pt x="321843" y="209080"/>
                  </a:lnTo>
                  <a:lnTo>
                    <a:pt x="321843" y="94589"/>
                  </a:lnTo>
                  <a:lnTo>
                    <a:pt x="350799" y="94589"/>
                  </a:lnTo>
                  <a:lnTo>
                    <a:pt x="350799" y="71729"/>
                  </a:lnTo>
                  <a:lnTo>
                    <a:pt x="321843" y="71729"/>
                  </a:lnTo>
                  <a:lnTo>
                    <a:pt x="321843" y="10668"/>
                  </a:lnTo>
                  <a:lnTo>
                    <a:pt x="292887" y="27432"/>
                  </a:lnTo>
                  <a:lnTo>
                    <a:pt x="292887" y="71729"/>
                  </a:lnTo>
                  <a:lnTo>
                    <a:pt x="271551" y="71729"/>
                  </a:lnTo>
                  <a:lnTo>
                    <a:pt x="271551" y="94589"/>
                  </a:lnTo>
                  <a:lnTo>
                    <a:pt x="292887" y="94589"/>
                  </a:lnTo>
                  <a:lnTo>
                    <a:pt x="292887" y="193738"/>
                  </a:lnTo>
                  <a:lnTo>
                    <a:pt x="293154" y="206133"/>
                  </a:lnTo>
                  <a:lnTo>
                    <a:pt x="308127" y="242608"/>
                  </a:lnTo>
                  <a:lnTo>
                    <a:pt x="334035" y="247180"/>
                  </a:lnTo>
                  <a:lnTo>
                    <a:pt x="347751" y="247180"/>
                  </a:lnTo>
                  <a:lnTo>
                    <a:pt x="355371" y="244132"/>
                  </a:lnTo>
                  <a:close/>
                </a:path>
                <a:path w="532764" h="248920">
                  <a:moveTo>
                    <a:pt x="532358" y="157162"/>
                  </a:moveTo>
                  <a:lnTo>
                    <a:pt x="531241" y="141922"/>
                  </a:lnTo>
                  <a:lnTo>
                    <a:pt x="530923" y="137490"/>
                  </a:lnTo>
                  <a:lnTo>
                    <a:pt x="526643" y="119824"/>
                  </a:lnTo>
                  <a:lnTo>
                    <a:pt x="519493" y="104444"/>
                  </a:lnTo>
                  <a:lnTo>
                    <a:pt x="509498" y="91630"/>
                  </a:lnTo>
                  <a:lnTo>
                    <a:pt x="500354" y="82854"/>
                  </a:lnTo>
                  <a:lnTo>
                    <a:pt x="500354" y="141922"/>
                  </a:lnTo>
                  <a:lnTo>
                    <a:pt x="404241" y="141922"/>
                  </a:lnTo>
                  <a:lnTo>
                    <a:pt x="419481" y="105346"/>
                  </a:lnTo>
                  <a:lnTo>
                    <a:pt x="453009" y="91630"/>
                  </a:lnTo>
                  <a:lnTo>
                    <a:pt x="463918" y="92748"/>
                  </a:lnTo>
                  <a:lnTo>
                    <a:pt x="497293" y="122301"/>
                  </a:lnTo>
                  <a:lnTo>
                    <a:pt x="500354" y="141922"/>
                  </a:lnTo>
                  <a:lnTo>
                    <a:pt x="500354" y="82854"/>
                  </a:lnTo>
                  <a:lnTo>
                    <a:pt x="498106" y="80695"/>
                  </a:lnTo>
                  <a:lnTo>
                    <a:pt x="484720" y="73063"/>
                  </a:lnTo>
                  <a:lnTo>
                    <a:pt x="469595" y="68605"/>
                  </a:lnTo>
                  <a:lnTo>
                    <a:pt x="453009" y="67144"/>
                  </a:lnTo>
                  <a:lnTo>
                    <a:pt x="435571" y="68605"/>
                  </a:lnTo>
                  <a:lnTo>
                    <a:pt x="393573" y="91630"/>
                  </a:lnTo>
                  <a:lnTo>
                    <a:pt x="373646" y="138988"/>
                  </a:lnTo>
                  <a:lnTo>
                    <a:pt x="372237" y="160210"/>
                  </a:lnTo>
                  <a:lnTo>
                    <a:pt x="373646" y="179933"/>
                  </a:lnTo>
                  <a:lnTo>
                    <a:pt x="393573" y="225831"/>
                  </a:lnTo>
                  <a:lnTo>
                    <a:pt x="436219" y="247269"/>
                  </a:lnTo>
                  <a:lnTo>
                    <a:pt x="454533" y="248691"/>
                  </a:lnTo>
                  <a:lnTo>
                    <a:pt x="468871" y="247840"/>
                  </a:lnTo>
                  <a:lnTo>
                    <a:pt x="504926" y="234975"/>
                  </a:lnTo>
                  <a:lnTo>
                    <a:pt x="514997" y="224307"/>
                  </a:lnTo>
                  <a:lnTo>
                    <a:pt x="520738" y="216496"/>
                  </a:lnTo>
                  <a:lnTo>
                    <a:pt x="526529" y="205257"/>
                  </a:lnTo>
                  <a:lnTo>
                    <a:pt x="530834" y="192303"/>
                  </a:lnTo>
                  <a:lnTo>
                    <a:pt x="500354" y="189255"/>
                  </a:lnTo>
                  <a:lnTo>
                    <a:pt x="496633" y="197827"/>
                  </a:lnTo>
                  <a:lnTo>
                    <a:pt x="492391" y="205193"/>
                  </a:lnTo>
                  <a:lnTo>
                    <a:pt x="454533" y="224307"/>
                  </a:lnTo>
                  <a:lnTo>
                    <a:pt x="444525" y="223431"/>
                  </a:lnTo>
                  <a:lnTo>
                    <a:pt x="411721" y="201117"/>
                  </a:lnTo>
                  <a:lnTo>
                    <a:pt x="402717" y="166306"/>
                  </a:lnTo>
                  <a:lnTo>
                    <a:pt x="532358" y="166306"/>
                  </a:lnTo>
                  <a:lnTo>
                    <a:pt x="532358" y="157162"/>
                  </a:lnTo>
                  <a:close/>
                </a:path>
              </a:pathLst>
            </a:custGeom>
            <a:solidFill>
              <a:srgbClr val="FF0000"/>
            </a:solidFill>
          </p:spPr>
          <p:txBody>
            <a:bodyPr wrap="square" lIns="0" tIns="0" rIns="0" bIns="0" rtlCol="0"/>
            <a:lstStyle/>
            <a:p>
              <a:endParaRPr/>
            </a:p>
          </p:txBody>
        </p:sp>
        <p:pic>
          <p:nvPicPr>
            <p:cNvPr id="368" name="object 368"/>
            <p:cNvPicPr/>
            <p:nvPr/>
          </p:nvPicPr>
          <p:blipFill>
            <a:blip r:embed="rId235"/>
            <a:stretch>
              <a:fillRect/>
            </a:stretch>
          </p:blipFill>
          <p:spPr>
            <a:xfrm>
              <a:off x="3239199" y="5379663"/>
              <a:ext cx="83456" cy="157498"/>
            </a:xfrm>
            <a:prstGeom prst="rect">
              <a:avLst/>
            </a:prstGeom>
          </p:spPr>
        </p:pic>
      </p:grpSp>
      <p:grpSp>
        <p:nvGrpSpPr>
          <p:cNvPr id="369" name="object 369"/>
          <p:cNvGrpSpPr/>
          <p:nvPr/>
        </p:nvGrpSpPr>
        <p:grpSpPr>
          <a:xfrm>
            <a:off x="3624402" y="5324447"/>
            <a:ext cx="683699" cy="274656"/>
            <a:chOff x="3472002" y="5324446"/>
            <a:chExt cx="683699" cy="274656"/>
          </a:xfrm>
        </p:grpSpPr>
        <p:pic>
          <p:nvPicPr>
            <p:cNvPr id="370" name="object 370"/>
            <p:cNvPicPr/>
            <p:nvPr/>
          </p:nvPicPr>
          <p:blipFill>
            <a:blip r:embed="rId236"/>
            <a:stretch>
              <a:fillRect/>
            </a:stretch>
          </p:blipFill>
          <p:spPr>
            <a:xfrm>
              <a:off x="3472002" y="5324446"/>
              <a:ext cx="133210" cy="215404"/>
            </a:xfrm>
            <a:prstGeom prst="rect">
              <a:avLst/>
            </a:prstGeom>
          </p:spPr>
        </p:pic>
        <p:pic>
          <p:nvPicPr>
            <p:cNvPr id="371" name="object 371"/>
            <p:cNvPicPr/>
            <p:nvPr/>
          </p:nvPicPr>
          <p:blipFill>
            <a:blip r:embed="rId237"/>
            <a:stretch>
              <a:fillRect/>
            </a:stretch>
          </p:blipFill>
          <p:spPr>
            <a:xfrm>
              <a:off x="3628156" y="5379664"/>
              <a:ext cx="141278" cy="160188"/>
            </a:xfrm>
            <a:prstGeom prst="rect">
              <a:avLst/>
            </a:prstGeom>
          </p:spPr>
        </p:pic>
        <p:sp>
          <p:nvSpPr>
            <p:cNvPr id="372" name="object 372"/>
            <p:cNvSpPr/>
            <p:nvPr/>
          </p:nvSpPr>
          <p:spPr>
            <a:xfrm>
              <a:off x="3801707" y="5324531"/>
              <a:ext cx="26894" cy="212912"/>
            </a:xfrm>
            <a:custGeom>
              <a:avLst/>
              <a:gdLst/>
              <a:ahLst/>
              <a:cxnLst/>
              <a:rect l="l" t="t" r="r" b="b"/>
              <a:pathLst>
                <a:path w="30478" h="241300">
                  <a:moveTo>
                    <a:pt x="30480" y="67056"/>
                  </a:moveTo>
                  <a:lnTo>
                    <a:pt x="0" y="67056"/>
                  </a:lnTo>
                  <a:lnTo>
                    <a:pt x="0" y="241084"/>
                  </a:lnTo>
                  <a:lnTo>
                    <a:pt x="30480" y="241084"/>
                  </a:lnTo>
                  <a:lnTo>
                    <a:pt x="30480" y="67056"/>
                  </a:lnTo>
                  <a:close/>
                </a:path>
                <a:path w="30478" h="241300">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373" name="object 373"/>
            <p:cNvPicPr/>
            <p:nvPr/>
          </p:nvPicPr>
          <p:blipFill>
            <a:blip r:embed="rId238"/>
            <a:stretch>
              <a:fillRect/>
            </a:stretch>
          </p:blipFill>
          <p:spPr>
            <a:xfrm>
              <a:off x="3866337" y="5379663"/>
              <a:ext cx="123797" cy="157498"/>
            </a:xfrm>
            <a:prstGeom prst="rect">
              <a:avLst/>
            </a:prstGeom>
          </p:spPr>
        </p:pic>
        <p:pic>
          <p:nvPicPr>
            <p:cNvPr id="374" name="object 374"/>
            <p:cNvPicPr/>
            <p:nvPr/>
          </p:nvPicPr>
          <p:blipFill>
            <a:blip r:embed="rId239"/>
            <a:stretch>
              <a:fillRect/>
            </a:stretch>
          </p:blipFill>
          <p:spPr>
            <a:xfrm>
              <a:off x="4021146" y="5379664"/>
              <a:ext cx="134554" cy="219439"/>
            </a:xfrm>
            <a:prstGeom prst="rect">
              <a:avLst/>
            </a:prstGeom>
          </p:spPr>
        </p:pic>
      </p:grpSp>
      <p:grpSp>
        <p:nvGrpSpPr>
          <p:cNvPr id="375" name="object 375"/>
          <p:cNvGrpSpPr/>
          <p:nvPr/>
        </p:nvGrpSpPr>
        <p:grpSpPr>
          <a:xfrm>
            <a:off x="4475013" y="5324447"/>
            <a:ext cx="1021555" cy="270621"/>
            <a:chOff x="4322613" y="5324447"/>
            <a:chExt cx="1021555" cy="270621"/>
          </a:xfrm>
        </p:grpSpPr>
        <p:pic>
          <p:nvPicPr>
            <p:cNvPr id="376" name="object 376"/>
            <p:cNvPicPr/>
            <p:nvPr/>
          </p:nvPicPr>
          <p:blipFill>
            <a:blip r:embed="rId240"/>
            <a:stretch>
              <a:fillRect/>
            </a:stretch>
          </p:blipFill>
          <p:spPr>
            <a:xfrm>
              <a:off x="4322613" y="5379663"/>
              <a:ext cx="141278" cy="160188"/>
            </a:xfrm>
            <a:prstGeom prst="rect">
              <a:avLst/>
            </a:prstGeom>
          </p:spPr>
        </p:pic>
        <p:pic>
          <p:nvPicPr>
            <p:cNvPr id="377" name="object 377"/>
            <p:cNvPicPr/>
            <p:nvPr/>
          </p:nvPicPr>
          <p:blipFill>
            <a:blip r:embed="rId241"/>
            <a:stretch>
              <a:fillRect/>
            </a:stretch>
          </p:blipFill>
          <p:spPr>
            <a:xfrm>
              <a:off x="4496248" y="5379663"/>
              <a:ext cx="207252" cy="157498"/>
            </a:xfrm>
            <a:prstGeom prst="rect">
              <a:avLst/>
            </a:prstGeom>
          </p:spPr>
        </p:pic>
        <p:pic>
          <p:nvPicPr>
            <p:cNvPr id="378" name="object 378"/>
            <p:cNvPicPr/>
            <p:nvPr/>
          </p:nvPicPr>
          <p:blipFill>
            <a:blip r:embed="rId242"/>
            <a:stretch>
              <a:fillRect/>
            </a:stretch>
          </p:blipFill>
          <p:spPr>
            <a:xfrm>
              <a:off x="4742497" y="5379663"/>
              <a:ext cx="133294" cy="215404"/>
            </a:xfrm>
            <a:prstGeom prst="rect">
              <a:avLst/>
            </a:prstGeom>
          </p:spPr>
        </p:pic>
        <p:pic>
          <p:nvPicPr>
            <p:cNvPr id="379" name="object 379"/>
            <p:cNvPicPr/>
            <p:nvPr/>
          </p:nvPicPr>
          <p:blipFill>
            <a:blip r:embed="rId243"/>
            <a:stretch>
              <a:fillRect/>
            </a:stretch>
          </p:blipFill>
          <p:spPr>
            <a:xfrm>
              <a:off x="4893356" y="5329825"/>
              <a:ext cx="73959" cy="208681"/>
            </a:xfrm>
            <a:prstGeom prst="rect">
              <a:avLst/>
            </a:prstGeom>
          </p:spPr>
        </p:pic>
        <p:sp>
          <p:nvSpPr>
            <p:cNvPr id="380" name="object 380"/>
            <p:cNvSpPr/>
            <p:nvPr/>
          </p:nvSpPr>
          <p:spPr>
            <a:xfrm>
              <a:off x="4990170" y="5324531"/>
              <a:ext cx="25773" cy="212912"/>
            </a:xfrm>
            <a:custGeom>
              <a:avLst/>
              <a:gdLst/>
              <a:ahLst/>
              <a:cxnLst/>
              <a:rect l="l" t="t" r="r" b="b"/>
              <a:pathLst>
                <a:path w="29209" h="241300">
                  <a:moveTo>
                    <a:pt x="29057" y="67157"/>
                  </a:moveTo>
                  <a:lnTo>
                    <a:pt x="0" y="67157"/>
                  </a:lnTo>
                  <a:lnTo>
                    <a:pt x="0" y="241084"/>
                  </a:lnTo>
                  <a:lnTo>
                    <a:pt x="29057" y="241084"/>
                  </a:lnTo>
                  <a:lnTo>
                    <a:pt x="29057" y="67157"/>
                  </a:lnTo>
                  <a:close/>
                </a:path>
                <a:path w="29209" h="241300">
                  <a:moveTo>
                    <a:pt x="29057" y="0"/>
                  </a:moveTo>
                  <a:lnTo>
                    <a:pt x="0" y="0"/>
                  </a:lnTo>
                  <a:lnTo>
                    <a:pt x="0" y="33528"/>
                  </a:lnTo>
                  <a:lnTo>
                    <a:pt x="29057" y="33528"/>
                  </a:lnTo>
                  <a:lnTo>
                    <a:pt x="29057" y="0"/>
                  </a:lnTo>
                  <a:close/>
                </a:path>
              </a:pathLst>
            </a:custGeom>
            <a:solidFill>
              <a:srgbClr val="FF0000"/>
            </a:solidFill>
          </p:spPr>
          <p:txBody>
            <a:bodyPr wrap="square" lIns="0" tIns="0" rIns="0" bIns="0" rtlCol="0"/>
            <a:lstStyle/>
            <a:p>
              <a:endParaRPr/>
            </a:p>
          </p:txBody>
        </p:sp>
        <p:pic>
          <p:nvPicPr>
            <p:cNvPr id="381" name="object 381"/>
            <p:cNvPicPr/>
            <p:nvPr/>
          </p:nvPicPr>
          <p:blipFill>
            <a:blip r:embed="rId244"/>
            <a:stretch>
              <a:fillRect/>
            </a:stretch>
          </p:blipFill>
          <p:spPr>
            <a:xfrm>
              <a:off x="5046737" y="5379663"/>
              <a:ext cx="141278" cy="160188"/>
            </a:xfrm>
            <a:prstGeom prst="rect">
              <a:avLst/>
            </a:prstGeom>
          </p:spPr>
        </p:pic>
        <p:pic>
          <p:nvPicPr>
            <p:cNvPr id="382" name="object 382"/>
            <p:cNvPicPr/>
            <p:nvPr/>
          </p:nvPicPr>
          <p:blipFill>
            <a:blip r:embed="rId245"/>
            <a:stretch>
              <a:fillRect/>
            </a:stretch>
          </p:blipFill>
          <p:spPr>
            <a:xfrm>
              <a:off x="5210875" y="5324447"/>
              <a:ext cx="133294" cy="215404"/>
            </a:xfrm>
            <a:prstGeom prst="rect">
              <a:avLst/>
            </a:prstGeom>
          </p:spPr>
        </p:pic>
      </p:grpSp>
      <p:pic>
        <p:nvPicPr>
          <p:cNvPr id="383" name="object 383"/>
          <p:cNvPicPr/>
          <p:nvPr/>
        </p:nvPicPr>
        <p:blipFill>
          <a:blip r:embed="rId246"/>
          <a:stretch>
            <a:fillRect/>
          </a:stretch>
        </p:blipFill>
        <p:spPr>
          <a:xfrm>
            <a:off x="5671550" y="5324447"/>
            <a:ext cx="289363" cy="274655"/>
          </a:xfrm>
          <a:prstGeom prst="rect">
            <a:avLst/>
          </a:prstGeom>
        </p:spPr>
      </p:pic>
      <p:grpSp>
        <p:nvGrpSpPr>
          <p:cNvPr id="384" name="object 384"/>
          <p:cNvGrpSpPr/>
          <p:nvPr/>
        </p:nvGrpSpPr>
        <p:grpSpPr>
          <a:xfrm>
            <a:off x="6108915" y="5324447"/>
            <a:ext cx="676964" cy="215405"/>
            <a:chOff x="5956515" y="5324447"/>
            <a:chExt cx="676964" cy="215405"/>
          </a:xfrm>
        </p:grpSpPr>
        <p:pic>
          <p:nvPicPr>
            <p:cNvPr id="385" name="object 385"/>
            <p:cNvPicPr/>
            <p:nvPr/>
          </p:nvPicPr>
          <p:blipFill>
            <a:blip r:embed="rId247"/>
            <a:stretch>
              <a:fillRect/>
            </a:stretch>
          </p:blipFill>
          <p:spPr>
            <a:xfrm>
              <a:off x="5956515" y="5379664"/>
              <a:ext cx="141362" cy="160188"/>
            </a:xfrm>
            <a:prstGeom prst="rect">
              <a:avLst/>
            </a:prstGeom>
          </p:spPr>
        </p:pic>
        <p:pic>
          <p:nvPicPr>
            <p:cNvPr id="386" name="object 386"/>
            <p:cNvPicPr/>
            <p:nvPr/>
          </p:nvPicPr>
          <p:blipFill>
            <a:blip r:embed="rId248"/>
            <a:stretch>
              <a:fillRect/>
            </a:stretch>
          </p:blipFill>
          <p:spPr>
            <a:xfrm>
              <a:off x="6120736" y="5324447"/>
              <a:ext cx="133210" cy="215404"/>
            </a:xfrm>
            <a:prstGeom prst="rect">
              <a:avLst/>
            </a:prstGeom>
          </p:spPr>
        </p:pic>
        <p:pic>
          <p:nvPicPr>
            <p:cNvPr id="387" name="object 387"/>
            <p:cNvPicPr/>
            <p:nvPr/>
          </p:nvPicPr>
          <p:blipFill>
            <a:blip r:embed="rId249"/>
            <a:stretch>
              <a:fillRect/>
            </a:stretch>
          </p:blipFill>
          <p:spPr>
            <a:xfrm>
              <a:off x="6286304" y="5324447"/>
              <a:ext cx="133210" cy="215404"/>
            </a:xfrm>
            <a:prstGeom prst="rect">
              <a:avLst/>
            </a:prstGeom>
          </p:spPr>
        </p:pic>
        <p:sp>
          <p:nvSpPr>
            <p:cNvPr id="388" name="object 388"/>
            <p:cNvSpPr/>
            <p:nvPr/>
          </p:nvSpPr>
          <p:spPr>
            <a:xfrm>
              <a:off x="6458589" y="5324531"/>
              <a:ext cx="26894" cy="212912"/>
            </a:xfrm>
            <a:custGeom>
              <a:avLst/>
              <a:gdLst/>
              <a:ahLst/>
              <a:cxnLst/>
              <a:rect l="l" t="t" r="r" b="b"/>
              <a:pathLst>
                <a:path w="30478" h="241300">
                  <a:moveTo>
                    <a:pt x="30480" y="67056"/>
                  </a:moveTo>
                  <a:lnTo>
                    <a:pt x="0" y="67056"/>
                  </a:lnTo>
                  <a:lnTo>
                    <a:pt x="0" y="241084"/>
                  </a:lnTo>
                  <a:lnTo>
                    <a:pt x="30480" y="241084"/>
                  </a:lnTo>
                  <a:lnTo>
                    <a:pt x="30480" y="67056"/>
                  </a:lnTo>
                  <a:close/>
                </a:path>
                <a:path w="30478" h="241300">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389" name="object 389"/>
            <p:cNvPicPr/>
            <p:nvPr/>
          </p:nvPicPr>
          <p:blipFill>
            <a:blip r:embed="rId250"/>
            <a:stretch>
              <a:fillRect/>
            </a:stretch>
          </p:blipFill>
          <p:spPr>
            <a:xfrm>
              <a:off x="6509693" y="5329909"/>
              <a:ext cx="75387" cy="208597"/>
            </a:xfrm>
            <a:prstGeom prst="rect">
              <a:avLst/>
            </a:prstGeom>
          </p:spPr>
        </p:pic>
        <p:sp>
          <p:nvSpPr>
            <p:cNvPr id="390" name="object 390"/>
            <p:cNvSpPr/>
            <p:nvPr/>
          </p:nvSpPr>
          <p:spPr>
            <a:xfrm>
              <a:off x="6606585" y="5324531"/>
              <a:ext cx="26894" cy="212912"/>
            </a:xfrm>
            <a:custGeom>
              <a:avLst/>
              <a:gdLst/>
              <a:ahLst/>
              <a:cxnLst/>
              <a:rect l="l" t="t" r="r" b="b"/>
              <a:pathLst>
                <a:path w="30478" h="241300">
                  <a:moveTo>
                    <a:pt x="30480" y="67056"/>
                  </a:moveTo>
                  <a:lnTo>
                    <a:pt x="0" y="67056"/>
                  </a:lnTo>
                  <a:lnTo>
                    <a:pt x="0" y="241084"/>
                  </a:lnTo>
                  <a:lnTo>
                    <a:pt x="30480" y="241084"/>
                  </a:lnTo>
                  <a:lnTo>
                    <a:pt x="30480" y="67056"/>
                  </a:lnTo>
                  <a:close/>
                </a:path>
                <a:path w="30478" h="241300">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grpSp>
      <p:grpSp>
        <p:nvGrpSpPr>
          <p:cNvPr id="391" name="object 391"/>
          <p:cNvGrpSpPr/>
          <p:nvPr/>
        </p:nvGrpSpPr>
        <p:grpSpPr>
          <a:xfrm>
            <a:off x="6812869" y="5325035"/>
            <a:ext cx="529227" cy="214817"/>
            <a:chOff x="6660469" y="5325034"/>
            <a:chExt cx="529227" cy="214817"/>
          </a:xfrm>
        </p:grpSpPr>
        <p:pic>
          <p:nvPicPr>
            <p:cNvPr id="392" name="object 392"/>
            <p:cNvPicPr/>
            <p:nvPr/>
          </p:nvPicPr>
          <p:blipFill>
            <a:blip r:embed="rId251"/>
            <a:stretch>
              <a:fillRect/>
            </a:stretch>
          </p:blipFill>
          <p:spPr>
            <a:xfrm>
              <a:off x="6835447" y="5379663"/>
              <a:ext cx="125141" cy="157498"/>
            </a:xfrm>
            <a:prstGeom prst="rect">
              <a:avLst/>
            </a:prstGeom>
          </p:spPr>
        </p:pic>
        <p:pic>
          <p:nvPicPr>
            <p:cNvPr id="393" name="object 393"/>
            <p:cNvPicPr/>
            <p:nvPr/>
          </p:nvPicPr>
          <p:blipFill>
            <a:blip r:embed="rId252"/>
            <a:stretch>
              <a:fillRect/>
            </a:stretch>
          </p:blipFill>
          <p:spPr>
            <a:xfrm>
              <a:off x="6660469" y="5379663"/>
              <a:ext cx="143967" cy="160188"/>
            </a:xfrm>
            <a:prstGeom prst="rect">
              <a:avLst/>
            </a:prstGeom>
          </p:spPr>
        </p:pic>
        <p:pic>
          <p:nvPicPr>
            <p:cNvPr id="394" name="object 394"/>
            <p:cNvPicPr/>
            <p:nvPr/>
          </p:nvPicPr>
          <p:blipFill>
            <a:blip r:embed="rId253"/>
            <a:stretch>
              <a:fillRect/>
            </a:stretch>
          </p:blipFill>
          <p:spPr>
            <a:xfrm>
              <a:off x="6991517" y="5379663"/>
              <a:ext cx="141362" cy="160188"/>
            </a:xfrm>
            <a:prstGeom prst="rect">
              <a:avLst/>
            </a:prstGeom>
          </p:spPr>
        </p:pic>
        <p:sp>
          <p:nvSpPr>
            <p:cNvPr id="395" name="object 395"/>
            <p:cNvSpPr/>
            <p:nvPr/>
          </p:nvSpPr>
          <p:spPr>
            <a:xfrm>
              <a:off x="7162801" y="5325034"/>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FF0000"/>
            </a:solidFill>
          </p:spPr>
          <p:txBody>
            <a:bodyPr wrap="square" lIns="0" tIns="0" rIns="0" bIns="0" rtlCol="0"/>
            <a:lstStyle/>
            <a:p>
              <a:endParaRPr/>
            </a:p>
          </p:txBody>
        </p:sp>
      </p:grpSp>
      <p:grpSp>
        <p:nvGrpSpPr>
          <p:cNvPr id="396" name="object 396"/>
          <p:cNvGrpSpPr/>
          <p:nvPr/>
        </p:nvGrpSpPr>
        <p:grpSpPr>
          <a:xfrm>
            <a:off x="7510014" y="5379676"/>
            <a:ext cx="750054" cy="160805"/>
            <a:chOff x="7357614" y="5379675"/>
            <a:chExt cx="750054" cy="160805"/>
          </a:xfrm>
        </p:grpSpPr>
        <p:pic>
          <p:nvPicPr>
            <p:cNvPr id="397" name="object 397"/>
            <p:cNvPicPr/>
            <p:nvPr/>
          </p:nvPicPr>
          <p:blipFill>
            <a:blip r:embed="rId254"/>
            <a:stretch>
              <a:fillRect/>
            </a:stretch>
          </p:blipFill>
          <p:spPr>
            <a:xfrm>
              <a:off x="7357614" y="5379747"/>
              <a:ext cx="133294" cy="160188"/>
            </a:xfrm>
            <a:prstGeom prst="rect">
              <a:avLst/>
            </a:prstGeom>
          </p:spPr>
        </p:pic>
        <p:sp>
          <p:nvSpPr>
            <p:cNvPr id="398" name="object 398"/>
            <p:cNvSpPr/>
            <p:nvPr/>
          </p:nvSpPr>
          <p:spPr>
            <a:xfrm>
              <a:off x="7513756" y="5379675"/>
              <a:ext cx="593912" cy="160804"/>
            </a:xfrm>
            <a:custGeom>
              <a:avLst/>
              <a:gdLst/>
              <a:ahLst/>
              <a:cxnLst/>
              <a:rect l="l" t="t" r="r" b="b"/>
              <a:pathLst>
                <a:path w="673100" h="182245">
                  <a:moveTo>
                    <a:pt x="93065" y="9144"/>
                  </a:moveTo>
                  <a:lnTo>
                    <a:pt x="85953" y="5143"/>
                  </a:lnTo>
                  <a:lnTo>
                    <a:pt x="78536" y="2286"/>
                  </a:lnTo>
                  <a:lnTo>
                    <a:pt x="71120" y="571"/>
                  </a:lnTo>
                  <a:lnTo>
                    <a:pt x="64008" y="0"/>
                  </a:lnTo>
                  <a:lnTo>
                    <a:pt x="56388" y="0"/>
                  </a:lnTo>
                  <a:lnTo>
                    <a:pt x="25908" y="30568"/>
                  </a:lnTo>
                  <a:lnTo>
                    <a:pt x="25908" y="4572"/>
                  </a:lnTo>
                  <a:lnTo>
                    <a:pt x="0" y="4572"/>
                  </a:lnTo>
                  <a:lnTo>
                    <a:pt x="0" y="178498"/>
                  </a:lnTo>
                  <a:lnTo>
                    <a:pt x="28956" y="178498"/>
                  </a:lnTo>
                  <a:lnTo>
                    <a:pt x="28956" y="86956"/>
                  </a:lnTo>
                  <a:lnTo>
                    <a:pt x="29248" y="77838"/>
                  </a:lnTo>
                  <a:lnTo>
                    <a:pt x="39624" y="39712"/>
                  </a:lnTo>
                  <a:lnTo>
                    <a:pt x="44196" y="36664"/>
                  </a:lnTo>
                  <a:lnTo>
                    <a:pt x="50292" y="32092"/>
                  </a:lnTo>
                  <a:lnTo>
                    <a:pt x="54864" y="30568"/>
                  </a:lnTo>
                  <a:lnTo>
                    <a:pt x="68580" y="30568"/>
                  </a:lnTo>
                  <a:lnTo>
                    <a:pt x="76301" y="32092"/>
                  </a:lnTo>
                  <a:lnTo>
                    <a:pt x="83921" y="36664"/>
                  </a:lnTo>
                  <a:lnTo>
                    <a:pt x="93065" y="9144"/>
                  </a:lnTo>
                  <a:close/>
                </a:path>
                <a:path w="673100" h="182245">
                  <a:moveTo>
                    <a:pt x="262331" y="90093"/>
                  </a:moveTo>
                  <a:lnTo>
                    <a:pt x="261213" y="74853"/>
                  </a:lnTo>
                  <a:lnTo>
                    <a:pt x="260896" y="70421"/>
                  </a:lnTo>
                  <a:lnTo>
                    <a:pt x="256616" y="52717"/>
                  </a:lnTo>
                  <a:lnTo>
                    <a:pt x="249466" y="37299"/>
                  </a:lnTo>
                  <a:lnTo>
                    <a:pt x="239471" y="24472"/>
                  </a:lnTo>
                  <a:lnTo>
                    <a:pt x="230327" y="15748"/>
                  </a:lnTo>
                  <a:lnTo>
                    <a:pt x="230327" y="74853"/>
                  </a:lnTo>
                  <a:lnTo>
                    <a:pt x="134213" y="74853"/>
                  </a:lnTo>
                  <a:lnTo>
                    <a:pt x="149453" y="38188"/>
                  </a:lnTo>
                  <a:lnTo>
                    <a:pt x="182981" y="24472"/>
                  </a:lnTo>
                  <a:lnTo>
                    <a:pt x="193890" y="25590"/>
                  </a:lnTo>
                  <a:lnTo>
                    <a:pt x="226707" y="55232"/>
                  </a:lnTo>
                  <a:lnTo>
                    <a:pt x="230327" y="74853"/>
                  </a:lnTo>
                  <a:lnTo>
                    <a:pt x="230327" y="15748"/>
                  </a:lnTo>
                  <a:lnTo>
                    <a:pt x="228079" y="13589"/>
                  </a:lnTo>
                  <a:lnTo>
                    <a:pt x="214693" y="5994"/>
                  </a:lnTo>
                  <a:lnTo>
                    <a:pt x="199567" y="1536"/>
                  </a:lnTo>
                  <a:lnTo>
                    <a:pt x="182981" y="88"/>
                  </a:lnTo>
                  <a:lnTo>
                    <a:pt x="165557" y="1536"/>
                  </a:lnTo>
                  <a:lnTo>
                    <a:pt x="123545" y="24472"/>
                  </a:lnTo>
                  <a:lnTo>
                    <a:pt x="103403" y="71920"/>
                  </a:lnTo>
                  <a:lnTo>
                    <a:pt x="102209" y="93141"/>
                  </a:lnTo>
                  <a:lnTo>
                    <a:pt x="103403" y="112826"/>
                  </a:lnTo>
                  <a:lnTo>
                    <a:pt x="123545" y="158775"/>
                  </a:lnTo>
                  <a:lnTo>
                    <a:pt x="166192" y="180200"/>
                  </a:lnTo>
                  <a:lnTo>
                    <a:pt x="184505" y="181635"/>
                  </a:lnTo>
                  <a:lnTo>
                    <a:pt x="198843" y="180771"/>
                  </a:lnTo>
                  <a:lnTo>
                    <a:pt x="234899" y="167919"/>
                  </a:lnTo>
                  <a:lnTo>
                    <a:pt x="244957" y="157251"/>
                  </a:lnTo>
                  <a:lnTo>
                    <a:pt x="250710" y="149428"/>
                  </a:lnTo>
                  <a:lnTo>
                    <a:pt x="256540" y="138087"/>
                  </a:lnTo>
                  <a:lnTo>
                    <a:pt x="260807" y="125145"/>
                  </a:lnTo>
                  <a:lnTo>
                    <a:pt x="230327" y="122097"/>
                  </a:lnTo>
                  <a:lnTo>
                    <a:pt x="226606" y="130733"/>
                  </a:lnTo>
                  <a:lnTo>
                    <a:pt x="222326" y="138188"/>
                  </a:lnTo>
                  <a:lnTo>
                    <a:pt x="184505" y="157251"/>
                  </a:lnTo>
                  <a:lnTo>
                    <a:pt x="173647" y="156375"/>
                  </a:lnTo>
                  <a:lnTo>
                    <a:pt x="141693" y="134048"/>
                  </a:lnTo>
                  <a:lnTo>
                    <a:pt x="132689" y="99237"/>
                  </a:lnTo>
                  <a:lnTo>
                    <a:pt x="262331" y="99237"/>
                  </a:lnTo>
                  <a:lnTo>
                    <a:pt x="262331" y="90093"/>
                  </a:lnTo>
                  <a:close/>
                </a:path>
                <a:path w="673100" h="182245">
                  <a:moveTo>
                    <a:pt x="515594" y="4572"/>
                  </a:moveTo>
                  <a:lnTo>
                    <a:pt x="486549" y="4572"/>
                  </a:lnTo>
                  <a:lnTo>
                    <a:pt x="457593" y="105244"/>
                  </a:lnTo>
                  <a:lnTo>
                    <a:pt x="446925" y="138772"/>
                  </a:lnTo>
                  <a:lnTo>
                    <a:pt x="437781" y="105244"/>
                  </a:lnTo>
                  <a:lnTo>
                    <a:pt x="411873" y="4572"/>
                  </a:lnTo>
                  <a:lnTo>
                    <a:pt x="381393" y="4572"/>
                  </a:lnTo>
                  <a:lnTo>
                    <a:pt x="353860" y="106768"/>
                  </a:lnTo>
                  <a:lnTo>
                    <a:pt x="350723" y="121031"/>
                  </a:lnTo>
                  <a:lnTo>
                    <a:pt x="348145" y="131724"/>
                  </a:lnTo>
                  <a:lnTo>
                    <a:pt x="346151" y="138696"/>
                  </a:lnTo>
                  <a:lnTo>
                    <a:pt x="344716" y="141820"/>
                  </a:lnTo>
                  <a:lnTo>
                    <a:pt x="335572" y="105244"/>
                  </a:lnTo>
                  <a:lnTo>
                    <a:pt x="306616" y="4572"/>
                  </a:lnTo>
                  <a:lnTo>
                    <a:pt x="276136" y="4572"/>
                  </a:lnTo>
                  <a:lnTo>
                    <a:pt x="329476" y="178498"/>
                  </a:lnTo>
                  <a:lnTo>
                    <a:pt x="361480" y="178498"/>
                  </a:lnTo>
                  <a:lnTo>
                    <a:pt x="396633" y="44196"/>
                  </a:lnTo>
                  <a:lnTo>
                    <a:pt x="402729" y="74676"/>
                  </a:lnTo>
                  <a:lnTo>
                    <a:pt x="430161" y="178498"/>
                  </a:lnTo>
                  <a:lnTo>
                    <a:pt x="460641" y="178498"/>
                  </a:lnTo>
                  <a:lnTo>
                    <a:pt x="515594" y="4572"/>
                  </a:lnTo>
                  <a:close/>
                </a:path>
                <a:path w="673100" h="182245">
                  <a:moveTo>
                    <a:pt x="672668" y="117538"/>
                  </a:moveTo>
                  <a:lnTo>
                    <a:pt x="646760" y="85432"/>
                  </a:lnTo>
                  <a:lnTo>
                    <a:pt x="602462" y="71716"/>
                  </a:lnTo>
                  <a:lnTo>
                    <a:pt x="576554" y="65620"/>
                  </a:lnTo>
                  <a:lnTo>
                    <a:pt x="567410" y="59524"/>
                  </a:lnTo>
                  <a:lnTo>
                    <a:pt x="565886" y="56476"/>
                  </a:lnTo>
                  <a:lnTo>
                    <a:pt x="562838" y="53428"/>
                  </a:lnTo>
                  <a:lnTo>
                    <a:pt x="561314" y="50380"/>
                  </a:lnTo>
                  <a:lnTo>
                    <a:pt x="561314" y="41236"/>
                  </a:lnTo>
                  <a:lnTo>
                    <a:pt x="564362" y="35140"/>
                  </a:lnTo>
                  <a:lnTo>
                    <a:pt x="599414" y="24472"/>
                  </a:lnTo>
                  <a:lnTo>
                    <a:pt x="607809" y="25019"/>
                  </a:lnTo>
                  <a:lnTo>
                    <a:pt x="637616" y="53428"/>
                  </a:lnTo>
                  <a:lnTo>
                    <a:pt x="666572" y="48856"/>
                  </a:lnTo>
                  <a:lnTo>
                    <a:pt x="646760" y="12573"/>
                  </a:lnTo>
                  <a:lnTo>
                    <a:pt x="607707" y="304"/>
                  </a:lnTo>
                  <a:lnTo>
                    <a:pt x="597890" y="0"/>
                  </a:lnTo>
                  <a:lnTo>
                    <a:pt x="591058" y="254"/>
                  </a:lnTo>
                  <a:lnTo>
                    <a:pt x="553694" y="12192"/>
                  </a:lnTo>
                  <a:lnTo>
                    <a:pt x="538454" y="29044"/>
                  </a:lnTo>
                  <a:lnTo>
                    <a:pt x="535406" y="35140"/>
                  </a:lnTo>
                  <a:lnTo>
                    <a:pt x="533882" y="42760"/>
                  </a:lnTo>
                  <a:lnTo>
                    <a:pt x="533882" y="58000"/>
                  </a:lnTo>
                  <a:lnTo>
                    <a:pt x="535406" y="67144"/>
                  </a:lnTo>
                  <a:lnTo>
                    <a:pt x="539978" y="73240"/>
                  </a:lnTo>
                  <a:lnTo>
                    <a:pt x="544550" y="80860"/>
                  </a:lnTo>
                  <a:lnTo>
                    <a:pt x="589127" y="100330"/>
                  </a:lnTo>
                  <a:lnTo>
                    <a:pt x="603986" y="103822"/>
                  </a:lnTo>
                  <a:lnTo>
                    <a:pt x="623316" y="109728"/>
                  </a:lnTo>
                  <a:lnTo>
                    <a:pt x="630008" y="112179"/>
                  </a:lnTo>
                  <a:lnTo>
                    <a:pt x="634568" y="114490"/>
                  </a:lnTo>
                  <a:lnTo>
                    <a:pt x="639140" y="117538"/>
                  </a:lnTo>
                  <a:lnTo>
                    <a:pt x="642188" y="123634"/>
                  </a:lnTo>
                  <a:lnTo>
                    <a:pt x="642188" y="137350"/>
                  </a:lnTo>
                  <a:lnTo>
                    <a:pt x="602462" y="157162"/>
                  </a:lnTo>
                  <a:lnTo>
                    <a:pt x="592747" y="156591"/>
                  </a:lnTo>
                  <a:lnTo>
                    <a:pt x="559955" y="129794"/>
                  </a:lnTo>
                  <a:lnTo>
                    <a:pt x="558266" y="122110"/>
                  </a:lnTo>
                  <a:lnTo>
                    <a:pt x="527786" y="126682"/>
                  </a:lnTo>
                  <a:lnTo>
                    <a:pt x="550646" y="167830"/>
                  </a:lnTo>
                  <a:lnTo>
                    <a:pt x="602462" y="181546"/>
                  </a:lnTo>
                  <a:lnTo>
                    <a:pt x="612521" y="181229"/>
                  </a:lnTo>
                  <a:lnTo>
                    <a:pt x="653808" y="165925"/>
                  </a:lnTo>
                  <a:lnTo>
                    <a:pt x="672668" y="126682"/>
                  </a:lnTo>
                  <a:lnTo>
                    <a:pt x="672668" y="117538"/>
                  </a:lnTo>
                  <a:close/>
                </a:path>
              </a:pathLst>
            </a:custGeom>
            <a:solidFill>
              <a:srgbClr val="FF0000"/>
            </a:solidFill>
          </p:spPr>
          <p:txBody>
            <a:bodyPr wrap="square" lIns="0" tIns="0" rIns="0" bIns="0" rtlCol="0"/>
            <a:lstStyle/>
            <a:p>
              <a:endParaRPr/>
            </a:p>
          </p:txBody>
        </p:sp>
      </p:grpSp>
      <p:grpSp>
        <p:nvGrpSpPr>
          <p:cNvPr id="399" name="object 399"/>
          <p:cNvGrpSpPr/>
          <p:nvPr/>
        </p:nvGrpSpPr>
        <p:grpSpPr>
          <a:xfrm>
            <a:off x="968944" y="5679870"/>
            <a:ext cx="485859" cy="215404"/>
            <a:chOff x="816544" y="5679870"/>
            <a:chExt cx="485859" cy="215404"/>
          </a:xfrm>
        </p:grpSpPr>
        <p:pic>
          <p:nvPicPr>
            <p:cNvPr id="400" name="object 400"/>
            <p:cNvPicPr/>
            <p:nvPr/>
          </p:nvPicPr>
          <p:blipFill>
            <a:blip r:embed="rId255"/>
            <a:stretch>
              <a:fillRect/>
            </a:stretch>
          </p:blipFill>
          <p:spPr>
            <a:xfrm>
              <a:off x="816544" y="5685248"/>
              <a:ext cx="75387" cy="208681"/>
            </a:xfrm>
            <a:prstGeom prst="rect">
              <a:avLst/>
            </a:prstGeom>
          </p:spPr>
        </p:pic>
        <p:pic>
          <p:nvPicPr>
            <p:cNvPr id="401" name="object 401"/>
            <p:cNvPicPr/>
            <p:nvPr/>
          </p:nvPicPr>
          <p:blipFill>
            <a:blip r:embed="rId256"/>
            <a:stretch>
              <a:fillRect/>
            </a:stretch>
          </p:blipFill>
          <p:spPr>
            <a:xfrm>
              <a:off x="913447" y="5679870"/>
              <a:ext cx="125141" cy="212715"/>
            </a:xfrm>
            <a:prstGeom prst="rect">
              <a:avLst/>
            </a:prstGeom>
          </p:spPr>
        </p:pic>
        <p:pic>
          <p:nvPicPr>
            <p:cNvPr id="402" name="object 402"/>
            <p:cNvPicPr/>
            <p:nvPr/>
          </p:nvPicPr>
          <p:blipFill>
            <a:blip r:embed="rId257"/>
            <a:stretch>
              <a:fillRect/>
            </a:stretch>
          </p:blipFill>
          <p:spPr>
            <a:xfrm>
              <a:off x="1068257" y="5735086"/>
              <a:ext cx="141278" cy="160188"/>
            </a:xfrm>
            <a:prstGeom prst="rect">
              <a:avLst/>
            </a:prstGeom>
          </p:spPr>
        </p:pic>
        <p:pic>
          <p:nvPicPr>
            <p:cNvPr id="403" name="object 403"/>
            <p:cNvPicPr/>
            <p:nvPr/>
          </p:nvPicPr>
          <p:blipFill>
            <a:blip r:embed="rId258"/>
            <a:stretch>
              <a:fillRect/>
            </a:stretch>
          </p:blipFill>
          <p:spPr>
            <a:xfrm>
              <a:off x="1228361" y="5685248"/>
              <a:ext cx="74043" cy="208681"/>
            </a:xfrm>
            <a:prstGeom prst="rect">
              <a:avLst/>
            </a:prstGeom>
          </p:spPr>
        </p:pic>
      </p:grpSp>
      <p:grpSp>
        <p:nvGrpSpPr>
          <p:cNvPr id="404" name="object 404"/>
          <p:cNvGrpSpPr/>
          <p:nvPr/>
        </p:nvGrpSpPr>
        <p:grpSpPr>
          <a:xfrm>
            <a:off x="1695673" y="5679870"/>
            <a:ext cx="621842" cy="215405"/>
            <a:chOff x="1543273" y="5679869"/>
            <a:chExt cx="621842" cy="215405"/>
          </a:xfrm>
        </p:grpSpPr>
        <p:pic>
          <p:nvPicPr>
            <p:cNvPr id="405" name="object 405"/>
            <p:cNvPicPr/>
            <p:nvPr/>
          </p:nvPicPr>
          <p:blipFill>
            <a:blip r:embed="rId259"/>
            <a:stretch>
              <a:fillRect/>
            </a:stretch>
          </p:blipFill>
          <p:spPr>
            <a:xfrm>
              <a:off x="1543273" y="5735086"/>
              <a:ext cx="366096" cy="160188"/>
            </a:xfrm>
            <a:prstGeom prst="rect">
              <a:avLst/>
            </a:prstGeom>
          </p:spPr>
        </p:pic>
        <p:pic>
          <p:nvPicPr>
            <p:cNvPr id="406" name="object 406"/>
            <p:cNvPicPr/>
            <p:nvPr/>
          </p:nvPicPr>
          <p:blipFill>
            <a:blip r:embed="rId260"/>
            <a:stretch>
              <a:fillRect/>
            </a:stretch>
          </p:blipFill>
          <p:spPr>
            <a:xfrm>
              <a:off x="1939037" y="5679869"/>
              <a:ext cx="226078" cy="212715"/>
            </a:xfrm>
            <a:prstGeom prst="rect">
              <a:avLst/>
            </a:prstGeom>
          </p:spPr>
        </p:pic>
      </p:grpSp>
      <p:grpSp>
        <p:nvGrpSpPr>
          <p:cNvPr id="407" name="object 407"/>
          <p:cNvGrpSpPr/>
          <p:nvPr/>
        </p:nvGrpSpPr>
        <p:grpSpPr>
          <a:xfrm>
            <a:off x="2575953" y="5679959"/>
            <a:ext cx="189771" cy="212912"/>
            <a:chOff x="2423551" y="5679959"/>
            <a:chExt cx="189771" cy="212912"/>
          </a:xfrm>
        </p:grpSpPr>
        <p:sp>
          <p:nvSpPr>
            <p:cNvPr id="408" name="object 408"/>
            <p:cNvSpPr/>
            <p:nvPr/>
          </p:nvSpPr>
          <p:spPr>
            <a:xfrm>
              <a:off x="2423551" y="5679959"/>
              <a:ext cx="26894" cy="212912"/>
            </a:xfrm>
            <a:custGeom>
              <a:avLst/>
              <a:gdLst/>
              <a:ahLst/>
              <a:cxnLst/>
              <a:rect l="l" t="t" r="r" b="b"/>
              <a:pathLst>
                <a:path w="30480" h="241300">
                  <a:moveTo>
                    <a:pt x="30480" y="67056"/>
                  </a:moveTo>
                  <a:lnTo>
                    <a:pt x="0" y="67056"/>
                  </a:lnTo>
                  <a:lnTo>
                    <a:pt x="0" y="241071"/>
                  </a:lnTo>
                  <a:lnTo>
                    <a:pt x="30480" y="241071"/>
                  </a:lnTo>
                  <a:lnTo>
                    <a:pt x="30480" y="67056"/>
                  </a:lnTo>
                  <a:close/>
                </a:path>
                <a:path w="30480" h="241300">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09" name="object 409"/>
            <p:cNvPicPr/>
            <p:nvPr/>
          </p:nvPicPr>
          <p:blipFill>
            <a:blip r:embed="rId261"/>
            <a:stretch>
              <a:fillRect/>
            </a:stretch>
          </p:blipFill>
          <p:spPr>
            <a:xfrm>
              <a:off x="2489526" y="5735086"/>
              <a:ext cx="123797" cy="157498"/>
            </a:xfrm>
            <a:prstGeom prst="rect">
              <a:avLst/>
            </a:prstGeom>
          </p:spPr>
        </p:pic>
      </p:grpSp>
      <p:grpSp>
        <p:nvGrpSpPr>
          <p:cNvPr id="410" name="object 410"/>
          <p:cNvGrpSpPr/>
          <p:nvPr/>
        </p:nvGrpSpPr>
        <p:grpSpPr>
          <a:xfrm>
            <a:off x="3036262" y="5679870"/>
            <a:ext cx="674286" cy="275105"/>
            <a:chOff x="2883862" y="5679869"/>
            <a:chExt cx="674286" cy="275105"/>
          </a:xfrm>
        </p:grpSpPr>
        <p:pic>
          <p:nvPicPr>
            <p:cNvPr id="411" name="object 411"/>
            <p:cNvPicPr/>
            <p:nvPr/>
          </p:nvPicPr>
          <p:blipFill>
            <a:blip r:embed="rId262"/>
            <a:stretch>
              <a:fillRect/>
            </a:stretch>
          </p:blipFill>
          <p:spPr>
            <a:xfrm>
              <a:off x="2883862" y="5735086"/>
              <a:ext cx="290708" cy="160271"/>
            </a:xfrm>
            <a:prstGeom prst="rect">
              <a:avLst/>
            </a:prstGeom>
          </p:spPr>
        </p:pic>
        <p:pic>
          <p:nvPicPr>
            <p:cNvPr id="412" name="object 412"/>
            <p:cNvPicPr/>
            <p:nvPr/>
          </p:nvPicPr>
          <p:blipFill>
            <a:blip r:embed="rId263"/>
            <a:stretch>
              <a:fillRect/>
            </a:stretch>
          </p:blipFill>
          <p:spPr>
            <a:xfrm>
              <a:off x="3204153" y="5735086"/>
              <a:ext cx="125141" cy="157498"/>
            </a:xfrm>
            <a:prstGeom prst="rect">
              <a:avLst/>
            </a:prstGeom>
          </p:spPr>
        </p:pic>
        <p:sp>
          <p:nvSpPr>
            <p:cNvPr id="413" name="object 413"/>
            <p:cNvSpPr/>
            <p:nvPr/>
          </p:nvSpPr>
          <p:spPr>
            <a:xfrm>
              <a:off x="3336103" y="5679869"/>
              <a:ext cx="59391" cy="275104"/>
            </a:xfrm>
            <a:custGeom>
              <a:avLst/>
              <a:gdLst/>
              <a:ahLst/>
              <a:cxnLst/>
              <a:rect l="l" t="t" r="r" b="b"/>
              <a:pathLst>
                <a:path w="67310" h="311784">
                  <a:moveTo>
                    <a:pt x="67056" y="35147"/>
                  </a:moveTo>
                  <a:lnTo>
                    <a:pt x="36576" y="35147"/>
                  </a:lnTo>
                  <a:lnTo>
                    <a:pt x="36576" y="0"/>
                  </a:lnTo>
                  <a:lnTo>
                    <a:pt x="67056" y="0"/>
                  </a:lnTo>
                  <a:lnTo>
                    <a:pt x="67056" y="35147"/>
                  </a:lnTo>
                  <a:close/>
                </a:path>
                <a:path w="67310" h="311784">
                  <a:moveTo>
                    <a:pt x="62499" y="285369"/>
                  </a:moveTo>
                  <a:lnTo>
                    <a:pt x="25908" y="285369"/>
                  </a:lnTo>
                  <a:lnTo>
                    <a:pt x="30480" y="283845"/>
                  </a:lnTo>
                  <a:lnTo>
                    <a:pt x="33528" y="279272"/>
                  </a:lnTo>
                  <a:lnTo>
                    <a:pt x="36576" y="67151"/>
                  </a:lnTo>
                  <a:lnTo>
                    <a:pt x="67056" y="67151"/>
                  </a:lnTo>
                  <a:lnTo>
                    <a:pt x="67056" y="250221"/>
                  </a:lnTo>
                  <a:lnTo>
                    <a:pt x="66484" y="265112"/>
                  </a:lnTo>
                  <a:lnTo>
                    <a:pt x="64770" y="277546"/>
                  </a:lnTo>
                  <a:lnTo>
                    <a:pt x="62499" y="285369"/>
                  </a:lnTo>
                  <a:close/>
                </a:path>
                <a:path w="67310" h="311784">
                  <a:moveTo>
                    <a:pt x="22860" y="311277"/>
                  </a:moveTo>
                  <a:lnTo>
                    <a:pt x="15240" y="311277"/>
                  </a:lnTo>
                  <a:lnTo>
                    <a:pt x="0" y="308229"/>
                  </a:lnTo>
                  <a:lnTo>
                    <a:pt x="6096" y="282321"/>
                  </a:lnTo>
                  <a:lnTo>
                    <a:pt x="15240" y="285369"/>
                  </a:lnTo>
                  <a:lnTo>
                    <a:pt x="62499" y="285369"/>
                  </a:lnTo>
                  <a:lnTo>
                    <a:pt x="34551" y="310157"/>
                  </a:lnTo>
                  <a:lnTo>
                    <a:pt x="22860" y="311277"/>
                  </a:lnTo>
                  <a:close/>
                </a:path>
              </a:pathLst>
            </a:custGeom>
            <a:solidFill>
              <a:srgbClr val="000000"/>
            </a:solidFill>
          </p:spPr>
          <p:txBody>
            <a:bodyPr wrap="square" lIns="0" tIns="0" rIns="0" bIns="0" rtlCol="0"/>
            <a:lstStyle/>
            <a:p>
              <a:endParaRPr/>
            </a:p>
          </p:txBody>
        </p:sp>
        <p:pic>
          <p:nvPicPr>
            <p:cNvPr id="414" name="object 414"/>
            <p:cNvPicPr/>
            <p:nvPr/>
          </p:nvPicPr>
          <p:blipFill>
            <a:blip r:embed="rId264"/>
            <a:stretch>
              <a:fillRect/>
            </a:stretch>
          </p:blipFill>
          <p:spPr>
            <a:xfrm>
              <a:off x="3434351" y="5739120"/>
              <a:ext cx="123797" cy="156154"/>
            </a:xfrm>
            <a:prstGeom prst="rect">
              <a:avLst/>
            </a:prstGeom>
          </p:spPr>
        </p:pic>
      </p:grpSp>
      <p:grpSp>
        <p:nvGrpSpPr>
          <p:cNvPr id="415" name="object 415"/>
          <p:cNvGrpSpPr/>
          <p:nvPr/>
        </p:nvGrpSpPr>
        <p:grpSpPr>
          <a:xfrm>
            <a:off x="3752233" y="5679960"/>
            <a:ext cx="749674" cy="215315"/>
            <a:chOff x="3599833" y="5679959"/>
            <a:chExt cx="749674" cy="215315"/>
          </a:xfrm>
        </p:grpSpPr>
        <p:pic>
          <p:nvPicPr>
            <p:cNvPr id="416" name="object 416"/>
            <p:cNvPicPr/>
            <p:nvPr/>
          </p:nvPicPr>
          <p:blipFill>
            <a:blip r:embed="rId261"/>
            <a:stretch>
              <a:fillRect/>
            </a:stretch>
          </p:blipFill>
          <p:spPr>
            <a:xfrm>
              <a:off x="3599833" y="5735086"/>
              <a:ext cx="123797" cy="157498"/>
            </a:xfrm>
            <a:prstGeom prst="rect">
              <a:avLst/>
            </a:prstGeom>
          </p:spPr>
        </p:pic>
        <p:pic>
          <p:nvPicPr>
            <p:cNvPr id="417" name="object 417"/>
            <p:cNvPicPr/>
            <p:nvPr/>
          </p:nvPicPr>
          <p:blipFill>
            <a:blip r:embed="rId265"/>
            <a:stretch>
              <a:fillRect/>
            </a:stretch>
          </p:blipFill>
          <p:spPr>
            <a:xfrm>
              <a:off x="3755988" y="5685331"/>
              <a:ext cx="216665" cy="209942"/>
            </a:xfrm>
            <a:prstGeom prst="rect">
              <a:avLst/>
            </a:prstGeom>
          </p:spPr>
        </p:pic>
        <p:sp>
          <p:nvSpPr>
            <p:cNvPr id="418" name="object 418"/>
            <p:cNvSpPr/>
            <p:nvPr/>
          </p:nvSpPr>
          <p:spPr>
            <a:xfrm>
              <a:off x="3994247" y="5679959"/>
              <a:ext cx="26894" cy="212912"/>
            </a:xfrm>
            <a:custGeom>
              <a:avLst/>
              <a:gdLst/>
              <a:ahLst/>
              <a:cxnLst/>
              <a:rect l="l" t="t" r="r" b="b"/>
              <a:pathLst>
                <a:path w="30478" h="241300">
                  <a:moveTo>
                    <a:pt x="30480" y="67056"/>
                  </a:moveTo>
                  <a:lnTo>
                    <a:pt x="0" y="67056"/>
                  </a:lnTo>
                  <a:lnTo>
                    <a:pt x="0" y="241071"/>
                  </a:lnTo>
                  <a:lnTo>
                    <a:pt x="30480" y="241071"/>
                  </a:lnTo>
                  <a:lnTo>
                    <a:pt x="30480" y="67056"/>
                  </a:lnTo>
                  <a:close/>
                </a:path>
                <a:path w="30478" h="241300">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19" name="object 419"/>
            <p:cNvPicPr/>
            <p:nvPr/>
          </p:nvPicPr>
          <p:blipFill>
            <a:blip r:embed="rId266"/>
            <a:stretch>
              <a:fillRect/>
            </a:stretch>
          </p:blipFill>
          <p:spPr>
            <a:xfrm>
              <a:off x="4050729" y="5735086"/>
              <a:ext cx="144051" cy="160188"/>
            </a:xfrm>
            <a:prstGeom prst="rect">
              <a:avLst/>
            </a:prstGeom>
          </p:spPr>
        </p:pic>
        <p:pic>
          <p:nvPicPr>
            <p:cNvPr id="420" name="object 420"/>
            <p:cNvPicPr/>
            <p:nvPr/>
          </p:nvPicPr>
          <p:blipFill>
            <a:blip r:embed="rId267"/>
            <a:stretch>
              <a:fillRect/>
            </a:stretch>
          </p:blipFill>
          <p:spPr>
            <a:xfrm>
              <a:off x="4224365" y="5735086"/>
              <a:ext cx="125141" cy="157498"/>
            </a:xfrm>
            <a:prstGeom prst="rect">
              <a:avLst/>
            </a:prstGeom>
          </p:spPr>
        </p:pic>
      </p:grpSp>
      <p:grpSp>
        <p:nvGrpSpPr>
          <p:cNvPr id="421" name="object 421"/>
          <p:cNvGrpSpPr/>
          <p:nvPr/>
        </p:nvGrpSpPr>
        <p:grpSpPr>
          <a:xfrm>
            <a:off x="4760427" y="5679869"/>
            <a:ext cx="504601" cy="214059"/>
            <a:chOff x="4608026" y="5679870"/>
            <a:chExt cx="504601" cy="214059"/>
          </a:xfrm>
        </p:grpSpPr>
        <p:pic>
          <p:nvPicPr>
            <p:cNvPr id="422" name="object 422"/>
            <p:cNvPicPr/>
            <p:nvPr/>
          </p:nvPicPr>
          <p:blipFill>
            <a:blip r:embed="rId268"/>
            <a:stretch>
              <a:fillRect/>
            </a:stretch>
          </p:blipFill>
          <p:spPr>
            <a:xfrm>
              <a:off x="4608026" y="5739120"/>
              <a:ext cx="211286" cy="153464"/>
            </a:xfrm>
            <a:prstGeom prst="rect">
              <a:avLst/>
            </a:prstGeom>
          </p:spPr>
        </p:pic>
        <p:sp>
          <p:nvSpPr>
            <p:cNvPr id="423" name="object 423"/>
            <p:cNvSpPr/>
            <p:nvPr/>
          </p:nvSpPr>
          <p:spPr>
            <a:xfrm>
              <a:off x="4840739" y="5679959"/>
              <a:ext cx="26894" cy="212912"/>
            </a:xfrm>
            <a:custGeom>
              <a:avLst/>
              <a:gdLst/>
              <a:ahLst/>
              <a:cxnLst/>
              <a:rect l="l" t="t" r="r" b="b"/>
              <a:pathLst>
                <a:path w="30478" h="241300">
                  <a:moveTo>
                    <a:pt x="30480" y="67056"/>
                  </a:moveTo>
                  <a:lnTo>
                    <a:pt x="0" y="67056"/>
                  </a:lnTo>
                  <a:lnTo>
                    <a:pt x="0" y="241071"/>
                  </a:lnTo>
                  <a:lnTo>
                    <a:pt x="30480" y="241071"/>
                  </a:lnTo>
                  <a:lnTo>
                    <a:pt x="30480" y="67056"/>
                  </a:lnTo>
                  <a:close/>
                </a:path>
                <a:path w="30478" h="241300">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24" name="object 424"/>
            <p:cNvPicPr/>
            <p:nvPr/>
          </p:nvPicPr>
          <p:blipFill>
            <a:blip r:embed="rId269"/>
            <a:stretch>
              <a:fillRect/>
            </a:stretch>
          </p:blipFill>
          <p:spPr>
            <a:xfrm>
              <a:off x="4892011" y="5685248"/>
              <a:ext cx="73959" cy="208681"/>
            </a:xfrm>
            <a:prstGeom prst="rect">
              <a:avLst/>
            </a:prstGeom>
          </p:spPr>
        </p:pic>
        <p:pic>
          <p:nvPicPr>
            <p:cNvPr id="425" name="object 425"/>
            <p:cNvPicPr/>
            <p:nvPr/>
          </p:nvPicPr>
          <p:blipFill>
            <a:blip r:embed="rId270"/>
            <a:stretch>
              <a:fillRect/>
            </a:stretch>
          </p:blipFill>
          <p:spPr>
            <a:xfrm>
              <a:off x="4987485" y="5679870"/>
              <a:ext cx="125141" cy="212715"/>
            </a:xfrm>
            <a:prstGeom prst="rect">
              <a:avLst/>
            </a:prstGeom>
          </p:spPr>
        </p:pic>
      </p:grpSp>
      <p:grpSp>
        <p:nvGrpSpPr>
          <p:cNvPr id="426" name="object 426"/>
          <p:cNvGrpSpPr/>
          <p:nvPr/>
        </p:nvGrpSpPr>
        <p:grpSpPr>
          <a:xfrm>
            <a:off x="5527497" y="5679871"/>
            <a:ext cx="394335" cy="215405"/>
            <a:chOff x="5375097" y="5679870"/>
            <a:chExt cx="394335" cy="215405"/>
          </a:xfrm>
        </p:grpSpPr>
        <p:pic>
          <p:nvPicPr>
            <p:cNvPr id="427" name="object 427"/>
            <p:cNvPicPr/>
            <p:nvPr/>
          </p:nvPicPr>
          <p:blipFill>
            <a:blip r:embed="rId271"/>
            <a:stretch>
              <a:fillRect/>
            </a:stretch>
          </p:blipFill>
          <p:spPr>
            <a:xfrm>
              <a:off x="5375097" y="5685332"/>
              <a:ext cx="75387" cy="208597"/>
            </a:xfrm>
            <a:prstGeom prst="rect">
              <a:avLst/>
            </a:prstGeom>
          </p:spPr>
        </p:pic>
        <p:pic>
          <p:nvPicPr>
            <p:cNvPr id="428" name="object 428"/>
            <p:cNvPicPr/>
            <p:nvPr/>
          </p:nvPicPr>
          <p:blipFill>
            <a:blip r:embed="rId272"/>
            <a:stretch>
              <a:fillRect/>
            </a:stretch>
          </p:blipFill>
          <p:spPr>
            <a:xfrm>
              <a:off x="5472000" y="5679870"/>
              <a:ext cx="125141" cy="212715"/>
            </a:xfrm>
            <a:prstGeom prst="rect">
              <a:avLst/>
            </a:prstGeom>
          </p:spPr>
        </p:pic>
        <p:pic>
          <p:nvPicPr>
            <p:cNvPr id="429" name="object 429"/>
            <p:cNvPicPr/>
            <p:nvPr/>
          </p:nvPicPr>
          <p:blipFill>
            <a:blip r:embed="rId273"/>
            <a:stretch>
              <a:fillRect/>
            </a:stretch>
          </p:blipFill>
          <p:spPr>
            <a:xfrm>
              <a:off x="5628155" y="5735087"/>
              <a:ext cx="141278" cy="160188"/>
            </a:xfrm>
            <a:prstGeom prst="rect">
              <a:avLst/>
            </a:prstGeom>
          </p:spPr>
        </p:pic>
      </p:grpSp>
      <p:grpSp>
        <p:nvGrpSpPr>
          <p:cNvPr id="430" name="object 430"/>
          <p:cNvGrpSpPr/>
          <p:nvPr/>
        </p:nvGrpSpPr>
        <p:grpSpPr>
          <a:xfrm>
            <a:off x="6184302" y="5679960"/>
            <a:ext cx="1201914" cy="215399"/>
            <a:chOff x="6031902" y="5679959"/>
            <a:chExt cx="1201914" cy="215399"/>
          </a:xfrm>
        </p:grpSpPr>
        <p:pic>
          <p:nvPicPr>
            <p:cNvPr id="431" name="object 431"/>
            <p:cNvPicPr/>
            <p:nvPr/>
          </p:nvPicPr>
          <p:blipFill>
            <a:blip r:embed="rId274"/>
            <a:stretch>
              <a:fillRect/>
            </a:stretch>
          </p:blipFill>
          <p:spPr>
            <a:xfrm>
              <a:off x="6031902" y="5735086"/>
              <a:ext cx="290792" cy="160271"/>
            </a:xfrm>
            <a:prstGeom prst="rect">
              <a:avLst/>
            </a:prstGeom>
          </p:spPr>
        </p:pic>
        <p:sp>
          <p:nvSpPr>
            <p:cNvPr id="432" name="object 432"/>
            <p:cNvSpPr/>
            <p:nvPr/>
          </p:nvSpPr>
          <p:spPr>
            <a:xfrm>
              <a:off x="6351943" y="5680049"/>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39" y="0"/>
                  </a:lnTo>
                  <a:lnTo>
                    <a:pt x="73139" y="240792"/>
                  </a:lnTo>
                  <a:lnTo>
                    <a:pt x="103632" y="240792"/>
                  </a:lnTo>
                  <a:lnTo>
                    <a:pt x="103632" y="0"/>
                  </a:lnTo>
                  <a:close/>
                </a:path>
              </a:pathLst>
            </a:custGeom>
            <a:solidFill>
              <a:srgbClr val="FF0000"/>
            </a:solidFill>
          </p:spPr>
          <p:txBody>
            <a:bodyPr wrap="square" lIns="0" tIns="0" rIns="0" bIns="0" rtlCol="0"/>
            <a:lstStyle/>
            <a:p>
              <a:endParaRPr/>
            </a:p>
          </p:txBody>
        </p:sp>
        <p:pic>
          <p:nvPicPr>
            <p:cNvPr id="433" name="object 433"/>
            <p:cNvPicPr/>
            <p:nvPr/>
          </p:nvPicPr>
          <p:blipFill>
            <a:blip r:embed="rId275"/>
            <a:stretch>
              <a:fillRect/>
            </a:stretch>
          </p:blipFill>
          <p:spPr>
            <a:xfrm>
              <a:off x="6474730" y="5735170"/>
              <a:ext cx="141362" cy="160188"/>
            </a:xfrm>
            <a:prstGeom prst="rect">
              <a:avLst/>
            </a:prstGeom>
          </p:spPr>
        </p:pic>
        <p:pic>
          <p:nvPicPr>
            <p:cNvPr id="434" name="object 434"/>
            <p:cNvPicPr/>
            <p:nvPr/>
          </p:nvPicPr>
          <p:blipFill>
            <a:blip r:embed="rId276"/>
            <a:stretch>
              <a:fillRect/>
            </a:stretch>
          </p:blipFill>
          <p:spPr>
            <a:xfrm>
              <a:off x="6640297" y="5685248"/>
              <a:ext cx="216665" cy="210026"/>
            </a:xfrm>
            <a:prstGeom prst="rect">
              <a:avLst/>
            </a:prstGeom>
          </p:spPr>
        </p:pic>
        <p:sp>
          <p:nvSpPr>
            <p:cNvPr id="435" name="object 435"/>
            <p:cNvSpPr/>
            <p:nvPr/>
          </p:nvSpPr>
          <p:spPr>
            <a:xfrm>
              <a:off x="6879818" y="5679959"/>
              <a:ext cx="25773" cy="212912"/>
            </a:xfrm>
            <a:custGeom>
              <a:avLst/>
              <a:gdLst/>
              <a:ahLst/>
              <a:cxnLst/>
              <a:rect l="l" t="t" r="r" b="b"/>
              <a:pathLst>
                <a:path w="29209" h="241300">
                  <a:moveTo>
                    <a:pt x="29044" y="67144"/>
                  </a:moveTo>
                  <a:lnTo>
                    <a:pt x="0" y="67144"/>
                  </a:lnTo>
                  <a:lnTo>
                    <a:pt x="0" y="241071"/>
                  </a:lnTo>
                  <a:lnTo>
                    <a:pt x="29044" y="241071"/>
                  </a:lnTo>
                  <a:lnTo>
                    <a:pt x="29044" y="67144"/>
                  </a:lnTo>
                  <a:close/>
                </a:path>
                <a:path w="29209" h="241300">
                  <a:moveTo>
                    <a:pt x="29044" y="0"/>
                  </a:moveTo>
                  <a:lnTo>
                    <a:pt x="0" y="0"/>
                  </a:lnTo>
                  <a:lnTo>
                    <a:pt x="0" y="33528"/>
                  </a:lnTo>
                  <a:lnTo>
                    <a:pt x="29044" y="33528"/>
                  </a:lnTo>
                  <a:lnTo>
                    <a:pt x="29044" y="0"/>
                  </a:lnTo>
                  <a:close/>
                </a:path>
              </a:pathLst>
            </a:custGeom>
            <a:solidFill>
              <a:srgbClr val="FF0000"/>
            </a:solidFill>
          </p:spPr>
          <p:txBody>
            <a:bodyPr wrap="square" lIns="0" tIns="0" rIns="0" bIns="0" rtlCol="0"/>
            <a:lstStyle/>
            <a:p>
              <a:endParaRPr/>
            </a:p>
          </p:txBody>
        </p:sp>
        <p:pic>
          <p:nvPicPr>
            <p:cNvPr id="436" name="object 436"/>
            <p:cNvPicPr/>
            <p:nvPr/>
          </p:nvPicPr>
          <p:blipFill>
            <a:blip r:embed="rId277"/>
            <a:stretch>
              <a:fillRect/>
            </a:stretch>
          </p:blipFill>
          <p:spPr>
            <a:xfrm>
              <a:off x="6935040" y="5735086"/>
              <a:ext cx="143967" cy="160188"/>
            </a:xfrm>
            <a:prstGeom prst="rect">
              <a:avLst/>
            </a:prstGeom>
          </p:spPr>
        </p:pic>
        <p:pic>
          <p:nvPicPr>
            <p:cNvPr id="437" name="object 437"/>
            <p:cNvPicPr/>
            <p:nvPr/>
          </p:nvPicPr>
          <p:blipFill>
            <a:blip r:embed="rId278"/>
            <a:stretch>
              <a:fillRect/>
            </a:stretch>
          </p:blipFill>
          <p:spPr>
            <a:xfrm>
              <a:off x="7110020" y="5735086"/>
              <a:ext cx="123797" cy="157498"/>
            </a:xfrm>
            <a:prstGeom prst="rect">
              <a:avLst/>
            </a:prstGeom>
          </p:spPr>
        </p:pic>
      </p:grpSp>
      <p:grpSp>
        <p:nvGrpSpPr>
          <p:cNvPr id="438" name="object 438"/>
          <p:cNvGrpSpPr/>
          <p:nvPr/>
        </p:nvGrpSpPr>
        <p:grpSpPr>
          <a:xfrm>
            <a:off x="7656756" y="5735086"/>
            <a:ext cx="612480" cy="160250"/>
            <a:chOff x="7504354" y="5735086"/>
            <a:chExt cx="612480" cy="160250"/>
          </a:xfrm>
        </p:grpSpPr>
        <p:pic>
          <p:nvPicPr>
            <p:cNvPr id="439" name="object 439"/>
            <p:cNvPicPr/>
            <p:nvPr/>
          </p:nvPicPr>
          <p:blipFill>
            <a:blip r:embed="rId279"/>
            <a:stretch>
              <a:fillRect/>
            </a:stretch>
          </p:blipFill>
          <p:spPr>
            <a:xfrm>
              <a:off x="7504354" y="5735086"/>
              <a:ext cx="133210" cy="160188"/>
            </a:xfrm>
            <a:prstGeom prst="rect">
              <a:avLst/>
            </a:prstGeom>
          </p:spPr>
        </p:pic>
        <p:sp>
          <p:nvSpPr>
            <p:cNvPr id="440" name="object 440"/>
            <p:cNvSpPr/>
            <p:nvPr/>
          </p:nvSpPr>
          <p:spPr>
            <a:xfrm>
              <a:off x="7659074" y="5735093"/>
              <a:ext cx="457760" cy="160244"/>
            </a:xfrm>
            <a:custGeom>
              <a:avLst/>
              <a:gdLst/>
              <a:ahLst/>
              <a:cxnLst/>
              <a:rect l="l" t="t" r="r" b="b"/>
              <a:pathLst>
                <a:path w="518795" h="181609">
                  <a:moveTo>
                    <a:pt x="94589" y="9144"/>
                  </a:moveTo>
                  <a:lnTo>
                    <a:pt x="87490" y="5143"/>
                  </a:lnTo>
                  <a:lnTo>
                    <a:pt x="80111" y="2286"/>
                  </a:lnTo>
                  <a:lnTo>
                    <a:pt x="72720" y="571"/>
                  </a:lnTo>
                  <a:lnTo>
                    <a:pt x="65633" y="0"/>
                  </a:lnTo>
                  <a:lnTo>
                    <a:pt x="58013" y="0"/>
                  </a:lnTo>
                  <a:lnTo>
                    <a:pt x="27533" y="30480"/>
                  </a:lnTo>
                  <a:lnTo>
                    <a:pt x="27533" y="4572"/>
                  </a:lnTo>
                  <a:lnTo>
                    <a:pt x="0" y="4572"/>
                  </a:lnTo>
                  <a:lnTo>
                    <a:pt x="0" y="178498"/>
                  </a:lnTo>
                  <a:lnTo>
                    <a:pt x="30581" y="178498"/>
                  </a:lnTo>
                  <a:lnTo>
                    <a:pt x="30581" y="86969"/>
                  </a:lnTo>
                  <a:lnTo>
                    <a:pt x="30861" y="77838"/>
                  </a:lnTo>
                  <a:lnTo>
                    <a:pt x="41249" y="39624"/>
                  </a:lnTo>
                  <a:lnTo>
                    <a:pt x="45821" y="36576"/>
                  </a:lnTo>
                  <a:lnTo>
                    <a:pt x="51917" y="32004"/>
                  </a:lnTo>
                  <a:lnTo>
                    <a:pt x="56489" y="30480"/>
                  </a:lnTo>
                  <a:lnTo>
                    <a:pt x="70205" y="30480"/>
                  </a:lnTo>
                  <a:lnTo>
                    <a:pt x="77825" y="32004"/>
                  </a:lnTo>
                  <a:lnTo>
                    <a:pt x="85445" y="36576"/>
                  </a:lnTo>
                  <a:lnTo>
                    <a:pt x="94589" y="9144"/>
                  </a:lnTo>
                  <a:close/>
                </a:path>
                <a:path w="518795" h="181609">
                  <a:moveTo>
                    <a:pt x="263931" y="90017"/>
                  </a:moveTo>
                  <a:lnTo>
                    <a:pt x="262826" y="74777"/>
                  </a:lnTo>
                  <a:lnTo>
                    <a:pt x="262509" y="70345"/>
                  </a:lnTo>
                  <a:lnTo>
                    <a:pt x="258216" y="52666"/>
                  </a:lnTo>
                  <a:lnTo>
                    <a:pt x="251079" y="37249"/>
                  </a:lnTo>
                  <a:lnTo>
                    <a:pt x="241071" y="24384"/>
                  </a:lnTo>
                  <a:lnTo>
                    <a:pt x="231838" y="16065"/>
                  </a:lnTo>
                  <a:lnTo>
                    <a:pt x="231838" y="74777"/>
                  </a:lnTo>
                  <a:lnTo>
                    <a:pt x="134302" y="74777"/>
                  </a:lnTo>
                  <a:lnTo>
                    <a:pt x="151066" y="38201"/>
                  </a:lnTo>
                  <a:lnTo>
                    <a:pt x="184594" y="24384"/>
                  </a:lnTo>
                  <a:lnTo>
                    <a:pt x="195453" y="25514"/>
                  </a:lnTo>
                  <a:lnTo>
                    <a:pt x="228219" y="55156"/>
                  </a:lnTo>
                  <a:lnTo>
                    <a:pt x="231838" y="74777"/>
                  </a:lnTo>
                  <a:lnTo>
                    <a:pt x="231838" y="16065"/>
                  </a:lnTo>
                  <a:lnTo>
                    <a:pt x="228993" y="13500"/>
                  </a:lnTo>
                  <a:lnTo>
                    <a:pt x="215658" y="5905"/>
                  </a:lnTo>
                  <a:lnTo>
                    <a:pt x="200901" y="1447"/>
                  </a:lnTo>
                  <a:lnTo>
                    <a:pt x="184594" y="0"/>
                  </a:lnTo>
                  <a:lnTo>
                    <a:pt x="167157" y="1447"/>
                  </a:lnTo>
                  <a:lnTo>
                    <a:pt x="125056" y="24384"/>
                  </a:lnTo>
                  <a:lnTo>
                    <a:pt x="103632" y="71843"/>
                  </a:lnTo>
                  <a:lnTo>
                    <a:pt x="102196" y="93065"/>
                  </a:lnTo>
                  <a:lnTo>
                    <a:pt x="103632" y="112788"/>
                  </a:lnTo>
                  <a:lnTo>
                    <a:pt x="125056" y="158686"/>
                  </a:lnTo>
                  <a:lnTo>
                    <a:pt x="167805" y="180124"/>
                  </a:lnTo>
                  <a:lnTo>
                    <a:pt x="186118" y="181546"/>
                  </a:lnTo>
                  <a:lnTo>
                    <a:pt x="200380" y="180695"/>
                  </a:lnTo>
                  <a:lnTo>
                    <a:pt x="244411" y="159232"/>
                  </a:lnTo>
                  <a:lnTo>
                    <a:pt x="246024" y="157162"/>
                  </a:lnTo>
                  <a:lnTo>
                    <a:pt x="252120" y="149352"/>
                  </a:lnTo>
                  <a:lnTo>
                    <a:pt x="258127" y="138036"/>
                  </a:lnTo>
                  <a:lnTo>
                    <a:pt x="262407" y="125158"/>
                  </a:lnTo>
                  <a:lnTo>
                    <a:pt x="231838" y="122110"/>
                  </a:lnTo>
                  <a:lnTo>
                    <a:pt x="228117" y="130683"/>
                  </a:lnTo>
                  <a:lnTo>
                    <a:pt x="223875" y="138036"/>
                  </a:lnTo>
                  <a:lnTo>
                    <a:pt x="186118" y="157162"/>
                  </a:lnTo>
                  <a:lnTo>
                    <a:pt x="175260" y="156286"/>
                  </a:lnTo>
                  <a:lnTo>
                    <a:pt x="143281" y="133972"/>
                  </a:lnTo>
                  <a:lnTo>
                    <a:pt x="132778" y="99161"/>
                  </a:lnTo>
                  <a:lnTo>
                    <a:pt x="262407" y="99161"/>
                  </a:lnTo>
                  <a:lnTo>
                    <a:pt x="263931" y="94589"/>
                  </a:lnTo>
                  <a:lnTo>
                    <a:pt x="263931" y="90017"/>
                  </a:lnTo>
                  <a:close/>
                </a:path>
                <a:path w="518795" h="181609">
                  <a:moveTo>
                    <a:pt x="518629" y="4572"/>
                  </a:moveTo>
                  <a:lnTo>
                    <a:pt x="489673" y="4572"/>
                  </a:lnTo>
                  <a:lnTo>
                    <a:pt x="460717" y="105257"/>
                  </a:lnTo>
                  <a:lnTo>
                    <a:pt x="450049" y="138874"/>
                  </a:lnTo>
                  <a:lnTo>
                    <a:pt x="440817" y="105257"/>
                  </a:lnTo>
                  <a:lnTo>
                    <a:pt x="414909" y="4572"/>
                  </a:lnTo>
                  <a:lnTo>
                    <a:pt x="384429" y="4572"/>
                  </a:lnTo>
                  <a:lnTo>
                    <a:pt x="356997" y="105257"/>
                  </a:lnTo>
                  <a:lnTo>
                    <a:pt x="353847" y="120446"/>
                  </a:lnTo>
                  <a:lnTo>
                    <a:pt x="351282" y="131622"/>
                  </a:lnTo>
                  <a:lnTo>
                    <a:pt x="349275" y="138772"/>
                  </a:lnTo>
                  <a:lnTo>
                    <a:pt x="347853" y="141922"/>
                  </a:lnTo>
                  <a:lnTo>
                    <a:pt x="338607" y="103733"/>
                  </a:lnTo>
                  <a:lnTo>
                    <a:pt x="309651" y="4572"/>
                  </a:lnTo>
                  <a:lnTo>
                    <a:pt x="279171" y="4572"/>
                  </a:lnTo>
                  <a:lnTo>
                    <a:pt x="332511" y="178498"/>
                  </a:lnTo>
                  <a:lnTo>
                    <a:pt x="364617" y="178498"/>
                  </a:lnTo>
                  <a:lnTo>
                    <a:pt x="399669" y="44297"/>
                  </a:lnTo>
                  <a:lnTo>
                    <a:pt x="405765" y="73253"/>
                  </a:lnTo>
                  <a:lnTo>
                    <a:pt x="433197" y="178498"/>
                  </a:lnTo>
                  <a:lnTo>
                    <a:pt x="463765" y="178498"/>
                  </a:lnTo>
                  <a:lnTo>
                    <a:pt x="518629" y="4572"/>
                  </a:lnTo>
                  <a:close/>
                </a:path>
              </a:pathLst>
            </a:custGeom>
            <a:solidFill>
              <a:srgbClr val="FF0000"/>
            </a:solidFill>
          </p:spPr>
          <p:txBody>
            <a:bodyPr wrap="square" lIns="0" tIns="0" rIns="0" bIns="0" rtlCol="0"/>
            <a:lstStyle/>
            <a:p>
              <a:endParaRPr/>
            </a:p>
          </p:txBody>
        </p:sp>
      </p:grpSp>
      <p:grpSp>
        <p:nvGrpSpPr>
          <p:cNvPr id="441" name="object 441"/>
          <p:cNvGrpSpPr/>
          <p:nvPr/>
        </p:nvGrpSpPr>
        <p:grpSpPr>
          <a:xfrm>
            <a:off x="982392" y="6035040"/>
            <a:ext cx="1480520" cy="272217"/>
            <a:chOff x="829991" y="6035040"/>
            <a:chExt cx="1480520" cy="272217"/>
          </a:xfrm>
        </p:grpSpPr>
        <p:pic>
          <p:nvPicPr>
            <p:cNvPr id="442" name="object 442"/>
            <p:cNvPicPr/>
            <p:nvPr/>
          </p:nvPicPr>
          <p:blipFill>
            <a:blip r:embed="rId280"/>
            <a:stretch>
              <a:fillRect/>
            </a:stretch>
          </p:blipFill>
          <p:spPr>
            <a:xfrm>
              <a:off x="829991" y="6090508"/>
              <a:ext cx="231457" cy="160188"/>
            </a:xfrm>
            <a:prstGeom prst="rect">
              <a:avLst/>
            </a:prstGeom>
          </p:spPr>
        </p:pic>
        <p:pic>
          <p:nvPicPr>
            <p:cNvPr id="443" name="object 443"/>
            <p:cNvPicPr/>
            <p:nvPr/>
          </p:nvPicPr>
          <p:blipFill>
            <a:blip r:embed="rId281"/>
            <a:stretch>
              <a:fillRect/>
            </a:stretch>
          </p:blipFill>
          <p:spPr>
            <a:xfrm>
              <a:off x="1083048" y="6090508"/>
              <a:ext cx="127831" cy="160188"/>
            </a:xfrm>
            <a:prstGeom prst="rect">
              <a:avLst/>
            </a:prstGeom>
          </p:spPr>
        </p:pic>
        <p:pic>
          <p:nvPicPr>
            <p:cNvPr id="444" name="object 444"/>
            <p:cNvPicPr/>
            <p:nvPr/>
          </p:nvPicPr>
          <p:blipFill>
            <a:blip r:embed="rId282"/>
            <a:stretch>
              <a:fillRect/>
            </a:stretch>
          </p:blipFill>
          <p:spPr>
            <a:xfrm>
              <a:off x="1241808" y="6090507"/>
              <a:ext cx="133294" cy="216749"/>
            </a:xfrm>
            <a:prstGeom prst="rect">
              <a:avLst/>
            </a:prstGeom>
          </p:spPr>
        </p:pic>
        <p:pic>
          <p:nvPicPr>
            <p:cNvPr id="445" name="object 445"/>
            <p:cNvPicPr/>
            <p:nvPr/>
          </p:nvPicPr>
          <p:blipFill>
            <a:blip r:embed="rId283"/>
            <a:stretch>
              <a:fillRect/>
            </a:stretch>
          </p:blipFill>
          <p:spPr>
            <a:xfrm>
              <a:off x="1396616" y="6090508"/>
              <a:ext cx="144051" cy="160188"/>
            </a:xfrm>
            <a:prstGeom prst="rect">
              <a:avLst/>
            </a:prstGeom>
          </p:spPr>
        </p:pic>
        <p:pic>
          <p:nvPicPr>
            <p:cNvPr id="446" name="object 446"/>
            <p:cNvPicPr/>
            <p:nvPr/>
          </p:nvPicPr>
          <p:blipFill>
            <a:blip r:embed="rId284"/>
            <a:stretch>
              <a:fillRect/>
            </a:stretch>
          </p:blipFill>
          <p:spPr>
            <a:xfrm>
              <a:off x="1571597" y="6090508"/>
              <a:ext cx="123797" cy="157498"/>
            </a:xfrm>
            <a:prstGeom prst="rect">
              <a:avLst/>
            </a:prstGeom>
          </p:spPr>
        </p:pic>
        <p:pic>
          <p:nvPicPr>
            <p:cNvPr id="447" name="object 447"/>
            <p:cNvPicPr/>
            <p:nvPr/>
          </p:nvPicPr>
          <p:blipFill>
            <a:blip r:embed="rId285"/>
            <a:stretch>
              <a:fillRect/>
            </a:stretch>
          </p:blipFill>
          <p:spPr>
            <a:xfrm>
              <a:off x="1724977" y="6090508"/>
              <a:ext cx="127915" cy="160188"/>
            </a:xfrm>
            <a:prstGeom prst="rect">
              <a:avLst/>
            </a:prstGeom>
          </p:spPr>
        </p:pic>
        <p:sp>
          <p:nvSpPr>
            <p:cNvPr id="448" name="object 448"/>
            <p:cNvSpPr/>
            <p:nvPr/>
          </p:nvSpPr>
          <p:spPr>
            <a:xfrm>
              <a:off x="1883809" y="6035297"/>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pic>
          <p:nvPicPr>
            <p:cNvPr id="449" name="object 449"/>
            <p:cNvPicPr/>
            <p:nvPr/>
          </p:nvPicPr>
          <p:blipFill>
            <a:blip r:embed="rId286"/>
            <a:stretch>
              <a:fillRect/>
            </a:stretch>
          </p:blipFill>
          <p:spPr>
            <a:xfrm>
              <a:off x="1948450" y="6035291"/>
              <a:ext cx="133210" cy="215404"/>
            </a:xfrm>
            <a:prstGeom prst="rect">
              <a:avLst/>
            </a:prstGeom>
          </p:spPr>
        </p:pic>
        <p:sp>
          <p:nvSpPr>
            <p:cNvPr id="450" name="object 450"/>
            <p:cNvSpPr/>
            <p:nvPr/>
          </p:nvSpPr>
          <p:spPr>
            <a:xfrm>
              <a:off x="2112084" y="6035040"/>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451" name="object 451"/>
            <p:cNvPicPr/>
            <p:nvPr/>
          </p:nvPicPr>
          <p:blipFill>
            <a:blip r:embed="rId287"/>
            <a:stretch>
              <a:fillRect/>
            </a:stretch>
          </p:blipFill>
          <p:spPr>
            <a:xfrm>
              <a:off x="2169150" y="6090509"/>
              <a:ext cx="141362" cy="160188"/>
            </a:xfrm>
            <a:prstGeom prst="rect">
              <a:avLst/>
            </a:prstGeom>
          </p:spPr>
        </p:pic>
      </p:grpSp>
      <p:grpSp>
        <p:nvGrpSpPr>
          <p:cNvPr id="452" name="object 452"/>
          <p:cNvGrpSpPr/>
          <p:nvPr/>
        </p:nvGrpSpPr>
        <p:grpSpPr>
          <a:xfrm>
            <a:off x="2558470" y="6032602"/>
            <a:ext cx="345842" cy="218094"/>
            <a:chOff x="2406070" y="6032602"/>
            <a:chExt cx="345842" cy="218094"/>
          </a:xfrm>
        </p:grpSpPr>
        <p:pic>
          <p:nvPicPr>
            <p:cNvPr id="453" name="object 453"/>
            <p:cNvPicPr/>
            <p:nvPr/>
          </p:nvPicPr>
          <p:blipFill>
            <a:blip r:embed="rId288"/>
            <a:stretch>
              <a:fillRect/>
            </a:stretch>
          </p:blipFill>
          <p:spPr>
            <a:xfrm>
              <a:off x="2406070" y="6032602"/>
              <a:ext cx="232886" cy="218094"/>
            </a:xfrm>
            <a:prstGeom prst="rect">
              <a:avLst/>
            </a:prstGeom>
          </p:spPr>
        </p:pic>
        <p:pic>
          <p:nvPicPr>
            <p:cNvPr id="454" name="object 454"/>
            <p:cNvPicPr/>
            <p:nvPr/>
          </p:nvPicPr>
          <p:blipFill>
            <a:blip r:embed="rId289"/>
            <a:stretch>
              <a:fillRect/>
            </a:stretch>
          </p:blipFill>
          <p:spPr>
            <a:xfrm>
              <a:off x="2668457" y="6090508"/>
              <a:ext cx="83456" cy="157498"/>
            </a:xfrm>
            <a:prstGeom prst="rect">
              <a:avLst/>
            </a:prstGeom>
          </p:spPr>
        </p:pic>
      </p:grpSp>
      <p:grpSp>
        <p:nvGrpSpPr>
          <p:cNvPr id="455" name="object 455"/>
          <p:cNvGrpSpPr/>
          <p:nvPr/>
        </p:nvGrpSpPr>
        <p:grpSpPr>
          <a:xfrm>
            <a:off x="3001384" y="6035040"/>
            <a:ext cx="519393" cy="215657"/>
            <a:chOff x="2848982" y="6035039"/>
            <a:chExt cx="519393" cy="215657"/>
          </a:xfrm>
        </p:grpSpPr>
        <p:sp>
          <p:nvSpPr>
            <p:cNvPr id="456" name="object 456"/>
            <p:cNvSpPr/>
            <p:nvPr/>
          </p:nvSpPr>
          <p:spPr>
            <a:xfrm>
              <a:off x="2848982" y="603503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457" name="object 457"/>
            <p:cNvPicPr/>
            <p:nvPr/>
          </p:nvPicPr>
          <p:blipFill>
            <a:blip r:embed="rId290"/>
            <a:stretch>
              <a:fillRect/>
            </a:stretch>
          </p:blipFill>
          <p:spPr>
            <a:xfrm>
              <a:off x="2906721" y="6090508"/>
              <a:ext cx="144051" cy="160188"/>
            </a:xfrm>
            <a:prstGeom prst="rect">
              <a:avLst/>
            </a:prstGeom>
          </p:spPr>
        </p:pic>
        <p:pic>
          <p:nvPicPr>
            <p:cNvPr id="458" name="object 458"/>
            <p:cNvPicPr/>
            <p:nvPr/>
          </p:nvPicPr>
          <p:blipFill>
            <a:blip r:embed="rId291"/>
            <a:stretch>
              <a:fillRect/>
            </a:stretch>
          </p:blipFill>
          <p:spPr>
            <a:xfrm>
              <a:off x="3070944" y="6090508"/>
              <a:ext cx="141278" cy="160188"/>
            </a:xfrm>
            <a:prstGeom prst="rect">
              <a:avLst/>
            </a:prstGeom>
          </p:spPr>
        </p:pic>
        <p:pic>
          <p:nvPicPr>
            <p:cNvPr id="459" name="object 459"/>
            <p:cNvPicPr/>
            <p:nvPr/>
          </p:nvPicPr>
          <p:blipFill>
            <a:blip r:embed="rId292"/>
            <a:stretch>
              <a:fillRect/>
            </a:stretch>
          </p:blipFill>
          <p:spPr>
            <a:xfrm>
              <a:off x="3235081" y="6035291"/>
              <a:ext cx="133294" cy="215404"/>
            </a:xfrm>
            <a:prstGeom prst="rect">
              <a:avLst/>
            </a:prstGeom>
          </p:spPr>
        </p:pic>
      </p:grpSp>
      <p:grpSp>
        <p:nvGrpSpPr>
          <p:cNvPr id="460" name="object 460"/>
          <p:cNvGrpSpPr/>
          <p:nvPr/>
        </p:nvGrpSpPr>
        <p:grpSpPr>
          <a:xfrm>
            <a:off x="3561119" y="6035299"/>
            <a:ext cx="355337" cy="274650"/>
            <a:chOff x="3408718" y="6035298"/>
            <a:chExt cx="355337" cy="274650"/>
          </a:xfrm>
        </p:grpSpPr>
        <p:sp>
          <p:nvSpPr>
            <p:cNvPr id="461" name="object 461"/>
            <p:cNvSpPr/>
            <p:nvPr/>
          </p:nvSpPr>
          <p:spPr>
            <a:xfrm>
              <a:off x="3408718" y="6035298"/>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5140"/>
                  </a:lnTo>
                  <a:lnTo>
                    <a:pt x="30480" y="35140"/>
                  </a:lnTo>
                  <a:lnTo>
                    <a:pt x="30480" y="0"/>
                  </a:lnTo>
                  <a:close/>
                </a:path>
              </a:pathLst>
            </a:custGeom>
            <a:solidFill>
              <a:srgbClr val="000000"/>
            </a:solidFill>
          </p:spPr>
          <p:txBody>
            <a:bodyPr wrap="square" lIns="0" tIns="0" rIns="0" bIns="0" rtlCol="0"/>
            <a:lstStyle/>
            <a:p>
              <a:endParaRPr/>
            </a:p>
          </p:txBody>
        </p:sp>
        <p:pic>
          <p:nvPicPr>
            <p:cNvPr id="462" name="object 462"/>
            <p:cNvPicPr/>
            <p:nvPr/>
          </p:nvPicPr>
          <p:blipFill>
            <a:blip r:embed="rId293"/>
            <a:stretch>
              <a:fillRect/>
            </a:stretch>
          </p:blipFill>
          <p:spPr>
            <a:xfrm>
              <a:off x="3473347" y="6090509"/>
              <a:ext cx="125141" cy="157498"/>
            </a:xfrm>
            <a:prstGeom prst="rect">
              <a:avLst/>
            </a:prstGeom>
          </p:spPr>
        </p:pic>
        <p:pic>
          <p:nvPicPr>
            <p:cNvPr id="463" name="object 463"/>
            <p:cNvPicPr/>
            <p:nvPr/>
          </p:nvPicPr>
          <p:blipFill>
            <a:blip r:embed="rId294"/>
            <a:stretch>
              <a:fillRect/>
            </a:stretch>
          </p:blipFill>
          <p:spPr>
            <a:xfrm>
              <a:off x="3628156" y="6090510"/>
              <a:ext cx="135899" cy="219439"/>
            </a:xfrm>
            <a:prstGeom prst="rect">
              <a:avLst/>
            </a:prstGeom>
          </p:spPr>
        </p:pic>
      </p:grpSp>
      <p:grpSp>
        <p:nvGrpSpPr>
          <p:cNvPr id="464" name="object 464"/>
          <p:cNvGrpSpPr/>
          <p:nvPr/>
        </p:nvGrpSpPr>
        <p:grpSpPr>
          <a:xfrm>
            <a:off x="4024117" y="6035293"/>
            <a:ext cx="392989" cy="215404"/>
            <a:chOff x="3871717" y="6035292"/>
            <a:chExt cx="392989" cy="215404"/>
          </a:xfrm>
        </p:grpSpPr>
        <p:pic>
          <p:nvPicPr>
            <p:cNvPr id="465" name="object 465"/>
            <p:cNvPicPr/>
            <p:nvPr/>
          </p:nvPicPr>
          <p:blipFill>
            <a:blip r:embed="rId295"/>
            <a:stretch>
              <a:fillRect/>
            </a:stretch>
          </p:blipFill>
          <p:spPr>
            <a:xfrm>
              <a:off x="3871717" y="6040670"/>
              <a:ext cx="74043" cy="208681"/>
            </a:xfrm>
            <a:prstGeom prst="rect">
              <a:avLst/>
            </a:prstGeom>
          </p:spPr>
        </p:pic>
        <p:pic>
          <p:nvPicPr>
            <p:cNvPr id="466" name="object 466"/>
            <p:cNvPicPr/>
            <p:nvPr/>
          </p:nvPicPr>
          <p:blipFill>
            <a:blip r:embed="rId296"/>
            <a:stretch>
              <a:fillRect/>
            </a:stretch>
          </p:blipFill>
          <p:spPr>
            <a:xfrm>
              <a:off x="3967274" y="6035292"/>
              <a:ext cx="125225" cy="212715"/>
            </a:xfrm>
            <a:prstGeom prst="rect">
              <a:avLst/>
            </a:prstGeom>
          </p:spPr>
        </p:pic>
        <p:pic>
          <p:nvPicPr>
            <p:cNvPr id="467" name="object 467"/>
            <p:cNvPicPr/>
            <p:nvPr/>
          </p:nvPicPr>
          <p:blipFill>
            <a:blip r:embed="rId297"/>
            <a:stretch>
              <a:fillRect/>
            </a:stretch>
          </p:blipFill>
          <p:spPr>
            <a:xfrm>
              <a:off x="4123428" y="6090508"/>
              <a:ext cx="141278" cy="160188"/>
            </a:xfrm>
            <a:prstGeom prst="rect">
              <a:avLst/>
            </a:prstGeom>
          </p:spPr>
        </p:pic>
      </p:grpSp>
      <p:grpSp>
        <p:nvGrpSpPr>
          <p:cNvPr id="468" name="object 468"/>
          <p:cNvGrpSpPr/>
          <p:nvPr/>
        </p:nvGrpSpPr>
        <p:grpSpPr>
          <a:xfrm>
            <a:off x="4523424" y="6035051"/>
            <a:ext cx="1200569" cy="215644"/>
            <a:chOff x="4371022" y="6035053"/>
            <a:chExt cx="1200569" cy="215644"/>
          </a:xfrm>
        </p:grpSpPr>
        <p:pic>
          <p:nvPicPr>
            <p:cNvPr id="469" name="object 469"/>
            <p:cNvPicPr/>
            <p:nvPr/>
          </p:nvPicPr>
          <p:blipFill>
            <a:blip r:embed="rId298"/>
            <a:stretch>
              <a:fillRect/>
            </a:stretch>
          </p:blipFill>
          <p:spPr>
            <a:xfrm>
              <a:off x="4371022" y="6090509"/>
              <a:ext cx="289448" cy="160188"/>
            </a:xfrm>
            <a:prstGeom prst="rect">
              <a:avLst/>
            </a:prstGeom>
          </p:spPr>
        </p:pic>
        <p:sp>
          <p:nvSpPr>
            <p:cNvPr id="470" name="object 470"/>
            <p:cNvSpPr/>
            <p:nvPr/>
          </p:nvSpPr>
          <p:spPr>
            <a:xfrm>
              <a:off x="4689875" y="6035053"/>
              <a:ext cx="93009" cy="212912"/>
            </a:xfrm>
            <a:custGeom>
              <a:avLst/>
              <a:gdLst/>
              <a:ahLst/>
              <a:cxnLst/>
              <a:rect l="l" t="t" r="r" b="b"/>
              <a:pathLst>
                <a:path w="105410" h="241300">
                  <a:moveTo>
                    <a:pt x="30492" y="0"/>
                  </a:moveTo>
                  <a:lnTo>
                    <a:pt x="0" y="0"/>
                  </a:lnTo>
                  <a:lnTo>
                    <a:pt x="0" y="240792"/>
                  </a:lnTo>
                  <a:lnTo>
                    <a:pt x="30492" y="240792"/>
                  </a:lnTo>
                  <a:lnTo>
                    <a:pt x="30492" y="0"/>
                  </a:lnTo>
                  <a:close/>
                </a:path>
                <a:path w="105410" h="241300">
                  <a:moveTo>
                    <a:pt x="105168" y="0"/>
                  </a:moveTo>
                  <a:lnTo>
                    <a:pt x="74688" y="0"/>
                  </a:lnTo>
                  <a:lnTo>
                    <a:pt x="74688" y="240792"/>
                  </a:lnTo>
                  <a:lnTo>
                    <a:pt x="105168" y="240792"/>
                  </a:lnTo>
                  <a:lnTo>
                    <a:pt x="105168" y="0"/>
                  </a:lnTo>
                  <a:close/>
                </a:path>
              </a:pathLst>
            </a:custGeom>
            <a:solidFill>
              <a:srgbClr val="000000"/>
            </a:solidFill>
          </p:spPr>
          <p:txBody>
            <a:bodyPr wrap="square" lIns="0" tIns="0" rIns="0" bIns="0" rtlCol="0"/>
            <a:lstStyle/>
            <a:p>
              <a:endParaRPr/>
            </a:p>
          </p:txBody>
        </p:sp>
        <p:pic>
          <p:nvPicPr>
            <p:cNvPr id="471" name="object 471"/>
            <p:cNvPicPr/>
            <p:nvPr/>
          </p:nvPicPr>
          <p:blipFill>
            <a:blip r:embed="rId299"/>
            <a:stretch>
              <a:fillRect/>
            </a:stretch>
          </p:blipFill>
          <p:spPr>
            <a:xfrm>
              <a:off x="4812505" y="6090508"/>
              <a:ext cx="141362" cy="160188"/>
            </a:xfrm>
            <a:prstGeom prst="rect">
              <a:avLst/>
            </a:prstGeom>
          </p:spPr>
        </p:pic>
        <p:pic>
          <p:nvPicPr>
            <p:cNvPr id="472" name="object 472"/>
            <p:cNvPicPr/>
            <p:nvPr/>
          </p:nvPicPr>
          <p:blipFill>
            <a:blip r:embed="rId300"/>
            <a:stretch>
              <a:fillRect/>
            </a:stretch>
          </p:blipFill>
          <p:spPr>
            <a:xfrm>
              <a:off x="4978073" y="6040671"/>
              <a:ext cx="216665" cy="210026"/>
            </a:xfrm>
            <a:prstGeom prst="rect">
              <a:avLst/>
            </a:prstGeom>
          </p:spPr>
        </p:pic>
        <p:sp>
          <p:nvSpPr>
            <p:cNvPr id="473" name="object 473"/>
            <p:cNvSpPr/>
            <p:nvPr/>
          </p:nvSpPr>
          <p:spPr>
            <a:xfrm>
              <a:off x="5216248" y="6035298"/>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5140"/>
                  </a:lnTo>
                  <a:lnTo>
                    <a:pt x="30480" y="35140"/>
                  </a:lnTo>
                  <a:lnTo>
                    <a:pt x="30480" y="0"/>
                  </a:lnTo>
                  <a:close/>
                </a:path>
              </a:pathLst>
            </a:custGeom>
            <a:solidFill>
              <a:srgbClr val="000000"/>
            </a:solidFill>
          </p:spPr>
          <p:txBody>
            <a:bodyPr wrap="square" lIns="0" tIns="0" rIns="0" bIns="0" rtlCol="0"/>
            <a:lstStyle/>
            <a:p>
              <a:endParaRPr/>
            </a:p>
          </p:txBody>
        </p:sp>
        <p:pic>
          <p:nvPicPr>
            <p:cNvPr id="474" name="object 474"/>
            <p:cNvPicPr/>
            <p:nvPr/>
          </p:nvPicPr>
          <p:blipFill>
            <a:blip r:embed="rId301"/>
            <a:stretch>
              <a:fillRect/>
            </a:stretch>
          </p:blipFill>
          <p:spPr>
            <a:xfrm>
              <a:off x="5272816" y="6090508"/>
              <a:ext cx="142706" cy="160188"/>
            </a:xfrm>
            <a:prstGeom prst="rect">
              <a:avLst/>
            </a:prstGeom>
          </p:spPr>
        </p:pic>
        <p:pic>
          <p:nvPicPr>
            <p:cNvPr id="475" name="object 475"/>
            <p:cNvPicPr/>
            <p:nvPr/>
          </p:nvPicPr>
          <p:blipFill>
            <a:blip r:embed="rId302"/>
            <a:stretch>
              <a:fillRect/>
            </a:stretch>
          </p:blipFill>
          <p:spPr>
            <a:xfrm>
              <a:off x="5446450" y="6090508"/>
              <a:ext cx="125141" cy="157498"/>
            </a:xfrm>
            <a:prstGeom prst="rect">
              <a:avLst/>
            </a:prstGeom>
          </p:spPr>
        </p:pic>
      </p:grpSp>
      <p:grpSp>
        <p:nvGrpSpPr>
          <p:cNvPr id="476" name="object 476"/>
          <p:cNvGrpSpPr/>
          <p:nvPr/>
        </p:nvGrpSpPr>
        <p:grpSpPr>
          <a:xfrm>
            <a:off x="5841065" y="6035293"/>
            <a:ext cx="452242" cy="215404"/>
            <a:chOff x="5688665" y="6035292"/>
            <a:chExt cx="452242" cy="215404"/>
          </a:xfrm>
        </p:grpSpPr>
        <p:pic>
          <p:nvPicPr>
            <p:cNvPr id="477" name="object 477"/>
            <p:cNvPicPr/>
            <p:nvPr/>
          </p:nvPicPr>
          <p:blipFill>
            <a:blip r:embed="rId303"/>
            <a:stretch>
              <a:fillRect/>
            </a:stretch>
          </p:blipFill>
          <p:spPr>
            <a:xfrm>
              <a:off x="5688665" y="6090508"/>
              <a:ext cx="296171" cy="160188"/>
            </a:xfrm>
            <a:prstGeom prst="rect">
              <a:avLst/>
            </a:prstGeom>
          </p:spPr>
        </p:pic>
        <p:pic>
          <p:nvPicPr>
            <p:cNvPr id="478" name="object 478"/>
            <p:cNvPicPr/>
            <p:nvPr/>
          </p:nvPicPr>
          <p:blipFill>
            <a:blip r:embed="rId304"/>
            <a:stretch>
              <a:fillRect/>
            </a:stretch>
          </p:blipFill>
          <p:spPr>
            <a:xfrm>
              <a:off x="6017111" y="6035292"/>
              <a:ext cx="123797" cy="212715"/>
            </a:xfrm>
            <a:prstGeom prst="rect">
              <a:avLst/>
            </a:prstGeom>
          </p:spPr>
        </p:pic>
      </p:grpSp>
      <p:grpSp>
        <p:nvGrpSpPr>
          <p:cNvPr id="479" name="object 479"/>
          <p:cNvGrpSpPr/>
          <p:nvPr/>
        </p:nvGrpSpPr>
        <p:grpSpPr>
          <a:xfrm>
            <a:off x="6333723" y="6035040"/>
            <a:ext cx="479003" cy="215657"/>
            <a:chOff x="6181322" y="6035039"/>
            <a:chExt cx="479003" cy="215657"/>
          </a:xfrm>
        </p:grpSpPr>
        <p:sp>
          <p:nvSpPr>
            <p:cNvPr id="480" name="object 480"/>
            <p:cNvSpPr/>
            <p:nvPr/>
          </p:nvSpPr>
          <p:spPr>
            <a:xfrm>
              <a:off x="6181322" y="6035297"/>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pic>
          <p:nvPicPr>
            <p:cNvPr id="481" name="object 481"/>
            <p:cNvPicPr/>
            <p:nvPr/>
          </p:nvPicPr>
          <p:blipFill>
            <a:blip r:embed="rId305"/>
            <a:stretch>
              <a:fillRect/>
            </a:stretch>
          </p:blipFill>
          <p:spPr>
            <a:xfrm>
              <a:off x="6237810" y="6090508"/>
              <a:ext cx="133294" cy="160188"/>
            </a:xfrm>
            <a:prstGeom prst="rect">
              <a:avLst/>
            </a:prstGeom>
          </p:spPr>
        </p:pic>
        <p:sp>
          <p:nvSpPr>
            <p:cNvPr id="482" name="object 482"/>
            <p:cNvSpPr/>
            <p:nvPr/>
          </p:nvSpPr>
          <p:spPr>
            <a:xfrm>
              <a:off x="6392283" y="603503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483" name="object 483"/>
            <p:cNvPicPr/>
            <p:nvPr/>
          </p:nvPicPr>
          <p:blipFill>
            <a:blip r:embed="rId306"/>
            <a:stretch>
              <a:fillRect/>
            </a:stretch>
          </p:blipFill>
          <p:spPr>
            <a:xfrm>
              <a:off x="6450524" y="6090508"/>
              <a:ext cx="141278" cy="160188"/>
            </a:xfrm>
            <a:prstGeom prst="rect">
              <a:avLst/>
            </a:prstGeom>
          </p:spPr>
        </p:pic>
        <p:sp>
          <p:nvSpPr>
            <p:cNvPr id="484" name="object 484"/>
            <p:cNvSpPr/>
            <p:nvPr/>
          </p:nvSpPr>
          <p:spPr>
            <a:xfrm>
              <a:off x="6628949" y="6216575"/>
              <a:ext cx="31376" cy="31376"/>
            </a:xfrm>
            <a:custGeom>
              <a:avLst/>
              <a:gdLst/>
              <a:ahLst/>
              <a:cxnLst/>
              <a:rect l="l" t="t" r="r" b="b"/>
              <a:pathLst>
                <a:path w="35559" h="35559">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485" name="Slide Number Placeholder 484">
            <a:extLst>
              <a:ext uri="{FF2B5EF4-FFF2-40B4-BE49-F238E27FC236}">
                <a16:creationId xmlns:a16="http://schemas.microsoft.com/office/drawing/2014/main" id="{DCD60C42-5D6C-0490-1743-5E79F288C85E}"/>
              </a:ext>
            </a:extLst>
          </p:cNvPr>
          <p:cNvSpPr>
            <a:spLocks noGrp="1"/>
          </p:cNvSpPr>
          <p:nvPr>
            <p:ph type="sldNum" sz="quarter" idx="7"/>
          </p:nvPr>
        </p:nvSpPr>
        <p:spPr/>
        <p:txBody>
          <a:bodyPr/>
          <a:lstStyle/>
          <a:p>
            <a:fld id="{B6F15528-21DE-4FAA-801E-634DDDAF4B2B}" type="slidenum">
              <a:rPr lang="en-US" smtClean="0"/>
              <a:t>91</a:t>
            </a:fld>
            <a:endParaRPr lang="en-US"/>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2"/>
            <a:ext cx="7512451" cy="5037604"/>
            <a:chOff x="723004" y="1432111"/>
            <a:chExt cx="7512451" cy="5037604"/>
          </a:xfrm>
        </p:grpSpPr>
        <p:sp>
          <p:nvSpPr>
            <p:cNvPr id="3" name="object 3"/>
            <p:cNvSpPr/>
            <p:nvPr/>
          </p:nvSpPr>
          <p:spPr>
            <a:xfrm>
              <a:off x="8200156" y="3952678"/>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5037604"/>
            </a:xfrm>
            <a:custGeom>
              <a:avLst/>
              <a:gdLst/>
              <a:ahLst/>
              <a:cxnLst/>
              <a:rect l="l" t="t" r="r" b="b"/>
              <a:pathLst>
                <a:path w="8472170" h="5709284">
                  <a:moveTo>
                    <a:pt x="8471915" y="5708904"/>
                  </a:moveTo>
                  <a:lnTo>
                    <a:pt x="0" y="5708904"/>
                  </a:lnTo>
                  <a:lnTo>
                    <a:pt x="0" y="0"/>
                  </a:lnTo>
                  <a:lnTo>
                    <a:pt x="8471915" y="0"/>
                  </a:lnTo>
                  <a:lnTo>
                    <a:pt x="8471915" y="5708904"/>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240785" y="460393"/>
            <a:ext cx="1893682" cy="308358"/>
          </a:xfrm>
          <a:prstGeom prst="rect">
            <a:avLst/>
          </a:prstGeom>
        </p:spPr>
      </p:pic>
      <p:grpSp>
        <p:nvGrpSpPr>
          <p:cNvPr id="6" name="object 6"/>
          <p:cNvGrpSpPr/>
          <p:nvPr/>
        </p:nvGrpSpPr>
        <p:grpSpPr>
          <a:xfrm>
            <a:off x="4267761" y="460393"/>
            <a:ext cx="383633" cy="307012"/>
            <a:chOff x="4115360" y="460393"/>
            <a:chExt cx="383633" cy="307012"/>
          </a:xfrm>
        </p:grpSpPr>
        <p:pic>
          <p:nvPicPr>
            <p:cNvPr id="7" name="object 7"/>
            <p:cNvPicPr/>
            <p:nvPr/>
          </p:nvPicPr>
          <p:blipFill>
            <a:blip r:embed="rId3"/>
            <a:stretch>
              <a:fillRect/>
            </a:stretch>
          </p:blipFill>
          <p:spPr>
            <a:xfrm>
              <a:off x="4115360" y="553346"/>
              <a:ext cx="189771" cy="214060"/>
            </a:xfrm>
            <a:prstGeom prst="rect">
              <a:avLst/>
            </a:prstGeom>
          </p:spPr>
        </p:pic>
        <p:sp>
          <p:nvSpPr>
            <p:cNvPr id="8" name="object 8"/>
            <p:cNvSpPr/>
            <p:nvPr/>
          </p:nvSpPr>
          <p:spPr>
            <a:xfrm>
              <a:off x="4332026" y="460393"/>
              <a:ext cx="166968" cy="301999"/>
            </a:xfrm>
            <a:custGeom>
              <a:avLst/>
              <a:gdLst/>
              <a:ahLst/>
              <a:cxnLst/>
              <a:rect l="l" t="t" r="r" b="b"/>
              <a:pathLst>
                <a:path w="189229" h="342265">
                  <a:moveTo>
                    <a:pt x="135731" y="341852"/>
                  </a:moveTo>
                  <a:lnTo>
                    <a:pt x="0" y="341852"/>
                  </a:lnTo>
                  <a:lnTo>
                    <a:pt x="0" y="332613"/>
                  </a:lnTo>
                  <a:lnTo>
                    <a:pt x="10668" y="332613"/>
                  </a:lnTo>
                  <a:lnTo>
                    <a:pt x="18288" y="331089"/>
                  </a:lnTo>
                  <a:lnTo>
                    <a:pt x="33528" y="294513"/>
                  </a:lnTo>
                  <a:lnTo>
                    <a:pt x="33528" y="135826"/>
                  </a:lnTo>
                  <a:lnTo>
                    <a:pt x="0" y="135826"/>
                  </a:lnTo>
                  <a:lnTo>
                    <a:pt x="0" y="111442"/>
                  </a:lnTo>
                  <a:lnTo>
                    <a:pt x="33528" y="111442"/>
                  </a:lnTo>
                  <a:lnTo>
                    <a:pt x="33528" y="82391"/>
                  </a:lnTo>
                  <a:lnTo>
                    <a:pt x="35220" y="65841"/>
                  </a:lnTo>
                  <a:lnTo>
                    <a:pt x="59531" y="24479"/>
                  </a:lnTo>
                  <a:lnTo>
                    <a:pt x="108823" y="1454"/>
                  </a:lnTo>
                  <a:lnTo>
                    <a:pt x="129635" y="0"/>
                  </a:lnTo>
                  <a:lnTo>
                    <a:pt x="143651" y="834"/>
                  </a:lnTo>
                  <a:lnTo>
                    <a:pt x="181451" y="17383"/>
                  </a:lnTo>
                  <a:lnTo>
                    <a:pt x="189166" y="36671"/>
                  </a:lnTo>
                  <a:lnTo>
                    <a:pt x="189166" y="44291"/>
                  </a:lnTo>
                  <a:lnTo>
                    <a:pt x="155638" y="64103"/>
                  </a:lnTo>
                  <a:lnTo>
                    <a:pt x="129635" y="38195"/>
                  </a:lnTo>
                  <a:lnTo>
                    <a:pt x="129635" y="33623"/>
                  </a:lnTo>
                  <a:lnTo>
                    <a:pt x="131159" y="30575"/>
                  </a:lnTo>
                  <a:lnTo>
                    <a:pt x="131159" y="21431"/>
                  </a:lnTo>
                  <a:lnTo>
                    <a:pt x="125063" y="15335"/>
                  </a:lnTo>
                  <a:lnTo>
                    <a:pt x="122015" y="13811"/>
                  </a:lnTo>
                  <a:lnTo>
                    <a:pt x="114395" y="13811"/>
                  </a:lnTo>
                  <a:lnTo>
                    <a:pt x="109823" y="16859"/>
                  </a:lnTo>
                  <a:lnTo>
                    <a:pt x="106775" y="19907"/>
                  </a:lnTo>
                  <a:lnTo>
                    <a:pt x="103727" y="24479"/>
                  </a:lnTo>
                  <a:lnTo>
                    <a:pt x="102203" y="30575"/>
                  </a:lnTo>
                  <a:lnTo>
                    <a:pt x="102203" y="111442"/>
                  </a:lnTo>
                  <a:lnTo>
                    <a:pt x="135731" y="111442"/>
                  </a:lnTo>
                  <a:lnTo>
                    <a:pt x="135731" y="135826"/>
                  </a:lnTo>
                  <a:lnTo>
                    <a:pt x="102203" y="135826"/>
                  </a:lnTo>
                  <a:lnTo>
                    <a:pt x="102203" y="294513"/>
                  </a:lnTo>
                  <a:lnTo>
                    <a:pt x="118395" y="330327"/>
                  </a:lnTo>
                  <a:lnTo>
                    <a:pt x="135731" y="332613"/>
                  </a:lnTo>
                  <a:lnTo>
                    <a:pt x="135731" y="34185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748240" y="460394"/>
            <a:ext cx="911425" cy="308722"/>
            <a:chOff x="4595840" y="460393"/>
            <a:chExt cx="911425" cy="308722"/>
          </a:xfrm>
        </p:grpSpPr>
        <p:sp>
          <p:nvSpPr>
            <p:cNvPr id="10" name="object 10"/>
            <p:cNvSpPr/>
            <p:nvPr/>
          </p:nvSpPr>
          <p:spPr>
            <a:xfrm>
              <a:off x="4595840" y="460393"/>
              <a:ext cx="206187" cy="308722"/>
            </a:xfrm>
            <a:custGeom>
              <a:avLst/>
              <a:gdLst/>
              <a:ahLst/>
              <a:cxnLst/>
              <a:rect l="l" t="t" r="r" b="b"/>
              <a:pathLst>
                <a:path w="233677" h="349884">
                  <a:moveTo>
                    <a:pt x="118967" y="349472"/>
                  </a:moveTo>
                  <a:lnTo>
                    <a:pt x="72663" y="341423"/>
                  </a:lnTo>
                  <a:lnTo>
                    <a:pt x="45720" y="331088"/>
                  </a:lnTo>
                  <a:lnTo>
                    <a:pt x="39623" y="329564"/>
                  </a:lnTo>
                  <a:lnTo>
                    <a:pt x="30479" y="329564"/>
                  </a:lnTo>
                  <a:lnTo>
                    <a:pt x="25908" y="331088"/>
                  </a:lnTo>
                  <a:lnTo>
                    <a:pt x="21335" y="334137"/>
                  </a:lnTo>
                  <a:lnTo>
                    <a:pt x="15239" y="337185"/>
                  </a:lnTo>
                  <a:lnTo>
                    <a:pt x="12191" y="341852"/>
                  </a:lnTo>
                  <a:lnTo>
                    <a:pt x="9144" y="349472"/>
                  </a:lnTo>
                  <a:lnTo>
                    <a:pt x="0" y="349472"/>
                  </a:lnTo>
                  <a:lnTo>
                    <a:pt x="0" y="222789"/>
                  </a:lnTo>
                  <a:lnTo>
                    <a:pt x="9144" y="222789"/>
                  </a:lnTo>
                  <a:lnTo>
                    <a:pt x="16002" y="247641"/>
                  </a:lnTo>
                  <a:lnTo>
                    <a:pt x="25146" y="269509"/>
                  </a:lnTo>
                  <a:lnTo>
                    <a:pt x="50291" y="303656"/>
                  </a:lnTo>
                  <a:lnTo>
                    <a:pt x="82760" y="325564"/>
                  </a:lnTo>
                  <a:lnTo>
                    <a:pt x="117443" y="332612"/>
                  </a:lnTo>
                  <a:lnTo>
                    <a:pt x="130563" y="331517"/>
                  </a:lnTo>
                  <a:lnTo>
                    <a:pt x="168535" y="309324"/>
                  </a:lnTo>
                  <a:lnTo>
                    <a:pt x="176974" y="282320"/>
                  </a:lnTo>
                  <a:lnTo>
                    <a:pt x="176974" y="274701"/>
                  </a:lnTo>
                  <a:lnTo>
                    <a:pt x="175450" y="267081"/>
                  </a:lnTo>
                  <a:lnTo>
                    <a:pt x="170783" y="259461"/>
                  </a:lnTo>
                  <a:lnTo>
                    <a:pt x="167711" y="253714"/>
                  </a:lnTo>
                  <a:lnTo>
                    <a:pt x="134207" y="226790"/>
                  </a:lnTo>
                  <a:lnTo>
                    <a:pt x="85591" y="201237"/>
                  </a:lnTo>
                  <a:lnTo>
                    <a:pt x="67675" y="191345"/>
                  </a:lnTo>
                  <a:lnTo>
                    <a:pt x="32313" y="165877"/>
                  </a:lnTo>
                  <a:lnTo>
                    <a:pt x="6429" y="129206"/>
                  </a:lnTo>
                  <a:lnTo>
                    <a:pt x="0" y="96202"/>
                  </a:lnTo>
                  <a:lnTo>
                    <a:pt x="1952" y="77311"/>
                  </a:lnTo>
                  <a:lnTo>
                    <a:pt x="28956" y="29051"/>
                  </a:lnTo>
                  <a:lnTo>
                    <a:pt x="62341" y="7060"/>
                  </a:lnTo>
                  <a:lnTo>
                    <a:pt x="103727" y="0"/>
                  </a:lnTo>
                  <a:lnTo>
                    <a:pt x="111704" y="285"/>
                  </a:lnTo>
                  <a:lnTo>
                    <a:pt x="119538" y="1143"/>
                  </a:lnTo>
                  <a:lnTo>
                    <a:pt x="127087" y="2571"/>
                  </a:lnTo>
                  <a:lnTo>
                    <a:pt x="134207" y="4572"/>
                  </a:lnTo>
                  <a:lnTo>
                    <a:pt x="140446" y="6026"/>
                  </a:lnTo>
                  <a:lnTo>
                    <a:pt x="147542" y="8203"/>
                  </a:lnTo>
                  <a:lnTo>
                    <a:pt x="155209" y="11255"/>
                  </a:lnTo>
                  <a:lnTo>
                    <a:pt x="163163" y="15335"/>
                  </a:lnTo>
                  <a:lnTo>
                    <a:pt x="173926" y="19907"/>
                  </a:lnTo>
                  <a:lnTo>
                    <a:pt x="181546" y="22955"/>
                  </a:lnTo>
                  <a:lnTo>
                    <a:pt x="190690" y="22955"/>
                  </a:lnTo>
                  <a:lnTo>
                    <a:pt x="196786" y="19907"/>
                  </a:lnTo>
                  <a:lnTo>
                    <a:pt x="201358" y="10668"/>
                  </a:lnTo>
                  <a:lnTo>
                    <a:pt x="202882" y="0"/>
                  </a:lnTo>
                  <a:lnTo>
                    <a:pt x="210502" y="0"/>
                  </a:lnTo>
                  <a:lnTo>
                    <a:pt x="213550" y="111442"/>
                  </a:lnTo>
                  <a:lnTo>
                    <a:pt x="202882" y="111442"/>
                  </a:lnTo>
                  <a:lnTo>
                    <a:pt x="198047" y="91694"/>
                  </a:lnTo>
                  <a:lnTo>
                    <a:pt x="190488" y="73830"/>
                  </a:lnTo>
                  <a:lnTo>
                    <a:pt x="153733" y="33170"/>
                  </a:lnTo>
                  <a:lnTo>
                    <a:pt x="108299" y="18383"/>
                  </a:lnTo>
                  <a:lnTo>
                    <a:pt x="96321" y="19240"/>
                  </a:lnTo>
                  <a:lnTo>
                    <a:pt x="61738" y="39219"/>
                  </a:lnTo>
                  <a:lnTo>
                    <a:pt x="53339" y="62579"/>
                  </a:lnTo>
                  <a:lnTo>
                    <a:pt x="53339" y="70199"/>
                  </a:lnTo>
                  <a:lnTo>
                    <a:pt x="80867" y="105346"/>
                  </a:lnTo>
                  <a:lnTo>
                    <a:pt x="115371" y="124848"/>
                  </a:lnTo>
                  <a:lnTo>
                    <a:pt x="134207" y="134302"/>
                  </a:lnTo>
                  <a:lnTo>
                    <a:pt x="161432" y="148662"/>
                  </a:lnTo>
                  <a:lnTo>
                    <a:pt x="200952" y="175705"/>
                  </a:lnTo>
                  <a:lnTo>
                    <a:pt x="228599" y="216503"/>
                  </a:lnTo>
                  <a:lnTo>
                    <a:pt x="233362" y="247173"/>
                  </a:lnTo>
                  <a:lnTo>
                    <a:pt x="231362" y="267207"/>
                  </a:lnTo>
                  <a:lnTo>
                    <a:pt x="215360" y="303203"/>
                  </a:lnTo>
                  <a:lnTo>
                    <a:pt x="184198" y="332032"/>
                  </a:lnTo>
                  <a:lnTo>
                    <a:pt x="142985" y="347480"/>
                  </a:lnTo>
                  <a:lnTo>
                    <a:pt x="118967" y="34947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831332" y="553345"/>
              <a:ext cx="191116" cy="214060"/>
            </a:xfrm>
            <a:prstGeom prst="rect">
              <a:avLst/>
            </a:prstGeom>
          </p:spPr>
        </p:pic>
        <p:sp>
          <p:nvSpPr>
            <p:cNvPr id="12" name="object 12"/>
            <p:cNvSpPr/>
            <p:nvPr/>
          </p:nvSpPr>
          <p:spPr>
            <a:xfrm>
              <a:off x="5042781" y="460393"/>
              <a:ext cx="464484" cy="307041"/>
            </a:xfrm>
            <a:custGeom>
              <a:avLst/>
              <a:gdLst/>
              <a:ahLst/>
              <a:cxnLst/>
              <a:rect l="l" t="t" r="r" b="b"/>
              <a:pathLst>
                <a:path w="526414" h="347980">
                  <a:moveTo>
                    <a:pt x="123532" y="332625"/>
                  </a:moveTo>
                  <a:lnTo>
                    <a:pt x="96342" y="305066"/>
                  </a:lnTo>
                  <a:lnTo>
                    <a:pt x="96012" y="294525"/>
                  </a:lnTo>
                  <a:lnTo>
                    <a:pt x="96012" y="7632"/>
                  </a:lnTo>
                  <a:lnTo>
                    <a:pt x="0" y="7632"/>
                  </a:lnTo>
                  <a:lnTo>
                    <a:pt x="0" y="16865"/>
                  </a:lnTo>
                  <a:lnTo>
                    <a:pt x="10668" y="18389"/>
                  </a:lnTo>
                  <a:lnTo>
                    <a:pt x="18288" y="19913"/>
                  </a:lnTo>
                  <a:lnTo>
                    <a:pt x="24218" y="29032"/>
                  </a:lnTo>
                  <a:lnTo>
                    <a:pt x="26098" y="35725"/>
                  </a:lnTo>
                  <a:lnTo>
                    <a:pt x="27127" y="44411"/>
                  </a:lnTo>
                  <a:lnTo>
                    <a:pt x="27432" y="54965"/>
                  </a:lnTo>
                  <a:lnTo>
                    <a:pt x="27432" y="294525"/>
                  </a:lnTo>
                  <a:lnTo>
                    <a:pt x="9144" y="332625"/>
                  </a:lnTo>
                  <a:lnTo>
                    <a:pt x="0" y="332625"/>
                  </a:lnTo>
                  <a:lnTo>
                    <a:pt x="0" y="341858"/>
                  </a:lnTo>
                  <a:lnTo>
                    <a:pt x="123532" y="341858"/>
                  </a:lnTo>
                  <a:lnTo>
                    <a:pt x="123532" y="332625"/>
                  </a:lnTo>
                  <a:close/>
                </a:path>
                <a:path w="526414" h="347980">
                  <a:moveTo>
                    <a:pt x="233273" y="38201"/>
                  </a:moveTo>
                  <a:lnTo>
                    <a:pt x="210019" y="2476"/>
                  </a:lnTo>
                  <a:lnTo>
                    <a:pt x="195072" y="0"/>
                  </a:lnTo>
                  <a:lnTo>
                    <a:pt x="187591" y="596"/>
                  </a:lnTo>
                  <a:lnTo>
                    <a:pt x="157810" y="30480"/>
                  </a:lnTo>
                  <a:lnTo>
                    <a:pt x="156972" y="38201"/>
                  </a:lnTo>
                  <a:lnTo>
                    <a:pt x="157810" y="45910"/>
                  </a:lnTo>
                  <a:lnTo>
                    <a:pt x="187591" y="75488"/>
                  </a:lnTo>
                  <a:lnTo>
                    <a:pt x="195072" y="76301"/>
                  </a:lnTo>
                  <a:lnTo>
                    <a:pt x="202844" y="75488"/>
                  </a:lnTo>
                  <a:lnTo>
                    <a:pt x="232676" y="45910"/>
                  </a:lnTo>
                  <a:lnTo>
                    <a:pt x="233273" y="38201"/>
                  </a:lnTo>
                  <a:close/>
                </a:path>
                <a:path w="526414" h="347980">
                  <a:moveTo>
                    <a:pt x="257657" y="332613"/>
                  </a:moveTo>
                  <a:lnTo>
                    <a:pt x="230530" y="305066"/>
                  </a:lnTo>
                  <a:lnTo>
                    <a:pt x="230225" y="294513"/>
                  </a:lnTo>
                  <a:lnTo>
                    <a:pt x="230225" y="111442"/>
                  </a:lnTo>
                  <a:lnTo>
                    <a:pt x="134112" y="111442"/>
                  </a:lnTo>
                  <a:lnTo>
                    <a:pt x="134112" y="120586"/>
                  </a:lnTo>
                  <a:lnTo>
                    <a:pt x="144780" y="120586"/>
                  </a:lnTo>
                  <a:lnTo>
                    <a:pt x="152400" y="123634"/>
                  </a:lnTo>
                  <a:lnTo>
                    <a:pt x="161544" y="158686"/>
                  </a:lnTo>
                  <a:lnTo>
                    <a:pt x="161544" y="294513"/>
                  </a:lnTo>
                  <a:lnTo>
                    <a:pt x="161239" y="305041"/>
                  </a:lnTo>
                  <a:lnTo>
                    <a:pt x="160210" y="313563"/>
                  </a:lnTo>
                  <a:lnTo>
                    <a:pt x="158330" y="319811"/>
                  </a:lnTo>
                  <a:lnTo>
                    <a:pt x="155448" y="323469"/>
                  </a:lnTo>
                  <a:lnTo>
                    <a:pt x="150876" y="329565"/>
                  </a:lnTo>
                  <a:lnTo>
                    <a:pt x="143256" y="332613"/>
                  </a:lnTo>
                  <a:lnTo>
                    <a:pt x="134112" y="332613"/>
                  </a:lnTo>
                  <a:lnTo>
                    <a:pt x="134112" y="341858"/>
                  </a:lnTo>
                  <a:lnTo>
                    <a:pt x="257657" y="341858"/>
                  </a:lnTo>
                  <a:lnTo>
                    <a:pt x="257657" y="332613"/>
                  </a:lnTo>
                  <a:close/>
                </a:path>
                <a:path w="526414" h="347980">
                  <a:moveTo>
                    <a:pt x="526161" y="321957"/>
                  </a:moveTo>
                  <a:lnTo>
                    <a:pt x="516928" y="320433"/>
                  </a:lnTo>
                  <a:lnTo>
                    <a:pt x="510832" y="318909"/>
                  </a:lnTo>
                  <a:lnTo>
                    <a:pt x="506260" y="315861"/>
                  </a:lnTo>
                  <a:lnTo>
                    <a:pt x="503212" y="314337"/>
                  </a:lnTo>
                  <a:lnTo>
                    <a:pt x="501180" y="311289"/>
                  </a:lnTo>
                  <a:lnTo>
                    <a:pt x="500164" y="309765"/>
                  </a:lnTo>
                  <a:lnTo>
                    <a:pt x="498640" y="303669"/>
                  </a:lnTo>
                  <a:lnTo>
                    <a:pt x="498411" y="300253"/>
                  </a:lnTo>
                  <a:lnTo>
                    <a:pt x="497878" y="293573"/>
                  </a:lnTo>
                  <a:lnTo>
                    <a:pt x="497395" y="285381"/>
                  </a:lnTo>
                  <a:lnTo>
                    <a:pt x="497332" y="283857"/>
                  </a:lnTo>
                  <a:lnTo>
                    <a:pt x="497116" y="273367"/>
                  </a:lnTo>
                  <a:lnTo>
                    <a:pt x="497116" y="132791"/>
                  </a:lnTo>
                  <a:lnTo>
                    <a:pt x="497116" y="7632"/>
                  </a:lnTo>
                  <a:lnTo>
                    <a:pt x="394906" y="7632"/>
                  </a:lnTo>
                  <a:lnTo>
                    <a:pt x="394906" y="18389"/>
                  </a:lnTo>
                  <a:lnTo>
                    <a:pt x="407098" y="18389"/>
                  </a:lnTo>
                  <a:lnTo>
                    <a:pt x="413194" y="19913"/>
                  </a:lnTo>
                  <a:lnTo>
                    <a:pt x="428536" y="132791"/>
                  </a:lnTo>
                  <a:lnTo>
                    <a:pt x="428536" y="163271"/>
                  </a:lnTo>
                  <a:lnTo>
                    <a:pt x="428536" y="285381"/>
                  </a:lnTo>
                  <a:lnTo>
                    <a:pt x="419087" y="300253"/>
                  </a:lnTo>
                  <a:lnTo>
                    <a:pt x="409054" y="310718"/>
                  </a:lnTo>
                  <a:lnTo>
                    <a:pt x="398449" y="316877"/>
                  </a:lnTo>
                  <a:lnTo>
                    <a:pt x="387286" y="318909"/>
                  </a:lnTo>
                  <a:lnTo>
                    <a:pt x="381190" y="318909"/>
                  </a:lnTo>
                  <a:lnTo>
                    <a:pt x="355282" y="283857"/>
                  </a:lnTo>
                  <a:lnTo>
                    <a:pt x="349491" y="240055"/>
                  </a:lnTo>
                  <a:lnTo>
                    <a:pt x="349186" y="219748"/>
                  </a:lnTo>
                  <a:lnTo>
                    <a:pt x="349478" y="200799"/>
                  </a:lnTo>
                  <a:lnTo>
                    <a:pt x="353758" y="160223"/>
                  </a:lnTo>
                  <a:lnTo>
                    <a:pt x="378142" y="128219"/>
                  </a:lnTo>
                  <a:lnTo>
                    <a:pt x="384238" y="128219"/>
                  </a:lnTo>
                  <a:lnTo>
                    <a:pt x="397154" y="130479"/>
                  </a:lnTo>
                  <a:lnTo>
                    <a:pt x="408673" y="137172"/>
                  </a:lnTo>
                  <a:lnTo>
                    <a:pt x="419036" y="148145"/>
                  </a:lnTo>
                  <a:lnTo>
                    <a:pt x="428536" y="163271"/>
                  </a:lnTo>
                  <a:lnTo>
                    <a:pt x="428536" y="132791"/>
                  </a:lnTo>
                  <a:lnTo>
                    <a:pt x="424281" y="128219"/>
                  </a:lnTo>
                  <a:lnTo>
                    <a:pt x="421652" y="125374"/>
                  </a:lnTo>
                  <a:lnTo>
                    <a:pt x="414769" y="119265"/>
                  </a:lnTo>
                  <a:lnTo>
                    <a:pt x="372046" y="105359"/>
                  </a:lnTo>
                  <a:lnTo>
                    <a:pt x="359524" y="106210"/>
                  </a:lnTo>
                  <a:lnTo>
                    <a:pt x="313956" y="127901"/>
                  </a:lnTo>
                  <a:lnTo>
                    <a:pt x="289661" y="163271"/>
                  </a:lnTo>
                  <a:lnTo>
                    <a:pt x="276796" y="212432"/>
                  </a:lnTo>
                  <a:lnTo>
                    <a:pt x="275945" y="230416"/>
                  </a:lnTo>
                  <a:lnTo>
                    <a:pt x="277342" y="252691"/>
                  </a:lnTo>
                  <a:lnTo>
                    <a:pt x="288150" y="292023"/>
                  </a:lnTo>
                  <a:lnTo>
                    <a:pt x="311073" y="326009"/>
                  </a:lnTo>
                  <a:lnTo>
                    <a:pt x="346024" y="345605"/>
                  </a:lnTo>
                  <a:lnTo>
                    <a:pt x="367474" y="347954"/>
                  </a:lnTo>
                  <a:lnTo>
                    <a:pt x="375450" y="347624"/>
                  </a:lnTo>
                  <a:lnTo>
                    <a:pt x="412673" y="329768"/>
                  </a:lnTo>
                  <a:lnTo>
                    <a:pt x="428536" y="311289"/>
                  </a:lnTo>
                  <a:lnTo>
                    <a:pt x="428536" y="347954"/>
                  </a:lnTo>
                  <a:lnTo>
                    <a:pt x="526161" y="329577"/>
                  </a:lnTo>
                  <a:lnTo>
                    <a:pt x="526161" y="321957"/>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779212" y="467118"/>
            <a:ext cx="1139972" cy="301999"/>
            <a:chOff x="5626810" y="467117"/>
            <a:chExt cx="1139972" cy="301999"/>
          </a:xfrm>
        </p:grpSpPr>
        <p:sp>
          <p:nvSpPr>
            <p:cNvPr id="14" name="object 14"/>
            <p:cNvSpPr/>
            <p:nvPr/>
          </p:nvSpPr>
          <p:spPr>
            <a:xfrm>
              <a:off x="5626810" y="467117"/>
              <a:ext cx="436469" cy="301999"/>
            </a:xfrm>
            <a:custGeom>
              <a:avLst/>
              <a:gdLst/>
              <a:ahLst/>
              <a:cxnLst/>
              <a:rect l="l" t="t" r="r" b="b"/>
              <a:pathLst>
                <a:path w="494665" h="342265">
                  <a:moveTo>
                    <a:pt x="347757" y="341852"/>
                  </a:moveTo>
                  <a:lnTo>
                    <a:pt x="338613" y="341852"/>
                  </a:lnTo>
                  <a:lnTo>
                    <a:pt x="254698" y="126682"/>
                  </a:lnTo>
                  <a:lnTo>
                    <a:pt x="164687" y="341852"/>
                  </a:lnTo>
                  <a:lnTo>
                    <a:pt x="155543" y="341852"/>
                  </a:lnTo>
                  <a:lnTo>
                    <a:pt x="45719" y="68675"/>
                  </a:lnTo>
                  <a:lnTo>
                    <a:pt x="38076" y="50339"/>
                  </a:lnTo>
                  <a:lnTo>
                    <a:pt x="18288" y="13811"/>
                  </a:lnTo>
                  <a:lnTo>
                    <a:pt x="0" y="9239"/>
                  </a:lnTo>
                  <a:lnTo>
                    <a:pt x="0" y="0"/>
                  </a:lnTo>
                  <a:lnTo>
                    <a:pt x="144875" y="0"/>
                  </a:lnTo>
                  <a:lnTo>
                    <a:pt x="144875" y="9239"/>
                  </a:lnTo>
                  <a:lnTo>
                    <a:pt x="132683" y="9239"/>
                  </a:lnTo>
                  <a:lnTo>
                    <a:pt x="125063" y="10763"/>
                  </a:lnTo>
                  <a:lnTo>
                    <a:pt x="117443" y="18383"/>
                  </a:lnTo>
                  <a:lnTo>
                    <a:pt x="115919" y="21431"/>
                  </a:lnTo>
                  <a:lnTo>
                    <a:pt x="115919" y="26003"/>
                  </a:lnTo>
                  <a:lnTo>
                    <a:pt x="116538" y="31980"/>
                  </a:lnTo>
                  <a:lnTo>
                    <a:pt x="118586" y="40671"/>
                  </a:lnTo>
                  <a:lnTo>
                    <a:pt x="122348" y="51935"/>
                  </a:lnTo>
                  <a:lnTo>
                    <a:pt x="128111" y="65627"/>
                  </a:lnTo>
                  <a:lnTo>
                    <a:pt x="192214" y="227361"/>
                  </a:lnTo>
                  <a:lnTo>
                    <a:pt x="245554" y="102298"/>
                  </a:lnTo>
                  <a:lnTo>
                    <a:pt x="231838" y="65627"/>
                  </a:lnTo>
                  <a:lnTo>
                    <a:pt x="226409" y="52816"/>
                  </a:lnTo>
                  <a:lnTo>
                    <a:pt x="221551" y="42005"/>
                  </a:lnTo>
                  <a:lnTo>
                    <a:pt x="217265" y="33480"/>
                  </a:lnTo>
                  <a:lnTo>
                    <a:pt x="213550" y="27527"/>
                  </a:lnTo>
                  <a:lnTo>
                    <a:pt x="210502" y="21431"/>
                  </a:lnTo>
                  <a:lnTo>
                    <a:pt x="205930" y="16859"/>
                  </a:lnTo>
                  <a:lnTo>
                    <a:pt x="199834" y="13811"/>
                  </a:lnTo>
                  <a:lnTo>
                    <a:pt x="195262" y="10763"/>
                  </a:lnTo>
                  <a:lnTo>
                    <a:pt x="186118" y="9239"/>
                  </a:lnTo>
                  <a:lnTo>
                    <a:pt x="176879" y="9239"/>
                  </a:lnTo>
                  <a:lnTo>
                    <a:pt x="176879" y="0"/>
                  </a:lnTo>
                  <a:lnTo>
                    <a:pt x="338613" y="0"/>
                  </a:lnTo>
                  <a:lnTo>
                    <a:pt x="338613" y="9239"/>
                  </a:lnTo>
                  <a:lnTo>
                    <a:pt x="326421" y="9239"/>
                  </a:lnTo>
                  <a:lnTo>
                    <a:pt x="318801" y="10763"/>
                  </a:lnTo>
                  <a:lnTo>
                    <a:pt x="309657" y="13811"/>
                  </a:lnTo>
                  <a:lnTo>
                    <a:pt x="303561" y="19907"/>
                  </a:lnTo>
                  <a:lnTo>
                    <a:pt x="302037" y="22955"/>
                  </a:lnTo>
                  <a:lnTo>
                    <a:pt x="302037" y="27527"/>
                  </a:lnTo>
                  <a:lnTo>
                    <a:pt x="302871" y="31480"/>
                  </a:lnTo>
                  <a:lnTo>
                    <a:pt x="305276" y="38576"/>
                  </a:lnTo>
                  <a:lnTo>
                    <a:pt x="309110" y="48529"/>
                  </a:lnTo>
                  <a:lnTo>
                    <a:pt x="314229" y="61055"/>
                  </a:lnTo>
                  <a:lnTo>
                    <a:pt x="373665" y="219741"/>
                  </a:lnTo>
                  <a:lnTo>
                    <a:pt x="428625" y="76295"/>
                  </a:lnTo>
                  <a:lnTo>
                    <a:pt x="432649" y="66603"/>
                  </a:lnTo>
                  <a:lnTo>
                    <a:pt x="435673" y="58197"/>
                  </a:lnTo>
                  <a:lnTo>
                    <a:pt x="437840" y="51220"/>
                  </a:lnTo>
                  <a:lnTo>
                    <a:pt x="439293" y="45815"/>
                  </a:lnTo>
                  <a:lnTo>
                    <a:pt x="440817" y="41243"/>
                  </a:lnTo>
                  <a:lnTo>
                    <a:pt x="440817" y="24479"/>
                  </a:lnTo>
                  <a:lnTo>
                    <a:pt x="439293" y="19907"/>
                  </a:lnTo>
                  <a:lnTo>
                    <a:pt x="408813" y="9239"/>
                  </a:lnTo>
                  <a:lnTo>
                    <a:pt x="408813" y="0"/>
                  </a:lnTo>
                  <a:lnTo>
                    <a:pt x="494157" y="0"/>
                  </a:lnTo>
                  <a:lnTo>
                    <a:pt x="494157" y="9239"/>
                  </a:lnTo>
                  <a:lnTo>
                    <a:pt x="488061" y="9239"/>
                  </a:lnTo>
                  <a:lnTo>
                    <a:pt x="483489" y="12287"/>
                  </a:lnTo>
                  <a:lnTo>
                    <a:pt x="458390" y="50458"/>
                  </a:lnTo>
                  <a:lnTo>
                    <a:pt x="451485" y="65627"/>
                  </a:lnTo>
                  <a:lnTo>
                    <a:pt x="347757" y="341852"/>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6079050" y="553345"/>
              <a:ext cx="195150" cy="211370"/>
            </a:xfrm>
            <a:prstGeom prst="rect">
              <a:avLst/>
            </a:prstGeom>
          </p:spPr>
        </p:pic>
        <p:pic>
          <p:nvPicPr>
            <p:cNvPr id="16" name="object 16"/>
            <p:cNvPicPr/>
            <p:nvPr/>
          </p:nvPicPr>
          <p:blipFill>
            <a:blip r:embed="rId6"/>
            <a:stretch>
              <a:fillRect/>
            </a:stretch>
          </p:blipFill>
          <p:spPr>
            <a:xfrm>
              <a:off x="6291681" y="553345"/>
              <a:ext cx="139933" cy="214060"/>
            </a:xfrm>
            <a:prstGeom prst="rect">
              <a:avLst/>
            </a:prstGeom>
          </p:spPr>
        </p:pic>
        <p:sp>
          <p:nvSpPr>
            <p:cNvPr id="17" name="object 17"/>
            <p:cNvSpPr/>
            <p:nvPr/>
          </p:nvSpPr>
          <p:spPr>
            <a:xfrm>
              <a:off x="6447751" y="484682"/>
              <a:ext cx="136151" cy="280147"/>
            </a:xfrm>
            <a:custGeom>
              <a:avLst/>
              <a:gdLst/>
              <a:ahLst/>
              <a:cxnLst/>
              <a:rect l="l" t="t" r="r" b="b"/>
              <a:pathLst>
                <a:path w="154304" h="317500">
                  <a:moveTo>
                    <a:pt x="90011" y="317373"/>
                  </a:moveTo>
                  <a:lnTo>
                    <a:pt x="51911" y="305085"/>
                  </a:lnTo>
                  <a:lnTo>
                    <a:pt x="32504" y="271581"/>
                  </a:lnTo>
                  <a:lnTo>
                    <a:pt x="30575" y="231933"/>
                  </a:lnTo>
                  <a:lnTo>
                    <a:pt x="30575" y="108299"/>
                  </a:lnTo>
                  <a:lnTo>
                    <a:pt x="0" y="108299"/>
                  </a:lnTo>
                  <a:lnTo>
                    <a:pt x="0" y="99155"/>
                  </a:lnTo>
                  <a:lnTo>
                    <a:pt x="15247" y="88581"/>
                  </a:lnTo>
                  <a:lnTo>
                    <a:pt x="29039" y="77426"/>
                  </a:lnTo>
                  <a:lnTo>
                    <a:pt x="64317" y="41362"/>
                  </a:lnTo>
                  <a:lnTo>
                    <a:pt x="91535" y="0"/>
                  </a:lnTo>
                  <a:lnTo>
                    <a:pt x="99155" y="0"/>
                  </a:lnTo>
                  <a:lnTo>
                    <a:pt x="99155" y="83915"/>
                  </a:lnTo>
                  <a:lnTo>
                    <a:pt x="154114" y="83915"/>
                  </a:lnTo>
                  <a:lnTo>
                    <a:pt x="154114" y="108299"/>
                  </a:lnTo>
                  <a:lnTo>
                    <a:pt x="99155" y="108299"/>
                  </a:lnTo>
                  <a:lnTo>
                    <a:pt x="99155" y="250221"/>
                  </a:lnTo>
                  <a:lnTo>
                    <a:pt x="99393" y="259413"/>
                  </a:lnTo>
                  <a:lnTo>
                    <a:pt x="100679" y="276129"/>
                  </a:lnTo>
                  <a:lnTo>
                    <a:pt x="102203" y="279177"/>
                  </a:lnTo>
                  <a:lnTo>
                    <a:pt x="111442" y="288321"/>
                  </a:lnTo>
                  <a:lnTo>
                    <a:pt x="116014" y="288321"/>
                  </a:lnTo>
                  <a:lnTo>
                    <a:pt x="123991" y="286869"/>
                  </a:lnTo>
                  <a:lnTo>
                    <a:pt x="131826" y="282416"/>
                  </a:lnTo>
                  <a:lnTo>
                    <a:pt x="139374" y="274820"/>
                  </a:lnTo>
                  <a:lnTo>
                    <a:pt x="146494" y="263937"/>
                  </a:lnTo>
                  <a:lnTo>
                    <a:pt x="154114" y="270033"/>
                  </a:lnTo>
                  <a:lnTo>
                    <a:pt x="142397" y="290932"/>
                  </a:lnTo>
                  <a:lnTo>
                    <a:pt x="127813" y="305704"/>
                  </a:lnTo>
                  <a:lnTo>
                    <a:pt x="110354" y="314476"/>
                  </a:lnTo>
                  <a:lnTo>
                    <a:pt x="90011" y="317373"/>
                  </a:lnTo>
                  <a:close/>
                </a:path>
              </a:pathLst>
            </a:custGeom>
            <a:solidFill>
              <a:srgbClr val="006633"/>
            </a:solidFill>
          </p:spPr>
          <p:txBody>
            <a:bodyPr wrap="square" lIns="0" tIns="0" rIns="0" bIns="0" rtlCol="0"/>
            <a:lstStyle/>
            <a:p>
              <a:endParaRPr/>
            </a:p>
          </p:txBody>
        </p:sp>
        <p:pic>
          <p:nvPicPr>
            <p:cNvPr id="18" name="object 18"/>
            <p:cNvPicPr/>
            <p:nvPr/>
          </p:nvPicPr>
          <p:blipFill>
            <a:blip r:embed="rId7"/>
            <a:stretch>
              <a:fillRect/>
            </a:stretch>
          </p:blipFill>
          <p:spPr>
            <a:xfrm>
              <a:off x="6597182" y="553346"/>
              <a:ext cx="169601" cy="214060"/>
            </a:xfrm>
            <a:prstGeom prst="rect">
              <a:avLst/>
            </a:prstGeom>
          </p:spPr>
        </p:pic>
      </p:grpSp>
      <p:grpSp>
        <p:nvGrpSpPr>
          <p:cNvPr id="19" name="object 19"/>
          <p:cNvGrpSpPr/>
          <p:nvPr/>
        </p:nvGrpSpPr>
        <p:grpSpPr>
          <a:xfrm>
            <a:off x="979703" y="1553556"/>
            <a:ext cx="515946" cy="256054"/>
            <a:chOff x="827302" y="1553555"/>
            <a:chExt cx="515946" cy="256054"/>
          </a:xfrm>
        </p:grpSpPr>
        <p:sp>
          <p:nvSpPr>
            <p:cNvPr id="20" name="object 20"/>
            <p:cNvSpPr/>
            <p:nvPr/>
          </p:nvSpPr>
          <p:spPr>
            <a:xfrm>
              <a:off x="827302" y="1553555"/>
              <a:ext cx="215713" cy="256054"/>
            </a:xfrm>
            <a:custGeom>
              <a:avLst/>
              <a:gdLst/>
              <a:ahLst/>
              <a:cxnLst/>
              <a:rect l="l" t="t" r="r" b="b"/>
              <a:pathLst>
                <a:path w="244475" h="290194">
                  <a:moveTo>
                    <a:pt x="128111" y="289941"/>
                  </a:moveTo>
                  <a:lnTo>
                    <a:pt x="76664" y="280606"/>
                  </a:lnTo>
                  <a:lnTo>
                    <a:pt x="36576" y="251841"/>
                  </a:lnTo>
                  <a:lnTo>
                    <a:pt x="9144" y="207359"/>
                  </a:lnTo>
                  <a:lnTo>
                    <a:pt x="0" y="148018"/>
                  </a:lnTo>
                  <a:lnTo>
                    <a:pt x="2286" y="114808"/>
                  </a:lnTo>
                  <a:lnTo>
                    <a:pt x="20574" y="60927"/>
                  </a:lnTo>
                  <a:lnTo>
                    <a:pt x="56109" y="22583"/>
                  </a:lnTo>
                  <a:lnTo>
                    <a:pt x="103106" y="2562"/>
                  </a:lnTo>
                  <a:lnTo>
                    <a:pt x="131159" y="0"/>
                  </a:lnTo>
                  <a:lnTo>
                    <a:pt x="155415" y="1991"/>
                  </a:lnTo>
                  <a:lnTo>
                    <a:pt x="197676" y="17439"/>
                  </a:lnTo>
                  <a:lnTo>
                    <a:pt x="231267" y="52482"/>
                  </a:lnTo>
                  <a:lnTo>
                    <a:pt x="244030" y="82391"/>
                  </a:lnTo>
                  <a:lnTo>
                    <a:pt x="187642" y="96202"/>
                  </a:lnTo>
                  <a:lnTo>
                    <a:pt x="184523" y="85527"/>
                  </a:lnTo>
                  <a:lnTo>
                    <a:pt x="179832" y="76307"/>
                  </a:lnTo>
                  <a:lnTo>
                    <a:pt x="148887" y="52101"/>
                  </a:lnTo>
                  <a:lnTo>
                    <a:pt x="128111" y="48863"/>
                  </a:lnTo>
                  <a:lnTo>
                    <a:pt x="113823" y="50292"/>
                  </a:lnTo>
                  <a:lnTo>
                    <a:pt x="77819" y="71723"/>
                  </a:lnTo>
                  <a:lnTo>
                    <a:pt x="59308" y="120023"/>
                  </a:lnTo>
                  <a:lnTo>
                    <a:pt x="57912" y="143446"/>
                  </a:lnTo>
                  <a:lnTo>
                    <a:pt x="59093" y="168052"/>
                  </a:lnTo>
                  <a:lnTo>
                    <a:pt x="68922" y="206333"/>
                  </a:lnTo>
                  <a:lnTo>
                    <a:pt x="99345" y="236886"/>
                  </a:lnTo>
                  <a:lnTo>
                    <a:pt x="126587" y="242601"/>
                  </a:lnTo>
                  <a:lnTo>
                    <a:pt x="137709" y="241506"/>
                  </a:lnTo>
                  <a:lnTo>
                    <a:pt x="173736" y="219384"/>
                  </a:lnTo>
                  <a:lnTo>
                    <a:pt x="189166" y="183165"/>
                  </a:lnTo>
                  <a:lnTo>
                    <a:pt x="244030" y="199929"/>
                  </a:lnTo>
                  <a:lnTo>
                    <a:pt x="227457" y="239982"/>
                  </a:lnTo>
                  <a:lnTo>
                    <a:pt x="187127" y="277725"/>
                  </a:lnTo>
                  <a:lnTo>
                    <a:pt x="149866" y="288536"/>
                  </a:lnTo>
                  <a:lnTo>
                    <a:pt x="128111" y="289941"/>
                  </a:lnTo>
                  <a:close/>
                </a:path>
              </a:pathLst>
            </a:custGeom>
            <a:solidFill>
              <a:srgbClr val="FFBF00"/>
            </a:solidFill>
          </p:spPr>
          <p:txBody>
            <a:bodyPr wrap="square" lIns="0" tIns="0" rIns="0" bIns="0" rtlCol="0"/>
            <a:lstStyle/>
            <a:p>
              <a:endParaRPr/>
            </a:p>
          </p:txBody>
        </p:sp>
        <p:pic>
          <p:nvPicPr>
            <p:cNvPr id="21" name="object 21"/>
            <p:cNvPicPr/>
            <p:nvPr/>
          </p:nvPicPr>
          <p:blipFill>
            <a:blip r:embed="rId8"/>
            <a:stretch>
              <a:fillRect/>
            </a:stretch>
          </p:blipFill>
          <p:spPr>
            <a:xfrm>
              <a:off x="1073636" y="1622219"/>
              <a:ext cx="185737" cy="187166"/>
            </a:xfrm>
            <a:prstGeom prst="rect">
              <a:avLst/>
            </a:prstGeom>
          </p:spPr>
        </p:pic>
        <p:sp>
          <p:nvSpPr>
            <p:cNvPr id="22" name="object 22"/>
            <p:cNvSpPr/>
            <p:nvPr/>
          </p:nvSpPr>
          <p:spPr>
            <a:xfrm>
              <a:off x="1294503" y="1557169"/>
              <a:ext cx="48745" cy="248771"/>
            </a:xfrm>
            <a:custGeom>
              <a:avLst/>
              <a:gdLst/>
              <a:ahLst/>
              <a:cxnLst/>
              <a:rect l="l" t="t" r="r" b="b"/>
              <a:pathLst>
                <a:path w="55244" h="281939">
                  <a:moveTo>
                    <a:pt x="54863" y="281940"/>
                  </a:moveTo>
                  <a:lnTo>
                    <a:pt x="0" y="281940"/>
                  </a:lnTo>
                  <a:lnTo>
                    <a:pt x="0" y="0"/>
                  </a:lnTo>
                  <a:lnTo>
                    <a:pt x="54863" y="0"/>
                  </a:lnTo>
                  <a:lnTo>
                    <a:pt x="54863" y="281940"/>
                  </a:lnTo>
                  <a:close/>
                </a:path>
              </a:pathLst>
            </a:custGeom>
            <a:solidFill>
              <a:srgbClr val="FFBF00"/>
            </a:solidFill>
          </p:spPr>
          <p:txBody>
            <a:bodyPr wrap="square" lIns="0" tIns="0" rIns="0" bIns="0" rtlCol="0"/>
            <a:lstStyle/>
            <a:p>
              <a:endParaRPr/>
            </a:p>
          </p:txBody>
        </p:sp>
      </p:grpSp>
      <p:grpSp>
        <p:nvGrpSpPr>
          <p:cNvPr id="23" name="object 23"/>
          <p:cNvGrpSpPr/>
          <p:nvPr/>
        </p:nvGrpSpPr>
        <p:grpSpPr>
          <a:xfrm>
            <a:off x="1542378" y="1557170"/>
            <a:ext cx="1065847" cy="252557"/>
            <a:chOff x="1389977" y="1557170"/>
            <a:chExt cx="1065847" cy="252557"/>
          </a:xfrm>
        </p:grpSpPr>
        <p:sp>
          <p:nvSpPr>
            <p:cNvPr id="24" name="object 24"/>
            <p:cNvSpPr/>
            <p:nvPr/>
          </p:nvSpPr>
          <p:spPr>
            <a:xfrm>
              <a:off x="1389977" y="1557170"/>
              <a:ext cx="48745" cy="248771"/>
            </a:xfrm>
            <a:custGeom>
              <a:avLst/>
              <a:gdLst/>
              <a:ahLst/>
              <a:cxnLst/>
              <a:rect l="l" t="t" r="r" b="b"/>
              <a:pathLst>
                <a:path w="55244" h="281939">
                  <a:moveTo>
                    <a:pt x="54863" y="281940"/>
                  </a:moveTo>
                  <a:lnTo>
                    <a:pt x="0" y="281940"/>
                  </a:lnTo>
                  <a:lnTo>
                    <a:pt x="0" y="0"/>
                  </a:lnTo>
                  <a:lnTo>
                    <a:pt x="54863" y="0"/>
                  </a:lnTo>
                  <a:lnTo>
                    <a:pt x="54863" y="281940"/>
                  </a:lnTo>
                  <a:close/>
                </a:path>
              </a:pathLst>
            </a:custGeom>
            <a:solidFill>
              <a:srgbClr val="FFBF00"/>
            </a:solidFill>
          </p:spPr>
          <p:txBody>
            <a:bodyPr wrap="square" lIns="0" tIns="0" rIns="0" bIns="0" rtlCol="0"/>
            <a:lstStyle/>
            <a:p>
              <a:endParaRPr/>
            </a:p>
          </p:txBody>
        </p:sp>
        <p:pic>
          <p:nvPicPr>
            <p:cNvPr id="25" name="object 25"/>
            <p:cNvPicPr/>
            <p:nvPr/>
          </p:nvPicPr>
          <p:blipFill>
            <a:blip r:embed="rId9"/>
            <a:stretch>
              <a:fillRect/>
            </a:stretch>
          </p:blipFill>
          <p:spPr>
            <a:xfrm>
              <a:off x="1473348" y="1622219"/>
              <a:ext cx="166911" cy="187166"/>
            </a:xfrm>
            <a:prstGeom prst="rect">
              <a:avLst/>
            </a:prstGeom>
          </p:spPr>
        </p:pic>
        <p:pic>
          <p:nvPicPr>
            <p:cNvPr id="26" name="object 26"/>
            <p:cNvPicPr/>
            <p:nvPr/>
          </p:nvPicPr>
          <p:blipFill>
            <a:blip r:embed="rId10"/>
            <a:stretch>
              <a:fillRect/>
            </a:stretch>
          </p:blipFill>
          <p:spPr>
            <a:xfrm>
              <a:off x="1668499" y="1622219"/>
              <a:ext cx="168256" cy="187166"/>
            </a:xfrm>
            <a:prstGeom prst="rect">
              <a:avLst/>
            </a:prstGeom>
          </p:spPr>
        </p:pic>
        <p:sp>
          <p:nvSpPr>
            <p:cNvPr id="27" name="object 27"/>
            <p:cNvSpPr/>
            <p:nvPr/>
          </p:nvSpPr>
          <p:spPr>
            <a:xfrm>
              <a:off x="1851548" y="1557595"/>
              <a:ext cx="183216" cy="252132"/>
            </a:xfrm>
            <a:custGeom>
              <a:avLst/>
              <a:gdLst/>
              <a:ahLst/>
              <a:cxnLst/>
              <a:rect l="l" t="t" r="r" b="b"/>
              <a:pathLst>
                <a:path w="207644" h="285750">
                  <a:moveTo>
                    <a:pt x="120484" y="277749"/>
                  </a:moveTo>
                  <a:lnTo>
                    <a:pt x="115912" y="236499"/>
                  </a:lnTo>
                  <a:lnTo>
                    <a:pt x="106768" y="239547"/>
                  </a:lnTo>
                  <a:lnTo>
                    <a:pt x="99148" y="241071"/>
                  </a:lnTo>
                  <a:lnTo>
                    <a:pt x="90004" y="241071"/>
                  </a:lnTo>
                  <a:lnTo>
                    <a:pt x="86956" y="239547"/>
                  </a:lnTo>
                  <a:lnTo>
                    <a:pt x="85432" y="238023"/>
                  </a:lnTo>
                  <a:lnTo>
                    <a:pt x="82384" y="236499"/>
                  </a:lnTo>
                  <a:lnTo>
                    <a:pt x="80860" y="233451"/>
                  </a:lnTo>
                  <a:lnTo>
                    <a:pt x="80860" y="231927"/>
                  </a:lnTo>
                  <a:lnTo>
                    <a:pt x="79984" y="228485"/>
                  </a:lnTo>
                  <a:lnTo>
                    <a:pt x="79527" y="222592"/>
                  </a:lnTo>
                  <a:lnTo>
                    <a:pt x="79362" y="214147"/>
                  </a:lnTo>
                  <a:lnTo>
                    <a:pt x="79336" y="120586"/>
                  </a:lnTo>
                  <a:lnTo>
                    <a:pt x="115912" y="120586"/>
                  </a:lnTo>
                  <a:lnTo>
                    <a:pt x="115912" y="77812"/>
                  </a:lnTo>
                  <a:lnTo>
                    <a:pt x="79336" y="77812"/>
                  </a:lnTo>
                  <a:lnTo>
                    <a:pt x="79336" y="6184"/>
                  </a:lnTo>
                  <a:lnTo>
                    <a:pt x="25908" y="38188"/>
                  </a:lnTo>
                  <a:lnTo>
                    <a:pt x="25908" y="77812"/>
                  </a:lnTo>
                  <a:lnTo>
                    <a:pt x="0" y="77812"/>
                  </a:lnTo>
                  <a:lnTo>
                    <a:pt x="0" y="120586"/>
                  </a:lnTo>
                  <a:lnTo>
                    <a:pt x="25908" y="120586"/>
                  </a:lnTo>
                  <a:lnTo>
                    <a:pt x="25908" y="209067"/>
                  </a:lnTo>
                  <a:lnTo>
                    <a:pt x="26098" y="233273"/>
                  </a:lnTo>
                  <a:lnTo>
                    <a:pt x="26543" y="241477"/>
                  </a:lnTo>
                  <a:lnTo>
                    <a:pt x="28956" y="256413"/>
                  </a:lnTo>
                  <a:lnTo>
                    <a:pt x="30480" y="262509"/>
                  </a:lnTo>
                  <a:lnTo>
                    <a:pt x="35052" y="268605"/>
                  </a:lnTo>
                  <a:lnTo>
                    <a:pt x="38100" y="273177"/>
                  </a:lnTo>
                  <a:lnTo>
                    <a:pt x="77812" y="285369"/>
                  </a:lnTo>
                  <a:lnTo>
                    <a:pt x="89192" y="284822"/>
                  </a:lnTo>
                  <a:lnTo>
                    <a:pt x="100291" y="283273"/>
                  </a:lnTo>
                  <a:lnTo>
                    <a:pt x="110820" y="280873"/>
                  </a:lnTo>
                  <a:lnTo>
                    <a:pt x="120484" y="277749"/>
                  </a:lnTo>
                  <a:close/>
                </a:path>
                <a:path w="207644" h="285750">
                  <a:moveTo>
                    <a:pt x="207441" y="77812"/>
                  </a:moveTo>
                  <a:lnTo>
                    <a:pt x="152488" y="77812"/>
                  </a:lnTo>
                  <a:lnTo>
                    <a:pt x="152488" y="280797"/>
                  </a:lnTo>
                  <a:lnTo>
                    <a:pt x="207441" y="280797"/>
                  </a:lnTo>
                  <a:lnTo>
                    <a:pt x="207441" y="77812"/>
                  </a:lnTo>
                  <a:close/>
                </a:path>
                <a:path w="207644" h="285750">
                  <a:moveTo>
                    <a:pt x="207441" y="0"/>
                  </a:moveTo>
                  <a:lnTo>
                    <a:pt x="152488" y="0"/>
                  </a:lnTo>
                  <a:lnTo>
                    <a:pt x="152488" y="50380"/>
                  </a:lnTo>
                  <a:lnTo>
                    <a:pt x="207441" y="50380"/>
                  </a:lnTo>
                  <a:lnTo>
                    <a:pt x="207441" y="0"/>
                  </a:lnTo>
                  <a:close/>
                </a:path>
              </a:pathLst>
            </a:custGeom>
            <a:solidFill>
              <a:srgbClr val="FFBF00"/>
            </a:solidFill>
          </p:spPr>
          <p:txBody>
            <a:bodyPr wrap="square" lIns="0" tIns="0" rIns="0" bIns="0" rtlCol="0"/>
            <a:lstStyle/>
            <a:p>
              <a:endParaRPr/>
            </a:p>
          </p:txBody>
        </p:sp>
        <p:pic>
          <p:nvPicPr>
            <p:cNvPr id="28" name="object 28"/>
            <p:cNvPicPr/>
            <p:nvPr/>
          </p:nvPicPr>
          <p:blipFill>
            <a:blip r:embed="rId11"/>
            <a:stretch>
              <a:fillRect/>
            </a:stretch>
          </p:blipFill>
          <p:spPr>
            <a:xfrm>
              <a:off x="2072247" y="1622219"/>
              <a:ext cx="184392" cy="187166"/>
            </a:xfrm>
            <a:prstGeom prst="rect">
              <a:avLst/>
            </a:prstGeom>
          </p:spPr>
        </p:pic>
        <p:pic>
          <p:nvPicPr>
            <p:cNvPr id="29" name="object 29"/>
            <p:cNvPicPr/>
            <p:nvPr/>
          </p:nvPicPr>
          <p:blipFill>
            <a:blip r:embed="rId12"/>
            <a:stretch>
              <a:fillRect/>
            </a:stretch>
          </p:blipFill>
          <p:spPr>
            <a:xfrm>
              <a:off x="2292948" y="1622219"/>
              <a:ext cx="162877" cy="183131"/>
            </a:xfrm>
            <a:prstGeom prst="rect">
              <a:avLst/>
            </a:prstGeom>
          </p:spPr>
        </p:pic>
      </p:grpSp>
      <p:grpSp>
        <p:nvGrpSpPr>
          <p:cNvPr id="30" name="object 30"/>
          <p:cNvGrpSpPr/>
          <p:nvPr/>
        </p:nvGrpSpPr>
        <p:grpSpPr>
          <a:xfrm>
            <a:off x="2736139" y="1557595"/>
            <a:ext cx="1359331" cy="251790"/>
            <a:chOff x="2583739" y="1557595"/>
            <a:chExt cx="1359331" cy="251790"/>
          </a:xfrm>
        </p:grpSpPr>
        <p:pic>
          <p:nvPicPr>
            <p:cNvPr id="31" name="object 31"/>
            <p:cNvPicPr/>
            <p:nvPr/>
          </p:nvPicPr>
          <p:blipFill>
            <a:blip r:embed="rId13"/>
            <a:stretch>
              <a:fillRect/>
            </a:stretch>
          </p:blipFill>
          <p:spPr>
            <a:xfrm>
              <a:off x="2583739" y="1622219"/>
              <a:ext cx="168172" cy="187166"/>
            </a:xfrm>
            <a:prstGeom prst="rect">
              <a:avLst/>
            </a:prstGeom>
          </p:spPr>
        </p:pic>
        <p:pic>
          <p:nvPicPr>
            <p:cNvPr id="32" name="object 32"/>
            <p:cNvPicPr/>
            <p:nvPr/>
          </p:nvPicPr>
          <p:blipFill>
            <a:blip r:embed="rId14"/>
            <a:stretch>
              <a:fillRect/>
            </a:stretch>
          </p:blipFill>
          <p:spPr>
            <a:xfrm>
              <a:off x="2778890" y="1622219"/>
              <a:ext cx="166827" cy="187166"/>
            </a:xfrm>
            <a:prstGeom prst="rect">
              <a:avLst/>
            </a:prstGeom>
          </p:spPr>
        </p:pic>
        <p:pic>
          <p:nvPicPr>
            <p:cNvPr id="33" name="object 33"/>
            <p:cNvPicPr/>
            <p:nvPr/>
          </p:nvPicPr>
          <p:blipFill>
            <a:blip r:embed="rId15"/>
            <a:stretch>
              <a:fillRect/>
            </a:stretch>
          </p:blipFill>
          <p:spPr>
            <a:xfrm>
              <a:off x="2983454" y="1622219"/>
              <a:ext cx="300121" cy="183131"/>
            </a:xfrm>
            <a:prstGeom prst="rect">
              <a:avLst/>
            </a:prstGeom>
          </p:spPr>
        </p:pic>
        <p:sp>
          <p:nvSpPr>
            <p:cNvPr id="34" name="object 34"/>
            <p:cNvSpPr/>
            <p:nvPr/>
          </p:nvSpPr>
          <p:spPr>
            <a:xfrm>
              <a:off x="3311808" y="1557595"/>
              <a:ext cx="47625" cy="248210"/>
            </a:xfrm>
            <a:custGeom>
              <a:avLst/>
              <a:gdLst/>
              <a:ahLst/>
              <a:cxnLst/>
              <a:rect l="l" t="t" r="r" b="b"/>
              <a:pathLst>
                <a:path w="53975" h="281305">
                  <a:moveTo>
                    <a:pt x="53441" y="77812"/>
                  </a:moveTo>
                  <a:lnTo>
                    <a:pt x="0" y="77812"/>
                  </a:lnTo>
                  <a:lnTo>
                    <a:pt x="0" y="280797"/>
                  </a:lnTo>
                  <a:lnTo>
                    <a:pt x="53441" y="280797"/>
                  </a:lnTo>
                  <a:lnTo>
                    <a:pt x="53441" y="77812"/>
                  </a:lnTo>
                  <a:close/>
                </a:path>
                <a:path w="53975" h="281305">
                  <a:moveTo>
                    <a:pt x="53441" y="0"/>
                  </a:moveTo>
                  <a:lnTo>
                    <a:pt x="0" y="0"/>
                  </a:lnTo>
                  <a:lnTo>
                    <a:pt x="0" y="50380"/>
                  </a:lnTo>
                  <a:lnTo>
                    <a:pt x="53441" y="50380"/>
                  </a:lnTo>
                  <a:lnTo>
                    <a:pt x="53441" y="0"/>
                  </a:lnTo>
                  <a:close/>
                </a:path>
              </a:pathLst>
            </a:custGeom>
            <a:solidFill>
              <a:srgbClr val="FFBF00"/>
            </a:solidFill>
          </p:spPr>
          <p:txBody>
            <a:bodyPr wrap="square" lIns="0" tIns="0" rIns="0" bIns="0" rtlCol="0"/>
            <a:lstStyle/>
            <a:p>
              <a:endParaRPr/>
            </a:p>
          </p:txBody>
        </p:sp>
        <p:pic>
          <p:nvPicPr>
            <p:cNvPr id="35" name="object 35"/>
            <p:cNvPicPr/>
            <p:nvPr/>
          </p:nvPicPr>
          <p:blipFill>
            <a:blip r:embed="rId16"/>
            <a:stretch>
              <a:fillRect/>
            </a:stretch>
          </p:blipFill>
          <p:spPr>
            <a:xfrm>
              <a:off x="3397959" y="1622219"/>
              <a:ext cx="168256" cy="187166"/>
            </a:xfrm>
            <a:prstGeom prst="rect">
              <a:avLst/>
            </a:prstGeom>
          </p:spPr>
        </p:pic>
        <p:pic>
          <p:nvPicPr>
            <p:cNvPr id="36" name="object 36"/>
            <p:cNvPicPr/>
            <p:nvPr/>
          </p:nvPicPr>
          <p:blipFill>
            <a:blip r:embed="rId17"/>
            <a:stretch>
              <a:fillRect/>
            </a:stretch>
          </p:blipFill>
          <p:spPr>
            <a:xfrm>
              <a:off x="3587731" y="1622219"/>
              <a:ext cx="166911" cy="187166"/>
            </a:xfrm>
            <a:prstGeom prst="rect">
              <a:avLst/>
            </a:prstGeom>
          </p:spPr>
        </p:pic>
        <p:pic>
          <p:nvPicPr>
            <p:cNvPr id="37" name="object 37"/>
            <p:cNvPicPr/>
            <p:nvPr/>
          </p:nvPicPr>
          <p:blipFill>
            <a:blip r:embed="rId18"/>
            <a:stretch>
              <a:fillRect/>
            </a:stretch>
          </p:blipFill>
          <p:spPr>
            <a:xfrm>
              <a:off x="3776159" y="1622219"/>
              <a:ext cx="166911" cy="187166"/>
            </a:xfrm>
            <a:prstGeom prst="rect">
              <a:avLst/>
            </a:prstGeom>
          </p:spPr>
        </p:pic>
      </p:grpSp>
      <p:grpSp>
        <p:nvGrpSpPr>
          <p:cNvPr id="38" name="object 38"/>
          <p:cNvGrpSpPr/>
          <p:nvPr/>
        </p:nvGrpSpPr>
        <p:grpSpPr>
          <a:xfrm>
            <a:off x="983737" y="2031513"/>
            <a:ext cx="846575" cy="219440"/>
            <a:chOff x="831336" y="2031513"/>
            <a:chExt cx="846575" cy="219440"/>
          </a:xfrm>
        </p:grpSpPr>
        <p:pic>
          <p:nvPicPr>
            <p:cNvPr id="39" name="object 39"/>
            <p:cNvPicPr/>
            <p:nvPr/>
          </p:nvPicPr>
          <p:blipFill>
            <a:blip r:embed="rId19"/>
            <a:stretch>
              <a:fillRect/>
            </a:stretch>
          </p:blipFill>
          <p:spPr>
            <a:xfrm>
              <a:off x="831336" y="2031513"/>
              <a:ext cx="335167" cy="219439"/>
            </a:xfrm>
            <a:prstGeom prst="rect">
              <a:avLst/>
            </a:prstGeom>
          </p:spPr>
        </p:pic>
        <p:pic>
          <p:nvPicPr>
            <p:cNvPr id="40" name="object 40"/>
            <p:cNvPicPr/>
            <p:nvPr/>
          </p:nvPicPr>
          <p:blipFill>
            <a:blip r:embed="rId20"/>
            <a:stretch>
              <a:fillRect/>
            </a:stretch>
          </p:blipFill>
          <p:spPr>
            <a:xfrm>
              <a:off x="1189364" y="2038238"/>
              <a:ext cx="224734" cy="212715"/>
            </a:xfrm>
            <a:prstGeom prst="rect">
              <a:avLst/>
            </a:prstGeom>
          </p:spPr>
        </p:pic>
        <p:pic>
          <p:nvPicPr>
            <p:cNvPr id="41" name="object 41"/>
            <p:cNvPicPr/>
            <p:nvPr/>
          </p:nvPicPr>
          <p:blipFill>
            <a:blip r:embed="rId21"/>
            <a:stretch>
              <a:fillRect/>
            </a:stretch>
          </p:blipFill>
          <p:spPr>
            <a:xfrm>
              <a:off x="1438302" y="2038238"/>
              <a:ext cx="239609" cy="212715"/>
            </a:xfrm>
            <a:prstGeom prst="rect">
              <a:avLst/>
            </a:prstGeom>
          </p:spPr>
        </p:pic>
      </p:grpSp>
      <p:grpSp>
        <p:nvGrpSpPr>
          <p:cNvPr id="42" name="object 42"/>
          <p:cNvGrpSpPr/>
          <p:nvPr/>
        </p:nvGrpSpPr>
        <p:grpSpPr>
          <a:xfrm>
            <a:off x="1956799" y="2035548"/>
            <a:ext cx="993397" cy="215713"/>
            <a:chOff x="1804398" y="2035547"/>
            <a:chExt cx="993397" cy="215713"/>
          </a:xfrm>
        </p:grpSpPr>
        <p:pic>
          <p:nvPicPr>
            <p:cNvPr id="43" name="object 43"/>
            <p:cNvPicPr/>
            <p:nvPr/>
          </p:nvPicPr>
          <p:blipFill>
            <a:blip r:embed="rId22"/>
            <a:stretch>
              <a:fillRect/>
            </a:stretch>
          </p:blipFill>
          <p:spPr>
            <a:xfrm>
              <a:off x="1804398" y="2089420"/>
              <a:ext cx="293397" cy="161532"/>
            </a:xfrm>
            <a:prstGeom prst="rect">
              <a:avLst/>
            </a:prstGeom>
          </p:spPr>
        </p:pic>
        <p:sp>
          <p:nvSpPr>
            <p:cNvPr id="44" name="object 44"/>
            <p:cNvSpPr/>
            <p:nvPr/>
          </p:nvSpPr>
          <p:spPr>
            <a:xfrm>
              <a:off x="2115356" y="2035547"/>
              <a:ext cx="682438" cy="215713"/>
            </a:xfrm>
            <a:custGeom>
              <a:avLst/>
              <a:gdLst/>
              <a:ahLst/>
              <a:cxnLst/>
              <a:rect l="l" t="t" r="r" b="b"/>
              <a:pathLst>
                <a:path w="773430" h="244475">
                  <a:moveTo>
                    <a:pt x="288226" y="65544"/>
                  </a:moveTo>
                  <a:lnTo>
                    <a:pt x="256222" y="65544"/>
                  </a:lnTo>
                  <a:lnTo>
                    <a:pt x="198221" y="170891"/>
                  </a:lnTo>
                  <a:lnTo>
                    <a:pt x="191884" y="182029"/>
                  </a:lnTo>
                  <a:lnTo>
                    <a:pt x="186410" y="192608"/>
                  </a:lnTo>
                  <a:lnTo>
                    <a:pt x="176885" y="212039"/>
                  </a:lnTo>
                  <a:lnTo>
                    <a:pt x="170789" y="161747"/>
                  </a:lnTo>
                  <a:lnTo>
                    <a:pt x="155549" y="65544"/>
                  </a:lnTo>
                  <a:lnTo>
                    <a:pt x="126593" y="65544"/>
                  </a:lnTo>
                  <a:lnTo>
                    <a:pt x="126885" y="67310"/>
                  </a:lnTo>
                  <a:lnTo>
                    <a:pt x="120497" y="64109"/>
                  </a:lnTo>
                  <a:lnTo>
                    <a:pt x="112877" y="61061"/>
                  </a:lnTo>
                  <a:lnTo>
                    <a:pt x="108305" y="61061"/>
                  </a:lnTo>
                  <a:lnTo>
                    <a:pt x="68389" y="83921"/>
                  </a:lnTo>
                  <a:lnTo>
                    <a:pt x="54864" y="100685"/>
                  </a:lnTo>
                  <a:lnTo>
                    <a:pt x="62484" y="65633"/>
                  </a:lnTo>
                  <a:lnTo>
                    <a:pt x="36576" y="65633"/>
                  </a:lnTo>
                  <a:lnTo>
                    <a:pt x="0" y="239560"/>
                  </a:lnTo>
                  <a:lnTo>
                    <a:pt x="27432" y="239560"/>
                  </a:lnTo>
                  <a:lnTo>
                    <a:pt x="42672" y="169367"/>
                  </a:lnTo>
                  <a:lnTo>
                    <a:pt x="47790" y="149098"/>
                  </a:lnTo>
                  <a:lnTo>
                    <a:pt x="68580" y="106781"/>
                  </a:lnTo>
                  <a:lnTo>
                    <a:pt x="100685" y="90017"/>
                  </a:lnTo>
                  <a:lnTo>
                    <a:pt x="106781" y="90017"/>
                  </a:lnTo>
                  <a:lnTo>
                    <a:pt x="112877" y="91541"/>
                  </a:lnTo>
                  <a:lnTo>
                    <a:pt x="117449" y="96113"/>
                  </a:lnTo>
                  <a:lnTo>
                    <a:pt x="127800" y="72821"/>
                  </a:lnTo>
                  <a:lnTo>
                    <a:pt x="155549" y="239560"/>
                  </a:lnTo>
                  <a:lnTo>
                    <a:pt x="189077" y="239560"/>
                  </a:lnTo>
                  <a:lnTo>
                    <a:pt x="288226" y="65544"/>
                  </a:lnTo>
                  <a:close/>
                </a:path>
                <a:path w="773430" h="244475">
                  <a:moveTo>
                    <a:pt x="344703" y="65633"/>
                  </a:moveTo>
                  <a:lnTo>
                    <a:pt x="314223" y="65633"/>
                  </a:lnTo>
                  <a:lnTo>
                    <a:pt x="277647" y="239560"/>
                  </a:lnTo>
                  <a:lnTo>
                    <a:pt x="308127" y="239560"/>
                  </a:lnTo>
                  <a:lnTo>
                    <a:pt x="344703" y="65633"/>
                  </a:lnTo>
                  <a:close/>
                </a:path>
                <a:path w="773430" h="244475">
                  <a:moveTo>
                    <a:pt x="358419" y="0"/>
                  </a:moveTo>
                  <a:lnTo>
                    <a:pt x="327939" y="0"/>
                  </a:lnTo>
                  <a:lnTo>
                    <a:pt x="321843" y="33629"/>
                  </a:lnTo>
                  <a:lnTo>
                    <a:pt x="350799" y="33629"/>
                  </a:lnTo>
                  <a:lnTo>
                    <a:pt x="358419" y="0"/>
                  </a:lnTo>
                  <a:close/>
                </a:path>
                <a:path w="773430" h="244475">
                  <a:moveTo>
                    <a:pt x="512445" y="119062"/>
                  </a:moveTo>
                  <a:lnTo>
                    <a:pt x="497205" y="77825"/>
                  </a:lnTo>
                  <a:lnTo>
                    <a:pt x="453009" y="61061"/>
                  </a:lnTo>
                  <a:lnTo>
                    <a:pt x="439597" y="62153"/>
                  </a:lnTo>
                  <a:lnTo>
                    <a:pt x="404152" y="76301"/>
                  </a:lnTo>
                  <a:lnTo>
                    <a:pt x="378434" y="104635"/>
                  </a:lnTo>
                  <a:lnTo>
                    <a:pt x="363194" y="145732"/>
                  </a:lnTo>
                  <a:lnTo>
                    <a:pt x="359956" y="173926"/>
                  </a:lnTo>
                  <a:lnTo>
                    <a:pt x="361099" y="189331"/>
                  </a:lnTo>
                  <a:lnTo>
                    <a:pt x="378244" y="225844"/>
                  </a:lnTo>
                  <a:lnTo>
                    <a:pt x="424053" y="244132"/>
                  </a:lnTo>
                  <a:lnTo>
                    <a:pt x="437222" y="243014"/>
                  </a:lnTo>
                  <a:lnTo>
                    <a:pt x="481012" y="218490"/>
                  </a:lnTo>
                  <a:lnTo>
                    <a:pt x="503301" y="180022"/>
                  </a:lnTo>
                  <a:lnTo>
                    <a:pt x="468871" y="186931"/>
                  </a:lnTo>
                  <a:lnTo>
                    <a:pt x="464058" y="195884"/>
                  </a:lnTo>
                  <a:lnTo>
                    <a:pt x="431787" y="220433"/>
                  </a:lnTo>
                  <a:lnTo>
                    <a:pt x="424053" y="221272"/>
                  </a:lnTo>
                  <a:lnTo>
                    <a:pt x="417423" y="220433"/>
                  </a:lnTo>
                  <a:lnTo>
                    <a:pt x="391020" y="186067"/>
                  </a:lnTo>
                  <a:lnTo>
                    <a:pt x="390436" y="175450"/>
                  </a:lnTo>
                  <a:lnTo>
                    <a:pt x="390982" y="164909"/>
                  </a:lnTo>
                  <a:lnTo>
                    <a:pt x="402005" y="120650"/>
                  </a:lnTo>
                  <a:lnTo>
                    <a:pt x="432816" y="88684"/>
                  </a:lnTo>
                  <a:lnTo>
                    <a:pt x="449961" y="85445"/>
                  </a:lnTo>
                  <a:lnTo>
                    <a:pt x="457415" y="86042"/>
                  </a:lnTo>
                  <a:lnTo>
                    <a:pt x="483489" y="122110"/>
                  </a:lnTo>
                  <a:lnTo>
                    <a:pt x="512445" y="119062"/>
                  </a:lnTo>
                  <a:close/>
                </a:path>
                <a:path w="773430" h="244475">
                  <a:moveTo>
                    <a:pt x="687895" y="134315"/>
                  </a:moveTo>
                  <a:lnTo>
                    <a:pt x="686752" y="118198"/>
                  </a:lnTo>
                  <a:lnTo>
                    <a:pt x="683323" y="104127"/>
                  </a:lnTo>
                  <a:lnTo>
                    <a:pt x="677608" y="91782"/>
                  </a:lnTo>
                  <a:lnTo>
                    <a:pt x="672960" y="85445"/>
                  </a:lnTo>
                  <a:lnTo>
                    <a:pt x="669607" y="80873"/>
                  </a:lnTo>
                  <a:lnTo>
                    <a:pt x="660463" y="73355"/>
                  </a:lnTo>
                  <a:lnTo>
                    <a:pt x="660463" y="131267"/>
                  </a:lnTo>
                  <a:lnTo>
                    <a:pt x="660463" y="137363"/>
                  </a:lnTo>
                  <a:lnTo>
                    <a:pt x="562838" y="137363"/>
                  </a:lnTo>
                  <a:lnTo>
                    <a:pt x="566839" y="125361"/>
                  </a:lnTo>
                  <a:lnTo>
                    <a:pt x="593737" y="91871"/>
                  </a:lnTo>
                  <a:lnTo>
                    <a:pt x="620750" y="85445"/>
                  </a:lnTo>
                  <a:lnTo>
                    <a:pt x="628726" y="86042"/>
                  </a:lnTo>
                  <a:lnTo>
                    <a:pt x="657225" y="111404"/>
                  </a:lnTo>
                  <a:lnTo>
                    <a:pt x="660463" y="131267"/>
                  </a:lnTo>
                  <a:lnTo>
                    <a:pt x="660463" y="73355"/>
                  </a:lnTo>
                  <a:lnTo>
                    <a:pt x="659599" y="72631"/>
                  </a:lnTo>
                  <a:lnTo>
                    <a:pt x="647877" y="66395"/>
                  </a:lnTo>
                  <a:lnTo>
                    <a:pt x="634415" y="62445"/>
                  </a:lnTo>
                  <a:lnTo>
                    <a:pt x="619226" y="61061"/>
                  </a:lnTo>
                  <a:lnTo>
                    <a:pt x="607796" y="61925"/>
                  </a:lnTo>
                  <a:lnTo>
                    <a:pt x="563765" y="82257"/>
                  </a:lnTo>
                  <a:lnTo>
                    <a:pt x="539978" y="114401"/>
                  </a:lnTo>
                  <a:lnTo>
                    <a:pt x="527113" y="155638"/>
                  </a:lnTo>
                  <a:lnTo>
                    <a:pt x="526262" y="169367"/>
                  </a:lnTo>
                  <a:lnTo>
                    <a:pt x="526834" y="180263"/>
                  </a:lnTo>
                  <a:lnTo>
                    <a:pt x="540283" y="216776"/>
                  </a:lnTo>
                  <a:lnTo>
                    <a:pt x="576745" y="241846"/>
                  </a:lnTo>
                  <a:lnTo>
                    <a:pt x="594842" y="244132"/>
                  </a:lnTo>
                  <a:lnTo>
                    <a:pt x="610260" y="242747"/>
                  </a:lnTo>
                  <a:lnTo>
                    <a:pt x="624408" y="238798"/>
                  </a:lnTo>
                  <a:lnTo>
                    <a:pt x="637133" y="232562"/>
                  </a:lnTo>
                  <a:lnTo>
                    <a:pt x="648271" y="224320"/>
                  </a:lnTo>
                  <a:lnTo>
                    <a:pt x="652945" y="219748"/>
                  </a:lnTo>
                  <a:lnTo>
                    <a:pt x="658583" y="214249"/>
                  </a:lnTo>
                  <a:lnTo>
                    <a:pt x="666750" y="204304"/>
                  </a:lnTo>
                  <a:lnTo>
                    <a:pt x="672922" y="194056"/>
                  </a:lnTo>
                  <a:lnTo>
                    <a:pt x="677227" y="183083"/>
                  </a:lnTo>
                  <a:lnTo>
                    <a:pt x="648271" y="180035"/>
                  </a:lnTo>
                  <a:lnTo>
                    <a:pt x="644271" y="189496"/>
                  </a:lnTo>
                  <a:lnTo>
                    <a:pt x="639114" y="197408"/>
                  </a:lnTo>
                  <a:lnTo>
                    <a:pt x="602818" y="219151"/>
                  </a:lnTo>
                  <a:lnTo>
                    <a:pt x="594842" y="219748"/>
                  </a:lnTo>
                  <a:lnTo>
                    <a:pt x="587121" y="218897"/>
                  </a:lnTo>
                  <a:lnTo>
                    <a:pt x="559790" y="191122"/>
                  </a:lnTo>
                  <a:lnTo>
                    <a:pt x="556742" y="169367"/>
                  </a:lnTo>
                  <a:lnTo>
                    <a:pt x="556742" y="163271"/>
                  </a:lnTo>
                  <a:lnTo>
                    <a:pt x="558266" y="160223"/>
                  </a:lnTo>
                  <a:lnTo>
                    <a:pt x="686371" y="160223"/>
                  </a:lnTo>
                  <a:lnTo>
                    <a:pt x="687247" y="153377"/>
                  </a:lnTo>
                  <a:lnTo>
                    <a:pt x="687705" y="146697"/>
                  </a:lnTo>
                  <a:lnTo>
                    <a:pt x="687832" y="141922"/>
                  </a:lnTo>
                  <a:lnTo>
                    <a:pt x="687882" y="137363"/>
                  </a:lnTo>
                  <a:lnTo>
                    <a:pt x="687895" y="134315"/>
                  </a:lnTo>
                  <a:close/>
                </a:path>
                <a:path w="773430" h="244475">
                  <a:moveTo>
                    <a:pt x="773328" y="193738"/>
                  </a:moveTo>
                  <a:lnTo>
                    <a:pt x="727519" y="193738"/>
                  </a:lnTo>
                  <a:lnTo>
                    <a:pt x="727519" y="239458"/>
                  </a:lnTo>
                  <a:lnTo>
                    <a:pt x="773328" y="239458"/>
                  </a:lnTo>
                  <a:lnTo>
                    <a:pt x="773328" y="193738"/>
                  </a:lnTo>
                  <a:close/>
                </a:path>
                <a:path w="773430" h="244475">
                  <a:moveTo>
                    <a:pt x="773328" y="65532"/>
                  </a:moveTo>
                  <a:lnTo>
                    <a:pt x="727519" y="65532"/>
                  </a:lnTo>
                  <a:lnTo>
                    <a:pt x="727519" y="111353"/>
                  </a:lnTo>
                  <a:lnTo>
                    <a:pt x="773328" y="111353"/>
                  </a:lnTo>
                  <a:lnTo>
                    <a:pt x="773328" y="65532"/>
                  </a:lnTo>
                  <a:close/>
                </a:path>
              </a:pathLst>
            </a:custGeom>
            <a:solidFill>
              <a:srgbClr val="0000FF"/>
            </a:solidFill>
          </p:spPr>
          <p:txBody>
            <a:bodyPr wrap="square" lIns="0" tIns="0" rIns="0" bIns="0" rtlCol="0"/>
            <a:lstStyle/>
            <a:p>
              <a:endParaRPr/>
            </a:p>
          </p:txBody>
        </p:sp>
      </p:grpSp>
      <p:grpSp>
        <p:nvGrpSpPr>
          <p:cNvPr id="45" name="object 45"/>
          <p:cNvGrpSpPr/>
          <p:nvPr/>
        </p:nvGrpSpPr>
        <p:grpSpPr>
          <a:xfrm>
            <a:off x="3122406" y="2031513"/>
            <a:ext cx="838424" cy="219440"/>
            <a:chOff x="2970006" y="2031513"/>
            <a:chExt cx="838424" cy="219440"/>
          </a:xfrm>
        </p:grpSpPr>
        <p:pic>
          <p:nvPicPr>
            <p:cNvPr id="46" name="object 46"/>
            <p:cNvPicPr/>
            <p:nvPr/>
          </p:nvPicPr>
          <p:blipFill>
            <a:blip r:embed="rId23"/>
            <a:stretch>
              <a:fillRect/>
            </a:stretch>
          </p:blipFill>
          <p:spPr>
            <a:xfrm>
              <a:off x="2970006" y="2031513"/>
              <a:ext cx="168172" cy="219439"/>
            </a:xfrm>
            <a:prstGeom prst="rect">
              <a:avLst/>
            </a:prstGeom>
          </p:spPr>
        </p:pic>
        <p:pic>
          <p:nvPicPr>
            <p:cNvPr id="47" name="object 47"/>
            <p:cNvPicPr/>
            <p:nvPr/>
          </p:nvPicPr>
          <p:blipFill>
            <a:blip r:embed="rId24"/>
            <a:stretch>
              <a:fillRect/>
            </a:stretch>
          </p:blipFill>
          <p:spPr>
            <a:xfrm>
              <a:off x="3165158" y="2039667"/>
              <a:ext cx="388956" cy="211286"/>
            </a:xfrm>
            <a:prstGeom prst="rect">
              <a:avLst/>
            </a:prstGeom>
          </p:spPr>
        </p:pic>
        <p:pic>
          <p:nvPicPr>
            <p:cNvPr id="48" name="object 48"/>
            <p:cNvPicPr/>
            <p:nvPr/>
          </p:nvPicPr>
          <p:blipFill>
            <a:blip r:embed="rId25"/>
            <a:stretch>
              <a:fillRect/>
            </a:stretch>
          </p:blipFill>
          <p:spPr>
            <a:xfrm>
              <a:off x="3582351" y="2093455"/>
              <a:ext cx="125141" cy="157498"/>
            </a:xfrm>
            <a:prstGeom prst="rect">
              <a:avLst/>
            </a:prstGeom>
          </p:spPr>
        </p:pic>
        <p:pic>
          <p:nvPicPr>
            <p:cNvPr id="49" name="object 49"/>
            <p:cNvPicPr/>
            <p:nvPr/>
          </p:nvPicPr>
          <p:blipFill>
            <a:blip r:embed="rId26"/>
            <a:stretch>
              <a:fillRect/>
            </a:stretch>
          </p:blipFill>
          <p:spPr>
            <a:xfrm>
              <a:off x="3733043" y="2039667"/>
              <a:ext cx="75387" cy="210026"/>
            </a:xfrm>
            <a:prstGeom prst="rect">
              <a:avLst/>
            </a:prstGeom>
          </p:spPr>
        </p:pic>
      </p:grpSp>
      <p:grpSp>
        <p:nvGrpSpPr>
          <p:cNvPr id="50" name="object 50"/>
          <p:cNvGrpSpPr/>
          <p:nvPr/>
        </p:nvGrpSpPr>
        <p:grpSpPr>
          <a:xfrm>
            <a:off x="4102193" y="2035549"/>
            <a:ext cx="915156" cy="215405"/>
            <a:chOff x="3949793" y="2035547"/>
            <a:chExt cx="915156" cy="215405"/>
          </a:xfrm>
        </p:grpSpPr>
        <p:pic>
          <p:nvPicPr>
            <p:cNvPr id="51" name="object 51"/>
            <p:cNvPicPr/>
            <p:nvPr/>
          </p:nvPicPr>
          <p:blipFill>
            <a:blip r:embed="rId27"/>
            <a:stretch>
              <a:fillRect/>
            </a:stretch>
          </p:blipFill>
          <p:spPr>
            <a:xfrm>
              <a:off x="3949793" y="2089420"/>
              <a:ext cx="126486" cy="161532"/>
            </a:xfrm>
            <a:prstGeom prst="rect">
              <a:avLst/>
            </a:prstGeom>
          </p:spPr>
        </p:pic>
        <p:pic>
          <p:nvPicPr>
            <p:cNvPr id="52" name="object 52"/>
            <p:cNvPicPr/>
            <p:nvPr/>
          </p:nvPicPr>
          <p:blipFill>
            <a:blip r:embed="rId28"/>
            <a:stretch>
              <a:fillRect/>
            </a:stretch>
          </p:blipFill>
          <p:spPr>
            <a:xfrm>
              <a:off x="4099223" y="2089420"/>
              <a:ext cx="141278" cy="161532"/>
            </a:xfrm>
            <a:prstGeom prst="rect">
              <a:avLst/>
            </a:prstGeom>
          </p:spPr>
        </p:pic>
        <p:pic>
          <p:nvPicPr>
            <p:cNvPr id="53" name="object 53"/>
            <p:cNvPicPr/>
            <p:nvPr/>
          </p:nvPicPr>
          <p:blipFill>
            <a:blip r:embed="rId29"/>
            <a:stretch>
              <a:fillRect/>
            </a:stretch>
          </p:blipFill>
          <p:spPr>
            <a:xfrm>
              <a:off x="4271430" y="2089421"/>
              <a:ext cx="223473" cy="157498"/>
            </a:xfrm>
            <a:prstGeom prst="rect">
              <a:avLst/>
            </a:prstGeom>
          </p:spPr>
        </p:pic>
        <p:sp>
          <p:nvSpPr>
            <p:cNvPr id="54" name="object 54"/>
            <p:cNvSpPr/>
            <p:nvPr/>
          </p:nvSpPr>
          <p:spPr>
            <a:xfrm>
              <a:off x="4517752" y="2035547"/>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55" name="object 55"/>
            <p:cNvPicPr/>
            <p:nvPr/>
          </p:nvPicPr>
          <p:blipFill>
            <a:blip r:embed="rId30"/>
            <a:stretch>
              <a:fillRect/>
            </a:stretch>
          </p:blipFill>
          <p:spPr>
            <a:xfrm>
              <a:off x="4575669" y="2089420"/>
              <a:ext cx="289279" cy="161532"/>
            </a:xfrm>
            <a:prstGeom prst="rect">
              <a:avLst/>
            </a:prstGeom>
          </p:spPr>
        </p:pic>
      </p:grpSp>
      <p:grpSp>
        <p:nvGrpSpPr>
          <p:cNvPr id="56" name="object 56"/>
          <p:cNvGrpSpPr/>
          <p:nvPr/>
        </p:nvGrpSpPr>
        <p:grpSpPr>
          <a:xfrm>
            <a:off x="5176189" y="2035639"/>
            <a:ext cx="183053" cy="215315"/>
            <a:chOff x="5023788" y="2035638"/>
            <a:chExt cx="183053" cy="215315"/>
          </a:xfrm>
        </p:grpSpPr>
        <p:sp>
          <p:nvSpPr>
            <p:cNvPr id="57" name="object 57"/>
            <p:cNvSpPr/>
            <p:nvPr/>
          </p:nvSpPr>
          <p:spPr>
            <a:xfrm>
              <a:off x="5023788" y="2035638"/>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58" name="object 58"/>
            <p:cNvPicPr/>
            <p:nvPr/>
          </p:nvPicPr>
          <p:blipFill>
            <a:blip r:embed="rId31"/>
            <a:stretch>
              <a:fillRect/>
            </a:stretch>
          </p:blipFill>
          <p:spPr>
            <a:xfrm>
              <a:off x="5079010" y="2089421"/>
              <a:ext cx="127831" cy="161532"/>
            </a:xfrm>
            <a:prstGeom prst="rect">
              <a:avLst/>
            </a:prstGeom>
          </p:spPr>
        </p:pic>
      </p:grpSp>
      <p:grpSp>
        <p:nvGrpSpPr>
          <p:cNvPr id="59" name="object 59"/>
          <p:cNvGrpSpPr/>
          <p:nvPr/>
        </p:nvGrpSpPr>
        <p:grpSpPr>
          <a:xfrm>
            <a:off x="5511361" y="2034550"/>
            <a:ext cx="1363363" cy="274308"/>
            <a:chOff x="5358961" y="2034551"/>
            <a:chExt cx="1363363" cy="274308"/>
          </a:xfrm>
        </p:grpSpPr>
        <p:pic>
          <p:nvPicPr>
            <p:cNvPr id="60" name="object 60"/>
            <p:cNvPicPr/>
            <p:nvPr/>
          </p:nvPicPr>
          <p:blipFill>
            <a:blip r:embed="rId32"/>
            <a:stretch>
              <a:fillRect/>
            </a:stretch>
          </p:blipFill>
          <p:spPr>
            <a:xfrm>
              <a:off x="5358961" y="2089420"/>
              <a:ext cx="141278" cy="161532"/>
            </a:xfrm>
            <a:prstGeom prst="rect">
              <a:avLst/>
            </a:prstGeom>
          </p:spPr>
        </p:pic>
        <p:pic>
          <p:nvPicPr>
            <p:cNvPr id="61" name="object 61"/>
            <p:cNvPicPr/>
            <p:nvPr/>
          </p:nvPicPr>
          <p:blipFill>
            <a:blip r:embed="rId33"/>
            <a:stretch>
              <a:fillRect/>
            </a:stretch>
          </p:blipFill>
          <p:spPr>
            <a:xfrm>
              <a:off x="5520493" y="2089420"/>
              <a:ext cx="127831" cy="161532"/>
            </a:xfrm>
            <a:prstGeom prst="rect">
              <a:avLst/>
            </a:prstGeom>
          </p:spPr>
        </p:pic>
        <p:pic>
          <p:nvPicPr>
            <p:cNvPr id="62" name="object 62"/>
            <p:cNvPicPr/>
            <p:nvPr/>
          </p:nvPicPr>
          <p:blipFill>
            <a:blip r:embed="rId34"/>
            <a:stretch>
              <a:fillRect/>
            </a:stretch>
          </p:blipFill>
          <p:spPr>
            <a:xfrm>
              <a:off x="5668495" y="2089420"/>
              <a:ext cx="127831" cy="161532"/>
            </a:xfrm>
            <a:prstGeom prst="rect">
              <a:avLst/>
            </a:prstGeom>
          </p:spPr>
        </p:pic>
        <p:pic>
          <p:nvPicPr>
            <p:cNvPr id="63" name="object 63"/>
            <p:cNvPicPr/>
            <p:nvPr/>
          </p:nvPicPr>
          <p:blipFill>
            <a:blip r:embed="rId32"/>
            <a:stretch>
              <a:fillRect/>
            </a:stretch>
          </p:blipFill>
          <p:spPr>
            <a:xfrm>
              <a:off x="5817926" y="2089420"/>
              <a:ext cx="141278" cy="161532"/>
            </a:xfrm>
            <a:prstGeom prst="rect">
              <a:avLst/>
            </a:prstGeom>
          </p:spPr>
        </p:pic>
        <p:pic>
          <p:nvPicPr>
            <p:cNvPr id="64" name="object 64"/>
            <p:cNvPicPr/>
            <p:nvPr/>
          </p:nvPicPr>
          <p:blipFill>
            <a:blip r:embed="rId35"/>
            <a:stretch>
              <a:fillRect/>
            </a:stretch>
          </p:blipFill>
          <p:spPr>
            <a:xfrm>
              <a:off x="5991560" y="2089421"/>
              <a:ext cx="125141" cy="157498"/>
            </a:xfrm>
            <a:prstGeom prst="rect">
              <a:avLst/>
            </a:prstGeom>
          </p:spPr>
        </p:pic>
        <p:pic>
          <p:nvPicPr>
            <p:cNvPr id="65" name="object 65"/>
            <p:cNvPicPr/>
            <p:nvPr/>
          </p:nvPicPr>
          <p:blipFill>
            <a:blip r:embed="rId36"/>
            <a:stretch>
              <a:fillRect/>
            </a:stretch>
          </p:blipFill>
          <p:spPr>
            <a:xfrm>
              <a:off x="6139646" y="2039666"/>
              <a:ext cx="75304" cy="210026"/>
            </a:xfrm>
            <a:prstGeom prst="rect">
              <a:avLst/>
            </a:prstGeom>
          </p:spPr>
        </p:pic>
        <p:sp>
          <p:nvSpPr>
            <p:cNvPr id="66" name="object 66"/>
            <p:cNvSpPr/>
            <p:nvPr/>
          </p:nvSpPr>
          <p:spPr>
            <a:xfrm>
              <a:off x="6236455" y="2035548"/>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67" name="object 67"/>
            <p:cNvPicPr/>
            <p:nvPr/>
          </p:nvPicPr>
          <p:blipFill>
            <a:blip r:embed="rId37"/>
            <a:stretch>
              <a:fillRect/>
            </a:stretch>
          </p:blipFill>
          <p:spPr>
            <a:xfrm>
              <a:off x="6293026" y="2089421"/>
              <a:ext cx="141278" cy="161532"/>
            </a:xfrm>
            <a:prstGeom prst="rect">
              <a:avLst/>
            </a:prstGeom>
          </p:spPr>
        </p:pic>
        <p:sp>
          <p:nvSpPr>
            <p:cNvPr id="68" name="object 68"/>
            <p:cNvSpPr/>
            <p:nvPr/>
          </p:nvSpPr>
          <p:spPr>
            <a:xfrm>
              <a:off x="6464897" y="2034551"/>
              <a:ext cx="93009" cy="212912"/>
            </a:xfrm>
            <a:custGeom>
              <a:avLst/>
              <a:gdLst/>
              <a:ahLst/>
              <a:cxnLst/>
              <a:rect l="l" t="t" r="r" b="b"/>
              <a:pathLst>
                <a:path w="105409" h="241300">
                  <a:moveTo>
                    <a:pt x="30480" y="0"/>
                  </a:moveTo>
                  <a:lnTo>
                    <a:pt x="0" y="0"/>
                  </a:lnTo>
                  <a:lnTo>
                    <a:pt x="0" y="240779"/>
                  </a:lnTo>
                  <a:lnTo>
                    <a:pt x="30480" y="240779"/>
                  </a:lnTo>
                  <a:lnTo>
                    <a:pt x="30480" y="0"/>
                  </a:lnTo>
                  <a:close/>
                </a:path>
                <a:path w="105409" h="241300">
                  <a:moveTo>
                    <a:pt x="105156" y="0"/>
                  </a:moveTo>
                  <a:lnTo>
                    <a:pt x="74676" y="0"/>
                  </a:lnTo>
                  <a:lnTo>
                    <a:pt x="74676" y="240779"/>
                  </a:lnTo>
                  <a:lnTo>
                    <a:pt x="105156" y="240779"/>
                  </a:lnTo>
                  <a:lnTo>
                    <a:pt x="105156" y="0"/>
                  </a:lnTo>
                  <a:close/>
                </a:path>
              </a:pathLst>
            </a:custGeom>
            <a:solidFill>
              <a:srgbClr val="000000"/>
            </a:solidFill>
          </p:spPr>
          <p:txBody>
            <a:bodyPr wrap="square" lIns="0" tIns="0" rIns="0" bIns="0" rtlCol="0"/>
            <a:lstStyle/>
            <a:p>
              <a:endParaRPr/>
            </a:p>
          </p:txBody>
        </p:sp>
        <p:pic>
          <p:nvPicPr>
            <p:cNvPr id="69" name="object 69"/>
            <p:cNvPicPr/>
            <p:nvPr/>
          </p:nvPicPr>
          <p:blipFill>
            <a:blip r:embed="rId38"/>
            <a:stretch>
              <a:fillRect/>
            </a:stretch>
          </p:blipFill>
          <p:spPr>
            <a:xfrm>
              <a:off x="6582390" y="2093455"/>
              <a:ext cx="139933" cy="215404"/>
            </a:xfrm>
            <a:prstGeom prst="rect">
              <a:avLst/>
            </a:prstGeom>
          </p:spPr>
        </p:pic>
      </p:grpSp>
      <p:grpSp>
        <p:nvGrpSpPr>
          <p:cNvPr id="70" name="object 70"/>
          <p:cNvGrpSpPr/>
          <p:nvPr/>
        </p:nvGrpSpPr>
        <p:grpSpPr>
          <a:xfrm>
            <a:off x="7012135" y="2035550"/>
            <a:ext cx="392993" cy="215404"/>
            <a:chOff x="6859734" y="2035549"/>
            <a:chExt cx="392993" cy="215404"/>
          </a:xfrm>
        </p:grpSpPr>
        <p:pic>
          <p:nvPicPr>
            <p:cNvPr id="71" name="object 71"/>
            <p:cNvPicPr/>
            <p:nvPr/>
          </p:nvPicPr>
          <p:blipFill>
            <a:blip r:embed="rId39"/>
            <a:stretch>
              <a:fillRect/>
            </a:stretch>
          </p:blipFill>
          <p:spPr>
            <a:xfrm>
              <a:off x="6859734" y="2039582"/>
              <a:ext cx="73959" cy="210026"/>
            </a:xfrm>
            <a:prstGeom prst="rect">
              <a:avLst/>
            </a:prstGeom>
          </p:spPr>
        </p:pic>
        <p:pic>
          <p:nvPicPr>
            <p:cNvPr id="72" name="object 72"/>
            <p:cNvPicPr/>
            <p:nvPr/>
          </p:nvPicPr>
          <p:blipFill>
            <a:blip r:embed="rId40"/>
            <a:stretch>
              <a:fillRect/>
            </a:stretch>
          </p:blipFill>
          <p:spPr>
            <a:xfrm>
              <a:off x="6955210" y="2035549"/>
              <a:ext cx="125141" cy="211370"/>
            </a:xfrm>
            <a:prstGeom prst="rect">
              <a:avLst/>
            </a:prstGeom>
          </p:spPr>
        </p:pic>
        <p:pic>
          <p:nvPicPr>
            <p:cNvPr id="73" name="object 73"/>
            <p:cNvPicPr/>
            <p:nvPr/>
          </p:nvPicPr>
          <p:blipFill>
            <a:blip r:embed="rId41"/>
            <a:stretch>
              <a:fillRect/>
            </a:stretch>
          </p:blipFill>
          <p:spPr>
            <a:xfrm>
              <a:off x="7111365" y="2089420"/>
              <a:ext cx="141362" cy="161532"/>
            </a:xfrm>
            <a:prstGeom prst="rect">
              <a:avLst/>
            </a:prstGeom>
          </p:spPr>
        </p:pic>
      </p:grpSp>
      <p:grpSp>
        <p:nvGrpSpPr>
          <p:cNvPr id="74" name="object 74"/>
          <p:cNvGrpSpPr/>
          <p:nvPr/>
        </p:nvGrpSpPr>
        <p:grpSpPr>
          <a:xfrm>
            <a:off x="7557163" y="2089421"/>
            <a:ext cx="701264" cy="161533"/>
            <a:chOff x="7404763" y="2089420"/>
            <a:chExt cx="701264" cy="161533"/>
          </a:xfrm>
        </p:grpSpPr>
        <p:pic>
          <p:nvPicPr>
            <p:cNvPr id="75" name="object 75"/>
            <p:cNvPicPr/>
            <p:nvPr/>
          </p:nvPicPr>
          <p:blipFill>
            <a:blip r:embed="rId42"/>
            <a:stretch>
              <a:fillRect/>
            </a:stretch>
          </p:blipFill>
          <p:spPr>
            <a:xfrm>
              <a:off x="7404763" y="2089420"/>
              <a:ext cx="127831" cy="161532"/>
            </a:xfrm>
            <a:prstGeom prst="rect">
              <a:avLst/>
            </a:prstGeom>
          </p:spPr>
        </p:pic>
        <p:pic>
          <p:nvPicPr>
            <p:cNvPr id="76" name="object 76"/>
            <p:cNvPicPr/>
            <p:nvPr/>
          </p:nvPicPr>
          <p:blipFill>
            <a:blip r:embed="rId43"/>
            <a:stretch>
              <a:fillRect/>
            </a:stretch>
          </p:blipFill>
          <p:spPr>
            <a:xfrm>
              <a:off x="7555454" y="2089420"/>
              <a:ext cx="141362" cy="161532"/>
            </a:xfrm>
            <a:prstGeom prst="rect">
              <a:avLst/>
            </a:prstGeom>
          </p:spPr>
        </p:pic>
        <p:pic>
          <p:nvPicPr>
            <p:cNvPr id="77" name="object 77"/>
            <p:cNvPicPr/>
            <p:nvPr/>
          </p:nvPicPr>
          <p:blipFill>
            <a:blip r:embed="rId44"/>
            <a:stretch>
              <a:fillRect/>
            </a:stretch>
          </p:blipFill>
          <p:spPr>
            <a:xfrm>
              <a:off x="7727745" y="2089420"/>
              <a:ext cx="208597" cy="157498"/>
            </a:xfrm>
            <a:prstGeom prst="rect">
              <a:avLst/>
            </a:prstGeom>
          </p:spPr>
        </p:pic>
        <p:pic>
          <p:nvPicPr>
            <p:cNvPr id="78" name="object 78"/>
            <p:cNvPicPr/>
            <p:nvPr/>
          </p:nvPicPr>
          <p:blipFill>
            <a:blip r:embed="rId41"/>
            <a:stretch>
              <a:fillRect/>
            </a:stretch>
          </p:blipFill>
          <p:spPr>
            <a:xfrm>
              <a:off x="7964665" y="2089420"/>
              <a:ext cx="141362" cy="161532"/>
            </a:xfrm>
            <a:prstGeom prst="rect">
              <a:avLst/>
            </a:prstGeom>
          </p:spPr>
        </p:pic>
      </p:grpSp>
      <p:grpSp>
        <p:nvGrpSpPr>
          <p:cNvPr id="79" name="object 79"/>
          <p:cNvGrpSpPr/>
          <p:nvPr/>
        </p:nvGrpSpPr>
        <p:grpSpPr>
          <a:xfrm>
            <a:off x="974324" y="2444844"/>
            <a:ext cx="290708" cy="161532"/>
            <a:chOff x="821923" y="2444843"/>
            <a:chExt cx="290708" cy="161532"/>
          </a:xfrm>
        </p:grpSpPr>
        <p:pic>
          <p:nvPicPr>
            <p:cNvPr id="80" name="object 80"/>
            <p:cNvPicPr/>
            <p:nvPr/>
          </p:nvPicPr>
          <p:blipFill>
            <a:blip r:embed="rId45"/>
            <a:stretch>
              <a:fillRect/>
            </a:stretch>
          </p:blipFill>
          <p:spPr>
            <a:xfrm>
              <a:off x="984800" y="2444843"/>
              <a:ext cx="127831" cy="161532"/>
            </a:xfrm>
            <a:prstGeom prst="rect">
              <a:avLst/>
            </a:prstGeom>
          </p:spPr>
        </p:pic>
        <p:pic>
          <p:nvPicPr>
            <p:cNvPr id="81" name="object 81"/>
            <p:cNvPicPr/>
            <p:nvPr/>
          </p:nvPicPr>
          <p:blipFill>
            <a:blip r:embed="rId46"/>
            <a:stretch>
              <a:fillRect/>
            </a:stretch>
          </p:blipFill>
          <p:spPr>
            <a:xfrm>
              <a:off x="821923" y="2444843"/>
              <a:ext cx="141278" cy="161532"/>
            </a:xfrm>
            <a:prstGeom prst="rect">
              <a:avLst/>
            </a:prstGeom>
          </p:spPr>
        </p:pic>
      </p:grpSp>
      <p:pic>
        <p:nvPicPr>
          <p:cNvPr id="82" name="object 82"/>
          <p:cNvPicPr/>
          <p:nvPr/>
        </p:nvPicPr>
        <p:blipFill>
          <a:blip r:embed="rId47"/>
          <a:stretch>
            <a:fillRect/>
          </a:stretch>
        </p:blipFill>
        <p:spPr>
          <a:xfrm>
            <a:off x="1407654" y="2390972"/>
            <a:ext cx="1907213" cy="215404"/>
          </a:xfrm>
          <a:prstGeom prst="rect">
            <a:avLst/>
          </a:prstGeom>
        </p:spPr>
      </p:pic>
      <p:grpSp>
        <p:nvGrpSpPr>
          <p:cNvPr id="83" name="object 83"/>
          <p:cNvGrpSpPr/>
          <p:nvPr/>
        </p:nvGrpSpPr>
        <p:grpSpPr>
          <a:xfrm>
            <a:off x="3448079" y="2390976"/>
            <a:ext cx="984269" cy="253500"/>
            <a:chOff x="3295678" y="2390976"/>
            <a:chExt cx="984269" cy="253500"/>
          </a:xfrm>
        </p:grpSpPr>
        <p:pic>
          <p:nvPicPr>
            <p:cNvPr id="84" name="object 84"/>
            <p:cNvPicPr/>
            <p:nvPr/>
          </p:nvPicPr>
          <p:blipFill>
            <a:blip r:embed="rId48"/>
            <a:stretch>
              <a:fillRect/>
            </a:stretch>
          </p:blipFill>
          <p:spPr>
            <a:xfrm>
              <a:off x="3295678" y="2444843"/>
              <a:ext cx="127831" cy="161532"/>
            </a:xfrm>
            <a:prstGeom prst="rect">
              <a:avLst/>
            </a:prstGeom>
          </p:spPr>
        </p:pic>
        <p:pic>
          <p:nvPicPr>
            <p:cNvPr id="85" name="object 85"/>
            <p:cNvPicPr/>
            <p:nvPr/>
          </p:nvPicPr>
          <p:blipFill>
            <a:blip r:embed="rId49"/>
            <a:stretch>
              <a:fillRect/>
            </a:stretch>
          </p:blipFill>
          <p:spPr>
            <a:xfrm>
              <a:off x="3445201" y="2444843"/>
              <a:ext cx="142529" cy="161532"/>
            </a:xfrm>
            <a:prstGeom prst="rect">
              <a:avLst/>
            </a:prstGeom>
          </p:spPr>
        </p:pic>
        <p:pic>
          <p:nvPicPr>
            <p:cNvPr id="86" name="object 86"/>
            <p:cNvPicPr/>
            <p:nvPr/>
          </p:nvPicPr>
          <p:blipFill>
            <a:blip r:embed="rId50"/>
            <a:stretch>
              <a:fillRect/>
            </a:stretch>
          </p:blipFill>
          <p:spPr>
            <a:xfrm>
              <a:off x="3618743" y="2444843"/>
              <a:ext cx="223389" cy="157498"/>
            </a:xfrm>
            <a:prstGeom prst="rect">
              <a:avLst/>
            </a:prstGeom>
          </p:spPr>
        </p:pic>
        <p:sp>
          <p:nvSpPr>
            <p:cNvPr id="87" name="object 87"/>
            <p:cNvSpPr/>
            <p:nvPr/>
          </p:nvSpPr>
          <p:spPr>
            <a:xfrm>
              <a:off x="3864987" y="2390976"/>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88" name="object 88"/>
            <p:cNvPicPr/>
            <p:nvPr/>
          </p:nvPicPr>
          <p:blipFill>
            <a:blip r:embed="rId51"/>
            <a:stretch>
              <a:fillRect/>
            </a:stretch>
          </p:blipFill>
          <p:spPr>
            <a:xfrm>
              <a:off x="3922899" y="2444843"/>
              <a:ext cx="288019" cy="161532"/>
            </a:xfrm>
            <a:prstGeom prst="rect">
              <a:avLst/>
            </a:prstGeom>
          </p:spPr>
        </p:pic>
        <p:sp>
          <p:nvSpPr>
            <p:cNvPr id="89" name="object 89"/>
            <p:cNvSpPr/>
            <p:nvPr/>
          </p:nvSpPr>
          <p:spPr>
            <a:xfrm>
              <a:off x="4248570" y="2572758"/>
              <a:ext cx="31376" cy="71718"/>
            </a:xfrm>
            <a:custGeom>
              <a:avLst/>
              <a:gdLst/>
              <a:ahLst/>
              <a:cxnLst/>
              <a:rect l="l" t="t" r="r" b="b"/>
              <a:pathLst>
                <a:path w="35560" h="81280">
                  <a:moveTo>
                    <a:pt x="7620" y="80771"/>
                  </a:moveTo>
                  <a:lnTo>
                    <a:pt x="0" y="68579"/>
                  </a:lnTo>
                  <a:lnTo>
                    <a:pt x="6096" y="65531"/>
                  </a:lnTo>
                  <a:lnTo>
                    <a:pt x="10668" y="62483"/>
                  </a:lnTo>
                  <a:lnTo>
                    <a:pt x="13716" y="56387"/>
                  </a:lnTo>
                  <a:lnTo>
                    <a:pt x="15240" y="51815"/>
                  </a:lnTo>
                  <a:lnTo>
                    <a:pt x="18288" y="44195"/>
                  </a:lnTo>
                  <a:lnTo>
                    <a:pt x="18288" y="33527"/>
                  </a:lnTo>
                  <a:lnTo>
                    <a:pt x="1524" y="33527"/>
                  </a:lnTo>
                  <a:lnTo>
                    <a:pt x="1524" y="0"/>
                  </a:lnTo>
                  <a:lnTo>
                    <a:pt x="35147" y="0"/>
                  </a:lnTo>
                  <a:lnTo>
                    <a:pt x="35147" y="33527"/>
                  </a:lnTo>
                  <a:lnTo>
                    <a:pt x="20002" y="73532"/>
                  </a:lnTo>
                  <a:lnTo>
                    <a:pt x="14168" y="77295"/>
                  </a:lnTo>
                  <a:lnTo>
                    <a:pt x="7620" y="80771"/>
                  </a:lnTo>
                  <a:close/>
                </a:path>
              </a:pathLst>
            </a:custGeom>
            <a:solidFill>
              <a:srgbClr val="000000"/>
            </a:solidFill>
          </p:spPr>
          <p:txBody>
            <a:bodyPr wrap="square" lIns="0" tIns="0" rIns="0" bIns="0" rtlCol="0"/>
            <a:lstStyle/>
            <a:p>
              <a:endParaRPr/>
            </a:p>
          </p:txBody>
        </p:sp>
      </p:grpSp>
      <p:grpSp>
        <p:nvGrpSpPr>
          <p:cNvPr id="90" name="object 90"/>
          <p:cNvGrpSpPr/>
          <p:nvPr/>
        </p:nvGrpSpPr>
        <p:grpSpPr>
          <a:xfrm>
            <a:off x="4592081" y="2395089"/>
            <a:ext cx="857340" cy="266503"/>
            <a:chOff x="4439680" y="2395089"/>
            <a:chExt cx="857340" cy="266503"/>
          </a:xfrm>
        </p:grpSpPr>
        <p:sp>
          <p:nvSpPr>
            <p:cNvPr id="91" name="object 91"/>
            <p:cNvSpPr/>
            <p:nvPr/>
          </p:nvSpPr>
          <p:spPr>
            <a:xfrm>
              <a:off x="4439680" y="2444843"/>
              <a:ext cx="600635" cy="161925"/>
            </a:xfrm>
            <a:custGeom>
              <a:avLst/>
              <a:gdLst/>
              <a:ahLst/>
              <a:cxnLst/>
              <a:rect l="l" t="t" r="r" b="b"/>
              <a:pathLst>
                <a:path w="680720" h="183514">
                  <a:moveTo>
                    <a:pt x="160210" y="91541"/>
                  </a:moveTo>
                  <a:lnTo>
                    <a:pt x="159042" y="74777"/>
                  </a:lnTo>
                  <a:lnTo>
                    <a:pt x="158788" y="70980"/>
                  </a:lnTo>
                  <a:lnTo>
                    <a:pt x="154495" y="52819"/>
                  </a:lnTo>
                  <a:lnTo>
                    <a:pt x="147358" y="37236"/>
                  </a:lnTo>
                  <a:lnTo>
                    <a:pt x="137350" y="24384"/>
                  </a:lnTo>
                  <a:lnTo>
                    <a:pt x="129641" y="17500"/>
                  </a:lnTo>
                  <a:lnTo>
                    <a:pt x="129641" y="74777"/>
                  </a:lnTo>
                  <a:lnTo>
                    <a:pt x="32105" y="74777"/>
                  </a:lnTo>
                  <a:lnTo>
                    <a:pt x="47332" y="38125"/>
                  </a:lnTo>
                  <a:lnTo>
                    <a:pt x="80873" y="24384"/>
                  </a:lnTo>
                  <a:lnTo>
                    <a:pt x="91732" y="25514"/>
                  </a:lnTo>
                  <a:lnTo>
                    <a:pt x="125260" y="55638"/>
                  </a:lnTo>
                  <a:lnTo>
                    <a:pt x="129641" y="74777"/>
                  </a:lnTo>
                  <a:lnTo>
                    <a:pt x="129641" y="17500"/>
                  </a:lnTo>
                  <a:lnTo>
                    <a:pt x="125907" y="14147"/>
                  </a:lnTo>
                  <a:lnTo>
                    <a:pt x="112496" y="6477"/>
                  </a:lnTo>
                  <a:lnTo>
                    <a:pt x="97396" y="1676"/>
                  </a:lnTo>
                  <a:lnTo>
                    <a:pt x="80873" y="0"/>
                  </a:lnTo>
                  <a:lnTo>
                    <a:pt x="63677" y="1676"/>
                  </a:lnTo>
                  <a:lnTo>
                    <a:pt x="22860" y="24384"/>
                  </a:lnTo>
                  <a:lnTo>
                    <a:pt x="1435" y="72478"/>
                  </a:lnTo>
                  <a:lnTo>
                    <a:pt x="0" y="93065"/>
                  </a:lnTo>
                  <a:lnTo>
                    <a:pt x="1409" y="113372"/>
                  </a:lnTo>
                  <a:lnTo>
                    <a:pt x="21336" y="158686"/>
                  </a:lnTo>
                  <a:lnTo>
                    <a:pt x="64719" y="181622"/>
                  </a:lnTo>
                  <a:lnTo>
                    <a:pt x="82397" y="183070"/>
                  </a:lnTo>
                  <a:lnTo>
                    <a:pt x="96685" y="181978"/>
                  </a:lnTo>
                  <a:lnTo>
                    <a:pt x="132689" y="167830"/>
                  </a:lnTo>
                  <a:lnTo>
                    <a:pt x="142176" y="158686"/>
                  </a:lnTo>
                  <a:lnTo>
                    <a:pt x="148577" y="150075"/>
                  </a:lnTo>
                  <a:lnTo>
                    <a:pt x="154419" y="138823"/>
                  </a:lnTo>
                  <a:lnTo>
                    <a:pt x="158686" y="126593"/>
                  </a:lnTo>
                  <a:lnTo>
                    <a:pt x="128117" y="122021"/>
                  </a:lnTo>
                  <a:lnTo>
                    <a:pt x="124396" y="131241"/>
                  </a:lnTo>
                  <a:lnTo>
                    <a:pt x="120116" y="138607"/>
                  </a:lnTo>
                  <a:lnTo>
                    <a:pt x="82397" y="158686"/>
                  </a:lnTo>
                  <a:lnTo>
                    <a:pt x="72390" y="157594"/>
                  </a:lnTo>
                  <a:lnTo>
                    <a:pt x="39573" y="134518"/>
                  </a:lnTo>
                  <a:lnTo>
                    <a:pt x="30581" y="99161"/>
                  </a:lnTo>
                  <a:lnTo>
                    <a:pt x="160210" y="99161"/>
                  </a:lnTo>
                  <a:lnTo>
                    <a:pt x="160210" y="91541"/>
                  </a:lnTo>
                  <a:close/>
                </a:path>
                <a:path w="680720" h="183514">
                  <a:moveTo>
                    <a:pt x="338607" y="178511"/>
                  </a:moveTo>
                  <a:lnTo>
                    <a:pt x="274599" y="86969"/>
                  </a:lnTo>
                  <a:lnTo>
                    <a:pt x="334035" y="4584"/>
                  </a:lnTo>
                  <a:lnTo>
                    <a:pt x="298983" y="4584"/>
                  </a:lnTo>
                  <a:lnTo>
                    <a:pt x="270027" y="45732"/>
                  </a:lnTo>
                  <a:lnTo>
                    <a:pt x="265455" y="51828"/>
                  </a:lnTo>
                  <a:lnTo>
                    <a:pt x="262407" y="57924"/>
                  </a:lnTo>
                  <a:lnTo>
                    <a:pt x="256311" y="65633"/>
                  </a:lnTo>
                  <a:lnTo>
                    <a:pt x="250215" y="53352"/>
                  </a:lnTo>
                  <a:lnTo>
                    <a:pt x="244119" y="45732"/>
                  </a:lnTo>
                  <a:lnTo>
                    <a:pt x="218122" y="4584"/>
                  </a:lnTo>
                  <a:lnTo>
                    <a:pt x="181546" y="4584"/>
                  </a:lnTo>
                  <a:lnTo>
                    <a:pt x="239458" y="88493"/>
                  </a:lnTo>
                  <a:lnTo>
                    <a:pt x="176974" y="178511"/>
                  </a:lnTo>
                  <a:lnTo>
                    <a:pt x="212026" y="178511"/>
                  </a:lnTo>
                  <a:lnTo>
                    <a:pt x="257835" y="109829"/>
                  </a:lnTo>
                  <a:lnTo>
                    <a:pt x="266979" y="125069"/>
                  </a:lnTo>
                  <a:lnTo>
                    <a:pt x="303555" y="178511"/>
                  </a:lnTo>
                  <a:lnTo>
                    <a:pt x="338607" y="178511"/>
                  </a:lnTo>
                  <a:close/>
                </a:path>
                <a:path w="680720" h="183514">
                  <a:moveTo>
                    <a:pt x="504913" y="118973"/>
                  </a:moveTo>
                  <a:lnTo>
                    <a:pt x="475957" y="114401"/>
                  </a:lnTo>
                  <a:lnTo>
                    <a:pt x="473367" y="124993"/>
                  </a:lnTo>
                  <a:lnTo>
                    <a:pt x="470052" y="134035"/>
                  </a:lnTo>
                  <a:lnTo>
                    <a:pt x="440270" y="157886"/>
                  </a:lnTo>
                  <a:lnTo>
                    <a:pt x="431673" y="158699"/>
                  </a:lnTo>
                  <a:lnTo>
                    <a:pt x="421690" y="157568"/>
                  </a:lnTo>
                  <a:lnTo>
                    <a:pt x="390613" y="132689"/>
                  </a:lnTo>
                  <a:lnTo>
                    <a:pt x="382905" y="91541"/>
                  </a:lnTo>
                  <a:lnTo>
                    <a:pt x="383755" y="75526"/>
                  </a:lnTo>
                  <a:lnTo>
                    <a:pt x="404050" y="34036"/>
                  </a:lnTo>
                  <a:lnTo>
                    <a:pt x="433197" y="24396"/>
                  </a:lnTo>
                  <a:lnTo>
                    <a:pt x="440677" y="24968"/>
                  </a:lnTo>
                  <a:lnTo>
                    <a:pt x="470344" y="51752"/>
                  </a:lnTo>
                  <a:lnTo>
                    <a:pt x="472909" y="59448"/>
                  </a:lnTo>
                  <a:lnTo>
                    <a:pt x="501865" y="56400"/>
                  </a:lnTo>
                  <a:lnTo>
                    <a:pt x="479005" y="15252"/>
                  </a:lnTo>
                  <a:lnTo>
                    <a:pt x="431673" y="12"/>
                  </a:lnTo>
                  <a:lnTo>
                    <a:pt x="421170" y="812"/>
                  </a:lnTo>
                  <a:lnTo>
                    <a:pt x="381927" y="16967"/>
                  </a:lnTo>
                  <a:lnTo>
                    <a:pt x="357568" y="53530"/>
                  </a:lnTo>
                  <a:lnTo>
                    <a:pt x="352425" y="91541"/>
                  </a:lnTo>
                  <a:lnTo>
                    <a:pt x="353847" y="112737"/>
                  </a:lnTo>
                  <a:lnTo>
                    <a:pt x="375285" y="158699"/>
                  </a:lnTo>
                  <a:lnTo>
                    <a:pt x="415150" y="181622"/>
                  </a:lnTo>
                  <a:lnTo>
                    <a:pt x="431673" y="183083"/>
                  </a:lnTo>
                  <a:lnTo>
                    <a:pt x="445731" y="181952"/>
                  </a:lnTo>
                  <a:lnTo>
                    <a:pt x="480529" y="166319"/>
                  </a:lnTo>
                  <a:lnTo>
                    <a:pt x="501535" y="133019"/>
                  </a:lnTo>
                  <a:lnTo>
                    <a:pt x="504913" y="118973"/>
                  </a:lnTo>
                  <a:close/>
                </a:path>
                <a:path w="680720" h="183514">
                  <a:moveTo>
                    <a:pt x="680275" y="91541"/>
                  </a:moveTo>
                  <a:lnTo>
                    <a:pt x="679107" y="74777"/>
                  </a:lnTo>
                  <a:lnTo>
                    <a:pt x="678853" y="70980"/>
                  </a:lnTo>
                  <a:lnTo>
                    <a:pt x="674560" y="52819"/>
                  </a:lnTo>
                  <a:lnTo>
                    <a:pt x="667423" y="37236"/>
                  </a:lnTo>
                  <a:lnTo>
                    <a:pt x="657415" y="24384"/>
                  </a:lnTo>
                  <a:lnTo>
                    <a:pt x="649795" y="17538"/>
                  </a:lnTo>
                  <a:lnTo>
                    <a:pt x="649795" y="74777"/>
                  </a:lnTo>
                  <a:lnTo>
                    <a:pt x="552170" y="74777"/>
                  </a:lnTo>
                  <a:lnTo>
                    <a:pt x="567397" y="38125"/>
                  </a:lnTo>
                  <a:lnTo>
                    <a:pt x="600938" y="24384"/>
                  </a:lnTo>
                  <a:lnTo>
                    <a:pt x="611847" y="25514"/>
                  </a:lnTo>
                  <a:lnTo>
                    <a:pt x="645414" y="55676"/>
                  </a:lnTo>
                  <a:lnTo>
                    <a:pt x="649795" y="74777"/>
                  </a:lnTo>
                  <a:lnTo>
                    <a:pt x="649795" y="17538"/>
                  </a:lnTo>
                  <a:lnTo>
                    <a:pt x="646036" y="14147"/>
                  </a:lnTo>
                  <a:lnTo>
                    <a:pt x="632637" y="6477"/>
                  </a:lnTo>
                  <a:lnTo>
                    <a:pt x="617512" y="1676"/>
                  </a:lnTo>
                  <a:lnTo>
                    <a:pt x="600938" y="0"/>
                  </a:lnTo>
                  <a:lnTo>
                    <a:pt x="583742" y="1676"/>
                  </a:lnTo>
                  <a:lnTo>
                    <a:pt x="543026" y="24384"/>
                  </a:lnTo>
                  <a:lnTo>
                    <a:pt x="521589" y="72478"/>
                  </a:lnTo>
                  <a:lnTo>
                    <a:pt x="520166" y="93065"/>
                  </a:lnTo>
                  <a:lnTo>
                    <a:pt x="521563" y="113398"/>
                  </a:lnTo>
                  <a:lnTo>
                    <a:pt x="541502" y="158686"/>
                  </a:lnTo>
                  <a:lnTo>
                    <a:pt x="584784" y="181622"/>
                  </a:lnTo>
                  <a:lnTo>
                    <a:pt x="602462" y="183070"/>
                  </a:lnTo>
                  <a:lnTo>
                    <a:pt x="616800" y="181978"/>
                  </a:lnTo>
                  <a:lnTo>
                    <a:pt x="652843" y="167830"/>
                  </a:lnTo>
                  <a:lnTo>
                    <a:pt x="662292" y="158686"/>
                  </a:lnTo>
                  <a:lnTo>
                    <a:pt x="668655" y="150114"/>
                  </a:lnTo>
                  <a:lnTo>
                    <a:pt x="674484" y="138861"/>
                  </a:lnTo>
                  <a:lnTo>
                    <a:pt x="678751" y="126593"/>
                  </a:lnTo>
                  <a:lnTo>
                    <a:pt x="648271" y="122021"/>
                  </a:lnTo>
                  <a:lnTo>
                    <a:pt x="644563" y="131254"/>
                  </a:lnTo>
                  <a:lnTo>
                    <a:pt x="640270" y="138645"/>
                  </a:lnTo>
                  <a:lnTo>
                    <a:pt x="602462" y="158686"/>
                  </a:lnTo>
                  <a:lnTo>
                    <a:pt x="592455" y="157594"/>
                  </a:lnTo>
                  <a:lnTo>
                    <a:pt x="559638" y="134569"/>
                  </a:lnTo>
                  <a:lnTo>
                    <a:pt x="550646" y="99161"/>
                  </a:lnTo>
                  <a:lnTo>
                    <a:pt x="680275" y="99161"/>
                  </a:lnTo>
                  <a:lnTo>
                    <a:pt x="680275" y="91541"/>
                  </a:lnTo>
                  <a:close/>
                </a:path>
              </a:pathLst>
            </a:custGeom>
            <a:solidFill>
              <a:srgbClr val="000000"/>
            </a:solidFill>
          </p:spPr>
          <p:txBody>
            <a:bodyPr wrap="square" lIns="0" tIns="0" rIns="0" bIns="0" rtlCol="0"/>
            <a:lstStyle/>
            <a:p>
              <a:endParaRPr/>
            </a:p>
          </p:txBody>
        </p:sp>
        <p:pic>
          <p:nvPicPr>
            <p:cNvPr id="92" name="object 92"/>
            <p:cNvPicPr/>
            <p:nvPr/>
          </p:nvPicPr>
          <p:blipFill>
            <a:blip r:embed="rId52"/>
            <a:stretch>
              <a:fillRect/>
            </a:stretch>
          </p:blipFill>
          <p:spPr>
            <a:xfrm>
              <a:off x="5072287" y="2395089"/>
              <a:ext cx="224734" cy="266503"/>
            </a:xfrm>
            <a:prstGeom prst="rect">
              <a:avLst/>
            </a:prstGeom>
          </p:spPr>
        </p:pic>
      </p:grpSp>
      <p:grpSp>
        <p:nvGrpSpPr>
          <p:cNvPr id="93" name="object 93"/>
          <p:cNvGrpSpPr/>
          <p:nvPr/>
        </p:nvGrpSpPr>
        <p:grpSpPr>
          <a:xfrm>
            <a:off x="5578597" y="2390972"/>
            <a:ext cx="485942" cy="215404"/>
            <a:chOff x="5426196" y="2390971"/>
            <a:chExt cx="485942" cy="215404"/>
          </a:xfrm>
        </p:grpSpPr>
        <p:pic>
          <p:nvPicPr>
            <p:cNvPr id="94" name="object 94"/>
            <p:cNvPicPr/>
            <p:nvPr/>
          </p:nvPicPr>
          <p:blipFill>
            <a:blip r:embed="rId53"/>
            <a:stretch>
              <a:fillRect/>
            </a:stretch>
          </p:blipFill>
          <p:spPr>
            <a:xfrm>
              <a:off x="5426196" y="2395005"/>
              <a:ext cx="74043" cy="210026"/>
            </a:xfrm>
            <a:prstGeom prst="rect">
              <a:avLst/>
            </a:prstGeom>
          </p:spPr>
        </p:pic>
        <p:pic>
          <p:nvPicPr>
            <p:cNvPr id="95" name="object 95"/>
            <p:cNvPicPr/>
            <p:nvPr/>
          </p:nvPicPr>
          <p:blipFill>
            <a:blip r:embed="rId54"/>
            <a:stretch>
              <a:fillRect/>
            </a:stretch>
          </p:blipFill>
          <p:spPr>
            <a:xfrm>
              <a:off x="5523183" y="2390971"/>
              <a:ext cx="125141" cy="211370"/>
            </a:xfrm>
            <a:prstGeom prst="rect">
              <a:avLst/>
            </a:prstGeom>
          </p:spPr>
        </p:pic>
        <p:pic>
          <p:nvPicPr>
            <p:cNvPr id="96" name="object 96"/>
            <p:cNvPicPr/>
            <p:nvPr/>
          </p:nvPicPr>
          <p:blipFill>
            <a:blip r:embed="rId55"/>
            <a:stretch>
              <a:fillRect/>
            </a:stretch>
          </p:blipFill>
          <p:spPr>
            <a:xfrm>
              <a:off x="5677908" y="2444843"/>
              <a:ext cx="141362" cy="161532"/>
            </a:xfrm>
            <a:prstGeom prst="rect">
              <a:avLst/>
            </a:prstGeom>
          </p:spPr>
        </p:pic>
        <p:pic>
          <p:nvPicPr>
            <p:cNvPr id="97" name="object 97"/>
            <p:cNvPicPr/>
            <p:nvPr/>
          </p:nvPicPr>
          <p:blipFill>
            <a:blip r:embed="rId39"/>
            <a:stretch>
              <a:fillRect/>
            </a:stretch>
          </p:blipFill>
          <p:spPr>
            <a:xfrm>
              <a:off x="5838180" y="2395005"/>
              <a:ext cx="73959" cy="210026"/>
            </a:xfrm>
            <a:prstGeom prst="rect">
              <a:avLst/>
            </a:prstGeom>
          </p:spPr>
        </p:pic>
      </p:grpSp>
      <p:grpSp>
        <p:nvGrpSpPr>
          <p:cNvPr id="98" name="object 98"/>
          <p:cNvGrpSpPr/>
          <p:nvPr/>
        </p:nvGrpSpPr>
        <p:grpSpPr>
          <a:xfrm>
            <a:off x="6192370" y="2390973"/>
            <a:ext cx="394333" cy="215404"/>
            <a:chOff x="6039971" y="2390971"/>
            <a:chExt cx="394333" cy="215404"/>
          </a:xfrm>
        </p:grpSpPr>
        <p:pic>
          <p:nvPicPr>
            <p:cNvPr id="99" name="object 99"/>
            <p:cNvPicPr/>
            <p:nvPr/>
          </p:nvPicPr>
          <p:blipFill>
            <a:blip r:embed="rId56"/>
            <a:stretch>
              <a:fillRect/>
            </a:stretch>
          </p:blipFill>
          <p:spPr>
            <a:xfrm>
              <a:off x="6039971" y="2395005"/>
              <a:ext cx="75387" cy="210026"/>
            </a:xfrm>
            <a:prstGeom prst="rect">
              <a:avLst/>
            </a:prstGeom>
          </p:spPr>
        </p:pic>
        <p:pic>
          <p:nvPicPr>
            <p:cNvPr id="100" name="object 100"/>
            <p:cNvPicPr/>
            <p:nvPr/>
          </p:nvPicPr>
          <p:blipFill>
            <a:blip r:embed="rId57"/>
            <a:stretch>
              <a:fillRect/>
            </a:stretch>
          </p:blipFill>
          <p:spPr>
            <a:xfrm>
              <a:off x="6136874" y="2390971"/>
              <a:ext cx="125225" cy="211370"/>
            </a:xfrm>
            <a:prstGeom prst="rect">
              <a:avLst/>
            </a:prstGeom>
          </p:spPr>
        </p:pic>
        <p:pic>
          <p:nvPicPr>
            <p:cNvPr id="101" name="object 101"/>
            <p:cNvPicPr/>
            <p:nvPr/>
          </p:nvPicPr>
          <p:blipFill>
            <a:blip r:embed="rId58"/>
            <a:stretch>
              <a:fillRect/>
            </a:stretch>
          </p:blipFill>
          <p:spPr>
            <a:xfrm>
              <a:off x="6293026" y="2444843"/>
              <a:ext cx="141278" cy="161532"/>
            </a:xfrm>
            <a:prstGeom prst="rect">
              <a:avLst/>
            </a:prstGeom>
          </p:spPr>
        </p:pic>
      </p:grpSp>
      <p:grpSp>
        <p:nvGrpSpPr>
          <p:cNvPr id="102" name="object 102"/>
          <p:cNvGrpSpPr/>
          <p:nvPr/>
        </p:nvGrpSpPr>
        <p:grpSpPr>
          <a:xfrm>
            <a:off x="6741517" y="2390971"/>
            <a:ext cx="1531618" cy="215405"/>
            <a:chOff x="6589115" y="2390971"/>
            <a:chExt cx="1531618" cy="215405"/>
          </a:xfrm>
        </p:grpSpPr>
        <p:pic>
          <p:nvPicPr>
            <p:cNvPr id="103" name="object 103"/>
            <p:cNvPicPr/>
            <p:nvPr/>
          </p:nvPicPr>
          <p:blipFill>
            <a:blip r:embed="rId59"/>
            <a:stretch>
              <a:fillRect/>
            </a:stretch>
          </p:blipFill>
          <p:spPr>
            <a:xfrm>
              <a:off x="6589115" y="2390971"/>
              <a:ext cx="125141" cy="211370"/>
            </a:xfrm>
            <a:prstGeom prst="rect">
              <a:avLst/>
            </a:prstGeom>
          </p:spPr>
        </p:pic>
        <p:pic>
          <p:nvPicPr>
            <p:cNvPr id="104" name="object 104"/>
            <p:cNvPicPr/>
            <p:nvPr/>
          </p:nvPicPr>
          <p:blipFill>
            <a:blip r:embed="rId60"/>
            <a:stretch>
              <a:fillRect/>
            </a:stretch>
          </p:blipFill>
          <p:spPr>
            <a:xfrm>
              <a:off x="6743924" y="2444843"/>
              <a:ext cx="143967" cy="161532"/>
            </a:xfrm>
            <a:prstGeom prst="rect">
              <a:avLst/>
            </a:prstGeom>
          </p:spPr>
        </p:pic>
        <p:pic>
          <p:nvPicPr>
            <p:cNvPr id="105" name="object 105"/>
            <p:cNvPicPr/>
            <p:nvPr/>
          </p:nvPicPr>
          <p:blipFill>
            <a:blip r:embed="rId61"/>
            <a:stretch>
              <a:fillRect/>
            </a:stretch>
          </p:blipFill>
          <p:spPr>
            <a:xfrm>
              <a:off x="6918820" y="2444843"/>
              <a:ext cx="207336" cy="157498"/>
            </a:xfrm>
            <a:prstGeom prst="rect">
              <a:avLst/>
            </a:prstGeom>
          </p:spPr>
        </p:pic>
        <p:pic>
          <p:nvPicPr>
            <p:cNvPr id="106" name="object 106"/>
            <p:cNvPicPr/>
            <p:nvPr/>
          </p:nvPicPr>
          <p:blipFill>
            <a:blip r:embed="rId62"/>
            <a:stretch>
              <a:fillRect/>
            </a:stretch>
          </p:blipFill>
          <p:spPr>
            <a:xfrm>
              <a:off x="7155740" y="2444843"/>
              <a:ext cx="142706" cy="161532"/>
            </a:xfrm>
            <a:prstGeom prst="rect">
              <a:avLst/>
            </a:prstGeom>
          </p:spPr>
        </p:pic>
        <p:pic>
          <p:nvPicPr>
            <p:cNvPr id="107" name="object 107"/>
            <p:cNvPicPr/>
            <p:nvPr/>
          </p:nvPicPr>
          <p:blipFill>
            <a:blip r:embed="rId63"/>
            <a:stretch>
              <a:fillRect/>
            </a:stretch>
          </p:blipFill>
          <p:spPr>
            <a:xfrm>
              <a:off x="7319962" y="2444843"/>
              <a:ext cx="366096" cy="161532"/>
            </a:xfrm>
            <a:prstGeom prst="rect">
              <a:avLst/>
            </a:prstGeom>
          </p:spPr>
        </p:pic>
        <p:pic>
          <p:nvPicPr>
            <p:cNvPr id="108" name="object 108"/>
            <p:cNvPicPr/>
            <p:nvPr/>
          </p:nvPicPr>
          <p:blipFill>
            <a:blip r:embed="rId64"/>
            <a:stretch>
              <a:fillRect/>
            </a:stretch>
          </p:blipFill>
          <p:spPr>
            <a:xfrm>
              <a:off x="7707574" y="2444843"/>
              <a:ext cx="123797" cy="157498"/>
            </a:xfrm>
            <a:prstGeom prst="rect">
              <a:avLst/>
            </a:prstGeom>
          </p:spPr>
        </p:pic>
        <p:pic>
          <p:nvPicPr>
            <p:cNvPr id="109" name="object 109"/>
            <p:cNvPicPr/>
            <p:nvPr/>
          </p:nvPicPr>
          <p:blipFill>
            <a:blip r:embed="rId65"/>
            <a:stretch>
              <a:fillRect/>
            </a:stretch>
          </p:blipFill>
          <p:spPr>
            <a:xfrm>
              <a:off x="7863728" y="2444843"/>
              <a:ext cx="141278" cy="161532"/>
            </a:xfrm>
            <a:prstGeom prst="rect">
              <a:avLst/>
            </a:prstGeom>
          </p:spPr>
        </p:pic>
        <p:pic>
          <p:nvPicPr>
            <p:cNvPr id="110" name="object 110"/>
            <p:cNvPicPr/>
            <p:nvPr/>
          </p:nvPicPr>
          <p:blipFill>
            <a:blip r:embed="rId66"/>
            <a:stretch>
              <a:fillRect/>
            </a:stretch>
          </p:blipFill>
          <p:spPr>
            <a:xfrm>
              <a:off x="8037278" y="2444843"/>
              <a:ext cx="83456" cy="157498"/>
            </a:xfrm>
            <a:prstGeom prst="rect">
              <a:avLst/>
            </a:prstGeom>
          </p:spPr>
        </p:pic>
      </p:grpSp>
      <p:grpSp>
        <p:nvGrpSpPr>
          <p:cNvPr id="111" name="object 111"/>
          <p:cNvGrpSpPr/>
          <p:nvPr/>
        </p:nvGrpSpPr>
        <p:grpSpPr>
          <a:xfrm>
            <a:off x="983731" y="2746394"/>
            <a:ext cx="181793" cy="215404"/>
            <a:chOff x="831330" y="2746393"/>
            <a:chExt cx="181793" cy="215404"/>
          </a:xfrm>
        </p:grpSpPr>
        <p:sp>
          <p:nvSpPr>
            <p:cNvPr id="112" name="object 112"/>
            <p:cNvSpPr/>
            <p:nvPr/>
          </p:nvSpPr>
          <p:spPr>
            <a:xfrm>
              <a:off x="831330" y="274639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113" name="object 113"/>
            <p:cNvPicPr/>
            <p:nvPr/>
          </p:nvPicPr>
          <p:blipFill>
            <a:blip r:embed="rId67"/>
            <a:stretch>
              <a:fillRect/>
            </a:stretch>
          </p:blipFill>
          <p:spPr>
            <a:xfrm>
              <a:off x="885208" y="2800265"/>
              <a:ext cx="127915" cy="161532"/>
            </a:xfrm>
            <a:prstGeom prst="rect">
              <a:avLst/>
            </a:prstGeom>
          </p:spPr>
        </p:pic>
      </p:grpSp>
      <p:grpSp>
        <p:nvGrpSpPr>
          <p:cNvPr id="114" name="object 114"/>
          <p:cNvGrpSpPr/>
          <p:nvPr/>
        </p:nvGrpSpPr>
        <p:grpSpPr>
          <a:xfrm>
            <a:off x="1406310" y="2744545"/>
            <a:ext cx="1483211" cy="272471"/>
            <a:chOff x="1253910" y="2744544"/>
            <a:chExt cx="1483211" cy="272471"/>
          </a:xfrm>
        </p:grpSpPr>
        <p:pic>
          <p:nvPicPr>
            <p:cNvPr id="115" name="object 115"/>
            <p:cNvPicPr/>
            <p:nvPr/>
          </p:nvPicPr>
          <p:blipFill>
            <a:blip r:embed="rId68"/>
            <a:stretch>
              <a:fillRect/>
            </a:stretch>
          </p:blipFill>
          <p:spPr>
            <a:xfrm>
              <a:off x="1253910" y="2800265"/>
              <a:ext cx="231541" cy="161532"/>
            </a:xfrm>
            <a:prstGeom prst="rect">
              <a:avLst/>
            </a:prstGeom>
          </p:spPr>
        </p:pic>
        <p:pic>
          <p:nvPicPr>
            <p:cNvPr id="116" name="object 116"/>
            <p:cNvPicPr/>
            <p:nvPr/>
          </p:nvPicPr>
          <p:blipFill>
            <a:blip r:embed="rId69"/>
            <a:stretch>
              <a:fillRect/>
            </a:stretch>
          </p:blipFill>
          <p:spPr>
            <a:xfrm>
              <a:off x="1506967" y="2800265"/>
              <a:ext cx="127831" cy="161532"/>
            </a:xfrm>
            <a:prstGeom prst="rect">
              <a:avLst/>
            </a:prstGeom>
          </p:spPr>
        </p:pic>
        <p:pic>
          <p:nvPicPr>
            <p:cNvPr id="117" name="object 117"/>
            <p:cNvPicPr/>
            <p:nvPr/>
          </p:nvPicPr>
          <p:blipFill>
            <a:blip r:embed="rId70"/>
            <a:stretch>
              <a:fillRect/>
            </a:stretch>
          </p:blipFill>
          <p:spPr>
            <a:xfrm>
              <a:off x="1665810" y="2800265"/>
              <a:ext cx="133210" cy="216749"/>
            </a:xfrm>
            <a:prstGeom prst="rect">
              <a:avLst/>
            </a:prstGeom>
          </p:spPr>
        </p:pic>
        <p:pic>
          <p:nvPicPr>
            <p:cNvPr id="118" name="object 118"/>
            <p:cNvPicPr/>
            <p:nvPr/>
          </p:nvPicPr>
          <p:blipFill>
            <a:blip r:embed="rId71"/>
            <a:stretch>
              <a:fillRect/>
            </a:stretch>
          </p:blipFill>
          <p:spPr>
            <a:xfrm>
              <a:off x="1820535" y="2800265"/>
              <a:ext cx="144051" cy="161532"/>
            </a:xfrm>
            <a:prstGeom prst="rect">
              <a:avLst/>
            </a:prstGeom>
          </p:spPr>
        </p:pic>
        <p:pic>
          <p:nvPicPr>
            <p:cNvPr id="119" name="object 119"/>
            <p:cNvPicPr/>
            <p:nvPr/>
          </p:nvPicPr>
          <p:blipFill>
            <a:blip r:embed="rId72"/>
            <a:stretch>
              <a:fillRect/>
            </a:stretch>
          </p:blipFill>
          <p:spPr>
            <a:xfrm>
              <a:off x="1994170" y="2800265"/>
              <a:ext cx="125225" cy="157498"/>
            </a:xfrm>
            <a:prstGeom prst="rect">
              <a:avLst/>
            </a:prstGeom>
          </p:spPr>
        </p:pic>
        <p:pic>
          <p:nvPicPr>
            <p:cNvPr id="120" name="object 120"/>
            <p:cNvPicPr/>
            <p:nvPr/>
          </p:nvPicPr>
          <p:blipFill>
            <a:blip r:embed="rId73"/>
            <a:stretch>
              <a:fillRect/>
            </a:stretch>
          </p:blipFill>
          <p:spPr>
            <a:xfrm>
              <a:off x="2148979" y="2800265"/>
              <a:ext cx="127831" cy="161532"/>
            </a:xfrm>
            <a:prstGeom prst="rect">
              <a:avLst/>
            </a:prstGeom>
          </p:spPr>
        </p:pic>
        <p:sp>
          <p:nvSpPr>
            <p:cNvPr id="121" name="object 121"/>
            <p:cNvSpPr/>
            <p:nvPr/>
          </p:nvSpPr>
          <p:spPr>
            <a:xfrm>
              <a:off x="2307818" y="2746393"/>
              <a:ext cx="26894" cy="211790"/>
            </a:xfrm>
            <a:custGeom>
              <a:avLst/>
              <a:gdLst/>
              <a:ahLst/>
              <a:cxnLst/>
              <a:rect l="l" t="t" r="r" b="b"/>
              <a:pathLst>
                <a:path w="30480" h="240027">
                  <a:moveTo>
                    <a:pt x="30480" y="65633"/>
                  </a:moveTo>
                  <a:lnTo>
                    <a:pt x="0" y="65633"/>
                  </a:lnTo>
                  <a:lnTo>
                    <a:pt x="0" y="239560"/>
                  </a:lnTo>
                  <a:lnTo>
                    <a:pt x="30480" y="239560"/>
                  </a:lnTo>
                  <a:lnTo>
                    <a:pt x="30480" y="65633"/>
                  </a:lnTo>
                  <a:close/>
                </a:path>
                <a:path w="30480" h="240027">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122" name="object 122"/>
            <p:cNvPicPr/>
            <p:nvPr/>
          </p:nvPicPr>
          <p:blipFill>
            <a:blip r:embed="rId74"/>
            <a:stretch>
              <a:fillRect/>
            </a:stretch>
          </p:blipFill>
          <p:spPr>
            <a:xfrm>
              <a:off x="2373714" y="2746393"/>
              <a:ext cx="133294" cy="215404"/>
            </a:xfrm>
            <a:prstGeom prst="rect">
              <a:avLst/>
            </a:prstGeom>
          </p:spPr>
        </p:pic>
        <p:sp>
          <p:nvSpPr>
            <p:cNvPr id="123" name="object 123"/>
            <p:cNvSpPr/>
            <p:nvPr/>
          </p:nvSpPr>
          <p:spPr>
            <a:xfrm>
              <a:off x="2537012" y="2744544"/>
              <a:ext cx="26894" cy="214032"/>
            </a:xfrm>
            <a:custGeom>
              <a:avLst/>
              <a:gdLst/>
              <a:ahLst/>
              <a:cxnLst/>
              <a:rect l="l" t="t" r="r" b="b"/>
              <a:pathLst>
                <a:path w="30480" h="242570">
                  <a:moveTo>
                    <a:pt x="30480" y="242316"/>
                  </a:moveTo>
                  <a:lnTo>
                    <a:pt x="0" y="242316"/>
                  </a:lnTo>
                  <a:lnTo>
                    <a:pt x="0" y="0"/>
                  </a:lnTo>
                  <a:lnTo>
                    <a:pt x="30480" y="0"/>
                  </a:lnTo>
                  <a:lnTo>
                    <a:pt x="30480" y="242316"/>
                  </a:lnTo>
                  <a:close/>
                </a:path>
              </a:pathLst>
            </a:custGeom>
            <a:solidFill>
              <a:srgbClr val="FF0000"/>
            </a:solidFill>
          </p:spPr>
          <p:txBody>
            <a:bodyPr wrap="square" lIns="0" tIns="0" rIns="0" bIns="0" rtlCol="0"/>
            <a:lstStyle/>
            <a:p>
              <a:endParaRPr/>
            </a:p>
          </p:txBody>
        </p:sp>
        <p:pic>
          <p:nvPicPr>
            <p:cNvPr id="124" name="object 124"/>
            <p:cNvPicPr/>
            <p:nvPr/>
          </p:nvPicPr>
          <p:blipFill>
            <a:blip r:embed="rId75"/>
            <a:stretch>
              <a:fillRect/>
            </a:stretch>
          </p:blipFill>
          <p:spPr>
            <a:xfrm>
              <a:off x="2595843" y="2800265"/>
              <a:ext cx="141278" cy="161532"/>
            </a:xfrm>
            <a:prstGeom prst="rect">
              <a:avLst/>
            </a:prstGeom>
          </p:spPr>
        </p:pic>
      </p:grpSp>
      <p:grpSp>
        <p:nvGrpSpPr>
          <p:cNvPr id="125" name="object 125"/>
          <p:cNvGrpSpPr/>
          <p:nvPr/>
        </p:nvGrpSpPr>
        <p:grpSpPr>
          <a:xfrm>
            <a:off x="3114339" y="2742359"/>
            <a:ext cx="347185" cy="219439"/>
            <a:chOff x="2961939" y="2742359"/>
            <a:chExt cx="347185" cy="219439"/>
          </a:xfrm>
        </p:grpSpPr>
        <p:pic>
          <p:nvPicPr>
            <p:cNvPr id="126" name="object 126"/>
            <p:cNvPicPr/>
            <p:nvPr/>
          </p:nvPicPr>
          <p:blipFill>
            <a:blip r:embed="rId76"/>
            <a:stretch>
              <a:fillRect/>
            </a:stretch>
          </p:blipFill>
          <p:spPr>
            <a:xfrm>
              <a:off x="2961939" y="2742359"/>
              <a:ext cx="234146" cy="219439"/>
            </a:xfrm>
            <a:prstGeom prst="rect">
              <a:avLst/>
            </a:prstGeom>
          </p:spPr>
        </p:pic>
        <p:pic>
          <p:nvPicPr>
            <p:cNvPr id="127" name="object 127"/>
            <p:cNvPicPr/>
            <p:nvPr/>
          </p:nvPicPr>
          <p:blipFill>
            <a:blip r:embed="rId77"/>
            <a:stretch>
              <a:fillRect/>
            </a:stretch>
          </p:blipFill>
          <p:spPr>
            <a:xfrm>
              <a:off x="3225669" y="2800265"/>
              <a:ext cx="83456" cy="157498"/>
            </a:xfrm>
            <a:prstGeom prst="rect">
              <a:avLst/>
            </a:prstGeom>
          </p:spPr>
        </p:pic>
      </p:grpSp>
      <p:grpSp>
        <p:nvGrpSpPr>
          <p:cNvPr id="128" name="object 128"/>
          <p:cNvGrpSpPr/>
          <p:nvPr/>
        </p:nvGrpSpPr>
        <p:grpSpPr>
          <a:xfrm>
            <a:off x="3687688" y="2750512"/>
            <a:ext cx="732191" cy="211286"/>
            <a:chOff x="3535288" y="2750511"/>
            <a:chExt cx="732191" cy="211286"/>
          </a:xfrm>
        </p:grpSpPr>
        <p:pic>
          <p:nvPicPr>
            <p:cNvPr id="129" name="object 129"/>
            <p:cNvPicPr/>
            <p:nvPr/>
          </p:nvPicPr>
          <p:blipFill>
            <a:blip r:embed="rId78"/>
            <a:stretch>
              <a:fillRect/>
            </a:stretch>
          </p:blipFill>
          <p:spPr>
            <a:xfrm>
              <a:off x="3535288" y="2800265"/>
              <a:ext cx="231457" cy="161532"/>
            </a:xfrm>
            <a:prstGeom prst="rect">
              <a:avLst/>
            </a:prstGeom>
          </p:spPr>
        </p:pic>
        <p:pic>
          <p:nvPicPr>
            <p:cNvPr id="130" name="object 130"/>
            <p:cNvPicPr/>
            <p:nvPr/>
          </p:nvPicPr>
          <p:blipFill>
            <a:blip r:embed="rId79"/>
            <a:stretch>
              <a:fillRect/>
            </a:stretch>
          </p:blipFill>
          <p:spPr>
            <a:xfrm>
              <a:off x="3784226" y="2750511"/>
              <a:ext cx="75387" cy="209942"/>
            </a:xfrm>
            <a:prstGeom prst="rect">
              <a:avLst/>
            </a:prstGeom>
          </p:spPr>
        </p:pic>
        <p:pic>
          <p:nvPicPr>
            <p:cNvPr id="131" name="object 131"/>
            <p:cNvPicPr/>
            <p:nvPr/>
          </p:nvPicPr>
          <p:blipFill>
            <a:blip r:embed="rId80"/>
            <a:stretch>
              <a:fillRect/>
            </a:stretch>
          </p:blipFill>
          <p:spPr>
            <a:xfrm>
              <a:off x="3881129" y="2804299"/>
              <a:ext cx="125141" cy="157498"/>
            </a:xfrm>
            <a:prstGeom prst="rect">
              <a:avLst/>
            </a:prstGeom>
          </p:spPr>
        </p:pic>
        <p:pic>
          <p:nvPicPr>
            <p:cNvPr id="132" name="object 132"/>
            <p:cNvPicPr/>
            <p:nvPr/>
          </p:nvPicPr>
          <p:blipFill>
            <a:blip r:embed="rId81"/>
            <a:stretch>
              <a:fillRect/>
            </a:stretch>
          </p:blipFill>
          <p:spPr>
            <a:xfrm>
              <a:off x="4044006" y="2800265"/>
              <a:ext cx="223473" cy="157498"/>
            </a:xfrm>
            <a:prstGeom prst="rect">
              <a:avLst/>
            </a:prstGeom>
          </p:spPr>
        </p:pic>
      </p:grpSp>
      <p:sp>
        <p:nvSpPr>
          <p:cNvPr id="133" name="object 133"/>
          <p:cNvSpPr/>
          <p:nvPr/>
        </p:nvSpPr>
        <p:spPr>
          <a:xfrm>
            <a:off x="4460222" y="2746394"/>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grpSp>
        <p:nvGrpSpPr>
          <p:cNvPr id="134" name="object 134"/>
          <p:cNvGrpSpPr/>
          <p:nvPr/>
        </p:nvGrpSpPr>
        <p:grpSpPr>
          <a:xfrm>
            <a:off x="4526197" y="2800266"/>
            <a:ext cx="289364" cy="219439"/>
            <a:chOff x="4373795" y="2800266"/>
            <a:chExt cx="289364" cy="219439"/>
          </a:xfrm>
        </p:grpSpPr>
        <p:pic>
          <p:nvPicPr>
            <p:cNvPr id="135" name="object 135"/>
            <p:cNvPicPr/>
            <p:nvPr/>
          </p:nvPicPr>
          <p:blipFill>
            <a:blip r:embed="rId82"/>
            <a:stretch>
              <a:fillRect/>
            </a:stretch>
          </p:blipFill>
          <p:spPr>
            <a:xfrm>
              <a:off x="4373795" y="2800266"/>
              <a:ext cx="123797" cy="157498"/>
            </a:xfrm>
            <a:prstGeom prst="rect">
              <a:avLst/>
            </a:prstGeom>
          </p:spPr>
        </p:pic>
        <p:pic>
          <p:nvPicPr>
            <p:cNvPr id="136" name="object 136"/>
            <p:cNvPicPr/>
            <p:nvPr/>
          </p:nvPicPr>
          <p:blipFill>
            <a:blip r:embed="rId83"/>
            <a:stretch>
              <a:fillRect/>
            </a:stretch>
          </p:blipFill>
          <p:spPr>
            <a:xfrm>
              <a:off x="4527177" y="2800266"/>
              <a:ext cx="135983" cy="219439"/>
            </a:xfrm>
            <a:prstGeom prst="rect">
              <a:avLst/>
            </a:prstGeom>
          </p:spPr>
        </p:pic>
      </p:grpSp>
      <p:grpSp>
        <p:nvGrpSpPr>
          <p:cNvPr id="137" name="object 137"/>
          <p:cNvGrpSpPr/>
          <p:nvPr/>
        </p:nvGrpSpPr>
        <p:grpSpPr>
          <a:xfrm>
            <a:off x="5048362" y="2746394"/>
            <a:ext cx="394419" cy="215404"/>
            <a:chOff x="4895961" y="2746393"/>
            <a:chExt cx="394419" cy="215404"/>
          </a:xfrm>
        </p:grpSpPr>
        <p:pic>
          <p:nvPicPr>
            <p:cNvPr id="138" name="object 138"/>
            <p:cNvPicPr/>
            <p:nvPr/>
          </p:nvPicPr>
          <p:blipFill>
            <a:blip r:embed="rId84"/>
            <a:stretch>
              <a:fillRect/>
            </a:stretch>
          </p:blipFill>
          <p:spPr>
            <a:xfrm>
              <a:off x="4895961" y="2750427"/>
              <a:ext cx="74043" cy="210026"/>
            </a:xfrm>
            <a:prstGeom prst="rect">
              <a:avLst/>
            </a:prstGeom>
          </p:spPr>
        </p:pic>
        <p:pic>
          <p:nvPicPr>
            <p:cNvPr id="139" name="object 139"/>
            <p:cNvPicPr/>
            <p:nvPr/>
          </p:nvPicPr>
          <p:blipFill>
            <a:blip r:embed="rId85"/>
            <a:stretch>
              <a:fillRect/>
            </a:stretch>
          </p:blipFill>
          <p:spPr>
            <a:xfrm>
              <a:off x="4992864" y="2746393"/>
              <a:ext cx="125141" cy="211370"/>
            </a:xfrm>
            <a:prstGeom prst="rect">
              <a:avLst/>
            </a:prstGeom>
          </p:spPr>
        </p:pic>
        <p:pic>
          <p:nvPicPr>
            <p:cNvPr id="140" name="object 140"/>
            <p:cNvPicPr/>
            <p:nvPr/>
          </p:nvPicPr>
          <p:blipFill>
            <a:blip r:embed="rId86"/>
            <a:stretch>
              <a:fillRect/>
            </a:stretch>
          </p:blipFill>
          <p:spPr>
            <a:xfrm>
              <a:off x="5147674" y="2800265"/>
              <a:ext cx="142706" cy="161532"/>
            </a:xfrm>
            <a:prstGeom prst="rect">
              <a:avLst/>
            </a:prstGeom>
          </p:spPr>
        </p:pic>
      </p:grpSp>
      <p:grpSp>
        <p:nvGrpSpPr>
          <p:cNvPr id="141" name="object 141"/>
          <p:cNvGrpSpPr/>
          <p:nvPr/>
        </p:nvGrpSpPr>
        <p:grpSpPr>
          <a:xfrm>
            <a:off x="5676927" y="2746394"/>
            <a:ext cx="1343192" cy="215404"/>
            <a:chOff x="5524527" y="2746393"/>
            <a:chExt cx="1343192" cy="215404"/>
          </a:xfrm>
        </p:grpSpPr>
        <p:pic>
          <p:nvPicPr>
            <p:cNvPr id="142" name="object 142"/>
            <p:cNvPicPr/>
            <p:nvPr/>
          </p:nvPicPr>
          <p:blipFill>
            <a:blip r:embed="rId87"/>
            <a:stretch>
              <a:fillRect/>
            </a:stretch>
          </p:blipFill>
          <p:spPr>
            <a:xfrm>
              <a:off x="5524527" y="2800265"/>
              <a:ext cx="289363" cy="161532"/>
            </a:xfrm>
            <a:prstGeom prst="rect">
              <a:avLst/>
            </a:prstGeom>
          </p:spPr>
        </p:pic>
        <p:pic>
          <p:nvPicPr>
            <p:cNvPr id="143" name="object 143"/>
            <p:cNvPicPr/>
            <p:nvPr/>
          </p:nvPicPr>
          <p:blipFill>
            <a:blip r:embed="rId88"/>
            <a:stretch>
              <a:fillRect/>
            </a:stretch>
          </p:blipFill>
          <p:spPr>
            <a:xfrm>
              <a:off x="5844820" y="2800265"/>
              <a:ext cx="125141" cy="157498"/>
            </a:xfrm>
            <a:prstGeom prst="rect">
              <a:avLst/>
            </a:prstGeom>
          </p:spPr>
        </p:pic>
        <p:pic>
          <p:nvPicPr>
            <p:cNvPr id="144" name="object 144"/>
            <p:cNvPicPr/>
            <p:nvPr/>
          </p:nvPicPr>
          <p:blipFill>
            <a:blip r:embed="rId89"/>
            <a:stretch>
              <a:fillRect/>
            </a:stretch>
          </p:blipFill>
          <p:spPr>
            <a:xfrm>
              <a:off x="5995510" y="2750511"/>
              <a:ext cx="228851" cy="211286"/>
            </a:xfrm>
            <a:prstGeom prst="rect">
              <a:avLst/>
            </a:prstGeom>
          </p:spPr>
        </p:pic>
        <p:sp>
          <p:nvSpPr>
            <p:cNvPr id="145" name="object 145"/>
            <p:cNvSpPr/>
            <p:nvPr/>
          </p:nvSpPr>
          <p:spPr>
            <a:xfrm>
              <a:off x="6256636" y="2746393"/>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146" name="object 146"/>
            <p:cNvPicPr/>
            <p:nvPr/>
          </p:nvPicPr>
          <p:blipFill>
            <a:blip r:embed="rId90"/>
            <a:stretch>
              <a:fillRect/>
            </a:stretch>
          </p:blipFill>
          <p:spPr>
            <a:xfrm>
              <a:off x="6322611" y="2800265"/>
              <a:ext cx="123797" cy="157498"/>
            </a:xfrm>
            <a:prstGeom prst="rect">
              <a:avLst/>
            </a:prstGeom>
          </p:spPr>
        </p:pic>
        <p:pic>
          <p:nvPicPr>
            <p:cNvPr id="147" name="object 147"/>
            <p:cNvPicPr/>
            <p:nvPr/>
          </p:nvPicPr>
          <p:blipFill>
            <a:blip r:embed="rId91"/>
            <a:stretch>
              <a:fillRect/>
            </a:stretch>
          </p:blipFill>
          <p:spPr>
            <a:xfrm>
              <a:off x="6477421" y="2800266"/>
              <a:ext cx="142623" cy="161532"/>
            </a:xfrm>
            <a:prstGeom prst="rect">
              <a:avLst/>
            </a:prstGeom>
          </p:spPr>
        </p:pic>
        <p:pic>
          <p:nvPicPr>
            <p:cNvPr id="148" name="object 148"/>
            <p:cNvPicPr/>
            <p:nvPr/>
          </p:nvPicPr>
          <p:blipFill>
            <a:blip r:embed="rId92"/>
            <a:stretch>
              <a:fillRect/>
            </a:stretch>
          </p:blipFill>
          <p:spPr>
            <a:xfrm>
              <a:off x="6652399" y="2800266"/>
              <a:ext cx="215321" cy="161532"/>
            </a:xfrm>
            <a:prstGeom prst="rect">
              <a:avLst/>
            </a:prstGeom>
          </p:spPr>
        </p:pic>
      </p:grpSp>
      <p:pic>
        <p:nvPicPr>
          <p:cNvPr id="149" name="object 149"/>
          <p:cNvPicPr/>
          <p:nvPr/>
        </p:nvPicPr>
        <p:blipFill>
          <a:blip r:embed="rId93"/>
          <a:stretch>
            <a:fillRect/>
          </a:stretch>
        </p:blipFill>
        <p:spPr>
          <a:xfrm>
            <a:off x="7247544" y="2750428"/>
            <a:ext cx="231541" cy="211370"/>
          </a:xfrm>
          <a:prstGeom prst="rect">
            <a:avLst/>
          </a:prstGeom>
        </p:spPr>
      </p:pic>
      <p:grpSp>
        <p:nvGrpSpPr>
          <p:cNvPr id="150" name="object 150"/>
          <p:cNvGrpSpPr/>
          <p:nvPr/>
        </p:nvGrpSpPr>
        <p:grpSpPr>
          <a:xfrm>
            <a:off x="7703907" y="2746394"/>
            <a:ext cx="571919" cy="215404"/>
            <a:chOff x="7551504" y="2746393"/>
            <a:chExt cx="571919" cy="215404"/>
          </a:xfrm>
        </p:grpSpPr>
        <p:pic>
          <p:nvPicPr>
            <p:cNvPr id="151" name="object 151"/>
            <p:cNvPicPr/>
            <p:nvPr/>
          </p:nvPicPr>
          <p:blipFill>
            <a:blip r:embed="rId94"/>
            <a:stretch>
              <a:fillRect/>
            </a:stretch>
          </p:blipFill>
          <p:spPr>
            <a:xfrm>
              <a:off x="7551504" y="2750427"/>
              <a:ext cx="73959" cy="210026"/>
            </a:xfrm>
            <a:prstGeom prst="rect">
              <a:avLst/>
            </a:prstGeom>
          </p:spPr>
        </p:pic>
        <p:pic>
          <p:nvPicPr>
            <p:cNvPr id="152" name="object 152"/>
            <p:cNvPicPr/>
            <p:nvPr/>
          </p:nvPicPr>
          <p:blipFill>
            <a:blip r:embed="rId95"/>
            <a:stretch>
              <a:fillRect/>
            </a:stretch>
          </p:blipFill>
          <p:spPr>
            <a:xfrm>
              <a:off x="7646978" y="2746393"/>
              <a:ext cx="125225" cy="211370"/>
            </a:xfrm>
            <a:prstGeom prst="rect">
              <a:avLst/>
            </a:prstGeom>
          </p:spPr>
        </p:pic>
        <p:pic>
          <p:nvPicPr>
            <p:cNvPr id="153" name="object 153"/>
            <p:cNvPicPr/>
            <p:nvPr/>
          </p:nvPicPr>
          <p:blipFill>
            <a:blip r:embed="rId96"/>
            <a:stretch>
              <a:fillRect/>
            </a:stretch>
          </p:blipFill>
          <p:spPr>
            <a:xfrm>
              <a:off x="7803047" y="2800265"/>
              <a:ext cx="141362" cy="161532"/>
            </a:xfrm>
            <a:prstGeom prst="rect">
              <a:avLst/>
            </a:prstGeom>
          </p:spPr>
        </p:pic>
        <p:sp>
          <p:nvSpPr>
            <p:cNvPr id="154" name="object 154"/>
            <p:cNvSpPr/>
            <p:nvPr/>
          </p:nvSpPr>
          <p:spPr>
            <a:xfrm>
              <a:off x="7976762" y="274639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155" name="object 155"/>
            <p:cNvPicPr/>
            <p:nvPr/>
          </p:nvPicPr>
          <p:blipFill>
            <a:blip r:embed="rId97"/>
            <a:stretch>
              <a:fillRect/>
            </a:stretch>
          </p:blipFill>
          <p:spPr>
            <a:xfrm>
              <a:off x="8039967" y="2800265"/>
              <a:ext cx="83456" cy="157498"/>
            </a:xfrm>
            <a:prstGeom prst="rect">
              <a:avLst/>
            </a:prstGeom>
          </p:spPr>
        </p:pic>
      </p:grpSp>
      <p:pic>
        <p:nvPicPr>
          <p:cNvPr id="156" name="object 156"/>
          <p:cNvPicPr/>
          <p:nvPr/>
        </p:nvPicPr>
        <p:blipFill>
          <a:blip r:embed="rId98"/>
          <a:stretch>
            <a:fillRect/>
          </a:stretch>
        </p:blipFill>
        <p:spPr>
          <a:xfrm>
            <a:off x="972979" y="3105851"/>
            <a:ext cx="966339" cy="269277"/>
          </a:xfrm>
          <a:prstGeom prst="rect">
            <a:avLst/>
          </a:prstGeom>
        </p:spPr>
      </p:pic>
      <p:grpSp>
        <p:nvGrpSpPr>
          <p:cNvPr id="157" name="object 157"/>
          <p:cNvGrpSpPr/>
          <p:nvPr/>
        </p:nvGrpSpPr>
        <p:grpSpPr>
          <a:xfrm>
            <a:off x="2047986" y="3100893"/>
            <a:ext cx="981551" cy="216329"/>
            <a:chOff x="1895586" y="3100892"/>
            <a:chExt cx="981551" cy="216329"/>
          </a:xfrm>
        </p:grpSpPr>
        <p:sp>
          <p:nvSpPr>
            <p:cNvPr id="158" name="object 158"/>
            <p:cNvSpPr/>
            <p:nvPr/>
          </p:nvSpPr>
          <p:spPr>
            <a:xfrm>
              <a:off x="1895586" y="3100892"/>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FF0000"/>
            </a:solidFill>
          </p:spPr>
          <p:txBody>
            <a:bodyPr wrap="square" lIns="0" tIns="0" rIns="0" bIns="0" rtlCol="0"/>
            <a:lstStyle/>
            <a:p>
              <a:endParaRPr/>
            </a:p>
          </p:txBody>
        </p:sp>
        <p:pic>
          <p:nvPicPr>
            <p:cNvPr id="159" name="object 159"/>
            <p:cNvPicPr/>
            <p:nvPr/>
          </p:nvPicPr>
          <p:blipFill>
            <a:blip r:embed="rId99"/>
            <a:stretch>
              <a:fillRect/>
            </a:stretch>
          </p:blipFill>
          <p:spPr>
            <a:xfrm>
              <a:off x="1952485" y="3155688"/>
              <a:ext cx="143967" cy="161532"/>
            </a:xfrm>
            <a:prstGeom prst="rect">
              <a:avLst/>
            </a:prstGeom>
          </p:spPr>
        </p:pic>
        <p:pic>
          <p:nvPicPr>
            <p:cNvPr id="160" name="object 160"/>
            <p:cNvPicPr/>
            <p:nvPr/>
          </p:nvPicPr>
          <p:blipFill>
            <a:blip r:embed="rId100"/>
            <a:stretch>
              <a:fillRect/>
            </a:stretch>
          </p:blipFill>
          <p:spPr>
            <a:xfrm>
              <a:off x="2119396" y="3155688"/>
              <a:ext cx="289363" cy="161532"/>
            </a:xfrm>
            <a:prstGeom prst="rect">
              <a:avLst/>
            </a:prstGeom>
          </p:spPr>
        </p:pic>
        <p:pic>
          <p:nvPicPr>
            <p:cNvPr id="161" name="object 161"/>
            <p:cNvPicPr/>
            <p:nvPr/>
          </p:nvPicPr>
          <p:blipFill>
            <a:blip r:embed="rId101"/>
            <a:stretch>
              <a:fillRect/>
            </a:stretch>
          </p:blipFill>
          <p:spPr>
            <a:xfrm>
              <a:off x="2426241" y="3105850"/>
              <a:ext cx="74043" cy="210026"/>
            </a:xfrm>
            <a:prstGeom prst="rect">
              <a:avLst/>
            </a:prstGeom>
          </p:spPr>
        </p:pic>
        <p:sp>
          <p:nvSpPr>
            <p:cNvPr id="162" name="object 162"/>
            <p:cNvSpPr/>
            <p:nvPr/>
          </p:nvSpPr>
          <p:spPr>
            <a:xfrm>
              <a:off x="2523138" y="3101732"/>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163" name="object 163"/>
            <p:cNvPicPr/>
            <p:nvPr/>
          </p:nvPicPr>
          <p:blipFill>
            <a:blip r:embed="rId102"/>
            <a:stretch>
              <a:fillRect/>
            </a:stretch>
          </p:blipFill>
          <p:spPr>
            <a:xfrm>
              <a:off x="2578362" y="3155688"/>
              <a:ext cx="143967" cy="161532"/>
            </a:xfrm>
            <a:prstGeom prst="rect">
              <a:avLst/>
            </a:prstGeom>
          </p:spPr>
        </p:pic>
        <p:pic>
          <p:nvPicPr>
            <p:cNvPr id="164" name="object 164"/>
            <p:cNvPicPr/>
            <p:nvPr/>
          </p:nvPicPr>
          <p:blipFill>
            <a:blip r:embed="rId103"/>
            <a:stretch>
              <a:fillRect/>
            </a:stretch>
          </p:blipFill>
          <p:spPr>
            <a:xfrm>
              <a:off x="2751912" y="3155688"/>
              <a:ext cx="125225" cy="157498"/>
            </a:xfrm>
            <a:prstGeom prst="rect">
              <a:avLst/>
            </a:prstGeom>
          </p:spPr>
        </p:pic>
      </p:grpSp>
      <p:sp>
        <p:nvSpPr>
          <p:cNvPr id="165" name="object 165"/>
          <p:cNvSpPr/>
          <p:nvPr/>
        </p:nvSpPr>
        <p:spPr>
          <a:xfrm>
            <a:off x="3075342" y="3283772"/>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FF0000"/>
          </a:solidFill>
        </p:spPr>
        <p:txBody>
          <a:bodyPr wrap="square" lIns="0" tIns="0" rIns="0" bIns="0" rtlCol="0"/>
          <a:lstStyle/>
          <a:p>
            <a:endParaRPr/>
          </a:p>
        </p:txBody>
      </p:sp>
      <p:pic>
        <p:nvPicPr>
          <p:cNvPr id="166" name="object 166"/>
          <p:cNvPicPr/>
          <p:nvPr/>
        </p:nvPicPr>
        <p:blipFill>
          <a:blip r:embed="rId104"/>
          <a:stretch>
            <a:fillRect/>
          </a:stretch>
        </p:blipFill>
        <p:spPr>
          <a:xfrm>
            <a:off x="977013" y="3531281"/>
            <a:ext cx="1230154" cy="274655"/>
          </a:xfrm>
          <a:prstGeom prst="rect">
            <a:avLst/>
          </a:prstGeom>
        </p:spPr>
      </p:pic>
      <p:grpSp>
        <p:nvGrpSpPr>
          <p:cNvPr id="167" name="object 167"/>
          <p:cNvGrpSpPr/>
          <p:nvPr/>
        </p:nvGrpSpPr>
        <p:grpSpPr>
          <a:xfrm>
            <a:off x="2336342" y="3586498"/>
            <a:ext cx="658149" cy="219439"/>
            <a:chOff x="2183941" y="3586498"/>
            <a:chExt cx="658149" cy="219439"/>
          </a:xfrm>
        </p:grpSpPr>
        <p:pic>
          <p:nvPicPr>
            <p:cNvPr id="168" name="object 168"/>
            <p:cNvPicPr/>
            <p:nvPr/>
          </p:nvPicPr>
          <p:blipFill>
            <a:blip r:embed="rId105"/>
            <a:stretch>
              <a:fillRect/>
            </a:stretch>
          </p:blipFill>
          <p:spPr>
            <a:xfrm>
              <a:off x="2183941" y="3586498"/>
              <a:ext cx="285329" cy="160188"/>
            </a:xfrm>
            <a:prstGeom prst="rect">
              <a:avLst/>
            </a:prstGeom>
          </p:spPr>
        </p:pic>
        <p:pic>
          <p:nvPicPr>
            <p:cNvPr id="169" name="object 169"/>
            <p:cNvPicPr/>
            <p:nvPr/>
          </p:nvPicPr>
          <p:blipFill>
            <a:blip r:embed="rId106"/>
            <a:stretch>
              <a:fillRect/>
            </a:stretch>
          </p:blipFill>
          <p:spPr>
            <a:xfrm>
              <a:off x="2488181" y="3586498"/>
              <a:ext cx="353909" cy="219439"/>
            </a:xfrm>
            <a:prstGeom prst="rect">
              <a:avLst/>
            </a:prstGeom>
          </p:spPr>
        </p:pic>
      </p:grpSp>
      <p:grpSp>
        <p:nvGrpSpPr>
          <p:cNvPr id="170" name="object 170"/>
          <p:cNvGrpSpPr/>
          <p:nvPr/>
        </p:nvGrpSpPr>
        <p:grpSpPr>
          <a:xfrm>
            <a:off x="3115684" y="3531209"/>
            <a:ext cx="998612" cy="215713"/>
            <a:chOff x="2963283" y="3531208"/>
            <a:chExt cx="998612" cy="215713"/>
          </a:xfrm>
        </p:grpSpPr>
        <p:sp>
          <p:nvSpPr>
            <p:cNvPr id="171" name="object 171"/>
            <p:cNvSpPr/>
            <p:nvPr/>
          </p:nvSpPr>
          <p:spPr>
            <a:xfrm>
              <a:off x="2963283" y="3531208"/>
              <a:ext cx="913840" cy="215713"/>
            </a:xfrm>
            <a:custGeom>
              <a:avLst/>
              <a:gdLst/>
              <a:ahLst/>
              <a:cxnLst/>
              <a:rect l="l" t="t" r="r" b="b"/>
              <a:pathLst>
                <a:path w="1035685" h="244475">
                  <a:moveTo>
                    <a:pt x="154012" y="117538"/>
                  </a:moveTo>
                  <a:lnTo>
                    <a:pt x="135724" y="77914"/>
                  </a:lnTo>
                  <a:lnTo>
                    <a:pt x="86868" y="62674"/>
                  </a:lnTo>
                  <a:lnTo>
                    <a:pt x="72859" y="63525"/>
                  </a:lnTo>
                  <a:lnTo>
                    <a:pt x="33375" y="84670"/>
                  </a:lnTo>
                  <a:lnTo>
                    <a:pt x="24384" y="112966"/>
                  </a:lnTo>
                  <a:lnTo>
                    <a:pt x="24384" y="120586"/>
                  </a:lnTo>
                  <a:lnTo>
                    <a:pt x="50266" y="151561"/>
                  </a:lnTo>
                  <a:lnTo>
                    <a:pt x="65646" y="158851"/>
                  </a:lnTo>
                  <a:lnTo>
                    <a:pt x="101561" y="176415"/>
                  </a:lnTo>
                  <a:lnTo>
                    <a:pt x="111340" y="189255"/>
                  </a:lnTo>
                  <a:lnTo>
                    <a:pt x="111340" y="201447"/>
                  </a:lnTo>
                  <a:lnTo>
                    <a:pt x="73152" y="221259"/>
                  </a:lnTo>
                  <a:lnTo>
                    <a:pt x="65671" y="220954"/>
                  </a:lnTo>
                  <a:lnTo>
                    <a:pt x="30480" y="193827"/>
                  </a:lnTo>
                  <a:lnTo>
                    <a:pt x="28956" y="187731"/>
                  </a:lnTo>
                  <a:lnTo>
                    <a:pt x="28956" y="178587"/>
                  </a:lnTo>
                  <a:lnTo>
                    <a:pt x="0" y="180111"/>
                  </a:lnTo>
                  <a:lnTo>
                    <a:pt x="10706" y="220662"/>
                  </a:lnTo>
                  <a:lnTo>
                    <a:pt x="56451" y="243332"/>
                  </a:lnTo>
                  <a:lnTo>
                    <a:pt x="71628" y="244221"/>
                  </a:lnTo>
                  <a:lnTo>
                    <a:pt x="81876" y="243662"/>
                  </a:lnTo>
                  <a:lnTo>
                    <a:pt x="123723" y="227787"/>
                  </a:lnTo>
                  <a:lnTo>
                    <a:pt x="141820" y="190779"/>
                  </a:lnTo>
                  <a:lnTo>
                    <a:pt x="140970" y="181927"/>
                  </a:lnTo>
                  <a:lnTo>
                    <a:pt x="112280" y="148285"/>
                  </a:lnTo>
                  <a:lnTo>
                    <a:pt x="74650" y="130886"/>
                  </a:lnTo>
                  <a:lnTo>
                    <a:pt x="67627" y="127635"/>
                  </a:lnTo>
                  <a:lnTo>
                    <a:pt x="62598" y="124650"/>
                  </a:lnTo>
                  <a:lnTo>
                    <a:pt x="59436" y="122110"/>
                  </a:lnTo>
                  <a:lnTo>
                    <a:pt x="54864" y="117538"/>
                  </a:lnTo>
                  <a:lnTo>
                    <a:pt x="51816" y="112966"/>
                  </a:lnTo>
                  <a:lnTo>
                    <a:pt x="51816" y="102298"/>
                  </a:lnTo>
                  <a:lnTo>
                    <a:pt x="54864" y="96202"/>
                  </a:lnTo>
                  <a:lnTo>
                    <a:pt x="60960" y="91630"/>
                  </a:lnTo>
                  <a:lnTo>
                    <a:pt x="65532" y="87058"/>
                  </a:lnTo>
                  <a:lnTo>
                    <a:pt x="74676" y="85534"/>
                  </a:lnTo>
                  <a:lnTo>
                    <a:pt x="83820" y="85534"/>
                  </a:lnTo>
                  <a:lnTo>
                    <a:pt x="122008" y="105156"/>
                  </a:lnTo>
                  <a:lnTo>
                    <a:pt x="125056" y="119062"/>
                  </a:lnTo>
                  <a:lnTo>
                    <a:pt x="154012" y="117538"/>
                  </a:lnTo>
                  <a:close/>
                </a:path>
                <a:path w="1035685" h="244475">
                  <a:moveTo>
                    <a:pt x="332511" y="134302"/>
                  </a:moveTo>
                  <a:lnTo>
                    <a:pt x="321627" y="91960"/>
                  </a:lnTo>
                  <a:lnTo>
                    <a:pt x="316420" y="85534"/>
                  </a:lnTo>
                  <a:lnTo>
                    <a:pt x="312699" y="80962"/>
                  </a:lnTo>
                  <a:lnTo>
                    <a:pt x="303453" y="73596"/>
                  </a:lnTo>
                  <a:lnTo>
                    <a:pt x="303453" y="131254"/>
                  </a:lnTo>
                  <a:lnTo>
                    <a:pt x="303453" y="137350"/>
                  </a:lnTo>
                  <a:lnTo>
                    <a:pt x="205917" y="137350"/>
                  </a:lnTo>
                  <a:lnTo>
                    <a:pt x="210807" y="125361"/>
                  </a:lnTo>
                  <a:lnTo>
                    <a:pt x="237693" y="92595"/>
                  </a:lnTo>
                  <a:lnTo>
                    <a:pt x="263829" y="85534"/>
                  </a:lnTo>
                  <a:lnTo>
                    <a:pt x="272427" y="86144"/>
                  </a:lnTo>
                  <a:lnTo>
                    <a:pt x="300977" y="111633"/>
                  </a:lnTo>
                  <a:lnTo>
                    <a:pt x="303453" y="131254"/>
                  </a:lnTo>
                  <a:lnTo>
                    <a:pt x="303453" y="73596"/>
                  </a:lnTo>
                  <a:lnTo>
                    <a:pt x="302666" y="72961"/>
                  </a:lnTo>
                  <a:lnTo>
                    <a:pt x="291084" y="67246"/>
                  </a:lnTo>
                  <a:lnTo>
                    <a:pt x="278104" y="63817"/>
                  </a:lnTo>
                  <a:lnTo>
                    <a:pt x="263829" y="62674"/>
                  </a:lnTo>
                  <a:lnTo>
                    <a:pt x="251548" y="63500"/>
                  </a:lnTo>
                  <a:lnTo>
                    <a:pt x="208102" y="82550"/>
                  </a:lnTo>
                  <a:lnTo>
                    <a:pt x="184492" y="114490"/>
                  </a:lnTo>
                  <a:lnTo>
                    <a:pt x="171627" y="156349"/>
                  </a:lnTo>
                  <a:lnTo>
                    <a:pt x="170776" y="170967"/>
                  </a:lnTo>
                  <a:lnTo>
                    <a:pt x="171348" y="181178"/>
                  </a:lnTo>
                  <a:lnTo>
                    <a:pt x="184162" y="217411"/>
                  </a:lnTo>
                  <a:lnTo>
                    <a:pt x="221348" y="241935"/>
                  </a:lnTo>
                  <a:lnTo>
                    <a:pt x="239445" y="244221"/>
                  </a:lnTo>
                  <a:lnTo>
                    <a:pt x="254647" y="243052"/>
                  </a:lnTo>
                  <a:lnTo>
                    <a:pt x="292735" y="224358"/>
                  </a:lnTo>
                  <a:lnTo>
                    <a:pt x="317512" y="194945"/>
                  </a:lnTo>
                  <a:lnTo>
                    <a:pt x="321843" y="184683"/>
                  </a:lnTo>
                  <a:lnTo>
                    <a:pt x="292785" y="181635"/>
                  </a:lnTo>
                  <a:lnTo>
                    <a:pt x="287934" y="190207"/>
                  </a:lnTo>
                  <a:lnTo>
                    <a:pt x="282498" y="197637"/>
                  </a:lnTo>
                  <a:lnTo>
                    <a:pt x="247218" y="219138"/>
                  </a:lnTo>
                  <a:lnTo>
                    <a:pt x="239445" y="219735"/>
                  </a:lnTo>
                  <a:lnTo>
                    <a:pt x="231736" y="218897"/>
                  </a:lnTo>
                  <a:lnTo>
                    <a:pt x="203746" y="191350"/>
                  </a:lnTo>
                  <a:lnTo>
                    <a:pt x="201256" y="160299"/>
                  </a:lnTo>
                  <a:lnTo>
                    <a:pt x="329463" y="160299"/>
                  </a:lnTo>
                  <a:lnTo>
                    <a:pt x="330581" y="153670"/>
                  </a:lnTo>
                  <a:lnTo>
                    <a:pt x="331558" y="147294"/>
                  </a:lnTo>
                  <a:lnTo>
                    <a:pt x="332244" y="140931"/>
                  </a:lnTo>
                  <a:lnTo>
                    <a:pt x="332397" y="137350"/>
                  </a:lnTo>
                  <a:lnTo>
                    <a:pt x="332511" y="134302"/>
                  </a:lnTo>
                  <a:close/>
                </a:path>
                <a:path w="1035685" h="244475">
                  <a:moveTo>
                    <a:pt x="637603" y="65722"/>
                  </a:moveTo>
                  <a:lnTo>
                    <a:pt x="605497" y="65722"/>
                  </a:lnTo>
                  <a:lnTo>
                    <a:pt x="541248" y="182346"/>
                  </a:lnTo>
                  <a:lnTo>
                    <a:pt x="535774" y="193446"/>
                  </a:lnTo>
                  <a:lnTo>
                    <a:pt x="526249" y="213639"/>
                  </a:lnTo>
                  <a:lnTo>
                    <a:pt x="520065" y="161823"/>
                  </a:lnTo>
                  <a:lnTo>
                    <a:pt x="504825" y="65722"/>
                  </a:lnTo>
                  <a:lnTo>
                    <a:pt x="475869" y="65722"/>
                  </a:lnTo>
                  <a:lnTo>
                    <a:pt x="476135" y="67386"/>
                  </a:lnTo>
                  <a:lnTo>
                    <a:pt x="469773" y="64198"/>
                  </a:lnTo>
                  <a:lnTo>
                    <a:pt x="463677" y="62674"/>
                  </a:lnTo>
                  <a:lnTo>
                    <a:pt x="457581" y="62674"/>
                  </a:lnTo>
                  <a:lnTo>
                    <a:pt x="417715" y="84201"/>
                  </a:lnTo>
                  <a:lnTo>
                    <a:pt x="404139" y="102298"/>
                  </a:lnTo>
                  <a:lnTo>
                    <a:pt x="411759" y="65722"/>
                  </a:lnTo>
                  <a:lnTo>
                    <a:pt x="385851" y="65722"/>
                  </a:lnTo>
                  <a:lnTo>
                    <a:pt x="349275" y="239649"/>
                  </a:lnTo>
                  <a:lnTo>
                    <a:pt x="376707" y="239649"/>
                  </a:lnTo>
                  <a:lnTo>
                    <a:pt x="391947" y="170967"/>
                  </a:lnTo>
                  <a:lnTo>
                    <a:pt x="397065" y="149796"/>
                  </a:lnTo>
                  <a:lnTo>
                    <a:pt x="417855" y="108394"/>
                  </a:lnTo>
                  <a:lnTo>
                    <a:pt x="449961" y="90106"/>
                  </a:lnTo>
                  <a:lnTo>
                    <a:pt x="456057" y="90106"/>
                  </a:lnTo>
                  <a:lnTo>
                    <a:pt x="462153" y="93154"/>
                  </a:lnTo>
                  <a:lnTo>
                    <a:pt x="466725" y="96202"/>
                  </a:lnTo>
                  <a:lnTo>
                    <a:pt x="477062" y="72936"/>
                  </a:lnTo>
                  <a:lnTo>
                    <a:pt x="504825" y="239649"/>
                  </a:lnTo>
                  <a:lnTo>
                    <a:pt x="538441" y="239649"/>
                  </a:lnTo>
                  <a:lnTo>
                    <a:pt x="637603" y="65722"/>
                  </a:lnTo>
                  <a:close/>
                </a:path>
                <a:path w="1035685" h="244475">
                  <a:moveTo>
                    <a:pt x="693978" y="65620"/>
                  </a:moveTo>
                  <a:lnTo>
                    <a:pt x="663498" y="65620"/>
                  </a:lnTo>
                  <a:lnTo>
                    <a:pt x="626833" y="241071"/>
                  </a:lnTo>
                  <a:lnTo>
                    <a:pt x="657402" y="241071"/>
                  </a:lnTo>
                  <a:lnTo>
                    <a:pt x="693978" y="65620"/>
                  </a:lnTo>
                  <a:close/>
                </a:path>
                <a:path w="1035685" h="244475">
                  <a:moveTo>
                    <a:pt x="707694" y="0"/>
                  </a:moveTo>
                  <a:lnTo>
                    <a:pt x="677214" y="0"/>
                  </a:lnTo>
                  <a:lnTo>
                    <a:pt x="671118" y="33616"/>
                  </a:lnTo>
                  <a:lnTo>
                    <a:pt x="700074" y="33616"/>
                  </a:lnTo>
                  <a:lnTo>
                    <a:pt x="707694" y="0"/>
                  </a:lnTo>
                  <a:close/>
                </a:path>
                <a:path w="1035685" h="244475">
                  <a:moveTo>
                    <a:pt x="861809" y="120573"/>
                  </a:moveTo>
                  <a:lnTo>
                    <a:pt x="844956" y="77901"/>
                  </a:lnTo>
                  <a:lnTo>
                    <a:pt x="800760" y="62661"/>
                  </a:lnTo>
                  <a:lnTo>
                    <a:pt x="787590" y="63525"/>
                  </a:lnTo>
                  <a:lnTo>
                    <a:pt x="742861" y="84340"/>
                  </a:lnTo>
                  <a:lnTo>
                    <a:pt x="719886" y="119049"/>
                  </a:lnTo>
                  <a:lnTo>
                    <a:pt x="710031" y="160286"/>
                  </a:lnTo>
                  <a:lnTo>
                    <a:pt x="709218" y="174015"/>
                  </a:lnTo>
                  <a:lnTo>
                    <a:pt x="710361" y="190042"/>
                  </a:lnTo>
                  <a:lnTo>
                    <a:pt x="727506" y="225831"/>
                  </a:lnTo>
                  <a:lnTo>
                    <a:pt x="773328" y="244208"/>
                  </a:lnTo>
                  <a:lnTo>
                    <a:pt x="785609" y="243116"/>
                  </a:lnTo>
                  <a:lnTo>
                    <a:pt x="828763" y="219798"/>
                  </a:lnTo>
                  <a:lnTo>
                    <a:pt x="851141" y="180111"/>
                  </a:lnTo>
                  <a:lnTo>
                    <a:pt x="817473" y="187655"/>
                  </a:lnTo>
                  <a:lnTo>
                    <a:pt x="812571" y="196684"/>
                  </a:lnTo>
                  <a:lnTo>
                    <a:pt x="780186" y="220662"/>
                  </a:lnTo>
                  <a:lnTo>
                    <a:pt x="773328" y="221259"/>
                  </a:lnTo>
                  <a:lnTo>
                    <a:pt x="766521" y="220446"/>
                  </a:lnTo>
                  <a:lnTo>
                    <a:pt x="740295" y="187020"/>
                  </a:lnTo>
                  <a:lnTo>
                    <a:pt x="739698" y="177063"/>
                  </a:lnTo>
                  <a:lnTo>
                    <a:pt x="740054" y="165874"/>
                  </a:lnTo>
                  <a:lnTo>
                    <a:pt x="751154" y="121932"/>
                  </a:lnTo>
                  <a:lnTo>
                    <a:pt x="781900" y="89522"/>
                  </a:lnTo>
                  <a:lnTo>
                    <a:pt x="797712" y="87045"/>
                  </a:lnTo>
                  <a:lnTo>
                    <a:pt x="805408" y="87617"/>
                  </a:lnTo>
                  <a:lnTo>
                    <a:pt x="832764" y="122097"/>
                  </a:lnTo>
                  <a:lnTo>
                    <a:pt x="861809" y="120573"/>
                  </a:lnTo>
                  <a:close/>
                </a:path>
                <a:path w="1035685" h="244475">
                  <a:moveTo>
                    <a:pt x="1035646" y="134302"/>
                  </a:moveTo>
                  <a:lnTo>
                    <a:pt x="1034262" y="118249"/>
                  </a:lnTo>
                  <a:lnTo>
                    <a:pt x="1030312" y="104203"/>
                  </a:lnTo>
                  <a:lnTo>
                    <a:pt x="1024039" y="91821"/>
                  </a:lnTo>
                  <a:lnTo>
                    <a:pt x="1019289" y="85534"/>
                  </a:lnTo>
                  <a:lnTo>
                    <a:pt x="1015834" y="80962"/>
                  </a:lnTo>
                  <a:lnTo>
                    <a:pt x="1006690" y="73634"/>
                  </a:lnTo>
                  <a:lnTo>
                    <a:pt x="1006690" y="131254"/>
                  </a:lnTo>
                  <a:lnTo>
                    <a:pt x="1006690" y="137350"/>
                  </a:lnTo>
                  <a:lnTo>
                    <a:pt x="909066" y="137350"/>
                  </a:lnTo>
                  <a:lnTo>
                    <a:pt x="913917" y="125361"/>
                  </a:lnTo>
                  <a:lnTo>
                    <a:pt x="940193" y="92595"/>
                  </a:lnTo>
                  <a:lnTo>
                    <a:pt x="967066" y="85534"/>
                  </a:lnTo>
                  <a:lnTo>
                    <a:pt x="975664" y="86144"/>
                  </a:lnTo>
                  <a:lnTo>
                    <a:pt x="1004214" y="111633"/>
                  </a:lnTo>
                  <a:lnTo>
                    <a:pt x="1006690" y="131254"/>
                  </a:lnTo>
                  <a:lnTo>
                    <a:pt x="1006690" y="73634"/>
                  </a:lnTo>
                  <a:lnTo>
                    <a:pt x="1005852" y="72961"/>
                  </a:lnTo>
                  <a:lnTo>
                    <a:pt x="994308" y="67246"/>
                  </a:lnTo>
                  <a:lnTo>
                    <a:pt x="981329" y="63817"/>
                  </a:lnTo>
                  <a:lnTo>
                    <a:pt x="967066" y="62674"/>
                  </a:lnTo>
                  <a:lnTo>
                    <a:pt x="954722" y="63500"/>
                  </a:lnTo>
                  <a:lnTo>
                    <a:pt x="911301" y="82550"/>
                  </a:lnTo>
                  <a:lnTo>
                    <a:pt x="887730" y="114490"/>
                  </a:lnTo>
                  <a:lnTo>
                    <a:pt x="874864" y="156349"/>
                  </a:lnTo>
                  <a:lnTo>
                    <a:pt x="874014" y="170967"/>
                  </a:lnTo>
                  <a:lnTo>
                    <a:pt x="874572" y="181178"/>
                  </a:lnTo>
                  <a:lnTo>
                    <a:pt x="887387" y="217411"/>
                  </a:lnTo>
                  <a:lnTo>
                    <a:pt x="923925" y="241935"/>
                  </a:lnTo>
                  <a:lnTo>
                    <a:pt x="942594" y="244221"/>
                  </a:lnTo>
                  <a:lnTo>
                    <a:pt x="957186" y="243052"/>
                  </a:lnTo>
                  <a:lnTo>
                    <a:pt x="995959" y="224358"/>
                  </a:lnTo>
                  <a:lnTo>
                    <a:pt x="1020673" y="194945"/>
                  </a:lnTo>
                  <a:lnTo>
                    <a:pt x="1024978" y="184683"/>
                  </a:lnTo>
                  <a:lnTo>
                    <a:pt x="996022" y="181635"/>
                  </a:lnTo>
                  <a:lnTo>
                    <a:pt x="991171" y="190207"/>
                  </a:lnTo>
                  <a:lnTo>
                    <a:pt x="985735" y="197637"/>
                  </a:lnTo>
                  <a:lnTo>
                    <a:pt x="950366" y="219138"/>
                  </a:lnTo>
                  <a:lnTo>
                    <a:pt x="942594" y="219735"/>
                  </a:lnTo>
                  <a:lnTo>
                    <a:pt x="934872" y="218897"/>
                  </a:lnTo>
                  <a:lnTo>
                    <a:pt x="906970" y="191350"/>
                  </a:lnTo>
                  <a:lnTo>
                    <a:pt x="904494" y="160299"/>
                  </a:lnTo>
                  <a:lnTo>
                    <a:pt x="1032598" y="160299"/>
                  </a:lnTo>
                  <a:lnTo>
                    <a:pt x="1033716" y="153670"/>
                  </a:lnTo>
                  <a:lnTo>
                    <a:pt x="1034694" y="147294"/>
                  </a:lnTo>
                  <a:lnTo>
                    <a:pt x="1035380" y="140931"/>
                  </a:lnTo>
                  <a:lnTo>
                    <a:pt x="1035532" y="137350"/>
                  </a:lnTo>
                  <a:lnTo>
                    <a:pt x="1035646" y="134302"/>
                  </a:lnTo>
                  <a:close/>
                </a:path>
              </a:pathLst>
            </a:custGeom>
            <a:solidFill>
              <a:srgbClr val="0000FF"/>
            </a:solidFill>
          </p:spPr>
          <p:txBody>
            <a:bodyPr wrap="square" lIns="0" tIns="0" rIns="0" bIns="0" rtlCol="0"/>
            <a:lstStyle/>
            <a:p>
              <a:endParaRPr/>
            </a:p>
          </p:txBody>
        </p:sp>
        <p:pic>
          <p:nvPicPr>
            <p:cNvPr id="172" name="object 172"/>
            <p:cNvPicPr/>
            <p:nvPr/>
          </p:nvPicPr>
          <p:blipFill>
            <a:blip r:embed="rId107"/>
            <a:stretch>
              <a:fillRect/>
            </a:stretch>
          </p:blipFill>
          <p:spPr>
            <a:xfrm>
              <a:off x="3901384" y="3589188"/>
              <a:ext cx="60512" cy="153464"/>
            </a:xfrm>
            <a:prstGeom prst="rect">
              <a:avLst/>
            </a:prstGeom>
          </p:spPr>
        </p:pic>
      </p:grpSp>
      <p:sp>
        <p:nvSpPr>
          <p:cNvPr id="173" name="object 173"/>
          <p:cNvSpPr/>
          <p:nvPr/>
        </p:nvSpPr>
        <p:spPr>
          <a:xfrm>
            <a:off x="4269441" y="3531197"/>
            <a:ext cx="28574" cy="212912"/>
          </a:xfrm>
          <a:custGeom>
            <a:avLst/>
            <a:gdLst/>
            <a:ahLst/>
            <a:cxnLst/>
            <a:rect l="l" t="t" r="r" b="b"/>
            <a:pathLst>
              <a:path w="32384" h="241300">
                <a:moveTo>
                  <a:pt x="32003" y="240791"/>
                </a:moveTo>
                <a:lnTo>
                  <a:pt x="0" y="240791"/>
                </a:lnTo>
                <a:lnTo>
                  <a:pt x="0" y="0"/>
                </a:lnTo>
                <a:lnTo>
                  <a:pt x="32003" y="0"/>
                </a:lnTo>
                <a:lnTo>
                  <a:pt x="32003" y="240791"/>
                </a:lnTo>
                <a:close/>
              </a:path>
            </a:pathLst>
          </a:custGeom>
          <a:solidFill>
            <a:srgbClr val="000000"/>
          </a:solidFill>
        </p:spPr>
        <p:txBody>
          <a:bodyPr wrap="square" lIns="0" tIns="0" rIns="0" bIns="0" rtlCol="0"/>
          <a:lstStyle/>
          <a:p>
            <a:endParaRPr/>
          </a:p>
        </p:txBody>
      </p:sp>
      <p:pic>
        <p:nvPicPr>
          <p:cNvPr id="174" name="object 174"/>
          <p:cNvPicPr/>
          <p:nvPr/>
        </p:nvPicPr>
        <p:blipFill>
          <a:blip r:embed="rId108"/>
          <a:stretch>
            <a:fillRect/>
          </a:stretch>
        </p:blipFill>
        <p:spPr>
          <a:xfrm>
            <a:off x="4344493" y="3586498"/>
            <a:ext cx="125141" cy="156154"/>
          </a:xfrm>
          <a:prstGeom prst="rect">
            <a:avLst/>
          </a:prstGeom>
        </p:spPr>
      </p:pic>
      <p:pic>
        <p:nvPicPr>
          <p:cNvPr id="175" name="object 175"/>
          <p:cNvPicPr/>
          <p:nvPr/>
        </p:nvPicPr>
        <p:blipFill>
          <a:blip r:embed="rId109"/>
          <a:stretch>
            <a:fillRect/>
          </a:stretch>
        </p:blipFill>
        <p:spPr>
          <a:xfrm>
            <a:off x="4633856" y="3531281"/>
            <a:ext cx="1157456" cy="274655"/>
          </a:xfrm>
          <a:prstGeom prst="rect">
            <a:avLst/>
          </a:prstGeom>
        </p:spPr>
      </p:pic>
      <p:grpSp>
        <p:nvGrpSpPr>
          <p:cNvPr id="176" name="object 176"/>
          <p:cNvGrpSpPr/>
          <p:nvPr/>
        </p:nvGrpSpPr>
        <p:grpSpPr>
          <a:xfrm>
            <a:off x="5948811" y="3586498"/>
            <a:ext cx="643274" cy="219439"/>
            <a:chOff x="5796411" y="3586498"/>
            <a:chExt cx="643274" cy="219439"/>
          </a:xfrm>
        </p:grpSpPr>
        <p:pic>
          <p:nvPicPr>
            <p:cNvPr id="177" name="object 177"/>
            <p:cNvPicPr/>
            <p:nvPr/>
          </p:nvPicPr>
          <p:blipFill>
            <a:blip r:embed="rId110"/>
            <a:stretch>
              <a:fillRect/>
            </a:stretch>
          </p:blipFill>
          <p:spPr>
            <a:xfrm>
              <a:off x="5796411" y="3586498"/>
              <a:ext cx="289363" cy="160188"/>
            </a:xfrm>
            <a:prstGeom prst="rect">
              <a:avLst/>
            </a:prstGeom>
          </p:spPr>
        </p:pic>
        <p:pic>
          <p:nvPicPr>
            <p:cNvPr id="178" name="object 178"/>
            <p:cNvPicPr/>
            <p:nvPr/>
          </p:nvPicPr>
          <p:blipFill>
            <a:blip r:embed="rId111"/>
            <a:stretch>
              <a:fillRect/>
            </a:stretch>
          </p:blipFill>
          <p:spPr>
            <a:xfrm>
              <a:off x="6116703" y="3586498"/>
              <a:ext cx="322982" cy="219439"/>
            </a:xfrm>
            <a:prstGeom prst="rect">
              <a:avLst/>
            </a:prstGeom>
          </p:spPr>
        </p:pic>
      </p:grpSp>
      <p:grpSp>
        <p:nvGrpSpPr>
          <p:cNvPr id="179" name="object 179"/>
          <p:cNvGrpSpPr/>
          <p:nvPr/>
        </p:nvGrpSpPr>
        <p:grpSpPr>
          <a:xfrm>
            <a:off x="6726724" y="3531288"/>
            <a:ext cx="981579" cy="254621"/>
            <a:chOff x="6574323" y="3531286"/>
            <a:chExt cx="981579" cy="254621"/>
          </a:xfrm>
        </p:grpSpPr>
        <p:pic>
          <p:nvPicPr>
            <p:cNvPr id="180" name="object 180"/>
            <p:cNvPicPr/>
            <p:nvPr/>
          </p:nvPicPr>
          <p:blipFill>
            <a:blip r:embed="rId112"/>
            <a:stretch>
              <a:fillRect/>
            </a:stretch>
          </p:blipFill>
          <p:spPr>
            <a:xfrm>
              <a:off x="6574323" y="3586499"/>
              <a:ext cx="127831" cy="160188"/>
            </a:xfrm>
            <a:prstGeom prst="rect">
              <a:avLst/>
            </a:prstGeom>
          </p:spPr>
        </p:pic>
        <p:pic>
          <p:nvPicPr>
            <p:cNvPr id="181" name="object 181"/>
            <p:cNvPicPr/>
            <p:nvPr/>
          </p:nvPicPr>
          <p:blipFill>
            <a:blip r:embed="rId113"/>
            <a:stretch>
              <a:fillRect/>
            </a:stretch>
          </p:blipFill>
          <p:spPr>
            <a:xfrm>
              <a:off x="6722324" y="3586498"/>
              <a:ext cx="141362" cy="160188"/>
            </a:xfrm>
            <a:prstGeom prst="rect">
              <a:avLst/>
            </a:prstGeom>
          </p:spPr>
        </p:pic>
        <p:pic>
          <p:nvPicPr>
            <p:cNvPr id="182" name="object 182"/>
            <p:cNvPicPr/>
            <p:nvPr/>
          </p:nvPicPr>
          <p:blipFill>
            <a:blip r:embed="rId114"/>
            <a:stretch>
              <a:fillRect/>
            </a:stretch>
          </p:blipFill>
          <p:spPr>
            <a:xfrm>
              <a:off x="6895960" y="3586414"/>
              <a:ext cx="223473" cy="156237"/>
            </a:xfrm>
            <a:prstGeom prst="rect">
              <a:avLst/>
            </a:prstGeom>
          </p:spPr>
        </p:pic>
        <p:sp>
          <p:nvSpPr>
            <p:cNvPr id="183" name="object 183"/>
            <p:cNvSpPr/>
            <p:nvPr/>
          </p:nvSpPr>
          <p:spPr>
            <a:xfrm>
              <a:off x="7142293" y="3531286"/>
              <a:ext cx="26894" cy="211790"/>
            </a:xfrm>
            <a:custGeom>
              <a:avLst/>
              <a:gdLst/>
              <a:ahLst/>
              <a:cxnLst/>
              <a:rect l="l" t="t" r="r" b="b"/>
              <a:pathLst>
                <a:path w="30478" h="240027">
                  <a:moveTo>
                    <a:pt x="30480" y="65633"/>
                  </a:moveTo>
                  <a:lnTo>
                    <a:pt x="0" y="65633"/>
                  </a:lnTo>
                  <a:lnTo>
                    <a:pt x="0" y="239560"/>
                  </a:lnTo>
                  <a:lnTo>
                    <a:pt x="30480" y="239560"/>
                  </a:lnTo>
                  <a:lnTo>
                    <a:pt x="30480" y="65633"/>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84" name="object 184"/>
            <p:cNvPicPr/>
            <p:nvPr/>
          </p:nvPicPr>
          <p:blipFill>
            <a:blip r:embed="rId115"/>
            <a:stretch>
              <a:fillRect/>
            </a:stretch>
          </p:blipFill>
          <p:spPr>
            <a:xfrm>
              <a:off x="7200116" y="3586414"/>
              <a:ext cx="289363" cy="160271"/>
            </a:xfrm>
            <a:prstGeom prst="rect">
              <a:avLst/>
            </a:prstGeom>
          </p:spPr>
        </p:pic>
        <p:sp>
          <p:nvSpPr>
            <p:cNvPr id="185" name="object 185"/>
            <p:cNvSpPr/>
            <p:nvPr/>
          </p:nvSpPr>
          <p:spPr>
            <a:xfrm>
              <a:off x="7524525" y="3713069"/>
              <a:ext cx="31376" cy="72838"/>
            </a:xfrm>
            <a:custGeom>
              <a:avLst/>
              <a:gdLst/>
              <a:ahLst/>
              <a:cxnLst/>
              <a:rect l="l" t="t" r="r" b="b"/>
              <a:pathLst>
                <a:path w="35559" h="82550">
                  <a:moveTo>
                    <a:pt x="7620" y="82391"/>
                  </a:moveTo>
                  <a:lnTo>
                    <a:pt x="0" y="68675"/>
                  </a:lnTo>
                  <a:lnTo>
                    <a:pt x="6096" y="65627"/>
                  </a:lnTo>
                  <a:lnTo>
                    <a:pt x="10668" y="62579"/>
                  </a:lnTo>
                  <a:lnTo>
                    <a:pt x="13716" y="56483"/>
                  </a:lnTo>
                  <a:lnTo>
                    <a:pt x="16764" y="51911"/>
                  </a:lnTo>
                  <a:lnTo>
                    <a:pt x="18288" y="44291"/>
                  </a:lnTo>
                  <a:lnTo>
                    <a:pt x="18288" y="33527"/>
                  </a:lnTo>
                  <a:lnTo>
                    <a:pt x="1524" y="33527"/>
                  </a:lnTo>
                  <a:lnTo>
                    <a:pt x="1524" y="0"/>
                  </a:lnTo>
                  <a:lnTo>
                    <a:pt x="35052" y="0"/>
                  </a:lnTo>
                  <a:lnTo>
                    <a:pt x="35052" y="33527"/>
                  </a:lnTo>
                  <a:lnTo>
                    <a:pt x="20002" y="74390"/>
                  </a:lnTo>
                  <a:lnTo>
                    <a:pt x="14168" y="78676"/>
                  </a:lnTo>
                  <a:lnTo>
                    <a:pt x="7620" y="82391"/>
                  </a:lnTo>
                  <a:close/>
                </a:path>
              </a:pathLst>
            </a:custGeom>
            <a:solidFill>
              <a:srgbClr val="000000"/>
            </a:solidFill>
          </p:spPr>
          <p:txBody>
            <a:bodyPr wrap="square" lIns="0" tIns="0" rIns="0" bIns="0" rtlCol="0"/>
            <a:lstStyle/>
            <a:p>
              <a:endParaRPr/>
            </a:p>
          </p:txBody>
        </p:sp>
      </p:grpSp>
      <p:grpSp>
        <p:nvGrpSpPr>
          <p:cNvPr id="186" name="object 186"/>
          <p:cNvGrpSpPr/>
          <p:nvPr/>
        </p:nvGrpSpPr>
        <p:grpSpPr>
          <a:xfrm>
            <a:off x="7864009" y="3531283"/>
            <a:ext cx="395680" cy="215405"/>
            <a:chOff x="7711608" y="3531281"/>
            <a:chExt cx="395680" cy="215405"/>
          </a:xfrm>
        </p:grpSpPr>
        <p:pic>
          <p:nvPicPr>
            <p:cNvPr id="187" name="object 187"/>
            <p:cNvPicPr/>
            <p:nvPr/>
          </p:nvPicPr>
          <p:blipFill>
            <a:blip r:embed="rId116"/>
            <a:stretch>
              <a:fillRect/>
            </a:stretch>
          </p:blipFill>
          <p:spPr>
            <a:xfrm>
              <a:off x="7711608" y="3535316"/>
              <a:ext cx="75387" cy="210026"/>
            </a:xfrm>
            <a:prstGeom prst="rect">
              <a:avLst/>
            </a:prstGeom>
          </p:spPr>
        </p:pic>
        <p:pic>
          <p:nvPicPr>
            <p:cNvPr id="188" name="object 188"/>
            <p:cNvPicPr/>
            <p:nvPr/>
          </p:nvPicPr>
          <p:blipFill>
            <a:blip r:embed="rId117"/>
            <a:stretch>
              <a:fillRect/>
            </a:stretch>
          </p:blipFill>
          <p:spPr>
            <a:xfrm>
              <a:off x="7808510" y="3531281"/>
              <a:ext cx="125141" cy="211370"/>
            </a:xfrm>
            <a:prstGeom prst="rect">
              <a:avLst/>
            </a:prstGeom>
          </p:spPr>
        </p:pic>
        <p:pic>
          <p:nvPicPr>
            <p:cNvPr id="189" name="object 189"/>
            <p:cNvPicPr/>
            <p:nvPr/>
          </p:nvPicPr>
          <p:blipFill>
            <a:blip r:embed="rId118"/>
            <a:stretch>
              <a:fillRect/>
            </a:stretch>
          </p:blipFill>
          <p:spPr>
            <a:xfrm>
              <a:off x="7966010" y="3586498"/>
              <a:ext cx="141278" cy="160188"/>
            </a:xfrm>
            <a:prstGeom prst="rect">
              <a:avLst/>
            </a:prstGeom>
          </p:spPr>
        </p:pic>
      </p:grpSp>
      <p:grpSp>
        <p:nvGrpSpPr>
          <p:cNvPr id="190" name="object 190"/>
          <p:cNvGrpSpPr/>
          <p:nvPr/>
        </p:nvGrpSpPr>
        <p:grpSpPr>
          <a:xfrm>
            <a:off x="975668" y="3886211"/>
            <a:ext cx="1203260" cy="215899"/>
            <a:chOff x="823268" y="3886210"/>
            <a:chExt cx="1203260" cy="215899"/>
          </a:xfrm>
        </p:grpSpPr>
        <p:pic>
          <p:nvPicPr>
            <p:cNvPr id="191" name="object 191"/>
            <p:cNvPicPr/>
            <p:nvPr/>
          </p:nvPicPr>
          <p:blipFill>
            <a:blip r:embed="rId119"/>
            <a:stretch>
              <a:fillRect/>
            </a:stretch>
          </p:blipFill>
          <p:spPr>
            <a:xfrm>
              <a:off x="823268" y="3941837"/>
              <a:ext cx="289363" cy="160271"/>
            </a:xfrm>
            <a:prstGeom prst="rect">
              <a:avLst/>
            </a:prstGeom>
          </p:spPr>
        </p:pic>
        <p:sp>
          <p:nvSpPr>
            <p:cNvPr id="192" name="object 192"/>
            <p:cNvSpPr/>
            <p:nvPr/>
          </p:nvSpPr>
          <p:spPr>
            <a:xfrm>
              <a:off x="1142552" y="3886210"/>
              <a:ext cx="93009" cy="214032"/>
            </a:xfrm>
            <a:custGeom>
              <a:avLst/>
              <a:gdLst/>
              <a:ahLst/>
              <a:cxnLst/>
              <a:rect l="l" t="t" r="r" b="b"/>
              <a:pathLst>
                <a:path w="105409" h="242570">
                  <a:moveTo>
                    <a:pt x="30480" y="0"/>
                  </a:moveTo>
                  <a:lnTo>
                    <a:pt x="0" y="0"/>
                  </a:lnTo>
                  <a:lnTo>
                    <a:pt x="0" y="242316"/>
                  </a:lnTo>
                  <a:lnTo>
                    <a:pt x="30480" y="242316"/>
                  </a:lnTo>
                  <a:lnTo>
                    <a:pt x="30480" y="0"/>
                  </a:lnTo>
                  <a:close/>
                </a:path>
                <a:path w="105409" h="242570">
                  <a:moveTo>
                    <a:pt x="105143" y="0"/>
                  </a:moveTo>
                  <a:lnTo>
                    <a:pt x="74676" y="0"/>
                  </a:lnTo>
                  <a:lnTo>
                    <a:pt x="74676" y="242316"/>
                  </a:lnTo>
                  <a:lnTo>
                    <a:pt x="105143" y="242316"/>
                  </a:lnTo>
                  <a:lnTo>
                    <a:pt x="105143" y="0"/>
                  </a:lnTo>
                  <a:close/>
                </a:path>
              </a:pathLst>
            </a:custGeom>
            <a:solidFill>
              <a:srgbClr val="FF0000"/>
            </a:solidFill>
          </p:spPr>
          <p:txBody>
            <a:bodyPr wrap="square" lIns="0" tIns="0" rIns="0" bIns="0" rtlCol="0"/>
            <a:lstStyle/>
            <a:p>
              <a:endParaRPr/>
            </a:p>
          </p:txBody>
        </p:sp>
        <p:pic>
          <p:nvPicPr>
            <p:cNvPr id="193" name="object 193"/>
            <p:cNvPicPr/>
            <p:nvPr/>
          </p:nvPicPr>
          <p:blipFill>
            <a:blip r:embed="rId120"/>
            <a:stretch>
              <a:fillRect/>
            </a:stretch>
          </p:blipFill>
          <p:spPr>
            <a:xfrm>
              <a:off x="1266096" y="3941921"/>
              <a:ext cx="141278" cy="160188"/>
            </a:xfrm>
            <a:prstGeom prst="rect">
              <a:avLst/>
            </a:prstGeom>
          </p:spPr>
        </p:pic>
        <p:pic>
          <p:nvPicPr>
            <p:cNvPr id="194" name="object 194"/>
            <p:cNvPicPr/>
            <p:nvPr/>
          </p:nvPicPr>
          <p:blipFill>
            <a:blip r:embed="rId121"/>
            <a:stretch>
              <a:fillRect/>
            </a:stretch>
          </p:blipFill>
          <p:spPr>
            <a:xfrm>
              <a:off x="1431579" y="3890738"/>
              <a:ext cx="216749" cy="211370"/>
            </a:xfrm>
            <a:prstGeom prst="rect">
              <a:avLst/>
            </a:prstGeom>
          </p:spPr>
        </p:pic>
        <p:sp>
          <p:nvSpPr>
            <p:cNvPr id="195" name="object 195"/>
            <p:cNvSpPr/>
            <p:nvPr/>
          </p:nvSpPr>
          <p:spPr>
            <a:xfrm>
              <a:off x="1669844" y="3886715"/>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196" name="object 196"/>
            <p:cNvPicPr/>
            <p:nvPr/>
          </p:nvPicPr>
          <p:blipFill>
            <a:blip r:embed="rId122"/>
            <a:stretch>
              <a:fillRect/>
            </a:stretch>
          </p:blipFill>
          <p:spPr>
            <a:xfrm>
              <a:off x="1726322" y="3941922"/>
              <a:ext cx="144051" cy="160188"/>
            </a:xfrm>
            <a:prstGeom prst="rect">
              <a:avLst/>
            </a:prstGeom>
          </p:spPr>
        </p:pic>
        <p:pic>
          <p:nvPicPr>
            <p:cNvPr id="197" name="object 197"/>
            <p:cNvPicPr/>
            <p:nvPr/>
          </p:nvPicPr>
          <p:blipFill>
            <a:blip r:embed="rId123"/>
            <a:stretch>
              <a:fillRect/>
            </a:stretch>
          </p:blipFill>
          <p:spPr>
            <a:xfrm>
              <a:off x="1901302" y="3941837"/>
              <a:ext cx="125225" cy="156237"/>
            </a:xfrm>
            <a:prstGeom prst="rect">
              <a:avLst/>
            </a:prstGeom>
          </p:spPr>
        </p:pic>
      </p:grpSp>
      <p:grpSp>
        <p:nvGrpSpPr>
          <p:cNvPr id="198" name="object 198"/>
          <p:cNvGrpSpPr/>
          <p:nvPr/>
        </p:nvGrpSpPr>
        <p:grpSpPr>
          <a:xfrm>
            <a:off x="2528804" y="3941838"/>
            <a:ext cx="611443" cy="160805"/>
            <a:chOff x="2376403" y="3941836"/>
            <a:chExt cx="611443" cy="160805"/>
          </a:xfrm>
        </p:grpSpPr>
        <p:pic>
          <p:nvPicPr>
            <p:cNvPr id="199" name="object 199"/>
            <p:cNvPicPr/>
            <p:nvPr/>
          </p:nvPicPr>
          <p:blipFill>
            <a:blip r:embed="rId124"/>
            <a:stretch>
              <a:fillRect/>
            </a:stretch>
          </p:blipFill>
          <p:spPr>
            <a:xfrm>
              <a:off x="2376403" y="3941837"/>
              <a:ext cx="133294" cy="160271"/>
            </a:xfrm>
            <a:prstGeom prst="rect">
              <a:avLst/>
            </a:prstGeom>
          </p:spPr>
        </p:pic>
        <p:sp>
          <p:nvSpPr>
            <p:cNvPr id="200" name="object 200"/>
            <p:cNvSpPr/>
            <p:nvPr/>
          </p:nvSpPr>
          <p:spPr>
            <a:xfrm>
              <a:off x="2531207" y="3941836"/>
              <a:ext cx="456640" cy="160804"/>
            </a:xfrm>
            <a:custGeom>
              <a:avLst/>
              <a:gdLst/>
              <a:ahLst/>
              <a:cxnLst/>
              <a:rect l="l" t="t" r="r" b="b"/>
              <a:pathLst>
                <a:path w="517525" h="182245">
                  <a:moveTo>
                    <a:pt x="94576" y="9245"/>
                  </a:moveTo>
                  <a:lnTo>
                    <a:pt x="87464" y="5194"/>
                  </a:lnTo>
                  <a:lnTo>
                    <a:pt x="79908" y="2298"/>
                  </a:lnTo>
                  <a:lnTo>
                    <a:pt x="72085" y="584"/>
                  </a:lnTo>
                  <a:lnTo>
                    <a:pt x="64096" y="0"/>
                  </a:lnTo>
                  <a:lnTo>
                    <a:pt x="58000" y="0"/>
                  </a:lnTo>
                  <a:lnTo>
                    <a:pt x="27432" y="30581"/>
                  </a:lnTo>
                  <a:lnTo>
                    <a:pt x="27432" y="3048"/>
                  </a:lnTo>
                  <a:lnTo>
                    <a:pt x="0" y="3048"/>
                  </a:lnTo>
                  <a:lnTo>
                    <a:pt x="0" y="177076"/>
                  </a:lnTo>
                  <a:lnTo>
                    <a:pt x="30480" y="177076"/>
                  </a:lnTo>
                  <a:lnTo>
                    <a:pt x="30480" y="86969"/>
                  </a:lnTo>
                  <a:lnTo>
                    <a:pt x="30759" y="77203"/>
                  </a:lnTo>
                  <a:lnTo>
                    <a:pt x="41148" y="39725"/>
                  </a:lnTo>
                  <a:lnTo>
                    <a:pt x="56476" y="30581"/>
                  </a:lnTo>
                  <a:lnTo>
                    <a:pt x="70192" y="30581"/>
                  </a:lnTo>
                  <a:lnTo>
                    <a:pt x="77812" y="32105"/>
                  </a:lnTo>
                  <a:lnTo>
                    <a:pt x="85432" y="36677"/>
                  </a:lnTo>
                  <a:lnTo>
                    <a:pt x="94576" y="9245"/>
                  </a:lnTo>
                  <a:close/>
                </a:path>
                <a:path w="517525" h="182245">
                  <a:moveTo>
                    <a:pt x="263842" y="90106"/>
                  </a:moveTo>
                  <a:lnTo>
                    <a:pt x="258127" y="51930"/>
                  </a:lnTo>
                  <a:lnTo>
                    <a:pt x="242112" y="24485"/>
                  </a:lnTo>
                  <a:lnTo>
                    <a:pt x="240982" y="22961"/>
                  </a:lnTo>
                  <a:lnTo>
                    <a:pt x="231838" y="15354"/>
                  </a:lnTo>
                  <a:lnTo>
                    <a:pt x="231838" y="73253"/>
                  </a:lnTo>
                  <a:lnTo>
                    <a:pt x="134200" y="73253"/>
                  </a:lnTo>
                  <a:lnTo>
                    <a:pt x="149440" y="38201"/>
                  </a:lnTo>
                  <a:lnTo>
                    <a:pt x="184594" y="24485"/>
                  </a:lnTo>
                  <a:lnTo>
                    <a:pt x="195453" y="25387"/>
                  </a:lnTo>
                  <a:lnTo>
                    <a:pt x="228219" y="54965"/>
                  </a:lnTo>
                  <a:lnTo>
                    <a:pt x="231838" y="73253"/>
                  </a:lnTo>
                  <a:lnTo>
                    <a:pt x="231838" y="15354"/>
                  </a:lnTo>
                  <a:lnTo>
                    <a:pt x="228955" y="12941"/>
                  </a:lnTo>
                  <a:lnTo>
                    <a:pt x="215646" y="5765"/>
                  </a:lnTo>
                  <a:lnTo>
                    <a:pt x="200901" y="1447"/>
                  </a:lnTo>
                  <a:lnTo>
                    <a:pt x="184594" y="0"/>
                  </a:lnTo>
                  <a:lnTo>
                    <a:pt x="167144" y="1473"/>
                  </a:lnTo>
                  <a:lnTo>
                    <a:pt x="125056" y="24485"/>
                  </a:lnTo>
                  <a:lnTo>
                    <a:pt x="103632" y="71031"/>
                  </a:lnTo>
                  <a:lnTo>
                    <a:pt x="102311" y="90106"/>
                  </a:lnTo>
                  <a:lnTo>
                    <a:pt x="102412" y="94678"/>
                  </a:lnTo>
                  <a:lnTo>
                    <a:pt x="115062" y="145211"/>
                  </a:lnTo>
                  <a:lnTo>
                    <a:pt x="151587" y="175920"/>
                  </a:lnTo>
                  <a:lnTo>
                    <a:pt x="186118" y="181648"/>
                  </a:lnTo>
                  <a:lnTo>
                    <a:pt x="200380" y="180771"/>
                  </a:lnTo>
                  <a:lnTo>
                    <a:pt x="244309" y="158597"/>
                  </a:lnTo>
                  <a:lnTo>
                    <a:pt x="262318" y="125158"/>
                  </a:lnTo>
                  <a:lnTo>
                    <a:pt x="231838" y="122110"/>
                  </a:lnTo>
                  <a:lnTo>
                    <a:pt x="228117" y="130670"/>
                  </a:lnTo>
                  <a:lnTo>
                    <a:pt x="223837" y="137922"/>
                  </a:lnTo>
                  <a:lnTo>
                    <a:pt x="186118" y="157162"/>
                  </a:lnTo>
                  <a:lnTo>
                    <a:pt x="175247" y="156286"/>
                  </a:lnTo>
                  <a:lnTo>
                    <a:pt x="143179" y="133311"/>
                  </a:lnTo>
                  <a:lnTo>
                    <a:pt x="132676" y="97726"/>
                  </a:lnTo>
                  <a:lnTo>
                    <a:pt x="262318" y="97726"/>
                  </a:lnTo>
                  <a:lnTo>
                    <a:pt x="263842" y="94678"/>
                  </a:lnTo>
                  <a:lnTo>
                    <a:pt x="263842" y="90106"/>
                  </a:lnTo>
                  <a:close/>
                </a:path>
                <a:path w="517525" h="182245">
                  <a:moveTo>
                    <a:pt x="517105" y="3048"/>
                  </a:moveTo>
                  <a:lnTo>
                    <a:pt x="488149" y="3048"/>
                  </a:lnTo>
                  <a:lnTo>
                    <a:pt x="457581" y="103822"/>
                  </a:lnTo>
                  <a:lnTo>
                    <a:pt x="448437" y="137350"/>
                  </a:lnTo>
                  <a:lnTo>
                    <a:pt x="439293" y="103822"/>
                  </a:lnTo>
                  <a:lnTo>
                    <a:pt x="413385" y="3048"/>
                  </a:lnTo>
                  <a:lnTo>
                    <a:pt x="382905" y="3048"/>
                  </a:lnTo>
                  <a:lnTo>
                    <a:pt x="355371" y="105346"/>
                  </a:lnTo>
                  <a:lnTo>
                    <a:pt x="346798" y="138137"/>
                  </a:lnTo>
                  <a:lnTo>
                    <a:pt x="346227" y="141922"/>
                  </a:lnTo>
                  <a:lnTo>
                    <a:pt x="335559" y="103822"/>
                  </a:lnTo>
                  <a:lnTo>
                    <a:pt x="308127" y="3048"/>
                  </a:lnTo>
                  <a:lnTo>
                    <a:pt x="277647" y="3048"/>
                  </a:lnTo>
                  <a:lnTo>
                    <a:pt x="330987" y="177076"/>
                  </a:lnTo>
                  <a:lnTo>
                    <a:pt x="361467" y="177076"/>
                  </a:lnTo>
                  <a:lnTo>
                    <a:pt x="398145" y="44297"/>
                  </a:lnTo>
                  <a:lnTo>
                    <a:pt x="404241" y="73253"/>
                  </a:lnTo>
                  <a:lnTo>
                    <a:pt x="431673" y="177076"/>
                  </a:lnTo>
                  <a:lnTo>
                    <a:pt x="462153" y="177076"/>
                  </a:lnTo>
                  <a:lnTo>
                    <a:pt x="517105" y="3048"/>
                  </a:lnTo>
                  <a:close/>
                </a:path>
              </a:pathLst>
            </a:custGeom>
            <a:solidFill>
              <a:srgbClr val="FF0000"/>
            </a:solidFill>
          </p:spPr>
          <p:txBody>
            <a:bodyPr wrap="square" lIns="0" tIns="0" rIns="0" bIns="0" rtlCol="0"/>
            <a:lstStyle/>
            <a:p>
              <a:endParaRPr/>
            </a:p>
          </p:txBody>
        </p:sp>
      </p:grpSp>
      <p:grpSp>
        <p:nvGrpSpPr>
          <p:cNvPr id="201" name="object 201"/>
          <p:cNvGrpSpPr/>
          <p:nvPr/>
        </p:nvGrpSpPr>
        <p:grpSpPr>
          <a:xfrm>
            <a:off x="3477656" y="3886715"/>
            <a:ext cx="183053" cy="215394"/>
            <a:chOff x="3325256" y="3886714"/>
            <a:chExt cx="183053" cy="215394"/>
          </a:xfrm>
        </p:grpSpPr>
        <p:sp>
          <p:nvSpPr>
            <p:cNvPr id="202" name="object 202"/>
            <p:cNvSpPr/>
            <p:nvPr/>
          </p:nvSpPr>
          <p:spPr>
            <a:xfrm>
              <a:off x="3325256" y="3886714"/>
              <a:ext cx="27454" cy="211790"/>
            </a:xfrm>
            <a:custGeom>
              <a:avLst/>
              <a:gdLst/>
              <a:ahLst/>
              <a:cxnLst/>
              <a:rect l="l" t="t" r="r" b="b"/>
              <a:pathLst>
                <a:path w="31114" h="240027">
                  <a:moveTo>
                    <a:pt x="30581" y="65532"/>
                  </a:moveTo>
                  <a:lnTo>
                    <a:pt x="0" y="65532"/>
                  </a:lnTo>
                  <a:lnTo>
                    <a:pt x="0" y="239547"/>
                  </a:lnTo>
                  <a:lnTo>
                    <a:pt x="30581" y="239547"/>
                  </a:lnTo>
                  <a:lnTo>
                    <a:pt x="30581" y="65532"/>
                  </a:lnTo>
                  <a:close/>
                </a:path>
                <a:path w="31114" h="240027">
                  <a:moveTo>
                    <a:pt x="30581" y="0"/>
                  </a:moveTo>
                  <a:lnTo>
                    <a:pt x="0" y="0"/>
                  </a:lnTo>
                  <a:lnTo>
                    <a:pt x="0" y="33528"/>
                  </a:lnTo>
                  <a:lnTo>
                    <a:pt x="30581" y="33528"/>
                  </a:lnTo>
                  <a:lnTo>
                    <a:pt x="30581" y="0"/>
                  </a:lnTo>
                  <a:close/>
                </a:path>
              </a:pathLst>
            </a:custGeom>
            <a:solidFill>
              <a:srgbClr val="FF0000"/>
            </a:solidFill>
          </p:spPr>
          <p:txBody>
            <a:bodyPr wrap="square" lIns="0" tIns="0" rIns="0" bIns="0" rtlCol="0"/>
            <a:lstStyle/>
            <a:p>
              <a:endParaRPr/>
            </a:p>
          </p:txBody>
        </p:sp>
        <p:pic>
          <p:nvPicPr>
            <p:cNvPr id="203" name="object 203"/>
            <p:cNvPicPr/>
            <p:nvPr/>
          </p:nvPicPr>
          <p:blipFill>
            <a:blip r:embed="rId125"/>
            <a:stretch>
              <a:fillRect/>
            </a:stretch>
          </p:blipFill>
          <p:spPr>
            <a:xfrm>
              <a:off x="3380478" y="3941837"/>
              <a:ext cx="127831" cy="160271"/>
            </a:xfrm>
            <a:prstGeom prst="rect">
              <a:avLst/>
            </a:prstGeom>
          </p:spPr>
        </p:pic>
      </p:grpSp>
      <p:grpSp>
        <p:nvGrpSpPr>
          <p:cNvPr id="204" name="object 204"/>
          <p:cNvGrpSpPr/>
          <p:nvPr/>
        </p:nvGrpSpPr>
        <p:grpSpPr>
          <a:xfrm>
            <a:off x="4006635" y="3886198"/>
            <a:ext cx="1479093" cy="271042"/>
            <a:chOff x="3854235" y="3886199"/>
            <a:chExt cx="1479093" cy="271042"/>
          </a:xfrm>
        </p:grpSpPr>
        <p:pic>
          <p:nvPicPr>
            <p:cNvPr id="205" name="object 205"/>
            <p:cNvPicPr/>
            <p:nvPr/>
          </p:nvPicPr>
          <p:blipFill>
            <a:blip r:embed="rId126"/>
            <a:stretch>
              <a:fillRect/>
            </a:stretch>
          </p:blipFill>
          <p:spPr>
            <a:xfrm>
              <a:off x="3854235" y="3941837"/>
              <a:ext cx="231457" cy="160271"/>
            </a:xfrm>
            <a:prstGeom prst="rect">
              <a:avLst/>
            </a:prstGeom>
          </p:spPr>
        </p:pic>
        <p:pic>
          <p:nvPicPr>
            <p:cNvPr id="206" name="object 206"/>
            <p:cNvPicPr/>
            <p:nvPr/>
          </p:nvPicPr>
          <p:blipFill>
            <a:blip r:embed="rId127"/>
            <a:stretch>
              <a:fillRect/>
            </a:stretch>
          </p:blipFill>
          <p:spPr>
            <a:xfrm>
              <a:off x="4107292" y="3941921"/>
              <a:ext cx="127831" cy="160188"/>
            </a:xfrm>
            <a:prstGeom prst="rect">
              <a:avLst/>
            </a:prstGeom>
          </p:spPr>
        </p:pic>
        <p:pic>
          <p:nvPicPr>
            <p:cNvPr id="207" name="object 207"/>
            <p:cNvPicPr/>
            <p:nvPr/>
          </p:nvPicPr>
          <p:blipFill>
            <a:blip r:embed="rId128"/>
            <a:stretch>
              <a:fillRect/>
            </a:stretch>
          </p:blipFill>
          <p:spPr>
            <a:xfrm>
              <a:off x="4266051" y="3941837"/>
              <a:ext cx="133294" cy="215404"/>
            </a:xfrm>
            <a:prstGeom prst="rect">
              <a:avLst/>
            </a:prstGeom>
          </p:spPr>
        </p:pic>
        <p:pic>
          <p:nvPicPr>
            <p:cNvPr id="208" name="object 208"/>
            <p:cNvPicPr/>
            <p:nvPr/>
          </p:nvPicPr>
          <p:blipFill>
            <a:blip r:embed="rId129"/>
            <a:stretch>
              <a:fillRect/>
            </a:stretch>
          </p:blipFill>
          <p:spPr>
            <a:xfrm>
              <a:off x="4420861" y="3941837"/>
              <a:ext cx="143967" cy="160271"/>
            </a:xfrm>
            <a:prstGeom prst="rect">
              <a:avLst/>
            </a:prstGeom>
          </p:spPr>
        </p:pic>
        <p:pic>
          <p:nvPicPr>
            <p:cNvPr id="209" name="object 209"/>
            <p:cNvPicPr/>
            <p:nvPr/>
          </p:nvPicPr>
          <p:blipFill>
            <a:blip r:embed="rId130"/>
            <a:stretch>
              <a:fillRect/>
            </a:stretch>
          </p:blipFill>
          <p:spPr>
            <a:xfrm>
              <a:off x="4594496" y="3941837"/>
              <a:ext cx="125141" cy="156237"/>
            </a:xfrm>
            <a:prstGeom prst="rect">
              <a:avLst/>
            </a:prstGeom>
          </p:spPr>
        </p:pic>
        <p:pic>
          <p:nvPicPr>
            <p:cNvPr id="210" name="object 210"/>
            <p:cNvPicPr/>
            <p:nvPr/>
          </p:nvPicPr>
          <p:blipFill>
            <a:blip r:embed="rId131"/>
            <a:stretch>
              <a:fillRect/>
            </a:stretch>
          </p:blipFill>
          <p:spPr>
            <a:xfrm>
              <a:off x="4746531" y="3941837"/>
              <a:ext cx="127915" cy="160271"/>
            </a:xfrm>
            <a:prstGeom prst="rect">
              <a:avLst/>
            </a:prstGeom>
          </p:spPr>
        </p:pic>
        <p:sp>
          <p:nvSpPr>
            <p:cNvPr id="211" name="object 211"/>
            <p:cNvSpPr/>
            <p:nvPr/>
          </p:nvSpPr>
          <p:spPr>
            <a:xfrm>
              <a:off x="4905363" y="3886714"/>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FF0000"/>
            </a:solidFill>
          </p:spPr>
          <p:txBody>
            <a:bodyPr wrap="square" lIns="0" tIns="0" rIns="0" bIns="0" rtlCol="0"/>
            <a:lstStyle/>
            <a:p>
              <a:endParaRPr/>
            </a:p>
          </p:txBody>
        </p:sp>
        <p:pic>
          <p:nvPicPr>
            <p:cNvPr id="212" name="object 212"/>
            <p:cNvPicPr/>
            <p:nvPr/>
          </p:nvPicPr>
          <p:blipFill>
            <a:blip r:embed="rId132"/>
            <a:stretch>
              <a:fillRect/>
            </a:stretch>
          </p:blipFill>
          <p:spPr>
            <a:xfrm>
              <a:off x="4971350" y="3886704"/>
              <a:ext cx="133210" cy="215404"/>
            </a:xfrm>
            <a:prstGeom prst="rect">
              <a:avLst/>
            </a:prstGeom>
          </p:spPr>
        </p:pic>
        <p:sp>
          <p:nvSpPr>
            <p:cNvPr id="213" name="object 213"/>
            <p:cNvSpPr/>
            <p:nvPr/>
          </p:nvSpPr>
          <p:spPr>
            <a:xfrm>
              <a:off x="5133639" y="3886199"/>
              <a:ext cx="26894" cy="214032"/>
            </a:xfrm>
            <a:custGeom>
              <a:avLst/>
              <a:gdLst/>
              <a:ahLst/>
              <a:cxnLst/>
              <a:rect l="l" t="t" r="r" b="b"/>
              <a:pathLst>
                <a:path w="30478" h="242570">
                  <a:moveTo>
                    <a:pt x="30479" y="242316"/>
                  </a:moveTo>
                  <a:lnTo>
                    <a:pt x="0" y="242316"/>
                  </a:lnTo>
                  <a:lnTo>
                    <a:pt x="0" y="0"/>
                  </a:lnTo>
                  <a:lnTo>
                    <a:pt x="30479" y="0"/>
                  </a:lnTo>
                  <a:lnTo>
                    <a:pt x="30479" y="242316"/>
                  </a:lnTo>
                  <a:close/>
                </a:path>
              </a:pathLst>
            </a:custGeom>
            <a:solidFill>
              <a:srgbClr val="FF0000"/>
            </a:solidFill>
          </p:spPr>
          <p:txBody>
            <a:bodyPr wrap="square" lIns="0" tIns="0" rIns="0" bIns="0" rtlCol="0"/>
            <a:lstStyle/>
            <a:p>
              <a:endParaRPr/>
            </a:p>
          </p:txBody>
        </p:sp>
        <p:pic>
          <p:nvPicPr>
            <p:cNvPr id="214" name="object 214"/>
            <p:cNvPicPr/>
            <p:nvPr/>
          </p:nvPicPr>
          <p:blipFill>
            <a:blip r:embed="rId120"/>
            <a:stretch>
              <a:fillRect/>
            </a:stretch>
          </p:blipFill>
          <p:spPr>
            <a:xfrm>
              <a:off x="5192050" y="3941921"/>
              <a:ext cx="141278" cy="160188"/>
            </a:xfrm>
            <a:prstGeom prst="rect">
              <a:avLst/>
            </a:prstGeom>
          </p:spPr>
        </p:pic>
      </p:grpSp>
      <p:grpSp>
        <p:nvGrpSpPr>
          <p:cNvPr id="215" name="object 215"/>
          <p:cNvGrpSpPr/>
          <p:nvPr/>
        </p:nvGrpSpPr>
        <p:grpSpPr>
          <a:xfrm>
            <a:off x="5818205" y="3882670"/>
            <a:ext cx="347270" cy="219439"/>
            <a:chOff x="5665805" y="3882669"/>
            <a:chExt cx="347270" cy="219439"/>
          </a:xfrm>
        </p:grpSpPr>
        <p:pic>
          <p:nvPicPr>
            <p:cNvPr id="216" name="object 216"/>
            <p:cNvPicPr/>
            <p:nvPr/>
          </p:nvPicPr>
          <p:blipFill>
            <a:blip r:embed="rId133"/>
            <a:stretch>
              <a:fillRect/>
            </a:stretch>
          </p:blipFill>
          <p:spPr>
            <a:xfrm>
              <a:off x="5665805" y="3882669"/>
              <a:ext cx="234230" cy="219439"/>
            </a:xfrm>
            <a:prstGeom prst="rect">
              <a:avLst/>
            </a:prstGeom>
          </p:spPr>
        </p:pic>
        <p:pic>
          <p:nvPicPr>
            <p:cNvPr id="217" name="object 217"/>
            <p:cNvPicPr/>
            <p:nvPr/>
          </p:nvPicPr>
          <p:blipFill>
            <a:blip r:embed="rId134"/>
            <a:stretch>
              <a:fillRect/>
            </a:stretch>
          </p:blipFill>
          <p:spPr>
            <a:xfrm>
              <a:off x="5929620" y="3941921"/>
              <a:ext cx="83456" cy="156154"/>
            </a:xfrm>
            <a:prstGeom prst="rect">
              <a:avLst/>
            </a:prstGeom>
          </p:spPr>
        </p:pic>
      </p:grpSp>
      <p:grpSp>
        <p:nvGrpSpPr>
          <p:cNvPr id="218" name="object 218"/>
          <p:cNvGrpSpPr/>
          <p:nvPr/>
        </p:nvGrpSpPr>
        <p:grpSpPr>
          <a:xfrm>
            <a:off x="6488458" y="3886715"/>
            <a:ext cx="1037692" cy="274561"/>
            <a:chOff x="6336058" y="3886714"/>
            <a:chExt cx="1037692" cy="274561"/>
          </a:xfrm>
        </p:grpSpPr>
        <p:pic>
          <p:nvPicPr>
            <p:cNvPr id="219" name="object 219"/>
            <p:cNvPicPr/>
            <p:nvPr/>
          </p:nvPicPr>
          <p:blipFill>
            <a:blip r:embed="rId135"/>
            <a:stretch>
              <a:fillRect/>
            </a:stretch>
          </p:blipFill>
          <p:spPr>
            <a:xfrm>
              <a:off x="6336058" y="3941837"/>
              <a:ext cx="141362" cy="160271"/>
            </a:xfrm>
            <a:prstGeom prst="rect">
              <a:avLst/>
            </a:prstGeom>
          </p:spPr>
        </p:pic>
        <p:pic>
          <p:nvPicPr>
            <p:cNvPr id="220" name="object 220"/>
            <p:cNvPicPr/>
            <p:nvPr/>
          </p:nvPicPr>
          <p:blipFill>
            <a:blip r:embed="rId136"/>
            <a:stretch>
              <a:fillRect/>
            </a:stretch>
          </p:blipFill>
          <p:spPr>
            <a:xfrm>
              <a:off x="6509693" y="3941837"/>
              <a:ext cx="125141" cy="156237"/>
            </a:xfrm>
            <a:prstGeom prst="rect">
              <a:avLst/>
            </a:prstGeom>
          </p:spPr>
        </p:pic>
        <p:pic>
          <p:nvPicPr>
            <p:cNvPr id="221" name="object 221"/>
            <p:cNvPicPr/>
            <p:nvPr/>
          </p:nvPicPr>
          <p:blipFill>
            <a:blip r:embed="rId137"/>
            <a:stretch>
              <a:fillRect/>
            </a:stretch>
          </p:blipFill>
          <p:spPr>
            <a:xfrm>
              <a:off x="6660467" y="3890737"/>
              <a:ext cx="228768" cy="211370"/>
            </a:xfrm>
            <a:prstGeom prst="rect">
              <a:avLst/>
            </a:prstGeom>
          </p:spPr>
        </p:pic>
        <p:sp>
          <p:nvSpPr>
            <p:cNvPr id="222" name="object 222"/>
            <p:cNvSpPr/>
            <p:nvPr/>
          </p:nvSpPr>
          <p:spPr>
            <a:xfrm>
              <a:off x="6918814" y="3886714"/>
              <a:ext cx="125506" cy="211790"/>
            </a:xfrm>
            <a:custGeom>
              <a:avLst/>
              <a:gdLst/>
              <a:ahLst/>
              <a:cxnLst/>
              <a:rect l="l" t="t" r="r" b="b"/>
              <a:pathLst>
                <a:path w="142240" h="240027">
                  <a:moveTo>
                    <a:pt x="94488" y="71716"/>
                  </a:moveTo>
                  <a:lnTo>
                    <a:pt x="86728" y="67665"/>
                  </a:lnTo>
                  <a:lnTo>
                    <a:pt x="79248" y="64770"/>
                  </a:lnTo>
                  <a:lnTo>
                    <a:pt x="71767" y="63055"/>
                  </a:lnTo>
                  <a:lnTo>
                    <a:pt x="64008" y="62471"/>
                  </a:lnTo>
                  <a:lnTo>
                    <a:pt x="57912" y="62471"/>
                  </a:lnTo>
                  <a:lnTo>
                    <a:pt x="27432" y="93052"/>
                  </a:lnTo>
                  <a:lnTo>
                    <a:pt x="27432" y="65519"/>
                  </a:lnTo>
                  <a:lnTo>
                    <a:pt x="0" y="65519"/>
                  </a:lnTo>
                  <a:lnTo>
                    <a:pt x="0" y="239547"/>
                  </a:lnTo>
                  <a:lnTo>
                    <a:pt x="30480" y="239547"/>
                  </a:lnTo>
                  <a:lnTo>
                    <a:pt x="30480" y="149440"/>
                  </a:lnTo>
                  <a:lnTo>
                    <a:pt x="30759" y="139674"/>
                  </a:lnTo>
                  <a:lnTo>
                    <a:pt x="41148" y="102196"/>
                  </a:lnTo>
                  <a:lnTo>
                    <a:pt x="56388" y="93052"/>
                  </a:lnTo>
                  <a:lnTo>
                    <a:pt x="70104" y="93052"/>
                  </a:lnTo>
                  <a:lnTo>
                    <a:pt x="77724" y="94576"/>
                  </a:lnTo>
                  <a:lnTo>
                    <a:pt x="83820" y="99148"/>
                  </a:lnTo>
                  <a:lnTo>
                    <a:pt x="94488" y="71716"/>
                  </a:lnTo>
                  <a:close/>
                </a:path>
                <a:path w="142240" h="240027">
                  <a:moveTo>
                    <a:pt x="141922" y="65620"/>
                  </a:moveTo>
                  <a:lnTo>
                    <a:pt x="112966" y="65620"/>
                  </a:lnTo>
                  <a:lnTo>
                    <a:pt x="112966" y="239547"/>
                  </a:lnTo>
                  <a:lnTo>
                    <a:pt x="141922" y="239547"/>
                  </a:lnTo>
                  <a:lnTo>
                    <a:pt x="141922" y="65620"/>
                  </a:lnTo>
                  <a:close/>
                </a:path>
                <a:path w="142240" h="240027">
                  <a:moveTo>
                    <a:pt x="141922" y="0"/>
                  </a:moveTo>
                  <a:lnTo>
                    <a:pt x="112966" y="0"/>
                  </a:lnTo>
                  <a:lnTo>
                    <a:pt x="112966" y="33528"/>
                  </a:lnTo>
                  <a:lnTo>
                    <a:pt x="141922" y="33528"/>
                  </a:lnTo>
                  <a:lnTo>
                    <a:pt x="141922" y="0"/>
                  </a:lnTo>
                  <a:close/>
                </a:path>
              </a:pathLst>
            </a:custGeom>
            <a:solidFill>
              <a:srgbClr val="FF0000"/>
            </a:solidFill>
          </p:spPr>
          <p:txBody>
            <a:bodyPr wrap="square" lIns="0" tIns="0" rIns="0" bIns="0" rtlCol="0"/>
            <a:lstStyle/>
            <a:p>
              <a:endParaRPr/>
            </a:p>
          </p:txBody>
        </p:sp>
        <p:pic>
          <p:nvPicPr>
            <p:cNvPr id="223" name="object 223"/>
            <p:cNvPicPr/>
            <p:nvPr/>
          </p:nvPicPr>
          <p:blipFill>
            <a:blip r:embed="rId138"/>
            <a:stretch>
              <a:fillRect/>
            </a:stretch>
          </p:blipFill>
          <p:spPr>
            <a:xfrm>
              <a:off x="7083041" y="3941837"/>
              <a:ext cx="125141" cy="156237"/>
            </a:xfrm>
            <a:prstGeom prst="rect">
              <a:avLst/>
            </a:prstGeom>
          </p:spPr>
        </p:pic>
        <p:pic>
          <p:nvPicPr>
            <p:cNvPr id="224" name="object 224"/>
            <p:cNvPicPr/>
            <p:nvPr/>
          </p:nvPicPr>
          <p:blipFill>
            <a:blip r:embed="rId139"/>
            <a:stretch>
              <a:fillRect/>
            </a:stretch>
          </p:blipFill>
          <p:spPr>
            <a:xfrm>
              <a:off x="7237850" y="3941837"/>
              <a:ext cx="135899" cy="219439"/>
            </a:xfrm>
            <a:prstGeom prst="rect">
              <a:avLst/>
            </a:prstGeom>
          </p:spPr>
        </p:pic>
      </p:grpSp>
      <p:grpSp>
        <p:nvGrpSpPr>
          <p:cNvPr id="225" name="object 225"/>
          <p:cNvGrpSpPr/>
          <p:nvPr/>
        </p:nvGrpSpPr>
        <p:grpSpPr>
          <a:xfrm>
            <a:off x="7866697" y="3886704"/>
            <a:ext cx="392990" cy="215405"/>
            <a:chOff x="7714297" y="3886704"/>
            <a:chExt cx="392990" cy="215405"/>
          </a:xfrm>
        </p:grpSpPr>
        <p:pic>
          <p:nvPicPr>
            <p:cNvPr id="226" name="object 226"/>
            <p:cNvPicPr/>
            <p:nvPr/>
          </p:nvPicPr>
          <p:blipFill>
            <a:blip r:embed="rId140"/>
            <a:stretch>
              <a:fillRect/>
            </a:stretch>
          </p:blipFill>
          <p:spPr>
            <a:xfrm>
              <a:off x="7714297" y="3890738"/>
              <a:ext cx="74043" cy="210026"/>
            </a:xfrm>
            <a:prstGeom prst="rect">
              <a:avLst/>
            </a:prstGeom>
          </p:spPr>
        </p:pic>
        <p:pic>
          <p:nvPicPr>
            <p:cNvPr id="227" name="object 227"/>
            <p:cNvPicPr/>
            <p:nvPr/>
          </p:nvPicPr>
          <p:blipFill>
            <a:blip r:embed="rId141"/>
            <a:stretch>
              <a:fillRect/>
            </a:stretch>
          </p:blipFill>
          <p:spPr>
            <a:xfrm>
              <a:off x="7809855" y="3886704"/>
              <a:ext cx="125141" cy="211370"/>
            </a:xfrm>
            <a:prstGeom prst="rect">
              <a:avLst/>
            </a:prstGeom>
          </p:spPr>
        </p:pic>
        <p:pic>
          <p:nvPicPr>
            <p:cNvPr id="228" name="object 228"/>
            <p:cNvPicPr/>
            <p:nvPr/>
          </p:nvPicPr>
          <p:blipFill>
            <a:blip r:embed="rId142"/>
            <a:stretch>
              <a:fillRect/>
            </a:stretch>
          </p:blipFill>
          <p:spPr>
            <a:xfrm>
              <a:off x="7964757" y="3941837"/>
              <a:ext cx="142529" cy="160271"/>
            </a:xfrm>
            <a:prstGeom prst="rect">
              <a:avLst/>
            </a:prstGeom>
          </p:spPr>
        </p:pic>
      </p:grpSp>
      <p:pic>
        <p:nvPicPr>
          <p:cNvPr id="229" name="object 229"/>
          <p:cNvPicPr/>
          <p:nvPr/>
        </p:nvPicPr>
        <p:blipFill>
          <a:blip r:embed="rId143"/>
          <a:stretch>
            <a:fillRect/>
          </a:stretch>
        </p:blipFill>
        <p:spPr>
          <a:xfrm>
            <a:off x="983736" y="4239437"/>
            <a:ext cx="1730804" cy="218095"/>
          </a:xfrm>
          <a:prstGeom prst="rect">
            <a:avLst/>
          </a:prstGeom>
        </p:spPr>
      </p:pic>
      <p:grpSp>
        <p:nvGrpSpPr>
          <p:cNvPr id="230" name="object 230"/>
          <p:cNvGrpSpPr/>
          <p:nvPr/>
        </p:nvGrpSpPr>
        <p:grpSpPr>
          <a:xfrm>
            <a:off x="2885487" y="4246162"/>
            <a:ext cx="1064586" cy="270537"/>
            <a:chOff x="2733086" y="4246161"/>
            <a:chExt cx="1064586" cy="270537"/>
          </a:xfrm>
        </p:grpSpPr>
        <p:pic>
          <p:nvPicPr>
            <p:cNvPr id="231" name="object 231"/>
            <p:cNvPicPr/>
            <p:nvPr/>
          </p:nvPicPr>
          <p:blipFill>
            <a:blip r:embed="rId144"/>
            <a:stretch>
              <a:fillRect/>
            </a:stretch>
          </p:blipFill>
          <p:spPr>
            <a:xfrm>
              <a:off x="2733086" y="4297259"/>
              <a:ext cx="133294" cy="215404"/>
            </a:xfrm>
            <a:prstGeom prst="rect">
              <a:avLst/>
            </a:prstGeom>
          </p:spPr>
        </p:pic>
        <p:pic>
          <p:nvPicPr>
            <p:cNvPr id="232" name="object 232"/>
            <p:cNvPicPr/>
            <p:nvPr/>
          </p:nvPicPr>
          <p:blipFill>
            <a:blip r:embed="rId145"/>
            <a:stretch>
              <a:fillRect/>
            </a:stretch>
          </p:blipFill>
          <p:spPr>
            <a:xfrm>
              <a:off x="2897308" y="4297259"/>
              <a:ext cx="232886" cy="160188"/>
            </a:xfrm>
            <a:prstGeom prst="rect">
              <a:avLst/>
            </a:prstGeom>
          </p:spPr>
        </p:pic>
        <p:pic>
          <p:nvPicPr>
            <p:cNvPr id="233" name="object 233"/>
            <p:cNvPicPr/>
            <p:nvPr/>
          </p:nvPicPr>
          <p:blipFill>
            <a:blip r:embed="rId146"/>
            <a:stretch>
              <a:fillRect/>
            </a:stretch>
          </p:blipFill>
          <p:spPr>
            <a:xfrm>
              <a:off x="3161122" y="4297259"/>
              <a:ext cx="133294" cy="215404"/>
            </a:xfrm>
            <a:prstGeom prst="rect">
              <a:avLst/>
            </a:prstGeom>
          </p:spPr>
        </p:pic>
        <p:pic>
          <p:nvPicPr>
            <p:cNvPr id="234" name="object 234"/>
            <p:cNvPicPr/>
            <p:nvPr/>
          </p:nvPicPr>
          <p:blipFill>
            <a:blip r:embed="rId147"/>
            <a:stretch>
              <a:fillRect/>
            </a:stretch>
          </p:blipFill>
          <p:spPr>
            <a:xfrm>
              <a:off x="3317192" y="4297259"/>
              <a:ext cx="141362" cy="160271"/>
            </a:xfrm>
            <a:prstGeom prst="rect">
              <a:avLst/>
            </a:prstGeom>
          </p:spPr>
        </p:pic>
        <p:pic>
          <p:nvPicPr>
            <p:cNvPr id="235" name="object 235"/>
            <p:cNvPicPr/>
            <p:nvPr/>
          </p:nvPicPr>
          <p:blipFill>
            <a:blip r:embed="rId148"/>
            <a:stretch>
              <a:fillRect/>
            </a:stretch>
          </p:blipFill>
          <p:spPr>
            <a:xfrm>
              <a:off x="3490828" y="4246161"/>
              <a:ext cx="306844" cy="270537"/>
            </a:xfrm>
            <a:prstGeom prst="rect">
              <a:avLst/>
            </a:prstGeom>
          </p:spPr>
        </p:pic>
      </p:grpSp>
      <p:grpSp>
        <p:nvGrpSpPr>
          <p:cNvPr id="236" name="object 236"/>
          <p:cNvGrpSpPr/>
          <p:nvPr/>
        </p:nvGrpSpPr>
        <p:grpSpPr>
          <a:xfrm>
            <a:off x="4102193" y="4242127"/>
            <a:ext cx="460309" cy="215405"/>
            <a:chOff x="3949793" y="4242126"/>
            <a:chExt cx="460309" cy="215405"/>
          </a:xfrm>
        </p:grpSpPr>
        <p:pic>
          <p:nvPicPr>
            <p:cNvPr id="237" name="object 237"/>
            <p:cNvPicPr/>
            <p:nvPr/>
          </p:nvPicPr>
          <p:blipFill>
            <a:blip r:embed="rId149"/>
            <a:stretch>
              <a:fillRect/>
            </a:stretch>
          </p:blipFill>
          <p:spPr>
            <a:xfrm>
              <a:off x="3949793" y="4297259"/>
              <a:ext cx="141362" cy="160271"/>
            </a:xfrm>
            <a:prstGeom prst="rect">
              <a:avLst/>
            </a:prstGeom>
          </p:spPr>
        </p:pic>
        <p:pic>
          <p:nvPicPr>
            <p:cNvPr id="238" name="object 238"/>
            <p:cNvPicPr/>
            <p:nvPr/>
          </p:nvPicPr>
          <p:blipFill>
            <a:blip r:embed="rId150"/>
            <a:stretch>
              <a:fillRect/>
            </a:stretch>
          </p:blipFill>
          <p:spPr>
            <a:xfrm>
              <a:off x="4122084" y="4297259"/>
              <a:ext cx="125141" cy="156154"/>
            </a:xfrm>
            <a:prstGeom prst="rect">
              <a:avLst/>
            </a:prstGeom>
          </p:spPr>
        </p:pic>
        <p:pic>
          <p:nvPicPr>
            <p:cNvPr id="239" name="object 239"/>
            <p:cNvPicPr/>
            <p:nvPr/>
          </p:nvPicPr>
          <p:blipFill>
            <a:blip r:embed="rId151"/>
            <a:stretch>
              <a:fillRect/>
            </a:stretch>
          </p:blipFill>
          <p:spPr>
            <a:xfrm>
              <a:off x="4276808" y="4242126"/>
              <a:ext cx="133294" cy="215404"/>
            </a:xfrm>
            <a:prstGeom prst="rect">
              <a:avLst/>
            </a:prstGeom>
          </p:spPr>
        </p:pic>
      </p:grpSp>
      <p:grpSp>
        <p:nvGrpSpPr>
          <p:cNvPr id="240" name="object 240"/>
          <p:cNvGrpSpPr/>
          <p:nvPr/>
        </p:nvGrpSpPr>
        <p:grpSpPr>
          <a:xfrm>
            <a:off x="4738827" y="4242044"/>
            <a:ext cx="1177625" cy="274655"/>
            <a:chOff x="4586428" y="4242042"/>
            <a:chExt cx="1177625" cy="274655"/>
          </a:xfrm>
        </p:grpSpPr>
        <p:pic>
          <p:nvPicPr>
            <p:cNvPr id="241" name="object 241"/>
            <p:cNvPicPr/>
            <p:nvPr/>
          </p:nvPicPr>
          <p:blipFill>
            <a:blip r:embed="rId152"/>
            <a:stretch>
              <a:fillRect/>
            </a:stretch>
          </p:blipFill>
          <p:spPr>
            <a:xfrm>
              <a:off x="4586428" y="4297176"/>
              <a:ext cx="232886" cy="160355"/>
            </a:xfrm>
            <a:prstGeom prst="rect">
              <a:avLst/>
            </a:prstGeom>
          </p:spPr>
        </p:pic>
        <p:pic>
          <p:nvPicPr>
            <p:cNvPr id="242" name="object 242"/>
            <p:cNvPicPr/>
            <p:nvPr/>
          </p:nvPicPr>
          <p:blipFill>
            <a:blip r:embed="rId153"/>
            <a:stretch>
              <a:fillRect/>
            </a:stretch>
          </p:blipFill>
          <p:spPr>
            <a:xfrm>
              <a:off x="4850242" y="4297259"/>
              <a:ext cx="208597" cy="156154"/>
            </a:xfrm>
            <a:prstGeom prst="rect">
              <a:avLst/>
            </a:prstGeom>
          </p:spPr>
        </p:pic>
        <p:pic>
          <p:nvPicPr>
            <p:cNvPr id="243" name="object 243"/>
            <p:cNvPicPr/>
            <p:nvPr/>
          </p:nvPicPr>
          <p:blipFill>
            <a:blip r:embed="rId154"/>
            <a:stretch>
              <a:fillRect/>
            </a:stretch>
          </p:blipFill>
          <p:spPr>
            <a:xfrm>
              <a:off x="5087079" y="4297259"/>
              <a:ext cx="300121" cy="160188"/>
            </a:xfrm>
            <a:prstGeom prst="rect">
              <a:avLst/>
            </a:prstGeom>
          </p:spPr>
        </p:pic>
        <p:sp>
          <p:nvSpPr>
            <p:cNvPr id="244" name="object 244"/>
            <p:cNvSpPr/>
            <p:nvPr/>
          </p:nvSpPr>
          <p:spPr>
            <a:xfrm>
              <a:off x="5410133" y="4242042"/>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FF0000"/>
            </a:solidFill>
          </p:spPr>
          <p:txBody>
            <a:bodyPr wrap="square" lIns="0" tIns="0" rIns="0" bIns="0" rtlCol="0"/>
            <a:lstStyle/>
            <a:p>
              <a:endParaRPr/>
            </a:p>
          </p:txBody>
        </p:sp>
        <p:pic>
          <p:nvPicPr>
            <p:cNvPr id="245" name="object 245"/>
            <p:cNvPicPr/>
            <p:nvPr/>
          </p:nvPicPr>
          <p:blipFill>
            <a:blip r:embed="rId155"/>
            <a:stretch>
              <a:fillRect/>
            </a:stretch>
          </p:blipFill>
          <p:spPr>
            <a:xfrm>
              <a:off x="5474689" y="4297259"/>
              <a:ext cx="123797" cy="156154"/>
            </a:xfrm>
            <a:prstGeom prst="rect">
              <a:avLst/>
            </a:prstGeom>
          </p:spPr>
        </p:pic>
        <p:pic>
          <p:nvPicPr>
            <p:cNvPr id="246" name="object 246"/>
            <p:cNvPicPr/>
            <p:nvPr/>
          </p:nvPicPr>
          <p:blipFill>
            <a:blip r:embed="rId156"/>
            <a:stretch>
              <a:fillRect/>
            </a:stretch>
          </p:blipFill>
          <p:spPr>
            <a:xfrm>
              <a:off x="5628154" y="4297259"/>
              <a:ext cx="135899" cy="219439"/>
            </a:xfrm>
            <a:prstGeom prst="rect">
              <a:avLst/>
            </a:prstGeom>
          </p:spPr>
        </p:pic>
      </p:grpSp>
      <p:grpSp>
        <p:nvGrpSpPr>
          <p:cNvPr id="247" name="object 247"/>
          <p:cNvGrpSpPr/>
          <p:nvPr/>
        </p:nvGrpSpPr>
        <p:grpSpPr>
          <a:xfrm>
            <a:off x="6079332" y="4242043"/>
            <a:ext cx="392989" cy="215488"/>
            <a:chOff x="5926931" y="4242042"/>
            <a:chExt cx="392989" cy="215488"/>
          </a:xfrm>
        </p:grpSpPr>
        <p:pic>
          <p:nvPicPr>
            <p:cNvPr id="248" name="object 248"/>
            <p:cNvPicPr/>
            <p:nvPr/>
          </p:nvPicPr>
          <p:blipFill>
            <a:blip r:embed="rId157"/>
            <a:stretch>
              <a:fillRect/>
            </a:stretch>
          </p:blipFill>
          <p:spPr>
            <a:xfrm>
              <a:off x="5926931" y="4246160"/>
              <a:ext cx="74043" cy="210026"/>
            </a:xfrm>
            <a:prstGeom prst="rect">
              <a:avLst/>
            </a:prstGeom>
          </p:spPr>
        </p:pic>
        <p:pic>
          <p:nvPicPr>
            <p:cNvPr id="249" name="object 249"/>
            <p:cNvPicPr/>
            <p:nvPr/>
          </p:nvPicPr>
          <p:blipFill>
            <a:blip r:embed="rId158"/>
            <a:stretch>
              <a:fillRect/>
            </a:stretch>
          </p:blipFill>
          <p:spPr>
            <a:xfrm>
              <a:off x="6022487" y="4242042"/>
              <a:ext cx="125225" cy="211370"/>
            </a:xfrm>
            <a:prstGeom prst="rect">
              <a:avLst/>
            </a:prstGeom>
          </p:spPr>
        </p:pic>
        <p:pic>
          <p:nvPicPr>
            <p:cNvPr id="250" name="object 250"/>
            <p:cNvPicPr/>
            <p:nvPr/>
          </p:nvPicPr>
          <p:blipFill>
            <a:blip r:embed="rId159"/>
            <a:stretch>
              <a:fillRect/>
            </a:stretch>
          </p:blipFill>
          <p:spPr>
            <a:xfrm>
              <a:off x="6178643" y="4297259"/>
              <a:ext cx="141278" cy="160271"/>
            </a:xfrm>
            <a:prstGeom prst="rect">
              <a:avLst/>
            </a:prstGeom>
          </p:spPr>
        </p:pic>
      </p:grpSp>
      <p:grpSp>
        <p:nvGrpSpPr>
          <p:cNvPr id="251" name="object 251"/>
          <p:cNvGrpSpPr/>
          <p:nvPr/>
        </p:nvGrpSpPr>
        <p:grpSpPr>
          <a:xfrm>
            <a:off x="6623098" y="4246162"/>
            <a:ext cx="907089" cy="211371"/>
            <a:chOff x="6470697" y="4246161"/>
            <a:chExt cx="907089" cy="211371"/>
          </a:xfrm>
        </p:grpSpPr>
        <p:pic>
          <p:nvPicPr>
            <p:cNvPr id="252" name="object 252"/>
            <p:cNvPicPr/>
            <p:nvPr/>
          </p:nvPicPr>
          <p:blipFill>
            <a:blip r:embed="rId160"/>
            <a:stretch>
              <a:fillRect/>
            </a:stretch>
          </p:blipFill>
          <p:spPr>
            <a:xfrm>
              <a:off x="6470697" y="4297259"/>
              <a:ext cx="366095" cy="160271"/>
            </a:xfrm>
            <a:prstGeom prst="rect">
              <a:avLst/>
            </a:prstGeom>
          </p:spPr>
        </p:pic>
        <p:pic>
          <p:nvPicPr>
            <p:cNvPr id="253" name="object 253"/>
            <p:cNvPicPr/>
            <p:nvPr/>
          </p:nvPicPr>
          <p:blipFill>
            <a:blip r:embed="rId161"/>
            <a:stretch>
              <a:fillRect/>
            </a:stretch>
          </p:blipFill>
          <p:spPr>
            <a:xfrm>
              <a:off x="6856964" y="4246161"/>
              <a:ext cx="374164" cy="211371"/>
            </a:xfrm>
            <a:prstGeom prst="rect">
              <a:avLst/>
            </a:prstGeom>
          </p:spPr>
        </p:pic>
        <p:pic>
          <p:nvPicPr>
            <p:cNvPr id="254" name="object 254"/>
            <p:cNvPicPr/>
            <p:nvPr/>
          </p:nvPicPr>
          <p:blipFill>
            <a:blip r:embed="rId162"/>
            <a:stretch>
              <a:fillRect/>
            </a:stretch>
          </p:blipFill>
          <p:spPr>
            <a:xfrm>
              <a:off x="7251299" y="4297259"/>
              <a:ext cx="126486" cy="160271"/>
            </a:xfrm>
            <a:prstGeom prst="rect">
              <a:avLst/>
            </a:prstGeom>
          </p:spPr>
        </p:pic>
      </p:grpSp>
      <p:grpSp>
        <p:nvGrpSpPr>
          <p:cNvPr id="255" name="object 255"/>
          <p:cNvGrpSpPr/>
          <p:nvPr/>
        </p:nvGrpSpPr>
        <p:grpSpPr>
          <a:xfrm>
            <a:off x="7683649" y="4238008"/>
            <a:ext cx="569315" cy="219439"/>
            <a:chOff x="7531249" y="4238008"/>
            <a:chExt cx="569315" cy="219439"/>
          </a:xfrm>
        </p:grpSpPr>
        <p:pic>
          <p:nvPicPr>
            <p:cNvPr id="256" name="object 256"/>
            <p:cNvPicPr/>
            <p:nvPr/>
          </p:nvPicPr>
          <p:blipFill>
            <a:blip r:embed="rId163"/>
            <a:stretch>
              <a:fillRect/>
            </a:stretch>
          </p:blipFill>
          <p:spPr>
            <a:xfrm>
              <a:off x="7531249" y="4238008"/>
              <a:ext cx="331133" cy="219439"/>
            </a:xfrm>
            <a:prstGeom prst="rect">
              <a:avLst/>
            </a:prstGeom>
          </p:spPr>
        </p:pic>
        <p:pic>
          <p:nvPicPr>
            <p:cNvPr id="257" name="object 257"/>
            <p:cNvPicPr/>
            <p:nvPr/>
          </p:nvPicPr>
          <p:blipFill>
            <a:blip r:embed="rId164"/>
            <a:stretch>
              <a:fillRect/>
            </a:stretch>
          </p:blipFill>
          <p:spPr>
            <a:xfrm>
              <a:off x="7893311" y="4297259"/>
              <a:ext cx="207252" cy="156154"/>
            </a:xfrm>
            <a:prstGeom prst="rect">
              <a:avLst/>
            </a:prstGeom>
          </p:spPr>
        </p:pic>
      </p:grpSp>
      <p:grpSp>
        <p:nvGrpSpPr>
          <p:cNvPr id="258" name="object 258"/>
          <p:cNvGrpSpPr/>
          <p:nvPr/>
        </p:nvGrpSpPr>
        <p:grpSpPr>
          <a:xfrm>
            <a:off x="968944" y="4597466"/>
            <a:ext cx="573348" cy="215404"/>
            <a:chOff x="816545" y="4597464"/>
            <a:chExt cx="573348" cy="215404"/>
          </a:xfrm>
        </p:grpSpPr>
        <p:pic>
          <p:nvPicPr>
            <p:cNvPr id="259" name="object 259"/>
            <p:cNvPicPr/>
            <p:nvPr/>
          </p:nvPicPr>
          <p:blipFill>
            <a:blip r:embed="rId165"/>
            <a:stretch>
              <a:fillRect/>
            </a:stretch>
          </p:blipFill>
          <p:spPr>
            <a:xfrm>
              <a:off x="816545" y="4601584"/>
              <a:ext cx="75387" cy="209942"/>
            </a:xfrm>
            <a:prstGeom prst="rect">
              <a:avLst/>
            </a:prstGeom>
          </p:spPr>
        </p:pic>
        <p:pic>
          <p:nvPicPr>
            <p:cNvPr id="260" name="object 260"/>
            <p:cNvPicPr/>
            <p:nvPr/>
          </p:nvPicPr>
          <p:blipFill>
            <a:blip r:embed="rId166"/>
            <a:stretch>
              <a:fillRect/>
            </a:stretch>
          </p:blipFill>
          <p:spPr>
            <a:xfrm>
              <a:off x="913447" y="4597464"/>
              <a:ext cx="125141" cy="211370"/>
            </a:xfrm>
            <a:prstGeom prst="rect">
              <a:avLst/>
            </a:prstGeom>
          </p:spPr>
        </p:pic>
        <p:pic>
          <p:nvPicPr>
            <p:cNvPr id="261" name="object 261"/>
            <p:cNvPicPr/>
            <p:nvPr/>
          </p:nvPicPr>
          <p:blipFill>
            <a:blip r:embed="rId167"/>
            <a:stretch>
              <a:fillRect/>
            </a:stretch>
          </p:blipFill>
          <p:spPr>
            <a:xfrm>
              <a:off x="1069602" y="4652681"/>
              <a:ext cx="141278" cy="160188"/>
            </a:xfrm>
            <a:prstGeom prst="rect">
              <a:avLst/>
            </a:prstGeom>
          </p:spPr>
        </p:pic>
        <p:sp>
          <p:nvSpPr>
            <p:cNvPr id="262" name="object 262"/>
            <p:cNvSpPr/>
            <p:nvPr/>
          </p:nvSpPr>
          <p:spPr>
            <a:xfrm>
              <a:off x="1243146" y="459747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263" name="object 263"/>
            <p:cNvPicPr/>
            <p:nvPr/>
          </p:nvPicPr>
          <p:blipFill>
            <a:blip r:embed="rId168"/>
            <a:stretch>
              <a:fillRect/>
            </a:stretch>
          </p:blipFill>
          <p:spPr>
            <a:xfrm>
              <a:off x="1306437" y="4652681"/>
              <a:ext cx="83456" cy="156154"/>
            </a:xfrm>
            <a:prstGeom prst="rect">
              <a:avLst/>
            </a:prstGeom>
          </p:spPr>
        </p:pic>
      </p:grpSp>
      <p:pic>
        <p:nvPicPr>
          <p:cNvPr id="264" name="object 264"/>
          <p:cNvPicPr/>
          <p:nvPr/>
        </p:nvPicPr>
        <p:blipFill>
          <a:blip r:embed="rId169"/>
          <a:stretch>
            <a:fillRect/>
          </a:stretch>
        </p:blipFill>
        <p:spPr>
          <a:xfrm>
            <a:off x="1627093" y="4601584"/>
            <a:ext cx="967683" cy="270537"/>
          </a:xfrm>
          <a:prstGeom prst="rect">
            <a:avLst/>
          </a:prstGeom>
        </p:spPr>
      </p:pic>
      <p:grpSp>
        <p:nvGrpSpPr>
          <p:cNvPr id="265" name="object 265"/>
          <p:cNvGrpSpPr/>
          <p:nvPr/>
        </p:nvGrpSpPr>
        <p:grpSpPr>
          <a:xfrm>
            <a:off x="2709583" y="4597471"/>
            <a:ext cx="979450" cy="215399"/>
            <a:chOff x="2557182" y="4597470"/>
            <a:chExt cx="979450" cy="215399"/>
          </a:xfrm>
        </p:grpSpPr>
        <p:sp>
          <p:nvSpPr>
            <p:cNvPr id="266" name="object 266"/>
            <p:cNvSpPr/>
            <p:nvPr/>
          </p:nvSpPr>
          <p:spPr>
            <a:xfrm>
              <a:off x="2557182" y="4597548"/>
              <a:ext cx="26894" cy="212912"/>
            </a:xfrm>
            <a:custGeom>
              <a:avLst/>
              <a:gdLst/>
              <a:ahLst/>
              <a:cxnLst/>
              <a:rect l="l" t="t" r="r" b="b"/>
              <a:pathLst>
                <a:path w="30480" h="241300">
                  <a:moveTo>
                    <a:pt x="30480" y="240792"/>
                  </a:moveTo>
                  <a:lnTo>
                    <a:pt x="0" y="240792"/>
                  </a:lnTo>
                  <a:lnTo>
                    <a:pt x="0" y="0"/>
                  </a:lnTo>
                  <a:lnTo>
                    <a:pt x="30480" y="0"/>
                  </a:lnTo>
                  <a:lnTo>
                    <a:pt x="30480" y="240792"/>
                  </a:lnTo>
                  <a:close/>
                </a:path>
              </a:pathLst>
            </a:custGeom>
            <a:solidFill>
              <a:srgbClr val="FF0000"/>
            </a:solidFill>
          </p:spPr>
          <p:txBody>
            <a:bodyPr wrap="square" lIns="0" tIns="0" rIns="0" bIns="0" rtlCol="0"/>
            <a:lstStyle/>
            <a:p>
              <a:endParaRPr/>
            </a:p>
          </p:txBody>
        </p:sp>
        <p:pic>
          <p:nvPicPr>
            <p:cNvPr id="267" name="object 267"/>
            <p:cNvPicPr/>
            <p:nvPr/>
          </p:nvPicPr>
          <p:blipFill>
            <a:blip r:embed="rId170"/>
            <a:stretch>
              <a:fillRect/>
            </a:stretch>
          </p:blipFill>
          <p:spPr>
            <a:xfrm>
              <a:off x="2613323" y="4652682"/>
              <a:ext cx="143967" cy="160188"/>
            </a:xfrm>
            <a:prstGeom prst="rect">
              <a:avLst/>
            </a:prstGeom>
          </p:spPr>
        </p:pic>
        <p:pic>
          <p:nvPicPr>
            <p:cNvPr id="268" name="object 268"/>
            <p:cNvPicPr/>
            <p:nvPr/>
          </p:nvPicPr>
          <p:blipFill>
            <a:blip r:embed="rId171"/>
            <a:stretch>
              <a:fillRect/>
            </a:stretch>
          </p:blipFill>
          <p:spPr>
            <a:xfrm>
              <a:off x="2778890" y="4652682"/>
              <a:ext cx="288019" cy="160188"/>
            </a:xfrm>
            <a:prstGeom prst="rect">
              <a:avLst/>
            </a:prstGeom>
          </p:spPr>
        </p:pic>
        <p:pic>
          <p:nvPicPr>
            <p:cNvPr id="269" name="object 269"/>
            <p:cNvPicPr/>
            <p:nvPr/>
          </p:nvPicPr>
          <p:blipFill>
            <a:blip r:embed="rId172"/>
            <a:stretch>
              <a:fillRect/>
            </a:stretch>
          </p:blipFill>
          <p:spPr>
            <a:xfrm>
              <a:off x="3085735" y="4601583"/>
              <a:ext cx="74043" cy="209942"/>
            </a:xfrm>
            <a:prstGeom prst="rect">
              <a:avLst/>
            </a:prstGeom>
          </p:spPr>
        </p:pic>
        <p:sp>
          <p:nvSpPr>
            <p:cNvPr id="270" name="object 270"/>
            <p:cNvSpPr/>
            <p:nvPr/>
          </p:nvSpPr>
          <p:spPr>
            <a:xfrm>
              <a:off x="3182638" y="459747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271" name="object 271"/>
            <p:cNvPicPr/>
            <p:nvPr/>
          </p:nvPicPr>
          <p:blipFill>
            <a:blip r:embed="rId122"/>
            <a:stretch>
              <a:fillRect/>
            </a:stretch>
          </p:blipFill>
          <p:spPr>
            <a:xfrm>
              <a:off x="3237771" y="4652682"/>
              <a:ext cx="144051" cy="160188"/>
            </a:xfrm>
            <a:prstGeom prst="rect">
              <a:avLst/>
            </a:prstGeom>
          </p:spPr>
        </p:pic>
        <p:pic>
          <p:nvPicPr>
            <p:cNvPr id="272" name="object 272"/>
            <p:cNvPicPr/>
            <p:nvPr/>
          </p:nvPicPr>
          <p:blipFill>
            <a:blip r:embed="rId173"/>
            <a:stretch>
              <a:fillRect/>
            </a:stretch>
          </p:blipFill>
          <p:spPr>
            <a:xfrm>
              <a:off x="3411407" y="4652681"/>
              <a:ext cx="125225" cy="156154"/>
            </a:xfrm>
            <a:prstGeom prst="rect">
              <a:avLst/>
            </a:prstGeom>
          </p:spPr>
        </p:pic>
      </p:grpSp>
      <p:sp>
        <p:nvSpPr>
          <p:cNvPr id="273" name="object 273"/>
          <p:cNvSpPr/>
          <p:nvPr/>
        </p:nvSpPr>
        <p:spPr>
          <a:xfrm>
            <a:off x="3734248" y="4779085"/>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274" name="Slide Number Placeholder 273">
            <a:extLst>
              <a:ext uri="{FF2B5EF4-FFF2-40B4-BE49-F238E27FC236}">
                <a16:creationId xmlns:a16="http://schemas.microsoft.com/office/drawing/2014/main" id="{985A540E-6E92-F078-AAE1-AF4CE177CA58}"/>
              </a:ext>
            </a:extLst>
          </p:cNvPr>
          <p:cNvSpPr>
            <a:spLocks noGrp="1"/>
          </p:cNvSpPr>
          <p:nvPr>
            <p:ph type="sldNum" sz="quarter" idx="7"/>
          </p:nvPr>
        </p:nvSpPr>
        <p:spPr/>
        <p:txBody>
          <a:bodyPr/>
          <a:lstStyle/>
          <a:p>
            <a:fld id="{B6F15528-21DE-4FAA-801E-634DDDAF4B2B}" type="slidenum">
              <a:rPr lang="en-US" smtClean="0"/>
              <a:t>92</a:t>
            </a:fld>
            <a:endParaRPr lang="en-US"/>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2"/>
            <a:ext cx="7512451" cy="5037604"/>
            <a:chOff x="723004" y="1432111"/>
            <a:chExt cx="7512451" cy="5037604"/>
          </a:xfrm>
        </p:grpSpPr>
        <p:sp>
          <p:nvSpPr>
            <p:cNvPr id="3" name="object 3"/>
            <p:cNvSpPr/>
            <p:nvPr/>
          </p:nvSpPr>
          <p:spPr>
            <a:xfrm>
              <a:off x="8200156" y="3952678"/>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5037604"/>
            </a:xfrm>
            <a:custGeom>
              <a:avLst/>
              <a:gdLst/>
              <a:ahLst/>
              <a:cxnLst/>
              <a:rect l="l" t="t" r="r" b="b"/>
              <a:pathLst>
                <a:path w="8472170" h="5709284">
                  <a:moveTo>
                    <a:pt x="8471915" y="5708904"/>
                  </a:moveTo>
                  <a:lnTo>
                    <a:pt x="0" y="5708904"/>
                  </a:lnTo>
                  <a:lnTo>
                    <a:pt x="0" y="0"/>
                  </a:lnTo>
                  <a:lnTo>
                    <a:pt x="8471915" y="0"/>
                  </a:lnTo>
                  <a:lnTo>
                    <a:pt x="8471915" y="5708904"/>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2240785" y="460393"/>
            <a:ext cx="1893682" cy="308358"/>
          </a:xfrm>
          <a:prstGeom prst="rect">
            <a:avLst/>
          </a:prstGeom>
        </p:spPr>
      </p:pic>
      <p:grpSp>
        <p:nvGrpSpPr>
          <p:cNvPr id="6" name="object 6"/>
          <p:cNvGrpSpPr/>
          <p:nvPr/>
        </p:nvGrpSpPr>
        <p:grpSpPr>
          <a:xfrm>
            <a:off x="4267761" y="460393"/>
            <a:ext cx="383633" cy="307012"/>
            <a:chOff x="4115360" y="460393"/>
            <a:chExt cx="383633" cy="307012"/>
          </a:xfrm>
        </p:grpSpPr>
        <p:pic>
          <p:nvPicPr>
            <p:cNvPr id="7" name="object 7"/>
            <p:cNvPicPr/>
            <p:nvPr/>
          </p:nvPicPr>
          <p:blipFill>
            <a:blip r:embed="rId3"/>
            <a:stretch>
              <a:fillRect/>
            </a:stretch>
          </p:blipFill>
          <p:spPr>
            <a:xfrm>
              <a:off x="4115360" y="553346"/>
              <a:ext cx="189771" cy="214060"/>
            </a:xfrm>
            <a:prstGeom prst="rect">
              <a:avLst/>
            </a:prstGeom>
          </p:spPr>
        </p:pic>
        <p:sp>
          <p:nvSpPr>
            <p:cNvPr id="8" name="object 8"/>
            <p:cNvSpPr/>
            <p:nvPr/>
          </p:nvSpPr>
          <p:spPr>
            <a:xfrm>
              <a:off x="4332026" y="460393"/>
              <a:ext cx="166968" cy="301999"/>
            </a:xfrm>
            <a:custGeom>
              <a:avLst/>
              <a:gdLst/>
              <a:ahLst/>
              <a:cxnLst/>
              <a:rect l="l" t="t" r="r" b="b"/>
              <a:pathLst>
                <a:path w="189229" h="342265">
                  <a:moveTo>
                    <a:pt x="135731" y="341852"/>
                  </a:moveTo>
                  <a:lnTo>
                    <a:pt x="0" y="341852"/>
                  </a:lnTo>
                  <a:lnTo>
                    <a:pt x="0" y="332613"/>
                  </a:lnTo>
                  <a:lnTo>
                    <a:pt x="10668" y="332613"/>
                  </a:lnTo>
                  <a:lnTo>
                    <a:pt x="18288" y="331089"/>
                  </a:lnTo>
                  <a:lnTo>
                    <a:pt x="33528" y="294513"/>
                  </a:lnTo>
                  <a:lnTo>
                    <a:pt x="33528" y="135826"/>
                  </a:lnTo>
                  <a:lnTo>
                    <a:pt x="0" y="135826"/>
                  </a:lnTo>
                  <a:lnTo>
                    <a:pt x="0" y="111442"/>
                  </a:lnTo>
                  <a:lnTo>
                    <a:pt x="33528" y="111442"/>
                  </a:lnTo>
                  <a:lnTo>
                    <a:pt x="33528" y="82391"/>
                  </a:lnTo>
                  <a:lnTo>
                    <a:pt x="35220" y="65841"/>
                  </a:lnTo>
                  <a:lnTo>
                    <a:pt x="59531" y="24479"/>
                  </a:lnTo>
                  <a:lnTo>
                    <a:pt x="108823" y="1454"/>
                  </a:lnTo>
                  <a:lnTo>
                    <a:pt x="129635" y="0"/>
                  </a:lnTo>
                  <a:lnTo>
                    <a:pt x="143651" y="834"/>
                  </a:lnTo>
                  <a:lnTo>
                    <a:pt x="181451" y="17383"/>
                  </a:lnTo>
                  <a:lnTo>
                    <a:pt x="189166" y="36671"/>
                  </a:lnTo>
                  <a:lnTo>
                    <a:pt x="189166" y="44291"/>
                  </a:lnTo>
                  <a:lnTo>
                    <a:pt x="155638" y="64103"/>
                  </a:lnTo>
                  <a:lnTo>
                    <a:pt x="129635" y="38195"/>
                  </a:lnTo>
                  <a:lnTo>
                    <a:pt x="129635" y="33623"/>
                  </a:lnTo>
                  <a:lnTo>
                    <a:pt x="131159" y="30575"/>
                  </a:lnTo>
                  <a:lnTo>
                    <a:pt x="131159" y="21431"/>
                  </a:lnTo>
                  <a:lnTo>
                    <a:pt x="125063" y="15335"/>
                  </a:lnTo>
                  <a:lnTo>
                    <a:pt x="122015" y="13811"/>
                  </a:lnTo>
                  <a:lnTo>
                    <a:pt x="114395" y="13811"/>
                  </a:lnTo>
                  <a:lnTo>
                    <a:pt x="109823" y="16859"/>
                  </a:lnTo>
                  <a:lnTo>
                    <a:pt x="106775" y="19907"/>
                  </a:lnTo>
                  <a:lnTo>
                    <a:pt x="103727" y="24479"/>
                  </a:lnTo>
                  <a:lnTo>
                    <a:pt x="102203" y="30575"/>
                  </a:lnTo>
                  <a:lnTo>
                    <a:pt x="102203" y="111442"/>
                  </a:lnTo>
                  <a:lnTo>
                    <a:pt x="135731" y="111442"/>
                  </a:lnTo>
                  <a:lnTo>
                    <a:pt x="135731" y="135826"/>
                  </a:lnTo>
                  <a:lnTo>
                    <a:pt x="102203" y="135826"/>
                  </a:lnTo>
                  <a:lnTo>
                    <a:pt x="102203" y="294513"/>
                  </a:lnTo>
                  <a:lnTo>
                    <a:pt x="118395" y="330327"/>
                  </a:lnTo>
                  <a:lnTo>
                    <a:pt x="135731" y="332613"/>
                  </a:lnTo>
                  <a:lnTo>
                    <a:pt x="135731" y="341852"/>
                  </a:lnTo>
                  <a:close/>
                </a:path>
              </a:pathLst>
            </a:custGeom>
            <a:solidFill>
              <a:srgbClr val="006633"/>
            </a:solidFill>
          </p:spPr>
          <p:txBody>
            <a:bodyPr wrap="square" lIns="0" tIns="0" rIns="0" bIns="0" rtlCol="0"/>
            <a:lstStyle/>
            <a:p>
              <a:endParaRPr/>
            </a:p>
          </p:txBody>
        </p:sp>
      </p:grpSp>
      <p:grpSp>
        <p:nvGrpSpPr>
          <p:cNvPr id="9" name="object 9"/>
          <p:cNvGrpSpPr/>
          <p:nvPr/>
        </p:nvGrpSpPr>
        <p:grpSpPr>
          <a:xfrm>
            <a:off x="4748240" y="460394"/>
            <a:ext cx="911425" cy="308722"/>
            <a:chOff x="4595840" y="460393"/>
            <a:chExt cx="911425" cy="308722"/>
          </a:xfrm>
        </p:grpSpPr>
        <p:sp>
          <p:nvSpPr>
            <p:cNvPr id="10" name="object 10"/>
            <p:cNvSpPr/>
            <p:nvPr/>
          </p:nvSpPr>
          <p:spPr>
            <a:xfrm>
              <a:off x="4595840" y="460393"/>
              <a:ext cx="206187" cy="308722"/>
            </a:xfrm>
            <a:custGeom>
              <a:avLst/>
              <a:gdLst/>
              <a:ahLst/>
              <a:cxnLst/>
              <a:rect l="l" t="t" r="r" b="b"/>
              <a:pathLst>
                <a:path w="233677" h="349884">
                  <a:moveTo>
                    <a:pt x="118967" y="349472"/>
                  </a:moveTo>
                  <a:lnTo>
                    <a:pt x="72663" y="341423"/>
                  </a:lnTo>
                  <a:lnTo>
                    <a:pt x="45720" y="331088"/>
                  </a:lnTo>
                  <a:lnTo>
                    <a:pt x="39623" y="329564"/>
                  </a:lnTo>
                  <a:lnTo>
                    <a:pt x="30479" y="329564"/>
                  </a:lnTo>
                  <a:lnTo>
                    <a:pt x="25908" y="331088"/>
                  </a:lnTo>
                  <a:lnTo>
                    <a:pt x="21335" y="334137"/>
                  </a:lnTo>
                  <a:lnTo>
                    <a:pt x="15239" y="337185"/>
                  </a:lnTo>
                  <a:lnTo>
                    <a:pt x="12191" y="341852"/>
                  </a:lnTo>
                  <a:lnTo>
                    <a:pt x="9144" y="349472"/>
                  </a:lnTo>
                  <a:lnTo>
                    <a:pt x="0" y="349472"/>
                  </a:lnTo>
                  <a:lnTo>
                    <a:pt x="0" y="222789"/>
                  </a:lnTo>
                  <a:lnTo>
                    <a:pt x="9144" y="222789"/>
                  </a:lnTo>
                  <a:lnTo>
                    <a:pt x="16002" y="247641"/>
                  </a:lnTo>
                  <a:lnTo>
                    <a:pt x="25146" y="269509"/>
                  </a:lnTo>
                  <a:lnTo>
                    <a:pt x="50291" y="303656"/>
                  </a:lnTo>
                  <a:lnTo>
                    <a:pt x="82760" y="325564"/>
                  </a:lnTo>
                  <a:lnTo>
                    <a:pt x="117443" y="332612"/>
                  </a:lnTo>
                  <a:lnTo>
                    <a:pt x="130563" y="331517"/>
                  </a:lnTo>
                  <a:lnTo>
                    <a:pt x="168535" y="309324"/>
                  </a:lnTo>
                  <a:lnTo>
                    <a:pt x="176974" y="282320"/>
                  </a:lnTo>
                  <a:lnTo>
                    <a:pt x="176974" y="274701"/>
                  </a:lnTo>
                  <a:lnTo>
                    <a:pt x="175450" y="267081"/>
                  </a:lnTo>
                  <a:lnTo>
                    <a:pt x="170783" y="259461"/>
                  </a:lnTo>
                  <a:lnTo>
                    <a:pt x="167711" y="253714"/>
                  </a:lnTo>
                  <a:lnTo>
                    <a:pt x="134207" y="226790"/>
                  </a:lnTo>
                  <a:lnTo>
                    <a:pt x="85591" y="201237"/>
                  </a:lnTo>
                  <a:lnTo>
                    <a:pt x="67675" y="191345"/>
                  </a:lnTo>
                  <a:lnTo>
                    <a:pt x="32313" y="165877"/>
                  </a:lnTo>
                  <a:lnTo>
                    <a:pt x="6429" y="129206"/>
                  </a:lnTo>
                  <a:lnTo>
                    <a:pt x="0" y="96202"/>
                  </a:lnTo>
                  <a:lnTo>
                    <a:pt x="1952" y="77311"/>
                  </a:lnTo>
                  <a:lnTo>
                    <a:pt x="28956" y="29051"/>
                  </a:lnTo>
                  <a:lnTo>
                    <a:pt x="62341" y="7060"/>
                  </a:lnTo>
                  <a:lnTo>
                    <a:pt x="103727" y="0"/>
                  </a:lnTo>
                  <a:lnTo>
                    <a:pt x="111704" y="285"/>
                  </a:lnTo>
                  <a:lnTo>
                    <a:pt x="119538" y="1143"/>
                  </a:lnTo>
                  <a:lnTo>
                    <a:pt x="127087" y="2571"/>
                  </a:lnTo>
                  <a:lnTo>
                    <a:pt x="134207" y="4572"/>
                  </a:lnTo>
                  <a:lnTo>
                    <a:pt x="140446" y="6026"/>
                  </a:lnTo>
                  <a:lnTo>
                    <a:pt x="147542" y="8203"/>
                  </a:lnTo>
                  <a:lnTo>
                    <a:pt x="155209" y="11255"/>
                  </a:lnTo>
                  <a:lnTo>
                    <a:pt x="163163" y="15335"/>
                  </a:lnTo>
                  <a:lnTo>
                    <a:pt x="173926" y="19907"/>
                  </a:lnTo>
                  <a:lnTo>
                    <a:pt x="181546" y="22955"/>
                  </a:lnTo>
                  <a:lnTo>
                    <a:pt x="190690" y="22955"/>
                  </a:lnTo>
                  <a:lnTo>
                    <a:pt x="196786" y="19907"/>
                  </a:lnTo>
                  <a:lnTo>
                    <a:pt x="201358" y="10668"/>
                  </a:lnTo>
                  <a:lnTo>
                    <a:pt x="202882" y="0"/>
                  </a:lnTo>
                  <a:lnTo>
                    <a:pt x="210502" y="0"/>
                  </a:lnTo>
                  <a:lnTo>
                    <a:pt x="213550" y="111442"/>
                  </a:lnTo>
                  <a:lnTo>
                    <a:pt x="202882" y="111442"/>
                  </a:lnTo>
                  <a:lnTo>
                    <a:pt x="198047" y="91694"/>
                  </a:lnTo>
                  <a:lnTo>
                    <a:pt x="190488" y="73830"/>
                  </a:lnTo>
                  <a:lnTo>
                    <a:pt x="153733" y="33170"/>
                  </a:lnTo>
                  <a:lnTo>
                    <a:pt x="108299" y="18383"/>
                  </a:lnTo>
                  <a:lnTo>
                    <a:pt x="96321" y="19240"/>
                  </a:lnTo>
                  <a:lnTo>
                    <a:pt x="61738" y="39219"/>
                  </a:lnTo>
                  <a:lnTo>
                    <a:pt x="53339" y="62579"/>
                  </a:lnTo>
                  <a:lnTo>
                    <a:pt x="53339" y="70199"/>
                  </a:lnTo>
                  <a:lnTo>
                    <a:pt x="80867" y="105346"/>
                  </a:lnTo>
                  <a:lnTo>
                    <a:pt x="115371" y="124848"/>
                  </a:lnTo>
                  <a:lnTo>
                    <a:pt x="134207" y="134302"/>
                  </a:lnTo>
                  <a:lnTo>
                    <a:pt x="161432" y="148662"/>
                  </a:lnTo>
                  <a:lnTo>
                    <a:pt x="200952" y="175705"/>
                  </a:lnTo>
                  <a:lnTo>
                    <a:pt x="228599" y="216503"/>
                  </a:lnTo>
                  <a:lnTo>
                    <a:pt x="233362" y="247173"/>
                  </a:lnTo>
                  <a:lnTo>
                    <a:pt x="231362" y="267207"/>
                  </a:lnTo>
                  <a:lnTo>
                    <a:pt x="215360" y="303203"/>
                  </a:lnTo>
                  <a:lnTo>
                    <a:pt x="184198" y="332032"/>
                  </a:lnTo>
                  <a:lnTo>
                    <a:pt x="142985" y="347480"/>
                  </a:lnTo>
                  <a:lnTo>
                    <a:pt x="118967" y="349472"/>
                  </a:lnTo>
                  <a:close/>
                </a:path>
              </a:pathLst>
            </a:custGeom>
            <a:solidFill>
              <a:srgbClr val="006633"/>
            </a:solidFill>
          </p:spPr>
          <p:txBody>
            <a:bodyPr wrap="square" lIns="0" tIns="0" rIns="0" bIns="0" rtlCol="0"/>
            <a:lstStyle/>
            <a:p>
              <a:endParaRPr/>
            </a:p>
          </p:txBody>
        </p:sp>
        <p:pic>
          <p:nvPicPr>
            <p:cNvPr id="11" name="object 11"/>
            <p:cNvPicPr/>
            <p:nvPr/>
          </p:nvPicPr>
          <p:blipFill>
            <a:blip r:embed="rId4"/>
            <a:stretch>
              <a:fillRect/>
            </a:stretch>
          </p:blipFill>
          <p:spPr>
            <a:xfrm>
              <a:off x="4831332" y="553345"/>
              <a:ext cx="191116" cy="214060"/>
            </a:xfrm>
            <a:prstGeom prst="rect">
              <a:avLst/>
            </a:prstGeom>
          </p:spPr>
        </p:pic>
        <p:sp>
          <p:nvSpPr>
            <p:cNvPr id="12" name="object 12"/>
            <p:cNvSpPr/>
            <p:nvPr/>
          </p:nvSpPr>
          <p:spPr>
            <a:xfrm>
              <a:off x="5042781" y="460393"/>
              <a:ext cx="464484" cy="307041"/>
            </a:xfrm>
            <a:custGeom>
              <a:avLst/>
              <a:gdLst/>
              <a:ahLst/>
              <a:cxnLst/>
              <a:rect l="l" t="t" r="r" b="b"/>
              <a:pathLst>
                <a:path w="526414" h="347980">
                  <a:moveTo>
                    <a:pt x="123532" y="332625"/>
                  </a:moveTo>
                  <a:lnTo>
                    <a:pt x="96342" y="305066"/>
                  </a:lnTo>
                  <a:lnTo>
                    <a:pt x="96012" y="294525"/>
                  </a:lnTo>
                  <a:lnTo>
                    <a:pt x="96012" y="7632"/>
                  </a:lnTo>
                  <a:lnTo>
                    <a:pt x="0" y="7632"/>
                  </a:lnTo>
                  <a:lnTo>
                    <a:pt x="0" y="16865"/>
                  </a:lnTo>
                  <a:lnTo>
                    <a:pt x="10668" y="18389"/>
                  </a:lnTo>
                  <a:lnTo>
                    <a:pt x="18288" y="19913"/>
                  </a:lnTo>
                  <a:lnTo>
                    <a:pt x="24218" y="29032"/>
                  </a:lnTo>
                  <a:lnTo>
                    <a:pt x="26098" y="35725"/>
                  </a:lnTo>
                  <a:lnTo>
                    <a:pt x="27127" y="44411"/>
                  </a:lnTo>
                  <a:lnTo>
                    <a:pt x="27432" y="54965"/>
                  </a:lnTo>
                  <a:lnTo>
                    <a:pt x="27432" y="294525"/>
                  </a:lnTo>
                  <a:lnTo>
                    <a:pt x="9144" y="332625"/>
                  </a:lnTo>
                  <a:lnTo>
                    <a:pt x="0" y="332625"/>
                  </a:lnTo>
                  <a:lnTo>
                    <a:pt x="0" y="341858"/>
                  </a:lnTo>
                  <a:lnTo>
                    <a:pt x="123532" y="341858"/>
                  </a:lnTo>
                  <a:lnTo>
                    <a:pt x="123532" y="332625"/>
                  </a:lnTo>
                  <a:close/>
                </a:path>
                <a:path w="526414" h="347980">
                  <a:moveTo>
                    <a:pt x="233273" y="38201"/>
                  </a:moveTo>
                  <a:lnTo>
                    <a:pt x="210019" y="2476"/>
                  </a:lnTo>
                  <a:lnTo>
                    <a:pt x="195072" y="0"/>
                  </a:lnTo>
                  <a:lnTo>
                    <a:pt x="187591" y="596"/>
                  </a:lnTo>
                  <a:lnTo>
                    <a:pt x="157810" y="30480"/>
                  </a:lnTo>
                  <a:lnTo>
                    <a:pt x="156972" y="38201"/>
                  </a:lnTo>
                  <a:lnTo>
                    <a:pt x="157810" y="45910"/>
                  </a:lnTo>
                  <a:lnTo>
                    <a:pt x="187591" y="75488"/>
                  </a:lnTo>
                  <a:lnTo>
                    <a:pt x="195072" y="76301"/>
                  </a:lnTo>
                  <a:lnTo>
                    <a:pt x="202844" y="75488"/>
                  </a:lnTo>
                  <a:lnTo>
                    <a:pt x="232676" y="45910"/>
                  </a:lnTo>
                  <a:lnTo>
                    <a:pt x="233273" y="38201"/>
                  </a:lnTo>
                  <a:close/>
                </a:path>
                <a:path w="526414" h="347980">
                  <a:moveTo>
                    <a:pt x="257657" y="332613"/>
                  </a:moveTo>
                  <a:lnTo>
                    <a:pt x="230530" y="305066"/>
                  </a:lnTo>
                  <a:lnTo>
                    <a:pt x="230225" y="294513"/>
                  </a:lnTo>
                  <a:lnTo>
                    <a:pt x="230225" y="111442"/>
                  </a:lnTo>
                  <a:lnTo>
                    <a:pt x="134112" y="111442"/>
                  </a:lnTo>
                  <a:lnTo>
                    <a:pt x="134112" y="120586"/>
                  </a:lnTo>
                  <a:lnTo>
                    <a:pt x="144780" y="120586"/>
                  </a:lnTo>
                  <a:lnTo>
                    <a:pt x="152400" y="123634"/>
                  </a:lnTo>
                  <a:lnTo>
                    <a:pt x="161544" y="158686"/>
                  </a:lnTo>
                  <a:lnTo>
                    <a:pt x="161544" y="294513"/>
                  </a:lnTo>
                  <a:lnTo>
                    <a:pt x="161239" y="305041"/>
                  </a:lnTo>
                  <a:lnTo>
                    <a:pt x="160210" y="313563"/>
                  </a:lnTo>
                  <a:lnTo>
                    <a:pt x="158330" y="319811"/>
                  </a:lnTo>
                  <a:lnTo>
                    <a:pt x="155448" y="323469"/>
                  </a:lnTo>
                  <a:lnTo>
                    <a:pt x="150876" y="329565"/>
                  </a:lnTo>
                  <a:lnTo>
                    <a:pt x="143256" y="332613"/>
                  </a:lnTo>
                  <a:lnTo>
                    <a:pt x="134112" y="332613"/>
                  </a:lnTo>
                  <a:lnTo>
                    <a:pt x="134112" y="341858"/>
                  </a:lnTo>
                  <a:lnTo>
                    <a:pt x="257657" y="341858"/>
                  </a:lnTo>
                  <a:lnTo>
                    <a:pt x="257657" y="332613"/>
                  </a:lnTo>
                  <a:close/>
                </a:path>
                <a:path w="526414" h="347980">
                  <a:moveTo>
                    <a:pt x="526161" y="321957"/>
                  </a:moveTo>
                  <a:lnTo>
                    <a:pt x="516928" y="320433"/>
                  </a:lnTo>
                  <a:lnTo>
                    <a:pt x="510832" y="318909"/>
                  </a:lnTo>
                  <a:lnTo>
                    <a:pt x="506260" y="315861"/>
                  </a:lnTo>
                  <a:lnTo>
                    <a:pt x="503212" y="314337"/>
                  </a:lnTo>
                  <a:lnTo>
                    <a:pt x="501180" y="311289"/>
                  </a:lnTo>
                  <a:lnTo>
                    <a:pt x="500164" y="309765"/>
                  </a:lnTo>
                  <a:lnTo>
                    <a:pt x="498640" y="303669"/>
                  </a:lnTo>
                  <a:lnTo>
                    <a:pt x="498411" y="300253"/>
                  </a:lnTo>
                  <a:lnTo>
                    <a:pt x="497878" y="293573"/>
                  </a:lnTo>
                  <a:lnTo>
                    <a:pt x="497395" y="285381"/>
                  </a:lnTo>
                  <a:lnTo>
                    <a:pt x="497332" y="283857"/>
                  </a:lnTo>
                  <a:lnTo>
                    <a:pt x="497116" y="273367"/>
                  </a:lnTo>
                  <a:lnTo>
                    <a:pt x="497116" y="132791"/>
                  </a:lnTo>
                  <a:lnTo>
                    <a:pt x="497116" y="7632"/>
                  </a:lnTo>
                  <a:lnTo>
                    <a:pt x="394906" y="7632"/>
                  </a:lnTo>
                  <a:lnTo>
                    <a:pt x="394906" y="18389"/>
                  </a:lnTo>
                  <a:lnTo>
                    <a:pt x="407098" y="18389"/>
                  </a:lnTo>
                  <a:lnTo>
                    <a:pt x="413194" y="19913"/>
                  </a:lnTo>
                  <a:lnTo>
                    <a:pt x="428536" y="132791"/>
                  </a:lnTo>
                  <a:lnTo>
                    <a:pt x="428536" y="163271"/>
                  </a:lnTo>
                  <a:lnTo>
                    <a:pt x="428536" y="285381"/>
                  </a:lnTo>
                  <a:lnTo>
                    <a:pt x="419087" y="300253"/>
                  </a:lnTo>
                  <a:lnTo>
                    <a:pt x="409054" y="310718"/>
                  </a:lnTo>
                  <a:lnTo>
                    <a:pt x="398449" y="316877"/>
                  </a:lnTo>
                  <a:lnTo>
                    <a:pt x="387286" y="318909"/>
                  </a:lnTo>
                  <a:lnTo>
                    <a:pt x="381190" y="318909"/>
                  </a:lnTo>
                  <a:lnTo>
                    <a:pt x="355282" y="283857"/>
                  </a:lnTo>
                  <a:lnTo>
                    <a:pt x="349491" y="240055"/>
                  </a:lnTo>
                  <a:lnTo>
                    <a:pt x="349186" y="219748"/>
                  </a:lnTo>
                  <a:lnTo>
                    <a:pt x="349478" y="200799"/>
                  </a:lnTo>
                  <a:lnTo>
                    <a:pt x="353758" y="160223"/>
                  </a:lnTo>
                  <a:lnTo>
                    <a:pt x="378142" y="128219"/>
                  </a:lnTo>
                  <a:lnTo>
                    <a:pt x="384238" y="128219"/>
                  </a:lnTo>
                  <a:lnTo>
                    <a:pt x="397154" y="130479"/>
                  </a:lnTo>
                  <a:lnTo>
                    <a:pt x="408673" y="137172"/>
                  </a:lnTo>
                  <a:lnTo>
                    <a:pt x="419036" y="148145"/>
                  </a:lnTo>
                  <a:lnTo>
                    <a:pt x="428536" y="163271"/>
                  </a:lnTo>
                  <a:lnTo>
                    <a:pt x="428536" y="132791"/>
                  </a:lnTo>
                  <a:lnTo>
                    <a:pt x="424281" y="128219"/>
                  </a:lnTo>
                  <a:lnTo>
                    <a:pt x="421652" y="125374"/>
                  </a:lnTo>
                  <a:lnTo>
                    <a:pt x="414769" y="119265"/>
                  </a:lnTo>
                  <a:lnTo>
                    <a:pt x="372046" y="105359"/>
                  </a:lnTo>
                  <a:lnTo>
                    <a:pt x="359524" y="106210"/>
                  </a:lnTo>
                  <a:lnTo>
                    <a:pt x="313956" y="127901"/>
                  </a:lnTo>
                  <a:lnTo>
                    <a:pt x="289661" y="163271"/>
                  </a:lnTo>
                  <a:lnTo>
                    <a:pt x="276796" y="212432"/>
                  </a:lnTo>
                  <a:lnTo>
                    <a:pt x="275945" y="230416"/>
                  </a:lnTo>
                  <a:lnTo>
                    <a:pt x="277342" y="252691"/>
                  </a:lnTo>
                  <a:lnTo>
                    <a:pt x="288150" y="292023"/>
                  </a:lnTo>
                  <a:lnTo>
                    <a:pt x="311073" y="326009"/>
                  </a:lnTo>
                  <a:lnTo>
                    <a:pt x="346024" y="345605"/>
                  </a:lnTo>
                  <a:lnTo>
                    <a:pt x="367474" y="347954"/>
                  </a:lnTo>
                  <a:lnTo>
                    <a:pt x="375450" y="347624"/>
                  </a:lnTo>
                  <a:lnTo>
                    <a:pt x="412673" y="329768"/>
                  </a:lnTo>
                  <a:lnTo>
                    <a:pt x="428536" y="311289"/>
                  </a:lnTo>
                  <a:lnTo>
                    <a:pt x="428536" y="347954"/>
                  </a:lnTo>
                  <a:lnTo>
                    <a:pt x="526161" y="329577"/>
                  </a:lnTo>
                  <a:lnTo>
                    <a:pt x="526161" y="321957"/>
                  </a:lnTo>
                  <a:close/>
                </a:path>
              </a:pathLst>
            </a:custGeom>
            <a:solidFill>
              <a:srgbClr val="006633"/>
            </a:solidFill>
          </p:spPr>
          <p:txBody>
            <a:bodyPr wrap="square" lIns="0" tIns="0" rIns="0" bIns="0" rtlCol="0"/>
            <a:lstStyle/>
            <a:p>
              <a:endParaRPr/>
            </a:p>
          </p:txBody>
        </p:sp>
      </p:grpSp>
      <p:grpSp>
        <p:nvGrpSpPr>
          <p:cNvPr id="13" name="object 13"/>
          <p:cNvGrpSpPr/>
          <p:nvPr/>
        </p:nvGrpSpPr>
        <p:grpSpPr>
          <a:xfrm>
            <a:off x="5779212" y="467118"/>
            <a:ext cx="1139972" cy="301999"/>
            <a:chOff x="5626810" y="467117"/>
            <a:chExt cx="1139972" cy="301999"/>
          </a:xfrm>
        </p:grpSpPr>
        <p:sp>
          <p:nvSpPr>
            <p:cNvPr id="14" name="object 14"/>
            <p:cNvSpPr/>
            <p:nvPr/>
          </p:nvSpPr>
          <p:spPr>
            <a:xfrm>
              <a:off x="5626810" y="467117"/>
              <a:ext cx="436469" cy="301999"/>
            </a:xfrm>
            <a:custGeom>
              <a:avLst/>
              <a:gdLst/>
              <a:ahLst/>
              <a:cxnLst/>
              <a:rect l="l" t="t" r="r" b="b"/>
              <a:pathLst>
                <a:path w="494665" h="342265">
                  <a:moveTo>
                    <a:pt x="347757" y="341852"/>
                  </a:moveTo>
                  <a:lnTo>
                    <a:pt x="338613" y="341852"/>
                  </a:lnTo>
                  <a:lnTo>
                    <a:pt x="254698" y="126682"/>
                  </a:lnTo>
                  <a:lnTo>
                    <a:pt x="164687" y="341852"/>
                  </a:lnTo>
                  <a:lnTo>
                    <a:pt x="155543" y="341852"/>
                  </a:lnTo>
                  <a:lnTo>
                    <a:pt x="45719" y="68675"/>
                  </a:lnTo>
                  <a:lnTo>
                    <a:pt x="38076" y="50339"/>
                  </a:lnTo>
                  <a:lnTo>
                    <a:pt x="18288" y="13811"/>
                  </a:lnTo>
                  <a:lnTo>
                    <a:pt x="0" y="9239"/>
                  </a:lnTo>
                  <a:lnTo>
                    <a:pt x="0" y="0"/>
                  </a:lnTo>
                  <a:lnTo>
                    <a:pt x="144875" y="0"/>
                  </a:lnTo>
                  <a:lnTo>
                    <a:pt x="144875" y="9239"/>
                  </a:lnTo>
                  <a:lnTo>
                    <a:pt x="132683" y="9239"/>
                  </a:lnTo>
                  <a:lnTo>
                    <a:pt x="125063" y="10763"/>
                  </a:lnTo>
                  <a:lnTo>
                    <a:pt x="117443" y="18383"/>
                  </a:lnTo>
                  <a:lnTo>
                    <a:pt x="115919" y="21431"/>
                  </a:lnTo>
                  <a:lnTo>
                    <a:pt x="115919" y="26003"/>
                  </a:lnTo>
                  <a:lnTo>
                    <a:pt x="116538" y="31980"/>
                  </a:lnTo>
                  <a:lnTo>
                    <a:pt x="118586" y="40671"/>
                  </a:lnTo>
                  <a:lnTo>
                    <a:pt x="122348" y="51935"/>
                  </a:lnTo>
                  <a:lnTo>
                    <a:pt x="128111" y="65627"/>
                  </a:lnTo>
                  <a:lnTo>
                    <a:pt x="192214" y="227361"/>
                  </a:lnTo>
                  <a:lnTo>
                    <a:pt x="245554" y="102298"/>
                  </a:lnTo>
                  <a:lnTo>
                    <a:pt x="231838" y="65627"/>
                  </a:lnTo>
                  <a:lnTo>
                    <a:pt x="226409" y="52816"/>
                  </a:lnTo>
                  <a:lnTo>
                    <a:pt x="221551" y="42005"/>
                  </a:lnTo>
                  <a:lnTo>
                    <a:pt x="217265" y="33480"/>
                  </a:lnTo>
                  <a:lnTo>
                    <a:pt x="213550" y="27527"/>
                  </a:lnTo>
                  <a:lnTo>
                    <a:pt x="210502" y="21431"/>
                  </a:lnTo>
                  <a:lnTo>
                    <a:pt x="205930" y="16859"/>
                  </a:lnTo>
                  <a:lnTo>
                    <a:pt x="199834" y="13811"/>
                  </a:lnTo>
                  <a:lnTo>
                    <a:pt x="195262" y="10763"/>
                  </a:lnTo>
                  <a:lnTo>
                    <a:pt x="186118" y="9239"/>
                  </a:lnTo>
                  <a:lnTo>
                    <a:pt x="176879" y="9239"/>
                  </a:lnTo>
                  <a:lnTo>
                    <a:pt x="176879" y="0"/>
                  </a:lnTo>
                  <a:lnTo>
                    <a:pt x="338613" y="0"/>
                  </a:lnTo>
                  <a:lnTo>
                    <a:pt x="338613" y="9239"/>
                  </a:lnTo>
                  <a:lnTo>
                    <a:pt x="326421" y="9239"/>
                  </a:lnTo>
                  <a:lnTo>
                    <a:pt x="318801" y="10763"/>
                  </a:lnTo>
                  <a:lnTo>
                    <a:pt x="309657" y="13811"/>
                  </a:lnTo>
                  <a:lnTo>
                    <a:pt x="303561" y="19907"/>
                  </a:lnTo>
                  <a:lnTo>
                    <a:pt x="302037" y="22955"/>
                  </a:lnTo>
                  <a:lnTo>
                    <a:pt x="302037" y="27527"/>
                  </a:lnTo>
                  <a:lnTo>
                    <a:pt x="302871" y="31480"/>
                  </a:lnTo>
                  <a:lnTo>
                    <a:pt x="305276" y="38576"/>
                  </a:lnTo>
                  <a:lnTo>
                    <a:pt x="309110" y="48529"/>
                  </a:lnTo>
                  <a:lnTo>
                    <a:pt x="314229" y="61055"/>
                  </a:lnTo>
                  <a:lnTo>
                    <a:pt x="373665" y="219741"/>
                  </a:lnTo>
                  <a:lnTo>
                    <a:pt x="428625" y="76295"/>
                  </a:lnTo>
                  <a:lnTo>
                    <a:pt x="432649" y="66603"/>
                  </a:lnTo>
                  <a:lnTo>
                    <a:pt x="435673" y="58197"/>
                  </a:lnTo>
                  <a:lnTo>
                    <a:pt x="437840" y="51220"/>
                  </a:lnTo>
                  <a:lnTo>
                    <a:pt x="439293" y="45815"/>
                  </a:lnTo>
                  <a:lnTo>
                    <a:pt x="440817" y="41243"/>
                  </a:lnTo>
                  <a:lnTo>
                    <a:pt x="440817" y="24479"/>
                  </a:lnTo>
                  <a:lnTo>
                    <a:pt x="439293" y="19907"/>
                  </a:lnTo>
                  <a:lnTo>
                    <a:pt x="408813" y="9239"/>
                  </a:lnTo>
                  <a:lnTo>
                    <a:pt x="408813" y="0"/>
                  </a:lnTo>
                  <a:lnTo>
                    <a:pt x="494157" y="0"/>
                  </a:lnTo>
                  <a:lnTo>
                    <a:pt x="494157" y="9239"/>
                  </a:lnTo>
                  <a:lnTo>
                    <a:pt x="488061" y="9239"/>
                  </a:lnTo>
                  <a:lnTo>
                    <a:pt x="483489" y="12287"/>
                  </a:lnTo>
                  <a:lnTo>
                    <a:pt x="458390" y="50458"/>
                  </a:lnTo>
                  <a:lnTo>
                    <a:pt x="451485" y="65627"/>
                  </a:lnTo>
                  <a:lnTo>
                    <a:pt x="347757" y="341852"/>
                  </a:lnTo>
                  <a:close/>
                </a:path>
              </a:pathLst>
            </a:custGeom>
            <a:solidFill>
              <a:srgbClr val="006633"/>
            </a:solidFill>
          </p:spPr>
          <p:txBody>
            <a:bodyPr wrap="square" lIns="0" tIns="0" rIns="0" bIns="0" rtlCol="0"/>
            <a:lstStyle/>
            <a:p>
              <a:endParaRPr/>
            </a:p>
          </p:txBody>
        </p:sp>
        <p:pic>
          <p:nvPicPr>
            <p:cNvPr id="15" name="object 15"/>
            <p:cNvPicPr/>
            <p:nvPr/>
          </p:nvPicPr>
          <p:blipFill>
            <a:blip r:embed="rId5"/>
            <a:stretch>
              <a:fillRect/>
            </a:stretch>
          </p:blipFill>
          <p:spPr>
            <a:xfrm>
              <a:off x="6079050" y="553345"/>
              <a:ext cx="195150" cy="211370"/>
            </a:xfrm>
            <a:prstGeom prst="rect">
              <a:avLst/>
            </a:prstGeom>
          </p:spPr>
        </p:pic>
        <p:pic>
          <p:nvPicPr>
            <p:cNvPr id="16" name="object 16"/>
            <p:cNvPicPr/>
            <p:nvPr/>
          </p:nvPicPr>
          <p:blipFill>
            <a:blip r:embed="rId6"/>
            <a:stretch>
              <a:fillRect/>
            </a:stretch>
          </p:blipFill>
          <p:spPr>
            <a:xfrm>
              <a:off x="6291681" y="553345"/>
              <a:ext cx="139933" cy="214060"/>
            </a:xfrm>
            <a:prstGeom prst="rect">
              <a:avLst/>
            </a:prstGeom>
          </p:spPr>
        </p:pic>
        <p:sp>
          <p:nvSpPr>
            <p:cNvPr id="17" name="object 17"/>
            <p:cNvSpPr/>
            <p:nvPr/>
          </p:nvSpPr>
          <p:spPr>
            <a:xfrm>
              <a:off x="6447751" y="484682"/>
              <a:ext cx="136151" cy="280147"/>
            </a:xfrm>
            <a:custGeom>
              <a:avLst/>
              <a:gdLst/>
              <a:ahLst/>
              <a:cxnLst/>
              <a:rect l="l" t="t" r="r" b="b"/>
              <a:pathLst>
                <a:path w="154304" h="317500">
                  <a:moveTo>
                    <a:pt x="90011" y="317373"/>
                  </a:moveTo>
                  <a:lnTo>
                    <a:pt x="51911" y="305085"/>
                  </a:lnTo>
                  <a:lnTo>
                    <a:pt x="32504" y="271581"/>
                  </a:lnTo>
                  <a:lnTo>
                    <a:pt x="30575" y="231933"/>
                  </a:lnTo>
                  <a:lnTo>
                    <a:pt x="30575" y="108299"/>
                  </a:lnTo>
                  <a:lnTo>
                    <a:pt x="0" y="108299"/>
                  </a:lnTo>
                  <a:lnTo>
                    <a:pt x="0" y="99155"/>
                  </a:lnTo>
                  <a:lnTo>
                    <a:pt x="15247" y="88581"/>
                  </a:lnTo>
                  <a:lnTo>
                    <a:pt x="29039" y="77426"/>
                  </a:lnTo>
                  <a:lnTo>
                    <a:pt x="64317" y="41362"/>
                  </a:lnTo>
                  <a:lnTo>
                    <a:pt x="91535" y="0"/>
                  </a:lnTo>
                  <a:lnTo>
                    <a:pt x="99155" y="0"/>
                  </a:lnTo>
                  <a:lnTo>
                    <a:pt x="99155" y="83915"/>
                  </a:lnTo>
                  <a:lnTo>
                    <a:pt x="154114" y="83915"/>
                  </a:lnTo>
                  <a:lnTo>
                    <a:pt x="154114" y="108299"/>
                  </a:lnTo>
                  <a:lnTo>
                    <a:pt x="99155" y="108299"/>
                  </a:lnTo>
                  <a:lnTo>
                    <a:pt x="99155" y="250221"/>
                  </a:lnTo>
                  <a:lnTo>
                    <a:pt x="99393" y="259413"/>
                  </a:lnTo>
                  <a:lnTo>
                    <a:pt x="100679" y="276129"/>
                  </a:lnTo>
                  <a:lnTo>
                    <a:pt x="102203" y="279177"/>
                  </a:lnTo>
                  <a:lnTo>
                    <a:pt x="111442" y="288321"/>
                  </a:lnTo>
                  <a:lnTo>
                    <a:pt x="116014" y="288321"/>
                  </a:lnTo>
                  <a:lnTo>
                    <a:pt x="123991" y="286869"/>
                  </a:lnTo>
                  <a:lnTo>
                    <a:pt x="131826" y="282416"/>
                  </a:lnTo>
                  <a:lnTo>
                    <a:pt x="139374" y="274820"/>
                  </a:lnTo>
                  <a:lnTo>
                    <a:pt x="146494" y="263937"/>
                  </a:lnTo>
                  <a:lnTo>
                    <a:pt x="154114" y="270033"/>
                  </a:lnTo>
                  <a:lnTo>
                    <a:pt x="142397" y="290932"/>
                  </a:lnTo>
                  <a:lnTo>
                    <a:pt x="127813" y="305704"/>
                  </a:lnTo>
                  <a:lnTo>
                    <a:pt x="110354" y="314476"/>
                  </a:lnTo>
                  <a:lnTo>
                    <a:pt x="90011" y="317373"/>
                  </a:lnTo>
                  <a:close/>
                </a:path>
              </a:pathLst>
            </a:custGeom>
            <a:solidFill>
              <a:srgbClr val="006633"/>
            </a:solidFill>
          </p:spPr>
          <p:txBody>
            <a:bodyPr wrap="square" lIns="0" tIns="0" rIns="0" bIns="0" rtlCol="0"/>
            <a:lstStyle/>
            <a:p>
              <a:endParaRPr/>
            </a:p>
          </p:txBody>
        </p:sp>
        <p:pic>
          <p:nvPicPr>
            <p:cNvPr id="18" name="object 18"/>
            <p:cNvPicPr/>
            <p:nvPr/>
          </p:nvPicPr>
          <p:blipFill>
            <a:blip r:embed="rId7"/>
            <a:stretch>
              <a:fillRect/>
            </a:stretch>
          </p:blipFill>
          <p:spPr>
            <a:xfrm>
              <a:off x="6597182" y="553346"/>
              <a:ext cx="169601" cy="214060"/>
            </a:xfrm>
            <a:prstGeom prst="rect">
              <a:avLst/>
            </a:prstGeom>
          </p:spPr>
        </p:pic>
      </p:grpSp>
      <p:pic>
        <p:nvPicPr>
          <p:cNvPr id="19" name="object 19"/>
          <p:cNvPicPr/>
          <p:nvPr/>
        </p:nvPicPr>
        <p:blipFill>
          <a:blip r:embed="rId8"/>
          <a:stretch>
            <a:fillRect/>
          </a:stretch>
        </p:blipFill>
        <p:spPr>
          <a:xfrm>
            <a:off x="991804" y="1544143"/>
            <a:ext cx="1682395" cy="219439"/>
          </a:xfrm>
          <a:prstGeom prst="rect">
            <a:avLst/>
          </a:prstGeom>
        </p:spPr>
      </p:pic>
      <p:grpSp>
        <p:nvGrpSpPr>
          <p:cNvPr id="20" name="object 20"/>
          <p:cNvGrpSpPr/>
          <p:nvPr/>
        </p:nvGrpSpPr>
        <p:grpSpPr>
          <a:xfrm>
            <a:off x="2746897" y="1546833"/>
            <a:ext cx="1335490" cy="216839"/>
            <a:chOff x="2594497" y="1546832"/>
            <a:chExt cx="1335490" cy="216839"/>
          </a:xfrm>
        </p:grpSpPr>
        <p:pic>
          <p:nvPicPr>
            <p:cNvPr id="21" name="object 21"/>
            <p:cNvPicPr/>
            <p:nvPr/>
          </p:nvPicPr>
          <p:blipFill>
            <a:blip r:embed="rId9"/>
            <a:stretch>
              <a:fillRect/>
            </a:stretch>
          </p:blipFill>
          <p:spPr>
            <a:xfrm>
              <a:off x="2594497" y="1546832"/>
              <a:ext cx="244904" cy="212715"/>
            </a:xfrm>
            <a:prstGeom prst="rect">
              <a:avLst/>
            </a:prstGeom>
          </p:spPr>
        </p:pic>
        <p:sp>
          <p:nvSpPr>
            <p:cNvPr id="22" name="object 22"/>
            <p:cNvSpPr/>
            <p:nvPr/>
          </p:nvSpPr>
          <p:spPr>
            <a:xfrm>
              <a:off x="2863752" y="1546837"/>
              <a:ext cx="507626" cy="216834"/>
            </a:xfrm>
            <a:custGeom>
              <a:avLst/>
              <a:gdLst/>
              <a:ahLst/>
              <a:cxnLst/>
              <a:rect l="l" t="t" r="r" b="b"/>
              <a:pathLst>
                <a:path w="575310" h="245744">
                  <a:moveTo>
                    <a:pt x="204241" y="0"/>
                  </a:moveTo>
                  <a:lnTo>
                    <a:pt x="156997" y="0"/>
                  </a:lnTo>
                  <a:lnTo>
                    <a:pt x="138709" y="90017"/>
                  </a:lnTo>
                  <a:lnTo>
                    <a:pt x="128435" y="78016"/>
                  </a:lnTo>
                  <a:lnTo>
                    <a:pt x="126517" y="76695"/>
                  </a:lnTo>
                  <a:lnTo>
                    <a:pt x="126517" y="140398"/>
                  </a:lnTo>
                  <a:lnTo>
                    <a:pt x="125958" y="148424"/>
                  </a:lnTo>
                  <a:lnTo>
                    <a:pt x="111074" y="190017"/>
                  </a:lnTo>
                  <a:lnTo>
                    <a:pt x="77647" y="210604"/>
                  </a:lnTo>
                  <a:lnTo>
                    <a:pt x="68503" y="210604"/>
                  </a:lnTo>
                  <a:lnTo>
                    <a:pt x="46215" y="179527"/>
                  </a:lnTo>
                  <a:lnTo>
                    <a:pt x="45643" y="170878"/>
                  </a:lnTo>
                  <a:lnTo>
                    <a:pt x="46266" y="157454"/>
                  </a:lnTo>
                  <a:lnTo>
                    <a:pt x="57835" y="120586"/>
                  </a:lnTo>
                  <a:lnTo>
                    <a:pt x="92887" y="97726"/>
                  </a:lnTo>
                  <a:lnTo>
                    <a:pt x="98831" y="98348"/>
                  </a:lnTo>
                  <a:lnTo>
                    <a:pt x="125704" y="130924"/>
                  </a:lnTo>
                  <a:lnTo>
                    <a:pt x="126517" y="140398"/>
                  </a:lnTo>
                  <a:lnTo>
                    <a:pt x="126517" y="76695"/>
                  </a:lnTo>
                  <a:lnTo>
                    <a:pt x="116027" y="69443"/>
                  </a:lnTo>
                  <a:lnTo>
                    <a:pt x="101587" y="64300"/>
                  </a:lnTo>
                  <a:lnTo>
                    <a:pt x="85267" y="62585"/>
                  </a:lnTo>
                  <a:lnTo>
                    <a:pt x="66713" y="64820"/>
                  </a:lnTo>
                  <a:lnTo>
                    <a:pt x="22783" y="96202"/>
                  </a:lnTo>
                  <a:lnTo>
                    <a:pt x="5638" y="132588"/>
                  </a:lnTo>
                  <a:lnTo>
                    <a:pt x="25" y="170878"/>
                  </a:lnTo>
                  <a:lnTo>
                    <a:pt x="0" y="173926"/>
                  </a:lnTo>
                  <a:lnTo>
                    <a:pt x="825" y="189598"/>
                  </a:lnTo>
                  <a:lnTo>
                    <a:pt x="16687" y="227368"/>
                  </a:lnTo>
                  <a:lnTo>
                    <a:pt x="59359" y="245656"/>
                  </a:lnTo>
                  <a:lnTo>
                    <a:pt x="67094" y="245338"/>
                  </a:lnTo>
                  <a:lnTo>
                    <a:pt x="106832" y="228193"/>
                  </a:lnTo>
                  <a:lnTo>
                    <a:pt x="112801" y="222796"/>
                  </a:lnTo>
                  <a:lnTo>
                    <a:pt x="109753" y="241084"/>
                  </a:lnTo>
                  <a:lnTo>
                    <a:pt x="153949" y="241084"/>
                  </a:lnTo>
                  <a:lnTo>
                    <a:pt x="157759" y="222796"/>
                  </a:lnTo>
                  <a:lnTo>
                    <a:pt x="160299" y="210604"/>
                  </a:lnTo>
                  <a:lnTo>
                    <a:pt x="183845" y="97726"/>
                  </a:lnTo>
                  <a:lnTo>
                    <a:pt x="185458" y="90017"/>
                  </a:lnTo>
                  <a:lnTo>
                    <a:pt x="204241" y="0"/>
                  </a:lnTo>
                  <a:close/>
                </a:path>
                <a:path w="575310" h="245744">
                  <a:moveTo>
                    <a:pt x="391871" y="67157"/>
                  </a:moveTo>
                  <a:lnTo>
                    <a:pt x="346151" y="67157"/>
                  </a:lnTo>
                  <a:lnTo>
                    <a:pt x="327863" y="149542"/>
                  </a:lnTo>
                  <a:lnTo>
                    <a:pt x="326339" y="161734"/>
                  </a:lnTo>
                  <a:lnTo>
                    <a:pt x="323291" y="169354"/>
                  </a:lnTo>
                  <a:lnTo>
                    <a:pt x="300342" y="201460"/>
                  </a:lnTo>
                  <a:lnTo>
                    <a:pt x="295770" y="206032"/>
                  </a:lnTo>
                  <a:lnTo>
                    <a:pt x="291198" y="207556"/>
                  </a:lnTo>
                  <a:lnTo>
                    <a:pt x="288150" y="209080"/>
                  </a:lnTo>
                  <a:lnTo>
                    <a:pt x="279006" y="212128"/>
                  </a:lnTo>
                  <a:lnTo>
                    <a:pt x="269862" y="212128"/>
                  </a:lnTo>
                  <a:lnTo>
                    <a:pt x="260718" y="206032"/>
                  </a:lnTo>
                  <a:lnTo>
                    <a:pt x="257670" y="202984"/>
                  </a:lnTo>
                  <a:lnTo>
                    <a:pt x="256146" y="198412"/>
                  </a:lnTo>
                  <a:lnTo>
                    <a:pt x="256146" y="190792"/>
                  </a:lnTo>
                  <a:lnTo>
                    <a:pt x="257670" y="183172"/>
                  </a:lnTo>
                  <a:lnTo>
                    <a:pt x="259194" y="169354"/>
                  </a:lnTo>
                  <a:lnTo>
                    <a:pt x="280530" y="67157"/>
                  </a:lnTo>
                  <a:lnTo>
                    <a:pt x="234810" y="67157"/>
                  </a:lnTo>
                  <a:lnTo>
                    <a:pt x="213474" y="163258"/>
                  </a:lnTo>
                  <a:lnTo>
                    <a:pt x="208800" y="199936"/>
                  </a:lnTo>
                  <a:lnTo>
                    <a:pt x="209435" y="209664"/>
                  </a:lnTo>
                  <a:lnTo>
                    <a:pt x="235000" y="242417"/>
                  </a:lnTo>
                  <a:lnTo>
                    <a:pt x="254622" y="245656"/>
                  </a:lnTo>
                  <a:lnTo>
                    <a:pt x="271246" y="243941"/>
                  </a:lnTo>
                  <a:lnTo>
                    <a:pt x="287007" y="238798"/>
                  </a:lnTo>
                  <a:lnTo>
                    <a:pt x="302196" y="230225"/>
                  </a:lnTo>
                  <a:lnTo>
                    <a:pt x="317106" y="218224"/>
                  </a:lnTo>
                  <a:lnTo>
                    <a:pt x="312534" y="241084"/>
                  </a:lnTo>
                  <a:lnTo>
                    <a:pt x="356819" y="241084"/>
                  </a:lnTo>
                  <a:lnTo>
                    <a:pt x="391871" y="67157"/>
                  </a:lnTo>
                  <a:close/>
                </a:path>
                <a:path w="575310" h="245744">
                  <a:moveTo>
                    <a:pt x="574954" y="108394"/>
                  </a:moveTo>
                  <a:lnTo>
                    <a:pt x="552094" y="74777"/>
                  </a:lnTo>
                  <a:lnTo>
                    <a:pt x="501700" y="62585"/>
                  </a:lnTo>
                  <a:lnTo>
                    <a:pt x="481418" y="63982"/>
                  </a:lnTo>
                  <a:lnTo>
                    <a:pt x="437692" y="83921"/>
                  </a:lnTo>
                  <a:lnTo>
                    <a:pt x="422363" y="119062"/>
                  </a:lnTo>
                  <a:lnTo>
                    <a:pt x="423252" y="128803"/>
                  </a:lnTo>
                  <a:lnTo>
                    <a:pt x="456361" y="162877"/>
                  </a:lnTo>
                  <a:lnTo>
                    <a:pt x="501700" y="178600"/>
                  </a:lnTo>
                  <a:lnTo>
                    <a:pt x="510844" y="183172"/>
                  </a:lnTo>
                  <a:lnTo>
                    <a:pt x="513892" y="189268"/>
                  </a:lnTo>
                  <a:lnTo>
                    <a:pt x="513892" y="196888"/>
                  </a:lnTo>
                  <a:lnTo>
                    <a:pt x="481888" y="212128"/>
                  </a:lnTo>
                  <a:lnTo>
                    <a:pt x="471220" y="212128"/>
                  </a:lnTo>
                  <a:lnTo>
                    <a:pt x="442264" y="184696"/>
                  </a:lnTo>
                  <a:lnTo>
                    <a:pt x="396455" y="192316"/>
                  </a:lnTo>
                  <a:lnTo>
                    <a:pt x="423887" y="231940"/>
                  </a:lnTo>
                  <a:lnTo>
                    <a:pt x="464477" y="244792"/>
                  </a:lnTo>
                  <a:lnTo>
                    <a:pt x="481888" y="245656"/>
                  </a:lnTo>
                  <a:lnTo>
                    <a:pt x="500176" y="244513"/>
                  </a:lnTo>
                  <a:lnTo>
                    <a:pt x="541426" y="227368"/>
                  </a:lnTo>
                  <a:lnTo>
                    <a:pt x="562749" y="184696"/>
                  </a:lnTo>
                  <a:lnTo>
                    <a:pt x="561632" y="174891"/>
                  </a:lnTo>
                  <a:lnTo>
                    <a:pt x="528802" y="141732"/>
                  </a:lnTo>
                  <a:lnTo>
                    <a:pt x="489889" y="128117"/>
                  </a:lnTo>
                  <a:lnTo>
                    <a:pt x="476173" y="123545"/>
                  </a:lnTo>
                  <a:lnTo>
                    <a:pt x="472744" y="122110"/>
                  </a:lnTo>
                  <a:lnTo>
                    <a:pt x="468172" y="119062"/>
                  </a:lnTo>
                  <a:lnTo>
                    <a:pt x="466648" y="116014"/>
                  </a:lnTo>
                  <a:lnTo>
                    <a:pt x="466648" y="106870"/>
                  </a:lnTo>
                  <a:lnTo>
                    <a:pt x="468172" y="103822"/>
                  </a:lnTo>
                  <a:lnTo>
                    <a:pt x="472744" y="100774"/>
                  </a:lnTo>
                  <a:lnTo>
                    <a:pt x="477316" y="96202"/>
                  </a:lnTo>
                  <a:lnTo>
                    <a:pt x="484936" y="94678"/>
                  </a:lnTo>
                  <a:lnTo>
                    <a:pt x="494080" y="94678"/>
                  </a:lnTo>
                  <a:lnTo>
                    <a:pt x="529132" y="109918"/>
                  </a:lnTo>
                  <a:lnTo>
                    <a:pt x="530656" y="116014"/>
                  </a:lnTo>
                  <a:lnTo>
                    <a:pt x="574954" y="108394"/>
                  </a:lnTo>
                  <a:close/>
                </a:path>
              </a:pathLst>
            </a:custGeom>
            <a:solidFill>
              <a:srgbClr val="FFBF00"/>
            </a:solidFill>
          </p:spPr>
          <p:txBody>
            <a:bodyPr wrap="square" lIns="0" tIns="0" rIns="0" bIns="0" rtlCol="0"/>
            <a:lstStyle/>
            <a:p>
              <a:endParaRPr/>
            </a:p>
          </p:txBody>
        </p:sp>
        <p:pic>
          <p:nvPicPr>
            <p:cNvPr id="23" name="object 23"/>
            <p:cNvPicPr/>
            <p:nvPr/>
          </p:nvPicPr>
          <p:blipFill>
            <a:blip r:embed="rId10"/>
            <a:stretch>
              <a:fillRect/>
            </a:stretch>
          </p:blipFill>
          <p:spPr>
            <a:xfrm>
              <a:off x="3393925" y="1546832"/>
              <a:ext cx="432071" cy="216749"/>
            </a:xfrm>
            <a:prstGeom prst="rect">
              <a:avLst/>
            </a:prstGeom>
          </p:spPr>
        </p:pic>
        <p:sp>
          <p:nvSpPr>
            <p:cNvPr id="24" name="object 24"/>
            <p:cNvSpPr/>
            <p:nvPr/>
          </p:nvSpPr>
          <p:spPr>
            <a:xfrm>
              <a:off x="3844822" y="1546832"/>
              <a:ext cx="85165" cy="212912"/>
            </a:xfrm>
            <a:custGeom>
              <a:avLst/>
              <a:gdLst/>
              <a:ahLst/>
              <a:cxnLst/>
              <a:rect l="l" t="t" r="r" b="b"/>
              <a:pathLst>
                <a:path w="96520" h="241300">
                  <a:moveTo>
                    <a:pt x="47244" y="241077"/>
                  </a:moveTo>
                  <a:lnTo>
                    <a:pt x="0" y="241077"/>
                  </a:lnTo>
                  <a:lnTo>
                    <a:pt x="50292" y="0"/>
                  </a:lnTo>
                  <a:lnTo>
                    <a:pt x="96107" y="0"/>
                  </a:lnTo>
                  <a:lnTo>
                    <a:pt x="47244" y="241077"/>
                  </a:lnTo>
                  <a:close/>
                </a:path>
              </a:pathLst>
            </a:custGeom>
            <a:solidFill>
              <a:srgbClr val="FFBF00"/>
            </a:solidFill>
          </p:spPr>
          <p:txBody>
            <a:bodyPr wrap="square" lIns="0" tIns="0" rIns="0" bIns="0" rtlCol="0"/>
            <a:lstStyle/>
            <a:p>
              <a:endParaRPr/>
            </a:p>
          </p:txBody>
        </p:sp>
      </p:grpSp>
      <p:grpSp>
        <p:nvGrpSpPr>
          <p:cNvPr id="25" name="object 25"/>
          <p:cNvGrpSpPr/>
          <p:nvPr/>
        </p:nvGrpSpPr>
        <p:grpSpPr>
          <a:xfrm>
            <a:off x="4166817" y="1546838"/>
            <a:ext cx="1359363" cy="216834"/>
            <a:chOff x="4014418" y="1546837"/>
            <a:chExt cx="1359363" cy="216834"/>
          </a:xfrm>
        </p:grpSpPr>
        <p:sp>
          <p:nvSpPr>
            <p:cNvPr id="26" name="object 26"/>
            <p:cNvSpPr/>
            <p:nvPr/>
          </p:nvSpPr>
          <p:spPr>
            <a:xfrm>
              <a:off x="4014418" y="1546837"/>
              <a:ext cx="657225" cy="216834"/>
            </a:xfrm>
            <a:custGeom>
              <a:avLst/>
              <a:gdLst/>
              <a:ahLst/>
              <a:cxnLst/>
              <a:rect l="l" t="t" r="r" b="b"/>
              <a:pathLst>
                <a:path w="744854" h="245744">
                  <a:moveTo>
                    <a:pt x="169265" y="120586"/>
                  </a:moveTo>
                  <a:lnTo>
                    <a:pt x="147929" y="79349"/>
                  </a:lnTo>
                  <a:lnTo>
                    <a:pt x="99161" y="62585"/>
                  </a:lnTo>
                  <a:lnTo>
                    <a:pt x="85432" y="63461"/>
                  </a:lnTo>
                  <a:lnTo>
                    <a:pt x="47244" y="77825"/>
                  </a:lnTo>
                  <a:lnTo>
                    <a:pt x="18529" y="105549"/>
                  </a:lnTo>
                  <a:lnTo>
                    <a:pt x="2667" y="143637"/>
                  </a:lnTo>
                  <a:lnTo>
                    <a:pt x="0" y="170878"/>
                  </a:lnTo>
                  <a:lnTo>
                    <a:pt x="1168" y="187223"/>
                  </a:lnTo>
                  <a:lnTo>
                    <a:pt x="19812" y="225844"/>
                  </a:lnTo>
                  <a:lnTo>
                    <a:pt x="56248" y="244271"/>
                  </a:lnTo>
                  <a:lnTo>
                    <a:pt x="71628" y="245656"/>
                  </a:lnTo>
                  <a:lnTo>
                    <a:pt x="85991" y="244525"/>
                  </a:lnTo>
                  <a:lnTo>
                    <a:pt x="123545" y="228892"/>
                  </a:lnTo>
                  <a:lnTo>
                    <a:pt x="150761" y="197167"/>
                  </a:lnTo>
                  <a:lnTo>
                    <a:pt x="111353" y="175450"/>
                  </a:lnTo>
                  <a:lnTo>
                    <a:pt x="107873" y="183172"/>
                  </a:lnTo>
                  <a:lnTo>
                    <a:pt x="104114" y="190017"/>
                  </a:lnTo>
                  <a:lnTo>
                    <a:pt x="99771" y="195694"/>
                  </a:lnTo>
                  <a:lnTo>
                    <a:pt x="86969" y="206032"/>
                  </a:lnTo>
                  <a:lnTo>
                    <a:pt x="80772" y="207556"/>
                  </a:lnTo>
                  <a:lnTo>
                    <a:pt x="65532" y="207556"/>
                  </a:lnTo>
                  <a:lnTo>
                    <a:pt x="45720" y="175450"/>
                  </a:lnTo>
                  <a:lnTo>
                    <a:pt x="46266" y="166954"/>
                  </a:lnTo>
                  <a:lnTo>
                    <a:pt x="47815" y="157734"/>
                  </a:lnTo>
                  <a:lnTo>
                    <a:pt x="50215" y="148234"/>
                  </a:lnTo>
                  <a:lnTo>
                    <a:pt x="53340" y="138874"/>
                  </a:lnTo>
                  <a:lnTo>
                    <a:pt x="56172" y="129184"/>
                  </a:lnTo>
                  <a:lnTo>
                    <a:pt x="83108" y="100203"/>
                  </a:lnTo>
                  <a:lnTo>
                    <a:pt x="96113" y="97726"/>
                  </a:lnTo>
                  <a:lnTo>
                    <a:pt x="103733" y="97726"/>
                  </a:lnTo>
                  <a:lnTo>
                    <a:pt x="125069" y="126682"/>
                  </a:lnTo>
                  <a:lnTo>
                    <a:pt x="169265" y="120586"/>
                  </a:lnTo>
                  <a:close/>
                </a:path>
                <a:path w="744854" h="245744">
                  <a:moveTo>
                    <a:pt x="367576" y="141922"/>
                  </a:moveTo>
                  <a:lnTo>
                    <a:pt x="366166" y="124510"/>
                  </a:lnTo>
                  <a:lnTo>
                    <a:pt x="362051" y="108953"/>
                  </a:lnTo>
                  <a:lnTo>
                    <a:pt x="356514" y="97726"/>
                  </a:lnTo>
                  <a:lnTo>
                    <a:pt x="355358" y="95377"/>
                  </a:lnTo>
                  <a:lnTo>
                    <a:pt x="346240" y="83921"/>
                  </a:lnTo>
                  <a:lnTo>
                    <a:pt x="333908" y="74790"/>
                  </a:lnTo>
                  <a:lnTo>
                    <a:pt x="320230" y="68364"/>
                  </a:lnTo>
                  <a:lnTo>
                    <a:pt x="320230" y="135826"/>
                  </a:lnTo>
                  <a:lnTo>
                    <a:pt x="319087" y="151511"/>
                  </a:lnTo>
                  <a:lnTo>
                    <a:pt x="301942" y="192316"/>
                  </a:lnTo>
                  <a:lnTo>
                    <a:pt x="269938" y="209080"/>
                  </a:lnTo>
                  <a:lnTo>
                    <a:pt x="262242" y="208267"/>
                  </a:lnTo>
                  <a:lnTo>
                    <a:pt x="234175" y="176720"/>
                  </a:lnTo>
                  <a:lnTo>
                    <a:pt x="233362" y="167830"/>
                  </a:lnTo>
                  <a:lnTo>
                    <a:pt x="233908" y="160451"/>
                  </a:lnTo>
                  <a:lnTo>
                    <a:pt x="248412" y="119634"/>
                  </a:lnTo>
                  <a:lnTo>
                    <a:pt x="285178" y="97726"/>
                  </a:lnTo>
                  <a:lnTo>
                    <a:pt x="292874" y="98539"/>
                  </a:lnTo>
                  <a:lnTo>
                    <a:pt x="319659" y="127254"/>
                  </a:lnTo>
                  <a:lnTo>
                    <a:pt x="320230" y="135826"/>
                  </a:lnTo>
                  <a:lnTo>
                    <a:pt x="320230" y="68364"/>
                  </a:lnTo>
                  <a:lnTo>
                    <a:pt x="319709" y="68110"/>
                  </a:lnTo>
                  <a:lnTo>
                    <a:pt x="303504" y="63982"/>
                  </a:lnTo>
                  <a:lnTo>
                    <a:pt x="285178" y="62585"/>
                  </a:lnTo>
                  <a:lnTo>
                    <a:pt x="264337" y="64312"/>
                  </a:lnTo>
                  <a:lnTo>
                    <a:pt x="228346" y="78651"/>
                  </a:lnTo>
                  <a:lnTo>
                    <a:pt x="201460" y="107378"/>
                  </a:lnTo>
                  <a:lnTo>
                    <a:pt x="187744" y="145846"/>
                  </a:lnTo>
                  <a:lnTo>
                    <a:pt x="186029" y="169354"/>
                  </a:lnTo>
                  <a:lnTo>
                    <a:pt x="186601" y="179438"/>
                  </a:lnTo>
                  <a:lnTo>
                    <a:pt x="201193" y="216128"/>
                  </a:lnTo>
                  <a:lnTo>
                    <a:pt x="233908" y="239864"/>
                  </a:lnTo>
                  <a:lnTo>
                    <a:pt x="268414" y="245656"/>
                  </a:lnTo>
                  <a:lnTo>
                    <a:pt x="289902" y="243649"/>
                  </a:lnTo>
                  <a:lnTo>
                    <a:pt x="308851" y="237655"/>
                  </a:lnTo>
                  <a:lnTo>
                    <a:pt x="325501" y="227647"/>
                  </a:lnTo>
                  <a:lnTo>
                    <a:pt x="340144" y="213652"/>
                  </a:lnTo>
                  <a:lnTo>
                    <a:pt x="343636" y="209080"/>
                  </a:lnTo>
                  <a:lnTo>
                    <a:pt x="352145" y="197942"/>
                  </a:lnTo>
                  <a:lnTo>
                    <a:pt x="360718" y="180644"/>
                  </a:lnTo>
                  <a:lnTo>
                    <a:pt x="365861" y="161912"/>
                  </a:lnTo>
                  <a:lnTo>
                    <a:pt x="367576" y="141922"/>
                  </a:lnTo>
                  <a:close/>
                </a:path>
                <a:path w="744854" h="245744">
                  <a:moveTo>
                    <a:pt x="480441" y="0"/>
                  </a:moveTo>
                  <a:lnTo>
                    <a:pt x="434721" y="0"/>
                  </a:lnTo>
                  <a:lnTo>
                    <a:pt x="382803" y="241084"/>
                  </a:lnTo>
                  <a:lnTo>
                    <a:pt x="430149" y="241084"/>
                  </a:lnTo>
                  <a:lnTo>
                    <a:pt x="480441" y="0"/>
                  </a:lnTo>
                  <a:close/>
                </a:path>
                <a:path w="744854" h="245744">
                  <a:moveTo>
                    <a:pt x="573506" y="0"/>
                  </a:moveTo>
                  <a:lnTo>
                    <a:pt x="527786" y="0"/>
                  </a:lnTo>
                  <a:lnTo>
                    <a:pt x="477393" y="241084"/>
                  </a:lnTo>
                  <a:lnTo>
                    <a:pt x="524738" y="241084"/>
                  </a:lnTo>
                  <a:lnTo>
                    <a:pt x="573506" y="0"/>
                  </a:lnTo>
                  <a:close/>
                </a:path>
                <a:path w="744854" h="245744">
                  <a:moveTo>
                    <a:pt x="744283" y="140398"/>
                  </a:moveTo>
                  <a:lnTo>
                    <a:pt x="735253" y="96202"/>
                  </a:lnTo>
                  <a:lnTo>
                    <a:pt x="702957" y="67335"/>
                  </a:lnTo>
                  <a:lnTo>
                    <a:pt x="701611" y="66992"/>
                  </a:lnTo>
                  <a:lnTo>
                    <a:pt x="701611" y="135826"/>
                  </a:lnTo>
                  <a:lnTo>
                    <a:pt x="701611" y="140398"/>
                  </a:lnTo>
                  <a:lnTo>
                    <a:pt x="626935" y="140398"/>
                  </a:lnTo>
                  <a:lnTo>
                    <a:pt x="629767" y="129806"/>
                  </a:lnTo>
                  <a:lnTo>
                    <a:pt x="656082" y="99250"/>
                  </a:lnTo>
                  <a:lnTo>
                    <a:pt x="669607" y="96202"/>
                  </a:lnTo>
                  <a:lnTo>
                    <a:pt x="678751" y="96202"/>
                  </a:lnTo>
                  <a:lnTo>
                    <a:pt x="701611" y="135826"/>
                  </a:lnTo>
                  <a:lnTo>
                    <a:pt x="701611" y="66992"/>
                  </a:lnTo>
                  <a:lnTo>
                    <a:pt x="689343" y="63741"/>
                  </a:lnTo>
                  <a:lnTo>
                    <a:pt x="674179" y="62572"/>
                  </a:lnTo>
                  <a:lnTo>
                    <a:pt x="650468" y="64884"/>
                  </a:lnTo>
                  <a:lnTo>
                    <a:pt x="612165" y="83832"/>
                  </a:lnTo>
                  <a:lnTo>
                    <a:pt x="589000" y="115062"/>
                  </a:lnTo>
                  <a:lnTo>
                    <a:pt x="578065" y="164782"/>
                  </a:lnTo>
                  <a:lnTo>
                    <a:pt x="579259" y="182029"/>
                  </a:lnTo>
                  <a:lnTo>
                    <a:pt x="599401" y="222783"/>
                  </a:lnTo>
                  <a:lnTo>
                    <a:pt x="639559" y="244221"/>
                  </a:lnTo>
                  <a:lnTo>
                    <a:pt x="655891" y="245643"/>
                  </a:lnTo>
                  <a:lnTo>
                    <a:pt x="669061" y="244792"/>
                  </a:lnTo>
                  <a:lnTo>
                    <a:pt x="712863" y="225120"/>
                  </a:lnTo>
                  <a:lnTo>
                    <a:pt x="735228" y="193827"/>
                  </a:lnTo>
                  <a:lnTo>
                    <a:pt x="693991" y="187731"/>
                  </a:lnTo>
                  <a:lnTo>
                    <a:pt x="686562" y="197980"/>
                  </a:lnTo>
                  <a:lnTo>
                    <a:pt x="677989" y="205638"/>
                  </a:lnTo>
                  <a:lnTo>
                    <a:pt x="668274" y="210451"/>
                  </a:lnTo>
                  <a:lnTo>
                    <a:pt x="657415" y="212115"/>
                  </a:lnTo>
                  <a:lnTo>
                    <a:pt x="649960" y="211315"/>
                  </a:lnTo>
                  <a:lnTo>
                    <a:pt x="622960" y="181051"/>
                  </a:lnTo>
                  <a:lnTo>
                    <a:pt x="622363" y="172402"/>
                  </a:lnTo>
                  <a:lnTo>
                    <a:pt x="622363" y="167830"/>
                  </a:lnTo>
                  <a:lnTo>
                    <a:pt x="741324" y="167830"/>
                  </a:lnTo>
                  <a:lnTo>
                    <a:pt x="742454" y="161569"/>
                  </a:lnTo>
                  <a:lnTo>
                    <a:pt x="743419" y="154305"/>
                  </a:lnTo>
                  <a:lnTo>
                    <a:pt x="744118" y="146189"/>
                  </a:lnTo>
                  <a:lnTo>
                    <a:pt x="744283" y="140398"/>
                  </a:lnTo>
                  <a:close/>
                </a:path>
              </a:pathLst>
            </a:custGeom>
            <a:solidFill>
              <a:srgbClr val="FFBF00"/>
            </a:solidFill>
          </p:spPr>
          <p:txBody>
            <a:bodyPr wrap="square" lIns="0" tIns="0" rIns="0" bIns="0" rtlCol="0"/>
            <a:lstStyle/>
            <a:p>
              <a:endParaRPr/>
            </a:p>
          </p:txBody>
        </p:sp>
        <p:pic>
          <p:nvPicPr>
            <p:cNvPr id="27" name="object 27"/>
            <p:cNvPicPr/>
            <p:nvPr/>
          </p:nvPicPr>
          <p:blipFill>
            <a:blip r:embed="rId11"/>
            <a:stretch>
              <a:fillRect/>
            </a:stretch>
          </p:blipFill>
          <p:spPr>
            <a:xfrm>
              <a:off x="4688709" y="1602048"/>
              <a:ext cx="150691" cy="161532"/>
            </a:xfrm>
            <a:prstGeom prst="rect">
              <a:avLst/>
            </a:prstGeom>
          </p:spPr>
        </p:pic>
        <p:sp>
          <p:nvSpPr>
            <p:cNvPr id="28" name="object 28"/>
            <p:cNvSpPr/>
            <p:nvPr/>
          </p:nvSpPr>
          <p:spPr>
            <a:xfrm>
              <a:off x="4858310" y="1546837"/>
              <a:ext cx="515471" cy="216834"/>
            </a:xfrm>
            <a:custGeom>
              <a:avLst/>
              <a:gdLst/>
              <a:ahLst/>
              <a:cxnLst/>
              <a:rect l="l" t="t" r="r" b="b"/>
              <a:pathLst>
                <a:path w="584200" h="245744">
                  <a:moveTo>
                    <a:pt x="105244" y="67144"/>
                  </a:moveTo>
                  <a:lnTo>
                    <a:pt x="76200" y="67144"/>
                  </a:lnTo>
                  <a:lnTo>
                    <a:pt x="88392" y="6096"/>
                  </a:lnTo>
                  <a:lnTo>
                    <a:pt x="35052" y="39712"/>
                  </a:lnTo>
                  <a:lnTo>
                    <a:pt x="28956" y="67144"/>
                  </a:lnTo>
                  <a:lnTo>
                    <a:pt x="6096" y="67144"/>
                  </a:lnTo>
                  <a:lnTo>
                    <a:pt x="0" y="102298"/>
                  </a:lnTo>
                  <a:lnTo>
                    <a:pt x="22860" y="102298"/>
                  </a:lnTo>
                  <a:lnTo>
                    <a:pt x="7620" y="172402"/>
                  </a:lnTo>
                  <a:lnTo>
                    <a:pt x="4737" y="185026"/>
                  </a:lnTo>
                  <a:lnTo>
                    <a:pt x="2857" y="195351"/>
                  </a:lnTo>
                  <a:lnTo>
                    <a:pt x="1828" y="203352"/>
                  </a:lnTo>
                  <a:lnTo>
                    <a:pt x="1524" y="209067"/>
                  </a:lnTo>
                  <a:lnTo>
                    <a:pt x="2108" y="216763"/>
                  </a:lnTo>
                  <a:lnTo>
                    <a:pt x="37045" y="245059"/>
                  </a:lnTo>
                  <a:lnTo>
                    <a:pt x="48768" y="245643"/>
                  </a:lnTo>
                  <a:lnTo>
                    <a:pt x="57912" y="245643"/>
                  </a:lnTo>
                  <a:lnTo>
                    <a:pt x="73152" y="242595"/>
                  </a:lnTo>
                  <a:lnTo>
                    <a:pt x="80772" y="207543"/>
                  </a:lnTo>
                  <a:lnTo>
                    <a:pt x="73152" y="209067"/>
                  </a:lnTo>
                  <a:lnTo>
                    <a:pt x="59436" y="209067"/>
                  </a:lnTo>
                  <a:lnTo>
                    <a:pt x="54864" y="207543"/>
                  </a:lnTo>
                  <a:lnTo>
                    <a:pt x="53340" y="206019"/>
                  </a:lnTo>
                  <a:lnTo>
                    <a:pt x="50292" y="204495"/>
                  </a:lnTo>
                  <a:lnTo>
                    <a:pt x="50292" y="195351"/>
                  </a:lnTo>
                  <a:lnTo>
                    <a:pt x="51816" y="187731"/>
                  </a:lnTo>
                  <a:lnTo>
                    <a:pt x="53340" y="175450"/>
                  </a:lnTo>
                  <a:lnTo>
                    <a:pt x="68580" y="102298"/>
                  </a:lnTo>
                  <a:lnTo>
                    <a:pt x="97624" y="102298"/>
                  </a:lnTo>
                  <a:lnTo>
                    <a:pt x="105244" y="67144"/>
                  </a:lnTo>
                  <a:close/>
                </a:path>
                <a:path w="584200" h="245744">
                  <a:moveTo>
                    <a:pt x="182968" y="67157"/>
                  </a:moveTo>
                  <a:lnTo>
                    <a:pt x="135724" y="67157"/>
                  </a:lnTo>
                  <a:lnTo>
                    <a:pt x="99060" y="241084"/>
                  </a:lnTo>
                  <a:lnTo>
                    <a:pt x="146392" y="241084"/>
                  </a:lnTo>
                  <a:lnTo>
                    <a:pt x="182968" y="67157"/>
                  </a:lnTo>
                  <a:close/>
                </a:path>
                <a:path w="584200" h="245744">
                  <a:moveTo>
                    <a:pt x="196684" y="0"/>
                  </a:moveTo>
                  <a:lnTo>
                    <a:pt x="149440" y="0"/>
                  </a:lnTo>
                  <a:lnTo>
                    <a:pt x="140296" y="42773"/>
                  </a:lnTo>
                  <a:lnTo>
                    <a:pt x="187540" y="42773"/>
                  </a:lnTo>
                  <a:lnTo>
                    <a:pt x="196684" y="0"/>
                  </a:lnTo>
                  <a:close/>
                </a:path>
                <a:path w="584200" h="245744">
                  <a:moveTo>
                    <a:pt x="381368" y="141922"/>
                  </a:moveTo>
                  <a:lnTo>
                    <a:pt x="379971" y="124510"/>
                  </a:lnTo>
                  <a:lnTo>
                    <a:pt x="375843" y="108953"/>
                  </a:lnTo>
                  <a:lnTo>
                    <a:pt x="370319" y="97726"/>
                  </a:lnTo>
                  <a:lnTo>
                    <a:pt x="369163" y="95377"/>
                  </a:lnTo>
                  <a:lnTo>
                    <a:pt x="360032" y="83921"/>
                  </a:lnTo>
                  <a:lnTo>
                    <a:pt x="347713" y="74790"/>
                  </a:lnTo>
                  <a:lnTo>
                    <a:pt x="334035" y="68364"/>
                  </a:lnTo>
                  <a:lnTo>
                    <a:pt x="334035" y="135826"/>
                  </a:lnTo>
                  <a:lnTo>
                    <a:pt x="332892" y="151511"/>
                  </a:lnTo>
                  <a:lnTo>
                    <a:pt x="315747" y="192316"/>
                  </a:lnTo>
                  <a:lnTo>
                    <a:pt x="283743" y="209080"/>
                  </a:lnTo>
                  <a:lnTo>
                    <a:pt x="276047" y="208267"/>
                  </a:lnTo>
                  <a:lnTo>
                    <a:pt x="247980" y="176720"/>
                  </a:lnTo>
                  <a:lnTo>
                    <a:pt x="247167" y="167830"/>
                  </a:lnTo>
                  <a:lnTo>
                    <a:pt x="247713" y="160451"/>
                  </a:lnTo>
                  <a:lnTo>
                    <a:pt x="262216" y="119634"/>
                  </a:lnTo>
                  <a:lnTo>
                    <a:pt x="298983" y="97726"/>
                  </a:lnTo>
                  <a:lnTo>
                    <a:pt x="306679" y="98539"/>
                  </a:lnTo>
                  <a:lnTo>
                    <a:pt x="333463" y="127254"/>
                  </a:lnTo>
                  <a:lnTo>
                    <a:pt x="334035" y="135826"/>
                  </a:lnTo>
                  <a:lnTo>
                    <a:pt x="334035" y="68364"/>
                  </a:lnTo>
                  <a:lnTo>
                    <a:pt x="333514" y="68110"/>
                  </a:lnTo>
                  <a:lnTo>
                    <a:pt x="317309" y="63982"/>
                  </a:lnTo>
                  <a:lnTo>
                    <a:pt x="298983" y="62585"/>
                  </a:lnTo>
                  <a:lnTo>
                    <a:pt x="278142" y="64312"/>
                  </a:lnTo>
                  <a:lnTo>
                    <a:pt x="242150" y="78651"/>
                  </a:lnTo>
                  <a:lnTo>
                    <a:pt x="215252" y="107378"/>
                  </a:lnTo>
                  <a:lnTo>
                    <a:pt x="201536" y="145846"/>
                  </a:lnTo>
                  <a:lnTo>
                    <a:pt x="199821" y="169354"/>
                  </a:lnTo>
                  <a:lnTo>
                    <a:pt x="200393" y="179438"/>
                  </a:lnTo>
                  <a:lnTo>
                    <a:pt x="214998" y="216128"/>
                  </a:lnTo>
                  <a:lnTo>
                    <a:pt x="247713" y="239864"/>
                  </a:lnTo>
                  <a:lnTo>
                    <a:pt x="282219" y="245656"/>
                  </a:lnTo>
                  <a:lnTo>
                    <a:pt x="303707" y="243649"/>
                  </a:lnTo>
                  <a:lnTo>
                    <a:pt x="339305" y="227647"/>
                  </a:lnTo>
                  <a:lnTo>
                    <a:pt x="365937" y="197942"/>
                  </a:lnTo>
                  <a:lnTo>
                    <a:pt x="379653" y="161912"/>
                  </a:lnTo>
                  <a:lnTo>
                    <a:pt x="381368" y="141922"/>
                  </a:lnTo>
                  <a:close/>
                </a:path>
                <a:path w="584200" h="245744">
                  <a:moveTo>
                    <a:pt x="584161" y="108394"/>
                  </a:moveTo>
                  <a:lnTo>
                    <a:pt x="564781" y="69646"/>
                  </a:lnTo>
                  <a:lnTo>
                    <a:pt x="536917" y="62585"/>
                  </a:lnTo>
                  <a:lnTo>
                    <a:pt x="529145" y="62890"/>
                  </a:lnTo>
                  <a:lnTo>
                    <a:pt x="491680" y="77063"/>
                  </a:lnTo>
                  <a:lnTo>
                    <a:pt x="475869" y="90017"/>
                  </a:lnTo>
                  <a:lnTo>
                    <a:pt x="480441" y="67157"/>
                  </a:lnTo>
                  <a:lnTo>
                    <a:pt x="436245" y="67157"/>
                  </a:lnTo>
                  <a:lnTo>
                    <a:pt x="399567" y="241084"/>
                  </a:lnTo>
                  <a:lnTo>
                    <a:pt x="446913" y="241084"/>
                  </a:lnTo>
                  <a:lnTo>
                    <a:pt x="460629" y="169354"/>
                  </a:lnTo>
                  <a:lnTo>
                    <a:pt x="464032" y="154787"/>
                  </a:lnTo>
                  <a:lnTo>
                    <a:pt x="481584" y="115633"/>
                  </a:lnTo>
                  <a:lnTo>
                    <a:pt x="509397" y="96202"/>
                  </a:lnTo>
                  <a:lnTo>
                    <a:pt x="521677" y="96202"/>
                  </a:lnTo>
                  <a:lnTo>
                    <a:pt x="527773" y="97726"/>
                  </a:lnTo>
                  <a:lnTo>
                    <a:pt x="530821" y="102298"/>
                  </a:lnTo>
                  <a:lnTo>
                    <a:pt x="533869" y="105346"/>
                  </a:lnTo>
                  <a:lnTo>
                    <a:pt x="535393" y="109918"/>
                  </a:lnTo>
                  <a:lnTo>
                    <a:pt x="535393" y="116014"/>
                  </a:lnTo>
                  <a:lnTo>
                    <a:pt x="535114" y="119202"/>
                  </a:lnTo>
                  <a:lnTo>
                    <a:pt x="534250" y="124396"/>
                  </a:lnTo>
                  <a:lnTo>
                    <a:pt x="510921" y="241084"/>
                  </a:lnTo>
                  <a:lnTo>
                    <a:pt x="558253" y="241084"/>
                  </a:lnTo>
                  <a:lnTo>
                    <a:pt x="578065" y="141922"/>
                  </a:lnTo>
                  <a:lnTo>
                    <a:pt x="580948" y="130467"/>
                  </a:lnTo>
                  <a:lnTo>
                    <a:pt x="582828" y="121158"/>
                  </a:lnTo>
                  <a:lnTo>
                    <a:pt x="583857" y="113842"/>
                  </a:lnTo>
                  <a:lnTo>
                    <a:pt x="584161" y="108394"/>
                  </a:lnTo>
                  <a:close/>
                </a:path>
              </a:pathLst>
            </a:custGeom>
            <a:solidFill>
              <a:srgbClr val="FFBF00"/>
            </a:solidFill>
          </p:spPr>
          <p:txBody>
            <a:bodyPr wrap="square" lIns="0" tIns="0" rIns="0" bIns="0" rtlCol="0"/>
            <a:lstStyle/>
            <a:p>
              <a:endParaRPr/>
            </a:p>
          </p:txBody>
        </p:sp>
      </p:grpSp>
      <p:grpSp>
        <p:nvGrpSpPr>
          <p:cNvPr id="29" name="object 29"/>
          <p:cNvGrpSpPr/>
          <p:nvPr/>
        </p:nvGrpSpPr>
        <p:grpSpPr>
          <a:xfrm>
            <a:off x="5612299" y="1546838"/>
            <a:ext cx="1013740" cy="216834"/>
            <a:chOff x="5459898" y="1546837"/>
            <a:chExt cx="1013740" cy="216834"/>
          </a:xfrm>
        </p:grpSpPr>
        <p:pic>
          <p:nvPicPr>
            <p:cNvPr id="30" name="object 30"/>
            <p:cNvPicPr/>
            <p:nvPr/>
          </p:nvPicPr>
          <p:blipFill>
            <a:blip r:embed="rId12"/>
            <a:stretch>
              <a:fillRect/>
            </a:stretch>
          </p:blipFill>
          <p:spPr>
            <a:xfrm>
              <a:off x="5459898" y="1602048"/>
              <a:ext cx="157498" cy="161532"/>
            </a:xfrm>
            <a:prstGeom prst="rect">
              <a:avLst/>
            </a:prstGeom>
          </p:spPr>
        </p:pic>
        <p:sp>
          <p:nvSpPr>
            <p:cNvPr id="31" name="object 31"/>
            <p:cNvSpPr/>
            <p:nvPr/>
          </p:nvSpPr>
          <p:spPr>
            <a:xfrm>
              <a:off x="5634878" y="1546837"/>
              <a:ext cx="838759" cy="216834"/>
            </a:xfrm>
            <a:custGeom>
              <a:avLst/>
              <a:gdLst/>
              <a:ahLst/>
              <a:cxnLst/>
              <a:rect l="l" t="t" r="r" b="b"/>
              <a:pathLst>
                <a:path w="950594" h="245744">
                  <a:moveTo>
                    <a:pt x="167640" y="140398"/>
                  </a:moveTo>
                  <a:lnTo>
                    <a:pt x="158051" y="96202"/>
                  </a:lnTo>
                  <a:lnTo>
                    <a:pt x="126199" y="67335"/>
                  </a:lnTo>
                  <a:lnTo>
                    <a:pt x="125056" y="67030"/>
                  </a:lnTo>
                  <a:lnTo>
                    <a:pt x="125056" y="135826"/>
                  </a:lnTo>
                  <a:lnTo>
                    <a:pt x="125056" y="140398"/>
                  </a:lnTo>
                  <a:lnTo>
                    <a:pt x="50292" y="140398"/>
                  </a:lnTo>
                  <a:lnTo>
                    <a:pt x="52908" y="129806"/>
                  </a:lnTo>
                  <a:lnTo>
                    <a:pt x="78955" y="99250"/>
                  </a:lnTo>
                  <a:lnTo>
                    <a:pt x="93052" y="96202"/>
                  </a:lnTo>
                  <a:lnTo>
                    <a:pt x="102196" y="96202"/>
                  </a:lnTo>
                  <a:lnTo>
                    <a:pt x="125056" y="135826"/>
                  </a:lnTo>
                  <a:lnTo>
                    <a:pt x="125056" y="67030"/>
                  </a:lnTo>
                  <a:lnTo>
                    <a:pt x="112776" y="63741"/>
                  </a:lnTo>
                  <a:lnTo>
                    <a:pt x="97624" y="62572"/>
                  </a:lnTo>
                  <a:lnTo>
                    <a:pt x="73850" y="64884"/>
                  </a:lnTo>
                  <a:lnTo>
                    <a:pt x="34950" y="83832"/>
                  </a:lnTo>
                  <a:lnTo>
                    <a:pt x="11569" y="115062"/>
                  </a:lnTo>
                  <a:lnTo>
                    <a:pt x="0" y="164782"/>
                  </a:lnTo>
                  <a:lnTo>
                    <a:pt x="1422" y="182029"/>
                  </a:lnTo>
                  <a:lnTo>
                    <a:pt x="22860" y="222783"/>
                  </a:lnTo>
                  <a:lnTo>
                    <a:pt x="62750" y="244221"/>
                  </a:lnTo>
                  <a:lnTo>
                    <a:pt x="79336" y="245643"/>
                  </a:lnTo>
                  <a:lnTo>
                    <a:pt x="91833" y="244792"/>
                  </a:lnTo>
                  <a:lnTo>
                    <a:pt x="135648" y="225120"/>
                  </a:lnTo>
                  <a:lnTo>
                    <a:pt x="147701" y="212115"/>
                  </a:lnTo>
                  <a:lnTo>
                    <a:pt x="152273" y="205790"/>
                  </a:lnTo>
                  <a:lnTo>
                    <a:pt x="158584" y="193827"/>
                  </a:lnTo>
                  <a:lnTo>
                    <a:pt x="115912" y="187731"/>
                  </a:lnTo>
                  <a:lnTo>
                    <a:pt x="109347" y="197980"/>
                  </a:lnTo>
                  <a:lnTo>
                    <a:pt x="101053" y="205638"/>
                  </a:lnTo>
                  <a:lnTo>
                    <a:pt x="91059" y="210451"/>
                  </a:lnTo>
                  <a:lnTo>
                    <a:pt x="79336" y="212115"/>
                  </a:lnTo>
                  <a:lnTo>
                    <a:pt x="70192" y="212115"/>
                  </a:lnTo>
                  <a:lnTo>
                    <a:pt x="46304" y="181051"/>
                  </a:lnTo>
                  <a:lnTo>
                    <a:pt x="45720" y="172402"/>
                  </a:lnTo>
                  <a:lnTo>
                    <a:pt x="45720" y="167830"/>
                  </a:lnTo>
                  <a:lnTo>
                    <a:pt x="164680" y="167830"/>
                  </a:lnTo>
                  <a:lnTo>
                    <a:pt x="165798" y="161569"/>
                  </a:lnTo>
                  <a:lnTo>
                    <a:pt x="166776" y="154305"/>
                  </a:lnTo>
                  <a:lnTo>
                    <a:pt x="167462" y="146189"/>
                  </a:lnTo>
                  <a:lnTo>
                    <a:pt x="167640" y="140398"/>
                  </a:lnTo>
                  <a:close/>
                </a:path>
                <a:path w="950594" h="245744">
                  <a:moveTo>
                    <a:pt x="504913" y="67157"/>
                  </a:moveTo>
                  <a:lnTo>
                    <a:pt x="454533" y="67157"/>
                  </a:lnTo>
                  <a:lnTo>
                    <a:pt x="410337" y="140398"/>
                  </a:lnTo>
                  <a:lnTo>
                    <a:pt x="398145" y="163258"/>
                  </a:lnTo>
                  <a:lnTo>
                    <a:pt x="392049" y="175450"/>
                  </a:lnTo>
                  <a:lnTo>
                    <a:pt x="387477" y="181648"/>
                  </a:lnTo>
                  <a:lnTo>
                    <a:pt x="387477" y="183172"/>
                  </a:lnTo>
                  <a:lnTo>
                    <a:pt x="386245" y="177177"/>
                  </a:lnTo>
                  <a:lnTo>
                    <a:pt x="381279" y="143446"/>
                  </a:lnTo>
                  <a:lnTo>
                    <a:pt x="369087" y="67157"/>
                  </a:lnTo>
                  <a:lnTo>
                    <a:pt x="326415" y="67157"/>
                  </a:lnTo>
                  <a:lnTo>
                    <a:pt x="318795" y="64109"/>
                  </a:lnTo>
                  <a:lnTo>
                    <a:pt x="311175" y="62585"/>
                  </a:lnTo>
                  <a:lnTo>
                    <a:pt x="303555" y="62585"/>
                  </a:lnTo>
                  <a:lnTo>
                    <a:pt x="289877" y="64884"/>
                  </a:lnTo>
                  <a:lnTo>
                    <a:pt x="276453" y="71920"/>
                  </a:lnTo>
                  <a:lnTo>
                    <a:pt x="263613" y="83832"/>
                  </a:lnTo>
                  <a:lnTo>
                    <a:pt x="251650" y="100774"/>
                  </a:lnTo>
                  <a:lnTo>
                    <a:pt x="257746" y="67157"/>
                  </a:lnTo>
                  <a:lnTo>
                    <a:pt x="213550" y="67157"/>
                  </a:lnTo>
                  <a:lnTo>
                    <a:pt x="176974" y="241084"/>
                  </a:lnTo>
                  <a:lnTo>
                    <a:pt x="224218" y="241084"/>
                  </a:lnTo>
                  <a:lnTo>
                    <a:pt x="239839" y="171043"/>
                  </a:lnTo>
                  <a:lnTo>
                    <a:pt x="243268" y="157746"/>
                  </a:lnTo>
                  <a:lnTo>
                    <a:pt x="263626" y="118059"/>
                  </a:lnTo>
                  <a:lnTo>
                    <a:pt x="294411" y="103822"/>
                  </a:lnTo>
                  <a:lnTo>
                    <a:pt x="298983" y="103822"/>
                  </a:lnTo>
                  <a:lnTo>
                    <a:pt x="308127" y="106870"/>
                  </a:lnTo>
                  <a:lnTo>
                    <a:pt x="323227" y="74066"/>
                  </a:lnTo>
                  <a:lnTo>
                    <a:pt x="356895" y="241084"/>
                  </a:lnTo>
                  <a:lnTo>
                    <a:pt x="398145" y="241084"/>
                  </a:lnTo>
                  <a:lnTo>
                    <a:pt x="504913" y="67157"/>
                  </a:lnTo>
                  <a:close/>
                </a:path>
                <a:path w="950594" h="245744">
                  <a:moveTo>
                    <a:pt x="581113" y="67157"/>
                  </a:moveTo>
                  <a:lnTo>
                    <a:pt x="533869" y="67157"/>
                  </a:lnTo>
                  <a:lnTo>
                    <a:pt x="497205" y="241084"/>
                  </a:lnTo>
                  <a:lnTo>
                    <a:pt x="544537" y="241084"/>
                  </a:lnTo>
                  <a:lnTo>
                    <a:pt x="581113" y="67157"/>
                  </a:lnTo>
                  <a:close/>
                </a:path>
                <a:path w="950594" h="245744">
                  <a:moveTo>
                    <a:pt x="594829" y="0"/>
                  </a:moveTo>
                  <a:lnTo>
                    <a:pt x="547585" y="0"/>
                  </a:lnTo>
                  <a:lnTo>
                    <a:pt x="538441" y="42773"/>
                  </a:lnTo>
                  <a:lnTo>
                    <a:pt x="585685" y="42773"/>
                  </a:lnTo>
                  <a:lnTo>
                    <a:pt x="594829" y="0"/>
                  </a:lnTo>
                  <a:close/>
                </a:path>
                <a:path w="950594" h="245744">
                  <a:moveTo>
                    <a:pt x="767232" y="120586"/>
                  </a:moveTo>
                  <a:lnTo>
                    <a:pt x="745896" y="79349"/>
                  </a:lnTo>
                  <a:lnTo>
                    <a:pt x="697039" y="62585"/>
                  </a:lnTo>
                  <a:lnTo>
                    <a:pt x="683361" y="63461"/>
                  </a:lnTo>
                  <a:lnTo>
                    <a:pt x="645223" y="77825"/>
                  </a:lnTo>
                  <a:lnTo>
                    <a:pt x="616712" y="105549"/>
                  </a:lnTo>
                  <a:lnTo>
                    <a:pt x="601167" y="143637"/>
                  </a:lnTo>
                  <a:lnTo>
                    <a:pt x="597877" y="170878"/>
                  </a:lnTo>
                  <a:lnTo>
                    <a:pt x="599059" y="187223"/>
                  </a:lnTo>
                  <a:lnTo>
                    <a:pt x="617791" y="225844"/>
                  </a:lnTo>
                  <a:lnTo>
                    <a:pt x="654215" y="244271"/>
                  </a:lnTo>
                  <a:lnTo>
                    <a:pt x="669607" y="245656"/>
                  </a:lnTo>
                  <a:lnTo>
                    <a:pt x="683907" y="244525"/>
                  </a:lnTo>
                  <a:lnTo>
                    <a:pt x="721512" y="228892"/>
                  </a:lnTo>
                  <a:lnTo>
                    <a:pt x="748728" y="197167"/>
                  </a:lnTo>
                  <a:lnTo>
                    <a:pt x="709320" y="175450"/>
                  </a:lnTo>
                  <a:lnTo>
                    <a:pt x="705789" y="183172"/>
                  </a:lnTo>
                  <a:lnTo>
                    <a:pt x="701992" y="190017"/>
                  </a:lnTo>
                  <a:lnTo>
                    <a:pt x="697649" y="195694"/>
                  </a:lnTo>
                  <a:lnTo>
                    <a:pt x="692467" y="199936"/>
                  </a:lnTo>
                  <a:lnTo>
                    <a:pt x="686371" y="206032"/>
                  </a:lnTo>
                  <a:lnTo>
                    <a:pt x="678751" y="207556"/>
                  </a:lnTo>
                  <a:lnTo>
                    <a:pt x="663511" y="207556"/>
                  </a:lnTo>
                  <a:lnTo>
                    <a:pt x="645223" y="175450"/>
                  </a:lnTo>
                  <a:lnTo>
                    <a:pt x="645528" y="166954"/>
                  </a:lnTo>
                  <a:lnTo>
                    <a:pt x="654812" y="129184"/>
                  </a:lnTo>
                  <a:lnTo>
                    <a:pt x="681228" y="100203"/>
                  </a:lnTo>
                  <a:lnTo>
                    <a:pt x="693991" y="97726"/>
                  </a:lnTo>
                  <a:lnTo>
                    <a:pt x="701611" y="97726"/>
                  </a:lnTo>
                  <a:lnTo>
                    <a:pt x="709320" y="99250"/>
                  </a:lnTo>
                  <a:lnTo>
                    <a:pt x="718464" y="108394"/>
                  </a:lnTo>
                  <a:lnTo>
                    <a:pt x="721512" y="116014"/>
                  </a:lnTo>
                  <a:lnTo>
                    <a:pt x="723036" y="126682"/>
                  </a:lnTo>
                  <a:lnTo>
                    <a:pt x="767232" y="120586"/>
                  </a:lnTo>
                  <a:close/>
                </a:path>
                <a:path w="950594" h="245744">
                  <a:moveTo>
                    <a:pt x="950290" y="140398"/>
                  </a:moveTo>
                  <a:lnTo>
                    <a:pt x="950201" y="135826"/>
                  </a:lnTo>
                  <a:lnTo>
                    <a:pt x="949159" y="121056"/>
                  </a:lnTo>
                  <a:lnTo>
                    <a:pt x="945730" y="106476"/>
                  </a:lnTo>
                  <a:lnTo>
                    <a:pt x="941171" y="96202"/>
                  </a:lnTo>
                  <a:lnTo>
                    <a:pt x="940015" y="93586"/>
                  </a:lnTo>
                  <a:lnTo>
                    <a:pt x="932014" y="82384"/>
                  </a:lnTo>
                  <a:lnTo>
                    <a:pt x="921956" y="73507"/>
                  </a:lnTo>
                  <a:lnTo>
                    <a:pt x="910209" y="67335"/>
                  </a:lnTo>
                  <a:lnTo>
                    <a:pt x="907529" y="66624"/>
                  </a:lnTo>
                  <a:lnTo>
                    <a:pt x="907529" y="135826"/>
                  </a:lnTo>
                  <a:lnTo>
                    <a:pt x="907529" y="140398"/>
                  </a:lnTo>
                  <a:lnTo>
                    <a:pt x="834377" y="140398"/>
                  </a:lnTo>
                  <a:lnTo>
                    <a:pt x="836980" y="129806"/>
                  </a:lnTo>
                  <a:lnTo>
                    <a:pt x="861999" y="99250"/>
                  </a:lnTo>
                  <a:lnTo>
                    <a:pt x="875525" y="96202"/>
                  </a:lnTo>
                  <a:lnTo>
                    <a:pt x="882980" y="96799"/>
                  </a:lnTo>
                  <a:lnTo>
                    <a:pt x="907529" y="135826"/>
                  </a:lnTo>
                  <a:lnTo>
                    <a:pt x="907529" y="66624"/>
                  </a:lnTo>
                  <a:lnTo>
                    <a:pt x="896772" y="63741"/>
                  </a:lnTo>
                  <a:lnTo>
                    <a:pt x="881621" y="62572"/>
                  </a:lnTo>
                  <a:lnTo>
                    <a:pt x="857910" y="64884"/>
                  </a:lnTo>
                  <a:lnTo>
                    <a:pt x="819010" y="83832"/>
                  </a:lnTo>
                  <a:lnTo>
                    <a:pt x="794931" y="115062"/>
                  </a:lnTo>
                  <a:lnTo>
                    <a:pt x="783996" y="164782"/>
                  </a:lnTo>
                  <a:lnTo>
                    <a:pt x="785406" y="182029"/>
                  </a:lnTo>
                  <a:lnTo>
                    <a:pt x="805332" y="222783"/>
                  </a:lnTo>
                  <a:lnTo>
                    <a:pt x="846150" y="244221"/>
                  </a:lnTo>
                  <a:lnTo>
                    <a:pt x="863333" y="245643"/>
                  </a:lnTo>
                  <a:lnTo>
                    <a:pt x="875626" y="244792"/>
                  </a:lnTo>
                  <a:lnTo>
                    <a:pt x="918857" y="225120"/>
                  </a:lnTo>
                  <a:lnTo>
                    <a:pt x="942682" y="193827"/>
                  </a:lnTo>
                  <a:lnTo>
                    <a:pt x="899909" y="187731"/>
                  </a:lnTo>
                  <a:lnTo>
                    <a:pt x="892479" y="197980"/>
                  </a:lnTo>
                  <a:lnTo>
                    <a:pt x="883907" y="205638"/>
                  </a:lnTo>
                  <a:lnTo>
                    <a:pt x="874191" y="210451"/>
                  </a:lnTo>
                  <a:lnTo>
                    <a:pt x="863333" y="212115"/>
                  </a:lnTo>
                  <a:lnTo>
                    <a:pt x="856526" y="211315"/>
                  </a:lnTo>
                  <a:lnTo>
                    <a:pt x="830376" y="181051"/>
                  </a:lnTo>
                  <a:lnTo>
                    <a:pt x="829805" y="172402"/>
                  </a:lnTo>
                  <a:lnTo>
                    <a:pt x="829805" y="167830"/>
                  </a:lnTo>
                  <a:lnTo>
                    <a:pt x="947254" y="167830"/>
                  </a:lnTo>
                  <a:lnTo>
                    <a:pt x="949020" y="161569"/>
                  </a:lnTo>
                  <a:lnTo>
                    <a:pt x="949921" y="154305"/>
                  </a:lnTo>
                  <a:lnTo>
                    <a:pt x="950214" y="147066"/>
                  </a:lnTo>
                  <a:lnTo>
                    <a:pt x="950290" y="140398"/>
                  </a:lnTo>
                  <a:close/>
                </a:path>
              </a:pathLst>
            </a:custGeom>
            <a:solidFill>
              <a:srgbClr val="FFBF00"/>
            </a:solidFill>
          </p:spPr>
          <p:txBody>
            <a:bodyPr wrap="square" lIns="0" tIns="0" rIns="0" bIns="0" rtlCol="0"/>
            <a:lstStyle/>
            <a:p>
              <a:endParaRPr/>
            </a:p>
          </p:txBody>
        </p:sp>
      </p:grpSp>
      <p:grpSp>
        <p:nvGrpSpPr>
          <p:cNvPr id="32" name="object 32"/>
          <p:cNvGrpSpPr/>
          <p:nvPr/>
        </p:nvGrpSpPr>
        <p:grpSpPr>
          <a:xfrm>
            <a:off x="970284" y="1977222"/>
            <a:ext cx="491243" cy="215909"/>
            <a:chOff x="817883" y="1977221"/>
            <a:chExt cx="491243" cy="215909"/>
          </a:xfrm>
        </p:grpSpPr>
        <p:sp>
          <p:nvSpPr>
            <p:cNvPr id="33" name="object 33"/>
            <p:cNvSpPr/>
            <p:nvPr/>
          </p:nvSpPr>
          <p:spPr>
            <a:xfrm>
              <a:off x="817883" y="1977221"/>
              <a:ext cx="168649" cy="211790"/>
            </a:xfrm>
            <a:custGeom>
              <a:avLst/>
              <a:gdLst/>
              <a:ahLst/>
              <a:cxnLst/>
              <a:rect l="l" t="t" r="r" b="b"/>
              <a:pathLst>
                <a:path w="191134" h="240028">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34" name="object 34"/>
            <p:cNvPicPr/>
            <p:nvPr/>
          </p:nvPicPr>
          <p:blipFill>
            <a:blip r:embed="rId13"/>
            <a:stretch>
              <a:fillRect/>
            </a:stretch>
          </p:blipFill>
          <p:spPr>
            <a:xfrm>
              <a:off x="1011694" y="1977641"/>
              <a:ext cx="125141" cy="211370"/>
            </a:xfrm>
            <a:prstGeom prst="rect">
              <a:avLst/>
            </a:prstGeom>
          </p:spPr>
        </p:pic>
        <p:pic>
          <p:nvPicPr>
            <p:cNvPr id="35" name="object 35"/>
            <p:cNvPicPr/>
            <p:nvPr/>
          </p:nvPicPr>
          <p:blipFill>
            <a:blip r:embed="rId14"/>
            <a:stretch>
              <a:fillRect/>
            </a:stretch>
          </p:blipFill>
          <p:spPr>
            <a:xfrm>
              <a:off x="1166513" y="2032943"/>
              <a:ext cx="142613" cy="160188"/>
            </a:xfrm>
            <a:prstGeom prst="rect">
              <a:avLst/>
            </a:prstGeom>
          </p:spPr>
        </p:pic>
      </p:grpSp>
      <p:grpSp>
        <p:nvGrpSpPr>
          <p:cNvPr id="36" name="object 36"/>
          <p:cNvGrpSpPr/>
          <p:nvPr/>
        </p:nvGrpSpPr>
        <p:grpSpPr>
          <a:xfrm>
            <a:off x="1693069" y="1976730"/>
            <a:ext cx="1203176" cy="216318"/>
            <a:chOff x="1540669" y="1976728"/>
            <a:chExt cx="1203176" cy="216318"/>
          </a:xfrm>
        </p:grpSpPr>
        <p:pic>
          <p:nvPicPr>
            <p:cNvPr id="37" name="object 37"/>
            <p:cNvPicPr/>
            <p:nvPr/>
          </p:nvPicPr>
          <p:blipFill>
            <a:blip r:embed="rId15"/>
            <a:stretch>
              <a:fillRect/>
            </a:stretch>
          </p:blipFill>
          <p:spPr>
            <a:xfrm>
              <a:off x="1540669" y="2032859"/>
              <a:ext cx="290708" cy="160188"/>
            </a:xfrm>
            <a:prstGeom prst="rect">
              <a:avLst/>
            </a:prstGeom>
          </p:spPr>
        </p:pic>
        <p:sp>
          <p:nvSpPr>
            <p:cNvPr id="38" name="object 38"/>
            <p:cNvSpPr/>
            <p:nvPr/>
          </p:nvSpPr>
          <p:spPr>
            <a:xfrm>
              <a:off x="1860625" y="1976728"/>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pic>
          <p:nvPicPr>
            <p:cNvPr id="39" name="object 39"/>
            <p:cNvPicPr/>
            <p:nvPr/>
          </p:nvPicPr>
          <p:blipFill>
            <a:blip r:embed="rId16"/>
            <a:stretch>
              <a:fillRect/>
            </a:stretch>
          </p:blipFill>
          <p:spPr>
            <a:xfrm>
              <a:off x="1984758" y="2032859"/>
              <a:ext cx="141362" cy="160188"/>
            </a:xfrm>
            <a:prstGeom prst="rect">
              <a:avLst/>
            </a:prstGeom>
          </p:spPr>
        </p:pic>
        <p:pic>
          <p:nvPicPr>
            <p:cNvPr id="40" name="object 40"/>
            <p:cNvPicPr/>
            <p:nvPr/>
          </p:nvPicPr>
          <p:blipFill>
            <a:blip r:embed="rId17"/>
            <a:stretch>
              <a:fillRect/>
            </a:stretch>
          </p:blipFill>
          <p:spPr>
            <a:xfrm>
              <a:off x="2148979" y="1981675"/>
              <a:ext cx="218010" cy="211370"/>
            </a:xfrm>
            <a:prstGeom prst="rect">
              <a:avLst/>
            </a:prstGeom>
          </p:spPr>
        </p:pic>
        <p:sp>
          <p:nvSpPr>
            <p:cNvPr id="41" name="object 41"/>
            <p:cNvSpPr/>
            <p:nvPr/>
          </p:nvSpPr>
          <p:spPr>
            <a:xfrm>
              <a:off x="2388500" y="1977647"/>
              <a:ext cx="27454" cy="211790"/>
            </a:xfrm>
            <a:custGeom>
              <a:avLst/>
              <a:gdLst/>
              <a:ahLst/>
              <a:cxnLst/>
              <a:rect l="l" t="t" r="r" b="b"/>
              <a:pathLst>
                <a:path w="31114" h="240028">
                  <a:moveTo>
                    <a:pt x="30568" y="65620"/>
                  </a:moveTo>
                  <a:lnTo>
                    <a:pt x="0" y="65620"/>
                  </a:lnTo>
                  <a:lnTo>
                    <a:pt x="0" y="239547"/>
                  </a:lnTo>
                  <a:lnTo>
                    <a:pt x="30568" y="239547"/>
                  </a:lnTo>
                  <a:lnTo>
                    <a:pt x="30568" y="65620"/>
                  </a:lnTo>
                  <a:close/>
                </a:path>
                <a:path w="31114" h="240028">
                  <a:moveTo>
                    <a:pt x="30568" y="0"/>
                  </a:moveTo>
                  <a:lnTo>
                    <a:pt x="0" y="0"/>
                  </a:lnTo>
                  <a:lnTo>
                    <a:pt x="0" y="33616"/>
                  </a:lnTo>
                  <a:lnTo>
                    <a:pt x="30568" y="33616"/>
                  </a:lnTo>
                  <a:lnTo>
                    <a:pt x="30568" y="0"/>
                  </a:lnTo>
                  <a:close/>
                </a:path>
              </a:pathLst>
            </a:custGeom>
            <a:solidFill>
              <a:srgbClr val="000000"/>
            </a:solidFill>
          </p:spPr>
          <p:txBody>
            <a:bodyPr wrap="square" lIns="0" tIns="0" rIns="0" bIns="0" rtlCol="0"/>
            <a:lstStyle/>
            <a:p>
              <a:endParaRPr/>
            </a:p>
          </p:txBody>
        </p:sp>
        <p:pic>
          <p:nvPicPr>
            <p:cNvPr id="42" name="object 42"/>
            <p:cNvPicPr/>
            <p:nvPr/>
          </p:nvPicPr>
          <p:blipFill>
            <a:blip r:embed="rId18"/>
            <a:stretch>
              <a:fillRect/>
            </a:stretch>
          </p:blipFill>
          <p:spPr>
            <a:xfrm>
              <a:off x="2445067" y="2032859"/>
              <a:ext cx="144051" cy="160188"/>
            </a:xfrm>
            <a:prstGeom prst="rect">
              <a:avLst/>
            </a:prstGeom>
          </p:spPr>
        </p:pic>
        <p:pic>
          <p:nvPicPr>
            <p:cNvPr id="43" name="object 43"/>
            <p:cNvPicPr/>
            <p:nvPr/>
          </p:nvPicPr>
          <p:blipFill>
            <a:blip r:embed="rId19"/>
            <a:stretch>
              <a:fillRect/>
            </a:stretch>
          </p:blipFill>
          <p:spPr>
            <a:xfrm>
              <a:off x="2618703" y="2032858"/>
              <a:ext cx="125141" cy="156154"/>
            </a:xfrm>
            <a:prstGeom prst="rect">
              <a:avLst/>
            </a:prstGeom>
          </p:spPr>
        </p:pic>
      </p:grpSp>
      <p:grpSp>
        <p:nvGrpSpPr>
          <p:cNvPr id="44" name="object 44"/>
          <p:cNvGrpSpPr/>
          <p:nvPr/>
        </p:nvGrpSpPr>
        <p:grpSpPr>
          <a:xfrm>
            <a:off x="3135854" y="1977726"/>
            <a:ext cx="917930" cy="215405"/>
            <a:chOff x="2983453" y="1977725"/>
            <a:chExt cx="917930" cy="215405"/>
          </a:xfrm>
        </p:grpSpPr>
        <p:pic>
          <p:nvPicPr>
            <p:cNvPr id="45" name="object 45"/>
            <p:cNvPicPr/>
            <p:nvPr/>
          </p:nvPicPr>
          <p:blipFill>
            <a:blip r:embed="rId20"/>
            <a:stretch>
              <a:fillRect/>
            </a:stretch>
          </p:blipFill>
          <p:spPr>
            <a:xfrm>
              <a:off x="2983453" y="2032858"/>
              <a:ext cx="127831" cy="160188"/>
            </a:xfrm>
            <a:prstGeom prst="rect">
              <a:avLst/>
            </a:prstGeom>
          </p:spPr>
        </p:pic>
        <p:pic>
          <p:nvPicPr>
            <p:cNvPr id="46" name="object 46"/>
            <p:cNvPicPr/>
            <p:nvPr/>
          </p:nvPicPr>
          <p:blipFill>
            <a:blip r:embed="rId14"/>
            <a:stretch>
              <a:fillRect/>
            </a:stretch>
          </p:blipFill>
          <p:spPr>
            <a:xfrm>
              <a:off x="3132894" y="2032943"/>
              <a:ext cx="142613" cy="160188"/>
            </a:xfrm>
            <a:prstGeom prst="rect">
              <a:avLst/>
            </a:prstGeom>
          </p:spPr>
        </p:pic>
        <p:pic>
          <p:nvPicPr>
            <p:cNvPr id="47" name="object 47"/>
            <p:cNvPicPr/>
            <p:nvPr/>
          </p:nvPicPr>
          <p:blipFill>
            <a:blip r:embed="rId21"/>
            <a:stretch>
              <a:fillRect/>
            </a:stretch>
          </p:blipFill>
          <p:spPr>
            <a:xfrm>
              <a:off x="3306435" y="2032858"/>
              <a:ext cx="223473" cy="156154"/>
            </a:xfrm>
            <a:prstGeom prst="rect">
              <a:avLst/>
            </a:prstGeom>
          </p:spPr>
        </p:pic>
        <p:sp>
          <p:nvSpPr>
            <p:cNvPr id="48" name="object 48"/>
            <p:cNvSpPr/>
            <p:nvPr/>
          </p:nvSpPr>
          <p:spPr>
            <a:xfrm>
              <a:off x="3552758" y="1977725"/>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9" name="object 49"/>
            <p:cNvPicPr/>
            <p:nvPr/>
          </p:nvPicPr>
          <p:blipFill>
            <a:blip r:embed="rId22"/>
            <a:stretch>
              <a:fillRect/>
            </a:stretch>
          </p:blipFill>
          <p:spPr>
            <a:xfrm>
              <a:off x="3610590" y="2032858"/>
              <a:ext cx="290793" cy="160188"/>
            </a:xfrm>
            <a:prstGeom prst="rect">
              <a:avLst/>
            </a:prstGeom>
          </p:spPr>
        </p:pic>
      </p:grpSp>
      <p:grpSp>
        <p:nvGrpSpPr>
          <p:cNvPr id="50" name="object 50"/>
          <p:cNvGrpSpPr/>
          <p:nvPr/>
        </p:nvGrpSpPr>
        <p:grpSpPr>
          <a:xfrm>
            <a:off x="4295999" y="1977642"/>
            <a:ext cx="1094255" cy="270622"/>
            <a:chOff x="4143598" y="1977641"/>
            <a:chExt cx="1094255" cy="270622"/>
          </a:xfrm>
        </p:grpSpPr>
        <p:pic>
          <p:nvPicPr>
            <p:cNvPr id="51" name="object 51"/>
            <p:cNvPicPr/>
            <p:nvPr/>
          </p:nvPicPr>
          <p:blipFill>
            <a:blip r:embed="rId23"/>
            <a:stretch>
              <a:fillRect/>
            </a:stretch>
          </p:blipFill>
          <p:spPr>
            <a:xfrm>
              <a:off x="4143598" y="2032859"/>
              <a:ext cx="133210" cy="215404"/>
            </a:xfrm>
            <a:prstGeom prst="rect">
              <a:avLst/>
            </a:prstGeom>
          </p:spPr>
        </p:pic>
        <p:pic>
          <p:nvPicPr>
            <p:cNvPr id="52" name="object 52"/>
            <p:cNvPicPr/>
            <p:nvPr/>
          </p:nvPicPr>
          <p:blipFill>
            <a:blip r:embed="rId24"/>
            <a:stretch>
              <a:fillRect/>
            </a:stretch>
          </p:blipFill>
          <p:spPr>
            <a:xfrm>
              <a:off x="4307821" y="2032858"/>
              <a:ext cx="387611" cy="160188"/>
            </a:xfrm>
            <a:prstGeom prst="rect">
              <a:avLst/>
            </a:prstGeom>
          </p:spPr>
        </p:pic>
        <p:sp>
          <p:nvSpPr>
            <p:cNvPr id="53" name="object 53"/>
            <p:cNvSpPr/>
            <p:nvPr/>
          </p:nvSpPr>
          <p:spPr>
            <a:xfrm>
              <a:off x="4719637"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54" name="object 54"/>
            <p:cNvPicPr/>
            <p:nvPr/>
          </p:nvPicPr>
          <p:blipFill>
            <a:blip r:embed="rId25"/>
            <a:stretch>
              <a:fillRect/>
            </a:stretch>
          </p:blipFill>
          <p:spPr>
            <a:xfrm>
              <a:off x="4774854" y="1977641"/>
              <a:ext cx="133210" cy="215404"/>
            </a:xfrm>
            <a:prstGeom prst="rect">
              <a:avLst/>
            </a:prstGeom>
          </p:spPr>
        </p:pic>
        <p:pic>
          <p:nvPicPr>
            <p:cNvPr id="55" name="object 55"/>
            <p:cNvPicPr/>
            <p:nvPr/>
          </p:nvPicPr>
          <p:blipFill>
            <a:blip r:embed="rId26"/>
            <a:stretch>
              <a:fillRect/>
            </a:stretch>
          </p:blipFill>
          <p:spPr>
            <a:xfrm>
              <a:off x="4940421" y="2032858"/>
              <a:ext cx="141278" cy="160188"/>
            </a:xfrm>
            <a:prstGeom prst="rect">
              <a:avLst/>
            </a:prstGeom>
          </p:spPr>
        </p:pic>
        <p:pic>
          <p:nvPicPr>
            <p:cNvPr id="56" name="object 56"/>
            <p:cNvPicPr/>
            <p:nvPr/>
          </p:nvPicPr>
          <p:blipFill>
            <a:blip r:embed="rId27"/>
            <a:stretch>
              <a:fillRect/>
            </a:stretch>
          </p:blipFill>
          <p:spPr>
            <a:xfrm>
              <a:off x="5104559" y="1977641"/>
              <a:ext cx="133294" cy="215404"/>
            </a:xfrm>
            <a:prstGeom prst="rect">
              <a:avLst/>
            </a:prstGeom>
          </p:spPr>
        </p:pic>
      </p:grpSp>
      <p:pic>
        <p:nvPicPr>
          <p:cNvPr id="57" name="object 57"/>
          <p:cNvPicPr/>
          <p:nvPr/>
        </p:nvPicPr>
        <p:blipFill>
          <a:blip r:embed="rId28"/>
          <a:stretch>
            <a:fillRect/>
          </a:stretch>
        </p:blipFill>
        <p:spPr>
          <a:xfrm>
            <a:off x="5627091" y="1981676"/>
            <a:ext cx="231541" cy="211370"/>
          </a:xfrm>
          <a:prstGeom prst="rect">
            <a:avLst/>
          </a:prstGeom>
        </p:spPr>
      </p:pic>
      <p:grpSp>
        <p:nvGrpSpPr>
          <p:cNvPr id="58" name="object 58"/>
          <p:cNvGrpSpPr/>
          <p:nvPr/>
        </p:nvGrpSpPr>
        <p:grpSpPr>
          <a:xfrm>
            <a:off x="6096898" y="1976717"/>
            <a:ext cx="625792" cy="274236"/>
            <a:chOff x="5944497" y="1976717"/>
            <a:chExt cx="625792" cy="274236"/>
          </a:xfrm>
        </p:grpSpPr>
        <p:sp>
          <p:nvSpPr>
            <p:cNvPr id="59" name="object 59"/>
            <p:cNvSpPr/>
            <p:nvPr/>
          </p:nvSpPr>
          <p:spPr>
            <a:xfrm>
              <a:off x="5944497" y="1976717"/>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60" name="object 60"/>
            <p:cNvPicPr/>
            <p:nvPr/>
          </p:nvPicPr>
          <p:blipFill>
            <a:blip r:embed="rId29"/>
            <a:stretch>
              <a:fillRect/>
            </a:stretch>
          </p:blipFill>
          <p:spPr>
            <a:xfrm>
              <a:off x="6002318" y="2032858"/>
              <a:ext cx="141278" cy="160188"/>
            </a:xfrm>
            <a:prstGeom prst="rect">
              <a:avLst/>
            </a:prstGeom>
          </p:spPr>
        </p:pic>
        <p:pic>
          <p:nvPicPr>
            <p:cNvPr id="61" name="object 61"/>
            <p:cNvPicPr/>
            <p:nvPr/>
          </p:nvPicPr>
          <p:blipFill>
            <a:blip r:embed="rId30"/>
            <a:stretch>
              <a:fillRect/>
            </a:stretch>
          </p:blipFill>
          <p:spPr>
            <a:xfrm>
              <a:off x="6174609" y="2032774"/>
              <a:ext cx="223389" cy="218179"/>
            </a:xfrm>
            <a:prstGeom prst="rect">
              <a:avLst/>
            </a:prstGeom>
          </p:spPr>
        </p:pic>
        <p:pic>
          <p:nvPicPr>
            <p:cNvPr id="62" name="object 62"/>
            <p:cNvPicPr/>
            <p:nvPr/>
          </p:nvPicPr>
          <p:blipFill>
            <a:blip r:embed="rId31"/>
            <a:stretch>
              <a:fillRect/>
            </a:stretch>
          </p:blipFill>
          <p:spPr>
            <a:xfrm>
              <a:off x="6428927" y="2032858"/>
              <a:ext cx="141362" cy="160188"/>
            </a:xfrm>
            <a:prstGeom prst="rect">
              <a:avLst/>
            </a:prstGeom>
          </p:spPr>
        </p:pic>
      </p:grpSp>
      <p:pic>
        <p:nvPicPr>
          <p:cNvPr id="63" name="object 63"/>
          <p:cNvPicPr/>
          <p:nvPr/>
        </p:nvPicPr>
        <p:blipFill>
          <a:blip r:embed="rId32"/>
          <a:stretch>
            <a:fillRect/>
          </a:stretch>
        </p:blipFill>
        <p:spPr>
          <a:xfrm>
            <a:off x="6954147" y="1981676"/>
            <a:ext cx="1314954" cy="266588"/>
          </a:xfrm>
          <a:prstGeom prst="rect">
            <a:avLst/>
          </a:prstGeom>
        </p:spPr>
      </p:pic>
      <p:grpSp>
        <p:nvGrpSpPr>
          <p:cNvPr id="64" name="object 64"/>
          <p:cNvGrpSpPr/>
          <p:nvPr/>
        </p:nvGrpSpPr>
        <p:grpSpPr>
          <a:xfrm>
            <a:off x="982392" y="2333065"/>
            <a:ext cx="289363" cy="215405"/>
            <a:chOff x="829991" y="2333064"/>
            <a:chExt cx="289363" cy="215405"/>
          </a:xfrm>
        </p:grpSpPr>
        <p:pic>
          <p:nvPicPr>
            <p:cNvPr id="65" name="object 65"/>
            <p:cNvPicPr/>
            <p:nvPr/>
          </p:nvPicPr>
          <p:blipFill>
            <a:blip r:embed="rId33"/>
            <a:stretch>
              <a:fillRect/>
            </a:stretch>
          </p:blipFill>
          <p:spPr>
            <a:xfrm>
              <a:off x="994213" y="2390971"/>
              <a:ext cx="125141" cy="157498"/>
            </a:xfrm>
            <a:prstGeom prst="rect">
              <a:avLst/>
            </a:prstGeom>
          </p:spPr>
        </p:pic>
        <p:pic>
          <p:nvPicPr>
            <p:cNvPr id="66" name="object 66"/>
            <p:cNvPicPr/>
            <p:nvPr/>
          </p:nvPicPr>
          <p:blipFill>
            <a:blip r:embed="rId34"/>
            <a:stretch>
              <a:fillRect/>
            </a:stretch>
          </p:blipFill>
          <p:spPr>
            <a:xfrm>
              <a:off x="829991" y="2333064"/>
              <a:ext cx="133210" cy="215404"/>
            </a:xfrm>
            <a:prstGeom prst="rect">
              <a:avLst/>
            </a:prstGeom>
          </p:spPr>
        </p:pic>
      </p:grpSp>
      <p:grpSp>
        <p:nvGrpSpPr>
          <p:cNvPr id="67" name="object 67"/>
          <p:cNvGrpSpPr/>
          <p:nvPr/>
        </p:nvGrpSpPr>
        <p:grpSpPr>
          <a:xfrm>
            <a:off x="1313431" y="2331731"/>
            <a:ext cx="254412" cy="216738"/>
            <a:chOff x="1161030" y="2331731"/>
            <a:chExt cx="254412" cy="216738"/>
          </a:xfrm>
        </p:grpSpPr>
        <p:sp>
          <p:nvSpPr>
            <p:cNvPr id="68" name="object 68"/>
            <p:cNvSpPr/>
            <p:nvPr/>
          </p:nvSpPr>
          <p:spPr>
            <a:xfrm>
              <a:off x="1161030" y="2331731"/>
              <a:ext cx="91887" cy="212912"/>
            </a:xfrm>
            <a:custGeom>
              <a:avLst/>
              <a:gdLst/>
              <a:ahLst/>
              <a:cxnLst/>
              <a:rect l="l" t="t" r="r" b="b"/>
              <a:pathLst>
                <a:path w="104138" h="241300">
                  <a:moveTo>
                    <a:pt x="30480" y="67144"/>
                  </a:moveTo>
                  <a:lnTo>
                    <a:pt x="0" y="67144"/>
                  </a:lnTo>
                  <a:lnTo>
                    <a:pt x="0" y="241071"/>
                  </a:lnTo>
                  <a:lnTo>
                    <a:pt x="30480" y="241071"/>
                  </a:lnTo>
                  <a:lnTo>
                    <a:pt x="30480" y="67144"/>
                  </a:lnTo>
                  <a:close/>
                </a:path>
                <a:path w="104138" h="241300">
                  <a:moveTo>
                    <a:pt x="30480" y="1612"/>
                  </a:moveTo>
                  <a:lnTo>
                    <a:pt x="0" y="1612"/>
                  </a:lnTo>
                  <a:lnTo>
                    <a:pt x="0" y="35140"/>
                  </a:lnTo>
                  <a:lnTo>
                    <a:pt x="30480" y="35140"/>
                  </a:lnTo>
                  <a:lnTo>
                    <a:pt x="30480" y="1612"/>
                  </a:lnTo>
                  <a:close/>
                </a:path>
                <a:path w="104138" h="241300">
                  <a:moveTo>
                    <a:pt x="104013" y="0"/>
                  </a:moveTo>
                  <a:lnTo>
                    <a:pt x="73545" y="0"/>
                  </a:lnTo>
                  <a:lnTo>
                    <a:pt x="73545" y="240792"/>
                  </a:lnTo>
                  <a:lnTo>
                    <a:pt x="104013" y="240792"/>
                  </a:lnTo>
                  <a:lnTo>
                    <a:pt x="104013" y="0"/>
                  </a:lnTo>
                  <a:close/>
                </a:path>
              </a:pathLst>
            </a:custGeom>
            <a:solidFill>
              <a:srgbClr val="000000"/>
            </a:solidFill>
          </p:spPr>
          <p:txBody>
            <a:bodyPr wrap="square" lIns="0" tIns="0" rIns="0" bIns="0" rtlCol="0"/>
            <a:lstStyle/>
            <a:p>
              <a:endParaRPr/>
            </a:p>
          </p:txBody>
        </p:sp>
        <p:pic>
          <p:nvPicPr>
            <p:cNvPr id="69" name="object 69"/>
            <p:cNvPicPr/>
            <p:nvPr/>
          </p:nvPicPr>
          <p:blipFill>
            <a:blip r:embed="rId35"/>
            <a:stretch>
              <a:fillRect/>
            </a:stretch>
          </p:blipFill>
          <p:spPr>
            <a:xfrm>
              <a:off x="1282233" y="2333064"/>
              <a:ext cx="133210" cy="215404"/>
            </a:xfrm>
            <a:prstGeom prst="rect">
              <a:avLst/>
            </a:prstGeom>
          </p:spPr>
        </p:pic>
      </p:grpSp>
      <p:grpSp>
        <p:nvGrpSpPr>
          <p:cNvPr id="70" name="object 70"/>
          <p:cNvGrpSpPr/>
          <p:nvPr/>
        </p:nvGrpSpPr>
        <p:grpSpPr>
          <a:xfrm>
            <a:off x="1610947" y="2333075"/>
            <a:ext cx="511420" cy="273300"/>
            <a:chOff x="1458546" y="2333075"/>
            <a:chExt cx="511420" cy="273300"/>
          </a:xfrm>
        </p:grpSpPr>
        <p:sp>
          <p:nvSpPr>
            <p:cNvPr id="71" name="object 71"/>
            <p:cNvSpPr/>
            <p:nvPr/>
          </p:nvSpPr>
          <p:spPr>
            <a:xfrm>
              <a:off x="1458546"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72" name="object 72"/>
            <p:cNvPicPr/>
            <p:nvPr/>
          </p:nvPicPr>
          <p:blipFill>
            <a:blip r:embed="rId36"/>
            <a:stretch>
              <a:fillRect/>
            </a:stretch>
          </p:blipFill>
          <p:spPr>
            <a:xfrm>
              <a:off x="1523103" y="2388282"/>
              <a:ext cx="125225" cy="156154"/>
            </a:xfrm>
            <a:prstGeom prst="rect">
              <a:avLst/>
            </a:prstGeom>
          </p:spPr>
        </p:pic>
        <p:pic>
          <p:nvPicPr>
            <p:cNvPr id="73" name="object 73"/>
            <p:cNvPicPr/>
            <p:nvPr/>
          </p:nvPicPr>
          <p:blipFill>
            <a:blip r:embed="rId37"/>
            <a:stretch>
              <a:fillRect/>
            </a:stretch>
          </p:blipFill>
          <p:spPr>
            <a:xfrm>
              <a:off x="1677912" y="2388282"/>
              <a:ext cx="135899" cy="218094"/>
            </a:xfrm>
            <a:prstGeom prst="rect">
              <a:avLst/>
            </a:prstGeom>
          </p:spPr>
        </p:pic>
        <p:pic>
          <p:nvPicPr>
            <p:cNvPr id="74" name="object 74"/>
            <p:cNvPicPr/>
            <p:nvPr/>
          </p:nvPicPr>
          <p:blipFill>
            <a:blip r:embed="rId38"/>
            <a:stretch>
              <a:fillRect/>
            </a:stretch>
          </p:blipFill>
          <p:spPr>
            <a:xfrm>
              <a:off x="1842135" y="2388282"/>
              <a:ext cx="127831" cy="160188"/>
            </a:xfrm>
            <a:prstGeom prst="rect">
              <a:avLst/>
            </a:prstGeom>
          </p:spPr>
        </p:pic>
      </p:grpSp>
      <p:grpSp>
        <p:nvGrpSpPr>
          <p:cNvPr id="75" name="object 75"/>
          <p:cNvGrpSpPr/>
          <p:nvPr/>
        </p:nvGrpSpPr>
        <p:grpSpPr>
          <a:xfrm>
            <a:off x="2243475" y="2333065"/>
            <a:ext cx="462998" cy="215405"/>
            <a:chOff x="2091074" y="2333064"/>
            <a:chExt cx="462998" cy="215405"/>
          </a:xfrm>
        </p:grpSpPr>
        <p:pic>
          <p:nvPicPr>
            <p:cNvPr id="76" name="object 76"/>
            <p:cNvPicPr/>
            <p:nvPr/>
          </p:nvPicPr>
          <p:blipFill>
            <a:blip r:embed="rId19"/>
            <a:stretch>
              <a:fillRect/>
            </a:stretch>
          </p:blipFill>
          <p:spPr>
            <a:xfrm>
              <a:off x="2264709" y="2388282"/>
              <a:ext cx="125141" cy="156154"/>
            </a:xfrm>
            <a:prstGeom prst="rect">
              <a:avLst/>
            </a:prstGeom>
          </p:spPr>
        </p:pic>
        <p:pic>
          <p:nvPicPr>
            <p:cNvPr id="77" name="object 77"/>
            <p:cNvPicPr/>
            <p:nvPr/>
          </p:nvPicPr>
          <p:blipFill>
            <a:blip r:embed="rId39"/>
            <a:stretch>
              <a:fillRect/>
            </a:stretch>
          </p:blipFill>
          <p:spPr>
            <a:xfrm>
              <a:off x="2091074" y="2388281"/>
              <a:ext cx="141362" cy="160188"/>
            </a:xfrm>
            <a:prstGeom prst="rect">
              <a:avLst/>
            </a:prstGeom>
          </p:spPr>
        </p:pic>
        <p:pic>
          <p:nvPicPr>
            <p:cNvPr id="78" name="object 78"/>
            <p:cNvPicPr/>
            <p:nvPr/>
          </p:nvPicPr>
          <p:blipFill>
            <a:blip r:embed="rId40"/>
            <a:stretch>
              <a:fillRect/>
            </a:stretch>
          </p:blipFill>
          <p:spPr>
            <a:xfrm>
              <a:off x="2420862" y="2333064"/>
              <a:ext cx="133210" cy="215404"/>
            </a:xfrm>
            <a:prstGeom prst="rect">
              <a:avLst/>
            </a:prstGeom>
          </p:spPr>
        </p:pic>
      </p:grpSp>
      <p:grpSp>
        <p:nvGrpSpPr>
          <p:cNvPr id="79" name="object 79"/>
          <p:cNvGrpSpPr/>
          <p:nvPr/>
        </p:nvGrpSpPr>
        <p:grpSpPr>
          <a:xfrm>
            <a:off x="2835733" y="2331720"/>
            <a:ext cx="1479428" cy="216750"/>
            <a:chOff x="2683332" y="2331720"/>
            <a:chExt cx="1479428" cy="216750"/>
          </a:xfrm>
        </p:grpSpPr>
        <p:pic>
          <p:nvPicPr>
            <p:cNvPr id="80" name="object 80"/>
            <p:cNvPicPr/>
            <p:nvPr/>
          </p:nvPicPr>
          <p:blipFill>
            <a:blip r:embed="rId41"/>
            <a:stretch>
              <a:fillRect/>
            </a:stretch>
          </p:blipFill>
          <p:spPr>
            <a:xfrm>
              <a:off x="2683332" y="2388281"/>
              <a:ext cx="290708" cy="160188"/>
            </a:xfrm>
            <a:prstGeom prst="rect">
              <a:avLst/>
            </a:prstGeom>
          </p:spPr>
        </p:pic>
        <p:pic>
          <p:nvPicPr>
            <p:cNvPr id="81" name="object 81"/>
            <p:cNvPicPr/>
            <p:nvPr/>
          </p:nvPicPr>
          <p:blipFill>
            <a:blip r:embed="rId42"/>
            <a:stretch>
              <a:fillRect/>
            </a:stretch>
          </p:blipFill>
          <p:spPr>
            <a:xfrm>
              <a:off x="3004969" y="2388282"/>
              <a:ext cx="207252" cy="156154"/>
            </a:xfrm>
            <a:prstGeom prst="rect">
              <a:avLst/>
            </a:prstGeom>
          </p:spPr>
        </p:pic>
        <p:pic>
          <p:nvPicPr>
            <p:cNvPr id="82" name="object 82"/>
            <p:cNvPicPr/>
            <p:nvPr/>
          </p:nvPicPr>
          <p:blipFill>
            <a:blip r:embed="rId43"/>
            <a:stretch>
              <a:fillRect/>
            </a:stretch>
          </p:blipFill>
          <p:spPr>
            <a:xfrm>
              <a:off x="3249957" y="2388282"/>
              <a:ext cx="208597" cy="156154"/>
            </a:xfrm>
            <a:prstGeom prst="rect">
              <a:avLst/>
            </a:prstGeom>
          </p:spPr>
        </p:pic>
        <p:pic>
          <p:nvPicPr>
            <p:cNvPr id="83" name="object 83"/>
            <p:cNvPicPr/>
            <p:nvPr/>
          </p:nvPicPr>
          <p:blipFill>
            <a:blip r:embed="rId44"/>
            <a:stretch>
              <a:fillRect/>
            </a:stretch>
          </p:blipFill>
          <p:spPr>
            <a:xfrm>
              <a:off x="3488139" y="2388282"/>
              <a:ext cx="141278" cy="160188"/>
            </a:xfrm>
            <a:prstGeom prst="rect">
              <a:avLst/>
            </a:prstGeom>
          </p:spPr>
        </p:pic>
        <p:pic>
          <p:nvPicPr>
            <p:cNvPr id="84" name="object 84"/>
            <p:cNvPicPr/>
            <p:nvPr/>
          </p:nvPicPr>
          <p:blipFill>
            <a:blip r:embed="rId45"/>
            <a:stretch>
              <a:fillRect/>
            </a:stretch>
          </p:blipFill>
          <p:spPr>
            <a:xfrm>
              <a:off x="3660429" y="2388282"/>
              <a:ext cx="224734" cy="160188"/>
            </a:xfrm>
            <a:prstGeom prst="rect">
              <a:avLst/>
            </a:prstGeom>
          </p:spPr>
        </p:pic>
        <p:sp>
          <p:nvSpPr>
            <p:cNvPr id="85" name="object 85"/>
            <p:cNvSpPr/>
            <p:nvPr/>
          </p:nvSpPr>
          <p:spPr>
            <a:xfrm>
              <a:off x="3908108"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86" name="object 86"/>
            <p:cNvPicPr/>
            <p:nvPr/>
          </p:nvPicPr>
          <p:blipFill>
            <a:blip r:embed="rId46"/>
            <a:stretch>
              <a:fillRect/>
            </a:stretch>
          </p:blipFill>
          <p:spPr>
            <a:xfrm>
              <a:off x="3963241" y="2388281"/>
              <a:ext cx="141278" cy="160188"/>
            </a:xfrm>
            <a:prstGeom prst="rect">
              <a:avLst/>
            </a:prstGeom>
          </p:spPr>
        </p:pic>
        <p:sp>
          <p:nvSpPr>
            <p:cNvPr id="87" name="object 87"/>
            <p:cNvSpPr/>
            <p:nvPr/>
          </p:nvSpPr>
          <p:spPr>
            <a:xfrm>
              <a:off x="4135867" y="2331720"/>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88" name="object 88"/>
          <p:cNvGrpSpPr/>
          <p:nvPr/>
        </p:nvGrpSpPr>
        <p:grpSpPr>
          <a:xfrm>
            <a:off x="4445431" y="2333076"/>
            <a:ext cx="1111652" cy="215394"/>
            <a:chOff x="4293030" y="2333075"/>
            <a:chExt cx="1111652" cy="215394"/>
          </a:xfrm>
        </p:grpSpPr>
        <p:pic>
          <p:nvPicPr>
            <p:cNvPr id="89" name="object 89"/>
            <p:cNvPicPr/>
            <p:nvPr/>
          </p:nvPicPr>
          <p:blipFill>
            <a:blip r:embed="rId47"/>
            <a:stretch>
              <a:fillRect/>
            </a:stretch>
          </p:blipFill>
          <p:spPr>
            <a:xfrm>
              <a:off x="4293030" y="2388281"/>
              <a:ext cx="141278" cy="160188"/>
            </a:xfrm>
            <a:prstGeom prst="rect">
              <a:avLst/>
            </a:prstGeom>
          </p:spPr>
        </p:pic>
        <p:pic>
          <p:nvPicPr>
            <p:cNvPr id="90" name="object 90"/>
            <p:cNvPicPr/>
            <p:nvPr/>
          </p:nvPicPr>
          <p:blipFill>
            <a:blip r:embed="rId48"/>
            <a:stretch>
              <a:fillRect/>
            </a:stretch>
          </p:blipFill>
          <p:spPr>
            <a:xfrm>
              <a:off x="4458596" y="2337098"/>
              <a:ext cx="213976" cy="211370"/>
            </a:xfrm>
            <a:prstGeom prst="rect">
              <a:avLst/>
            </a:prstGeom>
          </p:spPr>
        </p:pic>
        <p:sp>
          <p:nvSpPr>
            <p:cNvPr id="91" name="object 91"/>
            <p:cNvSpPr/>
            <p:nvPr/>
          </p:nvSpPr>
          <p:spPr>
            <a:xfrm>
              <a:off x="4695433"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92" name="object 92"/>
            <p:cNvPicPr/>
            <p:nvPr/>
          </p:nvPicPr>
          <p:blipFill>
            <a:blip r:embed="rId49"/>
            <a:stretch>
              <a:fillRect/>
            </a:stretch>
          </p:blipFill>
          <p:spPr>
            <a:xfrm>
              <a:off x="4745186" y="2390971"/>
              <a:ext cx="140017" cy="153464"/>
            </a:xfrm>
            <a:prstGeom prst="rect">
              <a:avLst/>
            </a:prstGeom>
          </p:spPr>
        </p:pic>
        <p:sp>
          <p:nvSpPr>
            <p:cNvPr id="93" name="object 93"/>
            <p:cNvSpPr/>
            <p:nvPr/>
          </p:nvSpPr>
          <p:spPr>
            <a:xfrm>
              <a:off x="4908054" y="2333154"/>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94" name="object 94"/>
            <p:cNvPicPr/>
            <p:nvPr/>
          </p:nvPicPr>
          <p:blipFill>
            <a:blip r:embed="rId50"/>
            <a:stretch>
              <a:fillRect/>
            </a:stretch>
          </p:blipFill>
          <p:spPr>
            <a:xfrm>
              <a:off x="4960592" y="2337098"/>
              <a:ext cx="74043" cy="210026"/>
            </a:xfrm>
            <a:prstGeom prst="rect">
              <a:avLst/>
            </a:prstGeom>
          </p:spPr>
        </p:pic>
        <p:sp>
          <p:nvSpPr>
            <p:cNvPr id="95" name="object 95"/>
            <p:cNvSpPr/>
            <p:nvPr/>
          </p:nvSpPr>
          <p:spPr>
            <a:xfrm>
              <a:off x="5056140" y="2333154"/>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96" name="object 96"/>
            <p:cNvPicPr/>
            <p:nvPr/>
          </p:nvPicPr>
          <p:blipFill>
            <a:blip r:embed="rId51"/>
            <a:stretch>
              <a:fillRect/>
            </a:stretch>
          </p:blipFill>
          <p:spPr>
            <a:xfrm>
              <a:off x="5114056" y="2388282"/>
              <a:ext cx="141278" cy="160188"/>
            </a:xfrm>
            <a:prstGeom prst="rect">
              <a:avLst/>
            </a:prstGeom>
          </p:spPr>
        </p:pic>
        <p:pic>
          <p:nvPicPr>
            <p:cNvPr id="97" name="object 97"/>
            <p:cNvPicPr/>
            <p:nvPr/>
          </p:nvPicPr>
          <p:blipFill>
            <a:blip r:embed="rId52"/>
            <a:stretch>
              <a:fillRect/>
            </a:stretch>
          </p:blipFill>
          <p:spPr>
            <a:xfrm>
              <a:off x="5276850" y="2388282"/>
              <a:ext cx="127831" cy="160188"/>
            </a:xfrm>
            <a:prstGeom prst="rect">
              <a:avLst/>
            </a:prstGeom>
          </p:spPr>
        </p:pic>
      </p:grpSp>
      <p:grpSp>
        <p:nvGrpSpPr>
          <p:cNvPr id="98" name="object 98"/>
          <p:cNvGrpSpPr/>
          <p:nvPr/>
        </p:nvGrpSpPr>
        <p:grpSpPr>
          <a:xfrm>
            <a:off x="5671465" y="2331732"/>
            <a:ext cx="1041811" cy="274645"/>
            <a:chOff x="5519065" y="2331731"/>
            <a:chExt cx="1041811" cy="274645"/>
          </a:xfrm>
        </p:grpSpPr>
        <p:pic>
          <p:nvPicPr>
            <p:cNvPr id="99" name="object 99"/>
            <p:cNvPicPr/>
            <p:nvPr/>
          </p:nvPicPr>
          <p:blipFill>
            <a:blip r:embed="rId53"/>
            <a:stretch>
              <a:fillRect/>
            </a:stretch>
          </p:blipFill>
          <p:spPr>
            <a:xfrm>
              <a:off x="5519065" y="2337098"/>
              <a:ext cx="222128" cy="269276"/>
            </a:xfrm>
            <a:prstGeom prst="rect">
              <a:avLst/>
            </a:prstGeom>
          </p:spPr>
        </p:pic>
        <p:pic>
          <p:nvPicPr>
            <p:cNvPr id="100" name="object 100"/>
            <p:cNvPicPr/>
            <p:nvPr/>
          </p:nvPicPr>
          <p:blipFill>
            <a:blip r:embed="rId54"/>
            <a:stretch>
              <a:fillRect/>
            </a:stretch>
          </p:blipFill>
          <p:spPr>
            <a:xfrm>
              <a:off x="5762709" y="2388281"/>
              <a:ext cx="133294" cy="215404"/>
            </a:xfrm>
            <a:prstGeom prst="rect">
              <a:avLst/>
            </a:prstGeom>
          </p:spPr>
        </p:pic>
        <p:sp>
          <p:nvSpPr>
            <p:cNvPr id="101" name="object 101"/>
            <p:cNvSpPr/>
            <p:nvPr/>
          </p:nvSpPr>
          <p:spPr>
            <a:xfrm>
              <a:off x="5928270"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02" name="object 102"/>
            <p:cNvPicPr/>
            <p:nvPr/>
          </p:nvPicPr>
          <p:blipFill>
            <a:blip r:embed="rId55"/>
            <a:stretch>
              <a:fillRect/>
            </a:stretch>
          </p:blipFill>
          <p:spPr>
            <a:xfrm>
              <a:off x="5984837" y="2388282"/>
              <a:ext cx="287935" cy="160271"/>
            </a:xfrm>
            <a:prstGeom prst="rect">
              <a:avLst/>
            </a:prstGeom>
          </p:spPr>
        </p:pic>
        <p:sp>
          <p:nvSpPr>
            <p:cNvPr id="103" name="object 103"/>
            <p:cNvSpPr/>
            <p:nvPr/>
          </p:nvSpPr>
          <p:spPr>
            <a:xfrm>
              <a:off x="6303522" y="2331731"/>
              <a:ext cx="93009" cy="212912"/>
            </a:xfrm>
            <a:custGeom>
              <a:avLst/>
              <a:gdLst/>
              <a:ahLst/>
              <a:cxnLst/>
              <a:rect l="l" t="t" r="r" b="b"/>
              <a:pathLst>
                <a:path w="105409" h="241300">
                  <a:moveTo>
                    <a:pt x="30492" y="0"/>
                  </a:moveTo>
                  <a:lnTo>
                    <a:pt x="0" y="0"/>
                  </a:lnTo>
                  <a:lnTo>
                    <a:pt x="0" y="240792"/>
                  </a:lnTo>
                  <a:lnTo>
                    <a:pt x="30492" y="240792"/>
                  </a:lnTo>
                  <a:lnTo>
                    <a:pt x="30492" y="0"/>
                  </a:lnTo>
                  <a:close/>
                </a:path>
                <a:path w="105409" h="241300">
                  <a:moveTo>
                    <a:pt x="105168" y="0"/>
                  </a:moveTo>
                  <a:lnTo>
                    <a:pt x="74688" y="0"/>
                  </a:lnTo>
                  <a:lnTo>
                    <a:pt x="74688" y="240792"/>
                  </a:lnTo>
                  <a:lnTo>
                    <a:pt x="105168" y="240792"/>
                  </a:lnTo>
                  <a:lnTo>
                    <a:pt x="105168" y="0"/>
                  </a:lnTo>
                  <a:close/>
                </a:path>
              </a:pathLst>
            </a:custGeom>
            <a:solidFill>
              <a:srgbClr val="000000"/>
            </a:solidFill>
          </p:spPr>
          <p:txBody>
            <a:bodyPr wrap="square" lIns="0" tIns="0" rIns="0" bIns="0" rtlCol="0"/>
            <a:lstStyle/>
            <a:p>
              <a:endParaRPr/>
            </a:p>
          </p:txBody>
        </p:sp>
        <p:pic>
          <p:nvPicPr>
            <p:cNvPr id="104" name="object 104"/>
            <p:cNvPicPr/>
            <p:nvPr/>
          </p:nvPicPr>
          <p:blipFill>
            <a:blip r:embed="rId56"/>
            <a:stretch>
              <a:fillRect/>
            </a:stretch>
          </p:blipFill>
          <p:spPr>
            <a:xfrm>
              <a:off x="6420858" y="2390971"/>
              <a:ext cx="140017" cy="215404"/>
            </a:xfrm>
            <a:prstGeom prst="rect">
              <a:avLst/>
            </a:prstGeom>
          </p:spPr>
        </p:pic>
      </p:grpSp>
      <p:grpSp>
        <p:nvGrpSpPr>
          <p:cNvPr id="105" name="object 105"/>
          <p:cNvGrpSpPr/>
          <p:nvPr/>
        </p:nvGrpSpPr>
        <p:grpSpPr>
          <a:xfrm>
            <a:off x="6834379" y="2333155"/>
            <a:ext cx="181708" cy="215314"/>
            <a:chOff x="6681978" y="2333154"/>
            <a:chExt cx="181708" cy="215314"/>
          </a:xfrm>
        </p:grpSpPr>
        <p:sp>
          <p:nvSpPr>
            <p:cNvPr id="106" name="object 106"/>
            <p:cNvSpPr/>
            <p:nvPr/>
          </p:nvSpPr>
          <p:spPr>
            <a:xfrm>
              <a:off x="6681978" y="2333154"/>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07" name="object 107"/>
            <p:cNvPicPr/>
            <p:nvPr/>
          </p:nvPicPr>
          <p:blipFill>
            <a:blip r:embed="rId57"/>
            <a:stretch>
              <a:fillRect/>
            </a:stretch>
          </p:blipFill>
          <p:spPr>
            <a:xfrm>
              <a:off x="6735856" y="2388197"/>
              <a:ext cx="127831" cy="160271"/>
            </a:xfrm>
            <a:prstGeom prst="rect">
              <a:avLst/>
            </a:prstGeom>
          </p:spPr>
        </p:pic>
      </p:grpSp>
      <p:grpSp>
        <p:nvGrpSpPr>
          <p:cNvPr id="108" name="object 108"/>
          <p:cNvGrpSpPr/>
          <p:nvPr/>
        </p:nvGrpSpPr>
        <p:grpSpPr>
          <a:xfrm>
            <a:off x="7135847" y="2333065"/>
            <a:ext cx="1115772" cy="215405"/>
            <a:chOff x="6983447" y="2333064"/>
            <a:chExt cx="1115772" cy="215405"/>
          </a:xfrm>
        </p:grpSpPr>
        <p:pic>
          <p:nvPicPr>
            <p:cNvPr id="109" name="object 109"/>
            <p:cNvPicPr/>
            <p:nvPr/>
          </p:nvPicPr>
          <p:blipFill>
            <a:blip r:embed="rId58"/>
            <a:stretch>
              <a:fillRect/>
            </a:stretch>
          </p:blipFill>
          <p:spPr>
            <a:xfrm>
              <a:off x="6983447" y="2388282"/>
              <a:ext cx="288019" cy="160188"/>
            </a:xfrm>
            <a:prstGeom prst="rect">
              <a:avLst/>
            </a:prstGeom>
          </p:spPr>
        </p:pic>
        <p:pic>
          <p:nvPicPr>
            <p:cNvPr id="110" name="object 110"/>
            <p:cNvPicPr/>
            <p:nvPr/>
          </p:nvPicPr>
          <p:blipFill>
            <a:blip r:embed="rId59"/>
            <a:stretch>
              <a:fillRect/>
            </a:stretch>
          </p:blipFill>
          <p:spPr>
            <a:xfrm>
              <a:off x="7303828" y="2388282"/>
              <a:ext cx="123797" cy="156154"/>
            </a:xfrm>
            <a:prstGeom prst="rect">
              <a:avLst/>
            </a:prstGeom>
          </p:spPr>
        </p:pic>
        <p:pic>
          <p:nvPicPr>
            <p:cNvPr id="111" name="object 111"/>
            <p:cNvPicPr/>
            <p:nvPr/>
          </p:nvPicPr>
          <p:blipFill>
            <a:blip r:embed="rId60"/>
            <a:stretch>
              <a:fillRect/>
            </a:stretch>
          </p:blipFill>
          <p:spPr>
            <a:xfrm>
              <a:off x="7451827" y="2337098"/>
              <a:ext cx="228851" cy="211370"/>
            </a:xfrm>
            <a:prstGeom prst="rect">
              <a:avLst/>
            </a:prstGeom>
          </p:spPr>
        </p:pic>
        <p:pic>
          <p:nvPicPr>
            <p:cNvPr id="112" name="object 112"/>
            <p:cNvPicPr/>
            <p:nvPr/>
          </p:nvPicPr>
          <p:blipFill>
            <a:blip r:embed="rId61"/>
            <a:stretch>
              <a:fillRect/>
            </a:stretch>
          </p:blipFill>
          <p:spPr>
            <a:xfrm>
              <a:off x="7712952" y="2388282"/>
              <a:ext cx="231542" cy="160188"/>
            </a:xfrm>
            <a:prstGeom prst="rect">
              <a:avLst/>
            </a:prstGeom>
          </p:spPr>
        </p:pic>
        <p:pic>
          <p:nvPicPr>
            <p:cNvPr id="113" name="object 113"/>
            <p:cNvPicPr/>
            <p:nvPr/>
          </p:nvPicPr>
          <p:blipFill>
            <a:blip r:embed="rId40"/>
            <a:stretch>
              <a:fillRect/>
            </a:stretch>
          </p:blipFill>
          <p:spPr>
            <a:xfrm>
              <a:off x="7966010" y="2333064"/>
              <a:ext cx="133210" cy="215404"/>
            </a:xfrm>
            <a:prstGeom prst="rect">
              <a:avLst/>
            </a:prstGeom>
          </p:spPr>
        </p:pic>
      </p:grpSp>
      <p:grpSp>
        <p:nvGrpSpPr>
          <p:cNvPr id="114" name="object 114"/>
          <p:cNvGrpSpPr/>
          <p:nvPr/>
        </p:nvGrpSpPr>
        <p:grpSpPr>
          <a:xfrm>
            <a:off x="974323" y="2743703"/>
            <a:ext cx="559901" cy="160188"/>
            <a:chOff x="821923" y="2743704"/>
            <a:chExt cx="559901" cy="160188"/>
          </a:xfrm>
        </p:grpSpPr>
        <p:pic>
          <p:nvPicPr>
            <p:cNvPr id="115" name="object 115"/>
            <p:cNvPicPr/>
            <p:nvPr/>
          </p:nvPicPr>
          <p:blipFill>
            <a:blip r:embed="rId62"/>
            <a:stretch>
              <a:fillRect/>
            </a:stretch>
          </p:blipFill>
          <p:spPr>
            <a:xfrm>
              <a:off x="821923" y="2743704"/>
              <a:ext cx="141362" cy="160188"/>
            </a:xfrm>
            <a:prstGeom prst="rect">
              <a:avLst/>
            </a:prstGeom>
          </p:spPr>
        </p:pic>
        <p:pic>
          <p:nvPicPr>
            <p:cNvPr id="116" name="object 116"/>
            <p:cNvPicPr/>
            <p:nvPr/>
          </p:nvPicPr>
          <p:blipFill>
            <a:blip r:embed="rId63"/>
            <a:stretch>
              <a:fillRect/>
            </a:stretch>
          </p:blipFill>
          <p:spPr>
            <a:xfrm>
              <a:off x="995558" y="2743704"/>
              <a:ext cx="232802" cy="160188"/>
            </a:xfrm>
            <a:prstGeom prst="rect">
              <a:avLst/>
            </a:prstGeom>
          </p:spPr>
        </p:pic>
        <p:pic>
          <p:nvPicPr>
            <p:cNvPr id="117" name="object 117"/>
            <p:cNvPicPr/>
            <p:nvPr/>
          </p:nvPicPr>
          <p:blipFill>
            <a:blip r:embed="rId64"/>
            <a:stretch>
              <a:fillRect/>
            </a:stretch>
          </p:blipFill>
          <p:spPr>
            <a:xfrm>
              <a:off x="1258028" y="2746393"/>
              <a:ext cx="123797" cy="157498"/>
            </a:xfrm>
            <a:prstGeom prst="rect">
              <a:avLst/>
            </a:prstGeom>
          </p:spPr>
        </p:pic>
      </p:grpSp>
      <p:grpSp>
        <p:nvGrpSpPr>
          <p:cNvPr id="118" name="object 118"/>
          <p:cNvGrpSpPr/>
          <p:nvPr/>
        </p:nvGrpSpPr>
        <p:grpSpPr>
          <a:xfrm>
            <a:off x="1575912" y="2688489"/>
            <a:ext cx="288103" cy="215404"/>
            <a:chOff x="1423511" y="2688487"/>
            <a:chExt cx="288103" cy="215404"/>
          </a:xfrm>
        </p:grpSpPr>
        <p:pic>
          <p:nvPicPr>
            <p:cNvPr id="119" name="object 119"/>
            <p:cNvPicPr/>
            <p:nvPr/>
          </p:nvPicPr>
          <p:blipFill>
            <a:blip r:embed="rId65"/>
            <a:stretch>
              <a:fillRect/>
            </a:stretch>
          </p:blipFill>
          <p:spPr>
            <a:xfrm>
              <a:off x="1423511" y="2743704"/>
              <a:ext cx="123797" cy="156154"/>
            </a:xfrm>
            <a:prstGeom prst="rect">
              <a:avLst/>
            </a:prstGeom>
          </p:spPr>
        </p:pic>
        <p:pic>
          <p:nvPicPr>
            <p:cNvPr id="120" name="object 120"/>
            <p:cNvPicPr/>
            <p:nvPr/>
          </p:nvPicPr>
          <p:blipFill>
            <a:blip r:embed="rId27"/>
            <a:stretch>
              <a:fillRect/>
            </a:stretch>
          </p:blipFill>
          <p:spPr>
            <a:xfrm>
              <a:off x="1578320" y="2688487"/>
              <a:ext cx="133294" cy="215404"/>
            </a:xfrm>
            <a:prstGeom prst="rect">
              <a:avLst/>
            </a:prstGeom>
          </p:spPr>
        </p:pic>
      </p:grpSp>
      <p:grpSp>
        <p:nvGrpSpPr>
          <p:cNvPr id="121" name="object 121"/>
          <p:cNvGrpSpPr/>
          <p:nvPr/>
        </p:nvGrpSpPr>
        <p:grpSpPr>
          <a:xfrm>
            <a:off x="2108919" y="2688572"/>
            <a:ext cx="392990" cy="215320"/>
            <a:chOff x="1956519" y="2688571"/>
            <a:chExt cx="392990" cy="215320"/>
          </a:xfrm>
        </p:grpSpPr>
        <p:pic>
          <p:nvPicPr>
            <p:cNvPr id="122" name="object 122"/>
            <p:cNvPicPr/>
            <p:nvPr/>
          </p:nvPicPr>
          <p:blipFill>
            <a:blip r:embed="rId66"/>
            <a:stretch>
              <a:fillRect/>
            </a:stretch>
          </p:blipFill>
          <p:spPr>
            <a:xfrm>
              <a:off x="2053421" y="2688571"/>
              <a:ext cx="125225" cy="211286"/>
            </a:xfrm>
            <a:prstGeom prst="rect">
              <a:avLst/>
            </a:prstGeom>
          </p:spPr>
        </p:pic>
        <p:pic>
          <p:nvPicPr>
            <p:cNvPr id="123" name="object 123"/>
            <p:cNvPicPr/>
            <p:nvPr/>
          </p:nvPicPr>
          <p:blipFill>
            <a:blip r:embed="rId67"/>
            <a:stretch>
              <a:fillRect/>
            </a:stretch>
          </p:blipFill>
          <p:spPr>
            <a:xfrm>
              <a:off x="1956519" y="2692521"/>
              <a:ext cx="75387" cy="210026"/>
            </a:xfrm>
            <a:prstGeom prst="rect">
              <a:avLst/>
            </a:prstGeom>
          </p:spPr>
        </p:pic>
        <p:pic>
          <p:nvPicPr>
            <p:cNvPr id="124" name="object 124"/>
            <p:cNvPicPr/>
            <p:nvPr/>
          </p:nvPicPr>
          <p:blipFill>
            <a:blip r:embed="rId68"/>
            <a:stretch>
              <a:fillRect/>
            </a:stretch>
          </p:blipFill>
          <p:spPr>
            <a:xfrm>
              <a:off x="2208230" y="2743620"/>
              <a:ext cx="141278" cy="160271"/>
            </a:xfrm>
            <a:prstGeom prst="rect">
              <a:avLst/>
            </a:prstGeom>
          </p:spPr>
        </p:pic>
      </p:grpSp>
      <p:grpSp>
        <p:nvGrpSpPr>
          <p:cNvPr id="125" name="object 125"/>
          <p:cNvGrpSpPr/>
          <p:nvPr/>
        </p:nvGrpSpPr>
        <p:grpSpPr>
          <a:xfrm>
            <a:off x="2754967" y="2743704"/>
            <a:ext cx="445517" cy="160188"/>
            <a:chOff x="2602566" y="2743704"/>
            <a:chExt cx="445517" cy="160188"/>
          </a:xfrm>
        </p:grpSpPr>
        <p:pic>
          <p:nvPicPr>
            <p:cNvPr id="126" name="object 126"/>
            <p:cNvPicPr/>
            <p:nvPr/>
          </p:nvPicPr>
          <p:blipFill>
            <a:blip r:embed="rId69"/>
            <a:stretch>
              <a:fillRect/>
            </a:stretch>
          </p:blipFill>
          <p:spPr>
            <a:xfrm>
              <a:off x="2602566" y="2746393"/>
              <a:ext cx="123797" cy="157498"/>
            </a:xfrm>
            <a:prstGeom prst="rect">
              <a:avLst/>
            </a:prstGeom>
          </p:spPr>
        </p:pic>
        <p:pic>
          <p:nvPicPr>
            <p:cNvPr id="127" name="object 127"/>
            <p:cNvPicPr/>
            <p:nvPr/>
          </p:nvPicPr>
          <p:blipFill>
            <a:blip r:embed="rId70"/>
            <a:stretch>
              <a:fillRect/>
            </a:stretch>
          </p:blipFill>
          <p:spPr>
            <a:xfrm>
              <a:off x="2757291" y="2743704"/>
              <a:ext cx="127915" cy="160188"/>
            </a:xfrm>
            <a:prstGeom prst="rect">
              <a:avLst/>
            </a:prstGeom>
          </p:spPr>
        </p:pic>
        <p:pic>
          <p:nvPicPr>
            <p:cNvPr id="128" name="object 128"/>
            <p:cNvPicPr/>
            <p:nvPr/>
          </p:nvPicPr>
          <p:blipFill>
            <a:blip r:embed="rId71"/>
            <a:stretch>
              <a:fillRect/>
            </a:stretch>
          </p:blipFill>
          <p:spPr>
            <a:xfrm>
              <a:off x="2906721" y="2743704"/>
              <a:ext cx="141362" cy="160188"/>
            </a:xfrm>
            <a:prstGeom prst="rect">
              <a:avLst/>
            </a:prstGeom>
          </p:spPr>
        </p:pic>
      </p:grpSp>
      <p:pic>
        <p:nvPicPr>
          <p:cNvPr id="129" name="object 129"/>
          <p:cNvPicPr/>
          <p:nvPr/>
        </p:nvPicPr>
        <p:blipFill>
          <a:blip r:embed="rId72"/>
          <a:stretch>
            <a:fillRect/>
          </a:stretch>
        </p:blipFill>
        <p:spPr>
          <a:xfrm>
            <a:off x="3442700" y="2684454"/>
            <a:ext cx="246333" cy="219439"/>
          </a:xfrm>
          <a:prstGeom prst="rect">
            <a:avLst/>
          </a:prstGeom>
        </p:spPr>
      </p:pic>
      <p:grpSp>
        <p:nvGrpSpPr>
          <p:cNvPr id="130" name="object 130"/>
          <p:cNvGrpSpPr/>
          <p:nvPr/>
        </p:nvGrpSpPr>
        <p:grpSpPr>
          <a:xfrm>
            <a:off x="3918473" y="2686722"/>
            <a:ext cx="626465" cy="275076"/>
            <a:chOff x="3766072" y="2686721"/>
            <a:chExt cx="626465" cy="275076"/>
          </a:xfrm>
        </p:grpSpPr>
        <p:sp>
          <p:nvSpPr>
            <p:cNvPr id="131" name="object 131"/>
            <p:cNvSpPr/>
            <p:nvPr/>
          </p:nvSpPr>
          <p:spPr>
            <a:xfrm>
              <a:off x="3766072" y="2686721"/>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FF0000"/>
            </a:solidFill>
          </p:spPr>
          <p:txBody>
            <a:bodyPr wrap="square" lIns="0" tIns="0" rIns="0" bIns="0" rtlCol="0"/>
            <a:lstStyle/>
            <a:p>
              <a:endParaRPr/>
            </a:p>
          </p:txBody>
        </p:sp>
        <p:pic>
          <p:nvPicPr>
            <p:cNvPr id="132" name="object 132"/>
            <p:cNvPicPr/>
            <p:nvPr/>
          </p:nvPicPr>
          <p:blipFill>
            <a:blip r:embed="rId73"/>
            <a:stretch>
              <a:fillRect/>
            </a:stretch>
          </p:blipFill>
          <p:spPr>
            <a:xfrm>
              <a:off x="3824651" y="2743704"/>
              <a:ext cx="141278" cy="160188"/>
            </a:xfrm>
            <a:prstGeom prst="rect">
              <a:avLst/>
            </a:prstGeom>
          </p:spPr>
        </p:pic>
        <p:pic>
          <p:nvPicPr>
            <p:cNvPr id="133" name="object 133"/>
            <p:cNvPicPr/>
            <p:nvPr/>
          </p:nvPicPr>
          <p:blipFill>
            <a:blip r:embed="rId74"/>
            <a:stretch>
              <a:fillRect/>
            </a:stretch>
          </p:blipFill>
          <p:spPr>
            <a:xfrm>
              <a:off x="3996941" y="2743704"/>
              <a:ext cx="223389" cy="218094"/>
            </a:xfrm>
            <a:prstGeom prst="rect">
              <a:avLst/>
            </a:prstGeom>
          </p:spPr>
        </p:pic>
        <p:pic>
          <p:nvPicPr>
            <p:cNvPr id="134" name="object 134"/>
            <p:cNvPicPr/>
            <p:nvPr/>
          </p:nvPicPr>
          <p:blipFill>
            <a:blip r:embed="rId75"/>
            <a:stretch>
              <a:fillRect/>
            </a:stretch>
          </p:blipFill>
          <p:spPr>
            <a:xfrm>
              <a:off x="4251260" y="2743704"/>
              <a:ext cx="141278" cy="160188"/>
            </a:xfrm>
            <a:prstGeom prst="rect">
              <a:avLst/>
            </a:prstGeom>
          </p:spPr>
        </p:pic>
      </p:grpSp>
      <p:grpSp>
        <p:nvGrpSpPr>
          <p:cNvPr id="135" name="object 135"/>
          <p:cNvGrpSpPr/>
          <p:nvPr/>
        </p:nvGrpSpPr>
        <p:grpSpPr>
          <a:xfrm>
            <a:off x="4795306" y="2743704"/>
            <a:ext cx="692092" cy="160244"/>
            <a:chOff x="4642905" y="2743704"/>
            <a:chExt cx="692092" cy="160244"/>
          </a:xfrm>
        </p:grpSpPr>
        <p:pic>
          <p:nvPicPr>
            <p:cNvPr id="136" name="object 136"/>
            <p:cNvPicPr/>
            <p:nvPr/>
          </p:nvPicPr>
          <p:blipFill>
            <a:blip r:embed="rId76"/>
            <a:stretch>
              <a:fillRect/>
            </a:stretch>
          </p:blipFill>
          <p:spPr>
            <a:xfrm>
              <a:off x="4642905" y="2743704"/>
              <a:ext cx="208681" cy="156154"/>
            </a:xfrm>
            <a:prstGeom prst="rect">
              <a:avLst/>
            </a:prstGeom>
          </p:spPr>
        </p:pic>
        <p:sp>
          <p:nvSpPr>
            <p:cNvPr id="137" name="object 137"/>
            <p:cNvSpPr/>
            <p:nvPr/>
          </p:nvSpPr>
          <p:spPr>
            <a:xfrm>
              <a:off x="4881159" y="2743704"/>
              <a:ext cx="453838" cy="160244"/>
            </a:xfrm>
            <a:custGeom>
              <a:avLst/>
              <a:gdLst/>
              <a:ahLst/>
              <a:cxnLst/>
              <a:rect l="l" t="t" r="r" b="b"/>
              <a:pathLst>
                <a:path w="514350" h="181610">
                  <a:moveTo>
                    <a:pt x="161645" y="88493"/>
                  </a:moveTo>
                  <a:lnTo>
                    <a:pt x="160210" y="68160"/>
                  </a:lnTo>
                  <a:lnTo>
                    <a:pt x="155930" y="50533"/>
                  </a:lnTo>
                  <a:lnTo>
                    <a:pt x="148780" y="35483"/>
                  </a:lnTo>
                  <a:lnTo>
                    <a:pt x="139992" y="24396"/>
                  </a:lnTo>
                  <a:lnTo>
                    <a:pt x="138785" y="22872"/>
                  </a:lnTo>
                  <a:lnTo>
                    <a:pt x="132689" y="17818"/>
                  </a:lnTo>
                  <a:lnTo>
                    <a:pt x="132689" y="88493"/>
                  </a:lnTo>
                  <a:lnTo>
                    <a:pt x="131597" y="104736"/>
                  </a:lnTo>
                  <a:lnTo>
                    <a:pt x="117449" y="140411"/>
                  </a:lnTo>
                  <a:lnTo>
                    <a:pt x="80873" y="157175"/>
                  </a:lnTo>
                  <a:lnTo>
                    <a:pt x="70002" y="156044"/>
                  </a:lnTo>
                  <a:lnTo>
                    <a:pt x="37960" y="131203"/>
                  </a:lnTo>
                  <a:lnTo>
                    <a:pt x="28956" y="90017"/>
                  </a:lnTo>
                  <a:lnTo>
                    <a:pt x="30060" y="74866"/>
                  </a:lnTo>
                  <a:lnTo>
                    <a:pt x="51650" y="32753"/>
                  </a:lnTo>
                  <a:lnTo>
                    <a:pt x="80873" y="24396"/>
                  </a:lnTo>
                  <a:lnTo>
                    <a:pt x="91732" y="25273"/>
                  </a:lnTo>
                  <a:lnTo>
                    <a:pt x="123685" y="49453"/>
                  </a:lnTo>
                  <a:lnTo>
                    <a:pt x="132689" y="88493"/>
                  </a:lnTo>
                  <a:lnTo>
                    <a:pt x="132689" y="17818"/>
                  </a:lnTo>
                  <a:lnTo>
                    <a:pt x="126733" y="12865"/>
                  </a:lnTo>
                  <a:lnTo>
                    <a:pt x="113258" y="5727"/>
                  </a:lnTo>
                  <a:lnTo>
                    <a:pt x="98069" y="1435"/>
                  </a:lnTo>
                  <a:lnTo>
                    <a:pt x="80873" y="12"/>
                  </a:lnTo>
                  <a:lnTo>
                    <a:pt x="65392" y="1155"/>
                  </a:lnTo>
                  <a:lnTo>
                    <a:pt x="25908" y="18300"/>
                  </a:lnTo>
                  <a:lnTo>
                    <a:pt x="1485" y="67449"/>
                  </a:lnTo>
                  <a:lnTo>
                    <a:pt x="0" y="90017"/>
                  </a:lnTo>
                  <a:lnTo>
                    <a:pt x="1193" y="110578"/>
                  </a:lnTo>
                  <a:lnTo>
                    <a:pt x="21336" y="157175"/>
                  </a:lnTo>
                  <a:lnTo>
                    <a:pt x="63385" y="180098"/>
                  </a:lnTo>
                  <a:lnTo>
                    <a:pt x="80873" y="181559"/>
                  </a:lnTo>
                  <a:lnTo>
                    <a:pt x="92036" y="180746"/>
                  </a:lnTo>
                  <a:lnTo>
                    <a:pt x="132143" y="164833"/>
                  </a:lnTo>
                  <a:lnTo>
                    <a:pt x="140373" y="157175"/>
                  </a:lnTo>
                  <a:lnTo>
                    <a:pt x="146481" y="149885"/>
                  </a:lnTo>
                  <a:lnTo>
                    <a:pt x="152501" y="140411"/>
                  </a:lnTo>
                  <a:lnTo>
                    <a:pt x="156502" y="130111"/>
                  </a:lnTo>
                  <a:lnTo>
                    <a:pt x="159359" y="117843"/>
                  </a:lnTo>
                  <a:lnTo>
                    <a:pt x="161074" y="103873"/>
                  </a:lnTo>
                  <a:lnTo>
                    <a:pt x="161645" y="88493"/>
                  </a:lnTo>
                  <a:close/>
                </a:path>
                <a:path w="514350" h="181610">
                  <a:moveTo>
                    <a:pt x="337096" y="3060"/>
                  </a:moveTo>
                  <a:lnTo>
                    <a:pt x="306616" y="3060"/>
                  </a:lnTo>
                  <a:lnTo>
                    <a:pt x="268516" y="109829"/>
                  </a:lnTo>
                  <a:lnTo>
                    <a:pt x="262039" y="126974"/>
                  </a:lnTo>
                  <a:lnTo>
                    <a:pt x="259511" y="134696"/>
                  </a:lnTo>
                  <a:lnTo>
                    <a:pt x="257848" y="141833"/>
                  </a:lnTo>
                  <a:lnTo>
                    <a:pt x="254660" y="132930"/>
                  </a:lnTo>
                  <a:lnTo>
                    <a:pt x="248805" y="115684"/>
                  </a:lnTo>
                  <a:lnTo>
                    <a:pt x="208978" y="3060"/>
                  </a:lnTo>
                  <a:lnTo>
                    <a:pt x="176974" y="3060"/>
                  </a:lnTo>
                  <a:lnTo>
                    <a:pt x="244030" y="176987"/>
                  </a:lnTo>
                  <a:lnTo>
                    <a:pt x="271564" y="176987"/>
                  </a:lnTo>
                  <a:lnTo>
                    <a:pt x="337096" y="3060"/>
                  </a:lnTo>
                  <a:close/>
                </a:path>
                <a:path w="514350" h="181610">
                  <a:moveTo>
                    <a:pt x="513981" y="90017"/>
                  </a:moveTo>
                  <a:lnTo>
                    <a:pt x="508266" y="51295"/>
                  </a:lnTo>
                  <a:lnTo>
                    <a:pt x="481977" y="14846"/>
                  </a:lnTo>
                  <a:lnTo>
                    <a:pt x="481977" y="73253"/>
                  </a:lnTo>
                  <a:lnTo>
                    <a:pt x="385864" y="73253"/>
                  </a:lnTo>
                  <a:lnTo>
                    <a:pt x="401091" y="36601"/>
                  </a:lnTo>
                  <a:lnTo>
                    <a:pt x="434632" y="22860"/>
                  </a:lnTo>
                  <a:lnTo>
                    <a:pt x="445503" y="24003"/>
                  </a:lnTo>
                  <a:lnTo>
                    <a:pt x="478929" y="54343"/>
                  </a:lnTo>
                  <a:lnTo>
                    <a:pt x="481977" y="73253"/>
                  </a:lnTo>
                  <a:lnTo>
                    <a:pt x="481977" y="14846"/>
                  </a:lnTo>
                  <a:lnTo>
                    <a:pt x="479717" y="12865"/>
                  </a:lnTo>
                  <a:lnTo>
                    <a:pt x="466305" y="5715"/>
                  </a:lnTo>
                  <a:lnTo>
                    <a:pt x="451167" y="1435"/>
                  </a:lnTo>
                  <a:lnTo>
                    <a:pt x="434632" y="0"/>
                  </a:lnTo>
                  <a:lnTo>
                    <a:pt x="417220" y="1435"/>
                  </a:lnTo>
                  <a:lnTo>
                    <a:pt x="376720" y="22860"/>
                  </a:lnTo>
                  <a:lnTo>
                    <a:pt x="355295" y="70954"/>
                  </a:lnTo>
                  <a:lnTo>
                    <a:pt x="353860" y="91541"/>
                  </a:lnTo>
                  <a:lnTo>
                    <a:pt x="355269" y="111874"/>
                  </a:lnTo>
                  <a:lnTo>
                    <a:pt x="375196" y="157162"/>
                  </a:lnTo>
                  <a:lnTo>
                    <a:pt x="417842" y="180098"/>
                  </a:lnTo>
                  <a:lnTo>
                    <a:pt x="436156" y="181546"/>
                  </a:lnTo>
                  <a:lnTo>
                    <a:pt x="450456" y="180670"/>
                  </a:lnTo>
                  <a:lnTo>
                    <a:pt x="486549" y="166306"/>
                  </a:lnTo>
                  <a:lnTo>
                    <a:pt x="496189" y="157162"/>
                  </a:lnTo>
                  <a:lnTo>
                    <a:pt x="502361" y="149161"/>
                  </a:lnTo>
                  <a:lnTo>
                    <a:pt x="508190" y="137985"/>
                  </a:lnTo>
                  <a:lnTo>
                    <a:pt x="512457" y="125069"/>
                  </a:lnTo>
                  <a:lnTo>
                    <a:pt x="481977" y="120497"/>
                  </a:lnTo>
                  <a:lnTo>
                    <a:pt x="478256" y="129946"/>
                  </a:lnTo>
                  <a:lnTo>
                    <a:pt x="473976" y="137693"/>
                  </a:lnTo>
                  <a:lnTo>
                    <a:pt x="436156" y="157162"/>
                  </a:lnTo>
                  <a:lnTo>
                    <a:pt x="426161" y="156286"/>
                  </a:lnTo>
                  <a:lnTo>
                    <a:pt x="393344" y="133248"/>
                  </a:lnTo>
                  <a:lnTo>
                    <a:pt x="384340" y="97637"/>
                  </a:lnTo>
                  <a:lnTo>
                    <a:pt x="513981" y="97637"/>
                  </a:lnTo>
                  <a:lnTo>
                    <a:pt x="513981" y="90017"/>
                  </a:lnTo>
                  <a:close/>
                </a:path>
              </a:pathLst>
            </a:custGeom>
            <a:solidFill>
              <a:srgbClr val="FF0000"/>
            </a:solidFill>
          </p:spPr>
          <p:txBody>
            <a:bodyPr wrap="square" lIns="0" tIns="0" rIns="0" bIns="0" rtlCol="0"/>
            <a:lstStyle/>
            <a:p>
              <a:endParaRPr/>
            </a:p>
          </p:txBody>
        </p:sp>
      </p:grpSp>
      <p:grpSp>
        <p:nvGrpSpPr>
          <p:cNvPr id="138" name="object 138"/>
          <p:cNvGrpSpPr/>
          <p:nvPr/>
        </p:nvGrpSpPr>
        <p:grpSpPr>
          <a:xfrm>
            <a:off x="5510017" y="2686722"/>
            <a:ext cx="535696" cy="217254"/>
            <a:chOff x="5357616" y="2686721"/>
            <a:chExt cx="535696" cy="217254"/>
          </a:xfrm>
        </p:grpSpPr>
        <p:pic>
          <p:nvPicPr>
            <p:cNvPr id="139" name="object 139"/>
            <p:cNvPicPr/>
            <p:nvPr/>
          </p:nvPicPr>
          <p:blipFill>
            <a:blip r:embed="rId77"/>
            <a:stretch>
              <a:fillRect/>
            </a:stretch>
          </p:blipFill>
          <p:spPr>
            <a:xfrm>
              <a:off x="5531250" y="2688487"/>
              <a:ext cx="133210" cy="215404"/>
            </a:xfrm>
            <a:prstGeom prst="rect">
              <a:avLst/>
            </a:prstGeom>
          </p:spPr>
        </p:pic>
        <p:pic>
          <p:nvPicPr>
            <p:cNvPr id="140" name="object 140"/>
            <p:cNvPicPr/>
            <p:nvPr/>
          </p:nvPicPr>
          <p:blipFill>
            <a:blip r:embed="rId78"/>
            <a:stretch>
              <a:fillRect/>
            </a:stretch>
          </p:blipFill>
          <p:spPr>
            <a:xfrm>
              <a:off x="5357616" y="2743704"/>
              <a:ext cx="141278" cy="160271"/>
            </a:xfrm>
            <a:prstGeom prst="rect">
              <a:avLst/>
            </a:prstGeom>
          </p:spPr>
        </p:pic>
        <p:sp>
          <p:nvSpPr>
            <p:cNvPr id="141" name="object 141"/>
            <p:cNvSpPr/>
            <p:nvPr/>
          </p:nvSpPr>
          <p:spPr>
            <a:xfrm>
              <a:off x="5694381" y="2686721"/>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FF0000"/>
            </a:solidFill>
          </p:spPr>
          <p:txBody>
            <a:bodyPr wrap="square" lIns="0" tIns="0" rIns="0" bIns="0" rtlCol="0"/>
            <a:lstStyle/>
            <a:p>
              <a:endParaRPr/>
            </a:p>
          </p:txBody>
        </p:sp>
        <p:pic>
          <p:nvPicPr>
            <p:cNvPr id="142" name="object 142"/>
            <p:cNvPicPr/>
            <p:nvPr/>
          </p:nvPicPr>
          <p:blipFill>
            <a:blip r:embed="rId79"/>
            <a:stretch>
              <a:fillRect/>
            </a:stretch>
          </p:blipFill>
          <p:spPr>
            <a:xfrm>
              <a:off x="5750699" y="2743704"/>
              <a:ext cx="142613" cy="160188"/>
            </a:xfrm>
            <a:prstGeom prst="rect">
              <a:avLst/>
            </a:prstGeom>
          </p:spPr>
        </p:pic>
      </p:grpSp>
      <p:grpSp>
        <p:nvGrpSpPr>
          <p:cNvPr id="143" name="object 143"/>
          <p:cNvGrpSpPr/>
          <p:nvPr/>
        </p:nvGrpSpPr>
        <p:grpSpPr>
          <a:xfrm>
            <a:off x="6290619" y="2688488"/>
            <a:ext cx="458964" cy="215404"/>
            <a:chOff x="6138218" y="2688487"/>
            <a:chExt cx="458964" cy="215404"/>
          </a:xfrm>
        </p:grpSpPr>
        <p:pic>
          <p:nvPicPr>
            <p:cNvPr id="144" name="object 144"/>
            <p:cNvPicPr/>
            <p:nvPr/>
          </p:nvPicPr>
          <p:blipFill>
            <a:blip r:embed="rId80"/>
            <a:stretch>
              <a:fillRect/>
            </a:stretch>
          </p:blipFill>
          <p:spPr>
            <a:xfrm>
              <a:off x="6138218" y="2743703"/>
              <a:ext cx="141362" cy="160188"/>
            </a:xfrm>
            <a:prstGeom prst="rect">
              <a:avLst/>
            </a:prstGeom>
          </p:spPr>
        </p:pic>
        <p:pic>
          <p:nvPicPr>
            <p:cNvPr id="145" name="object 145"/>
            <p:cNvPicPr/>
            <p:nvPr/>
          </p:nvPicPr>
          <p:blipFill>
            <a:blip r:embed="rId81"/>
            <a:stretch>
              <a:fillRect/>
            </a:stretch>
          </p:blipFill>
          <p:spPr>
            <a:xfrm>
              <a:off x="6310507" y="2743704"/>
              <a:ext cx="125141" cy="156154"/>
            </a:xfrm>
            <a:prstGeom prst="rect">
              <a:avLst/>
            </a:prstGeom>
          </p:spPr>
        </p:pic>
        <p:pic>
          <p:nvPicPr>
            <p:cNvPr id="146" name="object 146"/>
            <p:cNvPicPr/>
            <p:nvPr/>
          </p:nvPicPr>
          <p:blipFill>
            <a:blip r:embed="rId82"/>
            <a:stretch>
              <a:fillRect/>
            </a:stretch>
          </p:blipFill>
          <p:spPr>
            <a:xfrm>
              <a:off x="6463973" y="2688487"/>
              <a:ext cx="133210" cy="215404"/>
            </a:xfrm>
            <a:prstGeom prst="rect">
              <a:avLst/>
            </a:prstGeom>
          </p:spPr>
        </p:pic>
      </p:grpSp>
      <p:sp>
        <p:nvSpPr>
          <p:cNvPr id="147" name="object 147"/>
          <p:cNvSpPr/>
          <p:nvPr/>
        </p:nvSpPr>
        <p:spPr>
          <a:xfrm>
            <a:off x="7002635" y="2688582"/>
            <a:ext cx="510428" cy="215713"/>
          </a:xfrm>
          <a:custGeom>
            <a:avLst/>
            <a:gdLst/>
            <a:ahLst/>
            <a:cxnLst/>
            <a:rect l="l" t="t" r="r" b="b"/>
            <a:pathLst>
              <a:path w="578484" h="244475">
                <a:moveTo>
                  <a:pt x="143357" y="189064"/>
                </a:moveTo>
                <a:lnTo>
                  <a:pt x="125069" y="150964"/>
                </a:lnTo>
                <a:lnTo>
                  <a:pt x="73253" y="134200"/>
                </a:lnTo>
                <a:lnTo>
                  <a:pt x="63792" y="131279"/>
                </a:lnTo>
                <a:lnTo>
                  <a:pt x="50647" y="127685"/>
                </a:lnTo>
                <a:lnTo>
                  <a:pt x="42672" y="124955"/>
                </a:lnTo>
                <a:lnTo>
                  <a:pt x="38100" y="121907"/>
                </a:lnTo>
                <a:lnTo>
                  <a:pt x="36576" y="118859"/>
                </a:lnTo>
                <a:lnTo>
                  <a:pt x="33528" y="115811"/>
                </a:lnTo>
                <a:lnTo>
                  <a:pt x="33528" y="102095"/>
                </a:lnTo>
                <a:lnTo>
                  <a:pt x="35052" y="97523"/>
                </a:lnTo>
                <a:lnTo>
                  <a:pt x="70205" y="85331"/>
                </a:lnTo>
                <a:lnTo>
                  <a:pt x="78778" y="85890"/>
                </a:lnTo>
                <a:lnTo>
                  <a:pt x="108305" y="114287"/>
                </a:lnTo>
                <a:lnTo>
                  <a:pt x="137261" y="111239"/>
                </a:lnTo>
                <a:lnTo>
                  <a:pt x="117449" y="74282"/>
                </a:lnTo>
                <a:lnTo>
                  <a:pt x="78651" y="62763"/>
                </a:lnTo>
                <a:lnTo>
                  <a:pt x="68681" y="62471"/>
                </a:lnTo>
                <a:lnTo>
                  <a:pt x="61785" y="62522"/>
                </a:lnTo>
                <a:lnTo>
                  <a:pt x="55067" y="62852"/>
                </a:lnTo>
                <a:lnTo>
                  <a:pt x="48653" y="63766"/>
                </a:lnTo>
                <a:lnTo>
                  <a:pt x="42672" y="65519"/>
                </a:lnTo>
                <a:lnTo>
                  <a:pt x="35052" y="67043"/>
                </a:lnTo>
                <a:lnTo>
                  <a:pt x="6096" y="97523"/>
                </a:lnTo>
                <a:lnTo>
                  <a:pt x="4572" y="103619"/>
                </a:lnTo>
                <a:lnTo>
                  <a:pt x="4572" y="120383"/>
                </a:lnTo>
                <a:lnTo>
                  <a:pt x="30480" y="152488"/>
                </a:lnTo>
                <a:lnTo>
                  <a:pt x="94589" y="171919"/>
                </a:lnTo>
                <a:lnTo>
                  <a:pt x="105257" y="175348"/>
                </a:lnTo>
                <a:lnTo>
                  <a:pt x="111353" y="179920"/>
                </a:lnTo>
                <a:lnTo>
                  <a:pt x="112877" y="184492"/>
                </a:lnTo>
                <a:lnTo>
                  <a:pt x="112877" y="199732"/>
                </a:lnTo>
                <a:lnTo>
                  <a:pt x="73253" y="219633"/>
                </a:lnTo>
                <a:lnTo>
                  <a:pt x="63715" y="219062"/>
                </a:lnTo>
                <a:lnTo>
                  <a:pt x="30670" y="191541"/>
                </a:lnTo>
                <a:lnTo>
                  <a:pt x="28956" y="182968"/>
                </a:lnTo>
                <a:lnTo>
                  <a:pt x="0" y="187540"/>
                </a:lnTo>
                <a:lnTo>
                  <a:pt x="21336" y="230301"/>
                </a:lnTo>
                <a:lnTo>
                  <a:pt x="57810" y="243166"/>
                </a:lnTo>
                <a:lnTo>
                  <a:pt x="73253" y="244017"/>
                </a:lnTo>
                <a:lnTo>
                  <a:pt x="83248" y="243471"/>
                </a:lnTo>
                <a:lnTo>
                  <a:pt x="125069" y="228206"/>
                </a:lnTo>
                <a:lnTo>
                  <a:pt x="142798" y="195922"/>
                </a:lnTo>
                <a:lnTo>
                  <a:pt x="143357" y="189064"/>
                </a:lnTo>
                <a:close/>
              </a:path>
              <a:path w="578484" h="244475">
                <a:moveTo>
                  <a:pt x="245554" y="239458"/>
                </a:moveTo>
                <a:lnTo>
                  <a:pt x="242506" y="213550"/>
                </a:lnTo>
                <a:lnTo>
                  <a:pt x="236410" y="213550"/>
                </a:lnTo>
                <a:lnTo>
                  <a:pt x="231838" y="215074"/>
                </a:lnTo>
                <a:lnTo>
                  <a:pt x="224218" y="215074"/>
                </a:lnTo>
                <a:lnTo>
                  <a:pt x="221170" y="213550"/>
                </a:lnTo>
                <a:lnTo>
                  <a:pt x="219646" y="212026"/>
                </a:lnTo>
                <a:lnTo>
                  <a:pt x="216598" y="210502"/>
                </a:lnTo>
                <a:lnTo>
                  <a:pt x="215074" y="208978"/>
                </a:lnTo>
                <a:lnTo>
                  <a:pt x="213550" y="205930"/>
                </a:lnTo>
                <a:lnTo>
                  <a:pt x="213550" y="204406"/>
                </a:lnTo>
                <a:lnTo>
                  <a:pt x="212026" y="198208"/>
                </a:lnTo>
                <a:lnTo>
                  <a:pt x="212026" y="88392"/>
                </a:lnTo>
                <a:lnTo>
                  <a:pt x="242506" y="88392"/>
                </a:lnTo>
                <a:lnTo>
                  <a:pt x="242506" y="65532"/>
                </a:lnTo>
                <a:lnTo>
                  <a:pt x="212026" y="65532"/>
                </a:lnTo>
                <a:lnTo>
                  <a:pt x="212026" y="4470"/>
                </a:lnTo>
                <a:lnTo>
                  <a:pt x="182968" y="22758"/>
                </a:lnTo>
                <a:lnTo>
                  <a:pt x="182968" y="65532"/>
                </a:lnTo>
                <a:lnTo>
                  <a:pt x="161632" y="65532"/>
                </a:lnTo>
                <a:lnTo>
                  <a:pt x="161632" y="88392"/>
                </a:lnTo>
                <a:lnTo>
                  <a:pt x="182968" y="88392"/>
                </a:lnTo>
                <a:lnTo>
                  <a:pt x="182968" y="189064"/>
                </a:lnTo>
                <a:lnTo>
                  <a:pt x="183235" y="200812"/>
                </a:lnTo>
                <a:lnTo>
                  <a:pt x="199834" y="236410"/>
                </a:lnTo>
                <a:lnTo>
                  <a:pt x="204406" y="240982"/>
                </a:lnTo>
                <a:lnTo>
                  <a:pt x="213550" y="242506"/>
                </a:lnTo>
                <a:lnTo>
                  <a:pt x="230314" y="242506"/>
                </a:lnTo>
                <a:lnTo>
                  <a:pt x="245554" y="239458"/>
                </a:lnTo>
                <a:close/>
              </a:path>
              <a:path w="578484" h="244475">
                <a:moveTo>
                  <a:pt x="421005" y="239445"/>
                </a:moveTo>
                <a:lnTo>
                  <a:pt x="412102" y="201345"/>
                </a:lnTo>
                <a:lnTo>
                  <a:pt x="411861" y="152488"/>
                </a:lnTo>
                <a:lnTo>
                  <a:pt x="411848" y="122008"/>
                </a:lnTo>
                <a:lnTo>
                  <a:pt x="411721" y="113411"/>
                </a:lnTo>
                <a:lnTo>
                  <a:pt x="411632" y="110363"/>
                </a:lnTo>
                <a:lnTo>
                  <a:pt x="411213" y="104876"/>
                </a:lnTo>
                <a:lnTo>
                  <a:pt x="410337" y="100571"/>
                </a:lnTo>
                <a:lnTo>
                  <a:pt x="408813" y="91427"/>
                </a:lnTo>
                <a:lnTo>
                  <a:pt x="406527" y="86855"/>
                </a:lnTo>
                <a:lnTo>
                  <a:pt x="405765" y="85331"/>
                </a:lnTo>
                <a:lnTo>
                  <a:pt x="401193" y="80759"/>
                </a:lnTo>
                <a:lnTo>
                  <a:pt x="364705" y="63614"/>
                </a:lnTo>
                <a:lnTo>
                  <a:pt x="344703" y="62471"/>
                </a:lnTo>
                <a:lnTo>
                  <a:pt x="333590" y="62788"/>
                </a:lnTo>
                <a:lnTo>
                  <a:pt x="290372" y="75234"/>
                </a:lnTo>
                <a:lnTo>
                  <a:pt x="267931" y="107022"/>
                </a:lnTo>
                <a:lnTo>
                  <a:pt x="265366" y="115912"/>
                </a:lnTo>
                <a:lnTo>
                  <a:pt x="294411" y="118960"/>
                </a:lnTo>
                <a:lnTo>
                  <a:pt x="297230" y="110363"/>
                </a:lnTo>
                <a:lnTo>
                  <a:pt x="300888" y="103060"/>
                </a:lnTo>
                <a:lnTo>
                  <a:pt x="340131" y="86855"/>
                </a:lnTo>
                <a:lnTo>
                  <a:pt x="350735" y="87426"/>
                </a:lnTo>
                <a:lnTo>
                  <a:pt x="382231" y="113411"/>
                </a:lnTo>
                <a:lnTo>
                  <a:pt x="382803" y="122008"/>
                </a:lnTo>
                <a:lnTo>
                  <a:pt x="382803" y="125056"/>
                </a:lnTo>
                <a:lnTo>
                  <a:pt x="381279" y="129628"/>
                </a:lnTo>
                <a:lnTo>
                  <a:pt x="381279" y="152488"/>
                </a:lnTo>
                <a:lnTo>
                  <a:pt x="376707" y="192112"/>
                </a:lnTo>
                <a:lnTo>
                  <a:pt x="343750" y="219062"/>
                </a:lnTo>
                <a:lnTo>
                  <a:pt x="327939" y="221157"/>
                </a:lnTo>
                <a:lnTo>
                  <a:pt x="319392" y="220586"/>
                </a:lnTo>
                <a:lnTo>
                  <a:pt x="312127" y="218871"/>
                </a:lnTo>
                <a:lnTo>
                  <a:pt x="306298" y="216014"/>
                </a:lnTo>
                <a:lnTo>
                  <a:pt x="302031" y="212013"/>
                </a:lnTo>
                <a:lnTo>
                  <a:pt x="295935" y="207441"/>
                </a:lnTo>
                <a:lnTo>
                  <a:pt x="292798" y="201345"/>
                </a:lnTo>
                <a:lnTo>
                  <a:pt x="292798" y="187540"/>
                </a:lnTo>
                <a:lnTo>
                  <a:pt x="294411" y="182968"/>
                </a:lnTo>
                <a:lnTo>
                  <a:pt x="295935" y="178396"/>
                </a:lnTo>
                <a:lnTo>
                  <a:pt x="348919" y="160845"/>
                </a:lnTo>
                <a:lnTo>
                  <a:pt x="361657" y="158394"/>
                </a:lnTo>
                <a:lnTo>
                  <a:pt x="372402" y="155651"/>
                </a:lnTo>
                <a:lnTo>
                  <a:pt x="381279" y="152488"/>
                </a:lnTo>
                <a:lnTo>
                  <a:pt x="381279" y="129628"/>
                </a:lnTo>
                <a:lnTo>
                  <a:pt x="372122" y="132130"/>
                </a:lnTo>
                <a:lnTo>
                  <a:pt x="360514" y="134772"/>
                </a:lnTo>
                <a:lnTo>
                  <a:pt x="346354" y="137134"/>
                </a:lnTo>
                <a:lnTo>
                  <a:pt x="329463" y="138772"/>
                </a:lnTo>
                <a:lnTo>
                  <a:pt x="321132" y="139915"/>
                </a:lnTo>
                <a:lnTo>
                  <a:pt x="282130" y="154012"/>
                </a:lnTo>
                <a:lnTo>
                  <a:pt x="276034" y="157060"/>
                </a:lnTo>
                <a:lnTo>
                  <a:pt x="269938" y="163156"/>
                </a:lnTo>
                <a:lnTo>
                  <a:pt x="266890" y="170776"/>
                </a:lnTo>
                <a:lnTo>
                  <a:pt x="262318" y="176872"/>
                </a:lnTo>
                <a:lnTo>
                  <a:pt x="260794" y="186016"/>
                </a:lnTo>
                <a:lnTo>
                  <a:pt x="260794" y="193636"/>
                </a:lnTo>
                <a:lnTo>
                  <a:pt x="276034" y="230301"/>
                </a:lnTo>
                <a:lnTo>
                  <a:pt x="320319" y="244017"/>
                </a:lnTo>
                <a:lnTo>
                  <a:pt x="329184" y="243497"/>
                </a:lnTo>
                <a:lnTo>
                  <a:pt x="368325" y="229730"/>
                </a:lnTo>
                <a:lnTo>
                  <a:pt x="384327" y="218109"/>
                </a:lnTo>
                <a:lnTo>
                  <a:pt x="387375" y="233349"/>
                </a:lnTo>
                <a:lnTo>
                  <a:pt x="390423" y="239445"/>
                </a:lnTo>
                <a:lnTo>
                  <a:pt x="421005" y="239445"/>
                </a:lnTo>
                <a:close/>
              </a:path>
              <a:path w="578484" h="244475">
                <a:moveTo>
                  <a:pt x="523201" y="239458"/>
                </a:moveTo>
                <a:lnTo>
                  <a:pt x="518629" y="213550"/>
                </a:lnTo>
                <a:lnTo>
                  <a:pt x="514057" y="213550"/>
                </a:lnTo>
                <a:lnTo>
                  <a:pt x="509485" y="215074"/>
                </a:lnTo>
                <a:lnTo>
                  <a:pt x="501777" y="215074"/>
                </a:lnTo>
                <a:lnTo>
                  <a:pt x="495681" y="212026"/>
                </a:lnTo>
                <a:lnTo>
                  <a:pt x="492633" y="208978"/>
                </a:lnTo>
                <a:lnTo>
                  <a:pt x="491109" y="205930"/>
                </a:lnTo>
                <a:lnTo>
                  <a:pt x="489585" y="204406"/>
                </a:lnTo>
                <a:lnTo>
                  <a:pt x="489585" y="88392"/>
                </a:lnTo>
                <a:lnTo>
                  <a:pt x="518629" y="88392"/>
                </a:lnTo>
                <a:lnTo>
                  <a:pt x="518629" y="65532"/>
                </a:lnTo>
                <a:lnTo>
                  <a:pt x="489585" y="65532"/>
                </a:lnTo>
                <a:lnTo>
                  <a:pt x="489585" y="4470"/>
                </a:lnTo>
                <a:lnTo>
                  <a:pt x="460629" y="22758"/>
                </a:lnTo>
                <a:lnTo>
                  <a:pt x="460629" y="65532"/>
                </a:lnTo>
                <a:lnTo>
                  <a:pt x="439293" y="65532"/>
                </a:lnTo>
                <a:lnTo>
                  <a:pt x="439293" y="88392"/>
                </a:lnTo>
                <a:lnTo>
                  <a:pt x="460629" y="88392"/>
                </a:lnTo>
                <a:lnTo>
                  <a:pt x="460629" y="189064"/>
                </a:lnTo>
                <a:lnTo>
                  <a:pt x="460895" y="200812"/>
                </a:lnTo>
                <a:lnTo>
                  <a:pt x="475869" y="236410"/>
                </a:lnTo>
                <a:lnTo>
                  <a:pt x="480987" y="239280"/>
                </a:lnTo>
                <a:lnTo>
                  <a:pt x="487108" y="241173"/>
                </a:lnTo>
                <a:lnTo>
                  <a:pt x="494080" y="242189"/>
                </a:lnTo>
                <a:lnTo>
                  <a:pt x="501777" y="242506"/>
                </a:lnTo>
                <a:lnTo>
                  <a:pt x="507961" y="242506"/>
                </a:lnTo>
                <a:lnTo>
                  <a:pt x="523201" y="239458"/>
                </a:lnTo>
                <a:close/>
              </a:path>
              <a:path w="578484" h="244475">
                <a:moveTo>
                  <a:pt x="578078" y="65532"/>
                </a:moveTo>
                <a:lnTo>
                  <a:pt x="547598" y="65532"/>
                </a:lnTo>
                <a:lnTo>
                  <a:pt x="547598" y="239458"/>
                </a:lnTo>
                <a:lnTo>
                  <a:pt x="578078" y="239458"/>
                </a:lnTo>
                <a:lnTo>
                  <a:pt x="578078" y="65532"/>
                </a:lnTo>
                <a:close/>
              </a:path>
              <a:path w="578484" h="244475">
                <a:moveTo>
                  <a:pt x="578078" y="0"/>
                </a:moveTo>
                <a:lnTo>
                  <a:pt x="547598" y="0"/>
                </a:lnTo>
                <a:lnTo>
                  <a:pt x="547598" y="33528"/>
                </a:lnTo>
                <a:lnTo>
                  <a:pt x="578078" y="33528"/>
                </a:lnTo>
                <a:lnTo>
                  <a:pt x="578078" y="0"/>
                </a:lnTo>
                <a:close/>
              </a:path>
            </a:pathLst>
          </a:custGeom>
          <a:solidFill>
            <a:srgbClr val="FF0000"/>
          </a:solidFill>
        </p:spPr>
        <p:txBody>
          <a:bodyPr wrap="square" lIns="0" tIns="0" rIns="0" bIns="0" rtlCol="0"/>
          <a:lstStyle/>
          <a:p>
            <a:endParaRPr/>
          </a:p>
        </p:txBody>
      </p:sp>
      <p:grpSp>
        <p:nvGrpSpPr>
          <p:cNvPr id="148" name="object 148"/>
          <p:cNvGrpSpPr/>
          <p:nvPr/>
        </p:nvGrpSpPr>
        <p:grpSpPr>
          <a:xfrm>
            <a:off x="7542288" y="2743704"/>
            <a:ext cx="728157" cy="218094"/>
            <a:chOff x="7389888" y="2743703"/>
            <a:chExt cx="728157" cy="218094"/>
          </a:xfrm>
        </p:grpSpPr>
        <p:pic>
          <p:nvPicPr>
            <p:cNvPr id="149" name="object 149"/>
            <p:cNvPicPr/>
            <p:nvPr/>
          </p:nvPicPr>
          <p:blipFill>
            <a:blip r:embed="rId83"/>
            <a:stretch>
              <a:fillRect/>
            </a:stretch>
          </p:blipFill>
          <p:spPr>
            <a:xfrm>
              <a:off x="7564866" y="2743704"/>
              <a:ext cx="123881" cy="156154"/>
            </a:xfrm>
            <a:prstGeom prst="rect">
              <a:avLst/>
            </a:prstGeom>
          </p:spPr>
        </p:pic>
        <p:pic>
          <p:nvPicPr>
            <p:cNvPr id="150" name="object 150"/>
            <p:cNvPicPr/>
            <p:nvPr/>
          </p:nvPicPr>
          <p:blipFill>
            <a:blip r:embed="rId84"/>
            <a:stretch>
              <a:fillRect/>
            </a:stretch>
          </p:blipFill>
          <p:spPr>
            <a:xfrm>
              <a:off x="7389888" y="2743703"/>
              <a:ext cx="144051" cy="160188"/>
            </a:xfrm>
            <a:prstGeom prst="rect">
              <a:avLst/>
            </a:prstGeom>
          </p:spPr>
        </p:pic>
        <p:pic>
          <p:nvPicPr>
            <p:cNvPr id="151" name="object 151"/>
            <p:cNvPicPr/>
            <p:nvPr/>
          </p:nvPicPr>
          <p:blipFill>
            <a:blip r:embed="rId85"/>
            <a:stretch>
              <a:fillRect/>
            </a:stretch>
          </p:blipFill>
          <p:spPr>
            <a:xfrm>
              <a:off x="7719675" y="2743703"/>
              <a:ext cx="141278" cy="160188"/>
            </a:xfrm>
            <a:prstGeom prst="rect">
              <a:avLst/>
            </a:prstGeom>
          </p:spPr>
        </p:pic>
        <p:pic>
          <p:nvPicPr>
            <p:cNvPr id="152" name="object 152"/>
            <p:cNvPicPr/>
            <p:nvPr/>
          </p:nvPicPr>
          <p:blipFill>
            <a:blip r:embed="rId86"/>
            <a:stretch>
              <a:fillRect/>
            </a:stretch>
          </p:blipFill>
          <p:spPr>
            <a:xfrm>
              <a:off x="7893312" y="2743704"/>
              <a:ext cx="224734" cy="218094"/>
            </a:xfrm>
            <a:prstGeom prst="rect">
              <a:avLst/>
            </a:prstGeom>
          </p:spPr>
        </p:pic>
      </p:grpSp>
      <p:grpSp>
        <p:nvGrpSpPr>
          <p:cNvPr id="153" name="object 153"/>
          <p:cNvGrpSpPr/>
          <p:nvPr/>
        </p:nvGrpSpPr>
        <p:grpSpPr>
          <a:xfrm>
            <a:off x="975669" y="3043832"/>
            <a:ext cx="1341848" cy="215483"/>
            <a:chOff x="823268" y="3043831"/>
            <a:chExt cx="1341848" cy="215483"/>
          </a:xfrm>
        </p:grpSpPr>
        <p:pic>
          <p:nvPicPr>
            <p:cNvPr id="154" name="object 154"/>
            <p:cNvPicPr/>
            <p:nvPr/>
          </p:nvPicPr>
          <p:blipFill>
            <a:blip r:embed="rId87"/>
            <a:stretch>
              <a:fillRect/>
            </a:stretch>
          </p:blipFill>
          <p:spPr>
            <a:xfrm>
              <a:off x="823268" y="3097781"/>
              <a:ext cx="289363" cy="161532"/>
            </a:xfrm>
            <a:prstGeom prst="rect">
              <a:avLst/>
            </a:prstGeom>
          </p:spPr>
        </p:pic>
        <p:pic>
          <p:nvPicPr>
            <p:cNvPr id="155" name="object 155"/>
            <p:cNvPicPr/>
            <p:nvPr/>
          </p:nvPicPr>
          <p:blipFill>
            <a:blip r:embed="rId88"/>
            <a:stretch>
              <a:fillRect/>
            </a:stretch>
          </p:blipFill>
          <p:spPr>
            <a:xfrm>
              <a:off x="1143560" y="3097781"/>
              <a:ext cx="125225" cy="157498"/>
            </a:xfrm>
            <a:prstGeom prst="rect">
              <a:avLst/>
            </a:prstGeom>
          </p:spPr>
        </p:pic>
        <p:pic>
          <p:nvPicPr>
            <p:cNvPr id="156" name="object 156"/>
            <p:cNvPicPr/>
            <p:nvPr/>
          </p:nvPicPr>
          <p:blipFill>
            <a:blip r:embed="rId89"/>
            <a:stretch>
              <a:fillRect/>
            </a:stretch>
          </p:blipFill>
          <p:spPr>
            <a:xfrm>
              <a:off x="1292990" y="3047943"/>
              <a:ext cx="228851" cy="211370"/>
            </a:xfrm>
            <a:prstGeom prst="rect">
              <a:avLst/>
            </a:prstGeom>
          </p:spPr>
        </p:pic>
        <p:sp>
          <p:nvSpPr>
            <p:cNvPr id="157" name="object 157"/>
            <p:cNvSpPr/>
            <p:nvPr/>
          </p:nvSpPr>
          <p:spPr>
            <a:xfrm>
              <a:off x="1554110" y="3043831"/>
              <a:ext cx="26894" cy="212912"/>
            </a:xfrm>
            <a:custGeom>
              <a:avLst/>
              <a:gdLst/>
              <a:ahLst/>
              <a:cxnLst/>
              <a:rect l="l" t="t" r="r" b="b"/>
              <a:pathLst>
                <a:path w="30480" h="241300">
                  <a:moveTo>
                    <a:pt x="30480" y="67157"/>
                  </a:moveTo>
                  <a:lnTo>
                    <a:pt x="0" y="67157"/>
                  </a:lnTo>
                  <a:lnTo>
                    <a:pt x="0" y="241084"/>
                  </a:lnTo>
                  <a:lnTo>
                    <a:pt x="30480" y="241084"/>
                  </a:lnTo>
                  <a:lnTo>
                    <a:pt x="30480" y="67157"/>
                  </a:lnTo>
                  <a:close/>
                </a:path>
                <a:path w="30480" h="241300">
                  <a:moveTo>
                    <a:pt x="30480" y="0"/>
                  </a:moveTo>
                  <a:lnTo>
                    <a:pt x="0" y="0"/>
                  </a:lnTo>
                  <a:lnTo>
                    <a:pt x="0" y="33629"/>
                  </a:lnTo>
                  <a:lnTo>
                    <a:pt x="30480" y="33629"/>
                  </a:lnTo>
                  <a:lnTo>
                    <a:pt x="30480" y="0"/>
                  </a:lnTo>
                  <a:close/>
                </a:path>
              </a:pathLst>
            </a:custGeom>
            <a:solidFill>
              <a:srgbClr val="FF0000"/>
            </a:solidFill>
          </p:spPr>
          <p:txBody>
            <a:bodyPr wrap="square" lIns="0" tIns="0" rIns="0" bIns="0" rtlCol="0"/>
            <a:lstStyle/>
            <a:p>
              <a:endParaRPr/>
            </a:p>
          </p:txBody>
        </p:sp>
        <p:pic>
          <p:nvPicPr>
            <p:cNvPr id="158" name="object 158"/>
            <p:cNvPicPr/>
            <p:nvPr/>
          </p:nvPicPr>
          <p:blipFill>
            <a:blip r:embed="rId90"/>
            <a:stretch>
              <a:fillRect/>
            </a:stretch>
          </p:blipFill>
          <p:spPr>
            <a:xfrm>
              <a:off x="1620006" y="3097781"/>
              <a:ext cx="125225" cy="157498"/>
            </a:xfrm>
            <a:prstGeom prst="rect">
              <a:avLst/>
            </a:prstGeom>
          </p:spPr>
        </p:pic>
        <p:pic>
          <p:nvPicPr>
            <p:cNvPr id="159" name="object 159"/>
            <p:cNvPicPr/>
            <p:nvPr/>
          </p:nvPicPr>
          <p:blipFill>
            <a:blip r:embed="rId91"/>
            <a:stretch>
              <a:fillRect/>
            </a:stretch>
          </p:blipFill>
          <p:spPr>
            <a:xfrm>
              <a:off x="1774908" y="3097781"/>
              <a:ext cx="142529" cy="161532"/>
            </a:xfrm>
            <a:prstGeom prst="rect">
              <a:avLst/>
            </a:prstGeom>
          </p:spPr>
        </p:pic>
        <p:pic>
          <p:nvPicPr>
            <p:cNvPr id="160" name="object 160"/>
            <p:cNvPicPr/>
            <p:nvPr/>
          </p:nvPicPr>
          <p:blipFill>
            <a:blip r:embed="rId92"/>
            <a:stretch>
              <a:fillRect/>
            </a:stretch>
          </p:blipFill>
          <p:spPr>
            <a:xfrm>
              <a:off x="1948451" y="3097781"/>
              <a:ext cx="216665" cy="161532"/>
            </a:xfrm>
            <a:prstGeom prst="rect">
              <a:avLst/>
            </a:prstGeom>
          </p:spPr>
        </p:pic>
      </p:grpSp>
      <p:grpSp>
        <p:nvGrpSpPr>
          <p:cNvPr id="161" name="object 161"/>
          <p:cNvGrpSpPr/>
          <p:nvPr/>
        </p:nvGrpSpPr>
        <p:grpSpPr>
          <a:xfrm>
            <a:off x="2418454" y="3043910"/>
            <a:ext cx="460308" cy="215405"/>
            <a:chOff x="2266054" y="3043909"/>
            <a:chExt cx="460308" cy="215405"/>
          </a:xfrm>
        </p:grpSpPr>
        <p:pic>
          <p:nvPicPr>
            <p:cNvPr id="162" name="object 162"/>
            <p:cNvPicPr/>
            <p:nvPr/>
          </p:nvPicPr>
          <p:blipFill>
            <a:blip r:embed="rId93"/>
            <a:stretch>
              <a:fillRect/>
            </a:stretch>
          </p:blipFill>
          <p:spPr>
            <a:xfrm>
              <a:off x="2266054" y="3097782"/>
              <a:ext cx="141362" cy="161532"/>
            </a:xfrm>
            <a:prstGeom prst="rect">
              <a:avLst/>
            </a:prstGeom>
          </p:spPr>
        </p:pic>
        <p:pic>
          <p:nvPicPr>
            <p:cNvPr id="163" name="object 163"/>
            <p:cNvPicPr/>
            <p:nvPr/>
          </p:nvPicPr>
          <p:blipFill>
            <a:blip r:embed="rId94"/>
            <a:stretch>
              <a:fillRect/>
            </a:stretch>
          </p:blipFill>
          <p:spPr>
            <a:xfrm>
              <a:off x="2438344" y="3097781"/>
              <a:ext cx="125141" cy="157498"/>
            </a:xfrm>
            <a:prstGeom prst="rect">
              <a:avLst/>
            </a:prstGeom>
          </p:spPr>
        </p:pic>
        <p:pic>
          <p:nvPicPr>
            <p:cNvPr id="164" name="object 164"/>
            <p:cNvPicPr/>
            <p:nvPr/>
          </p:nvPicPr>
          <p:blipFill>
            <a:blip r:embed="rId95"/>
            <a:stretch>
              <a:fillRect/>
            </a:stretch>
          </p:blipFill>
          <p:spPr>
            <a:xfrm>
              <a:off x="2593152" y="3043909"/>
              <a:ext cx="133210" cy="215404"/>
            </a:xfrm>
            <a:prstGeom prst="rect">
              <a:avLst/>
            </a:prstGeom>
          </p:spPr>
        </p:pic>
      </p:grpSp>
      <p:grpSp>
        <p:nvGrpSpPr>
          <p:cNvPr id="165" name="object 165"/>
          <p:cNvGrpSpPr/>
          <p:nvPr/>
        </p:nvGrpSpPr>
        <p:grpSpPr>
          <a:xfrm>
            <a:off x="3000038" y="3043069"/>
            <a:ext cx="627053" cy="275496"/>
            <a:chOff x="2847638" y="3043069"/>
            <a:chExt cx="627053" cy="275496"/>
          </a:xfrm>
        </p:grpSpPr>
        <p:sp>
          <p:nvSpPr>
            <p:cNvPr id="166" name="object 166"/>
            <p:cNvSpPr/>
            <p:nvPr/>
          </p:nvSpPr>
          <p:spPr>
            <a:xfrm>
              <a:off x="2847638" y="304306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FF0000"/>
            </a:solidFill>
          </p:spPr>
          <p:txBody>
            <a:bodyPr wrap="square" lIns="0" tIns="0" rIns="0" bIns="0" rtlCol="0"/>
            <a:lstStyle/>
            <a:p>
              <a:endParaRPr/>
            </a:p>
          </p:txBody>
        </p:sp>
        <p:pic>
          <p:nvPicPr>
            <p:cNvPr id="167" name="object 167"/>
            <p:cNvPicPr/>
            <p:nvPr/>
          </p:nvPicPr>
          <p:blipFill>
            <a:blip r:embed="rId96"/>
            <a:stretch>
              <a:fillRect/>
            </a:stretch>
          </p:blipFill>
          <p:spPr>
            <a:xfrm>
              <a:off x="2905376" y="3097781"/>
              <a:ext cx="141362" cy="161532"/>
            </a:xfrm>
            <a:prstGeom prst="rect">
              <a:avLst/>
            </a:prstGeom>
          </p:spPr>
        </p:pic>
        <p:pic>
          <p:nvPicPr>
            <p:cNvPr id="168" name="object 168"/>
            <p:cNvPicPr/>
            <p:nvPr/>
          </p:nvPicPr>
          <p:blipFill>
            <a:blip r:embed="rId97"/>
            <a:stretch>
              <a:fillRect/>
            </a:stretch>
          </p:blipFill>
          <p:spPr>
            <a:xfrm>
              <a:off x="3077667" y="3097781"/>
              <a:ext cx="224734" cy="220783"/>
            </a:xfrm>
            <a:prstGeom prst="rect">
              <a:avLst/>
            </a:prstGeom>
          </p:spPr>
        </p:pic>
        <p:pic>
          <p:nvPicPr>
            <p:cNvPr id="169" name="object 169"/>
            <p:cNvPicPr/>
            <p:nvPr/>
          </p:nvPicPr>
          <p:blipFill>
            <a:blip r:embed="rId98"/>
            <a:stretch>
              <a:fillRect/>
            </a:stretch>
          </p:blipFill>
          <p:spPr>
            <a:xfrm>
              <a:off x="3333413" y="3097782"/>
              <a:ext cx="141278" cy="161532"/>
            </a:xfrm>
            <a:prstGeom prst="rect">
              <a:avLst/>
            </a:prstGeom>
          </p:spPr>
        </p:pic>
      </p:grpSp>
      <p:grpSp>
        <p:nvGrpSpPr>
          <p:cNvPr id="170" name="object 170"/>
          <p:cNvGrpSpPr/>
          <p:nvPr/>
        </p:nvGrpSpPr>
        <p:grpSpPr>
          <a:xfrm>
            <a:off x="3728029" y="3043832"/>
            <a:ext cx="1273268" cy="274734"/>
            <a:chOff x="3575629" y="3043831"/>
            <a:chExt cx="1273268" cy="274734"/>
          </a:xfrm>
        </p:grpSpPr>
        <p:pic>
          <p:nvPicPr>
            <p:cNvPr id="171" name="object 171"/>
            <p:cNvPicPr/>
            <p:nvPr/>
          </p:nvPicPr>
          <p:blipFill>
            <a:blip r:embed="rId99"/>
            <a:stretch>
              <a:fillRect/>
            </a:stretch>
          </p:blipFill>
          <p:spPr>
            <a:xfrm>
              <a:off x="3575629" y="3047944"/>
              <a:ext cx="374164" cy="211370"/>
            </a:xfrm>
            <a:prstGeom prst="rect">
              <a:avLst/>
            </a:prstGeom>
          </p:spPr>
        </p:pic>
        <p:pic>
          <p:nvPicPr>
            <p:cNvPr id="172" name="object 172"/>
            <p:cNvPicPr/>
            <p:nvPr/>
          </p:nvPicPr>
          <p:blipFill>
            <a:blip r:embed="rId100"/>
            <a:stretch>
              <a:fillRect/>
            </a:stretch>
          </p:blipFill>
          <p:spPr>
            <a:xfrm>
              <a:off x="3967274" y="3047943"/>
              <a:ext cx="75387" cy="210026"/>
            </a:xfrm>
            <a:prstGeom prst="rect">
              <a:avLst/>
            </a:prstGeom>
          </p:spPr>
        </p:pic>
        <p:sp>
          <p:nvSpPr>
            <p:cNvPr id="173" name="object 173"/>
            <p:cNvSpPr/>
            <p:nvPr/>
          </p:nvSpPr>
          <p:spPr>
            <a:xfrm>
              <a:off x="4064172" y="3043831"/>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FF0000"/>
            </a:solidFill>
          </p:spPr>
          <p:txBody>
            <a:bodyPr wrap="square" lIns="0" tIns="0" rIns="0" bIns="0" rtlCol="0"/>
            <a:lstStyle/>
            <a:p>
              <a:endParaRPr/>
            </a:p>
          </p:txBody>
        </p:sp>
        <p:pic>
          <p:nvPicPr>
            <p:cNvPr id="174" name="object 174"/>
            <p:cNvPicPr/>
            <p:nvPr/>
          </p:nvPicPr>
          <p:blipFill>
            <a:blip r:embed="rId101"/>
            <a:stretch>
              <a:fillRect/>
            </a:stretch>
          </p:blipFill>
          <p:spPr>
            <a:xfrm>
              <a:off x="4120739" y="3097781"/>
              <a:ext cx="144051" cy="161532"/>
            </a:xfrm>
            <a:prstGeom prst="rect">
              <a:avLst/>
            </a:prstGeom>
          </p:spPr>
        </p:pic>
        <p:pic>
          <p:nvPicPr>
            <p:cNvPr id="175" name="object 175"/>
            <p:cNvPicPr/>
            <p:nvPr/>
          </p:nvPicPr>
          <p:blipFill>
            <a:blip r:embed="rId102"/>
            <a:stretch>
              <a:fillRect/>
            </a:stretch>
          </p:blipFill>
          <p:spPr>
            <a:xfrm>
              <a:off x="4295718" y="3097781"/>
              <a:ext cx="123881" cy="157498"/>
            </a:xfrm>
            <a:prstGeom prst="rect">
              <a:avLst/>
            </a:prstGeom>
          </p:spPr>
        </p:pic>
        <p:pic>
          <p:nvPicPr>
            <p:cNvPr id="176" name="object 176"/>
            <p:cNvPicPr/>
            <p:nvPr/>
          </p:nvPicPr>
          <p:blipFill>
            <a:blip r:embed="rId103"/>
            <a:stretch>
              <a:fillRect/>
            </a:stretch>
          </p:blipFill>
          <p:spPr>
            <a:xfrm>
              <a:off x="4450443" y="3097781"/>
              <a:ext cx="141362" cy="161532"/>
            </a:xfrm>
            <a:prstGeom prst="rect">
              <a:avLst/>
            </a:prstGeom>
          </p:spPr>
        </p:pic>
        <p:pic>
          <p:nvPicPr>
            <p:cNvPr id="177" name="object 177"/>
            <p:cNvPicPr/>
            <p:nvPr/>
          </p:nvPicPr>
          <p:blipFill>
            <a:blip r:embed="rId104"/>
            <a:stretch>
              <a:fillRect/>
            </a:stretch>
          </p:blipFill>
          <p:spPr>
            <a:xfrm>
              <a:off x="4624079" y="3097781"/>
              <a:ext cx="224817" cy="220783"/>
            </a:xfrm>
            <a:prstGeom prst="rect">
              <a:avLst/>
            </a:prstGeom>
          </p:spPr>
        </p:pic>
      </p:grpSp>
      <p:grpSp>
        <p:nvGrpSpPr>
          <p:cNvPr id="178" name="object 178"/>
          <p:cNvGrpSpPr/>
          <p:nvPr/>
        </p:nvGrpSpPr>
        <p:grpSpPr>
          <a:xfrm>
            <a:off x="5099546" y="3047944"/>
            <a:ext cx="1576022" cy="266588"/>
            <a:chOff x="4947145" y="3047944"/>
            <a:chExt cx="1576022" cy="266588"/>
          </a:xfrm>
        </p:grpSpPr>
        <p:pic>
          <p:nvPicPr>
            <p:cNvPr id="179" name="object 179"/>
            <p:cNvPicPr/>
            <p:nvPr/>
          </p:nvPicPr>
          <p:blipFill>
            <a:blip r:embed="rId105"/>
            <a:stretch>
              <a:fillRect/>
            </a:stretch>
          </p:blipFill>
          <p:spPr>
            <a:xfrm>
              <a:off x="4947145" y="3047944"/>
              <a:ext cx="1507414" cy="266588"/>
            </a:xfrm>
            <a:prstGeom prst="rect">
              <a:avLst/>
            </a:prstGeom>
          </p:spPr>
        </p:pic>
        <p:sp>
          <p:nvSpPr>
            <p:cNvPr id="180" name="object 180"/>
            <p:cNvSpPr/>
            <p:nvPr/>
          </p:nvSpPr>
          <p:spPr>
            <a:xfrm>
              <a:off x="6491791" y="3225949"/>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181" name="object 181"/>
          <p:cNvSpPr/>
          <p:nvPr/>
        </p:nvSpPr>
        <p:spPr>
          <a:xfrm>
            <a:off x="991047" y="3473374"/>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00FF"/>
          </a:solidFill>
        </p:spPr>
        <p:txBody>
          <a:bodyPr wrap="square" lIns="0" tIns="0" rIns="0" bIns="0" rtlCol="0"/>
          <a:lstStyle/>
          <a:p>
            <a:endParaRPr/>
          </a:p>
        </p:txBody>
      </p:sp>
      <p:pic>
        <p:nvPicPr>
          <p:cNvPr id="182" name="object 182"/>
          <p:cNvPicPr/>
          <p:nvPr/>
        </p:nvPicPr>
        <p:blipFill>
          <a:blip r:embed="rId106"/>
          <a:stretch>
            <a:fillRect/>
          </a:stretch>
        </p:blipFill>
        <p:spPr>
          <a:xfrm>
            <a:off x="1065848" y="3528592"/>
            <a:ext cx="125141" cy="156154"/>
          </a:xfrm>
          <a:prstGeom prst="rect">
            <a:avLst/>
          </a:prstGeom>
        </p:spPr>
      </p:pic>
      <p:grpSp>
        <p:nvGrpSpPr>
          <p:cNvPr id="183" name="object 183"/>
          <p:cNvGrpSpPr/>
          <p:nvPr/>
        </p:nvGrpSpPr>
        <p:grpSpPr>
          <a:xfrm>
            <a:off x="1454803" y="3473297"/>
            <a:ext cx="1643512" cy="215484"/>
            <a:chOff x="1302403" y="3473296"/>
            <a:chExt cx="1643512" cy="215484"/>
          </a:xfrm>
        </p:grpSpPr>
        <p:pic>
          <p:nvPicPr>
            <p:cNvPr id="184" name="object 184"/>
            <p:cNvPicPr/>
            <p:nvPr/>
          </p:nvPicPr>
          <p:blipFill>
            <a:blip r:embed="rId107"/>
            <a:stretch>
              <a:fillRect/>
            </a:stretch>
          </p:blipFill>
          <p:spPr>
            <a:xfrm>
              <a:off x="1302403" y="3528592"/>
              <a:ext cx="290708" cy="160188"/>
            </a:xfrm>
            <a:prstGeom prst="rect">
              <a:avLst/>
            </a:prstGeom>
          </p:spPr>
        </p:pic>
        <p:pic>
          <p:nvPicPr>
            <p:cNvPr id="185" name="object 185"/>
            <p:cNvPicPr/>
            <p:nvPr/>
          </p:nvPicPr>
          <p:blipFill>
            <a:blip r:embed="rId108"/>
            <a:stretch>
              <a:fillRect/>
            </a:stretch>
          </p:blipFill>
          <p:spPr>
            <a:xfrm>
              <a:off x="1621351" y="3528592"/>
              <a:ext cx="207336" cy="156154"/>
            </a:xfrm>
            <a:prstGeom prst="rect">
              <a:avLst/>
            </a:prstGeom>
          </p:spPr>
        </p:pic>
        <p:pic>
          <p:nvPicPr>
            <p:cNvPr id="186" name="object 186"/>
            <p:cNvPicPr/>
            <p:nvPr/>
          </p:nvPicPr>
          <p:blipFill>
            <a:blip r:embed="rId109"/>
            <a:stretch>
              <a:fillRect/>
            </a:stretch>
          </p:blipFill>
          <p:spPr>
            <a:xfrm>
              <a:off x="1867684" y="3528592"/>
              <a:ext cx="208597" cy="156154"/>
            </a:xfrm>
            <a:prstGeom prst="rect">
              <a:avLst/>
            </a:prstGeom>
          </p:spPr>
        </p:pic>
        <p:pic>
          <p:nvPicPr>
            <p:cNvPr id="187" name="object 187"/>
            <p:cNvPicPr/>
            <p:nvPr/>
          </p:nvPicPr>
          <p:blipFill>
            <a:blip r:embed="rId110"/>
            <a:stretch>
              <a:fillRect/>
            </a:stretch>
          </p:blipFill>
          <p:spPr>
            <a:xfrm>
              <a:off x="2107293" y="3528592"/>
              <a:ext cx="141278" cy="160188"/>
            </a:xfrm>
            <a:prstGeom prst="rect">
              <a:avLst/>
            </a:prstGeom>
          </p:spPr>
        </p:pic>
        <p:pic>
          <p:nvPicPr>
            <p:cNvPr id="188" name="object 188"/>
            <p:cNvPicPr/>
            <p:nvPr/>
          </p:nvPicPr>
          <p:blipFill>
            <a:blip r:embed="rId111"/>
            <a:stretch>
              <a:fillRect/>
            </a:stretch>
          </p:blipFill>
          <p:spPr>
            <a:xfrm>
              <a:off x="2278156" y="3528592"/>
              <a:ext cx="224817" cy="160188"/>
            </a:xfrm>
            <a:prstGeom prst="rect">
              <a:avLst/>
            </a:prstGeom>
          </p:spPr>
        </p:pic>
        <p:sp>
          <p:nvSpPr>
            <p:cNvPr id="189" name="object 189"/>
            <p:cNvSpPr/>
            <p:nvPr/>
          </p:nvSpPr>
          <p:spPr>
            <a:xfrm>
              <a:off x="2524483" y="3473296"/>
              <a:ext cx="26894" cy="212912"/>
            </a:xfrm>
            <a:custGeom>
              <a:avLst/>
              <a:gdLst/>
              <a:ahLst/>
              <a:cxnLst/>
              <a:rect l="l" t="t" r="r" b="b"/>
              <a:pathLst>
                <a:path w="30480" h="241300">
                  <a:moveTo>
                    <a:pt x="30480" y="67144"/>
                  </a:moveTo>
                  <a:lnTo>
                    <a:pt x="0" y="67144"/>
                  </a:lnTo>
                  <a:lnTo>
                    <a:pt x="0" y="241071"/>
                  </a:lnTo>
                  <a:lnTo>
                    <a:pt x="30480" y="241071"/>
                  </a:lnTo>
                  <a:lnTo>
                    <a:pt x="30480" y="67144"/>
                  </a:lnTo>
                  <a:close/>
                </a:path>
                <a:path w="30480" h="241300">
                  <a:moveTo>
                    <a:pt x="30480" y="0"/>
                  </a:moveTo>
                  <a:lnTo>
                    <a:pt x="0" y="0"/>
                  </a:lnTo>
                  <a:lnTo>
                    <a:pt x="0" y="33616"/>
                  </a:lnTo>
                  <a:lnTo>
                    <a:pt x="30480" y="33616"/>
                  </a:lnTo>
                  <a:lnTo>
                    <a:pt x="30480" y="0"/>
                  </a:lnTo>
                  <a:close/>
                </a:path>
              </a:pathLst>
            </a:custGeom>
            <a:solidFill>
              <a:srgbClr val="0000FF"/>
            </a:solidFill>
          </p:spPr>
          <p:txBody>
            <a:bodyPr wrap="square" lIns="0" tIns="0" rIns="0" bIns="0" rtlCol="0"/>
            <a:lstStyle/>
            <a:p>
              <a:endParaRPr/>
            </a:p>
          </p:txBody>
        </p:sp>
        <p:pic>
          <p:nvPicPr>
            <p:cNvPr id="190" name="object 190"/>
            <p:cNvPicPr/>
            <p:nvPr/>
          </p:nvPicPr>
          <p:blipFill>
            <a:blip r:embed="rId112"/>
            <a:stretch>
              <a:fillRect/>
            </a:stretch>
          </p:blipFill>
          <p:spPr>
            <a:xfrm>
              <a:off x="2582395" y="3528592"/>
              <a:ext cx="141278" cy="160188"/>
            </a:xfrm>
            <a:prstGeom prst="rect">
              <a:avLst/>
            </a:prstGeom>
          </p:spPr>
        </p:pic>
        <p:sp>
          <p:nvSpPr>
            <p:cNvPr id="191" name="object 191"/>
            <p:cNvSpPr/>
            <p:nvPr/>
          </p:nvSpPr>
          <p:spPr>
            <a:xfrm>
              <a:off x="2754854" y="3473374"/>
              <a:ext cx="191060" cy="212912"/>
            </a:xfrm>
            <a:custGeom>
              <a:avLst/>
              <a:gdLst/>
              <a:ahLst/>
              <a:cxnLst/>
              <a:rect l="l" t="t" r="r" b="b"/>
              <a:pathLst>
                <a:path w="216535" h="241300">
                  <a:moveTo>
                    <a:pt x="30480" y="12"/>
                  </a:moveTo>
                  <a:lnTo>
                    <a:pt x="0" y="12"/>
                  </a:lnTo>
                  <a:lnTo>
                    <a:pt x="0" y="240804"/>
                  </a:lnTo>
                  <a:lnTo>
                    <a:pt x="30480" y="240804"/>
                  </a:lnTo>
                  <a:lnTo>
                    <a:pt x="30480" y="12"/>
                  </a:lnTo>
                  <a:close/>
                </a:path>
                <a:path w="216535" h="241300">
                  <a:moveTo>
                    <a:pt x="153911" y="137172"/>
                  </a:moveTo>
                  <a:lnTo>
                    <a:pt x="62484" y="137172"/>
                  </a:lnTo>
                  <a:lnTo>
                    <a:pt x="62484" y="167652"/>
                  </a:lnTo>
                  <a:lnTo>
                    <a:pt x="153911" y="167652"/>
                  </a:lnTo>
                  <a:lnTo>
                    <a:pt x="153911" y="137172"/>
                  </a:lnTo>
                  <a:close/>
                </a:path>
                <a:path w="216535" h="241300">
                  <a:moveTo>
                    <a:pt x="216306" y="65633"/>
                  </a:moveTo>
                  <a:lnTo>
                    <a:pt x="187350" y="65633"/>
                  </a:lnTo>
                  <a:lnTo>
                    <a:pt x="187350" y="239560"/>
                  </a:lnTo>
                  <a:lnTo>
                    <a:pt x="216306" y="239560"/>
                  </a:lnTo>
                  <a:lnTo>
                    <a:pt x="216306" y="65633"/>
                  </a:lnTo>
                  <a:close/>
                </a:path>
                <a:path w="216535" h="241300">
                  <a:moveTo>
                    <a:pt x="216306" y="0"/>
                  </a:moveTo>
                  <a:lnTo>
                    <a:pt x="187350" y="0"/>
                  </a:lnTo>
                  <a:lnTo>
                    <a:pt x="187350" y="33528"/>
                  </a:lnTo>
                  <a:lnTo>
                    <a:pt x="216306" y="33528"/>
                  </a:lnTo>
                  <a:lnTo>
                    <a:pt x="216306" y="0"/>
                  </a:lnTo>
                  <a:close/>
                </a:path>
              </a:pathLst>
            </a:custGeom>
            <a:solidFill>
              <a:srgbClr val="0000FF"/>
            </a:solidFill>
          </p:spPr>
          <p:txBody>
            <a:bodyPr wrap="square" lIns="0" tIns="0" rIns="0" bIns="0" rtlCol="0"/>
            <a:lstStyle/>
            <a:p>
              <a:endParaRPr/>
            </a:p>
          </p:txBody>
        </p:sp>
      </p:grpSp>
      <p:grpSp>
        <p:nvGrpSpPr>
          <p:cNvPr id="192" name="object 192"/>
          <p:cNvGrpSpPr/>
          <p:nvPr/>
        </p:nvGrpSpPr>
        <p:grpSpPr>
          <a:xfrm>
            <a:off x="3138542" y="3473376"/>
            <a:ext cx="286675" cy="215404"/>
            <a:chOff x="2986143" y="3473374"/>
            <a:chExt cx="286675" cy="215404"/>
          </a:xfrm>
        </p:grpSpPr>
        <p:pic>
          <p:nvPicPr>
            <p:cNvPr id="193" name="object 193"/>
            <p:cNvPicPr/>
            <p:nvPr/>
          </p:nvPicPr>
          <p:blipFill>
            <a:blip r:embed="rId113"/>
            <a:stretch>
              <a:fillRect/>
            </a:stretch>
          </p:blipFill>
          <p:spPr>
            <a:xfrm>
              <a:off x="2986143" y="3528591"/>
              <a:ext cx="123797" cy="156154"/>
            </a:xfrm>
            <a:prstGeom prst="rect">
              <a:avLst/>
            </a:prstGeom>
          </p:spPr>
        </p:pic>
        <p:pic>
          <p:nvPicPr>
            <p:cNvPr id="194" name="object 194"/>
            <p:cNvPicPr/>
            <p:nvPr/>
          </p:nvPicPr>
          <p:blipFill>
            <a:blip r:embed="rId114"/>
            <a:stretch>
              <a:fillRect/>
            </a:stretch>
          </p:blipFill>
          <p:spPr>
            <a:xfrm>
              <a:off x="3139608" y="3473374"/>
              <a:ext cx="133210" cy="215404"/>
            </a:xfrm>
            <a:prstGeom prst="rect">
              <a:avLst/>
            </a:prstGeom>
          </p:spPr>
        </p:pic>
      </p:grpSp>
      <p:grpSp>
        <p:nvGrpSpPr>
          <p:cNvPr id="195" name="object 195"/>
          <p:cNvGrpSpPr/>
          <p:nvPr/>
        </p:nvGrpSpPr>
        <p:grpSpPr>
          <a:xfrm>
            <a:off x="3465560" y="3473375"/>
            <a:ext cx="748748" cy="215489"/>
            <a:chOff x="3313160" y="3473374"/>
            <a:chExt cx="748748" cy="215489"/>
          </a:xfrm>
        </p:grpSpPr>
        <p:pic>
          <p:nvPicPr>
            <p:cNvPr id="196" name="object 196"/>
            <p:cNvPicPr/>
            <p:nvPr/>
          </p:nvPicPr>
          <p:blipFill>
            <a:blip r:embed="rId115"/>
            <a:stretch>
              <a:fillRect/>
            </a:stretch>
          </p:blipFill>
          <p:spPr>
            <a:xfrm>
              <a:off x="3313160" y="3531281"/>
              <a:ext cx="125225" cy="157498"/>
            </a:xfrm>
            <a:prstGeom prst="rect">
              <a:avLst/>
            </a:prstGeom>
          </p:spPr>
        </p:pic>
        <p:pic>
          <p:nvPicPr>
            <p:cNvPr id="197" name="object 197"/>
            <p:cNvPicPr/>
            <p:nvPr/>
          </p:nvPicPr>
          <p:blipFill>
            <a:blip r:embed="rId116"/>
            <a:stretch>
              <a:fillRect/>
            </a:stretch>
          </p:blipFill>
          <p:spPr>
            <a:xfrm>
              <a:off x="3467968" y="3478753"/>
              <a:ext cx="216665" cy="210026"/>
            </a:xfrm>
            <a:prstGeom prst="rect">
              <a:avLst/>
            </a:prstGeom>
          </p:spPr>
        </p:pic>
        <p:sp>
          <p:nvSpPr>
            <p:cNvPr id="198" name="object 198"/>
            <p:cNvSpPr/>
            <p:nvPr/>
          </p:nvSpPr>
          <p:spPr>
            <a:xfrm>
              <a:off x="3706143" y="3473374"/>
              <a:ext cx="125506" cy="211790"/>
            </a:xfrm>
            <a:custGeom>
              <a:avLst/>
              <a:gdLst/>
              <a:ahLst/>
              <a:cxnLst/>
              <a:rect l="l" t="t" r="r" b="b"/>
              <a:pathLst>
                <a:path w="142239" h="240027">
                  <a:moveTo>
                    <a:pt x="94576" y="71729"/>
                  </a:moveTo>
                  <a:lnTo>
                    <a:pt x="87464" y="67729"/>
                  </a:lnTo>
                  <a:lnTo>
                    <a:pt x="79908" y="64871"/>
                  </a:lnTo>
                  <a:lnTo>
                    <a:pt x="72085" y="63157"/>
                  </a:lnTo>
                  <a:lnTo>
                    <a:pt x="64096" y="62585"/>
                  </a:lnTo>
                  <a:lnTo>
                    <a:pt x="58000" y="62585"/>
                  </a:lnTo>
                  <a:lnTo>
                    <a:pt x="27520" y="93065"/>
                  </a:lnTo>
                  <a:lnTo>
                    <a:pt x="27520" y="65633"/>
                  </a:lnTo>
                  <a:lnTo>
                    <a:pt x="0" y="65633"/>
                  </a:lnTo>
                  <a:lnTo>
                    <a:pt x="0" y="239560"/>
                  </a:lnTo>
                  <a:lnTo>
                    <a:pt x="30568" y="239560"/>
                  </a:lnTo>
                  <a:lnTo>
                    <a:pt x="30568" y="149542"/>
                  </a:lnTo>
                  <a:lnTo>
                    <a:pt x="30861" y="140411"/>
                  </a:lnTo>
                  <a:lnTo>
                    <a:pt x="41236" y="102209"/>
                  </a:lnTo>
                  <a:lnTo>
                    <a:pt x="45808" y="99161"/>
                  </a:lnTo>
                  <a:lnTo>
                    <a:pt x="50380" y="94589"/>
                  </a:lnTo>
                  <a:lnTo>
                    <a:pt x="56476" y="93065"/>
                  </a:lnTo>
                  <a:lnTo>
                    <a:pt x="70192" y="93065"/>
                  </a:lnTo>
                  <a:lnTo>
                    <a:pt x="77812" y="94589"/>
                  </a:lnTo>
                  <a:lnTo>
                    <a:pt x="85432" y="99161"/>
                  </a:lnTo>
                  <a:lnTo>
                    <a:pt x="94576" y="71729"/>
                  </a:lnTo>
                  <a:close/>
                </a:path>
                <a:path w="142239" h="240027">
                  <a:moveTo>
                    <a:pt x="141922" y="65633"/>
                  </a:moveTo>
                  <a:lnTo>
                    <a:pt x="112966" y="65633"/>
                  </a:lnTo>
                  <a:lnTo>
                    <a:pt x="112966" y="239560"/>
                  </a:lnTo>
                  <a:lnTo>
                    <a:pt x="141922" y="239560"/>
                  </a:lnTo>
                  <a:lnTo>
                    <a:pt x="141922" y="65633"/>
                  </a:lnTo>
                  <a:close/>
                </a:path>
                <a:path w="142239" h="240027">
                  <a:moveTo>
                    <a:pt x="141922" y="0"/>
                  </a:moveTo>
                  <a:lnTo>
                    <a:pt x="112966" y="0"/>
                  </a:lnTo>
                  <a:lnTo>
                    <a:pt x="112966" y="33528"/>
                  </a:lnTo>
                  <a:lnTo>
                    <a:pt x="141922" y="33528"/>
                  </a:lnTo>
                  <a:lnTo>
                    <a:pt x="141922" y="0"/>
                  </a:lnTo>
                  <a:close/>
                </a:path>
              </a:pathLst>
            </a:custGeom>
            <a:solidFill>
              <a:srgbClr val="0000FF"/>
            </a:solidFill>
          </p:spPr>
          <p:txBody>
            <a:bodyPr wrap="square" lIns="0" tIns="0" rIns="0" bIns="0" rtlCol="0"/>
            <a:lstStyle/>
            <a:p>
              <a:endParaRPr/>
            </a:p>
          </p:txBody>
        </p:sp>
        <p:pic>
          <p:nvPicPr>
            <p:cNvPr id="199" name="object 199"/>
            <p:cNvPicPr/>
            <p:nvPr/>
          </p:nvPicPr>
          <p:blipFill>
            <a:blip r:embed="rId117"/>
            <a:stretch>
              <a:fillRect/>
            </a:stretch>
          </p:blipFill>
          <p:spPr>
            <a:xfrm>
              <a:off x="3860959" y="3528592"/>
              <a:ext cx="141362" cy="160271"/>
            </a:xfrm>
            <a:prstGeom prst="rect">
              <a:avLst/>
            </a:prstGeom>
          </p:spPr>
        </p:pic>
        <p:sp>
          <p:nvSpPr>
            <p:cNvPr id="200" name="object 200"/>
            <p:cNvSpPr/>
            <p:nvPr/>
          </p:nvSpPr>
          <p:spPr>
            <a:xfrm>
              <a:off x="4035014" y="347337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FF"/>
            </a:solidFill>
          </p:spPr>
          <p:txBody>
            <a:bodyPr wrap="square" lIns="0" tIns="0" rIns="0" bIns="0" rtlCol="0"/>
            <a:lstStyle/>
            <a:p>
              <a:endParaRPr/>
            </a:p>
          </p:txBody>
        </p:sp>
      </p:grpSp>
      <p:grpSp>
        <p:nvGrpSpPr>
          <p:cNvPr id="201" name="object 201"/>
          <p:cNvGrpSpPr/>
          <p:nvPr/>
        </p:nvGrpSpPr>
        <p:grpSpPr>
          <a:xfrm>
            <a:off x="4476358" y="3473297"/>
            <a:ext cx="916584" cy="215484"/>
            <a:chOff x="4323957" y="3473296"/>
            <a:chExt cx="916584" cy="215484"/>
          </a:xfrm>
        </p:grpSpPr>
        <p:pic>
          <p:nvPicPr>
            <p:cNvPr id="202" name="object 202"/>
            <p:cNvPicPr/>
            <p:nvPr/>
          </p:nvPicPr>
          <p:blipFill>
            <a:blip r:embed="rId118"/>
            <a:stretch>
              <a:fillRect/>
            </a:stretch>
          </p:blipFill>
          <p:spPr>
            <a:xfrm>
              <a:off x="4323957" y="3528592"/>
              <a:ext cx="127831" cy="160188"/>
            </a:xfrm>
            <a:prstGeom prst="rect">
              <a:avLst/>
            </a:prstGeom>
          </p:spPr>
        </p:pic>
        <p:pic>
          <p:nvPicPr>
            <p:cNvPr id="203" name="object 203"/>
            <p:cNvPicPr/>
            <p:nvPr/>
          </p:nvPicPr>
          <p:blipFill>
            <a:blip r:embed="rId119"/>
            <a:stretch>
              <a:fillRect/>
            </a:stretch>
          </p:blipFill>
          <p:spPr>
            <a:xfrm>
              <a:off x="4473388" y="3528592"/>
              <a:ext cx="141278" cy="160188"/>
            </a:xfrm>
            <a:prstGeom prst="rect">
              <a:avLst/>
            </a:prstGeom>
          </p:spPr>
        </p:pic>
        <p:pic>
          <p:nvPicPr>
            <p:cNvPr id="204" name="object 204"/>
            <p:cNvPicPr/>
            <p:nvPr/>
          </p:nvPicPr>
          <p:blipFill>
            <a:blip r:embed="rId120"/>
            <a:stretch>
              <a:fillRect/>
            </a:stretch>
          </p:blipFill>
          <p:spPr>
            <a:xfrm>
              <a:off x="4646939" y="3528592"/>
              <a:ext cx="223473" cy="156154"/>
            </a:xfrm>
            <a:prstGeom prst="rect">
              <a:avLst/>
            </a:prstGeom>
          </p:spPr>
        </p:pic>
        <p:sp>
          <p:nvSpPr>
            <p:cNvPr id="205" name="object 205"/>
            <p:cNvSpPr/>
            <p:nvPr/>
          </p:nvSpPr>
          <p:spPr>
            <a:xfrm>
              <a:off x="4893261" y="3473296"/>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3616"/>
                  </a:lnTo>
                  <a:lnTo>
                    <a:pt x="30480" y="33616"/>
                  </a:lnTo>
                  <a:lnTo>
                    <a:pt x="30480" y="0"/>
                  </a:lnTo>
                  <a:close/>
                </a:path>
              </a:pathLst>
            </a:custGeom>
            <a:solidFill>
              <a:srgbClr val="0000FF"/>
            </a:solidFill>
          </p:spPr>
          <p:txBody>
            <a:bodyPr wrap="square" lIns="0" tIns="0" rIns="0" bIns="0" rtlCol="0"/>
            <a:lstStyle/>
            <a:p>
              <a:endParaRPr/>
            </a:p>
          </p:txBody>
        </p:sp>
        <p:pic>
          <p:nvPicPr>
            <p:cNvPr id="206" name="object 206"/>
            <p:cNvPicPr/>
            <p:nvPr/>
          </p:nvPicPr>
          <p:blipFill>
            <a:blip r:embed="rId121"/>
            <a:stretch>
              <a:fillRect/>
            </a:stretch>
          </p:blipFill>
          <p:spPr>
            <a:xfrm>
              <a:off x="4951178" y="3528592"/>
              <a:ext cx="289363" cy="160188"/>
            </a:xfrm>
            <a:prstGeom prst="rect">
              <a:avLst/>
            </a:prstGeom>
          </p:spPr>
        </p:pic>
      </p:grpSp>
      <p:grpSp>
        <p:nvGrpSpPr>
          <p:cNvPr id="207" name="object 207"/>
          <p:cNvGrpSpPr/>
          <p:nvPr/>
        </p:nvGrpSpPr>
        <p:grpSpPr>
          <a:xfrm>
            <a:off x="5639277" y="3473374"/>
            <a:ext cx="792619" cy="215406"/>
            <a:chOff x="5486877" y="3473374"/>
            <a:chExt cx="792619" cy="215406"/>
          </a:xfrm>
        </p:grpSpPr>
        <p:pic>
          <p:nvPicPr>
            <p:cNvPr id="208" name="object 208"/>
            <p:cNvPicPr/>
            <p:nvPr/>
          </p:nvPicPr>
          <p:blipFill>
            <a:blip r:embed="rId122"/>
            <a:stretch>
              <a:fillRect/>
            </a:stretch>
          </p:blipFill>
          <p:spPr>
            <a:xfrm>
              <a:off x="5486877" y="3531197"/>
              <a:ext cx="211286" cy="153548"/>
            </a:xfrm>
            <a:prstGeom prst="rect">
              <a:avLst/>
            </a:prstGeom>
          </p:spPr>
        </p:pic>
        <p:pic>
          <p:nvPicPr>
            <p:cNvPr id="209" name="object 209"/>
            <p:cNvPicPr/>
            <p:nvPr/>
          </p:nvPicPr>
          <p:blipFill>
            <a:blip r:embed="rId123"/>
            <a:stretch>
              <a:fillRect/>
            </a:stretch>
          </p:blipFill>
          <p:spPr>
            <a:xfrm>
              <a:off x="5719678" y="3473374"/>
              <a:ext cx="125225" cy="211370"/>
            </a:xfrm>
            <a:prstGeom prst="rect">
              <a:avLst/>
            </a:prstGeom>
          </p:spPr>
        </p:pic>
        <p:pic>
          <p:nvPicPr>
            <p:cNvPr id="210" name="object 210"/>
            <p:cNvPicPr/>
            <p:nvPr/>
          </p:nvPicPr>
          <p:blipFill>
            <a:blip r:embed="rId124"/>
            <a:stretch>
              <a:fillRect/>
            </a:stretch>
          </p:blipFill>
          <p:spPr>
            <a:xfrm>
              <a:off x="5874403" y="3528592"/>
              <a:ext cx="141362" cy="160188"/>
            </a:xfrm>
            <a:prstGeom prst="rect">
              <a:avLst/>
            </a:prstGeom>
          </p:spPr>
        </p:pic>
        <p:pic>
          <p:nvPicPr>
            <p:cNvPr id="211" name="object 211"/>
            <p:cNvPicPr/>
            <p:nvPr/>
          </p:nvPicPr>
          <p:blipFill>
            <a:blip r:embed="rId125"/>
            <a:stretch>
              <a:fillRect/>
            </a:stretch>
          </p:blipFill>
          <p:spPr>
            <a:xfrm>
              <a:off x="6046694" y="3528507"/>
              <a:ext cx="232802" cy="160188"/>
            </a:xfrm>
            <a:prstGeom prst="rect">
              <a:avLst/>
            </a:prstGeom>
          </p:spPr>
        </p:pic>
      </p:grpSp>
      <p:grpSp>
        <p:nvGrpSpPr>
          <p:cNvPr id="212" name="object 212"/>
          <p:cNvGrpSpPr/>
          <p:nvPr/>
        </p:nvGrpSpPr>
        <p:grpSpPr>
          <a:xfrm>
            <a:off x="6679572" y="3473375"/>
            <a:ext cx="394419" cy="215405"/>
            <a:chOff x="6527174" y="3473374"/>
            <a:chExt cx="394419" cy="215405"/>
          </a:xfrm>
        </p:grpSpPr>
        <p:pic>
          <p:nvPicPr>
            <p:cNvPr id="213" name="object 213"/>
            <p:cNvPicPr/>
            <p:nvPr/>
          </p:nvPicPr>
          <p:blipFill>
            <a:blip r:embed="rId126"/>
            <a:stretch>
              <a:fillRect/>
            </a:stretch>
          </p:blipFill>
          <p:spPr>
            <a:xfrm>
              <a:off x="6527174" y="3478753"/>
              <a:ext cx="75387" cy="208681"/>
            </a:xfrm>
            <a:prstGeom prst="rect">
              <a:avLst/>
            </a:prstGeom>
          </p:spPr>
        </p:pic>
        <p:pic>
          <p:nvPicPr>
            <p:cNvPr id="214" name="object 214"/>
            <p:cNvPicPr/>
            <p:nvPr/>
          </p:nvPicPr>
          <p:blipFill>
            <a:blip r:embed="rId127"/>
            <a:stretch>
              <a:fillRect/>
            </a:stretch>
          </p:blipFill>
          <p:spPr>
            <a:xfrm>
              <a:off x="6624077" y="3473374"/>
              <a:ext cx="125225" cy="211370"/>
            </a:xfrm>
            <a:prstGeom prst="rect">
              <a:avLst/>
            </a:prstGeom>
          </p:spPr>
        </p:pic>
        <p:pic>
          <p:nvPicPr>
            <p:cNvPr id="215" name="object 215"/>
            <p:cNvPicPr/>
            <p:nvPr/>
          </p:nvPicPr>
          <p:blipFill>
            <a:blip r:embed="rId128"/>
            <a:stretch>
              <a:fillRect/>
            </a:stretch>
          </p:blipFill>
          <p:spPr>
            <a:xfrm>
              <a:off x="6780232" y="3528592"/>
              <a:ext cx="141362" cy="160188"/>
            </a:xfrm>
            <a:prstGeom prst="rect">
              <a:avLst/>
            </a:prstGeom>
          </p:spPr>
        </p:pic>
      </p:grpSp>
      <p:grpSp>
        <p:nvGrpSpPr>
          <p:cNvPr id="216" name="object 216"/>
          <p:cNvGrpSpPr/>
          <p:nvPr/>
        </p:nvGrpSpPr>
        <p:grpSpPr>
          <a:xfrm>
            <a:off x="7339068" y="3528592"/>
            <a:ext cx="446863" cy="160188"/>
            <a:chOff x="7186668" y="3528592"/>
            <a:chExt cx="446863" cy="160188"/>
          </a:xfrm>
        </p:grpSpPr>
        <p:pic>
          <p:nvPicPr>
            <p:cNvPr id="217" name="object 217"/>
            <p:cNvPicPr/>
            <p:nvPr/>
          </p:nvPicPr>
          <p:blipFill>
            <a:blip r:embed="rId129"/>
            <a:stretch>
              <a:fillRect/>
            </a:stretch>
          </p:blipFill>
          <p:spPr>
            <a:xfrm>
              <a:off x="7186668" y="3531281"/>
              <a:ext cx="125225" cy="157498"/>
            </a:xfrm>
            <a:prstGeom prst="rect">
              <a:avLst/>
            </a:prstGeom>
          </p:spPr>
        </p:pic>
        <p:pic>
          <p:nvPicPr>
            <p:cNvPr id="218" name="object 218"/>
            <p:cNvPicPr/>
            <p:nvPr/>
          </p:nvPicPr>
          <p:blipFill>
            <a:blip r:embed="rId130"/>
            <a:stretch>
              <a:fillRect/>
            </a:stretch>
          </p:blipFill>
          <p:spPr>
            <a:xfrm>
              <a:off x="7341477" y="3528592"/>
              <a:ext cx="127831" cy="160188"/>
            </a:xfrm>
            <a:prstGeom prst="rect">
              <a:avLst/>
            </a:prstGeom>
          </p:spPr>
        </p:pic>
        <p:pic>
          <p:nvPicPr>
            <p:cNvPr id="219" name="object 219"/>
            <p:cNvPicPr/>
            <p:nvPr/>
          </p:nvPicPr>
          <p:blipFill>
            <a:blip r:embed="rId131"/>
            <a:stretch>
              <a:fillRect/>
            </a:stretch>
          </p:blipFill>
          <p:spPr>
            <a:xfrm>
              <a:off x="7492253" y="3528593"/>
              <a:ext cx="141278" cy="160188"/>
            </a:xfrm>
            <a:prstGeom prst="rect">
              <a:avLst/>
            </a:prstGeom>
          </p:spPr>
        </p:pic>
      </p:grpSp>
      <p:pic>
        <p:nvPicPr>
          <p:cNvPr id="220" name="object 220"/>
          <p:cNvPicPr/>
          <p:nvPr/>
        </p:nvPicPr>
        <p:blipFill>
          <a:blip r:embed="rId132"/>
          <a:stretch>
            <a:fillRect/>
          </a:stretch>
        </p:blipFill>
        <p:spPr>
          <a:xfrm>
            <a:off x="8036299" y="3469342"/>
            <a:ext cx="247594" cy="219439"/>
          </a:xfrm>
          <a:prstGeom prst="rect">
            <a:avLst/>
          </a:prstGeom>
        </p:spPr>
      </p:pic>
      <p:grpSp>
        <p:nvGrpSpPr>
          <p:cNvPr id="221" name="object 221"/>
          <p:cNvGrpSpPr/>
          <p:nvPr/>
        </p:nvGrpSpPr>
        <p:grpSpPr>
          <a:xfrm>
            <a:off x="975669" y="3828714"/>
            <a:ext cx="1340503" cy="215490"/>
            <a:chOff x="823268" y="3828713"/>
            <a:chExt cx="1340503" cy="215490"/>
          </a:xfrm>
        </p:grpSpPr>
        <p:pic>
          <p:nvPicPr>
            <p:cNvPr id="222" name="object 222"/>
            <p:cNvPicPr/>
            <p:nvPr/>
          </p:nvPicPr>
          <p:blipFill>
            <a:blip r:embed="rId133"/>
            <a:stretch>
              <a:fillRect/>
            </a:stretch>
          </p:blipFill>
          <p:spPr>
            <a:xfrm>
              <a:off x="823268" y="3884015"/>
              <a:ext cx="289363" cy="160188"/>
            </a:xfrm>
            <a:prstGeom prst="rect">
              <a:avLst/>
            </a:prstGeom>
          </p:spPr>
        </p:pic>
        <p:pic>
          <p:nvPicPr>
            <p:cNvPr id="223" name="object 223"/>
            <p:cNvPicPr/>
            <p:nvPr/>
          </p:nvPicPr>
          <p:blipFill>
            <a:blip r:embed="rId134"/>
            <a:stretch>
              <a:fillRect/>
            </a:stretch>
          </p:blipFill>
          <p:spPr>
            <a:xfrm>
              <a:off x="1143560" y="3884014"/>
              <a:ext cx="125225" cy="156154"/>
            </a:xfrm>
            <a:prstGeom prst="rect">
              <a:avLst/>
            </a:prstGeom>
          </p:spPr>
        </p:pic>
        <p:pic>
          <p:nvPicPr>
            <p:cNvPr id="224" name="object 224"/>
            <p:cNvPicPr/>
            <p:nvPr/>
          </p:nvPicPr>
          <p:blipFill>
            <a:blip r:embed="rId135"/>
            <a:stretch>
              <a:fillRect/>
            </a:stretch>
          </p:blipFill>
          <p:spPr>
            <a:xfrm>
              <a:off x="1291646" y="3834176"/>
              <a:ext cx="228768" cy="210026"/>
            </a:xfrm>
            <a:prstGeom prst="rect">
              <a:avLst/>
            </a:prstGeom>
          </p:spPr>
        </p:pic>
        <p:sp>
          <p:nvSpPr>
            <p:cNvPr id="225" name="object 225"/>
            <p:cNvSpPr/>
            <p:nvPr/>
          </p:nvSpPr>
          <p:spPr>
            <a:xfrm>
              <a:off x="1552765" y="3828713"/>
              <a:ext cx="26894" cy="212912"/>
            </a:xfrm>
            <a:custGeom>
              <a:avLst/>
              <a:gdLst/>
              <a:ahLst/>
              <a:cxnLst/>
              <a:rect l="l" t="t" r="r" b="b"/>
              <a:pathLst>
                <a:path w="30480" h="241300">
                  <a:moveTo>
                    <a:pt x="30480" y="67157"/>
                  </a:moveTo>
                  <a:lnTo>
                    <a:pt x="0" y="67157"/>
                  </a:lnTo>
                  <a:lnTo>
                    <a:pt x="0" y="241084"/>
                  </a:lnTo>
                  <a:lnTo>
                    <a:pt x="30480" y="241084"/>
                  </a:lnTo>
                  <a:lnTo>
                    <a:pt x="30480" y="67157"/>
                  </a:lnTo>
                  <a:close/>
                </a:path>
                <a:path w="30480" h="241300">
                  <a:moveTo>
                    <a:pt x="30480" y="0"/>
                  </a:moveTo>
                  <a:lnTo>
                    <a:pt x="0" y="0"/>
                  </a:lnTo>
                  <a:lnTo>
                    <a:pt x="0" y="33629"/>
                  </a:lnTo>
                  <a:lnTo>
                    <a:pt x="30480" y="33629"/>
                  </a:lnTo>
                  <a:lnTo>
                    <a:pt x="30480" y="0"/>
                  </a:lnTo>
                  <a:close/>
                </a:path>
              </a:pathLst>
            </a:custGeom>
            <a:solidFill>
              <a:srgbClr val="FF0000"/>
            </a:solidFill>
          </p:spPr>
          <p:txBody>
            <a:bodyPr wrap="square" lIns="0" tIns="0" rIns="0" bIns="0" rtlCol="0"/>
            <a:lstStyle/>
            <a:p>
              <a:endParaRPr/>
            </a:p>
          </p:txBody>
        </p:sp>
        <p:pic>
          <p:nvPicPr>
            <p:cNvPr id="226" name="object 226"/>
            <p:cNvPicPr/>
            <p:nvPr/>
          </p:nvPicPr>
          <p:blipFill>
            <a:blip r:embed="rId136"/>
            <a:stretch>
              <a:fillRect/>
            </a:stretch>
          </p:blipFill>
          <p:spPr>
            <a:xfrm>
              <a:off x="1618662" y="3884014"/>
              <a:ext cx="125141" cy="156154"/>
            </a:xfrm>
            <a:prstGeom prst="rect">
              <a:avLst/>
            </a:prstGeom>
          </p:spPr>
        </p:pic>
        <p:pic>
          <p:nvPicPr>
            <p:cNvPr id="227" name="object 227"/>
            <p:cNvPicPr/>
            <p:nvPr/>
          </p:nvPicPr>
          <p:blipFill>
            <a:blip r:embed="rId137"/>
            <a:stretch>
              <a:fillRect/>
            </a:stretch>
          </p:blipFill>
          <p:spPr>
            <a:xfrm>
              <a:off x="1774815" y="3884014"/>
              <a:ext cx="141278" cy="160188"/>
            </a:xfrm>
            <a:prstGeom prst="rect">
              <a:avLst/>
            </a:prstGeom>
          </p:spPr>
        </p:pic>
        <p:pic>
          <p:nvPicPr>
            <p:cNvPr id="228" name="object 228"/>
            <p:cNvPicPr/>
            <p:nvPr/>
          </p:nvPicPr>
          <p:blipFill>
            <a:blip r:embed="rId138"/>
            <a:stretch>
              <a:fillRect/>
            </a:stretch>
          </p:blipFill>
          <p:spPr>
            <a:xfrm>
              <a:off x="1947106" y="3884014"/>
              <a:ext cx="216665" cy="160188"/>
            </a:xfrm>
            <a:prstGeom prst="rect">
              <a:avLst/>
            </a:prstGeom>
          </p:spPr>
        </p:pic>
      </p:grpSp>
      <p:grpSp>
        <p:nvGrpSpPr>
          <p:cNvPr id="229" name="object 229"/>
          <p:cNvGrpSpPr/>
          <p:nvPr/>
        </p:nvGrpSpPr>
        <p:grpSpPr>
          <a:xfrm>
            <a:off x="2464258" y="3828798"/>
            <a:ext cx="1092825" cy="270620"/>
            <a:chOff x="2311857" y="3828798"/>
            <a:chExt cx="1092825" cy="270620"/>
          </a:xfrm>
        </p:grpSpPr>
        <p:pic>
          <p:nvPicPr>
            <p:cNvPr id="230" name="object 230"/>
            <p:cNvPicPr/>
            <p:nvPr/>
          </p:nvPicPr>
          <p:blipFill>
            <a:blip r:embed="rId139"/>
            <a:stretch>
              <a:fillRect/>
            </a:stretch>
          </p:blipFill>
          <p:spPr>
            <a:xfrm>
              <a:off x="2311857" y="3884013"/>
              <a:ext cx="133147" cy="215404"/>
            </a:xfrm>
            <a:prstGeom prst="rect">
              <a:avLst/>
            </a:prstGeom>
          </p:spPr>
        </p:pic>
        <p:pic>
          <p:nvPicPr>
            <p:cNvPr id="231" name="object 231"/>
            <p:cNvPicPr/>
            <p:nvPr/>
          </p:nvPicPr>
          <p:blipFill>
            <a:blip r:embed="rId140"/>
            <a:stretch>
              <a:fillRect/>
            </a:stretch>
          </p:blipFill>
          <p:spPr>
            <a:xfrm>
              <a:off x="2475995" y="3884014"/>
              <a:ext cx="389040" cy="160188"/>
            </a:xfrm>
            <a:prstGeom prst="rect">
              <a:avLst/>
            </a:prstGeom>
          </p:spPr>
        </p:pic>
        <p:sp>
          <p:nvSpPr>
            <p:cNvPr id="232" name="object 232"/>
            <p:cNvSpPr/>
            <p:nvPr/>
          </p:nvSpPr>
          <p:spPr>
            <a:xfrm>
              <a:off x="2887890" y="382880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33" name="object 233"/>
            <p:cNvPicPr/>
            <p:nvPr/>
          </p:nvPicPr>
          <p:blipFill>
            <a:blip r:embed="rId141"/>
            <a:stretch>
              <a:fillRect/>
            </a:stretch>
          </p:blipFill>
          <p:spPr>
            <a:xfrm>
              <a:off x="2943028" y="3828798"/>
              <a:ext cx="133294" cy="215404"/>
            </a:xfrm>
            <a:prstGeom prst="rect">
              <a:avLst/>
            </a:prstGeom>
          </p:spPr>
        </p:pic>
        <p:pic>
          <p:nvPicPr>
            <p:cNvPr id="234" name="object 234"/>
            <p:cNvPicPr/>
            <p:nvPr/>
          </p:nvPicPr>
          <p:blipFill>
            <a:blip r:embed="rId142"/>
            <a:stretch>
              <a:fillRect/>
            </a:stretch>
          </p:blipFill>
          <p:spPr>
            <a:xfrm>
              <a:off x="3108596" y="3883930"/>
              <a:ext cx="141362" cy="160271"/>
            </a:xfrm>
            <a:prstGeom prst="rect">
              <a:avLst/>
            </a:prstGeom>
          </p:spPr>
        </p:pic>
        <p:pic>
          <p:nvPicPr>
            <p:cNvPr id="235" name="object 235"/>
            <p:cNvPicPr/>
            <p:nvPr/>
          </p:nvPicPr>
          <p:blipFill>
            <a:blip r:embed="rId143"/>
            <a:stretch>
              <a:fillRect/>
            </a:stretch>
          </p:blipFill>
          <p:spPr>
            <a:xfrm>
              <a:off x="3271473" y="3828798"/>
              <a:ext cx="133210" cy="215404"/>
            </a:xfrm>
            <a:prstGeom prst="rect">
              <a:avLst/>
            </a:prstGeom>
          </p:spPr>
        </p:pic>
      </p:grpSp>
      <p:grpSp>
        <p:nvGrpSpPr>
          <p:cNvPr id="236" name="object 236"/>
          <p:cNvGrpSpPr/>
          <p:nvPr/>
        </p:nvGrpSpPr>
        <p:grpSpPr>
          <a:xfrm>
            <a:off x="3699790" y="3828797"/>
            <a:ext cx="503340" cy="214059"/>
            <a:chOff x="3547389" y="3828798"/>
            <a:chExt cx="503340" cy="214059"/>
          </a:xfrm>
        </p:grpSpPr>
        <p:pic>
          <p:nvPicPr>
            <p:cNvPr id="237" name="object 237"/>
            <p:cNvPicPr/>
            <p:nvPr/>
          </p:nvPicPr>
          <p:blipFill>
            <a:blip r:embed="rId144"/>
            <a:stretch>
              <a:fillRect/>
            </a:stretch>
          </p:blipFill>
          <p:spPr>
            <a:xfrm>
              <a:off x="3547389" y="3886704"/>
              <a:ext cx="209942" cy="153464"/>
            </a:xfrm>
            <a:prstGeom prst="rect">
              <a:avLst/>
            </a:prstGeom>
          </p:spPr>
        </p:pic>
        <p:sp>
          <p:nvSpPr>
            <p:cNvPr id="238" name="object 238"/>
            <p:cNvSpPr/>
            <p:nvPr/>
          </p:nvSpPr>
          <p:spPr>
            <a:xfrm>
              <a:off x="3777503" y="382880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39" name="object 239"/>
            <p:cNvPicPr/>
            <p:nvPr/>
          </p:nvPicPr>
          <p:blipFill>
            <a:blip r:embed="rId145"/>
            <a:stretch>
              <a:fillRect/>
            </a:stretch>
          </p:blipFill>
          <p:spPr>
            <a:xfrm>
              <a:off x="3828686" y="3834176"/>
              <a:ext cx="75387" cy="208681"/>
            </a:xfrm>
            <a:prstGeom prst="rect">
              <a:avLst/>
            </a:prstGeom>
          </p:spPr>
        </p:pic>
        <p:pic>
          <p:nvPicPr>
            <p:cNvPr id="240" name="object 240"/>
            <p:cNvPicPr/>
            <p:nvPr/>
          </p:nvPicPr>
          <p:blipFill>
            <a:blip r:embed="rId146"/>
            <a:stretch>
              <a:fillRect/>
            </a:stretch>
          </p:blipFill>
          <p:spPr>
            <a:xfrm>
              <a:off x="3925588" y="3828798"/>
              <a:ext cx="125141" cy="211370"/>
            </a:xfrm>
            <a:prstGeom prst="rect">
              <a:avLst/>
            </a:prstGeom>
          </p:spPr>
        </p:pic>
      </p:grpSp>
      <p:grpSp>
        <p:nvGrpSpPr>
          <p:cNvPr id="241" name="object 241"/>
          <p:cNvGrpSpPr/>
          <p:nvPr/>
        </p:nvGrpSpPr>
        <p:grpSpPr>
          <a:xfrm>
            <a:off x="4360631" y="3828388"/>
            <a:ext cx="773877" cy="215814"/>
            <a:chOff x="4208230" y="3828388"/>
            <a:chExt cx="773877" cy="215814"/>
          </a:xfrm>
        </p:grpSpPr>
        <p:pic>
          <p:nvPicPr>
            <p:cNvPr id="242" name="object 242"/>
            <p:cNvPicPr/>
            <p:nvPr/>
          </p:nvPicPr>
          <p:blipFill>
            <a:blip r:embed="rId147"/>
            <a:stretch>
              <a:fillRect/>
            </a:stretch>
          </p:blipFill>
          <p:spPr>
            <a:xfrm>
              <a:off x="4208230" y="3884015"/>
              <a:ext cx="232802" cy="160188"/>
            </a:xfrm>
            <a:prstGeom prst="rect">
              <a:avLst/>
            </a:prstGeom>
          </p:spPr>
        </p:pic>
        <p:sp>
          <p:nvSpPr>
            <p:cNvPr id="243" name="object 243"/>
            <p:cNvSpPr/>
            <p:nvPr/>
          </p:nvSpPr>
          <p:spPr>
            <a:xfrm>
              <a:off x="4470699" y="3828388"/>
              <a:ext cx="93009" cy="214032"/>
            </a:xfrm>
            <a:custGeom>
              <a:avLst/>
              <a:gdLst/>
              <a:ahLst/>
              <a:cxnLst/>
              <a:rect l="l" t="t" r="r" b="b"/>
              <a:pathLst>
                <a:path w="105410" h="242570">
                  <a:moveTo>
                    <a:pt x="30480" y="0"/>
                  </a:moveTo>
                  <a:lnTo>
                    <a:pt x="0" y="0"/>
                  </a:lnTo>
                  <a:lnTo>
                    <a:pt x="0" y="242316"/>
                  </a:lnTo>
                  <a:lnTo>
                    <a:pt x="30480" y="242316"/>
                  </a:lnTo>
                  <a:lnTo>
                    <a:pt x="30480" y="0"/>
                  </a:lnTo>
                  <a:close/>
                </a:path>
                <a:path w="105410" h="242570">
                  <a:moveTo>
                    <a:pt x="105156" y="0"/>
                  </a:moveTo>
                  <a:lnTo>
                    <a:pt x="74663" y="0"/>
                  </a:lnTo>
                  <a:lnTo>
                    <a:pt x="74663" y="242316"/>
                  </a:lnTo>
                  <a:lnTo>
                    <a:pt x="105156" y="242316"/>
                  </a:lnTo>
                  <a:lnTo>
                    <a:pt x="105156" y="0"/>
                  </a:lnTo>
                  <a:close/>
                </a:path>
              </a:pathLst>
            </a:custGeom>
            <a:solidFill>
              <a:srgbClr val="FF0000"/>
            </a:solidFill>
          </p:spPr>
          <p:txBody>
            <a:bodyPr wrap="square" lIns="0" tIns="0" rIns="0" bIns="0" rtlCol="0"/>
            <a:lstStyle/>
            <a:p>
              <a:endParaRPr/>
            </a:p>
          </p:txBody>
        </p:sp>
        <p:pic>
          <p:nvPicPr>
            <p:cNvPr id="244" name="object 244"/>
            <p:cNvPicPr/>
            <p:nvPr/>
          </p:nvPicPr>
          <p:blipFill>
            <a:blip r:embed="rId148"/>
            <a:stretch>
              <a:fillRect/>
            </a:stretch>
          </p:blipFill>
          <p:spPr>
            <a:xfrm>
              <a:off x="4593151" y="3884014"/>
              <a:ext cx="141362" cy="160188"/>
            </a:xfrm>
            <a:prstGeom prst="rect">
              <a:avLst/>
            </a:prstGeom>
          </p:spPr>
        </p:pic>
        <p:pic>
          <p:nvPicPr>
            <p:cNvPr id="245" name="object 245"/>
            <p:cNvPicPr/>
            <p:nvPr/>
          </p:nvPicPr>
          <p:blipFill>
            <a:blip r:embed="rId149"/>
            <a:stretch>
              <a:fillRect/>
            </a:stretch>
          </p:blipFill>
          <p:spPr>
            <a:xfrm>
              <a:off x="4766786" y="3884014"/>
              <a:ext cx="215321" cy="160188"/>
            </a:xfrm>
            <a:prstGeom prst="rect">
              <a:avLst/>
            </a:prstGeom>
          </p:spPr>
        </p:pic>
      </p:grpSp>
      <p:grpSp>
        <p:nvGrpSpPr>
          <p:cNvPr id="246" name="object 246"/>
          <p:cNvGrpSpPr/>
          <p:nvPr/>
        </p:nvGrpSpPr>
        <p:grpSpPr>
          <a:xfrm>
            <a:off x="5273096" y="3884014"/>
            <a:ext cx="257091" cy="160188"/>
            <a:chOff x="5120696" y="3884014"/>
            <a:chExt cx="257091" cy="160188"/>
          </a:xfrm>
        </p:grpSpPr>
        <p:pic>
          <p:nvPicPr>
            <p:cNvPr id="247" name="object 247"/>
            <p:cNvPicPr/>
            <p:nvPr/>
          </p:nvPicPr>
          <p:blipFill>
            <a:blip r:embed="rId150"/>
            <a:stretch>
              <a:fillRect/>
            </a:stretch>
          </p:blipFill>
          <p:spPr>
            <a:xfrm>
              <a:off x="5120696" y="3884015"/>
              <a:ext cx="144051" cy="160188"/>
            </a:xfrm>
            <a:prstGeom prst="rect">
              <a:avLst/>
            </a:prstGeom>
          </p:spPr>
        </p:pic>
        <p:pic>
          <p:nvPicPr>
            <p:cNvPr id="248" name="object 248"/>
            <p:cNvPicPr/>
            <p:nvPr/>
          </p:nvPicPr>
          <p:blipFill>
            <a:blip r:embed="rId151"/>
            <a:stretch>
              <a:fillRect/>
            </a:stretch>
          </p:blipFill>
          <p:spPr>
            <a:xfrm>
              <a:off x="5294331" y="3884014"/>
              <a:ext cx="83456" cy="156154"/>
            </a:xfrm>
            <a:prstGeom prst="rect">
              <a:avLst/>
            </a:prstGeom>
          </p:spPr>
        </p:pic>
      </p:grpSp>
      <p:pic>
        <p:nvPicPr>
          <p:cNvPr id="249" name="object 249"/>
          <p:cNvPicPr/>
          <p:nvPr/>
        </p:nvPicPr>
        <p:blipFill>
          <a:blip r:embed="rId152"/>
          <a:stretch>
            <a:fillRect/>
          </a:stretch>
        </p:blipFill>
        <p:spPr>
          <a:xfrm>
            <a:off x="5659447" y="3834178"/>
            <a:ext cx="929948" cy="210110"/>
          </a:xfrm>
          <a:prstGeom prst="rect">
            <a:avLst/>
          </a:prstGeom>
        </p:spPr>
      </p:pic>
      <p:grpSp>
        <p:nvGrpSpPr>
          <p:cNvPr id="250" name="object 250"/>
          <p:cNvGrpSpPr/>
          <p:nvPr/>
        </p:nvGrpSpPr>
        <p:grpSpPr>
          <a:xfrm>
            <a:off x="6738824" y="3828802"/>
            <a:ext cx="181704" cy="215400"/>
            <a:chOff x="6586425" y="3828802"/>
            <a:chExt cx="181704" cy="215400"/>
          </a:xfrm>
        </p:grpSpPr>
        <p:sp>
          <p:nvSpPr>
            <p:cNvPr id="251" name="object 251"/>
            <p:cNvSpPr/>
            <p:nvPr/>
          </p:nvSpPr>
          <p:spPr>
            <a:xfrm>
              <a:off x="6586425" y="382880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252" name="object 252"/>
            <p:cNvPicPr/>
            <p:nvPr/>
          </p:nvPicPr>
          <p:blipFill>
            <a:blip r:embed="rId153"/>
            <a:stretch>
              <a:fillRect/>
            </a:stretch>
          </p:blipFill>
          <p:spPr>
            <a:xfrm>
              <a:off x="6641643" y="3884014"/>
              <a:ext cx="126486" cy="160188"/>
            </a:xfrm>
            <a:prstGeom prst="rect">
              <a:avLst/>
            </a:prstGeom>
          </p:spPr>
        </p:pic>
      </p:grpSp>
      <p:grpSp>
        <p:nvGrpSpPr>
          <p:cNvPr id="253" name="object 253"/>
          <p:cNvGrpSpPr/>
          <p:nvPr/>
        </p:nvGrpSpPr>
        <p:grpSpPr>
          <a:xfrm>
            <a:off x="7063150" y="3884014"/>
            <a:ext cx="528975" cy="160188"/>
            <a:chOff x="6910751" y="3884014"/>
            <a:chExt cx="528975" cy="160188"/>
          </a:xfrm>
        </p:grpSpPr>
        <p:pic>
          <p:nvPicPr>
            <p:cNvPr id="254" name="object 254"/>
            <p:cNvPicPr/>
            <p:nvPr/>
          </p:nvPicPr>
          <p:blipFill>
            <a:blip r:embed="rId154"/>
            <a:stretch>
              <a:fillRect/>
            </a:stretch>
          </p:blipFill>
          <p:spPr>
            <a:xfrm>
              <a:off x="6910751" y="3884015"/>
              <a:ext cx="290792" cy="160188"/>
            </a:xfrm>
            <a:prstGeom prst="rect">
              <a:avLst/>
            </a:prstGeom>
          </p:spPr>
        </p:pic>
        <p:pic>
          <p:nvPicPr>
            <p:cNvPr id="255" name="object 255"/>
            <p:cNvPicPr/>
            <p:nvPr/>
          </p:nvPicPr>
          <p:blipFill>
            <a:blip r:embed="rId155"/>
            <a:stretch>
              <a:fillRect/>
            </a:stretch>
          </p:blipFill>
          <p:spPr>
            <a:xfrm>
              <a:off x="7232474" y="3884014"/>
              <a:ext cx="207252" cy="156154"/>
            </a:xfrm>
            <a:prstGeom prst="rect">
              <a:avLst/>
            </a:prstGeom>
          </p:spPr>
        </p:pic>
      </p:grpSp>
      <p:grpSp>
        <p:nvGrpSpPr>
          <p:cNvPr id="256" name="object 256"/>
          <p:cNvGrpSpPr/>
          <p:nvPr/>
        </p:nvGrpSpPr>
        <p:grpSpPr>
          <a:xfrm>
            <a:off x="7632467" y="3884014"/>
            <a:ext cx="535698" cy="160188"/>
            <a:chOff x="7480066" y="3884014"/>
            <a:chExt cx="535698" cy="160188"/>
          </a:xfrm>
        </p:grpSpPr>
        <p:pic>
          <p:nvPicPr>
            <p:cNvPr id="257" name="object 257"/>
            <p:cNvPicPr/>
            <p:nvPr/>
          </p:nvPicPr>
          <p:blipFill>
            <a:blip r:embed="rId156"/>
            <a:stretch>
              <a:fillRect/>
            </a:stretch>
          </p:blipFill>
          <p:spPr>
            <a:xfrm>
              <a:off x="7480066" y="3884014"/>
              <a:ext cx="207336" cy="156154"/>
            </a:xfrm>
            <a:prstGeom prst="rect">
              <a:avLst/>
            </a:prstGeom>
          </p:spPr>
        </p:pic>
        <p:pic>
          <p:nvPicPr>
            <p:cNvPr id="258" name="object 258"/>
            <p:cNvPicPr/>
            <p:nvPr/>
          </p:nvPicPr>
          <p:blipFill>
            <a:blip r:embed="rId157"/>
            <a:stretch>
              <a:fillRect/>
            </a:stretch>
          </p:blipFill>
          <p:spPr>
            <a:xfrm>
              <a:off x="7716988" y="3884014"/>
              <a:ext cx="144051" cy="160188"/>
            </a:xfrm>
            <a:prstGeom prst="rect">
              <a:avLst/>
            </a:prstGeom>
          </p:spPr>
        </p:pic>
        <p:pic>
          <p:nvPicPr>
            <p:cNvPr id="259" name="object 259"/>
            <p:cNvPicPr/>
            <p:nvPr/>
          </p:nvPicPr>
          <p:blipFill>
            <a:blip r:embed="rId158"/>
            <a:stretch>
              <a:fillRect/>
            </a:stretch>
          </p:blipFill>
          <p:spPr>
            <a:xfrm>
              <a:off x="7891966" y="3884014"/>
              <a:ext cx="123797" cy="156154"/>
            </a:xfrm>
            <a:prstGeom prst="rect">
              <a:avLst/>
            </a:prstGeom>
          </p:spPr>
        </p:pic>
      </p:grpSp>
      <p:sp>
        <p:nvSpPr>
          <p:cNvPr id="260" name="object 260"/>
          <p:cNvSpPr/>
          <p:nvPr/>
        </p:nvSpPr>
        <p:spPr>
          <a:xfrm>
            <a:off x="8213967" y="4010501"/>
            <a:ext cx="31376" cy="72838"/>
          </a:xfrm>
          <a:custGeom>
            <a:avLst/>
            <a:gdLst/>
            <a:ahLst/>
            <a:cxnLst/>
            <a:rect l="l" t="t" r="r" b="b"/>
            <a:pathLst>
              <a:path w="35559" h="82550">
                <a:moveTo>
                  <a:pt x="9144" y="82391"/>
                </a:moveTo>
                <a:lnTo>
                  <a:pt x="0" y="68675"/>
                </a:lnTo>
                <a:lnTo>
                  <a:pt x="6096" y="67151"/>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764" y="74390"/>
                </a:lnTo>
                <a:lnTo>
                  <a:pt x="15454" y="78676"/>
                </a:lnTo>
                <a:lnTo>
                  <a:pt x="9144" y="82391"/>
                </a:lnTo>
                <a:close/>
              </a:path>
            </a:pathLst>
          </a:custGeom>
          <a:solidFill>
            <a:srgbClr val="0000FF"/>
          </a:solidFill>
        </p:spPr>
        <p:txBody>
          <a:bodyPr wrap="square" lIns="0" tIns="0" rIns="0" bIns="0" rtlCol="0"/>
          <a:lstStyle/>
          <a:p>
            <a:endParaRPr/>
          </a:p>
        </p:txBody>
      </p:sp>
      <p:grpSp>
        <p:nvGrpSpPr>
          <p:cNvPr id="261" name="object 261"/>
          <p:cNvGrpSpPr/>
          <p:nvPr/>
        </p:nvGrpSpPr>
        <p:grpSpPr>
          <a:xfrm>
            <a:off x="982981" y="4184220"/>
            <a:ext cx="848677" cy="215405"/>
            <a:chOff x="830580" y="4184219"/>
            <a:chExt cx="848677" cy="215405"/>
          </a:xfrm>
        </p:grpSpPr>
        <p:sp>
          <p:nvSpPr>
            <p:cNvPr id="262" name="object 262"/>
            <p:cNvSpPr/>
            <p:nvPr/>
          </p:nvSpPr>
          <p:spPr>
            <a:xfrm>
              <a:off x="830580" y="4184724"/>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FF"/>
            </a:solidFill>
          </p:spPr>
          <p:txBody>
            <a:bodyPr wrap="square" lIns="0" tIns="0" rIns="0" bIns="0" rtlCol="0"/>
            <a:lstStyle/>
            <a:p>
              <a:endParaRPr/>
            </a:p>
          </p:txBody>
        </p:sp>
        <p:pic>
          <p:nvPicPr>
            <p:cNvPr id="263" name="object 263"/>
            <p:cNvPicPr/>
            <p:nvPr/>
          </p:nvPicPr>
          <p:blipFill>
            <a:blip r:embed="rId159"/>
            <a:stretch>
              <a:fillRect/>
            </a:stretch>
          </p:blipFill>
          <p:spPr>
            <a:xfrm>
              <a:off x="886553" y="4239437"/>
              <a:ext cx="144051" cy="160188"/>
            </a:xfrm>
            <a:prstGeom prst="rect">
              <a:avLst/>
            </a:prstGeom>
          </p:spPr>
        </p:pic>
        <p:pic>
          <p:nvPicPr>
            <p:cNvPr id="264" name="object 264"/>
            <p:cNvPicPr/>
            <p:nvPr/>
          </p:nvPicPr>
          <p:blipFill>
            <a:blip r:embed="rId160"/>
            <a:stretch>
              <a:fillRect/>
            </a:stretch>
          </p:blipFill>
          <p:spPr>
            <a:xfrm>
              <a:off x="1052035" y="4239353"/>
              <a:ext cx="141362" cy="160188"/>
            </a:xfrm>
            <a:prstGeom prst="rect">
              <a:avLst/>
            </a:prstGeom>
          </p:spPr>
        </p:pic>
        <p:pic>
          <p:nvPicPr>
            <p:cNvPr id="265" name="object 265"/>
            <p:cNvPicPr/>
            <p:nvPr/>
          </p:nvPicPr>
          <p:blipFill>
            <a:blip r:embed="rId161"/>
            <a:stretch>
              <a:fillRect/>
            </a:stretch>
          </p:blipFill>
          <p:spPr>
            <a:xfrm>
              <a:off x="1216258" y="4184219"/>
              <a:ext cx="133210" cy="215404"/>
            </a:xfrm>
            <a:prstGeom prst="rect">
              <a:avLst/>
            </a:prstGeom>
          </p:spPr>
        </p:pic>
        <p:pic>
          <p:nvPicPr>
            <p:cNvPr id="266" name="object 266"/>
            <p:cNvPicPr/>
            <p:nvPr/>
          </p:nvPicPr>
          <p:blipFill>
            <a:blip r:embed="rId162"/>
            <a:stretch>
              <a:fillRect/>
            </a:stretch>
          </p:blipFill>
          <p:spPr>
            <a:xfrm>
              <a:off x="1383169" y="4239437"/>
              <a:ext cx="141278" cy="160188"/>
            </a:xfrm>
            <a:prstGeom prst="rect">
              <a:avLst/>
            </a:prstGeom>
          </p:spPr>
        </p:pic>
        <p:pic>
          <p:nvPicPr>
            <p:cNvPr id="267" name="object 267"/>
            <p:cNvPicPr/>
            <p:nvPr/>
          </p:nvPicPr>
          <p:blipFill>
            <a:blip r:embed="rId163"/>
            <a:stretch>
              <a:fillRect/>
            </a:stretch>
          </p:blipFill>
          <p:spPr>
            <a:xfrm>
              <a:off x="1547392" y="4184220"/>
              <a:ext cx="131865" cy="215404"/>
            </a:xfrm>
            <a:prstGeom prst="rect">
              <a:avLst/>
            </a:prstGeom>
          </p:spPr>
        </p:pic>
      </p:grpSp>
      <p:grpSp>
        <p:nvGrpSpPr>
          <p:cNvPr id="268" name="object 268"/>
          <p:cNvGrpSpPr/>
          <p:nvPr/>
        </p:nvGrpSpPr>
        <p:grpSpPr>
          <a:xfrm>
            <a:off x="1983777" y="4184231"/>
            <a:ext cx="1341847" cy="215395"/>
            <a:chOff x="1831377" y="4184230"/>
            <a:chExt cx="1341847" cy="215395"/>
          </a:xfrm>
        </p:grpSpPr>
        <p:pic>
          <p:nvPicPr>
            <p:cNvPr id="269" name="object 269"/>
            <p:cNvPicPr/>
            <p:nvPr/>
          </p:nvPicPr>
          <p:blipFill>
            <a:blip r:embed="rId164"/>
            <a:stretch>
              <a:fillRect/>
            </a:stretch>
          </p:blipFill>
          <p:spPr>
            <a:xfrm>
              <a:off x="1831377" y="4239437"/>
              <a:ext cx="289363" cy="160188"/>
            </a:xfrm>
            <a:prstGeom prst="rect">
              <a:avLst/>
            </a:prstGeom>
          </p:spPr>
        </p:pic>
        <p:pic>
          <p:nvPicPr>
            <p:cNvPr id="270" name="object 270"/>
            <p:cNvPicPr/>
            <p:nvPr/>
          </p:nvPicPr>
          <p:blipFill>
            <a:blip r:embed="rId165"/>
            <a:stretch>
              <a:fillRect/>
            </a:stretch>
          </p:blipFill>
          <p:spPr>
            <a:xfrm>
              <a:off x="2151669" y="4239437"/>
              <a:ext cx="125141" cy="156154"/>
            </a:xfrm>
            <a:prstGeom prst="rect">
              <a:avLst/>
            </a:prstGeom>
          </p:spPr>
        </p:pic>
        <p:pic>
          <p:nvPicPr>
            <p:cNvPr id="271" name="object 271"/>
            <p:cNvPicPr/>
            <p:nvPr/>
          </p:nvPicPr>
          <p:blipFill>
            <a:blip r:embed="rId166"/>
            <a:stretch>
              <a:fillRect/>
            </a:stretch>
          </p:blipFill>
          <p:spPr>
            <a:xfrm>
              <a:off x="2302445" y="4189599"/>
              <a:ext cx="228768" cy="210026"/>
            </a:xfrm>
            <a:prstGeom prst="rect">
              <a:avLst/>
            </a:prstGeom>
          </p:spPr>
        </p:pic>
        <p:sp>
          <p:nvSpPr>
            <p:cNvPr id="272" name="object 272"/>
            <p:cNvSpPr/>
            <p:nvPr/>
          </p:nvSpPr>
          <p:spPr>
            <a:xfrm>
              <a:off x="2563480" y="4184230"/>
              <a:ext cx="26894" cy="211790"/>
            </a:xfrm>
            <a:custGeom>
              <a:avLst/>
              <a:gdLst/>
              <a:ahLst/>
              <a:cxnLst/>
              <a:rect l="l" t="t" r="r" b="b"/>
              <a:pathLst>
                <a:path w="30480" h="240027">
                  <a:moveTo>
                    <a:pt x="30480" y="65532"/>
                  </a:moveTo>
                  <a:lnTo>
                    <a:pt x="0" y="65532"/>
                  </a:lnTo>
                  <a:lnTo>
                    <a:pt x="0" y="239458"/>
                  </a:lnTo>
                  <a:lnTo>
                    <a:pt x="30480" y="239458"/>
                  </a:lnTo>
                  <a:lnTo>
                    <a:pt x="30480" y="65532"/>
                  </a:lnTo>
                  <a:close/>
                </a:path>
                <a:path w="30480" h="240027">
                  <a:moveTo>
                    <a:pt x="30480" y="0"/>
                  </a:moveTo>
                  <a:lnTo>
                    <a:pt x="0" y="0"/>
                  </a:lnTo>
                  <a:lnTo>
                    <a:pt x="0" y="33528"/>
                  </a:lnTo>
                  <a:lnTo>
                    <a:pt x="30480" y="33528"/>
                  </a:lnTo>
                  <a:lnTo>
                    <a:pt x="30480" y="0"/>
                  </a:lnTo>
                  <a:close/>
                </a:path>
              </a:pathLst>
            </a:custGeom>
            <a:solidFill>
              <a:srgbClr val="0000FF"/>
            </a:solidFill>
          </p:spPr>
          <p:txBody>
            <a:bodyPr wrap="square" lIns="0" tIns="0" rIns="0" bIns="0" rtlCol="0"/>
            <a:lstStyle/>
            <a:p>
              <a:endParaRPr/>
            </a:p>
          </p:txBody>
        </p:sp>
        <p:pic>
          <p:nvPicPr>
            <p:cNvPr id="273" name="object 273"/>
            <p:cNvPicPr/>
            <p:nvPr/>
          </p:nvPicPr>
          <p:blipFill>
            <a:blip r:embed="rId113"/>
            <a:stretch>
              <a:fillRect/>
            </a:stretch>
          </p:blipFill>
          <p:spPr>
            <a:xfrm>
              <a:off x="2629459" y="4239436"/>
              <a:ext cx="123797" cy="156154"/>
            </a:xfrm>
            <a:prstGeom prst="rect">
              <a:avLst/>
            </a:prstGeom>
          </p:spPr>
        </p:pic>
        <p:pic>
          <p:nvPicPr>
            <p:cNvPr id="274" name="object 274"/>
            <p:cNvPicPr/>
            <p:nvPr/>
          </p:nvPicPr>
          <p:blipFill>
            <a:blip r:embed="rId167"/>
            <a:stretch>
              <a:fillRect/>
            </a:stretch>
          </p:blipFill>
          <p:spPr>
            <a:xfrm>
              <a:off x="2784363" y="4239353"/>
              <a:ext cx="142613" cy="160188"/>
            </a:xfrm>
            <a:prstGeom prst="rect">
              <a:avLst/>
            </a:prstGeom>
          </p:spPr>
        </p:pic>
        <p:pic>
          <p:nvPicPr>
            <p:cNvPr id="275" name="object 275"/>
            <p:cNvPicPr/>
            <p:nvPr/>
          </p:nvPicPr>
          <p:blipFill>
            <a:blip r:embed="rId168"/>
            <a:stretch>
              <a:fillRect/>
            </a:stretch>
          </p:blipFill>
          <p:spPr>
            <a:xfrm>
              <a:off x="2957904" y="4239437"/>
              <a:ext cx="215321" cy="160188"/>
            </a:xfrm>
            <a:prstGeom prst="rect">
              <a:avLst/>
            </a:prstGeom>
          </p:spPr>
        </p:pic>
      </p:grpSp>
      <p:grpSp>
        <p:nvGrpSpPr>
          <p:cNvPr id="276" name="object 276"/>
          <p:cNvGrpSpPr/>
          <p:nvPr/>
        </p:nvGrpSpPr>
        <p:grpSpPr>
          <a:xfrm>
            <a:off x="3464214" y="4239438"/>
            <a:ext cx="403748" cy="160188"/>
            <a:chOff x="3311815" y="4239438"/>
            <a:chExt cx="403748" cy="160188"/>
          </a:xfrm>
        </p:grpSpPr>
        <p:pic>
          <p:nvPicPr>
            <p:cNvPr id="277" name="object 277"/>
            <p:cNvPicPr/>
            <p:nvPr/>
          </p:nvPicPr>
          <p:blipFill>
            <a:blip r:embed="rId169"/>
            <a:stretch>
              <a:fillRect/>
            </a:stretch>
          </p:blipFill>
          <p:spPr>
            <a:xfrm>
              <a:off x="3311815" y="4239438"/>
              <a:ext cx="141362" cy="160188"/>
            </a:xfrm>
            <a:prstGeom prst="rect">
              <a:avLst/>
            </a:prstGeom>
          </p:spPr>
        </p:pic>
        <p:pic>
          <p:nvPicPr>
            <p:cNvPr id="278" name="object 278"/>
            <p:cNvPicPr/>
            <p:nvPr/>
          </p:nvPicPr>
          <p:blipFill>
            <a:blip r:embed="rId170"/>
            <a:stretch>
              <a:fillRect/>
            </a:stretch>
          </p:blipFill>
          <p:spPr>
            <a:xfrm>
              <a:off x="3484105" y="4239438"/>
              <a:ext cx="231457" cy="160188"/>
            </a:xfrm>
            <a:prstGeom prst="rect">
              <a:avLst/>
            </a:prstGeom>
          </p:spPr>
        </p:pic>
      </p:grpSp>
      <p:grpSp>
        <p:nvGrpSpPr>
          <p:cNvPr id="279" name="object 279"/>
          <p:cNvGrpSpPr/>
          <p:nvPr/>
        </p:nvGrpSpPr>
        <p:grpSpPr>
          <a:xfrm>
            <a:off x="4017393" y="4184222"/>
            <a:ext cx="682353" cy="215404"/>
            <a:chOff x="3864993" y="4184220"/>
            <a:chExt cx="682353" cy="215404"/>
          </a:xfrm>
        </p:grpSpPr>
        <p:pic>
          <p:nvPicPr>
            <p:cNvPr id="280" name="object 280"/>
            <p:cNvPicPr/>
            <p:nvPr/>
          </p:nvPicPr>
          <p:blipFill>
            <a:blip r:embed="rId171"/>
            <a:stretch>
              <a:fillRect/>
            </a:stretch>
          </p:blipFill>
          <p:spPr>
            <a:xfrm>
              <a:off x="3864993" y="4239437"/>
              <a:ext cx="232802" cy="160188"/>
            </a:xfrm>
            <a:prstGeom prst="rect">
              <a:avLst/>
            </a:prstGeom>
          </p:spPr>
        </p:pic>
        <p:sp>
          <p:nvSpPr>
            <p:cNvPr id="281" name="object 281"/>
            <p:cNvSpPr/>
            <p:nvPr/>
          </p:nvSpPr>
          <p:spPr>
            <a:xfrm>
              <a:off x="4127799" y="4184736"/>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76" y="0"/>
                  </a:lnTo>
                  <a:lnTo>
                    <a:pt x="74676" y="240792"/>
                  </a:lnTo>
                  <a:lnTo>
                    <a:pt x="105156" y="240792"/>
                  </a:lnTo>
                  <a:lnTo>
                    <a:pt x="105156" y="0"/>
                  </a:lnTo>
                  <a:close/>
                </a:path>
              </a:pathLst>
            </a:custGeom>
            <a:solidFill>
              <a:srgbClr val="0000FF"/>
            </a:solidFill>
          </p:spPr>
          <p:txBody>
            <a:bodyPr wrap="square" lIns="0" tIns="0" rIns="0" bIns="0" rtlCol="0"/>
            <a:lstStyle/>
            <a:p>
              <a:endParaRPr/>
            </a:p>
          </p:txBody>
        </p:sp>
        <p:pic>
          <p:nvPicPr>
            <p:cNvPr id="282" name="object 282"/>
            <p:cNvPicPr/>
            <p:nvPr/>
          </p:nvPicPr>
          <p:blipFill>
            <a:blip r:embed="rId172"/>
            <a:stretch>
              <a:fillRect/>
            </a:stretch>
          </p:blipFill>
          <p:spPr>
            <a:xfrm>
              <a:off x="4249915" y="4239437"/>
              <a:ext cx="141362" cy="160188"/>
            </a:xfrm>
            <a:prstGeom prst="rect">
              <a:avLst/>
            </a:prstGeom>
          </p:spPr>
        </p:pic>
        <p:pic>
          <p:nvPicPr>
            <p:cNvPr id="283" name="object 283"/>
            <p:cNvPicPr/>
            <p:nvPr/>
          </p:nvPicPr>
          <p:blipFill>
            <a:blip r:embed="rId173"/>
            <a:stretch>
              <a:fillRect/>
            </a:stretch>
          </p:blipFill>
          <p:spPr>
            <a:xfrm>
              <a:off x="4414136" y="4184220"/>
              <a:ext cx="133210" cy="215404"/>
            </a:xfrm>
            <a:prstGeom prst="rect">
              <a:avLst/>
            </a:prstGeom>
          </p:spPr>
        </p:pic>
      </p:grpSp>
      <p:grpSp>
        <p:nvGrpSpPr>
          <p:cNvPr id="284" name="object 284"/>
          <p:cNvGrpSpPr/>
          <p:nvPr/>
        </p:nvGrpSpPr>
        <p:grpSpPr>
          <a:xfrm>
            <a:off x="4858592" y="4184735"/>
            <a:ext cx="1158800" cy="274140"/>
            <a:chOff x="4706191" y="4184735"/>
            <a:chExt cx="1158800" cy="274140"/>
          </a:xfrm>
        </p:grpSpPr>
        <p:pic>
          <p:nvPicPr>
            <p:cNvPr id="285" name="object 285"/>
            <p:cNvPicPr/>
            <p:nvPr/>
          </p:nvPicPr>
          <p:blipFill>
            <a:blip r:embed="rId174"/>
            <a:stretch>
              <a:fillRect/>
            </a:stretch>
          </p:blipFill>
          <p:spPr>
            <a:xfrm>
              <a:off x="4706191" y="4239438"/>
              <a:ext cx="207252" cy="156154"/>
            </a:xfrm>
            <a:prstGeom prst="rect">
              <a:avLst/>
            </a:prstGeom>
          </p:spPr>
        </p:pic>
        <p:pic>
          <p:nvPicPr>
            <p:cNvPr id="286" name="object 286"/>
            <p:cNvPicPr/>
            <p:nvPr/>
          </p:nvPicPr>
          <p:blipFill>
            <a:blip r:embed="rId175"/>
            <a:stretch>
              <a:fillRect/>
            </a:stretch>
          </p:blipFill>
          <p:spPr>
            <a:xfrm>
              <a:off x="4943111" y="4239437"/>
              <a:ext cx="141362" cy="160188"/>
            </a:xfrm>
            <a:prstGeom prst="rect">
              <a:avLst/>
            </a:prstGeom>
          </p:spPr>
        </p:pic>
        <p:pic>
          <p:nvPicPr>
            <p:cNvPr id="287" name="object 287"/>
            <p:cNvPicPr/>
            <p:nvPr/>
          </p:nvPicPr>
          <p:blipFill>
            <a:blip r:embed="rId176"/>
            <a:stretch>
              <a:fillRect/>
            </a:stretch>
          </p:blipFill>
          <p:spPr>
            <a:xfrm>
              <a:off x="5115316" y="4239438"/>
              <a:ext cx="125141" cy="156154"/>
            </a:xfrm>
            <a:prstGeom prst="rect">
              <a:avLst/>
            </a:prstGeom>
          </p:spPr>
        </p:pic>
        <p:pic>
          <p:nvPicPr>
            <p:cNvPr id="288" name="object 288"/>
            <p:cNvPicPr/>
            <p:nvPr/>
          </p:nvPicPr>
          <p:blipFill>
            <a:blip r:embed="rId177"/>
            <a:stretch>
              <a:fillRect/>
            </a:stretch>
          </p:blipFill>
          <p:spPr>
            <a:xfrm>
              <a:off x="5279539" y="4242126"/>
              <a:ext cx="125141" cy="157498"/>
            </a:xfrm>
            <a:prstGeom prst="rect">
              <a:avLst/>
            </a:prstGeom>
          </p:spPr>
        </p:pic>
        <p:pic>
          <p:nvPicPr>
            <p:cNvPr id="289" name="object 289"/>
            <p:cNvPicPr/>
            <p:nvPr/>
          </p:nvPicPr>
          <p:blipFill>
            <a:blip r:embed="rId178"/>
            <a:stretch>
              <a:fillRect/>
            </a:stretch>
          </p:blipFill>
          <p:spPr>
            <a:xfrm>
              <a:off x="5435692" y="4239437"/>
              <a:ext cx="142623" cy="160188"/>
            </a:xfrm>
            <a:prstGeom prst="rect">
              <a:avLst/>
            </a:prstGeom>
          </p:spPr>
        </p:pic>
        <p:sp>
          <p:nvSpPr>
            <p:cNvPr id="290" name="object 290"/>
            <p:cNvSpPr/>
            <p:nvPr/>
          </p:nvSpPr>
          <p:spPr>
            <a:xfrm>
              <a:off x="5608320" y="4184735"/>
              <a:ext cx="93009" cy="212912"/>
            </a:xfrm>
            <a:custGeom>
              <a:avLst/>
              <a:gdLst/>
              <a:ahLst/>
              <a:cxnLst/>
              <a:rect l="l" t="t" r="r" b="b"/>
              <a:pathLst>
                <a:path w="105410" h="241300">
                  <a:moveTo>
                    <a:pt x="30480" y="0"/>
                  </a:moveTo>
                  <a:lnTo>
                    <a:pt x="0" y="0"/>
                  </a:lnTo>
                  <a:lnTo>
                    <a:pt x="0" y="240792"/>
                  </a:lnTo>
                  <a:lnTo>
                    <a:pt x="30480" y="240792"/>
                  </a:lnTo>
                  <a:lnTo>
                    <a:pt x="30480" y="0"/>
                  </a:lnTo>
                  <a:close/>
                </a:path>
                <a:path w="105410" h="241300">
                  <a:moveTo>
                    <a:pt x="105156" y="0"/>
                  </a:moveTo>
                  <a:lnTo>
                    <a:pt x="74676" y="0"/>
                  </a:lnTo>
                  <a:lnTo>
                    <a:pt x="74676" y="240792"/>
                  </a:lnTo>
                  <a:lnTo>
                    <a:pt x="105156" y="240792"/>
                  </a:lnTo>
                  <a:lnTo>
                    <a:pt x="105156" y="0"/>
                  </a:lnTo>
                  <a:close/>
                </a:path>
              </a:pathLst>
            </a:custGeom>
            <a:solidFill>
              <a:srgbClr val="0000FF"/>
            </a:solidFill>
          </p:spPr>
          <p:txBody>
            <a:bodyPr wrap="square" lIns="0" tIns="0" rIns="0" bIns="0" rtlCol="0"/>
            <a:lstStyle/>
            <a:p>
              <a:endParaRPr/>
            </a:p>
          </p:txBody>
        </p:sp>
        <p:pic>
          <p:nvPicPr>
            <p:cNvPr id="291" name="object 291"/>
            <p:cNvPicPr/>
            <p:nvPr/>
          </p:nvPicPr>
          <p:blipFill>
            <a:blip r:embed="rId179"/>
            <a:stretch>
              <a:fillRect/>
            </a:stretch>
          </p:blipFill>
          <p:spPr>
            <a:xfrm>
              <a:off x="5725058" y="4242126"/>
              <a:ext cx="139933" cy="216749"/>
            </a:xfrm>
            <a:prstGeom prst="rect">
              <a:avLst/>
            </a:prstGeom>
          </p:spPr>
        </p:pic>
      </p:grpSp>
      <p:pic>
        <p:nvPicPr>
          <p:cNvPr id="292" name="object 292"/>
          <p:cNvPicPr/>
          <p:nvPr/>
        </p:nvPicPr>
        <p:blipFill>
          <a:blip r:embed="rId180"/>
          <a:stretch>
            <a:fillRect/>
          </a:stretch>
        </p:blipFill>
        <p:spPr>
          <a:xfrm>
            <a:off x="6143878" y="4189515"/>
            <a:ext cx="231541" cy="210109"/>
          </a:xfrm>
          <a:prstGeom prst="rect">
            <a:avLst/>
          </a:prstGeom>
        </p:spPr>
      </p:pic>
      <p:grpSp>
        <p:nvGrpSpPr>
          <p:cNvPr id="293" name="object 293"/>
          <p:cNvGrpSpPr/>
          <p:nvPr/>
        </p:nvGrpSpPr>
        <p:grpSpPr>
          <a:xfrm>
            <a:off x="6510058" y="4184220"/>
            <a:ext cx="392906" cy="215405"/>
            <a:chOff x="6357657" y="4184220"/>
            <a:chExt cx="392906" cy="215405"/>
          </a:xfrm>
        </p:grpSpPr>
        <p:pic>
          <p:nvPicPr>
            <p:cNvPr id="294" name="object 294"/>
            <p:cNvPicPr/>
            <p:nvPr/>
          </p:nvPicPr>
          <p:blipFill>
            <a:blip r:embed="rId181"/>
            <a:stretch>
              <a:fillRect/>
            </a:stretch>
          </p:blipFill>
          <p:spPr>
            <a:xfrm>
              <a:off x="6357657" y="4189599"/>
              <a:ext cx="73959" cy="208681"/>
            </a:xfrm>
            <a:prstGeom prst="rect">
              <a:avLst/>
            </a:prstGeom>
          </p:spPr>
        </p:pic>
        <p:pic>
          <p:nvPicPr>
            <p:cNvPr id="295" name="object 295"/>
            <p:cNvPicPr/>
            <p:nvPr/>
          </p:nvPicPr>
          <p:blipFill>
            <a:blip r:embed="rId182"/>
            <a:stretch>
              <a:fillRect/>
            </a:stretch>
          </p:blipFill>
          <p:spPr>
            <a:xfrm>
              <a:off x="6454560" y="4184220"/>
              <a:ext cx="123797" cy="211370"/>
            </a:xfrm>
            <a:prstGeom prst="rect">
              <a:avLst/>
            </a:prstGeom>
          </p:spPr>
        </p:pic>
        <p:pic>
          <p:nvPicPr>
            <p:cNvPr id="296" name="object 296"/>
            <p:cNvPicPr/>
            <p:nvPr/>
          </p:nvPicPr>
          <p:blipFill>
            <a:blip r:embed="rId183"/>
            <a:stretch>
              <a:fillRect/>
            </a:stretch>
          </p:blipFill>
          <p:spPr>
            <a:xfrm>
              <a:off x="6607941" y="4239437"/>
              <a:ext cx="142623" cy="160188"/>
            </a:xfrm>
            <a:prstGeom prst="rect">
              <a:avLst/>
            </a:prstGeom>
          </p:spPr>
        </p:pic>
      </p:grpSp>
      <p:grpSp>
        <p:nvGrpSpPr>
          <p:cNvPr id="297" name="object 297"/>
          <p:cNvGrpSpPr/>
          <p:nvPr/>
        </p:nvGrpSpPr>
        <p:grpSpPr>
          <a:xfrm>
            <a:off x="7044326" y="4184231"/>
            <a:ext cx="1207294" cy="215394"/>
            <a:chOff x="6891925" y="4184230"/>
            <a:chExt cx="1207294" cy="215394"/>
          </a:xfrm>
        </p:grpSpPr>
        <p:pic>
          <p:nvPicPr>
            <p:cNvPr id="298" name="object 298"/>
            <p:cNvPicPr/>
            <p:nvPr/>
          </p:nvPicPr>
          <p:blipFill>
            <a:blip r:embed="rId184"/>
            <a:stretch>
              <a:fillRect/>
            </a:stretch>
          </p:blipFill>
          <p:spPr>
            <a:xfrm>
              <a:off x="6891925" y="4239437"/>
              <a:ext cx="290708" cy="160188"/>
            </a:xfrm>
            <a:prstGeom prst="rect">
              <a:avLst/>
            </a:prstGeom>
          </p:spPr>
        </p:pic>
        <p:sp>
          <p:nvSpPr>
            <p:cNvPr id="299" name="object 299"/>
            <p:cNvSpPr/>
            <p:nvPr/>
          </p:nvSpPr>
          <p:spPr>
            <a:xfrm>
              <a:off x="7212554" y="4184736"/>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63" y="0"/>
                  </a:lnTo>
                  <a:lnTo>
                    <a:pt x="74663" y="240792"/>
                  </a:lnTo>
                  <a:lnTo>
                    <a:pt x="105156" y="240792"/>
                  </a:lnTo>
                  <a:lnTo>
                    <a:pt x="105156" y="0"/>
                  </a:lnTo>
                  <a:close/>
                </a:path>
              </a:pathLst>
            </a:custGeom>
            <a:solidFill>
              <a:srgbClr val="0000FF"/>
            </a:solidFill>
          </p:spPr>
          <p:txBody>
            <a:bodyPr wrap="square" lIns="0" tIns="0" rIns="0" bIns="0" rtlCol="0"/>
            <a:lstStyle/>
            <a:p>
              <a:endParaRPr/>
            </a:p>
          </p:txBody>
        </p:sp>
        <p:pic>
          <p:nvPicPr>
            <p:cNvPr id="300" name="object 300"/>
            <p:cNvPicPr/>
            <p:nvPr/>
          </p:nvPicPr>
          <p:blipFill>
            <a:blip r:embed="rId162"/>
            <a:stretch>
              <a:fillRect/>
            </a:stretch>
          </p:blipFill>
          <p:spPr>
            <a:xfrm>
              <a:off x="7337443" y="4239437"/>
              <a:ext cx="141278" cy="160188"/>
            </a:xfrm>
            <a:prstGeom prst="rect">
              <a:avLst/>
            </a:prstGeom>
          </p:spPr>
        </p:pic>
        <p:pic>
          <p:nvPicPr>
            <p:cNvPr id="301" name="object 301"/>
            <p:cNvPicPr/>
            <p:nvPr/>
          </p:nvPicPr>
          <p:blipFill>
            <a:blip r:embed="rId185"/>
            <a:stretch>
              <a:fillRect/>
            </a:stretch>
          </p:blipFill>
          <p:spPr>
            <a:xfrm>
              <a:off x="7503010" y="4189599"/>
              <a:ext cx="215321" cy="210026"/>
            </a:xfrm>
            <a:prstGeom prst="rect">
              <a:avLst/>
            </a:prstGeom>
          </p:spPr>
        </p:pic>
        <p:sp>
          <p:nvSpPr>
            <p:cNvPr id="302" name="object 302"/>
            <p:cNvSpPr/>
            <p:nvPr/>
          </p:nvSpPr>
          <p:spPr>
            <a:xfrm>
              <a:off x="7741180" y="418423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FF"/>
            </a:solidFill>
          </p:spPr>
          <p:txBody>
            <a:bodyPr wrap="square" lIns="0" tIns="0" rIns="0" bIns="0" rtlCol="0"/>
            <a:lstStyle/>
            <a:p>
              <a:endParaRPr/>
            </a:p>
          </p:txBody>
        </p:sp>
        <p:pic>
          <p:nvPicPr>
            <p:cNvPr id="303" name="object 303"/>
            <p:cNvPicPr/>
            <p:nvPr/>
          </p:nvPicPr>
          <p:blipFill>
            <a:blip r:embed="rId186"/>
            <a:stretch>
              <a:fillRect/>
            </a:stretch>
          </p:blipFill>
          <p:spPr>
            <a:xfrm>
              <a:off x="7796408" y="4239437"/>
              <a:ext cx="144051" cy="160188"/>
            </a:xfrm>
            <a:prstGeom prst="rect">
              <a:avLst/>
            </a:prstGeom>
          </p:spPr>
        </p:pic>
        <p:pic>
          <p:nvPicPr>
            <p:cNvPr id="304" name="object 304"/>
            <p:cNvPicPr/>
            <p:nvPr/>
          </p:nvPicPr>
          <p:blipFill>
            <a:blip r:embed="rId165"/>
            <a:stretch>
              <a:fillRect/>
            </a:stretch>
          </p:blipFill>
          <p:spPr>
            <a:xfrm>
              <a:off x="7974078" y="4239437"/>
              <a:ext cx="125141" cy="156154"/>
            </a:xfrm>
            <a:prstGeom prst="rect">
              <a:avLst/>
            </a:prstGeom>
          </p:spPr>
        </p:pic>
      </p:grpSp>
      <p:grpSp>
        <p:nvGrpSpPr>
          <p:cNvPr id="305" name="object 305"/>
          <p:cNvGrpSpPr/>
          <p:nvPr/>
        </p:nvGrpSpPr>
        <p:grpSpPr>
          <a:xfrm>
            <a:off x="967517" y="4539559"/>
            <a:ext cx="903138" cy="215489"/>
            <a:chOff x="815116" y="4539558"/>
            <a:chExt cx="903138" cy="215489"/>
          </a:xfrm>
        </p:grpSpPr>
        <p:pic>
          <p:nvPicPr>
            <p:cNvPr id="306" name="object 306"/>
            <p:cNvPicPr/>
            <p:nvPr/>
          </p:nvPicPr>
          <p:blipFill>
            <a:blip r:embed="rId187"/>
            <a:stretch>
              <a:fillRect/>
            </a:stretch>
          </p:blipFill>
          <p:spPr>
            <a:xfrm>
              <a:off x="815116" y="4594776"/>
              <a:ext cx="296171" cy="160271"/>
            </a:xfrm>
            <a:prstGeom prst="rect">
              <a:avLst/>
            </a:prstGeom>
          </p:spPr>
        </p:pic>
        <p:pic>
          <p:nvPicPr>
            <p:cNvPr id="307" name="object 307"/>
            <p:cNvPicPr/>
            <p:nvPr/>
          </p:nvPicPr>
          <p:blipFill>
            <a:blip r:embed="rId188"/>
            <a:stretch>
              <a:fillRect/>
            </a:stretch>
          </p:blipFill>
          <p:spPr>
            <a:xfrm>
              <a:off x="1143559" y="4539642"/>
              <a:ext cx="125141" cy="211370"/>
            </a:xfrm>
            <a:prstGeom prst="rect">
              <a:avLst/>
            </a:prstGeom>
          </p:spPr>
        </p:pic>
        <p:sp>
          <p:nvSpPr>
            <p:cNvPr id="308" name="object 308"/>
            <p:cNvSpPr/>
            <p:nvPr/>
          </p:nvSpPr>
          <p:spPr>
            <a:xfrm>
              <a:off x="1307782" y="4539558"/>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0000FF"/>
            </a:solidFill>
          </p:spPr>
          <p:txBody>
            <a:bodyPr wrap="square" lIns="0" tIns="0" rIns="0" bIns="0" rtlCol="0"/>
            <a:lstStyle/>
            <a:p>
              <a:endParaRPr/>
            </a:p>
          </p:txBody>
        </p:sp>
        <p:pic>
          <p:nvPicPr>
            <p:cNvPr id="309" name="object 309"/>
            <p:cNvPicPr/>
            <p:nvPr/>
          </p:nvPicPr>
          <p:blipFill>
            <a:blip r:embed="rId189"/>
            <a:stretch>
              <a:fillRect/>
            </a:stretch>
          </p:blipFill>
          <p:spPr>
            <a:xfrm>
              <a:off x="1365688" y="4594775"/>
              <a:ext cx="133210" cy="160271"/>
            </a:xfrm>
            <a:prstGeom prst="rect">
              <a:avLst/>
            </a:prstGeom>
          </p:spPr>
        </p:pic>
        <p:sp>
          <p:nvSpPr>
            <p:cNvPr id="310" name="object 310"/>
            <p:cNvSpPr/>
            <p:nvPr/>
          </p:nvSpPr>
          <p:spPr>
            <a:xfrm>
              <a:off x="1520413" y="4539726"/>
              <a:ext cx="26894" cy="212912"/>
            </a:xfrm>
            <a:custGeom>
              <a:avLst/>
              <a:gdLst/>
              <a:ahLst/>
              <a:cxnLst/>
              <a:rect l="l" t="t" r="r" b="b"/>
              <a:pathLst>
                <a:path w="30480" h="241300">
                  <a:moveTo>
                    <a:pt x="30480" y="240792"/>
                  </a:moveTo>
                  <a:lnTo>
                    <a:pt x="0" y="240792"/>
                  </a:lnTo>
                  <a:lnTo>
                    <a:pt x="0" y="0"/>
                  </a:lnTo>
                  <a:lnTo>
                    <a:pt x="30480" y="0"/>
                  </a:lnTo>
                  <a:lnTo>
                    <a:pt x="30480" y="240792"/>
                  </a:lnTo>
                  <a:close/>
                </a:path>
              </a:pathLst>
            </a:custGeom>
            <a:solidFill>
              <a:srgbClr val="0000FF"/>
            </a:solidFill>
          </p:spPr>
          <p:txBody>
            <a:bodyPr wrap="square" lIns="0" tIns="0" rIns="0" bIns="0" rtlCol="0"/>
            <a:lstStyle/>
            <a:p>
              <a:endParaRPr/>
            </a:p>
          </p:txBody>
        </p:sp>
        <p:pic>
          <p:nvPicPr>
            <p:cNvPr id="311" name="object 311"/>
            <p:cNvPicPr/>
            <p:nvPr/>
          </p:nvPicPr>
          <p:blipFill>
            <a:blip r:embed="rId190"/>
            <a:stretch>
              <a:fillRect/>
            </a:stretch>
          </p:blipFill>
          <p:spPr>
            <a:xfrm>
              <a:off x="1576975" y="4594775"/>
              <a:ext cx="141278" cy="160271"/>
            </a:xfrm>
            <a:prstGeom prst="rect">
              <a:avLst/>
            </a:prstGeom>
          </p:spPr>
        </p:pic>
      </p:grpSp>
      <p:grpSp>
        <p:nvGrpSpPr>
          <p:cNvPr id="312" name="object 312"/>
          <p:cNvGrpSpPr/>
          <p:nvPr/>
        </p:nvGrpSpPr>
        <p:grpSpPr>
          <a:xfrm>
            <a:off x="1975708" y="4539644"/>
            <a:ext cx="461570" cy="215404"/>
            <a:chOff x="1823308" y="4539643"/>
            <a:chExt cx="461570" cy="215404"/>
          </a:xfrm>
        </p:grpSpPr>
        <p:pic>
          <p:nvPicPr>
            <p:cNvPr id="313" name="object 313"/>
            <p:cNvPicPr/>
            <p:nvPr/>
          </p:nvPicPr>
          <p:blipFill>
            <a:blip r:embed="rId191"/>
            <a:stretch>
              <a:fillRect/>
            </a:stretch>
          </p:blipFill>
          <p:spPr>
            <a:xfrm>
              <a:off x="1823308" y="4594775"/>
              <a:ext cx="141278" cy="160271"/>
            </a:xfrm>
            <a:prstGeom prst="rect">
              <a:avLst/>
            </a:prstGeom>
          </p:spPr>
        </p:pic>
        <p:pic>
          <p:nvPicPr>
            <p:cNvPr id="314" name="object 314"/>
            <p:cNvPicPr/>
            <p:nvPr/>
          </p:nvPicPr>
          <p:blipFill>
            <a:blip r:embed="rId192"/>
            <a:stretch>
              <a:fillRect/>
            </a:stretch>
          </p:blipFill>
          <p:spPr>
            <a:xfrm>
              <a:off x="1995515" y="4594775"/>
              <a:ext cx="125225" cy="156237"/>
            </a:xfrm>
            <a:prstGeom prst="rect">
              <a:avLst/>
            </a:prstGeom>
          </p:spPr>
        </p:pic>
        <p:pic>
          <p:nvPicPr>
            <p:cNvPr id="315" name="object 315"/>
            <p:cNvPicPr/>
            <p:nvPr/>
          </p:nvPicPr>
          <p:blipFill>
            <a:blip r:embed="rId193"/>
            <a:stretch>
              <a:fillRect/>
            </a:stretch>
          </p:blipFill>
          <p:spPr>
            <a:xfrm>
              <a:off x="2151669" y="4539643"/>
              <a:ext cx="133210" cy="215404"/>
            </a:xfrm>
            <a:prstGeom prst="rect">
              <a:avLst/>
            </a:prstGeom>
          </p:spPr>
        </p:pic>
      </p:grpSp>
      <p:grpSp>
        <p:nvGrpSpPr>
          <p:cNvPr id="316" name="object 316"/>
          <p:cNvGrpSpPr/>
          <p:nvPr/>
        </p:nvGrpSpPr>
        <p:grpSpPr>
          <a:xfrm>
            <a:off x="2550403" y="4539560"/>
            <a:ext cx="1020126" cy="270622"/>
            <a:chOff x="2398002" y="4539558"/>
            <a:chExt cx="1020126" cy="270622"/>
          </a:xfrm>
        </p:grpSpPr>
        <p:pic>
          <p:nvPicPr>
            <p:cNvPr id="317" name="object 317"/>
            <p:cNvPicPr/>
            <p:nvPr/>
          </p:nvPicPr>
          <p:blipFill>
            <a:blip r:embed="rId194"/>
            <a:stretch>
              <a:fillRect/>
            </a:stretch>
          </p:blipFill>
          <p:spPr>
            <a:xfrm>
              <a:off x="2398002" y="4594775"/>
              <a:ext cx="141278" cy="160271"/>
            </a:xfrm>
            <a:prstGeom prst="rect">
              <a:avLst/>
            </a:prstGeom>
          </p:spPr>
        </p:pic>
        <p:pic>
          <p:nvPicPr>
            <p:cNvPr id="318" name="object 318"/>
            <p:cNvPicPr/>
            <p:nvPr/>
          </p:nvPicPr>
          <p:blipFill>
            <a:blip r:embed="rId195"/>
            <a:stretch>
              <a:fillRect/>
            </a:stretch>
          </p:blipFill>
          <p:spPr>
            <a:xfrm>
              <a:off x="2571553" y="4594775"/>
              <a:ext cx="207336" cy="156237"/>
            </a:xfrm>
            <a:prstGeom prst="rect">
              <a:avLst/>
            </a:prstGeom>
          </p:spPr>
        </p:pic>
        <p:pic>
          <p:nvPicPr>
            <p:cNvPr id="319" name="object 319"/>
            <p:cNvPicPr/>
            <p:nvPr/>
          </p:nvPicPr>
          <p:blipFill>
            <a:blip r:embed="rId196"/>
            <a:stretch>
              <a:fillRect/>
            </a:stretch>
          </p:blipFill>
          <p:spPr>
            <a:xfrm>
              <a:off x="2817887" y="4594775"/>
              <a:ext cx="133148" cy="215404"/>
            </a:xfrm>
            <a:prstGeom prst="rect">
              <a:avLst/>
            </a:prstGeom>
          </p:spPr>
        </p:pic>
        <p:pic>
          <p:nvPicPr>
            <p:cNvPr id="320" name="object 320"/>
            <p:cNvPicPr/>
            <p:nvPr/>
          </p:nvPicPr>
          <p:blipFill>
            <a:blip r:embed="rId197"/>
            <a:stretch>
              <a:fillRect/>
            </a:stretch>
          </p:blipFill>
          <p:spPr>
            <a:xfrm>
              <a:off x="2968661" y="4543677"/>
              <a:ext cx="73959" cy="210026"/>
            </a:xfrm>
            <a:prstGeom prst="rect">
              <a:avLst/>
            </a:prstGeom>
          </p:spPr>
        </p:pic>
        <p:sp>
          <p:nvSpPr>
            <p:cNvPr id="321" name="object 321"/>
            <p:cNvSpPr/>
            <p:nvPr/>
          </p:nvSpPr>
          <p:spPr>
            <a:xfrm>
              <a:off x="3065560" y="4539558"/>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0000FF"/>
            </a:solidFill>
          </p:spPr>
          <p:txBody>
            <a:bodyPr wrap="square" lIns="0" tIns="0" rIns="0" bIns="0" rtlCol="0"/>
            <a:lstStyle/>
            <a:p>
              <a:endParaRPr/>
            </a:p>
          </p:txBody>
        </p:sp>
        <p:pic>
          <p:nvPicPr>
            <p:cNvPr id="322" name="object 322"/>
            <p:cNvPicPr/>
            <p:nvPr/>
          </p:nvPicPr>
          <p:blipFill>
            <a:blip r:embed="rId198"/>
            <a:stretch>
              <a:fillRect/>
            </a:stretch>
          </p:blipFill>
          <p:spPr>
            <a:xfrm>
              <a:off x="3121958" y="4594775"/>
              <a:ext cx="141362" cy="160271"/>
            </a:xfrm>
            <a:prstGeom prst="rect">
              <a:avLst/>
            </a:prstGeom>
          </p:spPr>
        </p:pic>
        <p:pic>
          <p:nvPicPr>
            <p:cNvPr id="323" name="object 323"/>
            <p:cNvPicPr/>
            <p:nvPr/>
          </p:nvPicPr>
          <p:blipFill>
            <a:blip r:embed="rId199"/>
            <a:stretch>
              <a:fillRect/>
            </a:stretch>
          </p:blipFill>
          <p:spPr>
            <a:xfrm>
              <a:off x="3284918" y="4539642"/>
              <a:ext cx="133210" cy="215404"/>
            </a:xfrm>
            <a:prstGeom prst="rect">
              <a:avLst/>
            </a:prstGeom>
          </p:spPr>
        </p:pic>
      </p:grpSp>
      <p:grpSp>
        <p:nvGrpSpPr>
          <p:cNvPr id="324" name="object 324"/>
          <p:cNvGrpSpPr/>
          <p:nvPr/>
        </p:nvGrpSpPr>
        <p:grpSpPr>
          <a:xfrm>
            <a:off x="3698444" y="4539643"/>
            <a:ext cx="1014833" cy="215405"/>
            <a:chOff x="3546044" y="4539642"/>
            <a:chExt cx="1014833" cy="215405"/>
          </a:xfrm>
        </p:grpSpPr>
        <p:pic>
          <p:nvPicPr>
            <p:cNvPr id="325" name="object 325"/>
            <p:cNvPicPr/>
            <p:nvPr/>
          </p:nvPicPr>
          <p:blipFill>
            <a:blip r:embed="rId200"/>
            <a:stretch>
              <a:fillRect/>
            </a:stretch>
          </p:blipFill>
          <p:spPr>
            <a:xfrm>
              <a:off x="3546044" y="4594775"/>
              <a:ext cx="208597" cy="156237"/>
            </a:xfrm>
            <a:prstGeom prst="rect">
              <a:avLst/>
            </a:prstGeom>
          </p:spPr>
        </p:pic>
        <p:pic>
          <p:nvPicPr>
            <p:cNvPr id="326" name="object 326"/>
            <p:cNvPicPr/>
            <p:nvPr/>
          </p:nvPicPr>
          <p:blipFill>
            <a:blip r:embed="rId201"/>
            <a:stretch>
              <a:fillRect/>
            </a:stretch>
          </p:blipFill>
          <p:spPr>
            <a:xfrm>
              <a:off x="3784143" y="4594775"/>
              <a:ext cx="141362" cy="160271"/>
            </a:xfrm>
            <a:prstGeom prst="rect">
              <a:avLst/>
            </a:prstGeom>
          </p:spPr>
        </p:pic>
        <p:pic>
          <p:nvPicPr>
            <p:cNvPr id="327" name="object 327"/>
            <p:cNvPicPr/>
            <p:nvPr/>
          </p:nvPicPr>
          <p:blipFill>
            <a:blip r:embed="rId202"/>
            <a:stretch>
              <a:fillRect/>
            </a:stretch>
          </p:blipFill>
          <p:spPr>
            <a:xfrm>
              <a:off x="3949793" y="4594775"/>
              <a:ext cx="134554" cy="160271"/>
            </a:xfrm>
            <a:prstGeom prst="rect">
              <a:avLst/>
            </a:prstGeom>
          </p:spPr>
        </p:pic>
        <p:pic>
          <p:nvPicPr>
            <p:cNvPr id="328" name="object 328"/>
            <p:cNvPicPr/>
            <p:nvPr/>
          </p:nvPicPr>
          <p:blipFill>
            <a:blip r:embed="rId188"/>
            <a:stretch>
              <a:fillRect/>
            </a:stretch>
          </p:blipFill>
          <p:spPr>
            <a:xfrm>
              <a:off x="4105947" y="4539642"/>
              <a:ext cx="125141" cy="211370"/>
            </a:xfrm>
            <a:prstGeom prst="rect">
              <a:avLst/>
            </a:prstGeom>
          </p:spPr>
        </p:pic>
        <p:pic>
          <p:nvPicPr>
            <p:cNvPr id="329" name="object 329"/>
            <p:cNvPicPr/>
            <p:nvPr/>
          </p:nvPicPr>
          <p:blipFill>
            <a:blip r:embed="rId203"/>
            <a:stretch>
              <a:fillRect/>
            </a:stretch>
          </p:blipFill>
          <p:spPr>
            <a:xfrm>
              <a:off x="4262017" y="4594775"/>
              <a:ext cx="141362" cy="160271"/>
            </a:xfrm>
            <a:prstGeom prst="rect">
              <a:avLst/>
            </a:prstGeom>
          </p:spPr>
        </p:pic>
        <p:pic>
          <p:nvPicPr>
            <p:cNvPr id="330" name="object 330"/>
            <p:cNvPicPr/>
            <p:nvPr/>
          </p:nvPicPr>
          <p:blipFill>
            <a:blip r:embed="rId204"/>
            <a:stretch>
              <a:fillRect/>
            </a:stretch>
          </p:blipFill>
          <p:spPr>
            <a:xfrm>
              <a:off x="4435652" y="4594776"/>
              <a:ext cx="125225" cy="156237"/>
            </a:xfrm>
            <a:prstGeom prst="rect">
              <a:avLst/>
            </a:prstGeom>
          </p:spPr>
        </p:pic>
      </p:grpSp>
      <p:grpSp>
        <p:nvGrpSpPr>
          <p:cNvPr id="331" name="object 331"/>
          <p:cNvGrpSpPr/>
          <p:nvPr/>
        </p:nvGrpSpPr>
        <p:grpSpPr>
          <a:xfrm>
            <a:off x="4753614" y="4539559"/>
            <a:ext cx="670033" cy="274712"/>
            <a:chOff x="4601214" y="4539559"/>
            <a:chExt cx="670033" cy="274712"/>
          </a:xfrm>
        </p:grpSpPr>
        <p:sp>
          <p:nvSpPr>
            <p:cNvPr id="332" name="object 332"/>
            <p:cNvSpPr/>
            <p:nvPr/>
          </p:nvSpPr>
          <p:spPr>
            <a:xfrm>
              <a:off x="4601214" y="4539559"/>
              <a:ext cx="25773" cy="212912"/>
            </a:xfrm>
            <a:custGeom>
              <a:avLst/>
              <a:gdLst/>
              <a:ahLst/>
              <a:cxnLst/>
              <a:rect l="l" t="t" r="r" b="b"/>
              <a:pathLst>
                <a:path w="29209" h="241300">
                  <a:moveTo>
                    <a:pt x="28956" y="65633"/>
                  </a:moveTo>
                  <a:lnTo>
                    <a:pt x="0" y="65633"/>
                  </a:lnTo>
                  <a:lnTo>
                    <a:pt x="0" y="241084"/>
                  </a:lnTo>
                  <a:lnTo>
                    <a:pt x="28956" y="241084"/>
                  </a:lnTo>
                  <a:lnTo>
                    <a:pt x="28956" y="65633"/>
                  </a:lnTo>
                  <a:close/>
                </a:path>
                <a:path w="29209" h="241300">
                  <a:moveTo>
                    <a:pt x="28956" y="0"/>
                  </a:moveTo>
                  <a:lnTo>
                    <a:pt x="0" y="0"/>
                  </a:lnTo>
                  <a:lnTo>
                    <a:pt x="0" y="33629"/>
                  </a:lnTo>
                  <a:lnTo>
                    <a:pt x="28956" y="33629"/>
                  </a:lnTo>
                  <a:lnTo>
                    <a:pt x="28956" y="0"/>
                  </a:lnTo>
                  <a:close/>
                </a:path>
              </a:pathLst>
            </a:custGeom>
            <a:solidFill>
              <a:srgbClr val="0000FF"/>
            </a:solidFill>
          </p:spPr>
          <p:txBody>
            <a:bodyPr wrap="square" lIns="0" tIns="0" rIns="0" bIns="0" rtlCol="0"/>
            <a:lstStyle/>
            <a:p>
              <a:endParaRPr/>
            </a:p>
          </p:txBody>
        </p:sp>
        <p:pic>
          <p:nvPicPr>
            <p:cNvPr id="333" name="object 333"/>
            <p:cNvPicPr/>
            <p:nvPr/>
          </p:nvPicPr>
          <p:blipFill>
            <a:blip r:embed="rId205"/>
            <a:stretch>
              <a:fillRect/>
            </a:stretch>
          </p:blipFill>
          <p:spPr>
            <a:xfrm>
              <a:off x="4657781" y="4594775"/>
              <a:ext cx="289279" cy="160271"/>
            </a:xfrm>
            <a:prstGeom prst="rect">
              <a:avLst/>
            </a:prstGeom>
          </p:spPr>
        </p:pic>
        <p:sp>
          <p:nvSpPr>
            <p:cNvPr id="334" name="object 334"/>
            <p:cNvSpPr/>
            <p:nvPr/>
          </p:nvSpPr>
          <p:spPr>
            <a:xfrm>
              <a:off x="4977653" y="4539727"/>
              <a:ext cx="293594" cy="274544"/>
            </a:xfrm>
            <a:custGeom>
              <a:avLst/>
              <a:gdLst/>
              <a:ahLst/>
              <a:cxnLst/>
              <a:rect l="l" t="t" r="r" b="b"/>
              <a:pathLst>
                <a:path w="332739" h="311150">
                  <a:moveTo>
                    <a:pt x="30467" y="0"/>
                  </a:moveTo>
                  <a:lnTo>
                    <a:pt x="0" y="0"/>
                  </a:lnTo>
                  <a:lnTo>
                    <a:pt x="0" y="240804"/>
                  </a:lnTo>
                  <a:lnTo>
                    <a:pt x="30467" y="240804"/>
                  </a:lnTo>
                  <a:lnTo>
                    <a:pt x="30467" y="0"/>
                  </a:lnTo>
                  <a:close/>
                </a:path>
                <a:path w="332739" h="311150">
                  <a:moveTo>
                    <a:pt x="103632" y="0"/>
                  </a:moveTo>
                  <a:lnTo>
                    <a:pt x="73152" y="0"/>
                  </a:lnTo>
                  <a:lnTo>
                    <a:pt x="73152" y="240804"/>
                  </a:lnTo>
                  <a:lnTo>
                    <a:pt x="103632" y="240804"/>
                  </a:lnTo>
                  <a:lnTo>
                    <a:pt x="103632" y="0"/>
                  </a:lnTo>
                  <a:close/>
                </a:path>
                <a:path w="332739" h="311150">
                  <a:moveTo>
                    <a:pt x="291833" y="65443"/>
                  </a:moveTo>
                  <a:lnTo>
                    <a:pt x="262788" y="65443"/>
                  </a:lnTo>
                  <a:lnTo>
                    <a:pt x="222808" y="177152"/>
                  </a:lnTo>
                  <a:lnTo>
                    <a:pt x="219544" y="186982"/>
                  </a:lnTo>
                  <a:lnTo>
                    <a:pt x="216573" y="197104"/>
                  </a:lnTo>
                  <a:lnTo>
                    <a:pt x="214020" y="207365"/>
                  </a:lnTo>
                  <a:lnTo>
                    <a:pt x="200304" y="166217"/>
                  </a:lnTo>
                  <a:lnTo>
                    <a:pt x="165150" y="65443"/>
                  </a:lnTo>
                  <a:lnTo>
                    <a:pt x="133146" y="65443"/>
                  </a:lnTo>
                  <a:lnTo>
                    <a:pt x="198780" y="240995"/>
                  </a:lnTo>
                  <a:lnTo>
                    <a:pt x="197256" y="244043"/>
                  </a:lnTo>
                  <a:lnTo>
                    <a:pt x="197256" y="245567"/>
                  </a:lnTo>
                  <a:lnTo>
                    <a:pt x="195732" y="247091"/>
                  </a:lnTo>
                  <a:lnTo>
                    <a:pt x="192684" y="259283"/>
                  </a:lnTo>
                  <a:lnTo>
                    <a:pt x="189636" y="266903"/>
                  </a:lnTo>
                  <a:lnTo>
                    <a:pt x="186588" y="269951"/>
                  </a:lnTo>
                  <a:lnTo>
                    <a:pt x="185064" y="272999"/>
                  </a:lnTo>
                  <a:lnTo>
                    <a:pt x="182016" y="276047"/>
                  </a:lnTo>
                  <a:lnTo>
                    <a:pt x="177444" y="279095"/>
                  </a:lnTo>
                  <a:lnTo>
                    <a:pt x="174396" y="280619"/>
                  </a:lnTo>
                  <a:lnTo>
                    <a:pt x="168198" y="282143"/>
                  </a:lnTo>
                  <a:lnTo>
                    <a:pt x="157530" y="282143"/>
                  </a:lnTo>
                  <a:lnTo>
                    <a:pt x="145338" y="279095"/>
                  </a:lnTo>
                  <a:lnTo>
                    <a:pt x="148386" y="306527"/>
                  </a:lnTo>
                  <a:lnTo>
                    <a:pt x="156006" y="309575"/>
                  </a:lnTo>
                  <a:lnTo>
                    <a:pt x="162102" y="311099"/>
                  </a:lnTo>
                  <a:lnTo>
                    <a:pt x="166674" y="311099"/>
                  </a:lnTo>
                  <a:lnTo>
                    <a:pt x="201447" y="295097"/>
                  </a:lnTo>
                  <a:lnTo>
                    <a:pt x="209448" y="282143"/>
                  </a:lnTo>
                  <a:lnTo>
                    <a:pt x="212928" y="276161"/>
                  </a:lnTo>
                  <a:lnTo>
                    <a:pt x="216687" y="267474"/>
                  </a:lnTo>
                  <a:lnTo>
                    <a:pt x="226212" y="242519"/>
                  </a:lnTo>
                  <a:lnTo>
                    <a:pt x="291833" y="65443"/>
                  </a:lnTo>
                  <a:close/>
                </a:path>
                <a:path w="332739" h="311150">
                  <a:moveTo>
                    <a:pt x="332232" y="205752"/>
                  </a:moveTo>
                  <a:lnTo>
                    <a:pt x="297167" y="205752"/>
                  </a:lnTo>
                  <a:lnTo>
                    <a:pt x="297167" y="240804"/>
                  </a:lnTo>
                  <a:lnTo>
                    <a:pt x="332232" y="240804"/>
                  </a:lnTo>
                  <a:lnTo>
                    <a:pt x="332232" y="205752"/>
                  </a:lnTo>
                  <a:close/>
                </a:path>
              </a:pathLst>
            </a:custGeom>
            <a:solidFill>
              <a:srgbClr val="0000FF"/>
            </a:solidFill>
          </p:spPr>
          <p:txBody>
            <a:bodyPr wrap="square" lIns="0" tIns="0" rIns="0" bIns="0" rtlCol="0"/>
            <a:lstStyle/>
            <a:p>
              <a:endParaRPr/>
            </a:p>
          </p:txBody>
        </p:sp>
      </p:grpSp>
      <p:grpSp>
        <p:nvGrpSpPr>
          <p:cNvPr id="335" name="object 335"/>
          <p:cNvGrpSpPr/>
          <p:nvPr/>
        </p:nvGrpSpPr>
        <p:grpSpPr>
          <a:xfrm>
            <a:off x="978358" y="4965074"/>
            <a:ext cx="1369190" cy="258799"/>
            <a:chOff x="825957" y="4965074"/>
            <a:chExt cx="1369190" cy="258799"/>
          </a:xfrm>
        </p:grpSpPr>
        <p:pic>
          <p:nvPicPr>
            <p:cNvPr id="336" name="object 336"/>
            <p:cNvPicPr/>
            <p:nvPr/>
          </p:nvPicPr>
          <p:blipFill>
            <a:blip r:embed="rId206"/>
            <a:stretch>
              <a:fillRect/>
            </a:stretch>
          </p:blipFill>
          <p:spPr>
            <a:xfrm>
              <a:off x="825957" y="4965074"/>
              <a:ext cx="201874" cy="219439"/>
            </a:xfrm>
            <a:prstGeom prst="rect">
              <a:avLst/>
            </a:prstGeom>
          </p:spPr>
        </p:pic>
        <p:pic>
          <p:nvPicPr>
            <p:cNvPr id="337" name="object 337"/>
            <p:cNvPicPr/>
            <p:nvPr/>
          </p:nvPicPr>
          <p:blipFill>
            <a:blip r:embed="rId207"/>
            <a:stretch>
              <a:fillRect/>
            </a:stretch>
          </p:blipFill>
          <p:spPr>
            <a:xfrm>
              <a:off x="1045312" y="4974487"/>
              <a:ext cx="75387" cy="208681"/>
            </a:xfrm>
            <a:prstGeom prst="rect">
              <a:avLst/>
            </a:prstGeom>
          </p:spPr>
        </p:pic>
        <p:pic>
          <p:nvPicPr>
            <p:cNvPr id="338" name="object 338"/>
            <p:cNvPicPr/>
            <p:nvPr/>
          </p:nvPicPr>
          <p:blipFill>
            <a:blip r:embed="rId208"/>
            <a:stretch>
              <a:fillRect/>
            </a:stretch>
          </p:blipFill>
          <p:spPr>
            <a:xfrm>
              <a:off x="1142215" y="4969108"/>
              <a:ext cx="125141" cy="212715"/>
            </a:xfrm>
            <a:prstGeom prst="rect">
              <a:avLst/>
            </a:prstGeom>
          </p:spPr>
        </p:pic>
        <p:pic>
          <p:nvPicPr>
            <p:cNvPr id="339" name="object 339"/>
            <p:cNvPicPr/>
            <p:nvPr/>
          </p:nvPicPr>
          <p:blipFill>
            <a:blip r:embed="rId209"/>
            <a:stretch>
              <a:fillRect/>
            </a:stretch>
          </p:blipFill>
          <p:spPr>
            <a:xfrm>
              <a:off x="1298369" y="5024241"/>
              <a:ext cx="141278" cy="160271"/>
            </a:xfrm>
            <a:prstGeom prst="rect">
              <a:avLst/>
            </a:prstGeom>
          </p:spPr>
        </p:pic>
        <p:pic>
          <p:nvPicPr>
            <p:cNvPr id="340" name="object 340"/>
            <p:cNvPicPr/>
            <p:nvPr/>
          </p:nvPicPr>
          <p:blipFill>
            <a:blip r:embed="rId210"/>
            <a:stretch>
              <a:fillRect/>
            </a:stretch>
          </p:blipFill>
          <p:spPr>
            <a:xfrm>
              <a:off x="1469315" y="5024325"/>
              <a:ext cx="292053" cy="157498"/>
            </a:xfrm>
            <a:prstGeom prst="rect">
              <a:avLst/>
            </a:prstGeom>
          </p:spPr>
        </p:pic>
        <p:sp>
          <p:nvSpPr>
            <p:cNvPr id="341" name="object 341"/>
            <p:cNvSpPr/>
            <p:nvPr/>
          </p:nvSpPr>
          <p:spPr>
            <a:xfrm>
              <a:off x="1782878" y="4969114"/>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342" name="object 342"/>
            <p:cNvPicPr/>
            <p:nvPr/>
          </p:nvPicPr>
          <p:blipFill>
            <a:blip r:embed="rId211"/>
            <a:stretch>
              <a:fillRect/>
            </a:stretch>
          </p:blipFill>
          <p:spPr>
            <a:xfrm>
              <a:off x="1838100" y="5024241"/>
              <a:ext cx="127831" cy="160271"/>
            </a:xfrm>
            <a:prstGeom prst="rect">
              <a:avLst/>
            </a:prstGeom>
          </p:spPr>
        </p:pic>
        <p:pic>
          <p:nvPicPr>
            <p:cNvPr id="343" name="object 343"/>
            <p:cNvPicPr/>
            <p:nvPr/>
          </p:nvPicPr>
          <p:blipFill>
            <a:blip r:embed="rId212"/>
            <a:stretch>
              <a:fillRect/>
            </a:stretch>
          </p:blipFill>
          <p:spPr>
            <a:xfrm>
              <a:off x="1987447" y="5024241"/>
              <a:ext cx="141362" cy="160271"/>
            </a:xfrm>
            <a:prstGeom prst="rect">
              <a:avLst/>
            </a:prstGeom>
          </p:spPr>
        </p:pic>
        <p:sp>
          <p:nvSpPr>
            <p:cNvPr id="344" name="object 344"/>
            <p:cNvSpPr/>
            <p:nvPr/>
          </p:nvSpPr>
          <p:spPr>
            <a:xfrm>
              <a:off x="2163771" y="5152156"/>
              <a:ext cx="31376" cy="71718"/>
            </a:xfrm>
            <a:custGeom>
              <a:avLst/>
              <a:gdLst/>
              <a:ahLst/>
              <a:cxnLst/>
              <a:rect l="l" t="t" r="r" b="b"/>
              <a:pathLst>
                <a:path w="35560" h="81279">
                  <a:moveTo>
                    <a:pt x="7620" y="80867"/>
                  </a:moveTo>
                  <a:lnTo>
                    <a:pt x="0" y="68675"/>
                  </a:lnTo>
                  <a:lnTo>
                    <a:pt x="6096" y="65627"/>
                  </a:lnTo>
                  <a:lnTo>
                    <a:pt x="10668" y="61055"/>
                  </a:lnTo>
                  <a:lnTo>
                    <a:pt x="13716" y="56483"/>
                  </a:lnTo>
                  <a:lnTo>
                    <a:pt x="16764" y="50387"/>
                  </a:lnTo>
                  <a:lnTo>
                    <a:pt x="18288" y="42767"/>
                  </a:lnTo>
                  <a:lnTo>
                    <a:pt x="18288" y="33623"/>
                  </a:lnTo>
                  <a:lnTo>
                    <a:pt x="1524" y="33623"/>
                  </a:lnTo>
                  <a:lnTo>
                    <a:pt x="1524" y="0"/>
                  </a:lnTo>
                  <a:lnTo>
                    <a:pt x="35052" y="0"/>
                  </a:lnTo>
                  <a:lnTo>
                    <a:pt x="35052" y="33623"/>
                  </a:lnTo>
                  <a:lnTo>
                    <a:pt x="20574" y="72866"/>
                  </a:lnTo>
                  <a:lnTo>
                    <a:pt x="14811" y="77152"/>
                  </a:lnTo>
                  <a:lnTo>
                    <a:pt x="7620" y="80867"/>
                  </a:lnTo>
                  <a:close/>
                </a:path>
              </a:pathLst>
            </a:custGeom>
            <a:solidFill>
              <a:srgbClr val="000000"/>
            </a:solidFill>
          </p:spPr>
          <p:txBody>
            <a:bodyPr wrap="square" lIns="0" tIns="0" rIns="0" bIns="0" rtlCol="0"/>
            <a:lstStyle/>
            <a:p>
              <a:endParaRPr/>
            </a:p>
          </p:txBody>
        </p:sp>
      </p:grpSp>
      <p:pic>
        <p:nvPicPr>
          <p:cNvPr id="345" name="object 345"/>
          <p:cNvPicPr/>
          <p:nvPr/>
        </p:nvPicPr>
        <p:blipFill>
          <a:blip r:embed="rId213"/>
          <a:stretch>
            <a:fillRect/>
          </a:stretch>
        </p:blipFill>
        <p:spPr>
          <a:xfrm>
            <a:off x="2623017" y="4969109"/>
            <a:ext cx="1086270" cy="215404"/>
          </a:xfrm>
          <a:prstGeom prst="rect">
            <a:avLst/>
          </a:prstGeom>
        </p:spPr>
      </p:pic>
      <p:pic>
        <p:nvPicPr>
          <p:cNvPr id="346" name="object 346"/>
          <p:cNvPicPr/>
          <p:nvPr/>
        </p:nvPicPr>
        <p:blipFill>
          <a:blip r:embed="rId214"/>
          <a:stretch>
            <a:fillRect/>
          </a:stretch>
        </p:blipFill>
        <p:spPr>
          <a:xfrm>
            <a:off x="3959570" y="4965075"/>
            <a:ext cx="246249" cy="219439"/>
          </a:xfrm>
          <a:prstGeom prst="rect">
            <a:avLst/>
          </a:prstGeom>
        </p:spPr>
      </p:pic>
      <p:grpSp>
        <p:nvGrpSpPr>
          <p:cNvPr id="347" name="object 347"/>
          <p:cNvGrpSpPr/>
          <p:nvPr/>
        </p:nvGrpSpPr>
        <p:grpSpPr>
          <a:xfrm>
            <a:off x="4429209" y="4969109"/>
            <a:ext cx="394334" cy="215405"/>
            <a:chOff x="4276809" y="4969108"/>
            <a:chExt cx="394334" cy="215405"/>
          </a:xfrm>
        </p:grpSpPr>
        <p:pic>
          <p:nvPicPr>
            <p:cNvPr id="348" name="object 348"/>
            <p:cNvPicPr/>
            <p:nvPr/>
          </p:nvPicPr>
          <p:blipFill>
            <a:blip r:embed="rId215"/>
            <a:stretch>
              <a:fillRect/>
            </a:stretch>
          </p:blipFill>
          <p:spPr>
            <a:xfrm>
              <a:off x="4276809" y="4974487"/>
              <a:ext cx="75387" cy="208681"/>
            </a:xfrm>
            <a:prstGeom prst="rect">
              <a:avLst/>
            </a:prstGeom>
          </p:spPr>
        </p:pic>
        <p:pic>
          <p:nvPicPr>
            <p:cNvPr id="349" name="object 349"/>
            <p:cNvPicPr/>
            <p:nvPr/>
          </p:nvPicPr>
          <p:blipFill>
            <a:blip r:embed="rId216"/>
            <a:stretch>
              <a:fillRect/>
            </a:stretch>
          </p:blipFill>
          <p:spPr>
            <a:xfrm>
              <a:off x="4373795" y="4969108"/>
              <a:ext cx="125141" cy="212715"/>
            </a:xfrm>
            <a:prstGeom prst="rect">
              <a:avLst/>
            </a:prstGeom>
          </p:spPr>
        </p:pic>
        <p:pic>
          <p:nvPicPr>
            <p:cNvPr id="350" name="object 350"/>
            <p:cNvPicPr/>
            <p:nvPr/>
          </p:nvPicPr>
          <p:blipFill>
            <a:blip r:embed="rId217"/>
            <a:stretch>
              <a:fillRect/>
            </a:stretch>
          </p:blipFill>
          <p:spPr>
            <a:xfrm>
              <a:off x="4529781" y="5024325"/>
              <a:ext cx="141362" cy="160188"/>
            </a:xfrm>
            <a:prstGeom prst="rect">
              <a:avLst/>
            </a:prstGeom>
          </p:spPr>
        </p:pic>
      </p:grpSp>
      <p:grpSp>
        <p:nvGrpSpPr>
          <p:cNvPr id="351" name="object 351"/>
          <p:cNvGrpSpPr/>
          <p:nvPr/>
        </p:nvGrpSpPr>
        <p:grpSpPr>
          <a:xfrm>
            <a:off x="5065843" y="4969037"/>
            <a:ext cx="588141" cy="274644"/>
            <a:chOff x="4913443" y="4969035"/>
            <a:chExt cx="588141" cy="274644"/>
          </a:xfrm>
        </p:grpSpPr>
        <p:pic>
          <p:nvPicPr>
            <p:cNvPr id="352" name="object 352"/>
            <p:cNvPicPr/>
            <p:nvPr/>
          </p:nvPicPr>
          <p:blipFill>
            <a:blip r:embed="rId218"/>
            <a:stretch>
              <a:fillRect/>
            </a:stretch>
          </p:blipFill>
          <p:spPr>
            <a:xfrm>
              <a:off x="4913443" y="5024241"/>
              <a:ext cx="366180" cy="160271"/>
            </a:xfrm>
            <a:prstGeom prst="rect">
              <a:avLst/>
            </a:prstGeom>
          </p:spPr>
        </p:pic>
        <p:sp>
          <p:nvSpPr>
            <p:cNvPr id="353" name="object 353"/>
            <p:cNvSpPr/>
            <p:nvPr/>
          </p:nvSpPr>
          <p:spPr>
            <a:xfrm>
              <a:off x="5310468" y="4969035"/>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3616"/>
                  </a:lnTo>
                  <a:lnTo>
                    <a:pt x="30480" y="33616"/>
                  </a:lnTo>
                  <a:lnTo>
                    <a:pt x="30480" y="0"/>
                  </a:lnTo>
                  <a:close/>
                </a:path>
              </a:pathLst>
            </a:custGeom>
            <a:solidFill>
              <a:srgbClr val="000000"/>
            </a:solidFill>
          </p:spPr>
          <p:txBody>
            <a:bodyPr wrap="square" lIns="0" tIns="0" rIns="0" bIns="0" rtlCol="0"/>
            <a:lstStyle/>
            <a:p>
              <a:endParaRPr/>
            </a:p>
          </p:txBody>
        </p:sp>
        <p:pic>
          <p:nvPicPr>
            <p:cNvPr id="354" name="object 354"/>
            <p:cNvPicPr/>
            <p:nvPr/>
          </p:nvPicPr>
          <p:blipFill>
            <a:blip r:embed="rId219"/>
            <a:stretch>
              <a:fillRect/>
            </a:stretch>
          </p:blipFill>
          <p:spPr>
            <a:xfrm>
              <a:off x="5367030" y="5024241"/>
              <a:ext cx="134554" cy="219439"/>
            </a:xfrm>
            <a:prstGeom prst="rect">
              <a:avLst/>
            </a:prstGeom>
          </p:spPr>
        </p:pic>
      </p:grpSp>
      <p:grpSp>
        <p:nvGrpSpPr>
          <p:cNvPr id="355" name="object 355"/>
          <p:cNvGrpSpPr/>
          <p:nvPr/>
        </p:nvGrpSpPr>
        <p:grpSpPr>
          <a:xfrm>
            <a:off x="5694408" y="4969107"/>
            <a:ext cx="224735" cy="213975"/>
            <a:chOff x="5542008" y="4969108"/>
            <a:chExt cx="224735" cy="213975"/>
          </a:xfrm>
        </p:grpSpPr>
        <p:pic>
          <p:nvPicPr>
            <p:cNvPr id="356" name="object 356"/>
            <p:cNvPicPr/>
            <p:nvPr/>
          </p:nvPicPr>
          <p:blipFill>
            <a:blip r:embed="rId220"/>
            <a:stretch>
              <a:fillRect/>
            </a:stretch>
          </p:blipFill>
          <p:spPr>
            <a:xfrm>
              <a:off x="5542008" y="4969108"/>
              <a:ext cx="125141" cy="212715"/>
            </a:xfrm>
            <a:prstGeom prst="rect">
              <a:avLst/>
            </a:prstGeom>
          </p:spPr>
        </p:pic>
        <p:pic>
          <p:nvPicPr>
            <p:cNvPr id="357" name="object 357"/>
            <p:cNvPicPr/>
            <p:nvPr/>
          </p:nvPicPr>
          <p:blipFill>
            <a:blip r:embed="rId221"/>
            <a:stretch>
              <a:fillRect/>
            </a:stretch>
          </p:blipFill>
          <p:spPr>
            <a:xfrm>
              <a:off x="5692785" y="4974402"/>
              <a:ext cx="73959" cy="208681"/>
            </a:xfrm>
            <a:prstGeom prst="rect">
              <a:avLst/>
            </a:prstGeom>
          </p:spPr>
        </p:pic>
      </p:grpSp>
      <p:grpSp>
        <p:nvGrpSpPr>
          <p:cNvPr id="358" name="object 358"/>
          <p:cNvGrpSpPr/>
          <p:nvPr/>
        </p:nvGrpSpPr>
        <p:grpSpPr>
          <a:xfrm>
            <a:off x="6173534" y="4968687"/>
            <a:ext cx="1041736" cy="215826"/>
            <a:chOff x="6021135" y="4968687"/>
            <a:chExt cx="1041736" cy="215826"/>
          </a:xfrm>
        </p:grpSpPr>
        <p:sp>
          <p:nvSpPr>
            <p:cNvPr id="359" name="object 359"/>
            <p:cNvSpPr/>
            <p:nvPr/>
          </p:nvSpPr>
          <p:spPr>
            <a:xfrm>
              <a:off x="6021135" y="4969114"/>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360" name="object 360"/>
            <p:cNvPicPr/>
            <p:nvPr/>
          </p:nvPicPr>
          <p:blipFill>
            <a:blip r:embed="rId222"/>
            <a:stretch>
              <a:fillRect/>
            </a:stretch>
          </p:blipFill>
          <p:spPr>
            <a:xfrm>
              <a:off x="6085775" y="5024241"/>
              <a:ext cx="125141" cy="157582"/>
            </a:xfrm>
            <a:prstGeom prst="rect">
              <a:avLst/>
            </a:prstGeom>
          </p:spPr>
        </p:pic>
        <p:pic>
          <p:nvPicPr>
            <p:cNvPr id="361" name="object 361"/>
            <p:cNvPicPr/>
            <p:nvPr/>
          </p:nvPicPr>
          <p:blipFill>
            <a:blip r:embed="rId223"/>
            <a:stretch>
              <a:fillRect/>
            </a:stretch>
          </p:blipFill>
          <p:spPr>
            <a:xfrm>
              <a:off x="6233777" y="5024240"/>
              <a:ext cx="297431" cy="160271"/>
            </a:xfrm>
            <a:prstGeom prst="rect">
              <a:avLst/>
            </a:prstGeom>
          </p:spPr>
        </p:pic>
        <p:sp>
          <p:nvSpPr>
            <p:cNvPr id="362" name="object 362"/>
            <p:cNvSpPr/>
            <p:nvPr/>
          </p:nvSpPr>
          <p:spPr>
            <a:xfrm>
              <a:off x="6560372" y="4968687"/>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363" name="object 363"/>
            <p:cNvPicPr/>
            <p:nvPr/>
          </p:nvPicPr>
          <p:blipFill>
            <a:blip r:embed="rId224"/>
            <a:stretch>
              <a:fillRect/>
            </a:stretch>
          </p:blipFill>
          <p:spPr>
            <a:xfrm>
              <a:off x="6610714" y="5024241"/>
              <a:ext cx="296003" cy="160271"/>
            </a:xfrm>
            <a:prstGeom prst="rect">
              <a:avLst/>
            </a:prstGeom>
          </p:spPr>
        </p:pic>
        <p:pic>
          <p:nvPicPr>
            <p:cNvPr id="364" name="object 364"/>
            <p:cNvPicPr/>
            <p:nvPr/>
          </p:nvPicPr>
          <p:blipFill>
            <a:blip r:embed="rId225"/>
            <a:stretch>
              <a:fillRect/>
            </a:stretch>
          </p:blipFill>
          <p:spPr>
            <a:xfrm>
              <a:off x="6929662" y="4969108"/>
              <a:ext cx="133210" cy="215404"/>
            </a:xfrm>
            <a:prstGeom prst="rect">
              <a:avLst/>
            </a:prstGeom>
          </p:spPr>
        </p:pic>
      </p:grpSp>
      <p:sp>
        <p:nvSpPr>
          <p:cNvPr id="365" name="object 365"/>
          <p:cNvSpPr/>
          <p:nvPr/>
        </p:nvSpPr>
        <p:spPr>
          <a:xfrm>
            <a:off x="7261075" y="5152156"/>
            <a:ext cx="31376" cy="71718"/>
          </a:xfrm>
          <a:custGeom>
            <a:avLst/>
            <a:gdLst/>
            <a:ahLst/>
            <a:cxnLst/>
            <a:rect l="l" t="t" r="r" b="b"/>
            <a:pathLst>
              <a:path w="35559" h="81279">
                <a:moveTo>
                  <a:pt x="7620" y="80867"/>
                </a:moveTo>
                <a:lnTo>
                  <a:pt x="0" y="68675"/>
                </a:lnTo>
                <a:lnTo>
                  <a:pt x="6096" y="65627"/>
                </a:lnTo>
                <a:lnTo>
                  <a:pt x="10668" y="61055"/>
                </a:lnTo>
                <a:lnTo>
                  <a:pt x="13716" y="56483"/>
                </a:lnTo>
                <a:lnTo>
                  <a:pt x="16764" y="50387"/>
                </a:lnTo>
                <a:lnTo>
                  <a:pt x="18288" y="42767"/>
                </a:lnTo>
                <a:lnTo>
                  <a:pt x="18288" y="33623"/>
                </a:lnTo>
                <a:lnTo>
                  <a:pt x="1524" y="33623"/>
                </a:lnTo>
                <a:lnTo>
                  <a:pt x="1524" y="0"/>
                </a:lnTo>
                <a:lnTo>
                  <a:pt x="35052" y="0"/>
                </a:lnTo>
                <a:lnTo>
                  <a:pt x="35052" y="33623"/>
                </a:lnTo>
                <a:lnTo>
                  <a:pt x="20574" y="72866"/>
                </a:lnTo>
                <a:lnTo>
                  <a:pt x="14811" y="77152"/>
                </a:lnTo>
                <a:lnTo>
                  <a:pt x="7620" y="80867"/>
                </a:lnTo>
                <a:close/>
              </a:path>
            </a:pathLst>
          </a:custGeom>
          <a:solidFill>
            <a:srgbClr val="000000"/>
          </a:solidFill>
        </p:spPr>
        <p:txBody>
          <a:bodyPr wrap="square" lIns="0" tIns="0" rIns="0" bIns="0" rtlCol="0"/>
          <a:lstStyle/>
          <a:p>
            <a:endParaRPr/>
          </a:p>
        </p:txBody>
      </p:sp>
      <p:pic>
        <p:nvPicPr>
          <p:cNvPr id="366" name="object 366"/>
          <p:cNvPicPr/>
          <p:nvPr/>
        </p:nvPicPr>
        <p:blipFill>
          <a:blip r:embed="rId226"/>
          <a:stretch>
            <a:fillRect/>
          </a:stretch>
        </p:blipFill>
        <p:spPr>
          <a:xfrm>
            <a:off x="7558508" y="4969109"/>
            <a:ext cx="133210" cy="215404"/>
          </a:xfrm>
          <a:prstGeom prst="rect">
            <a:avLst/>
          </a:prstGeom>
        </p:spPr>
      </p:pic>
      <p:grpSp>
        <p:nvGrpSpPr>
          <p:cNvPr id="367" name="object 367"/>
          <p:cNvGrpSpPr/>
          <p:nvPr/>
        </p:nvGrpSpPr>
        <p:grpSpPr>
          <a:xfrm>
            <a:off x="7733481" y="4969115"/>
            <a:ext cx="535619" cy="215400"/>
            <a:chOff x="7581082" y="4969113"/>
            <a:chExt cx="535619" cy="215400"/>
          </a:xfrm>
        </p:grpSpPr>
        <p:sp>
          <p:nvSpPr>
            <p:cNvPr id="368" name="object 368"/>
            <p:cNvSpPr/>
            <p:nvPr/>
          </p:nvSpPr>
          <p:spPr>
            <a:xfrm>
              <a:off x="7581082" y="4969113"/>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369" name="object 369"/>
            <p:cNvPicPr/>
            <p:nvPr/>
          </p:nvPicPr>
          <p:blipFill>
            <a:blip r:embed="rId227"/>
            <a:stretch>
              <a:fillRect/>
            </a:stretch>
          </p:blipFill>
          <p:spPr>
            <a:xfrm>
              <a:off x="7644288" y="5024241"/>
              <a:ext cx="232886" cy="160271"/>
            </a:xfrm>
            <a:prstGeom prst="rect">
              <a:avLst/>
            </a:prstGeom>
          </p:spPr>
        </p:pic>
        <p:pic>
          <p:nvPicPr>
            <p:cNvPr id="370" name="object 370"/>
            <p:cNvPicPr/>
            <p:nvPr/>
          </p:nvPicPr>
          <p:blipFill>
            <a:blip r:embed="rId228"/>
            <a:stretch>
              <a:fillRect/>
            </a:stretch>
          </p:blipFill>
          <p:spPr>
            <a:xfrm>
              <a:off x="7900036" y="4974402"/>
              <a:ext cx="216665" cy="210110"/>
            </a:xfrm>
            <a:prstGeom prst="rect">
              <a:avLst/>
            </a:prstGeom>
          </p:spPr>
        </p:pic>
      </p:grpSp>
      <p:grpSp>
        <p:nvGrpSpPr>
          <p:cNvPr id="371" name="object 371"/>
          <p:cNvGrpSpPr/>
          <p:nvPr/>
        </p:nvGrpSpPr>
        <p:grpSpPr>
          <a:xfrm>
            <a:off x="983737" y="5324447"/>
            <a:ext cx="504768" cy="270620"/>
            <a:chOff x="831336" y="5324447"/>
            <a:chExt cx="504768" cy="270620"/>
          </a:xfrm>
        </p:grpSpPr>
        <p:pic>
          <p:nvPicPr>
            <p:cNvPr id="372" name="object 372"/>
            <p:cNvPicPr/>
            <p:nvPr/>
          </p:nvPicPr>
          <p:blipFill>
            <a:blip r:embed="rId229"/>
            <a:stretch>
              <a:fillRect/>
            </a:stretch>
          </p:blipFill>
          <p:spPr>
            <a:xfrm>
              <a:off x="831336" y="5379663"/>
              <a:ext cx="133210" cy="215404"/>
            </a:xfrm>
            <a:prstGeom prst="rect">
              <a:avLst/>
            </a:prstGeom>
          </p:spPr>
        </p:pic>
        <p:sp>
          <p:nvSpPr>
            <p:cNvPr id="373" name="object 373"/>
            <p:cNvSpPr/>
            <p:nvPr/>
          </p:nvSpPr>
          <p:spPr>
            <a:xfrm>
              <a:off x="995553" y="5324531"/>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528"/>
                  </a:lnTo>
                  <a:lnTo>
                    <a:pt x="28956" y="33528"/>
                  </a:lnTo>
                  <a:lnTo>
                    <a:pt x="28956" y="0"/>
                  </a:lnTo>
                  <a:close/>
                </a:path>
              </a:pathLst>
            </a:custGeom>
            <a:solidFill>
              <a:srgbClr val="FF0000"/>
            </a:solidFill>
          </p:spPr>
          <p:txBody>
            <a:bodyPr wrap="square" lIns="0" tIns="0" rIns="0" bIns="0" rtlCol="0"/>
            <a:lstStyle/>
            <a:p>
              <a:endParaRPr/>
            </a:p>
          </p:txBody>
        </p:sp>
        <p:pic>
          <p:nvPicPr>
            <p:cNvPr id="374" name="object 374"/>
            <p:cNvPicPr/>
            <p:nvPr/>
          </p:nvPicPr>
          <p:blipFill>
            <a:blip r:embed="rId230"/>
            <a:stretch>
              <a:fillRect/>
            </a:stretch>
          </p:blipFill>
          <p:spPr>
            <a:xfrm>
              <a:off x="1052035" y="5379664"/>
              <a:ext cx="133210" cy="160188"/>
            </a:xfrm>
            <a:prstGeom prst="rect">
              <a:avLst/>
            </a:prstGeom>
          </p:spPr>
        </p:pic>
        <p:pic>
          <p:nvPicPr>
            <p:cNvPr id="375" name="object 375"/>
            <p:cNvPicPr/>
            <p:nvPr/>
          </p:nvPicPr>
          <p:blipFill>
            <a:blip r:embed="rId231"/>
            <a:stretch>
              <a:fillRect/>
            </a:stretch>
          </p:blipFill>
          <p:spPr>
            <a:xfrm>
              <a:off x="1208190" y="5324447"/>
              <a:ext cx="127915" cy="212715"/>
            </a:xfrm>
            <a:prstGeom prst="rect">
              <a:avLst/>
            </a:prstGeom>
          </p:spPr>
        </p:pic>
      </p:grpSp>
      <p:pic>
        <p:nvPicPr>
          <p:cNvPr id="376" name="object 376"/>
          <p:cNvPicPr/>
          <p:nvPr/>
        </p:nvPicPr>
        <p:blipFill>
          <a:blip r:embed="rId232"/>
          <a:stretch>
            <a:fillRect/>
          </a:stretch>
        </p:blipFill>
        <p:spPr>
          <a:xfrm>
            <a:off x="1672813" y="5379665"/>
            <a:ext cx="133294" cy="215404"/>
          </a:xfrm>
          <a:prstGeom prst="rect">
            <a:avLst/>
          </a:prstGeom>
        </p:spPr>
      </p:pic>
      <p:pic>
        <p:nvPicPr>
          <p:cNvPr id="377" name="object 377"/>
          <p:cNvPicPr/>
          <p:nvPr/>
        </p:nvPicPr>
        <p:blipFill>
          <a:blip r:embed="rId233"/>
          <a:stretch>
            <a:fillRect/>
          </a:stretch>
        </p:blipFill>
        <p:spPr>
          <a:xfrm>
            <a:off x="1508676" y="5383698"/>
            <a:ext cx="123797" cy="156154"/>
          </a:xfrm>
          <a:prstGeom prst="rect">
            <a:avLst/>
          </a:prstGeom>
        </p:spPr>
      </p:pic>
      <p:grpSp>
        <p:nvGrpSpPr>
          <p:cNvPr id="378" name="object 378"/>
          <p:cNvGrpSpPr/>
          <p:nvPr/>
        </p:nvGrpSpPr>
        <p:grpSpPr>
          <a:xfrm>
            <a:off x="1917803" y="5324447"/>
            <a:ext cx="1105012" cy="215405"/>
            <a:chOff x="1765402" y="5324446"/>
            <a:chExt cx="1105012" cy="215405"/>
          </a:xfrm>
        </p:grpSpPr>
        <p:pic>
          <p:nvPicPr>
            <p:cNvPr id="379" name="object 379"/>
            <p:cNvPicPr/>
            <p:nvPr/>
          </p:nvPicPr>
          <p:blipFill>
            <a:blip r:embed="rId234"/>
            <a:stretch>
              <a:fillRect/>
            </a:stretch>
          </p:blipFill>
          <p:spPr>
            <a:xfrm>
              <a:off x="1765402" y="5379663"/>
              <a:ext cx="207252" cy="157498"/>
            </a:xfrm>
            <a:prstGeom prst="rect">
              <a:avLst/>
            </a:prstGeom>
          </p:spPr>
        </p:pic>
        <p:pic>
          <p:nvPicPr>
            <p:cNvPr id="380" name="object 380"/>
            <p:cNvPicPr/>
            <p:nvPr/>
          </p:nvPicPr>
          <p:blipFill>
            <a:blip r:embed="rId235"/>
            <a:stretch>
              <a:fillRect/>
            </a:stretch>
          </p:blipFill>
          <p:spPr>
            <a:xfrm>
              <a:off x="2003583" y="5379663"/>
              <a:ext cx="141362" cy="160188"/>
            </a:xfrm>
            <a:prstGeom prst="rect">
              <a:avLst/>
            </a:prstGeom>
          </p:spPr>
        </p:pic>
        <p:pic>
          <p:nvPicPr>
            <p:cNvPr id="381" name="object 381"/>
            <p:cNvPicPr/>
            <p:nvPr/>
          </p:nvPicPr>
          <p:blipFill>
            <a:blip r:embed="rId236"/>
            <a:stretch>
              <a:fillRect/>
            </a:stretch>
          </p:blipFill>
          <p:spPr>
            <a:xfrm>
              <a:off x="2162426" y="5329910"/>
              <a:ext cx="75387" cy="208681"/>
            </a:xfrm>
            <a:prstGeom prst="rect">
              <a:avLst/>
            </a:prstGeom>
          </p:spPr>
        </p:pic>
        <p:pic>
          <p:nvPicPr>
            <p:cNvPr id="382" name="object 382"/>
            <p:cNvPicPr/>
            <p:nvPr/>
          </p:nvPicPr>
          <p:blipFill>
            <a:blip r:embed="rId237"/>
            <a:stretch>
              <a:fillRect/>
            </a:stretch>
          </p:blipFill>
          <p:spPr>
            <a:xfrm>
              <a:off x="2259329" y="5324446"/>
              <a:ext cx="125141" cy="212715"/>
            </a:xfrm>
            <a:prstGeom prst="rect">
              <a:avLst/>
            </a:prstGeom>
          </p:spPr>
        </p:pic>
        <p:pic>
          <p:nvPicPr>
            <p:cNvPr id="383" name="object 383"/>
            <p:cNvPicPr/>
            <p:nvPr/>
          </p:nvPicPr>
          <p:blipFill>
            <a:blip r:embed="rId238"/>
            <a:stretch>
              <a:fillRect/>
            </a:stretch>
          </p:blipFill>
          <p:spPr>
            <a:xfrm>
              <a:off x="2414139" y="5379664"/>
              <a:ext cx="143967" cy="160188"/>
            </a:xfrm>
            <a:prstGeom prst="rect">
              <a:avLst/>
            </a:prstGeom>
          </p:spPr>
        </p:pic>
        <p:pic>
          <p:nvPicPr>
            <p:cNvPr id="384" name="object 384"/>
            <p:cNvPicPr/>
            <p:nvPr/>
          </p:nvPicPr>
          <p:blipFill>
            <a:blip r:embed="rId239"/>
            <a:stretch>
              <a:fillRect/>
            </a:stretch>
          </p:blipFill>
          <p:spPr>
            <a:xfrm>
              <a:off x="2578361" y="5324447"/>
              <a:ext cx="133210" cy="215404"/>
            </a:xfrm>
            <a:prstGeom prst="rect">
              <a:avLst/>
            </a:prstGeom>
          </p:spPr>
        </p:pic>
        <p:pic>
          <p:nvPicPr>
            <p:cNvPr id="385" name="object 385"/>
            <p:cNvPicPr/>
            <p:nvPr/>
          </p:nvPicPr>
          <p:blipFill>
            <a:blip r:embed="rId240"/>
            <a:stretch>
              <a:fillRect/>
            </a:stretch>
          </p:blipFill>
          <p:spPr>
            <a:xfrm>
              <a:off x="2742499" y="5379664"/>
              <a:ext cx="127915" cy="160188"/>
            </a:xfrm>
            <a:prstGeom prst="rect">
              <a:avLst/>
            </a:prstGeom>
          </p:spPr>
        </p:pic>
      </p:grpSp>
      <p:grpSp>
        <p:nvGrpSpPr>
          <p:cNvPr id="386" name="object 386"/>
          <p:cNvGrpSpPr/>
          <p:nvPr/>
        </p:nvGrpSpPr>
        <p:grpSpPr>
          <a:xfrm>
            <a:off x="3122407" y="5379664"/>
            <a:ext cx="405092" cy="160188"/>
            <a:chOff x="2970006" y="5379663"/>
            <a:chExt cx="405092" cy="160188"/>
          </a:xfrm>
        </p:grpSpPr>
        <p:pic>
          <p:nvPicPr>
            <p:cNvPr id="387" name="object 387"/>
            <p:cNvPicPr/>
            <p:nvPr/>
          </p:nvPicPr>
          <p:blipFill>
            <a:blip r:embed="rId241"/>
            <a:stretch>
              <a:fillRect/>
            </a:stretch>
          </p:blipFill>
          <p:spPr>
            <a:xfrm>
              <a:off x="2970006" y="5379663"/>
              <a:ext cx="141278" cy="160188"/>
            </a:xfrm>
            <a:prstGeom prst="rect">
              <a:avLst/>
            </a:prstGeom>
          </p:spPr>
        </p:pic>
        <p:pic>
          <p:nvPicPr>
            <p:cNvPr id="388" name="object 388"/>
            <p:cNvPicPr/>
            <p:nvPr/>
          </p:nvPicPr>
          <p:blipFill>
            <a:blip r:embed="rId242"/>
            <a:stretch>
              <a:fillRect/>
            </a:stretch>
          </p:blipFill>
          <p:spPr>
            <a:xfrm>
              <a:off x="3143557" y="5379663"/>
              <a:ext cx="231541" cy="160188"/>
            </a:xfrm>
            <a:prstGeom prst="rect">
              <a:avLst/>
            </a:prstGeom>
          </p:spPr>
        </p:pic>
      </p:grpSp>
      <p:grpSp>
        <p:nvGrpSpPr>
          <p:cNvPr id="389" name="object 389"/>
          <p:cNvGrpSpPr/>
          <p:nvPr/>
        </p:nvGrpSpPr>
        <p:grpSpPr>
          <a:xfrm>
            <a:off x="3643229" y="5324447"/>
            <a:ext cx="601671" cy="215405"/>
            <a:chOff x="3490828" y="5324447"/>
            <a:chExt cx="601671" cy="215405"/>
          </a:xfrm>
        </p:grpSpPr>
        <p:pic>
          <p:nvPicPr>
            <p:cNvPr id="390" name="object 390"/>
            <p:cNvPicPr/>
            <p:nvPr/>
          </p:nvPicPr>
          <p:blipFill>
            <a:blip r:embed="rId243"/>
            <a:stretch>
              <a:fillRect/>
            </a:stretch>
          </p:blipFill>
          <p:spPr>
            <a:xfrm>
              <a:off x="3490828" y="5383697"/>
              <a:ext cx="123797" cy="156154"/>
            </a:xfrm>
            <a:prstGeom prst="rect">
              <a:avLst/>
            </a:prstGeom>
          </p:spPr>
        </p:pic>
        <p:pic>
          <p:nvPicPr>
            <p:cNvPr id="391" name="object 391"/>
            <p:cNvPicPr/>
            <p:nvPr/>
          </p:nvPicPr>
          <p:blipFill>
            <a:blip r:embed="rId244"/>
            <a:stretch>
              <a:fillRect/>
            </a:stretch>
          </p:blipFill>
          <p:spPr>
            <a:xfrm>
              <a:off x="3645637" y="5379664"/>
              <a:ext cx="127831" cy="160188"/>
            </a:xfrm>
            <a:prstGeom prst="rect">
              <a:avLst/>
            </a:prstGeom>
          </p:spPr>
        </p:pic>
        <p:pic>
          <p:nvPicPr>
            <p:cNvPr id="392" name="object 392"/>
            <p:cNvPicPr/>
            <p:nvPr/>
          </p:nvPicPr>
          <p:blipFill>
            <a:blip r:embed="rId245"/>
            <a:stretch>
              <a:fillRect/>
            </a:stretch>
          </p:blipFill>
          <p:spPr>
            <a:xfrm>
              <a:off x="3794983" y="5379664"/>
              <a:ext cx="141362" cy="160188"/>
            </a:xfrm>
            <a:prstGeom prst="rect">
              <a:avLst/>
            </a:prstGeom>
          </p:spPr>
        </p:pic>
        <p:pic>
          <p:nvPicPr>
            <p:cNvPr id="393" name="object 393"/>
            <p:cNvPicPr/>
            <p:nvPr/>
          </p:nvPicPr>
          <p:blipFill>
            <a:blip r:embed="rId246"/>
            <a:stretch>
              <a:fillRect/>
            </a:stretch>
          </p:blipFill>
          <p:spPr>
            <a:xfrm>
              <a:off x="3959206" y="5324447"/>
              <a:ext cx="133294" cy="215404"/>
            </a:xfrm>
            <a:prstGeom prst="rect">
              <a:avLst/>
            </a:prstGeom>
          </p:spPr>
        </p:pic>
      </p:grpSp>
      <p:sp>
        <p:nvSpPr>
          <p:cNvPr id="394" name="object 394"/>
          <p:cNvSpPr/>
          <p:nvPr/>
        </p:nvSpPr>
        <p:spPr>
          <a:xfrm>
            <a:off x="4292301" y="5506570"/>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FF0000"/>
          </a:solidFill>
        </p:spPr>
        <p:txBody>
          <a:bodyPr wrap="square" lIns="0" tIns="0" rIns="0" bIns="0" rtlCol="0"/>
          <a:lstStyle/>
          <a:p>
            <a:endParaRPr/>
          </a:p>
        </p:txBody>
      </p:sp>
      <p:grpSp>
        <p:nvGrpSpPr>
          <p:cNvPr id="395" name="object 395"/>
          <p:cNvGrpSpPr/>
          <p:nvPr/>
        </p:nvGrpSpPr>
        <p:grpSpPr>
          <a:xfrm>
            <a:off x="967600" y="5753913"/>
            <a:ext cx="854644" cy="215405"/>
            <a:chOff x="815200" y="5753912"/>
            <a:chExt cx="854644" cy="215405"/>
          </a:xfrm>
        </p:grpSpPr>
        <p:sp>
          <p:nvSpPr>
            <p:cNvPr id="396" name="object 396"/>
            <p:cNvSpPr/>
            <p:nvPr/>
          </p:nvSpPr>
          <p:spPr>
            <a:xfrm>
              <a:off x="815200" y="5753912"/>
              <a:ext cx="272303" cy="212912"/>
            </a:xfrm>
            <a:custGeom>
              <a:avLst/>
              <a:gdLst/>
              <a:ahLst/>
              <a:cxnLst/>
              <a:rect l="l" t="t" r="r" b="b"/>
              <a:pathLst>
                <a:path w="308609" h="241300">
                  <a:moveTo>
                    <a:pt x="242506" y="241077"/>
                  </a:moveTo>
                  <a:lnTo>
                    <a:pt x="212026" y="241077"/>
                  </a:lnTo>
                  <a:lnTo>
                    <a:pt x="161639" y="58007"/>
                  </a:lnTo>
                  <a:lnTo>
                    <a:pt x="156114" y="38957"/>
                  </a:lnTo>
                  <a:lnTo>
                    <a:pt x="154566" y="32718"/>
                  </a:lnTo>
                  <a:lnTo>
                    <a:pt x="154019" y="29051"/>
                  </a:lnTo>
                  <a:lnTo>
                    <a:pt x="148447" y="51125"/>
                  </a:lnTo>
                  <a:lnTo>
                    <a:pt x="146399" y="58007"/>
                  </a:lnTo>
                  <a:lnTo>
                    <a:pt x="96107" y="241077"/>
                  </a:lnTo>
                  <a:lnTo>
                    <a:pt x="64008" y="241077"/>
                  </a:lnTo>
                  <a:lnTo>
                    <a:pt x="0" y="0"/>
                  </a:lnTo>
                  <a:lnTo>
                    <a:pt x="32004" y="0"/>
                  </a:lnTo>
                  <a:lnTo>
                    <a:pt x="68580" y="157162"/>
                  </a:lnTo>
                  <a:lnTo>
                    <a:pt x="71802" y="169790"/>
                  </a:lnTo>
                  <a:lnTo>
                    <a:pt x="74568" y="182391"/>
                  </a:lnTo>
                  <a:lnTo>
                    <a:pt x="79343" y="207549"/>
                  </a:lnTo>
                  <a:lnTo>
                    <a:pt x="88558" y="167178"/>
                  </a:lnTo>
                  <a:lnTo>
                    <a:pt x="135731" y="0"/>
                  </a:lnTo>
                  <a:lnTo>
                    <a:pt x="173831" y="0"/>
                  </a:lnTo>
                  <a:lnTo>
                    <a:pt x="208978" y="122110"/>
                  </a:lnTo>
                  <a:lnTo>
                    <a:pt x="219265" y="165973"/>
                  </a:lnTo>
                  <a:lnTo>
                    <a:pt x="227266" y="207549"/>
                  </a:lnTo>
                  <a:lnTo>
                    <a:pt x="232219" y="182582"/>
                  </a:lnTo>
                  <a:lnTo>
                    <a:pt x="235410" y="168718"/>
                  </a:lnTo>
                  <a:lnTo>
                    <a:pt x="239458" y="154114"/>
                  </a:lnTo>
                  <a:lnTo>
                    <a:pt x="276034" y="0"/>
                  </a:lnTo>
                  <a:lnTo>
                    <a:pt x="308133" y="0"/>
                  </a:lnTo>
                  <a:lnTo>
                    <a:pt x="242506" y="241077"/>
                  </a:lnTo>
                  <a:close/>
                </a:path>
              </a:pathLst>
            </a:custGeom>
            <a:solidFill>
              <a:srgbClr val="0000FF"/>
            </a:solidFill>
          </p:spPr>
          <p:txBody>
            <a:bodyPr wrap="square" lIns="0" tIns="0" rIns="0" bIns="0" rtlCol="0"/>
            <a:lstStyle/>
            <a:p>
              <a:endParaRPr/>
            </a:p>
          </p:txBody>
        </p:sp>
        <p:pic>
          <p:nvPicPr>
            <p:cNvPr id="397" name="object 397"/>
            <p:cNvPicPr/>
            <p:nvPr/>
          </p:nvPicPr>
          <p:blipFill>
            <a:blip r:embed="rId247"/>
            <a:stretch>
              <a:fillRect/>
            </a:stretch>
          </p:blipFill>
          <p:spPr>
            <a:xfrm>
              <a:off x="1109942" y="5753912"/>
              <a:ext cx="125141" cy="212715"/>
            </a:xfrm>
            <a:prstGeom prst="rect">
              <a:avLst/>
            </a:prstGeom>
          </p:spPr>
        </p:pic>
        <p:pic>
          <p:nvPicPr>
            <p:cNvPr id="398" name="object 398"/>
            <p:cNvPicPr/>
            <p:nvPr/>
          </p:nvPicPr>
          <p:blipFill>
            <a:blip r:embed="rId248"/>
            <a:stretch>
              <a:fillRect/>
            </a:stretch>
          </p:blipFill>
          <p:spPr>
            <a:xfrm>
              <a:off x="1266096" y="5809129"/>
              <a:ext cx="142623" cy="160188"/>
            </a:xfrm>
            <a:prstGeom prst="rect">
              <a:avLst/>
            </a:prstGeom>
          </p:spPr>
        </p:pic>
        <p:pic>
          <p:nvPicPr>
            <p:cNvPr id="399" name="object 399"/>
            <p:cNvPicPr/>
            <p:nvPr/>
          </p:nvPicPr>
          <p:blipFill>
            <a:blip r:embed="rId249"/>
            <a:stretch>
              <a:fillRect/>
            </a:stretch>
          </p:blipFill>
          <p:spPr>
            <a:xfrm>
              <a:off x="1436958" y="5809129"/>
              <a:ext cx="232886" cy="160188"/>
            </a:xfrm>
            <a:prstGeom prst="rect">
              <a:avLst/>
            </a:prstGeom>
          </p:spPr>
        </p:pic>
      </p:grpSp>
      <p:grpSp>
        <p:nvGrpSpPr>
          <p:cNvPr id="400" name="object 400"/>
          <p:cNvGrpSpPr/>
          <p:nvPr/>
        </p:nvGrpSpPr>
        <p:grpSpPr>
          <a:xfrm>
            <a:off x="1988819" y="5753998"/>
            <a:ext cx="627474" cy="274572"/>
            <a:chOff x="1836419" y="5753996"/>
            <a:chExt cx="627474" cy="274572"/>
          </a:xfrm>
        </p:grpSpPr>
        <p:sp>
          <p:nvSpPr>
            <p:cNvPr id="401" name="object 401"/>
            <p:cNvSpPr/>
            <p:nvPr/>
          </p:nvSpPr>
          <p:spPr>
            <a:xfrm>
              <a:off x="1836419" y="5753996"/>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FF0000"/>
            </a:solidFill>
          </p:spPr>
          <p:txBody>
            <a:bodyPr wrap="square" lIns="0" tIns="0" rIns="0" bIns="0" rtlCol="0"/>
            <a:lstStyle/>
            <a:p>
              <a:endParaRPr/>
            </a:p>
          </p:txBody>
        </p:sp>
        <p:pic>
          <p:nvPicPr>
            <p:cNvPr id="402" name="object 402"/>
            <p:cNvPicPr/>
            <p:nvPr/>
          </p:nvPicPr>
          <p:blipFill>
            <a:blip r:embed="rId250"/>
            <a:stretch>
              <a:fillRect/>
            </a:stretch>
          </p:blipFill>
          <p:spPr>
            <a:xfrm>
              <a:off x="1894578" y="5809130"/>
              <a:ext cx="141362" cy="160188"/>
            </a:xfrm>
            <a:prstGeom prst="rect">
              <a:avLst/>
            </a:prstGeom>
          </p:spPr>
        </p:pic>
        <p:pic>
          <p:nvPicPr>
            <p:cNvPr id="403" name="object 403"/>
            <p:cNvPicPr/>
            <p:nvPr/>
          </p:nvPicPr>
          <p:blipFill>
            <a:blip r:embed="rId251"/>
            <a:stretch>
              <a:fillRect/>
            </a:stretch>
          </p:blipFill>
          <p:spPr>
            <a:xfrm>
              <a:off x="2068213" y="5809130"/>
              <a:ext cx="223389" cy="219439"/>
            </a:xfrm>
            <a:prstGeom prst="rect">
              <a:avLst/>
            </a:prstGeom>
          </p:spPr>
        </p:pic>
        <p:pic>
          <p:nvPicPr>
            <p:cNvPr id="404" name="object 404"/>
            <p:cNvPicPr/>
            <p:nvPr/>
          </p:nvPicPr>
          <p:blipFill>
            <a:blip r:embed="rId252"/>
            <a:stretch>
              <a:fillRect/>
            </a:stretch>
          </p:blipFill>
          <p:spPr>
            <a:xfrm>
              <a:off x="2322615" y="5809129"/>
              <a:ext cx="141278" cy="160188"/>
            </a:xfrm>
            <a:prstGeom prst="rect">
              <a:avLst/>
            </a:prstGeom>
          </p:spPr>
        </p:pic>
      </p:grpSp>
      <p:pic>
        <p:nvPicPr>
          <p:cNvPr id="405" name="object 405"/>
          <p:cNvPicPr/>
          <p:nvPr/>
        </p:nvPicPr>
        <p:blipFill>
          <a:blip r:embed="rId253"/>
          <a:stretch>
            <a:fillRect/>
          </a:stretch>
        </p:blipFill>
        <p:spPr>
          <a:xfrm>
            <a:off x="2773793" y="5753913"/>
            <a:ext cx="133210" cy="215404"/>
          </a:xfrm>
          <a:prstGeom prst="rect">
            <a:avLst/>
          </a:prstGeom>
        </p:spPr>
      </p:pic>
      <p:grpSp>
        <p:nvGrpSpPr>
          <p:cNvPr id="406" name="object 406"/>
          <p:cNvGrpSpPr/>
          <p:nvPr/>
        </p:nvGrpSpPr>
        <p:grpSpPr>
          <a:xfrm>
            <a:off x="2948771" y="5753913"/>
            <a:ext cx="982475" cy="270621"/>
            <a:chOff x="2796372" y="5753912"/>
            <a:chExt cx="982475" cy="270621"/>
          </a:xfrm>
        </p:grpSpPr>
        <p:pic>
          <p:nvPicPr>
            <p:cNvPr id="407" name="object 407"/>
            <p:cNvPicPr/>
            <p:nvPr/>
          </p:nvPicPr>
          <p:blipFill>
            <a:blip r:embed="rId254"/>
            <a:stretch>
              <a:fillRect/>
            </a:stretch>
          </p:blipFill>
          <p:spPr>
            <a:xfrm>
              <a:off x="2796372" y="5809128"/>
              <a:ext cx="232802" cy="160188"/>
            </a:xfrm>
            <a:prstGeom prst="rect">
              <a:avLst/>
            </a:prstGeom>
          </p:spPr>
        </p:pic>
        <p:pic>
          <p:nvPicPr>
            <p:cNvPr id="408" name="object 408"/>
            <p:cNvPicPr/>
            <p:nvPr/>
          </p:nvPicPr>
          <p:blipFill>
            <a:blip r:embed="rId255"/>
            <a:stretch>
              <a:fillRect/>
            </a:stretch>
          </p:blipFill>
          <p:spPr>
            <a:xfrm>
              <a:off x="3060186" y="5809128"/>
              <a:ext cx="133210" cy="215404"/>
            </a:xfrm>
            <a:prstGeom prst="rect">
              <a:avLst/>
            </a:prstGeom>
          </p:spPr>
        </p:pic>
        <p:sp>
          <p:nvSpPr>
            <p:cNvPr id="409" name="object 409"/>
            <p:cNvSpPr/>
            <p:nvPr/>
          </p:nvSpPr>
          <p:spPr>
            <a:xfrm>
              <a:off x="3213399" y="5876363"/>
              <a:ext cx="80682" cy="26894"/>
            </a:xfrm>
            <a:custGeom>
              <a:avLst/>
              <a:gdLst/>
              <a:ahLst/>
              <a:cxnLst/>
              <a:rect l="l" t="t" r="r" b="b"/>
              <a:pathLst>
                <a:path w="91439" h="30478">
                  <a:moveTo>
                    <a:pt x="91439" y="30480"/>
                  </a:moveTo>
                  <a:lnTo>
                    <a:pt x="0" y="30480"/>
                  </a:lnTo>
                  <a:lnTo>
                    <a:pt x="0" y="0"/>
                  </a:lnTo>
                  <a:lnTo>
                    <a:pt x="91439" y="0"/>
                  </a:lnTo>
                  <a:lnTo>
                    <a:pt x="91439" y="30480"/>
                  </a:lnTo>
                  <a:close/>
                </a:path>
              </a:pathLst>
            </a:custGeom>
            <a:solidFill>
              <a:srgbClr val="FF0000"/>
            </a:solidFill>
          </p:spPr>
          <p:txBody>
            <a:bodyPr wrap="square" lIns="0" tIns="0" rIns="0" bIns="0" rtlCol="0"/>
            <a:lstStyle/>
            <a:p>
              <a:endParaRPr/>
            </a:p>
          </p:txBody>
        </p:sp>
        <p:pic>
          <p:nvPicPr>
            <p:cNvPr id="410" name="object 410"/>
            <p:cNvPicPr/>
            <p:nvPr/>
          </p:nvPicPr>
          <p:blipFill>
            <a:blip r:embed="rId256"/>
            <a:stretch>
              <a:fillRect/>
            </a:stretch>
          </p:blipFill>
          <p:spPr>
            <a:xfrm>
              <a:off x="3322572" y="5753912"/>
              <a:ext cx="133294" cy="215404"/>
            </a:xfrm>
            <a:prstGeom prst="rect">
              <a:avLst/>
            </a:prstGeom>
          </p:spPr>
        </p:pic>
        <p:pic>
          <p:nvPicPr>
            <p:cNvPr id="411" name="object 411"/>
            <p:cNvPicPr/>
            <p:nvPr/>
          </p:nvPicPr>
          <p:blipFill>
            <a:blip r:embed="rId257"/>
            <a:stretch>
              <a:fillRect/>
            </a:stretch>
          </p:blipFill>
          <p:spPr>
            <a:xfrm>
              <a:off x="3477381" y="5809128"/>
              <a:ext cx="301466" cy="160188"/>
            </a:xfrm>
            <a:prstGeom prst="rect">
              <a:avLst/>
            </a:prstGeom>
          </p:spPr>
        </p:pic>
      </p:grpSp>
      <p:grpSp>
        <p:nvGrpSpPr>
          <p:cNvPr id="412" name="object 412"/>
          <p:cNvGrpSpPr/>
          <p:nvPr/>
        </p:nvGrpSpPr>
        <p:grpSpPr>
          <a:xfrm>
            <a:off x="4082022" y="5753919"/>
            <a:ext cx="1337813" cy="215400"/>
            <a:chOff x="3929622" y="5753916"/>
            <a:chExt cx="1337813" cy="215400"/>
          </a:xfrm>
        </p:grpSpPr>
        <p:pic>
          <p:nvPicPr>
            <p:cNvPr id="413" name="object 413"/>
            <p:cNvPicPr/>
            <p:nvPr/>
          </p:nvPicPr>
          <p:blipFill>
            <a:blip r:embed="rId258"/>
            <a:stretch>
              <a:fillRect/>
            </a:stretch>
          </p:blipFill>
          <p:spPr>
            <a:xfrm>
              <a:off x="3929622" y="5809128"/>
              <a:ext cx="290624" cy="160188"/>
            </a:xfrm>
            <a:prstGeom prst="rect">
              <a:avLst/>
            </a:prstGeom>
          </p:spPr>
        </p:pic>
        <p:pic>
          <p:nvPicPr>
            <p:cNvPr id="414" name="object 414"/>
            <p:cNvPicPr/>
            <p:nvPr/>
          </p:nvPicPr>
          <p:blipFill>
            <a:blip r:embed="rId259"/>
            <a:stretch>
              <a:fillRect/>
            </a:stretch>
          </p:blipFill>
          <p:spPr>
            <a:xfrm>
              <a:off x="4249915" y="5809128"/>
              <a:ext cx="125225" cy="157498"/>
            </a:xfrm>
            <a:prstGeom prst="rect">
              <a:avLst/>
            </a:prstGeom>
          </p:spPr>
        </p:pic>
        <p:pic>
          <p:nvPicPr>
            <p:cNvPr id="415" name="object 415"/>
            <p:cNvPicPr/>
            <p:nvPr/>
          </p:nvPicPr>
          <p:blipFill>
            <a:blip r:embed="rId260"/>
            <a:stretch>
              <a:fillRect/>
            </a:stretch>
          </p:blipFill>
          <p:spPr>
            <a:xfrm>
              <a:off x="4398000" y="5759290"/>
              <a:ext cx="230112" cy="210026"/>
            </a:xfrm>
            <a:prstGeom prst="rect">
              <a:avLst/>
            </a:prstGeom>
          </p:spPr>
        </p:pic>
        <p:sp>
          <p:nvSpPr>
            <p:cNvPr id="416" name="object 416"/>
            <p:cNvSpPr/>
            <p:nvPr/>
          </p:nvSpPr>
          <p:spPr>
            <a:xfrm>
              <a:off x="4660459" y="5753916"/>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FF0000"/>
            </a:solidFill>
          </p:spPr>
          <p:txBody>
            <a:bodyPr wrap="square" lIns="0" tIns="0" rIns="0" bIns="0" rtlCol="0"/>
            <a:lstStyle/>
            <a:p>
              <a:endParaRPr/>
            </a:p>
          </p:txBody>
        </p:sp>
        <p:pic>
          <p:nvPicPr>
            <p:cNvPr id="417" name="object 417"/>
            <p:cNvPicPr/>
            <p:nvPr/>
          </p:nvPicPr>
          <p:blipFill>
            <a:blip r:embed="rId259"/>
            <a:stretch>
              <a:fillRect/>
            </a:stretch>
          </p:blipFill>
          <p:spPr>
            <a:xfrm>
              <a:off x="4725016" y="5809128"/>
              <a:ext cx="125225" cy="157498"/>
            </a:xfrm>
            <a:prstGeom prst="rect">
              <a:avLst/>
            </a:prstGeom>
          </p:spPr>
        </p:pic>
        <p:pic>
          <p:nvPicPr>
            <p:cNvPr id="418" name="object 418"/>
            <p:cNvPicPr/>
            <p:nvPr/>
          </p:nvPicPr>
          <p:blipFill>
            <a:blip r:embed="rId261"/>
            <a:stretch>
              <a:fillRect/>
            </a:stretch>
          </p:blipFill>
          <p:spPr>
            <a:xfrm>
              <a:off x="4879825" y="5809129"/>
              <a:ext cx="142623" cy="160188"/>
            </a:xfrm>
            <a:prstGeom prst="rect">
              <a:avLst/>
            </a:prstGeom>
          </p:spPr>
        </p:pic>
        <p:pic>
          <p:nvPicPr>
            <p:cNvPr id="419" name="object 419"/>
            <p:cNvPicPr/>
            <p:nvPr/>
          </p:nvPicPr>
          <p:blipFill>
            <a:blip r:embed="rId262"/>
            <a:stretch>
              <a:fillRect/>
            </a:stretch>
          </p:blipFill>
          <p:spPr>
            <a:xfrm>
              <a:off x="5052115" y="5809128"/>
              <a:ext cx="215321" cy="160188"/>
            </a:xfrm>
            <a:prstGeom prst="rect">
              <a:avLst/>
            </a:prstGeom>
          </p:spPr>
        </p:pic>
      </p:grpSp>
      <p:grpSp>
        <p:nvGrpSpPr>
          <p:cNvPr id="420" name="object 420"/>
          <p:cNvGrpSpPr/>
          <p:nvPr/>
        </p:nvGrpSpPr>
        <p:grpSpPr>
          <a:xfrm>
            <a:off x="5577336" y="5809128"/>
            <a:ext cx="406438" cy="160189"/>
            <a:chOff x="5424935" y="5809129"/>
            <a:chExt cx="406438" cy="160189"/>
          </a:xfrm>
        </p:grpSpPr>
        <p:pic>
          <p:nvPicPr>
            <p:cNvPr id="421" name="object 421"/>
            <p:cNvPicPr/>
            <p:nvPr/>
          </p:nvPicPr>
          <p:blipFill>
            <a:blip r:embed="rId263"/>
            <a:stretch>
              <a:fillRect/>
            </a:stretch>
          </p:blipFill>
          <p:spPr>
            <a:xfrm>
              <a:off x="5424935" y="5809130"/>
              <a:ext cx="142623" cy="160188"/>
            </a:xfrm>
            <a:prstGeom prst="rect">
              <a:avLst/>
            </a:prstGeom>
          </p:spPr>
        </p:pic>
        <p:pic>
          <p:nvPicPr>
            <p:cNvPr id="422" name="object 422"/>
            <p:cNvPicPr/>
            <p:nvPr/>
          </p:nvPicPr>
          <p:blipFill>
            <a:blip r:embed="rId264"/>
            <a:stretch>
              <a:fillRect/>
            </a:stretch>
          </p:blipFill>
          <p:spPr>
            <a:xfrm>
              <a:off x="5598571" y="5809129"/>
              <a:ext cx="232802" cy="160188"/>
            </a:xfrm>
            <a:prstGeom prst="rect">
              <a:avLst/>
            </a:prstGeom>
          </p:spPr>
        </p:pic>
      </p:grpSp>
      <p:grpSp>
        <p:nvGrpSpPr>
          <p:cNvPr id="423" name="object 423"/>
          <p:cNvGrpSpPr/>
          <p:nvPr/>
        </p:nvGrpSpPr>
        <p:grpSpPr>
          <a:xfrm>
            <a:off x="6149340" y="5753913"/>
            <a:ext cx="600243" cy="215405"/>
            <a:chOff x="5996940" y="5753912"/>
            <a:chExt cx="600243" cy="215405"/>
          </a:xfrm>
        </p:grpSpPr>
        <p:pic>
          <p:nvPicPr>
            <p:cNvPr id="424" name="object 424"/>
            <p:cNvPicPr/>
            <p:nvPr/>
          </p:nvPicPr>
          <p:blipFill>
            <a:blip r:embed="rId265"/>
            <a:stretch>
              <a:fillRect/>
            </a:stretch>
          </p:blipFill>
          <p:spPr>
            <a:xfrm>
              <a:off x="5996940" y="5811817"/>
              <a:ext cx="123797" cy="157498"/>
            </a:xfrm>
            <a:prstGeom prst="rect">
              <a:avLst/>
            </a:prstGeom>
          </p:spPr>
        </p:pic>
        <p:pic>
          <p:nvPicPr>
            <p:cNvPr id="425" name="object 425"/>
            <p:cNvPicPr/>
            <p:nvPr/>
          </p:nvPicPr>
          <p:blipFill>
            <a:blip r:embed="rId266"/>
            <a:stretch>
              <a:fillRect/>
            </a:stretch>
          </p:blipFill>
          <p:spPr>
            <a:xfrm>
              <a:off x="6151665" y="5809129"/>
              <a:ext cx="127915" cy="160188"/>
            </a:xfrm>
            <a:prstGeom prst="rect">
              <a:avLst/>
            </a:prstGeom>
          </p:spPr>
        </p:pic>
        <p:pic>
          <p:nvPicPr>
            <p:cNvPr id="426" name="object 426"/>
            <p:cNvPicPr/>
            <p:nvPr/>
          </p:nvPicPr>
          <p:blipFill>
            <a:blip r:embed="rId267"/>
            <a:stretch>
              <a:fillRect/>
            </a:stretch>
          </p:blipFill>
          <p:spPr>
            <a:xfrm>
              <a:off x="6301095" y="5809129"/>
              <a:ext cx="141278" cy="160188"/>
            </a:xfrm>
            <a:prstGeom prst="rect">
              <a:avLst/>
            </a:prstGeom>
          </p:spPr>
        </p:pic>
        <p:pic>
          <p:nvPicPr>
            <p:cNvPr id="427" name="object 427"/>
            <p:cNvPicPr/>
            <p:nvPr/>
          </p:nvPicPr>
          <p:blipFill>
            <a:blip r:embed="rId268"/>
            <a:stretch>
              <a:fillRect/>
            </a:stretch>
          </p:blipFill>
          <p:spPr>
            <a:xfrm>
              <a:off x="6463974" y="5753912"/>
              <a:ext cx="133210" cy="215404"/>
            </a:xfrm>
            <a:prstGeom prst="rect">
              <a:avLst/>
            </a:prstGeom>
          </p:spPr>
        </p:pic>
      </p:grpSp>
      <p:sp>
        <p:nvSpPr>
          <p:cNvPr id="428" name="object 428"/>
          <p:cNvSpPr/>
          <p:nvPr/>
        </p:nvSpPr>
        <p:spPr>
          <a:xfrm>
            <a:off x="6794042" y="5937044"/>
            <a:ext cx="31376" cy="71718"/>
          </a:xfrm>
          <a:custGeom>
            <a:avLst/>
            <a:gdLst/>
            <a:ahLst/>
            <a:cxnLst/>
            <a:rect l="l" t="t" r="r" b="b"/>
            <a:pathLst>
              <a:path w="35559" h="81279">
                <a:moveTo>
                  <a:pt x="7620" y="80867"/>
                </a:moveTo>
                <a:lnTo>
                  <a:pt x="0" y="68675"/>
                </a:lnTo>
                <a:lnTo>
                  <a:pt x="6096" y="65627"/>
                </a:lnTo>
                <a:lnTo>
                  <a:pt x="10668" y="61055"/>
                </a:lnTo>
                <a:lnTo>
                  <a:pt x="13716" y="56483"/>
                </a:lnTo>
                <a:lnTo>
                  <a:pt x="16764" y="50291"/>
                </a:lnTo>
                <a:lnTo>
                  <a:pt x="18288" y="42671"/>
                </a:lnTo>
                <a:lnTo>
                  <a:pt x="18288" y="33527"/>
                </a:lnTo>
                <a:lnTo>
                  <a:pt x="1524" y="33527"/>
                </a:lnTo>
                <a:lnTo>
                  <a:pt x="1524" y="0"/>
                </a:lnTo>
                <a:lnTo>
                  <a:pt x="35052" y="0"/>
                </a:lnTo>
                <a:lnTo>
                  <a:pt x="35052" y="33527"/>
                </a:lnTo>
                <a:lnTo>
                  <a:pt x="20002" y="72866"/>
                </a:lnTo>
                <a:lnTo>
                  <a:pt x="14168" y="77152"/>
                </a:lnTo>
                <a:lnTo>
                  <a:pt x="7620" y="80867"/>
                </a:lnTo>
                <a:close/>
              </a:path>
            </a:pathLst>
          </a:custGeom>
          <a:solidFill>
            <a:srgbClr val="0000FF"/>
          </a:solidFill>
        </p:spPr>
        <p:txBody>
          <a:bodyPr wrap="square" lIns="0" tIns="0" rIns="0" bIns="0" rtlCol="0"/>
          <a:lstStyle/>
          <a:p>
            <a:endParaRPr/>
          </a:p>
        </p:txBody>
      </p:sp>
      <p:grpSp>
        <p:nvGrpSpPr>
          <p:cNvPr id="429" name="object 429"/>
          <p:cNvGrpSpPr/>
          <p:nvPr/>
        </p:nvGrpSpPr>
        <p:grpSpPr>
          <a:xfrm>
            <a:off x="6989192" y="5753913"/>
            <a:ext cx="394336" cy="215405"/>
            <a:chOff x="6836792" y="5753912"/>
            <a:chExt cx="394336" cy="215405"/>
          </a:xfrm>
        </p:grpSpPr>
        <p:pic>
          <p:nvPicPr>
            <p:cNvPr id="430" name="object 430"/>
            <p:cNvPicPr/>
            <p:nvPr/>
          </p:nvPicPr>
          <p:blipFill>
            <a:blip r:embed="rId269"/>
            <a:stretch>
              <a:fillRect/>
            </a:stretch>
          </p:blipFill>
          <p:spPr>
            <a:xfrm>
              <a:off x="6836792" y="5759291"/>
              <a:ext cx="75304" cy="208681"/>
            </a:xfrm>
            <a:prstGeom prst="rect">
              <a:avLst/>
            </a:prstGeom>
          </p:spPr>
        </p:pic>
        <p:pic>
          <p:nvPicPr>
            <p:cNvPr id="431" name="object 431"/>
            <p:cNvPicPr/>
            <p:nvPr/>
          </p:nvPicPr>
          <p:blipFill>
            <a:blip r:embed="rId270"/>
            <a:stretch>
              <a:fillRect/>
            </a:stretch>
          </p:blipFill>
          <p:spPr>
            <a:xfrm>
              <a:off x="6933695" y="5753912"/>
              <a:ext cx="125225" cy="212715"/>
            </a:xfrm>
            <a:prstGeom prst="rect">
              <a:avLst/>
            </a:prstGeom>
          </p:spPr>
        </p:pic>
        <p:pic>
          <p:nvPicPr>
            <p:cNvPr id="432" name="object 432"/>
            <p:cNvPicPr/>
            <p:nvPr/>
          </p:nvPicPr>
          <p:blipFill>
            <a:blip r:embed="rId271"/>
            <a:stretch>
              <a:fillRect/>
            </a:stretch>
          </p:blipFill>
          <p:spPr>
            <a:xfrm>
              <a:off x="7089766" y="5809129"/>
              <a:ext cx="141362" cy="160188"/>
            </a:xfrm>
            <a:prstGeom prst="rect">
              <a:avLst/>
            </a:prstGeom>
          </p:spPr>
        </p:pic>
      </p:grpSp>
      <p:grpSp>
        <p:nvGrpSpPr>
          <p:cNvPr id="433" name="object 433"/>
          <p:cNvGrpSpPr/>
          <p:nvPr/>
        </p:nvGrpSpPr>
        <p:grpSpPr>
          <a:xfrm>
            <a:off x="7543633" y="5753919"/>
            <a:ext cx="717400" cy="215400"/>
            <a:chOff x="7391232" y="5753916"/>
            <a:chExt cx="717400" cy="215400"/>
          </a:xfrm>
        </p:grpSpPr>
        <p:pic>
          <p:nvPicPr>
            <p:cNvPr id="434" name="object 434"/>
            <p:cNvPicPr/>
            <p:nvPr/>
          </p:nvPicPr>
          <p:blipFill>
            <a:blip r:embed="rId272"/>
            <a:stretch>
              <a:fillRect/>
            </a:stretch>
          </p:blipFill>
          <p:spPr>
            <a:xfrm>
              <a:off x="7391232" y="5809129"/>
              <a:ext cx="141362" cy="160188"/>
            </a:xfrm>
            <a:prstGeom prst="rect">
              <a:avLst/>
            </a:prstGeom>
          </p:spPr>
        </p:pic>
        <p:pic>
          <p:nvPicPr>
            <p:cNvPr id="435" name="object 435"/>
            <p:cNvPicPr/>
            <p:nvPr/>
          </p:nvPicPr>
          <p:blipFill>
            <a:blip r:embed="rId273"/>
            <a:stretch>
              <a:fillRect/>
            </a:stretch>
          </p:blipFill>
          <p:spPr>
            <a:xfrm>
              <a:off x="7563522" y="5809128"/>
              <a:ext cx="125225" cy="157498"/>
            </a:xfrm>
            <a:prstGeom prst="rect">
              <a:avLst/>
            </a:prstGeom>
          </p:spPr>
        </p:pic>
        <p:pic>
          <p:nvPicPr>
            <p:cNvPr id="436" name="object 436"/>
            <p:cNvPicPr/>
            <p:nvPr/>
          </p:nvPicPr>
          <p:blipFill>
            <a:blip r:embed="rId274"/>
            <a:stretch>
              <a:fillRect/>
            </a:stretch>
          </p:blipFill>
          <p:spPr>
            <a:xfrm>
              <a:off x="7714295" y="5759290"/>
              <a:ext cx="74043" cy="208681"/>
            </a:xfrm>
            <a:prstGeom prst="rect">
              <a:avLst/>
            </a:prstGeom>
          </p:spPr>
        </p:pic>
        <p:sp>
          <p:nvSpPr>
            <p:cNvPr id="437" name="object 437"/>
            <p:cNvSpPr/>
            <p:nvPr/>
          </p:nvSpPr>
          <p:spPr>
            <a:xfrm>
              <a:off x="7811195" y="5753916"/>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0000FF"/>
            </a:solidFill>
          </p:spPr>
          <p:txBody>
            <a:bodyPr wrap="square" lIns="0" tIns="0" rIns="0" bIns="0" rtlCol="0"/>
            <a:lstStyle/>
            <a:p>
              <a:endParaRPr/>
            </a:p>
          </p:txBody>
        </p:sp>
        <p:pic>
          <p:nvPicPr>
            <p:cNvPr id="438" name="object 438"/>
            <p:cNvPicPr/>
            <p:nvPr/>
          </p:nvPicPr>
          <p:blipFill>
            <a:blip r:embed="rId275"/>
            <a:stretch>
              <a:fillRect/>
            </a:stretch>
          </p:blipFill>
          <p:spPr>
            <a:xfrm>
              <a:off x="7874485" y="5809128"/>
              <a:ext cx="234146" cy="160188"/>
            </a:xfrm>
            <a:prstGeom prst="rect">
              <a:avLst/>
            </a:prstGeom>
          </p:spPr>
        </p:pic>
      </p:grpSp>
      <p:grpSp>
        <p:nvGrpSpPr>
          <p:cNvPr id="439" name="object 439"/>
          <p:cNvGrpSpPr/>
          <p:nvPr/>
        </p:nvGrpSpPr>
        <p:grpSpPr>
          <a:xfrm>
            <a:off x="982980" y="6109000"/>
            <a:ext cx="517543" cy="215740"/>
            <a:chOff x="830580" y="6108999"/>
            <a:chExt cx="517543" cy="215740"/>
          </a:xfrm>
        </p:grpSpPr>
        <p:sp>
          <p:nvSpPr>
            <p:cNvPr id="440" name="object 440"/>
            <p:cNvSpPr/>
            <p:nvPr/>
          </p:nvSpPr>
          <p:spPr>
            <a:xfrm>
              <a:off x="830580" y="6108999"/>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FF"/>
            </a:solidFill>
          </p:spPr>
          <p:txBody>
            <a:bodyPr wrap="square" lIns="0" tIns="0" rIns="0" bIns="0" rtlCol="0"/>
            <a:lstStyle/>
            <a:p>
              <a:endParaRPr/>
            </a:p>
          </p:txBody>
        </p:sp>
        <p:pic>
          <p:nvPicPr>
            <p:cNvPr id="441" name="object 441"/>
            <p:cNvPicPr/>
            <p:nvPr/>
          </p:nvPicPr>
          <p:blipFill>
            <a:blip r:embed="rId276"/>
            <a:stretch>
              <a:fillRect/>
            </a:stretch>
          </p:blipFill>
          <p:spPr>
            <a:xfrm>
              <a:off x="886553" y="6164550"/>
              <a:ext cx="144051" cy="160188"/>
            </a:xfrm>
            <a:prstGeom prst="rect">
              <a:avLst/>
            </a:prstGeom>
          </p:spPr>
        </p:pic>
        <p:pic>
          <p:nvPicPr>
            <p:cNvPr id="442" name="object 442"/>
            <p:cNvPicPr/>
            <p:nvPr/>
          </p:nvPicPr>
          <p:blipFill>
            <a:blip r:embed="rId277"/>
            <a:stretch>
              <a:fillRect/>
            </a:stretch>
          </p:blipFill>
          <p:spPr>
            <a:xfrm>
              <a:off x="1050691" y="6164550"/>
              <a:ext cx="142706" cy="160188"/>
            </a:xfrm>
            <a:prstGeom prst="rect">
              <a:avLst/>
            </a:prstGeom>
          </p:spPr>
        </p:pic>
        <p:pic>
          <p:nvPicPr>
            <p:cNvPr id="443" name="object 443"/>
            <p:cNvPicPr/>
            <p:nvPr/>
          </p:nvPicPr>
          <p:blipFill>
            <a:blip r:embed="rId278"/>
            <a:stretch>
              <a:fillRect/>
            </a:stretch>
          </p:blipFill>
          <p:spPr>
            <a:xfrm>
              <a:off x="1214914" y="6109335"/>
              <a:ext cx="133210" cy="215404"/>
            </a:xfrm>
            <a:prstGeom prst="rect">
              <a:avLst/>
            </a:prstGeom>
          </p:spPr>
        </p:pic>
      </p:grpSp>
      <p:grpSp>
        <p:nvGrpSpPr>
          <p:cNvPr id="444" name="object 444"/>
          <p:cNvGrpSpPr/>
          <p:nvPr/>
        </p:nvGrpSpPr>
        <p:grpSpPr>
          <a:xfrm>
            <a:off x="1542288" y="6109336"/>
            <a:ext cx="353999" cy="274655"/>
            <a:chOff x="1389888" y="6109336"/>
            <a:chExt cx="353999" cy="274655"/>
          </a:xfrm>
        </p:grpSpPr>
        <p:sp>
          <p:nvSpPr>
            <p:cNvPr id="445" name="object 445"/>
            <p:cNvSpPr/>
            <p:nvPr/>
          </p:nvSpPr>
          <p:spPr>
            <a:xfrm>
              <a:off x="1389888" y="6109336"/>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FF"/>
            </a:solidFill>
          </p:spPr>
          <p:txBody>
            <a:bodyPr wrap="square" lIns="0" tIns="0" rIns="0" bIns="0" rtlCol="0"/>
            <a:lstStyle/>
            <a:p>
              <a:endParaRPr/>
            </a:p>
          </p:txBody>
        </p:sp>
        <p:pic>
          <p:nvPicPr>
            <p:cNvPr id="446" name="object 446"/>
            <p:cNvPicPr/>
            <p:nvPr/>
          </p:nvPicPr>
          <p:blipFill>
            <a:blip r:embed="rId279"/>
            <a:stretch>
              <a:fillRect/>
            </a:stretch>
          </p:blipFill>
          <p:spPr>
            <a:xfrm>
              <a:off x="1454523" y="6164551"/>
              <a:ext cx="123797" cy="157498"/>
            </a:xfrm>
            <a:prstGeom prst="rect">
              <a:avLst/>
            </a:prstGeom>
          </p:spPr>
        </p:pic>
        <p:pic>
          <p:nvPicPr>
            <p:cNvPr id="447" name="object 447"/>
            <p:cNvPicPr/>
            <p:nvPr/>
          </p:nvPicPr>
          <p:blipFill>
            <a:blip r:embed="rId280"/>
            <a:stretch>
              <a:fillRect/>
            </a:stretch>
          </p:blipFill>
          <p:spPr>
            <a:xfrm>
              <a:off x="1609248" y="6164552"/>
              <a:ext cx="134638" cy="219439"/>
            </a:xfrm>
            <a:prstGeom prst="rect">
              <a:avLst/>
            </a:prstGeom>
          </p:spPr>
        </p:pic>
      </p:grpSp>
      <p:grpSp>
        <p:nvGrpSpPr>
          <p:cNvPr id="448" name="object 448"/>
          <p:cNvGrpSpPr/>
          <p:nvPr/>
        </p:nvGrpSpPr>
        <p:grpSpPr>
          <a:xfrm>
            <a:off x="2007983" y="6109335"/>
            <a:ext cx="1205948" cy="271967"/>
            <a:chOff x="1855582" y="6109335"/>
            <a:chExt cx="1205948" cy="271967"/>
          </a:xfrm>
        </p:grpSpPr>
        <p:pic>
          <p:nvPicPr>
            <p:cNvPr id="449" name="object 449"/>
            <p:cNvPicPr/>
            <p:nvPr/>
          </p:nvPicPr>
          <p:blipFill>
            <a:blip r:embed="rId281"/>
            <a:stretch>
              <a:fillRect/>
            </a:stretch>
          </p:blipFill>
          <p:spPr>
            <a:xfrm>
              <a:off x="1855582" y="6164552"/>
              <a:ext cx="144051" cy="160188"/>
            </a:xfrm>
            <a:prstGeom prst="rect">
              <a:avLst/>
            </a:prstGeom>
          </p:spPr>
        </p:pic>
        <p:pic>
          <p:nvPicPr>
            <p:cNvPr id="450" name="object 450"/>
            <p:cNvPicPr/>
            <p:nvPr/>
          </p:nvPicPr>
          <p:blipFill>
            <a:blip r:embed="rId282"/>
            <a:stretch>
              <a:fillRect/>
            </a:stretch>
          </p:blipFill>
          <p:spPr>
            <a:xfrm>
              <a:off x="2030561" y="6164552"/>
              <a:ext cx="133210" cy="216749"/>
            </a:xfrm>
            <a:prstGeom prst="rect">
              <a:avLst/>
            </a:prstGeom>
          </p:spPr>
        </p:pic>
        <p:pic>
          <p:nvPicPr>
            <p:cNvPr id="451" name="object 451"/>
            <p:cNvPicPr/>
            <p:nvPr/>
          </p:nvPicPr>
          <p:blipFill>
            <a:blip r:embed="rId283"/>
            <a:stretch>
              <a:fillRect/>
            </a:stretch>
          </p:blipFill>
          <p:spPr>
            <a:xfrm>
              <a:off x="2186631" y="6164552"/>
              <a:ext cx="141362" cy="160188"/>
            </a:xfrm>
            <a:prstGeom prst="rect">
              <a:avLst/>
            </a:prstGeom>
          </p:spPr>
        </p:pic>
        <p:pic>
          <p:nvPicPr>
            <p:cNvPr id="452" name="object 452"/>
            <p:cNvPicPr/>
            <p:nvPr/>
          </p:nvPicPr>
          <p:blipFill>
            <a:blip r:embed="rId284"/>
            <a:stretch>
              <a:fillRect/>
            </a:stretch>
          </p:blipFill>
          <p:spPr>
            <a:xfrm>
              <a:off x="2358922" y="6164552"/>
              <a:ext cx="231541" cy="160188"/>
            </a:xfrm>
            <a:prstGeom prst="rect">
              <a:avLst/>
            </a:prstGeom>
          </p:spPr>
        </p:pic>
        <p:pic>
          <p:nvPicPr>
            <p:cNvPr id="453" name="object 453"/>
            <p:cNvPicPr/>
            <p:nvPr/>
          </p:nvPicPr>
          <p:blipFill>
            <a:blip r:embed="rId285"/>
            <a:stretch>
              <a:fillRect/>
            </a:stretch>
          </p:blipFill>
          <p:spPr>
            <a:xfrm>
              <a:off x="2607945" y="6114714"/>
              <a:ext cx="75387" cy="208681"/>
            </a:xfrm>
            <a:prstGeom prst="rect">
              <a:avLst/>
            </a:prstGeom>
          </p:spPr>
        </p:pic>
        <p:sp>
          <p:nvSpPr>
            <p:cNvPr id="454" name="object 454"/>
            <p:cNvSpPr/>
            <p:nvPr/>
          </p:nvSpPr>
          <p:spPr>
            <a:xfrm>
              <a:off x="2706187" y="6109335"/>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FF"/>
            </a:solidFill>
          </p:spPr>
          <p:txBody>
            <a:bodyPr wrap="square" lIns="0" tIns="0" rIns="0" bIns="0" rtlCol="0"/>
            <a:lstStyle/>
            <a:p>
              <a:endParaRPr/>
            </a:p>
          </p:txBody>
        </p:sp>
        <p:pic>
          <p:nvPicPr>
            <p:cNvPr id="455" name="object 455"/>
            <p:cNvPicPr/>
            <p:nvPr/>
          </p:nvPicPr>
          <p:blipFill>
            <a:blip r:embed="rId286"/>
            <a:stretch>
              <a:fillRect/>
            </a:stretch>
          </p:blipFill>
          <p:spPr>
            <a:xfrm>
              <a:off x="2761325" y="6164552"/>
              <a:ext cx="144051" cy="160188"/>
            </a:xfrm>
            <a:prstGeom prst="rect">
              <a:avLst/>
            </a:prstGeom>
          </p:spPr>
        </p:pic>
        <p:pic>
          <p:nvPicPr>
            <p:cNvPr id="456" name="object 456"/>
            <p:cNvPicPr/>
            <p:nvPr/>
          </p:nvPicPr>
          <p:blipFill>
            <a:blip r:embed="rId287"/>
            <a:stretch>
              <a:fillRect/>
            </a:stretch>
          </p:blipFill>
          <p:spPr>
            <a:xfrm>
              <a:off x="2936304" y="6164552"/>
              <a:ext cx="125225" cy="157498"/>
            </a:xfrm>
            <a:prstGeom prst="rect">
              <a:avLst/>
            </a:prstGeom>
          </p:spPr>
        </p:pic>
      </p:grpSp>
      <p:grpSp>
        <p:nvGrpSpPr>
          <p:cNvPr id="457" name="object 457"/>
          <p:cNvGrpSpPr/>
          <p:nvPr/>
        </p:nvGrpSpPr>
        <p:grpSpPr>
          <a:xfrm>
            <a:off x="3329650" y="6109336"/>
            <a:ext cx="183058" cy="215405"/>
            <a:chOff x="3177249" y="6109334"/>
            <a:chExt cx="183058" cy="215405"/>
          </a:xfrm>
        </p:grpSpPr>
        <p:sp>
          <p:nvSpPr>
            <p:cNvPr id="458" name="object 458"/>
            <p:cNvSpPr/>
            <p:nvPr/>
          </p:nvSpPr>
          <p:spPr>
            <a:xfrm>
              <a:off x="3177249" y="6109334"/>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5153"/>
                  </a:lnTo>
                  <a:lnTo>
                    <a:pt x="30480" y="35153"/>
                  </a:lnTo>
                  <a:lnTo>
                    <a:pt x="30480" y="0"/>
                  </a:lnTo>
                  <a:close/>
                </a:path>
              </a:pathLst>
            </a:custGeom>
            <a:solidFill>
              <a:srgbClr val="0000FF"/>
            </a:solidFill>
          </p:spPr>
          <p:txBody>
            <a:bodyPr wrap="square" lIns="0" tIns="0" rIns="0" bIns="0" rtlCol="0"/>
            <a:lstStyle/>
            <a:p>
              <a:endParaRPr/>
            </a:p>
          </p:txBody>
        </p:sp>
        <p:pic>
          <p:nvPicPr>
            <p:cNvPr id="459" name="object 459"/>
            <p:cNvPicPr/>
            <p:nvPr/>
          </p:nvPicPr>
          <p:blipFill>
            <a:blip r:embed="rId288"/>
            <a:stretch>
              <a:fillRect/>
            </a:stretch>
          </p:blipFill>
          <p:spPr>
            <a:xfrm>
              <a:off x="3232392" y="6164552"/>
              <a:ext cx="127915" cy="160188"/>
            </a:xfrm>
            <a:prstGeom prst="rect">
              <a:avLst/>
            </a:prstGeom>
          </p:spPr>
        </p:pic>
      </p:grpSp>
      <p:pic>
        <p:nvPicPr>
          <p:cNvPr id="460" name="object 460"/>
          <p:cNvPicPr/>
          <p:nvPr/>
        </p:nvPicPr>
        <p:blipFill>
          <a:blip r:embed="rId289"/>
          <a:stretch>
            <a:fillRect/>
          </a:stretch>
        </p:blipFill>
        <p:spPr>
          <a:xfrm>
            <a:off x="3624403" y="6109336"/>
            <a:ext cx="290708" cy="274656"/>
          </a:xfrm>
          <a:prstGeom prst="rect">
            <a:avLst/>
          </a:prstGeom>
        </p:spPr>
      </p:pic>
      <p:grpSp>
        <p:nvGrpSpPr>
          <p:cNvPr id="461" name="object 461"/>
          <p:cNvGrpSpPr/>
          <p:nvPr/>
        </p:nvGrpSpPr>
        <p:grpSpPr>
          <a:xfrm>
            <a:off x="4017394" y="6109337"/>
            <a:ext cx="1013488" cy="215404"/>
            <a:chOff x="3864992" y="6109335"/>
            <a:chExt cx="1013488" cy="215404"/>
          </a:xfrm>
        </p:grpSpPr>
        <p:pic>
          <p:nvPicPr>
            <p:cNvPr id="462" name="object 462"/>
            <p:cNvPicPr/>
            <p:nvPr/>
          </p:nvPicPr>
          <p:blipFill>
            <a:blip r:embed="rId290"/>
            <a:stretch>
              <a:fillRect/>
            </a:stretch>
          </p:blipFill>
          <p:spPr>
            <a:xfrm>
              <a:off x="3864992" y="6164552"/>
              <a:ext cx="207252" cy="157498"/>
            </a:xfrm>
            <a:prstGeom prst="rect">
              <a:avLst/>
            </a:prstGeom>
          </p:spPr>
        </p:pic>
        <p:pic>
          <p:nvPicPr>
            <p:cNvPr id="463" name="object 463"/>
            <p:cNvPicPr/>
            <p:nvPr/>
          </p:nvPicPr>
          <p:blipFill>
            <a:blip r:embed="rId291"/>
            <a:stretch>
              <a:fillRect/>
            </a:stretch>
          </p:blipFill>
          <p:spPr>
            <a:xfrm>
              <a:off x="4103257" y="6164552"/>
              <a:ext cx="141278" cy="160188"/>
            </a:xfrm>
            <a:prstGeom prst="rect">
              <a:avLst/>
            </a:prstGeom>
          </p:spPr>
        </p:pic>
        <p:pic>
          <p:nvPicPr>
            <p:cNvPr id="464" name="object 464"/>
            <p:cNvPicPr/>
            <p:nvPr/>
          </p:nvPicPr>
          <p:blipFill>
            <a:blip r:embed="rId292"/>
            <a:stretch>
              <a:fillRect/>
            </a:stretch>
          </p:blipFill>
          <p:spPr>
            <a:xfrm>
              <a:off x="4268741" y="6164552"/>
              <a:ext cx="133294" cy="160188"/>
            </a:xfrm>
            <a:prstGeom prst="rect">
              <a:avLst/>
            </a:prstGeom>
          </p:spPr>
        </p:pic>
        <p:pic>
          <p:nvPicPr>
            <p:cNvPr id="465" name="object 465"/>
            <p:cNvPicPr/>
            <p:nvPr/>
          </p:nvPicPr>
          <p:blipFill>
            <a:blip r:embed="rId293"/>
            <a:stretch>
              <a:fillRect/>
            </a:stretch>
          </p:blipFill>
          <p:spPr>
            <a:xfrm>
              <a:off x="4423549" y="6109335"/>
              <a:ext cx="125141" cy="212715"/>
            </a:xfrm>
            <a:prstGeom prst="rect">
              <a:avLst/>
            </a:prstGeom>
          </p:spPr>
        </p:pic>
        <p:pic>
          <p:nvPicPr>
            <p:cNvPr id="466" name="object 466"/>
            <p:cNvPicPr/>
            <p:nvPr/>
          </p:nvPicPr>
          <p:blipFill>
            <a:blip r:embed="rId294"/>
            <a:stretch>
              <a:fillRect/>
            </a:stretch>
          </p:blipFill>
          <p:spPr>
            <a:xfrm>
              <a:off x="4579704" y="6164551"/>
              <a:ext cx="141278" cy="160188"/>
            </a:xfrm>
            <a:prstGeom prst="rect">
              <a:avLst/>
            </a:prstGeom>
          </p:spPr>
        </p:pic>
        <p:pic>
          <p:nvPicPr>
            <p:cNvPr id="467" name="object 467"/>
            <p:cNvPicPr/>
            <p:nvPr/>
          </p:nvPicPr>
          <p:blipFill>
            <a:blip r:embed="rId295"/>
            <a:stretch>
              <a:fillRect/>
            </a:stretch>
          </p:blipFill>
          <p:spPr>
            <a:xfrm>
              <a:off x="4753339" y="6164552"/>
              <a:ext cx="125141" cy="157498"/>
            </a:xfrm>
            <a:prstGeom prst="rect">
              <a:avLst/>
            </a:prstGeom>
          </p:spPr>
        </p:pic>
      </p:grpSp>
      <p:grpSp>
        <p:nvGrpSpPr>
          <p:cNvPr id="468" name="object 468"/>
          <p:cNvGrpSpPr/>
          <p:nvPr/>
        </p:nvGrpSpPr>
        <p:grpSpPr>
          <a:xfrm>
            <a:off x="5071222" y="6109000"/>
            <a:ext cx="403075" cy="215739"/>
            <a:chOff x="4918822" y="6108999"/>
            <a:chExt cx="403075" cy="215739"/>
          </a:xfrm>
        </p:grpSpPr>
        <p:sp>
          <p:nvSpPr>
            <p:cNvPr id="469" name="object 469"/>
            <p:cNvSpPr/>
            <p:nvPr/>
          </p:nvSpPr>
          <p:spPr>
            <a:xfrm>
              <a:off x="4918822" y="6109336"/>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5153"/>
                  </a:lnTo>
                  <a:lnTo>
                    <a:pt x="30480" y="35153"/>
                  </a:lnTo>
                  <a:lnTo>
                    <a:pt x="30480" y="0"/>
                  </a:lnTo>
                  <a:close/>
                </a:path>
              </a:pathLst>
            </a:custGeom>
            <a:solidFill>
              <a:srgbClr val="0000FF"/>
            </a:solidFill>
          </p:spPr>
          <p:txBody>
            <a:bodyPr wrap="square" lIns="0" tIns="0" rIns="0" bIns="0" rtlCol="0"/>
            <a:lstStyle/>
            <a:p>
              <a:endParaRPr/>
            </a:p>
          </p:txBody>
        </p:sp>
        <p:pic>
          <p:nvPicPr>
            <p:cNvPr id="470" name="object 470"/>
            <p:cNvPicPr/>
            <p:nvPr/>
          </p:nvPicPr>
          <p:blipFill>
            <a:blip r:embed="rId296"/>
            <a:stretch>
              <a:fillRect/>
            </a:stretch>
          </p:blipFill>
          <p:spPr>
            <a:xfrm>
              <a:off x="4974039" y="6164550"/>
              <a:ext cx="289363" cy="160188"/>
            </a:xfrm>
            <a:prstGeom prst="rect">
              <a:avLst/>
            </a:prstGeom>
          </p:spPr>
        </p:pic>
        <p:sp>
          <p:nvSpPr>
            <p:cNvPr id="471" name="object 471"/>
            <p:cNvSpPr/>
            <p:nvPr/>
          </p:nvSpPr>
          <p:spPr>
            <a:xfrm>
              <a:off x="5295003" y="610899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FF"/>
            </a:solidFill>
          </p:spPr>
          <p:txBody>
            <a:bodyPr wrap="square" lIns="0" tIns="0" rIns="0" bIns="0" rtlCol="0"/>
            <a:lstStyle/>
            <a:p>
              <a:endParaRPr/>
            </a:p>
          </p:txBody>
        </p:sp>
      </p:grpSp>
      <p:grpSp>
        <p:nvGrpSpPr>
          <p:cNvPr id="472" name="object 472"/>
          <p:cNvGrpSpPr/>
          <p:nvPr/>
        </p:nvGrpSpPr>
        <p:grpSpPr>
          <a:xfrm>
            <a:off x="5605575" y="6164552"/>
            <a:ext cx="926111" cy="160188"/>
            <a:chOff x="5453174" y="6164552"/>
            <a:chExt cx="926111" cy="160188"/>
          </a:xfrm>
        </p:grpSpPr>
        <p:pic>
          <p:nvPicPr>
            <p:cNvPr id="473" name="object 473"/>
            <p:cNvPicPr/>
            <p:nvPr/>
          </p:nvPicPr>
          <p:blipFill>
            <a:blip r:embed="rId297"/>
            <a:stretch>
              <a:fillRect/>
            </a:stretch>
          </p:blipFill>
          <p:spPr>
            <a:xfrm>
              <a:off x="5453174" y="6164552"/>
              <a:ext cx="208597" cy="157498"/>
            </a:xfrm>
            <a:prstGeom prst="rect">
              <a:avLst/>
            </a:prstGeom>
          </p:spPr>
        </p:pic>
        <p:pic>
          <p:nvPicPr>
            <p:cNvPr id="474" name="object 474"/>
            <p:cNvPicPr/>
            <p:nvPr/>
          </p:nvPicPr>
          <p:blipFill>
            <a:blip r:embed="rId298"/>
            <a:stretch>
              <a:fillRect/>
            </a:stretch>
          </p:blipFill>
          <p:spPr>
            <a:xfrm>
              <a:off x="5691355" y="6164552"/>
              <a:ext cx="141362" cy="160188"/>
            </a:xfrm>
            <a:prstGeom prst="rect">
              <a:avLst/>
            </a:prstGeom>
          </p:spPr>
        </p:pic>
        <p:pic>
          <p:nvPicPr>
            <p:cNvPr id="475" name="object 475"/>
            <p:cNvPicPr/>
            <p:nvPr/>
          </p:nvPicPr>
          <p:blipFill>
            <a:blip r:embed="rId299"/>
            <a:stretch>
              <a:fillRect/>
            </a:stretch>
          </p:blipFill>
          <p:spPr>
            <a:xfrm>
              <a:off x="5855577" y="6164552"/>
              <a:ext cx="141362" cy="160188"/>
            </a:xfrm>
            <a:prstGeom prst="rect">
              <a:avLst/>
            </a:prstGeom>
          </p:spPr>
        </p:pic>
        <p:pic>
          <p:nvPicPr>
            <p:cNvPr id="476" name="object 476"/>
            <p:cNvPicPr/>
            <p:nvPr/>
          </p:nvPicPr>
          <p:blipFill>
            <a:blip r:embed="rId300"/>
            <a:stretch>
              <a:fillRect/>
            </a:stretch>
          </p:blipFill>
          <p:spPr>
            <a:xfrm>
              <a:off x="6029213" y="6164552"/>
              <a:ext cx="125141" cy="157498"/>
            </a:xfrm>
            <a:prstGeom prst="rect">
              <a:avLst/>
            </a:prstGeom>
          </p:spPr>
        </p:pic>
        <p:pic>
          <p:nvPicPr>
            <p:cNvPr id="477" name="object 477"/>
            <p:cNvPicPr/>
            <p:nvPr/>
          </p:nvPicPr>
          <p:blipFill>
            <a:blip r:embed="rId301"/>
            <a:stretch>
              <a:fillRect/>
            </a:stretch>
          </p:blipFill>
          <p:spPr>
            <a:xfrm>
              <a:off x="6184022" y="6164552"/>
              <a:ext cx="127831" cy="160188"/>
            </a:xfrm>
            <a:prstGeom prst="rect">
              <a:avLst/>
            </a:prstGeom>
          </p:spPr>
        </p:pic>
        <p:sp>
          <p:nvSpPr>
            <p:cNvPr id="478" name="object 478"/>
            <p:cNvSpPr/>
            <p:nvPr/>
          </p:nvSpPr>
          <p:spPr>
            <a:xfrm>
              <a:off x="6347909" y="6290533"/>
              <a:ext cx="31376" cy="31376"/>
            </a:xfrm>
            <a:custGeom>
              <a:avLst/>
              <a:gdLst/>
              <a:ahLst/>
              <a:cxnLst/>
              <a:rect l="l" t="t" r="r" b="b"/>
              <a:pathLst>
                <a:path w="35559" h="35559">
                  <a:moveTo>
                    <a:pt x="35051" y="35051"/>
                  </a:moveTo>
                  <a:lnTo>
                    <a:pt x="0" y="35051"/>
                  </a:lnTo>
                  <a:lnTo>
                    <a:pt x="0" y="0"/>
                  </a:lnTo>
                  <a:lnTo>
                    <a:pt x="35051" y="0"/>
                  </a:lnTo>
                  <a:lnTo>
                    <a:pt x="35051" y="35051"/>
                  </a:lnTo>
                  <a:close/>
                </a:path>
              </a:pathLst>
            </a:custGeom>
            <a:solidFill>
              <a:srgbClr val="0000FF"/>
            </a:solidFill>
          </p:spPr>
          <p:txBody>
            <a:bodyPr wrap="square" lIns="0" tIns="0" rIns="0" bIns="0" rtlCol="0"/>
            <a:lstStyle/>
            <a:p>
              <a:endParaRPr/>
            </a:p>
          </p:txBody>
        </p:sp>
      </p:grpSp>
      <p:sp>
        <p:nvSpPr>
          <p:cNvPr id="479" name="Slide Number Placeholder 478">
            <a:extLst>
              <a:ext uri="{FF2B5EF4-FFF2-40B4-BE49-F238E27FC236}">
                <a16:creationId xmlns:a16="http://schemas.microsoft.com/office/drawing/2014/main" id="{34E5F1FF-AEDF-495E-E794-209B444B6783}"/>
              </a:ext>
            </a:extLst>
          </p:cNvPr>
          <p:cNvSpPr>
            <a:spLocks noGrp="1"/>
          </p:cNvSpPr>
          <p:nvPr>
            <p:ph type="sldNum" sz="quarter" idx="7"/>
          </p:nvPr>
        </p:nvSpPr>
        <p:spPr/>
        <p:txBody>
          <a:bodyPr/>
          <a:lstStyle/>
          <a:p>
            <a:fld id="{B6F15528-21DE-4FAA-801E-634DDDAF4B2B}" type="slidenum">
              <a:rPr lang="en-US" smtClean="0"/>
              <a:t>93</a:t>
            </a:fld>
            <a:endParaRPr lang="en-US"/>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90454" y="1553561"/>
            <a:ext cx="984269" cy="256055"/>
            <a:chOff x="838053" y="1553561"/>
            <a:chExt cx="984269" cy="256055"/>
          </a:xfrm>
        </p:grpSpPr>
        <p:sp>
          <p:nvSpPr>
            <p:cNvPr id="11" name="object 11"/>
            <p:cNvSpPr/>
            <p:nvPr/>
          </p:nvSpPr>
          <p:spPr>
            <a:xfrm>
              <a:off x="838053" y="1559858"/>
              <a:ext cx="173691" cy="245409"/>
            </a:xfrm>
            <a:custGeom>
              <a:avLst/>
              <a:gdLst/>
              <a:ahLst/>
              <a:cxnLst/>
              <a:rect l="l" t="t" r="r" b="b"/>
              <a:pathLst>
                <a:path w="196850" h="278130">
                  <a:moveTo>
                    <a:pt x="196786" y="231140"/>
                  </a:moveTo>
                  <a:lnTo>
                    <a:pt x="56476" y="231140"/>
                  </a:lnTo>
                  <a:lnTo>
                    <a:pt x="56476" y="0"/>
                  </a:lnTo>
                  <a:lnTo>
                    <a:pt x="0" y="0"/>
                  </a:lnTo>
                  <a:lnTo>
                    <a:pt x="0" y="231140"/>
                  </a:lnTo>
                  <a:lnTo>
                    <a:pt x="0" y="278130"/>
                  </a:lnTo>
                  <a:lnTo>
                    <a:pt x="196786" y="278130"/>
                  </a:lnTo>
                  <a:lnTo>
                    <a:pt x="196786" y="231140"/>
                  </a:lnTo>
                  <a:close/>
                </a:path>
              </a:pathLst>
            </a:custGeom>
            <a:solidFill>
              <a:srgbClr val="FF0000"/>
            </a:solidFill>
          </p:spPr>
          <p:txBody>
            <a:bodyPr wrap="square" lIns="0" tIns="0" rIns="0" bIns="0" rtlCol="0"/>
            <a:lstStyle/>
            <a:p>
              <a:endParaRPr/>
            </a:p>
          </p:txBody>
        </p:sp>
        <p:pic>
          <p:nvPicPr>
            <p:cNvPr id="12" name="object 12"/>
            <p:cNvPicPr/>
            <p:nvPr/>
          </p:nvPicPr>
          <p:blipFill>
            <a:blip r:embed="rId4"/>
            <a:stretch>
              <a:fillRect/>
            </a:stretch>
          </p:blipFill>
          <p:spPr>
            <a:xfrm>
              <a:off x="1034554" y="1622219"/>
              <a:ext cx="168256" cy="187166"/>
            </a:xfrm>
            <a:prstGeom prst="rect">
              <a:avLst/>
            </a:prstGeom>
          </p:spPr>
        </p:pic>
        <p:pic>
          <p:nvPicPr>
            <p:cNvPr id="13" name="object 13"/>
            <p:cNvPicPr/>
            <p:nvPr/>
          </p:nvPicPr>
          <p:blipFill>
            <a:blip r:embed="rId5"/>
            <a:stretch>
              <a:fillRect/>
            </a:stretch>
          </p:blipFill>
          <p:spPr>
            <a:xfrm>
              <a:off x="1239118" y="1622219"/>
              <a:ext cx="162877" cy="183131"/>
            </a:xfrm>
            <a:prstGeom prst="rect">
              <a:avLst/>
            </a:prstGeom>
          </p:spPr>
        </p:pic>
        <p:sp>
          <p:nvSpPr>
            <p:cNvPr id="14" name="object 14"/>
            <p:cNvSpPr/>
            <p:nvPr/>
          </p:nvSpPr>
          <p:spPr>
            <a:xfrm>
              <a:off x="1439642" y="1553561"/>
              <a:ext cx="382681" cy="256054"/>
            </a:xfrm>
            <a:custGeom>
              <a:avLst/>
              <a:gdLst/>
              <a:ahLst/>
              <a:cxnLst/>
              <a:rect l="l" t="t" r="r" b="b"/>
              <a:pathLst>
                <a:path w="433705" h="290194">
                  <a:moveTo>
                    <a:pt x="198310" y="4572"/>
                  </a:moveTo>
                  <a:lnTo>
                    <a:pt x="143446" y="4572"/>
                  </a:lnTo>
                  <a:lnTo>
                    <a:pt x="143446" y="106870"/>
                  </a:lnTo>
                  <a:lnTo>
                    <a:pt x="143446" y="184683"/>
                  </a:lnTo>
                  <a:lnTo>
                    <a:pt x="137020" y="223050"/>
                  </a:lnTo>
                  <a:lnTo>
                    <a:pt x="99148" y="247167"/>
                  </a:lnTo>
                  <a:lnTo>
                    <a:pt x="88290" y="246011"/>
                  </a:lnTo>
                  <a:lnTo>
                    <a:pt x="59461" y="218478"/>
                  </a:lnTo>
                  <a:lnTo>
                    <a:pt x="54952" y="180111"/>
                  </a:lnTo>
                  <a:lnTo>
                    <a:pt x="55575" y="165417"/>
                  </a:lnTo>
                  <a:lnTo>
                    <a:pt x="74295" y="127419"/>
                  </a:lnTo>
                  <a:lnTo>
                    <a:pt x="99148" y="119062"/>
                  </a:lnTo>
                  <a:lnTo>
                    <a:pt x="108889" y="119938"/>
                  </a:lnTo>
                  <a:lnTo>
                    <a:pt x="140779" y="154889"/>
                  </a:lnTo>
                  <a:lnTo>
                    <a:pt x="143446" y="184683"/>
                  </a:lnTo>
                  <a:lnTo>
                    <a:pt x="143446" y="106870"/>
                  </a:lnTo>
                  <a:lnTo>
                    <a:pt x="130530" y="93967"/>
                  </a:lnTo>
                  <a:lnTo>
                    <a:pt x="116725" y="84912"/>
                  </a:lnTo>
                  <a:lnTo>
                    <a:pt x="101790" y="79578"/>
                  </a:lnTo>
                  <a:lnTo>
                    <a:pt x="85432" y="77812"/>
                  </a:lnTo>
                  <a:lnTo>
                    <a:pt x="67767" y="79552"/>
                  </a:lnTo>
                  <a:lnTo>
                    <a:pt x="24472" y="105346"/>
                  </a:lnTo>
                  <a:lnTo>
                    <a:pt x="1473" y="159181"/>
                  </a:lnTo>
                  <a:lnTo>
                    <a:pt x="0" y="183159"/>
                  </a:lnTo>
                  <a:lnTo>
                    <a:pt x="1473" y="206908"/>
                  </a:lnTo>
                  <a:lnTo>
                    <a:pt x="13576" y="246430"/>
                  </a:lnTo>
                  <a:lnTo>
                    <a:pt x="51904" y="283083"/>
                  </a:lnTo>
                  <a:lnTo>
                    <a:pt x="83908" y="289941"/>
                  </a:lnTo>
                  <a:lnTo>
                    <a:pt x="92824" y="289394"/>
                  </a:lnTo>
                  <a:lnTo>
                    <a:pt x="134112" y="271081"/>
                  </a:lnTo>
                  <a:lnTo>
                    <a:pt x="148018" y="256413"/>
                  </a:lnTo>
                  <a:lnTo>
                    <a:pt x="148018" y="285369"/>
                  </a:lnTo>
                  <a:lnTo>
                    <a:pt x="198310" y="285369"/>
                  </a:lnTo>
                  <a:lnTo>
                    <a:pt x="198310" y="256413"/>
                  </a:lnTo>
                  <a:lnTo>
                    <a:pt x="198310" y="247167"/>
                  </a:lnTo>
                  <a:lnTo>
                    <a:pt x="198310" y="119062"/>
                  </a:lnTo>
                  <a:lnTo>
                    <a:pt x="198310" y="106870"/>
                  </a:lnTo>
                  <a:lnTo>
                    <a:pt x="198310" y="4572"/>
                  </a:lnTo>
                  <a:close/>
                </a:path>
                <a:path w="433705" h="290194">
                  <a:moveTo>
                    <a:pt x="361569" y="7708"/>
                  </a:moveTo>
                  <a:lnTo>
                    <a:pt x="351015" y="4546"/>
                  </a:lnTo>
                  <a:lnTo>
                    <a:pt x="340029" y="2108"/>
                  </a:lnTo>
                  <a:lnTo>
                    <a:pt x="328739" y="546"/>
                  </a:lnTo>
                  <a:lnTo>
                    <a:pt x="317271" y="0"/>
                  </a:lnTo>
                  <a:lnTo>
                    <a:pt x="306412" y="571"/>
                  </a:lnTo>
                  <a:lnTo>
                    <a:pt x="267931" y="17424"/>
                  </a:lnTo>
                  <a:lnTo>
                    <a:pt x="255104" y="55410"/>
                  </a:lnTo>
                  <a:lnTo>
                    <a:pt x="254787" y="67144"/>
                  </a:lnTo>
                  <a:lnTo>
                    <a:pt x="254787" y="82384"/>
                  </a:lnTo>
                  <a:lnTo>
                    <a:pt x="225831" y="82384"/>
                  </a:lnTo>
                  <a:lnTo>
                    <a:pt x="225831" y="125158"/>
                  </a:lnTo>
                  <a:lnTo>
                    <a:pt x="254787" y="125158"/>
                  </a:lnTo>
                  <a:lnTo>
                    <a:pt x="254787" y="285369"/>
                  </a:lnTo>
                  <a:lnTo>
                    <a:pt x="308127" y="285369"/>
                  </a:lnTo>
                  <a:lnTo>
                    <a:pt x="308127" y="125158"/>
                  </a:lnTo>
                  <a:lnTo>
                    <a:pt x="349377" y="125158"/>
                  </a:lnTo>
                  <a:lnTo>
                    <a:pt x="349377" y="82384"/>
                  </a:lnTo>
                  <a:lnTo>
                    <a:pt x="308127" y="82384"/>
                  </a:lnTo>
                  <a:lnTo>
                    <a:pt x="308127" y="58000"/>
                  </a:lnTo>
                  <a:lnTo>
                    <a:pt x="309651" y="50380"/>
                  </a:lnTo>
                  <a:lnTo>
                    <a:pt x="314223" y="47332"/>
                  </a:lnTo>
                  <a:lnTo>
                    <a:pt x="317271" y="44284"/>
                  </a:lnTo>
                  <a:lnTo>
                    <a:pt x="321843" y="41236"/>
                  </a:lnTo>
                  <a:lnTo>
                    <a:pt x="338709" y="41236"/>
                  </a:lnTo>
                  <a:lnTo>
                    <a:pt x="346329" y="42760"/>
                  </a:lnTo>
                  <a:lnTo>
                    <a:pt x="355473" y="44284"/>
                  </a:lnTo>
                  <a:lnTo>
                    <a:pt x="361569" y="7708"/>
                  </a:lnTo>
                  <a:close/>
                </a:path>
                <a:path w="433705" h="290194">
                  <a:moveTo>
                    <a:pt x="433285" y="82384"/>
                  </a:moveTo>
                  <a:lnTo>
                    <a:pt x="378333" y="82384"/>
                  </a:lnTo>
                  <a:lnTo>
                    <a:pt x="378333" y="285369"/>
                  </a:lnTo>
                  <a:lnTo>
                    <a:pt x="433285" y="285369"/>
                  </a:lnTo>
                  <a:lnTo>
                    <a:pt x="433285" y="82384"/>
                  </a:lnTo>
                  <a:close/>
                </a:path>
                <a:path w="433705" h="290194">
                  <a:moveTo>
                    <a:pt x="433285" y="4572"/>
                  </a:moveTo>
                  <a:lnTo>
                    <a:pt x="378333" y="4572"/>
                  </a:lnTo>
                  <a:lnTo>
                    <a:pt x="378333" y="54952"/>
                  </a:lnTo>
                  <a:lnTo>
                    <a:pt x="433285" y="54952"/>
                  </a:lnTo>
                  <a:lnTo>
                    <a:pt x="433285" y="4572"/>
                  </a:lnTo>
                  <a:close/>
                </a:path>
              </a:pathLst>
            </a:custGeom>
            <a:solidFill>
              <a:srgbClr val="FF0000"/>
            </a:solidFill>
          </p:spPr>
          <p:txBody>
            <a:bodyPr wrap="square" lIns="0" tIns="0" rIns="0" bIns="0" rtlCol="0"/>
            <a:lstStyle/>
            <a:p>
              <a:endParaRPr/>
            </a:p>
          </p:txBody>
        </p:sp>
      </p:grpSp>
      <p:sp>
        <p:nvSpPr>
          <p:cNvPr id="15" name="object 15"/>
          <p:cNvSpPr/>
          <p:nvPr/>
        </p:nvSpPr>
        <p:spPr>
          <a:xfrm>
            <a:off x="2021093" y="1557170"/>
            <a:ext cx="48745" cy="248771"/>
          </a:xfrm>
          <a:custGeom>
            <a:avLst/>
            <a:gdLst/>
            <a:ahLst/>
            <a:cxnLst/>
            <a:rect l="l" t="t" r="r" b="b"/>
            <a:pathLst>
              <a:path w="55244" h="281939">
                <a:moveTo>
                  <a:pt x="54864" y="281940"/>
                </a:moveTo>
                <a:lnTo>
                  <a:pt x="0" y="281940"/>
                </a:lnTo>
                <a:lnTo>
                  <a:pt x="0" y="0"/>
                </a:lnTo>
                <a:lnTo>
                  <a:pt x="54864" y="0"/>
                </a:lnTo>
                <a:lnTo>
                  <a:pt x="54864" y="281940"/>
                </a:lnTo>
                <a:close/>
              </a:path>
            </a:pathLst>
          </a:custGeom>
          <a:solidFill>
            <a:srgbClr val="FF0000"/>
          </a:solidFill>
        </p:spPr>
        <p:txBody>
          <a:bodyPr wrap="square" lIns="0" tIns="0" rIns="0" bIns="0" rtlCol="0"/>
          <a:lstStyle/>
          <a:p>
            <a:endParaRPr/>
          </a:p>
        </p:txBody>
      </p:sp>
      <p:sp>
        <p:nvSpPr>
          <p:cNvPr id="16" name="object 16"/>
          <p:cNvSpPr/>
          <p:nvPr/>
        </p:nvSpPr>
        <p:spPr>
          <a:xfrm>
            <a:off x="2117912" y="1557170"/>
            <a:ext cx="48745" cy="248771"/>
          </a:xfrm>
          <a:custGeom>
            <a:avLst/>
            <a:gdLst/>
            <a:ahLst/>
            <a:cxnLst/>
            <a:rect l="l" t="t" r="r" b="b"/>
            <a:pathLst>
              <a:path w="55244" h="281939">
                <a:moveTo>
                  <a:pt x="54863" y="281940"/>
                </a:moveTo>
                <a:lnTo>
                  <a:pt x="0" y="281940"/>
                </a:lnTo>
                <a:lnTo>
                  <a:pt x="0" y="0"/>
                </a:lnTo>
                <a:lnTo>
                  <a:pt x="54863" y="0"/>
                </a:lnTo>
                <a:lnTo>
                  <a:pt x="54863" y="281940"/>
                </a:lnTo>
                <a:close/>
              </a:path>
            </a:pathLst>
          </a:custGeom>
          <a:solidFill>
            <a:srgbClr val="FF0000"/>
          </a:solidFill>
        </p:spPr>
        <p:txBody>
          <a:bodyPr wrap="square" lIns="0" tIns="0" rIns="0" bIns="0" rtlCol="0"/>
          <a:lstStyle/>
          <a:p>
            <a:endParaRPr/>
          </a:p>
        </p:txBody>
      </p:sp>
      <p:grpSp>
        <p:nvGrpSpPr>
          <p:cNvPr id="17" name="object 17"/>
          <p:cNvGrpSpPr/>
          <p:nvPr/>
        </p:nvGrpSpPr>
        <p:grpSpPr>
          <a:xfrm>
            <a:off x="2310794" y="1557590"/>
            <a:ext cx="592174" cy="251795"/>
            <a:chOff x="2158392" y="1557590"/>
            <a:chExt cx="592174" cy="251795"/>
          </a:xfrm>
        </p:grpSpPr>
        <p:sp>
          <p:nvSpPr>
            <p:cNvPr id="18" name="object 18"/>
            <p:cNvSpPr/>
            <p:nvPr/>
          </p:nvSpPr>
          <p:spPr>
            <a:xfrm>
              <a:off x="2158392" y="1557590"/>
              <a:ext cx="207309" cy="248210"/>
            </a:xfrm>
            <a:custGeom>
              <a:avLst/>
              <a:gdLst/>
              <a:ahLst/>
              <a:cxnLst/>
              <a:rect l="l" t="t" r="r" b="b"/>
              <a:pathLst>
                <a:path w="234950" h="281305">
                  <a:moveTo>
                    <a:pt x="106775" y="280797"/>
                  </a:moveTo>
                  <a:lnTo>
                    <a:pt x="0" y="280797"/>
                  </a:lnTo>
                  <a:lnTo>
                    <a:pt x="0" y="0"/>
                  </a:lnTo>
                  <a:lnTo>
                    <a:pt x="103727" y="0"/>
                  </a:lnTo>
                  <a:lnTo>
                    <a:pt x="119992" y="538"/>
                  </a:lnTo>
                  <a:lnTo>
                    <a:pt x="169164" y="10453"/>
                  </a:lnTo>
                  <a:lnTo>
                    <a:pt x="206883" y="41814"/>
                  </a:lnTo>
                  <a:lnTo>
                    <a:pt x="211705" y="48863"/>
                  </a:lnTo>
                  <a:lnTo>
                    <a:pt x="56483" y="48863"/>
                  </a:lnTo>
                  <a:lnTo>
                    <a:pt x="56483" y="233457"/>
                  </a:lnTo>
                  <a:lnTo>
                    <a:pt x="211543" y="233457"/>
                  </a:lnTo>
                  <a:lnTo>
                    <a:pt x="205597" y="242451"/>
                  </a:lnTo>
                  <a:lnTo>
                    <a:pt x="168925" y="270724"/>
                  </a:lnTo>
                  <a:lnTo>
                    <a:pt x="121707" y="280487"/>
                  </a:lnTo>
                  <a:lnTo>
                    <a:pt x="106775" y="280797"/>
                  </a:lnTo>
                  <a:close/>
                </a:path>
                <a:path w="234950" h="281305">
                  <a:moveTo>
                    <a:pt x="211543" y="233457"/>
                  </a:moveTo>
                  <a:lnTo>
                    <a:pt x="99155" y="233457"/>
                  </a:lnTo>
                  <a:lnTo>
                    <a:pt x="109966" y="233410"/>
                  </a:lnTo>
                  <a:lnTo>
                    <a:pt x="119348" y="233076"/>
                  </a:lnTo>
                  <a:lnTo>
                    <a:pt x="127015" y="232171"/>
                  </a:lnTo>
                  <a:lnTo>
                    <a:pt x="132683" y="230409"/>
                  </a:lnTo>
                  <a:lnTo>
                    <a:pt x="141827" y="228885"/>
                  </a:lnTo>
                  <a:lnTo>
                    <a:pt x="170878" y="192309"/>
                  </a:lnTo>
                  <a:lnTo>
                    <a:pt x="176974" y="140398"/>
                  </a:lnTo>
                  <a:lnTo>
                    <a:pt x="176450" y="125277"/>
                  </a:lnTo>
                  <a:lnTo>
                    <a:pt x="167400" y="83002"/>
                  </a:lnTo>
                  <a:lnTo>
                    <a:pt x="135802" y="52959"/>
                  </a:lnTo>
                  <a:lnTo>
                    <a:pt x="82391" y="48863"/>
                  </a:lnTo>
                  <a:lnTo>
                    <a:pt x="211705" y="48863"/>
                  </a:lnTo>
                  <a:lnTo>
                    <a:pt x="229758" y="91630"/>
                  </a:lnTo>
                  <a:lnTo>
                    <a:pt x="234886" y="143446"/>
                  </a:lnTo>
                  <a:lnTo>
                    <a:pt x="234315" y="160075"/>
                  </a:lnTo>
                  <a:lnTo>
                    <a:pt x="225742" y="202977"/>
                  </a:lnTo>
                  <a:lnTo>
                    <a:pt x="213550" y="230421"/>
                  </a:lnTo>
                  <a:lnTo>
                    <a:pt x="211543" y="233457"/>
                  </a:lnTo>
                  <a:close/>
                </a:path>
              </a:pathLst>
            </a:custGeom>
            <a:solidFill>
              <a:srgbClr val="FF0000"/>
            </a:solidFill>
          </p:spPr>
          <p:txBody>
            <a:bodyPr wrap="square" lIns="0" tIns="0" rIns="0" bIns="0" rtlCol="0"/>
            <a:lstStyle/>
            <a:p>
              <a:endParaRPr/>
            </a:p>
          </p:txBody>
        </p:sp>
        <p:pic>
          <p:nvPicPr>
            <p:cNvPr id="19" name="object 19"/>
            <p:cNvPicPr/>
            <p:nvPr/>
          </p:nvPicPr>
          <p:blipFill>
            <a:blip r:embed="rId6"/>
            <a:stretch>
              <a:fillRect/>
            </a:stretch>
          </p:blipFill>
          <p:spPr>
            <a:xfrm>
              <a:off x="2393968" y="1622219"/>
              <a:ext cx="166827" cy="187166"/>
            </a:xfrm>
            <a:prstGeom prst="rect">
              <a:avLst/>
            </a:prstGeom>
          </p:spPr>
        </p:pic>
        <p:pic>
          <p:nvPicPr>
            <p:cNvPr id="20" name="object 20"/>
            <p:cNvPicPr/>
            <p:nvPr/>
          </p:nvPicPr>
          <p:blipFill>
            <a:blip r:embed="rId7"/>
            <a:stretch>
              <a:fillRect/>
            </a:stretch>
          </p:blipFill>
          <p:spPr>
            <a:xfrm>
              <a:off x="2582395" y="1622219"/>
              <a:ext cx="168172" cy="187166"/>
            </a:xfrm>
            <a:prstGeom prst="rect">
              <a:avLst/>
            </a:prstGeom>
          </p:spPr>
        </p:pic>
      </p:grpSp>
      <p:sp>
        <p:nvSpPr>
          <p:cNvPr id="21" name="object 21"/>
          <p:cNvSpPr/>
          <p:nvPr/>
        </p:nvSpPr>
        <p:spPr>
          <a:xfrm>
            <a:off x="2943394" y="1557595"/>
            <a:ext cx="261657" cy="320488"/>
          </a:xfrm>
          <a:custGeom>
            <a:avLst/>
            <a:gdLst/>
            <a:ahLst/>
            <a:cxnLst/>
            <a:rect l="l" t="t" r="r" b="b"/>
            <a:pathLst>
              <a:path w="296545" h="363219">
                <a:moveTo>
                  <a:pt x="54952" y="77812"/>
                </a:moveTo>
                <a:lnTo>
                  <a:pt x="0" y="77812"/>
                </a:lnTo>
                <a:lnTo>
                  <a:pt x="0" y="280797"/>
                </a:lnTo>
                <a:lnTo>
                  <a:pt x="54952" y="280797"/>
                </a:lnTo>
                <a:lnTo>
                  <a:pt x="54952" y="77812"/>
                </a:lnTo>
                <a:close/>
              </a:path>
              <a:path w="296545" h="363219">
                <a:moveTo>
                  <a:pt x="54952" y="0"/>
                </a:moveTo>
                <a:lnTo>
                  <a:pt x="0" y="0"/>
                </a:lnTo>
                <a:lnTo>
                  <a:pt x="0" y="50380"/>
                </a:lnTo>
                <a:lnTo>
                  <a:pt x="54952" y="50380"/>
                </a:lnTo>
                <a:lnTo>
                  <a:pt x="54952" y="0"/>
                </a:lnTo>
                <a:close/>
              </a:path>
              <a:path w="296545" h="363219">
                <a:moveTo>
                  <a:pt x="295935" y="77812"/>
                </a:moveTo>
                <a:lnTo>
                  <a:pt x="245541" y="77812"/>
                </a:lnTo>
                <a:lnTo>
                  <a:pt x="245541" y="106870"/>
                </a:lnTo>
                <a:lnTo>
                  <a:pt x="242417" y="103403"/>
                </a:lnTo>
                <a:lnTo>
                  <a:pt x="242417" y="175539"/>
                </a:lnTo>
                <a:lnTo>
                  <a:pt x="242404" y="178587"/>
                </a:lnTo>
                <a:lnTo>
                  <a:pt x="228777" y="222783"/>
                </a:lnTo>
                <a:lnTo>
                  <a:pt x="195249" y="238023"/>
                </a:lnTo>
                <a:lnTo>
                  <a:pt x="186575" y="236931"/>
                </a:lnTo>
                <a:lnTo>
                  <a:pt x="155727" y="203161"/>
                </a:lnTo>
                <a:lnTo>
                  <a:pt x="152488" y="175539"/>
                </a:lnTo>
                <a:lnTo>
                  <a:pt x="153327" y="160629"/>
                </a:lnTo>
                <a:lnTo>
                  <a:pt x="171831" y="122847"/>
                </a:lnTo>
                <a:lnTo>
                  <a:pt x="215061" y="118110"/>
                </a:lnTo>
                <a:lnTo>
                  <a:pt x="239064" y="149364"/>
                </a:lnTo>
                <a:lnTo>
                  <a:pt x="242417" y="175539"/>
                </a:lnTo>
                <a:lnTo>
                  <a:pt x="242417" y="103403"/>
                </a:lnTo>
                <a:lnTo>
                  <a:pt x="232143" y="91973"/>
                </a:lnTo>
                <a:lnTo>
                  <a:pt x="217157" y="81483"/>
                </a:lnTo>
                <a:lnTo>
                  <a:pt x="200710" y="75285"/>
                </a:lnTo>
                <a:lnTo>
                  <a:pt x="182968" y="73240"/>
                </a:lnTo>
                <a:lnTo>
                  <a:pt x="165519" y="74980"/>
                </a:lnTo>
                <a:lnTo>
                  <a:pt x="122008" y="100774"/>
                </a:lnTo>
                <a:lnTo>
                  <a:pt x="99072" y="154825"/>
                </a:lnTo>
                <a:lnTo>
                  <a:pt x="97624" y="178587"/>
                </a:lnTo>
                <a:lnTo>
                  <a:pt x="98767" y="198285"/>
                </a:lnTo>
                <a:lnTo>
                  <a:pt x="115912" y="245643"/>
                </a:lnTo>
                <a:lnTo>
                  <a:pt x="144678" y="272402"/>
                </a:lnTo>
                <a:lnTo>
                  <a:pt x="181444" y="280797"/>
                </a:lnTo>
                <a:lnTo>
                  <a:pt x="198932" y="278790"/>
                </a:lnTo>
                <a:lnTo>
                  <a:pt x="214680" y="272796"/>
                </a:lnTo>
                <a:lnTo>
                  <a:pt x="228688" y="262788"/>
                </a:lnTo>
                <a:lnTo>
                  <a:pt x="240969" y="248793"/>
                </a:lnTo>
                <a:lnTo>
                  <a:pt x="240969" y="297561"/>
                </a:lnTo>
                <a:lnTo>
                  <a:pt x="206489" y="321640"/>
                </a:lnTo>
                <a:lnTo>
                  <a:pt x="196773" y="321945"/>
                </a:lnTo>
                <a:lnTo>
                  <a:pt x="186016" y="321945"/>
                </a:lnTo>
                <a:lnTo>
                  <a:pt x="178396" y="320421"/>
                </a:lnTo>
                <a:lnTo>
                  <a:pt x="172300" y="315849"/>
                </a:lnTo>
                <a:lnTo>
                  <a:pt x="169252" y="314325"/>
                </a:lnTo>
                <a:lnTo>
                  <a:pt x="166204" y="308229"/>
                </a:lnTo>
                <a:lnTo>
                  <a:pt x="166204" y="302133"/>
                </a:lnTo>
                <a:lnTo>
                  <a:pt x="103720" y="294513"/>
                </a:lnTo>
                <a:lnTo>
                  <a:pt x="103720" y="300609"/>
                </a:lnTo>
                <a:lnTo>
                  <a:pt x="105130" y="313740"/>
                </a:lnTo>
                <a:lnTo>
                  <a:pt x="138201" y="352907"/>
                </a:lnTo>
                <a:lnTo>
                  <a:pt x="198297" y="363194"/>
                </a:lnTo>
                <a:lnTo>
                  <a:pt x="211442" y="362877"/>
                </a:lnTo>
                <a:lnTo>
                  <a:pt x="252615" y="354279"/>
                </a:lnTo>
                <a:lnTo>
                  <a:pt x="281927" y="329234"/>
                </a:lnTo>
                <a:lnTo>
                  <a:pt x="293979" y="291465"/>
                </a:lnTo>
                <a:lnTo>
                  <a:pt x="295935" y="248793"/>
                </a:lnTo>
                <a:lnTo>
                  <a:pt x="295935" y="238023"/>
                </a:lnTo>
                <a:lnTo>
                  <a:pt x="295935" y="114490"/>
                </a:lnTo>
                <a:lnTo>
                  <a:pt x="295935" y="106870"/>
                </a:lnTo>
                <a:lnTo>
                  <a:pt x="295935" y="77812"/>
                </a:lnTo>
                <a:close/>
              </a:path>
            </a:pathLst>
          </a:custGeom>
          <a:solidFill>
            <a:srgbClr val="FF0000"/>
          </a:solidFill>
        </p:spPr>
        <p:txBody>
          <a:bodyPr wrap="square" lIns="0" tIns="0" rIns="0" bIns="0" rtlCol="0"/>
          <a:lstStyle/>
          <a:p>
            <a:endParaRPr/>
          </a:p>
        </p:txBody>
      </p:sp>
      <p:pic>
        <p:nvPicPr>
          <p:cNvPr id="22" name="object 22"/>
          <p:cNvPicPr/>
          <p:nvPr/>
        </p:nvPicPr>
        <p:blipFill>
          <a:blip r:embed="rId8"/>
          <a:stretch>
            <a:fillRect/>
          </a:stretch>
        </p:blipFill>
        <p:spPr>
          <a:xfrm>
            <a:off x="3250238" y="1622220"/>
            <a:ext cx="162877" cy="183131"/>
          </a:xfrm>
          <a:prstGeom prst="rect">
            <a:avLst/>
          </a:prstGeom>
        </p:spPr>
      </p:pic>
      <p:grpSp>
        <p:nvGrpSpPr>
          <p:cNvPr id="23" name="object 23"/>
          <p:cNvGrpSpPr/>
          <p:nvPr/>
        </p:nvGrpSpPr>
        <p:grpSpPr>
          <a:xfrm>
            <a:off x="970283" y="2035133"/>
            <a:ext cx="753713" cy="215820"/>
            <a:chOff x="817883" y="2035133"/>
            <a:chExt cx="753713" cy="215820"/>
          </a:xfrm>
        </p:grpSpPr>
        <p:sp>
          <p:nvSpPr>
            <p:cNvPr id="24" name="object 24"/>
            <p:cNvSpPr/>
            <p:nvPr/>
          </p:nvSpPr>
          <p:spPr>
            <a:xfrm>
              <a:off x="817883" y="2035133"/>
              <a:ext cx="168649" cy="211790"/>
            </a:xfrm>
            <a:custGeom>
              <a:avLst/>
              <a:gdLst/>
              <a:ahLst/>
              <a:cxnLst/>
              <a:rect l="l" t="t" r="r" b="b"/>
              <a:pathLst>
                <a:path w="191134" h="240028">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25" name="object 25"/>
            <p:cNvPicPr/>
            <p:nvPr/>
          </p:nvPicPr>
          <p:blipFill>
            <a:blip r:embed="rId9"/>
            <a:stretch>
              <a:fillRect/>
            </a:stretch>
          </p:blipFill>
          <p:spPr>
            <a:xfrm>
              <a:off x="1011694" y="2035548"/>
              <a:ext cx="125141" cy="211370"/>
            </a:xfrm>
            <a:prstGeom prst="rect">
              <a:avLst/>
            </a:prstGeom>
          </p:spPr>
        </p:pic>
        <p:pic>
          <p:nvPicPr>
            <p:cNvPr id="26" name="object 26"/>
            <p:cNvPicPr/>
            <p:nvPr/>
          </p:nvPicPr>
          <p:blipFill>
            <a:blip r:embed="rId10"/>
            <a:stretch>
              <a:fillRect/>
            </a:stretch>
          </p:blipFill>
          <p:spPr>
            <a:xfrm>
              <a:off x="1167849" y="2089420"/>
              <a:ext cx="141362" cy="161532"/>
            </a:xfrm>
            <a:prstGeom prst="rect">
              <a:avLst/>
            </a:prstGeom>
          </p:spPr>
        </p:pic>
        <p:pic>
          <p:nvPicPr>
            <p:cNvPr id="27" name="object 27"/>
            <p:cNvPicPr/>
            <p:nvPr/>
          </p:nvPicPr>
          <p:blipFill>
            <a:blip r:embed="rId11"/>
            <a:stretch>
              <a:fillRect/>
            </a:stretch>
          </p:blipFill>
          <p:spPr>
            <a:xfrm>
              <a:off x="1340055" y="2089420"/>
              <a:ext cx="231541" cy="161532"/>
            </a:xfrm>
            <a:prstGeom prst="rect">
              <a:avLst/>
            </a:prstGeom>
          </p:spPr>
        </p:pic>
      </p:grpSp>
      <p:grpSp>
        <p:nvGrpSpPr>
          <p:cNvPr id="28" name="object 28"/>
          <p:cNvGrpSpPr/>
          <p:nvPr/>
        </p:nvGrpSpPr>
        <p:grpSpPr>
          <a:xfrm>
            <a:off x="1882840" y="2089422"/>
            <a:ext cx="403664" cy="161533"/>
            <a:chOff x="1730440" y="2089420"/>
            <a:chExt cx="403664" cy="161533"/>
          </a:xfrm>
        </p:grpSpPr>
        <p:pic>
          <p:nvPicPr>
            <p:cNvPr id="29" name="object 29"/>
            <p:cNvPicPr/>
            <p:nvPr/>
          </p:nvPicPr>
          <p:blipFill>
            <a:blip r:embed="rId12"/>
            <a:stretch>
              <a:fillRect/>
            </a:stretch>
          </p:blipFill>
          <p:spPr>
            <a:xfrm>
              <a:off x="1730440" y="2089420"/>
              <a:ext cx="141362" cy="161532"/>
            </a:xfrm>
            <a:prstGeom prst="rect">
              <a:avLst/>
            </a:prstGeom>
          </p:spPr>
        </p:pic>
        <p:pic>
          <p:nvPicPr>
            <p:cNvPr id="30" name="object 30"/>
            <p:cNvPicPr/>
            <p:nvPr/>
          </p:nvPicPr>
          <p:blipFill>
            <a:blip r:embed="rId13"/>
            <a:stretch>
              <a:fillRect/>
            </a:stretch>
          </p:blipFill>
          <p:spPr>
            <a:xfrm>
              <a:off x="1902647" y="2089420"/>
              <a:ext cx="231457" cy="161532"/>
            </a:xfrm>
            <a:prstGeom prst="rect">
              <a:avLst/>
            </a:prstGeom>
          </p:spPr>
        </p:pic>
      </p:grpSp>
      <p:grpSp>
        <p:nvGrpSpPr>
          <p:cNvPr id="31" name="object 31"/>
          <p:cNvGrpSpPr/>
          <p:nvPr/>
        </p:nvGrpSpPr>
        <p:grpSpPr>
          <a:xfrm>
            <a:off x="2442658" y="2089421"/>
            <a:ext cx="702608" cy="161533"/>
            <a:chOff x="2290258" y="2089420"/>
            <a:chExt cx="702608" cy="161533"/>
          </a:xfrm>
        </p:grpSpPr>
        <p:pic>
          <p:nvPicPr>
            <p:cNvPr id="32" name="object 32"/>
            <p:cNvPicPr/>
            <p:nvPr/>
          </p:nvPicPr>
          <p:blipFill>
            <a:blip r:embed="rId14"/>
            <a:stretch>
              <a:fillRect/>
            </a:stretch>
          </p:blipFill>
          <p:spPr>
            <a:xfrm>
              <a:off x="2290258" y="2089420"/>
              <a:ext cx="127915" cy="161532"/>
            </a:xfrm>
            <a:prstGeom prst="rect">
              <a:avLst/>
            </a:prstGeom>
          </p:spPr>
        </p:pic>
        <p:pic>
          <p:nvPicPr>
            <p:cNvPr id="33" name="object 33"/>
            <p:cNvPicPr/>
            <p:nvPr/>
          </p:nvPicPr>
          <p:blipFill>
            <a:blip r:embed="rId15"/>
            <a:stretch>
              <a:fillRect/>
            </a:stretch>
          </p:blipFill>
          <p:spPr>
            <a:xfrm>
              <a:off x="2439688" y="2089420"/>
              <a:ext cx="144051" cy="161532"/>
            </a:xfrm>
            <a:prstGeom prst="rect">
              <a:avLst/>
            </a:prstGeom>
          </p:spPr>
        </p:pic>
        <p:pic>
          <p:nvPicPr>
            <p:cNvPr id="34" name="object 34"/>
            <p:cNvPicPr/>
            <p:nvPr/>
          </p:nvPicPr>
          <p:blipFill>
            <a:blip r:embed="rId16"/>
            <a:stretch>
              <a:fillRect/>
            </a:stretch>
          </p:blipFill>
          <p:spPr>
            <a:xfrm>
              <a:off x="2613323" y="2089420"/>
              <a:ext cx="208597" cy="157498"/>
            </a:xfrm>
            <a:prstGeom prst="rect">
              <a:avLst/>
            </a:prstGeom>
          </p:spPr>
        </p:pic>
        <p:pic>
          <p:nvPicPr>
            <p:cNvPr id="35" name="object 35"/>
            <p:cNvPicPr/>
            <p:nvPr/>
          </p:nvPicPr>
          <p:blipFill>
            <a:blip r:embed="rId17"/>
            <a:stretch>
              <a:fillRect/>
            </a:stretch>
          </p:blipFill>
          <p:spPr>
            <a:xfrm>
              <a:off x="2851588" y="2089420"/>
              <a:ext cx="141278" cy="161532"/>
            </a:xfrm>
            <a:prstGeom prst="rect">
              <a:avLst/>
            </a:prstGeom>
          </p:spPr>
        </p:pic>
      </p:grpSp>
      <p:grpSp>
        <p:nvGrpSpPr>
          <p:cNvPr id="36" name="object 36"/>
          <p:cNvGrpSpPr/>
          <p:nvPr/>
        </p:nvGrpSpPr>
        <p:grpSpPr>
          <a:xfrm>
            <a:off x="3305456" y="2035548"/>
            <a:ext cx="1106272" cy="215405"/>
            <a:chOff x="3153055" y="2035547"/>
            <a:chExt cx="1106272" cy="215405"/>
          </a:xfrm>
        </p:grpSpPr>
        <p:pic>
          <p:nvPicPr>
            <p:cNvPr id="37" name="object 37"/>
            <p:cNvPicPr/>
            <p:nvPr/>
          </p:nvPicPr>
          <p:blipFill>
            <a:blip r:embed="rId18"/>
            <a:stretch>
              <a:fillRect/>
            </a:stretch>
          </p:blipFill>
          <p:spPr>
            <a:xfrm>
              <a:off x="3153055" y="2089420"/>
              <a:ext cx="141278" cy="161532"/>
            </a:xfrm>
            <a:prstGeom prst="rect">
              <a:avLst/>
            </a:prstGeom>
          </p:spPr>
        </p:pic>
        <p:pic>
          <p:nvPicPr>
            <p:cNvPr id="38" name="object 38"/>
            <p:cNvPicPr/>
            <p:nvPr/>
          </p:nvPicPr>
          <p:blipFill>
            <a:blip r:embed="rId19"/>
            <a:stretch>
              <a:fillRect/>
            </a:stretch>
          </p:blipFill>
          <p:spPr>
            <a:xfrm>
              <a:off x="3317193" y="2039582"/>
              <a:ext cx="215404" cy="211370"/>
            </a:xfrm>
            <a:prstGeom prst="rect">
              <a:avLst/>
            </a:prstGeom>
          </p:spPr>
        </p:pic>
        <p:sp>
          <p:nvSpPr>
            <p:cNvPr id="39" name="object 39"/>
            <p:cNvSpPr/>
            <p:nvPr/>
          </p:nvSpPr>
          <p:spPr>
            <a:xfrm>
              <a:off x="3554103" y="2035638"/>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0" name="object 40"/>
            <p:cNvPicPr/>
            <p:nvPr/>
          </p:nvPicPr>
          <p:blipFill>
            <a:blip r:embed="rId20"/>
            <a:stretch>
              <a:fillRect/>
            </a:stretch>
          </p:blipFill>
          <p:spPr>
            <a:xfrm>
              <a:off x="3602523" y="2093455"/>
              <a:ext cx="141362" cy="153464"/>
            </a:xfrm>
            <a:prstGeom prst="rect">
              <a:avLst/>
            </a:prstGeom>
          </p:spPr>
        </p:pic>
        <p:sp>
          <p:nvSpPr>
            <p:cNvPr id="41" name="object 41"/>
            <p:cNvSpPr/>
            <p:nvPr/>
          </p:nvSpPr>
          <p:spPr>
            <a:xfrm>
              <a:off x="3765401" y="2035547"/>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42" name="object 42"/>
            <p:cNvPicPr/>
            <p:nvPr/>
          </p:nvPicPr>
          <p:blipFill>
            <a:blip r:embed="rId21"/>
            <a:stretch>
              <a:fillRect/>
            </a:stretch>
          </p:blipFill>
          <p:spPr>
            <a:xfrm>
              <a:off x="3816582" y="2039582"/>
              <a:ext cx="75304" cy="210026"/>
            </a:xfrm>
            <a:prstGeom prst="rect">
              <a:avLst/>
            </a:prstGeom>
          </p:spPr>
        </p:pic>
        <p:sp>
          <p:nvSpPr>
            <p:cNvPr id="43" name="object 43"/>
            <p:cNvSpPr/>
            <p:nvPr/>
          </p:nvSpPr>
          <p:spPr>
            <a:xfrm>
              <a:off x="3913476" y="2035547"/>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44" name="object 44"/>
            <p:cNvPicPr/>
            <p:nvPr/>
          </p:nvPicPr>
          <p:blipFill>
            <a:blip r:embed="rId22"/>
            <a:stretch>
              <a:fillRect/>
            </a:stretch>
          </p:blipFill>
          <p:spPr>
            <a:xfrm>
              <a:off x="3969963" y="2089421"/>
              <a:ext cx="142623" cy="161532"/>
            </a:xfrm>
            <a:prstGeom prst="rect">
              <a:avLst/>
            </a:prstGeom>
          </p:spPr>
        </p:pic>
        <p:pic>
          <p:nvPicPr>
            <p:cNvPr id="45" name="object 45"/>
            <p:cNvPicPr/>
            <p:nvPr/>
          </p:nvPicPr>
          <p:blipFill>
            <a:blip r:embed="rId23"/>
            <a:stretch>
              <a:fillRect/>
            </a:stretch>
          </p:blipFill>
          <p:spPr>
            <a:xfrm>
              <a:off x="4132841" y="2089421"/>
              <a:ext cx="126486" cy="161532"/>
            </a:xfrm>
            <a:prstGeom prst="rect">
              <a:avLst/>
            </a:prstGeom>
          </p:spPr>
        </p:pic>
      </p:grpSp>
      <p:sp>
        <p:nvSpPr>
          <p:cNvPr id="46" name="object 46"/>
          <p:cNvSpPr/>
          <p:nvPr/>
        </p:nvSpPr>
        <p:spPr>
          <a:xfrm>
            <a:off x="4579979" y="2035548"/>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grpSp>
        <p:nvGrpSpPr>
          <p:cNvPr id="47" name="object 47"/>
          <p:cNvGrpSpPr/>
          <p:nvPr/>
        </p:nvGrpSpPr>
        <p:grpSpPr>
          <a:xfrm>
            <a:off x="4645959" y="2034540"/>
            <a:ext cx="975751" cy="216414"/>
            <a:chOff x="4493559" y="2034539"/>
            <a:chExt cx="975751" cy="216414"/>
          </a:xfrm>
        </p:grpSpPr>
        <p:pic>
          <p:nvPicPr>
            <p:cNvPr id="48" name="object 48"/>
            <p:cNvPicPr/>
            <p:nvPr/>
          </p:nvPicPr>
          <p:blipFill>
            <a:blip r:embed="rId24"/>
            <a:stretch>
              <a:fillRect/>
            </a:stretch>
          </p:blipFill>
          <p:spPr>
            <a:xfrm>
              <a:off x="4493559" y="2089421"/>
              <a:ext cx="123797" cy="157498"/>
            </a:xfrm>
            <a:prstGeom prst="rect">
              <a:avLst/>
            </a:prstGeom>
          </p:spPr>
        </p:pic>
        <p:pic>
          <p:nvPicPr>
            <p:cNvPr id="49" name="object 49"/>
            <p:cNvPicPr/>
            <p:nvPr/>
          </p:nvPicPr>
          <p:blipFill>
            <a:blip r:embed="rId25"/>
            <a:stretch>
              <a:fillRect/>
            </a:stretch>
          </p:blipFill>
          <p:spPr>
            <a:xfrm>
              <a:off x="4641560" y="2089420"/>
              <a:ext cx="297515" cy="161532"/>
            </a:xfrm>
            <a:prstGeom prst="rect">
              <a:avLst/>
            </a:prstGeom>
          </p:spPr>
        </p:pic>
        <p:sp>
          <p:nvSpPr>
            <p:cNvPr id="50" name="object 50"/>
            <p:cNvSpPr/>
            <p:nvPr/>
          </p:nvSpPr>
          <p:spPr>
            <a:xfrm>
              <a:off x="4968240" y="2034539"/>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51" name="object 51"/>
            <p:cNvPicPr/>
            <p:nvPr/>
          </p:nvPicPr>
          <p:blipFill>
            <a:blip r:embed="rId26"/>
            <a:stretch>
              <a:fillRect/>
            </a:stretch>
          </p:blipFill>
          <p:spPr>
            <a:xfrm>
              <a:off x="5019843" y="2089420"/>
              <a:ext cx="293397" cy="161532"/>
            </a:xfrm>
            <a:prstGeom prst="rect">
              <a:avLst/>
            </a:prstGeom>
          </p:spPr>
        </p:pic>
        <p:pic>
          <p:nvPicPr>
            <p:cNvPr id="52" name="object 52"/>
            <p:cNvPicPr/>
            <p:nvPr/>
          </p:nvPicPr>
          <p:blipFill>
            <a:blip r:embed="rId27"/>
            <a:stretch>
              <a:fillRect/>
            </a:stretch>
          </p:blipFill>
          <p:spPr>
            <a:xfrm>
              <a:off x="5336100" y="2035548"/>
              <a:ext cx="133210" cy="215404"/>
            </a:xfrm>
            <a:prstGeom prst="rect">
              <a:avLst/>
            </a:prstGeom>
          </p:spPr>
        </p:pic>
      </p:grpSp>
      <p:grpSp>
        <p:nvGrpSpPr>
          <p:cNvPr id="53" name="object 53"/>
          <p:cNvGrpSpPr/>
          <p:nvPr/>
        </p:nvGrpSpPr>
        <p:grpSpPr>
          <a:xfrm>
            <a:off x="5781900" y="2031514"/>
            <a:ext cx="347270" cy="219439"/>
            <a:chOff x="5629499" y="2031514"/>
            <a:chExt cx="347270" cy="219439"/>
          </a:xfrm>
        </p:grpSpPr>
        <p:pic>
          <p:nvPicPr>
            <p:cNvPr id="54" name="object 54"/>
            <p:cNvPicPr/>
            <p:nvPr/>
          </p:nvPicPr>
          <p:blipFill>
            <a:blip r:embed="rId28"/>
            <a:stretch>
              <a:fillRect/>
            </a:stretch>
          </p:blipFill>
          <p:spPr>
            <a:xfrm>
              <a:off x="5629499" y="2031514"/>
              <a:ext cx="232802" cy="219439"/>
            </a:xfrm>
            <a:prstGeom prst="rect">
              <a:avLst/>
            </a:prstGeom>
          </p:spPr>
        </p:pic>
        <p:pic>
          <p:nvPicPr>
            <p:cNvPr id="55" name="object 55"/>
            <p:cNvPicPr/>
            <p:nvPr/>
          </p:nvPicPr>
          <p:blipFill>
            <a:blip r:embed="rId29"/>
            <a:stretch>
              <a:fillRect/>
            </a:stretch>
          </p:blipFill>
          <p:spPr>
            <a:xfrm>
              <a:off x="5893313" y="2089421"/>
              <a:ext cx="83456" cy="157498"/>
            </a:xfrm>
            <a:prstGeom prst="rect">
              <a:avLst/>
            </a:prstGeom>
          </p:spPr>
        </p:pic>
      </p:grpSp>
      <p:grpSp>
        <p:nvGrpSpPr>
          <p:cNvPr id="56" name="object 56"/>
          <p:cNvGrpSpPr/>
          <p:nvPr/>
        </p:nvGrpSpPr>
        <p:grpSpPr>
          <a:xfrm>
            <a:off x="6270447" y="2089421"/>
            <a:ext cx="448205" cy="161533"/>
            <a:chOff x="6118048" y="2089420"/>
            <a:chExt cx="448205" cy="161533"/>
          </a:xfrm>
        </p:grpSpPr>
        <p:pic>
          <p:nvPicPr>
            <p:cNvPr id="57" name="object 57"/>
            <p:cNvPicPr/>
            <p:nvPr/>
          </p:nvPicPr>
          <p:blipFill>
            <a:blip r:embed="rId30"/>
            <a:stretch>
              <a:fillRect/>
            </a:stretch>
          </p:blipFill>
          <p:spPr>
            <a:xfrm>
              <a:off x="6118048" y="2089420"/>
              <a:ext cx="127831" cy="161532"/>
            </a:xfrm>
            <a:prstGeom prst="rect">
              <a:avLst/>
            </a:prstGeom>
          </p:spPr>
        </p:pic>
        <p:pic>
          <p:nvPicPr>
            <p:cNvPr id="58" name="object 58"/>
            <p:cNvPicPr/>
            <p:nvPr/>
          </p:nvPicPr>
          <p:blipFill>
            <a:blip r:embed="rId31"/>
            <a:stretch>
              <a:fillRect/>
            </a:stretch>
          </p:blipFill>
          <p:spPr>
            <a:xfrm>
              <a:off x="6267478" y="2089420"/>
              <a:ext cx="141362" cy="161532"/>
            </a:xfrm>
            <a:prstGeom prst="rect">
              <a:avLst/>
            </a:prstGeom>
          </p:spPr>
        </p:pic>
        <p:pic>
          <p:nvPicPr>
            <p:cNvPr id="59" name="object 59"/>
            <p:cNvPicPr/>
            <p:nvPr/>
          </p:nvPicPr>
          <p:blipFill>
            <a:blip r:embed="rId32"/>
            <a:stretch>
              <a:fillRect/>
            </a:stretch>
          </p:blipFill>
          <p:spPr>
            <a:xfrm>
              <a:off x="6441027" y="2089421"/>
              <a:ext cx="125225" cy="157498"/>
            </a:xfrm>
            <a:prstGeom prst="rect">
              <a:avLst/>
            </a:prstGeom>
          </p:spPr>
        </p:pic>
      </p:grpSp>
      <p:grpSp>
        <p:nvGrpSpPr>
          <p:cNvPr id="60" name="object 60"/>
          <p:cNvGrpSpPr/>
          <p:nvPr/>
        </p:nvGrpSpPr>
        <p:grpSpPr>
          <a:xfrm>
            <a:off x="6758985" y="2035548"/>
            <a:ext cx="534363" cy="273311"/>
            <a:chOff x="6606585" y="2035548"/>
            <a:chExt cx="534363" cy="273311"/>
          </a:xfrm>
        </p:grpSpPr>
        <p:sp>
          <p:nvSpPr>
            <p:cNvPr id="61" name="object 61"/>
            <p:cNvSpPr/>
            <p:nvPr/>
          </p:nvSpPr>
          <p:spPr>
            <a:xfrm>
              <a:off x="6606585" y="2035548"/>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62" name="object 62"/>
            <p:cNvPicPr/>
            <p:nvPr/>
          </p:nvPicPr>
          <p:blipFill>
            <a:blip r:embed="rId33"/>
            <a:stretch>
              <a:fillRect/>
            </a:stretch>
          </p:blipFill>
          <p:spPr>
            <a:xfrm>
              <a:off x="6656350" y="2039582"/>
              <a:ext cx="228851" cy="211370"/>
            </a:xfrm>
            <a:prstGeom prst="rect">
              <a:avLst/>
            </a:prstGeom>
          </p:spPr>
        </p:pic>
        <p:pic>
          <p:nvPicPr>
            <p:cNvPr id="63" name="object 63"/>
            <p:cNvPicPr/>
            <p:nvPr/>
          </p:nvPicPr>
          <p:blipFill>
            <a:blip r:embed="rId34"/>
            <a:stretch>
              <a:fillRect/>
            </a:stretch>
          </p:blipFill>
          <p:spPr>
            <a:xfrm>
              <a:off x="6916131" y="2089421"/>
              <a:ext cx="224817" cy="219439"/>
            </a:xfrm>
            <a:prstGeom prst="rect">
              <a:avLst/>
            </a:prstGeom>
          </p:spPr>
        </p:pic>
      </p:grpSp>
      <p:grpSp>
        <p:nvGrpSpPr>
          <p:cNvPr id="64" name="object 64"/>
          <p:cNvGrpSpPr/>
          <p:nvPr/>
        </p:nvGrpSpPr>
        <p:grpSpPr>
          <a:xfrm>
            <a:off x="7452360" y="2031514"/>
            <a:ext cx="796291" cy="219439"/>
            <a:chOff x="7299959" y="2031514"/>
            <a:chExt cx="796291" cy="219439"/>
          </a:xfrm>
        </p:grpSpPr>
        <p:sp>
          <p:nvSpPr>
            <p:cNvPr id="65" name="object 65"/>
            <p:cNvSpPr/>
            <p:nvPr/>
          </p:nvSpPr>
          <p:spPr>
            <a:xfrm>
              <a:off x="7299959" y="2034540"/>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66" name="object 66"/>
            <p:cNvPicPr/>
            <p:nvPr/>
          </p:nvPicPr>
          <p:blipFill>
            <a:blip r:embed="rId35"/>
            <a:stretch>
              <a:fillRect/>
            </a:stretch>
          </p:blipFill>
          <p:spPr>
            <a:xfrm>
              <a:off x="7357614" y="2089421"/>
              <a:ext cx="141278" cy="161532"/>
            </a:xfrm>
            <a:prstGeom prst="rect">
              <a:avLst/>
            </a:prstGeom>
          </p:spPr>
        </p:pic>
        <p:pic>
          <p:nvPicPr>
            <p:cNvPr id="67" name="object 67"/>
            <p:cNvPicPr/>
            <p:nvPr/>
          </p:nvPicPr>
          <p:blipFill>
            <a:blip r:embed="rId36"/>
            <a:stretch>
              <a:fillRect/>
            </a:stretch>
          </p:blipFill>
          <p:spPr>
            <a:xfrm>
              <a:off x="7529905" y="2089421"/>
              <a:ext cx="125141" cy="157498"/>
            </a:xfrm>
            <a:prstGeom prst="rect">
              <a:avLst/>
            </a:prstGeom>
          </p:spPr>
        </p:pic>
        <p:pic>
          <p:nvPicPr>
            <p:cNvPr id="68" name="object 68"/>
            <p:cNvPicPr/>
            <p:nvPr/>
          </p:nvPicPr>
          <p:blipFill>
            <a:blip r:embed="rId37"/>
            <a:stretch>
              <a:fillRect/>
            </a:stretch>
          </p:blipFill>
          <p:spPr>
            <a:xfrm>
              <a:off x="7684713" y="2035548"/>
              <a:ext cx="133210" cy="215404"/>
            </a:xfrm>
            <a:prstGeom prst="rect">
              <a:avLst/>
            </a:prstGeom>
          </p:spPr>
        </p:pic>
        <p:pic>
          <p:nvPicPr>
            <p:cNvPr id="69" name="object 69"/>
            <p:cNvPicPr/>
            <p:nvPr/>
          </p:nvPicPr>
          <p:blipFill>
            <a:blip r:embed="rId38"/>
            <a:stretch>
              <a:fillRect/>
            </a:stretch>
          </p:blipFill>
          <p:spPr>
            <a:xfrm>
              <a:off x="7839439" y="2031514"/>
              <a:ext cx="126570" cy="215404"/>
            </a:xfrm>
            <a:prstGeom prst="rect">
              <a:avLst/>
            </a:prstGeom>
          </p:spPr>
        </p:pic>
        <p:sp>
          <p:nvSpPr>
            <p:cNvPr id="70" name="object 70"/>
            <p:cNvSpPr/>
            <p:nvPr/>
          </p:nvSpPr>
          <p:spPr>
            <a:xfrm>
              <a:off x="8003241" y="2034551"/>
              <a:ext cx="93009" cy="212912"/>
            </a:xfrm>
            <a:custGeom>
              <a:avLst/>
              <a:gdLst/>
              <a:ahLst/>
              <a:cxnLst/>
              <a:rect l="l" t="t" r="r" b="b"/>
              <a:pathLst>
                <a:path w="105409" h="241300">
                  <a:moveTo>
                    <a:pt x="30480" y="0"/>
                  </a:moveTo>
                  <a:lnTo>
                    <a:pt x="0" y="0"/>
                  </a:lnTo>
                  <a:lnTo>
                    <a:pt x="0" y="240779"/>
                  </a:lnTo>
                  <a:lnTo>
                    <a:pt x="30480" y="240779"/>
                  </a:lnTo>
                  <a:lnTo>
                    <a:pt x="30480" y="0"/>
                  </a:lnTo>
                  <a:close/>
                </a:path>
                <a:path w="105409" h="241300">
                  <a:moveTo>
                    <a:pt x="105156" y="0"/>
                  </a:moveTo>
                  <a:lnTo>
                    <a:pt x="74676" y="0"/>
                  </a:lnTo>
                  <a:lnTo>
                    <a:pt x="74676" y="240779"/>
                  </a:lnTo>
                  <a:lnTo>
                    <a:pt x="105156" y="240779"/>
                  </a:lnTo>
                  <a:lnTo>
                    <a:pt x="105156" y="0"/>
                  </a:lnTo>
                  <a:close/>
                </a:path>
              </a:pathLst>
            </a:custGeom>
            <a:solidFill>
              <a:srgbClr val="000000"/>
            </a:solidFill>
          </p:spPr>
          <p:txBody>
            <a:bodyPr wrap="square" lIns="0" tIns="0" rIns="0" bIns="0" rtlCol="0"/>
            <a:lstStyle/>
            <a:p>
              <a:endParaRPr/>
            </a:p>
          </p:txBody>
        </p:sp>
      </p:grpSp>
      <p:grpSp>
        <p:nvGrpSpPr>
          <p:cNvPr id="71" name="object 71"/>
          <p:cNvGrpSpPr/>
          <p:nvPr/>
        </p:nvGrpSpPr>
        <p:grpSpPr>
          <a:xfrm>
            <a:off x="974324" y="2390971"/>
            <a:ext cx="839852" cy="273311"/>
            <a:chOff x="821923" y="2390971"/>
            <a:chExt cx="839852" cy="273311"/>
          </a:xfrm>
        </p:grpSpPr>
        <p:pic>
          <p:nvPicPr>
            <p:cNvPr id="72" name="object 72"/>
            <p:cNvPicPr/>
            <p:nvPr/>
          </p:nvPicPr>
          <p:blipFill>
            <a:blip r:embed="rId39"/>
            <a:stretch>
              <a:fillRect/>
            </a:stretch>
          </p:blipFill>
          <p:spPr>
            <a:xfrm>
              <a:off x="821923" y="2390971"/>
              <a:ext cx="131865" cy="215404"/>
            </a:xfrm>
            <a:prstGeom prst="rect">
              <a:avLst/>
            </a:prstGeom>
          </p:spPr>
        </p:pic>
        <p:pic>
          <p:nvPicPr>
            <p:cNvPr id="73" name="object 73"/>
            <p:cNvPicPr/>
            <p:nvPr/>
          </p:nvPicPr>
          <p:blipFill>
            <a:blip r:embed="rId40"/>
            <a:stretch>
              <a:fillRect/>
            </a:stretch>
          </p:blipFill>
          <p:spPr>
            <a:xfrm>
              <a:off x="986145" y="2444843"/>
              <a:ext cx="141362" cy="161532"/>
            </a:xfrm>
            <a:prstGeom prst="rect">
              <a:avLst/>
            </a:prstGeom>
          </p:spPr>
        </p:pic>
        <p:pic>
          <p:nvPicPr>
            <p:cNvPr id="74" name="object 74"/>
            <p:cNvPicPr/>
            <p:nvPr/>
          </p:nvPicPr>
          <p:blipFill>
            <a:blip r:embed="rId41"/>
            <a:stretch>
              <a:fillRect/>
            </a:stretch>
          </p:blipFill>
          <p:spPr>
            <a:xfrm>
              <a:off x="1148938" y="2444843"/>
              <a:ext cx="127915" cy="161532"/>
            </a:xfrm>
            <a:prstGeom prst="rect">
              <a:avLst/>
            </a:prstGeom>
          </p:spPr>
        </p:pic>
        <p:sp>
          <p:nvSpPr>
            <p:cNvPr id="75" name="object 75"/>
            <p:cNvSpPr/>
            <p:nvPr/>
          </p:nvSpPr>
          <p:spPr>
            <a:xfrm>
              <a:off x="1307782" y="2390976"/>
              <a:ext cx="26894" cy="211790"/>
            </a:xfrm>
            <a:custGeom>
              <a:avLst/>
              <a:gdLst/>
              <a:ahLst/>
              <a:cxnLst/>
              <a:rect l="l" t="t" r="r" b="b"/>
              <a:pathLst>
                <a:path w="30480" h="240028">
                  <a:moveTo>
                    <a:pt x="30480" y="65532"/>
                  </a:moveTo>
                  <a:lnTo>
                    <a:pt x="0" y="65532"/>
                  </a:lnTo>
                  <a:lnTo>
                    <a:pt x="0" y="239458"/>
                  </a:lnTo>
                  <a:lnTo>
                    <a:pt x="30480" y="239458"/>
                  </a:lnTo>
                  <a:lnTo>
                    <a:pt x="30480" y="65532"/>
                  </a:lnTo>
                  <a:close/>
                </a:path>
                <a:path w="30480"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76" name="object 76"/>
            <p:cNvPicPr/>
            <p:nvPr/>
          </p:nvPicPr>
          <p:blipFill>
            <a:blip r:embed="rId42"/>
            <a:stretch>
              <a:fillRect/>
            </a:stretch>
          </p:blipFill>
          <p:spPr>
            <a:xfrm>
              <a:off x="1362998" y="2444843"/>
              <a:ext cx="134554" cy="219439"/>
            </a:xfrm>
            <a:prstGeom prst="rect">
              <a:avLst/>
            </a:prstGeom>
          </p:spPr>
        </p:pic>
        <p:pic>
          <p:nvPicPr>
            <p:cNvPr id="77" name="object 77"/>
            <p:cNvPicPr/>
            <p:nvPr/>
          </p:nvPicPr>
          <p:blipFill>
            <a:blip r:embed="rId43"/>
            <a:stretch>
              <a:fillRect/>
            </a:stretch>
          </p:blipFill>
          <p:spPr>
            <a:xfrm>
              <a:off x="1536550" y="2444843"/>
              <a:ext cx="125225" cy="157498"/>
            </a:xfrm>
            <a:prstGeom prst="rect">
              <a:avLst/>
            </a:prstGeom>
          </p:spPr>
        </p:pic>
      </p:grpSp>
      <p:sp>
        <p:nvSpPr>
          <p:cNvPr id="78" name="object 78"/>
          <p:cNvSpPr/>
          <p:nvPr/>
        </p:nvSpPr>
        <p:spPr>
          <a:xfrm>
            <a:off x="1859728" y="2572421"/>
            <a:ext cx="31376" cy="31376"/>
          </a:xfrm>
          <a:custGeom>
            <a:avLst/>
            <a:gdLst/>
            <a:ahLst/>
            <a:cxnLst/>
            <a:rect l="l" t="t" r="r" b="b"/>
            <a:pathLst>
              <a:path w="35560" h="35560">
                <a:moveTo>
                  <a:pt x="35052" y="35052"/>
                </a:moveTo>
                <a:lnTo>
                  <a:pt x="0" y="35052"/>
                </a:lnTo>
                <a:lnTo>
                  <a:pt x="0" y="0"/>
                </a:lnTo>
                <a:lnTo>
                  <a:pt x="35052" y="0"/>
                </a:lnTo>
                <a:lnTo>
                  <a:pt x="35052" y="35052"/>
                </a:lnTo>
                <a:close/>
              </a:path>
            </a:pathLst>
          </a:custGeom>
          <a:solidFill>
            <a:srgbClr val="000000"/>
          </a:solidFill>
        </p:spPr>
        <p:txBody>
          <a:bodyPr wrap="square" lIns="0" tIns="0" rIns="0" bIns="0" rtlCol="0"/>
          <a:lstStyle/>
          <a:p>
            <a:endParaRPr/>
          </a:p>
        </p:txBody>
      </p:sp>
      <p:grpSp>
        <p:nvGrpSpPr>
          <p:cNvPr id="79" name="object 79"/>
          <p:cNvGrpSpPr/>
          <p:nvPr/>
        </p:nvGrpSpPr>
        <p:grpSpPr>
          <a:xfrm>
            <a:off x="2032188" y="2390561"/>
            <a:ext cx="802116" cy="215814"/>
            <a:chOff x="1879787" y="2390561"/>
            <a:chExt cx="802116" cy="215814"/>
          </a:xfrm>
        </p:grpSpPr>
        <p:sp>
          <p:nvSpPr>
            <p:cNvPr id="80" name="object 80"/>
            <p:cNvSpPr/>
            <p:nvPr/>
          </p:nvSpPr>
          <p:spPr>
            <a:xfrm>
              <a:off x="1879787" y="2390561"/>
              <a:ext cx="168649" cy="211790"/>
            </a:xfrm>
            <a:custGeom>
              <a:avLst/>
              <a:gdLst/>
              <a:ahLst/>
              <a:cxnLst/>
              <a:rect l="l" t="t" r="r" b="b"/>
              <a:pathLst>
                <a:path w="191135" h="240028">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81" name="object 81"/>
            <p:cNvPicPr/>
            <p:nvPr/>
          </p:nvPicPr>
          <p:blipFill>
            <a:blip r:embed="rId44"/>
            <a:stretch>
              <a:fillRect/>
            </a:stretch>
          </p:blipFill>
          <p:spPr>
            <a:xfrm>
              <a:off x="2073592" y="2390971"/>
              <a:ext cx="125141" cy="211370"/>
            </a:xfrm>
            <a:prstGeom prst="rect">
              <a:avLst/>
            </a:prstGeom>
          </p:spPr>
        </p:pic>
        <p:pic>
          <p:nvPicPr>
            <p:cNvPr id="82" name="object 82"/>
            <p:cNvPicPr/>
            <p:nvPr/>
          </p:nvPicPr>
          <p:blipFill>
            <a:blip r:embed="rId40"/>
            <a:stretch>
              <a:fillRect/>
            </a:stretch>
          </p:blipFill>
          <p:spPr>
            <a:xfrm>
              <a:off x="2227057" y="2444843"/>
              <a:ext cx="141362" cy="161532"/>
            </a:xfrm>
            <a:prstGeom prst="rect">
              <a:avLst/>
            </a:prstGeom>
          </p:spPr>
        </p:pic>
        <p:pic>
          <p:nvPicPr>
            <p:cNvPr id="83" name="object 83"/>
            <p:cNvPicPr/>
            <p:nvPr/>
          </p:nvPicPr>
          <p:blipFill>
            <a:blip r:embed="rId45"/>
            <a:stretch>
              <a:fillRect/>
            </a:stretch>
          </p:blipFill>
          <p:spPr>
            <a:xfrm>
              <a:off x="2389934" y="2444843"/>
              <a:ext cx="127831" cy="161532"/>
            </a:xfrm>
            <a:prstGeom prst="rect">
              <a:avLst/>
            </a:prstGeom>
          </p:spPr>
        </p:pic>
        <p:pic>
          <p:nvPicPr>
            <p:cNvPr id="84" name="object 84"/>
            <p:cNvPicPr/>
            <p:nvPr/>
          </p:nvPicPr>
          <p:blipFill>
            <a:blip r:embed="rId46"/>
            <a:stretch>
              <a:fillRect/>
            </a:stretch>
          </p:blipFill>
          <p:spPr>
            <a:xfrm>
              <a:off x="2540625" y="2444843"/>
              <a:ext cx="141278" cy="161532"/>
            </a:xfrm>
            <a:prstGeom prst="rect">
              <a:avLst/>
            </a:prstGeom>
          </p:spPr>
        </p:pic>
      </p:grpSp>
      <p:grpSp>
        <p:nvGrpSpPr>
          <p:cNvPr id="85" name="object 85"/>
          <p:cNvGrpSpPr/>
          <p:nvPr/>
        </p:nvGrpSpPr>
        <p:grpSpPr>
          <a:xfrm>
            <a:off x="2966253" y="2444844"/>
            <a:ext cx="403831" cy="161532"/>
            <a:chOff x="2813853" y="2444843"/>
            <a:chExt cx="403831" cy="161532"/>
          </a:xfrm>
        </p:grpSpPr>
        <p:pic>
          <p:nvPicPr>
            <p:cNvPr id="86" name="object 86"/>
            <p:cNvPicPr/>
            <p:nvPr/>
          </p:nvPicPr>
          <p:blipFill>
            <a:blip r:embed="rId47"/>
            <a:stretch>
              <a:fillRect/>
            </a:stretch>
          </p:blipFill>
          <p:spPr>
            <a:xfrm>
              <a:off x="2813853" y="2444843"/>
              <a:ext cx="141278" cy="161532"/>
            </a:xfrm>
            <a:prstGeom prst="rect">
              <a:avLst/>
            </a:prstGeom>
          </p:spPr>
        </p:pic>
        <p:pic>
          <p:nvPicPr>
            <p:cNvPr id="87" name="object 87"/>
            <p:cNvPicPr/>
            <p:nvPr/>
          </p:nvPicPr>
          <p:blipFill>
            <a:blip r:embed="rId48"/>
            <a:stretch>
              <a:fillRect/>
            </a:stretch>
          </p:blipFill>
          <p:spPr>
            <a:xfrm>
              <a:off x="2986143" y="2444843"/>
              <a:ext cx="231541" cy="161532"/>
            </a:xfrm>
            <a:prstGeom prst="rect">
              <a:avLst/>
            </a:prstGeom>
          </p:spPr>
        </p:pic>
      </p:grpSp>
      <p:grpSp>
        <p:nvGrpSpPr>
          <p:cNvPr id="88" name="object 88"/>
          <p:cNvGrpSpPr/>
          <p:nvPr/>
        </p:nvGrpSpPr>
        <p:grpSpPr>
          <a:xfrm>
            <a:off x="3495144" y="2389543"/>
            <a:ext cx="515526" cy="216833"/>
            <a:chOff x="3342742" y="2389542"/>
            <a:chExt cx="515526" cy="216833"/>
          </a:xfrm>
        </p:grpSpPr>
        <p:pic>
          <p:nvPicPr>
            <p:cNvPr id="89" name="object 89"/>
            <p:cNvPicPr/>
            <p:nvPr/>
          </p:nvPicPr>
          <p:blipFill>
            <a:blip r:embed="rId49"/>
            <a:stretch>
              <a:fillRect/>
            </a:stretch>
          </p:blipFill>
          <p:spPr>
            <a:xfrm>
              <a:off x="3342742" y="2444843"/>
              <a:ext cx="297431" cy="161532"/>
            </a:xfrm>
            <a:prstGeom prst="rect">
              <a:avLst/>
            </a:prstGeom>
          </p:spPr>
        </p:pic>
        <p:sp>
          <p:nvSpPr>
            <p:cNvPr id="90" name="object 90"/>
            <p:cNvSpPr/>
            <p:nvPr/>
          </p:nvSpPr>
          <p:spPr>
            <a:xfrm>
              <a:off x="3669253" y="238954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91" name="object 91"/>
            <p:cNvPicPr/>
            <p:nvPr/>
          </p:nvPicPr>
          <p:blipFill>
            <a:blip r:embed="rId50"/>
            <a:stretch>
              <a:fillRect/>
            </a:stretch>
          </p:blipFill>
          <p:spPr>
            <a:xfrm>
              <a:off x="3733126" y="2448877"/>
              <a:ext cx="125141" cy="157498"/>
            </a:xfrm>
            <a:prstGeom prst="rect">
              <a:avLst/>
            </a:prstGeom>
          </p:spPr>
        </p:pic>
      </p:grpSp>
      <p:grpSp>
        <p:nvGrpSpPr>
          <p:cNvPr id="92" name="object 92"/>
          <p:cNvGrpSpPr/>
          <p:nvPr/>
        </p:nvGrpSpPr>
        <p:grpSpPr>
          <a:xfrm>
            <a:off x="4051010" y="2444844"/>
            <a:ext cx="379543" cy="161533"/>
            <a:chOff x="3898610" y="2444843"/>
            <a:chExt cx="379543" cy="161533"/>
          </a:xfrm>
        </p:grpSpPr>
        <p:pic>
          <p:nvPicPr>
            <p:cNvPr id="93" name="object 93"/>
            <p:cNvPicPr/>
            <p:nvPr/>
          </p:nvPicPr>
          <p:blipFill>
            <a:blip r:embed="rId51"/>
            <a:stretch>
              <a:fillRect/>
            </a:stretch>
          </p:blipFill>
          <p:spPr>
            <a:xfrm>
              <a:off x="3898610" y="2444843"/>
              <a:ext cx="208681" cy="157498"/>
            </a:xfrm>
            <a:prstGeom prst="rect">
              <a:avLst/>
            </a:prstGeom>
          </p:spPr>
        </p:pic>
        <p:pic>
          <p:nvPicPr>
            <p:cNvPr id="94" name="object 94"/>
            <p:cNvPicPr/>
            <p:nvPr/>
          </p:nvPicPr>
          <p:blipFill>
            <a:blip r:embed="rId52"/>
            <a:stretch>
              <a:fillRect/>
            </a:stretch>
          </p:blipFill>
          <p:spPr>
            <a:xfrm>
              <a:off x="4136791" y="2444843"/>
              <a:ext cx="141362" cy="161532"/>
            </a:xfrm>
            <a:prstGeom prst="rect">
              <a:avLst/>
            </a:prstGeom>
          </p:spPr>
        </p:pic>
      </p:grpSp>
      <p:grpSp>
        <p:nvGrpSpPr>
          <p:cNvPr id="95" name="object 95"/>
          <p:cNvGrpSpPr/>
          <p:nvPr/>
        </p:nvGrpSpPr>
        <p:grpSpPr>
          <a:xfrm>
            <a:off x="4571915" y="2444843"/>
            <a:ext cx="387611" cy="216749"/>
            <a:chOff x="4419515" y="2444843"/>
            <a:chExt cx="387611" cy="216749"/>
          </a:xfrm>
        </p:grpSpPr>
        <p:pic>
          <p:nvPicPr>
            <p:cNvPr id="96" name="object 96"/>
            <p:cNvPicPr/>
            <p:nvPr/>
          </p:nvPicPr>
          <p:blipFill>
            <a:blip r:embed="rId53"/>
            <a:stretch>
              <a:fillRect/>
            </a:stretch>
          </p:blipFill>
          <p:spPr>
            <a:xfrm>
              <a:off x="4419515" y="2444843"/>
              <a:ext cx="231457" cy="161532"/>
            </a:xfrm>
            <a:prstGeom prst="rect">
              <a:avLst/>
            </a:prstGeom>
          </p:spPr>
        </p:pic>
        <p:pic>
          <p:nvPicPr>
            <p:cNvPr id="97" name="object 97"/>
            <p:cNvPicPr/>
            <p:nvPr/>
          </p:nvPicPr>
          <p:blipFill>
            <a:blip r:embed="rId54"/>
            <a:stretch>
              <a:fillRect/>
            </a:stretch>
          </p:blipFill>
          <p:spPr>
            <a:xfrm>
              <a:off x="4673917" y="2444843"/>
              <a:ext cx="133210" cy="216749"/>
            </a:xfrm>
            <a:prstGeom prst="rect">
              <a:avLst/>
            </a:prstGeom>
          </p:spPr>
        </p:pic>
      </p:grpSp>
      <p:pic>
        <p:nvPicPr>
          <p:cNvPr id="98" name="object 98"/>
          <p:cNvPicPr/>
          <p:nvPr/>
        </p:nvPicPr>
        <p:blipFill>
          <a:blip r:embed="rId55"/>
          <a:stretch>
            <a:fillRect/>
          </a:stretch>
        </p:blipFill>
        <p:spPr>
          <a:xfrm>
            <a:off x="4999954" y="2448877"/>
            <a:ext cx="123797" cy="157498"/>
          </a:xfrm>
          <a:prstGeom prst="rect">
            <a:avLst/>
          </a:prstGeom>
        </p:spPr>
      </p:pic>
      <p:grpSp>
        <p:nvGrpSpPr>
          <p:cNvPr id="99" name="object 99"/>
          <p:cNvGrpSpPr/>
          <p:nvPr/>
        </p:nvGrpSpPr>
        <p:grpSpPr>
          <a:xfrm>
            <a:off x="5165432" y="2390978"/>
            <a:ext cx="535701" cy="215399"/>
            <a:chOff x="5013031" y="2390976"/>
            <a:chExt cx="535701" cy="215399"/>
          </a:xfrm>
        </p:grpSpPr>
        <p:sp>
          <p:nvSpPr>
            <p:cNvPr id="100" name="object 100"/>
            <p:cNvSpPr/>
            <p:nvPr/>
          </p:nvSpPr>
          <p:spPr>
            <a:xfrm>
              <a:off x="5013031" y="2390976"/>
              <a:ext cx="25773" cy="211790"/>
            </a:xfrm>
            <a:custGeom>
              <a:avLst/>
              <a:gdLst/>
              <a:ahLst/>
              <a:cxnLst/>
              <a:rect l="l" t="t" r="r" b="b"/>
              <a:pathLst>
                <a:path w="29209" h="240028">
                  <a:moveTo>
                    <a:pt x="28956" y="65633"/>
                  </a:moveTo>
                  <a:lnTo>
                    <a:pt x="0" y="65633"/>
                  </a:lnTo>
                  <a:lnTo>
                    <a:pt x="0" y="239560"/>
                  </a:lnTo>
                  <a:lnTo>
                    <a:pt x="28956" y="239560"/>
                  </a:lnTo>
                  <a:lnTo>
                    <a:pt x="28956" y="65633"/>
                  </a:lnTo>
                  <a:close/>
                </a:path>
                <a:path w="29209" h="240028">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01" name="object 101"/>
            <p:cNvPicPr/>
            <p:nvPr/>
          </p:nvPicPr>
          <p:blipFill>
            <a:blip r:embed="rId56"/>
            <a:stretch>
              <a:fillRect/>
            </a:stretch>
          </p:blipFill>
          <p:spPr>
            <a:xfrm>
              <a:off x="5077666" y="2444843"/>
              <a:ext cx="231541" cy="161532"/>
            </a:xfrm>
            <a:prstGeom prst="rect">
              <a:avLst/>
            </a:prstGeom>
          </p:spPr>
        </p:pic>
        <p:pic>
          <p:nvPicPr>
            <p:cNvPr id="102" name="object 102"/>
            <p:cNvPicPr/>
            <p:nvPr/>
          </p:nvPicPr>
          <p:blipFill>
            <a:blip r:embed="rId57"/>
            <a:stretch>
              <a:fillRect/>
            </a:stretch>
          </p:blipFill>
          <p:spPr>
            <a:xfrm>
              <a:off x="5340136" y="2444843"/>
              <a:ext cx="208597" cy="157498"/>
            </a:xfrm>
            <a:prstGeom prst="rect">
              <a:avLst/>
            </a:prstGeom>
          </p:spPr>
        </p:pic>
      </p:grpSp>
      <p:grpSp>
        <p:nvGrpSpPr>
          <p:cNvPr id="103" name="object 103"/>
          <p:cNvGrpSpPr/>
          <p:nvPr/>
        </p:nvGrpSpPr>
        <p:grpSpPr>
          <a:xfrm>
            <a:off x="5732062" y="2395006"/>
            <a:ext cx="456723" cy="249472"/>
            <a:chOff x="5579660" y="2395005"/>
            <a:chExt cx="456723" cy="249472"/>
          </a:xfrm>
        </p:grpSpPr>
        <p:pic>
          <p:nvPicPr>
            <p:cNvPr id="104" name="object 104"/>
            <p:cNvPicPr/>
            <p:nvPr/>
          </p:nvPicPr>
          <p:blipFill>
            <a:blip r:embed="rId58"/>
            <a:stretch>
              <a:fillRect/>
            </a:stretch>
          </p:blipFill>
          <p:spPr>
            <a:xfrm>
              <a:off x="5751950" y="2444843"/>
              <a:ext cx="125141" cy="157498"/>
            </a:xfrm>
            <a:prstGeom prst="rect">
              <a:avLst/>
            </a:prstGeom>
          </p:spPr>
        </p:pic>
        <p:pic>
          <p:nvPicPr>
            <p:cNvPr id="105" name="object 105"/>
            <p:cNvPicPr/>
            <p:nvPr/>
          </p:nvPicPr>
          <p:blipFill>
            <a:blip r:embed="rId59"/>
            <a:stretch>
              <a:fillRect/>
            </a:stretch>
          </p:blipFill>
          <p:spPr>
            <a:xfrm>
              <a:off x="5579660" y="2444842"/>
              <a:ext cx="141362" cy="161532"/>
            </a:xfrm>
            <a:prstGeom prst="rect">
              <a:avLst/>
            </a:prstGeom>
          </p:spPr>
        </p:pic>
        <p:pic>
          <p:nvPicPr>
            <p:cNvPr id="106" name="object 106"/>
            <p:cNvPicPr/>
            <p:nvPr/>
          </p:nvPicPr>
          <p:blipFill>
            <a:blip r:embed="rId60"/>
            <a:stretch>
              <a:fillRect/>
            </a:stretch>
          </p:blipFill>
          <p:spPr>
            <a:xfrm>
              <a:off x="5902642" y="2395005"/>
              <a:ext cx="75387" cy="210026"/>
            </a:xfrm>
            <a:prstGeom prst="rect">
              <a:avLst/>
            </a:prstGeom>
          </p:spPr>
        </p:pic>
        <p:sp>
          <p:nvSpPr>
            <p:cNvPr id="107" name="object 107"/>
            <p:cNvSpPr/>
            <p:nvPr/>
          </p:nvSpPr>
          <p:spPr>
            <a:xfrm>
              <a:off x="6005006" y="2572758"/>
              <a:ext cx="31376" cy="71718"/>
            </a:xfrm>
            <a:custGeom>
              <a:avLst/>
              <a:gdLst/>
              <a:ahLst/>
              <a:cxnLst/>
              <a:rect l="l" t="t" r="r" b="b"/>
              <a:pathLst>
                <a:path w="35559" h="81280">
                  <a:moveTo>
                    <a:pt x="7620" y="80771"/>
                  </a:moveTo>
                  <a:lnTo>
                    <a:pt x="0" y="68579"/>
                  </a:lnTo>
                  <a:lnTo>
                    <a:pt x="6096" y="65531"/>
                  </a:lnTo>
                  <a:lnTo>
                    <a:pt x="10668" y="62483"/>
                  </a:lnTo>
                  <a:lnTo>
                    <a:pt x="13716" y="56387"/>
                  </a:lnTo>
                  <a:lnTo>
                    <a:pt x="16764" y="51815"/>
                  </a:lnTo>
                  <a:lnTo>
                    <a:pt x="18288" y="44195"/>
                  </a:lnTo>
                  <a:lnTo>
                    <a:pt x="18288" y="33527"/>
                  </a:lnTo>
                  <a:lnTo>
                    <a:pt x="1524" y="33527"/>
                  </a:lnTo>
                  <a:lnTo>
                    <a:pt x="1524" y="0"/>
                  </a:lnTo>
                  <a:lnTo>
                    <a:pt x="35052" y="0"/>
                  </a:lnTo>
                  <a:lnTo>
                    <a:pt x="35052" y="33527"/>
                  </a:lnTo>
                  <a:lnTo>
                    <a:pt x="20002" y="73532"/>
                  </a:lnTo>
                  <a:lnTo>
                    <a:pt x="14168" y="77295"/>
                  </a:lnTo>
                  <a:lnTo>
                    <a:pt x="7620" y="80771"/>
                  </a:lnTo>
                  <a:close/>
                </a:path>
              </a:pathLst>
            </a:custGeom>
            <a:solidFill>
              <a:srgbClr val="000000"/>
            </a:solidFill>
          </p:spPr>
          <p:txBody>
            <a:bodyPr wrap="square" lIns="0" tIns="0" rIns="0" bIns="0" rtlCol="0"/>
            <a:lstStyle/>
            <a:p>
              <a:endParaRPr/>
            </a:p>
          </p:txBody>
        </p:sp>
      </p:grpSp>
      <p:grpSp>
        <p:nvGrpSpPr>
          <p:cNvPr id="108" name="object 108"/>
          <p:cNvGrpSpPr/>
          <p:nvPr/>
        </p:nvGrpSpPr>
        <p:grpSpPr>
          <a:xfrm>
            <a:off x="6336422" y="2390898"/>
            <a:ext cx="1558516" cy="215478"/>
            <a:chOff x="6184021" y="2390897"/>
            <a:chExt cx="1558516" cy="215478"/>
          </a:xfrm>
        </p:grpSpPr>
        <p:pic>
          <p:nvPicPr>
            <p:cNvPr id="109" name="object 109"/>
            <p:cNvPicPr/>
            <p:nvPr/>
          </p:nvPicPr>
          <p:blipFill>
            <a:blip r:embed="rId61"/>
            <a:stretch>
              <a:fillRect/>
            </a:stretch>
          </p:blipFill>
          <p:spPr>
            <a:xfrm>
              <a:off x="6184021" y="2444843"/>
              <a:ext cx="290709" cy="161532"/>
            </a:xfrm>
            <a:prstGeom prst="rect">
              <a:avLst/>
            </a:prstGeom>
          </p:spPr>
        </p:pic>
        <p:pic>
          <p:nvPicPr>
            <p:cNvPr id="110" name="object 110"/>
            <p:cNvPicPr/>
            <p:nvPr/>
          </p:nvPicPr>
          <p:blipFill>
            <a:blip r:embed="rId62"/>
            <a:stretch>
              <a:fillRect/>
            </a:stretch>
          </p:blipFill>
          <p:spPr>
            <a:xfrm>
              <a:off x="6505660" y="2444843"/>
              <a:ext cx="123797" cy="157498"/>
            </a:xfrm>
            <a:prstGeom prst="rect">
              <a:avLst/>
            </a:prstGeom>
          </p:spPr>
        </p:pic>
        <p:pic>
          <p:nvPicPr>
            <p:cNvPr id="111" name="object 111"/>
            <p:cNvPicPr/>
            <p:nvPr/>
          </p:nvPicPr>
          <p:blipFill>
            <a:blip r:embed="rId63"/>
            <a:stretch>
              <a:fillRect/>
            </a:stretch>
          </p:blipFill>
          <p:spPr>
            <a:xfrm>
              <a:off x="6657778" y="2395005"/>
              <a:ext cx="216665" cy="211370"/>
            </a:xfrm>
            <a:prstGeom prst="rect">
              <a:avLst/>
            </a:prstGeom>
          </p:spPr>
        </p:pic>
        <p:pic>
          <p:nvPicPr>
            <p:cNvPr id="112" name="object 112"/>
            <p:cNvPicPr/>
            <p:nvPr/>
          </p:nvPicPr>
          <p:blipFill>
            <a:blip r:embed="rId64"/>
            <a:stretch>
              <a:fillRect/>
            </a:stretch>
          </p:blipFill>
          <p:spPr>
            <a:xfrm>
              <a:off x="6895960" y="2444843"/>
              <a:ext cx="223389" cy="161532"/>
            </a:xfrm>
            <a:prstGeom prst="rect">
              <a:avLst/>
            </a:prstGeom>
          </p:spPr>
        </p:pic>
        <p:pic>
          <p:nvPicPr>
            <p:cNvPr id="113" name="object 113"/>
            <p:cNvPicPr/>
            <p:nvPr/>
          </p:nvPicPr>
          <p:blipFill>
            <a:blip r:embed="rId65"/>
            <a:stretch>
              <a:fillRect/>
            </a:stretch>
          </p:blipFill>
          <p:spPr>
            <a:xfrm>
              <a:off x="7150360" y="2395005"/>
              <a:ext cx="215321" cy="211370"/>
            </a:xfrm>
            <a:prstGeom prst="rect">
              <a:avLst/>
            </a:prstGeom>
          </p:spPr>
        </p:pic>
        <p:sp>
          <p:nvSpPr>
            <p:cNvPr id="114" name="object 114"/>
            <p:cNvSpPr/>
            <p:nvPr/>
          </p:nvSpPr>
          <p:spPr>
            <a:xfrm>
              <a:off x="7387185" y="2390897"/>
              <a:ext cx="27454" cy="211790"/>
            </a:xfrm>
            <a:custGeom>
              <a:avLst/>
              <a:gdLst/>
              <a:ahLst/>
              <a:cxnLst/>
              <a:rect l="l" t="t" r="r" b="b"/>
              <a:pathLst>
                <a:path w="31115" h="240028">
                  <a:moveTo>
                    <a:pt x="30581" y="65620"/>
                  </a:moveTo>
                  <a:lnTo>
                    <a:pt x="0" y="65620"/>
                  </a:lnTo>
                  <a:lnTo>
                    <a:pt x="0" y="239547"/>
                  </a:lnTo>
                  <a:lnTo>
                    <a:pt x="30581" y="239547"/>
                  </a:lnTo>
                  <a:lnTo>
                    <a:pt x="30581" y="65620"/>
                  </a:lnTo>
                  <a:close/>
                </a:path>
                <a:path w="31115" h="240028">
                  <a:moveTo>
                    <a:pt x="30581" y="0"/>
                  </a:moveTo>
                  <a:lnTo>
                    <a:pt x="0" y="0"/>
                  </a:lnTo>
                  <a:lnTo>
                    <a:pt x="0" y="33616"/>
                  </a:lnTo>
                  <a:lnTo>
                    <a:pt x="30581" y="33616"/>
                  </a:lnTo>
                  <a:lnTo>
                    <a:pt x="30581" y="0"/>
                  </a:lnTo>
                  <a:close/>
                </a:path>
              </a:pathLst>
            </a:custGeom>
            <a:solidFill>
              <a:srgbClr val="000000"/>
            </a:solidFill>
          </p:spPr>
          <p:txBody>
            <a:bodyPr wrap="square" lIns="0" tIns="0" rIns="0" bIns="0" rtlCol="0"/>
            <a:lstStyle/>
            <a:p>
              <a:endParaRPr/>
            </a:p>
          </p:txBody>
        </p:sp>
        <p:pic>
          <p:nvPicPr>
            <p:cNvPr id="115" name="object 115"/>
            <p:cNvPicPr/>
            <p:nvPr/>
          </p:nvPicPr>
          <p:blipFill>
            <a:blip r:embed="rId66"/>
            <a:stretch>
              <a:fillRect/>
            </a:stretch>
          </p:blipFill>
          <p:spPr>
            <a:xfrm>
              <a:off x="7443760" y="2444843"/>
              <a:ext cx="144051" cy="161532"/>
            </a:xfrm>
            <a:prstGeom prst="rect">
              <a:avLst/>
            </a:prstGeom>
          </p:spPr>
        </p:pic>
        <p:pic>
          <p:nvPicPr>
            <p:cNvPr id="116" name="object 116"/>
            <p:cNvPicPr/>
            <p:nvPr/>
          </p:nvPicPr>
          <p:blipFill>
            <a:blip r:embed="rId62"/>
            <a:stretch>
              <a:fillRect/>
            </a:stretch>
          </p:blipFill>
          <p:spPr>
            <a:xfrm>
              <a:off x="7618740" y="2444843"/>
              <a:ext cx="123797" cy="157498"/>
            </a:xfrm>
            <a:prstGeom prst="rect">
              <a:avLst/>
            </a:prstGeom>
          </p:spPr>
        </p:pic>
      </p:grpSp>
      <p:pic>
        <p:nvPicPr>
          <p:cNvPr id="117" name="object 117"/>
          <p:cNvPicPr/>
          <p:nvPr/>
        </p:nvPicPr>
        <p:blipFill>
          <a:blip r:embed="rId67"/>
          <a:stretch>
            <a:fillRect/>
          </a:stretch>
        </p:blipFill>
        <p:spPr>
          <a:xfrm>
            <a:off x="8034953" y="2386938"/>
            <a:ext cx="246249" cy="219439"/>
          </a:xfrm>
          <a:prstGeom prst="rect">
            <a:avLst/>
          </a:prstGeom>
        </p:spPr>
      </p:pic>
      <p:grpSp>
        <p:nvGrpSpPr>
          <p:cNvPr id="118" name="object 118"/>
          <p:cNvGrpSpPr/>
          <p:nvPr/>
        </p:nvGrpSpPr>
        <p:grpSpPr>
          <a:xfrm>
            <a:off x="982391" y="2746394"/>
            <a:ext cx="866747" cy="215824"/>
            <a:chOff x="829991" y="2746393"/>
            <a:chExt cx="866747" cy="215824"/>
          </a:xfrm>
        </p:grpSpPr>
        <p:pic>
          <p:nvPicPr>
            <p:cNvPr id="119" name="object 119"/>
            <p:cNvPicPr/>
            <p:nvPr/>
          </p:nvPicPr>
          <p:blipFill>
            <a:blip r:embed="rId68"/>
            <a:stretch>
              <a:fillRect/>
            </a:stretch>
          </p:blipFill>
          <p:spPr>
            <a:xfrm>
              <a:off x="829991" y="2746393"/>
              <a:ext cx="133210" cy="215404"/>
            </a:xfrm>
            <a:prstGeom prst="rect">
              <a:avLst/>
            </a:prstGeom>
          </p:spPr>
        </p:pic>
        <p:sp>
          <p:nvSpPr>
            <p:cNvPr id="120" name="object 120"/>
            <p:cNvSpPr/>
            <p:nvPr/>
          </p:nvSpPr>
          <p:spPr>
            <a:xfrm>
              <a:off x="986140" y="2750427"/>
              <a:ext cx="472888" cy="211790"/>
            </a:xfrm>
            <a:custGeom>
              <a:avLst/>
              <a:gdLst/>
              <a:ahLst/>
              <a:cxnLst/>
              <a:rect l="l" t="t" r="r" b="b"/>
              <a:pathLst>
                <a:path w="535939" h="240027">
                  <a:moveTo>
                    <a:pt x="163169" y="144970"/>
                  </a:moveTo>
                  <a:lnTo>
                    <a:pt x="150304" y="93446"/>
                  </a:lnTo>
                  <a:lnTo>
                    <a:pt x="132575" y="74434"/>
                  </a:lnTo>
                  <a:lnTo>
                    <a:pt x="132575" y="144970"/>
                  </a:lnTo>
                  <a:lnTo>
                    <a:pt x="132575" y="148018"/>
                  </a:lnTo>
                  <a:lnTo>
                    <a:pt x="123685" y="188937"/>
                  </a:lnTo>
                  <a:lnTo>
                    <a:pt x="91681" y="214058"/>
                  </a:lnTo>
                  <a:lnTo>
                    <a:pt x="80772" y="215176"/>
                  </a:lnTo>
                  <a:lnTo>
                    <a:pt x="69913" y="214058"/>
                  </a:lnTo>
                  <a:lnTo>
                    <a:pt x="37960" y="189166"/>
                  </a:lnTo>
                  <a:lnTo>
                    <a:pt x="28956" y="148018"/>
                  </a:lnTo>
                  <a:lnTo>
                    <a:pt x="30048" y="131965"/>
                  </a:lnTo>
                  <a:lnTo>
                    <a:pt x="51625" y="90512"/>
                  </a:lnTo>
                  <a:lnTo>
                    <a:pt x="80772" y="80873"/>
                  </a:lnTo>
                  <a:lnTo>
                    <a:pt x="91681" y="81991"/>
                  </a:lnTo>
                  <a:lnTo>
                    <a:pt x="123685" y="107403"/>
                  </a:lnTo>
                  <a:lnTo>
                    <a:pt x="132575" y="144970"/>
                  </a:lnTo>
                  <a:lnTo>
                    <a:pt x="132575" y="74434"/>
                  </a:lnTo>
                  <a:lnTo>
                    <a:pt x="128016" y="70637"/>
                  </a:lnTo>
                  <a:lnTo>
                    <a:pt x="114007" y="62966"/>
                  </a:lnTo>
                  <a:lnTo>
                    <a:pt x="98259" y="58153"/>
                  </a:lnTo>
                  <a:lnTo>
                    <a:pt x="80772" y="56489"/>
                  </a:lnTo>
                  <a:lnTo>
                    <a:pt x="65341" y="57873"/>
                  </a:lnTo>
                  <a:lnTo>
                    <a:pt x="25908" y="76301"/>
                  </a:lnTo>
                  <a:lnTo>
                    <a:pt x="1473" y="125425"/>
                  </a:lnTo>
                  <a:lnTo>
                    <a:pt x="0" y="148018"/>
                  </a:lnTo>
                  <a:lnTo>
                    <a:pt x="1409" y="168579"/>
                  </a:lnTo>
                  <a:lnTo>
                    <a:pt x="21336" y="215176"/>
                  </a:lnTo>
                  <a:lnTo>
                    <a:pt x="63347" y="238112"/>
                  </a:lnTo>
                  <a:lnTo>
                    <a:pt x="80772" y="239560"/>
                  </a:lnTo>
                  <a:lnTo>
                    <a:pt x="91998" y="238747"/>
                  </a:lnTo>
                  <a:lnTo>
                    <a:pt x="132130" y="222631"/>
                  </a:lnTo>
                  <a:lnTo>
                    <a:pt x="139877" y="215176"/>
                  </a:lnTo>
                  <a:lnTo>
                    <a:pt x="146469" y="207200"/>
                  </a:lnTo>
                  <a:lnTo>
                    <a:pt x="152501" y="198310"/>
                  </a:lnTo>
                  <a:lnTo>
                    <a:pt x="156730" y="188048"/>
                  </a:lnTo>
                  <a:lnTo>
                    <a:pt x="160121" y="175641"/>
                  </a:lnTo>
                  <a:lnTo>
                    <a:pt x="162356" y="161239"/>
                  </a:lnTo>
                  <a:lnTo>
                    <a:pt x="163169" y="144970"/>
                  </a:lnTo>
                  <a:close/>
                </a:path>
                <a:path w="535939" h="240027">
                  <a:moveTo>
                    <a:pt x="265366" y="234988"/>
                  </a:moveTo>
                  <a:lnTo>
                    <a:pt x="260794" y="209080"/>
                  </a:lnTo>
                  <a:lnTo>
                    <a:pt x="256222" y="209080"/>
                  </a:lnTo>
                  <a:lnTo>
                    <a:pt x="251650" y="210604"/>
                  </a:lnTo>
                  <a:lnTo>
                    <a:pt x="244030" y="210604"/>
                  </a:lnTo>
                  <a:lnTo>
                    <a:pt x="237934" y="207556"/>
                  </a:lnTo>
                  <a:lnTo>
                    <a:pt x="234886" y="204508"/>
                  </a:lnTo>
                  <a:lnTo>
                    <a:pt x="233362" y="201460"/>
                  </a:lnTo>
                  <a:lnTo>
                    <a:pt x="231838" y="199936"/>
                  </a:lnTo>
                  <a:lnTo>
                    <a:pt x="231838" y="83921"/>
                  </a:lnTo>
                  <a:lnTo>
                    <a:pt x="260794" y="83921"/>
                  </a:lnTo>
                  <a:lnTo>
                    <a:pt x="260794" y="61061"/>
                  </a:lnTo>
                  <a:lnTo>
                    <a:pt x="231838" y="61061"/>
                  </a:lnTo>
                  <a:lnTo>
                    <a:pt x="231838" y="0"/>
                  </a:lnTo>
                  <a:lnTo>
                    <a:pt x="202882" y="18389"/>
                  </a:lnTo>
                  <a:lnTo>
                    <a:pt x="202882" y="61061"/>
                  </a:lnTo>
                  <a:lnTo>
                    <a:pt x="181457" y="61061"/>
                  </a:lnTo>
                  <a:lnTo>
                    <a:pt x="181457" y="83921"/>
                  </a:lnTo>
                  <a:lnTo>
                    <a:pt x="202882" y="83921"/>
                  </a:lnTo>
                  <a:lnTo>
                    <a:pt x="202933" y="196392"/>
                  </a:lnTo>
                  <a:lnTo>
                    <a:pt x="203263" y="206222"/>
                  </a:lnTo>
                  <a:lnTo>
                    <a:pt x="204165" y="214058"/>
                  </a:lnTo>
                  <a:lnTo>
                    <a:pt x="205930" y="219748"/>
                  </a:lnTo>
                  <a:lnTo>
                    <a:pt x="212026" y="228892"/>
                  </a:lnTo>
                  <a:lnTo>
                    <a:pt x="218122" y="231940"/>
                  </a:lnTo>
                  <a:lnTo>
                    <a:pt x="223240" y="234823"/>
                  </a:lnTo>
                  <a:lnTo>
                    <a:pt x="229362" y="236702"/>
                  </a:lnTo>
                  <a:lnTo>
                    <a:pt x="236334" y="237731"/>
                  </a:lnTo>
                  <a:lnTo>
                    <a:pt x="244030" y="238036"/>
                  </a:lnTo>
                  <a:lnTo>
                    <a:pt x="250126" y="238036"/>
                  </a:lnTo>
                  <a:lnTo>
                    <a:pt x="265366" y="234988"/>
                  </a:lnTo>
                  <a:close/>
                </a:path>
                <a:path w="535939" h="240027">
                  <a:moveTo>
                    <a:pt x="358419" y="234988"/>
                  </a:moveTo>
                  <a:lnTo>
                    <a:pt x="355371" y="209080"/>
                  </a:lnTo>
                  <a:lnTo>
                    <a:pt x="349275" y="209080"/>
                  </a:lnTo>
                  <a:lnTo>
                    <a:pt x="344703" y="210604"/>
                  </a:lnTo>
                  <a:lnTo>
                    <a:pt x="337083" y="210604"/>
                  </a:lnTo>
                  <a:lnTo>
                    <a:pt x="330987" y="207556"/>
                  </a:lnTo>
                  <a:lnTo>
                    <a:pt x="327939" y="204406"/>
                  </a:lnTo>
                  <a:lnTo>
                    <a:pt x="326415" y="201358"/>
                  </a:lnTo>
                  <a:lnTo>
                    <a:pt x="324891" y="199834"/>
                  </a:lnTo>
                  <a:lnTo>
                    <a:pt x="324891" y="83921"/>
                  </a:lnTo>
                  <a:lnTo>
                    <a:pt x="355371" y="83921"/>
                  </a:lnTo>
                  <a:lnTo>
                    <a:pt x="355371" y="61061"/>
                  </a:lnTo>
                  <a:lnTo>
                    <a:pt x="324891" y="61061"/>
                  </a:lnTo>
                  <a:lnTo>
                    <a:pt x="324891" y="0"/>
                  </a:lnTo>
                  <a:lnTo>
                    <a:pt x="295935" y="18288"/>
                  </a:lnTo>
                  <a:lnTo>
                    <a:pt x="295935" y="61061"/>
                  </a:lnTo>
                  <a:lnTo>
                    <a:pt x="274599" y="61061"/>
                  </a:lnTo>
                  <a:lnTo>
                    <a:pt x="274599" y="83921"/>
                  </a:lnTo>
                  <a:lnTo>
                    <a:pt x="295935" y="83921"/>
                  </a:lnTo>
                  <a:lnTo>
                    <a:pt x="295935" y="184594"/>
                  </a:lnTo>
                  <a:lnTo>
                    <a:pt x="296202" y="196303"/>
                  </a:lnTo>
                  <a:lnTo>
                    <a:pt x="311175" y="231940"/>
                  </a:lnTo>
                  <a:lnTo>
                    <a:pt x="337083" y="238036"/>
                  </a:lnTo>
                  <a:lnTo>
                    <a:pt x="343179" y="238036"/>
                  </a:lnTo>
                  <a:lnTo>
                    <a:pt x="358419" y="234988"/>
                  </a:lnTo>
                  <a:close/>
                </a:path>
                <a:path w="535939" h="240027">
                  <a:moveTo>
                    <a:pt x="535393" y="144970"/>
                  </a:moveTo>
                  <a:lnTo>
                    <a:pt x="522541" y="93446"/>
                  </a:lnTo>
                  <a:lnTo>
                    <a:pt x="504837" y="74472"/>
                  </a:lnTo>
                  <a:lnTo>
                    <a:pt x="504837" y="144970"/>
                  </a:lnTo>
                  <a:lnTo>
                    <a:pt x="504837" y="148018"/>
                  </a:lnTo>
                  <a:lnTo>
                    <a:pt x="497166" y="188937"/>
                  </a:lnTo>
                  <a:lnTo>
                    <a:pt x="464527" y="214045"/>
                  </a:lnTo>
                  <a:lnTo>
                    <a:pt x="454533" y="215176"/>
                  </a:lnTo>
                  <a:lnTo>
                    <a:pt x="443674" y="214045"/>
                  </a:lnTo>
                  <a:lnTo>
                    <a:pt x="411073" y="189166"/>
                  </a:lnTo>
                  <a:lnTo>
                    <a:pt x="402717" y="148018"/>
                  </a:lnTo>
                  <a:lnTo>
                    <a:pt x="403593" y="131965"/>
                  </a:lnTo>
                  <a:lnTo>
                    <a:pt x="425386" y="90512"/>
                  </a:lnTo>
                  <a:lnTo>
                    <a:pt x="454533" y="80873"/>
                  </a:lnTo>
                  <a:lnTo>
                    <a:pt x="464527" y="81991"/>
                  </a:lnTo>
                  <a:lnTo>
                    <a:pt x="497166" y="107403"/>
                  </a:lnTo>
                  <a:lnTo>
                    <a:pt x="504837" y="144970"/>
                  </a:lnTo>
                  <a:lnTo>
                    <a:pt x="504837" y="74472"/>
                  </a:lnTo>
                  <a:lnTo>
                    <a:pt x="500227" y="70637"/>
                  </a:lnTo>
                  <a:lnTo>
                    <a:pt x="486359" y="62966"/>
                  </a:lnTo>
                  <a:lnTo>
                    <a:pt x="471081" y="58153"/>
                  </a:lnTo>
                  <a:lnTo>
                    <a:pt x="454533" y="56489"/>
                  </a:lnTo>
                  <a:lnTo>
                    <a:pt x="439102" y="57873"/>
                  </a:lnTo>
                  <a:lnTo>
                    <a:pt x="399669" y="76301"/>
                  </a:lnTo>
                  <a:lnTo>
                    <a:pt x="373862" y="125425"/>
                  </a:lnTo>
                  <a:lnTo>
                    <a:pt x="372135" y="148018"/>
                  </a:lnTo>
                  <a:lnTo>
                    <a:pt x="373570" y="168579"/>
                  </a:lnTo>
                  <a:lnTo>
                    <a:pt x="395097" y="215176"/>
                  </a:lnTo>
                  <a:lnTo>
                    <a:pt x="437095" y="238112"/>
                  </a:lnTo>
                  <a:lnTo>
                    <a:pt x="454533" y="239560"/>
                  </a:lnTo>
                  <a:lnTo>
                    <a:pt x="465670" y="238747"/>
                  </a:lnTo>
                  <a:lnTo>
                    <a:pt x="505218" y="222618"/>
                  </a:lnTo>
                  <a:lnTo>
                    <a:pt x="513410" y="215176"/>
                  </a:lnTo>
                  <a:lnTo>
                    <a:pt x="520204" y="207162"/>
                  </a:lnTo>
                  <a:lnTo>
                    <a:pt x="526249" y="198310"/>
                  </a:lnTo>
                  <a:lnTo>
                    <a:pt x="530250" y="188048"/>
                  </a:lnTo>
                  <a:lnTo>
                    <a:pt x="533107" y="175641"/>
                  </a:lnTo>
                  <a:lnTo>
                    <a:pt x="534822" y="161239"/>
                  </a:lnTo>
                  <a:lnTo>
                    <a:pt x="535393" y="144970"/>
                  </a:lnTo>
                  <a:close/>
                </a:path>
              </a:pathLst>
            </a:custGeom>
            <a:solidFill>
              <a:srgbClr val="000000"/>
            </a:solidFill>
          </p:spPr>
          <p:txBody>
            <a:bodyPr wrap="square" lIns="0" tIns="0" rIns="0" bIns="0" rtlCol="0"/>
            <a:lstStyle/>
            <a:p>
              <a:endParaRPr/>
            </a:p>
          </p:txBody>
        </p:sp>
        <p:pic>
          <p:nvPicPr>
            <p:cNvPr id="121" name="object 121"/>
            <p:cNvPicPr/>
            <p:nvPr/>
          </p:nvPicPr>
          <p:blipFill>
            <a:blip r:embed="rId69"/>
            <a:stretch>
              <a:fillRect/>
            </a:stretch>
          </p:blipFill>
          <p:spPr>
            <a:xfrm>
              <a:off x="1489486" y="2800265"/>
              <a:ext cx="207252" cy="157498"/>
            </a:xfrm>
            <a:prstGeom prst="rect">
              <a:avLst/>
            </a:prstGeom>
          </p:spPr>
        </p:pic>
      </p:grpSp>
      <p:sp>
        <p:nvSpPr>
          <p:cNvPr id="122" name="object 122"/>
          <p:cNvSpPr/>
          <p:nvPr/>
        </p:nvSpPr>
        <p:spPr>
          <a:xfrm>
            <a:off x="2066813" y="2744544"/>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grpSp>
        <p:nvGrpSpPr>
          <p:cNvPr id="123" name="object 123"/>
          <p:cNvGrpSpPr/>
          <p:nvPr/>
        </p:nvGrpSpPr>
        <p:grpSpPr>
          <a:xfrm>
            <a:off x="2134462" y="2746393"/>
            <a:ext cx="511498" cy="253056"/>
            <a:chOff x="1982062" y="2746393"/>
            <a:chExt cx="511498" cy="253056"/>
          </a:xfrm>
        </p:grpSpPr>
        <p:sp>
          <p:nvSpPr>
            <p:cNvPr id="124" name="object 124"/>
            <p:cNvSpPr/>
            <p:nvPr/>
          </p:nvSpPr>
          <p:spPr>
            <a:xfrm>
              <a:off x="1982062" y="274639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25" name="object 125"/>
            <p:cNvPicPr/>
            <p:nvPr/>
          </p:nvPicPr>
          <p:blipFill>
            <a:blip r:embed="rId70"/>
            <a:stretch>
              <a:fillRect/>
            </a:stretch>
          </p:blipFill>
          <p:spPr>
            <a:xfrm>
              <a:off x="2046698" y="2800266"/>
              <a:ext cx="123797" cy="157498"/>
            </a:xfrm>
            <a:prstGeom prst="rect">
              <a:avLst/>
            </a:prstGeom>
          </p:spPr>
        </p:pic>
        <p:pic>
          <p:nvPicPr>
            <p:cNvPr id="126" name="object 126"/>
            <p:cNvPicPr/>
            <p:nvPr/>
          </p:nvPicPr>
          <p:blipFill>
            <a:blip r:embed="rId71"/>
            <a:stretch>
              <a:fillRect/>
            </a:stretch>
          </p:blipFill>
          <p:spPr>
            <a:xfrm>
              <a:off x="2202851" y="2800266"/>
              <a:ext cx="141278" cy="161532"/>
            </a:xfrm>
            <a:prstGeom prst="rect">
              <a:avLst/>
            </a:prstGeom>
          </p:spPr>
        </p:pic>
        <p:pic>
          <p:nvPicPr>
            <p:cNvPr id="127" name="object 127"/>
            <p:cNvPicPr/>
            <p:nvPr/>
          </p:nvPicPr>
          <p:blipFill>
            <a:blip r:embed="rId72"/>
            <a:stretch>
              <a:fillRect/>
            </a:stretch>
          </p:blipFill>
          <p:spPr>
            <a:xfrm>
              <a:off x="2375058" y="2800265"/>
              <a:ext cx="118502" cy="199184"/>
            </a:xfrm>
            <a:prstGeom prst="rect">
              <a:avLst/>
            </a:prstGeom>
          </p:spPr>
        </p:pic>
      </p:grpSp>
      <p:grpSp>
        <p:nvGrpSpPr>
          <p:cNvPr id="128" name="object 128"/>
          <p:cNvGrpSpPr/>
          <p:nvPr/>
        </p:nvGrpSpPr>
        <p:grpSpPr>
          <a:xfrm>
            <a:off x="2869602" y="2742359"/>
            <a:ext cx="797635" cy="219439"/>
            <a:chOff x="2717202" y="2742359"/>
            <a:chExt cx="797635" cy="219439"/>
          </a:xfrm>
        </p:grpSpPr>
        <p:sp>
          <p:nvSpPr>
            <p:cNvPr id="129" name="object 129"/>
            <p:cNvSpPr/>
            <p:nvPr/>
          </p:nvSpPr>
          <p:spPr>
            <a:xfrm>
              <a:off x="2717202" y="2744544"/>
              <a:ext cx="26894" cy="214032"/>
            </a:xfrm>
            <a:custGeom>
              <a:avLst/>
              <a:gdLst/>
              <a:ahLst/>
              <a:cxnLst/>
              <a:rect l="l" t="t" r="r" b="b"/>
              <a:pathLst>
                <a:path w="30480"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130" name="object 130"/>
            <p:cNvPicPr/>
            <p:nvPr/>
          </p:nvPicPr>
          <p:blipFill>
            <a:blip r:embed="rId73"/>
            <a:stretch>
              <a:fillRect/>
            </a:stretch>
          </p:blipFill>
          <p:spPr>
            <a:xfrm>
              <a:off x="2774856" y="2800266"/>
              <a:ext cx="142623" cy="161532"/>
            </a:xfrm>
            <a:prstGeom prst="rect">
              <a:avLst/>
            </a:prstGeom>
          </p:spPr>
        </p:pic>
        <p:pic>
          <p:nvPicPr>
            <p:cNvPr id="131" name="object 131"/>
            <p:cNvPicPr/>
            <p:nvPr/>
          </p:nvPicPr>
          <p:blipFill>
            <a:blip r:embed="rId24"/>
            <a:stretch>
              <a:fillRect/>
            </a:stretch>
          </p:blipFill>
          <p:spPr>
            <a:xfrm>
              <a:off x="2948407" y="2800265"/>
              <a:ext cx="123797" cy="157498"/>
            </a:xfrm>
            <a:prstGeom prst="rect">
              <a:avLst/>
            </a:prstGeom>
          </p:spPr>
        </p:pic>
        <p:pic>
          <p:nvPicPr>
            <p:cNvPr id="132" name="object 132"/>
            <p:cNvPicPr/>
            <p:nvPr/>
          </p:nvPicPr>
          <p:blipFill>
            <a:blip r:embed="rId74"/>
            <a:stretch>
              <a:fillRect/>
            </a:stretch>
          </p:blipFill>
          <p:spPr>
            <a:xfrm>
              <a:off x="3103217" y="2746393"/>
              <a:ext cx="133294" cy="215404"/>
            </a:xfrm>
            <a:prstGeom prst="rect">
              <a:avLst/>
            </a:prstGeom>
          </p:spPr>
        </p:pic>
        <p:pic>
          <p:nvPicPr>
            <p:cNvPr id="133" name="object 133"/>
            <p:cNvPicPr/>
            <p:nvPr/>
          </p:nvPicPr>
          <p:blipFill>
            <a:blip r:embed="rId75"/>
            <a:stretch>
              <a:fillRect/>
            </a:stretch>
          </p:blipFill>
          <p:spPr>
            <a:xfrm>
              <a:off x="3258026" y="2742359"/>
              <a:ext cx="125141" cy="215404"/>
            </a:xfrm>
            <a:prstGeom prst="rect">
              <a:avLst/>
            </a:prstGeom>
          </p:spPr>
        </p:pic>
        <p:sp>
          <p:nvSpPr>
            <p:cNvPr id="134" name="object 134"/>
            <p:cNvSpPr/>
            <p:nvPr/>
          </p:nvSpPr>
          <p:spPr>
            <a:xfrm>
              <a:off x="3421829" y="2744556"/>
              <a:ext cx="93009" cy="214032"/>
            </a:xfrm>
            <a:custGeom>
              <a:avLst/>
              <a:gdLst/>
              <a:ahLst/>
              <a:cxnLst/>
              <a:rect l="l" t="t" r="r" b="b"/>
              <a:pathLst>
                <a:path w="105410" h="242570">
                  <a:moveTo>
                    <a:pt x="30480" y="0"/>
                  </a:moveTo>
                  <a:lnTo>
                    <a:pt x="0" y="0"/>
                  </a:lnTo>
                  <a:lnTo>
                    <a:pt x="0" y="242316"/>
                  </a:lnTo>
                  <a:lnTo>
                    <a:pt x="30480" y="242316"/>
                  </a:lnTo>
                  <a:lnTo>
                    <a:pt x="30480" y="0"/>
                  </a:lnTo>
                  <a:close/>
                </a:path>
                <a:path w="105410" h="242570">
                  <a:moveTo>
                    <a:pt x="105156" y="0"/>
                  </a:moveTo>
                  <a:lnTo>
                    <a:pt x="74676" y="0"/>
                  </a:lnTo>
                  <a:lnTo>
                    <a:pt x="74676" y="242316"/>
                  </a:lnTo>
                  <a:lnTo>
                    <a:pt x="105156" y="242316"/>
                  </a:lnTo>
                  <a:lnTo>
                    <a:pt x="105156" y="0"/>
                  </a:lnTo>
                  <a:close/>
                </a:path>
              </a:pathLst>
            </a:custGeom>
            <a:solidFill>
              <a:srgbClr val="000000"/>
            </a:solidFill>
          </p:spPr>
          <p:txBody>
            <a:bodyPr wrap="square" lIns="0" tIns="0" rIns="0" bIns="0" rtlCol="0"/>
            <a:lstStyle/>
            <a:p>
              <a:endParaRPr/>
            </a:p>
          </p:txBody>
        </p:sp>
      </p:grpSp>
      <p:grpSp>
        <p:nvGrpSpPr>
          <p:cNvPr id="135" name="object 135"/>
          <p:cNvGrpSpPr/>
          <p:nvPr/>
        </p:nvGrpSpPr>
        <p:grpSpPr>
          <a:xfrm>
            <a:off x="3877461" y="2800265"/>
            <a:ext cx="752362" cy="199184"/>
            <a:chOff x="3725059" y="2800265"/>
            <a:chExt cx="752362" cy="199184"/>
          </a:xfrm>
        </p:grpSpPr>
        <p:sp>
          <p:nvSpPr>
            <p:cNvPr id="136" name="object 136"/>
            <p:cNvSpPr/>
            <p:nvPr/>
          </p:nvSpPr>
          <p:spPr>
            <a:xfrm>
              <a:off x="3725059" y="2800271"/>
              <a:ext cx="601756" cy="161925"/>
            </a:xfrm>
            <a:custGeom>
              <a:avLst/>
              <a:gdLst/>
              <a:ahLst/>
              <a:cxnLst/>
              <a:rect l="l" t="t" r="r" b="b"/>
              <a:pathLst>
                <a:path w="681989" h="183514">
                  <a:moveTo>
                    <a:pt x="150964" y="118973"/>
                  </a:moveTo>
                  <a:lnTo>
                    <a:pt x="122008" y="114401"/>
                  </a:lnTo>
                  <a:lnTo>
                    <a:pt x="120294" y="124993"/>
                  </a:lnTo>
                  <a:lnTo>
                    <a:pt x="117436" y="134023"/>
                  </a:lnTo>
                  <a:lnTo>
                    <a:pt x="87210" y="157873"/>
                  </a:lnTo>
                  <a:lnTo>
                    <a:pt x="79248" y="158686"/>
                  </a:lnTo>
                  <a:lnTo>
                    <a:pt x="68618" y="157568"/>
                  </a:lnTo>
                  <a:lnTo>
                    <a:pt x="38188" y="132689"/>
                  </a:lnTo>
                  <a:lnTo>
                    <a:pt x="30480" y="91541"/>
                  </a:lnTo>
                  <a:lnTo>
                    <a:pt x="31330" y="75476"/>
                  </a:lnTo>
                  <a:lnTo>
                    <a:pt x="51625" y="34023"/>
                  </a:lnTo>
                  <a:lnTo>
                    <a:pt x="80772" y="24384"/>
                  </a:lnTo>
                  <a:lnTo>
                    <a:pt x="87591" y="24955"/>
                  </a:lnTo>
                  <a:lnTo>
                    <a:pt x="117894" y="51739"/>
                  </a:lnTo>
                  <a:lnTo>
                    <a:pt x="120484" y="59436"/>
                  </a:lnTo>
                  <a:lnTo>
                    <a:pt x="149440" y="56388"/>
                  </a:lnTo>
                  <a:lnTo>
                    <a:pt x="125056" y="15240"/>
                  </a:lnTo>
                  <a:lnTo>
                    <a:pt x="79248" y="0"/>
                  </a:lnTo>
                  <a:lnTo>
                    <a:pt x="68097" y="812"/>
                  </a:lnTo>
                  <a:lnTo>
                    <a:pt x="28638" y="16954"/>
                  </a:lnTo>
                  <a:lnTo>
                    <a:pt x="5143" y="53517"/>
                  </a:lnTo>
                  <a:lnTo>
                    <a:pt x="0" y="91541"/>
                  </a:lnTo>
                  <a:lnTo>
                    <a:pt x="1397" y="112725"/>
                  </a:lnTo>
                  <a:lnTo>
                    <a:pt x="21336" y="158686"/>
                  </a:lnTo>
                  <a:lnTo>
                    <a:pt x="62052" y="181622"/>
                  </a:lnTo>
                  <a:lnTo>
                    <a:pt x="79248" y="183070"/>
                  </a:lnTo>
                  <a:lnTo>
                    <a:pt x="92684" y="181952"/>
                  </a:lnTo>
                  <a:lnTo>
                    <a:pt x="135750" y="156552"/>
                  </a:lnTo>
                  <a:lnTo>
                    <a:pt x="150964" y="118973"/>
                  </a:lnTo>
                  <a:close/>
                </a:path>
                <a:path w="681989" h="183514">
                  <a:moveTo>
                    <a:pt x="329463" y="88480"/>
                  </a:moveTo>
                  <a:lnTo>
                    <a:pt x="316598" y="36957"/>
                  </a:lnTo>
                  <a:lnTo>
                    <a:pt x="298894" y="17983"/>
                  </a:lnTo>
                  <a:lnTo>
                    <a:pt x="298894" y="88480"/>
                  </a:lnTo>
                  <a:lnTo>
                    <a:pt x="298894" y="91528"/>
                  </a:lnTo>
                  <a:lnTo>
                    <a:pt x="290626" y="132448"/>
                  </a:lnTo>
                  <a:lnTo>
                    <a:pt x="257937" y="157568"/>
                  </a:lnTo>
                  <a:lnTo>
                    <a:pt x="247065" y="158686"/>
                  </a:lnTo>
                  <a:lnTo>
                    <a:pt x="237070" y="157568"/>
                  </a:lnTo>
                  <a:lnTo>
                    <a:pt x="204495" y="132676"/>
                  </a:lnTo>
                  <a:lnTo>
                    <a:pt x="196773" y="91528"/>
                  </a:lnTo>
                  <a:lnTo>
                    <a:pt x="197637" y="75476"/>
                  </a:lnTo>
                  <a:lnTo>
                    <a:pt x="218782" y="34023"/>
                  </a:lnTo>
                  <a:lnTo>
                    <a:pt x="247065" y="24384"/>
                  </a:lnTo>
                  <a:lnTo>
                    <a:pt x="257937" y="25501"/>
                  </a:lnTo>
                  <a:lnTo>
                    <a:pt x="290626" y="50914"/>
                  </a:lnTo>
                  <a:lnTo>
                    <a:pt x="298894" y="88480"/>
                  </a:lnTo>
                  <a:lnTo>
                    <a:pt x="298894" y="17983"/>
                  </a:lnTo>
                  <a:lnTo>
                    <a:pt x="294297" y="14147"/>
                  </a:lnTo>
                  <a:lnTo>
                    <a:pt x="280263" y="6477"/>
                  </a:lnTo>
                  <a:lnTo>
                    <a:pt x="264515" y="1663"/>
                  </a:lnTo>
                  <a:lnTo>
                    <a:pt x="247065" y="0"/>
                  </a:lnTo>
                  <a:lnTo>
                    <a:pt x="231635" y="1384"/>
                  </a:lnTo>
                  <a:lnTo>
                    <a:pt x="192201" y="19812"/>
                  </a:lnTo>
                  <a:lnTo>
                    <a:pt x="167906" y="68935"/>
                  </a:lnTo>
                  <a:lnTo>
                    <a:pt x="166204" y="91528"/>
                  </a:lnTo>
                  <a:lnTo>
                    <a:pt x="167652" y="112090"/>
                  </a:lnTo>
                  <a:lnTo>
                    <a:pt x="189153" y="158686"/>
                  </a:lnTo>
                  <a:lnTo>
                    <a:pt x="229666" y="181622"/>
                  </a:lnTo>
                  <a:lnTo>
                    <a:pt x="247065" y="183070"/>
                  </a:lnTo>
                  <a:lnTo>
                    <a:pt x="258254" y="182257"/>
                  </a:lnTo>
                  <a:lnTo>
                    <a:pt x="298653" y="166141"/>
                  </a:lnTo>
                  <a:lnTo>
                    <a:pt x="323037" y="131559"/>
                  </a:lnTo>
                  <a:lnTo>
                    <a:pt x="328650" y="104749"/>
                  </a:lnTo>
                  <a:lnTo>
                    <a:pt x="329463" y="88480"/>
                  </a:lnTo>
                  <a:close/>
                </a:path>
                <a:path w="681989" h="183514">
                  <a:moveTo>
                    <a:pt x="504913" y="4572"/>
                  </a:moveTo>
                  <a:lnTo>
                    <a:pt x="474433" y="4572"/>
                  </a:lnTo>
                  <a:lnTo>
                    <a:pt x="436333" y="111340"/>
                  </a:lnTo>
                  <a:lnTo>
                    <a:pt x="429856" y="128485"/>
                  </a:lnTo>
                  <a:lnTo>
                    <a:pt x="427329" y="136207"/>
                  </a:lnTo>
                  <a:lnTo>
                    <a:pt x="425665" y="143344"/>
                  </a:lnTo>
                  <a:lnTo>
                    <a:pt x="422478" y="134442"/>
                  </a:lnTo>
                  <a:lnTo>
                    <a:pt x="416623" y="117208"/>
                  </a:lnTo>
                  <a:lnTo>
                    <a:pt x="376809" y="4572"/>
                  </a:lnTo>
                  <a:lnTo>
                    <a:pt x="344805" y="4572"/>
                  </a:lnTo>
                  <a:lnTo>
                    <a:pt x="411861" y="178498"/>
                  </a:lnTo>
                  <a:lnTo>
                    <a:pt x="439381" y="178498"/>
                  </a:lnTo>
                  <a:lnTo>
                    <a:pt x="504913" y="4572"/>
                  </a:lnTo>
                  <a:close/>
                </a:path>
                <a:path w="681989" h="183514">
                  <a:moveTo>
                    <a:pt x="681799" y="91528"/>
                  </a:moveTo>
                  <a:lnTo>
                    <a:pt x="680631" y="74764"/>
                  </a:lnTo>
                  <a:lnTo>
                    <a:pt x="680364" y="70929"/>
                  </a:lnTo>
                  <a:lnTo>
                    <a:pt x="676084" y="52781"/>
                  </a:lnTo>
                  <a:lnTo>
                    <a:pt x="668934" y="37223"/>
                  </a:lnTo>
                  <a:lnTo>
                    <a:pt x="658939" y="24384"/>
                  </a:lnTo>
                  <a:lnTo>
                    <a:pt x="651319" y="17551"/>
                  </a:lnTo>
                  <a:lnTo>
                    <a:pt x="651319" y="74764"/>
                  </a:lnTo>
                  <a:lnTo>
                    <a:pt x="553681" y="74764"/>
                  </a:lnTo>
                  <a:lnTo>
                    <a:pt x="568921" y="38100"/>
                  </a:lnTo>
                  <a:lnTo>
                    <a:pt x="602449" y="24384"/>
                  </a:lnTo>
                  <a:lnTo>
                    <a:pt x="613321" y="25501"/>
                  </a:lnTo>
                  <a:lnTo>
                    <a:pt x="646938" y="55638"/>
                  </a:lnTo>
                  <a:lnTo>
                    <a:pt x="651319" y="74764"/>
                  </a:lnTo>
                  <a:lnTo>
                    <a:pt x="651319" y="17551"/>
                  </a:lnTo>
                  <a:lnTo>
                    <a:pt x="647534" y="14147"/>
                  </a:lnTo>
                  <a:lnTo>
                    <a:pt x="634123" y="6477"/>
                  </a:lnTo>
                  <a:lnTo>
                    <a:pt x="618985" y="1663"/>
                  </a:lnTo>
                  <a:lnTo>
                    <a:pt x="602449" y="0"/>
                  </a:lnTo>
                  <a:lnTo>
                    <a:pt x="585254" y="1663"/>
                  </a:lnTo>
                  <a:lnTo>
                    <a:pt x="544537" y="24384"/>
                  </a:lnTo>
                  <a:lnTo>
                    <a:pt x="523113" y="72428"/>
                  </a:lnTo>
                  <a:lnTo>
                    <a:pt x="521677" y="93052"/>
                  </a:lnTo>
                  <a:lnTo>
                    <a:pt x="523087" y="113372"/>
                  </a:lnTo>
                  <a:lnTo>
                    <a:pt x="543013" y="158686"/>
                  </a:lnTo>
                  <a:lnTo>
                    <a:pt x="586308" y="181622"/>
                  </a:lnTo>
                  <a:lnTo>
                    <a:pt x="603973" y="183070"/>
                  </a:lnTo>
                  <a:lnTo>
                    <a:pt x="618274" y="181978"/>
                  </a:lnTo>
                  <a:lnTo>
                    <a:pt x="654367" y="167830"/>
                  </a:lnTo>
                  <a:lnTo>
                    <a:pt x="663790" y="158686"/>
                  </a:lnTo>
                  <a:lnTo>
                    <a:pt x="670179" y="150063"/>
                  </a:lnTo>
                  <a:lnTo>
                    <a:pt x="676008" y="138823"/>
                  </a:lnTo>
                  <a:lnTo>
                    <a:pt x="680275" y="126593"/>
                  </a:lnTo>
                  <a:lnTo>
                    <a:pt x="649795" y="122008"/>
                  </a:lnTo>
                  <a:lnTo>
                    <a:pt x="646074" y="131229"/>
                  </a:lnTo>
                  <a:lnTo>
                    <a:pt x="641794" y="138595"/>
                  </a:lnTo>
                  <a:lnTo>
                    <a:pt x="603973" y="158686"/>
                  </a:lnTo>
                  <a:lnTo>
                    <a:pt x="593979" y="157594"/>
                  </a:lnTo>
                  <a:lnTo>
                    <a:pt x="561378" y="134518"/>
                  </a:lnTo>
                  <a:lnTo>
                    <a:pt x="552157" y="99148"/>
                  </a:lnTo>
                  <a:lnTo>
                    <a:pt x="681799" y="99148"/>
                  </a:lnTo>
                  <a:lnTo>
                    <a:pt x="681799" y="91528"/>
                  </a:lnTo>
                  <a:close/>
                </a:path>
              </a:pathLst>
            </a:custGeom>
            <a:solidFill>
              <a:srgbClr val="000000"/>
            </a:solidFill>
          </p:spPr>
          <p:txBody>
            <a:bodyPr wrap="square" lIns="0" tIns="0" rIns="0" bIns="0" rtlCol="0"/>
            <a:lstStyle/>
            <a:p>
              <a:endParaRPr/>
            </a:p>
          </p:txBody>
        </p:sp>
        <p:pic>
          <p:nvPicPr>
            <p:cNvPr id="137" name="object 137"/>
            <p:cNvPicPr/>
            <p:nvPr/>
          </p:nvPicPr>
          <p:blipFill>
            <a:blip r:embed="rId76"/>
            <a:stretch>
              <a:fillRect/>
            </a:stretch>
          </p:blipFill>
          <p:spPr>
            <a:xfrm>
              <a:off x="4357575" y="2800265"/>
              <a:ext cx="119846" cy="199184"/>
            </a:xfrm>
            <a:prstGeom prst="rect">
              <a:avLst/>
            </a:prstGeom>
          </p:spPr>
        </p:pic>
      </p:grpSp>
      <p:grpSp>
        <p:nvGrpSpPr>
          <p:cNvPr id="138" name="object 138"/>
          <p:cNvGrpSpPr/>
          <p:nvPr/>
        </p:nvGrpSpPr>
        <p:grpSpPr>
          <a:xfrm>
            <a:off x="4843799" y="2746393"/>
            <a:ext cx="839769" cy="273311"/>
            <a:chOff x="4691398" y="2746393"/>
            <a:chExt cx="839769" cy="273311"/>
          </a:xfrm>
        </p:grpSpPr>
        <p:pic>
          <p:nvPicPr>
            <p:cNvPr id="139" name="object 139"/>
            <p:cNvPicPr/>
            <p:nvPr/>
          </p:nvPicPr>
          <p:blipFill>
            <a:blip r:embed="rId77"/>
            <a:stretch>
              <a:fillRect/>
            </a:stretch>
          </p:blipFill>
          <p:spPr>
            <a:xfrm>
              <a:off x="4691398" y="2746393"/>
              <a:ext cx="133210" cy="215404"/>
            </a:xfrm>
            <a:prstGeom prst="rect">
              <a:avLst/>
            </a:prstGeom>
          </p:spPr>
        </p:pic>
        <p:pic>
          <p:nvPicPr>
            <p:cNvPr id="140" name="object 140"/>
            <p:cNvPicPr/>
            <p:nvPr/>
          </p:nvPicPr>
          <p:blipFill>
            <a:blip r:embed="rId78"/>
            <a:stretch>
              <a:fillRect/>
            </a:stretch>
          </p:blipFill>
          <p:spPr>
            <a:xfrm>
              <a:off x="4856966" y="2800266"/>
              <a:ext cx="141278" cy="161532"/>
            </a:xfrm>
            <a:prstGeom prst="rect">
              <a:avLst/>
            </a:prstGeom>
          </p:spPr>
        </p:pic>
        <p:pic>
          <p:nvPicPr>
            <p:cNvPr id="141" name="object 141"/>
            <p:cNvPicPr/>
            <p:nvPr/>
          </p:nvPicPr>
          <p:blipFill>
            <a:blip r:embed="rId79"/>
            <a:stretch>
              <a:fillRect/>
            </a:stretch>
          </p:blipFill>
          <p:spPr>
            <a:xfrm>
              <a:off x="5018414" y="2800266"/>
              <a:ext cx="126570" cy="161532"/>
            </a:xfrm>
            <a:prstGeom prst="rect">
              <a:avLst/>
            </a:prstGeom>
          </p:spPr>
        </p:pic>
        <p:sp>
          <p:nvSpPr>
            <p:cNvPr id="142" name="object 142"/>
            <p:cNvSpPr/>
            <p:nvPr/>
          </p:nvSpPr>
          <p:spPr>
            <a:xfrm>
              <a:off x="5177252" y="2746393"/>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43" name="object 143"/>
            <p:cNvPicPr/>
            <p:nvPr/>
          </p:nvPicPr>
          <p:blipFill>
            <a:blip r:embed="rId80"/>
            <a:stretch>
              <a:fillRect/>
            </a:stretch>
          </p:blipFill>
          <p:spPr>
            <a:xfrm>
              <a:off x="5232474" y="2800266"/>
              <a:ext cx="134554" cy="219439"/>
            </a:xfrm>
            <a:prstGeom prst="rect">
              <a:avLst/>
            </a:prstGeom>
          </p:spPr>
        </p:pic>
        <p:pic>
          <p:nvPicPr>
            <p:cNvPr id="144" name="object 144"/>
            <p:cNvPicPr/>
            <p:nvPr/>
          </p:nvPicPr>
          <p:blipFill>
            <a:blip r:embed="rId81"/>
            <a:stretch>
              <a:fillRect/>
            </a:stretch>
          </p:blipFill>
          <p:spPr>
            <a:xfrm>
              <a:off x="5406025" y="2800266"/>
              <a:ext cx="125141" cy="157498"/>
            </a:xfrm>
            <a:prstGeom prst="rect">
              <a:avLst/>
            </a:prstGeom>
          </p:spPr>
        </p:pic>
      </p:grpSp>
      <p:pic>
        <p:nvPicPr>
          <p:cNvPr id="145" name="object 145"/>
          <p:cNvPicPr/>
          <p:nvPr/>
        </p:nvPicPr>
        <p:blipFill>
          <a:blip r:embed="rId82"/>
          <a:stretch>
            <a:fillRect/>
          </a:stretch>
        </p:blipFill>
        <p:spPr>
          <a:xfrm>
            <a:off x="5892250" y="2742360"/>
            <a:ext cx="247677" cy="219439"/>
          </a:xfrm>
          <a:prstGeom prst="rect">
            <a:avLst/>
          </a:prstGeom>
        </p:spPr>
      </p:pic>
      <p:grpSp>
        <p:nvGrpSpPr>
          <p:cNvPr id="146" name="object 146"/>
          <p:cNvGrpSpPr/>
          <p:nvPr/>
        </p:nvGrpSpPr>
        <p:grpSpPr>
          <a:xfrm>
            <a:off x="6318939" y="2744556"/>
            <a:ext cx="410182" cy="217242"/>
            <a:chOff x="6166540" y="2744555"/>
            <a:chExt cx="410182" cy="217242"/>
          </a:xfrm>
        </p:grpSpPr>
        <p:pic>
          <p:nvPicPr>
            <p:cNvPr id="147" name="object 147"/>
            <p:cNvPicPr/>
            <p:nvPr/>
          </p:nvPicPr>
          <p:blipFill>
            <a:blip r:embed="rId83"/>
            <a:stretch>
              <a:fillRect/>
            </a:stretch>
          </p:blipFill>
          <p:spPr>
            <a:xfrm>
              <a:off x="6166540" y="2800265"/>
              <a:ext cx="289363" cy="161532"/>
            </a:xfrm>
            <a:prstGeom prst="rect">
              <a:avLst/>
            </a:prstGeom>
          </p:spPr>
        </p:pic>
        <p:sp>
          <p:nvSpPr>
            <p:cNvPr id="148" name="object 148"/>
            <p:cNvSpPr/>
            <p:nvPr/>
          </p:nvSpPr>
          <p:spPr>
            <a:xfrm>
              <a:off x="6483713" y="2744555"/>
              <a:ext cx="93009" cy="214032"/>
            </a:xfrm>
            <a:custGeom>
              <a:avLst/>
              <a:gdLst/>
              <a:ahLst/>
              <a:cxnLst/>
              <a:rect l="l" t="t" r="r" b="b"/>
              <a:pathLst>
                <a:path w="105409" h="242570">
                  <a:moveTo>
                    <a:pt x="30492" y="0"/>
                  </a:moveTo>
                  <a:lnTo>
                    <a:pt x="0" y="0"/>
                  </a:lnTo>
                  <a:lnTo>
                    <a:pt x="0" y="242316"/>
                  </a:lnTo>
                  <a:lnTo>
                    <a:pt x="30492" y="242316"/>
                  </a:lnTo>
                  <a:lnTo>
                    <a:pt x="30492" y="0"/>
                  </a:lnTo>
                  <a:close/>
                </a:path>
                <a:path w="105409" h="242570">
                  <a:moveTo>
                    <a:pt x="105168" y="0"/>
                  </a:moveTo>
                  <a:lnTo>
                    <a:pt x="74688" y="0"/>
                  </a:lnTo>
                  <a:lnTo>
                    <a:pt x="74688" y="242316"/>
                  </a:lnTo>
                  <a:lnTo>
                    <a:pt x="105168" y="242316"/>
                  </a:lnTo>
                  <a:lnTo>
                    <a:pt x="105168" y="0"/>
                  </a:lnTo>
                  <a:close/>
                </a:path>
              </a:pathLst>
            </a:custGeom>
            <a:solidFill>
              <a:srgbClr val="000000"/>
            </a:solidFill>
          </p:spPr>
          <p:txBody>
            <a:bodyPr wrap="square" lIns="0" tIns="0" rIns="0" bIns="0" rtlCol="0"/>
            <a:lstStyle/>
            <a:p>
              <a:endParaRPr/>
            </a:p>
          </p:txBody>
        </p:sp>
      </p:grpSp>
      <p:pic>
        <p:nvPicPr>
          <p:cNvPr id="149" name="object 149"/>
          <p:cNvPicPr/>
          <p:nvPr/>
        </p:nvPicPr>
        <p:blipFill>
          <a:blip r:embed="rId84"/>
          <a:stretch>
            <a:fillRect/>
          </a:stretch>
        </p:blipFill>
        <p:spPr>
          <a:xfrm>
            <a:off x="6938011" y="2742360"/>
            <a:ext cx="246333" cy="219439"/>
          </a:xfrm>
          <a:prstGeom prst="rect">
            <a:avLst/>
          </a:prstGeom>
        </p:spPr>
      </p:pic>
      <p:grpSp>
        <p:nvGrpSpPr>
          <p:cNvPr id="150" name="object 150"/>
          <p:cNvGrpSpPr/>
          <p:nvPr/>
        </p:nvGrpSpPr>
        <p:grpSpPr>
          <a:xfrm>
            <a:off x="7371676" y="2742359"/>
            <a:ext cx="797635" cy="219439"/>
            <a:chOff x="7219276" y="2742359"/>
            <a:chExt cx="797635" cy="219439"/>
          </a:xfrm>
        </p:grpSpPr>
        <p:sp>
          <p:nvSpPr>
            <p:cNvPr id="151" name="object 151"/>
            <p:cNvSpPr/>
            <p:nvPr/>
          </p:nvSpPr>
          <p:spPr>
            <a:xfrm>
              <a:off x="7219276" y="2744544"/>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152" name="object 152"/>
            <p:cNvPicPr/>
            <p:nvPr/>
          </p:nvPicPr>
          <p:blipFill>
            <a:blip r:embed="rId85"/>
            <a:stretch>
              <a:fillRect/>
            </a:stretch>
          </p:blipFill>
          <p:spPr>
            <a:xfrm>
              <a:off x="7276847" y="2800266"/>
              <a:ext cx="141362" cy="161532"/>
            </a:xfrm>
            <a:prstGeom prst="rect">
              <a:avLst/>
            </a:prstGeom>
          </p:spPr>
        </p:pic>
        <p:pic>
          <p:nvPicPr>
            <p:cNvPr id="153" name="object 153"/>
            <p:cNvPicPr/>
            <p:nvPr/>
          </p:nvPicPr>
          <p:blipFill>
            <a:blip r:embed="rId86"/>
            <a:stretch>
              <a:fillRect/>
            </a:stretch>
          </p:blipFill>
          <p:spPr>
            <a:xfrm>
              <a:off x="7449138" y="2800265"/>
              <a:ext cx="125141" cy="157498"/>
            </a:xfrm>
            <a:prstGeom prst="rect">
              <a:avLst/>
            </a:prstGeom>
          </p:spPr>
        </p:pic>
        <p:pic>
          <p:nvPicPr>
            <p:cNvPr id="154" name="object 154"/>
            <p:cNvPicPr/>
            <p:nvPr/>
          </p:nvPicPr>
          <p:blipFill>
            <a:blip r:embed="rId87"/>
            <a:stretch>
              <a:fillRect/>
            </a:stretch>
          </p:blipFill>
          <p:spPr>
            <a:xfrm>
              <a:off x="7605292" y="2746393"/>
              <a:ext cx="133294" cy="215404"/>
            </a:xfrm>
            <a:prstGeom prst="rect">
              <a:avLst/>
            </a:prstGeom>
          </p:spPr>
        </p:pic>
        <p:pic>
          <p:nvPicPr>
            <p:cNvPr id="155" name="object 155"/>
            <p:cNvPicPr/>
            <p:nvPr/>
          </p:nvPicPr>
          <p:blipFill>
            <a:blip r:embed="rId88"/>
            <a:stretch>
              <a:fillRect/>
            </a:stretch>
          </p:blipFill>
          <p:spPr>
            <a:xfrm>
              <a:off x="7760101" y="2742359"/>
              <a:ext cx="125057" cy="215404"/>
            </a:xfrm>
            <a:prstGeom prst="rect">
              <a:avLst/>
            </a:prstGeom>
          </p:spPr>
        </p:pic>
        <p:sp>
          <p:nvSpPr>
            <p:cNvPr id="156" name="object 156"/>
            <p:cNvSpPr/>
            <p:nvPr/>
          </p:nvSpPr>
          <p:spPr>
            <a:xfrm>
              <a:off x="7923902" y="2744556"/>
              <a:ext cx="93009" cy="214032"/>
            </a:xfrm>
            <a:custGeom>
              <a:avLst/>
              <a:gdLst/>
              <a:ahLst/>
              <a:cxnLst/>
              <a:rect l="l" t="t" r="r" b="b"/>
              <a:pathLst>
                <a:path w="105409" h="242570">
                  <a:moveTo>
                    <a:pt x="30480" y="0"/>
                  </a:moveTo>
                  <a:lnTo>
                    <a:pt x="0" y="0"/>
                  </a:lnTo>
                  <a:lnTo>
                    <a:pt x="0" y="242316"/>
                  </a:lnTo>
                  <a:lnTo>
                    <a:pt x="30480" y="242316"/>
                  </a:lnTo>
                  <a:lnTo>
                    <a:pt x="30480" y="0"/>
                  </a:lnTo>
                  <a:close/>
                </a:path>
                <a:path w="105409" h="242570">
                  <a:moveTo>
                    <a:pt x="105156" y="0"/>
                  </a:moveTo>
                  <a:lnTo>
                    <a:pt x="74676" y="0"/>
                  </a:lnTo>
                  <a:lnTo>
                    <a:pt x="74676" y="242316"/>
                  </a:lnTo>
                  <a:lnTo>
                    <a:pt x="105156" y="242316"/>
                  </a:lnTo>
                  <a:lnTo>
                    <a:pt x="105156" y="0"/>
                  </a:lnTo>
                  <a:close/>
                </a:path>
              </a:pathLst>
            </a:custGeom>
            <a:solidFill>
              <a:srgbClr val="000000"/>
            </a:solidFill>
          </p:spPr>
          <p:txBody>
            <a:bodyPr wrap="square" lIns="0" tIns="0" rIns="0" bIns="0" rtlCol="0"/>
            <a:lstStyle/>
            <a:p>
              <a:endParaRPr/>
            </a:p>
          </p:txBody>
        </p:sp>
      </p:grpSp>
      <p:sp>
        <p:nvSpPr>
          <p:cNvPr id="157" name="object 157"/>
          <p:cNvSpPr/>
          <p:nvPr/>
        </p:nvSpPr>
        <p:spPr>
          <a:xfrm>
            <a:off x="8212623" y="2928096"/>
            <a:ext cx="31376" cy="71718"/>
          </a:xfrm>
          <a:custGeom>
            <a:avLst/>
            <a:gdLst/>
            <a:ahLst/>
            <a:cxnLst/>
            <a:rect l="l" t="t" r="r" b="b"/>
            <a:pathLst>
              <a:path w="35559" h="81279">
                <a:moveTo>
                  <a:pt x="7620" y="80867"/>
                </a:moveTo>
                <a:lnTo>
                  <a:pt x="0" y="68675"/>
                </a:lnTo>
                <a:lnTo>
                  <a:pt x="6096" y="65627"/>
                </a:lnTo>
                <a:lnTo>
                  <a:pt x="10668" y="62579"/>
                </a:lnTo>
                <a:lnTo>
                  <a:pt x="13716" y="56483"/>
                </a:lnTo>
                <a:lnTo>
                  <a:pt x="16764" y="51911"/>
                </a:lnTo>
                <a:lnTo>
                  <a:pt x="18288" y="44291"/>
                </a:lnTo>
                <a:lnTo>
                  <a:pt x="18288" y="33623"/>
                </a:lnTo>
                <a:lnTo>
                  <a:pt x="1524" y="33623"/>
                </a:lnTo>
                <a:lnTo>
                  <a:pt x="1524" y="0"/>
                </a:lnTo>
                <a:lnTo>
                  <a:pt x="35052" y="0"/>
                </a:lnTo>
                <a:lnTo>
                  <a:pt x="35052" y="33623"/>
                </a:lnTo>
                <a:lnTo>
                  <a:pt x="20574" y="73628"/>
                </a:lnTo>
                <a:lnTo>
                  <a:pt x="14811" y="77390"/>
                </a:lnTo>
                <a:lnTo>
                  <a:pt x="7620" y="80867"/>
                </a:lnTo>
                <a:close/>
              </a:path>
            </a:pathLst>
          </a:custGeom>
          <a:solidFill>
            <a:srgbClr val="000000"/>
          </a:solidFill>
        </p:spPr>
        <p:txBody>
          <a:bodyPr wrap="square" lIns="0" tIns="0" rIns="0" bIns="0" rtlCol="0"/>
          <a:lstStyle/>
          <a:p>
            <a:endParaRPr/>
          </a:p>
        </p:txBody>
      </p:sp>
      <p:grpSp>
        <p:nvGrpSpPr>
          <p:cNvPr id="158" name="object 158"/>
          <p:cNvGrpSpPr/>
          <p:nvPr/>
        </p:nvGrpSpPr>
        <p:grpSpPr>
          <a:xfrm>
            <a:off x="975669" y="3101732"/>
            <a:ext cx="1480436" cy="270706"/>
            <a:chOff x="823268" y="3101732"/>
            <a:chExt cx="1480436" cy="270706"/>
          </a:xfrm>
        </p:grpSpPr>
        <p:pic>
          <p:nvPicPr>
            <p:cNvPr id="159" name="object 159"/>
            <p:cNvPicPr/>
            <p:nvPr/>
          </p:nvPicPr>
          <p:blipFill>
            <a:blip r:embed="rId89"/>
            <a:stretch>
              <a:fillRect/>
            </a:stretch>
          </p:blipFill>
          <p:spPr>
            <a:xfrm>
              <a:off x="823268" y="3155604"/>
              <a:ext cx="289279" cy="161616"/>
            </a:xfrm>
            <a:prstGeom prst="rect">
              <a:avLst/>
            </a:prstGeom>
          </p:spPr>
        </p:pic>
        <p:pic>
          <p:nvPicPr>
            <p:cNvPr id="160" name="object 160"/>
            <p:cNvPicPr/>
            <p:nvPr/>
          </p:nvPicPr>
          <p:blipFill>
            <a:blip r:embed="rId90"/>
            <a:stretch>
              <a:fillRect/>
            </a:stretch>
          </p:blipFill>
          <p:spPr>
            <a:xfrm>
              <a:off x="1143560" y="3155688"/>
              <a:ext cx="208681" cy="157498"/>
            </a:xfrm>
            <a:prstGeom prst="rect">
              <a:avLst/>
            </a:prstGeom>
          </p:spPr>
        </p:pic>
        <p:pic>
          <p:nvPicPr>
            <p:cNvPr id="161" name="object 161"/>
            <p:cNvPicPr/>
            <p:nvPr/>
          </p:nvPicPr>
          <p:blipFill>
            <a:blip r:embed="rId91"/>
            <a:stretch>
              <a:fillRect/>
            </a:stretch>
          </p:blipFill>
          <p:spPr>
            <a:xfrm>
              <a:off x="1391237" y="3155688"/>
              <a:ext cx="133210" cy="216749"/>
            </a:xfrm>
            <a:prstGeom prst="rect">
              <a:avLst/>
            </a:prstGeom>
          </p:spPr>
        </p:pic>
        <p:pic>
          <p:nvPicPr>
            <p:cNvPr id="162" name="object 162"/>
            <p:cNvPicPr/>
            <p:nvPr/>
          </p:nvPicPr>
          <p:blipFill>
            <a:blip r:embed="rId92"/>
            <a:stretch>
              <a:fillRect/>
            </a:stretch>
          </p:blipFill>
          <p:spPr>
            <a:xfrm>
              <a:off x="1546047" y="3155688"/>
              <a:ext cx="142706" cy="161532"/>
            </a:xfrm>
            <a:prstGeom prst="rect">
              <a:avLst/>
            </a:prstGeom>
          </p:spPr>
        </p:pic>
        <p:pic>
          <p:nvPicPr>
            <p:cNvPr id="163" name="object 163"/>
            <p:cNvPicPr/>
            <p:nvPr/>
          </p:nvPicPr>
          <p:blipFill>
            <a:blip r:embed="rId93"/>
            <a:stretch>
              <a:fillRect/>
            </a:stretch>
          </p:blipFill>
          <p:spPr>
            <a:xfrm>
              <a:off x="1711530" y="3105850"/>
              <a:ext cx="215404" cy="211370"/>
            </a:xfrm>
            <a:prstGeom prst="rect">
              <a:avLst/>
            </a:prstGeom>
          </p:spPr>
        </p:pic>
        <p:sp>
          <p:nvSpPr>
            <p:cNvPr id="164" name="object 164"/>
            <p:cNvSpPr/>
            <p:nvPr/>
          </p:nvSpPr>
          <p:spPr>
            <a:xfrm>
              <a:off x="1948445" y="3101732"/>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165" name="object 165"/>
            <p:cNvPicPr/>
            <p:nvPr/>
          </p:nvPicPr>
          <p:blipFill>
            <a:blip r:embed="rId94"/>
            <a:stretch>
              <a:fillRect/>
            </a:stretch>
          </p:blipFill>
          <p:spPr>
            <a:xfrm>
              <a:off x="2003584" y="3155688"/>
              <a:ext cx="144051" cy="161532"/>
            </a:xfrm>
            <a:prstGeom prst="rect">
              <a:avLst/>
            </a:prstGeom>
          </p:spPr>
        </p:pic>
        <p:pic>
          <p:nvPicPr>
            <p:cNvPr id="166" name="object 166"/>
            <p:cNvPicPr/>
            <p:nvPr/>
          </p:nvPicPr>
          <p:blipFill>
            <a:blip r:embed="rId95"/>
            <a:stretch>
              <a:fillRect/>
            </a:stretch>
          </p:blipFill>
          <p:spPr>
            <a:xfrm>
              <a:off x="2178563" y="3155687"/>
              <a:ext cx="125141" cy="157498"/>
            </a:xfrm>
            <a:prstGeom prst="rect">
              <a:avLst/>
            </a:prstGeom>
          </p:spPr>
        </p:pic>
      </p:grpSp>
      <p:pic>
        <p:nvPicPr>
          <p:cNvPr id="167" name="object 167"/>
          <p:cNvPicPr/>
          <p:nvPr/>
        </p:nvPicPr>
        <p:blipFill>
          <a:blip r:embed="rId96"/>
          <a:stretch>
            <a:fillRect/>
          </a:stretch>
        </p:blipFill>
        <p:spPr>
          <a:xfrm>
            <a:off x="2725299" y="3097782"/>
            <a:ext cx="244988" cy="219439"/>
          </a:xfrm>
          <a:prstGeom prst="rect">
            <a:avLst/>
          </a:prstGeom>
        </p:spPr>
      </p:pic>
      <p:grpSp>
        <p:nvGrpSpPr>
          <p:cNvPr id="168" name="object 168"/>
          <p:cNvGrpSpPr/>
          <p:nvPr/>
        </p:nvGrpSpPr>
        <p:grpSpPr>
          <a:xfrm>
            <a:off x="3209898" y="3100472"/>
            <a:ext cx="577383" cy="216750"/>
            <a:chOff x="3057497" y="3100471"/>
            <a:chExt cx="577383" cy="216750"/>
          </a:xfrm>
        </p:grpSpPr>
        <p:pic>
          <p:nvPicPr>
            <p:cNvPr id="169" name="object 169"/>
            <p:cNvPicPr/>
            <p:nvPr/>
          </p:nvPicPr>
          <p:blipFill>
            <a:blip r:embed="rId97"/>
            <a:stretch>
              <a:fillRect/>
            </a:stretch>
          </p:blipFill>
          <p:spPr>
            <a:xfrm>
              <a:off x="3057497" y="3155688"/>
              <a:ext cx="127831" cy="161532"/>
            </a:xfrm>
            <a:prstGeom prst="rect">
              <a:avLst/>
            </a:prstGeom>
          </p:spPr>
        </p:pic>
        <p:pic>
          <p:nvPicPr>
            <p:cNvPr id="170" name="object 170"/>
            <p:cNvPicPr/>
            <p:nvPr/>
          </p:nvPicPr>
          <p:blipFill>
            <a:blip r:embed="rId98"/>
            <a:stretch>
              <a:fillRect/>
            </a:stretch>
          </p:blipFill>
          <p:spPr>
            <a:xfrm>
              <a:off x="3206843" y="3155688"/>
              <a:ext cx="144051" cy="161532"/>
            </a:xfrm>
            <a:prstGeom prst="rect">
              <a:avLst/>
            </a:prstGeom>
          </p:spPr>
        </p:pic>
        <p:sp>
          <p:nvSpPr>
            <p:cNvPr id="171" name="object 171"/>
            <p:cNvSpPr/>
            <p:nvPr/>
          </p:nvSpPr>
          <p:spPr>
            <a:xfrm>
              <a:off x="3380142" y="3100891"/>
              <a:ext cx="91887" cy="214032"/>
            </a:xfrm>
            <a:custGeom>
              <a:avLst/>
              <a:gdLst/>
              <a:ahLst/>
              <a:cxnLst/>
              <a:rect l="l" t="t" r="r" b="b"/>
              <a:pathLst>
                <a:path w="104138" h="242570">
                  <a:moveTo>
                    <a:pt x="30467" y="0"/>
                  </a:moveTo>
                  <a:lnTo>
                    <a:pt x="0" y="0"/>
                  </a:lnTo>
                  <a:lnTo>
                    <a:pt x="0" y="240792"/>
                  </a:lnTo>
                  <a:lnTo>
                    <a:pt x="30467" y="240792"/>
                  </a:lnTo>
                  <a:lnTo>
                    <a:pt x="30467" y="0"/>
                  </a:lnTo>
                  <a:close/>
                </a:path>
                <a:path w="104138" h="242570">
                  <a:moveTo>
                    <a:pt x="104101" y="68110"/>
                  </a:moveTo>
                  <a:lnTo>
                    <a:pt x="73621" y="68110"/>
                  </a:lnTo>
                  <a:lnTo>
                    <a:pt x="73621" y="242036"/>
                  </a:lnTo>
                  <a:lnTo>
                    <a:pt x="104101" y="242036"/>
                  </a:lnTo>
                  <a:lnTo>
                    <a:pt x="104101" y="68110"/>
                  </a:lnTo>
                  <a:close/>
                </a:path>
                <a:path w="104138" h="242570">
                  <a:moveTo>
                    <a:pt x="104101" y="952"/>
                  </a:moveTo>
                  <a:lnTo>
                    <a:pt x="73621" y="952"/>
                  </a:lnTo>
                  <a:lnTo>
                    <a:pt x="73621" y="34582"/>
                  </a:lnTo>
                  <a:lnTo>
                    <a:pt x="104101" y="34582"/>
                  </a:lnTo>
                  <a:lnTo>
                    <a:pt x="104101" y="952"/>
                  </a:lnTo>
                  <a:close/>
                </a:path>
              </a:pathLst>
            </a:custGeom>
            <a:solidFill>
              <a:srgbClr val="000000"/>
            </a:solidFill>
          </p:spPr>
          <p:txBody>
            <a:bodyPr wrap="square" lIns="0" tIns="0" rIns="0" bIns="0" rtlCol="0"/>
            <a:lstStyle/>
            <a:p>
              <a:endParaRPr/>
            </a:p>
          </p:txBody>
        </p:sp>
        <p:pic>
          <p:nvPicPr>
            <p:cNvPr id="172" name="object 172"/>
            <p:cNvPicPr/>
            <p:nvPr/>
          </p:nvPicPr>
          <p:blipFill>
            <a:blip r:embed="rId99"/>
            <a:stretch>
              <a:fillRect/>
            </a:stretch>
          </p:blipFill>
          <p:spPr>
            <a:xfrm>
              <a:off x="3501586" y="3100471"/>
              <a:ext cx="133294" cy="216749"/>
            </a:xfrm>
            <a:prstGeom prst="rect">
              <a:avLst/>
            </a:prstGeom>
          </p:spPr>
        </p:pic>
      </p:grpSp>
      <p:grpSp>
        <p:nvGrpSpPr>
          <p:cNvPr id="173" name="object 173"/>
          <p:cNvGrpSpPr/>
          <p:nvPr/>
        </p:nvGrpSpPr>
        <p:grpSpPr>
          <a:xfrm>
            <a:off x="4052441" y="3105766"/>
            <a:ext cx="971859" cy="249471"/>
            <a:chOff x="3900039" y="3105766"/>
            <a:chExt cx="971859" cy="249471"/>
          </a:xfrm>
        </p:grpSpPr>
        <p:pic>
          <p:nvPicPr>
            <p:cNvPr id="174" name="object 174"/>
            <p:cNvPicPr/>
            <p:nvPr/>
          </p:nvPicPr>
          <p:blipFill>
            <a:blip r:embed="rId100"/>
            <a:stretch>
              <a:fillRect/>
            </a:stretch>
          </p:blipFill>
          <p:spPr>
            <a:xfrm>
              <a:off x="3900039" y="3155688"/>
              <a:ext cx="364667" cy="161532"/>
            </a:xfrm>
            <a:prstGeom prst="rect">
              <a:avLst/>
            </a:prstGeom>
          </p:spPr>
        </p:pic>
        <p:pic>
          <p:nvPicPr>
            <p:cNvPr id="175" name="object 175"/>
            <p:cNvPicPr/>
            <p:nvPr/>
          </p:nvPicPr>
          <p:blipFill>
            <a:blip r:embed="rId101"/>
            <a:stretch>
              <a:fillRect/>
            </a:stretch>
          </p:blipFill>
          <p:spPr>
            <a:xfrm>
              <a:off x="4283616" y="3105766"/>
              <a:ext cx="372819" cy="211455"/>
            </a:xfrm>
            <a:prstGeom prst="rect">
              <a:avLst/>
            </a:prstGeom>
          </p:spPr>
        </p:pic>
        <p:pic>
          <p:nvPicPr>
            <p:cNvPr id="176" name="object 176"/>
            <p:cNvPicPr/>
            <p:nvPr/>
          </p:nvPicPr>
          <p:blipFill>
            <a:blip r:embed="rId102"/>
            <a:stretch>
              <a:fillRect/>
            </a:stretch>
          </p:blipFill>
          <p:spPr>
            <a:xfrm>
              <a:off x="4677951" y="3155687"/>
              <a:ext cx="127831" cy="161532"/>
            </a:xfrm>
            <a:prstGeom prst="rect">
              <a:avLst/>
            </a:prstGeom>
          </p:spPr>
        </p:pic>
        <p:sp>
          <p:nvSpPr>
            <p:cNvPr id="177" name="object 177"/>
            <p:cNvSpPr/>
            <p:nvPr/>
          </p:nvSpPr>
          <p:spPr>
            <a:xfrm>
              <a:off x="4839401" y="3283519"/>
              <a:ext cx="32497" cy="71718"/>
            </a:xfrm>
            <a:custGeom>
              <a:avLst/>
              <a:gdLst/>
              <a:ahLst/>
              <a:cxnLst/>
              <a:rect l="l" t="t" r="r" b="b"/>
              <a:pathLst>
                <a:path w="36829" h="81279">
                  <a:moveTo>
                    <a:pt x="9239" y="80867"/>
                  </a:moveTo>
                  <a:lnTo>
                    <a:pt x="0" y="68675"/>
                  </a:lnTo>
                  <a:lnTo>
                    <a:pt x="6191" y="65627"/>
                  </a:lnTo>
                  <a:lnTo>
                    <a:pt x="10763" y="62579"/>
                  </a:lnTo>
                  <a:lnTo>
                    <a:pt x="13811" y="56483"/>
                  </a:lnTo>
                  <a:lnTo>
                    <a:pt x="16859" y="51911"/>
                  </a:lnTo>
                  <a:lnTo>
                    <a:pt x="18383" y="44291"/>
                  </a:lnTo>
                  <a:lnTo>
                    <a:pt x="19907" y="33623"/>
                  </a:lnTo>
                  <a:lnTo>
                    <a:pt x="3048" y="33623"/>
                  </a:lnTo>
                  <a:lnTo>
                    <a:pt x="3048" y="0"/>
                  </a:lnTo>
                  <a:lnTo>
                    <a:pt x="36671" y="0"/>
                  </a:lnTo>
                  <a:lnTo>
                    <a:pt x="36671" y="33623"/>
                  </a:lnTo>
                  <a:lnTo>
                    <a:pt x="21431" y="74199"/>
                  </a:lnTo>
                  <a:lnTo>
                    <a:pt x="15763" y="78033"/>
                  </a:lnTo>
                  <a:lnTo>
                    <a:pt x="9239" y="80867"/>
                  </a:lnTo>
                  <a:close/>
                </a:path>
              </a:pathLst>
            </a:custGeom>
            <a:solidFill>
              <a:srgbClr val="000000"/>
            </a:solidFill>
          </p:spPr>
          <p:txBody>
            <a:bodyPr wrap="square" lIns="0" tIns="0" rIns="0" bIns="0" rtlCol="0"/>
            <a:lstStyle/>
            <a:p>
              <a:endParaRPr/>
            </a:p>
          </p:txBody>
        </p:sp>
      </p:grpSp>
      <p:pic>
        <p:nvPicPr>
          <p:cNvPr id="178" name="object 178"/>
          <p:cNvPicPr/>
          <p:nvPr/>
        </p:nvPicPr>
        <p:blipFill>
          <a:blip r:embed="rId103"/>
          <a:stretch>
            <a:fillRect/>
          </a:stretch>
        </p:blipFill>
        <p:spPr>
          <a:xfrm>
            <a:off x="5306208" y="3100472"/>
            <a:ext cx="1090724" cy="216749"/>
          </a:xfrm>
          <a:prstGeom prst="rect">
            <a:avLst/>
          </a:prstGeom>
        </p:spPr>
      </p:pic>
      <p:grpSp>
        <p:nvGrpSpPr>
          <p:cNvPr id="179" name="object 179"/>
          <p:cNvGrpSpPr/>
          <p:nvPr/>
        </p:nvGrpSpPr>
        <p:grpSpPr>
          <a:xfrm>
            <a:off x="6662091" y="3100893"/>
            <a:ext cx="854814" cy="216330"/>
            <a:chOff x="6509691" y="3100891"/>
            <a:chExt cx="854814" cy="216330"/>
          </a:xfrm>
        </p:grpSpPr>
        <p:pic>
          <p:nvPicPr>
            <p:cNvPr id="180" name="object 180"/>
            <p:cNvPicPr/>
            <p:nvPr/>
          </p:nvPicPr>
          <p:blipFill>
            <a:blip r:embed="rId104"/>
            <a:stretch>
              <a:fillRect/>
            </a:stretch>
          </p:blipFill>
          <p:spPr>
            <a:xfrm>
              <a:off x="6509691" y="3155689"/>
              <a:ext cx="289363" cy="161532"/>
            </a:xfrm>
            <a:prstGeom prst="rect">
              <a:avLst/>
            </a:prstGeom>
          </p:spPr>
        </p:pic>
        <p:pic>
          <p:nvPicPr>
            <p:cNvPr id="181" name="object 181"/>
            <p:cNvPicPr/>
            <p:nvPr/>
          </p:nvPicPr>
          <p:blipFill>
            <a:blip r:embed="rId105"/>
            <a:stretch>
              <a:fillRect/>
            </a:stretch>
          </p:blipFill>
          <p:spPr>
            <a:xfrm>
              <a:off x="6830068" y="3155688"/>
              <a:ext cx="125141" cy="157498"/>
            </a:xfrm>
            <a:prstGeom prst="rect">
              <a:avLst/>
            </a:prstGeom>
          </p:spPr>
        </p:pic>
        <p:pic>
          <p:nvPicPr>
            <p:cNvPr id="182" name="object 182"/>
            <p:cNvPicPr/>
            <p:nvPr/>
          </p:nvPicPr>
          <p:blipFill>
            <a:blip r:embed="rId106"/>
            <a:stretch>
              <a:fillRect/>
            </a:stretch>
          </p:blipFill>
          <p:spPr>
            <a:xfrm>
              <a:off x="6979415" y="3105766"/>
              <a:ext cx="75387" cy="210026"/>
            </a:xfrm>
            <a:prstGeom prst="rect">
              <a:avLst/>
            </a:prstGeom>
          </p:spPr>
        </p:pic>
        <p:pic>
          <p:nvPicPr>
            <p:cNvPr id="183" name="object 183"/>
            <p:cNvPicPr/>
            <p:nvPr/>
          </p:nvPicPr>
          <p:blipFill>
            <a:blip r:embed="rId107"/>
            <a:stretch>
              <a:fillRect/>
            </a:stretch>
          </p:blipFill>
          <p:spPr>
            <a:xfrm>
              <a:off x="7074974" y="3155688"/>
              <a:ext cx="232802" cy="161532"/>
            </a:xfrm>
            <a:prstGeom prst="rect">
              <a:avLst/>
            </a:prstGeom>
          </p:spPr>
        </p:pic>
        <p:sp>
          <p:nvSpPr>
            <p:cNvPr id="184" name="object 184"/>
            <p:cNvSpPr/>
            <p:nvPr/>
          </p:nvSpPr>
          <p:spPr>
            <a:xfrm>
              <a:off x="7337611" y="3100891"/>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185" name="object 185"/>
          <p:cNvGrpSpPr/>
          <p:nvPr/>
        </p:nvGrpSpPr>
        <p:grpSpPr>
          <a:xfrm>
            <a:off x="7788621" y="3100472"/>
            <a:ext cx="461655" cy="216750"/>
            <a:chOff x="7636221" y="3100471"/>
            <a:chExt cx="461655" cy="216750"/>
          </a:xfrm>
        </p:grpSpPr>
        <p:pic>
          <p:nvPicPr>
            <p:cNvPr id="186" name="object 186"/>
            <p:cNvPicPr/>
            <p:nvPr/>
          </p:nvPicPr>
          <p:blipFill>
            <a:blip r:embed="rId108"/>
            <a:stretch>
              <a:fillRect/>
            </a:stretch>
          </p:blipFill>
          <p:spPr>
            <a:xfrm>
              <a:off x="7636221" y="3155688"/>
              <a:ext cx="141362" cy="161532"/>
            </a:xfrm>
            <a:prstGeom prst="rect">
              <a:avLst/>
            </a:prstGeom>
          </p:spPr>
        </p:pic>
        <p:pic>
          <p:nvPicPr>
            <p:cNvPr id="187" name="object 187"/>
            <p:cNvPicPr/>
            <p:nvPr/>
          </p:nvPicPr>
          <p:blipFill>
            <a:blip r:embed="rId109"/>
            <a:stretch>
              <a:fillRect/>
            </a:stretch>
          </p:blipFill>
          <p:spPr>
            <a:xfrm>
              <a:off x="7809854" y="3155688"/>
              <a:ext cx="125141" cy="157498"/>
            </a:xfrm>
            <a:prstGeom prst="rect">
              <a:avLst/>
            </a:prstGeom>
          </p:spPr>
        </p:pic>
        <p:pic>
          <p:nvPicPr>
            <p:cNvPr id="188" name="object 188"/>
            <p:cNvPicPr/>
            <p:nvPr/>
          </p:nvPicPr>
          <p:blipFill>
            <a:blip r:embed="rId110"/>
            <a:stretch>
              <a:fillRect/>
            </a:stretch>
          </p:blipFill>
          <p:spPr>
            <a:xfrm>
              <a:off x="7964666" y="3100471"/>
              <a:ext cx="133210" cy="216749"/>
            </a:xfrm>
            <a:prstGeom prst="rect">
              <a:avLst/>
            </a:prstGeom>
          </p:spPr>
        </p:pic>
      </p:grpSp>
      <p:pic>
        <p:nvPicPr>
          <p:cNvPr id="189" name="object 189"/>
          <p:cNvPicPr/>
          <p:nvPr/>
        </p:nvPicPr>
        <p:blipFill>
          <a:blip r:embed="rId111"/>
          <a:stretch>
            <a:fillRect/>
          </a:stretch>
        </p:blipFill>
        <p:spPr>
          <a:xfrm>
            <a:off x="983736" y="3461273"/>
            <a:ext cx="1705255" cy="270621"/>
          </a:xfrm>
          <a:prstGeom prst="rect">
            <a:avLst/>
          </a:prstGeom>
        </p:spPr>
      </p:pic>
      <p:pic>
        <p:nvPicPr>
          <p:cNvPr id="190" name="object 190"/>
          <p:cNvPicPr/>
          <p:nvPr/>
        </p:nvPicPr>
        <p:blipFill>
          <a:blip r:embed="rId112"/>
          <a:stretch>
            <a:fillRect/>
          </a:stretch>
        </p:blipFill>
        <p:spPr>
          <a:xfrm>
            <a:off x="2777826" y="3453205"/>
            <a:ext cx="247677" cy="219439"/>
          </a:xfrm>
          <a:prstGeom prst="rect">
            <a:avLst/>
          </a:prstGeom>
        </p:spPr>
      </p:pic>
      <p:grpSp>
        <p:nvGrpSpPr>
          <p:cNvPr id="191" name="object 191"/>
          <p:cNvGrpSpPr/>
          <p:nvPr/>
        </p:nvGrpSpPr>
        <p:grpSpPr>
          <a:xfrm>
            <a:off x="3114339" y="3453205"/>
            <a:ext cx="798979" cy="219439"/>
            <a:chOff x="2961939" y="3453204"/>
            <a:chExt cx="798979" cy="219439"/>
          </a:xfrm>
        </p:grpSpPr>
        <p:sp>
          <p:nvSpPr>
            <p:cNvPr id="192" name="object 192"/>
            <p:cNvSpPr/>
            <p:nvPr/>
          </p:nvSpPr>
          <p:spPr>
            <a:xfrm>
              <a:off x="2961939" y="3457238"/>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193" name="object 193"/>
            <p:cNvPicPr/>
            <p:nvPr/>
          </p:nvPicPr>
          <p:blipFill>
            <a:blip r:embed="rId113"/>
            <a:stretch>
              <a:fillRect/>
            </a:stretch>
          </p:blipFill>
          <p:spPr>
            <a:xfrm>
              <a:off x="3019762" y="3512372"/>
              <a:ext cx="141362" cy="160271"/>
            </a:xfrm>
            <a:prstGeom prst="rect">
              <a:avLst/>
            </a:prstGeom>
          </p:spPr>
        </p:pic>
        <p:pic>
          <p:nvPicPr>
            <p:cNvPr id="194" name="object 194"/>
            <p:cNvPicPr/>
            <p:nvPr/>
          </p:nvPicPr>
          <p:blipFill>
            <a:blip r:embed="rId114"/>
            <a:stretch>
              <a:fillRect/>
            </a:stretch>
          </p:blipFill>
          <p:spPr>
            <a:xfrm>
              <a:off x="3192051" y="3512372"/>
              <a:ext cx="125141" cy="156237"/>
            </a:xfrm>
            <a:prstGeom prst="rect">
              <a:avLst/>
            </a:prstGeom>
          </p:spPr>
        </p:pic>
        <p:pic>
          <p:nvPicPr>
            <p:cNvPr id="195" name="object 195"/>
            <p:cNvPicPr/>
            <p:nvPr/>
          </p:nvPicPr>
          <p:blipFill>
            <a:blip r:embed="rId115"/>
            <a:stretch>
              <a:fillRect/>
            </a:stretch>
          </p:blipFill>
          <p:spPr>
            <a:xfrm>
              <a:off x="3348206" y="3457239"/>
              <a:ext cx="131865" cy="215404"/>
            </a:xfrm>
            <a:prstGeom prst="rect">
              <a:avLst/>
            </a:prstGeom>
          </p:spPr>
        </p:pic>
        <p:pic>
          <p:nvPicPr>
            <p:cNvPr id="196" name="object 196"/>
            <p:cNvPicPr/>
            <p:nvPr/>
          </p:nvPicPr>
          <p:blipFill>
            <a:blip r:embed="rId116"/>
            <a:stretch>
              <a:fillRect/>
            </a:stretch>
          </p:blipFill>
          <p:spPr>
            <a:xfrm>
              <a:off x="3504359" y="3453204"/>
              <a:ext cx="125057" cy="215404"/>
            </a:xfrm>
            <a:prstGeom prst="rect">
              <a:avLst/>
            </a:prstGeom>
          </p:spPr>
        </p:pic>
        <p:sp>
          <p:nvSpPr>
            <p:cNvPr id="197" name="object 197"/>
            <p:cNvSpPr/>
            <p:nvPr/>
          </p:nvSpPr>
          <p:spPr>
            <a:xfrm>
              <a:off x="3667910" y="3457238"/>
              <a:ext cx="93009" cy="212912"/>
            </a:xfrm>
            <a:custGeom>
              <a:avLst/>
              <a:gdLst/>
              <a:ahLst/>
              <a:cxnLst/>
              <a:rect l="l" t="t" r="r" b="b"/>
              <a:pathLst>
                <a:path w="105410" h="241300">
                  <a:moveTo>
                    <a:pt x="30480" y="0"/>
                  </a:moveTo>
                  <a:lnTo>
                    <a:pt x="0" y="0"/>
                  </a:lnTo>
                  <a:lnTo>
                    <a:pt x="0" y="240804"/>
                  </a:lnTo>
                  <a:lnTo>
                    <a:pt x="30480" y="240804"/>
                  </a:lnTo>
                  <a:lnTo>
                    <a:pt x="30480" y="0"/>
                  </a:lnTo>
                  <a:close/>
                </a:path>
                <a:path w="105410" h="241300">
                  <a:moveTo>
                    <a:pt x="105156" y="0"/>
                  </a:moveTo>
                  <a:lnTo>
                    <a:pt x="74676" y="0"/>
                  </a:lnTo>
                  <a:lnTo>
                    <a:pt x="74676" y="240804"/>
                  </a:lnTo>
                  <a:lnTo>
                    <a:pt x="105156" y="240804"/>
                  </a:lnTo>
                  <a:lnTo>
                    <a:pt x="105156" y="0"/>
                  </a:lnTo>
                  <a:close/>
                </a:path>
              </a:pathLst>
            </a:custGeom>
            <a:solidFill>
              <a:srgbClr val="000000"/>
            </a:solidFill>
          </p:spPr>
          <p:txBody>
            <a:bodyPr wrap="square" lIns="0" tIns="0" rIns="0" bIns="0" rtlCol="0"/>
            <a:lstStyle/>
            <a:p>
              <a:endParaRPr/>
            </a:p>
          </p:txBody>
        </p:sp>
      </p:grpSp>
      <p:grpSp>
        <p:nvGrpSpPr>
          <p:cNvPr id="198" name="object 198"/>
          <p:cNvGrpSpPr/>
          <p:nvPr/>
        </p:nvGrpSpPr>
        <p:grpSpPr>
          <a:xfrm>
            <a:off x="4030840" y="3512372"/>
            <a:ext cx="525471" cy="219524"/>
            <a:chOff x="3878440" y="3512372"/>
            <a:chExt cx="525471" cy="219524"/>
          </a:xfrm>
        </p:grpSpPr>
        <p:pic>
          <p:nvPicPr>
            <p:cNvPr id="199" name="object 199"/>
            <p:cNvPicPr/>
            <p:nvPr/>
          </p:nvPicPr>
          <p:blipFill>
            <a:blip r:embed="rId117"/>
            <a:stretch>
              <a:fillRect/>
            </a:stretch>
          </p:blipFill>
          <p:spPr>
            <a:xfrm>
              <a:off x="3878440" y="3512372"/>
              <a:ext cx="135983" cy="219523"/>
            </a:xfrm>
            <a:prstGeom prst="rect">
              <a:avLst/>
            </a:prstGeom>
          </p:spPr>
        </p:pic>
        <p:pic>
          <p:nvPicPr>
            <p:cNvPr id="200" name="object 200"/>
            <p:cNvPicPr/>
            <p:nvPr/>
          </p:nvPicPr>
          <p:blipFill>
            <a:blip r:embed="rId118"/>
            <a:stretch>
              <a:fillRect/>
            </a:stretch>
          </p:blipFill>
          <p:spPr>
            <a:xfrm>
              <a:off x="4044006" y="3512372"/>
              <a:ext cx="141362" cy="160271"/>
            </a:xfrm>
            <a:prstGeom prst="rect">
              <a:avLst/>
            </a:prstGeom>
          </p:spPr>
        </p:pic>
        <p:pic>
          <p:nvPicPr>
            <p:cNvPr id="201" name="object 201"/>
            <p:cNvPicPr/>
            <p:nvPr/>
          </p:nvPicPr>
          <p:blipFill>
            <a:blip r:embed="rId119"/>
            <a:stretch>
              <a:fillRect/>
            </a:stretch>
          </p:blipFill>
          <p:spPr>
            <a:xfrm>
              <a:off x="4206884" y="3512372"/>
              <a:ext cx="127831" cy="160271"/>
            </a:xfrm>
            <a:prstGeom prst="rect">
              <a:avLst/>
            </a:prstGeom>
          </p:spPr>
        </p:pic>
        <p:sp>
          <p:nvSpPr>
            <p:cNvPr id="202" name="object 202"/>
            <p:cNvSpPr/>
            <p:nvPr/>
          </p:nvSpPr>
          <p:spPr>
            <a:xfrm>
              <a:off x="4372535" y="3638774"/>
              <a:ext cx="31376" cy="31376"/>
            </a:xfrm>
            <a:custGeom>
              <a:avLst/>
              <a:gdLst/>
              <a:ahLst/>
              <a:cxnLst/>
              <a:rect l="l" t="t" r="r" b="b"/>
              <a:pathLst>
                <a:path w="35560" h="35560">
                  <a:moveTo>
                    <a:pt x="35051" y="35052"/>
                  </a:moveTo>
                  <a:lnTo>
                    <a:pt x="0" y="35052"/>
                  </a:lnTo>
                  <a:lnTo>
                    <a:pt x="0" y="0"/>
                  </a:lnTo>
                  <a:lnTo>
                    <a:pt x="35051" y="0"/>
                  </a:lnTo>
                  <a:lnTo>
                    <a:pt x="35051" y="35052"/>
                  </a:lnTo>
                  <a:close/>
                </a:path>
              </a:pathLst>
            </a:custGeom>
            <a:solidFill>
              <a:srgbClr val="000000"/>
            </a:solidFill>
          </p:spPr>
          <p:txBody>
            <a:bodyPr wrap="square" lIns="0" tIns="0" rIns="0" bIns="0" rtlCol="0"/>
            <a:lstStyle/>
            <a:p>
              <a:endParaRPr/>
            </a:p>
          </p:txBody>
        </p:sp>
      </p:grpSp>
      <p:grpSp>
        <p:nvGrpSpPr>
          <p:cNvPr id="203" name="object 203"/>
          <p:cNvGrpSpPr/>
          <p:nvPr/>
        </p:nvGrpSpPr>
        <p:grpSpPr>
          <a:xfrm>
            <a:off x="970284" y="4330547"/>
            <a:ext cx="491243" cy="215819"/>
            <a:chOff x="817883" y="4330547"/>
            <a:chExt cx="491243" cy="215819"/>
          </a:xfrm>
        </p:grpSpPr>
        <p:sp>
          <p:nvSpPr>
            <p:cNvPr id="204" name="object 204"/>
            <p:cNvSpPr/>
            <p:nvPr/>
          </p:nvSpPr>
          <p:spPr>
            <a:xfrm>
              <a:off x="817883" y="4330547"/>
              <a:ext cx="168649" cy="211790"/>
            </a:xfrm>
            <a:custGeom>
              <a:avLst/>
              <a:gdLst/>
              <a:ahLst/>
              <a:cxnLst/>
              <a:rect l="l" t="t" r="r" b="b"/>
              <a:pathLst>
                <a:path w="191134" h="240027">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205" name="object 205"/>
            <p:cNvPicPr/>
            <p:nvPr/>
          </p:nvPicPr>
          <p:blipFill>
            <a:blip r:embed="rId120"/>
            <a:stretch>
              <a:fillRect/>
            </a:stretch>
          </p:blipFill>
          <p:spPr>
            <a:xfrm>
              <a:off x="1011694" y="4330961"/>
              <a:ext cx="125141" cy="211370"/>
            </a:xfrm>
            <a:prstGeom prst="rect">
              <a:avLst/>
            </a:prstGeom>
          </p:spPr>
        </p:pic>
        <p:pic>
          <p:nvPicPr>
            <p:cNvPr id="206" name="object 206"/>
            <p:cNvPicPr/>
            <p:nvPr/>
          </p:nvPicPr>
          <p:blipFill>
            <a:blip r:embed="rId121"/>
            <a:stretch>
              <a:fillRect/>
            </a:stretch>
          </p:blipFill>
          <p:spPr>
            <a:xfrm>
              <a:off x="1166514" y="4386095"/>
              <a:ext cx="142612" cy="160271"/>
            </a:xfrm>
            <a:prstGeom prst="rect">
              <a:avLst/>
            </a:prstGeom>
          </p:spPr>
        </p:pic>
      </p:grpSp>
      <p:grpSp>
        <p:nvGrpSpPr>
          <p:cNvPr id="207" name="object 207"/>
          <p:cNvGrpSpPr/>
          <p:nvPr/>
        </p:nvGrpSpPr>
        <p:grpSpPr>
          <a:xfrm>
            <a:off x="1562465" y="4330961"/>
            <a:ext cx="841197" cy="274656"/>
            <a:chOff x="1410064" y="4330961"/>
            <a:chExt cx="841197" cy="274656"/>
          </a:xfrm>
        </p:grpSpPr>
        <p:pic>
          <p:nvPicPr>
            <p:cNvPr id="208" name="object 208"/>
            <p:cNvPicPr/>
            <p:nvPr/>
          </p:nvPicPr>
          <p:blipFill>
            <a:blip r:embed="rId122"/>
            <a:stretch>
              <a:fillRect/>
            </a:stretch>
          </p:blipFill>
          <p:spPr>
            <a:xfrm>
              <a:off x="1410064" y="4330961"/>
              <a:ext cx="133294" cy="215404"/>
            </a:xfrm>
            <a:prstGeom prst="rect">
              <a:avLst/>
            </a:prstGeom>
          </p:spPr>
        </p:pic>
        <p:pic>
          <p:nvPicPr>
            <p:cNvPr id="209" name="object 209"/>
            <p:cNvPicPr/>
            <p:nvPr/>
          </p:nvPicPr>
          <p:blipFill>
            <a:blip r:embed="rId123"/>
            <a:stretch>
              <a:fillRect/>
            </a:stretch>
          </p:blipFill>
          <p:spPr>
            <a:xfrm>
              <a:off x="1575630" y="4386179"/>
              <a:ext cx="141278" cy="160188"/>
            </a:xfrm>
            <a:prstGeom prst="rect">
              <a:avLst/>
            </a:prstGeom>
          </p:spPr>
        </p:pic>
        <p:pic>
          <p:nvPicPr>
            <p:cNvPr id="210" name="object 210"/>
            <p:cNvPicPr/>
            <p:nvPr/>
          </p:nvPicPr>
          <p:blipFill>
            <a:blip r:embed="rId124"/>
            <a:stretch>
              <a:fillRect/>
            </a:stretch>
          </p:blipFill>
          <p:spPr>
            <a:xfrm>
              <a:off x="1738508" y="4386179"/>
              <a:ext cx="127831" cy="160188"/>
            </a:xfrm>
            <a:prstGeom prst="rect">
              <a:avLst/>
            </a:prstGeom>
          </p:spPr>
        </p:pic>
        <p:sp>
          <p:nvSpPr>
            <p:cNvPr id="211" name="object 211"/>
            <p:cNvSpPr/>
            <p:nvPr/>
          </p:nvSpPr>
          <p:spPr>
            <a:xfrm>
              <a:off x="1897268" y="433097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12" name="object 212"/>
            <p:cNvPicPr/>
            <p:nvPr/>
          </p:nvPicPr>
          <p:blipFill>
            <a:blip r:embed="rId125"/>
            <a:stretch>
              <a:fillRect/>
            </a:stretch>
          </p:blipFill>
          <p:spPr>
            <a:xfrm>
              <a:off x="1951139" y="4386178"/>
              <a:ext cx="135899" cy="219439"/>
            </a:xfrm>
            <a:prstGeom prst="rect">
              <a:avLst/>
            </a:prstGeom>
          </p:spPr>
        </p:pic>
        <p:pic>
          <p:nvPicPr>
            <p:cNvPr id="213" name="object 213"/>
            <p:cNvPicPr/>
            <p:nvPr/>
          </p:nvPicPr>
          <p:blipFill>
            <a:blip r:embed="rId126"/>
            <a:stretch>
              <a:fillRect/>
            </a:stretch>
          </p:blipFill>
          <p:spPr>
            <a:xfrm>
              <a:off x="2126120" y="4386094"/>
              <a:ext cx="125141" cy="156237"/>
            </a:xfrm>
            <a:prstGeom prst="rect">
              <a:avLst/>
            </a:prstGeom>
          </p:spPr>
        </p:pic>
      </p:grpSp>
      <p:pic>
        <p:nvPicPr>
          <p:cNvPr id="214" name="object 214"/>
          <p:cNvPicPr/>
          <p:nvPr/>
        </p:nvPicPr>
        <p:blipFill>
          <a:blip r:embed="rId127"/>
          <a:stretch>
            <a:fillRect/>
          </a:stretch>
        </p:blipFill>
        <p:spPr>
          <a:xfrm>
            <a:off x="2515357" y="4326927"/>
            <a:ext cx="246333" cy="219439"/>
          </a:xfrm>
          <a:prstGeom prst="rect">
            <a:avLst/>
          </a:prstGeom>
        </p:spPr>
      </p:pic>
      <p:grpSp>
        <p:nvGrpSpPr>
          <p:cNvPr id="215" name="object 215"/>
          <p:cNvGrpSpPr/>
          <p:nvPr/>
        </p:nvGrpSpPr>
        <p:grpSpPr>
          <a:xfrm>
            <a:off x="2838422" y="4330961"/>
            <a:ext cx="707904" cy="215406"/>
            <a:chOff x="2686022" y="4330960"/>
            <a:chExt cx="707904" cy="215406"/>
          </a:xfrm>
        </p:grpSpPr>
        <p:pic>
          <p:nvPicPr>
            <p:cNvPr id="216" name="object 216"/>
            <p:cNvPicPr/>
            <p:nvPr/>
          </p:nvPicPr>
          <p:blipFill>
            <a:blip r:embed="rId128"/>
            <a:stretch>
              <a:fillRect/>
            </a:stretch>
          </p:blipFill>
          <p:spPr>
            <a:xfrm>
              <a:off x="2686022" y="4334995"/>
              <a:ext cx="75304" cy="210026"/>
            </a:xfrm>
            <a:prstGeom prst="rect">
              <a:avLst/>
            </a:prstGeom>
          </p:spPr>
        </p:pic>
        <p:pic>
          <p:nvPicPr>
            <p:cNvPr id="217" name="object 217"/>
            <p:cNvPicPr/>
            <p:nvPr/>
          </p:nvPicPr>
          <p:blipFill>
            <a:blip r:embed="rId129"/>
            <a:stretch>
              <a:fillRect/>
            </a:stretch>
          </p:blipFill>
          <p:spPr>
            <a:xfrm>
              <a:off x="2782925" y="4330960"/>
              <a:ext cx="125141" cy="211370"/>
            </a:xfrm>
            <a:prstGeom prst="rect">
              <a:avLst/>
            </a:prstGeom>
          </p:spPr>
        </p:pic>
        <p:pic>
          <p:nvPicPr>
            <p:cNvPr id="218" name="object 218"/>
            <p:cNvPicPr/>
            <p:nvPr/>
          </p:nvPicPr>
          <p:blipFill>
            <a:blip r:embed="rId130"/>
            <a:stretch>
              <a:fillRect/>
            </a:stretch>
          </p:blipFill>
          <p:spPr>
            <a:xfrm>
              <a:off x="2938994" y="4386179"/>
              <a:ext cx="141362" cy="160188"/>
            </a:xfrm>
            <a:prstGeom prst="rect">
              <a:avLst/>
            </a:prstGeom>
          </p:spPr>
        </p:pic>
        <p:pic>
          <p:nvPicPr>
            <p:cNvPr id="219" name="object 219"/>
            <p:cNvPicPr/>
            <p:nvPr/>
          </p:nvPicPr>
          <p:blipFill>
            <a:blip r:embed="rId131"/>
            <a:stretch>
              <a:fillRect/>
            </a:stretch>
          </p:blipFill>
          <p:spPr>
            <a:xfrm>
              <a:off x="3101872" y="4386179"/>
              <a:ext cx="127831" cy="160188"/>
            </a:xfrm>
            <a:prstGeom prst="rect">
              <a:avLst/>
            </a:prstGeom>
          </p:spPr>
        </p:pic>
        <p:pic>
          <p:nvPicPr>
            <p:cNvPr id="220" name="object 220"/>
            <p:cNvPicPr/>
            <p:nvPr/>
          </p:nvPicPr>
          <p:blipFill>
            <a:blip r:embed="rId121"/>
            <a:stretch>
              <a:fillRect/>
            </a:stretch>
          </p:blipFill>
          <p:spPr>
            <a:xfrm>
              <a:off x="3251313" y="4386094"/>
              <a:ext cx="142612" cy="160271"/>
            </a:xfrm>
            <a:prstGeom prst="rect">
              <a:avLst/>
            </a:prstGeom>
          </p:spPr>
        </p:pic>
      </p:grpSp>
      <p:grpSp>
        <p:nvGrpSpPr>
          <p:cNvPr id="221" name="object 221"/>
          <p:cNvGrpSpPr/>
          <p:nvPr/>
        </p:nvGrpSpPr>
        <p:grpSpPr>
          <a:xfrm>
            <a:off x="3647265" y="4330973"/>
            <a:ext cx="1113079" cy="215394"/>
            <a:chOff x="3494863" y="4330972"/>
            <a:chExt cx="1113079" cy="215394"/>
          </a:xfrm>
        </p:grpSpPr>
        <p:pic>
          <p:nvPicPr>
            <p:cNvPr id="222" name="object 222"/>
            <p:cNvPicPr/>
            <p:nvPr/>
          </p:nvPicPr>
          <p:blipFill>
            <a:blip r:embed="rId132"/>
            <a:stretch>
              <a:fillRect/>
            </a:stretch>
          </p:blipFill>
          <p:spPr>
            <a:xfrm>
              <a:off x="3494863" y="4386178"/>
              <a:ext cx="141362" cy="160188"/>
            </a:xfrm>
            <a:prstGeom prst="rect">
              <a:avLst/>
            </a:prstGeom>
          </p:spPr>
        </p:pic>
        <p:pic>
          <p:nvPicPr>
            <p:cNvPr id="223" name="object 223"/>
            <p:cNvPicPr/>
            <p:nvPr/>
          </p:nvPicPr>
          <p:blipFill>
            <a:blip r:embed="rId133"/>
            <a:stretch>
              <a:fillRect/>
            </a:stretch>
          </p:blipFill>
          <p:spPr>
            <a:xfrm>
              <a:off x="3660429" y="4334995"/>
              <a:ext cx="216665" cy="211371"/>
            </a:xfrm>
            <a:prstGeom prst="rect">
              <a:avLst/>
            </a:prstGeom>
          </p:spPr>
        </p:pic>
        <p:sp>
          <p:nvSpPr>
            <p:cNvPr id="224" name="object 224"/>
            <p:cNvSpPr/>
            <p:nvPr/>
          </p:nvSpPr>
          <p:spPr>
            <a:xfrm>
              <a:off x="3898605" y="433097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25" name="object 225"/>
            <p:cNvPicPr/>
            <p:nvPr/>
          </p:nvPicPr>
          <p:blipFill>
            <a:blip r:embed="rId134"/>
            <a:stretch>
              <a:fillRect/>
            </a:stretch>
          </p:blipFill>
          <p:spPr>
            <a:xfrm>
              <a:off x="3948448" y="4388867"/>
              <a:ext cx="140017" cy="153464"/>
            </a:xfrm>
            <a:prstGeom prst="rect">
              <a:avLst/>
            </a:prstGeom>
          </p:spPr>
        </p:pic>
        <p:sp>
          <p:nvSpPr>
            <p:cNvPr id="226" name="object 226"/>
            <p:cNvSpPr/>
            <p:nvPr/>
          </p:nvSpPr>
          <p:spPr>
            <a:xfrm>
              <a:off x="4112671" y="433097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27" name="object 227"/>
            <p:cNvPicPr/>
            <p:nvPr/>
          </p:nvPicPr>
          <p:blipFill>
            <a:blip r:embed="rId135"/>
            <a:stretch>
              <a:fillRect/>
            </a:stretch>
          </p:blipFill>
          <p:spPr>
            <a:xfrm>
              <a:off x="4163769" y="4334995"/>
              <a:ext cx="74043" cy="210026"/>
            </a:xfrm>
            <a:prstGeom prst="rect">
              <a:avLst/>
            </a:prstGeom>
          </p:spPr>
        </p:pic>
        <p:sp>
          <p:nvSpPr>
            <p:cNvPr id="228" name="object 228"/>
            <p:cNvSpPr/>
            <p:nvPr/>
          </p:nvSpPr>
          <p:spPr>
            <a:xfrm>
              <a:off x="4260667" y="433097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29" name="object 229"/>
            <p:cNvPicPr/>
            <p:nvPr/>
          </p:nvPicPr>
          <p:blipFill>
            <a:blip r:embed="rId136"/>
            <a:stretch>
              <a:fillRect/>
            </a:stretch>
          </p:blipFill>
          <p:spPr>
            <a:xfrm>
              <a:off x="4317234" y="4386178"/>
              <a:ext cx="141278" cy="160188"/>
            </a:xfrm>
            <a:prstGeom prst="rect">
              <a:avLst/>
            </a:prstGeom>
          </p:spPr>
        </p:pic>
        <p:pic>
          <p:nvPicPr>
            <p:cNvPr id="230" name="object 230"/>
            <p:cNvPicPr/>
            <p:nvPr/>
          </p:nvPicPr>
          <p:blipFill>
            <a:blip r:embed="rId137"/>
            <a:stretch>
              <a:fillRect/>
            </a:stretch>
          </p:blipFill>
          <p:spPr>
            <a:xfrm>
              <a:off x="4480111" y="4386178"/>
              <a:ext cx="127831" cy="160188"/>
            </a:xfrm>
            <a:prstGeom prst="rect">
              <a:avLst/>
            </a:prstGeom>
          </p:spPr>
        </p:pic>
      </p:grpSp>
      <p:grpSp>
        <p:nvGrpSpPr>
          <p:cNvPr id="231" name="object 231"/>
          <p:cNvGrpSpPr/>
          <p:nvPr/>
        </p:nvGrpSpPr>
        <p:grpSpPr>
          <a:xfrm>
            <a:off x="4868003" y="4330961"/>
            <a:ext cx="446863" cy="215406"/>
            <a:chOff x="4715603" y="4330960"/>
            <a:chExt cx="446863" cy="215406"/>
          </a:xfrm>
        </p:grpSpPr>
        <p:pic>
          <p:nvPicPr>
            <p:cNvPr id="232" name="object 232"/>
            <p:cNvPicPr/>
            <p:nvPr/>
          </p:nvPicPr>
          <p:blipFill>
            <a:blip r:embed="rId138"/>
            <a:stretch>
              <a:fillRect/>
            </a:stretch>
          </p:blipFill>
          <p:spPr>
            <a:xfrm>
              <a:off x="4715603" y="4330960"/>
              <a:ext cx="125141" cy="211370"/>
            </a:xfrm>
            <a:prstGeom prst="rect">
              <a:avLst/>
            </a:prstGeom>
          </p:spPr>
        </p:pic>
        <p:pic>
          <p:nvPicPr>
            <p:cNvPr id="233" name="object 233"/>
            <p:cNvPicPr/>
            <p:nvPr/>
          </p:nvPicPr>
          <p:blipFill>
            <a:blip r:embed="rId139"/>
            <a:stretch>
              <a:fillRect/>
            </a:stretch>
          </p:blipFill>
          <p:spPr>
            <a:xfrm>
              <a:off x="4871757" y="4386179"/>
              <a:ext cx="141278" cy="160188"/>
            </a:xfrm>
            <a:prstGeom prst="rect">
              <a:avLst/>
            </a:prstGeom>
          </p:spPr>
        </p:pic>
        <p:pic>
          <p:nvPicPr>
            <p:cNvPr id="234" name="object 234"/>
            <p:cNvPicPr/>
            <p:nvPr/>
          </p:nvPicPr>
          <p:blipFill>
            <a:blip r:embed="rId140"/>
            <a:stretch>
              <a:fillRect/>
            </a:stretch>
          </p:blipFill>
          <p:spPr>
            <a:xfrm>
              <a:off x="5034635" y="4386178"/>
              <a:ext cx="127831" cy="160188"/>
            </a:xfrm>
            <a:prstGeom prst="rect">
              <a:avLst/>
            </a:prstGeom>
          </p:spPr>
        </p:pic>
      </p:grpSp>
      <p:grpSp>
        <p:nvGrpSpPr>
          <p:cNvPr id="235" name="object 235"/>
          <p:cNvGrpSpPr/>
          <p:nvPr/>
        </p:nvGrpSpPr>
        <p:grpSpPr>
          <a:xfrm>
            <a:off x="5425217" y="4330962"/>
            <a:ext cx="617724" cy="215405"/>
            <a:chOff x="5272815" y="4330961"/>
            <a:chExt cx="617724" cy="215405"/>
          </a:xfrm>
        </p:grpSpPr>
        <p:pic>
          <p:nvPicPr>
            <p:cNvPr id="236" name="object 236"/>
            <p:cNvPicPr/>
            <p:nvPr/>
          </p:nvPicPr>
          <p:blipFill>
            <a:blip r:embed="rId141"/>
            <a:stretch>
              <a:fillRect/>
            </a:stretch>
          </p:blipFill>
          <p:spPr>
            <a:xfrm>
              <a:off x="5272815" y="4330961"/>
              <a:ext cx="133210" cy="215404"/>
            </a:xfrm>
            <a:prstGeom prst="rect">
              <a:avLst/>
            </a:prstGeom>
          </p:spPr>
        </p:pic>
        <p:pic>
          <p:nvPicPr>
            <p:cNvPr id="237" name="object 237"/>
            <p:cNvPicPr/>
            <p:nvPr/>
          </p:nvPicPr>
          <p:blipFill>
            <a:blip r:embed="rId142"/>
            <a:stretch>
              <a:fillRect/>
            </a:stretch>
          </p:blipFill>
          <p:spPr>
            <a:xfrm>
              <a:off x="5428970" y="4386179"/>
              <a:ext cx="141278" cy="160188"/>
            </a:xfrm>
            <a:prstGeom prst="rect">
              <a:avLst/>
            </a:prstGeom>
          </p:spPr>
        </p:pic>
        <p:pic>
          <p:nvPicPr>
            <p:cNvPr id="238" name="object 238"/>
            <p:cNvPicPr/>
            <p:nvPr/>
          </p:nvPicPr>
          <p:blipFill>
            <a:blip r:embed="rId143"/>
            <a:stretch>
              <a:fillRect/>
            </a:stretch>
          </p:blipFill>
          <p:spPr>
            <a:xfrm>
              <a:off x="5593193" y="4386178"/>
              <a:ext cx="141278" cy="160188"/>
            </a:xfrm>
            <a:prstGeom prst="rect">
              <a:avLst/>
            </a:prstGeom>
          </p:spPr>
        </p:pic>
        <p:pic>
          <p:nvPicPr>
            <p:cNvPr id="239" name="object 239"/>
            <p:cNvPicPr/>
            <p:nvPr/>
          </p:nvPicPr>
          <p:blipFill>
            <a:blip r:embed="rId144"/>
            <a:stretch>
              <a:fillRect/>
            </a:stretch>
          </p:blipFill>
          <p:spPr>
            <a:xfrm>
              <a:off x="5765397" y="4386094"/>
              <a:ext cx="125141" cy="156237"/>
            </a:xfrm>
            <a:prstGeom prst="rect">
              <a:avLst/>
            </a:prstGeom>
          </p:spPr>
        </p:pic>
      </p:grpSp>
      <p:pic>
        <p:nvPicPr>
          <p:cNvPr id="240" name="object 240"/>
          <p:cNvPicPr/>
          <p:nvPr/>
        </p:nvPicPr>
        <p:blipFill>
          <a:blip r:embed="rId145"/>
          <a:stretch>
            <a:fillRect/>
          </a:stretch>
        </p:blipFill>
        <p:spPr>
          <a:xfrm>
            <a:off x="6154718" y="4330961"/>
            <a:ext cx="133294" cy="215404"/>
          </a:xfrm>
          <a:prstGeom prst="rect">
            <a:avLst/>
          </a:prstGeom>
        </p:spPr>
      </p:pic>
      <p:pic>
        <p:nvPicPr>
          <p:cNvPr id="241" name="object 241"/>
          <p:cNvPicPr/>
          <p:nvPr/>
        </p:nvPicPr>
        <p:blipFill>
          <a:blip r:embed="rId146"/>
          <a:stretch>
            <a:fillRect/>
          </a:stretch>
        </p:blipFill>
        <p:spPr>
          <a:xfrm>
            <a:off x="6328354" y="4330961"/>
            <a:ext cx="1110307" cy="215489"/>
          </a:xfrm>
          <a:prstGeom prst="rect">
            <a:avLst/>
          </a:prstGeom>
        </p:spPr>
      </p:pic>
      <p:grpSp>
        <p:nvGrpSpPr>
          <p:cNvPr id="242" name="object 242"/>
          <p:cNvGrpSpPr/>
          <p:nvPr/>
        </p:nvGrpSpPr>
        <p:grpSpPr>
          <a:xfrm>
            <a:off x="7575988" y="4330961"/>
            <a:ext cx="629855" cy="215406"/>
            <a:chOff x="7423588" y="4330960"/>
            <a:chExt cx="629855" cy="215406"/>
          </a:xfrm>
        </p:grpSpPr>
        <p:pic>
          <p:nvPicPr>
            <p:cNvPr id="243" name="object 243"/>
            <p:cNvPicPr/>
            <p:nvPr/>
          </p:nvPicPr>
          <p:blipFill>
            <a:blip r:embed="rId147"/>
            <a:stretch>
              <a:fillRect/>
            </a:stretch>
          </p:blipFill>
          <p:spPr>
            <a:xfrm>
              <a:off x="7423588" y="4330960"/>
              <a:ext cx="125141" cy="211370"/>
            </a:xfrm>
            <a:prstGeom prst="rect">
              <a:avLst/>
            </a:prstGeom>
          </p:spPr>
        </p:pic>
        <p:pic>
          <p:nvPicPr>
            <p:cNvPr id="244" name="object 244"/>
            <p:cNvPicPr/>
            <p:nvPr/>
          </p:nvPicPr>
          <p:blipFill>
            <a:blip r:embed="rId148"/>
            <a:stretch>
              <a:fillRect/>
            </a:stretch>
          </p:blipFill>
          <p:spPr>
            <a:xfrm>
              <a:off x="7578314" y="4386179"/>
              <a:ext cx="142706" cy="160188"/>
            </a:xfrm>
            <a:prstGeom prst="rect">
              <a:avLst/>
            </a:prstGeom>
          </p:spPr>
        </p:pic>
        <p:pic>
          <p:nvPicPr>
            <p:cNvPr id="245" name="object 245"/>
            <p:cNvPicPr/>
            <p:nvPr/>
          </p:nvPicPr>
          <p:blipFill>
            <a:blip r:embed="rId149"/>
            <a:stretch>
              <a:fillRect/>
            </a:stretch>
          </p:blipFill>
          <p:spPr>
            <a:xfrm>
              <a:off x="7751949" y="4386094"/>
              <a:ext cx="231542" cy="160272"/>
            </a:xfrm>
            <a:prstGeom prst="rect">
              <a:avLst/>
            </a:prstGeom>
          </p:spPr>
        </p:pic>
        <p:sp>
          <p:nvSpPr>
            <p:cNvPr id="246" name="object 246"/>
            <p:cNvSpPr/>
            <p:nvPr/>
          </p:nvSpPr>
          <p:spPr>
            <a:xfrm>
              <a:off x="8022066" y="4512832"/>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247" name="Slide Number Placeholder 246">
            <a:extLst>
              <a:ext uri="{FF2B5EF4-FFF2-40B4-BE49-F238E27FC236}">
                <a16:creationId xmlns:a16="http://schemas.microsoft.com/office/drawing/2014/main" id="{38DC837F-A2B0-D3D7-FD09-36B1BA00CBA8}"/>
              </a:ext>
            </a:extLst>
          </p:cNvPr>
          <p:cNvSpPr>
            <a:spLocks noGrp="1"/>
          </p:cNvSpPr>
          <p:nvPr>
            <p:ph type="sldNum" sz="quarter" idx="7"/>
          </p:nvPr>
        </p:nvSpPr>
        <p:spPr/>
        <p:txBody>
          <a:bodyPr/>
          <a:lstStyle/>
          <a:p>
            <a:fld id="{B6F15528-21DE-4FAA-801E-634DDDAF4B2B}" type="slidenum">
              <a:rPr lang="en-US" smtClean="0"/>
              <a:t>94</a:t>
            </a:fld>
            <a:endParaRPr lang="en-US"/>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63566" y="1546413"/>
            <a:ext cx="419128" cy="217169"/>
            <a:chOff x="811166" y="1546412"/>
            <a:chExt cx="419128" cy="217169"/>
          </a:xfrm>
        </p:grpSpPr>
        <p:pic>
          <p:nvPicPr>
            <p:cNvPr id="11" name="object 11"/>
            <p:cNvPicPr/>
            <p:nvPr/>
          </p:nvPicPr>
          <p:blipFill>
            <a:blip r:embed="rId4"/>
            <a:stretch>
              <a:fillRect/>
            </a:stretch>
          </p:blipFill>
          <p:spPr>
            <a:xfrm>
              <a:off x="811166" y="1546832"/>
              <a:ext cx="344496" cy="216749"/>
            </a:xfrm>
            <a:prstGeom prst="rect">
              <a:avLst/>
            </a:prstGeom>
          </p:spPr>
        </p:pic>
        <p:sp>
          <p:nvSpPr>
            <p:cNvPr id="12" name="object 12"/>
            <p:cNvSpPr/>
            <p:nvPr/>
          </p:nvSpPr>
          <p:spPr>
            <a:xfrm>
              <a:off x="1188272" y="1546412"/>
              <a:ext cx="42022" cy="214032"/>
            </a:xfrm>
            <a:custGeom>
              <a:avLst/>
              <a:gdLst/>
              <a:ahLst/>
              <a:cxnLst/>
              <a:rect l="l" t="t" r="r" b="b"/>
              <a:pathLst>
                <a:path w="47625" h="242569">
                  <a:moveTo>
                    <a:pt x="47243" y="242316"/>
                  </a:moveTo>
                  <a:lnTo>
                    <a:pt x="0" y="242316"/>
                  </a:lnTo>
                  <a:lnTo>
                    <a:pt x="0" y="0"/>
                  </a:lnTo>
                  <a:lnTo>
                    <a:pt x="47243" y="0"/>
                  </a:lnTo>
                  <a:lnTo>
                    <a:pt x="47243" y="242316"/>
                  </a:lnTo>
                  <a:close/>
                </a:path>
              </a:pathLst>
            </a:custGeom>
            <a:solidFill>
              <a:srgbClr val="006600"/>
            </a:solidFill>
          </p:spPr>
          <p:txBody>
            <a:bodyPr wrap="square" lIns="0" tIns="0" rIns="0" bIns="0" rtlCol="0"/>
            <a:lstStyle/>
            <a:p>
              <a:endParaRPr/>
            </a:p>
          </p:txBody>
        </p:sp>
      </p:grpSp>
      <p:grpSp>
        <p:nvGrpSpPr>
          <p:cNvPr id="13" name="object 13"/>
          <p:cNvGrpSpPr/>
          <p:nvPr/>
        </p:nvGrpSpPr>
        <p:grpSpPr>
          <a:xfrm>
            <a:off x="1422531" y="1602049"/>
            <a:ext cx="576038" cy="161533"/>
            <a:chOff x="1270130" y="1602048"/>
            <a:chExt cx="576038" cy="161533"/>
          </a:xfrm>
        </p:grpSpPr>
        <p:pic>
          <p:nvPicPr>
            <p:cNvPr id="14" name="object 14"/>
            <p:cNvPicPr/>
            <p:nvPr/>
          </p:nvPicPr>
          <p:blipFill>
            <a:blip r:embed="rId5"/>
            <a:stretch>
              <a:fillRect/>
            </a:stretch>
          </p:blipFill>
          <p:spPr>
            <a:xfrm>
              <a:off x="1270130" y="1606082"/>
              <a:ext cx="139933" cy="157498"/>
            </a:xfrm>
            <a:prstGeom prst="rect">
              <a:avLst/>
            </a:prstGeom>
          </p:spPr>
        </p:pic>
        <p:sp>
          <p:nvSpPr>
            <p:cNvPr id="15" name="object 15"/>
            <p:cNvSpPr/>
            <p:nvPr/>
          </p:nvSpPr>
          <p:spPr>
            <a:xfrm>
              <a:off x="1449144" y="1602048"/>
              <a:ext cx="226359" cy="158003"/>
            </a:xfrm>
            <a:custGeom>
              <a:avLst/>
              <a:gdLst/>
              <a:ahLst/>
              <a:cxnLst/>
              <a:rect l="l" t="t" r="r" b="b"/>
              <a:pathLst>
                <a:path w="256539" h="179069">
                  <a:moveTo>
                    <a:pt x="256222" y="178498"/>
                  </a:moveTo>
                  <a:lnTo>
                    <a:pt x="208883" y="178498"/>
                  </a:lnTo>
                  <a:lnTo>
                    <a:pt x="208883" y="79343"/>
                  </a:lnTo>
                  <a:lnTo>
                    <a:pt x="208597" y="67032"/>
                  </a:lnTo>
                  <a:lnTo>
                    <a:pt x="193643" y="35147"/>
                  </a:lnTo>
                  <a:lnTo>
                    <a:pt x="178403" y="35147"/>
                  </a:lnTo>
                  <a:lnTo>
                    <a:pt x="152900" y="65865"/>
                  </a:lnTo>
                  <a:lnTo>
                    <a:pt x="150971" y="94583"/>
                  </a:lnTo>
                  <a:lnTo>
                    <a:pt x="150971" y="178498"/>
                  </a:lnTo>
                  <a:lnTo>
                    <a:pt x="105251" y="178498"/>
                  </a:lnTo>
                  <a:lnTo>
                    <a:pt x="105251" y="82391"/>
                  </a:lnTo>
                  <a:lnTo>
                    <a:pt x="104987" y="70961"/>
                  </a:lnTo>
                  <a:lnTo>
                    <a:pt x="94488" y="39719"/>
                  </a:lnTo>
                  <a:lnTo>
                    <a:pt x="91439" y="36671"/>
                  </a:lnTo>
                  <a:lnTo>
                    <a:pt x="86868" y="35147"/>
                  </a:lnTo>
                  <a:lnTo>
                    <a:pt x="73152" y="35147"/>
                  </a:lnTo>
                  <a:lnTo>
                    <a:pt x="47648" y="64579"/>
                  </a:lnTo>
                  <a:lnTo>
                    <a:pt x="45719" y="94583"/>
                  </a:lnTo>
                  <a:lnTo>
                    <a:pt x="45719" y="178498"/>
                  </a:lnTo>
                  <a:lnTo>
                    <a:pt x="0" y="178498"/>
                  </a:lnTo>
                  <a:lnTo>
                    <a:pt x="0" y="4572"/>
                  </a:lnTo>
                  <a:lnTo>
                    <a:pt x="41148" y="4572"/>
                  </a:lnTo>
                  <a:lnTo>
                    <a:pt x="41148" y="27432"/>
                  </a:lnTo>
                  <a:lnTo>
                    <a:pt x="53149" y="15430"/>
                  </a:lnTo>
                  <a:lnTo>
                    <a:pt x="66294" y="6858"/>
                  </a:lnTo>
                  <a:lnTo>
                    <a:pt x="80581" y="1714"/>
                  </a:lnTo>
                  <a:lnTo>
                    <a:pt x="96012" y="0"/>
                  </a:lnTo>
                  <a:lnTo>
                    <a:pt x="104020" y="547"/>
                  </a:lnTo>
                  <a:lnTo>
                    <a:pt x="140922" y="21121"/>
                  </a:lnTo>
                  <a:lnTo>
                    <a:pt x="144875" y="27432"/>
                  </a:lnTo>
                  <a:lnTo>
                    <a:pt x="150852" y="21121"/>
                  </a:lnTo>
                  <a:lnTo>
                    <a:pt x="183927" y="2095"/>
                  </a:lnTo>
                  <a:lnTo>
                    <a:pt x="198215" y="0"/>
                  </a:lnTo>
                  <a:lnTo>
                    <a:pt x="207985" y="547"/>
                  </a:lnTo>
                  <a:lnTo>
                    <a:pt x="242506" y="17907"/>
                  </a:lnTo>
                  <a:lnTo>
                    <a:pt x="255698" y="55434"/>
                  </a:lnTo>
                  <a:lnTo>
                    <a:pt x="256222" y="67151"/>
                  </a:lnTo>
                  <a:lnTo>
                    <a:pt x="256222" y="178498"/>
                  </a:lnTo>
                  <a:close/>
                </a:path>
              </a:pathLst>
            </a:custGeom>
            <a:solidFill>
              <a:srgbClr val="006600"/>
            </a:solidFill>
          </p:spPr>
          <p:txBody>
            <a:bodyPr wrap="square" lIns="0" tIns="0" rIns="0" bIns="0" rtlCol="0"/>
            <a:lstStyle/>
            <a:p>
              <a:endParaRPr/>
            </a:p>
          </p:txBody>
        </p:sp>
        <p:pic>
          <p:nvPicPr>
            <p:cNvPr id="16" name="object 16"/>
            <p:cNvPicPr/>
            <p:nvPr/>
          </p:nvPicPr>
          <p:blipFill>
            <a:blip r:embed="rId6"/>
            <a:stretch>
              <a:fillRect/>
            </a:stretch>
          </p:blipFill>
          <p:spPr>
            <a:xfrm>
              <a:off x="1703462" y="1602048"/>
              <a:ext cx="142706" cy="161532"/>
            </a:xfrm>
            <a:prstGeom prst="rect">
              <a:avLst/>
            </a:prstGeom>
          </p:spPr>
        </p:pic>
      </p:grpSp>
      <p:grpSp>
        <p:nvGrpSpPr>
          <p:cNvPr id="17" name="object 17"/>
          <p:cNvGrpSpPr/>
          <p:nvPr/>
        </p:nvGrpSpPr>
        <p:grpSpPr>
          <a:xfrm>
            <a:off x="2104885" y="1602049"/>
            <a:ext cx="602933" cy="215404"/>
            <a:chOff x="1952484" y="1602048"/>
            <a:chExt cx="602933" cy="215404"/>
          </a:xfrm>
        </p:grpSpPr>
        <p:pic>
          <p:nvPicPr>
            <p:cNvPr id="18" name="object 18"/>
            <p:cNvPicPr/>
            <p:nvPr/>
          </p:nvPicPr>
          <p:blipFill>
            <a:blip r:embed="rId7"/>
            <a:stretch>
              <a:fillRect/>
            </a:stretch>
          </p:blipFill>
          <p:spPr>
            <a:xfrm>
              <a:off x="1952484" y="1602048"/>
              <a:ext cx="249022" cy="161532"/>
            </a:xfrm>
            <a:prstGeom prst="rect">
              <a:avLst/>
            </a:prstGeom>
          </p:spPr>
        </p:pic>
        <p:pic>
          <p:nvPicPr>
            <p:cNvPr id="19" name="object 19"/>
            <p:cNvPicPr/>
            <p:nvPr/>
          </p:nvPicPr>
          <p:blipFill>
            <a:blip r:embed="rId8"/>
            <a:stretch>
              <a:fillRect/>
            </a:stretch>
          </p:blipFill>
          <p:spPr>
            <a:xfrm>
              <a:off x="2227057" y="1602048"/>
              <a:ext cx="149346" cy="215404"/>
            </a:xfrm>
            <a:prstGeom prst="rect">
              <a:avLst/>
            </a:prstGeom>
          </p:spPr>
        </p:pic>
        <p:pic>
          <p:nvPicPr>
            <p:cNvPr id="20" name="object 20"/>
            <p:cNvPicPr/>
            <p:nvPr/>
          </p:nvPicPr>
          <p:blipFill>
            <a:blip r:embed="rId9"/>
            <a:stretch>
              <a:fillRect/>
            </a:stretch>
          </p:blipFill>
          <p:spPr>
            <a:xfrm>
              <a:off x="2415484" y="1606082"/>
              <a:ext cx="139933" cy="157498"/>
            </a:xfrm>
            <a:prstGeom prst="rect">
              <a:avLst/>
            </a:prstGeom>
          </p:spPr>
        </p:pic>
      </p:grpSp>
      <p:sp>
        <p:nvSpPr>
          <p:cNvPr id="21" name="object 21"/>
          <p:cNvSpPr/>
          <p:nvPr/>
        </p:nvSpPr>
        <p:spPr>
          <a:xfrm>
            <a:off x="2748243" y="1546837"/>
            <a:ext cx="40341" cy="212912"/>
          </a:xfrm>
          <a:custGeom>
            <a:avLst/>
            <a:gdLst/>
            <a:ahLst/>
            <a:cxnLst/>
            <a:rect l="l" t="t" r="r" b="b"/>
            <a:pathLst>
              <a:path w="45719" h="241300">
                <a:moveTo>
                  <a:pt x="45720" y="67144"/>
                </a:moveTo>
                <a:lnTo>
                  <a:pt x="0" y="67144"/>
                </a:lnTo>
                <a:lnTo>
                  <a:pt x="0" y="241071"/>
                </a:lnTo>
                <a:lnTo>
                  <a:pt x="45720" y="241071"/>
                </a:lnTo>
                <a:lnTo>
                  <a:pt x="45720" y="67144"/>
                </a:lnTo>
                <a:close/>
              </a:path>
              <a:path w="45719" h="241300">
                <a:moveTo>
                  <a:pt x="45720" y="0"/>
                </a:moveTo>
                <a:lnTo>
                  <a:pt x="0" y="0"/>
                </a:lnTo>
                <a:lnTo>
                  <a:pt x="0" y="42760"/>
                </a:lnTo>
                <a:lnTo>
                  <a:pt x="45720" y="42760"/>
                </a:lnTo>
                <a:lnTo>
                  <a:pt x="45720" y="0"/>
                </a:lnTo>
                <a:close/>
              </a:path>
            </a:pathLst>
          </a:custGeom>
          <a:solidFill>
            <a:srgbClr val="006600"/>
          </a:solidFill>
        </p:spPr>
        <p:txBody>
          <a:bodyPr wrap="square" lIns="0" tIns="0" rIns="0" bIns="0" rtlCol="0"/>
          <a:lstStyle/>
          <a:p>
            <a:endParaRPr/>
          </a:p>
        </p:txBody>
      </p:sp>
      <p:grpSp>
        <p:nvGrpSpPr>
          <p:cNvPr id="22" name="object 22"/>
          <p:cNvGrpSpPr/>
          <p:nvPr/>
        </p:nvGrpSpPr>
        <p:grpSpPr>
          <a:xfrm>
            <a:off x="2829010" y="1550866"/>
            <a:ext cx="964994" cy="212715"/>
            <a:chOff x="2676609" y="1550866"/>
            <a:chExt cx="964994" cy="212715"/>
          </a:xfrm>
        </p:grpSpPr>
        <p:pic>
          <p:nvPicPr>
            <p:cNvPr id="23" name="object 23"/>
            <p:cNvPicPr/>
            <p:nvPr/>
          </p:nvPicPr>
          <p:blipFill>
            <a:blip r:embed="rId10"/>
            <a:stretch>
              <a:fillRect/>
            </a:stretch>
          </p:blipFill>
          <p:spPr>
            <a:xfrm>
              <a:off x="2676609" y="1602048"/>
              <a:ext cx="248938" cy="161532"/>
            </a:xfrm>
            <a:prstGeom prst="rect">
              <a:avLst/>
            </a:prstGeom>
          </p:spPr>
        </p:pic>
        <p:sp>
          <p:nvSpPr>
            <p:cNvPr id="24" name="object 24"/>
            <p:cNvSpPr/>
            <p:nvPr/>
          </p:nvSpPr>
          <p:spPr>
            <a:xfrm>
              <a:off x="2955130" y="1602049"/>
              <a:ext cx="226359" cy="158003"/>
            </a:xfrm>
            <a:custGeom>
              <a:avLst/>
              <a:gdLst/>
              <a:ahLst/>
              <a:cxnLst/>
              <a:rect l="l" t="t" r="r" b="b"/>
              <a:pathLst>
                <a:path w="256539" h="179069">
                  <a:moveTo>
                    <a:pt x="256317" y="178498"/>
                  </a:moveTo>
                  <a:lnTo>
                    <a:pt x="210502" y="178498"/>
                  </a:lnTo>
                  <a:lnTo>
                    <a:pt x="210502" y="79343"/>
                  </a:lnTo>
                  <a:lnTo>
                    <a:pt x="210216" y="67032"/>
                  </a:lnTo>
                  <a:lnTo>
                    <a:pt x="195262" y="35147"/>
                  </a:lnTo>
                  <a:lnTo>
                    <a:pt x="180022" y="35147"/>
                  </a:lnTo>
                  <a:lnTo>
                    <a:pt x="153638" y="65865"/>
                  </a:lnTo>
                  <a:lnTo>
                    <a:pt x="151066" y="94583"/>
                  </a:lnTo>
                  <a:lnTo>
                    <a:pt x="151066" y="178498"/>
                  </a:lnTo>
                  <a:lnTo>
                    <a:pt x="105251" y="178498"/>
                  </a:lnTo>
                  <a:lnTo>
                    <a:pt x="105227" y="70961"/>
                  </a:lnTo>
                  <a:lnTo>
                    <a:pt x="96107" y="39719"/>
                  </a:lnTo>
                  <a:lnTo>
                    <a:pt x="91535" y="36671"/>
                  </a:lnTo>
                  <a:lnTo>
                    <a:pt x="86963" y="35147"/>
                  </a:lnTo>
                  <a:lnTo>
                    <a:pt x="74771" y="35147"/>
                  </a:lnTo>
                  <a:lnTo>
                    <a:pt x="62579" y="41243"/>
                  </a:lnTo>
                  <a:lnTo>
                    <a:pt x="56483" y="45815"/>
                  </a:lnTo>
                  <a:lnTo>
                    <a:pt x="51911" y="50387"/>
                  </a:lnTo>
                  <a:lnTo>
                    <a:pt x="50387" y="58007"/>
                  </a:lnTo>
                  <a:lnTo>
                    <a:pt x="48387" y="64579"/>
                  </a:lnTo>
                  <a:lnTo>
                    <a:pt x="46958" y="72866"/>
                  </a:lnTo>
                  <a:lnTo>
                    <a:pt x="46101" y="82867"/>
                  </a:lnTo>
                  <a:lnTo>
                    <a:pt x="45815" y="94583"/>
                  </a:lnTo>
                  <a:lnTo>
                    <a:pt x="45815" y="178498"/>
                  </a:lnTo>
                  <a:lnTo>
                    <a:pt x="0" y="178498"/>
                  </a:lnTo>
                  <a:lnTo>
                    <a:pt x="0" y="4572"/>
                  </a:lnTo>
                  <a:lnTo>
                    <a:pt x="42767" y="4572"/>
                  </a:lnTo>
                  <a:lnTo>
                    <a:pt x="42767" y="27432"/>
                  </a:lnTo>
                  <a:lnTo>
                    <a:pt x="54768" y="15430"/>
                  </a:lnTo>
                  <a:lnTo>
                    <a:pt x="67913" y="6858"/>
                  </a:lnTo>
                  <a:lnTo>
                    <a:pt x="82200" y="1714"/>
                  </a:lnTo>
                  <a:lnTo>
                    <a:pt x="97631" y="0"/>
                  </a:lnTo>
                  <a:lnTo>
                    <a:pt x="105425" y="547"/>
                  </a:lnTo>
                  <a:lnTo>
                    <a:pt x="141898" y="21121"/>
                  </a:lnTo>
                  <a:lnTo>
                    <a:pt x="146494" y="27432"/>
                  </a:lnTo>
                  <a:lnTo>
                    <a:pt x="152233" y="21121"/>
                  </a:lnTo>
                  <a:lnTo>
                    <a:pt x="192095" y="547"/>
                  </a:lnTo>
                  <a:lnTo>
                    <a:pt x="199834" y="0"/>
                  </a:lnTo>
                  <a:lnTo>
                    <a:pt x="208707" y="547"/>
                  </a:lnTo>
                  <a:lnTo>
                    <a:pt x="243554" y="17907"/>
                  </a:lnTo>
                  <a:lnTo>
                    <a:pt x="256032" y="55434"/>
                  </a:lnTo>
                  <a:lnTo>
                    <a:pt x="256317" y="67151"/>
                  </a:lnTo>
                  <a:lnTo>
                    <a:pt x="256317" y="178498"/>
                  </a:lnTo>
                  <a:close/>
                </a:path>
              </a:pathLst>
            </a:custGeom>
            <a:solidFill>
              <a:srgbClr val="006600"/>
            </a:solidFill>
          </p:spPr>
          <p:txBody>
            <a:bodyPr wrap="square" lIns="0" tIns="0" rIns="0" bIns="0" rtlCol="0"/>
            <a:lstStyle/>
            <a:p>
              <a:endParaRPr/>
            </a:p>
          </p:txBody>
        </p:sp>
        <p:pic>
          <p:nvPicPr>
            <p:cNvPr id="25" name="object 25"/>
            <p:cNvPicPr/>
            <p:nvPr/>
          </p:nvPicPr>
          <p:blipFill>
            <a:blip r:embed="rId11"/>
            <a:stretch>
              <a:fillRect/>
            </a:stretch>
          </p:blipFill>
          <p:spPr>
            <a:xfrm>
              <a:off x="3209532" y="1602048"/>
              <a:ext cx="144051" cy="161532"/>
            </a:xfrm>
            <a:prstGeom prst="rect">
              <a:avLst/>
            </a:prstGeom>
          </p:spPr>
        </p:pic>
        <p:pic>
          <p:nvPicPr>
            <p:cNvPr id="26" name="object 26"/>
            <p:cNvPicPr/>
            <p:nvPr/>
          </p:nvPicPr>
          <p:blipFill>
            <a:blip r:embed="rId12"/>
            <a:stretch>
              <a:fillRect/>
            </a:stretch>
          </p:blipFill>
          <p:spPr>
            <a:xfrm>
              <a:off x="3385857" y="1602048"/>
              <a:ext cx="141362" cy="157498"/>
            </a:xfrm>
            <a:prstGeom prst="rect">
              <a:avLst/>
            </a:prstGeom>
          </p:spPr>
        </p:pic>
        <p:pic>
          <p:nvPicPr>
            <p:cNvPr id="27" name="object 27"/>
            <p:cNvPicPr/>
            <p:nvPr/>
          </p:nvPicPr>
          <p:blipFill>
            <a:blip r:embed="rId13"/>
            <a:stretch>
              <a:fillRect/>
            </a:stretch>
          </p:blipFill>
          <p:spPr>
            <a:xfrm>
              <a:off x="3551424" y="1550866"/>
              <a:ext cx="90179" cy="212715"/>
            </a:xfrm>
            <a:prstGeom prst="rect">
              <a:avLst/>
            </a:prstGeom>
          </p:spPr>
        </p:pic>
      </p:grpSp>
      <p:pic>
        <p:nvPicPr>
          <p:cNvPr id="28" name="object 28"/>
          <p:cNvPicPr/>
          <p:nvPr/>
        </p:nvPicPr>
        <p:blipFill>
          <a:blip r:embed="rId14"/>
          <a:stretch>
            <a:fillRect/>
          </a:stretch>
        </p:blipFill>
        <p:spPr>
          <a:xfrm>
            <a:off x="970290" y="1977222"/>
            <a:ext cx="294742" cy="215825"/>
          </a:xfrm>
          <a:prstGeom prst="rect">
            <a:avLst/>
          </a:prstGeom>
        </p:spPr>
      </p:pic>
      <p:grpSp>
        <p:nvGrpSpPr>
          <p:cNvPr id="29" name="object 29"/>
          <p:cNvGrpSpPr/>
          <p:nvPr/>
        </p:nvGrpSpPr>
        <p:grpSpPr>
          <a:xfrm>
            <a:off x="1468250" y="1977726"/>
            <a:ext cx="1096943" cy="215405"/>
            <a:chOff x="1315850" y="1977725"/>
            <a:chExt cx="1096943" cy="215405"/>
          </a:xfrm>
        </p:grpSpPr>
        <p:pic>
          <p:nvPicPr>
            <p:cNvPr id="30" name="object 30"/>
            <p:cNvPicPr/>
            <p:nvPr/>
          </p:nvPicPr>
          <p:blipFill>
            <a:blip r:embed="rId15"/>
            <a:stretch>
              <a:fillRect/>
            </a:stretch>
          </p:blipFill>
          <p:spPr>
            <a:xfrm>
              <a:off x="1315850" y="2032858"/>
              <a:ext cx="142706" cy="160188"/>
            </a:xfrm>
            <a:prstGeom prst="rect">
              <a:avLst/>
            </a:prstGeom>
          </p:spPr>
        </p:pic>
        <p:pic>
          <p:nvPicPr>
            <p:cNvPr id="31" name="object 31"/>
            <p:cNvPicPr/>
            <p:nvPr/>
          </p:nvPicPr>
          <p:blipFill>
            <a:blip r:embed="rId16"/>
            <a:stretch>
              <a:fillRect/>
            </a:stretch>
          </p:blipFill>
          <p:spPr>
            <a:xfrm>
              <a:off x="1478728" y="2032858"/>
              <a:ext cx="127831" cy="160188"/>
            </a:xfrm>
            <a:prstGeom prst="rect">
              <a:avLst/>
            </a:prstGeom>
          </p:spPr>
        </p:pic>
        <p:pic>
          <p:nvPicPr>
            <p:cNvPr id="32" name="object 32"/>
            <p:cNvPicPr/>
            <p:nvPr/>
          </p:nvPicPr>
          <p:blipFill>
            <a:blip r:embed="rId17"/>
            <a:stretch>
              <a:fillRect/>
            </a:stretch>
          </p:blipFill>
          <p:spPr>
            <a:xfrm>
              <a:off x="1624124" y="1981675"/>
              <a:ext cx="73959" cy="210026"/>
            </a:xfrm>
            <a:prstGeom prst="rect">
              <a:avLst/>
            </a:prstGeom>
          </p:spPr>
        </p:pic>
        <p:sp>
          <p:nvSpPr>
            <p:cNvPr id="33" name="object 33"/>
            <p:cNvSpPr/>
            <p:nvPr/>
          </p:nvSpPr>
          <p:spPr>
            <a:xfrm>
              <a:off x="1719598" y="1977725"/>
              <a:ext cx="26894" cy="211790"/>
            </a:xfrm>
            <a:custGeom>
              <a:avLst/>
              <a:gdLst/>
              <a:ahLst/>
              <a:cxnLst/>
              <a:rect l="l" t="t" r="r" b="b"/>
              <a:pathLst>
                <a:path w="30480" h="240028">
                  <a:moveTo>
                    <a:pt x="30480" y="65532"/>
                  </a:moveTo>
                  <a:lnTo>
                    <a:pt x="0" y="65532"/>
                  </a:lnTo>
                  <a:lnTo>
                    <a:pt x="0" y="239458"/>
                  </a:lnTo>
                  <a:lnTo>
                    <a:pt x="30480" y="239458"/>
                  </a:lnTo>
                  <a:lnTo>
                    <a:pt x="30480" y="65532"/>
                  </a:lnTo>
                  <a:close/>
                </a:path>
                <a:path w="30480"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34" name="object 34"/>
            <p:cNvPicPr/>
            <p:nvPr/>
          </p:nvPicPr>
          <p:blipFill>
            <a:blip r:embed="rId18"/>
            <a:stretch>
              <a:fillRect/>
            </a:stretch>
          </p:blipFill>
          <p:spPr>
            <a:xfrm>
              <a:off x="1785573" y="2032858"/>
              <a:ext cx="208597" cy="156154"/>
            </a:xfrm>
            <a:prstGeom prst="rect">
              <a:avLst/>
            </a:prstGeom>
          </p:spPr>
        </p:pic>
        <p:pic>
          <p:nvPicPr>
            <p:cNvPr id="35" name="object 35"/>
            <p:cNvPicPr/>
            <p:nvPr/>
          </p:nvPicPr>
          <p:blipFill>
            <a:blip r:embed="rId19"/>
            <a:stretch>
              <a:fillRect/>
            </a:stretch>
          </p:blipFill>
          <p:spPr>
            <a:xfrm>
              <a:off x="2023838" y="2032858"/>
              <a:ext cx="141278" cy="160271"/>
            </a:xfrm>
            <a:prstGeom prst="rect">
              <a:avLst/>
            </a:prstGeom>
          </p:spPr>
        </p:pic>
        <p:pic>
          <p:nvPicPr>
            <p:cNvPr id="36" name="object 36"/>
            <p:cNvPicPr/>
            <p:nvPr/>
          </p:nvPicPr>
          <p:blipFill>
            <a:blip r:embed="rId20"/>
            <a:stretch>
              <a:fillRect/>
            </a:stretch>
          </p:blipFill>
          <p:spPr>
            <a:xfrm>
              <a:off x="2182597" y="1981675"/>
              <a:ext cx="230196" cy="211455"/>
            </a:xfrm>
            <a:prstGeom prst="rect">
              <a:avLst/>
            </a:prstGeom>
          </p:spPr>
        </p:pic>
      </p:grpSp>
      <p:grpSp>
        <p:nvGrpSpPr>
          <p:cNvPr id="37" name="object 37"/>
          <p:cNvGrpSpPr/>
          <p:nvPr/>
        </p:nvGrpSpPr>
        <p:grpSpPr>
          <a:xfrm>
            <a:off x="2763034" y="1977642"/>
            <a:ext cx="394418" cy="215488"/>
            <a:chOff x="2610634" y="1977641"/>
            <a:chExt cx="394418" cy="215488"/>
          </a:xfrm>
        </p:grpSpPr>
        <p:pic>
          <p:nvPicPr>
            <p:cNvPr id="38" name="object 38"/>
            <p:cNvPicPr/>
            <p:nvPr/>
          </p:nvPicPr>
          <p:blipFill>
            <a:blip r:embed="rId21"/>
            <a:stretch>
              <a:fillRect/>
            </a:stretch>
          </p:blipFill>
          <p:spPr>
            <a:xfrm>
              <a:off x="2610634" y="1981759"/>
              <a:ext cx="75387" cy="210026"/>
            </a:xfrm>
            <a:prstGeom prst="rect">
              <a:avLst/>
            </a:prstGeom>
          </p:spPr>
        </p:pic>
        <p:pic>
          <p:nvPicPr>
            <p:cNvPr id="39" name="object 39"/>
            <p:cNvPicPr/>
            <p:nvPr/>
          </p:nvPicPr>
          <p:blipFill>
            <a:blip r:embed="rId22"/>
            <a:stretch>
              <a:fillRect/>
            </a:stretch>
          </p:blipFill>
          <p:spPr>
            <a:xfrm>
              <a:off x="2707537" y="1977641"/>
              <a:ext cx="125141" cy="211370"/>
            </a:xfrm>
            <a:prstGeom prst="rect">
              <a:avLst/>
            </a:prstGeom>
          </p:spPr>
        </p:pic>
        <p:pic>
          <p:nvPicPr>
            <p:cNvPr id="40" name="object 40"/>
            <p:cNvPicPr/>
            <p:nvPr/>
          </p:nvPicPr>
          <p:blipFill>
            <a:blip r:embed="rId23"/>
            <a:stretch>
              <a:fillRect/>
            </a:stretch>
          </p:blipFill>
          <p:spPr>
            <a:xfrm>
              <a:off x="2863691" y="2032858"/>
              <a:ext cx="141362" cy="160271"/>
            </a:xfrm>
            <a:prstGeom prst="rect">
              <a:avLst/>
            </a:prstGeom>
          </p:spPr>
        </p:pic>
      </p:grpSp>
      <p:grpSp>
        <p:nvGrpSpPr>
          <p:cNvPr id="41" name="object 41"/>
          <p:cNvGrpSpPr/>
          <p:nvPr/>
        </p:nvGrpSpPr>
        <p:grpSpPr>
          <a:xfrm>
            <a:off x="3353865" y="1976718"/>
            <a:ext cx="353490" cy="216329"/>
            <a:chOff x="3201464" y="1976717"/>
            <a:chExt cx="353490" cy="216329"/>
          </a:xfrm>
        </p:grpSpPr>
        <p:pic>
          <p:nvPicPr>
            <p:cNvPr id="42" name="object 42"/>
            <p:cNvPicPr/>
            <p:nvPr/>
          </p:nvPicPr>
          <p:blipFill>
            <a:blip r:embed="rId24"/>
            <a:stretch>
              <a:fillRect/>
            </a:stretch>
          </p:blipFill>
          <p:spPr>
            <a:xfrm>
              <a:off x="3201464" y="2032858"/>
              <a:ext cx="298776" cy="160188"/>
            </a:xfrm>
            <a:prstGeom prst="rect">
              <a:avLst/>
            </a:prstGeom>
          </p:spPr>
        </p:pic>
        <p:sp>
          <p:nvSpPr>
            <p:cNvPr id="43" name="object 43"/>
            <p:cNvSpPr/>
            <p:nvPr/>
          </p:nvSpPr>
          <p:spPr>
            <a:xfrm>
              <a:off x="3528060" y="1976717"/>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000000"/>
            </a:solidFill>
          </p:spPr>
          <p:txBody>
            <a:bodyPr wrap="square" lIns="0" tIns="0" rIns="0" bIns="0" rtlCol="0"/>
            <a:lstStyle/>
            <a:p>
              <a:endParaRPr/>
            </a:p>
          </p:txBody>
        </p:sp>
      </p:grpSp>
      <p:grpSp>
        <p:nvGrpSpPr>
          <p:cNvPr id="44" name="object 44"/>
          <p:cNvGrpSpPr/>
          <p:nvPr/>
        </p:nvGrpSpPr>
        <p:grpSpPr>
          <a:xfrm>
            <a:off x="3748200" y="2032858"/>
            <a:ext cx="542420" cy="160188"/>
            <a:chOff x="3595800" y="2032858"/>
            <a:chExt cx="542420" cy="160188"/>
          </a:xfrm>
        </p:grpSpPr>
        <p:pic>
          <p:nvPicPr>
            <p:cNvPr id="45" name="object 45"/>
            <p:cNvPicPr/>
            <p:nvPr/>
          </p:nvPicPr>
          <p:blipFill>
            <a:blip r:embed="rId25"/>
            <a:stretch>
              <a:fillRect/>
            </a:stretch>
          </p:blipFill>
          <p:spPr>
            <a:xfrm>
              <a:off x="3595800" y="2035548"/>
              <a:ext cx="123797" cy="157498"/>
            </a:xfrm>
            <a:prstGeom prst="rect">
              <a:avLst/>
            </a:prstGeom>
          </p:spPr>
        </p:pic>
        <p:pic>
          <p:nvPicPr>
            <p:cNvPr id="46" name="object 46"/>
            <p:cNvPicPr/>
            <p:nvPr/>
          </p:nvPicPr>
          <p:blipFill>
            <a:blip r:embed="rId26"/>
            <a:stretch>
              <a:fillRect/>
            </a:stretch>
          </p:blipFill>
          <p:spPr>
            <a:xfrm>
              <a:off x="3758677" y="2032858"/>
              <a:ext cx="208681" cy="156154"/>
            </a:xfrm>
            <a:prstGeom prst="rect">
              <a:avLst/>
            </a:prstGeom>
          </p:spPr>
        </p:pic>
        <p:pic>
          <p:nvPicPr>
            <p:cNvPr id="47" name="object 47"/>
            <p:cNvPicPr/>
            <p:nvPr/>
          </p:nvPicPr>
          <p:blipFill>
            <a:blip r:embed="rId27"/>
            <a:stretch>
              <a:fillRect/>
            </a:stretch>
          </p:blipFill>
          <p:spPr>
            <a:xfrm>
              <a:off x="3996942" y="2032858"/>
              <a:ext cx="141278" cy="160188"/>
            </a:xfrm>
            <a:prstGeom prst="rect">
              <a:avLst/>
            </a:prstGeom>
          </p:spPr>
        </p:pic>
      </p:grpSp>
      <p:grpSp>
        <p:nvGrpSpPr>
          <p:cNvPr id="48" name="object 48"/>
          <p:cNvGrpSpPr/>
          <p:nvPr/>
        </p:nvGrpSpPr>
        <p:grpSpPr>
          <a:xfrm>
            <a:off x="4505944" y="2032859"/>
            <a:ext cx="551832" cy="215405"/>
            <a:chOff x="4353542" y="2032858"/>
            <a:chExt cx="551832" cy="215405"/>
          </a:xfrm>
        </p:grpSpPr>
        <p:pic>
          <p:nvPicPr>
            <p:cNvPr id="49" name="object 49"/>
            <p:cNvPicPr/>
            <p:nvPr/>
          </p:nvPicPr>
          <p:blipFill>
            <a:blip r:embed="rId28"/>
            <a:stretch>
              <a:fillRect/>
            </a:stretch>
          </p:blipFill>
          <p:spPr>
            <a:xfrm>
              <a:off x="4353542" y="2032858"/>
              <a:ext cx="231541" cy="160188"/>
            </a:xfrm>
            <a:prstGeom prst="rect">
              <a:avLst/>
            </a:prstGeom>
          </p:spPr>
        </p:pic>
        <p:pic>
          <p:nvPicPr>
            <p:cNvPr id="50" name="object 50"/>
            <p:cNvPicPr/>
            <p:nvPr/>
          </p:nvPicPr>
          <p:blipFill>
            <a:blip r:embed="rId29"/>
            <a:stretch>
              <a:fillRect/>
            </a:stretch>
          </p:blipFill>
          <p:spPr>
            <a:xfrm>
              <a:off x="4607942" y="2032859"/>
              <a:ext cx="133210" cy="215404"/>
            </a:xfrm>
            <a:prstGeom prst="rect">
              <a:avLst/>
            </a:prstGeom>
          </p:spPr>
        </p:pic>
        <p:pic>
          <p:nvPicPr>
            <p:cNvPr id="51" name="object 51"/>
            <p:cNvPicPr/>
            <p:nvPr/>
          </p:nvPicPr>
          <p:blipFill>
            <a:blip r:embed="rId30"/>
            <a:stretch>
              <a:fillRect/>
            </a:stretch>
          </p:blipFill>
          <p:spPr>
            <a:xfrm>
              <a:off x="4780232" y="2035547"/>
              <a:ext cx="125141" cy="157498"/>
            </a:xfrm>
            <a:prstGeom prst="rect">
              <a:avLst/>
            </a:prstGeom>
          </p:spPr>
        </p:pic>
      </p:grpSp>
      <p:grpSp>
        <p:nvGrpSpPr>
          <p:cNvPr id="52" name="object 52"/>
          <p:cNvGrpSpPr/>
          <p:nvPr/>
        </p:nvGrpSpPr>
        <p:grpSpPr>
          <a:xfrm>
            <a:off x="5098195" y="1977642"/>
            <a:ext cx="453506" cy="215404"/>
            <a:chOff x="4945795" y="1977641"/>
            <a:chExt cx="453506" cy="215404"/>
          </a:xfrm>
        </p:grpSpPr>
        <p:sp>
          <p:nvSpPr>
            <p:cNvPr id="53" name="object 53"/>
            <p:cNvSpPr/>
            <p:nvPr/>
          </p:nvSpPr>
          <p:spPr>
            <a:xfrm>
              <a:off x="4945795" y="1977725"/>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54" name="object 54"/>
            <p:cNvPicPr/>
            <p:nvPr/>
          </p:nvPicPr>
          <p:blipFill>
            <a:blip r:embed="rId31"/>
            <a:stretch>
              <a:fillRect/>
            </a:stretch>
          </p:blipFill>
          <p:spPr>
            <a:xfrm>
              <a:off x="5010346" y="2032858"/>
              <a:ext cx="234230" cy="160188"/>
            </a:xfrm>
            <a:prstGeom prst="rect">
              <a:avLst/>
            </a:prstGeom>
          </p:spPr>
        </p:pic>
        <p:pic>
          <p:nvPicPr>
            <p:cNvPr id="55" name="object 55"/>
            <p:cNvPicPr/>
            <p:nvPr/>
          </p:nvPicPr>
          <p:blipFill>
            <a:blip r:embed="rId32"/>
            <a:stretch>
              <a:fillRect/>
            </a:stretch>
          </p:blipFill>
          <p:spPr>
            <a:xfrm>
              <a:off x="5266092" y="1977641"/>
              <a:ext cx="133210" cy="215404"/>
            </a:xfrm>
            <a:prstGeom prst="rect">
              <a:avLst/>
            </a:prstGeom>
          </p:spPr>
        </p:pic>
      </p:grpSp>
      <p:grpSp>
        <p:nvGrpSpPr>
          <p:cNvPr id="56" name="object 56"/>
          <p:cNvGrpSpPr/>
          <p:nvPr/>
        </p:nvGrpSpPr>
        <p:grpSpPr>
          <a:xfrm>
            <a:off x="5759039" y="1973607"/>
            <a:ext cx="347186" cy="219439"/>
            <a:chOff x="5606639" y="1973607"/>
            <a:chExt cx="347186" cy="219439"/>
          </a:xfrm>
        </p:grpSpPr>
        <p:pic>
          <p:nvPicPr>
            <p:cNvPr id="57" name="object 57"/>
            <p:cNvPicPr/>
            <p:nvPr/>
          </p:nvPicPr>
          <p:blipFill>
            <a:blip r:embed="rId33"/>
            <a:stretch>
              <a:fillRect/>
            </a:stretch>
          </p:blipFill>
          <p:spPr>
            <a:xfrm>
              <a:off x="5606639" y="1973607"/>
              <a:ext cx="234146" cy="219439"/>
            </a:xfrm>
            <a:prstGeom prst="rect">
              <a:avLst/>
            </a:prstGeom>
          </p:spPr>
        </p:pic>
        <p:pic>
          <p:nvPicPr>
            <p:cNvPr id="58" name="object 58"/>
            <p:cNvPicPr/>
            <p:nvPr/>
          </p:nvPicPr>
          <p:blipFill>
            <a:blip r:embed="rId34"/>
            <a:stretch>
              <a:fillRect/>
            </a:stretch>
          </p:blipFill>
          <p:spPr>
            <a:xfrm>
              <a:off x="5870369" y="2032858"/>
              <a:ext cx="83456" cy="156154"/>
            </a:xfrm>
            <a:prstGeom prst="rect">
              <a:avLst/>
            </a:prstGeom>
          </p:spPr>
        </p:pic>
      </p:grpSp>
      <p:pic>
        <p:nvPicPr>
          <p:cNvPr id="59" name="object 59"/>
          <p:cNvPicPr/>
          <p:nvPr/>
        </p:nvPicPr>
        <p:blipFill>
          <a:blip r:embed="rId35"/>
          <a:stretch>
            <a:fillRect/>
          </a:stretch>
        </p:blipFill>
        <p:spPr>
          <a:xfrm>
            <a:off x="6295996" y="2032859"/>
            <a:ext cx="141362" cy="160188"/>
          </a:xfrm>
          <a:prstGeom prst="rect">
            <a:avLst/>
          </a:prstGeom>
        </p:spPr>
      </p:pic>
      <p:grpSp>
        <p:nvGrpSpPr>
          <p:cNvPr id="60" name="object 60"/>
          <p:cNvGrpSpPr/>
          <p:nvPr/>
        </p:nvGrpSpPr>
        <p:grpSpPr>
          <a:xfrm>
            <a:off x="6649572" y="1973607"/>
            <a:ext cx="666636" cy="219439"/>
            <a:chOff x="6497171" y="1973607"/>
            <a:chExt cx="666636" cy="219439"/>
          </a:xfrm>
        </p:grpSpPr>
        <p:sp>
          <p:nvSpPr>
            <p:cNvPr id="61" name="object 61"/>
            <p:cNvSpPr/>
            <p:nvPr/>
          </p:nvSpPr>
          <p:spPr>
            <a:xfrm>
              <a:off x="6497171" y="1976718"/>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62" name="object 62"/>
            <p:cNvPicPr/>
            <p:nvPr/>
          </p:nvPicPr>
          <p:blipFill>
            <a:blip r:embed="rId36"/>
            <a:stretch>
              <a:fillRect/>
            </a:stretch>
          </p:blipFill>
          <p:spPr>
            <a:xfrm>
              <a:off x="6554153" y="2032859"/>
              <a:ext cx="141278" cy="160188"/>
            </a:xfrm>
            <a:prstGeom prst="rect">
              <a:avLst/>
            </a:prstGeom>
          </p:spPr>
        </p:pic>
        <p:pic>
          <p:nvPicPr>
            <p:cNvPr id="63" name="object 63"/>
            <p:cNvPicPr/>
            <p:nvPr/>
          </p:nvPicPr>
          <p:blipFill>
            <a:blip r:embed="rId37"/>
            <a:stretch>
              <a:fillRect/>
            </a:stretch>
          </p:blipFill>
          <p:spPr>
            <a:xfrm>
              <a:off x="6727703" y="2032858"/>
              <a:ext cx="123881" cy="156154"/>
            </a:xfrm>
            <a:prstGeom prst="rect">
              <a:avLst/>
            </a:prstGeom>
          </p:spPr>
        </p:pic>
        <p:pic>
          <p:nvPicPr>
            <p:cNvPr id="64" name="object 64"/>
            <p:cNvPicPr/>
            <p:nvPr/>
          </p:nvPicPr>
          <p:blipFill>
            <a:blip r:embed="rId38"/>
            <a:stretch>
              <a:fillRect/>
            </a:stretch>
          </p:blipFill>
          <p:spPr>
            <a:xfrm>
              <a:off x="6882516" y="1977641"/>
              <a:ext cx="133294" cy="215404"/>
            </a:xfrm>
            <a:prstGeom prst="rect">
              <a:avLst/>
            </a:prstGeom>
          </p:spPr>
        </p:pic>
        <p:pic>
          <p:nvPicPr>
            <p:cNvPr id="65" name="object 65"/>
            <p:cNvPicPr/>
            <p:nvPr/>
          </p:nvPicPr>
          <p:blipFill>
            <a:blip r:embed="rId39"/>
            <a:stretch>
              <a:fillRect/>
            </a:stretch>
          </p:blipFill>
          <p:spPr>
            <a:xfrm>
              <a:off x="7038666" y="1973607"/>
              <a:ext cx="125141" cy="215404"/>
            </a:xfrm>
            <a:prstGeom prst="rect">
              <a:avLst/>
            </a:prstGeom>
          </p:spPr>
        </p:pic>
      </p:grpSp>
      <p:sp>
        <p:nvSpPr>
          <p:cNvPr id="66" name="object 66"/>
          <p:cNvSpPr/>
          <p:nvPr/>
        </p:nvSpPr>
        <p:spPr>
          <a:xfrm>
            <a:off x="7355542" y="1976728"/>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sp>
        <p:nvSpPr>
          <p:cNvPr id="67" name="object 67"/>
          <p:cNvSpPr/>
          <p:nvPr/>
        </p:nvSpPr>
        <p:spPr>
          <a:xfrm>
            <a:off x="7491188" y="2159429"/>
            <a:ext cx="31376" cy="71718"/>
          </a:xfrm>
          <a:custGeom>
            <a:avLst/>
            <a:gdLst/>
            <a:ahLst/>
            <a:cxnLst/>
            <a:rect l="l" t="t" r="r" b="b"/>
            <a:pathLst>
              <a:path w="35559" h="81280">
                <a:moveTo>
                  <a:pt x="7620" y="80867"/>
                </a:moveTo>
                <a:lnTo>
                  <a:pt x="0" y="68675"/>
                </a:lnTo>
                <a:lnTo>
                  <a:pt x="6096" y="65627"/>
                </a:lnTo>
                <a:lnTo>
                  <a:pt x="10668" y="62579"/>
                </a:lnTo>
                <a:lnTo>
                  <a:pt x="13716" y="56387"/>
                </a:lnTo>
                <a:lnTo>
                  <a:pt x="16764" y="51815"/>
                </a:lnTo>
                <a:lnTo>
                  <a:pt x="18288" y="44195"/>
                </a:lnTo>
                <a:lnTo>
                  <a:pt x="18288" y="33527"/>
                </a:lnTo>
                <a:lnTo>
                  <a:pt x="1524" y="33527"/>
                </a:lnTo>
                <a:lnTo>
                  <a:pt x="1524" y="0"/>
                </a:lnTo>
                <a:lnTo>
                  <a:pt x="35052" y="0"/>
                </a:lnTo>
                <a:lnTo>
                  <a:pt x="35052" y="33527"/>
                </a:lnTo>
                <a:lnTo>
                  <a:pt x="20574" y="74199"/>
                </a:lnTo>
                <a:lnTo>
                  <a:pt x="14811" y="78033"/>
                </a:lnTo>
                <a:lnTo>
                  <a:pt x="7620" y="80867"/>
                </a:lnTo>
                <a:close/>
              </a:path>
            </a:pathLst>
          </a:custGeom>
          <a:solidFill>
            <a:srgbClr val="000000"/>
          </a:solidFill>
        </p:spPr>
        <p:txBody>
          <a:bodyPr wrap="square" lIns="0" tIns="0" rIns="0" bIns="0" rtlCol="0"/>
          <a:lstStyle/>
          <a:p>
            <a:endParaRPr/>
          </a:p>
        </p:txBody>
      </p:sp>
      <p:grpSp>
        <p:nvGrpSpPr>
          <p:cNvPr id="68" name="object 68"/>
          <p:cNvGrpSpPr/>
          <p:nvPr/>
        </p:nvGrpSpPr>
        <p:grpSpPr>
          <a:xfrm>
            <a:off x="7752308" y="1977647"/>
            <a:ext cx="123803" cy="214054"/>
            <a:chOff x="7599907" y="1977647"/>
            <a:chExt cx="123803" cy="214054"/>
          </a:xfrm>
        </p:grpSpPr>
        <p:sp>
          <p:nvSpPr>
            <p:cNvPr id="69" name="object 69"/>
            <p:cNvSpPr/>
            <p:nvPr/>
          </p:nvSpPr>
          <p:spPr>
            <a:xfrm>
              <a:off x="7599907"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70" name="object 70"/>
            <p:cNvPicPr/>
            <p:nvPr/>
          </p:nvPicPr>
          <p:blipFill>
            <a:blip r:embed="rId40"/>
            <a:stretch>
              <a:fillRect/>
            </a:stretch>
          </p:blipFill>
          <p:spPr>
            <a:xfrm>
              <a:off x="7648406" y="1981676"/>
              <a:ext cx="75304" cy="210026"/>
            </a:xfrm>
            <a:prstGeom prst="rect">
              <a:avLst/>
            </a:prstGeom>
          </p:spPr>
        </p:pic>
      </p:grpSp>
      <p:grpSp>
        <p:nvGrpSpPr>
          <p:cNvPr id="71" name="object 71"/>
          <p:cNvGrpSpPr/>
          <p:nvPr/>
        </p:nvGrpSpPr>
        <p:grpSpPr>
          <a:xfrm>
            <a:off x="8080662" y="1977647"/>
            <a:ext cx="179026" cy="215400"/>
            <a:chOff x="7928262" y="1977647"/>
            <a:chExt cx="179026" cy="215400"/>
          </a:xfrm>
        </p:grpSpPr>
        <p:sp>
          <p:nvSpPr>
            <p:cNvPr id="72" name="object 72"/>
            <p:cNvSpPr/>
            <p:nvPr/>
          </p:nvSpPr>
          <p:spPr>
            <a:xfrm>
              <a:off x="7928262"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73" name="object 73"/>
            <p:cNvPicPr/>
            <p:nvPr/>
          </p:nvPicPr>
          <p:blipFill>
            <a:blip r:embed="rId41"/>
            <a:stretch>
              <a:fillRect/>
            </a:stretch>
          </p:blipFill>
          <p:spPr>
            <a:xfrm>
              <a:off x="7979456" y="2032858"/>
              <a:ext cx="127831" cy="160188"/>
            </a:xfrm>
            <a:prstGeom prst="rect">
              <a:avLst/>
            </a:prstGeom>
          </p:spPr>
        </p:pic>
      </p:grpSp>
      <p:pic>
        <p:nvPicPr>
          <p:cNvPr id="74" name="object 74"/>
          <p:cNvPicPr/>
          <p:nvPr/>
        </p:nvPicPr>
        <p:blipFill>
          <a:blip r:embed="rId42"/>
          <a:stretch>
            <a:fillRect/>
          </a:stretch>
        </p:blipFill>
        <p:spPr>
          <a:xfrm>
            <a:off x="983737" y="2388283"/>
            <a:ext cx="1324367" cy="218094"/>
          </a:xfrm>
          <a:prstGeom prst="rect">
            <a:avLst/>
          </a:prstGeom>
        </p:spPr>
      </p:pic>
      <p:pic>
        <p:nvPicPr>
          <p:cNvPr id="75" name="object 75"/>
          <p:cNvPicPr/>
          <p:nvPr/>
        </p:nvPicPr>
        <p:blipFill>
          <a:blip r:embed="rId43"/>
          <a:stretch>
            <a:fillRect/>
          </a:stretch>
        </p:blipFill>
        <p:spPr>
          <a:xfrm>
            <a:off x="2584020" y="2337099"/>
            <a:ext cx="231457" cy="211370"/>
          </a:xfrm>
          <a:prstGeom prst="rect">
            <a:avLst/>
          </a:prstGeom>
        </p:spPr>
      </p:pic>
      <p:grpSp>
        <p:nvGrpSpPr>
          <p:cNvPr id="76" name="object 76"/>
          <p:cNvGrpSpPr/>
          <p:nvPr/>
        </p:nvGrpSpPr>
        <p:grpSpPr>
          <a:xfrm>
            <a:off x="3115683" y="2333065"/>
            <a:ext cx="668906" cy="215405"/>
            <a:chOff x="2963283" y="2333063"/>
            <a:chExt cx="668906" cy="215405"/>
          </a:xfrm>
        </p:grpSpPr>
        <p:pic>
          <p:nvPicPr>
            <p:cNvPr id="77" name="object 77"/>
            <p:cNvPicPr/>
            <p:nvPr/>
          </p:nvPicPr>
          <p:blipFill>
            <a:blip r:embed="rId44"/>
            <a:stretch>
              <a:fillRect/>
            </a:stretch>
          </p:blipFill>
          <p:spPr>
            <a:xfrm>
              <a:off x="2963283" y="2333063"/>
              <a:ext cx="126486" cy="211370"/>
            </a:xfrm>
            <a:prstGeom prst="rect">
              <a:avLst/>
            </a:prstGeom>
          </p:spPr>
        </p:pic>
        <p:pic>
          <p:nvPicPr>
            <p:cNvPr id="78" name="object 78"/>
            <p:cNvPicPr/>
            <p:nvPr/>
          </p:nvPicPr>
          <p:blipFill>
            <a:blip r:embed="rId45"/>
            <a:stretch>
              <a:fillRect/>
            </a:stretch>
          </p:blipFill>
          <p:spPr>
            <a:xfrm>
              <a:off x="3111285" y="2388281"/>
              <a:ext cx="123797" cy="156154"/>
            </a:xfrm>
            <a:prstGeom prst="rect">
              <a:avLst/>
            </a:prstGeom>
          </p:spPr>
        </p:pic>
        <p:pic>
          <p:nvPicPr>
            <p:cNvPr id="79" name="object 79"/>
            <p:cNvPicPr/>
            <p:nvPr/>
          </p:nvPicPr>
          <p:blipFill>
            <a:blip r:embed="rId46"/>
            <a:stretch>
              <a:fillRect/>
            </a:stretch>
          </p:blipFill>
          <p:spPr>
            <a:xfrm>
              <a:off x="3266094" y="2388281"/>
              <a:ext cx="366095" cy="160188"/>
            </a:xfrm>
            <a:prstGeom prst="rect">
              <a:avLst/>
            </a:prstGeom>
          </p:spPr>
        </p:pic>
      </p:grpSp>
      <p:grpSp>
        <p:nvGrpSpPr>
          <p:cNvPr id="80" name="object 80"/>
          <p:cNvGrpSpPr/>
          <p:nvPr/>
        </p:nvGrpSpPr>
        <p:grpSpPr>
          <a:xfrm>
            <a:off x="4059162" y="2333150"/>
            <a:ext cx="394250" cy="215321"/>
            <a:chOff x="3906762" y="2333148"/>
            <a:chExt cx="394250" cy="215321"/>
          </a:xfrm>
        </p:grpSpPr>
        <p:pic>
          <p:nvPicPr>
            <p:cNvPr id="81" name="object 81"/>
            <p:cNvPicPr/>
            <p:nvPr/>
          </p:nvPicPr>
          <p:blipFill>
            <a:blip r:embed="rId47"/>
            <a:stretch>
              <a:fillRect/>
            </a:stretch>
          </p:blipFill>
          <p:spPr>
            <a:xfrm>
              <a:off x="3906762" y="2337098"/>
              <a:ext cx="75304" cy="210026"/>
            </a:xfrm>
            <a:prstGeom prst="rect">
              <a:avLst/>
            </a:prstGeom>
          </p:spPr>
        </p:pic>
        <p:pic>
          <p:nvPicPr>
            <p:cNvPr id="82" name="object 82"/>
            <p:cNvPicPr/>
            <p:nvPr/>
          </p:nvPicPr>
          <p:blipFill>
            <a:blip r:embed="rId48"/>
            <a:stretch>
              <a:fillRect/>
            </a:stretch>
          </p:blipFill>
          <p:spPr>
            <a:xfrm>
              <a:off x="4003665" y="2333148"/>
              <a:ext cx="125225" cy="211286"/>
            </a:xfrm>
            <a:prstGeom prst="rect">
              <a:avLst/>
            </a:prstGeom>
          </p:spPr>
        </p:pic>
        <p:pic>
          <p:nvPicPr>
            <p:cNvPr id="83" name="object 83"/>
            <p:cNvPicPr/>
            <p:nvPr/>
          </p:nvPicPr>
          <p:blipFill>
            <a:blip r:embed="rId49"/>
            <a:stretch>
              <a:fillRect/>
            </a:stretch>
          </p:blipFill>
          <p:spPr>
            <a:xfrm>
              <a:off x="4159734" y="2388281"/>
              <a:ext cx="141278" cy="160188"/>
            </a:xfrm>
            <a:prstGeom prst="rect">
              <a:avLst/>
            </a:prstGeom>
          </p:spPr>
        </p:pic>
      </p:grpSp>
      <p:grpSp>
        <p:nvGrpSpPr>
          <p:cNvPr id="84" name="object 84"/>
          <p:cNvGrpSpPr/>
          <p:nvPr/>
        </p:nvGrpSpPr>
        <p:grpSpPr>
          <a:xfrm>
            <a:off x="4745552" y="2388281"/>
            <a:ext cx="707901" cy="160188"/>
            <a:chOff x="4593152" y="2388281"/>
            <a:chExt cx="707901" cy="160188"/>
          </a:xfrm>
        </p:grpSpPr>
        <p:pic>
          <p:nvPicPr>
            <p:cNvPr id="85" name="object 85"/>
            <p:cNvPicPr/>
            <p:nvPr/>
          </p:nvPicPr>
          <p:blipFill>
            <a:blip r:embed="rId50"/>
            <a:stretch>
              <a:fillRect/>
            </a:stretch>
          </p:blipFill>
          <p:spPr>
            <a:xfrm>
              <a:off x="4593152" y="2388281"/>
              <a:ext cx="141278" cy="160188"/>
            </a:xfrm>
            <a:prstGeom prst="rect">
              <a:avLst/>
            </a:prstGeom>
          </p:spPr>
        </p:pic>
        <p:pic>
          <p:nvPicPr>
            <p:cNvPr id="86" name="object 86"/>
            <p:cNvPicPr/>
            <p:nvPr/>
          </p:nvPicPr>
          <p:blipFill>
            <a:blip r:embed="rId51"/>
            <a:stretch>
              <a:fillRect/>
            </a:stretch>
          </p:blipFill>
          <p:spPr>
            <a:xfrm>
              <a:off x="4766785" y="2388282"/>
              <a:ext cx="208597" cy="156154"/>
            </a:xfrm>
            <a:prstGeom prst="rect">
              <a:avLst/>
            </a:prstGeom>
          </p:spPr>
        </p:pic>
        <p:pic>
          <p:nvPicPr>
            <p:cNvPr id="87" name="object 87"/>
            <p:cNvPicPr/>
            <p:nvPr/>
          </p:nvPicPr>
          <p:blipFill>
            <a:blip r:embed="rId52"/>
            <a:stretch>
              <a:fillRect/>
            </a:stretch>
          </p:blipFill>
          <p:spPr>
            <a:xfrm>
              <a:off x="5002277" y="2388281"/>
              <a:ext cx="143967" cy="160188"/>
            </a:xfrm>
            <a:prstGeom prst="rect">
              <a:avLst/>
            </a:prstGeom>
          </p:spPr>
        </p:pic>
        <p:pic>
          <p:nvPicPr>
            <p:cNvPr id="88" name="object 88"/>
            <p:cNvPicPr/>
            <p:nvPr/>
          </p:nvPicPr>
          <p:blipFill>
            <a:blip r:embed="rId53"/>
            <a:stretch>
              <a:fillRect/>
            </a:stretch>
          </p:blipFill>
          <p:spPr>
            <a:xfrm>
              <a:off x="5175912" y="2390971"/>
              <a:ext cx="125141" cy="157498"/>
            </a:xfrm>
            <a:prstGeom prst="rect">
              <a:avLst/>
            </a:prstGeom>
          </p:spPr>
        </p:pic>
      </p:grpSp>
      <p:grpSp>
        <p:nvGrpSpPr>
          <p:cNvPr id="89" name="object 89"/>
          <p:cNvGrpSpPr/>
          <p:nvPr/>
        </p:nvGrpSpPr>
        <p:grpSpPr>
          <a:xfrm>
            <a:off x="5493879" y="2337099"/>
            <a:ext cx="224734" cy="210026"/>
            <a:chOff x="5341479" y="2337098"/>
            <a:chExt cx="224734" cy="210026"/>
          </a:xfrm>
        </p:grpSpPr>
        <p:pic>
          <p:nvPicPr>
            <p:cNvPr id="90" name="object 90"/>
            <p:cNvPicPr/>
            <p:nvPr/>
          </p:nvPicPr>
          <p:blipFill>
            <a:blip r:embed="rId54"/>
            <a:stretch>
              <a:fillRect/>
            </a:stretch>
          </p:blipFill>
          <p:spPr>
            <a:xfrm>
              <a:off x="5341479" y="2388282"/>
              <a:ext cx="125141" cy="156154"/>
            </a:xfrm>
            <a:prstGeom prst="rect">
              <a:avLst/>
            </a:prstGeom>
          </p:spPr>
        </p:pic>
        <p:pic>
          <p:nvPicPr>
            <p:cNvPr id="91" name="object 91"/>
            <p:cNvPicPr/>
            <p:nvPr/>
          </p:nvPicPr>
          <p:blipFill>
            <a:blip r:embed="rId47"/>
            <a:stretch>
              <a:fillRect/>
            </a:stretch>
          </p:blipFill>
          <p:spPr>
            <a:xfrm>
              <a:off x="5490909" y="2337098"/>
              <a:ext cx="75304" cy="210026"/>
            </a:xfrm>
            <a:prstGeom prst="rect">
              <a:avLst/>
            </a:prstGeom>
          </p:spPr>
        </p:pic>
      </p:grpSp>
      <p:pic>
        <p:nvPicPr>
          <p:cNvPr id="92" name="object 92"/>
          <p:cNvPicPr/>
          <p:nvPr/>
        </p:nvPicPr>
        <p:blipFill>
          <a:blip r:embed="rId55"/>
          <a:stretch>
            <a:fillRect/>
          </a:stretch>
        </p:blipFill>
        <p:spPr>
          <a:xfrm>
            <a:off x="5999911" y="2329031"/>
            <a:ext cx="246333" cy="219439"/>
          </a:xfrm>
          <a:prstGeom prst="rect">
            <a:avLst/>
          </a:prstGeom>
        </p:spPr>
      </p:pic>
      <p:grpSp>
        <p:nvGrpSpPr>
          <p:cNvPr id="93" name="object 93"/>
          <p:cNvGrpSpPr/>
          <p:nvPr/>
        </p:nvGrpSpPr>
        <p:grpSpPr>
          <a:xfrm>
            <a:off x="6503332" y="2337099"/>
            <a:ext cx="760347" cy="211371"/>
            <a:chOff x="6350932" y="2337098"/>
            <a:chExt cx="760347" cy="211371"/>
          </a:xfrm>
        </p:grpSpPr>
        <p:pic>
          <p:nvPicPr>
            <p:cNvPr id="94" name="object 94"/>
            <p:cNvPicPr/>
            <p:nvPr/>
          </p:nvPicPr>
          <p:blipFill>
            <a:blip r:embed="rId56"/>
            <a:stretch>
              <a:fillRect/>
            </a:stretch>
          </p:blipFill>
          <p:spPr>
            <a:xfrm>
              <a:off x="6350932" y="2388281"/>
              <a:ext cx="366011" cy="160188"/>
            </a:xfrm>
            <a:prstGeom prst="rect">
              <a:avLst/>
            </a:prstGeom>
          </p:spPr>
        </p:pic>
        <p:pic>
          <p:nvPicPr>
            <p:cNvPr id="95" name="object 95"/>
            <p:cNvPicPr/>
            <p:nvPr/>
          </p:nvPicPr>
          <p:blipFill>
            <a:blip r:embed="rId57"/>
            <a:stretch>
              <a:fillRect/>
            </a:stretch>
          </p:blipFill>
          <p:spPr>
            <a:xfrm>
              <a:off x="6737200" y="2337098"/>
              <a:ext cx="374080" cy="211370"/>
            </a:xfrm>
            <a:prstGeom prst="rect">
              <a:avLst/>
            </a:prstGeom>
          </p:spPr>
        </p:pic>
      </p:grpSp>
      <p:grpSp>
        <p:nvGrpSpPr>
          <p:cNvPr id="96" name="object 96"/>
          <p:cNvGrpSpPr/>
          <p:nvPr/>
        </p:nvGrpSpPr>
        <p:grpSpPr>
          <a:xfrm>
            <a:off x="7565235" y="2333064"/>
            <a:ext cx="685042" cy="273312"/>
            <a:chOff x="7412833" y="2333064"/>
            <a:chExt cx="685042" cy="273312"/>
          </a:xfrm>
        </p:grpSpPr>
        <p:pic>
          <p:nvPicPr>
            <p:cNvPr id="97" name="object 97"/>
            <p:cNvPicPr/>
            <p:nvPr/>
          </p:nvPicPr>
          <p:blipFill>
            <a:blip r:embed="rId58"/>
            <a:stretch>
              <a:fillRect/>
            </a:stretch>
          </p:blipFill>
          <p:spPr>
            <a:xfrm>
              <a:off x="7412833" y="2333064"/>
              <a:ext cx="133210" cy="215404"/>
            </a:xfrm>
            <a:prstGeom prst="rect">
              <a:avLst/>
            </a:prstGeom>
          </p:spPr>
        </p:pic>
        <p:pic>
          <p:nvPicPr>
            <p:cNvPr id="98" name="object 98"/>
            <p:cNvPicPr/>
            <p:nvPr/>
          </p:nvPicPr>
          <p:blipFill>
            <a:blip r:embed="rId59"/>
            <a:stretch>
              <a:fillRect/>
            </a:stretch>
          </p:blipFill>
          <p:spPr>
            <a:xfrm>
              <a:off x="7568902" y="2388282"/>
              <a:ext cx="141362" cy="160188"/>
            </a:xfrm>
            <a:prstGeom prst="rect">
              <a:avLst/>
            </a:prstGeom>
          </p:spPr>
        </p:pic>
        <p:sp>
          <p:nvSpPr>
            <p:cNvPr id="99" name="object 99"/>
            <p:cNvSpPr/>
            <p:nvPr/>
          </p:nvSpPr>
          <p:spPr>
            <a:xfrm>
              <a:off x="7742536"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100" name="object 100"/>
            <p:cNvPicPr/>
            <p:nvPr/>
          </p:nvPicPr>
          <p:blipFill>
            <a:blip r:embed="rId60"/>
            <a:stretch>
              <a:fillRect/>
            </a:stretch>
          </p:blipFill>
          <p:spPr>
            <a:xfrm>
              <a:off x="7807168" y="2388282"/>
              <a:ext cx="123797" cy="156154"/>
            </a:xfrm>
            <a:prstGeom prst="rect">
              <a:avLst/>
            </a:prstGeom>
          </p:spPr>
        </p:pic>
        <p:pic>
          <p:nvPicPr>
            <p:cNvPr id="101" name="object 101"/>
            <p:cNvPicPr/>
            <p:nvPr/>
          </p:nvPicPr>
          <p:blipFill>
            <a:blip r:embed="rId61"/>
            <a:stretch>
              <a:fillRect/>
            </a:stretch>
          </p:blipFill>
          <p:spPr>
            <a:xfrm>
              <a:off x="7961975" y="2388282"/>
              <a:ext cx="135899" cy="218094"/>
            </a:xfrm>
            <a:prstGeom prst="rect">
              <a:avLst/>
            </a:prstGeom>
          </p:spPr>
        </p:pic>
      </p:grpSp>
      <p:grpSp>
        <p:nvGrpSpPr>
          <p:cNvPr id="102" name="object 102"/>
          <p:cNvGrpSpPr/>
          <p:nvPr/>
        </p:nvGrpSpPr>
        <p:grpSpPr>
          <a:xfrm>
            <a:off x="983737" y="2688488"/>
            <a:ext cx="550488" cy="270621"/>
            <a:chOff x="831336" y="2688487"/>
            <a:chExt cx="550488" cy="270621"/>
          </a:xfrm>
        </p:grpSpPr>
        <p:pic>
          <p:nvPicPr>
            <p:cNvPr id="103" name="object 103"/>
            <p:cNvPicPr/>
            <p:nvPr/>
          </p:nvPicPr>
          <p:blipFill>
            <a:blip r:embed="rId62"/>
            <a:stretch>
              <a:fillRect/>
            </a:stretch>
          </p:blipFill>
          <p:spPr>
            <a:xfrm>
              <a:off x="831336" y="2743703"/>
              <a:ext cx="133210" cy="215404"/>
            </a:xfrm>
            <a:prstGeom prst="rect">
              <a:avLst/>
            </a:prstGeom>
          </p:spPr>
        </p:pic>
        <p:pic>
          <p:nvPicPr>
            <p:cNvPr id="104" name="object 104"/>
            <p:cNvPicPr/>
            <p:nvPr/>
          </p:nvPicPr>
          <p:blipFill>
            <a:blip r:embed="rId63"/>
            <a:stretch>
              <a:fillRect/>
            </a:stretch>
          </p:blipFill>
          <p:spPr>
            <a:xfrm>
              <a:off x="995558" y="2743703"/>
              <a:ext cx="232802" cy="160188"/>
            </a:xfrm>
            <a:prstGeom prst="rect">
              <a:avLst/>
            </a:prstGeom>
          </p:spPr>
        </p:pic>
        <p:pic>
          <p:nvPicPr>
            <p:cNvPr id="105" name="object 105"/>
            <p:cNvPicPr/>
            <p:nvPr/>
          </p:nvPicPr>
          <p:blipFill>
            <a:blip r:embed="rId64"/>
            <a:stretch>
              <a:fillRect/>
            </a:stretch>
          </p:blipFill>
          <p:spPr>
            <a:xfrm>
              <a:off x="1248615" y="2688487"/>
              <a:ext cx="133210" cy="215404"/>
            </a:xfrm>
            <a:prstGeom prst="rect">
              <a:avLst/>
            </a:prstGeom>
          </p:spPr>
        </p:pic>
      </p:grpSp>
      <p:grpSp>
        <p:nvGrpSpPr>
          <p:cNvPr id="106" name="object 106"/>
          <p:cNvGrpSpPr/>
          <p:nvPr/>
        </p:nvGrpSpPr>
        <p:grpSpPr>
          <a:xfrm>
            <a:off x="1574566" y="2688488"/>
            <a:ext cx="601671" cy="215404"/>
            <a:chOff x="1422166" y="2688487"/>
            <a:chExt cx="601671" cy="215404"/>
          </a:xfrm>
        </p:grpSpPr>
        <p:pic>
          <p:nvPicPr>
            <p:cNvPr id="107" name="object 107"/>
            <p:cNvPicPr/>
            <p:nvPr/>
          </p:nvPicPr>
          <p:blipFill>
            <a:blip r:embed="rId65"/>
            <a:stretch>
              <a:fillRect/>
            </a:stretch>
          </p:blipFill>
          <p:spPr>
            <a:xfrm>
              <a:off x="1422166" y="2746393"/>
              <a:ext cx="125141" cy="157498"/>
            </a:xfrm>
            <a:prstGeom prst="rect">
              <a:avLst/>
            </a:prstGeom>
          </p:spPr>
        </p:pic>
        <p:pic>
          <p:nvPicPr>
            <p:cNvPr id="108" name="object 108"/>
            <p:cNvPicPr/>
            <p:nvPr/>
          </p:nvPicPr>
          <p:blipFill>
            <a:blip r:embed="rId66"/>
            <a:stretch>
              <a:fillRect/>
            </a:stretch>
          </p:blipFill>
          <p:spPr>
            <a:xfrm>
              <a:off x="1579665" y="2743703"/>
              <a:ext cx="289363" cy="160188"/>
            </a:xfrm>
            <a:prstGeom prst="rect">
              <a:avLst/>
            </a:prstGeom>
          </p:spPr>
        </p:pic>
        <p:pic>
          <p:nvPicPr>
            <p:cNvPr id="109" name="object 109"/>
            <p:cNvPicPr/>
            <p:nvPr/>
          </p:nvPicPr>
          <p:blipFill>
            <a:blip r:embed="rId67"/>
            <a:stretch>
              <a:fillRect/>
            </a:stretch>
          </p:blipFill>
          <p:spPr>
            <a:xfrm>
              <a:off x="1890543" y="2688487"/>
              <a:ext cx="133294" cy="215404"/>
            </a:xfrm>
            <a:prstGeom prst="rect">
              <a:avLst/>
            </a:prstGeom>
          </p:spPr>
        </p:pic>
      </p:grpSp>
      <p:grpSp>
        <p:nvGrpSpPr>
          <p:cNvPr id="110" name="object 110"/>
          <p:cNvGrpSpPr/>
          <p:nvPr/>
        </p:nvGrpSpPr>
        <p:grpSpPr>
          <a:xfrm>
            <a:off x="2351218" y="2688488"/>
            <a:ext cx="461653" cy="215404"/>
            <a:chOff x="2198818" y="2688487"/>
            <a:chExt cx="461653" cy="215404"/>
          </a:xfrm>
        </p:grpSpPr>
        <p:pic>
          <p:nvPicPr>
            <p:cNvPr id="111" name="object 111"/>
            <p:cNvPicPr/>
            <p:nvPr/>
          </p:nvPicPr>
          <p:blipFill>
            <a:blip r:embed="rId68"/>
            <a:stretch>
              <a:fillRect/>
            </a:stretch>
          </p:blipFill>
          <p:spPr>
            <a:xfrm>
              <a:off x="2198818" y="2743703"/>
              <a:ext cx="141278" cy="160188"/>
            </a:xfrm>
            <a:prstGeom prst="rect">
              <a:avLst/>
            </a:prstGeom>
          </p:spPr>
        </p:pic>
        <p:pic>
          <p:nvPicPr>
            <p:cNvPr id="112" name="object 112"/>
            <p:cNvPicPr/>
            <p:nvPr/>
          </p:nvPicPr>
          <p:blipFill>
            <a:blip r:embed="rId69"/>
            <a:stretch>
              <a:fillRect/>
            </a:stretch>
          </p:blipFill>
          <p:spPr>
            <a:xfrm>
              <a:off x="2372369" y="2743704"/>
              <a:ext cx="123881" cy="156154"/>
            </a:xfrm>
            <a:prstGeom prst="rect">
              <a:avLst/>
            </a:prstGeom>
          </p:spPr>
        </p:pic>
        <p:pic>
          <p:nvPicPr>
            <p:cNvPr id="113" name="object 113"/>
            <p:cNvPicPr/>
            <p:nvPr/>
          </p:nvPicPr>
          <p:blipFill>
            <a:blip r:embed="rId70"/>
            <a:stretch>
              <a:fillRect/>
            </a:stretch>
          </p:blipFill>
          <p:spPr>
            <a:xfrm>
              <a:off x="2527178" y="2688487"/>
              <a:ext cx="133294" cy="215404"/>
            </a:xfrm>
            <a:prstGeom prst="rect">
              <a:avLst/>
            </a:prstGeom>
          </p:spPr>
        </p:pic>
      </p:grpSp>
      <p:grpSp>
        <p:nvGrpSpPr>
          <p:cNvPr id="114" name="object 114"/>
          <p:cNvGrpSpPr/>
          <p:nvPr/>
        </p:nvGrpSpPr>
        <p:grpSpPr>
          <a:xfrm>
            <a:off x="2983734" y="2688488"/>
            <a:ext cx="394419" cy="215404"/>
            <a:chOff x="2831333" y="2688487"/>
            <a:chExt cx="394419" cy="215404"/>
          </a:xfrm>
        </p:grpSpPr>
        <p:pic>
          <p:nvPicPr>
            <p:cNvPr id="115" name="object 115"/>
            <p:cNvPicPr/>
            <p:nvPr/>
          </p:nvPicPr>
          <p:blipFill>
            <a:blip r:embed="rId71"/>
            <a:stretch>
              <a:fillRect/>
            </a:stretch>
          </p:blipFill>
          <p:spPr>
            <a:xfrm>
              <a:off x="2831333" y="2692521"/>
              <a:ext cx="75387" cy="210026"/>
            </a:xfrm>
            <a:prstGeom prst="rect">
              <a:avLst/>
            </a:prstGeom>
          </p:spPr>
        </p:pic>
        <p:pic>
          <p:nvPicPr>
            <p:cNvPr id="116" name="object 116"/>
            <p:cNvPicPr/>
            <p:nvPr/>
          </p:nvPicPr>
          <p:blipFill>
            <a:blip r:embed="rId72"/>
            <a:stretch>
              <a:fillRect/>
            </a:stretch>
          </p:blipFill>
          <p:spPr>
            <a:xfrm>
              <a:off x="2928236" y="2688487"/>
              <a:ext cx="125225" cy="211370"/>
            </a:xfrm>
            <a:prstGeom prst="rect">
              <a:avLst/>
            </a:prstGeom>
          </p:spPr>
        </p:pic>
        <p:pic>
          <p:nvPicPr>
            <p:cNvPr id="117" name="object 117"/>
            <p:cNvPicPr/>
            <p:nvPr/>
          </p:nvPicPr>
          <p:blipFill>
            <a:blip r:embed="rId73"/>
            <a:stretch>
              <a:fillRect/>
            </a:stretch>
          </p:blipFill>
          <p:spPr>
            <a:xfrm>
              <a:off x="3084391" y="2743704"/>
              <a:ext cx="141362" cy="160188"/>
            </a:xfrm>
            <a:prstGeom prst="rect">
              <a:avLst/>
            </a:prstGeom>
          </p:spPr>
        </p:pic>
      </p:grpSp>
      <p:grpSp>
        <p:nvGrpSpPr>
          <p:cNvPr id="118" name="object 118"/>
          <p:cNvGrpSpPr/>
          <p:nvPr/>
        </p:nvGrpSpPr>
        <p:grpSpPr>
          <a:xfrm>
            <a:off x="3544981" y="2688487"/>
            <a:ext cx="923308" cy="273310"/>
            <a:chOff x="3392581" y="2688487"/>
            <a:chExt cx="923308" cy="273310"/>
          </a:xfrm>
        </p:grpSpPr>
        <p:pic>
          <p:nvPicPr>
            <p:cNvPr id="119" name="object 119"/>
            <p:cNvPicPr/>
            <p:nvPr/>
          </p:nvPicPr>
          <p:blipFill>
            <a:blip r:embed="rId74"/>
            <a:stretch>
              <a:fillRect/>
            </a:stretch>
          </p:blipFill>
          <p:spPr>
            <a:xfrm>
              <a:off x="3392581" y="2688487"/>
              <a:ext cx="133294" cy="215404"/>
            </a:xfrm>
            <a:prstGeom prst="rect">
              <a:avLst/>
            </a:prstGeom>
          </p:spPr>
        </p:pic>
        <p:pic>
          <p:nvPicPr>
            <p:cNvPr id="120" name="object 120"/>
            <p:cNvPicPr/>
            <p:nvPr/>
          </p:nvPicPr>
          <p:blipFill>
            <a:blip r:embed="rId75"/>
            <a:stretch>
              <a:fillRect/>
            </a:stretch>
          </p:blipFill>
          <p:spPr>
            <a:xfrm>
              <a:off x="3558148" y="2743704"/>
              <a:ext cx="141362" cy="160188"/>
            </a:xfrm>
            <a:prstGeom prst="rect">
              <a:avLst/>
            </a:prstGeom>
          </p:spPr>
        </p:pic>
        <p:pic>
          <p:nvPicPr>
            <p:cNvPr id="121" name="object 121"/>
            <p:cNvPicPr/>
            <p:nvPr/>
          </p:nvPicPr>
          <p:blipFill>
            <a:blip r:embed="rId54"/>
            <a:stretch>
              <a:fillRect/>
            </a:stretch>
          </p:blipFill>
          <p:spPr>
            <a:xfrm>
              <a:off x="3731783" y="2743704"/>
              <a:ext cx="125141" cy="156154"/>
            </a:xfrm>
            <a:prstGeom prst="rect">
              <a:avLst/>
            </a:prstGeom>
          </p:spPr>
        </p:pic>
        <p:pic>
          <p:nvPicPr>
            <p:cNvPr id="122" name="object 122"/>
            <p:cNvPicPr/>
            <p:nvPr/>
          </p:nvPicPr>
          <p:blipFill>
            <a:blip r:embed="rId76"/>
            <a:stretch>
              <a:fillRect/>
            </a:stretch>
          </p:blipFill>
          <p:spPr>
            <a:xfrm>
              <a:off x="3885163" y="2743704"/>
              <a:ext cx="127915" cy="160188"/>
            </a:xfrm>
            <a:prstGeom prst="rect">
              <a:avLst/>
            </a:prstGeom>
          </p:spPr>
        </p:pic>
        <p:sp>
          <p:nvSpPr>
            <p:cNvPr id="123" name="object 123"/>
            <p:cNvSpPr/>
            <p:nvPr/>
          </p:nvSpPr>
          <p:spPr>
            <a:xfrm>
              <a:off x="4044001" y="2688492"/>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124" name="object 124"/>
            <p:cNvPicPr/>
            <p:nvPr/>
          </p:nvPicPr>
          <p:blipFill>
            <a:blip r:embed="rId77"/>
            <a:stretch>
              <a:fillRect/>
            </a:stretch>
          </p:blipFill>
          <p:spPr>
            <a:xfrm>
              <a:off x="4095105" y="2692605"/>
              <a:ext cx="220783" cy="269193"/>
            </a:xfrm>
            <a:prstGeom prst="rect">
              <a:avLst/>
            </a:prstGeom>
          </p:spPr>
        </p:pic>
      </p:grpSp>
      <p:pic>
        <p:nvPicPr>
          <p:cNvPr id="125" name="object 125"/>
          <p:cNvPicPr/>
          <p:nvPr/>
        </p:nvPicPr>
        <p:blipFill>
          <a:blip r:embed="rId78"/>
          <a:stretch>
            <a:fillRect/>
          </a:stretch>
        </p:blipFill>
        <p:spPr>
          <a:xfrm>
            <a:off x="4625788" y="2684454"/>
            <a:ext cx="246249" cy="219439"/>
          </a:xfrm>
          <a:prstGeom prst="rect">
            <a:avLst/>
          </a:prstGeom>
        </p:spPr>
      </p:pic>
      <p:grpSp>
        <p:nvGrpSpPr>
          <p:cNvPr id="126" name="object 126"/>
          <p:cNvGrpSpPr/>
          <p:nvPr/>
        </p:nvGrpSpPr>
        <p:grpSpPr>
          <a:xfrm>
            <a:off x="5010627" y="2688488"/>
            <a:ext cx="391812" cy="215404"/>
            <a:chOff x="4858227" y="2688487"/>
            <a:chExt cx="391812" cy="215404"/>
          </a:xfrm>
        </p:grpSpPr>
        <p:pic>
          <p:nvPicPr>
            <p:cNvPr id="127" name="object 127"/>
            <p:cNvPicPr/>
            <p:nvPr/>
          </p:nvPicPr>
          <p:blipFill>
            <a:blip r:embed="rId79"/>
            <a:stretch>
              <a:fillRect/>
            </a:stretch>
          </p:blipFill>
          <p:spPr>
            <a:xfrm>
              <a:off x="4858227" y="2692521"/>
              <a:ext cx="75387" cy="210026"/>
            </a:xfrm>
            <a:prstGeom prst="rect">
              <a:avLst/>
            </a:prstGeom>
          </p:spPr>
        </p:pic>
        <p:pic>
          <p:nvPicPr>
            <p:cNvPr id="128" name="object 128"/>
            <p:cNvPicPr/>
            <p:nvPr/>
          </p:nvPicPr>
          <p:blipFill>
            <a:blip r:embed="rId80"/>
            <a:stretch>
              <a:fillRect/>
            </a:stretch>
          </p:blipFill>
          <p:spPr>
            <a:xfrm>
              <a:off x="4952523" y="2688487"/>
              <a:ext cx="125141" cy="211370"/>
            </a:xfrm>
            <a:prstGeom prst="rect">
              <a:avLst/>
            </a:prstGeom>
          </p:spPr>
        </p:pic>
        <p:pic>
          <p:nvPicPr>
            <p:cNvPr id="129" name="object 129"/>
            <p:cNvPicPr/>
            <p:nvPr/>
          </p:nvPicPr>
          <p:blipFill>
            <a:blip r:embed="rId75"/>
            <a:stretch>
              <a:fillRect/>
            </a:stretch>
          </p:blipFill>
          <p:spPr>
            <a:xfrm>
              <a:off x="5108677" y="2743704"/>
              <a:ext cx="141362" cy="160188"/>
            </a:xfrm>
            <a:prstGeom prst="rect">
              <a:avLst/>
            </a:prstGeom>
          </p:spPr>
        </p:pic>
      </p:grpSp>
      <p:grpSp>
        <p:nvGrpSpPr>
          <p:cNvPr id="130" name="object 130"/>
          <p:cNvGrpSpPr/>
          <p:nvPr/>
        </p:nvGrpSpPr>
        <p:grpSpPr>
          <a:xfrm>
            <a:off x="5581359" y="2686722"/>
            <a:ext cx="1073115" cy="272387"/>
            <a:chOff x="5428959" y="2686721"/>
            <a:chExt cx="1073115" cy="272387"/>
          </a:xfrm>
        </p:grpSpPr>
        <p:sp>
          <p:nvSpPr>
            <p:cNvPr id="131" name="object 131"/>
            <p:cNvSpPr/>
            <p:nvPr/>
          </p:nvSpPr>
          <p:spPr>
            <a:xfrm>
              <a:off x="5428959" y="2688492"/>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pic>
          <p:nvPicPr>
            <p:cNvPr id="132" name="object 132"/>
            <p:cNvPicPr/>
            <p:nvPr/>
          </p:nvPicPr>
          <p:blipFill>
            <a:blip r:embed="rId81"/>
            <a:stretch>
              <a:fillRect/>
            </a:stretch>
          </p:blipFill>
          <p:spPr>
            <a:xfrm>
              <a:off x="5493514" y="2743704"/>
              <a:ext cx="125225" cy="156154"/>
            </a:xfrm>
            <a:prstGeom prst="rect">
              <a:avLst/>
            </a:prstGeom>
          </p:spPr>
        </p:pic>
        <p:sp>
          <p:nvSpPr>
            <p:cNvPr id="133" name="object 133"/>
            <p:cNvSpPr/>
            <p:nvPr/>
          </p:nvSpPr>
          <p:spPr>
            <a:xfrm>
              <a:off x="5647317" y="2809090"/>
              <a:ext cx="80682" cy="26894"/>
            </a:xfrm>
            <a:custGeom>
              <a:avLst/>
              <a:gdLst/>
              <a:ahLst/>
              <a:cxnLst/>
              <a:rect l="l" t="t" r="r" b="b"/>
              <a:pathLst>
                <a:path w="91440" h="30480">
                  <a:moveTo>
                    <a:pt x="91439" y="30480"/>
                  </a:moveTo>
                  <a:lnTo>
                    <a:pt x="0" y="30480"/>
                  </a:lnTo>
                  <a:lnTo>
                    <a:pt x="0" y="0"/>
                  </a:lnTo>
                  <a:lnTo>
                    <a:pt x="91439" y="0"/>
                  </a:lnTo>
                  <a:lnTo>
                    <a:pt x="91439" y="30480"/>
                  </a:lnTo>
                  <a:close/>
                </a:path>
              </a:pathLst>
            </a:custGeom>
            <a:solidFill>
              <a:srgbClr val="000000"/>
            </a:solidFill>
          </p:spPr>
          <p:txBody>
            <a:bodyPr wrap="square" lIns="0" tIns="0" rIns="0" bIns="0" rtlCol="0"/>
            <a:lstStyle/>
            <a:p>
              <a:endParaRPr/>
            </a:p>
          </p:txBody>
        </p:sp>
        <p:pic>
          <p:nvPicPr>
            <p:cNvPr id="134" name="object 134"/>
            <p:cNvPicPr/>
            <p:nvPr/>
          </p:nvPicPr>
          <p:blipFill>
            <a:blip r:embed="rId82"/>
            <a:stretch>
              <a:fillRect/>
            </a:stretch>
          </p:blipFill>
          <p:spPr>
            <a:xfrm>
              <a:off x="5757330" y="2743704"/>
              <a:ext cx="133210" cy="215404"/>
            </a:xfrm>
            <a:prstGeom prst="rect">
              <a:avLst/>
            </a:prstGeom>
          </p:spPr>
        </p:pic>
        <p:sp>
          <p:nvSpPr>
            <p:cNvPr id="135" name="object 135"/>
            <p:cNvSpPr/>
            <p:nvPr/>
          </p:nvSpPr>
          <p:spPr>
            <a:xfrm>
              <a:off x="5920291" y="2686721"/>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136" name="object 136"/>
            <p:cNvPicPr/>
            <p:nvPr/>
          </p:nvPicPr>
          <p:blipFill>
            <a:blip r:embed="rId83"/>
            <a:stretch>
              <a:fillRect/>
            </a:stretch>
          </p:blipFill>
          <p:spPr>
            <a:xfrm>
              <a:off x="5978113" y="2743704"/>
              <a:ext cx="141278" cy="160188"/>
            </a:xfrm>
            <a:prstGeom prst="rect">
              <a:avLst/>
            </a:prstGeom>
          </p:spPr>
        </p:pic>
        <p:pic>
          <p:nvPicPr>
            <p:cNvPr id="137" name="object 137"/>
            <p:cNvPicPr/>
            <p:nvPr/>
          </p:nvPicPr>
          <p:blipFill>
            <a:blip r:embed="rId84"/>
            <a:stretch>
              <a:fillRect/>
            </a:stretch>
          </p:blipFill>
          <p:spPr>
            <a:xfrm>
              <a:off x="6143597" y="2743704"/>
              <a:ext cx="289363" cy="160188"/>
            </a:xfrm>
            <a:prstGeom prst="rect">
              <a:avLst/>
            </a:prstGeom>
          </p:spPr>
        </p:pic>
        <p:sp>
          <p:nvSpPr>
            <p:cNvPr id="138" name="object 138"/>
            <p:cNvSpPr/>
            <p:nvPr/>
          </p:nvSpPr>
          <p:spPr>
            <a:xfrm>
              <a:off x="6470697" y="2870275"/>
              <a:ext cx="31376" cy="71718"/>
            </a:xfrm>
            <a:custGeom>
              <a:avLst/>
              <a:gdLst/>
              <a:ahLst/>
              <a:cxnLst/>
              <a:rect l="l" t="t" r="r" b="b"/>
              <a:pathLst>
                <a:path w="35559" h="81279">
                  <a:moveTo>
                    <a:pt x="7620" y="80867"/>
                  </a:moveTo>
                  <a:lnTo>
                    <a:pt x="0" y="68675"/>
                  </a:lnTo>
                  <a:lnTo>
                    <a:pt x="6096" y="65627"/>
                  </a:lnTo>
                  <a:lnTo>
                    <a:pt x="10668" y="62579"/>
                  </a:lnTo>
                  <a:lnTo>
                    <a:pt x="13716" y="56387"/>
                  </a:lnTo>
                  <a:lnTo>
                    <a:pt x="16764" y="51815"/>
                  </a:lnTo>
                  <a:lnTo>
                    <a:pt x="18288" y="44195"/>
                  </a:lnTo>
                  <a:lnTo>
                    <a:pt x="18288" y="33527"/>
                  </a:lnTo>
                  <a:lnTo>
                    <a:pt x="1524" y="33527"/>
                  </a:lnTo>
                  <a:lnTo>
                    <a:pt x="1524" y="0"/>
                  </a:lnTo>
                  <a:lnTo>
                    <a:pt x="35052" y="0"/>
                  </a:lnTo>
                  <a:lnTo>
                    <a:pt x="35052" y="33527"/>
                  </a:lnTo>
                  <a:lnTo>
                    <a:pt x="20574" y="74199"/>
                  </a:lnTo>
                  <a:lnTo>
                    <a:pt x="14811" y="78033"/>
                  </a:lnTo>
                  <a:lnTo>
                    <a:pt x="7620" y="80867"/>
                  </a:lnTo>
                  <a:close/>
                </a:path>
              </a:pathLst>
            </a:custGeom>
            <a:solidFill>
              <a:srgbClr val="000000"/>
            </a:solidFill>
          </p:spPr>
          <p:txBody>
            <a:bodyPr wrap="square" lIns="0" tIns="0" rIns="0" bIns="0" rtlCol="0"/>
            <a:lstStyle/>
            <a:p>
              <a:endParaRPr/>
            </a:p>
          </p:txBody>
        </p:sp>
      </p:grpSp>
      <p:pic>
        <p:nvPicPr>
          <p:cNvPr id="139" name="object 139"/>
          <p:cNvPicPr/>
          <p:nvPr/>
        </p:nvPicPr>
        <p:blipFill>
          <a:blip r:embed="rId85"/>
          <a:stretch>
            <a:fillRect/>
          </a:stretch>
        </p:blipFill>
        <p:spPr>
          <a:xfrm>
            <a:off x="6837073" y="2688487"/>
            <a:ext cx="1410512" cy="270621"/>
          </a:xfrm>
          <a:prstGeom prst="rect">
            <a:avLst/>
          </a:prstGeom>
        </p:spPr>
      </p:pic>
      <p:grpSp>
        <p:nvGrpSpPr>
          <p:cNvPr id="140" name="object 140"/>
          <p:cNvGrpSpPr/>
          <p:nvPr/>
        </p:nvGrpSpPr>
        <p:grpSpPr>
          <a:xfrm>
            <a:off x="964910" y="3047945"/>
            <a:ext cx="828031" cy="211370"/>
            <a:chOff x="812510" y="3047944"/>
            <a:chExt cx="828031" cy="211370"/>
          </a:xfrm>
        </p:grpSpPr>
        <p:pic>
          <p:nvPicPr>
            <p:cNvPr id="141" name="object 141"/>
            <p:cNvPicPr/>
            <p:nvPr/>
          </p:nvPicPr>
          <p:blipFill>
            <a:blip r:embed="rId86"/>
            <a:stretch>
              <a:fillRect/>
            </a:stretch>
          </p:blipFill>
          <p:spPr>
            <a:xfrm>
              <a:off x="812510" y="3097781"/>
              <a:ext cx="364751" cy="161532"/>
            </a:xfrm>
            <a:prstGeom prst="rect">
              <a:avLst/>
            </a:prstGeom>
          </p:spPr>
        </p:pic>
        <p:pic>
          <p:nvPicPr>
            <p:cNvPr id="142" name="object 142"/>
            <p:cNvPicPr/>
            <p:nvPr/>
          </p:nvPicPr>
          <p:blipFill>
            <a:blip r:embed="rId87"/>
            <a:stretch>
              <a:fillRect/>
            </a:stretch>
          </p:blipFill>
          <p:spPr>
            <a:xfrm>
              <a:off x="1197433" y="3097782"/>
              <a:ext cx="127831" cy="161532"/>
            </a:xfrm>
            <a:prstGeom prst="rect">
              <a:avLst/>
            </a:prstGeom>
          </p:spPr>
        </p:pic>
        <p:pic>
          <p:nvPicPr>
            <p:cNvPr id="143" name="object 143"/>
            <p:cNvPicPr/>
            <p:nvPr/>
          </p:nvPicPr>
          <p:blipFill>
            <a:blip r:embed="rId88"/>
            <a:stretch>
              <a:fillRect/>
            </a:stretch>
          </p:blipFill>
          <p:spPr>
            <a:xfrm>
              <a:off x="1342828" y="3047944"/>
              <a:ext cx="228768" cy="211370"/>
            </a:xfrm>
            <a:prstGeom prst="rect">
              <a:avLst/>
            </a:prstGeom>
          </p:spPr>
        </p:pic>
        <p:sp>
          <p:nvSpPr>
            <p:cNvPr id="144" name="object 144"/>
            <p:cNvSpPr/>
            <p:nvPr/>
          </p:nvSpPr>
          <p:spPr>
            <a:xfrm>
              <a:off x="1609165" y="3225949"/>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grpSp>
        <p:nvGrpSpPr>
          <p:cNvPr id="145" name="object 145"/>
          <p:cNvGrpSpPr/>
          <p:nvPr/>
        </p:nvGrpSpPr>
        <p:grpSpPr>
          <a:xfrm>
            <a:off x="1935278" y="3043494"/>
            <a:ext cx="491243" cy="215819"/>
            <a:chOff x="1782878" y="3043494"/>
            <a:chExt cx="491243" cy="215819"/>
          </a:xfrm>
        </p:grpSpPr>
        <p:sp>
          <p:nvSpPr>
            <p:cNvPr id="146" name="object 146"/>
            <p:cNvSpPr/>
            <p:nvPr/>
          </p:nvSpPr>
          <p:spPr>
            <a:xfrm>
              <a:off x="1782878" y="3043494"/>
              <a:ext cx="168649" cy="211790"/>
            </a:xfrm>
            <a:custGeom>
              <a:avLst/>
              <a:gdLst/>
              <a:ahLst/>
              <a:cxnLst/>
              <a:rect l="l" t="t" r="r" b="b"/>
              <a:pathLst>
                <a:path w="191135" h="240027">
                  <a:moveTo>
                    <a:pt x="190690" y="0"/>
                  </a:moveTo>
                  <a:lnTo>
                    <a:pt x="0" y="0"/>
                  </a:lnTo>
                  <a:lnTo>
                    <a:pt x="0" y="27940"/>
                  </a:lnTo>
                  <a:lnTo>
                    <a:pt x="79349" y="27940"/>
                  </a:lnTo>
                  <a:lnTo>
                    <a:pt x="79349" y="240030"/>
                  </a:lnTo>
                  <a:lnTo>
                    <a:pt x="111353" y="240030"/>
                  </a:lnTo>
                  <a:lnTo>
                    <a:pt x="111353" y="27940"/>
                  </a:lnTo>
                  <a:lnTo>
                    <a:pt x="190690" y="27940"/>
                  </a:lnTo>
                  <a:lnTo>
                    <a:pt x="190690" y="0"/>
                  </a:lnTo>
                  <a:close/>
                </a:path>
              </a:pathLst>
            </a:custGeom>
            <a:solidFill>
              <a:srgbClr val="000000"/>
            </a:solidFill>
          </p:spPr>
          <p:txBody>
            <a:bodyPr wrap="square" lIns="0" tIns="0" rIns="0" bIns="0" rtlCol="0"/>
            <a:lstStyle/>
            <a:p>
              <a:endParaRPr/>
            </a:p>
          </p:txBody>
        </p:sp>
        <p:pic>
          <p:nvPicPr>
            <p:cNvPr id="147" name="object 147"/>
            <p:cNvPicPr/>
            <p:nvPr/>
          </p:nvPicPr>
          <p:blipFill>
            <a:blip r:embed="rId89"/>
            <a:stretch>
              <a:fillRect/>
            </a:stretch>
          </p:blipFill>
          <p:spPr>
            <a:xfrm>
              <a:off x="1976689" y="3043909"/>
              <a:ext cx="125141" cy="211370"/>
            </a:xfrm>
            <a:prstGeom prst="rect">
              <a:avLst/>
            </a:prstGeom>
          </p:spPr>
        </p:pic>
        <p:pic>
          <p:nvPicPr>
            <p:cNvPr id="148" name="object 148"/>
            <p:cNvPicPr/>
            <p:nvPr/>
          </p:nvPicPr>
          <p:blipFill>
            <a:blip r:embed="rId90"/>
            <a:stretch>
              <a:fillRect/>
            </a:stretch>
          </p:blipFill>
          <p:spPr>
            <a:xfrm>
              <a:off x="2132842" y="3097781"/>
              <a:ext cx="141278" cy="161532"/>
            </a:xfrm>
            <a:prstGeom prst="rect">
              <a:avLst/>
            </a:prstGeom>
          </p:spPr>
        </p:pic>
      </p:grpSp>
      <p:grpSp>
        <p:nvGrpSpPr>
          <p:cNvPr id="149" name="object 149"/>
          <p:cNvGrpSpPr/>
          <p:nvPr/>
        </p:nvGrpSpPr>
        <p:grpSpPr>
          <a:xfrm>
            <a:off x="2553093" y="3043070"/>
            <a:ext cx="518132" cy="216246"/>
            <a:chOff x="2400692" y="3043069"/>
            <a:chExt cx="518132" cy="216246"/>
          </a:xfrm>
        </p:grpSpPr>
        <p:pic>
          <p:nvPicPr>
            <p:cNvPr id="150" name="object 150"/>
            <p:cNvPicPr/>
            <p:nvPr/>
          </p:nvPicPr>
          <p:blipFill>
            <a:blip r:embed="rId91"/>
            <a:stretch>
              <a:fillRect/>
            </a:stretch>
          </p:blipFill>
          <p:spPr>
            <a:xfrm>
              <a:off x="2400692" y="3097782"/>
              <a:ext cx="298776" cy="161532"/>
            </a:xfrm>
            <a:prstGeom prst="rect">
              <a:avLst/>
            </a:prstGeom>
          </p:spPr>
        </p:pic>
        <p:sp>
          <p:nvSpPr>
            <p:cNvPr id="151" name="object 151"/>
            <p:cNvSpPr/>
            <p:nvPr/>
          </p:nvSpPr>
          <p:spPr>
            <a:xfrm>
              <a:off x="2729305" y="3043069"/>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52" name="object 152"/>
            <p:cNvPicPr/>
            <p:nvPr/>
          </p:nvPicPr>
          <p:blipFill>
            <a:blip r:embed="rId92"/>
            <a:stretch>
              <a:fillRect/>
            </a:stretch>
          </p:blipFill>
          <p:spPr>
            <a:xfrm>
              <a:off x="2793682" y="3101815"/>
              <a:ext cx="125141" cy="157498"/>
            </a:xfrm>
            <a:prstGeom prst="rect">
              <a:avLst/>
            </a:prstGeom>
          </p:spPr>
        </p:pic>
      </p:grpSp>
      <p:grpSp>
        <p:nvGrpSpPr>
          <p:cNvPr id="153" name="object 153"/>
          <p:cNvGrpSpPr/>
          <p:nvPr/>
        </p:nvGrpSpPr>
        <p:grpSpPr>
          <a:xfrm>
            <a:off x="3111649" y="3097782"/>
            <a:ext cx="379543" cy="161533"/>
            <a:chOff x="2959249" y="3097781"/>
            <a:chExt cx="379543" cy="161533"/>
          </a:xfrm>
        </p:grpSpPr>
        <p:pic>
          <p:nvPicPr>
            <p:cNvPr id="154" name="object 154"/>
            <p:cNvPicPr/>
            <p:nvPr/>
          </p:nvPicPr>
          <p:blipFill>
            <a:blip r:embed="rId93"/>
            <a:stretch>
              <a:fillRect/>
            </a:stretch>
          </p:blipFill>
          <p:spPr>
            <a:xfrm>
              <a:off x="2959249" y="3097781"/>
              <a:ext cx="208597" cy="157498"/>
            </a:xfrm>
            <a:prstGeom prst="rect">
              <a:avLst/>
            </a:prstGeom>
          </p:spPr>
        </p:pic>
        <p:pic>
          <p:nvPicPr>
            <p:cNvPr id="155" name="object 155"/>
            <p:cNvPicPr/>
            <p:nvPr/>
          </p:nvPicPr>
          <p:blipFill>
            <a:blip r:embed="rId94"/>
            <a:stretch>
              <a:fillRect/>
            </a:stretch>
          </p:blipFill>
          <p:spPr>
            <a:xfrm>
              <a:off x="3197430" y="3097781"/>
              <a:ext cx="141362" cy="161532"/>
            </a:xfrm>
            <a:prstGeom prst="rect">
              <a:avLst/>
            </a:prstGeom>
          </p:spPr>
        </p:pic>
      </p:grpSp>
      <p:pic>
        <p:nvPicPr>
          <p:cNvPr id="156" name="object 156"/>
          <p:cNvPicPr/>
          <p:nvPr/>
        </p:nvPicPr>
        <p:blipFill>
          <a:blip r:embed="rId95"/>
          <a:stretch>
            <a:fillRect/>
          </a:stretch>
        </p:blipFill>
        <p:spPr>
          <a:xfrm>
            <a:off x="3625748" y="3039876"/>
            <a:ext cx="244988" cy="219439"/>
          </a:xfrm>
          <a:prstGeom prst="rect">
            <a:avLst/>
          </a:prstGeom>
        </p:spPr>
      </p:pic>
      <p:grpSp>
        <p:nvGrpSpPr>
          <p:cNvPr id="157" name="object 157"/>
          <p:cNvGrpSpPr/>
          <p:nvPr/>
        </p:nvGrpSpPr>
        <p:grpSpPr>
          <a:xfrm>
            <a:off x="3974364" y="3048028"/>
            <a:ext cx="759087" cy="211287"/>
            <a:chOff x="3821962" y="3048027"/>
            <a:chExt cx="759087" cy="211287"/>
          </a:xfrm>
        </p:grpSpPr>
        <p:pic>
          <p:nvPicPr>
            <p:cNvPr id="158" name="object 158"/>
            <p:cNvPicPr/>
            <p:nvPr/>
          </p:nvPicPr>
          <p:blipFill>
            <a:blip r:embed="rId96"/>
            <a:stretch>
              <a:fillRect/>
            </a:stretch>
          </p:blipFill>
          <p:spPr>
            <a:xfrm>
              <a:off x="3821962" y="3097782"/>
              <a:ext cx="366096" cy="161532"/>
            </a:xfrm>
            <a:prstGeom prst="rect">
              <a:avLst/>
            </a:prstGeom>
          </p:spPr>
        </p:pic>
        <p:pic>
          <p:nvPicPr>
            <p:cNvPr id="159" name="object 159"/>
            <p:cNvPicPr/>
            <p:nvPr/>
          </p:nvPicPr>
          <p:blipFill>
            <a:blip r:embed="rId97"/>
            <a:stretch>
              <a:fillRect/>
            </a:stretch>
          </p:blipFill>
          <p:spPr>
            <a:xfrm>
              <a:off x="4208229" y="3048027"/>
              <a:ext cx="372820" cy="211286"/>
            </a:xfrm>
            <a:prstGeom prst="rect">
              <a:avLst/>
            </a:prstGeom>
          </p:spPr>
        </p:pic>
      </p:grpSp>
      <p:pic>
        <p:nvPicPr>
          <p:cNvPr id="160" name="object 160"/>
          <p:cNvPicPr/>
          <p:nvPr/>
        </p:nvPicPr>
        <p:blipFill>
          <a:blip r:embed="rId98"/>
          <a:stretch>
            <a:fillRect/>
          </a:stretch>
        </p:blipFill>
        <p:spPr>
          <a:xfrm>
            <a:off x="4866658" y="3043910"/>
            <a:ext cx="133294" cy="215404"/>
          </a:xfrm>
          <a:prstGeom prst="rect">
            <a:avLst/>
          </a:prstGeom>
        </p:spPr>
      </p:pic>
      <p:grpSp>
        <p:nvGrpSpPr>
          <p:cNvPr id="161" name="object 161"/>
          <p:cNvGrpSpPr/>
          <p:nvPr/>
        </p:nvGrpSpPr>
        <p:grpSpPr>
          <a:xfrm>
            <a:off x="5040284" y="3039876"/>
            <a:ext cx="602941" cy="219439"/>
            <a:chOff x="4887883" y="3039876"/>
            <a:chExt cx="602941" cy="219439"/>
          </a:xfrm>
        </p:grpSpPr>
        <p:sp>
          <p:nvSpPr>
            <p:cNvPr id="162" name="object 162"/>
            <p:cNvSpPr/>
            <p:nvPr/>
          </p:nvSpPr>
          <p:spPr>
            <a:xfrm>
              <a:off x="4887883" y="3043921"/>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63" name="object 163"/>
            <p:cNvPicPr/>
            <p:nvPr/>
          </p:nvPicPr>
          <p:blipFill>
            <a:blip r:embed="rId99"/>
            <a:stretch>
              <a:fillRect/>
            </a:stretch>
          </p:blipFill>
          <p:spPr>
            <a:xfrm>
              <a:off x="4936387" y="3039876"/>
              <a:ext cx="306844" cy="219439"/>
            </a:xfrm>
            <a:prstGeom prst="rect">
              <a:avLst/>
            </a:prstGeom>
          </p:spPr>
        </p:pic>
        <p:pic>
          <p:nvPicPr>
            <p:cNvPr id="164" name="object 164"/>
            <p:cNvPicPr/>
            <p:nvPr/>
          </p:nvPicPr>
          <p:blipFill>
            <a:blip r:embed="rId100"/>
            <a:stretch>
              <a:fillRect/>
            </a:stretch>
          </p:blipFill>
          <p:spPr>
            <a:xfrm>
              <a:off x="5274159" y="3097782"/>
              <a:ext cx="216665" cy="161532"/>
            </a:xfrm>
            <a:prstGeom prst="rect">
              <a:avLst/>
            </a:prstGeom>
          </p:spPr>
        </p:pic>
      </p:grpSp>
      <p:grpSp>
        <p:nvGrpSpPr>
          <p:cNvPr id="165" name="object 165"/>
          <p:cNvGrpSpPr/>
          <p:nvPr/>
        </p:nvGrpSpPr>
        <p:grpSpPr>
          <a:xfrm>
            <a:off x="5784588" y="3043068"/>
            <a:ext cx="1177626" cy="275497"/>
            <a:chOff x="5632188" y="3043068"/>
            <a:chExt cx="1177626" cy="275497"/>
          </a:xfrm>
        </p:grpSpPr>
        <p:pic>
          <p:nvPicPr>
            <p:cNvPr id="166" name="object 166"/>
            <p:cNvPicPr/>
            <p:nvPr/>
          </p:nvPicPr>
          <p:blipFill>
            <a:blip r:embed="rId101"/>
            <a:stretch>
              <a:fillRect/>
            </a:stretch>
          </p:blipFill>
          <p:spPr>
            <a:xfrm>
              <a:off x="5632188" y="3097781"/>
              <a:ext cx="208597" cy="157498"/>
            </a:xfrm>
            <a:prstGeom prst="rect">
              <a:avLst/>
            </a:prstGeom>
          </p:spPr>
        </p:pic>
        <p:pic>
          <p:nvPicPr>
            <p:cNvPr id="167" name="object 167"/>
            <p:cNvPicPr/>
            <p:nvPr/>
          </p:nvPicPr>
          <p:blipFill>
            <a:blip r:embed="rId102"/>
            <a:stretch>
              <a:fillRect/>
            </a:stretch>
          </p:blipFill>
          <p:spPr>
            <a:xfrm>
              <a:off x="5870453" y="3097782"/>
              <a:ext cx="142706" cy="161532"/>
            </a:xfrm>
            <a:prstGeom prst="rect">
              <a:avLst/>
            </a:prstGeom>
          </p:spPr>
        </p:pic>
        <p:pic>
          <p:nvPicPr>
            <p:cNvPr id="168" name="object 168"/>
            <p:cNvPicPr/>
            <p:nvPr/>
          </p:nvPicPr>
          <p:blipFill>
            <a:blip r:embed="rId103"/>
            <a:stretch>
              <a:fillRect/>
            </a:stretch>
          </p:blipFill>
          <p:spPr>
            <a:xfrm>
              <a:off x="6042659" y="3043910"/>
              <a:ext cx="380888" cy="215404"/>
            </a:xfrm>
            <a:prstGeom prst="rect">
              <a:avLst/>
            </a:prstGeom>
          </p:spPr>
        </p:pic>
        <p:pic>
          <p:nvPicPr>
            <p:cNvPr id="169" name="object 169"/>
            <p:cNvPicPr/>
            <p:nvPr/>
          </p:nvPicPr>
          <p:blipFill>
            <a:blip r:embed="rId104"/>
            <a:stretch>
              <a:fillRect/>
            </a:stretch>
          </p:blipFill>
          <p:spPr>
            <a:xfrm>
              <a:off x="6445063" y="3043910"/>
              <a:ext cx="133294" cy="215404"/>
            </a:xfrm>
            <a:prstGeom prst="rect">
              <a:avLst/>
            </a:prstGeom>
          </p:spPr>
        </p:pic>
        <p:sp>
          <p:nvSpPr>
            <p:cNvPr id="170" name="object 170"/>
            <p:cNvSpPr/>
            <p:nvPr/>
          </p:nvSpPr>
          <p:spPr>
            <a:xfrm>
              <a:off x="6615505" y="3043068"/>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171" name="object 171"/>
            <p:cNvPicPr/>
            <p:nvPr/>
          </p:nvPicPr>
          <p:blipFill>
            <a:blip r:embed="rId105"/>
            <a:stretch>
              <a:fillRect/>
            </a:stretch>
          </p:blipFill>
          <p:spPr>
            <a:xfrm>
              <a:off x="6668536" y="3101816"/>
              <a:ext cx="141278" cy="216749"/>
            </a:xfrm>
            <a:prstGeom prst="rect">
              <a:avLst/>
            </a:prstGeom>
          </p:spPr>
        </p:pic>
      </p:grpSp>
      <p:grpSp>
        <p:nvGrpSpPr>
          <p:cNvPr id="172" name="object 172"/>
          <p:cNvGrpSpPr/>
          <p:nvPr/>
        </p:nvGrpSpPr>
        <p:grpSpPr>
          <a:xfrm>
            <a:off x="7078028" y="3039875"/>
            <a:ext cx="572004" cy="219439"/>
            <a:chOff x="6925627" y="3039875"/>
            <a:chExt cx="572004" cy="219439"/>
          </a:xfrm>
        </p:grpSpPr>
        <p:pic>
          <p:nvPicPr>
            <p:cNvPr id="173" name="object 173"/>
            <p:cNvPicPr/>
            <p:nvPr/>
          </p:nvPicPr>
          <p:blipFill>
            <a:blip r:embed="rId106"/>
            <a:stretch>
              <a:fillRect/>
            </a:stretch>
          </p:blipFill>
          <p:spPr>
            <a:xfrm>
              <a:off x="6925627" y="3039875"/>
              <a:ext cx="333739" cy="219439"/>
            </a:xfrm>
            <a:prstGeom prst="rect">
              <a:avLst/>
            </a:prstGeom>
          </p:spPr>
        </p:pic>
        <p:pic>
          <p:nvPicPr>
            <p:cNvPr id="174" name="object 174"/>
            <p:cNvPicPr/>
            <p:nvPr/>
          </p:nvPicPr>
          <p:blipFill>
            <a:blip r:embed="rId107"/>
            <a:stretch>
              <a:fillRect/>
            </a:stretch>
          </p:blipFill>
          <p:spPr>
            <a:xfrm>
              <a:off x="7288950" y="3097781"/>
              <a:ext cx="208681" cy="157498"/>
            </a:xfrm>
            <a:prstGeom prst="rect">
              <a:avLst/>
            </a:prstGeom>
          </p:spPr>
        </p:pic>
      </p:grpSp>
      <p:grpSp>
        <p:nvGrpSpPr>
          <p:cNvPr id="175" name="object 175"/>
          <p:cNvGrpSpPr/>
          <p:nvPr/>
        </p:nvGrpSpPr>
        <p:grpSpPr>
          <a:xfrm>
            <a:off x="7792658" y="3097783"/>
            <a:ext cx="297431" cy="161533"/>
            <a:chOff x="7640255" y="3097782"/>
            <a:chExt cx="297431" cy="161533"/>
          </a:xfrm>
        </p:grpSpPr>
        <p:pic>
          <p:nvPicPr>
            <p:cNvPr id="176" name="object 176"/>
            <p:cNvPicPr/>
            <p:nvPr/>
          </p:nvPicPr>
          <p:blipFill>
            <a:blip r:embed="rId108"/>
            <a:stretch>
              <a:fillRect/>
            </a:stretch>
          </p:blipFill>
          <p:spPr>
            <a:xfrm>
              <a:off x="7640255" y="3097782"/>
              <a:ext cx="143967" cy="161532"/>
            </a:xfrm>
            <a:prstGeom prst="rect">
              <a:avLst/>
            </a:prstGeom>
          </p:spPr>
        </p:pic>
        <p:pic>
          <p:nvPicPr>
            <p:cNvPr id="177" name="object 177"/>
            <p:cNvPicPr/>
            <p:nvPr/>
          </p:nvPicPr>
          <p:blipFill>
            <a:blip r:embed="rId109"/>
            <a:stretch>
              <a:fillRect/>
            </a:stretch>
          </p:blipFill>
          <p:spPr>
            <a:xfrm>
              <a:off x="7812545" y="3097782"/>
              <a:ext cx="125141" cy="157498"/>
            </a:xfrm>
            <a:prstGeom prst="rect">
              <a:avLst/>
            </a:prstGeom>
          </p:spPr>
        </p:pic>
      </p:grpSp>
      <p:pic>
        <p:nvPicPr>
          <p:cNvPr id="178" name="object 178"/>
          <p:cNvPicPr/>
          <p:nvPr/>
        </p:nvPicPr>
        <p:blipFill>
          <a:blip r:embed="rId110"/>
          <a:stretch>
            <a:fillRect/>
          </a:stretch>
        </p:blipFill>
        <p:spPr>
          <a:xfrm>
            <a:off x="975669" y="3454548"/>
            <a:ext cx="133210" cy="160188"/>
          </a:xfrm>
          <a:prstGeom prst="rect">
            <a:avLst/>
          </a:prstGeom>
        </p:spPr>
      </p:pic>
      <p:pic>
        <p:nvPicPr>
          <p:cNvPr id="179" name="object 179"/>
          <p:cNvPicPr/>
          <p:nvPr/>
        </p:nvPicPr>
        <p:blipFill>
          <a:blip r:embed="rId111"/>
          <a:stretch>
            <a:fillRect/>
          </a:stretch>
        </p:blipFill>
        <p:spPr>
          <a:xfrm>
            <a:off x="8118409" y="3097781"/>
            <a:ext cx="142706" cy="161532"/>
          </a:xfrm>
          <a:prstGeom prst="rect">
            <a:avLst/>
          </a:prstGeom>
        </p:spPr>
      </p:pic>
      <p:grpSp>
        <p:nvGrpSpPr>
          <p:cNvPr id="180" name="object 180"/>
          <p:cNvGrpSpPr/>
          <p:nvPr/>
        </p:nvGrpSpPr>
        <p:grpSpPr>
          <a:xfrm>
            <a:off x="1131816" y="3399337"/>
            <a:ext cx="273148" cy="274736"/>
            <a:chOff x="979416" y="3399336"/>
            <a:chExt cx="273148" cy="274736"/>
          </a:xfrm>
        </p:grpSpPr>
        <p:sp>
          <p:nvSpPr>
            <p:cNvPr id="181" name="object 181"/>
            <p:cNvSpPr/>
            <p:nvPr/>
          </p:nvSpPr>
          <p:spPr>
            <a:xfrm>
              <a:off x="979416" y="3399336"/>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82" name="object 182"/>
            <p:cNvPicPr/>
            <p:nvPr/>
          </p:nvPicPr>
          <p:blipFill>
            <a:blip r:embed="rId112"/>
            <a:stretch>
              <a:fillRect/>
            </a:stretch>
          </p:blipFill>
          <p:spPr>
            <a:xfrm>
              <a:off x="1030520" y="3404795"/>
              <a:ext cx="222044" cy="269277"/>
            </a:xfrm>
            <a:prstGeom prst="rect">
              <a:avLst/>
            </a:prstGeom>
          </p:spPr>
        </p:pic>
      </p:grpSp>
      <p:pic>
        <p:nvPicPr>
          <p:cNvPr id="183" name="object 183"/>
          <p:cNvPicPr/>
          <p:nvPr/>
        </p:nvPicPr>
        <p:blipFill>
          <a:blip r:embed="rId113"/>
          <a:stretch>
            <a:fillRect/>
          </a:stretch>
        </p:blipFill>
        <p:spPr>
          <a:xfrm>
            <a:off x="1493801" y="3404712"/>
            <a:ext cx="231541" cy="210026"/>
          </a:xfrm>
          <a:prstGeom prst="rect">
            <a:avLst/>
          </a:prstGeom>
        </p:spPr>
      </p:pic>
      <p:grpSp>
        <p:nvGrpSpPr>
          <p:cNvPr id="184" name="object 184"/>
          <p:cNvGrpSpPr/>
          <p:nvPr/>
        </p:nvGrpSpPr>
        <p:grpSpPr>
          <a:xfrm>
            <a:off x="1828968" y="3399332"/>
            <a:ext cx="996007" cy="215406"/>
            <a:chOff x="1676568" y="3399332"/>
            <a:chExt cx="996007" cy="215406"/>
          </a:xfrm>
        </p:grpSpPr>
        <p:pic>
          <p:nvPicPr>
            <p:cNvPr id="185" name="object 185"/>
            <p:cNvPicPr/>
            <p:nvPr/>
          </p:nvPicPr>
          <p:blipFill>
            <a:blip r:embed="rId114"/>
            <a:stretch>
              <a:fillRect/>
            </a:stretch>
          </p:blipFill>
          <p:spPr>
            <a:xfrm>
              <a:off x="1676568" y="3454550"/>
              <a:ext cx="141362" cy="160188"/>
            </a:xfrm>
            <a:prstGeom prst="rect">
              <a:avLst/>
            </a:prstGeom>
          </p:spPr>
        </p:pic>
        <p:pic>
          <p:nvPicPr>
            <p:cNvPr id="186" name="object 186"/>
            <p:cNvPicPr/>
            <p:nvPr/>
          </p:nvPicPr>
          <p:blipFill>
            <a:blip r:embed="rId115"/>
            <a:stretch>
              <a:fillRect/>
            </a:stretch>
          </p:blipFill>
          <p:spPr>
            <a:xfrm>
              <a:off x="1850202" y="3454549"/>
              <a:ext cx="123797" cy="156154"/>
            </a:xfrm>
            <a:prstGeom prst="rect">
              <a:avLst/>
            </a:prstGeom>
          </p:spPr>
        </p:pic>
        <p:pic>
          <p:nvPicPr>
            <p:cNvPr id="187" name="object 187"/>
            <p:cNvPicPr/>
            <p:nvPr/>
          </p:nvPicPr>
          <p:blipFill>
            <a:blip r:embed="rId116"/>
            <a:stretch>
              <a:fillRect/>
            </a:stretch>
          </p:blipFill>
          <p:spPr>
            <a:xfrm>
              <a:off x="2004928" y="3404711"/>
              <a:ext cx="234230" cy="210026"/>
            </a:xfrm>
            <a:prstGeom prst="rect">
              <a:avLst/>
            </a:prstGeom>
          </p:spPr>
        </p:pic>
        <p:pic>
          <p:nvPicPr>
            <p:cNvPr id="188" name="object 188"/>
            <p:cNvPicPr/>
            <p:nvPr/>
          </p:nvPicPr>
          <p:blipFill>
            <a:blip r:embed="rId117"/>
            <a:stretch>
              <a:fillRect/>
            </a:stretch>
          </p:blipFill>
          <p:spPr>
            <a:xfrm>
              <a:off x="2260674" y="3399332"/>
              <a:ext cx="125225" cy="211370"/>
            </a:xfrm>
            <a:prstGeom prst="rect">
              <a:avLst/>
            </a:prstGeom>
          </p:spPr>
        </p:pic>
        <p:pic>
          <p:nvPicPr>
            <p:cNvPr id="189" name="object 189"/>
            <p:cNvPicPr/>
            <p:nvPr/>
          </p:nvPicPr>
          <p:blipFill>
            <a:blip r:embed="rId118"/>
            <a:stretch>
              <a:fillRect/>
            </a:stretch>
          </p:blipFill>
          <p:spPr>
            <a:xfrm>
              <a:off x="2416828" y="3454550"/>
              <a:ext cx="141278" cy="160188"/>
            </a:xfrm>
            <a:prstGeom prst="rect">
              <a:avLst/>
            </a:prstGeom>
          </p:spPr>
        </p:pic>
        <p:pic>
          <p:nvPicPr>
            <p:cNvPr id="190" name="object 190"/>
            <p:cNvPicPr/>
            <p:nvPr/>
          </p:nvPicPr>
          <p:blipFill>
            <a:blip r:embed="rId119"/>
            <a:stretch>
              <a:fillRect/>
            </a:stretch>
          </p:blipFill>
          <p:spPr>
            <a:xfrm>
              <a:off x="2589119" y="3454549"/>
              <a:ext cx="83456" cy="156154"/>
            </a:xfrm>
            <a:prstGeom prst="rect">
              <a:avLst/>
            </a:prstGeom>
          </p:spPr>
        </p:pic>
      </p:grpSp>
      <p:pic>
        <p:nvPicPr>
          <p:cNvPr id="191" name="object 191"/>
          <p:cNvPicPr/>
          <p:nvPr/>
        </p:nvPicPr>
        <p:blipFill>
          <a:blip r:embed="rId120"/>
          <a:stretch>
            <a:fillRect/>
          </a:stretch>
        </p:blipFill>
        <p:spPr>
          <a:xfrm>
            <a:off x="2919189" y="3399332"/>
            <a:ext cx="1087446" cy="215404"/>
          </a:xfrm>
          <a:prstGeom prst="rect">
            <a:avLst/>
          </a:prstGeom>
        </p:spPr>
      </p:pic>
      <p:pic>
        <p:nvPicPr>
          <p:cNvPr id="192" name="object 192"/>
          <p:cNvPicPr/>
          <p:nvPr/>
        </p:nvPicPr>
        <p:blipFill>
          <a:blip r:embed="rId121"/>
          <a:stretch>
            <a:fillRect/>
          </a:stretch>
        </p:blipFill>
        <p:spPr>
          <a:xfrm>
            <a:off x="4107573" y="3395299"/>
            <a:ext cx="247677" cy="219439"/>
          </a:xfrm>
          <a:prstGeom prst="rect">
            <a:avLst/>
          </a:prstGeom>
        </p:spPr>
      </p:pic>
      <p:grpSp>
        <p:nvGrpSpPr>
          <p:cNvPr id="193" name="object 193"/>
          <p:cNvGrpSpPr/>
          <p:nvPr/>
        </p:nvGrpSpPr>
        <p:grpSpPr>
          <a:xfrm>
            <a:off x="4444254" y="3399417"/>
            <a:ext cx="568810" cy="215320"/>
            <a:chOff x="4291854" y="3399416"/>
            <a:chExt cx="568810" cy="215320"/>
          </a:xfrm>
        </p:grpSpPr>
        <p:sp>
          <p:nvSpPr>
            <p:cNvPr id="194" name="object 194"/>
            <p:cNvSpPr/>
            <p:nvPr/>
          </p:nvSpPr>
          <p:spPr>
            <a:xfrm>
              <a:off x="4291854" y="3399416"/>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195" name="object 195"/>
            <p:cNvPicPr/>
            <p:nvPr/>
          </p:nvPicPr>
          <p:blipFill>
            <a:blip r:embed="rId122"/>
            <a:stretch>
              <a:fillRect/>
            </a:stretch>
          </p:blipFill>
          <p:spPr>
            <a:xfrm>
              <a:off x="4348162" y="3454549"/>
              <a:ext cx="144051" cy="160188"/>
            </a:xfrm>
            <a:prstGeom prst="rect">
              <a:avLst/>
            </a:prstGeom>
          </p:spPr>
        </p:pic>
        <p:pic>
          <p:nvPicPr>
            <p:cNvPr id="196" name="object 196"/>
            <p:cNvPicPr/>
            <p:nvPr/>
          </p:nvPicPr>
          <p:blipFill>
            <a:blip r:embed="rId123"/>
            <a:stretch>
              <a:fillRect/>
            </a:stretch>
          </p:blipFill>
          <p:spPr>
            <a:xfrm>
              <a:off x="4513730" y="3454549"/>
              <a:ext cx="289363" cy="160188"/>
            </a:xfrm>
            <a:prstGeom prst="rect">
              <a:avLst/>
            </a:prstGeom>
          </p:spPr>
        </p:pic>
        <p:sp>
          <p:nvSpPr>
            <p:cNvPr id="197" name="object 197"/>
            <p:cNvSpPr/>
            <p:nvPr/>
          </p:nvSpPr>
          <p:spPr>
            <a:xfrm>
              <a:off x="4833769" y="3399417"/>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grpSp>
        <p:nvGrpSpPr>
          <p:cNvPr id="198" name="object 198"/>
          <p:cNvGrpSpPr/>
          <p:nvPr/>
        </p:nvGrpSpPr>
        <p:grpSpPr>
          <a:xfrm>
            <a:off x="5131818" y="3399333"/>
            <a:ext cx="608311" cy="215405"/>
            <a:chOff x="4979418" y="3399332"/>
            <a:chExt cx="608311" cy="215405"/>
          </a:xfrm>
        </p:grpSpPr>
        <p:pic>
          <p:nvPicPr>
            <p:cNvPr id="199" name="object 199"/>
            <p:cNvPicPr/>
            <p:nvPr/>
          </p:nvPicPr>
          <p:blipFill>
            <a:blip r:embed="rId124"/>
            <a:stretch>
              <a:fillRect/>
            </a:stretch>
          </p:blipFill>
          <p:spPr>
            <a:xfrm>
              <a:off x="4979418" y="3454550"/>
              <a:ext cx="289364" cy="160188"/>
            </a:xfrm>
            <a:prstGeom prst="rect">
              <a:avLst/>
            </a:prstGeom>
          </p:spPr>
        </p:pic>
        <p:pic>
          <p:nvPicPr>
            <p:cNvPr id="200" name="object 200"/>
            <p:cNvPicPr/>
            <p:nvPr/>
          </p:nvPicPr>
          <p:blipFill>
            <a:blip r:embed="rId125"/>
            <a:stretch>
              <a:fillRect/>
            </a:stretch>
          </p:blipFill>
          <p:spPr>
            <a:xfrm>
              <a:off x="5299709" y="3454549"/>
              <a:ext cx="125225" cy="156154"/>
            </a:xfrm>
            <a:prstGeom prst="rect">
              <a:avLst/>
            </a:prstGeom>
          </p:spPr>
        </p:pic>
        <p:pic>
          <p:nvPicPr>
            <p:cNvPr id="201" name="object 201"/>
            <p:cNvPicPr/>
            <p:nvPr/>
          </p:nvPicPr>
          <p:blipFill>
            <a:blip r:embed="rId126"/>
            <a:stretch>
              <a:fillRect/>
            </a:stretch>
          </p:blipFill>
          <p:spPr>
            <a:xfrm>
              <a:off x="5454519" y="3399332"/>
              <a:ext cx="133210" cy="215404"/>
            </a:xfrm>
            <a:prstGeom prst="rect">
              <a:avLst/>
            </a:prstGeom>
          </p:spPr>
        </p:pic>
      </p:grpSp>
      <p:grpSp>
        <p:nvGrpSpPr>
          <p:cNvPr id="202" name="object 202"/>
          <p:cNvGrpSpPr/>
          <p:nvPr/>
        </p:nvGrpSpPr>
        <p:grpSpPr>
          <a:xfrm>
            <a:off x="5781899" y="3399337"/>
            <a:ext cx="500651" cy="215400"/>
            <a:chOff x="5629499" y="3399337"/>
            <a:chExt cx="500651" cy="215400"/>
          </a:xfrm>
        </p:grpSpPr>
        <p:sp>
          <p:nvSpPr>
            <p:cNvPr id="203" name="object 203"/>
            <p:cNvSpPr/>
            <p:nvPr/>
          </p:nvSpPr>
          <p:spPr>
            <a:xfrm>
              <a:off x="5629499" y="339933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04" name="object 204"/>
            <p:cNvPicPr/>
            <p:nvPr/>
          </p:nvPicPr>
          <p:blipFill>
            <a:blip r:embed="rId127"/>
            <a:stretch>
              <a:fillRect/>
            </a:stretch>
          </p:blipFill>
          <p:spPr>
            <a:xfrm>
              <a:off x="5679254" y="3404794"/>
              <a:ext cx="74043" cy="208597"/>
            </a:xfrm>
            <a:prstGeom prst="rect">
              <a:avLst/>
            </a:prstGeom>
          </p:spPr>
        </p:pic>
        <p:sp>
          <p:nvSpPr>
            <p:cNvPr id="205" name="object 205"/>
            <p:cNvSpPr/>
            <p:nvPr/>
          </p:nvSpPr>
          <p:spPr>
            <a:xfrm>
              <a:off x="5776151" y="3399337"/>
              <a:ext cx="26894" cy="211790"/>
            </a:xfrm>
            <a:custGeom>
              <a:avLst/>
              <a:gdLst/>
              <a:ahLst/>
              <a:cxnLst/>
              <a:rect l="l" t="t" r="r" b="b"/>
              <a:pathLst>
                <a:path w="30478" h="240027">
                  <a:moveTo>
                    <a:pt x="30480" y="65620"/>
                  </a:moveTo>
                  <a:lnTo>
                    <a:pt x="0" y="65620"/>
                  </a:lnTo>
                  <a:lnTo>
                    <a:pt x="0" y="239547"/>
                  </a:lnTo>
                  <a:lnTo>
                    <a:pt x="30480" y="239547"/>
                  </a:lnTo>
                  <a:lnTo>
                    <a:pt x="30480" y="65620"/>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206" name="object 206"/>
            <p:cNvPicPr/>
            <p:nvPr/>
          </p:nvPicPr>
          <p:blipFill>
            <a:blip r:embed="rId128"/>
            <a:stretch>
              <a:fillRect/>
            </a:stretch>
          </p:blipFill>
          <p:spPr>
            <a:xfrm>
              <a:off x="5831373" y="3454549"/>
              <a:ext cx="144051" cy="160188"/>
            </a:xfrm>
            <a:prstGeom prst="rect">
              <a:avLst/>
            </a:prstGeom>
          </p:spPr>
        </p:pic>
        <p:pic>
          <p:nvPicPr>
            <p:cNvPr id="207" name="object 207"/>
            <p:cNvPicPr/>
            <p:nvPr/>
          </p:nvPicPr>
          <p:blipFill>
            <a:blip r:embed="rId129"/>
            <a:stretch>
              <a:fillRect/>
            </a:stretch>
          </p:blipFill>
          <p:spPr>
            <a:xfrm>
              <a:off x="6006353" y="3454548"/>
              <a:ext cx="123797" cy="156154"/>
            </a:xfrm>
            <a:prstGeom prst="rect">
              <a:avLst/>
            </a:prstGeom>
          </p:spPr>
        </p:pic>
      </p:grpSp>
      <p:sp>
        <p:nvSpPr>
          <p:cNvPr id="208" name="object 208"/>
          <p:cNvSpPr/>
          <p:nvPr/>
        </p:nvSpPr>
        <p:spPr>
          <a:xfrm>
            <a:off x="6329530" y="3580951"/>
            <a:ext cx="31376" cy="31376"/>
          </a:xfrm>
          <a:custGeom>
            <a:avLst/>
            <a:gdLst/>
            <a:ahLst/>
            <a:cxnLst/>
            <a:rect l="l" t="t" r="r" b="b"/>
            <a:pathLst>
              <a:path w="35559" h="35560">
                <a:moveTo>
                  <a:pt x="35051" y="35052"/>
                </a:moveTo>
                <a:lnTo>
                  <a:pt x="0" y="35052"/>
                </a:lnTo>
                <a:lnTo>
                  <a:pt x="0" y="0"/>
                </a:lnTo>
                <a:lnTo>
                  <a:pt x="35051" y="0"/>
                </a:lnTo>
                <a:lnTo>
                  <a:pt x="35051" y="35052"/>
                </a:lnTo>
                <a:close/>
              </a:path>
            </a:pathLst>
          </a:custGeom>
          <a:solidFill>
            <a:srgbClr val="000000"/>
          </a:solidFill>
        </p:spPr>
        <p:txBody>
          <a:bodyPr wrap="square" lIns="0" tIns="0" rIns="0" bIns="0" rtlCol="0"/>
          <a:lstStyle/>
          <a:p>
            <a:endParaRPr/>
          </a:p>
        </p:txBody>
      </p:sp>
      <p:grpSp>
        <p:nvGrpSpPr>
          <p:cNvPr id="209" name="object 209"/>
          <p:cNvGrpSpPr/>
          <p:nvPr/>
        </p:nvGrpSpPr>
        <p:grpSpPr>
          <a:xfrm>
            <a:off x="977012" y="3824763"/>
            <a:ext cx="961044" cy="219439"/>
            <a:chOff x="824612" y="3824763"/>
            <a:chExt cx="961044" cy="219439"/>
          </a:xfrm>
        </p:grpSpPr>
        <p:pic>
          <p:nvPicPr>
            <p:cNvPr id="210" name="object 210"/>
            <p:cNvPicPr/>
            <p:nvPr/>
          </p:nvPicPr>
          <p:blipFill>
            <a:blip r:embed="rId130"/>
            <a:stretch>
              <a:fillRect/>
            </a:stretch>
          </p:blipFill>
          <p:spPr>
            <a:xfrm>
              <a:off x="824612" y="3824763"/>
              <a:ext cx="168256" cy="219439"/>
            </a:xfrm>
            <a:prstGeom prst="rect">
              <a:avLst/>
            </a:prstGeom>
          </p:spPr>
        </p:pic>
        <p:pic>
          <p:nvPicPr>
            <p:cNvPr id="211" name="object 211"/>
            <p:cNvPicPr/>
            <p:nvPr/>
          </p:nvPicPr>
          <p:blipFill>
            <a:blip r:embed="rId131"/>
            <a:stretch>
              <a:fillRect/>
            </a:stretch>
          </p:blipFill>
          <p:spPr>
            <a:xfrm>
              <a:off x="1019763" y="3884014"/>
              <a:ext cx="141278" cy="160188"/>
            </a:xfrm>
            <a:prstGeom prst="rect">
              <a:avLst/>
            </a:prstGeom>
          </p:spPr>
        </p:pic>
        <p:sp>
          <p:nvSpPr>
            <p:cNvPr id="212" name="object 212"/>
            <p:cNvSpPr/>
            <p:nvPr/>
          </p:nvSpPr>
          <p:spPr>
            <a:xfrm>
              <a:off x="1190960" y="3828378"/>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pic>
          <p:nvPicPr>
            <p:cNvPr id="213" name="object 213"/>
            <p:cNvPicPr/>
            <p:nvPr/>
          </p:nvPicPr>
          <p:blipFill>
            <a:blip r:embed="rId132"/>
            <a:stretch>
              <a:fillRect/>
            </a:stretch>
          </p:blipFill>
          <p:spPr>
            <a:xfrm>
              <a:off x="1241808" y="3884014"/>
              <a:ext cx="296087" cy="160188"/>
            </a:xfrm>
            <a:prstGeom prst="rect">
              <a:avLst/>
            </a:prstGeom>
          </p:spPr>
        </p:pic>
        <p:pic>
          <p:nvPicPr>
            <p:cNvPr id="214" name="object 214"/>
            <p:cNvPicPr/>
            <p:nvPr/>
          </p:nvPicPr>
          <p:blipFill>
            <a:blip r:embed="rId133"/>
            <a:stretch>
              <a:fillRect/>
            </a:stretch>
          </p:blipFill>
          <p:spPr>
            <a:xfrm>
              <a:off x="1555460" y="3834177"/>
              <a:ext cx="230196" cy="210026"/>
            </a:xfrm>
            <a:prstGeom prst="rect">
              <a:avLst/>
            </a:prstGeom>
          </p:spPr>
        </p:pic>
      </p:grpSp>
      <p:pic>
        <p:nvPicPr>
          <p:cNvPr id="215" name="object 215"/>
          <p:cNvPicPr/>
          <p:nvPr/>
        </p:nvPicPr>
        <p:blipFill>
          <a:blip r:embed="rId134"/>
          <a:stretch>
            <a:fillRect/>
          </a:stretch>
        </p:blipFill>
        <p:spPr>
          <a:xfrm>
            <a:off x="2057735" y="3828798"/>
            <a:ext cx="1678361" cy="215404"/>
          </a:xfrm>
          <a:prstGeom prst="rect">
            <a:avLst/>
          </a:prstGeom>
        </p:spPr>
      </p:pic>
      <p:pic>
        <p:nvPicPr>
          <p:cNvPr id="216" name="object 216"/>
          <p:cNvPicPr/>
          <p:nvPr/>
        </p:nvPicPr>
        <p:blipFill>
          <a:blip r:embed="rId135"/>
          <a:stretch>
            <a:fillRect/>
          </a:stretch>
        </p:blipFill>
        <p:spPr>
          <a:xfrm>
            <a:off x="3845103" y="3884015"/>
            <a:ext cx="141278" cy="160271"/>
          </a:xfrm>
          <a:prstGeom prst="rect">
            <a:avLst/>
          </a:prstGeom>
        </p:spPr>
      </p:pic>
      <p:grpSp>
        <p:nvGrpSpPr>
          <p:cNvPr id="217" name="object 217"/>
          <p:cNvGrpSpPr/>
          <p:nvPr/>
        </p:nvGrpSpPr>
        <p:grpSpPr>
          <a:xfrm>
            <a:off x="4090091" y="3824763"/>
            <a:ext cx="971718" cy="219439"/>
            <a:chOff x="3937690" y="3824763"/>
            <a:chExt cx="971718" cy="219439"/>
          </a:xfrm>
        </p:grpSpPr>
        <p:pic>
          <p:nvPicPr>
            <p:cNvPr id="218" name="object 218"/>
            <p:cNvPicPr/>
            <p:nvPr/>
          </p:nvPicPr>
          <p:blipFill>
            <a:blip r:embed="rId136"/>
            <a:stretch>
              <a:fillRect/>
            </a:stretch>
          </p:blipFill>
          <p:spPr>
            <a:xfrm>
              <a:off x="3937690" y="3824763"/>
              <a:ext cx="234146" cy="219439"/>
            </a:xfrm>
            <a:prstGeom prst="rect">
              <a:avLst/>
            </a:prstGeom>
          </p:spPr>
        </p:pic>
        <p:pic>
          <p:nvPicPr>
            <p:cNvPr id="219" name="object 219"/>
            <p:cNvPicPr/>
            <p:nvPr/>
          </p:nvPicPr>
          <p:blipFill>
            <a:blip r:embed="rId137"/>
            <a:stretch>
              <a:fillRect/>
            </a:stretch>
          </p:blipFill>
          <p:spPr>
            <a:xfrm>
              <a:off x="4200161" y="3884014"/>
              <a:ext cx="306844" cy="156154"/>
            </a:xfrm>
            <a:prstGeom prst="rect">
              <a:avLst/>
            </a:prstGeom>
          </p:spPr>
        </p:pic>
        <p:pic>
          <p:nvPicPr>
            <p:cNvPr id="220" name="object 220"/>
            <p:cNvPicPr/>
            <p:nvPr/>
          </p:nvPicPr>
          <p:blipFill>
            <a:blip r:embed="rId138"/>
            <a:stretch>
              <a:fillRect/>
            </a:stretch>
          </p:blipFill>
          <p:spPr>
            <a:xfrm>
              <a:off x="4546002" y="3886704"/>
              <a:ext cx="125225" cy="157498"/>
            </a:xfrm>
            <a:prstGeom prst="rect">
              <a:avLst/>
            </a:prstGeom>
          </p:spPr>
        </p:pic>
        <p:sp>
          <p:nvSpPr>
            <p:cNvPr id="221" name="object 221"/>
            <p:cNvSpPr/>
            <p:nvPr/>
          </p:nvSpPr>
          <p:spPr>
            <a:xfrm>
              <a:off x="4710056" y="3828377"/>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222" name="object 222"/>
            <p:cNvPicPr/>
            <p:nvPr/>
          </p:nvPicPr>
          <p:blipFill>
            <a:blip r:embed="rId139"/>
            <a:stretch>
              <a:fillRect/>
            </a:stretch>
          </p:blipFill>
          <p:spPr>
            <a:xfrm>
              <a:off x="4768131" y="3884015"/>
              <a:ext cx="141278" cy="160188"/>
            </a:xfrm>
            <a:prstGeom prst="rect">
              <a:avLst/>
            </a:prstGeom>
          </p:spPr>
        </p:pic>
      </p:grpSp>
      <p:pic>
        <p:nvPicPr>
          <p:cNvPr id="223" name="object 223"/>
          <p:cNvPicPr/>
          <p:nvPr/>
        </p:nvPicPr>
        <p:blipFill>
          <a:blip r:embed="rId140"/>
          <a:stretch>
            <a:fillRect/>
          </a:stretch>
        </p:blipFill>
        <p:spPr>
          <a:xfrm>
            <a:off x="5173504" y="3824765"/>
            <a:ext cx="246333" cy="219439"/>
          </a:xfrm>
          <a:prstGeom prst="rect">
            <a:avLst/>
          </a:prstGeom>
        </p:spPr>
      </p:pic>
      <p:grpSp>
        <p:nvGrpSpPr>
          <p:cNvPr id="224" name="object 224"/>
          <p:cNvGrpSpPr/>
          <p:nvPr/>
        </p:nvGrpSpPr>
        <p:grpSpPr>
          <a:xfrm>
            <a:off x="5504637" y="3828798"/>
            <a:ext cx="394419" cy="215320"/>
            <a:chOff x="5352237" y="3828798"/>
            <a:chExt cx="394419" cy="215320"/>
          </a:xfrm>
        </p:grpSpPr>
        <p:pic>
          <p:nvPicPr>
            <p:cNvPr id="225" name="object 225"/>
            <p:cNvPicPr/>
            <p:nvPr/>
          </p:nvPicPr>
          <p:blipFill>
            <a:blip r:embed="rId141"/>
            <a:stretch>
              <a:fillRect/>
            </a:stretch>
          </p:blipFill>
          <p:spPr>
            <a:xfrm>
              <a:off x="5352237" y="3834092"/>
              <a:ext cx="74043" cy="208681"/>
            </a:xfrm>
            <a:prstGeom prst="rect">
              <a:avLst/>
            </a:prstGeom>
          </p:spPr>
        </p:pic>
        <p:pic>
          <p:nvPicPr>
            <p:cNvPr id="226" name="object 226"/>
            <p:cNvPicPr/>
            <p:nvPr/>
          </p:nvPicPr>
          <p:blipFill>
            <a:blip r:embed="rId142"/>
            <a:stretch>
              <a:fillRect/>
            </a:stretch>
          </p:blipFill>
          <p:spPr>
            <a:xfrm>
              <a:off x="5449140" y="3828798"/>
              <a:ext cx="125141" cy="211370"/>
            </a:xfrm>
            <a:prstGeom prst="rect">
              <a:avLst/>
            </a:prstGeom>
          </p:spPr>
        </p:pic>
        <p:pic>
          <p:nvPicPr>
            <p:cNvPr id="227" name="object 227"/>
            <p:cNvPicPr/>
            <p:nvPr/>
          </p:nvPicPr>
          <p:blipFill>
            <a:blip r:embed="rId143"/>
            <a:stretch>
              <a:fillRect/>
            </a:stretch>
          </p:blipFill>
          <p:spPr>
            <a:xfrm>
              <a:off x="5604044" y="3883930"/>
              <a:ext cx="142613" cy="160188"/>
            </a:xfrm>
            <a:prstGeom prst="rect">
              <a:avLst/>
            </a:prstGeom>
          </p:spPr>
        </p:pic>
      </p:grpSp>
      <p:grpSp>
        <p:nvGrpSpPr>
          <p:cNvPr id="228" name="object 228"/>
          <p:cNvGrpSpPr/>
          <p:nvPr/>
        </p:nvGrpSpPr>
        <p:grpSpPr>
          <a:xfrm>
            <a:off x="6002515" y="3824764"/>
            <a:ext cx="801403" cy="219439"/>
            <a:chOff x="5850116" y="3824763"/>
            <a:chExt cx="801403" cy="219439"/>
          </a:xfrm>
        </p:grpSpPr>
        <p:pic>
          <p:nvPicPr>
            <p:cNvPr id="229" name="object 229"/>
            <p:cNvPicPr/>
            <p:nvPr/>
          </p:nvPicPr>
          <p:blipFill>
            <a:blip r:embed="rId144"/>
            <a:stretch>
              <a:fillRect/>
            </a:stretch>
          </p:blipFill>
          <p:spPr>
            <a:xfrm>
              <a:off x="5850116" y="3824763"/>
              <a:ext cx="232969" cy="219439"/>
            </a:xfrm>
            <a:prstGeom prst="rect">
              <a:avLst/>
            </a:prstGeom>
          </p:spPr>
        </p:pic>
        <p:sp>
          <p:nvSpPr>
            <p:cNvPr id="230" name="object 230"/>
            <p:cNvSpPr/>
            <p:nvPr/>
          </p:nvSpPr>
          <p:spPr>
            <a:xfrm>
              <a:off x="6112585" y="3828388"/>
              <a:ext cx="93009" cy="214032"/>
            </a:xfrm>
            <a:custGeom>
              <a:avLst/>
              <a:gdLst/>
              <a:ahLst/>
              <a:cxnLst/>
              <a:rect l="l" t="t" r="r" b="b"/>
              <a:pathLst>
                <a:path w="105409" h="242570">
                  <a:moveTo>
                    <a:pt x="30480" y="0"/>
                  </a:moveTo>
                  <a:lnTo>
                    <a:pt x="0" y="0"/>
                  </a:lnTo>
                  <a:lnTo>
                    <a:pt x="0" y="242316"/>
                  </a:lnTo>
                  <a:lnTo>
                    <a:pt x="30480" y="242316"/>
                  </a:lnTo>
                  <a:lnTo>
                    <a:pt x="30480" y="0"/>
                  </a:lnTo>
                  <a:close/>
                </a:path>
                <a:path w="105409" h="242570">
                  <a:moveTo>
                    <a:pt x="105156" y="0"/>
                  </a:moveTo>
                  <a:lnTo>
                    <a:pt x="74676" y="0"/>
                  </a:lnTo>
                  <a:lnTo>
                    <a:pt x="74676" y="242316"/>
                  </a:lnTo>
                  <a:lnTo>
                    <a:pt x="105156" y="242316"/>
                  </a:lnTo>
                  <a:lnTo>
                    <a:pt x="105156" y="0"/>
                  </a:lnTo>
                  <a:close/>
                </a:path>
              </a:pathLst>
            </a:custGeom>
            <a:solidFill>
              <a:srgbClr val="000000"/>
            </a:solidFill>
          </p:spPr>
          <p:txBody>
            <a:bodyPr wrap="square" lIns="0" tIns="0" rIns="0" bIns="0" rtlCol="0"/>
            <a:lstStyle/>
            <a:p>
              <a:endParaRPr/>
            </a:p>
          </p:txBody>
        </p:sp>
        <p:pic>
          <p:nvPicPr>
            <p:cNvPr id="231" name="object 231"/>
            <p:cNvPicPr/>
            <p:nvPr/>
          </p:nvPicPr>
          <p:blipFill>
            <a:blip r:embed="rId145"/>
            <a:stretch>
              <a:fillRect/>
            </a:stretch>
          </p:blipFill>
          <p:spPr>
            <a:xfrm>
              <a:off x="6235122" y="3884014"/>
              <a:ext cx="366095" cy="160188"/>
            </a:xfrm>
            <a:prstGeom prst="rect">
              <a:avLst/>
            </a:prstGeom>
          </p:spPr>
        </p:pic>
        <p:sp>
          <p:nvSpPr>
            <p:cNvPr id="232" name="object 232"/>
            <p:cNvSpPr/>
            <p:nvPr/>
          </p:nvSpPr>
          <p:spPr>
            <a:xfrm>
              <a:off x="6624065" y="3828802"/>
              <a:ext cx="27454" cy="211790"/>
            </a:xfrm>
            <a:custGeom>
              <a:avLst/>
              <a:gdLst/>
              <a:ahLst/>
              <a:cxnLst/>
              <a:rect l="l" t="t" r="r" b="b"/>
              <a:pathLst>
                <a:path w="31115" h="240027">
                  <a:moveTo>
                    <a:pt x="30581" y="65620"/>
                  </a:moveTo>
                  <a:lnTo>
                    <a:pt x="0" y="65620"/>
                  </a:lnTo>
                  <a:lnTo>
                    <a:pt x="0" y="239547"/>
                  </a:lnTo>
                  <a:lnTo>
                    <a:pt x="30581" y="239547"/>
                  </a:lnTo>
                  <a:lnTo>
                    <a:pt x="30581" y="65620"/>
                  </a:lnTo>
                  <a:close/>
                </a:path>
                <a:path w="31115" h="240027">
                  <a:moveTo>
                    <a:pt x="30581" y="0"/>
                  </a:moveTo>
                  <a:lnTo>
                    <a:pt x="0" y="0"/>
                  </a:lnTo>
                  <a:lnTo>
                    <a:pt x="0" y="33528"/>
                  </a:lnTo>
                  <a:lnTo>
                    <a:pt x="30581" y="33528"/>
                  </a:lnTo>
                  <a:lnTo>
                    <a:pt x="30581" y="0"/>
                  </a:lnTo>
                  <a:close/>
                </a:path>
              </a:pathLst>
            </a:custGeom>
            <a:solidFill>
              <a:srgbClr val="000000"/>
            </a:solidFill>
          </p:spPr>
          <p:txBody>
            <a:bodyPr wrap="square" lIns="0" tIns="0" rIns="0" bIns="0" rtlCol="0"/>
            <a:lstStyle/>
            <a:p>
              <a:endParaRPr/>
            </a:p>
          </p:txBody>
        </p:sp>
      </p:grpSp>
      <p:grpSp>
        <p:nvGrpSpPr>
          <p:cNvPr id="233" name="object 233"/>
          <p:cNvGrpSpPr/>
          <p:nvPr/>
        </p:nvGrpSpPr>
        <p:grpSpPr>
          <a:xfrm>
            <a:off x="6843797" y="3884014"/>
            <a:ext cx="289364" cy="219439"/>
            <a:chOff x="6691395" y="3884014"/>
            <a:chExt cx="289364" cy="219439"/>
          </a:xfrm>
        </p:grpSpPr>
        <p:pic>
          <p:nvPicPr>
            <p:cNvPr id="234" name="object 234"/>
            <p:cNvPicPr/>
            <p:nvPr/>
          </p:nvPicPr>
          <p:blipFill>
            <a:blip r:embed="rId115"/>
            <a:stretch>
              <a:fillRect/>
            </a:stretch>
          </p:blipFill>
          <p:spPr>
            <a:xfrm>
              <a:off x="6691395" y="3884014"/>
              <a:ext cx="123797" cy="156154"/>
            </a:xfrm>
            <a:prstGeom prst="rect">
              <a:avLst/>
            </a:prstGeom>
          </p:spPr>
        </p:pic>
        <p:pic>
          <p:nvPicPr>
            <p:cNvPr id="235" name="object 235"/>
            <p:cNvPicPr/>
            <p:nvPr/>
          </p:nvPicPr>
          <p:blipFill>
            <a:blip r:embed="rId146"/>
            <a:stretch>
              <a:fillRect/>
            </a:stretch>
          </p:blipFill>
          <p:spPr>
            <a:xfrm>
              <a:off x="6844860" y="3884014"/>
              <a:ext cx="135899" cy="219439"/>
            </a:xfrm>
            <a:prstGeom prst="rect">
              <a:avLst/>
            </a:prstGeom>
          </p:spPr>
        </p:pic>
      </p:grpSp>
      <p:grpSp>
        <p:nvGrpSpPr>
          <p:cNvPr id="236" name="object 236"/>
          <p:cNvGrpSpPr/>
          <p:nvPr/>
        </p:nvGrpSpPr>
        <p:grpSpPr>
          <a:xfrm>
            <a:off x="7246200" y="3824763"/>
            <a:ext cx="570660" cy="219439"/>
            <a:chOff x="7093800" y="3824763"/>
            <a:chExt cx="570660" cy="219439"/>
          </a:xfrm>
        </p:grpSpPr>
        <p:pic>
          <p:nvPicPr>
            <p:cNvPr id="237" name="object 237"/>
            <p:cNvPicPr/>
            <p:nvPr/>
          </p:nvPicPr>
          <p:blipFill>
            <a:blip r:embed="rId147"/>
            <a:stretch>
              <a:fillRect/>
            </a:stretch>
          </p:blipFill>
          <p:spPr>
            <a:xfrm>
              <a:off x="7093800" y="3824763"/>
              <a:ext cx="232886" cy="219439"/>
            </a:xfrm>
            <a:prstGeom prst="rect">
              <a:avLst/>
            </a:prstGeom>
          </p:spPr>
        </p:pic>
        <p:pic>
          <p:nvPicPr>
            <p:cNvPr id="238" name="object 238"/>
            <p:cNvPicPr/>
            <p:nvPr/>
          </p:nvPicPr>
          <p:blipFill>
            <a:blip r:embed="rId148"/>
            <a:stretch>
              <a:fillRect/>
            </a:stretch>
          </p:blipFill>
          <p:spPr>
            <a:xfrm>
              <a:off x="7357615" y="3884014"/>
              <a:ext cx="306844" cy="156154"/>
            </a:xfrm>
            <a:prstGeom prst="rect">
              <a:avLst/>
            </a:prstGeom>
          </p:spPr>
        </p:pic>
      </p:grpSp>
      <p:grpSp>
        <p:nvGrpSpPr>
          <p:cNvPr id="239" name="object 239"/>
          <p:cNvGrpSpPr/>
          <p:nvPr/>
        </p:nvGrpSpPr>
        <p:grpSpPr>
          <a:xfrm>
            <a:off x="7928636" y="3824763"/>
            <a:ext cx="347187" cy="219439"/>
            <a:chOff x="7776236" y="3824763"/>
            <a:chExt cx="347187" cy="219439"/>
          </a:xfrm>
        </p:grpSpPr>
        <p:pic>
          <p:nvPicPr>
            <p:cNvPr id="240" name="object 240"/>
            <p:cNvPicPr/>
            <p:nvPr/>
          </p:nvPicPr>
          <p:blipFill>
            <a:blip r:embed="rId149"/>
            <a:stretch>
              <a:fillRect/>
            </a:stretch>
          </p:blipFill>
          <p:spPr>
            <a:xfrm>
              <a:off x="7776236" y="3824763"/>
              <a:ext cx="232886" cy="219439"/>
            </a:xfrm>
            <a:prstGeom prst="rect">
              <a:avLst/>
            </a:prstGeom>
          </p:spPr>
        </p:pic>
        <p:pic>
          <p:nvPicPr>
            <p:cNvPr id="241" name="object 241"/>
            <p:cNvPicPr/>
            <p:nvPr/>
          </p:nvPicPr>
          <p:blipFill>
            <a:blip r:embed="rId150"/>
            <a:stretch>
              <a:fillRect/>
            </a:stretch>
          </p:blipFill>
          <p:spPr>
            <a:xfrm>
              <a:off x="8039967" y="3884014"/>
              <a:ext cx="83456" cy="156154"/>
            </a:xfrm>
            <a:prstGeom prst="rect">
              <a:avLst/>
            </a:prstGeom>
          </p:spPr>
        </p:pic>
      </p:grpSp>
      <p:grpSp>
        <p:nvGrpSpPr>
          <p:cNvPr id="242" name="object 242"/>
          <p:cNvGrpSpPr/>
          <p:nvPr/>
        </p:nvGrpSpPr>
        <p:grpSpPr>
          <a:xfrm>
            <a:off x="974324" y="4184231"/>
            <a:ext cx="429515" cy="215395"/>
            <a:chOff x="821923" y="4184230"/>
            <a:chExt cx="429515" cy="215395"/>
          </a:xfrm>
        </p:grpSpPr>
        <p:pic>
          <p:nvPicPr>
            <p:cNvPr id="243" name="object 243"/>
            <p:cNvPicPr/>
            <p:nvPr/>
          </p:nvPicPr>
          <p:blipFill>
            <a:blip r:embed="rId151"/>
            <a:stretch>
              <a:fillRect/>
            </a:stretch>
          </p:blipFill>
          <p:spPr>
            <a:xfrm>
              <a:off x="821923" y="4239437"/>
              <a:ext cx="141278" cy="160188"/>
            </a:xfrm>
            <a:prstGeom prst="rect">
              <a:avLst/>
            </a:prstGeom>
          </p:spPr>
        </p:pic>
        <p:pic>
          <p:nvPicPr>
            <p:cNvPr id="244" name="object 244"/>
            <p:cNvPicPr/>
            <p:nvPr/>
          </p:nvPicPr>
          <p:blipFill>
            <a:blip r:embed="rId152"/>
            <a:stretch>
              <a:fillRect/>
            </a:stretch>
          </p:blipFill>
          <p:spPr>
            <a:xfrm>
              <a:off x="984800" y="4189599"/>
              <a:ext cx="219355" cy="210026"/>
            </a:xfrm>
            <a:prstGeom prst="rect">
              <a:avLst/>
            </a:prstGeom>
          </p:spPr>
        </p:pic>
        <p:sp>
          <p:nvSpPr>
            <p:cNvPr id="245" name="object 245"/>
            <p:cNvSpPr/>
            <p:nvPr/>
          </p:nvSpPr>
          <p:spPr>
            <a:xfrm>
              <a:off x="1225666" y="4184230"/>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grpSp>
        <p:nvGrpSpPr>
          <p:cNvPr id="246" name="object 246"/>
          <p:cNvGrpSpPr/>
          <p:nvPr/>
        </p:nvGrpSpPr>
        <p:grpSpPr>
          <a:xfrm>
            <a:off x="1444046" y="4184231"/>
            <a:ext cx="849266" cy="274645"/>
            <a:chOff x="1291646" y="4184231"/>
            <a:chExt cx="849266" cy="274645"/>
          </a:xfrm>
        </p:grpSpPr>
        <p:pic>
          <p:nvPicPr>
            <p:cNvPr id="247" name="object 247"/>
            <p:cNvPicPr/>
            <p:nvPr/>
          </p:nvPicPr>
          <p:blipFill>
            <a:blip r:embed="rId153"/>
            <a:stretch>
              <a:fillRect/>
            </a:stretch>
          </p:blipFill>
          <p:spPr>
            <a:xfrm>
              <a:off x="1291646" y="4239436"/>
              <a:ext cx="207252" cy="156154"/>
            </a:xfrm>
            <a:prstGeom prst="rect">
              <a:avLst/>
            </a:prstGeom>
          </p:spPr>
        </p:pic>
        <p:pic>
          <p:nvPicPr>
            <p:cNvPr id="248" name="object 248"/>
            <p:cNvPicPr/>
            <p:nvPr/>
          </p:nvPicPr>
          <p:blipFill>
            <a:blip r:embed="rId154"/>
            <a:stretch>
              <a:fillRect/>
            </a:stretch>
          </p:blipFill>
          <p:spPr>
            <a:xfrm>
              <a:off x="1529826" y="4239437"/>
              <a:ext cx="141362" cy="160188"/>
            </a:xfrm>
            <a:prstGeom prst="rect">
              <a:avLst/>
            </a:prstGeom>
          </p:spPr>
        </p:pic>
        <p:pic>
          <p:nvPicPr>
            <p:cNvPr id="249" name="object 249"/>
            <p:cNvPicPr/>
            <p:nvPr/>
          </p:nvPicPr>
          <p:blipFill>
            <a:blip r:embed="rId155"/>
            <a:stretch>
              <a:fillRect/>
            </a:stretch>
          </p:blipFill>
          <p:spPr>
            <a:xfrm>
              <a:off x="1688754" y="4189599"/>
              <a:ext cx="73959" cy="208681"/>
            </a:xfrm>
            <a:prstGeom prst="rect">
              <a:avLst/>
            </a:prstGeom>
          </p:spPr>
        </p:pic>
        <p:sp>
          <p:nvSpPr>
            <p:cNvPr id="250" name="object 250"/>
            <p:cNvSpPr/>
            <p:nvPr/>
          </p:nvSpPr>
          <p:spPr>
            <a:xfrm>
              <a:off x="1785567" y="418423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51" name="object 251"/>
            <p:cNvPicPr/>
            <p:nvPr/>
          </p:nvPicPr>
          <p:blipFill>
            <a:blip r:embed="rId156"/>
            <a:stretch>
              <a:fillRect/>
            </a:stretch>
          </p:blipFill>
          <p:spPr>
            <a:xfrm>
              <a:off x="1850203" y="4239437"/>
              <a:ext cx="125141" cy="156154"/>
            </a:xfrm>
            <a:prstGeom prst="rect">
              <a:avLst/>
            </a:prstGeom>
          </p:spPr>
        </p:pic>
        <p:pic>
          <p:nvPicPr>
            <p:cNvPr id="252" name="object 252"/>
            <p:cNvPicPr/>
            <p:nvPr/>
          </p:nvPicPr>
          <p:blipFill>
            <a:blip r:embed="rId157"/>
            <a:stretch>
              <a:fillRect/>
            </a:stretch>
          </p:blipFill>
          <p:spPr>
            <a:xfrm>
              <a:off x="2004928" y="4239437"/>
              <a:ext cx="135983" cy="219439"/>
            </a:xfrm>
            <a:prstGeom prst="rect">
              <a:avLst/>
            </a:prstGeom>
          </p:spPr>
        </p:pic>
      </p:grpSp>
      <p:grpSp>
        <p:nvGrpSpPr>
          <p:cNvPr id="253" name="object 253"/>
          <p:cNvGrpSpPr/>
          <p:nvPr/>
        </p:nvGrpSpPr>
        <p:grpSpPr>
          <a:xfrm>
            <a:off x="2394248" y="4184220"/>
            <a:ext cx="394418" cy="215405"/>
            <a:chOff x="2241849" y="4184220"/>
            <a:chExt cx="394418" cy="215405"/>
          </a:xfrm>
        </p:grpSpPr>
        <p:pic>
          <p:nvPicPr>
            <p:cNvPr id="254" name="object 254"/>
            <p:cNvPicPr/>
            <p:nvPr/>
          </p:nvPicPr>
          <p:blipFill>
            <a:blip r:embed="rId158"/>
            <a:stretch>
              <a:fillRect/>
            </a:stretch>
          </p:blipFill>
          <p:spPr>
            <a:xfrm>
              <a:off x="2241849" y="4189599"/>
              <a:ext cx="75387" cy="208681"/>
            </a:xfrm>
            <a:prstGeom prst="rect">
              <a:avLst/>
            </a:prstGeom>
          </p:spPr>
        </p:pic>
        <p:pic>
          <p:nvPicPr>
            <p:cNvPr id="255" name="object 255"/>
            <p:cNvPicPr/>
            <p:nvPr/>
          </p:nvPicPr>
          <p:blipFill>
            <a:blip r:embed="rId159"/>
            <a:stretch>
              <a:fillRect/>
            </a:stretch>
          </p:blipFill>
          <p:spPr>
            <a:xfrm>
              <a:off x="2338751" y="4184220"/>
              <a:ext cx="125141" cy="211370"/>
            </a:xfrm>
            <a:prstGeom prst="rect">
              <a:avLst/>
            </a:prstGeom>
          </p:spPr>
        </p:pic>
        <p:pic>
          <p:nvPicPr>
            <p:cNvPr id="256" name="object 256"/>
            <p:cNvPicPr/>
            <p:nvPr/>
          </p:nvPicPr>
          <p:blipFill>
            <a:blip r:embed="rId160"/>
            <a:stretch>
              <a:fillRect/>
            </a:stretch>
          </p:blipFill>
          <p:spPr>
            <a:xfrm>
              <a:off x="2494905" y="4239437"/>
              <a:ext cx="141362" cy="160188"/>
            </a:xfrm>
            <a:prstGeom prst="rect">
              <a:avLst/>
            </a:prstGeom>
          </p:spPr>
        </p:pic>
      </p:grpSp>
      <p:grpSp>
        <p:nvGrpSpPr>
          <p:cNvPr id="257" name="object 257"/>
          <p:cNvGrpSpPr/>
          <p:nvPr/>
        </p:nvGrpSpPr>
        <p:grpSpPr>
          <a:xfrm>
            <a:off x="2893555" y="4184724"/>
            <a:ext cx="855485" cy="214899"/>
            <a:chOff x="2741155" y="4184725"/>
            <a:chExt cx="855485" cy="214899"/>
          </a:xfrm>
        </p:grpSpPr>
        <p:pic>
          <p:nvPicPr>
            <p:cNvPr id="258" name="object 258"/>
            <p:cNvPicPr/>
            <p:nvPr/>
          </p:nvPicPr>
          <p:blipFill>
            <a:blip r:embed="rId161"/>
            <a:stretch>
              <a:fillRect/>
            </a:stretch>
          </p:blipFill>
          <p:spPr>
            <a:xfrm>
              <a:off x="2741155" y="4239437"/>
              <a:ext cx="141362" cy="160188"/>
            </a:xfrm>
            <a:prstGeom prst="rect">
              <a:avLst/>
            </a:prstGeom>
          </p:spPr>
        </p:pic>
        <p:pic>
          <p:nvPicPr>
            <p:cNvPr id="259" name="object 259"/>
            <p:cNvPicPr/>
            <p:nvPr/>
          </p:nvPicPr>
          <p:blipFill>
            <a:blip r:embed="rId162"/>
            <a:stretch>
              <a:fillRect/>
            </a:stretch>
          </p:blipFill>
          <p:spPr>
            <a:xfrm>
              <a:off x="2913445" y="4239437"/>
              <a:ext cx="125141" cy="156154"/>
            </a:xfrm>
            <a:prstGeom prst="rect">
              <a:avLst/>
            </a:prstGeom>
          </p:spPr>
        </p:pic>
        <p:pic>
          <p:nvPicPr>
            <p:cNvPr id="260" name="object 260"/>
            <p:cNvPicPr/>
            <p:nvPr/>
          </p:nvPicPr>
          <p:blipFill>
            <a:blip r:embed="rId156"/>
            <a:stretch>
              <a:fillRect/>
            </a:stretch>
          </p:blipFill>
          <p:spPr>
            <a:xfrm>
              <a:off x="3077667" y="4239437"/>
              <a:ext cx="125141" cy="156154"/>
            </a:xfrm>
            <a:prstGeom prst="rect">
              <a:avLst/>
            </a:prstGeom>
          </p:spPr>
        </p:pic>
        <p:pic>
          <p:nvPicPr>
            <p:cNvPr id="261" name="object 261"/>
            <p:cNvPicPr/>
            <p:nvPr/>
          </p:nvPicPr>
          <p:blipFill>
            <a:blip r:embed="rId163"/>
            <a:stretch>
              <a:fillRect/>
            </a:stretch>
          </p:blipFill>
          <p:spPr>
            <a:xfrm>
              <a:off x="3241889" y="4242126"/>
              <a:ext cx="125141" cy="157498"/>
            </a:xfrm>
            <a:prstGeom prst="rect">
              <a:avLst/>
            </a:prstGeom>
          </p:spPr>
        </p:pic>
        <p:pic>
          <p:nvPicPr>
            <p:cNvPr id="262" name="object 262"/>
            <p:cNvPicPr/>
            <p:nvPr/>
          </p:nvPicPr>
          <p:blipFill>
            <a:blip r:embed="rId164"/>
            <a:stretch>
              <a:fillRect/>
            </a:stretch>
          </p:blipFill>
          <p:spPr>
            <a:xfrm>
              <a:off x="3397960" y="4239437"/>
              <a:ext cx="141362" cy="160188"/>
            </a:xfrm>
            <a:prstGeom prst="rect">
              <a:avLst/>
            </a:prstGeom>
          </p:spPr>
        </p:pic>
        <p:sp>
          <p:nvSpPr>
            <p:cNvPr id="263" name="object 263"/>
            <p:cNvSpPr/>
            <p:nvPr/>
          </p:nvSpPr>
          <p:spPr>
            <a:xfrm>
              <a:off x="3569746" y="4184725"/>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grpSp>
        <p:nvGrpSpPr>
          <p:cNvPr id="264" name="object 264"/>
          <p:cNvGrpSpPr/>
          <p:nvPr/>
        </p:nvGrpSpPr>
        <p:grpSpPr>
          <a:xfrm>
            <a:off x="3855945" y="4184724"/>
            <a:ext cx="518216" cy="214900"/>
            <a:chOff x="3703544" y="4184725"/>
            <a:chExt cx="518216" cy="214900"/>
          </a:xfrm>
        </p:grpSpPr>
        <p:pic>
          <p:nvPicPr>
            <p:cNvPr id="265" name="object 265"/>
            <p:cNvPicPr/>
            <p:nvPr/>
          </p:nvPicPr>
          <p:blipFill>
            <a:blip r:embed="rId165"/>
            <a:stretch>
              <a:fillRect/>
            </a:stretch>
          </p:blipFill>
          <p:spPr>
            <a:xfrm>
              <a:off x="3703544" y="4239353"/>
              <a:ext cx="298692" cy="160271"/>
            </a:xfrm>
            <a:prstGeom prst="rect">
              <a:avLst/>
            </a:prstGeom>
          </p:spPr>
        </p:pic>
        <p:sp>
          <p:nvSpPr>
            <p:cNvPr id="266" name="object 266"/>
            <p:cNvSpPr/>
            <p:nvPr/>
          </p:nvSpPr>
          <p:spPr>
            <a:xfrm>
              <a:off x="4032325" y="4184725"/>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267" name="object 267"/>
            <p:cNvPicPr/>
            <p:nvPr/>
          </p:nvPicPr>
          <p:blipFill>
            <a:blip r:embed="rId166"/>
            <a:stretch>
              <a:fillRect/>
            </a:stretch>
          </p:blipFill>
          <p:spPr>
            <a:xfrm>
              <a:off x="4097879" y="4242126"/>
              <a:ext cx="123881" cy="157498"/>
            </a:xfrm>
            <a:prstGeom prst="rect">
              <a:avLst/>
            </a:prstGeom>
          </p:spPr>
        </p:pic>
      </p:grpSp>
      <p:grpSp>
        <p:nvGrpSpPr>
          <p:cNvPr id="268" name="object 268"/>
          <p:cNvGrpSpPr/>
          <p:nvPr/>
        </p:nvGrpSpPr>
        <p:grpSpPr>
          <a:xfrm>
            <a:off x="4414417" y="4239354"/>
            <a:ext cx="379626" cy="160188"/>
            <a:chOff x="4262017" y="4239353"/>
            <a:chExt cx="379626" cy="160188"/>
          </a:xfrm>
        </p:grpSpPr>
        <p:pic>
          <p:nvPicPr>
            <p:cNvPr id="269" name="object 269"/>
            <p:cNvPicPr/>
            <p:nvPr/>
          </p:nvPicPr>
          <p:blipFill>
            <a:blip r:embed="rId167"/>
            <a:stretch>
              <a:fillRect/>
            </a:stretch>
          </p:blipFill>
          <p:spPr>
            <a:xfrm>
              <a:off x="4262017" y="4239437"/>
              <a:ext cx="207336" cy="156154"/>
            </a:xfrm>
            <a:prstGeom prst="rect">
              <a:avLst/>
            </a:prstGeom>
          </p:spPr>
        </p:pic>
        <p:pic>
          <p:nvPicPr>
            <p:cNvPr id="270" name="object 270"/>
            <p:cNvPicPr/>
            <p:nvPr/>
          </p:nvPicPr>
          <p:blipFill>
            <a:blip r:embed="rId143"/>
            <a:stretch>
              <a:fillRect/>
            </a:stretch>
          </p:blipFill>
          <p:spPr>
            <a:xfrm>
              <a:off x="4499030" y="4239353"/>
              <a:ext cx="142613" cy="160188"/>
            </a:xfrm>
            <a:prstGeom prst="rect">
              <a:avLst/>
            </a:prstGeom>
          </p:spPr>
        </p:pic>
      </p:grpSp>
      <p:grpSp>
        <p:nvGrpSpPr>
          <p:cNvPr id="271" name="object 271"/>
          <p:cNvGrpSpPr/>
          <p:nvPr/>
        </p:nvGrpSpPr>
        <p:grpSpPr>
          <a:xfrm>
            <a:off x="4912463" y="4239438"/>
            <a:ext cx="387610" cy="215321"/>
            <a:chOff x="4760063" y="4239437"/>
            <a:chExt cx="387610" cy="215321"/>
          </a:xfrm>
        </p:grpSpPr>
        <p:pic>
          <p:nvPicPr>
            <p:cNvPr id="272" name="object 272"/>
            <p:cNvPicPr/>
            <p:nvPr/>
          </p:nvPicPr>
          <p:blipFill>
            <a:blip r:embed="rId168"/>
            <a:stretch>
              <a:fillRect/>
            </a:stretch>
          </p:blipFill>
          <p:spPr>
            <a:xfrm>
              <a:off x="4760063" y="4239437"/>
              <a:ext cx="231457" cy="160188"/>
            </a:xfrm>
            <a:prstGeom prst="rect">
              <a:avLst/>
            </a:prstGeom>
          </p:spPr>
        </p:pic>
        <p:pic>
          <p:nvPicPr>
            <p:cNvPr id="273" name="object 273"/>
            <p:cNvPicPr/>
            <p:nvPr/>
          </p:nvPicPr>
          <p:blipFill>
            <a:blip r:embed="rId169"/>
            <a:stretch>
              <a:fillRect/>
            </a:stretch>
          </p:blipFill>
          <p:spPr>
            <a:xfrm>
              <a:off x="5014380" y="4239437"/>
              <a:ext cx="133294" cy="215321"/>
            </a:xfrm>
            <a:prstGeom prst="rect">
              <a:avLst/>
            </a:prstGeom>
          </p:spPr>
        </p:pic>
      </p:grpSp>
      <p:pic>
        <p:nvPicPr>
          <p:cNvPr id="274" name="object 274"/>
          <p:cNvPicPr/>
          <p:nvPr/>
        </p:nvPicPr>
        <p:blipFill>
          <a:blip r:embed="rId170"/>
          <a:stretch>
            <a:fillRect/>
          </a:stretch>
        </p:blipFill>
        <p:spPr>
          <a:xfrm>
            <a:off x="5340415" y="4242126"/>
            <a:ext cx="123881" cy="157498"/>
          </a:xfrm>
          <a:prstGeom prst="rect">
            <a:avLst/>
          </a:prstGeom>
        </p:spPr>
      </p:pic>
      <p:grpSp>
        <p:nvGrpSpPr>
          <p:cNvPr id="275" name="object 275"/>
          <p:cNvGrpSpPr/>
          <p:nvPr/>
        </p:nvGrpSpPr>
        <p:grpSpPr>
          <a:xfrm>
            <a:off x="5505979" y="4184221"/>
            <a:ext cx="450901" cy="215405"/>
            <a:chOff x="5353577" y="4184220"/>
            <a:chExt cx="450901" cy="215405"/>
          </a:xfrm>
        </p:grpSpPr>
        <p:sp>
          <p:nvSpPr>
            <p:cNvPr id="276" name="object 276"/>
            <p:cNvSpPr/>
            <p:nvPr/>
          </p:nvSpPr>
          <p:spPr>
            <a:xfrm>
              <a:off x="5353577" y="4184231"/>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277" name="object 277"/>
            <p:cNvPicPr/>
            <p:nvPr/>
          </p:nvPicPr>
          <p:blipFill>
            <a:blip r:embed="rId171"/>
            <a:stretch>
              <a:fillRect/>
            </a:stretch>
          </p:blipFill>
          <p:spPr>
            <a:xfrm>
              <a:off x="5418212" y="4239437"/>
              <a:ext cx="231457" cy="160188"/>
            </a:xfrm>
            <a:prstGeom prst="rect">
              <a:avLst/>
            </a:prstGeom>
          </p:spPr>
        </p:pic>
        <p:pic>
          <p:nvPicPr>
            <p:cNvPr id="278" name="object 278"/>
            <p:cNvPicPr/>
            <p:nvPr/>
          </p:nvPicPr>
          <p:blipFill>
            <a:blip r:embed="rId172"/>
            <a:stretch>
              <a:fillRect/>
            </a:stretch>
          </p:blipFill>
          <p:spPr>
            <a:xfrm>
              <a:off x="5671185" y="4184220"/>
              <a:ext cx="133294" cy="215404"/>
            </a:xfrm>
            <a:prstGeom prst="rect">
              <a:avLst/>
            </a:prstGeom>
          </p:spPr>
        </p:pic>
      </p:grpSp>
      <p:sp>
        <p:nvSpPr>
          <p:cNvPr id="279" name="object 279"/>
          <p:cNvSpPr/>
          <p:nvPr/>
        </p:nvSpPr>
        <p:spPr>
          <a:xfrm>
            <a:off x="6005456" y="4366260"/>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sp>
        <p:nvSpPr>
          <p:cNvPr id="280" name="Slide Number Placeholder 279">
            <a:extLst>
              <a:ext uri="{FF2B5EF4-FFF2-40B4-BE49-F238E27FC236}">
                <a16:creationId xmlns:a16="http://schemas.microsoft.com/office/drawing/2014/main" id="{4948909C-EB59-5157-D1FC-F54EF1CD9D34}"/>
              </a:ext>
            </a:extLst>
          </p:cNvPr>
          <p:cNvSpPr>
            <a:spLocks noGrp="1"/>
          </p:cNvSpPr>
          <p:nvPr>
            <p:ph type="sldNum" sz="quarter" idx="7"/>
          </p:nvPr>
        </p:nvSpPr>
        <p:spPr/>
        <p:txBody>
          <a:bodyPr/>
          <a:lstStyle/>
          <a:p>
            <a:fld id="{B6F15528-21DE-4FAA-801E-634DDDAF4B2B}" type="slidenum">
              <a:rPr lang="en-US" smtClean="0"/>
              <a:t>95</a:t>
            </a:fld>
            <a:endParaRPr lang="en-US"/>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63566" y="1546413"/>
            <a:ext cx="419128" cy="217169"/>
            <a:chOff x="811166" y="1546412"/>
            <a:chExt cx="419128" cy="217169"/>
          </a:xfrm>
        </p:grpSpPr>
        <p:pic>
          <p:nvPicPr>
            <p:cNvPr id="11" name="object 11"/>
            <p:cNvPicPr/>
            <p:nvPr/>
          </p:nvPicPr>
          <p:blipFill>
            <a:blip r:embed="rId4"/>
            <a:stretch>
              <a:fillRect/>
            </a:stretch>
          </p:blipFill>
          <p:spPr>
            <a:xfrm>
              <a:off x="811166" y="1546832"/>
              <a:ext cx="345841" cy="216749"/>
            </a:xfrm>
            <a:prstGeom prst="rect">
              <a:avLst/>
            </a:prstGeom>
          </p:spPr>
        </p:pic>
        <p:sp>
          <p:nvSpPr>
            <p:cNvPr id="12" name="object 12"/>
            <p:cNvSpPr/>
            <p:nvPr/>
          </p:nvSpPr>
          <p:spPr>
            <a:xfrm>
              <a:off x="1188272" y="1546412"/>
              <a:ext cx="42022" cy="214032"/>
            </a:xfrm>
            <a:custGeom>
              <a:avLst/>
              <a:gdLst/>
              <a:ahLst/>
              <a:cxnLst/>
              <a:rect l="l" t="t" r="r" b="b"/>
              <a:pathLst>
                <a:path w="47625" h="242569">
                  <a:moveTo>
                    <a:pt x="47243" y="242316"/>
                  </a:moveTo>
                  <a:lnTo>
                    <a:pt x="0" y="242316"/>
                  </a:lnTo>
                  <a:lnTo>
                    <a:pt x="0" y="0"/>
                  </a:lnTo>
                  <a:lnTo>
                    <a:pt x="47243" y="0"/>
                  </a:lnTo>
                  <a:lnTo>
                    <a:pt x="47243" y="242316"/>
                  </a:lnTo>
                  <a:close/>
                </a:path>
              </a:pathLst>
            </a:custGeom>
            <a:solidFill>
              <a:srgbClr val="006600"/>
            </a:solidFill>
          </p:spPr>
          <p:txBody>
            <a:bodyPr wrap="square" lIns="0" tIns="0" rIns="0" bIns="0" rtlCol="0"/>
            <a:lstStyle/>
            <a:p>
              <a:endParaRPr/>
            </a:p>
          </p:txBody>
        </p:sp>
      </p:grpSp>
      <p:grpSp>
        <p:nvGrpSpPr>
          <p:cNvPr id="13" name="object 13"/>
          <p:cNvGrpSpPr/>
          <p:nvPr/>
        </p:nvGrpSpPr>
        <p:grpSpPr>
          <a:xfrm>
            <a:off x="1422531" y="1602049"/>
            <a:ext cx="577382" cy="161533"/>
            <a:chOff x="1270130" y="1602048"/>
            <a:chExt cx="577382" cy="161533"/>
          </a:xfrm>
        </p:grpSpPr>
        <p:pic>
          <p:nvPicPr>
            <p:cNvPr id="14" name="object 14"/>
            <p:cNvPicPr/>
            <p:nvPr/>
          </p:nvPicPr>
          <p:blipFill>
            <a:blip r:embed="rId5"/>
            <a:stretch>
              <a:fillRect/>
            </a:stretch>
          </p:blipFill>
          <p:spPr>
            <a:xfrm>
              <a:off x="1270130" y="1606082"/>
              <a:ext cx="139933" cy="157498"/>
            </a:xfrm>
            <a:prstGeom prst="rect">
              <a:avLst/>
            </a:prstGeom>
          </p:spPr>
        </p:pic>
        <p:sp>
          <p:nvSpPr>
            <p:cNvPr id="15" name="object 15"/>
            <p:cNvSpPr/>
            <p:nvPr/>
          </p:nvSpPr>
          <p:spPr>
            <a:xfrm>
              <a:off x="1449144" y="1602048"/>
              <a:ext cx="226359" cy="158003"/>
            </a:xfrm>
            <a:custGeom>
              <a:avLst/>
              <a:gdLst/>
              <a:ahLst/>
              <a:cxnLst/>
              <a:rect l="l" t="t" r="r" b="b"/>
              <a:pathLst>
                <a:path w="256539" h="179069">
                  <a:moveTo>
                    <a:pt x="256222" y="178498"/>
                  </a:moveTo>
                  <a:lnTo>
                    <a:pt x="210502" y="178498"/>
                  </a:lnTo>
                  <a:lnTo>
                    <a:pt x="210502" y="79343"/>
                  </a:lnTo>
                  <a:lnTo>
                    <a:pt x="210201" y="67032"/>
                  </a:lnTo>
                  <a:lnTo>
                    <a:pt x="195167" y="35147"/>
                  </a:lnTo>
                  <a:lnTo>
                    <a:pt x="179927" y="35147"/>
                  </a:lnTo>
                  <a:lnTo>
                    <a:pt x="167735" y="41243"/>
                  </a:lnTo>
                  <a:lnTo>
                    <a:pt x="161639" y="45815"/>
                  </a:lnTo>
                  <a:lnTo>
                    <a:pt x="157067" y="51911"/>
                  </a:lnTo>
                  <a:lnTo>
                    <a:pt x="155543" y="59531"/>
                  </a:lnTo>
                  <a:lnTo>
                    <a:pt x="153543" y="65865"/>
                  </a:lnTo>
                  <a:lnTo>
                    <a:pt x="152114" y="73628"/>
                  </a:lnTo>
                  <a:lnTo>
                    <a:pt x="151256" y="83105"/>
                  </a:lnTo>
                  <a:lnTo>
                    <a:pt x="150971" y="94583"/>
                  </a:lnTo>
                  <a:lnTo>
                    <a:pt x="150971" y="178498"/>
                  </a:lnTo>
                  <a:lnTo>
                    <a:pt x="105251" y="178498"/>
                  </a:lnTo>
                  <a:lnTo>
                    <a:pt x="105202" y="70961"/>
                  </a:lnTo>
                  <a:lnTo>
                    <a:pt x="104858" y="61817"/>
                  </a:lnTo>
                  <a:lnTo>
                    <a:pt x="103925" y="54959"/>
                  </a:lnTo>
                  <a:lnTo>
                    <a:pt x="102108" y="50387"/>
                  </a:lnTo>
                  <a:lnTo>
                    <a:pt x="99060" y="41243"/>
                  </a:lnTo>
                  <a:lnTo>
                    <a:pt x="94488" y="39719"/>
                  </a:lnTo>
                  <a:lnTo>
                    <a:pt x="91439" y="36671"/>
                  </a:lnTo>
                  <a:lnTo>
                    <a:pt x="86868" y="35147"/>
                  </a:lnTo>
                  <a:lnTo>
                    <a:pt x="74676" y="35147"/>
                  </a:lnTo>
                  <a:lnTo>
                    <a:pt x="67056" y="38195"/>
                  </a:lnTo>
                  <a:lnTo>
                    <a:pt x="62484" y="41243"/>
                  </a:lnTo>
                  <a:lnTo>
                    <a:pt x="56387" y="45815"/>
                  </a:lnTo>
                  <a:lnTo>
                    <a:pt x="51816" y="50387"/>
                  </a:lnTo>
                  <a:lnTo>
                    <a:pt x="50292" y="58007"/>
                  </a:lnTo>
                  <a:lnTo>
                    <a:pt x="48291" y="64579"/>
                  </a:lnTo>
                  <a:lnTo>
                    <a:pt x="46862" y="72866"/>
                  </a:lnTo>
                  <a:lnTo>
                    <a:pt x="46005" y="82867"/>
                  </a:lnTo>
                  <a:lnTo>
                    <a:pt x="45719" y="94583"/>
                  </a:lnTo>
                  <a:lnTo>
                    <a:pt x="45719" y="178498"/>
                  </a:lnTo>
                  <a:lnTo>
                    <a:pt x="0" y="178498"/>
                  </a:lnTo>
                  <a:lnTo>
                    <a:pt x="0" y="4572"/>
                  </a:lnTo>
                  <a:lnTo>
                    <a:pt x="42672" y="4572"/>
                  </a:lnTo>
                  <a:lnTo>
                    <a:pt x="42672" y="27432"/>
                  </a:lnTo>
                  <a:lnTo>
                    <a:pt x="54649" y="15430"/>
                  </a:lnTo>
                  <a:lnTo>
                    <a:pt x="67627" y="6858"/>
                  </a:lnTo>
                  <a:lnTo>
                    <a:pt x="81462" y="1714"/>
                  </a:lnTo>
                  <a:lnTo>
                    <a:pt x="96012" y="0"/>
                  </a:lnTo>
                  <a:lnTo>
                    <a:pt x="104687" y="547"/>
                  </a:lnTo>
                  <a:lnTo>
                    <a:pt x="141803" y="21121"/>
                  </a:lnTo>
                  <a:lnTo>
                    <a:pt x="146399" y="27432"/>
                  </a:lnTo>
                  <a:lnTo>
                    <a:pt x="152138" y="21121"/>
                  </a:lnTo>
                  <a:lnTo>
                    <a:pt x="192000" y="547"/>
                  </a:lnTo>
                  <a:lnTo>
                    <a:pt x="199739" y="0"/>
                  </a:lnTo>
                  <a:lnTo>
                    <a:pt x="208652" y="547"/>
                  </a:lnTo>
                  <a:lnTo>
                    <a:pt x="243458" y="17907"/>
                  </a:lnTo>
                  <a:lnTo>
                    <a:pt x="255936" y="55434"/>
                  </a:lnTo>
                  <a:lnTo>
                    <a:pt x="256222" y="67151"/>
                  </a:lnTo>
                  <a:lnTo>
                    <a:pt x="256222" y="178498"/>
                  </a:lnTo>
                  <a:close/>
                </a:path>
              </a:pathLst>
            </a:custGeom>
            <a:solidFill>
              <a:srgbClr val="006600"/>
            </a:solidFill>
          </p:spPr>
          <p:txBody>
            <a:bodyPr wrap="square" lIns="0" tIns="0" rIns="0" bIns="0" rtlCol="0"/>
            <a:lstStyle/>
            <a:p>
              <a:endParaRPr/>
            </a:p>
          </p:txBody>
        </p:sp>
        <p:pic>
          <p:nvPicPr>
            <p:cNvPr id="16" name="object 16"/>
            <p:cNvPicPr/>
            <p:nvPr/>
          </p:nvPicPr>
          <p:blipFill>
            <a:blip r:embed="rId6"/>
            <a:stretch>
              <a:fillRect/>
            </a:stretch>
          </p:blipFill>
          <p:spPr>
            <a:xfrm>
              <a:off x="1703462" y="1602048"/>
              <a:ext cx="144051" cy="161532"/>
            </a:xfrm>
            <a:prstGeom prst="rect">
              <a:avLst/>
            </a:prstGeom>
          </p:spPr>
        </p:pic>
      </p:grpSp>
      <p:grpSp>
        <p:nvGrpSpPr>
          <p:cNvPr id="17" name="object 17"/>
          <p:cNvGrpSpPr/>
          <p:nvPr/>
        </p:nvGrpSpPr>
        <p:grpSpPr>
          <a:xfrm>
            <a:off x="2106229" y="1602049"/>
            <a:ext cx="601588" cy="215404"/>
            <a:chOff x="1953829" y="1602048"/>
            <a:chExt cx="601588" cy="215404"/>
          </a:xfrm>
        </p:grpSpPr>
        <p:pic>
          <p:nvPicPr>
            <p:cNvPr id="18" name="object 18"/>
            <p:cNvPicPr/>
            <p:nvPr/>
          </p:nvPicPr>
          <p:blipFill>
            <a:blip r:embed="rId7"/>
            <a:stretch>
              <a:fillRect/>
            </a:stretch>
          </p:blipFill>
          <p:spPr>
            <a:xfrm>
              <a:off x="1953829" y="1602048"/>
              <a:ext cx="249022" cy="161532"/>
            </a:xfrm>
            <a:prstGeom prst="rect">
              <a:avLst/>
            </a:prstGeom>
          </p:spPr>
        </p:pic>
        <p:pic>
          <p:nvPicPr>
            <p:cNvPr id="19" name="object 19"/>
            <p:cNvPicPr/>
            <p:nvPr/>
          </p:nvPicPr>
          <p:blipFill>
            <a:blip r:embed="rId8"/>
            <a:stretch>
              <a:fillRect/>
            </a:stretch>
          </p:blipFill>
          <p:spPr>
            <a:xfrm>
              <a:off x="2227056" y="1602048"/>
              <a:ext cx="149346" cy="215404"/>
            </a:xfrm>
            <a:prstGeom prst="rect">
              <a:avLst/>
            </a:prstGeom>
          </p:spPr>
        </p:pic>
        <p:pic>
          <p:nvPicPr>
            <p:cNvPr id="20" name="object 20"/>
            <p:cNvPicPr/>
            <p:nvPr/>
          </p:nvPicPr>
          <p:blipFill>
            <a:blip r:embed="rId5"/>
            <a:stretch>
              <a:fillRect/>
            </a:stretch>
          </p:blipFill>
          <p:spPr>
            <a:xfrm>
              <a:off x="2415483" y="1606082"/>
              <a:ext cx="139933" cy="157498"/>
            </a:xfrm>
            <a:prstGeom prst="rect">
              <a:avLst/>
            </a:prstGeom>
          </p:spPr>
        </p:pic>
      </p:grpSp>
      <p:grpSp>
        <p:nvGrpSpPr>
          <p:cNvPr id="21" name="object 21"/>
          <p:cNvGrpSpPr/>
          <p:nvPr/>
        </p:nvGrpSpPr>
        <p:grpSpPr>
          <a:xfrm>
            <a:off x="2748244" y="1546916"/>
            <a:ext cx="1045760" cy="216666"/>
            <a:chOff x="2595843" y="1546915"/>
            <a:chExt cx="1045760" cy="216666"/>
          </a:xfrm>
        </p:grpSpPr>
        <p:sp>
          <p:nvSpPr>
            <p:cNvPr id="22" name="object 22"/>
            <p:cNvSpPr/>
            <p:nvPr/>
          </p:nvSpPr>
          <p:spPr>
            <a:xfrm>
              <a:off x="2595843" y="1546915"/>
              <a:ext cx="42022" cy="212912"/>
            </a:xfrm>
            <a:custGeom>
              <a:avLst/>
              <a:gdLst/>
              <a:ahLst/>
              <a:cxnLst/>
              <a:rect l="l" t="t" r="r" b="b"/>
              <a:pathLst>
                <a:path w="47625" h="241300">
                  <a:moveTo>
                    <a:pt x="47244" y="67056"/>
                  </a:moveTo>
                  <a:lnTo>
                    <a:pt x="0" y="67056"/>
                  </a:lnTo>
                  <a:lnTo>
                    <a:pt x="0" y="240982"/>
                  </a:lnTo>
                  <a:lnTo>
                    <a:pt x="47244" y="240982"/>
                  </a:lnTo>
                  <a:lnTo>
                    <a:pt x="47244" y="67056"/>
                  </a:lnTo>
                  <a:close/>
                </a:path>
                <a:path w="47625" h="241300">
                  <a:moveTo>
                    <a:pt x="47244" y="0"/>
                  </a:moveTo>
                  <a:lnTo>
                    <a:pt x="0" y="0"/>
                  </a:lnTo>
                  <a:lnTo>
                    <a:pt x="0" y="42672"/>
                  </a:lnTo>
                  <a:lnTo>
                    <a:pt x="47244" y="42672"/>
                  </a:lnTo>
                  <a:lnTo>
                    <a:pt x="47244" y="0"/>
                  </a:lnTo>
                  <a:close/>
                </a:path>
              </a:pathLst>
            </a:custGeom>
            <a:solidFill>
              <a:srgbClr val="006600"/>
            </a:solidFill>
          </p:spPr>
          <p:txBody>
            <a:bodyPr wrap="square" lIns="0" tIns="0" rIns="0" bIns="0" rtlCol="0"/>
            <a:lstStyle/>
            <a:p>
              <a:endParaRPr/>
            </a:p>
          </p:txBody>
        </p:sp>
        <p:pic>
          <p:nvPicPr>
            <p:cNvPr id="23" name="object 23"/>
            <p:cNvPicPr/>
            <p:nvPr/>
          </p:nvPicPr>
          <p:blipFill>
            <a:blip r:embed="rId9"/>
            <a:stretch>
              <a:fillRect/>
            </a:stretch>
          </p:blipFill>
          <p:spPr>
            <a:xfrm>
              <a:off x="2676609" y="1602048"/>
              <a:ext cx="249022" cy="161532"/>
            </a:xfrm>
            <a:prstGeom prst="rect">
              <a:avLst/>
            </a:prstGeom>
          </p:spPr>
        </p:pic>
        <p:sp>
          <p:nvSpPr>
            <p:cNvPr id="24" name="object 24"/>
            <p:cNvSpPr/>
            <p:nvPr/>
          </p:nvSpPr>
          <p:spPr>
            <a:xfrm>
              <a:off x="2955130" y="1602048"/>
              <a:ext cx="226359" cy="158003"/>
            </a:xfrm>
            <a:custGeom>
              <a:avLst/>
              <a:gdLst/>
              <a:ahLst/>
              <a:cxnLst/>
              <a:rect l="l" t="t" r="r" b="b"/>
              <a:pathLst>
                <a:path w="256539" h="179069">
                  <a:moveTo>
                    <a:pt x="256317" y="178498"/>
                  </a:moveTo>
                  <a:lnTo>
                    <a:pt x="210502" y="178498"/>
                  </a:lnTo>
                  <a:lnTo>
                    <a:pt x="210502" y="79343"/>
                  </a:lnTo>
                  <a:lnTo>
                    <a:pt x="210216" y="67032"/>
                  </a:lnTo>
                  <a:lnTo>
                    <a:pt x="195262" y="35147"/>
                  </a:lnTo>
                  <a:lnTo>
                    <a:pt x="180022" y="35147"/>
                  </a:lnTo>
                  <a:lnTo>
                    <a:pt x="154519" y="65865"/>
                  </a:lnTo>
                  <a:lnTo>
                    <a:pt x="152590" y="94583"/>
                  </a:lnTo>
                  <a:lnTo>
                    <a:pt x="152590" y="178498"/>
                  </a:lnTo>
                  <a:lnTo>
                    <a:pt x="106775" y="178498"/>
                  </a:lnTo>
                  <a:lnTo>
                    <a:pt x="106775" y="82391"/>
                  </a:lnTo>
                  <a:lnTo>
                    <a:pt x="106513" y="70961"/>
                  </a:lnTo>
                  <a:lnTo>
                    <a:pt x="96107" y="39719"/>
                  </a:lnTo>
                  <a:lnTo>
                    <a:pt x="93059" y="36671"/>
                  </a:lnTo>
                  <a:lnTo>
                    <a:pt x="88487" y="35147"/>
                  </a:lnTo>
                  <a:lnTo>
                    <a:pt x="74771" y="35147"/>
                  </a:lnTo>
                  <a:lnTo>
                    <a:pt x="48625" y="64579"/>
                  </a:lnTo>
                  <a:lnTo>
                    <a:pt x="47339" y="178498"/>
                  </a:lnTo>
                  <a:lnTo>
                    <a:pt x="0" y="178498"/>
                  </a:lnTo>
                  <a:lnTo>
                    <a:pt x="0" y="4572"/>
                  </a:lnTo>
                  <a:lnTo>
                    <a:pt x="42767" y="4572"/>
                  </a:lnTo>
                  <a:lnTo>
                    <a:pt x="42767" y="27432"/>
                  </a:lnTo>
                  <a:lnTo>
                    <a:pt x="54768" y="15430"/>
                  </a:lnTo>
                  <a:lnTo>
                    <a:pt x="67913" y="6858"/>
                  </a:lnTo>
                  <a:lnTo>
                    <a:pt x="82200" y="1714"/>
                  </a:lnTo>
                  <a:lnTo>
                    <a:pt x="97631" y="0"/>
                  </a:lnTo>
                  <a:lnTo>
                    <a:pt x="105639" y="547"/>
                  </a:lnTo>
                  <a:lnTo>
                    <a:pt x="142541" y="21121"/>
                  </a:lnTo>
                  <a:lnTo>
                    <a:pt x="146494" y="27432"/>
                  </a:lnTo>
                  <a:lnTo>
                    <a:pt x="152447" y="21121"/>
                  </a:lnTo>
                  <a:lnTo>
                    <a:pt x="192095" y="547"/>
                  </a:lnTo>
                  <a:lnTo>
                    <a:pt x="199834" y="0"/>
                  </a:lnTo>
                  <a:lnTo>
                    <a:pt x="208707" y="547"/>
                  </a:lnTo>
                  <a:lnTo>
                    <a:pt x="243554" y="17907"/>
                  </a:lnTo>
                  <a:lnTo>
                    <a:pt x="256032" y="55434"/>
                  </a:lnTo>
                  <a:lnTo>
                    <a:pt x="256317" y="67151"/>
                  </a:lnTo>
                  <a:lnTo>
                    <a:pt x="256317" y="178498"/>
                  </a:lnTo>
                  <a:close/>
                </a:path>
              </a:pathLst>
            </a:custGeom>
            <a:solidFill>
              <a:srgbClr val="006600"/>
            </a:solidFill>
          </p:spPr>
          <p:txBody>
            <a:bodyPr wrap="square" lIns="0" tIns="0" rIns="0" bIns="0" rtlCol="0"/>
            <a:lstStyle/>
            <a:p>
              <a:endParaRPr/>
            </a:p>
          </p:txBody>
        </p:sp>
        <p:pic>
          <p:nvPicPr>
            <p:cNvPr id="25" name="object 25"/>
            <p:cNvPicPr/>
            <p:nvPr/>
          </p:nvPicPr>
          <p:blipFill>
            <a:blip r:embed="rId10"/>
            <a:stretch>
              <a:fillRect/>
            </a:stretch>
          </p:blipFill>
          <p:spPr>
            <a:xfrm>
              <a:off x="3210877" y="1602048"/>
              <a:ext cx="142706" cy="161532"/>
            </a:xfrm>
            <a:prstGeom prst="rect">
              <a:avLst/>
            </a:prstGeom>
          </p:spPr>
        </p:pic>
        <p:pic>
          <p:nvPicPr>
            <p:cNvPr id="26" name="object 26"/>
            <p:cNvPicPr/>
            <p:nvPr/>
          </p:nvPicPr>
          <p:blipFill>
            <a:blip r:embed="rId11"/>
            <a:stretch>
              <a:fillRect/>
            </a:stretch>
          </p:blipFill>
          <p:spPr>
            <a:xfrm>
              <a:off x="3387202" y="1602049"/>
              <a:ext cx="140017" cy="157498"/>
            </a:xfrm>
            <a:prstGeom prst="rect">
              <a:avLst/>
            </a:prstGeom>
          </p:spPr>
        </p:pic>
        <p:pic>
          <p:nvPicPr>
            <p:cNvPr id="27" name="object 27"/>
            <p:cNvPicPr/>
            <p:nvPr/>
          </p:nvPicPr>
          <p:blipFill>
            <a:blip r:embed="rId12"/>
            <a:stretch>
              <a:fillRect/>
            </a:stretch>
          </p:blipFill>
          <p:spPr>
            <a:xfrm>
              <a:off x="3551424" y="1550866"/>
              <a:ext cx="90179" cy="212715"/>
            </a:xfrm>
            <a:prstGeom prst="rect">
              <a:avLst/>
            </a:prstGeom>
          </p:spPr>
        </p:pic>
      </p:grpSp>
      <p:grpSp>
        <p:nvGrpSpPr>
          <p:cNvPr id="28" name="object 28"/>
          <p:cNvGrpSpPr/>
          <p:nvPr/>
        </p:nvGrpSpPr>
        <p:grpSpPr>
          <a:xfrm>
            <a:off x="964911" y="1977642"/>
            <a:ext cx="417447" cy="272499"/>
            <a:chOff x="812510" y="1977641"/>
            <a:chExt cx="417447" cy="272499"/>
          </a:xfrm>
        </p:grpSpPr>
        <p:pic>
          <p:nvPicPr>
            <p:cNvPr id="29" name="object 29"/>
            <p:cNvPicPr/>
            <p:nvPr/>
          </p:nvPicPr>
          <p:blipFill>
            <a:blip r:embed="rId13"/>
            <a:stretch>
              <a:fillRect/>
            </a:stretch>
          </p:blipFill>
          <p:spPr>
            <a:xfrm>
              <a:off x="812510" y="1977641"/>
              <a:ext cx="298776" cy="272499"/>
            </a:xfrm>
            <a:prstGeom prst="rect">
              <a:avLst/>
            </a:prstGeom>
          </p:spPr>
        </p:pic>
        <p:sp>
          <p:nvSpPr>
            <p:cNvPr id="30" name="object 30"/>
            <p:cNvSpPr/>
            <p:nvPr/>
          </p:nvSpPr>
          <p:spPr>
            <a:xfrm>
              <a:off x="1134147" y="2109540"/>
              <a:ext cx="95810" cy="140074"/>
            </a:xfrm>
            <a:custGeom>
              <a:avLst/>
              <a:gdLst/>
              <a:ahLst/>
              <a:cxnLst/>
              <a:rect l="l" t="t" r="r" b="b"/>
              <a:pathLst>
                <a:path w="108584" h="158750">
                  <a:moveTo>
                    <a:pt x="108292" y="0"/>
                  </a:moveTo>
                  <a:lnTo>
                    <a:pt x="0" y="0"/>
                  </a:lnTo>
                  <a:lnTo>
                    <a:pt x="0" y="17780"/>
                  </a:lnTo>
                  <a:lnTo>
                    <a:pt x="0" y="67310"/>
                  </a:lnTo>
                  <a:lnTo>
                    <a:pt x="0" y="87630"/>
                  </a:lnTo>
                  <a:lnTo>
                    <a:pt x="0" y="158750"/>
                  </a:lnTo>
                  <a:lnTo>
                    <a:pt x="21336" y="158750"/>
                  </a:lnTo>
                  <a:lnTo>
                    <a:pt x="21336" y="87630"/>
                  </a:lnTo>
                  <a:lnTo>
                    <a:pt x="96100" y="87630"/>
                  </a:lnTo>
                  <a:lnTo>
                    <a:pt x="96100" y="67310"/>
                  </a:lnTo>
                  <a:lnTo>
                    <a:pt x="21336" y="67310"/>
                  </a:lnTo>
                  <a:lnTo>
                    <a:pt x="21336" y="17780"/>
                  </a:lnTo>
                  <a:lnTo>
                    <a:pt x="108292" y="17780"/>
                  </a:lnTo>
                  <a:lnTo>
                    <a:pt x="108292" y="0"/>
                  </a:lnTo>
                  <a:close/>
                </a:path>
              </a:pathLst>
            </a:custGeom>
            <a:solidFill>
              <a:srgbClr val="000000"/>
            </a:solidFill>
          </p:spPr>
          <p:txBody>
            <a:bodyPr wrap="square" lIns="0" tIns="0" rIns="0" bIns="0" rtlCol="0"/>
            <a:lstStyle/>
            <a:p>
              <a:endParaRPr/>
            </a:p>
          </p:txBody>
        </p:sp>
      </p:grpSp>
      <p:sp>
        <p:nvSpPr>
          <p:cNvPr id="31" name="object 31"/>
          <p:cNvSpPr/>
          <p:nvPr/>
        </p:nvSpPr>
        <p:spPr>
          <a:xfrm>
            <a:off x="1460171" y="2040927"/>
            <a:ext cx="140074" cy="87966"/>
          </a:xfrm>
          <a:custGeom>
            <a:avLst/>
            <a:gdLst/>
            <a:ahLst/>
            <a:cxnLst/>
            <a:rect l="l" t="t" r="r" b="b"/>
            <a:pathLst>
              <a:path w="158750" h="99694">
                <a:moveTo>
                  <a:pt x="158686" y="71729"/>
                </a:moveTo>
                <a:lnTo>
                  <a:pt x="0" y="71729"/>
                </a:lnTo>
                <a:lnTo>
                  <a:pt x="0" y="99161"/>
                </a:lnTo>
                <a:lnTo>
                  <a:pt x="158686" y="99161"/>
                </a:lnTo>
                <a:lnTo>
                  <a:pt x="158686" y="71729"/>
                </a:lnTo>
                <a:close/>
              </a:path>
              <a:path w="158750" h="99694">
                <a:moveTo>
                  <a:pt x="158686" y="0"/>
                </a:moveTo>
                <a:lnTo>
                  <a:pt x="0" y="0"/>
                </a:lnTo>
                <a:lnTo>
                  <a:pt x="0" y="27533"/>
                </a:lnTo>
                <a:lnTo>
                  <a:pt x="158686" y="27533"/>
                </a:lnTo>
                <a:lnTo>
                  <a:pt x="158686" y="0"/>
                </a:lnTo>
                <a:close/>
              </a:path>
            </a:pathLst>
          </a:custGeom>
          <a:solidFill>
            <a:srgbClr val="000000"/>
          </a:solidFill>
        </p:spPr>
        <p:txBody>
          <a:bodyPr wrap="square" lIns="0" tIns="0" rIns="0" bIns="0" rtlCol="0"/>
          <a:lstStyle/>
          <a:p>
            <a:endParaRPr/>
          </a:p>
        </p:txBody>
      </p:sp>
      <p:grpSp>
        <p:nvGrpSpPr>
          <p:cNvPr id="32" name="object 32"/>
          <p:cNvGrpSpPr/>
          <p:nvPr/>
        </p:nvGrpSpPr>
        <p:grpSpPr>
          <a:xfrm>
            <a:off x="1721308" y="1973607"/>
            <a:ext cx="977097" cy="278691"/>
            <a:chOff x="1568907" y="1973607"/>
            <a:chExt cx="977097" cy="278691"/>
          </a:xfrm>
        </p:grpSpPr>
        <p:pic>
          <p:nvPicPr>
            <p:cNvPr id="33" name="object 33"/>
            <p:cNvPicPr/>
            <p:nvPr/>
          </p:nvPicPr>
          <p:blipFill>
            <a:blip r:embed="rId14"/>
            <a:stretch>
              <a:fillRect/>
            </a:stretch>
          </p:blipFill>
          <p:spPr>
            <a:xfrm>
              <a:off x="1568907" y="1977641"/>
              <a:ext cx="161427" cy="211370"/>
            </a:xfrm>
            <a:prstGeom prst="rect">
              <a:avLst/>
            </a:prstGeom>
          </p:spPr>
        </p:pic>
        <p:sp>
          <p:nvSpPr>
            <p:cNvPr id="34" name="object 34"/>
            <p:cNvSpPr/>
            <p:nvPr/>
          </p:nvSpPr>
          <p:spPr>
            <a:xfrm>
              <a:off x="1766741" y="1977222"/>
              <a:ext cx="159124" cy="211790"/>
            </a:xfrm>
            <a:custGeom>
              <a:avLst/>
              <a:gdLst/>
              <a:ahLst/>
              <a:cxnLst/>
              <a:rect l="l" t="t" r="r" b="b"/>
              <a:pathLst>
                <a:path w="180339" h="240028">
                  <a:moveTo>
                    <a:pt x="180022" y="212090"/>
                  </a:moveTo>
                  <a:lnTo>
                    <a:pt x="32004" y="212090"/>
                  </a:lnTo>
                  <a:lnTo>
                    <a:pt x="32004" y="130810"/>
                  </a:lnTo>
                  <a:lnTo>
                    <a:pt x="164693" y="130810"/>
                  </a:lnTo>
                  <a:lnTo>
                    <a:pt x="164693" y="102870"/>
                  </a:lnTo>
                  <a:lnTo>
                    <a:pt x="32004" y="102870"/>
                  </a:lnTo>
                  <a:lnTo>
                    <a:pt x="32004" y="27940"/>
                  </a:lnTo>
                  <a:lnTo>
                    <a:pt x="173926" y="27940"/>
                  </a:lnTo>
                  <a:lnTo>
                    <a:pt x="173926" y="0"/>
                  </a:lnTo>
                  <a:lnTo>
                    <a:pt x="0" y="0"/>
                  </a:lnTo>
                  <a:lnTo>
                    <a:pt x="0" y="27940"/>
                  </a:lnTo>
                  <a:lnTo>
                    <a:pt x="0" y="102870"/>
                  </a:lnTo>
                  <a:lnTo>
                    <a:pt x="0" y="130810"/>
                  </a:lnTo>
                  <a:lnTo>
                    <a:pt x="0" y="212090"/>
                  </a:lnTo>
                  <a:lnTo>
                    <a:pt x="0" y="240030"/>
                  </a:lnTo>
                  <a:lnTo>
                    <a:pt x="180022" y="240030"/>
                  </a:lnTo>
                  <a:lnTo>
                    <a:pt x="180022" y="212090"/>
                  </a:lnTo>
                  <a:close/>
                </a:path>
              </a:pathLst>
            </a:custGeom>
            <a:solidFill>
              <a:srgbClr val="000000"/>
            </a:solidFill>
          </p:spPr>
          <p:txBody>
            <a:bodyPr wrap="square" lIns="0" tIns="0" rIns="0" bIns="0" rtlCol="0"/>
            <a:lstStyle/>
            <a:p>
              <a:endParaRPr/>
            </a:p>
          </p:txBody>
        </p:sp>
        <p:pic>
          <p:nvPicPr>
            <p:cNvPr id="35" name="object 35"/>
            <p:cNvPicPr/>
            <p:nvPr/>
          </p:nvPicPr>
          <p:blipFill>
            <a:blip r:embed="rId15"/>
            <a:stretch>
              <a:fillRect/>
            </a:stretch>
          </p:blipFill>
          <p:spPr>
            <a:xfrm>
              <a:off x="1955174" y="1973607"/>
              <a:ext cx="281295" cy="219439"/>
            </a:xfrm>
            <a:prstGeom prst="rect">
              <a:avLst/>
            </a:prstGeom>
          </p:spPr>
        </p:pic>
        <p:pic>
          <p:nvPicPr>
            <p:cNvPr id="36" name="object 36"/>
            <p:cNvPicPr/>
            <p:nvPr/>
          </p:nvPicPr>
          <p:blipFill>
            <a:blip r:embed="rId16"/>
            <a:stretch>
              <a:fillRect/>
            </a:stretch>
          </p:blipFill>
          <p:spPr>
            <a:xfrm>
              <a:off x="2259329" y="1977642"/>
              <a:ext cx="174979" cy="211370"/>
            </a:xfrm>
            <a:prstGeom prst="rect">
              <a:avLst/>
            </a:prstGeom>
          </p:spPr>
        </p:pic>
        <p:pic>
          <p:nvPicPr>
            <p:cNvPr id="37" name="object 37"/>
            <p:cNvPicPr/>
            <p:nvPr/>
          </p:nvPicPr>
          <p:blipFill>
            <a:blip r:embed="rId17"/>
            <a:stretch>
              <a:fillRect/>
            </a:stretch>
          </p:blipFill>
          <p:spPr>
            <a:xfrm>
              <a:off x="2457169" y="2145982"/>
              <a:ext cx="88834" cy="106316"/>
            </a:xfrm>
            <a:prstGeom prst="rect">
              <a:avLst/>
            </a:prstGeom>
          </p:spPr>
        </p:pic>
      </p:grpSp>
      <p:grpSp>
        <p:nvGrpSpPr>
          <p:cNvPr id="38" name="object 38"/>
          <p:cNvGrpSpPr/>
          <p:nvPr/>
        </p:nvGrpSpPr>
        <p:grpSpPr>
          <a:xfrm>
            <a:off x="967601" y="2364077"/>
            <a:ext cx="925017" cy="253420"/>
            <a:chOff x="815200" y="2364077"/>
            <a:chExt cx="925017" cy="253420"/>
          </a:xfrm>
        </p:grpSpPr>
        <p:sp>
          <p:nvSpPr>
            <p:cNvPr id="39" name="object 39"/>
            <p:cNvSpPr/>
            <p:nvPr/>
          </p:nvSpPr>
          <p:spPr>
            <a:xfrm>
              <a:off x="815200" y="2364077"/>
              <a:ext cx="273424" cy="211790"/>
            </a:xfrm>
            <a:custGeom>
              <a:avLst/>
              <a:gdLst/>
              <a:ahLst/>
              <a:cxnLst/>
              <a:rect l="l" t="t" r="r" b="b"/>
              <a:pathLst>
                <a:path w="309880" h="240028">
                  <a:moveTo>
                    <a:pt x="242506" y="239553"/>
                  </a:moveTo>
                  <a:lnTo>
                    <a:pt x="212026" y="239553"/>
                  </a:lnTo>
                  <a:lnTo>
                    <a:pt x="158734" y="46100"/>
                  </a:lnTo>
                  <a:lnTo>
                    <a:pt x="155209" y="32384"/>
                  </a:lnTo>
                  <a:lnTo>
                    <a:pt x="154019" y="28955"/>
                  </a:lnTo>
                  <a:lnTo>
                    <a:pt x="152638" y="36671"/>
                  </a:lnTo>
                  <a:lnTo>
                    <a:pt x="147923" y="56388"/>
                  </a:lnTo>
                  <a:lnTo>
                    <a:pt x="96107" y="239553"/>
                  </a:lnTo>
                  <a:lnTo>
                    <a:pt x="64008" y="239553"/>
                  </a:lnTo>
                  <a:lnTo>
                    <a:pt x="0" y="0"/>
                  </a:lnTo>
                  <a:lnTo>
                    <a:pt x="33528" y="0"/>
                  </a:lnTo>
                  <a:lnTo>
                    <a:pt x="68580" y="157162"/>
                  </a:lnTo>
                  <a:lnTo>
                    <a:pt x="71802" y="169711"/>
                  </a:lnTo>
                  <a:lnTo>
                    <a:pt x="74568" y="182118"/>
                  </a:lnTo>
                  <a:lnTo>
                    <a:pt x="79343" y="205930"/>
                  </a:lnTo>
                  <a:lnTo>
                    <a:pt x="88558" y="166925"/>
                  </a:lnTo>
                  <a:lnTo>
                    <a:pt x="135731" y="0"/>
                  </a:lnTo>
                  <a:lnTo>
                    <a:pt x="173831" y="0"/>
                  </a:lnTo>
                  <a:lnTo>
                    <a:pt x="215264" y="143699"/>
                  </a:lnTo>
                  <a:lnTo>
                    <a:pt x="220408" y="165115"/>
                  </a:lnTo>
                  <a:lnTo>
                    <a:pt x="224408" y="185960"/>
                  </a:lnTo>
                  <a:lnTo>
                    <a:pt x="227266" y="205930"/>
                  </a:lnTo>
                  <a:lnTo>
                    <a:pt x="229814" y="194190"/>
                  </a:lnTo>
                  <a:lnTo>
                    <a:pt x="239458" y="154114"/>
                  </a:lnTo>
                  <a:lnTo>
                    <a:pt x="277558" y="0"/>
                  </a:lnTo>
                  <a:lnTo>
                    <a:pt x="309657" y="0"/>
                  </a:lnTo>
                  <a:lnTo>
                    <a:pt x="242506" y="239553"/>
                  </a:lnTo>
                  <a:close/>
                </a:path>
              </a:pathLst>
            </a:custGeom>
            <a:solidFill>
              <a:srgbClr val="000000"/>
            </a:solidFill>
          </p:spPr>
          <p:txBody>
            <a:bodyPr wrap="square" lIns="0" tIns="0" rIns="0" bIns="0" rtlCol="0"/>
            <a:lstStyle/>
            <a:p>
              <a:endParaRPr/>
            </a:p>
          </p:txBody>
        </p:sp>
        <p:pic>
          <p:nvPicPr>
            <p:cNvPr id="40" name="object 40"/>
            <p:cNvPicPr/>
            <p:nvPr/>
          </p:nvPicPr>
          <p:blipFill>
            <a:blip r:embed="rId18"/>
            <a:stretch>
              <a:fillRect/>
            </a:stretch>
          </p:blipFill>
          <p:spPr>
            <a:xfrm>
              <a:off x="1111286" y="2364077"/>
              <a:ext cx="125141" cy="211370"/>
            </a:xfrm>
            <a:prstGeom prst="rect">
              <a:avLst/>
            </a:prstGeom>
          </p:spPr>
        </p:pic>
        <p:pic>
          <p:nvPicPr>
            <p:cNvPr id="41" name="object 41"/>
            <p:cNvPicPr/>
            <p:nvPr/>
          </p:nvPicPr>
          <p:blipFill>
            <a:blip r:embed="rId19"/>
            <a:stretch>
              <a:fillRect/>
            </a:stretch>
          </p:blipFill>
          <p:spPr>
            <a:xfrm>
              <a:off x="1266096" y="2419210"/>
              <a:ext cx="142623" cy="160271"/>
            </a:xfrm>
            <a:prstGeom prst="rect">
              <a:avLst/>
            </a:prstGeom>
          </p:spPr>
        </p:pic>
        <p:pic>
          <p:nvPicPr>
            <p:cNvPr id="42" name="object 42"/>
            <p:cNvPicPr/>
            <p:nvPr/>
          </p:nvPicPr>
          <p:blipFill>
            <a:blip r:embed="rId20"/>
            <a:stretch>
              <a:fillRect/>
            </a:stretch>
          </p:blipFill>
          <p:spPr>
            <a:xfrm>
              <a:off x="1439647" y="2419210"/>
              <a:ext cx="231541" cy="160271"/>
            </a:xfrm>
            <a:prstGeom prst="rect">
              <a:avLst/>
            </a:prstGeom>
          </p:spPr>
        </p:pic>
        <p:sp>
          <p:nvSpPr>
            <p:cNvPr id="43" name="object 43"/>
            <p:cNvSpPr/>
            <p:nvPr/>
          </p:nvSpPr>
          <p:spPr>
            <a:xfrm>
              <a:off x="1708840" y="2545779"/>
              <a:ext cx="31376" cy="71718"/>
            </a:xfrm>
            <a:custGeom>
              <a:avLst/>
              <a:gdLst/>
              <a:ahLst/>
              <a:cxnLst/>
              <a:rect l="l" t="t" r="r" b="b"/>
              <a:pathLst>
                <a:path w="35560" h="81280">
                  <a:moveTo>
                    <a:pt x="7620" y="80867"/>
                  </a:moveTo>
                  <a:lnTo>
                    <a:pt x="0" y="68675"/>
                  </a:lnTo>
                  <a:lnTo>
                    <a:pt x="6096" y="65627"/>
                  </a:lnTo>
                  <a:lnTo>
                    <a:pt x="10668" y="62579"/>
                  </a:lnTo>
                  <a:lnTo>
                    <a:pt x="13716" y="56483"/>
                  </a:lnTo>
                  <a:lnTo>
                    <a:pt x="16764" y="51911"/>
                  </a:lnTo>
                  <a:lnTo>
                    <a:pt x="18288" y="44291"/>
                  </a:lnTo>
                  <a:lnTo>
                    <a:pt x="18288" y="33623"/>
                  </a:lnTo>
                  <a:lnTo>
                    <a:pt x="1524" y="33623"/>
                  </a:lnTo>
                  <a:lnTo>
                    <a:pt x="1524" y="0"/>
                  </a:lnTo>
                  <a:lnTo>
                    <a:pt x="35147" y="0"/>
                  </a:lnTo>
                  <a:lnTo>
                    <a:pt x="35147" y="33623"/>
                  </a:lnTo>
                  <a:lnTo>
                    <a:pt x="20050" y="74199"/>
                  </a:lnTo>
                  <a:lnTo>
                    <a:pt x="14183" y="78033"/>
                  </a:lnTo>
                  <a:lnTo>
                    <a:pt x="7620" y="80867"/>
                  </a:lnTo>
                  <a:close/>
                </a:path>
              </a:pathLst>
            </a:custGeom>
            <a:solidFill>
              <a:srgbClr val="000000"/>
            </a:solidFill>
          </p:spPr>
          <p:txBody>
            <a:bodyPr wrap="square" lIns="0" tIns="0" rIns="0" bIns="0" rtlCol="0"/>
            <a:lstStyle/>
            <a:p>
              <a:endParaRPr/>
            </a:p>
          </p:txBody>
        </p:sp>
      </p:grpSp>
      <p:grpSp>
        <p:nvGrpSpPr>
          <p:cNvPr id="44" name="object 44"/>
          <p:cNvGrpSpPr/>
          <p:nvPr/>
        </p:nvGrpSpPr>
        <p:grpSpPr>
          <a:xfrm>
            <a:off x="1997225" y="2364077"/>
            <a:ext cx="416320" cy="271893"/>
            <a:chOff x="1844824" y="2364077"/>
            <a:chExt cx="416320" cy="271893"/>
          </a:xfrm>
        </p:grpSpPr>
        <p:pic>
          <p:nvPicPr>
            <p:cNvPr id="45" name="object 45"/>
            <p:cNvPicPr/>
            <p:nvPr/>
          </p:nvPicPr>
          <p:blipFill>
            <a:blip r:embed="rId21"/>
            <a:stretch>
              <a:fillRect/>
            </a:stretch>
          </p:blipFill>
          <p:spPr>
            <a:xfrm>
              <a:off x="1844824" y="2364077"/>
              <a:ext cx="298776" cy="271546"/>
            </a:xfrm>
            <a:prstGeom prst="rect">
              <a:avLst/>
            </a:prstGeom>
          </p:spPr>
        </p:pic>
        <p:sp>
          <p:nvSpPr>
            <p:cNvPr id="46" name="object 46"/>
            <p:cNvSpPr/>
            <p:nvPr/>
          </p:nvSpPr>
          <p:spPr>
            <a:xfrm>
              <a:off x="2166455" y="2495897"/>
              <a:ext cx="94689" cy="140074"/>
            </a:xfrm>
            <a:custGeom>
              <a:avLst/>
              <a:gdLst/>
              <a:ahLst/>
              <a:cxnLst/>
              <a:rect l="l" t="t" r="r" b="b"/>
              <a:pathLst>
                <a:path w="107313" h="158750">
                  <a:moveTo>
                    <a:pt x="106781" y="0"/>
                  </a:moveTo>
                  <a:lnTo>
                    <a:pt x="0" y="0"/>
                  </a:lnTo>
                  <a:lnTo>
                    <a:pt x="0" y="19050"/>
                  </a:lnTo>
                  <a:lnTo>
                    <a:pt x="0" y="67310"/>
                  </a:lnTo>
                  <a:lnTo>
                    <a:pt x="0" y="87630"/>
                  </a:lnTo>
                  <a:lnTo>
                    <a:pt x="0" y="158750"/>
                  </a:lnTo>
                  <a:lnTo>
                    <a:pt x="21336" y="158750"/>
                  </a:lnTo>
                  <a:lnTo>
                    <a:pt x="21336" y="87630"/>
                  </a:lnTo>
                  <a:lnTo>
                    <a:pt x="96113" y="87630"/>
                  </a:lnTo>
                  <a:lnTo>
                    <a:pt x="96113" y="67310"/>
                  </a:lnTo>
                  <a:lnTo>
                    <a:pt x="21336" y="67310"/>
                  </a:lnTo>
                  <a:lnTo>
                    <a:pt x="21336" y="19050"/>
                  </a:lnTo>
                  <a:lnTo>
                    <a:pt x="106781" y="19050"/>
                  </a:lnTo>
                  <a:lnTo>
                    <a:pt x="106781" y="0"/>
                  </a:lnTo>
                  <a:close/>
                </a:path>
              </a:pathLst>
            </a:custGeom>
            <a:solidFill>
              <a:srgbClr val="000000"/>
            </a:solidFill>
          </p:spPr>
          <p:txBody>
            <a:bodyPr wrap="square" lIns="0" tIns="0" rIns="0" bIns="0" rtlCol="0"/>
            <a:lstStyle/>
            <a:p>
              <a:endParaRPr/>
            </a:p>
          </p:txBody>
        </p:sp>
      </p:grpSp>
      <p:sp>
        <p:nvSpPr>
          <p:cNvPr id="47" name="object 47"/>
          <p:cNvSpPr/>
          <p:nvPr/>
        </p:nvSpPr>
        <p:spPr>
          <a:xfrm>
            <a:off x="2493757" y="2427284"/>
            <a:ext cx="140074" cy="87966"/>
          </a:xfrm>
          <a:custGeom>
            <a:avLst/>
            <a:gdLst/>
            <a:ahLst/>
            <a:cxnLst/>
            <a:rect l="l" t="t" r="r" b="b"/>
            <a:pathLst>
              <a:path w="158750" h="99694">
                <a:moveTo>
                  <a:pt x="158686" y="71729"/>
                </a:moveTo>
                <a:lnTo>
                  <a:pt x="0" y="71729"/>
                </a:lnTo>
                <a:lnTo>
                  <a:pt x="0" y="99161"/>
                </a:lnTo>
                <a:lnTo>
                  <a:pt x="158686" y="99161"/>
                </a:lnTo>
                <a:lnTo>
                  <a:pt x="158686" y="71729"/>
                </a:lnTo>
                <a:close/>
              </a:path>
              <a:path w="158750" h="99694">
                <a:moveTo>
                  <a:pt x="158686" y="0"/>
                </a:moveTo>
                <a:lnTo>
                  <a:pt x="0" y="0"/>
                </a:lnTo>
                <a:lnTo>
                  <a:pt x="0" y="27533"/>
                </a:lnTo>
                <a:lnTo>
                  <a:pt x="158686" y="27533"/>
                </a:lnTo>
                <a:lnTo>
                  <a:pt x="158686" y="0"/>
                </a:lnTo>
                <a:close/>
              </a:path>
            </a:pathLst>
          </a:custGeom>
          <a:solidFill>
            <a:srgbClr val="000000"/>
          </a:solidFill>
        </p:spPr>
        <p:txBody>
          <a:bodyPr wrap="square" lIns="0" tIns="0" rIns="0" bIns="0" rtlCol="0"/>
          <a:lstStyle/>
          <a:p>
            <a:endParaRPr/>
          </a:p>
        </p:txBody>
      </p:sp>
      <p:grpSp>
        <p:nvGrpSpPr>
          <p:cNvPr id="48" name="object 48"/>
          <p:cNvGrpSpPr/>
          <p:nvPr/>
        </p:nvGrpSpPr>
        <p:grpSpPr>
          <a:xfrm>
            <a:off x="2734795" y="2363994"/>
            <a:ext cx="936671" cy="215488"/>
            <a:chOff x="2582395" y="2363993"/>
            <a:chExt cx="936671" cy="215488"/>
          </a:xfrm>
        </p:grpSpPr>
        <p:pic>
          <p:nvPicPr>
            <p:cNvPr id="49" name="object 49"/>
            <p:cNvPicPr/>
            <p:nvPr/>
          </p:nvPicPr>
          <p:blipFill>
            <a:blip r:embed="rId22"/>
            <a:stretch>
              <a:fillRect/>
            </a:stretch>
          </p:blipFill>
          <p:spPr>
            <a:xfrm>
              <a:off x="2582395" y="2419210"/>
              <a:ext cx="297431" cy="160188"/>
            </a:xfrm>
            <a:prstGeom prst="rect">
              <a:avLst/>
            </a:prstGeom>
          </p:spPr>
        </p:pic>
        <p:sp>
          <p:nvSpPr>
            <p:cNvPr id="50" name="object 50"/>
            <p:cNvSpPr/>
            <p:nvPr/>
          </p:nvSpPr>
          <p:spPr>
            <a:xfrm>
              <a:off x="2909495" y="2363993"/>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51" name="object 51"/>
            <p:cNvPicPr/>
            <p:nvPr/>
          </p:nvPicPr>
          <p:blipFill>
            <a:blip r:embed="rId23"/>
            <a:stretch>
              <a:fillRect/>
            </a:stretch>
          </p:blipFill>
          <p:spPr>
            <a:xfrm>
              <a:off x="2975386" y="2421899"/>
              <a:ext cx="125141" cy="157582"/>
            </a:xfrm>
            <a:prstGeom prst="rect">
              <a:avLst/>
            </a:prstGeom>
          </p:spPr>
        </p:pic>
        <p:pic>
          <p:nvPicPr>
            <p:cNvPr id="52" name="object 52"/>
            <p:cNvPicPr/>
            <p:nvPr/>
          </p:nvPicPr>
          <p:blipFill>
            <a:blip r:embed="rId24"/>
            <a:stretch>
              <a:fillRect/>
            </a:stretch>
          </p:blipFill>
          <p:spPr>
            <a:xfrm>
              <a:off x="3139525" y="2419210"/>
              <a:ext cx="208681" cy="156237"/>
            </a:xfrm>
            <a:prstGeom prst="rect">
              <a:avLst/>
            </a:prstGeom>
          </p:spPr>
        </p:pic>
        <p:pic>
          <p:nvPicPr>
            <p:cNvPr id="53" name="object 53"/>
            <p:cNvPicPr/>
            <p:nvPr/>
          </p:nvPicPr>
          <p:blipFill>
            <a:blip r:embed="rId25"/>
            <a:stretch>
              <a:fillRect/>
            </a:stretch>
          </p:blipFill>
          <p:spPr>
            <a:xfrm>
              <a:off x="3377789" y="2419210"/>
              <a:ext cx="141278" cy="160271"/>
            </a:xfrm>
            <a:prstGeom prst="rect">
              <a:avLst/>
            </a:prstGeom>
          </p:spPr>
        </p:pic>
      </p:grpSp>
      <p:pic>
        <p:nvPicPr>
          <p:cNvPr id="54" name="object 54"/>
          <p:cNvPicPr/>
          <p:nvPr/>
        </p:nvPicPr>
        <p:blipFill>
          <a:blip r:embed="rId26"/>
          <a:stretch>
            <a:fillRect/>
          </a:stretch>
        </p:blipFill>
        <p:spPr>
          <a:xfrm>
            <a:off x="3776522" y="2360044"/>
            <a:ext cx="246249" cy="219439"/>
          </a:xfrm>
          <a:prstGeom prst="rect">
            <a:avLst/>
          </a:prstGeom>
        </p:spPr>
      </p:pic>
      <p:grpSp>
        <p:nvGrpSpPr>
          <p:cNvPr id="55" name="object 55"/>
          <p:cNvGrpSpPr/>
          <p:nvPr/>
        </p:nvGrpSpPr>
        <p:grpSpPr>
          <a:xfrm>
            <a:off x="4110766" y="2360043"/>
            <a:ext cx="797858" cy="219439"/>
            <a:chOff x="3958366" y="2360043"/>
            <a:chExt cx="797858" cy="219439"/>
          </a:xfrm>
        </p:grpSpPr>
        <p:sp>
          <p:nvSpPr>
            <p:cNvPr id="56" name="object 56"/>
            <p:cNvSpPr/>
            <p:nvPr/>
          </p:nvSpPr>
          <p:spPr>
            <a:xfrm>
              <a:off x="3958366" y="236399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57" name="object 57"/>
            <p:cNvPicPr/>
            <p:nvPr/>
          </p:nvPicPr>
          <p:blipFill>
            <a:blip r:embed="rId27"/>
            <a:stretch>
              <a:fillRect/>
            </a:stretch>
          </p:blipFill>
          <p:spPr>
            <a:xfrm>
              <a:off x="4015767" y="2419210"/>
              <a:ext cx="141278" cy="160271"/>
            </a:xfrm>
            <a:prstGeom prst="rect">
              <a:avLst/>
            </a:prstGeom>
          </p:spPr>
        </p:pic>
        <p:pic>
          <p:nvPicPr>
            <p:cNvPr id="58" name="object 58"/>
            <p:cNvPicPr/>
            <p:nvPr/>
          </p:nvPicPr>
          <p:blipFill>
            <a:blip r:embed="rId28"/>
            <a:stretch>
              <a:fillRect/>
            </a:stretch>
          </p:blipFill>
          <p:spPr>
            <a:xfrm>
              <a:off x="4188058" y="2419210"/>
              <a:ext cx="125141" cy="156237"/>
            </a:xfrm>
            <a:prstGeom prst="rect">
              <a:avLst/>
            </a:prstGeom>
          </p:spPr>
        </p:pic>
        <p:pic>
          <p:nvPicPr>
            <p:cNvPr id="59" name="object 59"/>
            <p:cNvPicPr/>
            <p:nvPr/>
          </p:nvPicPr>
          <p:blipFill>
            <a:blip r:embed="rId29"/>
            <a:stretch>
              <a:fillRect/>
            </a:stretch>
          </p:blipFill>
          <p:spPr>
            <a:xfrm>
              <a:off x="4342783" y="2364077"/>
              <a:ext cx="133294" cy="215404"/>
            </a:xfrm>
            <a:prstGeom prst="rect">
              <a:avLst/>
            </a:prstGeom>
          </p:spPr>
        </p:pic>
        <p:pic>
          <p:nvPicPr>
            <p:cNvPr id="60" name="object 60"/>
            <p:cNvPicPr/>
            <p:nvPr/>
          </p:nvPicPr>
          <p:blipFill>
            <a:blip r:embed="rId30"/>
            <a:stretch>
              <a:fillRect/>
            </a:stretch>
          </p:blipFill>
          <p:spPr>
            <a:xfrm>
              <a:off x="4500283" y="2360043"/>
              <a:ext cx="125141" cy="215404"/>
            </a:xfrm>
            <a:prstGeom prst="rect">
              <a:avLst/>
            </a:prstGeom>
          </p:spPr>
        </p:pic>
        <p:sp>
          <p:nvSpPr>
            <p:cNvPr id="61" name="object 61"/>
            <p:cNvSpPr/>
            <p:nvPr/>
          </p:nvSpPr>
          <p:spPr>
            <a:xfrm>
              <a:off x="4664337" y="2364003"/>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grpSp>
      <p:pic>
        <p:nvPicPr>
          <p:cNvPr id="62" name="object 62"/>
          <p:cNvPicPr/>
          <p:nvPr/>
        </p:nvPicPr>
        <p:blipFill>
          <a:blip r:embed="rId31"/>
          <a:stretch>
            <a:fillRect/>
          </a:stretch>
        </p:blipFill>
        <p:spPr>
          <a:xfrm>
            <a:off x="1956799" y="2790852"/>
            <a:ext cx="161429" cy="211286"/>
          </a:xfrm>
          <a:prstGeom prst="rect">
            <a:avLst/>
          </a:prstGeom>
        </p:spPr>
      </p:pic>
      <p:sp>
        <p:nvSpPr>
          <p:cNvPr id="63" name="object 63"/>
          <p:cNvSpPr/>
          <p:nvPr/>
        </p:nvSpPr>
        <p:spPr>
          <a:xfrm>
            <a:off x="2223303" y="2852709"/>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sp>
        <p:nvSpPr>
          <p:cNvPr id="64" name="object 64"/>
          <p:cNvSpPr/>
          <p:nvPr/>
        </p:nvSpPr>
        <p:spPr>
          <a:xfrm>
            <a:off x="2223303" y="2917339"/>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grpSp>
        <p:nvGrpSpPr>
          <p:cNvPr id="65" name="object 65"/>
          <p:cNvGrpSpPr/>
          <p:nvPr/>
        </p:nvGrpSpPr>
        <p:grpSpPr>
          <a:xfrm>
            <a:off x="2480395" y="2844641"/>
            <a:ext cx="616379" cy="216749"/>
            <a:chOff x="2327994" y="2844641"/>
            <a:chExt cx="616379" cy="216749"/>
          </a:xfrm>
        </p:grpSpPr>
        <p:pic>
          <p:nvPicPr>
            <p:cNvPr id="66" name="object 66"/>
            <p:cNvPicPr/>
            <p:nvPr/>
          </p:nvPicPr>
          <p:blipFill>
            <a:blip r:embed="rId32"/>
            <a:stretch>
              <a:fillRect/>
            </a:stretch>
          </p:blipFill>
          <p:spPr>
            <a:xfrm>
              <a:off x="2327994" y="2844641"/>
              <a:ext cx="133210" cy="216749"/>
            </a:xfrm>
            <a:prstGeom prst="rect">
              <a:avLst/>
            </a:prstGeom>
          </p:spPr>
        </p:pic>
        <p:pic>
          <p:nvPicPr>
            <p:cNvPr id="67" name="object 67"/>
            <p:cNvPicPr/>
            <p:nvPr/>
          </p:nvPicPr>
          <p:blipFill>
            <a:blip r:embed="rId33"/>
            <a:stretch>
              <a:fillRect/>
            </a:stretch>
          </p:blipFill>
          <p:spPr>
            <a:xfrm>
              <a:off x="2482719" y="2844641"/>
              <a:ext cx="144051" cy="161532"/>
            </a:xfrm>
            <a:prstGeom prst="rect">
              <a:avLst/>
            </a:prstGeom>
          </p:spPr>
        </p:pic>
        <p:pic>
          <p:nvPicPr>
            <p:cNvPr id="68" name="object 68"/>
            <p:cNvPicPr/>
            <p:nvPr/>
          </p:nvPicPr>
          <p:blipFill>
            <a:blip r:embed="rId34"/>
            <a:stretch>
              <a:fillRect/>
            </a:stretch>
          </p:blipFill>
          <p:spPr>
            <a:xfrm>
              <a:off x="2657698" y="2844641"/>
              <a:ext cx="133210" cy="216749"/>
            </a:xfrm>
            <a:prstGeom prst="rect">
              <a:avLst/>
            </a:prstGeom>
          </p:spPr>
        </p:pic>
        <p:pic>
          <p:nvPicPr>
            <p:cNvPr id="69" name="object 69"/>
            <p:cNvPicPr/>
            <p:nvPr/>
          </p:nvPicPr>
          <p:blipFill>
            <a:blip r:embed="rId35"/>
            <a:stretch>
              <a:fillRect/>
            </a:stretch>
          </p:blipFill>
          <p:spPr>
            <a:xfrm>
              <a:off x="2820576" y="2848675"/>
              <a:ext cx="123797" cy="157498"/>
            </a:xfrm>
            <a:prstGeom prst="rect">
              <a:avLst/>
            </a:prstGeom>
          </p:spPr>
        </p:pic>
      </p:grpSp>
      <p:grpSp>
        <p:nvGrpSpPr>
          <p:cNvPr id="70" name="object 70"/>
          <p:cNvGrpSpPr/>
          <p:nvPr/>
        </p:nvGrpSpPr>
        <p:grpSpPr>
          <a:xfrm>
            <a:off x="3137198" y="2788920"/>
            <a:ext cx="667562" cy="217254"/>
            <a:chOff x="2984798" y="2788919"/>
            <a:chExt cx="667562" cy="217254"/>
          </a:xfrm>
        </p:grpSpPr>
        <p:sp>
          <p:nvSpPr>
            <p:cNvPr id="71" name="object 71"/>
            <p:cNvSpPr/>
            <p:nvPr/>
          </p:nvSpPr>
          <p:spPr>
            <a:xfrm>
              <a:off x="2984798" y="2788919"/>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72" name="object 72"/>
            <p:cNvPicPr/>
            <p:nvPr/>
          </p:nvPicPr>
          <p:blipFill>
            <a:blip r:embed="rId36"/>
            <a:stretch>
              <a:fillRect/>
            </a:stretch>
          </p:blipFill>
          <p:spPr>
            <a:xfrm>
              <a:off x="3041276" y="2844641"/>
              <a:ext cx="141362" cy="161532"/>
            </a:xfrm>
            <a:prstGeom prst="rect">
              <a:avLst/>
            </a:prstGeom>
          </p:spPr>
        </p:pic>
        <p:pic>
          <p:nvPicPr>
            <p:cNvPr id="73" name="object 73"/>
            <p:cNvPicPr/>
            <p:nvPr/>
          </p:nvPicPr>
          <p:blipFill>
            <a:blip r:embed="rId37"/>
            <a:stretch>
              <a:fillRect/>
            </a:stretch>
          </p:blipFill>
          <p:spPr>
            <a:xfrm>
              <a:off x="3201548" y="2794803"/>
              <a:ext cx="73959" cy="210026"/>
            </a:xfrm>
            <a:prstGeom prst="rect">
              <a:avLst/>
            </a:prstGeom>
          </p:spPr>
        </p:pic>
        <p:sp>
          <p:nvSpPr>
            <p:cNvPr id="74" name="object 74"/>
            <p:cNvSpPr/>
            <p:nvPr/>
          </p:nvSpPr>
          <p:spPr>
            <a:xfrm>
              <a:off x="3297017" y="2790857"/>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75" name="object 75"/>
            <p:cNvPicPr/>
            <p:nvPr/>
          </p:nvPicPr>
          <p:blipFill>
            <a:blip r:embed="rId38"/>
            <a:stretch>
              <a:fillRect/>
            </a:stretch>
          </p:blipFill>
          <p:spPr>
            <a:xfrm>
              <a:off x="3353584" y="2844641"/>
              <a:ext cx="143967" cy="161532"/>
            </a:xfrm>
            <a:prstGeom prst="rect">
              <a:avLst/>
            </a:prstGeom>
          </p:spPr>
        </p:pic>
        <p:pic>
          <p:nvPicPr>
            <p:cNvPr id="76" name="object 76"/>
            <p:cNvPicPr/>
            <p:nvPr/>
          </p:nvPicPr>
          <p:blipFill>
            <a:blip r:embed="rId39"/>
            <a:stretch>
              <a:fillRect/>
            </a:stretch>
          </p:blipFill>
          <p:spPr>
            <a:xfrm>
              <a:off x="3528564" y="2844641"/>
              <a:ext cx="123797" cy="157498"/>
            </a:xfrm>
            <a:prstGeom prst="rect">
              <a:avLst/>
            </a:prstGeom>
          </p:spPr>
        </p:pic>
      </p:grpSp>
      <p:pic>
        <p:nvPicPr>
          <p:cNvPr id="77" name="object 77"/>
          <p:cNvPicPr/>
          <p:nvPr/>
        </p:nvPicPr>
        <p:blipFill>
          <a:blip r:embed="rId40"/>
          <a:stretch>
            <a:fillRect/>
          </a:stretch>
        </p:blipFill>
        <p:spPr>
          <a:xfrm>
            <a:off x="1948730" y="3256626"/>
            <a:ext cx="187082" cy="219439"/>
          </a:xfrm>
          <a:prstGeom prst="rect">
            <a:avLst/>
          </a:prstGeom>
        </p:spPr>
      </p:pic>
      <p:sp>
        <p:nvSpPr>
          <p:cNvPr id="78" name="object 78"/>
          <p:cNvSpPr/>
          <p:nvPr/>
        </p:nvSpPr>
        <p:spPr>
          <a:xfrm>
            <a:off x="2246163" y="3322516"/>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sp>
        <p:nvSpPr>
          <p:cNvPr id="79" name="object 79"/>
          <p:cNvSpPr/>
          <p:nvPr/>
        </p:nvSpPr>
        <p:spPr>
          <a:xfrm>
            <a:off x="2246163" y="3387146"/>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pic>
        <p:nvPicPr>
          <p:cNvPr id="80" name="object 80"/>
          <p:cNvPicPr/>
          <p:nvPr/>
        </p:nvPicPr>
        <p:blipFill>
          <a:blip r:embed="rId41"/>
          <a:stretch>
            <a:fillRect/>
          </a:stretch>
        </p:blipFill>
        <p:spPr>
          <a:xfrm>
            <a:off x="2495187" y="3314532"/>
            <a:ext cx="1047105" cy="219439"/>
          </a:xfrm>
          <a:prstGeom prst="rect">
            <a:avLst/>
          </a:prstGeom>
        </p:spPr>
      </p:pic>
      <p:grpSp>
        <p:nvGrpSpPr>
          <p:cNvPr id="81" name="object 81"/>
          <p:cNvGrpSpPr/>
          <p:nvPr/>
        </p:nvGrpSpPr>
        <p:grpSpPr>
          <a:xfrm>
            <a:off x="3652642" y="3314532"/>
            <a:ext cx="676974" cy="161534"/>
            <a:chOff x="3500242" y="3314531"/>
            <a:chExt cx="676974" cy="161534"/>
          </a:xfrm>
        </p:grpSpPr>
        <p:pic>
          <p:nvPicPr>
            <p:cNvPr id="82" name="object 82"/>
            <p:cNvPicPr/>
            <p:nvPr/>
          </p:nvPicPr>
          <p:blipFill>
            <a:blip r:embed="rId42"/>
            <a:stretch>
              <a:fillRect/>
            </a:stretch>
          </p:blipFill>
          <p:spPr>
            <a:xfrm>
              <a:off x="3500242" y="3314531"/>
              <a:ext cx="208597" cy="157498"/>
            </a:xfrm>
            <a:prstGeom prst="rect">
              <a:avLst/>
            </a:prstGeom>
          </p:spPr>
        </p:pic>
        <p:pic>
          <p:nvPicPr>
            <p:cNvPr id="83" name="object 83"/>
            <p:cNvPicPr/>
            <p:nvPr/>
          </p:nvPicPr>
          <p:blipFill>
            <a:blip r:embed="rId43"/>
            <a:stretch>
              <a:fillRect/>
            </a:stretch>
          </p:blipFill>
          <p:spPr>
            <a:xfrm>
              <a:off x="3738507" y="3314532"/>
              <a:ext cx="141278" cy="161532"/>
            </a:xfrm>
            <a:prstGeom prst="rect">
              <a:avLst/>
            </a:prstGeom>
          </p:spPr>
        </p:pic>
        <p:pic>
          <p:nvPicPr>
            <p:cNvPr id="84" name="object 84"/>
            <p:cNvPicPr/>
            <p:nvPr/>
          </p:nvPicPr>
          <p:blipFill>
            <a:blip r:embed="rId44"/>
            <a:stretch>
              <a:fillRect/>
            </a:stretch>
          </p:blipFill>
          <p:spPr>
            <a:xfrm>
              <a:off x="3901384" y="3314532"/>
              <a:ext cx="127831" cy="161532"/>
            </a:xfrm>
            <a:prstGeom prst="rect">
              <a:avLst/>
            </a:prstGeom>
          </p:spPr>
        </p:pic>
        <p:pic>
          <p:nvPicPr>
            <p:cNvPr id="85" name="object 85"/>
            <p:cNvPicPr/>
            <p:nvPr/>
          </p:nvPicPr>
          <p:blipFill>
            <a:blip r:embed="rId44"/>
            <a:stretch>
              <a:fillRect/>
            </a:stretch>
          </p:blipFill>
          <p:spPr>
            <a:xfrm>
              <a:off x="4049385" y="3314532"/>
              <a:ext cx="127831" cy="161532"/>
            </a:xfrm>
            <a:prstGeom prst="rect">
              <a:avLst/>
            </a:prstGeom>
          </p:spPr>
        </p:pic>
      </p:grpSp>
      <p:pic>
        <p:nvPicPr>
          <p:cNvPr id="86" name="object 86"/>
          <p:cNvPicPr/>
          <p:nvPr/>
        </p:nvPicPr>
        <p:blipFill>
          <a:blip r:embed="rId45"/>
          <a:stretch>
            <a:fillRect/>
          </a:stretch>
        </p:blipFill>
        <p:spPr>
          <a:xfrm>
            <a:off x="4433327" y="3256626"/>
            <a:ext cx="247594" cy="219439"/>
          </a:xfrm>
          <a:prstGeom prst="rect">
            <a:avLst/>
          </a:prstGeom>
        </p:spPr>
      </p:pic>
      <p:grpSp>
        <p:nvGrpSpPr>
          <p:cNvPr id="87" name="object 87"/>
          <p:cNvGrpSpPr/>
          <p:nvPr/>
        </p:nvGrpSpPr>
        <p:grpSpPr>
          <a:xfrm>
            <a:off x="4758998" y="3259568"/>
            <a:ext cx="349540" cy="216497"/>
            <a:chOff x="4606598" y="3259567"/>
            <a:chExt cx="349540" cy="216497"/>
          </a:xfrm>
        </p:grpSpPr>
        <p:pic>
          <p:nvPicPr>
            <p:cNvPr id="88" name="object 88"/>
            <p:cNvPicPr/>
            <p:nvPr/>
          </p:nvPicPr>
          <p:blipFill>
            <a:blip r:embed="rId46"/>
            <a:stretch>
              <a:fillRect/>
            </a:stretch>
          </p:blipFill>
          <p:spPr>
            <a:xfrm>
              <a:off x="4756029" y="3314531"/>
              <a:ext cx="143967" cy="161532"/>
            </a:xfrm>
            <a:prstGeom prst="rect">
              <a:avLst/>
            </a:prstGeom>
          </p:spPr>
        </p:pic>
        <p:pic>
          <p:nvPicPr>
            <p:cNvPr id="89" name="object 89"/>
            <p:cNvPicPr/>
            <p:nvPr/>
          </p:nvPicPr>
          <p:blipFill>
            <a:blip r:embed="rId47"/>
            <a:stretch>
              <a:fillRect/>
            </a:stretch>
          </p:blipFill>
          <p:spPr>
            <a:xfrm>
              <a:off x="4606598" y="3314531"/>
              <a:ext cx="127831" cy="161532"/>
            </a:xfrm>
            <a:prstGeom prst="rect">
              <a:avLst/>
            </a:prstGeom>
          </p:spPr>
        </p:pic>
        <p:sp>
          <p:nvSpPr>
            <p:cNvPr id="90" name="object 90"/>
            <p:cNvSpPr/>
            <p:nvPr/>
          </p:nvSpPr>
          <p:spPr>
            <a:xfrm>
              <a:off x="4929244" y="3259567"/>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91" name="object 91"/>
          <p:cNvGrpSpPr/>
          <p:nvPr/>
        </p:nvGrpSpPr>
        <p:grpSpPr>
          <a:xfrm>
            <a:off x="5147951" y="3260576"/>
            <a:ext cx="188431" cy="215489"/>
            <a:chOff x="4995549" y="3260575"/>
            <a:chExt cx="188431" cy="215489"/>
          </a:xfrm>
        </p:grpSpPr>
        <p:sp>
          <p:nvSpPr>
            <p:cNvPr id="92" name="object 92"/>
            <p:cNvSpPr/>
            <p:nvPr/>
          </p:nvSpPr>
          <p:spPr>
            <a:xfrm>
              <a:off x="4995549" y="3260575"/>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000000"/>
            </a:solidFill>
          </p:spPr>
          <p:txBody>
            <a:bodyPr wrap="square" lIns="0" tIns="0" rIns="0" bIns="0" rtlCol="0"/>
            <a:lstStyle/>
            <a:p>
              <a:endParaRPr/>
            </a:p>
          </p:txBody>
        </p:sp>
        <p:pic>
          <p:nvPicPr>
            <p:cNvPr id="93" name="object 93"/>
            <p:cNvPicPr/>
            <p:nvPr/>
          </p:nvPicPr>
          <p:blipFill>
            <a:blip r:embed="rId48"/>
            <a:stretch>
              <a:fillRect/>
            </a:stretch>
          </p:blipFill>
          <p:spPr>
            <a:xfrm>
              <a:off x="5050770" y="3260660"/>
              <a:ext cx="133210" cy="215404"/>
            </a:xfrm>
            <a:prstGeom prst="rect">
              <a:avLst/>
            </a:prstGeom>
          </p:spPr>
        </p:pic>
      </p:grpSp>
      <p:grpSp>
        <p:nvGrpSpPr>
          <p:cNvPr id="94" name="object 94"/>
          <p:cNvGrpSpPr/>
          <p:nvPr/>
        </p:nvGrpSpPr>
        <p:grpSpPr>
          <a:xfrm>
            <a:off x="5440093" y="3264695"/>
            <a:ext cx="759001" cy="211370"/>
            <a:chOff x="5287691" y="3264694"/>
            <a:chExt cx="759001" cy="211370"/>
          </a:xfrm>
        </p:grpSpPr>
        <p:pic>
          <p:nvPicPr>
            <p:cNvPr id="95" name="object 95"/>
            <p:cNvPicPr/>
            <p:nvPr/>
          </p:nvPicPr>
          <p:blipFill>
            <a:blip r:embed="rId49"/>
            <a:stretch>
              <a:fillRect/>
            </a:stretch>
          </p:blipFill>
          <p:spPr>
            <a:xfrm>
              <a:off x="5287691" y="3314531"/>
              <a:ext cx="364667" cy="161532"/>
            </a:xfrm>
            <a:prstGeom prst="rect">
              <a:avLst/>
            </a:prstGeom>
          </p:spPr>
        </p:pic>
        <p:pic>
          <p:nvPicPr>
            <p:cNvPr id="96" name="object 96"/>
            <p:cNvPicPr/>
            <p:nvPr/>
          </p:nvPicPr>
          <p:blipFill>
            <a:blip r:embed="rId50"/>
            <a:stretch>
              <a:fillRect/>
            </a:stretch>
          </p:blipFill>
          <p:spPr>
            <a:xfrm>
              <a:off x="5672529" y="3264694"/>
              <a:ext cx="374164" cy="211370"/>
            </a:xfrm>
            <a:prstGeom prst="rect">
              <a:avLst/>
            </a:prstGeom>
          </p:spPr>
        </p:pic>
      </p:grpSp>
      <p:grpSp>
        <p:nvGrpSpPr>
          <p:cNvPr id="97" name="object 97"/>
          <p:cNvGrpSpPr/>
          <p:nvPr/>
        </p:nvGrpSpPr>
        <p:grpSpPr>
          <a:xfrm>
            <a:off x="6302721" y="3259579"/>
            <a:ext cx="1134594" cy="216486"/>
            <a:chOff x="6150321" y="3259578"/>
            <a:chExt cx="1134594" cy="216486"/>
          </a:xfrm>
        </p:grpSpPr>
        <p:pic>
          <p:nvPicPr>
            <p:cNvPr id="98" name="object 98"/>
            <p:cNvPicPr/>
            <p:nvPr/>
          </p:nvPicPr>
          <p:blipFill>
            <a:blip r:embed="rId51"/>
            <a:stretch>
              <a:fillRect/>
            </a:stretch>
          </p:blipFill>
          <p:spPr>
            <a:xfrm>
              <a:off x="6150321" y="3314531"/>
              <a:ext cx="290709" cy="161532"/>
            </a:xfrm>
            <a:prstGeom prst="rect">
              <a:avLst/>
            </a:prstGeom>
          </p:spPr>
        </p:pic>
        <p:sp>
          <p:nvSpPr>
            <p:cNvPr id="99" name="object 99"/>
            <p:cNvSpPr/>
            <p:nvPr/>
          </p:nvSpPr>
          <p:spPr>
            <a:xfrm>
              <a:off x="6470276" y="3259578"/>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pic>
          <p:nvPicPr>
            <p:cNvPr id="100" name="object 100"/>
            <p:cNvPicPr/>
            <p:nvPr/>
          </p:nvPicPr>
          <p:blipFill>
            <a:blip r:embed="rId52"/>
            <a:stretch>
              <a:fillRect/>
            </a:stretch>
          </p:blipFill>
          <p:spPr>
            <a:xfrm>
              <a:off x="6593150" y="3314532"/>
              <a:ext cx="141362" cy="161532"/>
            </a:xfrm>
            <a:prstGeom prst="rect">
              <a:avLst/>
            </a:prstGeom>
          </p:spPr>
        </p:pic>
        <p:pic>
          <p:nvPicPr>
            <p:cNvPr id="101" name="object 101"/>
            <p:cNvPicPr/>
            <p:nvPr/>
          </p:nvPicPr>
          <p:blipFill>
            <a:blip r:embed="rId53"/>
            <a:stretch>
              <a:fillRect/>
            </a:stretch>
          </p:blipFill>
          <p:spPr>
            <a:xfrm>
              <a:off x="6758718" y="3264693"/>
              <a:ext cx="370130" cy="211370"/>
            </a:xfrm>
            <a:prstGeom prst="rect">
              <a:avLst/>
            </a:prstGeom>
          </p:spPr>
        </p:pic>
        <p:pic>
          <p:nvPicPr>
            <p:cNvPr id="102" name="object 102"/>
            <p:cNvPicPr/>
            <p:nvPr/>
          </p:nvPicPr>
          <p:blipFill>
            <a:blip r:embed="rId54"/>
            <a:stretch>
              <a:fillRect/>
            </a:stretch>
          </p:blipFill>
          <p:spPr>
            <a:xfrm>
              <a:off x="7151705" y="3260660"/>
              <a:ext cx="133210" cy="215404"/>
            </a:xfrm>
            <a:prstGeom prst="rect">
              <a:avLst/>
            </a:prstGeom>
          </p:spPr>
        </p:pic>
      </p:grpSp>
      <p:grpSp>
        <p:nvGrpSpPr>
          <p:cNvPr id="103" name="object 103"/>
          <p:cNvGrpSpPr/>
          <p:nvPr/>
        </p:nvGrpSpPr>
        <p:grpSpPr>
          <a:xfrm>
            <a:off x="7565230" y="3314532"/>
            <a:ext cx="413161" cy="216749"/>
            <a:chOff x="7412830" y="3314531"/>
            <a:chExt cx="413161" cy="216749"/>
          </a:xfrm>
        </p:grpSpPr>
        <p:pic>
          <p:nvPicPr>
            <p:cNvPr id="104" name="object 104"/>
            <p:cNvPicPr/>
            <p:nvPr/>
          </p:nvPicPr>
          <p:blipFill>
            <a:blip r:embed="rId55"/>
            <a:stretch>
              <a:fillRect/>
            </a:stretch>
          </p:blipFill>
          <p:spPr>
            <a:xfrm>
              <a:off x="7412830" y="3314531"/>
              <a:ext cx="133210" cy="216749"/>
            </a:xfrm>
            <a:prstGeom prst="rect">
              <a:avLst/>
            </a:prstGeom>
          </p:spPr>
        </p:pic>
        <p:pic>
          <p:nvPicPr>
            <p:cNvPr id="105" name="object 105"/>
            <p:cNvPicPr/>
            <p:nvPr/>
          </p:nvPicPr>
          <p:blipFill>
            <a:blip r:embed="rId56"/>
            <a:stretch>
              <a:fillRect/>
            </a:stretch>
          </p:blipFill>
          <p:spPr>
            <a:xfrm>
              <a:off x="7568900" y="3314531"/>
              <a:ext cx="141362" cy="161532"/>
            </a:xfrm>
            <a:prstGeom prst="rect">
              <a:avLst/>
            </a:prstGeom>
          </p:spPr>
        </p:pic>
        <p:pic>
          <p:nvPicPr>
            <p:cNvPr id="106" name="object 106"/>
            <p:cNvPicPr/>
            <p:nvPr/>
          </p:nvPicPr>
          <p:blipFill>
            <a:blip r:embed="rId57"/>
            <a:stretch>
              <a:fillRect/>
            </a:stretch>
          </p:blipFill>
          <p:spPr>
            <a:xfrm>
              <a:off x="7742536" y="3314531"/>
              <a:ext cx="83456" cy="157498"/>
            </a:xfrm>
            <a:prstGeom prst="rect">
              <a:avLst/>
            </a:prstGeom>
          </p:spPr>
        </p:pic>
      </p:grpSp>
      <p:grpSp>
        <p:nvGrpSpPr>
          <p:cNvPr id="107" name="object 107"/>
          <p:cNvGrpSpPr/>
          <p:nvPr/>
        </p:nvGrpSpPr>
        <p:grpSpPr>
          <a:xfrm>
            <a:off x="2518046" y="3616082"/>
            <a:ext cx="765809" cy="270621"/>
            <a:chOff x="2365646" y="3616082"/>
            <a:chExt cx="765809" cy="270621"/>
          </a:xfrm>
        </p:grpSpPr>
        <p:pic>
          <p:nvPicPr>
            <p:cNvPr id="108" name="object 108"/>
            <p:cNvPicPr/>
            <p:nvPr/>
          </p:nvPicPr>
          <p:blipFill>
            <a:blip r:embed="rId58"/>
            <a:stretch>
              <a:fillRect/>
            </a:stretch>
          </p:blipFill>
          <p:spPr>
            <a:xfrm>
              <a:off x="2365646" y="3669954"/>
              <a:ext cx="289363" cy="161532"/>
            </a:xfrm>
            <a:prstGeom prst="rect">
              <a:avLst/>
            </a:prstGeom>
          </p:spPr>
        </p:pic>
        <p:pic>
          <p:nvPicPr>
            <p:cNvPr id="109" name="object 109"/>
            <p:cNvPicPr/>
            <p:nvPr/>
          </p:nvPicPr>
          <p:blipFill>
            <a:blip r:embed="rId59"/>
            <a:stretch>
              <a:fillRect/>
            </a:stretch>
          </p:blipFill>
          <p:spPr>
            <a:xfrm>
              <a:off x="2686022" y="3669954"/>
              <a:ext cx="134554" cy="216749"/>
            </a:xfrm>
            <a:prstGeom prst="rect">
              <a:avLst/>
            </a:prstGeom>
          </p:spPr>
        </p:pic>
        <p:sp>
          <p:nvSpPr>
            <p:cNvPr id="110" name="object 110"/>
            <p:cNvSpPr/>
            <p:nvPr/>
          </p:nvSpPr>
          <p:spPr>
            <a:xfrm>
              <a:off x="2851505" y="3616082"/>
              <a:ext cx="26894" cy="211790"/>
            </a:xfrm>
            <a:custGeom>
              <a:avLst/>
              <a:gdLst/>
              <a:ahLst/>
              <a:cxnLst/>
              <a:rect l="l" t="t" r="r" b="b"/>
              <a:pathLst>
                <a:path w="30478" h="240027">
                  <a:moveTo>
                    <a:pt x="30480" y="65532"/>
                  </a:moveTo>
                  <a:lnTo>
                    <a:pt x="0" y="65532"/>
                  </a:lnTo>
                  <a:lnTo>
                    <a:pt x="0" y="239471"/>
                  </a:lnTo>
                  <a:lnTo>
                    <a:pt x="30480" y="239471"/>
                  </a:lnTo>
                  <a:lnTo>
                    <a:pt x="30480" y="65532"/>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111" name="object 111"/>
            <p:cNvPicPr/>
            <p:nvPr/>
          </p:nvPicPr>
          <p:blipFill>
            <a:blip r:embed="rId60"/>
            <a:stretch>
              <a:fillRect/>
            </a:stretch>
          </p:blipFill>
          <p:spPr>
            <a:xfrm>
              <a:off x="2902687" y="3620115"/>
              <a:ext cx="228768" cy="211370"/>
            </a:xfrm>
            <a:prstGeom prst="rect">
              <a:avLst/>
            </a:prstGeom>
          </p:spPr>
        </p:pic>
      </p:grpSp>
      <p:grpSp>
        <p:nvGrpSpPr>
          <p:cNvPr id="112" name="object 112"/>
          <p:cNvGrpSpPr/>
          <p:nvPr/>
        </p:nvGrpSpPr>
        <p:grpSpPr>
          <a:xfrm>
            <a:off x="3396979" y="3669955"/>
            <a:ext cx="411816" cy="216749"/>
            <a:chOff x="3244579" y="3669954"/>
            <a:chExt cx="411816" cy="216749"/>
          </a:xfrm>
        </p:grpSpPr>
        <p:pic>
          <p:nvPicPr>
            <p:cNvPr id="113" name="object 113"/>
            <p:cNvPicPr/>
            <p:nvPr/>
          </p:nvPicPr>
          <p:blipFill>
            <a:blip r:embed="rId61"/>
            <a:stretch>
              <a:fillRect/>
            </a:stretch>
          </p:blipFill>
          <p:spPr>
            <a:xfrm>
              <a:off x="3244579" y="3669954"/>
              <a:ext cx="133210" cy="216749"/>
            </a:xfrm>
            <a:prstGeom prst="rect">
              <a:avLst/>
            </a:prstGeom>
          </p:spPr>
        </p:pic>
        <p:pic>
          <p:nvPicPr>
            <p:cNvPr id="114" name="object 114"/>
            <p:cNvPicPr/>
            <p:nvPr/>
          </p:nvPicPr>
          <p:blipFill>
            <a:blip r:embed="rId62"/>
            <a:stretch>
              <a:fillRect/>
            </a:stretch>
          </p:blipFill>
          <p:spPr>
            <a:xfrm>
              <a:off x="3400649" y="3669954"/>
              <a:ext cx="141362" cy="161532"/>
            </a:xfrm>
            <a:prstGeom prst="rect">
              <a:avLst/>
            </a:prstGeom>
          </p:spPr>
        </p:pic>
        <p:pic>
          <p:nvPicPr>
            <p:cNvPr id="115" name="object 115"/>
            <p:cNvPicPr/>
            <p:nvPr/>
          </p:nvPicPr>
          <p:blipFill>
            <a:blip r:embed="rId63"/>
            <a:stretch>
              <a:fillRect/>
            </a:stretch>
          </p:blipFill>
          <p:spPr>
            <a:xfrm>
              <a:off x="3572939" y="3669954"/>
              <a:ext cx="83456" cy="157498"/>
            </a:xfrm>
            <a:prstGeom prst="rect">
              <a:avLst/>
            </a:prstGeom>
          </p:spPr>
        </p:pic>
      </p:grpSp>
      <p:grpSp>
        <p:nvGrpSpPr>
          <p:cNvPr id="116" name="object 116"/>
          <p:cNvGrpSpPr/>
          <p:nvPr/>
        </p:nvGrpSpPr>
        <p:grpSpPr>
          <a:xfrm>
            <a:off x="3888217" y="3669954"/>
            <a:ext cx="611001" cy="219439"/>
            <a:chOff x="3735816" y="3669954"/>
            <a:chExt cx="611001" cy="219439"/>
          </a:xfrm>
        </p:grpSpPr>
        <p:pic>
          <p:nvPicPr>
            <p:cNvPr id="117" name="object 117"/>
            <p:cNvPicPr/>
            <p:nvPr/>
          </p:nvPicPr>
          <p:blipFill>
            <a:blip r:embed="rId64"/>
            <a:stretch>
              <a:fillRect/>
            </a:stretch>
          </p:blipFill>
          <p:spPr>
            <a:xfrm>
              <a:off x="3735816" y="3669954"/>
              <a:ext cx="296087" cy="219439"/>
            </a:xfrm>
            <a:prstGeom prst="rect">
              <a:avLst/>
            </a:prstGeom>
          </p:spPr>
        </p:pic>
        <p:pic>
          <p:nvPicPr>
            <p:cNvPr id="118" name="object 118"/>
            <p:cNvPicPr/>
            <p:nvPr/>
          </p:nvPicPr>
          <p:blipFill>
            <a:blip r:embed="rId65"/>
            <a:stretch>
              <a:fillRect/>
            </a:stretch>
          </p:blipFill>
          <p:spPr>
            <a:xfrm>
              <a:off x="4054764" y="3669954"/>
              <a:ext cx="141362" cy="161532"/>
            </a:xfrm>
            <a:prstGeom prst="rect">
              <a:avLst/>
            </a:prstGeom>
          </p:spPr>
        </p:pic>
        <p:pic>
          <p:nvPicPr>
            <p:cNvPr id="119" name="object 119"/>
            <p:cNvPicPr/>
            <p:nvPr/>
          </p:nvPicPr>
          <p:blipFill>
            <a:blip r:embed="rId66"/>
            <a:stretch>
              <a:fillRect/>
            </a:stretch>
          </p:blipFill>
          <p:spPr>
            <a:xfrm>
              <a:off x="4228399" y="3669954"/>
              <a:ext cx="118418" cy="199184"/>
            </a:xfrm>
            <a:prstGeom prst="rect">
              <a:avLst/>
            </a:prstGeom>
          </p:spPr>
        </p:pic>
      </p:grpSp>
      <p:grpSp>
        <p:nvGrpSpPr>
          <p:cNvPr id="120" name="object 120"/>
          <p:cNvGrpSpPr/>
          <p:nvPr/>
        </p:nvGrpSpPr>
        <p:grpSpPr>
          <a:xfrm>
            <a:off x="4629822" y="3612049"/>
            <a:ext cx="375537" cy="277346"/>
            <a:chOff x="4477422" y="3612047"/>
            <a:chExt cx="375537" cy="277346"/>
          </a:xfrm>
        </p:grpSpPr>
        <p:pic>
          <p:nvPicPr>
            <p:cNvPr id="121" name="object 121"/>
            <p:cNvPicPr/>
            <p:nvPr/>
          </p:nvPicPr>
          <p:blipFill>
            <a:blip r:embed="rId67"/>
            <a:stretch>
              <a:fillRect/>
            </a:stretch>
          </p:blipFill>
          <p:spPr>
            <a:xfrm>
              <a:off x="4477422" y="3616082"/>
              <a:ext cx="273227" cy="273311"/>
            </a:xfrm>
            <a:prstGeom prst="rect">
              <a:avLst/>
            </a:prstGeom>
          </p:spPr>
        </p:pic>
        <p:sp>
          <p:nvSpPr>
            <p:cNvPr id="122" name="object 122"/>
            <p:cNvSpPr/>
            <p:nvPr/>
          </p:nvSpPr>
          <p:spPr>
            <a:xfrm>
              <a:off x="4769476" y="3612047"/>
              <a:ext cx="83484" cy="219635"/>
            </a:xfrm>
            <a:custGeom>
              <a:avLst/>
              <a:gdLst/>
              <a:ahLst/>
              <a:cxnLst/>
              <a:rect l="l" t="t" r="r" b="b"/>
              <a:pathLst>
                <a:path w="94614" h="248920">
                  <a:moveTo>
                    <a:pt x="24383" y="248697"/>
                  </a:moveTo>
                  <a:lnTo>
                    <a:pt x="0" y="248697"/>
                  </a:lnTo>
                  <a:lnTo>
                    <a:pt x="70103" y="0"/>
                  </a:lnTo>
                  <a:lnTo>
                    <a:pt x="94583" y="0"/>
                  </a:lnTo>
                  <a:lnTo>
                    <a:pt x="24383" y="248697"/>
                  </a:lnTo>
                  <a:close/>
                </a:path>
              </a:pathLst>
            </a:custGeom>
            <a:solidFill>
              <a:srgbClr val="000000"/>
            </a:solidFill>
          </p:spPr>
          <p:txBody>
            <a:bodyPr wrap="square" lIns="0" tIns="0" rIns="0" bIns="0" rtlCol="0"/>
            <a:lstStyle/>
            <a:p>
              <a:endParaRPr/>
            </a:p>
          </p:txBody>
        </p:sp>
      </p:grpSp>
      <p:grpSp>
        <p:nvGrpSpPr>
          <p:cNvPr id="123" name="object 123"/>
          <p:cNvGrpSpPr/>
          <p:nvPr/>
        </p:nvGrpSpPr>
        <p:grpSpPr>
          <a:xfrm>
            <a:off x="5024158" y="3669954"/>
            <a:ext cx="865402" cy="216749"/>
            <a:chOff x="4871757" y="3669954"/>
            <a:chExt cx="865402" cy="216749"/>
          </a:xfrm>
        </p:grpSpPr>
        <p:pic>
          <p:nvPicPr>
            <p:cNvPr id="124" name="object 124"/>
            <p:cNvPicPr/>
            <p:nvPr/>
          </p:nvPicPr>
          <p:blipFill>
            <a:blip r:embed="rId68"/>
            <a:stretch>
              <a:fillRect/>
            </a:stretch>
          </p:blipFill>
          <p:spPr>
            <a:xfrm>
              <a:off x="5027827" y="3669954"/>
              <a:ext cx="141362" cy="161532"/>
            </a:xfrm>
            <a:prstGeom prst="rect">
              <a:avLst/>
            </a:prstGeom>
          </p:spPr>
        </p:pic>
        <p:pic>
          <p:nvPicPr>
            <p:cNvPr id="125" name="object 125"/>
            <p:cNvPicPr/>
            <p:nvPr/>
          </p:nvPicPr>
          <p:blipFill>
            <a:blip r:embed="rId69"/>
            <a:stretch>
              <a:fillRect/>
            </a:stretch>
          </p:blipFill>
          <p:spPr>
            <a:xfrm>
              <a:off x="4871757" y="3669954"/>
              <a:ext cx="133210" cy="216749"/>
            </a:xfrm>
            <a:prstGeom prst="rect">
              <a:avLst/>
            </a:prstGeom>
          </p:spPr>
        </p:pic>
        <p:pic>
          <p:nvPicPr>
            <p:cNvPr id="126" name="object 126"/>
            <p:cNvPicPr/>
            <p:nvPr/>
          </p:nvPicPr>
          <p:blipFill>
            <a:blip r:embed="rId70"/>
            <a:stretch>
              <a:fillRect/>
            </a:stretch>
          </p:blipFill>
          <p:spPr>
            <a:xfrm>
              <a:off x="5201463" y="3669954"/>
              <a:ext cx="215404" cy="161532"/>
            </a:xfrm>
            <a:prstGeom prst="rect">
              <a:avLst/>
            </a:prstGeom>
          </p:spPr>
        </p:pic>
        <p:pic>
          <p:nvPicPr>
            <p:cNvPr id="127" name="object 127"/>
            <p:cNvPicPr/>
            <p:nvPr/>
          </p:nvPicPr>
          <p:blipFill>
            <a:blip r:embed="rId71"/>
            <a:stretch>
              <a:fillRect/>
            </a:stretch>
          </p:blipFill>
          <p:spPr>
            <a:xfrm>
              <a:off x="5438382" y="3669954"/>
              <a:ext cx="143967" cy="161532"/>
            </a:xfrm>
            <a:prstGeom prst="rect">
              <a:avLst/>
            </a:prstGeom>
          </p:spPr>
        </p:pic>
        <p:pic>
          <p:nvPicPr>
            <p:cNvPr id="128" name="object 128"/>
            <p:cNvPicPr/>
            <p:nvPr/>
          </p:nvPicPr>
          <p:blipFill>
            <a:blip r:embed="rId72"/>
            <a:stretch>
              <a:fillRect/>
            </a:stretch>
          </p:blipFill>
          <p:spPr>
            <a:xfrm>
              <a:off x="5612017" y="3669954"/>
              <a:ext cx="125141" cy="157498"/>
            </a:xfrm>
            <a:prstGeom prst="rect">
              <a:avLst/>
            </a:prstGeom>
          </p:spPr>
        </p:pic>
      </p:grpSp>
      <p:grpSp>
        <p:nvGrpSpPr>
          <p:cNvPr id="129" name="object 129"/>
          <p:cNvGrpSpPr/>
          <p:nvPr/>
        </p:nvGrpSpPr>
        <p:grpSpPr>
          <a:xfrm>
            <a:off x="1956798" y="4002433"/>
            <a:ext cx="286675" cy="274656"/>
            <a:chOff x="1804398" y="4002432"/>
            <a:chExt cx="286675" cy="274656"/>
          </a:xfrm>
        </p:grpSpPr>
        <p:pic>
          <p:nvPicPr>
            <p:cNvPr id="130" name="object 130"/>
            <p:cNvPicPr/>
            <p:nvPr/>
          </p:nvPicPr>
          <p:blipFill>
            <a:blip r:embed="rId73"/>
            <a:stretch>
              <a:fillRect/>
            </a:stretch>
          </p:blipFill>
          <p:spPr>
            <a:xfrm>
              <a:off x="1804398" y="4002432"/>
              <a:ext cx="174979" cy="211370"/>
            </a:xfrm>
            <a:prstGeom prst="rect">
              <a:avLst/>
            </a:prstGeom>
          </p:spPr>
        </p:pic>
        <p:pic>
          <p:nvPicPr>
            <p:cNvPr id="131" name="object 131"/>
            <p:cNvPicPr/>
            <p:nvPr/>
          </p:nvPicPr>
          <p:blipFill>
            <a:blip r:embed="rId74"/>
            <a:stretch>
              <a:fillRect/>
            </a:stretch>
          </p:blipFill>
          <p:spPr>
            <a:xfrm>
              <a:off x="2002239" y="4170773"/>
              <a:ext cx="88834" cy="106316"/>
            </a:xfrm>
            <a:prstGeom prst="rect">
              <a:avLst/>
            </a:prstGeom>
          </p:spPr>
        </p:pic>
      </p:grpSp>
      <p:sp>
        <p:nvSpPr>
          <p:cNvPr id="132" name="object 132"/>
          <p:cNvSpPr/>
          <p:nvPr/>
        </p:nvSpPr>
        <p:spPr>
          <a:xfrm>
            <a:off x="2317511" y="4065640"/>
            <a:ext cx="140074" cy="87966"/>
          </a:xfrm>
          <a:custGeom>
            <a:avLst/>
            <a:gdLst/>
            <a:ahLst/>
            <a:cxnLst/>
            <a:rect l="l" t="t" r="r" b="b"/>
            <a:pathLst>
              <a:path w="158750" h="99695">
                <a:moveTo>
                  <a:pt x="158686" y="71729"/>
                </a:moveTo>
                <a:lnTo>
                  <a:pt x="0" y="71729"/>
                </a:lnTo>
                <a:lnTo>
                  <a:pt x="0" y="99161"/>
                </a:lnTo>
                <a:lnTo>
                  <a:pt x="158686" y="99161"/>
                </a:lnTo>
                <a:lnTo>
                  <a:pt x="158686" y="71729"/>
                </a:lnTo>
                <a:close/>
              </a:path>
              <a:path w="158750" h="99695">
                <a:moveTo>
                  <a:pt x="158686" y="0"/>
                </a:moveTo>
                <a:lnTo>
                  <a:pt x="0" y="0"/>
                </a:lnTo>
                <a:lnTo>
                  <a:pt x="0" y="27533"/>
                </a:lnTo>
                <a:lnTo>
                  <a:pt x="158686" y="27533"/>
                </a:lnTo>
                <a:lnTo>
                  <a:pt x="158686" y="0"/>
                </a:lnTo>
                <a:close/>
              </a:path>
            </a:pathLst>
          </a:custGeom>
          <a:solidFill>
            <a:srgbClr val="000000"/>
          </a:solidFill>
        </p:spPr>
        <p:txBody>
          <a:bodyPr wrap="square" lIns="0" tIns="0" rIns="0" bIns="0" rtlCol="0"/>
          <a:lstStyle/>
          <a:p>
            <a:endParaRPr/>
          </a:p>
        </p:txBody>
      </p:sp>
      <p:grpSp>
        <p:nvGrpSpPr>
          <p:cNvPr id="133" name="object 133"/>
          <p:cNvGrpSpPr/>
          <p:nvPr/>
        </p:nvGrpSpPr>
        <p:grpSpPr>
          <a:xfrm>
            <a:off x="2565195" y="4002432"/>
            <a:ext cx="925997" cy="273310"/>
            <a:chOff x="2412794" y="4002433"/>
            <a:chExt cx="925997" cy="273310"/>
          </a:xfrm>
        </p:grpSpPr>
        <p:pic>
          <p:nvPicPr>
            <p:cNvPr id="134" name="object 134"/>
            <p:cNvPicPr/>
            <p:nvPr/>
          </p:nvPicPr>
          <p:blipFill>
            <a:blip r:embed="rId75"/>
            <a:stretch>
              <a:fillRect/>
            </a:stretch>
          </p:blipFill>
          <p:spPr>
            <a:xfrm>
              <a:off x="2412794" y="4002433"/>
              <a:ext cx="133210" cy="215404"/>
            </a:xfrm>
            <a:prstGeom prst="rect">
              <a:avLst/>
            </a:prstGeom>
          </p:spPr>
        </p:pic>
        <p:pic>
          <p:nvPicPr>
            <p:cNvPr id="135" name="object 135"/>
            <p:cNvPicPr/>
            <p:nvPr/>
          </p:nvPicPr>
          <p:blipFill>
            <a:blip r:embed="rId76"/>
            <a:stretch>
              <a:fillRect/>
            </a:stretch>
          </p:blipFill>
          <p:spPr>
            <a:xfrm>
              <a:off x="2578454" y="4056306"/>
              <a:ext cx="142529" cy="161532"/>
            </a:xfrm>
            <a:prstGeom prst="rect">
              <a:avLst/>
            </a:prstGeom>
          </p:spPr>
        </p:pic>
        <p:pic>
          <p:nvPicPr>
            <p:cNvPr id="136" name="object 136"/>
            <p:cNvPicPr/>
            <p:nvPr/>
          </p:nvPicPr>
          <p:blipFill>
            <a:blip r:embed="rId77"/>
            <a:stretch>
              <a:fillRect/>
            </a:stretch>
          </p:blipFill>
          <p:spPr>
            <a:xfrm>
              <a:off x="2751912" y="4056305"/>
              <a:ext cx="125141" cy="157498"/>
            </a:xfrm>
            <a:prstGeom prst="rect">
              <a:avLst/>
            </a:prstGeom>
          </p:spPr>
        </p:pic>
        <p:pic>
          <p:nvPicPr>
            <p:cNvPr id="137" name="object 137"/>
            <p:cNvPicPr/>
            <p:nvPr/>
          </p:nvPicPr>
          <p:blipFill>
            <a:blip r:embed="rId78"/>
            <a:stretch>
              <a:fillRect/>
            </a:stretch>
          </p:blipFill>
          <p:spPr>
            <a:xfrm>
              <a:off x="2906721" y="4056306"/>
              <a:ext cx="126486" cy="161532"/>
            </a:xfrm>
            <a:prstGeom prst="rect">
              <a:avLst/>
            </a:prstGeom>
          </p:spPr>
        </p:pic>
        <p:sp>
          <p:nvSpPr>
            <p:cNvPr id="138" name="object 138"/>
            <p:cNvSpPr/>
            <p:nvPr/>
          </p:nvSpPr>
          <p:spPr>
            <a:xfrm>
              <a:off x="3065560" y="400252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39" name="object 139"/>
            <p:cNvPicPr/>
            <p:nvPr/>
          </p:nvPicPr>
          <p:blipFill>
            <a:blip r:embed="rId79"/>
            <a:stretch>
              <a:fillRect/>
            </a:stretch>
          </p:blipFill>
          <p:spPr>
            <a:xfrm>
              <a:off x="3116747" y="4006467"/>
              <a:ext cx="222044" cy="269276"/>
            </a:xfrm>
            <a:prstGeom prst="rect">
              <a:avLst/>
            </a:prstGeom>
          </p:spPr>
        </p:pic>
      </p:grpSp>
      <p:pic>
        <p:nvPicPr>
          <p:cNvPr id="140" name="object 140"/>
          <p:cNvPicPr/>
          <p:nvPr/>
        </p:nvPicPr>
        <p:blipFill>
          <a:blip r:embed="rId80"/>
          <a:stretch>
            <a:fillRect/>
          </a:stretch>
        </p:blipFill>
        <p:spPr>
          <a:xfrm>
            <a:off x="3582716" y="3998399"/>
            <a:ext cx="247594" cy="219439"/>
          </a:xfrm>
          <a:prstGeom prst="rect">
            <a:avLst/>
          </a:prstGeom>
        </p:spPr>
      </p:pic>
      <p:pic>
        <p:nvPicPr>
          <p:cNvPr id="141" name="object 141"/>
          <p:cNvPicPr/>
          <p:nvPr/>
        </p:nvPicPr>
        <p:blipFill>
          <a:blip r:embed="rId81"/>
          <a:stretch>
            <a:fillRect/>
          </a:stretch>
        </p:blipFill>
        <p:spPr>
          <a:xfrm>
            <a:off x="3912421" y="4002432"/>
            <a:ext cx="1415891" cy="270621"/>
          </a:xfrm>
          <a:prstGeom prst="rect">
            <a:avLst/>
          </a:prstGeom>
        </p:spPr>
      </p:pic>
      <p:grpSp>
        <p:nvGrpSpPr>
          <p:cNvPr id="142" name="object 142"/>
          <p:cNvGrpSpPr/>
          <p:nvPr/>
        </p:nvGrpSpPr>
        <p:grpSpPr>
          <a:xfrm>
            <a:off x="5430594" y="3998398"/>
            <a:ext cx="256380" cy="216145"/>
            <a:chOff x="5278194" y="3998398"/>
            <a:chExt cx="256380" cy="216145"/>
          </a:xfrm>
        </p:grpSpPr>
        <p:pic>
          <p:nvPicPr>
            <p:cNvPr id="143" name="object 143"/>
            <p:cNvPicPr/>
            <p:nvPr/>
          </p:nvPicPr>
          <p:blipFill>
            <a:blip r:embed="rId82"/>
            <a:stretch>
              <a:fillRect/>
            </a:stretch>
          </p:blipFill>
          <p:spPr>
            <a:xfrm>
              <a:off x="5278194" y="3998398"/>
              <a:ext cx="125141" cy="215404"/>
            </a:xfrm>
            <a:prstGeom prst="rect">
              <a:avLst/>
            </a:prstGeom>
          </p:spPr>
        </p:pic>
        <p:sp>
          <p:nvSpPr>
            <p:cNvPr id="144" name="object 144"/>
            <p:cNvSpPr/>
            <p:nvPr/>
          </p:nvSpPr>
          <p:spPr>
            <a:xfrm>
              <a:off x="5441565" y="4000510"/>
              <a:ext cx="93009" cy="214032"/>
            </a:xfrm>
            <a:custGeom>
              <a:avLst/>
              <a:gdLst/>
              <a:ahLst/>
              <a:cxnLst/>
              <a:rect l="l" t="t" r="r" b="b"/>
              <a:pathLst>
                <a:path w="105410" h="242570">
                  <a:moveTo>
                    <a:pt x="30492" y="0"/>
                  </a:moveTo>
                  <a:lnTo>
                    <a:pt x="0" y="0"/>
                  </a:lnTo>
                  <a:lnTo>
                    <a:pt x="0" y="242316"/>
                  </a:lnTo>
                  <a:lnTo>
                    <a:pt x="30492" y="242316"/>
                  </a:lnTo>
                  <a:lnTo>
                    <a:pt x="30492" y="0"/>
                  </a:lnTo>
                  <a:close/>
                </a:path>
                <a:path w="105410" h="242570">
                  <a:moveTo>
                    <a:pt x="105168" y="0"/>
                  </a:moveTo>
                  <a:lnTo>
                    <a:pt x="74688" y="0"/>
                  </a:lnTo>
                  <a:lnTo>
                    <a:pt x="74688" y="242316"/>
                  </a:lnTo>
                  <a:lnTo>
                    <a:pt x="105168" y="242316"/>
                  </a:lnTo>
                  <a:lnTo>
                    <a:pt x="105168" y="0"/>
                  </a:lnTo>
                  <a:close/>
                </a:path>
              </a:pathLst>
            </a:custGeom>
            <a:solidFill>
              <a:srgbClr val="000000"/>
            </a:solidFill>
          </p:spPr>
          <p:txBody>
            <a:bodyPr wrap="square" lIns="0" tIns="0" rIns="0" bIns="0" rtlCol="0"/>
            <a:lstStyle/>
            <a:p>
              <a:endParaRPr/>
            </a:p>
          </p:txBody>
        </p:sp>
      </p:grpSp>
      <p:sp>
        <p:nvSpPr>
          <p:cNvPr id="145" name="object 145"/>
          <p:cNvSpPr/>
          <p:nvPr/>
        </p:nvSpPr>
        <p:spPr>
          <a:xfrm>
            <a:off x="5730717" y="4184220"/>
            <a:ext cx="31376" cy="71718"/>
          </a:xfrm>
          <a:custGeom>
            <a:avLst/>
            <a:gdLst/>
            <a:ahLst/>
            <a:cxnLst/>
            <a:rect l="l" t="t" r="r" b="b"/>
            <a:pathLst>
              <a:path w="35560" h="81279">
                <a:moveTo>
                  <a:pt x="7620" y="80867"/>
                </a:moveTo>
                <a:lnTo>
                  <a:pt x="0" y="68675"/>
                </a:lnTo>
                <a:lnTo>
                  <a:pt x="6096" y="65627"/>
                </a:lnTo>
                <a:lnTo>
                  <a:pt x="10668" y="62579"/>
                </a:lnTo>
                <a:lnTo>
                  <a:pt x="13716" y="56387"/>
                </a:lnTo>
                <a:lnTo>
                  <a:pt x="16764" y="51815"/>
                </a:lnTo>
                <a:lnTo>
                  <a:pt x="18288" y="44195"/>
                </a:lnTo>
                <a:lnTo>
                  <a:pt x="18288" y="33527"/>
                </a:lnTo>
                <a:lnTo>
                  <a:pt x="1524" y="33527"/>
                </a:lnTo>
                <a:lnTo>
                  <a:pt x="1524" y="0"/>
                </a:lnTo>
                <a:lnTo>
                  <a:pt x="35147" y="0"/>
                </a:lnTo>
                <a:lnTo>
                  <a:pt x="35147" y="33527"/>
                </a:lnTo>
                <a:lnTo>
                  <a:pt x="20050" y="74199"/>
                </a:lnTo>
                <a:lnTo>
                  <a:pt x="14183" y="78033"/>
                </a:lnTo>
                <a:lnTo>
                  <a:pt x="7620" y="80867"/>
                </a:lnTo>
                <a:close/>
              </a:path>
            </a:pathLst>
          </a:custGeom>
          <a:solidFill>
            <a:srgbClr val="000000"/>
          </a:solidFill>
        </p:spPr>
        <p:txBody>
          <a:bodyPr wrap="square" lIns="0" tIns="0" rIns="0" bIns="0" rtlCol="0"/>
          <a:lstStyle/>
          <a:p>
            <a:endParaRPr/>
          </a:p>
        </p:txBody>
      </p:sp>
      <p:grpSp>
        <p:nvGrpSpPr>
          <p:cNvPr id="146" name="object 146"/>
          <p:cNvGrpSpPr/>
          <p:nvPr/>
        </p:nvGrpSpPr>
        <p:grpSpPr>
          <a:xfrm>
            <a:off x="5882835" y="3998399"/>
            <a:ext cx="724124" cy="277346"/>
            <a:chOff x="5730435" y="3998398"/>
            <a:chExt cx="724124" cy="277346"/>
          </a:xfrm>
        </p:grpSpPr>
        <p:pic>
          <p:nvPicPr>
            <p:cNvPr id="147" name="object 147"/>
            <p:cNvPicPr/>
            <p:nvPr/>
          </p:nvPicPr>
          <p:blipFill>
            <a:blip r:embed="rId83"/>
            <a:stretch>
              <a:fillRect/>
            </a:stretch>
          </p:blipFill>
          <p:spPr>
            <a:xfrm>
              <a:off x="5730435" y="4002433"/>
              <a:ext cx="273227" cy="273311"/>
            </a:xfrm>
            <a:prstGeom prst="rect">
              <a:avLst/>
            </a:prstGeom>
          </p:spPr>
        </p:pic>
        <p:sp>
          <p:nvSpPr>
            <p:cNvPr id="148" name="object 148"/>
            <p:cNvSpPr/>
            <p:nvPr/>
          </p:nvSpPr>
          <p:spPr>
            <a:xfrm>
              <a:off x="6023834" y="3998398"/>
              <a:ext cx="82363" cy="219635"/>
            </a:xfrm>
            <a:custGeom>
              <a:avLst/>
              <a:gdLst/>
              <a:ahLst/>
              <a:cxnLst/>
              <a:rect l="l" t="t" r="r" b="b"/>
              <a:pathLst>
                <a:path w="93345" h="248920">
                  <a:moveTo>
                    <a:pt x="24383" y="248697"/>
                  </a:moveTo>
                  <a:lnTo>
                    <a:pt x="0" y="248697"/>
                  </a:lnTo>
                  <a:lnTo>
                    <a:pt x="70199" y="0"/>
                  </a:lnTo>
                  <a:lnTo>
                    <a:pt x="93059" y="0"/>
                  </a:lnTo>
                  <a:lnTo>
                    <a:pt x="24383" y="248697"/>
                  </a:lnTo>
                  <a:close/>
                </a:path>
              </a:pathLst>
            </a:custGeom>
            <a:solidFill>
              <a:srgbClr val="000000"/>
            </a:solidFill>
          </p:spPr>
          <p:txBody>
            <a:bodyPr wrap="square" lIns="0" tIns="0" rIns="0" bIns="0" rtlCol="0"/>
            <a:lstStyle/>
            <a:p>
              <a:endParaRPr/>
            </a:p>
          </p:txBody>
        </p:sp>
        <p:pic>
          <p:nvPicPr>
            <p:cNvPr id="149" name="object 149"/>
            <p:cNvPicPr/>
            <p:nvPr/>
          </p:nvPicPr>
          <p:blipFill>
            <a:blip r:embed="rId84"/>
            <a:stretch>
              <a:fillRect/>
            </a:stretch>
          </p:blipFill>
          <p:spPr>
            <a:xfrm>
              <a:off x="6126116" y="4056305"/>
              <a:ext cx="207252" cy="157498"/>
            </a:xfrm>
            <a:prstGeom prst="rect">
              <a:avLst/>
            </a:prstGeom>
          </p:spPr>
        </p:pic>
        <p:pic>
          <p:nvPicPr>
            <p:cNvPr id="150" name="object 150"/>
            <p:cNvPicPr/>
            <p:nvPr/>
          </p:nvPicPr>
          <p:blipFill>
            <a:blip r:embed="rId85"/>
            <a:stretch>
              <a:fillRect/>
            </a:stretch>
          </p:blipFill>
          <p:spPr>
            <a:xfrm>
              <a:off x="6363035" y="4001088"/>
              <a:ext cx="91524" cy="144051"/>
            </a:xfrm>
            <a:prstGeom prst="rect">
              <a:avLst/>
            </a:prstGeom>
          </p:spPr>
        </p:pic>
      </p:grpSp>
      <p:sp>
        <p:nvSpPr>
          <p:cNvPr id="151" name="object 151"/>
          <p:cNvSpPr/>
          <p:nvPr/>
        </p:nvSpPr>
        <p:spPr>
          <a:xfrm>
            <a:off x="1956793" y="4427668"/>
            <a:ext cx="159124" cy="212912"/>
          </a:xfrm>
          <a:custGeom>
            <a:avLst/>
            <a:gdLst/>
            <a:ahLst/>
            <a:cxnLst/>
            <a:rect l="l" t="t" r="r" b="b"/>
            <a:pathLst>
              <a:path w="180339" h="241300">
                <a:moveTo>
                  <a:pt x="180022" y="212090"/>
                </a:moveTo>
                <a:lnTo>
                  <a:pt x="32105" y="212090"/>
                </a:lnTo>
                <a:lnTo>
                  <a:pt x="32105" y="132080"/>
                </a:lnTo>
                <a:lnTo>
                  <a:pt x="164782" y="132080"/>
                </a:lnTo>
                <a:lnTo>
                  <a:pt x="164782" y="102870"/>
                </a:lnTo>
                <a:lnTo>
                  <a:pt x="32105" y="102870"/>
                </a:lnTo>
                <a:lnTo>
                  <a:pt x="32105" y="29210"/>
                </a:lnTo>
                <a:lnTo>
                  <a:pt x="173926" y="29210"/>
                </a:lnTo>
                <a:lnTo>
                  <a:pt x="173926" y="0"/>
                </a:lnTo>
                <a:lnTo>
                  <a:pt x="0" y="0"/>
                </a:lnTo>
                <a:lnTo>
                  <a:pt x="0" y="29210"/>
                </a:lnTo>
                <a:lnTo>
                  <a:pt x="0" y="102870"/>
                </a:lnTo>
                <a:lnTo>
                  <a:pt x="0" y="132080"/>
                </a:lnTo>
                <a:lnTo>
                  <a:pt x="0" y="212090"/>
                </a:lnTo>
                <a:lnTo>
                  <a:pt x="0" y="241300"/>
                </a:lnTo>
                <a:lnTo>
                  <a:pt x="180022" y="241300"/>
                </a:lnTo>
                <a:lnTo>
                  <a:pt x="180022" y="212090"/>
                </a:lnTo>
                <a:close/>
              </a:path>
            </a:pathLst>
          </a:custGeom>
          <a:solidFill>
            <a:srgbClr val="000000"/>
          </a:solidFill>
        </p:spPr>
        <p:txBody>
          <a:bodyPr wrap="square" lIns="0" tIns="0" rIns="0" bIns="0" rtlCol="0"/>
          <a:lstStyle/>
          <a:p>
            <a:endParaRPr/>
          </a:p>
        </p:txBody>
      </p:sp>
      <p:sp>
        <p:nvSpPr>
          <p:cNvPr id="152" name="object 152"/>
          <p:cNvSpPr/>
          <p:nvPr/>
        </p:nvSpPr>
        <p:spPr>
          <a:xfrm>
            <a:off x="2230026" y="4491065"/>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sp>
        <p:nvSpPr>
          <p:cNvPr id="153" name="object 153"/>
          <p:cNvSpPr/>
          <p:nvPr/>
        </p:nvSpPr>
        <p:spPr>
          <a:xfrm>
            <a:off x="2230026" y="4555695"/>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grpSp>
        <p:nvGrpSpPr>
          <p:cNvPr id="154" name="object 154"/>
          <p:cNvGrpSpPr/>
          <p:nvPr/>
        </p:nvGrpSpPr>
        <p:grpSpPr>
          <a:xfrm>
            <a:off x="2485773" y="4427871"/>
            <a:ext cx="546455" cy="216745"/>
            <a:chOff x="2333373" y="4427869"/>
            <a:chExt cx="546455" cy="216745"/>
          </a:xfrm>
        </p:grpSpPr>
        <p:pic>
          <p:nvPicPr>
            <p:cNvPr id="155" name="object 155"/>
            <p:cNvPicPr/>
            <p:nvPr/>
          </p:nvPicPr>
          <p:blipFill>
            <a:blip r:embed="rId86"/>
            <a:stretch>
              <a:fillRect/>
            </a:stretch>
          </p:blipFill>
          <p:spPr>
            <a:xfrm>
              <a:off x="2333373" y="4483081"/>
              <a:ext cx="231457" cy="161532"/>
            </a:xfrm>
            <a:prstGeom prst="rect">
              <a:avLst/>
            </a:prstGeom>
          </p:spPr>
        </p:pic>
        <p:pic>
          <p:nvPicPr>
            <p:cNvPr id="156" name="object 156"/>
            <p:cNvPicPr/>
            <p:nvPr/>
          </p:nvPicPr>
          <p:blipFill>
            <a:blip r:embed="rId87"/>
            <a:stretch>
              <a:fillRect/>
            </a:stretch>
          </p:blipFill>
          <p:spPr>
            <a:xfrm>
              <a:off x="2583740" y="4433329"/>
              <a:ext cx="73959" cy="208597"/>
            </a:xfrm>
            <a:prstGeom prst="rect">
              <a:avLst/>
            </a:prstGeom>
          </p:spPr>
        </p:pic>
        <p:sp>
          <p:nvSpPr>
            <p:cNvPr id="157" name="object 157"/>
            <p:cNvSpPr/>
            <p:nvPr/>
          </p:nvSpPr>
          <p:spPr>
            <a:xfrm>
              <a:off x="2680637" y="4427869"/>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5140"/>
                  </a:lnTo>
                  <a:lnTo>
                    <a:pt x="28956" y="35140"/>
                  </a:lnTo>
                  <a:lnTo>
                    <a:pt x="28956" y="0"/>
                  </a:lnTo>
                  <a:close/>
                </a:path>
              </a:pathLst>
            </a:custGeom>
            <a:solidFill>
              <a:srgbClr val="000000"/>
            </a:solidFill>
          </p:spPr>
          <p:txBody>
            <a:bodyPr wrap="square" lIns="0" tIns="0" rIns="0" bIns="0" rtlCol="0"/>
            <a:lstStyle/>
            <a:p>
              <a:endParaRPr/>
            </a:p>
          </p:txBody>
        </p:sp>
        <p:pic>
          <p:nvPicPr>
            <p:cNvPr id="158" name="object 158"/>
            <p:cNvPicPr/>
            <p:nvPr/>
          </p:nvPicPr>
          <p:blipFill>
            <a:blip r:embed="rId88"/>
            <a:stretch>
              <a:fillRect/>
            </a:stretch>
          </p:blipFill>
          <p:spPr>
            <a:xfrm>
              <a:off x="2735776" y="4483081"/>
              <a:ext cx="144051" cy="161532"/>
            </a:xfrm>
            <a:prstGeom prst="rect">
              <a:avLst/>
            </a:prstGeom>
          </p:spPr>
        </p:pic>
      </p:grpSp>
      <p:pic>
        <p:nvPicPr>
          <p:cNvPr id="159" name="object 159"/>
          <p:cNvPicPr/>
          <p:nvPr/>
        </p:nvPicPr>
        <p:blipFill>
          <a:blip r:embed="rId89"/>
          <a:stretch>
            <a:fillRect/>
          </a:stretch>
        </p:blipFill>
        <p:spPr>
          <a:xfrm>
            <a:off x="3133166" y="4425175"/>
            <a:ext cx="247677" cy="219439"/>
          </a:xfrm>
          <a:prstGeom prst="rect">
            <a:avLst/>
          </a:prstGeom>
        </p:spPr>
      </p:pic>
      <p:grpSp>
        <p:nvGrpSpPr>
          <p:cNvPr id="160" name="object 160"/>
          <p:cNvGrpSpPr/>
          <p:nvPr/>
        </p:nvGrpSpPr>
        <p:grpSpPr>
          <a:xfrm>
            <a:off x="3460174" y="4483081"/>
            <a:ext cx="716062" cy="161926"/>
            <a:chOff x="3307774" y="4483081"/>
            <a:chExt cx="716062" cy="161926"/>
          </a:xfrm>
        </p:grpSpPr>
        <p:sp>
          <p:nvSpPr>
            <p:cNvPr id="161" name="object 161"/>
            <p:cNvSpPr/>
            <p:nvPr/>
          </p:nvSpPr>
          <p:spPr>
            <a:xfrm>
              <a:off x="3307774" y="4483081"/>
              <a:ext cx="601756" cy="161925"/>
            </a:xfrm>
            <a:custGeom>
              <a:avLst/>
              <a:gdLst/>
              <a:ahLst/>
              <a:cxnLst/>
              <a:rect l="l" t="t" r="r" b="b"/>
              <a:pathLst>
                <a:path w="681989" h="183514">
                  <a:moveTo>
                    <a:pt x="151066" y="118973"/>
                  </a:moveTo>
                  <a:lnTo>
                    <a:pt x="122008" y="114401"/>
                  </a:lnTo>
                  <a:lnTo>
                    <a:pt x="120294" y="125018"/>
                  </a:lnTo>
                  <a:lnTo>
                    <a:pt x="117436" y="134073"/>
                  </a:lnTo>
                  <a:lnTo>
                    <a:pt x="87299" y="157886"/>
                  </a:lnTo>
                  <a:lnTo>
                    <a:pt x="79336" y="158686"/>
                  </a:lnTo>
                  <a:lnTo>
                    <a:pt x="68719" y="157568"/>
                  </a:lnTo>
                  <a:lnTo>
                    <a:pt x="38290" y="132727"/>
                  </a:lnTo>
                  <a:lnTo>
                    <a:pt x="30568" y="91541"/>
                  </a:lnTo>
                  <a:lnTo>
                    <a:pt x="31432" y="75539"/>
                  </a:lnTo>
                  <a:lnTo>
                    <a:pt x="51714" y="34036"/>
                  </a:lnTo>
                  <a:lnTo>
                    <a:pt x="80860" y="24384"/>
                  </a:lnTo>
                  <a:lnTo>
                    <a:pt x="87680" y="24955"/>
                  </a:lnTo>
                  <a:lnTo>
                    <a:pt x="117894" y="51790"/>
                  </a:lnTo>
                  <a:lnTo>
                    <a:pt x="120484" y="59537"/>
                  </a:lnTo>
                  <a:lnTo>
                    <a:pt x="149542" y="54965"/>
                  </a:lnTo>
                  <a:lnTo>
                    <a:pt x="125056" y="15240"/>
                  </a:lnTo>
                  <a:lnTo>
                    <a:pt x="79336" y="0"/>
                  </a:lnTo>
                  <a:lnTo>
                    <a:pt x="68199" y="596"/>
                  </a:lnTo>
                  <a:lnTo>
                    <a:pt x="28689" y="16954"/>
                  </a:lnTo>
                  <a:lnTo>
                    <a:pt x="5143" y="53568"/>
                  </a:lnTo>
                  <a:lnTo>
                    <a:pt x="0" y="91541"/>
                  </a:lnTo>
                  <a:lnTo>
                    <a:pt x="1409" y="112102"/>
                  </a:lnTo>
                  <a:lnTo>
                    <a:pt x="21336" y="158686"/>
                  </a:lnTo>
                  <a:lnTo>
                    <a:pt x="62153" y="181406"/>
                  </a:lnTo>
                  <a:lnTo>
                    <a:pt x="79336" y="183070"/>
                  </a:lnTo>
                  <a:lnTo>
                    <a:pt x="92722" y="181927"/>
                  </a:lnTo>
                  <a:lnTo>
                    <a:pt x="135813" y="155930"/>
                  </a:lnTo>
                  <a:lnTo>
                    <a:pt x="151066" y="118973"/>
                  </a:lnTo>
                  <a:close/>
                </a:path>
                <a:path w="681989" h="183514">
                  <a:moveTo>
                    <a:pt x="329476" y="88493"/>
                  </a:moveTo>
                  <a:lnTo>
                    <a:pt x="316611" y="36982"/>
                  </a:lnTo>
                  <a:lnTo>
                    <a:pt x="298907" y="17576"/>
                  </a:lnTo>
                  <a:lnTo>
                    <a:pt x="298907" y="88493"/>
                  </a:lnTo>
                  <a:lnTo>
                    <a:pt x="298907" y="91541"/>
                  </a:lnTo>
                  <a:lnTo>
                    <a:pt x="290626" y="131851"/>
                  </a:lnTo>
                  <a:lnTo>
                    <a:pt x="258038" y="157568"/>
                  </a:lnTo>
                  <a:lnTo>
                    <a:pt x="247180" y="158699"/>
                  </a:lnTo>
                  <a:lnTo>
                    <a:pt x="237121" y="157568"/>
                  </a:lnTo>
                  <a:lnTo>
                    <a:pt x="204508" y="131876"/>
                  </a:lnTo>
                  <a:lnTo>
                    <a:pt x="196786" y="91541"/>
                  </a:lnTo>
                  <a:lnTo>
                    <a:pt x="197650" y="75539"/>
                  </a:lnTo>
                  <a:lnTo>
                    <a:pt x="218795" y="34036"/>
                  </a:lnTo>
                  <a:lnTo>
                    <a:pt x="247180" y="24396"/>
                  </a:lnTo>
                  <a:lnTo>
                    <a:pt x="258038" y="25514"/>
                  </a:lnTo>
                  <a:lnTo>
                    <a:pt x="290626" y="50330"/>
                  </a:lnTo>
                  <a:lnTo>
                    <a:pt x="298907" y="88493"/>
                  </a:lnTo>
                  <a:lnTo>
                    <a:pt x="298907" y="17576"/>
                  </a:lnTo>
                  <a:lnTo>
                    <a:pt x="294322" y="13512"/>
                  </a:lnTo>
                  <a:lnTo>
                    <a:pt x="280327" y="5918"/>
                  </a:lnTo>
                  <a:lnTo>
                    <a:pt x="264604" y="1460"/>
                  </a:lnTo>
                  <a:lnTo>
                    <a:pt x="247180" y="12"/>
                  </a:lnTo>
                  <a:lnTo>
                    <a:pt x="231686" y="1168"/>
                  </a:lnTo>
                  <a:lnTo>
                    <a:pt x="192214" y="19824"/>
                  </a:lnTo>
                  <a:lnTo>
                    <a:pt x="167995" y="68973"/>
                  </a:lnTo>
                  <a:lnTo>
                    <a:pt x="166306" y="91541"/>
                  </a:lnTo>
                  <a:lnTo>
                    <a:pt x="167741" y="112102"/>
                  </a:lnTo>
                  <a:lnTo>
                    <a:pt x="189166" y="158699"/>
                  </a:lnTo>
                  <a:lnTo>
                    <a:pt x="229717" y="181406"/>
                  </a:lnTo>
                  <a:lnTo>
                    <a:pt x="247180" y="183083"/>
                  </a:lnTo>
                  <a:lnTo>
                    <a:pt x="258343" y="182270"/>
                  </a:lnTo>
                  <a:lnTo>
                    <a:pt x="298653" y="166141"/>
                  </a:lnTo>
                  <a:lnTo>
                    <a:pt x="306768" y="158699"/>
                  </a:lnTo>
                  <a:lnTo>
                    <a:pt x="313423" y="150761"/>
                  </a:lnTo>
                  <a:lnTo>
                    <a:pt x="318808" y="141935"/>
                  </a:lnTo>
                  <a:lnTo>
                    <a:pt x="323684" y="130962"/>
                  </a:lnTo>
                  <a:lnTo>
                    <a:pt x="326999" y="118605"/>
                  </a:lnTo>
                  <a:lnTo>
                    <a:pt x="328879" y="104546"/>
                  </a:lnTo>
                  <a:lnTo>
                    <a:pt x="329476" y="88493"/>
                  </a:lnTo>
                  <a:close/>
                </a:path>
                <a:path w="681989" h="183514">
                  <a:moveTo>
                    <a:pt x="504926" y="4572"/>
                  </a:moveTo>
                  <a:lnTo>
                    <a:pt x="475970" y="4572"/>
                  </a:lnTo>
                  <a:lnTo>
                    <a:pt x="436245" y="109829"/>
                  </a:lnTo>
                  <a:lnTo>
                    <a:pt x="425577" y="143446"/>
                  </a:lnTo>
                  <a:lnTo>
                    <a:pt x="423049" y="134493"/>
                  </a:lnTo>
                  <a:lnTo>
                    <a:pt x="417436" y="117208"/>
                  </a:lnTo>
                  <a:lnTo>
                    <a:pt x="414909" y="108305"/>
                  </a:lnTo>
                  <a:lnTo>
                    <a:pt x="376809" y="4572"/>
                  </a:lnTo>
                  <a:lnTo>
                    <a:pt x="346240" y="4572"/>
                  </a:lnTo>
                  <a:lnTo>
                    <a:pt x="411861" y="178498"/>
                  </a:lnTo>
                  <a:lnTo>
                    <a:pt x="439293" y="178498"/>
                  </a:lnTo>
                  <a:lnTo>
                    <a:pt x="504926" y="4572"/>
                  </a:lnTo>
                  <a:close/>
                </a:path>
                <a:path w="681989" h="183514">
                  <a:moveTo>
                    <a:pt x="681888" y="91541"/>
                  </a:moveTo>
                  <a:lnTo>
                    <a:pt x="680745" y="74777"/>
                  </a:lnTo>
                  <a:lnTo>
                    <a:pt x="680491" y="70980"/>
                  </a:lnTo>
                  <a:lnTo>
                    <a:pt x="676363" y="52819"/>
                  </a:lnTo>
                  <a:lnTo>
                    <a:pt x="669632" y="37236"/>
                  </a:lnTo>
                  <a:lnTo>
                    <a:pt x="660463" y="24384"/>
                  </a:lnTo>
                  <a:lnTo>
                    <a:pt x="651319" y="16141"/>
                  </a:lnTo>
                  <a:lnTo>
                    <a:pt x="651319" y="74777"/>
                  </a:lnTo>
                  <a:lnTo>
                    <a:pt x="553681" y="74777"/>
                  </a:lnTo>
                  <a:lnTo>
                    <a:pt x="569010" y="38125"/>
                  </a:lnTo>
                  <a:lnTo>
                    <a:pt x="604075" y="24384"/>
                  </a:lnTo>
                  <a:lnTo>
                    <a:pt x="614070" y="25514"/>
                  </a:lnTo>
                  <a:lnTo>
                    <a:pt x="647700" y="55105"/>
                  </a:lnTo>
                  <a:lnTo>
                    <a:pt x="651319" y="74777"/>
                  </a:lnTo>
                  <a:lnTo>
                    <a:pt x="651319" y="16141"/>
                  </a:lnTo>
                  <a:lnTo>
                    <a:pt x="648411" y="13512"/>
                  </a:lnTo>
                  <a:lnTo>
                    <a:pt x="634936" y="5905"/>
                  </a:lnTo>
                  <a:lnTo>
                    <a:pt x="619747" y="1460"/>
                  </a:lnTo>
                  <a:lnTo>
                    <a:pt x="602551" y="0"/>
                  </a:lnTo>
                  <a:lnTo>
                    <a:pt x="585990" y="1676"/>
                  </a:lnTo>
                  <a:lnTo>
                    <a:pt x="544537" y="24384"/>
                  </a:lnTo>
                  <a:lnTo>
                    <a:pt x="523113" y="72478"/>
                  </a:lnTo>
                  <a:lnTo>
                    <a:pt x="521677" y="93065"/>
                  </a:lnTo>
                  <a:lnTo>
                    <a:pt x="523113" y="112750"/>
                  </a:lnTo>
                  <a:lnTo>
                    <a:pt x="544537" y="158686"/>
                  </a:lnTo>
                  <a:lnTo>
                    <a:pt x="586625" y="181406"/>
                  </a:lnTo>
                  <a:lnTo>
                    <a:pt x="604075" y="183070"/>
                  </a:lnTo>
                  <a:lnTo>
                    <a:pt x="619213" y="181978"/>
                  </a:lnTo>
                  <a:lnTo>
                    <a:pt x="663816" y="159258"/>
                  </a:lnTo>
                  <a:lnTo>
                    <a:pt x="664260" y="158686"/>
                  </a:lnTo>
                  <a:lnTo>
                    <a:pt x="671563" y="149542"/>
                  </a:lnTo>
                  <a:lnTo>
                    <a:pt x="677595" y="138645"/>
                  </a:lnTo>
                  <a:lnTo>
                    <a:pt x="681888" y="126593"/>
                  </a:lnTo>
                  <a:lnTo>
                    <a:pt x="651319" y="122021"/>
                  </a:lnTo>
                  <a:lnTo>
                    <a:pt x="647598" y="130644"/>
                  </a:lnTo>
                  <a:lnTo>
                    <a:pt x="643318" y="138112"/>
                  </a:lnTo>
                  <a:lnTo>
                    <a:pt x="605599" y="158686"/>
                  </a:lnTo>
                  <a:lnTo>
                    <a:pt x="594741" y="157594"/>
                  </a:lnTo>
                  <a:lnTo>
                    <a:pt x="562063" y="134569"/>
                  </a:lnTo>
                  <a:lnTo>
                    <a:pt x="552157" y="99161"/>
                  </a:lnTo>
                  <a:lnTo>
                    <a:pt x="681888" y="99161"/>
                  </a:lnTo>
                  <a:lnTo>
                    <a:pt x="681888" y="91541"/>
                  </a:lnTo>
                  <a:close/>
                </a:path>
              </a:pathLst>
            </a:custGeom>
            <a:solidFill>
              <a:srgbClr val="000000"/>
            </a:solidFill>
          </p:spPr>
          <p:txBody>
            <a:bodyPr wrap="square" lIns="0" tIns="0" rIns="0" bIns="0" rtlCol="0"/>
            <a:lstStyle/>
            <a:p>
              <a:endParaRPr/>
            </a:p>
          </p:txBody>
        </p:sp>
        <p:pic>
          <p:nvPicPr>
            <p:cNvPr id="162" name="object 162"/>
            <p:cNvPicPr/>
            <p:nvPr/>
          </p:nvPicPr>
          <p:blipFill>
            <a:blip r:embed="rId90"/>
            <a:stretch>
              <a:fillRect/>
            </a:stretch>
          </p:blipFill>
          <p:spPr>
            <a:xfrm>
              <a:off x="3940380" y="4483081"/>
              <a:ext cx="83456" cy="157498"/>
            </a:xfrm>
            <a:prstGeom prst="rect">
              <a:avLst/>
            </a:prstGeom>
          </p:spPr>
        </p:pic>
      </p:grpSp>
      <p:pic>
        <p:nvPicPr>
          <p:cNvPr id="163" name="object 163"/>
          <p:cNvPicPr/>
          <p:nvPr/>
        </p:nvPicPr>
        <p:blipFill>
          <a:blip r:embed="rId91"/>
          <a:stretch>
            <a:fillRect/>
          </a:stretch>
        </p:blipFill>
        <p:spPr>
          <a:xfrm>
            <a:off x="4258347" y="4433327"/>
            <a:ext cx="230112" cy="211286"/>
          </a:xfrm>
          <a:prstGeom prst="rect">
            <a:avLst/>
          </a:prstGeom>
        </p:spPr>
      </p:pic>
      <p:pic>
        <p:nvPicPr>
          <p:cNvPr id="164" name="object 164"/>
          <p:cNvPicPr/>
          <p:nvPr/>
        </p:nvPicPr>
        <p:blipFill>
          <a:blip r:embed="rId92"/>
          <a:stretch>
            <a:fillRect/>
          </a:stretch>
        </p:blipFill>
        <p:spPr>
          <a:xfrm>
            <a:off x="4593431" y="4427865"/>
            <a:ext cx="1415891" cy="271967"/>
          </a:xfrm>
          <a:prstGeom prst="rect">
            <a:avLst/>
          </a:prstGeom>
        </p:spPr>
      </p:pic>
      <p:grpSp>
        <p:nvGrpSpPr>
          <p:cNvPr id="165" name="object 165"/>
          <p:cNvGrpSpPr/>
          <p:nvPr/>
        </p:nvGrpSpPr>
        <p:grpSpPr>
          <a:xfrm>
            <a:off x="6111605" y="4425175"/>
            <a:ext cx="255802" cy="215865"/>
            <a:chOff x="5959204" y="4425174"/>
            <a:chExt cx="255802" cy="215865"/>
          </a:xfrm>
        </p:grpSpPr>
        <p:pic>
          <p:nvPicPr>
            <p:cNvPr id="166" name="object 166"/>
            <p:cNvPicPr/>
            <p:nvPr/>
          </p:nvPicPr>
          <p:blipFill>
            <a:blip r:embed="rId93"/>
            <a:stretch>
              <a:fillRect/>
            </a:stretch>
          </p:blipFill>
          <p:spPr>
            <a:xfrm>
              <a:off x="5959204" y="4425174"/>
              <a:ext cx="125141" cy="215404"/>
            </a:xfrm>
            <a:prstGeom prst="rect">
              <a:avLst/>
            </a:prstGeom>
          </p:spPr>
        </p:pic>
        <p:sp>
          <p:nvSpPr>
            <p:cNvPr id="167" name="object 167"/>
            <p:cNvSpPr/>
            <p:nvPr/>
          </p:nvSpPr>
          <p:spPr>
            <a:xfrm>
              <a:off x="6121997" y="4428128"/>
              <a:ext cx="93009" cy="212912"/>
            </a:xfrm>
            <a:custGeom>
              <a:avLst/>
              <a:gdLst/>
              <a:ahLst/>
              <a:cxnLst/>
              <a:rect l="l" t="t" r="r" b="b"/>
              <a:pathLst>
                <a:path w="105409" h="241300">
                  <a:moveTo>
                    <a:pt x="30480" y="0"/>
                  </a:moveTo>
                  <a:lnTo>
                    <a:pt x="0" y="0"/>
                  </a:lnTo>
                  <a:lnTo>
                    <a:pt x="0" y="240779"/>
                  </a:lnTo>
                  <a:lnTo>
                    <a:pt x="30480" y="240779"/>
                  </a:lnTo>
                  <a:lnTo>
                    <a:pt x="30480" y="0"/>
                  </a:lnTo>
                  <a:close/>
                </a:path>
                <a:path w="105409" h="241300">
                  <a:moveTo>
                    <a:pt x="105143" y="0"/>
                  </a:moveTo>
                  <a:lnTo>
                    <a:pt x="74676" y="0"/>
                  </a:lnTo>
                  <a:lnTo>
                    <a:pt x="74676" y="240779"/>
                  </a:lnTo>
                  <a:lnTo>
                    <a:pt x="105143" y="240779"/>
                  </a:lnTo>
                  <a:lnTo>
                    <a:pt x="105143" y="0"/>
                  </a:lnTo>
                  <a:close/>
                </a:path>
              </a:pathLst>
            </a:custGeom>
            <a:solidFill>
              <a:srgbClr val="000000"/>
            </a:solidFill>
          </p:spPr>
          <p:txBody>
            <a:bodyPr wrap="square" lIns="0" tIns="0" rIns="0" bIns="0" rtlCol="0"/>
            <a:lstStyle/>
            <a:p>
              <a:endParaRPr/>
            </a:p>
          </p:txBody>
        </p:sp>
      </p:grpSp>
      <p:sp>
        <p:nvSpPr>
          <p:cNvPr id="168" name="object 168"/>
          <p:cNvSpPr/>
          <p:nvPr/>
        </p:nvSpPr>
        <p:spPr>
          <a:xfrm>
            <a:off x="2197669" y="4960955"/>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sp>
        <p:nvSpPr>
          <p:cNvPr id="169" name="object 169"/>
          <p:cNvSpPr/>
          <p:nvPr/>
        </p:nvSpPr>
        <p:spPr>
          <a:xfrm>
            <a:off x="2197669" y="5025585"/>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grpSp>
        <p:nvGrpSpPr>
          <p:cNvPr id="170" name="object 170"/>
          <p:cNvGrpSpPr/>
          <p:nvPr/>
        </p:nvGrpSpPr>
        <p:grpSpPr>
          <a:xfrm>
            <a:off x="2453501" y="4895066"/>
            <a:ext cx="518131" cy="278605"/>
            <a:chOff x="2301100" y="4895065"/>
            <a:chExt cx="518131" cy="278605"/>
          </a:xfrm>
        </p:grpSpPr>
        <p:sp>
          <p:nvSpPr>
            <p:cNvPr id="171" name="object 171"/>
            <p:cNvSpPr/>
            <p:nvPr/>
          </p:nvSpPr>
          <p:spPr>
            <a:xfrm>
              <a:off x="2301100" y="4895065"/>
              <a:ext cx="70037" cy="277346"/>
            </a:xfrm>
            <a:custGeom>
              <a:avLst/>
              <a:gdLst/>
              <a:ahLst/>
              <a:cxnLst/>
              <a:rect l="l" t="t" r="r" b="b"/>
              <a:pathLst>
                <a:path w="79375" h="314325">
                  <a:moveTo>
                    <a:pt x="79248" y="314229"/>
                  </a:moveTo>
                  <a:lnTo>
                    <a:pt x="57912" y="314229"/>
                  </a:lnTo>
                  <a:lnTo>
                    <a:pt x="46767" y="298537"/>
                  </a:lnTo>
                  <a:lnTo>
                    <a:pt x="26193" y="262580"/>
                  </a:lnTo>
                  <a:lnTo>
                    <a:pt x="9644" y="221709"/>
                  </a:lnTo>
                  <a:lnTo>
                    <a:pt x="1119" y="178817"/>
                  </a:lnTo>
                  <a:lnTo>
                    <a:pt x="0" y="157067"/>
                  </a:lnTo>
                  <a:lnTo>
                    <a:pt x="833" y="137683"/>
                  </a:lnTo>
                  <a:lnTo>
                    <a:pt x="7072" y="100060"/>
                  </a:lnTo>
                  <a:lnTo>
                    <a:pt x="21050" y="61762"/>
                  </a:lnTo>
                  <a:lnTo>
                    <a:pt x="43910" y="20575"/>
                  </a:lnTo>
                  <a:lnTo>
                    <a:pt x="57912" y="0"/>
                  </a:lnTo>
                  <a:lnTo>
                    <a:pt x="79248" y="0"/>
                  </a:lnTo>
                  <a:lnTo>
                    <a:pt x="57602" y="39862"/>
                  </a:lnTo>
                  <a:lnTo>
                    <a:pt x="53340" y="48768"/>
                  </a:lnTo>
                  <a:lnTo>
                    <a:pt x="38100" y="96107"/>
                  </a:lnTo>
                  <a:lnTo>
                    <a:pt x="31027" y="141327"/>
                  </a:lnTo>
                  <a:lnTo>
                    <a:pt x="30480" y="157067"/>
                  </a:lnTo>
                  <a:lnTo>
                    <a:pt x="33599" y="196237"/>
                  </a:lnTo>
                  <a:lnTo>
                    <a:pt x="42862" y="235684"/>
                  </a:lnTo>
                  <a:lnTo>
                    <a:pt x="58126" y="275113"/>
                  </a:lnTo>
                  <a:lnTo>
                    <a:pt x="79248" y="314229"/>
                  </a:lnTo>
                  <a:close/>
                </a:path>
              </a:pathLst>
            </a:custGeom>
            <a:solidFill>
              <a:srgbClr val="000000"/>
            </a:solidFill>
          </p:spPr>
          <p:txBody>
            <a:bodyPr wrap="square" lIns="0" tIns="0" rIns="0" bIns="0" rtlCol="0"/>
            <a:lstStyle/>
            <a:p>
              <a:endParaRPr/>
            </a:p>
          </p:txBody>
        </p:sp>
        <p:pic>
          <p:nvPicPr>
            <p:cNvPr id="172" name="object 172"/>
            <p:cNvPicPr/>
            <p:nvPr/>
          </p:nvPicPr>
          <p:blipFill>
            <a:blip r:embed="rId94"/>
            <a:stretch>
              <a:fillRect/>
            </a:stretch>
          </p:blipFill>
          <p:spPr>
            <a:xfrm>
              <a:off x="2384471" y="4897754"/>
              <a:ext cx="434760" cy="275916"/>
            </a:xfrm>
            <a:prstGeom prst="rect">
              <a:avLst/>
            </a:prstGeom>
          </p:spPr>
        </p:pic>
      </p:grpSp>
      <p:grpSp>
        <p:nvGrpSpPr>
          <p:cNvPr id="173" name="object 173"/>
          <p:cNvGrpSpPr/>
          <p:nvPr/>
        </p:nvGrpSpPr>
        <p:grpSpPr>
          <a:xfrm>
            <a:off x="3064494" y="4895066"/>
            <a:ext cx="1070364" cy="279026"/>
            <a:chOff x="2912095" y="4895066"/>
            <a:chExt cx="1070364" cy="279026"/>
          </a:xfrm>
        </p:grpSpPr>
        <p:sp>
          <p:nvSpPr>
            <p:cNvPr id="174" name="object 174"/>
            <p:cNvSpPr/>
            <p:nvPr/>
          </p:nvSpPr>
          <p:spPr>
            <a:xfrm>
              <a:off x="2912095" y="4935362"/>
              <a:ext cx="140074" cy="140074"/>
            </a:xfrm>
            <a:custGeom>
              <a:avLst/>
              <a:gdLst/>
              <a:ahLst/>
              <a:cxnLst/>
              <a:rect l="l" t="t" r="r" b="b"/>
              <a:pathLst>
                <a:path w="158750" h="158750">
                  <a:moveTo>
                    <a:pt x="158686" y="66040"/>
                  </a:moveTo>
                  <a:lnTo>
                    <a:pt x="93052" y="66040"/>
                  </a:lnTo>
                  <a:lnTo>
                    <a:pt x="93052" y="0"/>
                  </a:lnTo>
                  <a:lnTo>
                    <a:pt x="64096" y="0"/>
                  </a:lnTo>
                  <a:lnTo>
                    <a:pt x="64096" y="66040"/>
                  </a:lnTo>
                  <a:lnTo>
                    <a:pt x="0" y="66040"/>
                  </a:lnTo>
                  <a:lnTo>
                    <a:pt x="0" y="92710"/>
                  </a:lnTo>
                  <a:lnTo>
                    <a:pt x="64096" y="92710"/>
                  </a:lnTo>
                  <a:lnTo>
                    <a:pt x="64096" y="158750"/>
                  </a:lnTo>
                  <a:lnTo>
                    <a:pt x="93052" y="158750"/>
                  </a:lnTo>
                  <a:lnTo>
                    <a:pt x="93052" y="92710"/>
                  </a:lnTo>
                  <a:lnTo>
                    <a:pt x="158686" y="92710"/>
                  </a:lnTo>
                  <a:lnTo>
                    <a:pt x="158686" y="66040"/>
                  </a:lnTo>
                  <a:close/>
                </a:path>
              </a:pathLst>
            </a:custGeom>
            <a:solidFill>
              <a:srgbClr val="000000"/>
            </a:solidFill>
          </p:spPr>
          <p:txBody>
            <a:bodyPr wrap="square" lIns="0" tIns="0" rIns="0" bIns="0" rtlCol="0"/>
            <a:lstStyle/>
            <a:p>
              <a:endParaRPr/>
            </a:p>
          </p:txBody>
        </p:sp>
        <p:pic>
          <p:nvPicPr>
            <p:cNvPr id="175" name="object 175"/>
            <p:cNvPicPr/>
            <p:nvPr/>
          </p:nvPicPr>
          <p:blipFill>
            <a:blip r:embed="rId95"/>
            <a:stretch>
              <a:fillRect/>
            </a:stretch>
          </p:blipFill>
          <p:spPr>
            <a:xfrm>
              <a:off x="3069599" y="4897755"/>
              <a:ext cx="292053" cy="275916"/>
            </a:xfrm>
            <a:prstGeom prst="rect">
              <a:avLst/>
            </a:prstGeom>
          </p:spPr>
        </p:pic>
        <p:sp>
          <p:nvSpPr>
            <p:cNvPr id="176" name="object 176"/>
            <p:cNvSpPr/>
            <p:nvPr/>
          </p:nvSpPr>
          <p:spPr>
            <a:xfrm>
              <a:off x="3381823" y="4895066"/>
              <a:ext cx="600635" cy="279026"/>
            </a:xfrm>
            <a:custGeom>
              <a:avLst/>
              <a:gdLst/>
              <a:ahLst/>
              <a:cxnLst/>
              <a:rect l="l" t="t" r="r" b="b"/>
              <a:pathLst>
                <a:path w="680720" h="316229">
                  <a:moveTo>
                    <a:pt x="79336" y="157073"/>
                  </a:moveTo>
                  <a:lnTo>
                    <a:pt x="76669" y="118592"/>
                  </a:lnTo>
                  <a:lnTo>
                    <a:pt x="59131" y="61772"/>
                  </a:lnTo>
                  <a:lnTo>
                    <a:pt x="36207" y="20586"/>
                  </a:lnTo>
                  <a:lnTo>
                    <a:pt x="21336" y="0"/>
                  </a:lnTo>
                  <a:lnTo>
                    <a:pt x="0" y="0"/>
                  </a:lnTo>
                  <a:lnTo>
                    <a:pt x="17145" y="28956"/>
                  </a:lnTo>
                  <a:lnTo>
                    <a:pt x="23139" y="39865"/>
                  </a:lnTo>
                  <a:lnTo>
                    <a:pt x="39217" y="83781"/>
                  </a:lnTo>
                  <a:lnTo>
                    <a:pt x="47434" y="126022"/>
                  </a:lnTo>
                  <a:lnTo>
                    <a:pt x="48768" y="157073"/>
                  </a:lnTo>
                  <a:lnTo>
                    <a:pt x="45859" y="196240"/>
                  </a:lnTo>
                  <a:lnTo>
                    <a:pt x="36957" y="235686"/>
                  </a:lnTo>
                  <a:lnTo>
                    <a:pt x="21755" y="275120"/>
                  </a:lnTo>
                  <a:lnTo>
                    <a:pt x="0" y="314236"/>
                  </a:lnTo>
                  <a:lnTo>
                    <a:pt x="21336" y="314236"/>
                  </a:lnTo>
                  <a:lnTo>
                    <a:pt x="44234" y="281279"/>
                  </a:lnTo>
                  <a:lnTo>
                    <a:pt x="62572" y="242608"/>
                  </a:lnTo>
                  <a:lnTo>
                    <a:pt x="75526" y="200406"/>
                  </a:lnTo>
                  <a:lnTo>
                    <a:pt x="78435" y="178828"/>
                  </a:lnTo>
                  <a:lnTo>
                    <a:pt x="79336" y="157073"/>
                  </a:lnTo>
                  <a:close/>
                </a:path>
                <a:path w="680720" h="316229">
                  <a:moveTo>
                    <a:pt x="184581" y="12"/>
                  </a:moveTo>
                  <a:lnTo>
                    <a:pt x="161734" y="12"/>
                  </a:lnTo>
                  <a:lnTo>
                    <a:pt x="91528" y="248704"/>
                  </a:lnTo>
                  <a:lnTo>
                    <a:pt x="115912" y="248704"/>
                  </a:lnTo>
                  <a:lnTo>
                    <a:pt x="184581" y="12"/>
                  </a:lnTo>
                  <a:close/>
                </a:path>
                <a:path w="680720" h="316229">
                  <a:moveTo>
                    <a:pt x="405752" y="3060"/>
                  </a:moveTo>
                  <a:lnTo>
                    <a:pt x="373748" y="3060"/>
                  </a:lnTo>
                  <a:lnTo>
                    <a:pt x="309651" y="178511"/>
                  </a:lnTo>
                  <a:lnTo>
                    <a:pt x="305574" y="187909"/>
                  </a:lnTo>
                  <a:lnTo>
                    <a:pt x="302221" y="197751"/>
                  </a:lnTo>
                  <a:lnTo>
                    <a:pt x="295935" y="218135"/>
                  </a:lnTo>
                  <a:lnTo>
                    <a:pt x="293382" y="208076"/>
                  </a:lnTo>
                  <a:lnTo>
                    <a:pt x="290410" y="198323"/>
                  </a:lnTo>
                  <a:lnTo>
                    <a:pt x="283743" y="178511"/>
                  </a:lnTo>
                  <a:lnTo>
                    <a:pt x="221157" y="3060"/>
                  </a:lnTo>
                  <a:lnTo>
                    <a:pt x="186105" y="3060"/>
                  </a:lnTo>
                  <a:lnTo>
                    <a:pt x="279171" y="244132"/>
                  </a:lnTo>
                  <a:lnTo>
                    <a:pt x="312699" y="244132"/>
                  </a:lnTo>
                  <a:lnTo>
                    <a:pt x="405752" y="3060"/>
                  </a:lnTo>
                  <a:close/>
                </a:path>
                <a:path w="680720" h="316229">
                  <a:moveTo>
                    <a:pt x="511009" y="271564"/>
                  </a:moveTo>
                  <a:lnTo>
                    <a:pt x="509485" y="266992"/>
                  </a:lnTo>
                  <a:lnTo>
                    <a:pt x="503389" y="257848"/>
                  </a:lnTo>
                  <a:lnTo>
                    <a:pt x="498817" y="253276"/>
                  </a:lnTo>
                  <a:lnTo>
                    <a:pt x="494245" y="251752"/>
                  </a:lnTo>
                  <a:lnTo>
                    <a:pt x="489038" y="249466"/>
                  </a:lnTo>
                  <a:lnTo>
                    <a:pt x="482384" y="247180"/>
                  </a:lnTo>
                  <a:lnTo>
                    <a:pt x="474014" y="244894"/>
                  </a:lnTo>
                  <a:lnTo>
                    <a:pt x="463664" y="242608"/>
                  </a:lnTo>
                  <a:lnTo>
                    <a:pt x="454520" y="239471"/>
                  </a:lnTo>
                  <a:lnTo>
                    <a:pt x="448424" y="237947"/>
                  </a:lnTo>
                  <a:lnTo>
                    <a:pt x="446900" y="237947"/>
                  </a:lnTo>
                  <a:lnTo>
                    <a:pt x="440804" y="234899"/>
                  </a:lnTo>
                  <a:lnTo>
                    <a:pt x="439280" y="231851"/>
                  </a:lnTo>
                  <a:lnTo>
                    <a:pt x="437756" y="230327"/>
                  </a:lnTo>
                  <a:lnTo>
                    <a:pt x="437756" y="221183"/>
                  </a:lnTo>
                  <a:lnTo>
                    <a:pt x="439280" y="218135"/>
                  </a:lnTo>
                  <a:lnTo>
                    <a:pt x="442328" y="215087"/>
                  </a:lnTo>
                  <a:lnTo>
                    <a:pt x="446900" y="212039"/>
                  </a:lnTo>
                  <a:lnTo>
                    <a:pt x="452996" y="210515"/>
                  </a:lnTo>
                  <a:lnTo>
                    <a:pt x="469760" y="210515"/>
                  </a:lnTo>
                  <a:lnTo>
                    <a:pt x="488149" y="228803"/>
                  </a:lnTo>
                  <a:lnTo>
                    <a:pt x="506437" y="227279"/>
                  </a:lnTo>
                  <a:lnTo>
                    <a:pt x="477380" y="195275"/>
                  </a:lnTo>
                  <a:lnTo>
                    <a:pt x="469760" y="193751"/>
                  </a:lnTo>
                  <a:lnTo>
                    <a:pt x="454520" y="193751"/>
                  </a:lnTo>
                  <a:lnTo>
                    <a:pt x="448424" y="195275"/>
                  </a:lnTo>
                  <a:lnTo>
                    <a:pt x="434708" y="199847"/>
                  </a:lnTo>
                  <a:lnTo>
                    <a:pt x="431660" y="202895"/>
                  </a:lnTo>
                  <a:lnTo>
                    <a:pt x="427088" y="205943"/>
                  </a:lnTo>
                  <a:lnTo>
                    <a:pt x="424040" y="208991"/>
                  </a:lnTo>
                  <a:lnTo>
                    <a:pt x="422516" y="213563"/>
                  </a:lnTo>
                  <a:lnTo>
                    <a:pt x="419468" y="218135"/>
                  </a:lnTo>
                  <a:lnTo>
                    <a:pt x="417944" y="222707"/>
                  </a:lnTo>
                  <a:lnTo>
                    <a:pt x="417944" y="233375"/>
                  </a:lnTo>
                  <a:lnTo>
                    <a:pt x="439902" y="256235"/>
                  </a:lnTo>
                  <a:lnTo>
                    <a:pt x="475856" y="266992"/>
                  </a:lnTo>
                  <a:lnTo>
                    <a:pt x="482053" y="268516"/>
                  </a:lnTo>
                  <a:lnTo>
                    <a:pt x="485101" y="270040"/>
                  </a:lnTo>
                  <a:lnTo>
                    <a:pt x="489673" y="273088"/>
                  </a:lnTo>
                  <a:lnTo>
                    <a:pt x="491197" y="276136"/>
                  </a:lnTo>
                  <a:lnTo>
                    <a:pt x="491197" y="285280"/>
                  </a:lnTo>
                  <a:lnTo>
                    <a:pt x="488149" y="289852"/>
                  </a:lnTo>
                  <a:lnTo>
                    <a:pt x="480529" y="297472"/>
                  </a:lnTo>
                  <a:lnTo>
                    <a:pt x="472808" y="298996"/>
                  </a:lnTo>
                  <a:lnTo>
                    <a:pt x="456044" y="298996"/>
                  </a:lnTo>
                  <a:lnTo>
                    <a:pt x="448424" y="297472"/>
                  </a:lnTo>
                  <a:lnTo>
                    <a:pt x="443852" y="292900"/>
                  </a:lnTo>
                  <a:lnTo>
                    <a:pt x="437756" y="288328"/>
                  </a:lnTo>
                  <a:lnTo>
                    <a:pt x="434708" y="282232"/>
                  </a:lnTo>
                  <a:lnTo>
                    <a:pt x="434708" y="274612"/>
                  </a:lnTo>
                  <a:lnTo>
                    <a:pt x="414896" y="277660"/>
                  </a:lnTo>
                  <a:lnTo>
                    <a:pt x="436664" y="310616"/>
                  </a:lnTo>
                  <a:lnTo>
                    <a:pt x="463664" y="315760"/>
                  </a:lnTo>
                  <a:lnTo>
                    <a:pt x="472808" y="315760"/>
                  </a:lnTo>
                  <a:lnTo>
                    <a:pt x="482053" y="314236"/>
                  </a:lnTo>
                  <a:lnTo>
                    <a:pt x="488149" y="311188"/>
                  </a:lnTo>
                  <a:lnTo>
                    <a:pt x="495769" y="306616"/>
                  </a:lnTo>
                  <a:lnTo>
                    <a:pt x="501865" y="303568"/>
                  </a:lnTo>
                  <a:lnTo>
                    <a:pt x="504913" y="297472"/>
                  </a:lnTo>
                  <a:lnTo>
                    <a:pt x="509485" y="291376"/>
                  </a:lnTo>
                  <a:lnTo>
                    <a:pt x="511009" y="285280"/>
                  </a:lnTo>
                  <a:lnTo>
                    <a:pt x="511009" y="271564"/>
                  </a:lnTo>
                  <a:close/>
                </a:path>
                <a:path w="680720" h="316229">
                  <a:moveTo>
                    <a:pt x="680275" y="196799"/>
                  </a:moveTo>
                  <a:lnTo>
                    <a:pt x="660463" y="196799"/>
                  </a:lnTo>
                  <a:lnTo>
                    <a:pt x="640651" y="263944"/>
                  </a:lnTo>
                  <a:lnTo>
                    <a:pt x="634555" y="286804"/>
                  </a:lnTo>
                  <a:lnTo>
                    <a:pt x="628459" y="263944"/>
                  </a:lnTo>
                  <a:lnTo>
                    <a:pt x="611695" y="196799"/>
                  </a:lnTo>
                  <a:lnTo>
                    <a:pt x="591883" y="196799"/>
                  </a:lnTo>
                  <a:lnTo>
                    <a:pt x="571969" y="265468"/>
                  </a:lnTo>
                  <a:lnTo>
                    <a:pt x="568921" y="279184"/>
                  </a:lnTo>
                  <a:lnTo>
                    <a:pt x="567397" y="286804"/>
                  </a:lnTo>
                  <a:lnTo>
                    <a:pt x="567397" y="288328"/>
                  </a:lnTo>
                  <a:lnTo>
                    <a:pt x="559777" y="263944"/>
                  </a:lnTo>
                  <a:lnTo>
                    <a:pt x="541489" y="196799"/>
                  </a:lnTo>
                  <a:lnTo>
                    <a:pt x="521677" y="196799"/>
                  </a:lnTo>
                  <a:lnTo>
                    <a:pt x="556729" y="312712"/>
                  </a:lnTo>
                  <a:lnTo>
                    <a:pt x="576541" y="312712"/>
                  </a:lnTo>
                  <a:lnTo>
                    <a:pt x="601027" y="224231"/>
                  </a:lnTo>
                  <a:lnTo>
                    <a:pt x="605599" y="244132"/>
                  </a:lnTo>
                  <a:lnTo>
                    <a:pt x="623887" y="312712"/>
                  </a:lnTo>
                  <a:lnTo>
                    <a:pt x="643699" y="312712"/>
                  </a:lnTo>
                  <a:lnTo>
                    <a:pt x="680275" y="196799"/>
                  </a:lnTo>
                  <a:close/>
                </a:path>
              </a:pathLst>
            </a:custGeom>
            <a:solidFill>
              <a:srgbClr val="000000"/>
            </a:solidFill>
          </p:spPr>
          <p:txBody>
            <a:bodyPr wrap="square" lIns="0" tIns="0" rIns="0" bIns="0" rtlCol="0"/>
            <a:lstStyle/>
            <a:p>
              <a:endParaRPr/>
            </a:p>
          </p:txBody>
        </p:sp>
      </p:grpSp>
      <p:grpSp>
        <p:nvGrpSpPr>
          <p:cNvPr id="177" name="object 177"/>
          <p:cNvGrpSpPr/>
          <p:nvPr/>
        </p:nvGrpSpPr>
        <p:grpSpPr>
          <a:xfrm>
            <a:off x="967601" y="5284106"/>
            <a:ext cx="925017" cy="254850"/>
            <a:chOff x="815200" y="5284105"/>
            <a:chExt cx="925017" cy="254850"/>
          </a:xfrm>
        </p:grpSpPr>
        <p:sp>
          <p:nvSpPr>
            <p:cNvPr id="178" name="object 178"/>
            <p:cNvSpPr/>
            <p:nvPr/>
          </p:nvSpPr>
          <p:spPr>
            <a:xfrm>
              <a:off x="815200" y="5284106"/>
              <a:ext cx="273424" cy="212912"/>
            </a:xfrm>
            <a:custGeom>
              <a:avLst/>
              <a:gdLst/>
              <a:ahLst/>
              <a:cxnLst/>
              <a:rect l="l" t="t" r="r" b="b"/>
              <a:pathLst>
                <a:path w="309880" h="241300">
                  <a:moveTo>
                    <a:pt x="242506" y="241077"/>
                  </a:moveTo>
                  <a:lnTo>
                    <a:pt x="212026" y="241077"/>
                  </a:lnTo>
                  <a:lnTo>
                    <a:pt x="158734" y="47641"/>
                  </a:lnTo>
                  <a:lnTo>
                    <a:pt x="155209" y="33267"/>
                  </a:lnTo>
                  <a:lnTo>
                    <a:pt x="154019" y="28955"/>
                  </a:lnTo>
                  <a:lnTo>
                    <a:pt x="152638" y="37567"/>
                  </a:lnTo>
                  <a:lnTo>
                    <a:pt x="150971" y="45196"/>
                  </a:lnTo>
                  <a:lnTo>
                    <a:pt x="147923" y="58007"/>
                  </a:lnTo>
                  <a:lnTo>
                    <a:pt x="96107" y="241077"/>
                  </a:lnTo>
                  <a:lnTo>
                    <a:pt x="64008" y="241077"/>
                  </a:lnTo>
                  <a:lnTo>
                    <a:pt x="0" y="0"/>
                  </a:lnTo>
                  <a:lnTo>
                    <a:pt x="33528" y="0"/>
                  </a:lnTo>
                  <a:lnTo>
                    <a:pt x="68580" y="158686"/>
                  </a:lnTo>
                  <a:lnTo>
                    <a:pt x="71802" y="170378"/>
                  </a:lnTo>
                  <a:lnTo>
                    <a:pt x="74568" y="182498"/>
                  </a:lnTo>
                  <a:lnTo>
                    <a:pt x="79343" y="207454"/>
                  </a:lnTo>
                  <a:lnTo>
                    <a:pt x="88558" y="167806"/>
                  </a:lnTo>
                  <a:lnTo>
                    <a:pt x="90011" y="163258"/>
                  </a:lnTo>
                  <a:lnTo>
                    <a:pt x="135731" y="0"/>
                  </a:lnTo>
                  <a:lnTo>
                    <a:pt x="173831" y="0"/>
                  </a:lnTo>
                  <a:lnTo>
                    <a:pt x="208978" y="122015"/>
                  </a:lnTo>
                  <a:lnTo>
                    <a:pt x="220408" y="166485"/>
                  </a:lnTo>
                  <a:lnTo>
                    <a:pt x="227266" y="207454"/>
                  </a:lnTo>
                  <a:lnTo>
                    <a:pt x="229814" y="195714"/>
                  </a:lnTo>
                  <a:lnTo>
                    <a:pt x="239458" y="155638"/>
                  </a:lnTo>
                  <a:lnTo>
                    <a:pt x="277558" y="0"/>
                  </a:lnTo>
                  <a:lnTo>
                    <a:pt x="309657" y="0"/>
                  </a:lnTo>
                  <a:lnTo>
                    <a:pt x="242506" y="241077"/>
                  </a:lnTo>
                  <a:close/>
                </a:path>
              </a:pathLst>
            </a:custGeom>
            <a:solidFill>
              <a:srgbClr val="000000"/>
            </a:solidFill>
          </p:spPr>
          <p:txBody>
            <a:bodyPr wrap="square" lIns="0" tIns="0" rIns="0" bIns="0" rtlCol="0"/>
            <a:lstStyle/>
            <a:p>
              <a:endParaRPr/>
            </a:p>
          </p:txBody>
        </p:sp>
        <p:pic>
          <p:nvPicPr>
            <p:cNvPr id="179" name="object 179"/>
            <p:cNvPicPr/>
            <p:nvPr/>
          </p:nvPicPr>
          <p:blipFill>
            <a:blip r:embed="rId96"/>
            <a:stretch>
              <a:fillRect/>
            </a:stretch>
          </p:blipFill>
          <p:spPr>
            <a:xfrm>
              <a:off x="1111286" y="5284105"/>
              <a:ext cx="125141" cy="212715"/>
            </a:xfrm>
            <a:prstGeom prst="rect">
              <a:avLst/>
            </a:prstGeom>
          </p:spPr>
        </p:pic>
        <p:pic>
          <p:nvPicPr>
            <p:cNvPr id="180" name="object 180"/>
            <p:cNvPicPr/>
            <p:nvPr/>
          </p:nvPicPr>
          <p:blipFill>
            <a:blip r:embed="rId97"/>
            <a:stretch>
              <a:fillRect/>
            </a:stretch>
          </p:blipFill>
          <p:spPr>
            <a:xfrm>
              <a:off x="1266096" y="5339323"/>
              <a:ext cx="142623" cy="161532"/>
            </a:xfrm>
            <a:prstGeom prst="rect">
              <a:avLst/>
            </a:prstGeom>
          </p:spPr>
        </p:pic>
        <p:pic>
          <p:nvPicPr>
            <p:cNvPr id="181" name="object 181"/>
            <p:cNvPicPr/>
            <p:nvPr/>
          </p:nvPicPr>
          <p:blipFill>
            <a:blip r:embed="rId98"/>
            <a:stretch>
              <a:fillRect/>
            </a:stretch>
          </p:blipFill>
          <p:spPr>
            <a:xfrm>
              <a:off x="1439647" y="5339323"/>
              <a:ext cx="231541" cy="161532"/>
            </a:xfrm>
            <a:prstGeom prst="rect">
              <a:avLst/>
            </a:prstGeom>
          </p:spPr>
        </p:pic>
        <p:sp>
          <p:nvSpPr>
            <p:cNvPr id="182" name="object 182"/>
            <p:cNvSpPr/>
            <p:nvPr/>
          </p:nvSpPr>
          <p:spPr>
            <a:xfrm>
              <a:off x="1708840" y="5467237"/>
              <a:ext cx="31376" cy="71718"/>
            </a:xfrm>
            <a:custGeom>
              <a:avLst/>
              <a:gdLst/>
              <a:ahLst/>
              <a:cxnLst/>
              <a:rect l="l" t="t" r="r" b="b"/>
              <a:pathLst>
                <a:path w="35560" h="81279">
                  <a:moveTo>
                    <a:pt x="7715" y="80867"/>
                  </a:moveTo>
                  <a:lnTo>
                    <a:pt x="0" y="68675"/>
                  </a:lnTo>
                  <a:lnTo>
                    <a:pt x="6191" y="65627"/>
                  </a:lnTo>
                  <a:lnTo>
                    <a:pt x="10763" y="61055"/>
                  </a:lnTo>
                  <a:lnTo>
                    <a:pt x="13811" y="56483"/>
                  </a:lnTo>
                  <a:lnTo>
                    <a:pt x="16859" y="50387"/>
                  </a:lnTo>
                  <a:lnTo>
                    <a:pt x="18383" y="42767"/>
                  </a:lnTo>
                  <a:lnTo>
                    <a:pt x="18383" y="33527"/>
                  </a:lnTo>
                  <a:lnTo>
                    <a:pt x="1524" y="33527"/>
                  </a:lnTo>
                  <a:lnTo>
                    <a:pt x="1524" y="0"/>
                  </a:lnTo>
                  <a:lnTo>
                    <a:pt x="35147" y="0"/>
                  </a:lnTo>
                  <a:lnTo>
                    <a:pt x="35147" y="33527"/>
                  </a:lnTo>
                  <a:lnTo>
                    <a:pt x="20097" y="72866"/>
                  </a:lnTo>
                  <a:lnTo>
                    <a:pt x="14263" y="77152"/>
                  </a:lnTo>
                  <a:lnTo>
                    <a:pt x="7715" y="80867"/>
                  </a:lnTo>
                  <a:close/>
                </a:path>
              </a:pathLst>
            </a:custGeom>
            <a:solidFill>
              <a:srgbClr val="000000"/>
            </a:solidFill>
          </p:spPr>
          <p:txBody>
            <a:bodyPr wrap="square" lIns="0" tIns="0" rIns="0" bIns="0" rtlCol="0"/>
            <a:lstStyle/>
            <a:p>
              <a:endParaRPr/>
            </a:p>
          </p:txBody>
        </p:sp>
      </p:grpSp>
      <p:pic>
        <p:nvPicPr>
          <p:cNvPr id="183" name="object 183"/>
          <p:cNvPicPr/>
          <p:nvPr/>
        </p:nvPicPr>
        <p:blipFill>
          <a:blip r:embed="rId99"/>
          <a:stretch>
            <a:fillRect/>
          </a:stretch>
        </p:blipFill>
        <p:spPr>
          <a:xfrm>
            <a:off x="1997223" y="5284107"/>
            <a:ext cx="436020" cy="276001"/>
          </a:xfrm>
          <a:prstGeom prst="rect">
            <a:avLst/>
          </a:prstGeom>
        </p:spPr>
      </p:pic>
      <p:sp>
        <p:nvSpPr>
          <p:cNvPr id="184" name="object 184"/>
          <p:cNvSpPr/>
          <p:nvPr/>
        </p:nvSpPr>
        <p:spPr>
          <a:xfrm>
            <a:off x="2504598" y="5347307"/>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sp>
        <p:nvSpPr>
          <p:cNvPr id="185" name="object 185"/>
          <p:cNvSpPr/>
          <p:nvPr/>
        </p:nvSpPr>
        <p:spPr>
          <a:xfrm>
            <a:off x="2504598" y="5411936"/>
            <a:ext cx="140074" cy="24653"/>
          </a:xfrm>
          <a:custGeom>
            <a:avLst/>
            <a:gdLst/>
            <a:ahLst/>
            <a:cxnLst/>
            <a:rect l="l" t="t" r="r" b="b"/>
            <a:pathLst>
              <a:path w="158750" h="27939">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grpSp>
        <p:nvGrpSpPr>
          <p:cNvPr id="186" name="object 186"/>
          <p:cNvGrpSpPr/>
          <p:nvPr/>
        </p:nvGrpSpPr>
        <p:grpSpPr>
          <a:xfrm>
            <a:off x="2746898" y="5284694"/>
            <a:ext cx="516786" cy="216161"/>
            <a:chOff x="2594498" y="5284694"/>
            <a:chExt cx="516786" cy="216161"/>
          </a:xfrm>
        </p:grpSpPr>
        <p:pic>
          <p:nvPicPr>
            <p:cNvPr id="187" name="object 187"/>
            <p:cNvPicPr/>
            <p:nvPr/>
          </p:nvPicPr>
          <p:blipFill>
            <a:blip r:embed="rId100"/>
            <a:stretch>
              <a:fillRect/>
            </a:stretch>
          </p:blipFill>
          <p:spPr>
            <a:xfrm>
              <a:off x="2594498" y="5339323"/>
              <a:ext cx="297431" cy="161532"/>
            </a:xfrm>
            <a:prstGeom prst="rect">
              <a:avLst/>
            </a:prstGeom>
          </p:spPr>
        </p:pic>
        <p:sp>
          <p:nvSpPr>
            <p:cNvPr id="188" name="object 188"/>
            <p:cNvSpPr/>
            <p:nvPr/>
          </p:nvSpPr>
          <p:spPr>
            <a:xfrm>
              <a:off x="2921598" y="5284694"/>
              <a:ext cx="26894" cy="212912"/>
            </a:xfrm>
            <a:custGeom>
              <a:avLst/>
              <a:gdLst/>
              <a:ahLst/>
              <a:cxnLst/>
              <a:rect l="l" t="t" r="r" b="b"/>
              <a:pathLst>
                <a:path w="30478" h="241300">
                  <a:moveTo>
                    <a:pt x="30479" y="240792"/>
                  </a:moveTo>
                  <a:lnTo>
                    <a:pt x="0" y="240792"/>
                  </a:lnTo>
                  <a:lnTo>
                    <a:pt x="0" y="0"/>
                  </a:lnTo>
                  <a:lnTo>
                    <a:pt x="30479" y="0"/>
                  </a:lnTo>
                  <a:lnTo>
                    <a:pt x="30479" y="240792"/>
                  </a:lnTo>
                  <a:close/>
                </a:path>
              </a:pathLst>
            </a:custGeom>
            <a:solidFill>
              <a:srgbClr val="000000"/>
            </a:solidFill>
          </p:spPr>
          <p:txBody>
            <a:bodyPr wrap="square" lIns="0" tIns="0" rIns="0" bIns="0" rtlCol="0"/>
            <a:lstStyle/>
            <a:p>
              <a:endParaRPr/>
            </a:p>
          </p:txBody>
        </p:sp>
        <p:pic>
          <p:nvPicPr>
            <p:cNvPr id="189" name="object 189"/>
            <p:cNvPicPr/>
            <p:nvPr/>
          </p:nvPicPr>
          <p:blipFill>
            <a:blip r:embed="rId101"/>
            <a:stretch>
              <a:fillRect/>
            </a:stretch>
          </p:blipFill>
          <p:spPr>
            <a:xfrm>
              <a:off x="2987487" y="5343356"/>
              <a:ext cx="123797" cy="157498"/>
            </a:xfrm>
            <a:prstGeom prst="rect">
              <a:avLst/>
            </a:prstGeom>
          </p:spPr>
        </p:pic>
      </p:grpSp>
      <p:grpSp>
        <p:nvGrpSpPr>
          <p:cNvPr id="190" name="object 190"/>
          <p:cNvGrpSpPr/>
          <p:nvPr/>
        </p:nvGrpSpPr>
        <p:grpSpPr>
          <a:xfrm>
            <a:off x="3304110" y="5339239"/>
            <a:ext cx="379543" cy="161532"/>
            <a:chOff x="3151710" y="5339238"/>
            <a:chExt cx="379543" cy="161532"/>
          </a:xfrm>
        </p:grpSpPr>
        <p:pic>
          <p:nvPicPr>
            <p:cNvPr id="191" name="object 191"/>
            <p:cNvPicPr/>
            <p:nvPr/>
          </p:nvPicPr>
          <p:blipFill>
            <a:blip r:embed="rId102"/>
            <a:stretch>
              <a:fillRect/>
            </a:stretch>
          </p:blipFill>
          <p:spPr>
            <a:xfrm>
              <a:off x="3151710" y="5339322"/>
              <a:ext cx="207252" cy="157498"/>
            </a:xfrm>
            <a:prstGeom prst="rect">
              <a:avLst/>
            </a:prstGeom>
          </p:spPr>
        </p:pic>
        <p:pic>
          <p:nvPicPr>
            <p:cNvPr id="192" name="object 192"/>
            <p:cNvPicPr/>
            <p:nvPr/>
          </p:nvPicPr>
          <p:blipFill>
            <a:blip r:embed="rId103"/>
            <a:stretch>
              <a:fillRect/>
            </a:stretch>
          </p:blipFill>
          <p:spPr>
            <a:xfrm>
              <a:off x="3389891" y="5339238"/>
              <a:ext cx="141362" cy="161532"/>
            </a:xfrm>
            <a:prstGeom prst="rect">
              <a:avLst/>
            </a:prstGeom>
          </p:spPr>
        </p:pic>
      </p:grpSp>
      <p:pic>
        <p:nvPicPr>
          <p:cNvPr id="193" name="object 193"/>
          <p:cNvPicPr/>
          <p:nvPr/>
        </p:nvPicPr>
        <p:blipFill>
          <a:blip r:embed="rId104"/>
          <a:stretch>
            <a:fillRect/>
          </a:stretch>
        </p:blipFill>
        <p:spPr>
          <a:xfrm>
            <a:off x="3785935" y="5281417"/>
            <a:ext cx="247594" cy="219439"/>
          </a:xfrm>
          <a:prstGeom prst="rect">
            <a:avLst/>
          </a:prstGeom>
        </p:spPr>
      </p:pic>
      <p:grpSp>
        <p:nvGrpSpPr>
          <p:cNvPr id="194" name="object 194"/>
          <p:cNvGrpSpPr/>
          <p:nvPr/>
        </p:nvGrpSpPr>
        <p:grpSpPr>
          <a:xfrm>
            <a:off x="4111606" y="5284106"/>
            <a:ext cx="577382" cy="216749"/>
            <a:chOff x="3959206" y="5284106"/>
            <a:chExt cx="577382" cy="216749"/>
          </a:xfrm>
        </p:grpSpPr>
        <p:pic>
          <p:nvPicPr>
            <p:cNvPr id="195" name="object 195"/>
            <p:cNvPicPr/>
            <p:nvPr/>
          </p:nvPicPr>
          <p:blipFill>
            <a:blip r:embed="rId105"/>
            <a:stretch>
              <a:fillRect/>
            </a:stretch>
          </p:blipFill>
          <p:spPr>
            <a:xfrm>
              <a:off x="3959206" y="5339323"/>
              <a:ext cx="127831" cy="161532"/>
            </a:xfrm>
            <a:prstGeom prst="rect">
              <a:avLst/>
            </a:prstGeom>
          </p:spPr>
        </p:pic>
        <p:pic>
          <p:nvPicPr>
            <p:cNvPr id="196" name="object 196"/>
            <p:cNvPicPr/>
            <p:nvPr/>
          </p:nvPicPr>
          <p:blipFill>
            <a:blip r:embed="rId106"/>
            <a:stretch>
              <a:fillRect/>
            </a:stretch>
          </p:blipFill>
          <p:spPr>
            <a:xfrm>
              <a:off x="4108636" y="5339323"/>
              <a:ext cx="143967" cy="161532"/>
            </a:xfrm>
            <a:prstGeom prst="rect">
              <a:avLst/>
            </a:prstGeom>
          </p:spPr>
        </p:pic>
        <p:sp>
          <p:nvSpPr>
            <p:cNvPr id="197" name="object 197"/>
            <p:cNvSpPr/>
            <p:nvPr/>
          </p:nvSpPr>
          <p:spPr>
            <a:xfrm>
              <a:off x="4282429" y="5284693"/>
              <a:ext cx="93009" cy="213472"/>
            </a:xfrm>
            <a:custGeom>
              <a:avLst/>
              <a:gdLst/>
              <a:ahLst/>
              <a:cxnLst/>
              <a:rect l="l" t="t" r="r" b="b"/>
              <a:pathLst>
                <a:path w="105410" h="241935">
                  <a:moveTo>
                    <a:pt x="30492" y="0"/>
                  </a:moveTo>
                  <a:lnTo>
                    <a:pt x="0" y="0"/>
                  </a:lnTo>
                  <a:lnTo>
                    <a:pt x="0" y="240804"/>
                  </a:lnTo>
                  <a:lnTo>
                    <a:pt x="30492" y="240804"/>
                  </a:lnTo>
                  <a:lnTo>
                    <a:pt x="30492" y="0"/>
                  </a:lnTo>
                  <a:close/>
                </a:path>
                <a:path w="105410" h="241935">
                  <a:moveTo>
                    <a:pt x="104978" y="67919"/>
                  </a:moveTo>
                  <a:lnTo>
                    <a:pt x="74498" y="67919"/>
                  </a:lnTo>
                  <a:lnTo>
                    <a:pt x="74498" y="241846"/>
                  </a:lnTo>
                  <a:lnTo>
                    <a:pt x="104978" y="241846"/>
                  </a:lnTo>
                  <a:lnTo>
                    <a:pt x="104978" y="67919"/>
                  </a:lnTo>
                  <a:close/>
                </a:path>
                <a:path w="105410" h="241935">
                  <a:moveTo>
                    <a:pt x="104978" y="762"/>
                  </a:moveTo>
                  <a:lnTo>
                    <a:pt x="74498" y="762"/>
                  </a:lnTo>
                  <a:lnTo>
                    <a:pt x="74498" y="34391"/>
                  </a:lnTo>
                  <a:lnTo>
                    <a:pt x="104978" y="34391"/>
                  </a:lnTo>
                  <a:lnTo>
                    <a:pt x="104978" y="762"/>
                  </a:lnTo>
                  <a:close/>
                </a:path>
              </a:pathLst>
            </a:custGeom>
            <a:solidFill>
              <a:srgbClr val="000000"/>
            </a:solidFill>
          </p:spPr>
          <p:txBody>
            <a:bodyPr wrap="square" lIns="0" tIns="0" rIns="0" bIns="0" rtlCol="0"/>
            <a:lstStyle/>
            <a:p>
              <a:endParaRPr/>
            </a:p>
          </p:txBody>
        </p:sp>
        <p:pic>
          <p:nvPicPr>
            <p:cNvPr id="198" name="object 198"/>
            <p:cNvPicPr/>
            <p:nvPr/>
          </p:nvPicPr>
          <p:blipFill>
            <a:blip r:embed="rId107"/>
            <a:stretch>
              <a:fillRect/>
            </a:stretch>
          </p:blipFill>
          <p:spPr>
            <a:xfrm>
              <a:off x="4403378" y="5284106"/>
              <a:ext cx="133210" cy="216749"/>
            </a:xfrm>
            <a:prstGeom prst="rect">
              <a:avLst/>
            </a:prstGeom>
          </p:spPr>
        </p:pic>
      </p:grpSp>
      <p:grpSp>
        <p:nvGrpSpPr>
          <p:cNvPr id="199" name="object 199"/>
          <p:cNvGrpSpPr/>
          <p:nvPr/>
        </p:nvGrpSpPr>
        <p:grpSpPr>
          <a:xfrm>
            <a:off x="4792701" y="5289484"/>
            <a:ext cx="759002" cy="211372"/>
            <a:chOff x="4640299" y="5289483"/>
            <a:chExt cx="759002" cy="211372"/>
          </a:xfrm>
        </p:grpSpPr>
        <p:pic>
          <p:nvPicPr>
            <p:cNvPr id="200" name="object 200"/>
            <p:cNvPicPr/>
            <p:nvPr/>
          </p:nvPicPr>
          <p:blipFill>
            <a:blip r:embed="rId108"/>
            <a:stretch>
              <a:fillRect/>
            </a:stretch>
          </p:blipFill>
          <p:spPr>
            <a:xfrm>
              <a:off x="4640299" y="5339323"/>
              <a:ext cx="364667" cy="161532"/>
            </a:xfrm>
            <a:prstGeom prst="rect">
              <a:avLst/>
            </a:prstGeom>
          </p:spPr>
        </p:pic>
        <p:pic>
          <p:nvPicPr>
            <p:cNvPr id="201" name="object 201"/>
            <p:cNvPicPr/>
            <p:nvPr/>
          </p:nvPicPr>
          <p:blipFill>
            <a:blip r:embed="rId109"/>
            <a:stretch>
              <a:fillRect/>
            </a:stretch>
          </p:blipFill>
          <p:spPr>
            <a:xfrm>
              <a:off x="5025137" y="5339323"/>
              <a:ext cx="127915" cy="161532"/>
            </a:xfrm>
            <a:prstGeom prst="rect">
              <a:avLst/>
            </a:prstGeom>
          </p:spPr>
        </p:pic>
        <p:pic>
          <p:nvPicPr>
            <p:cNvPr id="202" name="object 202"/>
            <p:cNvPicPr/>
            <p:nvPr/>
          </p:nvPicPr>
          <p:blipFill>
            <a:blip r:embed="rId110"/>
            <a:stretch>
              <a:fillRect/>
            </a:stretch>
          </p:blipFill>
          <p:spPr>
            <a:xfrm>
              <a:off x="5170534" y="5289483"/>
              <a:ext cx="228768" cy="211370"/>
            </a:xfrm>
            <a:prstGeom prst="rect">
              <a:avLst/>
            </a:prstGeom>
          </p:spPr>
        </p:pic>
      </p:grpSp>
      <p:pic>
        <p:nvPicPr>
          <p:cNvPr id="203" name="object 203"/>
          <p:cNvPicPr/>
          <p:nvPr/>
        </p:nvPicPr>
        <p:blipFill>
          <a:blip r:embed="rId111"/>
          <a:stretch>
            <a:fillRect/>
          </a:stretch>
        </p:blipFill>
        <p:spPr>
          <a:xfrm>
            <a:off x="1853173" y="5710881"/>
            <a:ext cx="293397" cy="276000"/>
          </a:xfrm>
          <a:prstGeom prst="rect">
            <a:avLst/>
          </a:prstGeom>
        </p:spPr>
      </p:pic>
      <p:sp>
        <p:nvSpPr>
          <p:cNvPr id="204" name="object 204"/>
          <p:cNvSpPr/>
          <p:nvPr/>
        </p:nvSpPr>
        <p:spPr>
          <a:xfrm>
            <a:off x="2217924" y="5774082"/>
            <a:ext cx="140074" cy="24653"/>
          </a:xfrm>
          <a:custGeom>
            <a:avLst/>
            <a:gdLst/>
            <a:ahLst/>
            <a:cxnLst/>
            <a:rect l="l" t="t" r="r" b="b"/>
            <a:pathLst>
              <a:path w="158750" h="27940">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sp>
        <p:nvSpPr>
          <p:cNvPr id="205" name="object 205"/>
          <p:cNvSpPr/>
          <p:nvPr/>
        </p:nvSpPr>
        <p:spPr>
          <a:xfrm>
            <a:off x="2217924" y="5838712"/>
            <a:ext cx="140074" cy="24653"/>
          </a:xfrm>
          <a:custGeom>
            <a:avLst/>
            <a:gdLst/>
            <a:ahLst/>
            <a:cxnLst/>
            <a:rect l="l" t="t" r="r" b="b"/>
            <a:pathLst>
              <a:path w="158750" h="27940">
                <a:moveTo>
                  <a:pt x="158686" y="27527"/>
                </a:moveTo>
                <a:lnTo>
                  <a:pt x="0" y="27527"/>
                </a:lnTo>
                <a:lnTo>
                  <a:pt x="0" y="0"/>
                </a:lnTo>
                <a:lnTo>
                  <a:pt x="158686" y="0"/>
                </a:lnTo>
                <a:lnTo>
                  <a:pt x="158686" y="27527"/>
                </a:lnTo>
                <a:close/>
              </a:path>
            </a:pathLst>
          </a:custGeom>
          <a:solidFill>
            <a:srgbClr val="000000"/>
          </a:solidFill>
        </p:spPr>
        <p:txBody>
          <a:bodyPr wrap="square" lIns="0" tIns="0" rIns="0" bIns="0" rtlCol="0"/>
          <a:lstStyle/>
          <a:p>
            <a:endParaRPr/>
          </a:p>
        </p:txBody>
      </p:sp>
      <p:grpSp>
        <p:nvGrpSpPr>
          <p:cNvPr id="206" name="object 206"/>
          <p:cNvGrpSpPr/>
          <p:nvPr/>
        </p:nvGrpSpPr>
        <p:grpSpPr>
          <a:xfrm>
            <a:off x="2460224" y="5710967"/>
            <a:ext cx="516787" cy="215321"/>
            <a:chOff x="2307823" y="5710966"/>
            <a:chExt cx="516787" cy="215321"/>
          </a:xfrm>
        </p:grpSpPr>
        <p:pic>
          <p:nvPicPr>
            <p:cNvPr id="207" name="object 207"/>
            <p:cNvPicPr/>
            <p:nvPr/>
          </p:nvPicPr>
          <p:blipFill>
            <a:blip r:embed="rId112"/>
            <a:stretch>
              <a:fillRect/>
            </a:stretch>
          </p:blipFill>
          <p:spPr>
            <a:xfrm>
              <a:off x="2307823" y="5766099"/>
              <a:ext cx="298777" cy="160188"/>
            </a:xfrm>
            <a:prstGeom prst="rect">
              <a:avLst/>
            </a:prstGeom>
          </p:spPr>
        </p:pic>
        <p:sp>
          <p:nvSpPr>
            <p:cNvPr id="208" name="object 208"/>
            <p:cNvSpPr/>
            <p:nvPr/>
          </p:nvSpPr>
          <p:spPr>
            <a:xfrm>
              <a:off x="2636519" y="5710966"/>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09" name="object 209"/>
            <p:cNvPicPr/>
            <p:nvPr/>
          </p:nvPicPr>
          <p:blipFill>
            <a:blip r:embed="rId113"/>
            <a:stretch>
              <a:fillRect/>
            </a:stretch>
          </p:blipFill>
          <p:spPr>
            <a:xfrm>
              <a:off x="2700813" y="5770132"/>
              <a:ext cx="123797" cy="156154"/>
            </a:xfrm>
            <a:prstGeom prst="rect">
              <a:avLst/>
            </a:prstGeom>
          </p:spPr>
        </p:pic>
      </p:grpSp>
      <p:grpSp>
        <p:nvGrpSpPr>
          <p:cNvPr id="210" name="object 210"/>
          <p:cNvGrpSpPr/>
          <p:nvPr/>
        </p:nvGrpSpPr>
        <p:grpSpPr>
          <a:xfrm>
            <a:off x="3018779" y="5766098"/>
            <a:ext cx="379543" cy="160189"/>
            <a:chOff x="2866380" y="5766098"/>
            <a:chExt cx="379543" cy="160189"/>
          </a:xfrm>
        </p:grpSpPr>
        <p:pic>
          <p:nvPicPr>
            <p:cNvPr id="211" name="object 211"/>
            <p:cNvPicPr/>
            <p:nvPr/>
          </p:nvPicPr>
          <p:blipFill>
            <a:blip r:embed="rId114"/>
            <a:stretch>
              <a:fillRect/>
            </a:stretch>
          </p:blipFill>
          <p:spPr>
            <a:xfrm>
              <a:off x="2866380" y="5766098"/>
              <a:ext cx="208597" cy="157498"/>
            </a:xfrm>
            <a:prstGeom prst="rect">
              <a:avLst/>
            </a:prstGeom>
          </p:spPr>
        </p:pic>
        <p:pic>
          <p:nvPicPr>
            <p:cNvPr id="212" name="object 212"/>
            <p:cNvPicPr/>
            <p:nvPr/>
          </p:nvPicPr>
          <p:blipFill>
            <a:blip r:embed="rId115"/>
            <a:stretch>
              <a:fillRect/>
            </a:stretch>
          </p:blipFill>
          <p:spPr>
            <a:xfrm>
              <a:off x="3104561" y="5766099"/>
              <a:ext cx="141362" cy="160188"/>
            </a:xfrm>
            <a:prstGeom prst="rect">
              <a:avLst/>
            </a:prstGeom>
          </p:spPr>
        </p:pic>
      </p:grpSp>
      <p:pic>
        <p:nvPicPr>
          <p:cNvPr id="213" name="object 213"/>
          <p:cNvPicPr/>
          <p:nvPr/>
        </p:nvPicPr>
        <p:blipFill>
          <a:blip r:embed="rId116"/>
          <a:stretch>
            <a:fillRect/>
          </a:stretch>
        </p:blipFill>
        <p:spPr>
          <a:xfrm>
            <a:off x="3500605" y="5706848"/>
            <a:ext cx="247594" cy="219439"/>
          </a:xfrm>
          <a:prstGeom prst="rect">
            <a:avLst/>
          </a:prstGeom>
        </p:spPr>
      </p:pic>
      <p:grpSp>
        <p:nvGrpSpPr>
          <p:cNvPr id="214" name="object 214"/>
          <p:cNvGrpSpPr/>
          <p:nvPr/>
        </p:nvGrpSpPr>
        <p:grpSpPr>
          <a:xfrm>
            <a:off x="3802067" y="5766098"/>
            <a:ext cx="716060" cy="160256"/>
            <a:chOff x="3649667" y="5766098"/>
            <a:chExt cx="716060" cy="160256"/>
          </a:xfrm>
        </p:grpSpPr>
        <p:sp>
          <p:nvSpPr>
            <p:cNvPr id="215" name="object 215"/>
            <p:cNvSpPr/>
            <p:nvPr/>
          </p:nvSpPr>
          <p:spPr>
            <a:xfrm>
              <a:off x="3649667" y="5766110"/>
              <a:ext cx="603437" cy="160244"/>
            </a:xfrm>
            <a:custGeom>
              <a:avLst/>
              <a:gdLst/>
              <a:ahLst/>
              <a:cxnLst/>
              <a:rect l="l" t="t" r="r" b="b"/>
              <a:pathLst>
                <a:path w="683895" h="181609">
                  <a:moveTo>
                    <a:pt x="152488" y="117436"/>
                  </a:moveTo>
                  <a:lnTo>
                    <a:pt x="123532" y="114388"/>
                  </a:lnTo>
                  <a:lnTo>
                    <a:pt x="120942" y="124968"/>
                  </a:lnTo>
                  <a:lnTo>
                    <a:pt x="117627" y="133819"/>
                  </a:lnTo>
                  <a:lnTo>
                    <a:pt x="79336" y="157162"/>
                  </a:lnTo>
                  <a:lnTo>
                    <a:pt x="68668" y="156260"/>
                  </a:lnTo>
                  <a:lnTo>
                    <a:pt x="38188" y="132676"/>
                  </a:lnTo>
                  <a:lnTo>
                    <a:pt x="30480" y="91528"/>
                  </a:lnTo>
                  <a:lnTo>
                    <a:pt x="31330" y="74587"/>
                  </a:lnTo>
                  <a:lnTo>
                    <a:pt x="51625" y="32740"/>
                  </a:lnTo>
                  <a:lnTo>
                    <a:pt x="80860" y="24384"/>
                  </a:lnTo>
                  <a:lnTo>
                    <a:pt x="87680" y="24955"/>
                  </a:lnTo>
                  <a:lnTo>
                    <a:pt x="117894" y="51092"/>
                  </a:lnTo>
                  <a:lnTo>
                    <a:pt x="120484" y="59436"/>
                  </a:lnTo>
                  <a:lnTo>
                    <a:pt x="149440" y="54864"/>
                  </a:lnTo>
                  <a:lnTo>
                    <a:pt x="126580" y="13716"/>
                  </a:lnTo>
                  <a:lnTo>
                    <a:pt x="79336" y="0"/>
                  </a:lnTo>
                  <a:lnTo>
                    <a:pt x="68148" y="584"/>
                  </a:lnTo>
                  <a:lnTo>
                    <a:pt x="29286" y="16738"/>
                  </a:lnTo>
                  <a:lnTo>
                    <a:pt x="5143" y="53505"/>
                  </a:lnTo>
                  <a:lnTo>
                    <a:pt x="0" y="91528"/>
                  </a:lnTo>
                  <a:lnTo>
                    <a:pt x="1409" y="112077"/>
                  </a:lnTo>
                  <a:lnTo>
                    <a:pt x="21336" y="158686"/>
                  </a:lnTo>
                  <a:lnTo>
                    <a:pt x="62090" y="180111"/>
                  </a:lnTo>
                  <a:lnTo>
                    <a:pt x="79336" y="181546"/>
                  </a:lnTo>
                  <a:lnTo>
                    <a:pt x="93395" y="180632"/>
                  </a:lnTo>
                  <a:lnTo>
                    <a:pt x="128104" y="164782"/>
                  </a:lnTo>
                  <a:lnTo>
                    <a:pt x="149110" y="132321"/>
                  </a:lnTo>
                  <a:lnTo>
                    <a:pt x="152488" y="117436"/>
                  </a:lnTo>
                  <a:close/>
                </a:path>
                <a:path w="683895" h="181609">
                  <a:moveTo>
                    <a:pt x="329463" y="88480"/>
                  </a:moveTo>
                  <a:lnTo>
                    <a:pt x="316611" y="36309"/>
                  </a:lnTo>
                  <a:lnTo>
                    <a:pt x="298907" y="16586"/>
                  </a:lnTo>
                  <a:lnTo>
                    <a:pt x="298907" y="88480"/>
                  </a:lnTo>
                  <a:lnTo>
                    <a:pt x="298907" y="91528"/>
                  </a:lnTo>
                  <a:lnTo>
                    <a:pt x="290626" y="131152"/>
                  </a:lnTo>
                  <a:lnTo>
                    <a:pt x="258584" y="156235"/>
                  </a:lnTo>
                  <a:lnTo>
                    <a:pt x="248602" y="157162"/>
                  </a:lnTo>
                  <a:lnTo>
                    <a:pt x="237718" y="156260"/>
                  </a:lnTo>
                  <a:lnTo>
                    <a:pt x="204495" y="131826"/>
                  </a:lnTo>
                  <a:lnTo>
                    <a:pt x="196786" y="91528"/>
                  </a:lnTo>
                  <a:lnTo>
                    <a:pt x="197637" y="75476"/>
                  </a:lnTo>
                  <a:lnTo>
                    <a:pt x="218808" y="34023"/>
                  </a:lnTo>
                  <a:lnTo>
                    <a:pt x="248602" y="24384"/>
                  </a:lnTo>
                  <a:lnTo>
                    <a:pt x="258584" y="25501"/>
                  </a:lnTo>
                  <a:lnTo>
                    <a:pt x="290626" y="50266"/>
                  </a:lnTo>
                  <a:lnTo>
                    <a:pt x="298907" y="88480"/>
                  </a:lnTo>
                  <a:lnTo>
                    <a:pt x="298907" y="16586"/>
                  </a:lnTo>
                  <a:lnTo>
                    <a:pt x="294335" y="12852"/>
                  </a:lnTo>
                  <a:lnTo>
                    <a:pt x="280466" y="5715"/>
                  </a:lnTo>
                  <a:lnTo>
                    <a:pt x="265163" y="1422"/>
                  </a:lnTo>
                  <a:lnTo>
                    <a:pt x="248602" y="0"/>
                  </a:lnTo>
                  <a:lnTo>
                    <a:pt x="232308" y="1155"/>
                  </a:lnTo>
                  <a:lnTo>
                    <a:pt x="193738" y="19812"/>
                  </a:lnTo>
                  <a:lnTo>
                    <a:pt x="167932" y="68922"/>
                  </a:lnTo>
                  <a:lnTo>
                    <a:pt x="166204" y="91528"/>
                  </a:lnTo>
                  <a:lnTo>
                    <a:pt x="167640" y="112077"/>
                  </a:lnTo>
                  <a:lnTo>
                    <a:pt x="189166" y="158686"/>
                  </a:lnTo>
                  <a:lnTo>
                    <a:pt x="231165" y="180111"/>
                  </a:lnTo>
                  <a:lnTo>
                    <a:pt x="248602" y="181546"/>
                  </a:lnTo>
                  <a:lnTo>
                    <a:pt x="259753" y="180949"/>
                  </a:lnTo>
                  <a:lnTo>
                    <a:pt x="299300" y="165481"/>
                  </a:lnTo>
                  <a:lnTo>
                    <a:pt x="323684" y="130911"/>
                  </a:lnTo>
                  <a:lnTo>
                    <a:pt x="328879" y="104533"/>
                  </a:lnTo>
                  <a:lnTo>
                    <a:pt x="329463" y="88480"/>
                  </a:lnTo>
                  <a:close/>
                </a:path>
                <a:path w="683895" h="181609">
                  <a:moveTo>
                    <a:pt x="506450" y="4572"/>
                  </a:moveTo>
                  <a:lnTo>
                    <a:pt x="475869" y="4572"/>
                  </a:lnTo>
                  <a:lnTo>
                    <a:pt x="436245" y="109816"/>
                  </a:lnTo>
                  <a:lnTo>
                    <a:pt x="425577" y="143446"/>
                  </a:lnTo>
                  <a:lnTo>
                    <a:pt x="423049" y="134302"/>
                  </a:lnTo>
                  <a:lnTo>
                    <a:pt x="414909" y="108292"/>
                  </a:lnTo>
                  <a:lnTo>
                    <a:pt x="376720" y="4572"/>
                  </a:lnTo>
                  <a:lnTo>
                    <a:pt x="346240" y="4572"/>
                  </a:lnTo>
                  <a:lnTo>
                    <a:pt x="411861" y="178498"/>
                  </a:lnTo>
                  <a:lnTo>
                    <a:pt x="439293" y="178498"/>
                  </a:lnTo>
                  <a:lnTo>
                    <a:pt x="506450" y="4572"/>
                  </a:lnTo>
                  <a:close/>
                </a:path>
                <a:path w="683895" h="181609">
                  <a:moveTo>
                    <a:pt x="683323" y="90004"/>
                  </a:moveTo>
                  <a:lnTo>
                    <a:pt x="670458" y="37185"/>
                  </a:lnTo>
                  <a:lnTo>
                    <a:pt x="651319" y="16116"/>
                  </a:lnTo>
                  <a:lnTo>
                    <a:pt x="651319" y="74676"/>
                  </a:lnTo>
                  <a:lnTo>
                    <a:pt x="553681" y="74676"/>
                  </a:lnTo>
                  <a:lnTo>
                    <a:pt x="568921" y="38100"/>
                  </a:lnTo>
                  <a:lnTo>
                    <a:pt x="603973" y="24384"/>
                  </a:lnTo>
                  <a:lnTo>
                    <a:pt x="614895" y="25501"/>
                  </a:lnTo>
                  <a:lnTo>
                    <a:pt x="647700" y="55054"/>
                  </a:lnTo>
                  <a:lnTo>
                    <a:pt x="651319" y="74676"/>
                  </a:lnTo>
                  <a:lnTo>
                    <a:pt x="651319" y="16116"/>
                  </a:lnTo>
                  <a:lnTo>
                    <a:pt x="648436" y="13500"/>
                  </a:lnTo>
                  <a:lnTo>
                    <a:pt x="635114" y="5905"/>
                  </a:lnTo>
                  <a:lnTo>
                    <a:pt x="620344" y="1447"/>
                  </a:lnTo>
                  <a:lnTo>
                    <a:pt x="603973" y="0"/>
                  </a:lnTo>
                  <a:lnTo>
                    <a:pt x="586549" y="1447"/>
                  </a:lnTo>
                  <a:lnTo>
                    <a:pt x="544537" y="24384"/>
                  </a:lnTo>
                  <a:lnTo>
                    <a:pt x="523113" y="71780"/>
                  </a:lnTo>
                  <a:lnTo>
                    <a:pt x="521677" y="93052"/>
                  </a:lnTo>
                  <a:lnTo>
                    <a:pt x="523113" y="112725"/>
                  </a:lnTo>
                  <a:lnTo>
                    <a:pt x="544537" y="158686"/>
                  </a:lnTo>
                  <a:lnTo>
                    <a:pt x="587235" y="180111"/>
                  </a:lnTo>
                  <a:lnTo>
                    <a:pt x="605599" y="181546"/>
                  </a:lnTo>
                  <a:lnTo>
                    <a:pt x="619861" y="180682"/>
                  </a:lnTo>
                  <a:lnTo>
                    <a:pt x="663790" y="159207"/>
                  </a:lnTo>
                  <a:lnTo>
                    <a:pt x="681799" y="125056"/>
                  </a:lnTo>
                  <a:lnTo>
                    <a:pt x="651319" y="122008"/>
                  </a:lnTo>
                  <a:lnTo>
                    <a:pt x="647598" y="130581"/>
                  </a:lnTo>
                  <a:lnTo>
                    <a:pt x="643356" y="137960"/>
                  </a:lnTo>
                  <a:lnTo>
                    <a:pt x="605599" y="157162"/>
                  </a:lnTo>
                  <a:lnTo>
                    <a:pt x="594690" y="156260"/>
                  </a:lnTo>
                  <a:lnTo>
                    <a:pt x="562660" y="133870"/>
                  </a:lnTo>
                  <a:lnTo>
                    <a:pt x="552157" y="99148"/>
                  </a:lnTo>
                  <a:lnTo>
                    <a:pt x="681799" y="99148"/>
                  </a:lnTo>
                  <a:lnTo>
                    <a:pt x="683323" y="94576"/>
                  </a:lnTo>
                  <a:lnTo>
                    <a:pt x="683323" y="90004"/>
                  </a:lnTo>
                  <a:close/>
                </a:path>
              </a:pathLst>
            </a:custGeom>
            <a:solidFill>
              <a:srgbClr val="000000"/>
            </a:solidFill>
          </p:spPr>
          <p:txBody>
            <a:bodyPr wrap="square" lIns="0" tIns="0" rIns="0" bIns="0" rtlCol="0"/>
            <a:lstStyle/>
            <a:p>
              <a:endParaRPr/>
            </a:p>
          </p:txBody>
        </p:sp>
        <p:pic>
          <p:nvPicPr>
            <p:cNvPr id="216" name="object 216"/>
            <p:cNvPicPr/>
            <p:nvPr/>
          </p:nvPicPr>
          <p:blipFill>
            <a:blip r:embed="rId117"/>
            <a:stretch>
              <a:fillRect/>
            </a:stretch>
          </p:blipFill>
          <p:spPr>
            <a:xfrm>
              <a:off x="4282272" y="5766098"/>
              <a:ext cx="83456" cy="157498"/>
            </a:xfrm>
            <a:prstGeom prst="rect">
              <a:avLst/>
            </a:prstGeom>
          </p:spPr>
        </p:pic>
      </p:grpSp>
      <p:sp>
        <p:nvSpPr>
          <p:cNvPr id="217" name="Slide Number Placeholder 216">
            <a:extLst>
              <a:ext uri="{FF2B5EF4-FFF2-40B4-BE49-F238E27FC236}">
                <a16:creationId xmlns:a16="http://schemas.microsoft.com/office/drawing/2014/main" id="{B8D0989F-E2B2-1CEA-11E8-E6A6100B3870}"/>
              </a:ext>
            </a:extLst>
          </p:cNvPr>
          <p:cNvSpPr>
            <a:spLocks noGrp="1"/>
          </p:cNvSpPr>
          <p:nvPr>
            <p:ph type="sldNum" sz="quarter" idx="7"/>
          </p:nvPr>
        </p:nvSpPr>
        <p:spPr/>
        <p:txBody>
          <a:bodyPr/>
          <a:lstStyle/>
          <a:p>
            <a:fld id="{B6F15528-21DE-4FAA-801E-634DDDAF4B2B}" type="slidenum">
              <a:rPr lang="en-US" smtClean="0"/>
              <a:t>96</a:t>
            </a:fld>
            <a:endParaRPr lang="en-US"/>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63566" y="1546413"/>
            <a:ext cx="419128" cy="217169"/>
            <a:chOff x="811166" y="1546412"/>
            <a:chExt cx="419128" cy="217169"/>
          </a:xfrm>
        </p:grpSpPr>
        <p:pic>
          <p:nvPicPr>
            <p:cNvPr id="11" name="object 11"/>
            <p:cNvPicPr/>
            <p:nvPr/>
          </p:nvPicPr>
          <p:blipFill>
            <a:blip r:embed="rId4"/>
            <a:stretch>
              <a:fillRect/>
            </a:stretch>
          </p:blipFill>
          <p:spPr>
            <a:xfrm>
              <a:off x="811166" y="1546832"/>
              <a:ext cx="344496" cy="216749"/>
            </a:xfrm>
            <a:prstGeom prst="rect">
              <a:avLst/>
            </a:prstGeom>
          </p:spPr>
        </p:pic>
        <p:sp>
          <p:nvSpPr>
            <p:cNvPr id="12" name="object 12"/>
            <p:cNvSpPr/>
            <p:nvPr/>
          </p:nvSpPr>
          <p:spPr>
            <a:xfrm>
              <a:off x="1188272" y="1546412"/>
              <a:ext cx="42022" cy="214032"/>
            </a:xfrm>
            <a:custGeom>
              <a:avLst/>
              <a:gdLst/>
              <a:ahLst/>
              <a:cxnLst/>
              <a:rect l="l" t="t" r="r" b="b"/>
              <a:pathLst>
                <a:path w="47625" h="242569">
                  <a:moveTo>
                    <a:pt x="47243" y="242316"/>
                  </a:moveTo>
                  <a:lnTo>
                    <a:pt x="0" y="242316"/>
                  </a:lnTo>
                  <a:lnTo>
                    <a:pt x="0" y="0"/>
                  </a:lnTo>
                  <a:lnTo>
                    <a:pt x="47243" y="0"/>
                  </a:lnTo>
                  <a:lnTo>
                    <a:pt x="47243" y="242316"/>
                  </a:lnTo>
                  <a:close/>
                </a:path>
              </a:pathLst>
            </a:custGeom>
            <a:solidFill>
              <a:srgbClr val="006600"/>
            </a:solidFill>
          </p:spPr>
          <p:txBody>
            <a:bodyPr wrap="square" lIns="0" tIns="0" rIns="0" bIns="0" rtlCol="0"/>
            <a:lstStyle/>
            <a:p>
              <a:endParaRPr/>
            </a:p>
          </p:txBody>
        </p:sp>
      </p:grpSp>
      <p:grpSp>
        <p:nvGrpSpPr>
          <p:cNvPr id="13" name="object 13"/>
          <p:cNvGrpSpPr/>
          <p:nvPr/>
        </p:nvGrpSpPr>
        <p:grpSpPr>
          <a:xfrm>
            <a:off x="1422531" y="1602049"/>
            <a:ext cx="576038" cy="161533"/>
            <a:chOff x="1270130" y="1602048"/>
            <a:chExt cx="576038" cy="161533"/>
          </a:xfrm>
        </p:grpSpPr>
        <p:pic>
          <p:nvPicPr>
            <p:cNvPr id="14" name="object 14"/>
            <p:cNvPicPr/>
            <p:nvPr/>
          </p:nvPicPr>
          <p:blipFill>
            <a:blip r:embed="rId5"/>
            <a:stretch>
              <a:fillRect/>
            </a:stretch>
          </p:blipFill>
          <p:spPr>
            <a:xfrm>
              <a:off x="1270130" y="1606082"/>
              <a:ext cx="139933" cy="157498"/>
            </a:xfrm>
            <a:prstGeom prst="rect">
              <a:avLst/>
            </a:prstGeom>
          </p:spPr>
        </p:pic>
        <p:sp>
          <p:nvSpPr>
            <p:cNvPr id="15" name="object 15"/>
            <p:cNvSpPr/>
            <p:nvPr/>
          </p:nvSpPr>
          <p:spPr>
            <a:xfrm>
              <a:off x="1449144" y="1602048"/>
              <a:ext cx="226359" cy="158003"/>
            </a:xfrm>
            <a:custGeom>
              <a:avLst/>
              <a:gdLst/>
              <a:ahLst/>
              <a:cxnLst/>
              <a:rect l="l" t="t" r="r" b="b"/>
              <a:pathLst>
                <a:path w="256539" h="179069">
                  <a:moveTo>
                    <a:pt x="256222" y="178498"/>
                  </a:moveTo>
                  <a:lnTo>
                    <a:pt x="208883" y="178498"/>
                  </a:lnTo>
                  <a:lnTo>
                    <a:pt x="208883" y="79343"/>
                  </a:lnTo>
                  <a:lnTo>
                    <a:pt x="208597" y="67032"/>
                  </a:lnTo>
                  <a:lnTo>
                    <a:pt x="193643" y="35147"/>
                  </a:lnTo>
                  <a:lnTo>
                    <a:pt x="178403" y="35147"/>
                  </a:lnTo>
                  <a:lnTo>
                    <a:pt x="152900" y="65865"/>
                  </a:lnTo>
                  <a:lnTo>
                    <a:pt x="150971" y="94583"/>
                  </a:lnTo>
                  <a:lnTo>
                    <a:pt x="150971" y="178498"/>
                  </a:lnTo>
                  <a:lnTo>
                    <a:pt x="105251" y="178498"/>
                  </a:lnTo>
                  <a:lnTo>
                    <a:pt x="105251" y="82391"/>
                  </a:lnTo>
                  <a:lnTo>
                    <a:pt x="104987" y="70961"/>
                  </a:lnTo>
                  <a:lnTo>
                    <a:pt x="94488" y="39719"/>
                  </a:lnTo>
                  <a:lnTo>
                    <a:pt x="91439" y="36671"/>
                  </a:lnTo>
                  <a:lnTo>
                    <a:pt x="86868" y="35147"/>
                  </a:lnTo>
                  <a:lnTo>
                    <a:pt x="73152" y="35147"/>
                  </a:lnTo>
                  <a:lnTo>
                    <a:pt x="47648" y="64579"/>
                  </a:lnTo>
                  <a:lnTo>
                    <a:pt x="45719" y="94583"/>
                  </a:lnTo>
                  <a:lnTo>
                    <a:pt x="45719" y="178498"/>
                  </a:lnTo>
                  <a:lnTo>
                    <a:pt x="0" y="178498"/>
                  </a:lnTo>
                  <a:lnTo>
                    <a:pt x="0" y="4572"/>
                  </a:lnTo>
                  <a:lnTo>
                    <a:pt x="41148" y="4572"/>
                  </a:lnTo>
                  <a:lnTo>
                    <a:pt x="41148" y="27432"/>
                  </a:lnTo>
                  <a:lnTo>
                    <a:pt x="53149" y="15430"/>
                  </a:lnTo>
                  <a:lnTo>
                    <a:pt x="66294" y="6858"/>
                  </a:lnTo>
                  <a:lnTo>
                    <a:pt x="80581" y="1714"/>
                  </a:lnTo>
                  <a:lnTo>
                    <a:pt x="96012" y="0"/>
                  </a:lnTo>
                  <a:lnTo>
                    <a:pt x="104020" y="547"/>
                  </a:lnTo>
                  <a:lnTo>
                    <a:pt x="140922" y="21121"/>
                  </a:lnTo>
                  <a:lnTo>
                    <a:pt x="144875" y="27432"/>
                  </a:lnTo>
                  <a:lnTo>
                    <a:pt x="150852" y="21121"/>
                  </a:lnTo>
                  <a:lnTo>
                    <a:pt x="183927" y="2095"/>
                  </a:lnTo>
                  <a:lnTo>
                    <a:pt x="198215" y="0"/>
                  </a:lnTo>
                  <a:lnTo>
                    <a:pt x="207985" y="547"/>
                  </a:lnTo>
                  <a:lnTo>
                    <a:pt x="242506" y="17907"/>
                  </a:lnTo>
                  <a:lnTo>
                    <a:pt x="255698" y="55434"/>
                  </a:lnTo>
                  <a:lnTo>
                    <a:pt x="256222" y="67151"/>
                  </a:lnTo>
                  <a:lnTo>
                    <a:pt x="256222" y="178498"/>
                  </a:lnTo>
                  <a:close/>
                </a:path>
              </a:pathLst>
            </a:custGeom>
            <a:solidFill>
              <a:srgbClr val="006600"/>
            </a:solidFill>
          </p:spPr>
          <p:txBody>
            <a:bodyPr wrap="square" lIns="0" tIns="0" rIns="0" bIns="0" rtlCol="0"/>
            <a:lstStyle/>
            <a:p>
              <a:endParaRPr/>
            </a:p>
          </p:txBody>
        </p:sp>
        <p:pic>
          <p:nvPicPr>
            <p:cNvPr id="16" name="object 16"/>
            <p:cNvPicPr/>
            <p:nvPr/>
          </p:nvPicPr>
          <p:blipFill>
            <a:blip r:embed="rId6"/>
            <a:stretch>
              <a:fillRect/>
            </a:stretch>
          </p:blipFill>
          <p:spPr>
            <a:xfrm>
              <a:off x="1703462" y="1602048"/>
              <a:ext cx="142706" cy="161532"/>
            </a:xfrm>
            <a:prstGeom prst="rect">
              <a:avLst/>
            </a:prstGeom>
          </p:spPr>
        </p:pic>
      </p:grpSp>
      <p:grpSp>
        <p:nvGrpSpPr>
          <p:cNvPr id="17" name="object 17"/>
          <p:cNvGrpSpPr/>
          <p:nvPr/>
        </p:nvGrpSpPr>
        <p:grpSpPr>
          <a:xfrm>
            <a:off x="2104885" y="1602049"/>
            <a:ext cx="602933" cy="215404"/>
            <a:chOff x="1952484" y="1602048"/>
            <a:chExt cx="602933" cy="215404"/>
          </a:xfrm>
        </p:grpSpPr>
        <p:pic>
          <p:nvPicPr>
            <p:cNvPr id="18" name="object 18"/>
            <p:cNvPicPr/>
            <p:nvPr/>
          </p:nvPicPr>
          <p:blipFill>
            <a:blip r:embed="rId7"/>
            <a:stretch>
              <a:fillRect/>
            </a:stretch>
          </p:blipFill>
          <p:spPr>
            <a:xfrm>
              <a:off x="1952484" y="1602048"/>
              <a:ext cx="249022" cy="161532"/>
            </a:xfrm>
            <a:prstGeom prst="rect">
              <a:avLst/>
            </a:prstGeom>
          </p:spPr>
        </p:pic>
        <p:pic>
          <p:nvPicPr>
            <p:cNvPr id="19" name="object 19"/>
            <p:cNvPicPr/>
            <p:nvPr/>
          </p:nvPicPr>
          <p:blipFill>
            <a:blip r:embed="rId8"/>
            <a:stretch>
              <a:fillRect/>
            </a:stretch>
          </p:blipFill>
          <p:spPr>
            <a:xfrm>
              <a:off x="2227057" y="1602048"/>
              <a:ext cx="149346" cy="215404"/>
            </a:xfrm>
            <a:prstGeom prst="rect">
              <a:avLst/>
            </a:prstGeom>
          </p:spPr>
        </p:pic>
        <p:pic>
          <p:nvPicPr>
            <p:cNvPr id="20" name="object 20"/>
            <p:cNvPicPr/>
            <p:nvPr/>
          </p:nvPicPr>
          <p:blipFill>
            <a:blip r:embed="rId9"/>
            <a:stretch>
              <a:fillRect/>
            </a:stretch>
          </p:blipFill>
          <p:spPr>
            <a:xfrm>
              <a:off x="2415484" y="1606082"/>
              <a:ext cx="139933" cy="157498"/>
            </a:xfrm>
            <a:prstGeom prst="rect">
              <a:avLst/>
            </a:prstGeom>
          </p:spPr>
        </p:pic>
      </p:grpSp>
      <p:sp>
        <p:nvSpPr>
          <p:cNvPr id="21" name="object 21"/>
          <p:cNvSpPr/>
          <p:nvPr/>
        </p:nvSpPr>
        <p:spPr>
          <a:xfrm>
            <a:off x="2748243" y="1546837"/>
            <a:ext cx="40341" cy="212912"/>
          </a:xfrm>
          <a:custGeom>
            <a:avLst/>
            <a:gdLst/>
            <a:ahLst/>
            <a:cxnLst/>
            <a:rect l="l" t="t" r="r" b="b"/>
            <a:pathLst>
              <a:path w="45719" h="241300">
                <a:moveTo>
                  <a:pt x="45720" y="67144"/>
                </a:moveTo>
                <a:lnTo>
                  <a:pt x="0" y="67144"/>
                </a:lnTo>
                <a:lnTo>
                  <a:pt x="0" y="241071"/>
                </a:lnTo>
                <a:lnTo>
                  <a:pt x="45720" y="241071"/>
                </a:lnTo>
                <a:lnTo>
                  <a:pt x="45720" y="67144"/>
                </a:lnTo>
                <a:close/>
              </a:path>
              <a:path w="45719" h="241300">
                <a:moveTo>
                  <a:pt x="45720" y="0"/>
                </a:moveTo>
                <a:lnTo>
                  <a:pt x="0" y="0"/>
                </a:lnTo>
                <a:lnTo>
                  <a:pt x="0" y="42760"/>
                </a:lnTo>
                <a:lnTo>
                  <a:pt x="45720" y="42760"/>
                </a:lnTo>
                <a:lnTo>
                  <a:pt x="45720" y="0"/>
                </a:lnTo>
                <a:close/>
              </a:path>
            </a:pathLst>
          </a:custGeom>
          <a:solidFill>
            <a:srgbClr val="006600"/>
          </a:solidFill>
        </p:spPr>
        <p:txBody>
          <a:bodyPr wrap="square" lIns="0" tIns="0" rIns="0" bIns="0" rtlCol="0"/>
          <a:lstStyle/>
          <a:p>
            <a:endParaRPr/>
          </a:p>
        </p:txBody>
      </p:sp>
      <p:grpSp>
        <p:nvGrpSpPr>
          <p:cNvPr id="22" name="object 22"/>
          <p:cNvGrpSpPr/>
          <p:nvPr/>
        </p:nvGrpSpPr>
        <p:grpSpPr>
          <a:xfrm>
            <a:off x="2829010" y="1550866"/>
            <a:ext cx="964994" cy="212715"/>
            <a:chOff x="2676609" y="1550866"/>
            <a:chExt cx="964994" cy="212715"/>
          </a:xfrm>
        </p:grpSpPr>
        <p:pic>
          <p:nvPicPr>
            <p:cNvPr id="23" name="object 23"/>
            <p:cNvPicPr/>
            <p:nvPr/>
          </p:nvPicPr>
          <p:blipFill>
            <a:blip r:embed="rId10"/>
            <a:stretch>
              <a:fillRect/>
            </a:stretch>
          </p:blipFill>
          <p:spPr>
            <a:xfrm>
              <a:off x="2676609" y="1602048"/>
              <a:ext cx="248938" cy="161532"/>
            </a:xfrm>
            <a:prstGeom prst="rect">
              <a:avLst/>
            </a:prstGeom>
          </p:spPr>
        </p:pic>
        <p:sp>
          <p:nvSpPr>
            <p:cNvPr id="24" name="object 24"/>
            <p:cNvSpPr/>
            <p:nvPr/>
          </p:nvSpPr>
          <p:spPr>
            <a:xfrm>
              <a:off x="2955130" y="1602049"/>
              <a:ext cx="226359" cy="158003"/>
            </a:xfrm>
            <a:custGeom>
              <a:avLst/>
              <a:gdLst/>
              <a:ahLst/>
              <a:cxnLst/>
              <a:rect l="l" t="t" r="r" b="b"/>
              <a:pathLst>
                <a:path w="256539" h="179069">
                  <a:moveTo>
                    <a:pt x="256317" y="178498"/>
                  </a:moveTo>
                  <a:lnTo>
                    <a:pt x="210502" y="178498"/>
                  </a:lnTo>
                  <a:lnTo>
                    <a:pt x="210502" y="79343"/>
                  </a:lnTo>
                  <a:lnTo>
                    <a:pt x="210216" y="67032"/>
                  </a:lnTo>
                  <a:lnTo>
                    <a:pt x="195262" y="35147"/>
                  </a:lnTo>
                  <a:lnTo>
                    <a:pt x="180022" y="35147"/>
                  </a:lnTo>
                  <a:lnTo>
                    <a:pt x="153638" y="65865"/>
                  </a:lnTo>
                  <a:lnTo>
                    <a:pt x="151066" y="94583"/>
                  </a:lnTo>
                  <a:lnTo>
                    <a:pt x="151066" y="178498"/>
                  </a:lnTo>
                  <a:lnTo>
                    <a:pt x="105251" y="178498"/>
                  </a:lnTo>
                  <a:lnTo>
                    <a:pt x="105227" y="70961"/>
                  </a:lnTo>
                  <a:lnTo>
                    <a:pt x="96107" y="39719"/>
                  </a:lnTo>
                  <a:lnTo>
                    <a:pt x="91535" y="36671"/>
                  </a:lnTo>
                  <a:lnTo>
                    <a:pt x="86963" y="35147"/>
                  </a:lnTo>
                  <a:lnTo>
                    <a:pt x="74771" y="35147"/>
                  </a:lnTo>
                  <a:lnTo>
                    <a:pt x="62579" y="41243"/>
                  </a:lnTo>
                  <a:lnTo>
                    <a:pt x="56483" y="45815"/>
                  </a:lnTo>
                  <a:lnTo>
                    <a:pt x="51911" y="50387"/>
                  </a:lnTo>
                  <a:lnTo>
                    <a:pt x="50387" y="58007"/>
                  </a:lnTo>
                  <a:lnTo>
                    <a:pt x="48387" y="64579"/>
                  </a:lnTo>
                  <a:lnTo>
                    <a:pt x="46958" y="72866"/>
                  </a:lnTo>
                  <a:lnTo>
                    <a:pt x="46101" y="82867"/>
                  </a:lnTo>
                  <a:lnTo>
                    <a:pt x="45815" y="94583"/>
                  </a:lnTo>
                  <a:lnTo>
                    <a:pt x="45815" y="178498"/>
                  </a:lnTo>
                  <a:lnTo>
                    <a:pt x="0" y="178498"/>
                  </a:lnTo>
                  <a:lnTo>
                    <a:pt x="0" y="4572"/>
                  </a:lnTo>
                  <a:lnTo>
                    <a:pt x="42767" y="4572"/>
                  </a:lnTo>
                  <a:lnTo>
                    <a:pt x="42767" y="27432"/>
                  </a:lnTo>
                  <a:lnTo>
                    <a:pt x="54768" y="15430"/>
                  </a:lnTo>
                  <a:lnTo>
                    <a:pt x="67913" y="6858"/>
                  </a:lnTo>
                  <a:lnTo>
                    <a:pt x="82200" y="1714"/>
                  </a:lnTo>
                  <a:lnTo>
                    <a:pt x="97631" y="0"/>
                  </a:lnTo>
                  <a:lnTo>
                    <a:pt x="105425" y="547"/>
                  </a:lnTo>
                  <a:lnTo>
                    <a:pt x="141898" y="21121"/>
                  </a:lnTo>
                  <a:lnTo>
                    <a:pt x="146494" y="27432"/>
                  </a:lnTo>
                  <a:lnTo>
                    <a:pt x="152233" y="21121"/>
                  </a:lnTo>
                  <a:lnTo>
                    <a:pt x="192095" y="547"/>
                  </a:lnTo>
                  <a:lnTo>
                    <a:pt x="199834" y="0"/>
                  </a:lnTo>
                  <a:lnTo>
                    <a:pt x="208707" y="547"/>
                  </a:lnTo>
                  <a:lnTo>
                    <a:pt x="243554" y="17907"/>
                  </a:lnTo>
                  <a:lnTo>
                    <a:pt x="256032" y="55434"/>
                  </a:lnTo>
                  <a:lnTo>
                    <a:pt x="256317" y="67151"/>
                  </a:lnTo>
                  <a:lnTo>
                    <a:pt x="256317" y="178498"/>
                  </a:lnTo>
                  <a:close/>
                </a:path>
              </a:pathLst>
            </a:custGeom>
            <a:solidFill>
              <a:srgbClr val="006600"/>
            </a:solidFill>
          </p:spPr>
          <p:txBody>
            <a:bodyPr wrap="square" lIns="0" tIns="0" rIns="0" bIns="0" rtlCol="0"/>
            <a:lstStyle/>
            <a:p>
              <a:endParaRPr/>
            </a:p>
          </p:txBody>
        </p:sp>
        <p:pic>
          <p:nvPicPr>
            <p:cNvPr id="25" name="object 25"/>
            <p:cNvPicPr/>
            <p:nvPr/>
          </p:nvPicPr>
          <p:blipFill>
            <a:blip r:embed="rId11"/>
            <a:stretch>
              <a:fillRect/>
            </a:stretch>
          </p:blipFill>
          <p:spPr>
            <a:xfrm>
              <a:off x="3209532" y="1602048"/>
              <a:ext cx="144051" cy="161532"/>
            </a:xfrm>
            <a:prstGeom prst="rect">
              <a:avLst/>
            </a:prstGeom>
          </p:spPr>
        </p:pic>
        <p:pic>
          <p:nvPicPr>
            <p:cNvPr id="26" name="object 26"/>
            <p:cNvPicPr/>
            <p:nvPr/>
          </p:nvPicPr>
          <p:blipFill>
            <a:blip r:embed="rId12"/>
            <a:stretch>
              <a:fillRect/>
            </a:stretch>
          </p:blipFill>
          <p:spPr>
            <a:xfrm>
              <a:off x="3385857" y="1602048"/>
              <a:ext cx="141362" cy="157498"/>
            </a:xfrm>
            <a:prstGeom prst="rect">
              <a:avLst/>
            </a:prstGeom>
          </p:spPr>
        </p:pic>
        <p:pic>
          <p:nvPicPr>
            <p:cNvPr id="27" name="object 27"/>
            <p:cNvPicPr/>
            <p:nvPr/>
          </p:nvPicPr>
          <p:blipFill>
            <a:blip r:embed="rId13"/>
            <a:stretch>
              <a:fillRect/>
            </a:stretch>
          </p:blipFill>
          <p:spPr>
            <a:xfrm>
              <a:off x="3551424" y="1550866"/>
              <a:ext cx="90179" cy="212715"/>
            </a:xfrm>
            <a:prstGeom prst="rect">
              <a:avLst/>
            </a:prstGeom>
          </p:spPr>
        </p:pic>
      </p:grpSp>
      <p:grpSp>
        <p:nvGrpSpPr>
          <p:cNvPr id="28" name="object 28"/>
          <p:cNvGrpSpPr/>
          <p:nvPr/>
        </p:nvGrpSpPr>
        <p:grpSpPr>
          <a:xfrm>
            <a:off x="970284" y="1977222"/>
            <a:ext cx="491243" cy="215824"/>
            <a:chOff x="817883" y="1977222"/>
            <a:chExt cx="491243" cy="215824"/>
          </a:xfrm>
        </p:grpSpPr>
        <p:sp>
          <p:nvSpPr>
            <p:cNvPr id="29" name="object 29"/>
            <p:cNvSpPr/>
            <p:nvPr/>
          </p:nvSpPr>
          <p:spPr>
            <a:xfrm>
              <a:off x="817883" y="1977222"/>
              <a:ext cx="168649" cy="211790"/>
            </a:xfrm>
            <a:custGeom>
              <a:avLst/>
              <a:gdLst/>
              <a:ahLst/>
              <a:cxnLst/>
              <a:rect l="l" t="t" r="r" b="b"/>
              <a:pathLst>
                <a:path w="191134" h="240028">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30" name="object 30"/>
            <p:cNvPicPr/>
            <p:nvPr/>
          </p:nvPicPr>
          <p:blipFill>
            <a:blip r:embed="rId14"/>
            <a:stretch>
              <a:fillRect/>
            </a:stretch>
          </p:blipFill>
          <p:spPr>
            <a:xfrm>
              <a:off x="1011694" y="1977642"/>
              <a:ext cx="125141" cy="211370"/>
            </a:xfrm>
            <a:prstGeom prst="rect">
              <a:avLst/>
            </a:prstGeom>
          </p:spPr>
        </p:pic>
        <p:pic>
          <p:nvPicPr>
            <p:cNvPr id="31" name="object 31"/>
            <p:cNvPicPr/>
            <p:nvPr/>
          </p:nvPicPr>
          <p:blipFill>
            <a:blip r:embed="rId15"/>
            <a:stretch>
              <a:fillRect/>
            </a:stretch>
          </p:blipFill>
          <p:spPr>
            <a:xfrm>
              <a:off x="1166597" y="2032858"/>
              <a:ext cx="142529" cy="160188"/>
            </a:xfrm>
            <a:prstGeom prst="rect">
              <a:avLst/>
            </a:prstGeom>
          </p:spPr>
        </p:pic>
      </p:grpSp>
      <p:grpSp>
        <p:nvGrpSpPr>
          <p:cNvPr id="32" name="object 32"/>
          <p:cNvGrpSpPr/>
          <p:nvPr/>
        </p:nvGrpSpPr>
        <p:grpSpPr>
          <a:xfrm>
            <a:off x="1758960" y="1977641"/>
            <a:ext cx="920618" cy="273311"/>
            <a:chOff x="1606560" y="1977642"/>
            <a:chExt cx="920618" cy="273311"/>
          </a:xfrm>
        </p:grpSpPr>
        <p:pic>
          <p:nvPicPr>
            <p:cNvPr id="33" name="object 33"/>
            <p:cNvPicPr/>
            <p:nvPr/>
          </p:nvPicPr>
          <p:blipFill>
            <a:blip r:embed="rId16"/>
            <a:stretch>
              <a:fillRect/>
            </a:stretch>
          </p:blipFill>
          <p:spPr>
            <a:xfrm>
              <a:off x="1606560" y="1977642"/>
              <a:ext cx="131949" cy="215404"/>
            </a:xfrm>
            <a:prstGeom prst="rect">
              <a:avLst/>
            </a:prstGeom>
          </p:spPr>
        </p:pic>
        <p:pic>
          <p:nvPicPr>
            <p:cNvPr id="34" name="object 34"/>
            <p:cNvPicPr/>
            <p:nvPr/>
          </p:nvPicPr>
          <p:blipFill>
            <a:blip r:embed="rId15"/>
            <a:stretch>
              <a:fillRect/>
            </a:stretch>
          </p:blipFill>
          <p:spPr>
            <a:xfrm>
              <a:off x="1770875" y="2032858"/>
              <a:ext cx="142529" cy="160188"/>
            </a:xfrm>
            <a:prstGeom prst="rect">
              <a:avLst/>
            </a:prstGeom>
          </p:spPr>
        </p:pic>
        <p:pic>
          <p:nvPicPr>
            <p:cNvPr id="35" name="object 35"/>
            <p:cNvPicPr/>
            <p:nvPr/>
          </p:nvPicPr>
          <p:blipFill>
            <a:blip r:embed="rId17"/>
            <a:stretch>
              <a:fillRect/>
            </a:stretch>
          </p:blipFill>
          <p:spPr>
            <a:xfrm>
              <a:off x="1944417" y="2032858"/>
              <a:ext cx="125225" cy="156154"/>
            </a:xfrm>
            <a:prstGeom prst="rect">
              <a:avLst/>
            </a:prstGeom>
          </p:spPr>
        </p:pic>
        <p:pic>
          <p:nvPicPr>
            <p:cNvPr id="36" name="object 36"/>
            <p:cNvPicPr/>
            <p:nvPr/>
          </p:nvPicPr>
          <p:blipFill>
            <a:blip r:embed="rId18"/>
            <a:stretch>
              <a:fillRect/>
            </a:stretch>
          </p:blipFill>
          <p:spPr>
            <a:xfrm>
              <a:off x="2096452" y="2032859"/>
              <a:ext cx="127915" cy="160188"/>
            </a:xfrm>
            <a:prstGeom prst="rect">
              <a:avLst/>
            </a:prstGeom>
          </p:spPr>
        </p:pic>
        <p:sp>
          <p:nvSpPr>
            <p:cNvPr id="37" name="object 37"/>
            <p:cNvSpPr/>
            <p:nvPr/>
          </p:nvSpPr>
          <p:spPr>
            <a:xfrm>
              <a:off x="2255295"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38" name="object 38"/>
            <p:cNvPicPr/>
            <p:nvPr/>
          </p:nvPicPr>
          <p:blipFill>
            <a:blip r:embed="rId19"/>
            <a:stretch>
              <a:fillRect/>
            </a:stretch>
          </p:blipFill>
          <p:spPr>
            <a:xfrm>
              <a:off x="2306478" y="1981676"/>
              <a:ext cx="220699" cy="269277"/>
            </a:xfrm>
            <a:prstGeom prst="rect">
              <a:avLst/>
            </a:prstGeom>
          </p:spPr>
        </p:pic>
      </p:grpSp>
      <p:pic>
        <p:nvPicPr>
          <p:cNvPr id="39" name="object 39"/>
          <p:cNvPicPr/>
          <p:nvPr/>
        </p:nvPicPr>
        <p:blipFill>
          <a:blip r:embed="rId20"/>
          <a:stretch>
            <a:fillRect/>
          </a:stretch>
        </p:blipFill>
        <p:spPr>
          <a:xfrm>
            <a:off x="2967598" y="1973608"/>
            <a:ext cx="246333" cy="219439"/>
          </a:xfrm>
          <a:prstGeom prst="rect">
            <a:avLst/>
          </a:prstGeom>
        </p:spPr>
      </p:pic>
      <p:grpSp>
        <p:nvGrpSpPr>
          <p:cNvPr id="40" name="object 40"/>
          <p:cNvGrpSpPr/>
          <p:nvPr/>
        </p:nvGrpSpPr>
        <p:grpSpPr>
          <a:xfrm>
            <a:off x="3481780" y="1977642"/>
            <a:ext cx="394334" cy="215404"/>
            <a:chOff x="3329379" y="1977641"/>
            <a:chExt cx="394334" cy="215404"/>
          </a:xfrm>
        </p:grpSpPr>
        <p:pic>
          <p:nvPicPr>
            <p:cNvPr id="41" name="object 41"/>
            <p:cNvPicPr/>
            <p:nvPr/>
          </p:nvPicPr>
          <p:blipFill>
            <a:blip r:embed="rId21"/>
            <a:stretch>
              <a:fillRect/>
            </a:stretch>
          </p:blipFill>
          <p:spPr>
            <a:xfrm>
              <a:off x="3329379" y="1981675"/>
              <a:ext cx="73959" cy="210026"/>
            </a:xfrm>
            <a:prstGeom prst="rect">
              <a:avLst/>
            </a:prstGeom>
          </p:spPr>
        </p:pic>
        <p:pic>
          <p:nvPicPr>
            <p:cNvPr id="42" name="object 42"/>
            <p:cNvPicPr/>
            <p:nvPr/>
          </p:nvPicPr>
          <p:blipFill>
            <a:blip r:embed="rId22"/>
            <a:stretch>
              <a:fillRect/>
            </a:stretch>
          </p:blipFill>
          <p:spPr>
            <a:xfrm>
              <a:off x="3426199" y="1977641"/>
              <a:ext cx="123881" cy="211370"/>
            </a:xfrm>
            <a:prstGeom prst="rect">
              <a:avLst/>
            </a:prstGeom>
          </p:spPr>
        </p:pic>
        <p:pic>
          <p:nvPicPr>
            <p:cNvPr id="43" name="object 43"/>
            <p:cNvPicPr/>
            <p:nvPr/>
          </p:nvPicPr>
          <p:blipFill>
            <a:blip r:embed="rId23"/>
            <a:stretch>
              <a:fillRect/>
            </a:stretch>
          </p:blipFill>
          <p:spPr>
            <a:xfrm>
              <a:off x="3581101" y="2032858"/>
              <a:ext cx="142613" cy="160188"/>
            </a:xfrm>
            <a:prstGeom prst="rect">
              <a:avLst/>
            </a:prstGeom>
          </p:spPr>
        </p:pic>
      </p:grpSp>
      <p:pic>
        <p:nvPicPr>
          <p:cNvPr id="44" name="object 44"/>
          <p:cNvPicPr/>
          <p:nvPr/>
        </p:nvPicPr>
        <p:blipFill>
          <a:blip r:embed="rId24"/>
          <a:stretch>
            <a:fillRect/>
          </a:stretch>
        </p:blipFill>
        <p:spPr>
          <a:xfrm>
            <a:off x="4174892" y="1977642"/>
            <a:ext cx="1410428" cy="270622"/>
          </a:xfrm>
          <a:prstGeom prst="rect">
            <a:avLst/>
          </a:prstGeom>
        </p:spPr>
      </p:pic>
      <p:grpSp>
        <p:nvGrpSpPr>
          <p:cNvPr id="45" name="object 45"/>
          <p:cNvGrpSpPr/>
          <p:nvPr/>
        </p:nvGrpSpPr>
        <p:grpSpPr>
          <a:xfrm>
            <a:off x="5882835" y="1973608"/>
            <a:ext cx="255972" cy="216033"/>
            <a:chOff x="5730435" y="1973607"/>
            <a:chExt cx="255972" cy="216033"/>
          </a:xfrm>
        </p:grpSpPr>
        <p:pic>
          <p:nvPicPr>
            <p:cNvPr id="46" name="object 46"/>
            <p:cNvPicPr/>
            <p:nvPr/>
          </p:nvPicPr>
          <p:blipFill>
            <a:blip r:embed="rId25"/>
            <a:stretch>
              <a:fillRect/>
            </a:stretch>
          </p:blipFill>
          <p:spPr>
            <a:xfrm>
              <a:off x="5730435" y="1973607"/>
              <a:ext cx="125141" cy="215404"/>
            </a:xfrm>
            <a:prstGeom prst="rect">
              <a:avLst/>
            </a:prstGeom>
          </p:spPr>
        </p:pic>
        <p:sp>
          <p:nvSpPr>
            <p:cNvPr id="47" name="object 47"/>
            <p:cNvSpPr/>
            <p:nvPr/>
          </p:nvSpPr>
          <p:spPr>
            <a:xfrm>
              <a:off x="5893398" y="1976728"/>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grpSp>
      <p:grpSp>
        <p:nvGrpSpPr>
          <p:cNvPr id="48" name="object 48"/>
          <p:cNvGrpSpPr/>
          <p:nvPr/>
        </p:nvGrpSpPr>
        <p:grpSpPr>
          <a:xfrm>
            <a:off x="6453489" y="1977648"/>
            <a:ext cx="181708" cy="215484"/>
            <a:chOff x="6301090" y="1977647"/>
            <a:chExt cx="181708" cy="215484"/>
          </a:xfrm>
        </p:grpSpPr>
        <p:sp>
          <p:nvSpPr>
            <p:cNvPr id="49" name="object 49"/>
            <p:cNvSpPr/>
            <p:nvPr/>
          </p:nvSpPr>
          <p:spPr>
            <a:xfrm>
              <a:off x="6301090"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50" name="object 50"/>
            <p:cNvPicPr/>
            <p:nvPr/>
          </p:nvPicPr>
          <p:blipFill>
            <a:blip r:embed="rId26"/>
            <a:stretch>
              <a:fillRect/>
            </a:stretch>
          </p:blipFill>
          <p:spPr>
            <a:xfrm>
              <a:off x="6354967" y="2032943"/>
              <a:ext cx="127831" cy="160188"/>
            </a:xfrm>
            <a:prstGeom prst="rect">
              <a:avLst/>
            </a:prstGeom>
          </p:spPr>
        </p:pic>
      </p:grpSp>
      <p:pic>
        <p:nvPicPr>
          <p:cNvPr id="51" name="object 51"/>
          <p:cNvPicPr/>
          <p:nvPr/>
        </p:nvPicPr>
        <p:blipFill>
          <a:blip r:embed="rId27"/>
          <a:stretch>
            <a:fillRect/>
          </a:stretch>
        </p:blipFill>
        <p:spPr>
          <a:xfrm>
            <a:off x="6929941" y="1977642"/>
            <a:ext cx="1337814" cy="215404"/>
          </a:xfrm>
          <a:prstGeom prst="rect">
            <a:avLst/>
          </a:prstGeom>
        </p:spPr>
      </p:pic>
      <p:pic>
        <p:nvPicPr>
          <p:cNvPr id="52" name="object 52"/>
          <p:cNvPicPr/>
          <p:nvPr/>
        </p:nvPicPr>
        <p:blipFill>
          <a:blip r:embed="rId28"/>
          <a:stretch>
            <a:fillRect/>
          </a:stretch>
        </p:blipFill>
        <p:spPr>
          <a:xfrm>
            <a:off x="974323" y="2333064"/>
            <a:ext cx="1387652" cy="270621"/>
          </a:xfrm>
          <a:prstGeom prst="rect">
            <a:avLst/>
          </a:prstGeom>
        </p:spPr>
      </p:pic>
      <p:grpSp>
        <p:nvGrpSpPr>
          <p:cNvPr id="53" name="object 53"/>
          <p:cNvGrpSpPr/>
          <p:nvPr/>
        </p:nvGrpSpPr>
        <p:grpSpPr>
          <a:xfrm>
            <a:off x="2524769" y="2388281"/>
            <a:ext cx="298776" cy="160188"/>
            <a:chOff x="2372369" y="2388282"/>
            <a:chExt cx="298776" cy="160188"/>
          </a:xfrm>
        </p:grpSpPr>
        <p:pic>
          <p:nvPicPr>
            <p:cNvPr id="54" name="object 54"/>
            <p:cNvPicPr/>
            <p:nvPr/>
          </p:nvPicPr>
          <p:blipFill>
            <a:blip r:embed="rId29"/>
            <a:stretch>
              <a:fillRect/>
            </a:stretch>
          </p:blipFill>
          <p:spPr>
            <a:xfrm>
              <a:off x="2372369" y="2388282"/>
              <a:ext cx="144051" cy="160188"/>
            </a:xfrm>
            <a:prstGeom prst="rect">
              <a:avLst/>
            </a:prstGeom>
          </p:spPr>
        </p:pic>
        <p:pic>
          <p:nvPicPr>
            <p:cNvPr id="55" name="object 55"/>
            <p:cNvPicPr/>
            <p:nvPr/>
          </p:nvPicPr>
          <p:blipFill>
            <a:blip r:embed="rId30"/>
            <a:stretch>
              <a:fillRect/>
            </a:stretch>
          </p:blipFill>
          <p:spPr>
            <a:xfrm>
              <a:off x="2547348" y="2388282"/>
              <a:ext cx="123797" cy="156154"/>
            </a:xfrm>
            <a:prstGeom prst="rect">
              <a:avLst/>
            </a:prstGeom>
          </p:spPr>
        </p:pic>
      </p:grpSp>
      <p:grpSp>
        <p:nvGrpSpPr>
          <p:cNvPr id="56" name="object 56"/>
          <p:cNvGrpSpPr/>
          <p:nvPr/>
        </p:nvGrpSpPr>
        <p:grpSpPr>
          <a:xfrm>
            <a:off x="2997181" y="2333150"/>
            <a:ext cx="394335" cy="215321"/>
            <a:chOff x="2844781" y="2333148"/>
            <a:chExt cx="394335" cy="215321"/>
          </a:xfrm>
        </p:grpSpPr>
        <p:pic>
          <p:nvPicPr>
            <p:cNvPr id="57" name="object 57"/>
            <p:cNvPicPr/>
            <p:nvPr/>
          </p:nvPicPr>
          <p:blipFill>
            <a:blip r:embed="rId31"/>
            <a:stretch>
              <a:fillRect/>
            </a:stretch>
          </p:blipFill>
          <p:spPr>
            <a:xfrm>
              <a:off x="2844781" y="2337098"/>
              <a:ext cx="75387" cy="210026"/>
            </a:xfrm>
            <a:prstGeom prst="rect">
              <a:avLst/>
            </a:prstGeom>
          </p:spPr>
        </p:pic>
        <p:pic>
          <p:nvPicPr>
            <p:cNvPr id="58" name="object 58"/>
            <p:cNvPicPr/>
            <p:nvPr/>
          </p:nvPicPr>
          <p:blipFill>
            <a:blip r:embed="rId32"/>
            <a:stretch>
              <a:fillRect/>
            </a:stretch>
          </p:blipFill>
          <p:spPr>
            <a:xfrm>
              <a:off x="2941683" y="2333148"/>
              <a:ext cx="125225" cy="211286"/>
            </a:xfrm>
            <a:prstGeom prst="rect">
              <a:avLst/>
            </a:prstGeom>
          </p:spPr>
        </p:pic>
        <p:pic>
          <p:nvPicPr>
            <p:cNvPr id="59" name="object 59"/>
            <p:cNvPicPr/>
            <p:nvPr/>
          </p:nvPicPr>
          <p:blipFill>
            <a:blip r:embed="rId33"/>
            <a:stretch>
              <a:fillRect/>
            </a:stretch>
          </p:blipFill>
          <p:spPr>
            <a:xfrm>
              <a:off x="3097838" y="2388281"/>
              <a:ext cx="141278" cy="160188"/>
            </a:xfrm>
            <a:prstGeom prst="rect">
              <a:avLst/>
            </a:prstGeom>
          </p:spPr>
        </p:pic>
      </p:grpSp>
      <p:grpSp>
        <p:nvGrpSpPr>
          <p:cNvPr id="60" name="object 60"/>
          <p:cNvGrpSpPr/>
          <p:nvPr/>
        </p:nvGrpSpPr>
        <p:grpSpPr>
          <a:xfrm>
            <a:off x="3563807" y="2388283"/>
            <a:ext cx="460310" cy="215404"/>
            <a:chOff x="3411406" y="2388282"/>
            <a:chExt cx="460310" cy="215404"/>
          </a:xfrm>
        </p:grpSpPr>
        <p:pic>
          <p:nvPicPr>
            <p:cNvPr id="61" name="object 61"/>
            <p:cNvPicPr/>
            <p:nvPr/>
          </p:nvPicPr>
          <p:blipFill>
            <a:blip r:embed="rId34"/>
            <a:stretch>
              <a:fillRect/>
            </a:stretch>
          </p:blipFill>
          <p:spPr>
            <a:xfrm>
              <a:off x="3411406" y="2388282"/>
              <a:ext cx="141362" cy="160188"/>
            </a:xfrm>
            <a:prstGeom prst="rect">
              <a:avLst/>
            </a:prstGeom>
          </p:spPr>
        </p:pic>
        <p:pic>
          <p:nvPicPr>
            <p:cNvPr id="62" name="object 62"/>
            <p:cNvPicPr/>
            <p:nvPr/>
          </p:nvPicPr>
          <p:blipFill>
            <a:blip r:embed="rId35"/>
            <a:stretch>
              <a:fillRect/>
            </a:stretch>
          </p:blipFill>
          <p:spPr>
            <a:xfrm>
              <a:off x="3575628" y="2388282"/>
              <a:ext cx="133210" cy="215404"/>
            </a:xfrm>
            <a:prstGeom prst="rect">
              <a:avLst/>
            </a:prstGeom>
          </p:spPr>
        </p:pic>
        <p:pic>
          <p:nvPicPr>
            <p:cNvPr id="63" name="object 63"/>
            <p:cNvPicPr/>
            <p:nvPr/>
          </p:nvPicPr>
          <p:blipFill>
            <a:blip r:embed="rId36"/>
            <a:stretch>
              <a:fillRect/>
            </a:stretch>
          </p:blipFill>
          <p:spPr>
            <a:xfrm>
              <a:off x="3746573" y="2390971"/>
              <a:ext cx="125141" cy="157498"/>
            </a:xfrm>
            <a:prstGeom prst="rect">
              <a:avLst/>
            </a:prstGeom>
          </p:spPr>
        </p:pic>
      </p:grpSp>
      <p:grpSp>
        <p:nvGrpSpPr>
          <p:cNvPr id="64" name="object 64"/>
          <p:cNvGrpSpPr/>
          <p:nvPr/>
        </p:nvGrpSpPr>
        <p:grpSpPr>
          <a:xfrm>
            <a:off x="4064531" y="2333076"/>
            <a:ext cx="437377" cy="270611"/>
            <a:chOff x="3912131" y="2333075"/>
            <a:chExt cx="437377" cy="270611"/>
          </a:xfrm>
        </p:grpSpPr>
        <p:sp>
          <p:nvSpPr>
            <p:cNvPr id="65" name="object 65"/>
            <p:cNvSpPr/>
            <p:nvPr/>
          </p:nvSpPr>
          <p:spPr>
            <a:xfrm>
              <a:off x="3912131"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66" name="object 66"/>
            <p:cNvPicPr/>
            <p:nvPr/>
          </p:nvPicPr>
          <p:blipFill>
            <a:blip r:embed="rId37"/>
            <a:stretch>
              <a:fillRect/>
            </a:stretch>
          </p:blipFill>
          <p:spPr>
            <a:xfrm>
              <a:off x="3976687" y="2388282"/>
              <a:ext cx="133294" cy="215404"/>
            </a:xfrm>
            <a:prstGeom prst="rect">
              <a:avLst/>
            </a:prstGeom>
          </p:spPr>
        </p:pic>
        <p:pic>
          <p:nvPicPr>
            <p:cNvPr id="67" name="object 67"/>
            <p:cNvPicPr/>
            <p:nvPr/>
          </p:nvPicPr>
          <p:blipFill>
            <a:blip r:embed="rId38"/>
            <a:stretch>
              <a:fillRect/>
            </a:stretch>
          </p:blipFill>
          <p:spPr>
            <a:xfrm>
              <a:off x="4142255" y="2388282"/>
              <a:ext cx="207252" cy="156154"/>
            </a:xfrm>
            <a:prstGeom prst="rect">
              <a:avLst/>
            </a:prstGeom>
          </p:spPr>
        </p:pic>
      </p:grpSp>
      <p:grpSp>
        <p:nvGrpSpPr>
          <p:cNvPr id="68" name="object 68"/>
          <p:cNvGrpSpPr/>
          <p:nvPr/>
        </p:nvGrpSpPr>
        <p:grpSpPr>
          <a:xfrm>
            <a:off x="4531574" y="2337099"/>
            <a:ext cx="398369" cy="211371"/>
            <a:chOff x="4379175" y="2337098"/>
            <a:chExt cx="398369" cy="211371"/>
          </a:xfrm>
        </p:grpSpPr>
        <p:pic>
          <p:nvPicPr>
            <p:cNvPr id="69" name="object 69"/>
            <p:cNvPicPr/>
            <p:nvPr/>
          </p:nvPicPr>
          <p:blipFill>
            <a:blip r:embed="rId39"/>
            <a:stretch>
              <a:fillRect/>
            </a:stretch>
          </p:blipFill>
          <p:spPr>
            <a:xfrm>
              <a:off x="4552724" y="2388282"/>
              <a:ext cx="125225" cy="156154"/>
            </a:xfrm>
            <a:prstGeom prst="rect">
              <a:avLst/>
            </a:prstGeom>
          </p:spPr>
        </p:pic>
        <p:pic>
          <p:nvPicPr>
            <p:cNvPr id="70" name="object 70"/>
            <p:cNvPicPr/>
            <p:nvPr/>
          </p:nvPicPr>
          <p:blipFill>
            <a:blip r:embed="rId40"/>
            <a:stretch>
              <a:fillRect/>
            </a:stretch>
          </p:blipFill>
          <p:spPr>
            <a:xfrm>
              <a:off x="4379175" y="2388281"/>
              <a:ext cx="141278" cy="160188"/>
            </a:xfrm>
            <a:prstGeom prst="rect">
              <a:avLst/>
            </a:prstGeom>
          </p:spPr>
        </p:pic>
        <p:pic>
          <p:nvPicPr>
            <p:cNvPr id="71" name="object 71"/>
            <p:cNvPicPr/>
            <p:nvPr/>
          </p:nvPicPr>
          <p:blipFill>
            <a:blip r:embed="rId41"/>
            <a:stretch>
              <a:fillRect/>
            </a:stretch>
          </p:blipFill>
          <p:spPr>
            <a:xfrm>
              <a:off x="4703501" y="2337098"/>
              <a:ext cx="74043" cy="210026"/>
            </a:xfrm>
            <a:prstGeom prst="rect">
              <a:avLst/>
            </a:prstGeom>
          </p:spPr>
        </p:pic>
      </p:grpSp>
      <p:pic>
        <p:nvPicPr>
          <p:cNvPr id="72" name="object 72"/>
          <p:cNvPicPr/>
          <p:nvPr/>
        </p:nvPicPr>
        <p:blipFill>
          <a:blip r:embed="rId42"/>
          <a:stretch>
            <a:fillRect/>
          </a:stretch>
        </p:blipFill>
        <p:spPr>
          <a:xfrm>
            <a:off x="5100891" y="2390971"/>
            <a:ext cx="123797" cy="157498"/>
          </a:xfrm>
          <a:prstGeom prst="rect">
            <a:avLst/>
          </a:prstGeom>
        </p:spPr>
      </p:pic>
      <p:grpSp>
        <p:nvGrpSpPr>
          <p:cNvPr id="73" name="object 73"/>
          <p:cNvGrpSpPr/>
          <p:nvPr/>
        </p:nvGrpSpPr>
        <p:grpSpPr>
          <a:xfrm>
            <a:off x="5252925" y="2333065"/>
            <a:ext cx="445518" cy="215405"/>
            <a:chOff x="5100524" y="2333064"/>
            <a:chExt cx="445518" cy="215405"/>
          </a:xfrm>
        </p:grpSpPr>
        <p:pic>
          <p:nvPicPr>
            <p:cNvPr id="74" name="object 74"/>
            <p:cNvPicPr/>
            <p:nvPr/>
          </p:nvPicPr>
          <p:blipFill>
            <a:blip r:embed="rId43"/>
            <a:stretch>
              <a:fillRect/>
            </a:stretch>
          </p:blipFill>
          <p:spPr>
            <a:xfrm>
              <a:off x="5249956" y="2388282"/>
              <a:ext cx="141278" cy="160188"/>
            </a:xfrm>
            <a:prstGeom prst="rect">
              <a:avLst/>
            </a:prstGeom>
          </p:spPr>
        </p:pic>
        <p:pic>
          <p:nvPicPr>
            <p:cNvPr id="75" name="object 75"/>
            <p:cNvPicPr/>
            <p:nvPr/>
          </p:nvPicPr>
          <p:blipFill>
            <a:blip r:embed="rId44"/>
            <a:stretch>
              <a:fillRect/>
            </a:stretch>
          </p:blipFill>
          <p:spPr>
            <a:xfrm>
              <a:off x="5100524" y="2388281"/>
              <a:ext cx="127915" cy="160188"/>
            </a:xfrm>
            <a:prstGeom prst="rect">
              <a:avLst/>
            </a:prstGeom>
          </p:spPr>
        </p:pic>
        <p:pic>
          <p:nvPicPr>
            <p:cNvPr id="76" name="object 76"/>
            <p:cNvPicPr/>
            <p:nvPr/>
          </p:nvPicPr>
          <p:blipFill>
            <a:blip r:embed="rId45"/>
            <a:stretch>
              <a:fillRect/>
            </a:stretch>
          </p:blipFill>
          <p:spPr>
            <a:xfrm>
              <a:off x="5412832" y="2333064"/>
              <a:ext cx="133210" cy="215404"/>
            </a:xfrm>
            <a:prstGeom prst="rect">
              <a:avLst/>
            </a:prstGeom>
          </p:spPr>
        </p:pic>
      </p:grpSp>
      <p:grpSp>
        <p:nvGrpSpPr>
          <p:cNvPr id="77" name="object 77"/>
          <p:cNvGrpSpPr/>
          <p:nvPr/>
        </p:nvGrpSpPr>
        <p:grpSpPr>
          <a:xfrm>
            <a:off x="5880147" y="2337099"/>
            <a:ext cx="234146" cy="211371"/>
            <a:chOff x="5727747" y="2337098"/>
            <a:chExt cx="234146" cy="211371"/>
          </a:xfrm>
        </p:grpSpPr>
        <p:pic>
          <p:nvPicPr>
            <p:cNvPr id="78" name="object 78"/>
            <p:cNvPicPr/>
            <p:nvPr/>
          </p:nvPicPr>
          <p:blipFill>
            <a:blip r:embed="rId46"/>
            <a:stretch>
              <a:fillRect/>
            </a:stretch>
          </p:blipFill>
          <p:spPr>
            <a:xfrm>
              <a:off x="5727747" y="2388281"/>
              <a:ext cx="141278" cy="160188"/>
            </a:xfrm>
            <a:prstGeom prst="rect">
              <a:avLst/>
            </a:prstGeom>
          </p:spPr>
        </p:pic>
        <p:pic>
          <p:nvPicPr>
            <p:cNvPr id="79" name="object 79"/>
            <p:cNvPicPr/>
            <p:nvPr/>
          </p:nvPicPr>
          <p:blipFill>
            <a:blip r:embed="rId47"/>
            <a:stretch>
              <a:fillRect/>
            </a:stretch>
          </p:blipFill>
          <p:spPr>
            <a:xfrm>
              <a:off x="5886589" y="2337098"/>
              <a:ext cx="75304" cy="210026"/>
            </a:xfrm>
            <a:prstGeom prst="rect">
              <a:avLst/>
            </a:prstGeom>
          </p:spPr>
        </p:pic>
      </p:grpSp>
      <p:grpSp>
        <p:nvGrpSpPr>
          <p:cNvPr id="80" name="object 80"/>
          <p:cNvGrpSpPr/>
          <p:nvPr/>
        </p:nvGrpSpPr>
        <p:grpSpPr>
          <a:xfrm>
            <a:off x="6267758" y="2333065"/>
            <a:ext cx="394335" cy="215405"/>
            <a:chOff x="6115358" y="2333064"/>
            <a:chExt cx="394335" cy="215405"/>
          </a:xfrm>
        </p:grpSpPr>
        <p:pic>
          <p:nvPicPr>
            <p:cNvPr id="81" name="object 81"/>
            <p:cNvPicPr/>
            <p:nvPr/>
          </p:nvPicPr>
          <p:blipFill>
            <a:blip r:embed="rId48"/>
            <a:stretch>
              <a:fillRect/>
            </a:stretch>
          </p:blipFill>
          <p:spPr>
            <a:xfrm>
              <a:off x="6115358" y="2337098"/>
              <a:ext cx="75387" cy="210026"/>
            </a:xfrm>
            <a:prstGeom prst="rect">
              <a:avLst/>
            </a:prstGeom>
          </p:spPr>
        </p:pic>
        <p:pic>
          <p:nvPicPr>
            <p:cNvPr id="82" name="object 82"/>
            <p:cNvPicPr/>
            <p:nvPr/>
          </p:nvPicPr>
          <p:blipFill>
            <a:blip r:embed="rId49"/>
            <a:stretch>
              <a:fillRect/>
            </a:stretch>
          </p:blipFill>
          <p:spPr>
            <a:xfrm>
              <a:off x="6212261" y="2333064"/>
              <a:ext cx="125141" cy="211370"/>
            </a:xfrm>
            <a:prstGeom prst="rect">
              <a:avLst/>
            </a:prstGeom>
          </p:spPr>
        </p:pic>
        <p:pic>
          <p:nvPicPr>
            <p:cNvPr id="83" name="object 83"/>
            <p:cNvPicPr/>
            <p:nvPr/>
          </p:nvPicPr>
          <p:blipFill>
            <a:blip r:embed="rId50"/>
            <a:stretch>
              <a:fillRect/>
            </a:stretch>
          </p:blipFill>
          <p:spPr>
            <a:xfrm>
              <a:off x="6368414" y="2388282"/>
              <a:ext cx="141278" cy="160188"/>
            </a:xfrm>
            <a:prstGeom prst="rect">
              <a:avLst/>
            </a:prstGeom>
          </p:spPr>
        </p:pic>
      </p:grpSp>
      <p:grpSp>
        <p:nvGrpSpPr>
          <p:cNvPr id="84" name="object 84"/>
          <p:cNvGrpSpPr/>
          <p:nvPr/>
        </p:nvGrpSpPr>
        <p:grpSpPr>
          <a:xfrm>
            <a:off x="6841865" y="2329030"/>
            <a:ext cx="799201" cy="219440"/>
            <a:chOff x="6689465" y="2329030"/>
            <a:chExt cx="799201" cy="219440"/>
          </a:xfrm>
        </p:grpSpPr>
        <p:sp>
          <p:nvSpPr>
            <p:cNvPr id="85" name="object 85"/>
            <p:cNvSpPr/>
            <p:nvPr/>
          </p:nvSpPr>
          <p:spPr>
            <a:xfrm>
              <a:off x="6689465" y="2331719"/>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86" name="object 86"/>
            <p:cNvPicPr/>
            <p:nvPr/>
          </p:nvPicPr>
          <p:blipFill>
            <a:blip r:embed="rId51"/>
            <a:stretch>
              <a:fillRect/>
            </a:stretch>
          </p:blipFill>
          <p:spPr>
            <a:xfrm>
              <a:off x="6747958" y="2388282"/>
              <a:ext cx="141278" cy="160188"/>
            </a:xfrm>
            <a:prstGeom prst="rect">
              <a:avLst/>
            </a:prstGeom>
          </p:spPr>
        </p:pic>
        <p:pic>
          <p:nvPicPr>
            <p:cNvPr id="87" name="object 87"/>
            <p:cNvPicPr/>
            <p:nvPr/>
          </p:nvPicPr>
          <p:blipFill>
            <a:blip r:embed="rId52"/>
            <a:stretch>
              <a:fillRect/>
            </a:stretch>
          </p:blipFill>
          <p:spPr>
            <a:xfrm>
              <a:off x="6920247" y="2388282"/>
              <a:ext cx="125141" cy="156154"/>
            </a:xfrm>
            <a:prstGeom prst="rect">
              <a:avLst/>
            </a:prstGeom>
          </p:spPr>
        </p:pic>
        <p:pic>
          <p:nvPicPr>
            <p:cNvPr id="88" name="object 88"/>
            <p:cNvPicPr/>
            <p:nvPr/>
          </p:nvPicPr>
          <p:blipFill>
            <a:blip r:embed="rId53"/>
            <a:stretch>
              <a:fillRect/>
            </a:stretch>
          </p:blipFill>
          <p:spPr>
            <a:xfrm>
              <a:off x="7076319" y="2333064"/>
              <a:ext cx="133294" cy="215404"/>
            </a:xfrm>
            <a:prstGeom prst="rect">
              <a:avLst/>
            </a:prstGeom>
          </p:spPr>
        </p:pic>
        <p:pic>
          <p:nvPicPr>
            <p:cNvPr id="89" name="object 89"/>
            <p:cNvPicPr/>
            <p:nvPr/>
          </p:nvPicPr>
          <p:blipFill>
            <a:blip r:embed="rId54"/>
            <a:stretch>
              <a:fillRect/>
            </a:stretch>
          </p:blipFill>
          <p:spPr>
            <a:xfrm>
              <a:off x="7233817" y="2329030"/>
              <a:ext cx="125141" cy="215404"/>
            </a:xfrm>
            <a:prstGeom prst="rect">
              <a:avLst/>
            </a:prstGeom>
          </p:spPr>
        </p:pic>
        <p:sp>
          <p:nvSpPr>
            <p:cNvPr id="90" name="object 90"/>
            <p:cNvSpPr/>
            <p:nvPr/>
          </p:nvSpPr>
          <p:spPr>
            <a:xfrm>
              <a:off x="7396779" y="2331731"/>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grpSp>
      <p:grpSp>
        <p:nvGrpSpPr>
          <p:cNvPr id="91" name="object 91"/>
          <p:cNvGrpSpPr/>
          <p:nvPr/>
        </p:nvGrpSpPr>
        <p:grpSpPr>
          <a:xfrm>
            <a:off x="7819547" y="2333076"/>
            <a:ext cx="440139" cy="215394"/>
            <a:chOff x="7667148" y="2333075"/>
            <a:chExt cx="440139" cy="215394"/>
          </a:xfrm>
        </p:grpSpPr>
        <p:pic>
          <p:nvPicPr>
            <p:cNvPr id="92" name="object 92"/>
            <p:cNvPicPr/>
            <p:nvPr/>
          </p:nvPicPr>
          <p:blipFill>
            <a:blip r:embed="rId55"/>
            <a:stretch>
              <a:fillRect/>
            </a:stretch>
          </p:blipFill>
          <p:spPr>
            <a:xfrm>
              <a:off x="7667148" y="2388281"/>
              <a:ext cx="127915" cy="160188"/>
            </a:xfrm>
            <a:prstGeom prst="rect">
              <a:avLst/>
            </a:prstGeom>
          </p:spPr>
        </p:pic>
        <p:sp>
          <p:nvSpPr>
            <p:cNvPr id="93" name="object 93"/>
            <p:cNvSpPr/>
            <p:nvPr/>
          </p:nvSpPr>
          <p:spPr>
            <a:xfrm>
              <a:off x="7825987"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94" name="object 94"/>
            <p:cNvPicPr/>
            <p:nvPr/>
          </p:nvPicPr>
          <p:blipFill>
            <a:blip r:embed="rId56"/>
            <a:stretch>
              <a:fillRect/>
            </a:stretch>
          </p:blipFill>
          <p:spPr>
            <a:xfrm>
              <a:off x="7877091" y="2337098"/>
              <a:ext cx="230196" cy="211370"/>
            </a:xfrm>
            <a:prstGeom prst="rect">
              <a:avLst/>
            </a:prstGeom>
          </p:spPr>
        </p:pic>
      </p:grpSp>
      <p:grpSp>
        <p:nvGrpSpPr>
          <p:cNvPr id="95" name="object 95"/>
          <p:cNvGrpSpPr/>
          <p:nvPr/>
        </p:nvGrpSpPr>
        <p:grpSpPr>
          <a:xfrm>
            <a:off x="974323" y="2688488"/>
            <a:ext cx="461654" cy="215404"/>
            <a:chOff x="821923" y="2688487"/>
            <a:chExt cx="461654" cy="215404"/>
          </a:xfrm>
        </p:grpSpPr>
        <p:pic>
          <p:nvPicPr>
            <p:cNvPr id="96" name="object 96"/>
            <p:cNvPicPr/>
            <p:nvPr/>
          </p:nvPicPr>
          <p:blipFill>
            <a:blip r:embed="rId57"/>
            <a:stretch>
              <a:fillRect/>
            </a:stretch>
          </p:blipFill>
          <p:spPr>
            <a:xfrm>
              <a:off x="821923" y="2743703"/>
              <a:ext cx="141362" cy="160188"/>
            </a:xfrm>
            <a:prstGeom prst="rect">
              <a:avLst/>
            </a:prstGeom>
          </p:spPr>
        </p:pic>
        <p:pic>
          <p:nvPicPr>
            <p:cNvPr id="97" name="object 97"/>
            <p:cNvPicPr/>
            <p:nvPr/>
          </p:nvPicPr>
          <p:blipFill>
            <a:blip r:embed="rId30"/>
            <a:stretch>
              <a:fillRect/>
            </a:stretch>
          </p:blipFill>
          <p:spPr>
            <a:xfrm>
              <a:off x="995558" y="2743704"/>
              <a:ext cx="123797" cy="156154"/>
            </a:xfrm>
            <a:prstGeom prst="rect">
              <a:avLst/>
            </a:prstGeom>
          </p:spPr>
        </p:pic>
        <p:pic>
          <p:nvPicPr>
            <p:cNvPr id="98" name="object 98"/>
            <p:cNvPicPr/>
            <p:nvPr/>
          </p:nvPicPr>
          <p:blipFill>
            <a:blip r:embed="rId58"/>
            <a:stretch>
              <a:fillRect/>
            </a:stretch>
          </p:blipFill>
          <p:spPr>
            <a:xfrm>
              <a:off x="1150368" y="2688487"/>
              <a:ext cx="133210" cy="215404"/>
            </a:xfrm>
            <a:prstGeom prst="rect">
              <a:avLst/>
            </a:prstGeom>
          </p:spPr>
        </p:pic>
      </p:grpSp>
      <p:pic>
        <p:nvPicPr>
          <p:cNvPr id="99" name="object 99"/>
          <p:cNvPicPr/>
          <p:nvPr/>
        </p:nvPicPr>
        <p:blipFill>
          <a:blip r:embed="rId59"/>
          <a:stretch>
            <a:fillRect/>
          </a:stretch>
        </p:blipFill>
        <p:spPr>
          <a:xfrm>
            <a:off x="1597510" y="2692522"/>
            <a:ext cx="232802" cy="211370"/>
          </a:xfrm>
          <a:prstGeom prst="rect">
            <a:avLst/>
          </a:prstGeom>
        </p:spPr>
      </p:pic>
      <p:grpSp>
        <p:nvGrpSpPr>
          <p:cNvPr id="100" name="object 100"/>
          <p:cNvGrpSpPr/>
          <p:nvPr/>
        </p:nvGrpSpPr>
        <p:grpSpPr>
          <a:xfrm>
            <a:off x="1964867" y="2688488"/>
            <a:ext cx="394419" cy="215404"/>
            <a:chOff x="1812467" y="2688487"/>
            <a:chExt cx="394419" cy="215404"/>
          </a:xfrm>
        </p:grpSpPr>
        <p:pic>
          <p:nvPicPr>
            <p:cNvPr id="101" name="object 101"/>
            <p:cNvPicPr/>
            <p:nvPr/>
          </p:nvPicPr>
          <p:blipFill>
            <a:blip r:embed="rId60"/>
            <a:stretch>
              <a:fillRect/>
            </a:stretch>
          </p:blipFill>
          <p:spPr>
            <a:xfrm>
              <a:off x="1812467" y="2692521"/>
              <a:ext cx="75387" cy="210026"/>
            </a:xfrm>
            <a:prstGeom prst="rect">
              <a:avLst/>
            </a:prstGeom>
          </p:spPr>
        </p:pic>
        <p:pic>
          <p:nvPicPr>
            <p:cNvPr id="102" name="object 102"/>
            <p:cNvPicPr/>
            <p:nvPr/>
          </p:nvPicPr>
          <p:blipFill>
            <a:blip r:embed="rId61"/>
            <a:stretch>
              <a:fillRect/>
            </a:stretch>
          </p:blipFill>
          <p:spPr>
            <a:xfrm>
              <a:off x="1909370" y="2688487"/>
              <a:ext cx="125225" cy="211370"/>
            </a:xfrm>
            <a:prstGeom prst="rect">
              <a:avLst/>
            </a:prstGeom>
          </p:spPr>
        </p:pic>
        <p:pic>
          <p:nvPicPr>
            <p:cNvPr id="103" name="object 103"/>
            <p:cNvPicPr/>
            <p:nvPr/>
          </p:nvPicPr>
          <p:blipFill>
            <a:blip r:embed="rId62"/>
            <a:stretch>
              <a:fillRect/>
            </a:stretch>
          </p:blipFill>
          <p:spPr>
            <a:xfrm>
              <a:off x="2065524" y="2743704"/>
              <a:ext cx="141362" cy="160188"/>
            </a:xfrm>
            <a:prstGeom prst="rect">
              <a:avLst/>
            </a:prstGeom>
          </p:spPr>
        </p:pic>
      </p:grpSp>
      <p:grpSp>
        <p:nvGrpSpPr>
          <p:cNvPr id="104" name="object 104"/>
          <p:cNvGrpSpPr/>
          <p:nvPr/>
        </p:nvGrpSpPr>
        <p:grpSpPr>
          <a:xfrm>
            <a:off x="2519391" y="2687238"/>
            <a:ext cx="1100977" cy="216655"/>
            <a:chOff x="2366990" y="2687237"/>
            <a:chExt cx="1100977" cy="216655"/>
          </a:xfrm>
        </p:grpSpPr>
        <p:pic>
          <p:nvPicPr>
            <p:cNvPr id="105" name="object 105"/>
            <p:cNvPicPr/>
            <p:nvPr/>
          </p:nvPicPr>
          <p:blipFill>
            <a:blip r:embed="rId63"/>
            <a:stretch>
              <a:fillRect/>
            </a:stretch>
          </p:blipFill>
          <p:spPr>
            <a:xfrm>
              <a:off x="2366990" y="2743704"/>
              <a:ext cx="208681" cy="156154"/>
            </a:xfrm>
            <a:prstGeom prst="rect">
              <a:avLst/>
            </a:prstGeom>
          </p:spPr>
        </p:pic>
        <p:pic>
          <p:nvPicPr>
            <p:cNvPr id="106" name="object 106"/>
            <p:cNvPicPr/>
            <p:nvPr/>
          </p:nvPicPr>
          <p:blipFill>
            <a:blip r:embed="rId64"/>
            <a:stretch>
              <a:fillRect/>
            </a:stretch>
          </p:blipFill>
          <p:spPr>
            <a:xfrm>
              <a:off x="2605255" y="2743703"/>
              <a:ext cx="142623" cy="160188"/>
            </a:xfrm>
            <a:prstGeom prst="rect">
              <a:avLst/>
            </a:prstGeom>
          </p:spPr>
        </p:pic>
        <p:sp>
          <p:nvSpPr>
            <p:cNvPr id="107" name="object 107"/>
            <p:cNvSpPr/>
            <p:nvPr/>
          </p:nvSpPr>
          <p:spPr>
            <a:xfrm>
              <a:off x="2778879" y="2687237"/>
              <a:ext cx="26894" cy="212912"/>
            </a:xfrm>
            <a:custGeom>
              <a:avLst/>
              <a:gdLst/>
              <a:ahLst/>
              <a:cxnLst/>
              <a:rect l="l" t="t" r="r" b="b"/>
              <a:pathLst>
                <a:path w="30480" h="241300">
                  <a:moveTo>
                    <a:pt x="30480" y="67056"/>
                  </a:moveTo>
                  <a:lnTo>
                    <a:pt x="0" y="67056"/>
                  </a:lnTo>
                  <a:lnTo>
                    <a:pt x="0" y="240982"/>
                  </a:lnTo>
                  <a:lnTo>
                    <a:pt x="30480" y="240982"/>
                  </a:lnTo>
                  <a:lnTo>
                    <a:pt x="30480" y="67056"/>
                  </a:lnTo>
                  <a:close/>
                </a:path>
                <a:path w="30480"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108" name="object 108"/>
            <p:cNvPicPr/>
            <p:nvPr/>
          </p:nvPicPr>
          <p:blipFill>
            <a:blip r:embed="rId65"/>
            <a:stretch>
              <a:fillRect/>
            </a:stretch>
          </p:blipFill>
          <p:spPr>
            <a:xfrm>
              <a:off x="2834023" y="2692521"/>
              <a:ext cx="218010" cy="211370"/>
            </a:xfrm>
            <a:prstGeom prst="rect">
              <a:avLst/>
            </a:prstGeom>
          </p:spPr>
        </p:pic>
        <p:pic>
          <p:nvPicPr>
            <p:cNvPr id="109" name="object 109"/>
            <p:cNvPicPr/>
            <p:nvPr/>
          </p:nvPicPr>
          <p:blipFill>
            <a:blip r:embed="rId66"/>
            <a:stretch>
              <a:fillRect/>
            </a:stretch>
          </p:blipFill>
          <p:spPr>
            <a:xfrm>
              <a:off x="3072288" y="2746393"/>
              <a:ext cx="125141" cy="157498"/>
            </a:xfrm>
            <a:prstGeom prst="rect">
              <a:avLst/>
            </a:prstGeom>
          </p:spPr>
        </p:pic>
        <p:pic>
          <p:nvPicPr>
            <p:cNvPr id="110" name="object 110"/>
            <p:cNvPicPr/>
            <p:nvPr/>
          </p:nvPicPr>
          <p:blipFill>
            <a:blip r:embed="rId67"/>
            <a:stretch>
              <a:fillRect/>
            </a:stretch>
          </p:blipFill>
          <p:spPr>
            <a:xfrm>
              <a:off x="3236426" y="2743704"/>
              <a:ext cx="231541" cy="160188"/>
            </a:xfrm>
            <a:prstGeom prst="rect">
              <a:avLst/>
            </a:prstGeom>
          </p:spPr>
        </p:pic>
      </p:grpSp>
      <p:grpSp>
        <p:nvGrpSpPr>
          <p:cNvPr id="111" name="object 111"/>
          <p:cNvGrpSpPr/>
          <p:nvPr/>
        </p:nvGrpSpPr>
        <p:grpSpPr>
          <a:xfrm>
            <a:off x="3773832" y="2692522"/>
            <a:ext cx="956927" cy="211370"/>
            <a:chOff x="3621432" y="2692521"/>
            <a:chExt cx="956927" cy="211370"/>
          </a:xfrm>
        </p:grpSpPr>
        <p:pic>
          <p:nvPicPr>
            <p:cNvPr id="112" name="object 112"/>
            <p:cNvPicPr/>
            <p:nvPr/>
          </p:nvPicPr>
          <p:blipFill>
            <a:blip r:embed="rId68"/>
            <a:stretch>
              <a:fillRect/>
            </a:stretch>
          </p:blipFill>
          <p:spPr>
            <a:xfrm>
              <a:off x="3621432" y="2743704"/>
              <a:ext cx="290708" cy="160188"/>
            </a:xfrm>
            <a:prstGeom prst="rect">
              <a:avLst/>
            </a:prstGeom>
          </p:spPr>
        </p:pic>
        <p:pic>
          <p:nvPicPr>
            <p:cNvPr id="113" name="object 113"/>
            <p:cNvPicPr/>
            <p:nvPr/>
          </p:nvPicPr>
          <p:blipFill>
            <a:blip r:embed="rId69"/>
            <a:stretch>
              <a:fillRect/>
            </a:stretch>
          </p:blipFill>
          <p:spPr>
            <a:xfrm>
              <a:off x="3941725" y="2743704"/>
              <a:ext cx="125141" cy="156154"/>
            </a:xfrm>
            <a:prstGeom prst="rect">
              <a:avLst/>
            </a:prstGeom>
          </p:spPr>
        </p:pic>
        <p:pic>
          <p:nvPicPr>
            <p:cNvPr id="114" name="object 114"/>
            <p:cNvPicPr/>
            <p:nvPr/>
          </p:nvPicPr>
          <p:blipFill>
            <a:blip r:embed="rId70"/>
            <a:stretch>
              <a:fillRect/>
            </a:stretch>
          </p:blipFill>
          <p:spPr>
            <a:xfrm>
              <a:off x="4092499" y="2692521"/>
              <a:ext cx="228768" cy="211370"/>
            </a:xfrm>
            <a:prstGeom prst="rect">
              <a:avLst/>
            </a:prstGeom>
          </p:spPr>
        </p:pic>
        <p:pic>
          <p:nvPicPr>
            <p:cNvPr id="115" name="object 115"/>
            <p:cNvPicPr/>
            <p:nvPr/>
          </p:nvPicPr>
          <p:blipFill>
            <a:blip r:embed="rId71"/>
            <a:stretch>
              <a:fillRect/>
            </a:stretch>
          </p:blipFill>
          <p:spPr>
            <a:xfrm>
              <a:off x="4353541" y="2743704"/>
              <a:ext cx="125141" cy="156154"/>
            </a:xfrm>
            <a:prstGeom prst="rect">
              <a:avLst/>
            </a:prstGeom>
          </p:spPr>
        </p:pic>
        <p:pic>
          <p:nvPicPr>
            <p:cNvPr id="116" name="object 116"/>
            <p:cNvPicPr/>
            <p:nvPr/>
          </p:nvPicPr>
          <p:blipFill>
            <a:blip r:embed="rId72"/>
            <a:stretch>
              <a:fillRect/>
            </a:stretch>
          </p:blipFill>
          <p:spPr>
            <a:xfrm>
              <a:off x="4504401" y="2692521"/>
              <a:ext cx="73959" cy="210026"/>
            </a:xfrm>
            <a:prstGeom prst="rect">
              <a:avLst/>
            </a:prstGeom>
          </p:spPr>
        </p:pic>
      </p:grpSp>
      <p:pic>
        <p:nvPicPr>
          <p:cNvPr id="117" name="object 117"/>
          <p:cNvPicPr/>
          <p:nvPr/>
        </p:nvPicPr>
        <p:blipFill>
          <a:blip r:embed="rId73"/>
          <a:stretch>
            <a:fillRect/>
          </a:stretch>
        </p:blipFill>
        <p:spPr>
          <a:xfrm>
            <a:off x="4873383" y="2684454"/>
            <a:ext cx="246333" cy="219439"/>
          </a:xfrm>
          <a:prstGeom prst="rect">
            <a:avLst/>
          </a:prstGeom>
        </p:spPr>
      </p:pic>
      <p:grpSp>
        <p:nvGrpSpPr>
          <p:cNvPr id="118" name="object 118"/>
          <p:cNvGrpSpPr/>
          <p:nvPr/>
        </p:nvGrpSpPr>
        <p:grpSpPr>
          <a:xfrm>
            <a:off x="5242251" y="2688488"/>
            <a:ext cx="394252" cy="215404"/>
            <a:chOff x="5089851" y="2688487"/>
            <a:chExt cx="394252" cy="215404"/>
          </a:xfrm>
        </p:grpSpPr>
        <p:pic>
          <p:nvPicPr>
            <p:cNvPr id="119" name="object 119"/>
            <p:cNvPicPr/>
            <p:nvPr/>
          </p:nvPicPr>
          <p:blipFill>
            <a:blip r:embed="rId47"/>
            <a:stretch>
              <a:fillRect/>
            </a:stretch>
          </p:blipFill>
          <p:spPr>
            <a:xfrm>
              <a:off x="5089851" y="2692521"/>
              <a:ext cx="75304" cy="210026"/>
            </a:xfrm>
            <a:prstGeom prst="rect">
              <a:avLst/>
            </a:prstGeom>
          </p:spPr>
        </p:pic>
        <p:pic>
          <p:nvPicPr>
            <p:cNvPr id="120" name="object 120"/>
            <p:cNvPicPr/>
            <p:nvPr/>
          </p:nvPicPr>
          <p:blipFill>
            <a:blip r:embed="rId74"/>
            <a:stretch>
              <a:fillRect/>
            </a:stretch>
          </p:blipFill>
          <p:spPr>
            <a:xfrm>
              <a:off x="5186671" y="2688487"/>
              <a:ext cx="125141" cy="211370"/>
            </a:xfrm>
            <a:prstGeom prst="rect">
              <a:avLst/>
            </a:prstGeom>
          </p:spPr>
        </p:pic>
        <p:pic>
          <p:nvPicPr>
            <p:cNvPr id="121" name="object 121"/>
            <p:cNvPicPr/>
            <p:nvPr/>
          </p:nvPicPr>
          <p:blipFill>
            <a:blip r:embed="rId75"/>
            <a:stretch>
              <a:fillRect/>
            </a:stretch>
          </p:blipFill>
          <p:spPr>
            <a:xfrm>
              <a:off x="5342825" y="2743704"/>
              <a:ext cx="141278" cy="160188"/>
            </a:xfrm>
            <a:prstGeom prst="rect">
              <a:avLst/>
            </a:prstGeom>
          </p:spPr>
        </p:pic>
      </p:grpSp>
      <p:grpSp>
        <p:nvGrpSpPr>
          <p:cNvPr id="122" name="object 122"/>
          <p:cNvGrpSpPr/>
          <p:nvPr/>
        </p:nvGrpSpPr>
        <p:grpSpPr>
          <a:xfrm>
            <a:off x="5779210" y="2692522"/>
            <a:ext cx="826434" cy="211370"/>
            <a:chOff x="5626808" y="2692521"/>
            <a:chExt cx="826434" cy="211370"/>
          </a:xfrm>
        </p:grpSpPr>
        <p:pic>
          <p:nvPicPr>
            <p:cNvPr id="123" name="object 123"/>
            <p:cNvPicPr/>
            <p:nvPr/>
          </p:nvPicPr>
          <p:blipFill>
            <a:blip r:embed="rId76"/>
            <a:stretch>
              <a:fillRect/>
            </a:stretch>
          </p:blipFill>
          <p:spPr>
            <a:xfrm>
              <a:off x="5626808" y="2743704"/>
              <a:ext cx="366011" cy="160188"/>
            </a:xfrm>
            <a:prstGeom prst="rect">
              <a:avLst/>
            </a:prstGeom>
          </p:spPr>
        </p:pic>
        <p:pic>
          <p:nvPicPr>
            <p:cNvPr id="124" name="object 124"/>
            <p:cNvPicPr/>
            <p:nvPr/>
          </p:nvPicPr>
          <p:blipFill>
            <a:blip r:embed="rId77"/>
            <a:stretch>
              <a:fillRect/>
            </a:stretch>
          </p:blipFill>
          <p:spPr>
            <a:xfrm>
              <a:off x="6013076" y="2692521"/>
              <a:ext cx="372820" cy="211370"/>
            </a:xfrm>
            <a:prstGeom prst="rect">
              <a:avLst/>
            </a:prstGeom>
          </p:spPr>
        </p:pic>
        <p:sp>
          <p:nvSpPr>
            <p:cNvPr id="125" name="object 125"/>
            <p:cNvSpPr/>
            <p:nvPr/>
          </p:nvSpPr>
          <p:spPr>
            <a:xfrm>
              <a:off x="6421867" y="2870947"/>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pic>
        <p:nvPicPr>
          <p:cNvPr id="126" name="object 126"/>
          <p:cNvPicPr/>
          <p:nvPr/>
        </p:nvPicPr>
        <p:blipFill>
          <a:blip r:embed="rId78"/>
          <a:stretch>
            <a:fillRect/>
          </a:stretch>
        </p:blipFill>
        <p:spPr>
          <a:xfrm>
            <a:off x="6775132" y="2684453"/>
            <a:ext cx="1472453" cy="274655"/>
          </a:xfrm>
          <a:prstGeom prst="rect">
            <a:avLst/>
          </a:prstGeom>
        </p:spPr>
      </p:pic>
      <p:grpSp>
        <p:nvGrpSpPr>
          <p:cNvPr id="127" name="object 127"/>
          <p:cNvGrpSpPr/>
          <p:nvPr/>
        </p:nvGrpSpPr>
        <p:grpSpPr>
          <a:xfrm>
            <a:off x="972979" y="3043070"/>
            <a:ext cx="577382" cy="216246"/>
            <a:chOff x="820578" y="3043069"/>
            <a:chExt cx="577382" cy="216246"/>
          </a:xfrm>
        </p:grpSpPr>
        <p:pic>
          <p:nvPicPr>
            <p:cNvPr id="128" name="object 128"/>
            <p:cNvPicPr/>
            <p:nvPr/>
          </p:nvPicPr>
          <p:blipFill>
            <a:blip r:embed="rId79"/>
            <a:stretch>
              <a:fillRect/>
            </a:stretch>
          </p:blipFill>
          <p:spPr>
            <a:xfrm>
              <a:off x="820578" y="3097782"/>
              <a:ext cx="127831" cy="161532"/>
            </a:xfrm>
            <a:prstGeom prst="rect">
              <a:avLst/>
            </a:prstGeom>
          </p:spPr>
        </p:pic>
        <p:pic>
          <p:nvPicPr>
            <p:cNvPr id="129" name="object 129"/>
            <p:cNvPicPr/>
            <p:nvPr/>
          </p:nvPicPr>
          <p:blipFill>
            <a:blip r:embed="rId80"/>
            <a:stretch>
              <a:fillRect/>
            </a:stretch>
          </p:blipFill>
          <p:spPr>
            <a:xfrm>
              <a:off x="968580" y="3097782"/>
              <a:ext cx="144051" cy="161532"/>
            </a:xfrm>
            <a:prstGeom prst="rect">
              <a:avLst/>
            </a:prstGeom>
          </p:spPr>
        </p:pic>
        <p:sp>
          <p:nvSpPr>
            <p:cNvPr id="130" name="object 130"/>
            <p:cNvSpPr/>
            <p:nvPr/>
          </p:nvSpPr>
          <p:spPr>
            <a:xfrm>
              <a:off x="1142552" y="3043069"/>
              <a:ext cx="93009" cy="212912"/>
            </a:xfrm>
            <a:custGeom>
              <a:avLst/>
              <a:gdLst/>
              <a:ahLst/>
              <a:cxnLst/>
              <a:rect l="l" t="t" r="r" b="b"/>
              <a:pathLst>
                <a:path w="105409" h="241300">
                  <a:moveTo>
                    <a:pt x="30467" y="0"/>
                  </a:moveTo>
                  <a:lnTo>
                    <a:pt x="0" y="0"/>
                  </a:lnTo>
                  <a:lnTo>
                    <a:pt x="0" y="240792"/>
                  </a:lnTo>
                  <a:lnTo>
                    <a:pt x="30467" y="240792"/>
                  </a:lnTo>
                  <a:lnTo>
                    <a:pt x="30467" y="0"/>
                  </a:lnTo>
                  <a:close/>
                </a:path>
                <a:path w="105409" h="241300">
                  <a:moveTo>
                    <a:pt x="104863" y="66497"/>
                  </a:moveTo>
                  <a:lnTo>
                    <a:pt x="74383" y="66497"/>
                  </a:lnTo>
                  <a:lnTo>
                    <a:pt x="74383" y="240423"/>
                  </a:lnTo>
                  <a:lnTo>
                    <a:pt x="104863" y="240423"/>
                  </a:lnTo>
                  <a:lnTo>
                    <a:pt x="104863" y="66497"/>
                  </a:lnTo>
                  <a:close/>
                </a:path>
                <a:path w="105409" h="241300">
                  <a:moveTo>
                    <a:pt x="104863" y="965"/>
                  </a:moveTo>
                  <a:lnTo>
                    <a:pt x="74383" y="965"/>
                  </a:lnTo>
                  <a:lnTo>
                    <a:pt x="74383" y="34493"/>
                  </a:lnTo>
                  <a:lnTo>
                    <a:pt x="104863" y="34493"/>
                  </a:lnTo>
                  <a:lnTo>
                    <a:pt x="104863" y="965"/>
                  </a:lnTo>
                  <a:close/>
                </a:path>
              </a:pathLst>
            </a:custGeom>
            <a:solidFill>
              <a:srgbClr val="000000"/>
            </a:solidFill>
          </p:spPr>
          <p:txBody>
            <a:bodyPr wrap="square" lIns="0" tIns="0" rIns="0" bIns="0" rtlCol="0"/>
            <a:lstStyle/>
            <a:p>
              <a:endParaRPr/>
            </a:p>
          </p:txBody>
        </p:sp>
        <p:pic>
          <p:nvPicPr>
            <p:cNvPr id="131" name="object 131"/>
            <p:cNvPicPr/>
            <p:nvPr/>
          </p:nvPicPr>
          <p:blipFill>
            <a:blip r:embed="rId81"/>
            <a:stretch>
              <a:fillRect/>
            </a:stretch>
          </p:blipFill>
          <p:spPr>
            <a:xfrm>
              <a:off x="1264751" y="3043909"/>
              <a:ext cx="133210" cy="215404"/>
            </a:xfrm>
            <a:prstGeom prst="rect">
              <a:avLst/>
            </a:prstGeom>
          </p:spPr>
        </p:pic>
      </p:grpSp>
      <p:grpSp>
        <p:nvGrpSpPr>
          <p:cNvPr id="132" name="object 132"/>
          <p:cNvGrpSpPr/>
          <p:nvPr/>
        </p:nvGrpSpPr>
        <p:grpSpPr>
          <a:xfrm>
            <a:off x="1767028" y="3047945"/>
            <a:ext cx="757742" cy="211370"/>
            <a:chOff x="1614627" y="3047944"/>
            <a:chExt cx="757742" cy="211370"/>
          </a:xfrm>
        </p:grpSpPr>
        <p:pic>
          <p:nvPicPr>
            <p:cNvPr id="133" name="object 133"/>
            <p:cNvPicPr/>
            <p:nvPr/>
          </p:nvPicPr>
          <p:blipFill>
            <a:blip r:embed="rId82"/>
            <a:stretch>
              <a:fillRect/>
            </a:stretch>
          </p:blipFill>
          <p:spPr>
            <a:xfrm>
              <a:off x="1614627" y="3097781"/>
              <a:ext cx="364751" cy="161532"/>
            </a:xfrm>
            <a:prstGeom prst="rect">
              <a:avLst/>
            </a:prstGeom>
          </p:spPr>
        </p:pic>
        <p:pic>
          <p:nvPicPr>
            <p:cNvPr id="134" name="object 134"/>
            <p:cNvPicPr/>
            <p:nvPr/>
          </p:nvPicPr>
          <p:blipFill>
            <a:blip r:embed="rId83"/>
            <a:stretch>
              <a:fillRect/>
            </a:stretch>
          </p:blipFill>
          <p:spPr>
            <a:xfrm>
              <a:off x="2000895" y="3047944"/>
              <a:ext cx="371474" cy="211370"/>
            </a:xfrm>
            <a:prstGeom prst="rect">
              <a:avLst/>
            </a:prstGeom>
          </p:spPr>
        </p:pic>
      </p:grpSp>
      <p:grpSp>
        <p:nvGrpSpPr>
          <p:cNvPr id="135" name="object 135"/>
          <p:cNvGrpSpPr/>
          <p:nvPr/>
        </p:nvGrpSpPr>
        <p:grpSpPr>
          <a:xfrm>
            <a:off x="2741519" y="3043910"/>
            <a:ext cx="1142663" cy="215405"/>
            <a:chOff x="2589119" y="3043909"/>
            <a:chExt cx="1142663" cy="215405"/>
          </a:xfrm>
        </p:grpSpPr>
        <p:pic>
          <p:nvPicPr>
            <p:cNvPr id="136" name="object 136"/>
            <p:cNvPicPr/>
            <p:nvPr/>
          </p:nvPicPr>
          <p:blipFill>
            <a:blip r:embed="rId84"/>
            <a:stretch>
              <a:fillRect/>
            </a:stretch>
          </p:blipFill>
          <p:spPr>
            <a:xfrm>
              <a:off x="2589119" y="3043909"/>
              <a:ext cx="133210" cy="215404"/>
            </a:xfrm>
            <a:prstGeom prst="rect">
              <a:avLst/>
            </a:prstGeom>
          </p:spPr>
        </p:pic>
        <p:pic>
          <p:nvPicPr>
            <p:cNvPr id="137" name="object 137"/>
            <p:cNvPicPr/>
            <p:nvPr/>
          </p:nvPicPr>
          <p:blipFill>
            <a:blip r:embed="rId85"/>
            <a:stretch>
              <a:fillRect/>
            </a:stretch>
          </p:blipFill>
          <p:spPr>
            <a:xfrm>
              <a:off x="2754602" y="3097781"/>
              <a:ext cx="141362" cy="161532"/>
            </a:xfrm>
            <a:prstGeom prst="rect">
              <a:avLst/>
            </a:prstGeom>
          </p:spPr>
        </p:pic>
        <p:pic>
          <p:nvPicPr>
            <p:cNvPr id="138" name="object 138"/>
            <p:cNvPicPr/>
            <p:nvPr/>
          </p:nvPicPr>
          <p:blipFill>
            <a:blip r:embed="rId86"/>
            <a:stretch>
              <a:fillRect/>
            </a:stretch>
          </p:blipFill>
          <p:spPr>
            <a:xfrm>
              <a:off x="2926892" y="3097781"/>
              <a:ext cx="125225" cy="157498"/>
            </a:xfrm>
            <a:prstGeom prst="rect">
              <a:avLst/>
            </a:prstGeom>
          </p:spPr>
        </p:pic>
        <p:pic>
          <p:nvPicPr>
            <p:cNvPr id="139" name="object 139"/>
            <p:cNvPicPr/>
            <p:nvPr/>
          </p:nvPicPr>
          <p:blipFill>
            <a:blip r:embed="rId87"/>
            <a:stretch>
              <a:fillRect/>
            </a:stretch>
          </p:blipFill>
          <p:spPr>
            <a:xfrm>
              <a:off x="3079012" y="3097781"/>
              <a:ext cx="127831" cy="161532"/>
            </a:xfrm>
            <a:prstGeom prst="rect">
              <a:avLst/>
            </a:prstGeom>
          </p:spPr>
        </p:pic>
        <p:sp>
          <p:nvSpPr>
            <p:cNvPr id="140" name="object 140"/>
            <p:cNvSpPr/>
            <p:nvPr/>
          </p:nvSpPr>
          <p:spPr>
            <a:xfrm>
              <a:off x="3237771" y="3043919"/>
              <a:ext cx="27454" cy="211790"/>
            </a:xfrm>
            <a:custGeom>
              <a:avLst/>
              <a:gdLst/>
              <a:ahLst/>
              <a:cxnLst/>
              <a:rect l="l" t="t" r="r" b="b"/>
              <a:pathLst>
                <a:path w="31114" h="240027">
                  <a:moveTo>
                    <a:pt x="30568" y="65620"/>
                  </a:moveTo>
                  <a:lnTo>
                    <a:pt x="0" y="65620"/>
                  </a:lnTo>
                  <a:lnTo>
                    <a:pt x="0" y="239547"/>
                  </a:lnTo>
                  <a:lnTo>
                    <a:pt x="30568" y="239547"/>
                  </a:lnTo>
                  <a:lnTo>
                    <a:pt x="30568" y="65620"/>
                  </a:lnTo>
                  <a:close/>
                </a:path>
                <a:path w="31114" h="240027">
                  <a:moveTo>
                    <a:pt x="30568" y="0"/>
                  </a:moveTo>
                  <a:lnTo>
                    <a:pt x="0" y="0"/>
                  </a:lnTo>
                  <a:lnTo>
                    <a:pt x="0" y="33528"/>
                  </a:lnTo>
                  <a:lnTo>
                    <a:pt x="30568" y="33528"/>
                  </a:lnTo>
                  <a:lnTo>
                    <a:pt x="30568" y="0"/>
                  </a:lnTo>
                  <a:close/>
                </a:path>
              </a:pathLst>
            </a:custGeom>
            <a:solidFill>
              <a:srgbClr val="000000"/>
            </a:solidFill>
          </p:spPr>
          <p:txBody>
            <a:bodyPr wrap="square" lIns="0" tIns="0" rIns="0" bIns="0" rtlCol="0"/>
            <a:lstStyle/>
            <a:p>
              <a:endParaRPr/>
            </a:p>
          </p:txBody>
        </p:sp>
        <p:pic>
          <p:nvPicPr>
            <p:cNvPr id="141" name="object 141"/>
            <p:cNvPicPr/>
            <p:nvPr/>
          </p:nvPicPr>
          <p:blipFill>
            <a:blip r:embed="rId88"/>
            <a:stretch>
              <a:fillRect/>
            </a:stretch>
          </p:blipFill>
          <p:spPr>
            <a:xfrm>
              <a:off x="3290382" y="3047943"/>
              <a:ext cx="73959" cy="210026"/>
            </a:xfrm>
            <a:prstGeom prst="rect">
              <a:avLst/>
            </a:prstGeom>
          </p:spPr>
        </p:pic>
        <p:sp>
          <p:nvSpPr>
            <p:cNvPr id="142" name="object 142"/>
            <p:cNvSpPr/>
            <p:nvPr/>
          </p:nvSpPr>
          <p:spPr>
            <a:xfrm>
              <a:off x="3387202" y="3043919"/>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43" name="object 143"/>
            <p:cNvPicPr/>
            <p:nvPr/>
          </p:nvPicPr>
          <p:blipFill>
            <a:blip r:embed="rId89"/>
            <a:stretch>
              <a:fillRect/>
            </a:stretch>
          </p:blipFill>
          <p:spPr>
            <a:xfrm>
              <a:off x="3442419" y="3097781"/>
              <a:ext cx="141278" cy="161532"/>
            </a:xfrm>
            <a:prstGeom prst="rect">
              <a:avLst/>
            </a:prstGeom>
          </p:spPr>
        </p:pic>
        <p:pic>
          <p:nvPicPr>
            <p:cNvPr id="144" name="object 144"/>
            <p:cNvPicPr/>
            <p:nvPr/>
          </p:nvPicPr>
          <p:blipFill>
            <a:blip r:embed="rId90"/>
            <a:stretch>
              <a:fillRect/>
            </a:stretch>
          </p:blipFill>
          <p:spPr>
            <a:xfrm>
              <a:off x="3603867" y="3097782"/>
              <a:ext cx="127915" cy="161532"/>
            </a:xfrm>
            <a:prstGeom prst="rect">
              <a:avLst/>
            </a:prstGeom>
          </p:spPr>
        </p:pic>
      </p:grpSp>
      <p:grpSp>
        <p:nvGrpSpPr>
          <p:cNvPr id="145" name="object 145"/>
          <p:cNvGrpSpPr/>
          <p:nvPr/>
        </p:nvGrpSpPr>
        <p:grpSpPr>
          <a:xfrm>
            <a:off x="4092864" y="3097782"/>
            <a:ext cx="554439" cy="220783"/>
            <a:chOff x="3940464" y="3097781"/>
            <a:chExt cx="554439" cy="220783"/>
          </a:xfrm>
        </p:grpSpPr>
        <p:pic>
          <p:nvPicPr>
            <p:cNvPr id="146" name="object 146"/>
            <p:cNvPicPr/>
            <p:nvPr/>
          </p:nvPicPr>
          <p:blipFill>
            <a:blip r:embed="rId91"/>
            <a:stretch>
              <a:fillRect/>
            </a:stretch>
          </p:blipFill>
          <p:spPr>
            <a:xfrm>
              <a:off x="3940464" y="3097781"/>
              <a:ext cx="297348" cy="161532"/>
            </a:xfrm>
            <a:prstGeom prst="rect">
              <a:avLst/>
            </a:prstGeom>
          </p:spPr>
        </p:pic>
        <p:pic>
          <p:nvPicPr>
            <p:cNvPr id="147" name="object 147"/>
            <p:cNvPicPr/>
            <p:nvPr/>
          </p:nvPicPr>
          <p:blipFill>
            <a:blip r:embed="rId92"/>
            <a:stretch>
              <a:fillRect/>
            </a:stretch>
          </p:blipFill>
          <p:spPr>
            <a:xfrm>
              <a:off x="4268741" y="3097781"/>
              <a:ext cx="226162" cy="220783"/>
            </a:xfrm>
            <a:prstGeom prst="rect">
              <a:avLst/>
            </a:prstGeom>
          </p:spPr>
        </p:pic>
      </p:grpSp>
      <p:grpSp>
        <p:nvGrpSpPr>
          <p:cNvPr id="148" name="object 148"/>
          <p:cNvGrpSpPr/>
          <p:nvPr/>
        </p:nvGrpSpPr>
        <p:grpSpPr>
          <a:xfrm>
            <a:off x="4843797" y="3039875"/>
            <a:ext cx="569316" cy="219439"/>
            <a:chOff x="4691397" y="3039875"/>
            <a:chExt cx="569316" cy="219439"/>
          </a:xfrm>
        </p:grpSpPr>
        <p:pic>
          <p:nvPicPr>
            <p:cNvPr id="149" name="object 149"/>
            <p:cNvPicPr/>
            <p:nvPr/>
          </p:nvPicPr>
          <p:blipFill>
            <a:blip r:embed="rId93"/>
            <a:stretch>
              <a:fillRect/>
            </a:stretch>
          </p:blipFill>
          <p:spPr>
            <a:xfrm>
              <a:off x="4691397" y="3039875"/>
              <a:ext cx="332394" cy="219439"/>
            </a:xfrm>
            <a:prstGeom prst="rect">
              <a:avLst/>
            </a:prstGeom>
          </p:spPr>
        </p:pic>
        <p:pic>
          <p:nvPicPr>
            <p:cNvPr id="150" name="object 150"/>
            <p:cNvPicPr/>
            <p:nvPr/>
          </p:nvPicPr>
          <p:blipFill>
            <a:blip r:embed="rId94"/>
            <a:stretch>
              <a:fillRect/>
            </a:stretch>
          </p:blipFill>
          <p:spPr>
            <a:xfrm>
              <a:off x="5052116" y="3097781"/>
              <a:ext cx="208597" cy="157498"/>
            </a:xfrm>
            <a:prstGeom prst="rect">
              <a:avLst/>
            </a:prstGeom>
          </p:spPr>
        </p:pic>
      </p:grpSp>
      <p:grpSp>
        <p:nvGrpSpPr>
          <p:cNvPr id="151" name="object 151"/>
          <p:cNvGrpSpPr/>
          <p:nvPr/>
        </p:nvGrpSpPr>
        <p:grpSpPr>
          <a:xfrm>
            <a:off x="5639191" y="3042565"/>
            <a:ext cx="467034" cy="216749"/>
            <a:chOff x="5486791" y="3042564"/>
            <a:chExt cx="467034" cy="216749"/>
          </a:xfrm>
        </p:grpSpPr>
        <p:pic>
          <p:nvPicPr>
            <p:cNvPr id="152" name="object 152"/>
            <p:cNvPicPr/>
            <p:nvPr/>
          </p:nvPicPr>
          <p:blipFill>
            <a:blip r:embed="rId95"/>
            <a:stretch>
              <a:fillRect/>
            </a:stretch>
          </p:blipFill>
          <p:spPr>
            <a:xfrm>
              <a:off x="5486791" y="3042565"/>
              <a:ext cx="138672" cy="216749"/>
            </a:xfrm>
            <a:prstGeom prst="rect">
              <a:avLst/>
            </a:prstGeom>
          </p:spPr>
        </p:pic>
        <p:pic>
          <p:nvPicPr>
            <p:cNvPr id="153" name="object 153"/>
            <p:cNvPicPr/>
            <p:nvPr/>
          </p:nvPicPr>
          <p:blipFill>
            <a:blip r:embed="rId96"/>
            <a:stretch>
              <a:fillRect/>
            </a:stretch>
          </p:blipFill>
          <p:spPr>
            <a:xfrm>
              <a:off x="5651015" y="3042564"/>
              <a:ext cx="138672" cy="216749"/>
            </a:xfrm>
            <a:prstGeom prst="rect">
              <a:avLst/>
            </a:prstGeom>
          </p:spPr>
        </p:pic>
        <p:pic>
          <p:nvPicPr>
            <p:cNvPr id="154" name="object 154"/>
            <p:cNvPicPr/>
            <p:nvPr/>
          </p:nvPicPr>
          <p:blipFill>
            <a:blip r:embed="rId97"/>
            <a:stretch>
              <a:fillRect/>
            </a:stretch>
          </p:blipFill>
          <p:spPr>
            <a:xfrm>
              <a:off x="5815237" y="3042565"/>
              <a:ext cx="138589" cy="216749"/>
            </a:xfrm>
            <a:prstGeom prst="rect">
              <a:avLst/>
            </a:prstGeom>
          </p:spPr>
        </p:pic>
      </p:grpSp>
      <p:pic>
        <p:nvPicPr>
          <p:cNvPr id="155" name="object 155"/>
          <p:cNvPicPr/>
          <p:nvPr/>
        </p:nvPicPr>
        <p:blipFill>
          <a:blip r:embed="rId98"/>
          <a:stretch>
            <a:fillRect/>
          </a:stretch>
        </p:blipFill>
        <p:spPr>
          <a:xfrm>
            <a:off x="6317597" y="3047944"/>
            <a:ext cx="231373" cy="211371"/>
          </a:xfrm>
          <a:prstGeom prst="rect">
            <a:avLst/>
          </a:prstGeom>
        </p:spPr>
      </p:pic>
      <p:grpSp>
        <p:nvGrpSpPr>
          <p:cNvPr id="156" name="object 156"/>
          <p:cNvGrpSpPr/>
          <p:nvPr/>
        </p:nvGrpSpPr>
        <p:grpSpPr>
          <a:xfrm>
            <a:off x="6765720" y="3042565"/>
            <a:ext cx="465687" cy="216749"/>
            <a:chOff x="6613320" y="3042565"/>
            <a:chExt cx="465687" cy="216749"/>
          </a:xfrm>
        </p:grpSpPr>
        <p:pic>
          <p:nvPicPr>
            <p:cNvPr id="157" name="object 157"/>
            <p:cNvPicPr/>
            <p:nvPr/>
          </p:nvPicPr>
          <p:blipFill>
            <a:blip r:embed="rId99"/>
            <a:stretch>
              <a:fillRect/>
            </a:stretch>
          </p:blipFill>
          <p:spPr>
            <a:xfrm>
              <a:off x="6613320" y="3046599"/>
              <a:ext cx="137328" cy="208681"/>
            </a:xfrm>
            <a:prstGeom prst="rect">
              <a:avLst/>
            </a:prstGeom>
          </p:spPr>
        </p:pic>
        <p:pic>
          <p:nvPicPr>
            <p:cNvPr id="158" name="object 158"/>
            <p:cNvPicPr/>
            <p:nvPr/>
          </p:nvPicPr>
          <p:blipFill>
            <a:blip r:embed="rId100"/>
            <a:stretch>
              <a:fillRect/>
            </a:stretch>
          </p:blipFill>
          <p:spPr>
            <a:xfrm>
              <a:off x="6776197" y="3042565"/>
              <a:ext cx="138672" cy="216749"/>
            </a:xfrm>
            <a:prstGeom prst="rect">
              <a:avLst/>
            </a:prstGeom>
          </p:spPr>
        </p:pic>
        <p:pic>
          <p:nvPicPr>
            <p:cNvPr id="159" name="object 159"/>
            <p:cNvPicPr/>
            <p:nvPr/>
          </p:nvPicPr>
          <p:blipFill>
            <a:blip r:embed="rId101"/>
            <a:stretch>
              <a:fillRect/>
            </a:stretch>
          </p:blipFill>
          <p:spPr>
            <a:xfrm>
              <a:off x="6940418" y="3042565"/>
              <a:ext cx="138589" cy="216749"/>
            </a:xfrm>
            <a:prstGeom prst="rect">
              <a:avLst/>
            </a:prstGeom>
          </p:spPr>
        </p:pic>
      </p:grpSp>
      <p:grpSp>
        <p:nvGrpSpPr>
          <p:cNvPr id="160" name="object 160"/>
          <p:cNvGrpSpPr/>
          <p:nvPr/>
        </p:nvGrpSpPr>
        <p:grpSpPr>
          <a:xfrm>
            <a:off x="7458917" y="3039875"/>
            <a:ext cx="787270" cy="278690"/>
            <a:chOff x="7306515" y="3039876"/>
            <a:chExt cx="787270" cy="278690"/>
          </a:xfrm>
        </p:grpSpPr>
        <p:pic>
          <p:nvPicPr>
            <p:cNvPr id="161" name="object 161"/>
            <p:cNvPicPr/>
            <p:nvPr/>
          </p:nvPicPr>
          <p:blipFill>
            <a:blip r:embed="rId102"/>
            <a:stretch>
              <a:fillRect/>
            </a:stretch>
          </p:blipFill>
          <p:spPr>
            <a:xfrm>
              <a:off x="7306515" y="3043909"/>
              <a:ext cx="273143" cy="274656"/>
            </a:xfrm>
            <a:prstGeom prst="rect">
              <a:avLst/>
            </a:prstGeom>
          </p:spPr>
        </p:pic>
        <p:sp>
          <p:nvSpPr>
            <p:cNvPr id="162" name="object 162"/>
            <p:cNvSpPr/>
            <p:nvPr/>
          </p:nvSpPr>
          <p:spPr>
            <a:xfrm>
              <a:off x="7599912" y="3039876"/>
              <a:ext cx="82363" cy="219635"/>
            </a:xfrm>
            <a:custGeom>
              <a:avLst/>
              <a:gdLst/>
              <a:ahLst/>
              <a:cxnLst/>
              <a:rect l="l" t="t" r="r" b="b"/>
              <a:pathLst>
                <a:path w="93345" h="248920">
                  <a:moveTo>
                    <a:pt x="22860" y="248697"/>
                  </a:moveTo>
                  <a:lnTo>
                    <a:pt x="0" y="248697"/>
                  </a:lnTo>
                  <a:lnTo>
                    <a:pt x="68580" y="0"/>
                  </a:lnTo>
                  <a:lnTo>
                    <a:pt x="93059" y="0"/>
                  </a:lnTo>
                  <a:lnTo>
                    <a:pt x="22860" y="248697"/>
                  </a:lnTo>
                  <a:close/>
                </a:path>
              </a:pathLst>
            </a:custGeom>
            <a:solidFill>
              <a:srgbClr val="000000"/>
            </a:solidFill>
          </p:spPr>
          <p:txBody>
            <a:bodyPr wrap="square" lIns="0" tIns="0" rIns="0" bIns="0" rtlCol="0"/>
            <a:lstStyle/>
            <a:p>
              <a:endParaRPr/>
            </a:p>
          </p:txBody>
        </p:sp>
        <p:pic>
          <p:nvPicPr>
            <p:cNvPr id="163" name="object 163"/>
            <p:cNvPicPr/>
            <p:nvPr/>
          </p:nvPicPr>
          <p:blipFill>
            <a:blip r:embed="rId103"/>
            <a:stretch>
              <a:fillRect/>
            </a:stretch>
          </p:blipFill>
          <p:spPr>
            <a:xfrm>
              <a:off x="7699505" y="3097782"/>
              <a:ext cx="208597" cy="157498"/>
            </a:xfrm>
            <a:prstGeom prst="rect">
              <a:avLst/>
            </a:prstGeom>
          </p:spPr>
        </p:pic>
        <p:pic>
          <p:nvPicPr>
            <p:cNvPr id="164" name="object 164"/>
            <p:cNvPicPr/>
            <p:nvPr/>
          </p:nvPicPr>
          <p:blipFill>
            <a:blip r:embed="rId104"/>
            <a:stretch>
              <a:fillRect/>
            </a:stretch>
          </p:blipFill>
          <p:spPr>
            <a:xfrm>
              <a:off x="7936342" y="3042565"/>
              <a:ext cx="91524" cy="144051"/>
            </a:xfrm>
            <a:prstGeom prst="rect">
              <a:avLst/>
            </a:prstGeom>
          </p:spPr>
        </p:pic>
        <p:sp>
          <p:nvSpPr>
            <p:cNvPr id="165" name="object 165"/>
            <p:cNvSpPr/>
            <p:nvPr/>
          </p:nvSpPr>
          <p:spPr>
            <a:xfrm>
              <a:off x="8062409" y="3225949"/>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grpSp>
        <p:nvGrpSpPr>
          <p:cNvPr id="166" name="object 166"/>
          <p:cNvGrpSpPr/>
          <p:nvPr/>
        </p:nvGrpSpPr>
        <p:grpSpPr>
          <a:xfrm>
            <a:off x="986426" y="3399332"/>
            <a:ext cx="910954" cy="215405"/>
            <a:chOff x="834026" y="3399331"/>
            <a:chExt cx="910954" cy="215405"/>
          </a:xfrm>
        </p:grpSpPr>
        <p:pic>
          <p:nvPicPr>
            <p:cNvPr id="167" name="object 167"/>
            <p:cNvPicPr/>
            <p:nvPr/>
          </p:nvPicPr>
          <p:blipFill>
            <a:blip r:embed="rId105"/>
            <a:stretch>
              <a:fillRect/>
            </a:stretch>
          </p:blipFill>
          <p:spPr>
            <a:xfrm>
              <a:off x="834026" y="3399331"/>
              <a:ext cx="166911" cy="211370"/>
            </a:xfrm>
            <a:prstGeom prst="rect">
              <a:avLst/>
            </a:prstGeom>
          </p:spPr>
        </p:pic>
        <p:pic>
          <p:nvPicPr>
            <p:cNvPr id="168" name="object 168"/>
            <p:cNvPicPr/>
            <p:nvPr/>
          </p:nvPicPr>
          <p:blipFill>
            <a:blip r:embed="rId106"/>
            <a:stretch>
              <a:fillRect/>
            </a:stretch>
          </p:blipFill>
          <p:spPr>
            <a:xfrm>
              <a:off x="1034554" y="3454549"/>
              <a:ext cx="144051" cy="160188"/>
            </a:xfrm>
            <a:prstGeom prst="rect">
              <a:avLst/>
            </a:prstGeom>
          </p:spPr>
        </p:pic>
        <p:pic>
          <p:nvPicPr>
            <p:cNvPr id="169" name="object 169"/>
            <p:cNvPicPr/>
            <p:nvPr/>
          </p:nvPicPr>
          <p:blipFill>
            <a:blip r:embed="rId107"/>
            <a:stretch>
              <a:fillRect/>
            </a:stretch>
          </p:blipFill>
          <p:spPr>
            <a:xfrm>
              <a:off x="1208190" y="3454549"/>
              <a:ext cx="306844" cy="156154"/>
            </a:xfrm>
            <a:prstGeom prst="rect">
              <a:avLst/>
            </a:prstGeom>
          </p:spPr>
        </p:pic>
        <p:pic>
          <p:nvPicPr>
            <p:cNvPr id="170" name="object 170"/>
            <p:cNvPicPr/>
            <p:nvPr/>
          </p:nvPicPr>
          <p:blipFill>
            <a:blip r:embed="rId108"/>
            <a:stretch>
              <a:fillRect/>
            </a:stretch>
          </p:blipFill>
          <p:spPr>
            <a:xfrm>
              <a:off x="1546047" y="3454549"/>
              <a:ext cx="141278" cy="160188"/>
            </a:xfrm>
            <a:prstGeom prst="rect">
              <a:avLst/>
            </a:prstGeom>
          </p:spPr>
        </p:pic>
        <p:sp>
          <p:nvSpPr>
            <p:cNvPr id="171" name="object 171"/>
            <p:cNvSpPr/>
            <p:nvPr/>
          </p:nvSpPr>
          <p:spPr>
            <a:xfrm>
              <a:off x="1718085" y="3399417"/>
              <a:ext cx="26894" cy="212912"/>
            </a:xfrm>
            <a:custGeom>
              <a:avLst/>
              <a:gdLst/>
              <a:ahLst/>
              <a:cxnLst/>
              <a:rect l="l" t="t" r="r" b="b"/>
              <a:pathLst>
                <a:path w="30480"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grpSp>
        <p:nvGrpSpPr>
          <p:cNvPr id="172" name="object 172"/>
          <p:cNvGrpSpPr/>
          <p:nvPr/>
        </p:nvGrpSpPr>
        <p:grpSpPr>
          <a:xfrm>
            <a:off x="2001258" y="3399417"/>
            <a:ext cx="839853" cy="215321"/>
            <a:chOff x="1848857" y="3399416"/>
            <a:chExt cx="839853" cy="215321"/>
          </a:xfrm>
        </p:grpSpPr>
        <p:pic>
          <p:nvPicPr>
            <p:cNvPr id="173" name="object 173"/>
            <p:cNvPicPr/>
            <p:nvPr/>
          </p:nvPicPr>
          <p:blipFill>
            <a:blip r:embed="rId109"/>
            <a:stretch>
              <a:fillRect/>
            </a:stretch>
          </p:blipFill>
          <p:spPr>
            <a:xfrm>
              <a:off x="1848857" y="3454549"/>
              <a:ext cx="296087" cy="160188"/>
            </a:xfrm>
            <a:prstGeom prst="rect">
              <a:avLst/>
            </a:prstGeom>
          </p:spPr>
        </p:pic>
        <p:sp>
          <p:nvSpPr>
            <p:cNvPr id="174" name="object 174"/>
            <p:cNvSpPr/>
            <p:nvPr/>
          </p:nvSpPr>
          <p:spPr>
            <a:xfrm>
              <a:off x="2175285" y="3399416"/>
              <a:ext cx="28574" cy="212912"/>
            </a:xfrm>
            <a:custGeom>
              <a:avLst/>
              <a:gdLst/>
              <a:ahLst/>
              <a:cxnLst/>
              <a:rect l="l" t="t" r="r" b="b"/>
              <a:pathLst>
                <a:path w="32384" h="241300">
                  <a:moveTo>
                    <a:pt x="32004" y="240791"/>
                  </a:moveTo>
                  <a:lnTo>
                    <a:pt x="0" y="240791"/>
                  </a:lnTo>
                  <a:lnTo>
                    <a:pt x="0" y="0"/>
                  </a:lnTo>
                  <a:lnTo>
                    <a:pt x="32004" y="0"/>
                  </a:lnTo>
                  <a:lnTo>
                    <a:pt x="32004" y="240791"/>
                  </a:lnTo>
                  <a:close/>
                </a:path>
              </a:pathLst>
            </a:custGeom>
            <a:solidFill>
              <a:srgbClr val="000000"/>
            </a:solidFill>
          </p:spPr>
          <p:txBody>
            <a:bodyPr wrap="square" lIns="0" tIns="0" rIns="0" bIns="0" rtlCol="0"/>
            <a:lstStyle/>
            <a:p>
              <a:endParaRPr/>
            </a:p>
          </p:txBody>
        </p:sp>
        <p:pic>
          <p:nvPicPr>
            <p:cNvPr id="175" name="object 175"/>
            <p:cNvPicPr/>
            <p:nvPr/>
          </p:nvPicPr>
          <p:blipFill>
            <a:blip r:embed="rId110"/>
            <a:stretch>
              <a:fillRect/>
            </a:stretch>
          </p:blipFill>
          <p:spPr>
            <a:xfrm>
              <a:off x="2241849" y="3457239"/>
              <a:ext cx="125141" cy="157498"/>
            </a:xfrm>
            <a:prstGeom prst="rect">
              <a:avLst/>
            </a:prstGeom>
          </p:spPr>
        </p:pic>
        <p:pic>
          <p:nvPicPr>
            <p:cNvPr id="176" name="object 176"/>
            <p:cNvPicPr/>
            <p:nvPr/>
          </p:nvPicPr>
          <p:blipFill>
            <a:blip r:embed="rId111"/>
            <a:stretch>
              <a:fillRect/>
            </a:stretch>
          </p:blipFill>
          <p:spPr>
            <a:xfrm>
              <a:off x="2398002" y="3454549"/>
              <a:ext cx="141362" cy="160188"/>
            </a:xfrm>
            <a:prstGeom prst="rect">
              <a:avLst/>
            </a:prstGeom>
          </p:spPr>
        </p:pic>
        <p:pic>
          <p:nvPicPr>
            <p:cNvPr id="177" name="object 177"/>
            <p:cNvPicPr/>
            <p:nvPr/>
          </p:nvPicPr>
          <p:blipFill>
            <a:blip r:embed="rId112"/>
            <a:stretch>
              <a:fillRect/>
            </a:stretch>
          </p:blipFill>
          <p:spPr>
            <a:xfrm>
              <a:off x="2560795" y="3454549"/>
              <a:ext cx="127915" cy="160188"/>
            </a:xfrm>
            <a:prstGeom prst="rect">
              <a:avLst/>
            </a:prstGeom>
          </p:spPr>
        </p:pic>
      </p:grpSp>
      <p:grpSp>
        <p:nvGrpSpPr>
          <p:cNvPr id="178" name="object 178"/>
          <p:cNvGrpSpPr/>
          <p:nvPr/>
        </p:nvGrpSpPr>
        <p:grpSpPr>
          <a:xfrm>
            <a:off x="2952795" y="3399337"/>
            <a:ext cx="189783" cy="211790"/>
            <a:chOff x="2800394" y="3399337"/>
            <a:chExt cx="189783" cy="211790"/>
          </a:xfrm>
        </p:grpSpPr>
        <p:sp>
          <p:nvSpPr>
            <p:cNvPr id="179" name="object 179"/>
            <p:cNvSpPr/>
            <p:nvPr/>
          </p:nvSpPr>
          <p:spPr>
            <a:xfrm>
              <a:off x="2800394" y="3399337"/>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80" name="object 180"/>
            <p:cNvPicPr/>
            <p:nvPr/>
          </p:nvPicPr>
          <p:blipFill>
            <a:blip r:embed="rId113"/>
            <a:stretch>
              <a:fillRect/>
            </a:stretch>
          </p:blipFill>
          <p:spPr>
            <a:xfrm>
              <a:off x="2865035" y="3454548"/>
              <a:ext cx="125141" cy="156154"/>
            </a:xfrm>
            <a:prstGeom prst="rect">
              <a:avLst/>
            </a:prstGeom>
          </p:spPr>
        </p:pic>
      </p:grpSp>
      <p:grpSp>
        <p:nvGrpSpPr>
          <p:cNvPr id="181" name="object 181"/>
          <p:cNvGrpSpPr/>
          <p:nvPr/>
        </p:nvGrpSpPr>
        <p:grpSpPr>
          <a:xfrm>
            <a:off x="3248894" y="3399332"/>
            <a:ext cx="394334" cy="215405"/>
            <a:chOff x="3096494" y="3399332"/>
            <a:chExt cx="394334" cy="215405"/>
          </a:xfrm>
        </p:grpSpPr>
        <p:pic>
          <p:nvPicPr>
            <p:cNvPr id="182" name="object 182"/>
            <p:cNvPicPr/>
            <p:nvPr/>
          </p:nvPicPr>
          <p:blipFill>
            <a:blip r:embed="rId114"/>
            <a:stretch>
              <a:fillRect/>
            </a:stretch>
          </p:blipFill>
          <p:spPr>
            <a:xfrm>
              <a:off x="3096494" y="3404710"/>
              <a:ext cx="75387" cy="208681"/>
            </a:xfrm>
            <a:prstGeom prst="rect">
              <a:avLst/>
            </a:prstGeom>
          </p:spPr>
        </p:pic>
        <p:pic>
          <p:nvPicPr>
            <p:cNvPr id="183" name="object 183"/>
            <p:cNvPicPr/>
            <p:nvPr/>
          </p:nvPicPr>
          <p:blipFill>
            <a:blip r:embed="rId115"/>
            <a:stretch>
              <a:fillRect/>
            </a:stretch>
          </p:blipFill>
          <p:spPr>
            <a:xfrm>
              <a:off x="3193396" y="3399332"/>
              <a:ext cx="125141" cy="211370"/>
            </a:xfrm>
            <a:prstGeom prst="rect">
              <a:avLst/>
            </a:prstGeom>
          </p:spPr>
        </p:pic>
        <p:pic>
          <p:nvPicPr>
            <p:cNvPr id="184" name="object 184"/>
            <p:cNvPicPr/>
            <p:nvPr/>
          </p:nvPicPr>
          <p:blipFill>
            <a:blip r:embed="rId116"/>
            <a:stretch>
              <a:fillRect/>
            </a:stretch>
          </p:blipFill>
          <p:spPr>
            <a:xfrm>
              <a:off x="3349466" y="3454550"/>
              <a:ext cx="141362" cy="160188"/>
            </a:xfrm>
            <a:prstGeom prst="rect">
              <a:avLst/>
            </a:prstGeom>
          </p:spPr>
        </p:pic>
      </p:grpSp>
      <p:grpSp>
        <p:nvGrpSpPr>
          <p:cNvPr id="185" name="object 185"/>
          <p:cNvGrpSpPr/>
          <p:nvPr/>
        </p:nvGrpSpPr>
        <p:grpSpPr>
          <a:xfrm>
            <a:off x="3756268" y="3454547"/>
            <a:ext cx="725470" cy="219440"/>
            <a:chOff x="3603867" y="3454548"/>
            <a:chExt cx="725470" cy="219440"/>
          </a:xfrm>
        </p:grpSpPr>
        <p:pic>
          <p:nvPicPr>
            <p:cNvPr id="186" name="object 186"/>
            <p:cNvPicPr/>
            <p:nvPr/>
          </p:nvPicPr>
          <p:blipFill>
            <a:blip r:embed="rId117"/>
            <a:stretch>
              <a:fillRect/>
            </a:stretch>
          </p:blipFill>
          <p:spPr>
            <a:xfrm>
              <a:off x="3603867" y="3454548"/>
              <a:ext cx="231541" cy="160188"/>
            </a:xfrm>
            <a:prstGeom prst="rect">
              <a:avLst/>
            </a:prstGeom>
          </p:spPr>
        </p:pic>
        <p:pic>
          <p:nvPicPr>
            <p:cNvPr id="187" name="object 187"/>
            <p:cNvPicPr/>
            <p:nvPr/>
          </p:nvPicPr>
          <p:blipFill>
            <a:blip r:embed="rId118"/>
            <a:stretch>
              <a:fillRect/>
            </a:stretch>
          </p:blipFill>
          <p:spPr>
            <a:xfrm>
              <a:off x="3867681" y="3454548"/>
              <a:ext cx="125141" cy="156154"/>
            </a:xfrm>
            <a:prstGeom prst="rect">
              <a:avLst/>
            </a:prstGeom>
          </p:spPr>
        </p:pic>
        <p:pic>
          <p:nvPicPr>
            <p:cNvPr id="188" name="object 188"/>
            <p:cNvPicPr/>
            <p:nvPr/>
          </p:nvPicPr>
          <p:blipFill>
            <a:blip r:embed="rId119"/>
            <a:stretch>
              <a:fillRect/>
            </a:stretch>
          </p:blipFill>
          <p:spPr>
            <a:xfrm>
              <a:off x="4022491" y="3454550"/>
              <a:ext cx="134554" cy="219439"/>
            </a:xfrm>
            <a:prstGeom prst="rect">
              <a:avLst/>
            </a:prstGeom>
          </p:spPr>
        </p:pic>
        <p:pic>
          <p:nvPicPr>
            <p:cNvPr id="189" name="object 189"/>
            <p:cNvPicPr/>
            <p:nvPr/>
          </p:nvPicPr>
          <p:blipFill>
            <a:blip r:embed="rId120"/>
            <a:stretch>
              <a:fillRect/>
            </a:stretch>
          </p:blipFill>
          <p:spPr>
            <a:xfrm>
              <a:off x="4188059" y="3454550"/>
              <a:ext cx="141278" cy="160188"/>
            </a:xfrm>
            <a:prstGeom prst="rect">
              <a:avLst/>
            </a:prstGeom>
          </p:spPr>
        </p:pic>
      </p:grpSp>
      <p:pic>
        <p:nvPicPr>
          <p:cNvPr id="190" name="object 190"/>
          <p:cNvPicPr/>
          <p:nvPr/>
        </p:nvPicPr>
        <p:blipFill>
          <a:blip r:embed="rId121"/>
          <a:stretch>
            <a:fillRect/>
          </a:stretch>
        </p:blipFill>
        <p:spPr>
          <a:xfrm>
            <a:off x="4584019" y="3395299"/>
            <a:ext cx="246333" cy="219439"/>
          </a:xfrm>
          <a:prstGeom prst="rect">
            <a:avLst/>
          </a:prstGeom>
        </p:spPr>
      </p:pic>
      <p:grpSp>
        <p:nvGrpSpPr>
          <p:cNvPr id="191" name="object 191"/>
          <p:cNvGrpSpPr/>
          <p:nvPr/>
        </p:nvGrpSpPr>
        <p:grpSpPr>
          <a:xfrm>
            <a:off x="4904394" y="3399332"/>
            <a:ext cx="477790" cy="215405"/>
            <a:chOff x="4751993" y="3399331"/>
            <a:chExt cx="477790" cy="215405"/>
          </a:xfrm>
        </p:grpSpPr>
        <p:pic>
          <p:nvPicPr>
            <p:cNvPr id="192" name="object 192"/>
            <p:cNvPicPr/>
            <p:nvPr/>
          </p:nvPicPr>
          <p:blipFill>
            <a:blip r:embed="rId122"/>
            <a:stretch>
              <a:fillRect/>
            </a:stretch>
          </p:blipFill>
          <p:spPr>
            <a:xfrm>
              <a:off x="4751993" y="3399331"/>
              <a:ext cx="146657" cy="211370"/>
            </a:xfrm>
            <a:prstGeom prst="rect">
              <a:avLst/>
            </a:prstGeom>
          </p:spPr>
        </p:pic>
        <p:pic>
          <p:nvPicPr>
            <p:cNvPr id="193" name="object 193"/>
            <p:cNvPicPr/>
            <p:nvPr/>
          </p:nvPicPr>
          <p:blipFill>
            <a:blip r:embed="rId123"/>
            <a:stretch>
              <a:fillRect/>
            </a:stretch>
          </p:blipFill>
          <p:spPr>
            <a:xfrm>
              <a:off x="4926889" y="3402021"/>
              <a:ext cx="137328" cy="208681"/>
            </a:xfrm>
            <a:prstGeom prst="rect">
              <a:avLst/>
            </a:prstGeom>
          </p:spPr>
        </p:pic>
        <p:pic>
          <p:nvPicPr>
            <p:cNvPr id="194" name="object 194"/>
            <p:cNvPicPr/>
            <p:nvPr/>
          </p:nvPicPr>
          <p:blipFill>
            <a:blip r:embed="rId124"/>
            <a:stretch>
              <a:fillRect/>
            </a:stretch>
          </p:blipFill>
          <p:spPr>
            <a:xfrm>
              <a:off x="5089766" y="3402021"/>
              <a:ext cx="140017" cy="212715"/>
            </a:xfrm>
            <a:prstGeom prst="rect">
              <a:avLst/>
            </a:prstGeom>
          </p:spPr>
        </p:pic>
      </p:grpSp>
      <p:pic>
        <p:nvPicPr>
          <p:cNvPr id="195" name="object 195"/>
          <p:cNvPicPr/>
          <p:nvPr/>
        </p:nvPicPr>
        <p:blipFill>
          <a:blip r:embed="rId125"/>
          <a:stretch>
            <a:fillRect/>
          </a:stretch>
        </p:blipFill>
        <p:spPr>
          <a:xfrm>
            <a:off x="5480348" y="3404712"/>
            <a:ext cx="231625" cy="210026"/>
          </a:xfrm>
          <a:prstGeom prst="rect">
            <a:avLst/>
          </a:prstGeom>
        </p:spPr>
      </p:pic>
      <p:grpSp>
        <p:nvGrpSpPr>
          <p:cNvPr id="196" name="object 196"/>
          <p:cNvGrpSpPr/>
          <p:nvPr/>
        </p:nvGrpSpPr>
        <p:grpSpPr>
          <a:xfrm>
            <a:off x="5815516" y="3397987"/>
            <a:ext cx="468377" cy="216750"/>
            <a:chOff x="5663116" y="3397987"/>
            <a:chExt cx="468377" cy="216750"/>
          </a:xfrm>
        </p:grpSpPr>
        <p:pic>
          <p:nvPicPr>
            <p:cNvPr id="197" name="object 197"/>
            <p:cNvPicPr/>
            <p:nvPr/>
          </p:nvPicPr>
          <p:blipFill>
            <a:blip r:embed="rId126"/>
            <a:stretch>
              <a:fillRect/>
            </a:stretch>
          </p:blipFill>
          <p:spPr>
            <a:xfrm>
              <a:off x="5663116" y="3397987"/>
              <a:ext cx="140017" cy="216749"/>
            </a:xfrm>
            <a:prstGeom prst="rect">
              <a:avLst/>
            </a:prstGeom>
          </p:spPr>
        </p:pic>
        <p:pic>
          <p:nvPicPr>
            <p:cNvPr id="198" name="object 198"/>
            <p:cNvPicPr/>
            <p:nvPr/>
          </p:nvPicPr>
          <p:blipFill>
            <a:blip r:embed="rId127"/>
            <a:stretch>
              <a:fillRect/>
            </a:stretch>
          </p:blipFill>
          <p:spPr>
            <a:xfrm>
              <a:off x="5828683" y="3397987"/>
              <a:ext cx="137244" cy="216749"/>
            </a:xfrm>
            <a:prstGeom prst="rect">
              <a:avLst/>
            </a:prstGeom>
          </p:spPr>
        </p:pic>
        <p:pic>
          <p:nvPicPr>
            <p:cNvPr id="199" name="object 199"/>
            <p:cNvPicPr/>
            <p:nvPr/>
          </p:nvPicPr>
          <p:blipFill>
            <a:blip r:embed="rId128"/>
            <a:stretch>
              <a:fillRect/>
            </a:stretch>
          </p:blipFill>
          <p:spPr>
            <a:xfrm>
              <a:off x="5992905" y="3397987"/>
              <a:ext cx="138589" cy="216749"/>
            </a:xfrm>
            <a:prstGeom prst="rect">
              <a:avLst/>
            </a:prstGeom>
          </p:spPr>
        </p:pic>
      </p:grpSp>
      <p:grpSp>
        <p:nvGrpSpPr>
          <p:cNvPr id="200" name="object 200"/>
          <p:cNvGrpSpPr/>
          <p:nvPr/>
        </p:nvGrpSpPr>
        <p:grpSpPr>
          <a:xfrm>
            <a:off x="6407692" y="3395298"/>
            <a:ext cx="790966" cy="278691"/>
            <a:chOff x="6255291" y="3395297"/>
            <a:chExt cx="790966" cy="278691"/>
          </a:xfrm>
        </p:grpSpPr>
        <p:pic>
          <p:nvPicPr>
            <p:cNvPr id="201" name="object 201"/>
            <p:cNvPicPr/>
            <p:nvPr/>
          </p:nvPicPr>
          <p:blipFill>
            <a:blip r:embed="rId129"/>
            <a:stretch>
              <a:fillRect/>
            </a:stretch>
          </p:blipFill>
          <p:spPr>
            <a:xfrm>
              <a:off x="6255291" y="3399332"/>
              <a:ext cx="273228" cy="274656"/>
            </a:xfrm>
            <a:prstGeom prst="rect">
              <a:avLst/>
            </a:prstGeom>
          </p:spPr>
        </p:pic>
        <p:sp>
          <p:nvSpPr>
            <p:cNvPr id="202" name="object 202"/>
            <p:cNvSpPr/>
            <p:nvPr/>
          </p:nvSpPr>
          <p:spPr>
            <a:xfrm>
              <a:off x="6547428" y="3395297"/>
              <a:ext cx="82363" cy="219635"/>
            </a:xfrm>
            <a:custGeom>
              <a:avLst/>
              <a:gdLst/>
              <a:ahLst/>
              <a:cxnLst/>
              <a:rect l="l" t="t" r="r" b="b"/>
              <a:pathLst>
                <a:path w="93345" h="248920">
                  <a:moveTo>
                    <a:pt x="24383" y="248697"/>
                  </a:moveTo>
                  <a:lnTo>
                    <a:pt x="0" y="248697"/>
                  </a:lnTo>
                  <a:lnTo>
                    <a:pt x="70103" y="0"/>
                  </a:lnTo>
                  <a:lnTo>
                    <a:pt x="92964" y="0"/>
                  </a:lnTo>
                  <a:lnTo>
                    <a:pt x="24383" y="248697"/>
                  </a:lnTo>
                  <a:close/>
                </a:path>
              </a:pathLst>
            </a:custGeom>
            <a:solidFill>
              <a:srgbClr val="000000"/>
            </a:solidFill>
          </p:spPr>
          <p:txBody>
            <a:bodyPr wrap="square" lIns="0" tIns="0" rIns="0" bIns="0" rtlCol="0"/>
            <a:lstStyle/>
            <a:p>
              <a:endParaRPr/>
            </a:p>
          </p:txBody>
        </p:sp>
        <p:pic>
          <p:nvPicPr>
            <p:cNvPr id="203" name="object 203"/>
            <p:cNvPicPr/>
            <p:nvPr/>
          </p:nvPicPr>
          <p:blipFill>
            <a:blip r:embed="rId130"/>
            <a:stretch>
              <a:fillRect/>
            </a:stretch>
          </p:blipFill>
          <p:spPr>
            <a:xfrm>
              <a:off x="6649709" y="3454548"/>
              <a:ext cx="208597" cy="156154"/>
            </a:xfrm>
            <a:prstGeom prst="rect">
              <a:avLst/>
            </a:prstGeom>
          </p:spPr>
        </p:pic>
        <p:pic>
          <p:nvPicPr>
            <p:cNvPr id="204" name="object 204"/>
            <p:cNvPicPr/>
            <p:nvPr/>
          </p:nvPicPr>
          <p:blipFill>
            <a:blip r:embed="rId131"/>
            <a:stretch>
              <a:fillRect/>
            </a:stretch>
          </p:blipFill>
          <p:spPr>
            <a:xfrm>
              <a:off x="6885203" y="3399332"/>
              <a:ext cx="92869" cy="144051"/>
            </a:xfrm>
            <a:prstGeom prst="rect">
              <a:avLst/>
            </a:prstGeom>
          </p:spPr>
        </p:pic>
        <p:sp>
          <p:nvSpPr>
            <p:cNvPr id="205" name="object 205"/>
            <p:cNvSpPr/>
            <p:nvPr/>
          </p:nvSpPr>
          <p:spPr>
            <a:xfrm>
              <a:off x="7014881" y="3580950"/>
              <a:ext cx="31376" cy="31376"/>
            </a:xfrm>
            <a:custGeom>
              <a:avLst/>
              <a:gdLst/>
              <a:ahLst/>
              <a:cxnLst/>
              <a:rect l="l" t="t" r="r" b="b"/>
              <a:pathLst>
                <a:path w="35559" h="35560">
                  <a:moveTo>
                    <a:pt x="35051" y="35052"/>
                  </a:moveTo>
                  <a:lnTo>
                    <a:pt x="0" y="35052"/>
                  </a:lnTo>
                  <a:lnTo>
                    <a:pt x="0" y="0"/>
                  </a:lnTo>
                  <a:lnTo>
                    <a:pt x="35051" y="0"/>
                  </a:lnTo>
                  <a:lnTo>
                    <a:pt x="35051" y="35052"/>
                  </a:lnTo>
                  <a:close/>
                </a:path>
              </a:pathLst>
            </a:custGeom>
            <a:solidFill>
              <a:srgbClr val="000000"/>
            </a:solidFill>
          </p:spPr>
          <p:txBody>
            <a:bodyPr wrap="square" lIns="0" tIns="0" rIns="0" bIns="0" rtlCol="0"/>
            <a:lstStyle/>
            <a:p>
              <a:endParaRPr/>
            </a:p>
          </p:txBody>
        </p:sp>
      </p:grpSp>
      <p:sp>
        <p:nvSpPr>
          <p:cNvPr id="206" name="Slide Number Placeholder 205">
            <a:extLst>
              <a:ext uri="{FF2B5EF4-FFF2-40B4-BE49-F238E27FC236}">
                <a16:creationId xmlns:a16="http://schemas.microsoft.com/office/drawing/2014/main" id="{18FB7E7F-3FC3-82BD-8ECA-50A74AFFC472}"/>
              </a:ext>
            </a:extLst>
          </p:cNvPr>
          <p:cNvSpPr>
            <a:spLocks noGrp="1"/>
          </p:cNvSpPr>
          <p:nvPr>
            <p:ph type="sldNum" sz="quarter" idx="7"/>
          </p:nvPr>
        </p:nvSpPr>
        <p:spPr/>
        <p:txBody>
          <a:bodyPr/>
          <a:lstStyle/>
          <a:p>
            <a:fld id="{B6F15528-21DE-4FAA-801E-634DDDAF4B2B}" type="slidenum">
              <a:rPr lang="en-US" smtClean="0"/>
              <a:t>97</a:t>
            </a:fld>
            <a:endParaRPr lang="en-US"/>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90453" y="1559019"/>
            <a:ext cx="1456238" cy="250563"/>
            <a:chOff x="838054" y="1559018"/>
            <a:chExt cx="1456238" cy="250563"/>
          </a:xfrm>
        </p:grpSpPr>
        <p:sp>
          <p:nvSpPr>
            <p:cNvPr id="11" name="object 11"/>
            <p:cNvSpPr/>
            <p:nvPr/>
          </p:nvSpPr>
          <p:spPr>
            <a:xfrm>
              <a:off x="838054" y="1559858"/>
              <a:ext cx="173691" cy="245409"/>
            </a:xfrm>
            <a:custGeom>
              <a:avLst/>
              <a:gdLst/>
              <a:ahLst/>
              <a:cxnLst/>
              <a:rect l="l" t="t" r="r" b="b"/>
              <a:pathLst>
                <a:path w="196850" h="278130">
                  <a:moveTo>
                    <a:pt x="196786" y="231140"/>
                  </a:moveTo>
                  <a:lnTo>
                    <a:pt x="56476" y="231140"/>
                  </a:lnTo>
                  <a:lnTo>
                    <a:pt x="56476" y="0"/>
                  </a:lnTo>
                  <a:lnTo>
                    <a:pt x="0" y="0"/>
                  </a:lnTo>
                  <a:lnTo>
                    <a:pt x="0" y="231140"/>
                  </a:lnTo>
                  <a:lnTo>
                    <a:pt x="0" y="278130"/>
                  </a:lnTo>
                  <a:lnTo>
                    <a:pt x="196786" y="278130"/>
                  </a:lnTo>
                  <a:lnTo>
                    <a:pt x="196786" y="231140"/>
                  </a:lnTo>
                  <a:close/>
                </a:path>
              </a:pathLst>
            </a:custGeom>
            <a:solidFill>
              <a:srgbClr val="FF0000"/>
            </a:solidFill>
          </p:spPr>
          <p:txBody>
            <a:bodyPr wrap="square" lIns="0" tIns="0" rIns="0" bIns="0" rtlCol="0"/>
            <a:lstStyle/>
            <a:p>
              <a:endParaRPr/>
            </a:p>
          </p:txBody>
        </p:sp>
        <p:pic>
          <p:nvPicPr>
            <p:cNvPr id="12" name="object 12"/>
            <p:cNvPicPr/>
            <p:nvPr/>
          </p:nvPicPr>
          <p:blipFill>
            <a:blip r:embed="rId4"/>
            <a:stretch>
              <a:fillRect/>
            </a:stretch>
          </p:blipFill>
          <p:spPr>
            <a:xfrm>
              <a:off x="1033210" y="1622219"/>
              <a:ext cx="166911" cy="187166"/>
            </a:xfrm>
            <a:prstGeom prst="rect">
              <a:avLst/>
            </a:prstGeom>
          </p:spPr>
        </p:pic>
        <p:pic>
          <p:nvPicPr>
            <p:cNvPr id="13" name="object 13"/>
            <p:cNvPicPr/>
            <p:nvPr/>
          </p:nvPicPr>
          <p:blipFill>
            <a:blip r:embed="rId5"/>
            <a:stretch>
              <a:fillRect/>
            </a:stretch>
          </p:blipFill>
          <p:spPr>
            <a:xfrm>
              <a:off x="1225755" y="1622219"/>
              <a:ext cx="168172" cy="187166"/>
            </a:xfrm>
            <a:prstGeom prst="rect">
              <a:avLst/>
            </a:prstGeom>
          </p:spPr>
        </p:pic>
        <p:pic>
          <p:nvPicPr>
            <p:cNvPr id="14" name="object 14"/>
            <p:cNvPicPr/>
            <p:nvPr/>
          </p:nvPicPr>
          <p:blipFill>
            <a:blip r:embed="rId6"/>
            <a:stretch>
              <a:fillRect/>
            </a:stretch>
          </p:blipFill>
          <p:spPr>
            <a:xfrm>
              <a:off x="1419476" y="1622219"/>
              <a:ext cx="169601" cy="187166"/>
            </a:xfrm>
            <a:prstGeom prst="rect">
              <a:avLst/>
            </a:prstGeom>
          </p:spPr>
        </p:pic>
        <p:sp>
          <p:nvSpPr>
            <p:cNvPr id="15" name="object 15"/>
            <p:cNvSpPr/>
            <p:nvPr/>
          </p:nvSpPr>
          <p:spPr>
            <a:xfrm>
              <a:off x="1622695" y="1559018"/>
              <a:ext cx="163046" cy="246529"/>
            </a:xfrm>
            <a:custGeom>
              <a:avLst/>
              <a:gdLst/>
              <a:ahLst/>
              <a:cxnLst/>
              <a:rect l="l" t="t" r="r" b="b"/>
              <a:pathLst>
                <a:path w="184785" h="279400">
                  <a:moveTo>
                    <a:pt x="184594" y="279177"/>
                  </a:moveTo>
                  <a:lnTo>
                    <a:pt x="131254" y="279177"/>
                  </a:lnTo>
                  <a:lnTo>
                    <a:pt x="131254" y="172402"/>
                  </a:lnTo>
                  <a:lnTo>
                    <a:pt x="130992" y="157774"/>
                  </a:lnTo>
                  <a:lnTo>
                    <a:pt x="117443" y="117443"/>
                  </a:lnTo>
                  <a:lnTo>
                    <a:pt x="105251" y="112871"/>
                  </a:lnTo>
                  <a:lnTo>
                    <a:pt x="88487" y="112871"/>
                  </a:lnTo>
                  <a:lnTo>
                    <a:pt x="80867" y="114395"/>
                  </a:lnTo>
                  <a:lnTo>
                    <a:pt x="74771" y="118967"/>
                  </a:lnTo>
                  <a:lnTo>
                    <a:pt x="67151" y="123539"/>
                  </a:lnTo>
                  <a:lnTo>
                    <a:pt x="62579" y="129635"/>
                  </a:lnTo>
                  <a:lnTo>
                    <a:pt x="59531" y="138779"/>
                  </a:lnTo>
                  <a:lnTo>
                    <a:pt x="56649" y="146257"/>
                  </a:lnTo>
                  <a:lnTo>
                    <a:pt x="54768" y="155174"/>
                  </a:lnTo>
                  <a:lnTo>
                    <a:pt x="53744" y="165822"/>
                  </a:lnTo>
                  <a:lnTo>
                    <a:pt x="53435" y="178498"/>
                  </a:lnTo>
                  <a:lnTo>
                    <a:pt x="53435" y="279177"/>
                  </a:lnTo>
                  <a:lnTo>
                    <a:pt x="0" y="279177"/>
                  </a:lnTo>
                  <a:lnTo>
                    <a:pt x="0" y="0"/>
                  </a:lnTo>
                  <a:lnTo>
                    <a:pt x="53435" y="0"/>
                  </a:lnTo>
                  <a:lnTo>
                    <a:pt x="53435" y="102203"/>
                  </a:lnTo>
                  <a:lnTo>
                    <a:pt x="67484" y="89067"/>
                  </a:lnTo>
                  <a:lnTo>
                    <a:pt x="82391" y="79486"/>
                  </a:lnTo>
                  <a:lnTo>
                    <a:pt x="98440" y="73619"/>
                  </a:lnTo>
                  <a:lnTo>
                    <a:pt x="115919" y="71628"/>
                  </a:lnTo>
                  <a:lnTo>
                    <a:pt x="124856" y="72175"/>
                  </a:lnTo>
                  <a:lnTo>
                    <a:pt x="162115" y="87141"/>
                  </a:lnTo>
                  <a:lnTo>
                    <a:pt x="181546" y="120491"/>
                  </a:lnTo>
                  <a:lnTo>
                    <a:pt x="183308" y="127325"/>
                  </a:lnTo>
                  <a:lnTo>
                    <a:pt x="184213" y="136302"/>
                  </a:lnTo>
                  <a:lnTo>
                    <a:pt x="184546" y="147280"/>
                  </a:lnTo>
                  <a:lnTo>
                    <a:pt x="184594" y="279177"/>
                  </a:lnTo>
                  <a:close/>
                </a:path>
              </a:pathLst>
            </a:custGeom>
            <a:solidFill>
              <a:srgbClr val="FF0000"/>
            </a:solidFill>
          </p:spPr>
          <p:txBody>
            <a:bodyPr wrap="square" lIns="0" tIns="0" rIns="0" bIns="0" rtlCol="0"/>
            <a:lstStyle/>
            <a:p>
              <a:endParaRPr/>
            </a:p>
          </p:txBody>
        </p:sp>
        <p:pic>
          <p:nvPicPr>
            <p:cNvPr id="16" name="object 16"/>
            <p:cNvPicPr/>
            <p:nvPr/>
          </p:nvPicPr>
          <p:blipFill>
            <a:blip r:embed="rId7"/>
            <a:stretch>
              <a:fillRect/>
            </a:stretch>
          </p:blipFill>
          <p:spPr>
            <a:xfrm>
              <a:off x="1821879" y="1622219"/>
              <a:ext cx="166911" cy="187166"/>
            </a:xfrm>
            <a:prstGeom prst="rect">
              <a:avLst/>
            </a:prstGeom>
          </p:spPr>
        </p:pic>
        <p:sp>
          <p:nvSpPr>
            <p:cNvPr id="17" name="object 17"/>
            <p:cNvSpPr/>
            <p:nvPr/>
          </p:nvSpPr>
          <p:spPr>
            <a:xfrm>
              <a:off x="2006357" y="1563052"/>
              <a:ext cx="105335" cy="246529"/>
            </a:xfrm>
            <a:custGeom>
              <a:avLst/>
              <a:gdLst/>
              <a:ahLst/>
              <a:cxnLst/>
              <a:rect l="l" t="t" r="r" b="b"/>
              <a:pathLst>
                <a:path w="119380" h="279400">
                  <a:moveTo>
                    <a:pt x="76199" y="279177"/>
                  </a:moveTo>
                  <a:lnTo>
                    <a:pt x="36575" y="266985"/>
                  </a:lnTo>
                  <a:lnTo>
                    <a:pt x="24574" y="227087"/>
                  </a:lnTo>
                  <a:lnTo>
                    <a:pt x="24383" y="202882"/>
                  </a:lnTo>
                  <a:lnTo>
                    <a:pt x="24383" y="114395"/>
                  </a:lnTo>
                  <a:lnTo>
                    <a:pt x="0" y="114395"/>
                  </a:lnTo>
                  <a:lnTo>
                    <a:pt x="0" y="71627"/>
                  </a:lnTo>
                  <a:lnTo>
                    <a:pt x="24383" y="71627"/>
                  </a:lnTo>
                  <a:lnTo>
                    <a:pt x="24383" y="32003"/>
                  </a:lnTo>
                  <a:lnTo>
                    <a:pt x="77723" y="0"/>
                  </a:lnTo>
                  <a:lnTo>
                    <a:pt x="77723" y="71627"/>
                  </a:lnTo>
                  <a:lnTo>
                    <a:pt x="114395" y="71627"/>
                  </a:lnTo>
                  <a:lnTo>
                    <a:pt x="114395" y="114395"/>
                  </a:lnTo>
                  <a:lnTo>
                    <a:pt x="77723" y="114395"/>
                  </a:lnTo>
                  <a:lnTo>
                    <a:pt x="77747" y="207954"/>
                  </a:lnTo>
                  <a:lnTo>
                    <a:pt x="77914" y="216407"/>
                  </a:lnTo>
                  <a:lnTo>
                    <a:pt x="78366" y="222289"/>
                  </a:lnTo>
                  <a:lnTo>
                    <a:pt x="79247" y="225742"/>
                  </a:lnTo>
                  <a:lnTo>
                    <a:pt x="79247" y="228790"/>
                  </a:lnTo>
                  <a:lnTo>
                    <a:pt x="80771" y="230314"/>
                  </a:lnTo>
                  <a:lnTo>
                    <a:pt x="89915" y="234886"/>
                  </a:lnTo>
                  <a:lnTo>
                    <a:pt x="97631" y="234886"/>
                  </a:lnTo>
                  <a:lnTo>
                    <a:pt x="105251" y="233362"/>
                  </a:lnTo>
                  <a:lnTo>
                    <a:pt x="114395" y="230314"/>
                  </a:lnTo>
                  <a:lnTo>
                    <a:pt x="118967" y="271557"/>
                  </a:lnTo>
                  <a:lnTo>
                    <a:pt x="109498" y="274677"/>
                  </a:lnTo>
                  <a:lnTo>
                    <a:pt x="99298" y="277082"/>
                  </a:lnTo>
                  <a:lnTo>
                    <a:pt x="88240" y="278630"/>
                  </a:lnTo>
                  <a:lnTo>
                    <a:pt x="76199" y="279177"/>
                  </a:lnTo>
                  <a:close/>
                </a:path>
              </a:pathLst>
            </a:custGeom>
            <a:solidFill>
              <a:srgbClr val="FF0000"/>
            </a:solidFill>
          </p:spPr>
          <p:txBody>
            <a:bodyPr wrap="square" lIns="0" tIns="0" rIns="0" bIns="0" rtlCol="0"/>
            <a:lstStyle/>
            <a:p>
              <a:endParaRPr/>
            </a:p>
          </p:txBody>
        </p:sp>
        <p:pic>
          <p:nvPicPr>
            <p:cNvPr id="18" name="object 18"/>
            <p:cNvPicPr/>
            <p:nvPr/>
          </p:nvPicPr>
          <p:blipFill>
            <a:blip r:embed="rId8"/>
            <a:stretch>
              <a:fillRect/>
            </a:stretch>
          </p:blipFill>
          <p:spPr>
            <a:xfrm>
              <a:off x="2126119" y="1622219"/>
              <a:ext cx="168172" cy="187166"/>
            </a:xfrm>
            <a:prstGeom prst="rect">
              <a:avLst/>
            </a:prstGeom>
          </p:spPr>
        </p:pic>
      </p:grpSp>
      <p:pic>
        <p:nvPicPr>
          <p:cNvPr id="19" name="object 19"/>
          <p:cNvPicPr/>
          <p:nvPr/>
        </p:nvPicPr>
        <p:blipFill>
          <a:blip r:embed="rId9"/>
          <a:stretch>
            <a:fillRect/>
          </a:stretch>
        </p:blipFill>
        <p:spPr>
          <a:xfrm>
            <a:off x="2585366" y="1559019"/>
            <a:ext cx="2080764" cy="319031"/>
          </a:xfrm>
          <a:prstGeom prst="rect">
            <a:avLst/>
          </a:prstGeom>
        </p:spPr>
      </p:pic>
      <p:pic>
        <p:nvPicPr>
          <p:cNvPr id="20" name="object 20"/>
          <p:cNvPicPr/>
          <p:nvPr/>
        </p:nvPicPr>
        <p:blipFill>
          <a:blip r:embed="rId10"/>
          <a:stretch>
            <a:fillRect/>
          </a:stretch>
        </p:blipFill>
        <p:spPr>
          <a:xfrm>
            <a:off x="985081" y="2479806"/>
            <a:ext cx="1183089" cy="215404"/>
          </a:xfrm>
          <a:prstGeom prst="rect">
            <a:avLst/>
          </a:prstGeom>
        </p:spPr>
      </p:pic>
      <p:pic>
        <p:nvPicPr>
          <p:cNvPr id="21" name="object 21"/>
          <p:cNvPicPr/>
          <p:nvPr/>
        </p:nvPicPr>
        <p:blipFill>
          <a:blip r:embed="rId11"/>
          <a:stretch>
            <a:fillRect/>
          </a:stretch>
        </p:blipFill>
        <p:spPr>
          <a:xfrm>
            <a:off x="985081" y="2909048"/>
            <a:ext cx="1183089" cy="215629"/>
          </a:xfrm>
          <a:prstGeom prst="rect">
            <a:avLst/>
          </a:prstGeom>
        </p:spPr>
      </p:pic>
      <p:grpSp>
        <p:nvGrpSpPr>
          <p:cNvPr id="22" name="object 22"/>
          <p:cNvGrpSpPr/>
          <p:nvPr/>
        </p:nvGrpSpPr>
        <p:grpSpPr>
          <a:xfrm>
            <a:off x="2308104" y="2963143"/>
            <a:ext cx="537041" cy="219438"/>
            <a:chOff x="2155703" y="2963143"/>
            <a:chExt cx="537041" cy="219438"/>
          </a:xfrm>
        </p:grpSpPr>
        <p:pic>
          <p:nvPicPr>
            <p:cNvPr id="23" name="object 23"/>
            <p:cNvPicPr/>
            <p:nvPr/>
          </p:nvPicPr>
          <p:blipFill>
            <a:blip r:embed="rId12"/>
            <a:stretch>
              <a:fillRect/>
            </a:stretch>
          </p:blipFill>
          <p:spPr>
            <a:xfrm>
              <a:off x="2155703" y="2963144"/>
              <a:ext cx="208597" cy="157498"/>
            </a:xfrm>
            <a:prstGeom prst="rect">
              <a:avLst/>
            </a:prstGeom>
          </p:spPr>
        </p:pic>
        <p:pic>
          <p:nvPicPr>
            <p:cNvPr id="24" name="object 24"/>
            <p:cNvPicPr/>
            <p:nvPr/>
          </p:nvPicPr>
          <p:blipFill>
            <a:blip r:embed="rId13"/>
            <a:stretch>
              <a:fillRect/>
            </a:stretch>
          </p:blipFill>
          <p:spPr>
            <a:xfrm>
              <a:off x="2393968" y="2963143"/>
              <a:ext cx="141278" cy="161532"/>
            </a:xfrm>
            <a:prstGeom prst="rect">
              <a:avLst/>
            </a:prstGeom>
          </p:spPr>
        </p:pic>
        <p:pic>
          <p:nvPicPr>
            <p:cNvPr id="25" name="object 25"/>
            <p:cNvPicPr/>
            <p:nvPr/>
          </p:nvPicPr>
          <p:blipFill>
            <a:blip r:embed="rId14"/>
            <a:stretch>
              <a:fillRect/>
            </a:stretch>
          </p:blipFill>
          <p:spPr>
            <a:xfrm>
              <a:off x="2552727" y="2967177"/>
              <a:ext cx="140017" cy="215404"/>
            </a:xfrm>
            <a:prstGeom prst="rect">
              <a:avLst/>
            </a:prstGeom>
          </p:spPr>
        </p:pic>
      </p:grpSp>
      <p:grpSp>
        <p:nvGrpSpPr>
          <p:cNvPr id="26" name="object 26"/>
          <p:cNvGrpSpPr/>
          <p:nvPr/>
        </p:nvGrpSpPr>
        <p:grpSpPr>
          <a:xfrm>
            <a:off x="2978356" y="2909271"/>
            <a:ext cx="297432" cy="215406"/>
            <a:chOff x="2825955" y="2909270"/>
            <a:chExt cx="297432" cy="215406"/>
          </a:xfrm>
        </p:grpSpPr>
        <p:pic>
          <p:nvPicPr>
            <p:cNvPr id="27" name="object 27"/>
            <p:cNvPicPr/>
            <p:nvPr/>
          </p:nvPicPr>
          <p:blipFill>
            <a:blip r:embed="rId15"/>
            <a:stretch>
              <a:fillRect/>
            </a:stretch>
          </p:blipFill>
          <p:spPr>
            <a:xfrm>
              <a:off x="2825955" y="2909270"/>
              <a:ext cx="133210" cy="215404"/>
            </a:xfrm>
            <a:prstGeom prst="rect">
              <a:avLst/>
            </a:prstGeom>
          </p:spPr>
        </p:pic>
        <p:pic>
          <p:nvPicPr>
            <p:cNvPr id="28" name="object 28"/>
            <p:cNvPicPr/>
            <p:nvPr/>
          </p:nvPicPr>
          <p:blipFill>
            <a:blip r:embed="rId16"/>
            <a:stretch>
              <a:fillRect/>
            </a:stretch>
          </p:blipFill>
          <p:spPr>
            <a:xfrm>
              <a:off x="2982109" y="2963143"/>
              <a:ext cx="141278" cy="161532"/>
            </a:xfrm>
            <a:prstGeom prst="rect">
              <a:avLst/>
            </a:prstGeom>
          </p:spPr>
        </p:pic>
      </p:grpSp>
      <p:grpSp>
        <p:nvGrpSpPr>
          <p:cNvPr id="29" name="object 29"/>
          <p:cNvGrpSpPr/>
          <p:nvPr/>
        </p:nvGrpSpPr>
        <p:grpSpPr>
          <a:xfrm>
            <a:off x="3409082" y="2905237"/>
            <a:ext cx="938100" cy="219439"/>
            <a:chOff x="3256681" y="2905237"/>
            <a:chExt cx="938100" cy="219439"/>
          </a:xfrm>
        </p:grpSpPr>
        <p:pic>
          <p:nvPicPr>
            <p:cNvPr id="30" name="object 30"/>
            <p:cNvPicPr/>
            <p:nvPr/>
          </p:nvPicPr>
          <p:blipFill>
            <a:blip r:embed="rId17"/>
            <a:stretch>
              <a:fillRect/>
            </a:stretch>
          </p:blipFill>
          <p:spPr>
            <a:xfrm>
              <a:off x="3256681" y="2909271"/>
              <a:ext cx="133294" cy="215404"/>
            </a:xfrm>
            <a:prstGeom prst="rect">
              <a:avLst/>
            </a:prstGeom>
          </p:spPr>
        </p:pic>
        <p:pic>
          <p:nvPicPr>
            <p:cNvPr id="31" name="object 31"/>
            <p:cNvPicPr/>
            <p:nvPr/>
          </p:nvPicPr>
          <p:blipFill>
            <a:blip r:embed="rId18"/>
            <a:stretch>
              <a:fillRect/>
            </a:stretch>
          </p:blipFill>
          <p:spPr>
            <a:xfrm>
              <a:off x="3422164" y="2905237"/>
              <a:ext cx="279950" cy="219439"/>
            </a:xfrm>
            <a:prstGeom prst="rect">
              <a:avLst/>
            </a:prstGeom>
          </p:spPr>
        </p:pic>
        <p:pic>
          <p:nvPicPr>
            <p:cNvPr id="32" name="object 32"/>
            <p:cNvPicPr/>
            <p:nvPr/>
          </p:nvPicPr>
          <p:blipFill>
            <a:blip r:embed="rId19"/>
            <a:stretch>
              <a:fillRect/>
            </a:stretch>
          </p:blipFill>
          <p:spPr>
            <a:xfrm>
              <a:off x="3741195" y="2963144"/>
              <a:ext cx="125141" cy="157498"/>
            </a:xfrm>
            <a:prstGeom prst="rect">
              <a:avLst/>
            </a:prstGeom>
          </p:spPr>
        </p:pic>
        <p:pic>
          <p:nvPicPr>
            <p:cNvPr id="33" name="object 33"/>
            <p:cNvPicPr/>
            <p:nvPr/>
          </p:nvPicPr>
          <p:blipFill>
            <a:blip r:embed="rId20"/>
            <a:stretch>
              <a:fillRect/>
            </a:stretch>
          </p:blipFill>
          <p:spPr>
            <a:xfrm>
              <a:off x="3897349" y="2963143"/>
              <a:ext cx="141362" cy="161532"/>
            </a:xfrm>
            <a:prstGeom prst="rect">
              <a:avLst/>
            </a:prstGeom>
          </p:spPr>
        </p:pic>
        <p:pic>
          <p:nvPicPr>
            <p:cNvPr id="34" name="object 34"/>
            <p:cNvPicPr/>
            <p:nvPr/>
          </p:nvPicPr>
          <p:blipFill>
            <a:blip r:embed="rId21"/>
            <a:stretch>
              <a:fillRect/>
            </a:stretch>
          </p:blipFill>
          <p:spPr>
            <a:xfrm>
              <a:off x="4061487" y="2909271"/>
              <a:ext cx="133294" cy="215404"/>
            </a:xfrm>
            <a:prstGeom prst="rect">
              <a:avLst/>
            </a:prstGeom>
          </p:spPr>
        </p:pic>
      </p:grpSp>
      <p:grpSp>
        <p:nvGrpSpPr>
          <p:cNvPr id="35" name="object 35"/>
          <p:cNvGrpSpPr/>
          <p:nvPr/>
        </p:nvGrpSpPr>
        <p:grpSpPr>
          <a:xfrm>
            <a:off x="4489806" y="2963144"/>
            <a:ext cx="288019" cy="161532"/>
            <a:chOff x="4337405" y="2963143"/>
            <a:chExt cx="288019" cy="161532"/>
          </a:xfrm>
        </p:grpSpPr>
        <p:pic>
          <p:nvPicPr>
            <p:cNvPr id="36" name="object 36"/>
            <p:cNvPicPr/>
            <p:nvPr/>
          </p:nvPicPr>
          <p:blipFill>
            <a:blip r:embed="rId22"/>
            <a:stretch>
              <a:fillRect/>
            </a:stretch>
          </p:blipFill>
          <p:spPr>
            <a:xfrm>
              <a:off x="4337405" y="2963143"/>
              <a:ext cx="141362" cy="161532"/>
            </a:xfrm>
            <a:prstGeom prst="rect">
              <a:avLst/>
            </a:prstGeom>
          </p:spPr>
        </p:pic>
        <p:pic>
          <p:nvPicPr>
            <p:cNvPr id="37" name="object 37"/>
            <p:cNvPicPr/>
            <p:nvPr/>
          </p:nvPicPr>
          <p:blipFill>
            <a:blip r:embed="rId23"/>
            <a:stretch>
              <a:fillRect/>
            </a:stretch>
          </p:blipFill>
          <p:spPr>
            <a:xfrm>
              <a:off x="4498937" y="2963143"/>
              <a:ext cx="126486" cy="161532"/>
            </a:xfrm>
            <a:prstGeom prst="rect">
              <a:avLst/>
            </a:prstGeom>
          </p:spPr>
        </p:pic>
      </p:grpSp>
      <p:sp>
        <p:nvSpPr>
          <p:cNvPr id="38" name="object 38"/>
          <p:cNvSpPr/>
          <p:nvPr/>
        </p:nvSpPr>
        <p:spPr>
          <a:xfrm>
            <a:off x="4918934" y="2908598"/>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grpSp>
        <p:nvGrpSpPr>
          <p:cNvPr id="39" name="object 39"/>
          <p:cNvGrpSpPr/>
          <p:nvPr/>
        </p:nvGrpSpPr>
        <p:grpSpPr>
          <a:xfrm>
            <a:off x="4986416" y="2909282"/>
            <a:ext cx="188432" cy="270611"/>
            <a:chOff x="4834016" y="2909282"/>
            <a:chExt cx="188432" cy="270611"/>
          </a:xfrm>
        </p:grpSpPr>
        <p:sp>
          <p:nvSpPr>
            <p:cNvPr id="40" name="object 40"/>
            <p:cNvSpPr/>
            <p:nvPr/>
          </p:nvSpPr>
          <p:spPr>
            <a:xfrm>
              <a:off x="4834016" y="2909282"/>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41" name="object 41"/>
            <p:cNvPicPr/>
            <p:nvPr/>
          </p:nvPicPr>
          <p:blipFill>
            <a:blip r:embed="rId24"/>
            <a:stretch>
              <a:fillRect/>
            </a:stretch>
          </p:blipFill>
          <p:spPr>
            <a:xfrm>
              <a:off x="4889238" y="2963144"/>
              <a:ext cx="133210" cy="216749"/>
            </a:xfrm>
            <a:prstGeom prst="rect">
              <a:avLst/>
            </a:prstGeom>
          </p:spPr>
        </p:pic>
      </p:grpSp>
      <p:pic>
        <p:nvPicPr>
          <p:cNvPr id="42" name="object 42"/>
          <p:cNvPicPr/>
          <p:nvPr/>
        </p:nvPicPr>
        <p:blipFill>
          <a:blip r:embed="rId25"/>
          <a:stretch>
            <a:fillRect/>
          </a:stretch>
        </p:blipFill>
        <p:spPr>
          <a:xfrm>
            <a:off x="5215274" y="2967177"/>
            <a:ext cx="123797" cy="157498"/>
          </a:xfrm>
          <a:prstGeom prst="rect">
            <a:avLst/>
          </a:prstGeom>
        </p:spPr>
      </p:pic>
      <p:grpSp>
        <p:nvGrpSpPr>
          <p:cNvPr id="43" name="object 43"/>
          <p:cNvGrpSpPr/>
          <p:nvPr/>
        </p:nvGrpSpPr>
        <p:grpSpPr>
          <a:xfrm>
            <a:off x="5379497" y="2909270"/>
            <a:ext cx="188341" cy="215404"/>
            <a:chOff x="5227096" y="2909270"/>
            <a:chExt cx="188341" cy="215404"/>
          </a:xfrm>
        </p:grpSpPr>
        <p:sp>
          <p:nvSpPr>
            <p:cNvPr id="44" name="object 44"/>
            <p:cNvSpPr/>
            <p:nvPr/>
          </p:nvSpPr>
          <p:spPr>
            <a:xfrm>
              <a:off x="5227096" y="2909360"/>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45" name="object 45"/>
            <p:cNvPicPr/>
            <p:nvPr/>
          </p:nvPicPr>
          <p:blipFill>
            <a:blip r:embed="rId26"/>
            <a:stretch>
              <a:fillRect/>
            </a:stretch>
          </p:blipFill>
          <p:spPr>
            <a:xfrm>
              <a:off x="5282144" y="2909270"/>
              <a:ext cx="133294" cy="215404"/>
            </a:xfrm>
            <a:prstGeom prst="rect">
              <a:avLst/>
            </a:prstGeom>
          </p:spPr>
        </p:pic>
      </p:grpSp>
      <p:grpSp>
        <p:nvGrpSpPr>
          <p:cNvPr id="46" name="object 46"/>
          <p:cNvGrpSpPr/>
          <p:nvPr/>
        </p:nvGrpSpPr>
        <p:grpSpPr>
          <a:xfrm>
            <a:off x="5705166" y="2909271"/>
            <a:ext cx="487204" cy="215406"/>
            <a:chOff x="5552766" y="2909270"/>
            <a:chExt cx="487204" cy="215406"/>
          </a:xfrm>
        </p:grpSpPr>
        <p:pic>
          <p:nvPicPr>
            <p:cNvPr id="47" name="object 47"/>
            <p:cNvPicPr/>
            <p:nvPr/>
          </p:nvPicPr>
          <p:blipFill>
            <a:blip r:embed="rId27"/>
            <a:stretch>
              <a:fillRect/>
            </a:stretch>
          </p:blipFill>
          <p:spPr>
            <a:xfrm>
              <a:off x="5552766" y="2913304"/>
              <a:ext cx="75387" cy="210026"/>
            </a:xfrm>
            <a:prstGeom prst="rect">
              <a:avLst/>
            </a:prstGeom>
          </p:spPr>
        </p:pic>
        <p:pic>
          <p:nvPicPr>
            <p:cNvPr id="48" name="object 48"/>
            <p:cNvPicPr/>
            <p:nvPr/>
          </p:nvPicPr>
          <p:blipFill>
            <a:blip r:embed="rId28"/>
            <a:stretch>
              <a:fillRect/>
            </a:stretch>
          </p:blipFill>
          <p:spPr>
            <a:xfrm>
              <a:off x="5649669" y="2909270"/>
              <a:ext cx="125141" cy="211370"/>
            </a:xfrm>
            <a:prstGeom prst="rect">
              <a:avLst/>
            </a:prstGeom>
          </p:spPr>
        </p:pic>
        <p:pic>
          <p:nvPicPr>
            <p:cNvPr id="49" name="object 49"/>
            <p:cNvPicPr/>
            <p:nvPr/>
          </p:nvPicPr>
          <p:blipFill>
            <a:blip r:embed="rId29"/>
            <a:stretch>
              <a:fillRect/>
            </a:stretch>
          </p:blipFill>
          <p:spPr>
            <a:xfrm>
              <a:off x="5805823" y="2963143"/>
              <a:ext cx="141278" cy="161532"/>
            </a:xfrm>
            <a:prstGeom prst="rect">
              <a:avLst/>
            </a:prstGeom>
          </p:spPr>
        </p:pic>
        <p:pic>
          <p:nvPicPr>
            <p:cNvPr id="50" name="object 50"/>
            <p:cNvPicPr/>
            <p:nvPr/>
          </p:nvPicPr>
          <p:blipFill>
            <a:blip r:embed="rId30"/>
            <a:stretch>
              <a:fillRect/>
            </a:stretch>
          </p:blipFill>
          <p:spPr>
            <a:xfrm>
              <a:off x="5964667" y="2913304"/>
              <a:ext cx="75304" cy="210026"/>
            </a:xfrm>
            <a:prstGeom prst="rect">
              <a:avLst/>
            </a:prstGeom>
          </p:spPr>
        </p:pic>
      </p:grpSp>
      <p:grpSp>
        <p:nvGrpSpPr>
          <p:cNvPr id="51" name="object 51"/>
          <p:cNvGrpSpPr/>
          <p:nvPr/>
        </p:nvGrpSpPr>
        <p:grpSpPr>
          <a:xfrm>
            <a:off x="6325665" y="2909271"/>
            <a:ext cx="444089" cy="215406"/>
            <a:chOff x="6173264" y="2909270"/>
            <a:chExt cx="444089" cy="215406"/>
          </a:xfrm>
        </p:grpSpPr>
        <p:pic>
          <p:nvPicPr>
            <p:cNvPr id="52" name="object 52"/>
            <p:cNvPicPr/>
            <p:nvPr/>
          </p:nvPicPr>
          <p:blipFill>
            <a:blip r:embed="rId31"/>
            <a:stretch>
              <a:fillRect/>
            </a:stretch>
          </p:blipFill>
          <p:spPr>
            <a:xfrm>
              <a:off x="6173264" y="2909270"/>
              <a:ext cx="125141" cy="211370"/>
            </a:xfrm>
            <a:prstGeom prst="rect">
              <a:avLst/>
            </a:prstGeom>
          </p:spPr>
        </p:pic>
        <p:pic>
          <p:nvPicPr>
            <p:cNvPr id="53" name="object 53"/>
            <p:cNvPicPr/>
            <p:nvPr/>
          </p:nvPicPr>
          <p:blipFill>
            <a:blip r:embed="rId32"/>
            <a:stretch>
              <a:fillRect/>
            </a:stretch>
          </p:blipFill>
          <p:spPr>
            <a:xfrm>
              <a:off x="6329335" y="2963143"/>
              <a:ext cx="141362" cy="161532"/>
            </a:xfrm>
            <a:prstGeom prst="rect">
              <a:avLst/>
            </a:prstGeom>
          </p:spPr>
        </p:pic>
        <p:pic>
          <p:nvPicPr>
            <p:cNvPr id="54" name="object 54"/>
            <p:cNvPicPr/>
            <p:nvPr/>
          </p:nvPicPr>
          <p:blipFill>
            <a:blip r:embed="rId33"/>
            <a:stretch>
              <a:fillRect/>
            </a:stretch>
          </p:blipFill>
          <p:spPr>
            <a:xfrm>
              <a:off x="6489522" y="2963143"/>
              <a:ext cx="127831" cy="161532"/>
            </a:xfrm>
            <a:prstGeom prst="rect">
              <a:avLst/>
            </a:prstGeom>
          </p:spPr>
        </p:pic>
      </p:grpSp>
      <p:grpSp>
        <p:nvGrpSpPr>
          <p:cNvPr id="55" name="object 55"/>
          <p:cNvGrpSpPr/>
          <p:nvPr/>
        </p:nvGrpSpPr>
        <p:grpSpPr>
          <a:xfrm>
            <a:off x="6912462" y="2908599"/>
            <a:ext cx="1335125" cy="271294"/>
            <a:chOff x="6760059" y="2908598"/>
            <a:chExt cx="1335125" cy="271294"/>
          </a:xfrm>
        </p:grpSpPr>
        <p:pic>
          <p:nvPicPr>
            <p:cNvPr id="56" name="object 56"/>
            <p:cNvPicPr/>
            <p:nvPr/>
          </p:nvPicPr>
          <p:blipFill>
            <a:blip r:embed="rId34"/>
            <a:stretch>
              <a:fillRect/>
            </a:stretch>
          </p:blipFill>
          <p:spPr>
            <a:xfrm>
              <a:off x="6760059" y="2963143"/>
              <a:ext cx="133210" cy="216749"/>
            </a:xfrm>
            <a:prstGeom prst="rect">
              <a:avLst/>
            </a:prstGeom>
          </p:spPr>
        </p:pic>
        <p:pic>
          <p:nvPicPr>
            <p:cNvPr id="57" name="object 57"/>
            <p:cNvPicPr/>
            <p:nvPr/>
          </p:nvPicPr>
          <p:blipFill>
            <a:blip r:embed="rId35"/>
            <a:stretch>
              <a:fillRect/>
            </a:stretch>
          </p:blipFill>
          <p:spPr>
            <a:xfrm>
              <a:off x="6914880" y="2963143"/>
              <a:ext cx="142612" cy="161532"/>
            </a:xfrm>
            <a:prstGeom prst="rect">
              <a:avLst/>
            </a:prstGeom>
          </p:spPr>
        </p:pic>
        <p:pic>
          <p:nvPicPr>
            <p:cNvPr id="58" name="object 58"/>
            <p:cNvPicPr/>
            <p:nvPr/>
          </p:nvPicPr>
          <p:blipFill>
            <a:blip r:embed="rId36"/>
            <a:stretch>
              <a:fillRect/>
            </a:stretch>
          </p:blipFill>
          <p:spPr>
            <a:xfrm>
              <a:off x="7085730" y="2963143"/>
              <a:ext cx="382316" cy="161532"/>
            </a:xfrm>
            <a:prstGeom prst="rect">
              <a:avLst/>
            </a:prstGeom>
          </p:spPr>
        </p:pic>
        <p:sp>
          <p:nvSpPr>
            <p:cNvPr id="59" name="object 59"/>
            <p:cNvSpPr/>
            <p:nvPr/>
          </p:nvSpPr>
          <p:spPr>
            <a:xfrm>
              <a:off x="7496287" y="2908598"/>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60" name="object 60"/>
            <p:cNvPicPr/>
            <p:nvPr/>
          </p:nvPicPr>
          <p:blipFill>
            <a:blip r:embed="rId37"/>
            <a:stretch>
              <a:fillRect/>
            </a:stretch>
          </p:blipFill>
          <p:spPr>
            <a:xfrm>
              <a:off x="7555454" y="2913305"/>
              <a:ext cx="386266" cy="211370"/>
            </a:xfrm>
            <a:prstGeom prst="rect">
              <a:avLst/>
            </a:prstGeom>
          </p:spPr>
        </p:pic>
        <p:pic>
          <p:nvPicPr>
            <p:cNvPr id="61" name="object 61"/>
            <p:cNvPicPr/>
            <p:nvPr/>
          </p:nvPicPr>
          <p:blipFill>
            <a:blip r:embed="rId38"/>
            <a:stretch>
              <a:fillRect/>
            </a:stretch>
          </p:blipFill>
          <p:spPr>
            <a:xfrm>
              <a:off x="7961976" y="2909271"/>
              <a:ext cx="133210" cy="215404"/>
            </a:xfrm>
            <a:prstGeom prst="rect">
              <a:avLst/>
            </a:prstGeom>
          </p:spPr>
        </p:pic>
      </p:grpSp>
      <p:grpSp>
        <p:nvGrpSpPr>
          <p:cNvPr id="62" name="object 62"/>
          <p:cNvGrpSpPr/>
          <p:nvPr/>
        </p:nvGrpSpPr>
        <p:grpSpPr>
          <a:xfrm>
            <a:off x="968945" y="3264694"/>
            <a:ext cx="978441" cy="273311"/>
            <a:chOff x="816544" y="3264693"/>
            <a:chExt cx="978441" cy="273311"/>
          </a:xfrm>
        </p:grpSpPr>
        <p:pic>
          <p:nvPicPr>
            <p:cNvPr id="63" name="object 63"/>
            <p:cNvPicPr/>
            <p:nvPr/>
          </p:nvPicPr>
          <p:blipFill>
            <a:blip r:embed="rId39"/>
            <a:stretch>
              <a:fillRect/>
            </a:stretch>
          </p:blipFill>
          <p:spPr>
            <a:xfrm>
              <a:off x="816544" y="3268811"/>
              <a:ext cx="75387" cy="210026"/>
            </a:xfrm>
            <a:prstGeom prst="rect">
              <a:avLst/>
            </a:prstGeom>
          </p:spPr>
        </p:pic>
        <p:pic>
          <p:nvPicPr>
            <p:cNvPr id="64" name="object 64"/>
            <p:cNvPicPr/>
            <p:nvPr/>
          </p:nvPicPr>
          <p:blipFill>
            <a:blip r:embed="rId40"/>
            <a:stretch>
              <a:fillRect/>
            </a:stretch>
          </p:blipFill>
          <p:spPr>
            <a:xfrm>
              <a:off x="913447" y="3264693"/>
              <a:ext cx="125141" cy="211370"/>
            </a:xfrm>
            <a:prstGeom prst="rect">
              <a:avLst/>
            </a:prstGeom>
          </p:spPr>
        </p:pic>
        <p:pic>
          <p:nvPicPr>
            <p:cNvPr id="65" name="object 65"/>
            <p:cNvPicPr/>
            <p:nvPr/>
          </p:nvPicPr>
          <p:blipFill>
            <a:blip r:embed="rId41"/>
            <a:stretch>
              <a:fillRect/>
            </a:stretch>
          </p:blipFill>
          <p:spPr>
            <a:xfrm>
              <a:off x="1077670" y="3318566"/>
              <a:ext cx="232802" cy="161532"/>
            </a:xfrm>
            <a:prstGeom prst="rect">
              <a:avLst/>
            </a:prstGeom>
          </p:spPr>
        </p:pic>
        <p:pic>
          <p:nvPicPr>
            <p:cNvPr id="66" name="object 66"/>
            <p:cNvPicPr/>
            <p:nvPr/>
          </p:nvPicPr>
          <p:blipFill>
            <a:blip r:embed="rId42"/>
            <a:stretch>
              <a:fillRect/>
            </a:stretch>
          </p:blipFill>
          <p:spPr>
            <a:xfrm>
              <a:off x="1341400" y="3322600"/>
              <a:ext cx="123881" cy="157498"/>
            </a:xfrm>
            <a:prstGeom prst="rect">
              <a:avLst/>
            </a:prstGeom>
          </p:spPr>
        </p:pic>
        <p:pic>
          <p:nvPicPr>
            <p:cNvPr id="67" name="object 67"/>
            <p:cNvPicPr/>
            <p:nvPr/>
          </p:nvPicPr>
          <p:blipFill>
            <a:blip r:embed="rId43"/>
            <a:stretch>
              <a:fillRect/>
            </a:stretch>
          </p:blipFill>
          <p:spPr>
            <a:xfrm>
              <a:off x="1496209" y="3318566"/>
              <a:ext cx="134554" cy="219439"/>
            </a:xfrm>
            <a:prstGeom prst="rect">
              <a:avLst/>
            </a:prstGeom>
          </p:spPr>
        </p:pic>
        <p:pic>
          <p:nvPicPr>
            <p:cNvPr id="68" name="object 68"/>
            <p:cNvPicPr/>
            <p:nvPr/>
          </p:nvPicPr>
          <p:blipFill>
            <a:blip r:embed="rId44"/>
            <a:stretch>
              <a:fillRect/>
            </a:stretch>
          </p:blipFill>
          <p:spPr>
            <a:xfrm>
              <a:off x="1669844" y="3264694"/>
              <a:ext cx="125141" cy="211370"/>
            </a:xfrm>
            <a:prstGeom prst="rect">
              <a:avLst/>
            </a:prstGeom>
          </p:spPr>
        </p:pic>
      </p:grpSp>
      <p:grpSp>
        <p:nvGrpSpPr>
          <p:cNvPr id="69" name="object 69"/>
          <p:cNvGrpSpPr/>
          <p:nvPr/>
        </p:nvGrpSpPr>
        <p:grpSpPr>
          <a:xfrm>
            <a:off x="2154639" y="3263601"/>
            <a:ext cx="349203" cy="216498"/>
            <a:chOff x="2002239" y="3263600"/>
            <a:chExt cx="349203" cy="216498"/>
          </a:xfrm>
        </p:grpSpPr>
        <p:pic>
          <p:nvPicPr>
            <p:cNvPr id="70" name="object 70"/>
            <p:cNvPicPr/>
            <p:nvPr/>
          </p:nvPicPr>
          <p:blipFill>
            <a:blip r:embed="rId45"/>
            <a:stretch>
              <a:fillRect/>
            </a:stretch>
          </p:blipFill>
          <p:spPr>
            <a:xfrm>
              <a:off x="2002239" y="3318565"/>
              <a:ext cx="126486" cy="161532"/>
            </a:xfrm>
            <a:prstGeom prst="rect">
              <a:avLst/>
            </a:prstGeom>
          </p:spPr>
        </p:pic>
        <p:pic>
          <p:nvPicPr>
            <p:cNvPr id="71" name="object 71"/>
            <p:cNvPicPr/>
            <p:nvPr/>
          </p:nvPicPr>
          <p:blipFill>
            <a:blip r:embed="rId46"/>
            <a:stretch>
              <a:fillRect/>
            </a:stretch>
          </p:blipFill>
          <p:spPr>
            <a:xfrm>
              <a:off x="2150324" y="3318566"/>
              <a:ext cx="144051" cy="161532"/>
            </a:xfrm>
            <a:prstGeom prst="rect">
              <a:avLst/>
            </a:prstGeom>
          </p:spPr>
        </p:pic>
        <p:sp>
          <p:nvSpPr>
            <p:cNvPr id="72" name="object 72"/>
            <p:cNvSpPr/>
            <p:nvPr/>
          </p:nvSpPr>
          <p:spPr>
            <a:xfrm>
              <a:off x="2324548" y="3263600"/>
              <a:ext cx="26894" cy="212912"/>
            </a:xfrm>
            <a:custGeom>
              <a:avLst/>
              <a:gdLst/>
              <a:ahLst/>
              <a:cxnLst/>
              <a:rect l="l" t="t" r="r" b="b"/>
              <a:pathLst>
                <a:path w="30480"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grpSp>
      <p:grpSp>
        <p:nvGrpSpPr>
          <p:cNvPr id="73" name="object 73"/>
          <p:cNvGrpSpPr/>
          <p:nvPr/>
        </p:nvGrpSpPr>
        <p:grpSpPr>
          <a:xfrm>
            <a:off x="2543680" y="3264695"/>
            <a:ext cx="188427" cy="215404"/>
            <a:chOff x="2391279" y="3264694"/>
            <a:chExt cx="188427" cy="215404"/>
          </a:xfrm>
        </p:grpSpPr>
        <p:sp>
          <p:nvSpPr>
            <p:cNvPr id="74" name="object 74"/>
            <p:cNvSpPr/>
            <p:nvPr/>
          </p:nvSpPr>
          <p:spPr>
            <a:xfrm>
              <a:off x="2391279" y="3264698"/>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75" name="object 75"/>
            <p:cNvPicPr/>
            <p:nvPr/>
          </p:nvPicPr>
          <p:blipFill>
            <a:blip r:embed="rId47"/>
            <a:stretch>
              <a:fillRect/>
            </a:stretch>
          </p:blipFill>
          <p:spPr>
            <a:xfrm>
              <a:off x="2447757" y="3264694"/>
              <a:ext cx="131949" cy="215404"/>
            </a:xfrm>
            <a:prstGeom prst="rect">
              <a:avLst/>
            </a:prstGeom>
          </p:spPr>
        </p:pic>
      </p:grpSp>
      <p:grpSp>
        <p:nvGrpSpPr>
          <p:cNvPr id="76" name="object 76"/>
          <p:cNvGrpSpPr/>
          <p:nvPr/>
        </p:nvGrpSpPr>
        <p:grpSpPr>
          <a:xfrm>
            <a:off x="2932552" y="3268729"/>
            <a:ext cx="759171" cy="211371"/>
            <a:chOff x="2780151" y="3268728"/>
            <a:chExt cx="759171" cy="211371"/>
          </a:xfrm>
        </p:grpSpPr>
        <p:pic>
          <p:nvPicPr>
            <p:cNvPr id="77" name="object 77"/>
            <p:cNvPicPr/>
            <p:nvPr/>
          </p:nvPicPr>
          <p:blipFill>
            <a:blip r:embed="rId48"/>
            <a:stretch>
              <a:fillRect/>
            </a:stretch>
          </p:blipFill>
          <p:spPr>
            <a:xfrm>
              <a:off x="2780151" y="3318566"/>
              <a:ext cx="364835" cy="161532"/>
            </a:xfrm>
            <a:prstGeom prst="rect">
              <a:avLst/>
            </a:prstGeom>
          </p:spPr>
        </p:pic>
        <p:pic>
          <p:nvPicPr>
            <p:cNvPr id="78" name="object 78"/>
            <p:cNvPicPr/>
            <p:nvPr/>
          </p:nvPicPr>
          <p:blipFill>
            <a:blip r:embed="rId49"/>
            <a:stretch>
              <a:fillRect/>
            </a:stretch>
          </p:blipFill>
          <p:spPr>
            <a:xfrm>
              <a:off x="3165157" y="3268728"/>
              <a:ext cx="374164" cy="211370"/>
            </a:xfrm>
            <a:prstGeom prst="rect">
              <a:avLst/>
            </a:prstGeom>
          </p:spPr>
        </p:pic>
      </p:grpSp>
      <p:pic>
        <p:nvPicPr>
          <p:cNvPr id="79" name="object 79"/>
          <p:cNvPicPr/>
          <p:nvPr/>
        </p:nvPicPr>
        <p:blipFill>
          <a:blip r:embed="rId50"/>
          <a:stretch>
            <a:fillRect/>
          </a:stretch>
        </p:blipFill>
        <p:spPr>
          <a:xfrm>
            <a:off x="3893595" y="3318566"/>
            <a:ext cx="141362" cy="161532"/>
          </a:xfrm>
          <a:prstGeom prst="rect">
            <a:avLst/>
          </a:prstGeom>
        </p:spPr>
      </p:pic>
      <p:grpSp>
        <p:nvGrpSpPr>
          <p:cNvPr id="80" name="object 80"/>
          <p:cNvGrpSpPr/>
          <p:nvPr/>
        </p:nvGrpSpPr>
        <p:grpSpPr>
          <a:xfrm>
            <a:off x="4065886" y="3264694"/>
            <a:ext cx="287934" cy="215404"/>
            <a:chOff x="3913486" y="3264693"/>
            <a:chExt cx="287934" cy="215404"/>
          </a:xfrm>
        </p:grpSpPr>
        <p:pic>
          <p:nvPicPr>
            <p:cNvPr id="81" name="object 81"/>
            <p:cNvPicPr/>
            <p:nvPr/>
          </p:nvPicPr>
          <p:blipFill>
            <a:blip r:embed="rId51"/>
            <a:stretch>
              <a:fillRect/>
            </a:stretch>
          </p:blipFill>
          <p:spPr>
            <a:xfrm>
              <a:off x="4068127" y="3264693"/>
              <a:ext cx="133294" cy="215404"/>
            </a:xfrm>
            <a:prstGeom prst="rect">
              <a:avLst/>
            </a:prstGeom>
          </p:spPr>
        </p:pic>
        <p:pic>
          <p:nvPicPr>
            <p:cNvPr id="82" name="object 82"/>
            <p:cNvPicPr/>
            <p:nvPr/>
          </p:nvPicPr>
          <p:blipFill>
            <a:blip r:embed="rId52"/>
            <a:stretch>
              <a:fillRect/>
            </a:stretch>
          </p:blipFill>
          <p:spPr>
            <a:xfrm>
              <a:off x="3913486" y="3318566"/>
              <a:ext cx="125141" cy="157498"/>
            </a:xfrm>
            <a:prstGeom prst="rect">
              <a:avLst/>
            </a:prstGeom>
          </p:spPr>
        </p:pic>
      </p:grpSp>
      <p:grpSp>
        <p:nvGrpSpPr>
          <p:cNvPr id="83" name="object 83"/>
          <p:cNvGrpSpPr/>
          <p:nvPr/>
        </p:nvGrpSpPr>
        <p:grpSpPr>
          <a:xfrm>
            <a:off x="4571915" y="3264694"/>
            <a:ext cx="446862" cy="215405"/>
            <a:chOff x="4419515" y="3264693"/>
            <a:chExt cx="446862" cy="215405"/>
          </a:xfrm>
        </p:grpSpPr>
        <p:pic>
          <p:nvPicPr>
            <p:cNvPr id="84" name="object 84"/>
            <p:cNvPicPr/>
            <p:nvPr/>
          </p:nvPicPr>
          <p:blipFill>
            <a:blip r:embed="rId53"/>
            <a:stretch>
              <a:fillRect/>
            </a:stretch>
          </p:blipFill>
          <p:spPr>
            <a:xfrm>
              <a:off x="4575670" y="3318565"/>
              <a:ext cx="141278" cy="161532"/>
            </a:xfrm>
            <a:prstGeom prst="rect">
              <a:avLst/>
            </a:prstGeom>
          </p:spPr>
        </p:pic>
        <p:pic>
          <p:nvPicPr>
            <p:cNvPr id="85" name="object 85"/>
            <p:cNvPicPr/>
            <p:nvPr/>
          </p:nvPicPr>
          <p:blipFill>
            <a:blip r:embed="rId54"/>
            <a:stretch>
              <a:fillRect/>
            </a:stretch>
          </p:blipFill>
          <p:spPr>
            <a:xfrm>
              <a:off x="4419515" y="3264693"/>
              <a:ext cx="125225" cy="211370"/>
            </a:xfrm>
            <a:prstGeom prst="rect">
              <a:avLst/>
            </a:prstGeom>
          </p:spPr>
        </p:pic>
        <p:pic>
          <p:nvPicPr>
            <p:cNvPr id="86" name="object 86"/>
            <p:cNvPicPr/>
            <p:nvPr/>
          </p:nvPicPr>
          <p:blipFill>
            <a:blip r:embed="rId55"/>
            <a:stretch>
              <a:fillRect/>
            </a:stretch>
          </p:blipFill>
          <p:spPr>
            <a:xfrm>
              <a:off x="4738463" y="3318566"/>
              <a:ext cx="127915" cy="161532"/>
            </a:xfrm>
            <a:prstGeom prst="rect">
              <a:avLst/>
            </a:prstGeom>
          </p:spPr>
        </p:pic>
      </p:grpSp>
      <p:pic>
        <p:nvPicPr>
          <p:cNvPr id="87" name="object 87"/>
          <p:cNvPicPr/>
          <p:nvPr/>
        </p:nvPicPr>
        <p:blipFill>
          <a:blip r:embed="rId56"/>
          <a:stretch>
            <a:fillRect/>
          </a:stretch>
        </p:blipFill>
        <p:spPr>
          <a:xfrm>
            <a:off x="5217963" y="3264695"/>
            <a:ext cx="1180399" cy="215404"/>
          </a:xfrm>
          <a:prstGeom prst="rect">
            <a:avLst/>
          </a:prstGeom>
        </p:spPr>
      </p:pic>
      <p:pic>
        <p:nvPicPr>
          <p:cNvPr id="88" name="object 88"/>
          <p:cNvPicPr/>
          <p:nvPr/>
        </p:nvPicPr>
        <p:blipFill>
          <a:blip r:embed="rId57"/>
          <a:stretch>
            <a:fillRect/>
          </a:stretch>
        </p:blipFill>
        <p:spPr>
          <a:xfrm>
            <a:off x="6606960" y="3264695"/>
            <a:ext cx="131865" cy="215404"/>
          </a:xfrm>
          <a:prstGeom prst="rect">
            <a:avLst/>
          </a:prstGeom>
        </p:spPr>
      </p:pic>
      <p:grpSp>
        <p:nvGrpSpPr>
          <p:cNvPr id="89" name="object 89"/>
          <p:cNvGrpSpPr/>
          <p:nvPr/>
        </p:nvGrpSpPr>
        <p:grpSpPr>
          <a:xfrm>
            <a:off x="6780512" y="3263601"/>
            <a:ext cx="1026934" cy="216498"/>
            <a:chOff x="6628111" y="3263601"/>
            <a:chExt cx="1026934" cy="216498"/>
          </a:xfrm>
        </p:grpSpPr>
        <p:sp>
          <p:nvSpPr>
            <p:cNvPr id="90" name="object 90"/>
            <p:cNvSpPr/>
            <p:nvPr/>
          </p:nvSpPr>
          <p:spPr>
            <a:xfrm>
              <a:off x="6628111" y="3264698"/>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91" name="object 91"/>
            <p:cNvPicPr/>
            <p:nvPr/>
          </p:nvPicPr>
          <p:blipFill>
            <a:blip r:embed="rId58"/>
            <a:stretch>
              <a:fillRect/>
            </a:stretch>
          </p:blipFill>
          <p:spPr>
            <a:xfrm>
              <a:off x="6681983" y="3318566"/>
              <a:ext cx="127831" cy="161532"/>
            </a:xfrm>
            <a:prstGeom prst="rect">
              <a:avLst/>
            </a:prstGeom>
          </p:spPr>
        </p:pic>
        <p:pic>
          <p:nvPicPr>
            <p:cNvPr id="92" name="object 92"/>
            <p:cNvPicPr/>
            <p:nvPr/>
          </p:nvPicPr>
          <p:blipFill>
            <a:blip r:embed="rId59"/>
            <a:stretch>
              <a:fillRect/>
            </a:stretch>
          </p:blipFill>
          <p:spPr>
            <a:xfrm>
              <a:off x="6830069" y="3318566"/>
              <a:ext cx="127831" cy="161532"/>
            </a:xfrm>
            <a:prstGeom prst="rect">
              <a:avLst/>
            </a:prstGeom>
          </p:spPr>
        </p:pic>
        <p:pic>
          <p:nvPicPr>
            <p:cNvPr id="93" name="object 93"/>
            <p:cNvPicPr/>
            <p:nvPr/>
          </p:nvPicPr>
          <p:blipFill>
            <a:blip r:embed="rId60"/>
            <a:stretch>
              <a:fillRect/>
            </a:stretch>
          </p:blipFill>
          <p:spPr>
            <a:xfrm>
              <a:off x="6979415" y="3318566"/>
              <a:ext cx="144051" cy="161532"/>
            </a:xfrm>
            <a:prstGeom prst="rect">
              <a:avLst/>
            </a:prstGeom>
          </p:spPr>
        </p:pic>
        <p:sp>
          <p:nvSpPr>
            <p:cNvPr id="94" name="object 94"/>
            <p:cNvSpPr/>
            <p:nvPr/>
          </p:nvSpPr>
          <p:spPr>
            <a:xfrm>
              <a:off x="7153387" y="3263601"/>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00"/>
            </a:solidFill>
          </p:spPr>
          <p:txBody>
            <a:bodyPr wrap="square" lIns="0" tIns="0" rIns="0" bIns="0" rtlCol="0"/>
            <a:lstStyle/>
            <a:p>
              <a:endParaRPr/>
            </a:p>
          </p:txBody>
        </p:sp>
        <p:pic>
          <p:nvPicPr>
            <p:cNvPr id="95" name="object 95"/>
            <p:cNvPicPr/>
            <p:nvPr/>
          </p:nvPicPr>
          <p:blipFill>
            <a:blip r:embed="rId61"/>
            <a:stretch>
              <a:fillRect/>
            </a:stretch>
          </p:blipFill>
          <p:spPr>
            <a:xfrm>
              <a:off x="7202889" y="3318566"/>
              <a:ext cx="297348" cy="161532"/>
            </a:xfrm>
            <a:prstGeom prst="rect">
              <a:avLst/>
            </a:prstGeom>
          </p:spPr>
        </p:pic>
        <p:pic>
          <p:nvPicPr>
            <p:cNvPr id="96" name="object 96"/>
            <p:cNvPicPr/>
            <p:nvPr/>
          </p:nvPicPr>
          <p:blipFill>
            <a:blip r:embed="rId62"/>
            <a:stretch>
              <a:fillRect/>
            </a:stretch>
          </p:blipFill>
          <p:spPr>
            <a:xfrm>
              <a:off x="7523180" y="3264694"/>
              <a:ext cx="131865" cy="215404"/>
            </a:xfrm>
            <a:prstGeom prst="rect">
              <a:avLst/>
            </a:prstGeom>
          </p:spPr>
        </p:pic>
      </p:grpSp>
      <p:grpSp>
        <p:nvGrpSpPr>
          <p:cNvPr id="97" name="object 97"/>
          <p:cNvGrpSpPr/>
          <p:nvPr/>
        </p:nvGrpSpPr>
        <p:grpSpPr>
          <a:xfrm>
            <a:off x="8017474" y="3318566"/>
            <a:ext cx="257006" cy="161533"/>
            <a:chOff x="7865073" y="3318565"/>
            <a:chExt cx="257006" cy="161533"/>
          </a:xfrm>
        </p:grpSpPr>
        <p:pic>
          <p:nvPicPr>
            <p:cNvPr id="98" name="object 98"/>
            <p:cNvPicPr/>
            <p:nvPr/>
          </p:nvPicPr>
          <p:blipFill>
            <a:blip r:embed="rId63"/>
            <a:stretch>
              <a:fillRect/>
            </a:stretch>
          </p:blipFill>
          <p:spPr>
            <a:xfrm>
              <a:off x="7865073" y="3318566"/>
              <a:ext cx="143967" cy="161532"/>
            </a:xfrm>
            <a:prstGeom prst="rect">
              <a:avLst/>
            </a:prstGeom>
          </p:spPr>
        </p:pic>
        <p:pic>
          <p:nvPicPr>
            <p:cNvPr id="99" name="object 99"/>
            <p:cNvPicPr/>
            <p:nvPr/>
          </p:nvPicPr>
          <p:blipFill>
            <a:blip r:embed="rId64"/>
            <a:stretch>
              <a:fillRect/>
            </a:stretch>
          </p:blipFill>
          <p:spPr>
            <a:xfrm>
              <a:off x="8038623" y="3318565"/>
              <a:ext cx="83456" cy="157498"/>
            </a:xfrm>
            <a:prstGeom prst="rect">
              <a:avLst/>
            </a:prstGeom>
          </p:spPr>
        </p:pic>
      </p:grpSp>
      <p:pic>
        <p:nvPicPr>
          <p:cNvPr id="100" name="object 100"/>
          <p:cNvPicPr/>
          <p:nvPr/>
        </p:nvPicPr>
        <p:blipFill>
          <a:blip r:embed="rId65"/>
          <a:stretch>
            <a:fillRect/>
          </a:stretch>
        </p:blipFill>
        <p:spPr>
          <a:xfrm>
            <a:off x="972978" y="3618771"/>
            <a:ext cx="1418580" cy="271966"/>
          </a:xfrm>
          <a:prstGeom prst="rect">
            <a:avLst/>
          </a:prstGeom>
        </p:spPr>
      </p:pic>
      <p:grpSp>
        <p:nvGrpSpPr>
          <p:cNvPr id="101" name="object 101"/>
          <p:cNvGrpSpPr/>
          <p:nvPr/>
        </p:nvGrpSpPr>
        <p:grpSpPr>
          <a:xfrm>
            <a:off x="2531494" y="3618604"/>
            <a:ext cx="1166951" cy="216917"/>
            <a:chOff x="2379093" y="3618604"/>
            <a:chExt cx="1166951" cy="216917"/>
          </a:xfrm>
        </p:grpSpPr>
        <p:pic>
          <p:nvPicPr>
            <p:cNvPr id="102" name="object 102"/>
            <p:cNvPicPr/>
            <p:nvPr/>
          </p:nvPicPr>
          <p:blipFill>
            <a:blip r:embed="rId66"/>
            <a:stretch>
              <a:fillRect/>
            </a:stretch>
          </p:blipFill>
          <p:spPr>
            <a:xfrm>
              <a:off x="2379093" y="3673989"/>
              <a:ext cx="208681" cy="157498"/>
            </a:xfrm>
            <a:prstGeom prst="rect">
              <a:avLst/>
            </a:prstGeom>
          </p:spPr>
        </p:pic>
        <p:pic>
          <p:nvPicPr>
            <p:cNvPr id="103" name="object 103"/>
            <p:cNvPicPr/>
            <p:nvPr/>
          </p:nvPicPr>
          <p:blipFill>
            <a:blip r:embed="rId67"/>
            <a:stretch>
              <a:fillRect/>
            </a:stretch>
          </p:blipFill>
          <p:spPr>
            <a:xfrm>
              <a:off x="2617357" y="3624150"/>
              <a:ext cx="387611" cy="211370"/>
            </a:xfrm>
            <a:prstGeom prst="rect">
              <a:avLst/>
            </a:prstGeom>
          </p:spPr>
        </p:pic>
        <p:sp>
          <p:nvSpPr>
            <p:cNvPr id="104" name="object 104"/>
            <p:cNvSpPr/>
            <p:nvPr/>
          </p:nvSpPr>
          <p:spPr>
            <a:xfrm>
              <a:off x="3034553" y="3618783"/>
              <a:ext cx="126626" cy="212912"/>
            </a:xfrm>
            <a:custGeom>
              <a:avLst/>
              <a:gdLst/>
              <a:ahLst/>
              <a:cxnLst/>
              <a:rect l="l" t="t" r="r" b="b"/>
              <a:pathLst>
                <a:path w="143510" h="241300">
                  <a:moveTo>
                    <a:pt x="94576" y="73240"/>
                  </a:moveTo>
                  <a:lnTo>
                    <a:pt x="87477" y="68364"/>
                  </a:lnTo>
                  <a:lnTo>
                    <a:pt x="80098" y="65049"/>
                  </a:lnTo>
                  <a:lnTo>
                    <a:pt x="72720" y="63169"/>
                  </a:lnTo>
                  <a:lnTo>
                    <a:pt x="65620" y="62572"/>
                  </a:lnTo>
                  <a:lnTo>
                    <a:pt x="58000" y="62572"/>
                  </a:lnTo>
                  <a:lnTo>
                    <a:pt x="27520" y="93052"/>
                  </a:lnTo>
                  <a:lnTo>
                    <a:pt x="27520" y="67144"/>
                  </a:lnTo>
                  <a:lnTo>
                    <a:pt x="0" y="67144"/>
                  </a:lnTo>
                  <a:lnTo>
                    <a:pt x="0" y="241071"/>
                  </a:lnTo>
                  <a:lnTo>
                    <a:pt x="30568" y="241071"/>
                  </a:lnTo>
                  <a:lnTo>
                    <a:pt x="30568" y="149542"/>
                  </a:lnTo>
                  <a:lnTo>
                    <a:pt x="30861" y="140652"/>
                  </a:lnTo>
                  <a:lnTo>
                    <a:pt x="31711" y="132194"/>
                  </a:lnTo>
                  <a:lnTo>
                    <a:pt x="33147" y="123990"/>
                  </a:lnTo>
                  <a:lnTo>
                    <a:pt x="35140" y="115912"/>
                  </a:lnTo>
                  <a:lnTo>
                    <a:pt x="36664" y="108292"/>
                  </a:lnTo>
                  <a:lnTo>
                    <a:pt x="45808" y="99148"/>
                  </a:lnTo>
                  <a:lnTo>
                    <a:pt x="51904" y="96100"/>
                  </a:lnTo>
                  <a:lnTo>
                    <a:pt x="56476" y="93052"/>
                  </a:lnTo>
                  <a:lnTo>
                    <a:pt x="70192" y="93052"/>
                  </a:lnTo>
                  <a:lnTo>
                    <a:pt x="77812" y="96100"/>
                  </a:lnTo>
                  <a:lnTo>
                    <a:pt x="85432" y="100672"/>
                  </a:lnTo>
                  <a:lnTo>
                    <a:pt x="94576" y="73240"/>
                  </a:lnTo>
                  <a:close/>
                </a:path>
                <a:path w="143510" h="241300">
                  <a:moveTo>
                    <a:pt x="143344" y="67056"/>
                  </a:moveTo>
                  <a:lnTo>
                    <a:pt x="112864" y="67056"/>
                  </a:lnTo>
                  <a:lnTo>
                    <a:pt x="112864" y="240982"/>
                  </a:lnTo>
                  <a:lnTo>
                    <a:pt x="143344" y="240982"/>
                  </a:lnTo>
                  <a:lnTo>
                    <a:pt x="143344" y="67056"/>
                  </a:lnTo>
                  <a:close/>
                </a:path>
                <a:path w="143510" h="241300">
                  <a:moveTo>
                    <a:pt x="143344" y="0"/>
                  </a:moveTo>
                  <a:lnTo>
                    <a:pt x="112864" y="0"/>
                  </a:lnTo>
                  <a:lnTo>
                    <a:pt x="112864" y="35052"/>
                  </a:lnTo>
                  <a:lnTo>
                    <a:pt x="143344" y="35052"/>
                  </a:lnTo>
                  <a:lnTo>
                    <a:pt x="143344" y="0"/>
                  </a:lnTo>
                  <a:close/>
                </a:path>
              </a:pathLst>
            </a:custGeom>
            <a:solidFill>
              <a:srgbClr val="000000"/>
            </a:solidFill>
          </p:spPr>
          <p:txBody>
            <a:bodyPr wrap="square" lIns="0" tIns="0" rIns="0" bIns="0" rtlCol="0"/>
            <a:lstStyle/>
            <a:p>
              <a:endParaRPr/>
            </a:p>
          </p:txBody>
        </p:sp>
        <p:pic>
          <p:nvPicPr>
            <p:cNvPr id="105" name="object 105"/>
            <p:cNvPicPr/>
            <p:nvPr/>
          </p:nvPicPr>
          <p:blipFill>
            <a:blip r:embed="rId68"/>
            <a:stretch>
              <a:fillRect/>
            </a:stretch>
          </p:blipFill>
          <p:spPr>
            <a:xfrm>
              <a:off x="3190707" y="3673988"/>
              <a:ext cx="141278" cy="161532"/>
            </a:xfrm>
            <a:prstGeom prst="rect">
              <a:avLst/>
            </a:prstGeom>
          </p:spPr>
        </p:pic>
        <p:sp>
          <p:nvSpPr>
            <p:cNvPr id="106" name="object 106"/>
            <p:cNvSpPr/>
            <p:nvPr/>
          </p:nvSpPr>
          <p:spPr>
            <a:xfrm>
              <a:off x="3364005" y="361860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107" name="object 107"/>
            <p:cNvPicPr/>
            <p:nvPr/>
          </p:nvPicPr>
          <p:blipFill>
            <a:blip r:embed="rId69"/>
            <a:stretch>
              <a:fillRect/>
            </a:stretch>
          </p:blipFill>
          <p:spPr>
            <a:xfrm>
              <a:off x="3419474" y="3673987"/>
              <a:ext cx="126570" cy="161532"/>
            </a:xfrm>
            <a:prstGeom prst="rect">
              <a:avLst/>
            </a:prstGeom>
          </p:spPr>
        </p:pic>
      </p:grpSp>
      <p:grpSp>
        <p:nvGrpSpPr>
          <p:cNvPr id="108" name="object 108"/>
          <p:cNvGrpSpPr/>
          <p:nvPr/>
        </p:nvGrpSpPr>
        <p:grpSpPr>
          <a:xfrm>
            <a:off x="3811485" y="3616082"/>
            <a:ext cx="569314" cy="219439"/>
            <a:chOff x="3659084" y="3616082"/>
            <a:chExt cx="569314" cy="219439"/>
          </a:xfrm>
        </p:grpSpPr>
        <p:pic>
          <p:nvPicPr>
            <p:cNvPr id="109" name="object 109"/>
            <p:cNvPicPr/>
            <p:nvPr/>
          </p:nvPicPr>
          <p:blipFill>
            <a:blip r:embed="rId70"/>
            <a:stretch>
              <a:fillRect/>
            </a:stretch>
          </p:blipFill>
          <p:spPr>
            <a:xfrm>
              <a:off x="3659084" y="3616082"/>
              <a:ext cx="331133" cy="219439"/>
            </a:xfrm>
            <a:prstGeom prst="rect">
              <a:avLst/>
            </a:prstGeom>
          </p:spPr>
        </p:pic>
        <p:pic>
          <p:nvPicPr>
            <p:cNvPr id="110" name="object 110"/>
            <p:cNvPicPr/>
            <p:nvPr/>
          </p:nvPicPr>
          <p:blipFill>
            <a:blip r:embed="rId71"/>
            <a:stretch>
              <a:fillRect/>
            </a:stretch>
          </p:blipFill>
          <p:spPr>
            <a:xfrm>
              <a:off x="4019801" y="3673988"/>
              <a:ext cx="208597" cy="157498"/>
            </a:xfrm>
            <a:prstGeom prst="rect">
              <a:avLst/>
            </a:prstGeom>
          </p:spPr>
        </p:pic>
      </p:grpSp>
      <p:grpSp>
        <p:nvGrpSpPr>
          <p:cNvPr id="111" name="object 111"/>
          <p:cNvGrpSpPr/>
          <p:nvPr/>
        </p:nvGrpSpPr>
        <p:grpSpPr>
          <a:xfrm>
            <a:off x="4519379" y="3618783"/>
            <a:ext cx="183507" cy="215392"/>
            <a:chOff x="4366978" y="3618783"/>
            <a:chExt cx="183507" cy="215392"/>
          </a:xfrm>
        </p:grpSpPr>
        <p:sp>
          <p:nvSpPr>
            <p:cNvPr id="112" name="object 112"/>
            <p:cNvSpPr/>
            <p:nvPr/>
          </p:nvSpPr>
          <p:spPr>
            <a:xfrm>
              <a:off x="4366978" y="3618783"/>
              <a:ext cx="26894" cy="212912"/>
            </a:xfrm>
            <a:custGeom>
              <a:avLst/>
              <a:gdLst/>
              <a:ahLst/>
              <a:cxnLst/>
              <a:rect l="l" t="t" r="r" b="b"/>
              <a:pathLst>
                <a:path w="30478" h="241300">
                  <a:moveTo>
                    <a:pt x="30480" y="67056"/>
                  </a:moveTo>
                  <a:lnTo>
                    <a:pt x="0" y="67056"/>
                  </a:lnTo>
                  <a:lnTo>
                    <a:pt x="0" y="240982"/>
                  </a:lnTo>
                  <a:lnTo>
                    <a:pt x="30480" y="240982"/>
                  </a:lnTo>
                  <a:lnTo>
                    <a:pt x="30480" y="67056"/>
                  </a:lnTo>
                  <a:close/>
                </a:path>
                <a:path w="30478" h="241300">
                  <a:moveTo>
                    <a:pt x="30480" y="0"/>
                  </a:moveTo>
                  <a:lnTo>
                    <a:pt x="0" y="0"/>
                  </a:lnTo>
                  <a:lnTo>
                    <a:pt x="0" y="35052"/>
                  </a:lnTo>
                  <a:lnTo>
                    <a:pt x="30480" y="35052"/>
                  </a:lnTo>
                  <a:lnTo>
                    <a:pt x="30480" y="0"/>
                  </a:lnTo>
                  <a:close/>
                </a:path>
              </a:pathLst>
            </a:custGeom>
            <a:solidFill>
              <a:srgbClr val="000000"/>
            </a:solidFill>
          </p:spPr>
          <p:txBody>
            <a:bodyPr wrap="square" lIns="0" tIns="0" rIns="0" bIns="0" rtlCol="0"/>
            <a:lstStyle/>
            <a:p>
              <a:endParaRPr/>
            </a:p>
          </p:txBody>
        </p:sp>
        <p:pic>
          <p:nvPicPr>
            <p:cNvPr id="113" name="object 113"/>
            <p:cNvPicPr/>
            <p:nvPr/>
          </p:nvPicPr>
          <p:blipFill>
            <a:blip r:embed="rId72"/>
            <a:stretch>
              <a:fillRect/>
            </a:stretch>
          </p:blipFill>
          <p:spPr>
            <a:xfrm>
              <a:off x="4415566" y="3624149"/>
              <a:ext cx="75304" cy="210026"/>
            </a:xfrm>
            <a:prstGeom prst="rect">
              <a:avLst/>
            </a:prstGeom>
          </p:spPr>
        </p:pic>
        <p:sp>
          <p:nvSpPr>
            <p:cNvPr id="114" name="object 114"/>
            <p:cNvSpPr/>
            <p:nvPr/>
          </p:nvSpPr>
          <p:spPr>
            <a:xfrm>
              <a:off x="4519108" y="3801483"/>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115" name="object 115"/>
          <p:cNvSpPr/>
          <p:nvPr/>
        </p:nvSpPr>
        <p:spPr>
          <a:xfrm>
            <a:off x="4851699" y="3618604"/>
            <a:ext cx="28574" cy="212912"/>
          </a:xfrm>
          <a:custGeom>
            <a:avLst/>
            <a:gdLst/>
            <a:ahLst/>
            <a:cxnLst/>
            <a:rect l="l" t="t" r="r" b="b"/>
            <a:pathLst>
              <a:path w="32384" h="241300">
                <a:moveTo>
                  <a:pt x="32003" y="240791"/>
                </a:moveTo>
                <a:lnTo>
                  <a:pt x="0" y="240791"/>
                </a:lnTo>
                <a:lnTo>
                  <a:pt x="0" y="0"/>
                </a:lnTo>
                <a:lnTo>
                  <a:pt x="32003" y="0"/>
                </a:lnTo>
                <a:lnTo>
                  <a:pt x="32003" y="240791"/>
                </a:lnTo>
                <a:close/>
              </a:path>
            </a:pathLst>
          </a:custGeom>
          <a:solidFill>
            <a:srgbClr val="000000"/>
          </a:solidFill>
        </p:spPr>
        <p:txBody>
          <a:bodyPr wrap="square" lIns="0" tIns="0" rIns="0" bIns="0" rtlCol="0"/>
          <a:lstStyle/>
          <a:p>
            <a:endParaRPr/>
          </a:p>
        </p:txBody>
      </p:sp>
      <p:pic>
        <p:nvPicPr>
          <p:cNvPr id="116" name="object 116"/>
          <p:cNvPicPr/>
          <p:nvPr/>
        </p:nvPicPr>
        <p:blipFill>
          <a:blip r:embed="rId73"/>
          <a:stretch>
            <a:fillRect/>
          </a:stretch>
        </p:blipFill>
        <p:spPr>
          <a:xfrm>
            <a:off x="4925910" y="3673905"/>
            <a:ext cx="125141" cy="157582"/>
          </a:xfrm>
          <a:prstGeom prst="rect">
            <a:avLst/>
          </a:prstGeom>
        </p:spPr>
      </p:pic>
      <p:grpSp>
        <p:nvGrpSpPr>
          <p:cNvPr id="117" name="object 117"/>
          <p:cNvGrpSpPr/>
          <p:nvPr/>
        </p:nvGrpSpPr>
        <p:grpSpPr>
          <a:xfrm>
            <a:off x="5187035" y="3624151"/>
            <a:ext cx="620413" cy="211370"/>
            <a:chOff x="5034635" y="3624150"/>
            <a:chExt cx="620413" cy="211370"/>
          </a:xfrm>
        </p:grpSpPr>
        <p:pic>
          <p:nvPicPr>
            <p:cNvPr id="118" name="object 118"/>
            <p:cNvPicPr/>
            <p:nvPr/>
          </p:nvPicPr>
          <p:blipFill>
            <a:blip r:embed="rId74"/>
            <a:stretch>
              <a:fillRect/>
            </a:stretch>
          </p:blipFill>
          <p:spPr>
            <a:xfrm>
              <a:off x="5034635" y="3673988"/>
              <a:ext cx="208597" cy="157498"/>
            </a:xfrm>
            <a:prstGeom prst="rect">
              <a:avLst/>
            </a:prstGeom>
          </p:spPr>
        </p:pic>
        <p:pic>
          <p:nvPicPr>
            <p:cNvPr id="119" name="object 119"/>
            <p:cNvPicPr/>
            <p:nvPr/>
          </p:nvPicPr>
          <p:blipFill>
            <a:blip r:embed="rId75"/>
            <a:stretch>
              <a:fillRect/>
            </a:stretch>
          </p:blipFill>
          <p:spPr>
            <a:xfrm>
              <a:off x="5271470" y="3673988"/>
              <a:ext cx="144051" cy="161532"/>
            </a:xfrm>
            <a:prstGeom prst="rect">
              <a:avLst/>
            </a:prstGeom>
          </p:spPr>
        </p:pic>
        <p:pic>
          <p:nvPicPr>
            <p:cNvPr id="120" name="object 120"/>
            <p:cNvPicPr/>
            <p:nvPr/>
          </p:nvPicPr>
          <p:blipFill>
            <a:blip r:embed="rId76"/>
            <a:stretch>
              <a:fillRect/>
            </a:stretch>
          </p:blipFill>
          <p:spPr>
            <a:xfrm>
              <a:off x="5435693" y="3624150"/>
              <a:ext cx="219355" cy="211370"/>
            </a:xfrm>
            <a:prstGeom prst="rect">
              <a:avLst/>
            </a:prstGeom>
          </p:spPr>
        </p:pic>
      </p:grpSp>
      <p:grpSp>
        <p:nvGrpSpPr>
          <p:cNvPr id="121" name="object 121"/>
          <p:cNvGrpSpPr/>
          <p:nvPr/>
        </p:nvGrpSpPr>
        <p:grpSpPr>
          <a:xfrm>
            <a:off x="5926120" y="3616083"/>
            <a:ext cx="1021528" cy="257456"/>
            <a:chOff x="5773718" y="3616082"/>
            <a:chExt cx="1021528" cy="257456"/>
          </a:xfrm>
        </p:grpSpPr>
        <p:sp>
          <p:nvSpPr>
            <p:cNvPr id="122" name="object 122"/>
            <p:cNvSpPr/>
            <p:nvPr/>
          </p:nvSpPr>
          <p:spPr>
            <a:xfrm>
              <a:off x="5773718" y="3618602"/>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123" name="object 123"/>
            <p:cNvPicPr/>
            <p:nvPr/>
          </p:nvPicPr>
          <p:blipFill>
            <a:blip r:embed="rId77"/>
            <a:stretch>
              <a:fillRect/>
            </a:stretch>
          </p:blipFill>
          <p:spPr>
            <a:xfrm>
              <a:off x="5831373" y="3673988"/>
              <a:ext cx="142623" cy="161532"/>
            </a:xfrm>
            <a:prstGeom prst="rect">
              <a:avLst/>
            </a:prstGeom>
          </p:spPr>
        </p:pic>
        <p:pic>
          <p:nvPicPr>
            <p:cNvPr id="124" name="object 124"/>
            <p:cNvPicPr/>
            <p:nvPr/>
          </p:nvPicPr>
          <p:blipFill>
            <a:blip r:embed="rId78"/>
            <a:stretch>
              <a:fillRect/>
            </a:stretch>
          </p:blipFill>
          <p:spPr>
            <a:xfrm>
              <a:off x="6005007" y="3673988"/>
              <a:ext cx="123797" cy="157498"/>
            </a:xfrm>
            <a:prstGeom prst="rect">
              <a:avLst/>
            </a:prstGeom>
          </p:spPr>
        </p:pic>
        <p:pic>
          <p:nvPicPr>
            <p:cNvPr id="125" name="object 125"/>
            <p:cNvPicPr/>
            <p:nvPr/>
          </p:nvPicPr>
          <p:blipFill>
            <a:blip r:embed="rId79"/>
            <a:stretch>
              <a:fillRect/>
            </a:stretch>
          </p:blipFill>
          <p:spPr>
            <a:xfrm>
              <a:off x="6159733" y="3618771"/>
              <a:ext cx="133294" cy="216749"/>
            </a:xfrm>
            <a:prstGeom prst="rect">
              <a:avLst/>
            </a:prstGeom>
          </p:spPr>
        </p:pic>
        <p:pic>
          <p:nvPicPr>
            <p:cNvPr id="126" name="object 126"/>
            <p:cNvPicPr/>
            <p:nvPr/>
          </p:nvPicPr>
          <p:blipFill>
            <a:blip r:embed="rId80"/>
            <a:stretch>
              <a:fillRect/>
            </a:stretch>
          </p:blipFill>
          <p:spPr>
            <a:xfrm>
              <a:off x="6314542" y="3616082"/>
              <a:ext cx="125141" cy="215404"/>
            </a:xfrm>
            <a:prstGeom prst="rect">
              <a:avLst/>
            </a:prstGeom>
          </p:spPr>
        </p:pic>
        <p:sp>
          <p:nvSpPr>
            <p:cNvPr id="127" name="object 127"/>
            <p:cNvSpPr/>
            <p:nvPr/>
          </p:nvSpPr>
          <p:spPr>
            <a:xfrm>
              <a:off x="6478343" y="3618614"/>
              <a:ext cx="93009" cy="212912"/>
            </a:xfrm>
            <a:custGeom>
              <a:avLst/>
              <a:gdLst/>
              <a:ahLst/>
              <a:cxnLst/>
              <a:rect l="l" t="t" r="r" b="b"/>
              <a:pathLst>
                <a:path w="105409" h="241300">
                  <a:moveTo>
                    <a:pt x="30467" y="0"/>
                  </a:moveTo>
                  <a:lnTo>
                    <a:pt x="0" y="0"/>
                  </a:lnTo>
                  <a:lnTo>
                    <a:pt x="0" y="240792"/>
                  </a:lnTo>
                  <a:lnTo>
                    <a:pt x="30467" y="240792"/>
                  </a:lnTo>
                  <a:lnTo>
                    <a:pt x="30467" y="0"/>
                  </a:lnTo>
                  <a:close/>
                </a:path>
                <a:path w="105409"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pic>
          <p:nvPicPr>
            <p:cNvPr id="128" name="object 128"/>
            <p:cNvPicPr/>
            <p:nvPr/>
          </p:nvPicPr>
          <p:blipFill>
            <a:blip r:embed="rId81"/>
            <a:stretch>
              <a:fillRect/>
            </a:stretch>
          </p:blipFill>
          <p:spPr>
            <a:xfrm>
              <a:off x="6599871" y="3673988"/>
              <a:ext cx="127831" cy="161532"/>
            </a:xfrm>
            <a:prstGeom prst="rect">
              <a:avLst/>
            </a:prstGeom>
          </p:spPr>
        </p:pic>
        <p:sp>
          <p:nvSpPr>
            <p:cNvPr id="129" name="object 129"/>
            <p:cNvSpPr/>
            <p:nvPr/>
          </p:nvSpPr>
          <p:spPr>
            <a:xfrm>
              <a:off x="6762749" y="3801819"/>
              <a:ext cx="32497" cy="71718"/>
            </a:xfrm>
            <a:custGeom>
              <a:avLst/>
              <a:gdLst/>
              <a:ahLst/>
              <a:cxnLst/>
              <a:rect l="l" t="t" r="r" b="b"/>
              <a:pathLst>
                <a:path w="36829" h="81279">
                  <a:moveTo>
                    <a:pt x="9144" y="80867"/>
                  </a:moveTo>
                  <a:lnTo>
                    <a:pt x="0" y="68675"/>
                  </a:lnTo>
                  <a:lnTo>
                    <a:pt x="6096" y="65627"/>
                  </a:lnTo>
                  <a:lnTo>
                    <a:pt x="10668" y="62579"/>
                  </a:lnTo>
                  <a:lnTo>
                    <a:pt x="13716" y="56483"/>
                  </a:lnTo>
                  <a:lnTo>
                    <a:pt x="16764" y="51911"/>
                  </a:lnTo>
                  <a:lnTo>
                    <a:pt x="18288" y="44291"/>
                  </a:lnTo>
                  <a:lnTo>
                    <a:pt x="19812" y="33623"/>
                  </a:lnTo>
                  <a:lnTo>
                    <a:pt x="3048" y="33623"/>
                  </a:lnTo>
                  <a:lnTo>
                    <a:pt x="3048" y="0"/>
                  </a:lnTo>
                  <a:lnTo>
                    <a:pt x="36576" y="0"/>
                  </a:lnTo>
                  <a:lnTo>
                    <a:pt x="36576" y="33623"/>
                  </a:lnTo>
                  <a:lnTo>
                    <a:pt x="20764" y="74199"/>
                  </a:lnTo>
                  <a:lnTo>
                    <a:pt x="15454" y="78033"/>
                  </a:lnTo>
                  <a:lnTo>
                    <a:pt x="9144" y="80867"/>
                  </a:lnTo>
                  <a:close/>
                </a:path>
              </a:pathLst>
            </a:custGeom>
            <a:solidFill>
              <a:srgbClr val="000000"/>
            </a:solidFill>
          </p:spPr>
          <p:txBody>
            <a:bodyPr wrap="square" lIns="0" tIns="0" rIns="0" bIns="0" rtlCol="0"/>
            <a:lstStyle/>
            <a:p>
              <a:endParaRPr/>
            </a:p>
          </p:txBody>
        </p:sp>
      </p:grpSp>
      <p:grpSp>
        <p:nvGrpSpPr>
          <p:cNvPr id="130" name="object 130"/>
          <p:cNvGrpSpPr/>
          <p:nvPr/>
        </p:nvGrpSpPr>
        <p:grpSpPr>
          <a:xfrm>
            <a:off x="7075338" y="3618772"/>
            <a:ext cx="394334" cy="216749"/>
            <a:chOff x="6922938" y="3618771"/>
            <a:chExt cx="394334" cy="216749"/>
          </a:xfrm>
        </p:grpSpPr>
        <p:pic>
          <p:nvPicPr>
            <p:cNvPr id="131" name="object 131"/>
            <p:cNvPicPr/>
            <p:nvPr/>
          </p:nvPicPr>
          <p:blipFill>
            <a:blip r:embed="rId82"/>
            <a:stretch>
              <a:fillRect/>
            </a:stretch>
          </p:blipFill>
          <p:spPr>
            <a:xfrm>
              <a:off x="6922938" y="3624150"/>
              <a:ext cx="75304" cy="210026"/>
            </a:xfrm>
            <a:prstGeom prst="rect">
              <a:avLst/>
            </a:prstGeom>
          </p:spPr>
        </p:pic>
        <p:pic>
          <p:nvPicPr>
            <p:cNvPr id="132" name="object 132"/>
            <p:cNvPicPr/>
            <p:nvPr/>
          </p:nvPicPr>
          <p:blipFill>
            <a:blip r:embed="rId83"/>
            <a:stretch>
              <a:fillRect/>
            </a:stretch>
          </p:blipFill>
          <p:spPr>
            <a:xfrm>
              <a:off x="7019840" y="3618771"/>
              <a:ext cx="125141" cy="212715"/>
            </a:xfrm>
            <a:prstGeom prst="rect">
              <a:avLst/>
            </a:prstGeom>
          </p:spPr>
        </p:pic>
        <p:pic>
          <p:nvPicPr>
            <p:cNvPr id="133" name="object 133"/>
            <p:cNvPicPr/>
            <p:nvPr/>
          </p:nvPicPr>
          <p:blipFill>
            <a:blip r:embed="rId84"/>
            <a:stretch>
              <a:fillRect/>
            </a:stretch>
          </p:blipFill>
          <p:spPr>
            <a:xfrm>
              <a:off x="7175910" y="3673987"/>
              <a:ext cx="141362" cy="161532"/>
            </a:xfrm>
            <a:prstGeom prst="rect">
              <a:avLst/>
            </a:prstGeom>
          </p:spPr>
        </p:pic>
      </p:grpSp>
      <p:grpSp>
        <p:nvGrpSpPr>
          <p:cNvPr id="134" name="object 134"/>
          <p:cNvGrpSpPr/>
          <p:nvPr/>
        </p:nvGrpSpPr>
        <p:grpSpPr>
          <a:xfrm>
            <a:off x="7600279" y="3618604"/>
            <a:ext cx="254316" cy="272133"/>
            <a:chOff x="7447878" y="3618604"/>
            <a:chExt cx="254316" cy="272133"/>
          </a:xfrm>
        </p:grpSpPr>
        <p:sp>
          <p:nvSpPr>
            <p:cNvPr id="135" name="object 135"/>
            <p:cNvSpPr/>
            <p:nvPr/>
          </p:nvSpPr>
          <p:spPr>
            <a:xfrm>
              <a:off x="7447878" y="3618604"/>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43" y="67259"/>
                  </a:moveTo>
                  <a:lnTo>
                    <a:pt x="74663" y="67259"/>
                  </a:lnTo>
                  <a:lnTo>
                    <a:pt x="74663" y="241185"/>
                  </a:lnTo>
                  <a:lnTo>
                    <a:pt x="105143" y="241185"/>
                  </a:lnTo>
                  <a:lnTo>
                    <a:pt x="105143" y="67259"/>
                  </a:lnTo>
                  <a:close/>
                </a:path>
                <a:path w="105409" h="241300">
                  <a:moveTo>
                    <a:pt x="105143" y="203"/>
                  </a:moveTo>
                  <a:lnTo>
                    <a:pt x="74663" y="203"/>
                  </a:lnTo>
                  <a:lnTo>
                    <a:pt x="74663" y="35255"/>
                  </a:lnTo>
                  <a:lnTo>
                    <a:pt x="105143" y="35255"/>
                  </a:lnTo>
                  <a:lnTo>
                    <a:pt x="105143" y="203"/>
                  </a:lnTo>
                  <a:close/>
                </a:path>
              </a:pathLst>
            </a:custGeom>
            <a:solidFill>
              <a:srgbClr val="000000"/>
            </a:solidFill>
          </p:spPr>
          <p:txBody>
            <a:bodyPr wrap="square" lIns="0" tIns="0" rIns="0" bIns="0" rtlCol="0"/>
            <a:lstStyle/>
            <a:p>
              <a:endParaRPr/>
            </a:p>
          </p:txBody>
        </p:sp>
        <p:pic>
          <p:nvPicPr>
            <p:cNvPr id="136" name="object 136"/>
            <p:cNvPicPr/>
            <p:nvPr/>
          </p:nvPicPr>
          <p:blipFill>
            <a:blip r:embed="rId85"/>
            <a:stretch>
              <a:fillRect/>
            </a:stretch>
          </p:blipFill>
          <p:spPr>
            <a:xfrm>
              <a:off x="7568901" y="3673987"/>
              <a:ext cx="133294" cy="216749"/>
            </a:xfrm>
            <a:prstGeom prst="rect">
              <a:avLst/>
            </a:prstGeom>
          </p:spPr>
        </p:pic>
      </p:grpSp>
      <p:pic>
        <p:nvPicPr>
          <p:cNvPr id="137" name="object 137"/>
          <p:cNvPicPr/>
          <p:nvPr/>
        </p:nvPicPr>
        <p:blipFill>
          <a:blip r:embed="rId86"/>
          <a:stretch>
            <a:fillRect/>
          </a:stretch>
        </p:blipFill>
        <p:spPr>
          <a:xfrm>
            <a:off x="7894936" y="3678022"/>
            <a:ext cx="125225" cy="157498"/>
          </a:xfrm>
          <a:prstGeom prst="rect">
            <a:avLst/>
          </a:prstGeom>
        </p:spPr>
      </p:pic>
      <p:grpSp>
        <p:nvGrpSpPr>
          <p:cNvPr id="138" name="object 138"/>
          <p:cNvGrpSpPr/>
          <p:nvPr/>
        </p:nvGrpSpPr>
        <p:grpSpPr>
          <a:xfrm>
            <a:off x="8060503" y="3618692"/>
            <a:ext cx="188428" cy="216828"/>
            <a:chOff x="7908102" y="3618692"/>
            <a:chExt cx="188428" cy="216828"/>
          </a:xfrm>
        </p:grpSpPr>
        <p:sp>
          <p:nvSpPr>
            <p:cNvPr id="139" name="object 139"/>
            <p:cNvSpPr/>
            <p:nvPr/>
          </p:nvSpPr>
          <p:spPr>
            <a:xfrm>
              <a:off x="7908102" y="3618692"/>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5153"/>
                  </a:lnTo>
                  <a:lnTo>
                    <a:pt x="28956" y="35153"/>
                  </a:lnTo>
                  <a:lnTo>
                    <a:pt x="28956" y="0"/>
                  </a:lnTo>
                  <a:close/>
                </a:path>
              </a:pathLst>
            </a:custGeom>
            <a:solidFill>
              <a:srgbClr val="000000"/>
            </a:solidFill>
          </p:spPr>
          <p:txBody>
            <a:bodyPr wrap="square" lIns="0" tIns="0" rIns="0" bIns="0" rtlCol="0"/>
            <a:lstStyle/>
            <a:p>
              <a:endParaRPr/>
            </a:p>
          </p:txBody>
        </p:sp>
        <p:pic>
          <p:nvPicPr>
            <p:cNvPr id="140" name="object 140"/>
            <p:cNvPicPr/>
            <p:nvPr/>
          </p:nvPicPr>
          <p:blipFill>
            <a:blip r:embed="rId87"/>
            <a:stretch>
              <a:fillRect/>
            </a:stretch>
          </p:blipFill>
          <p:spPr>
            <a:xfrm>
              <a:off x="7963320" y="3618771"/>
              <a:ext cx="133210" cy="216749"/>
            </a:xfrm>
            <a:prstGeom prst="rect">
              <a:avLst/>
            </a:prstGeom>
          </p:spPr>
        </p:pic>
      </p:grpSp>
      <p:grpSp>
        <p:nvGrpSpPr>
          <p:cNvPr id="141" name="object 141"/>
          <p:cNvGrpSpPr/>
          <p:nvPr/>
        </p:nvGrpSpPr>
        <p:grpSpPr>
          <a:xfrm>
            <a:off x="983736" y="3975545"/>
            <a:ext cx="862713" cy="270617"/>
            <a:chOff x="831336" y="3975543"/>
            <a:chExt cx="862713" cy="270617"/>
          </a:xfrm>
        </p:grpSpPr>
        <p:pic>
          <p:nvPicPr>
            <p:cNvPr id="142" name="object 142"/>
            <p:cNvPicPr/>
            <p:nvPr/>
          </p:nvPicPr>
          <p:blipFill>
            <a:blip r:embed="rId88"/>
            <a:stretch>
              <a:fillRect/>
            </a:stretch>
          </p:blipFill>
          <p:spPr>
            <a:xfrm>
              <a:off x="831336" y="4030756"/>
              <a:ext cx="133210" cy="215404"/>
            </a:xfrm>
            <a:prstGeom prst="rect">
              <a:avLst/>
            </a:prstGeom>
          </p:spPr>
        </p:pic>
        <p:pic>
          <p:nvPicPr>
            <p:cNvPr id="143" name="object 143"/>
            <p:cNvPicPr/>
            <p:nvPr/>
          </p:nvPicPr>
          <p:blipFill>
            <a:blip r:embed="rId89"/>
            <a:stretch>
              <a:fillRect/>
            </a:stretch>
          </p:blipFill>
          <p:spPr>
            <a:xfrm>
              <a:off x="986145" y="4030755"/>
              <a:ext cx="142706" cy="160188"/>
            </a:xfrm>
            <a:prstGeom prst="rect">
              <a:avLst/>
            </a:prstGeom>
          </p:spPr>
        </p:pic>
        <p:pic>
          <p:nvPicPr>
            <p:cNvPr id="144" name="object 144"/>
            <p:cNvPicPr/>
            <p:nvPr/>
          </p:nvPicPr>
          <p:blipFill>
            <a:blip r:embed="rId90"/>
            <a:stretch>
              <a:fillRect/>
            </a:stretch>
          </p:blipFill>
          <p:spPr>
            <a:xfrm>
              <a:off x="1159696" y="3979572"/>
              <a:ext cx="157498" cy="210026"/>
            </a:xfrm>
            <a:prstGeom prst="rect">
              <a:avLst/>
            </a:prstGeom>
          </p:spPr>
        </p:pic>
        <p:sp>
          <p:nvSpPr>
            <p:cNvPr id="145" name="object 145"/>
            <p:cNvSpPr/>
            <p:nvPr/>
          </p:nvSpPr>
          <p:spPr>
            <a:xfrm>
              <a:off x="1340055" y="397554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46" name="object 146"/>
            <p:cNvPicPr/>
            <p:nvPr/>
          </p:nvPicPr>
          <p:blipFill>
            <a:blip r:embed="rId91"/>
            <a:stretch>
              <a:fillRect/>
            </a:stretch>
          </p:blipFill>
          <p:spPr>
            <a:xfrm>
              <a:off x="1395272" y="4030755"/>
              <a:ext cx="144051" cy="160188"/>
            </a:xfrm>
            <a:prstGeom prst="rect">
              <a:avLst/>
            </a:prstGeom>
          </p:spPr>
        </p:pic>
        <p:pic>
          <p:nvPicPr>
            <p:cNvPr id="147" name="object 147"/>
            <p:cNvPicPr/>
            <p:nvPr/>
          </p:nvPicPr>
          <p:blipFill>
            <a:blip r:embed="rId92"/>
            <a:stretch>
              <a:fillRect/>
            </a:stretch>
          </p:blipFill>
          <p:spPr>
            <a:xfrm>
              <a:off x="1570252" y="4030755"/>
              <a:ext cx="123797" cy="156154"/>
            </a:xfrm>
            <a:prstGeom prst="rect">
              <a:avLst/>
            </a:prstGeom>
          </p:spPr>
        </p:pic>
      </p:grpSp>
      <p:pic>
        <p:nvPicPr>
          <p:cNvPr id="148" name="object 148"/>
          <p:cNvPicPr/>
          <p:nvPr/>
        </p:nvPicPr>
        <p:blipFill>
          <a:blip r:embed="rId93"/>
          <a:stretch>
            <a:fillRect/>
          </a:stretch>
        </p:blipFill>
        <p:spPr>
          <a:xfrm>
            <a:off x="2090093" y="3971505"/>
            <a:ext cx="244904" cy="219439"/>
          </a:xfrm>
          <a:prstGeom prst="rect">
            <a:avLst/>
          </a:prstGeom>
        </p:spPr>
      </p:pic>
      <p:grpSp>
        <p:nvGrpSpPr>
          <p:cNvPr id="149" name="object 149"/>
          <p:cNvGrpSpPr/>
          <p:nvPr/>
        </p:nvGrpSpPr>
        <p:grpSpPr>
          <a:xfrm>
            <a:off x="2542334" y="3975540"/>
            <a:ext cx="394250" cy="215405"/>
            <a:chOff x="2389934" y="3975538"/>
            <a:chExt cx="394250" cy="215405"/>
          </a:xfrm>
        </p:grpSpPr>
        <p:pic>
          <p:nvPicPr>
            <p:cNvPr id="150" name="object 150"/>
            <p:cNvPicPr/>
            <p:nvPr/>
          </p:nvPicPr>
          <p:blipFill>
            <a:blip r:embed="rId94"/>
            <a:stretch>
              <a:fillRect/>
            </a:stretch>
          </p:blipFill>
          <p:spPr>
            <a:xfrm>
              <a:off x="2389934" y="3979573"/>
              <a:ext cx="75304" cy="210026"/>
            </a:xfrm>
            <a:prstGeom prst="rect">
              <a:avLst/>
            </a:prstGeom>
          </p:spPr>
        </p:pic>
        <p:pic>
          <p:nvPicPr>
            <p:cNvPr id="151" name="object 151"/>
            <p:cNvPicPr/>
            <p:nvPr/>
          </p:nvPicPr>
          <p:blipFill>
            <a:blip r:embed="rId95"/>
            <a:stretch>
              <a:fillRect/>
            </a:stretch>
          </p:blipFill>
          <p:spPr>
            <a:xfrm>
              <a:off x="2486837" y="3975538"/>
              <a:ext cx="125141" cy="211370"/>
            </a:xfrm>
            <a:prstGeom prst="rect">
              <a:avLst/>
            </a:prstGeom>
          </p:spPr>
        </p:pic>
        <p:pic>
          <p:nvPicPr>
            <p:cNvPr id="152" name="object 152"/>
            <p:cNvPicPr/>
            <p:nvPr/>
          </p:nvPicPr>
          <p:blipFill>
            <a:blip r:embed="rId96"/>
            <a:stretch>
              <a:fillRect/>
            </a:stretch>
          </p:blipFill>
          <p:spPr>
            <a:xfrm>
              <a:off x="2642823" y="4030755"/>
              <a:ext cx="141362" cy="160188"/>
            </a:xfrm>
            <a:prstGeom prst="rect">
              <a:avLst/>
            </a:prstGeom>
          </p:spPr>
        </p:pic>
      </p:grpSp>
      <p:pic>
        <p:nvPicPr>
          <p:cNvPr id="153" name="object 153"/>
          <p:cNvPicPr/>
          <p:nvPr/>
        </p:nvPicPr>
        <p:blipFill>
          <a:blip r:embed="rId97"/>
          <a:stretch>
            <a:fillRect/>
          </a:stretch>
        </p:blipFill>
        <p:spPr>
          <a:xfrm>
            <a:off x="3180229" y="3974951"/>
            <a:ext cx="1086185" cy="215993"/>
          </a:xfrm>
          <a:prstGeom prst="rect">
            <a:avLst/>
          </a:prstGeom>
        </p:spPr>
      </p:pic>
      <p:grpSp>
        <p:nvGrpSpPr>
          <p:cNvPr id="154" name="object 154"/>
          <p:cNvGrpSpPr/>
          <p:nvPr/>
        </p:nvGrpSpPr>
        <p:grpSpPr>
          <a:xfrm>
            <a:off x="4511322" y="3975545"/>
            <a:ext cx="183048" cy="215400"/>
            <a:chOff x="4358920" y="3975543"/>
            <a:chExt cx="183048" cy="215400"/>
          </a:xfrm>
        </p:grpSpPr>
        <p:sp>
          <p:nvSpPr>
            <p:cNvPr id="155" name="object 155"/>
            <p:cNvSpPr/>
            <p:nvPr/>
          </p:nvSpPr>
          <p:spPr>
            <a:xfrm>
              <a:off x="4358920" y="3975543"/>
              <a:ext cx="27454" cy="211790"/>
            </a:xfrm>
            <a:custGeom>
              <a:avLst/>
              <a:gdLst/>
              <a:ahLst/>
              <a:cxnLst/>
              <a:rect l="l" t="t" r="r" b="b"/>
              <a:pathLst>
                <a:path w="31114" h="240027">
                  <a:moveTo>
                    <a:pt x="30568" y="65620"/>
                  </a:moveTo>
                  <a:lnTo>
                    <a:pt x="0" y="65620"/>
                  </a:lnTo>
                  <a:lnTo>
                    <a:pt x="0" y="239547"/>
                  </a:lnTo>
                  <a:lnTo>
                    <a:pt x="30568" y="239547"/>
                  </a:lnTo>
                  <a:lnTo>
                    <a:pt x="30568" y="65620"/>
                  </a:lnTo>
                  <a:close/>
                </a:path>
                <a:path w="31114" h="240027">
                  <a:moveTo>
                    <a:pt x="30568" y="0"/>
                  </a:moveTo>
                  <a:lnTo>
                    <a:pt x="0" y="0"/>
                  </a:lnTo>
                  <a:lnTo>
                    <a:pt x="0" y="33528"/>
                  </a:lnTo>
                  <a:lnTo>
                    <a:pt x="30568" y="33528"/>
                  </a:lnTo>
                  <a:lnTo>
                    <a:pt x="30568" y="0"/>
                  </a:lnTo>
                  <a:close/>
                </a:path>
              </a:pathLst>
            </a:custGeom>
            <a:solidFill>
              <a:srgbClr val="000000"/>
            </a:solidFill>
          </p:spPr>
          <p:txBody>
            <a:bodyPr wrap="square" lIns="0" tIns="0" rIns="0" bIns="0" rtlCol="0"/>
            <a:lstStyle/>
            <a:p>
              <a:endParaRPr/>
            </a:p>
          </p:txBody>
        </p:sp>
        <p:pic>
          <p:nvPicPr>
            <p:cNvPr id="156" name="object 156"/>
            <p:cNvPicPr/>
            <p:nvPr/>
          </p:nvPicPr>
          <p:blipFill>
            <a:blip r:embed="rId98"/>
            <a:stretch>
              <a:fillRect/>
            </a:stretch>
          </p:blipFill>
          <p:spPr>
            <a:xfrm>
              <a:off x="4414137" y="4030671"/>
              <a:ext cx="127831" cy="160271"/>
            </a:xfrm>
            <a:prstGeom prst="rect">
              <a:avLst/>
            </a:prstGeom>
          </p:spPr>
        </p:pic>
      </p:grpSp>
      <p:pic>
        <p:nvPicPr>
          <p:cNvPr id="157" name="object 157"/>
          <p:cNvPicPr/>
          <p:nvPr/>
        </p:nvPicPr>
        <p:blipFill>
          <a:blip r:embed="rId99"/>
          <a:stretch>
            <a:fillRect/>
          </a:stretch>
        </p:blipFill>
        <p:spPr>
          <a:xfrm>
            <a:off x="4928599" y="3975539"/>
            <a:ext cx="1331090" cy="270622"/>
          </a:xfrm>
          <a:prstGeom prst="rect">
            <a:avLst/>
          </a:prstGeom>
        </p:spPr>
      </p:pic>
      <p:pic>
        <p:nvPicPr>
          <p:cNvPr id="158" name="object 158"/>
          <p:cNvPicPr/>
          <p:nvPr/>
        </p:nvPicPr>
        <p:blipFill>
          <a:blip r:embed="rId100"/>
          <a:stretch>
            <a:fillRect/>
          </a:stretch>
        </p:blipFill>
        <p:spPr>
          <a:xfrm>
            <a:off x="6501907" y="3971505"/>
            <a:ext cx="247677" cy="219439"/>
          </a:xfrm>
          <a:prstGeom prst="rect">
            <a:avLst/>
          </a:prstGeom>
        </p:spPr>
      </p:pic>
      <p:grpSp>
        <p:nvGrpSpPr>
          <p:cNvPr id="159" name="object 159"/>
          <p:cNvGrpSpPr/>
          <p:nvPr/>
        </p:nvGrpSpPr>
        <p:grpSpPr>
          <a:xfrm>
            <a:off x="6956836" y="3975540"/>
            <a:ext cx="394419" cy="215405"/>
            <a:chOff x="6804437" y="3975538"/>
            <a:chExt cx="394419" cy="215405"/>
          </a:xfrm>
        </p:grpSpPr>
        <p:pic>
          <p:nvPicPr>
            <p:cNvPr id="160" name="object 160"/>
            <p:cNvPicPr/>
            <p:nvPr/>
          </p:nvPicPr>
          <p:blipFill>
            <a:blip r:embed="rId101"/>
            <a:stretch>
              <a:fillRect/>
            </a:stretch>
          </p:blipFill>
          <p:spPr>
            <a:xfrm>
              <a:off x="6804437" y="3979573"/>
              <a:ext cx="75387" cy="210026"/>
            </a:xfrm>
            <a:prstGeom prst="rect">
              <a:avLst/>
            </a:prstGeom>
          </p:spPr>
        </p:pic>
        <p:pic>
          <p:nvPicPr>
            <p:cNvPr id="161" name="object 161"/>
            <p:cNvPicPr/>
            <p:nvPr/>
          </p:nvPicPr>
          <p:blipFill>
            <a:blip r:embed="rId102"/>
            <a:stretch>
              <a:fillRect/>
            </a:stretch>
          </p:blipFill>
          <p:spPr>
            <a:xfrm>
              <a:off x="6901338" y="3975538"/>
              <a:ext cx="125141" cy="211370"/>
            </a:xfrm>
            <a:prstGeom prst="rect">
              <a:avLst/>
            </a:prstGeom>
          </p:spPr>
        </p:pic>
        <p:pic>
          <p:nvPicPr>
            <p:cNvPr id="162" name="object 162"/>
            <p:cNvPicPr/>
            <p:nvPr/>
          </p:nvPicPr>
          <p:blipFill>
            <a:blip r:embed="rId103"/>
            <a:stretch>
              <a:fillRect/>
            </a:stretch>
          </p:blipFill>
          <p:spPr>
            <a:xfrm>
              <a:off x="7057494" y="4030671"/>
              <a:ext cx="141362" cy="160271"/>
            </a:xfrm>
            <a:prstGeom prst="rect">
              <a:avLst/>
            </a:prstGeom>
          </p:spPr>
        </p:pic>
      </p:grpSp>
      <p:sp>
        <p:nvSpPr>
          <p:cNvPr id="163" name="object 163"/>
          <p:cNvSpPr/>
          <p:nvPr/>
        </p:nvSpPr>
        <p:spPr>
          <a:xfrm>
            <a:off x="7594899" y="3974951"/>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grpSp>
        <p:nvGrpSpPr>
          <p:cNvPr id="164" name="object 164"/>
          <p:cNvGrpSpPr/>
          <p:nvPr/>
        </p:nvGrpSpPr>
        <p:grpSpPr>
          <a:xfrm>
            <a:off x="7662120" y="3975545"/>
            <a:ext cx="188440" cy="270616"/>
            <a:chOff x="7509721" y="3975543"/>
            <a:chExt cx="188440" cy="270616"/>
          </a:xfrm>
        </p:grpSpPr>
        <p:sp>
          <p:nvSpPr>
            <p:cNvPr id="165" name="object 165"/>
            <p:cNvSpPr/>
            <p:nvPr/>
          </p:nvSpPr>
          <p:spPr>
            <a:xfrm>
              <a:off x="7509721" y="3975543"/>
              <a:ext cx="25773" cy="211790"/>
            </a:xfrm>
            <a:custGeom>
              <a:avLst/>
              <a:gdLst/>
              <a:ahLst/>
              <a:cxnLst/>
              <a:rect l="l" t="t" r="r" b="b"/>
              <a:pathLst>
                <a:path w="29209" h="240027">
                  <a:moveTo>
                    <a:pt x="28956" y="65620"/>
                  </a:moveTo>
                  <a:lnTo>
                    <a:pt x="0" y="65620"/>
                  </a:lnTo>
                  <a:lnTo>
                    <a:pt x="0" y="239547"/>
                  </a:lnTo>
                  <a:lnTo>
                    <a:pt x="28956" y="239547"/>
                  </a:lnTo>
                  <a:lnTo>
                    <a:pt x="28956" y="65620"/>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pic>
          <p:nvPicPr>
            <p:cNvPr id="166" name="object 166"/>
            <p:cNvPicPr/>
            <p:nvPr/>
          </p:nvPicPr>
          <p:blipFill>
            <a:blip r:embed="rId104"/>
            <a:stretch>
              <a:fillRect/>
            </a:stretch>
          </p:blipFill>
          <p:spPr>
            <a:xfrm>
              <a:off x="7564868" y="4030756"/>
              <a:ext cx="133294" cy="215404"/>
            </a:xfrm>
            <a:prstGeom prst="rect">
              <a:avLst/>
            </a:prstGeom>
          </p:spPr>
        </p:pic>
      </p:grpSp>
      <p:pic>
        <p:nvPicPr>
          <p:cNvPr id="167" name="object 167"/>
          <p:cNvPicPr/>
          <p:nvPr/>
        </p:nvPicPr>
        <p:blipFill>
          <a:blip r:embed="rId105"/>
          <a:stretch>
            <a:fillRect/>
          </a:stretch>
        </p:blipFill>
        <p:spPr>
          <a:xfrm>
            <a:off x="7890903" y="4033445"/>
            <a:ext cx="125141" cy="157498"/>
          </a:xfrm>
          <a:prstGeom prst="rect">
            <a:avLst/>
          </a:prstGeom>
        </p:spPr>
      </p:pic>
      <p:grpSp>
        <p:nvGrpSpPr>
          <p:cNvPr id="168" name="object 168"/>
          <p:cNvGrpSpPr/>
          <p:nvPr/>
        </p:nvGrpSpPr>
        <p:grpSpPr>
          <a:xfrm>
            <a:off x="8056459" y="3975540"/>
            <a:ext cx="191210" cy="215404"/>
            <a:chOff x="7904059" y="3975538"/>
            <a:chExt cx="191210" cy="215404"/>
          </a:xfrm>
        </p:grpSpPr>
        <p:sp>
          <p:nvSpPr>
            <p:cNvPr id="169" name="object 169"/>
            <p:cNvSpPr/>
            <p:nvPr/>
          </p:nvSpPr>
          <p:spPr>
            <a:xfrm>
              <a:off x="7904059" y="3975543"/>
              <a:ext cx="27454" cy="211790"/>
            </a:xfrm>
            <a:custGeom>
              <a:avLst/>
              <a:gdLst/>
              <a:ahLst/>
              <a:cxnLst/>
              <a:rect l="l" t="t" r="r" b="b"/>
              <a:pathLst>
                <a:path w="31115" h="240027">
                  <a:moveTo>
                    <a:pt x="30581" y="65620"/>
                  </a:moveTo>
                  <a:lnTo>
                    <a:pt x="0" y="65620"/>
                  </a:lnTo>
                  <a:lnTo>
                    <a:pt x="0" y="239547"/>
                  </a:lnTo>
                  <a:lnTo>
                    <a:pt x="30581" y="239547"/>
                  </a:lnTo>
                  <a:lnTo>
                    <a:pt x="30581" y="65620"/>
                  </a:lnTo>
                  <a:close/>
                </a:path>
                <a:path w="31115" h="240027">
                  <a:moveTo>
                    <a:pt x="30581" y="0"/>
                  </a:moveTo>
                  <a:lnTo>
                    <a:pt x="0" y="0"/>
                  </a:lnTo>
                  <a:lnTo>
                    <a:pt x="0" y="33528"/>
                  </a:lnTo>
                  <a:lnTo>
                    <a:pt x="30581" y="33528"/>
                  </a:lnTo>
                  <a:lnTo>
                    <a:pt x="30581" y="0"/>
                  </a:lnTo>
                  <a:close/>
                </a:path>
              </a:pathLst>
            </a:custGeom>
            <a:solidFill>
              <a:srgbClr val="000000"/>
            </a:solidFill>
          </p:spPr>
          <p:txBody>
            <a:bodyPr wrap="square" lIns="0" tIns="0" rIns="0" bIns="0" rtlCol="0"/>
            <a:lstStyle/>
            <a:p>
              <a:endParaRPr/>
            </a:p>
          </p:txBody>
        </p:sp>
        <p:pic>
          <p:nvPicPr>
            <p:cNvPr id="170" name="object 170"/>
            <p:cNvPicPr/>
            <p:nvPr/>
          </p:nvPicPr>
          <p:blipFill>
            <a:blip r:embed="rId106"/>
            <a:stretch>
              <a:fillRect/>
            </a:stretch>
          </p:blipFill>
          <p:spPr>
            <a:xfrm>
              <a:off x="7961975" y="3975538"/>
              <a:ext cx="133294" cy="215404"/>
            </a:xfrm>
            <a:prstGeom prst="rect">
              <a:avLst/>
            </a:prstGeom>
          </p:spPr>
        </p:pic>
      </p:grpSp>
      <p:grpSp>
        <p:nvGrpSpPr>
          <p:cNvPr id="171" name="object 171"/>
          <p:cNvGrpSpPr/>
          <p:nvPr/>
        </p:nvGrpSpPr>
        <p:grpSpPr>
          <a:xfrm>
            <a:off x="983737" y="4330961"/>
            <a:ext cx="550489" cy="270622"/>
            <a:chOff x="831336" y="4330960"/>
            <a:chExt cx="550489" cy="270622"/>
          </a:xfrm>
        </p:grpSpPr>
        <p:pic>
          <p:nvPicPr>
            <p:cNvPr id="172" name="object 172"/>
            <p:cNvPicPr/>
            <p:nvPr/>
          </p:nvPicPr>
          <p:blipFill>
            <a:blip r:embed="rId107"/>
            <a:stretch>
              <a:fillRect/>
            </a:stretch>
          </p:blipFill>
          <p:spPr>
            <a:xfrm>
              <a:off x="831336" y="4386178"/>
              <a:ext cx="133210" cy="215404"/>
            </a:xfrm>
            <a:prstGeom prst="rect">
              <a:avLst/>
            </a:prstGeom>
          </p:spPr>
        </p:pic>
        <p:pic>
          <p:nvPicPr>
            <p:cNvPr id="173" name="object 173"/>
            <p:cNvPicPr/>
            <p:nvPr/>
          </p:nvPicPr>
          <p:blipFill>
            <a:blip r:embed="rId108"/>
            <a:stretch>
              <a:fillRect/>
            </a:stretch>
          </p:blipFill>
          <p:spPr>
            <a:xfrm>
              <a:off x="995557" y="4386178"/>
              <a:ext cx="232802" cy="160189"/>
            </a:xfrm>
            <a:prstGeom prst="rect">
              <a:avLst/>
            </a:prstGeom>
          </p:spPr>
        </p:pic>
        <p:pic>
          <p:nvPicPr>
            <p:cNvPr id="174" name="object 174"/>
            <p:cNvPicPr/>
            <p:nvPr/>
          </p:nvPicPr>
          <p:blipFill>
            <a:blip r:embed="rId109"/>
            <a:stretch>
              <a:fillRect/>
            </a:stretch>
          </p:blipFill>
          <p:spPr>
            <a:xfrm>
              <a:off x="1248531" y="4330960"/>
              <a:ext cx="133294" cy="215404"/>
            </a:xfrm>
            <a:prstGeom prst="rect">
              <a:avLst/>
            </a:prstGeom>
          </p:spPr>
        </p:pic>
      </p:grpSp>
      <p:grpSp>
        <p:nvGrpSpPr>
          <p:cNvPr id="175" name="object 175"/>
          <p:cNvGrpSpPr/>
          <p:nvPr/>
        </p:nvGrpSpPr>
        <p:grpSpPr>
          <a:xfrm>
            <a:off x="1574566" y="4330962"/>
            <a:ext cx="601671" cy="215405"/>
            <a:chOff x="1422166" y="4330961"/>
            <a:chExt cx="601671" cy="215405"/>
          </a:xfrm>
        </p:grpSpPr>
        <p:pic>
          <p:nvPicPr>
            <p:cNvPr id="176" name="object 176"/>
            <p:cNvPicPr/>
            <p:nvPr/>
          </p:nvPicPr>
          <p:blipFill>
            <a:blip r:embed="rId110"/>
            <a:stretch>
              <a:fillRect/>
            </a:stretch>
          </p:blipFill>
          <p:spPr>
            <a:xfrm>
              <a:off x="1422166" y="4388783"/>
              <a:ext cx="125141" cy="157582"/>
            </a:xfrm>
            <a:prstGeom prst="rect">
              <a:avLst/>
            </a:prstGeom>
          </p:spPr>
        </p:pic>
        <p:pic>
          <p:nvPicPr>
            <p:cNvPr id="177" name="object 177"/>
            <p:cNvPicPr/>
            <p:nvPr/>
          </p:nvPicPr>
          <p:blipFill>
            <a:blip r:embed="rId111"/>
            <a:stretch>
              <a:fillRect/>
            </a:stretch>
          </p:blipFill>
          <p:spPr>
            <a:xfrm>
              <a:off x="1579665" y="4386094"/>
              <a:ext cx="289448" cy="160271"/>
            </a:xfrm>
            <a:prstGeom prst="rect">
              <a:avLst/>
            </a:prstGeom>
          </p:spPr>
        </p:pic>
        <p:pic>
          <p:nvPicPr>
            <p:cNvPr id="178" name="object 178"/>
            <p:cNvPicPr/>
            <p:nvPr/>
          </p:nvPicPr>
          <p:blipFill>
            <a:blip r:embed="rId112"/>
            <a:stretch>
              <a:fillRect/>
            </a:stretch>
          </p:blipFill>
          <p:spPr>
            <a:xfrm>
              <a:off x="1890543" y="4330961"/>
              <a:ext cx="133294" cy="215404"/>
            </a:xfrm>
            <a:prstGeom prst="rect">
              <a:avLst/>
            </a:prstGeom>
          </p:spPr>
        </p:pic>
      </p:grpSp>
      <p:grpSp>
        <p:nvGrpSpPr>
          <p:cNvPr id="179" name="object 179"/>
          <p:cNvGrpSpPr/>
          <p:nvPr/>
        </p:nvGrpSpPr>
        <p:grpSpPr>
          <a:xfrm>
            <a:off x="2279865" y="4326927"/>
            <a:ext cx="570659" cy="219439"/>
            <a:chOff x="2127464" y="4326927"/>
            <a:chExt cx="570659" cy="219439"/>
          </a:xfrm>
        </p:grpSpPr>
        <p:pic>
          <p:nvPicPr>
            <p:cNvPr id="180" name="object 180"/>
            <p:cNvPicPr/>
            <p:nvPr/>
          </p:nvPicPr>
          <p:blipFill>
            <a:blip r:embed="rId113"/>
            <a:stretch>
              <a:fillRect/>
            </a:stretch>
          </p:blipFill>
          <p:spPr>
            <a:xfrm>
              <a:off x="2127464" y="4326927"/>
              <a:ext cx="332479" cy="219439"/>
            </a:xfrm>
            <a:prstGeom prst="rect">
              <a:avLst/>
            </a:prstGeom>
          </p:spPr>
        </p:pic>
        <p:pic>
          <p:nvPicPr>
            <p:cNvPr id="181" name="object 181"/>
            <p:cNvPicPr/>
            <p:nvPr/>
          </p:nvPicPr>
          <p:blipFill>
            <a:blip r:embed="rId114"/>
            <a:stretch>
              <a:fillRect/>
            </a:stretch>
          </p:blipFill>
          <p:spPr>
            <a:xfrm>
              <a:off x="2490871" y="4386177"/>
              <a:ext cx="207252" cy="156154"/>
            </a:xfrm>
            <a:prstGeom prst="rect">
              <a:avLst/>
            </a:prstGeom>
          </p:spPr>
        </p:pic>
      </p:grpSp>
      <p:grpSp>
        <p:nvGrpSpPr>
          <p:cNvPr id="182" name="object 182"/>
          <p:cNvGrpSpPr/>
          <p:nvPr/>
        </p:nvGrpSpPr>
        <p:grpSpPr>
          <a:xfrm>
            <a:off x="2955495" y="4330961"/>
            <a:ext cx="394335" cy="215405"/>
            <a:chOff x="2803095" y="4330960"/>
            <a:chExt cx="394335" cy="215405"/>
          </a:xfrm>
        </p:grpSpPr>
        <p:pic>
          <p:nvPicPr>
            <p:cNvPr id="183" name="object 183"/>
            <p:cNvPicPr/>
            <p:nvPr/>
          </p:nvPicPr>
          <p:blipFill>
            <a:blip r:embed="rId115"/>
            <a:stretch>
              <a:fillRect/>
            </a:stretch>
          </p:blipFill>
          <p:spPr>
            <a:xfrm>
              <a:off x="2803095" y="4334995"/>
              <a:ext cx="75387" cy="210026"/>
            </a:xfrm>
            <a:prstGeom prst="rect">
              <a:avLst/>
            </a:prstGeom>
          </p:spPr>
        </p:pic>
        <p:pic>
          <p:nvPicPr>
            <p:cNvPr id="184" name="object 184"/>
            <p:cNvPicPr/>
            <p:nvPr/>
          </p:nvPicPr>
          <p:blipFill>
            <a:blip r:embed="rId116"/>
            <a:stretch>
              <a:fillRect/>
            </a:stretch>
          </p:blipFill>
          <p:spPr>
            <a:xfrm>
              <a:off x="2899998" y="4330960"/>
              <a:ext cx="125141" cy="211370"/>
            </a:xfrm>
            <a:prstGeom prst="rect">
              <a:avLst/>
            </a:prstGeom>
          </p:spPr>
        </p:pic>
        <p:pic>
          <p:nvPicPr>
            <p:cNvPr id="185" name="object 185"/>
            <p:cNvPicPr/>
            <p:nvPr/>
          </p:nvPicPr>
          <p:blipFill>
            <a:blip r:embed="rId117"/>
            <a:stretch>
              <a:fillRect/>
            </a:stretch>
          </p:blipFill>
          <p:spPr>
            <a:xfrm>
              <a:off x="3056152" y="4386178"/>
              <a:ext cx="141278" cy="160188"/>
            </a:xfrm>
            <a:prstGeom prst="rect">
              <a:avLst/>
            </a:prstGeom>
          </p:spPr>
        </p:pic>
      </p:grpSp>
      <p:grpSp>
        <p:nvGrpSpPr>
          <p:cNvPr id="186" name="object 186"/>
          <p:cNvGrpSpPr/>
          <p:nvPr/>
        </p:nvGrpSpPr>
        <p:grpSpPr>
          <a:xfrm>
            <a:off x="3453458" y="4330961"/>
            <a:ext cx="1877546" cy="270622"/>
            <a:chOff x="3301056" y="4330961"/>
            <a:chExt cx="1877546" cy="270622"/>
          </a:xfrm>
        </p:grpSpPr>
        <p:pic>
          <p:nvPicPr>
            <p:cNvPr id="187" name="object 187"/>
            <p:cNvPicPr/>
            <p:nvPr/>
          </p:nvPicPr>
          <p:blipFill>
            <a:blip r:embed="rId118"/>
            <a:stretch>
              <a:fillRect/>
            </a:stretch>
          </p:blipFill>
          <p:spPr>
            <a:xfrm>
              <a:off x="3301056" y="4330961"/>
              <a:ext cx="1343193" cy="270622"/>
            </a:xfrm>
            <a:prstGeom prst="rect">
              <a:avLst/>
            </a:prstGeom>
          </p:spPr>
        </p:pic>
        <p:sp>
          <p:nvSpPr>
            <p:cNvPr id="188" name="object 188"/>
            <p:cNvSpPr/>
            <p:nvPr/>
          </p:nvSpPr>
          <p:spPr>
            <a:xfrm>
              <a:off x="4675250" y="4330971"/>
              <a:ext cx="27454" cy="211790"/>
            </a:xfrm>
            <a:custGeom>
              <a:avLst/>
              <a:gdLst/>
              <a:ahLst/>
              <a:cxnLst/>
              <a:rect l="l" t="t" r="r" b="b"/>
              <a:pathLst>
                <a:path w="31114" h="240027">
                  <a:moveTo>
                    <a:pt x="30581" y="65620"/>
                  </a:moveTo>
                  <a:lnTo>
                    <a:pt x="0" y="65620"/>
                  </a:lnTo>
                  <a:lnTo>
                    <a:pt x="0" y="239547"/>
                  </a:lnTo>
                  <a:lnTo>
                    <a:pt x="30581" y="239547"/>
                  </a:lnTo>
                  <a:lnTo>
                    <a:pt x="30581" y="65620"/>
                  </a:lnTo>
                  <a:close/>
                </a:path>
                <a:path w="31114" h="240027">
                  <a:moveTo>
                    <a:pt x="30581" y="0"/>
                  </a:moveTo>
                  <a:lnTo>
                    <a:pt x="0" y="0"/>
                  </a:lnTo>
                  <a:lnTo>
                    <a:pt x="0" y="33528"/>
                  </a:lnTo>
                  <a:lnTo>
                    <a:pt x="30581" y="33528"/>
                  </a:lnTo>
                  <a:lnTo>
                    <a:pt x="30581" y="0"/>
                  </a:lnTo>
                  <a:close/>
                </a:path>
              </a:pathLst>
            </a:custGeom>
            <a:solidFill>
              <a:srgbClr val="000000"/>
            </a:solidFill>
          </p:spPr>
          <p:txBody>
            <a:bodyPr wrap="square" lIns="0" tIns="0" rIns="0" bIns="0" rtlCol="0"/>
            <a:lstStyle/>
            <a:p>
              <a:endParaRPr/>
            </a:p>
          </p:txBody>
        </p:sp>
        <p:pic>
          <p:nvPicPr>
            <p:cNvPr id="189" name="object 189"/>
            <p:cNvPicPr/>
            <p:nvPr/>
          </p:nvPicPr>
          <p:blipFill>
            <a:blip r:embed="rId119"/>
            <a:stretch>
              <a:fillRect/>
            </a:stretch>
          </p:blipFill>
          <p:spPr>
            <a:xfrm>
              <a:off x="4727789" y="4334995"/>
              <a:ext cx="74043" cy="210026"/>
            </a:xfrm>
            <a:prstGeom prst="rect">
              <a:avLst/>
            </a:prstGeom>
          </p:spPr>
        </p:pic>
        <p:sp>
          <p:nvSpPr>
            <p:cNvPr id="190" name="object 190"/>
            <p:cNvSpPr/>
            <p:nvPr/>
          </p:nvSpPr>
          <p:spPr>
            <a:xfrm>
              <a:off x="4823258" y="4330971"/>
              <a:ext cx="27454" cy="211790"/>
            </a:xfrm>
            <a:custGeom>
              <a:avLst/>
              <a:gdLst/>
              <a:ahLst/>
              <a:cxnLst/>
              <a:rect l="l" t="t" r="r" b="b"/>
              <a:pathLst>
                <a:path w="31114" h="240027">
                  <a:moveTo>
                    <a:pt x="30581" y="65620"/>
                  </a:moveTo>
                  <a:lnTo>
                    <a:pt x="0" y="65620"/>
                  </a:lnTo>
                  <a:lnTo>
                    <a:pt x="0" y="239547"/>
                  </a:lnTo>
                  <a:lnTo>
                    <a:pt x="30581" y="239547"/>
                  </a:lnTo>
                  <a:lnTo>
                    <a:pt x="30581" y="65620"/>
                  </a:lnTo>
                  <a:close/>
                </a:path>
                <a:path w="31114" h="240027">
                  <a:moveTo>
                    <a:pt x="30581" y="0"/>
                  </a:moveTo>
                  <a:lnTo>
                    <a:pt x="0" y="0"/>
                  </a:lnTo>
                  <a:lnTo>
                    <a:pt x="0" y="33528"/>
                  </a:lnTo>
                  <a:lnTo>
                    <a:pt x="30581" y="33528"/>
                  </a:lnTo>
                  <a:lnTo>
                    <a:pt x="30581" y="0"/>
                  </a:lnTo>
                  <a:close/>
                </a:path>
              </a:pathLst>
            </a:custGeom>
            <a:solidFill>
              <a:srgbClr val="000000"/>
            </a:solidFill>
          </p:spPr>
          <p:txBody>
            <a:bodyPr wrap="square" lIns="0" tIns="0" rIns="0" bIns="0" rtlCol="0"/>
            <a:lstStyle/>
            <a:p>
              <a:endParaRPr/>
            </a:p>
          </p:txBody>
        </p:sp>
        <p:pic>
          <p:nvPicPr>
            <p:cNvPr id="191" name="object 191"/>
            <p:cNvPicPr/>
            <p:nvPr/>
          </p:nvPicPr>
          <p:blipFill>
            <a:blip r:embed="rId120"/>
            <a:stretch>
              <a:fillRect/>
            </a:stretch>
          </p:blipFill>
          <p:spPr>
            <a:xfrm>
              <a:off x="4879824" y="4386178"/>
              <a:ext cx="143967" cy="160188"/>
            </a:xfrm>
            <a:prstGeom prst="rect">
              <a:avLst/>
            </a:prstGeom>
          </p:spPr>
        </p:pic>
        <p:pic>
          <p:nvPicPr>
            <p:cNvPr id="192" name="object 192"/>
            <p:cNvPicPr/>
            <p:nvPr/>
          </p:nvPicPr>
          <p:blipFill>
            <a:blip r:embed="rId121"/>
            <a:stretch>
              <a:fillRect/>
            </a:stretch>
          </p:blipFill>
          <p:spPr>
            <a:xfrm>
              <a:off x="5054805" y="4386178"/>
              <a:ext cx="123797" cy="156154"/>
            </a:xfrm>
            <a:prstGeom prst="rect">
              <a:avLst/>
            </a:prstGeom>
          </p:spPr>
        </p:pic>
      </p:grpSp>
      <p:pic>
        <p:nvPicPr>
          <p:cNvPr id="193" name="object 193"/>
          <p:cNvPicPr/>
          <p:nvPr/>
        </p:nvPicPr>
        <p:blipFill>
          <a:blip r:embed="rId122"/>
          <a:stretch>
            <a:fillRect/>
          </a:stretch>
        </p:blipFill>
        <p:spPr>
          <a:xfrm>
            <a:off x="5440009" y="4326927"/>
            <a:ext cx="246333" cy="219439"/>
          </a:xfrm>
          <a:prstGeom prst="rect">
            <a:avLst/>
          </a:prstGeom>
        </p:spPr>
      </p:pic>
      <p:grpSp>
        <p:nvGrpSpPr>
          <p:cNvPr id="194" name="object 194"/>
          <p:cNvGrpSpPr/>
          <p:nvPr/>
        </p:nvGrpSpPr>
        <p:grpSpPr>
          <a:xfrm>
            <a:off x="5761644" y="4330961"/>
            <a:ext cx="394419" cy="215405"/>
            <a:chOff x="5609244" y="4330960"/>
            <a:chExt cx="394419" cy="215405"/>
          </a:xfrm>
        </p:grpSpPr>
        <p:pic>
          <p:nvPicPr>
            <p:cNvPr id="195" name="object 195"/>
            <p:cNvPicPr/>
            <p:nvPr/>
          </p:nvPicPr>
          <p:blipFill>
            <a:blip r:embed="rId115"/>
            <a:stretch>
              <a:fillRect/>
            </a:stretch>
          </p:blipFill>
          <p:spPr>
            <a:xfrm>
              <a:off x="5609244" y="4334995"/>
              <a:ext cx="75387" cy="210026"/>
            </a:xfrm>
            <a:prstGeom prst="rect">
              <a:avLst/>
            </a:prstGeom>
          </p:spPr>
        </p:pic>
        <p:pic>
          <p:nvPicPr>
            <p:cNvPr id="196" name="object 196"/>
            <p:cNvPicPr/>
            <p:nvPr/>
          </p:nvPicPr>
          <p:blipFill>
            <a:blip r:embed="rId123"/>
            <a:stretch>
              <a:fillRect/>
            </a:stretch>
          </p:blipFill>
          <p:spPr>
            <a:xfrm>
              <a:off x="5706232" y="4330960"/>
              <a:ext cx="125141" cy="211370"/>
            </a:xfrm>
            <a:prstGeom prst="rect">
              <a:avLst/>
            </a:prstGeom>
          </p:spPr>
        </p:pic>
        <p:pic>
          <p:nvPicPr>
            <p:cNvPr id="197" name="object 197"/>
            <p:cNvPicPr/>
            <p:nvPr/>
          </p:nvPicPr>
          <p:blipFill>
            <a:blip r:embed="rId124"/>
            <a:stretch>
              <a:fillRect/>
            </a:stretch>
          </p:blipFill>
          <p:spPr>
            <a:xfrm>
              <a:off x="5862301" y="4386178"/>
              <a:ext cx="141362" cy="160188"/>
            </a:xfrm>
            <a:prstGeom prst="rect">
              <a:avLst/>
            </a:prstGeom>
          </p:spPr>
        </p:pic>
      </p:grpSp>
      <p:grpSp>
        <p:nvGrpSpPr>
          <p:cNvPr id="198" name="object 198"/>
          <p:cNvGrpSpPr/>
          <p:nvPr/>
        </p:nvGrpSpPr>
        <p:grpSpPr>
          <a:xfrm>
            <a:off x="6250274" y="4334997"/>
            <a:ext cx="908434" cy="211371"/>
            <a:chOff x="6097875" y="4334996"/>
            <a:chExt cx="908434" cy="211371"/>
          </a:xfrm>
        </p:grpSpPr>
        <p:pic>
          <p:nvPicPr>
            <p:cNvPr id="199" name="object 199"/>
            <p:cNvPicPr/>
            <p:nvPr/>
          </p:nvPicPr>
          <p:blipFill>
            <a:blip r:embed="rId125"/>
            <a:stretch>
              <a:fillRect/>
            </a:stretch>
          </p:blipFill>
          <p:spPr>
            <a:xfrm>
              <a:off x="6097875" y="4386178"/>
              <a:ext cx="364751" cy="160188"/>
            </a:xfrm>
            <a:prstGeom prst="rect">
              <a:avLst/>
            </a:prstGeom>
          </p:spPr>
        </p:pic>
        <p:pic>
          <p:nvPicPr>
            <p:cNvPr id="200" name="object 200"/>
            <p:cNvPicPr/>
            <p:nvPr/>
          </p:nvPicPr>
          <p:blipFill>
            <a:blip r:embed="rId126"/>
            <a:stretch>
              <a:fillRect/>
            </a:stretch>
          </p:blipFill>
          <p:spPr>
            <a:xfrm>
              <a:off x="6484144" y="4334996"/>
              <a:ext cx="374164" cy="211371"/>
            </a:xfrm>
            <a:prstGeom prst="rect">
              <a:avLst/>
            </a:prstGeom>
          </p:spPr>
        </p:pic>
        <p:pic>
          <p:nvPicPr>
            <p:cNvPr id="201" name="object 201"/>
            <p:cNvPicPr/>
            <p:nvPr/>
          </p:nvPicPr>
          <p:blipFill>
            <a:blip r:embed="rId127"/>
            <a:stretch>
              <a:fillRect/>
            </a:stretch>
          </p:blipFill>
          <p:spPr>
            <a:xfrm>
              <a:off x="6878479" y="4386178"/>
              <a:ext cx="127831" cy="160188"/>
            </a:xfrm>
            <a:prstGeom prst="rect">
              <a:avLst/>
            </a:prstGeom>
          </p:spPr>
        </p:pic>
      </p:grpSp>
      <p:grpSp>
        <p:nvGrpSpPr>
          <p:cNvPr id="202" name="object 202"/>
          <p:cNvGrpSpPr/>
          <p:nvPr/>
        </p:nvGrpSpPr>
        <p:grpSpPr>
          <a:xfrm>
            <a:off x="7273177" y="4330961"/>
            <a:ext cx="461654" cy="215405"/>
            <a:chOff x="7120777" y="4330961"/>
            <a:chExt cx="461654" cy="215405"/>
          </a:xfrm>
        </p:grpSpPr>
        <p:pic>
          <p:nvPicPr>
            <p:cNvPr id="203" name="object 203"/>
            <p:cNvPicPr/>
            <p:nvPr/>
          </p:nvPicPr>
          <p:blipFill>
            <a:blip r:embed="rId128"/>
            <a:stretch>
              <a:fillRect/>
            </a:stretch>
          </p:blipFill>
          <p:spPr>
            <a:xfrm>
              <a:off x="7120777" y="4386178"/>
              <a:ext cx="141278" cy="160188"/>
            </a:xfrm>
            <a:prstGeom prst="rect">
              <a:avLst/>
            </a:prstGeom>
          </p:spPr>
        </p:pic>
        <p:pic>
          <p:nvPicPr>
            <p:cNvPr id="204" name="object 204"/>
            <p:cNvPicPr/>
            <p:nvPr/>
          </p:nvPicPr>
          <p:blipFill>
            <a:blip r:embed="rId129"/>
            <a:stretch>
              <a:fillRect/>
            </a:stretch>
          </p:blipFill>
          <p:spPr>
            <a:xfrm>
              <a:off x="7294329" y="4386178"/>
              <a:ext cx="125225" cy="156154"/>
            </a:xfrm>
            <a:prstGeom prst="rect">
              <a:avLst/>
            </a:prstGeom>
          </p:spPr>
        </p:pic>
        <p:pic>
          <p:nvPicPr>
            <p:cNvPr id="205" name="object 205"/>
            <p:cNvPicPr/>
            <p:nvPr/>
          </p:nvPicPr>
          <p:blipFill>
            <a:blip r:embed="rId130"/>
            <a:stretch>
              <a:fillRect/>
            </a:stretch>
          </p:blipFill>
          <p:spPr>
            <a:xfrm>
              <a:off x="7449138" y="4330961"/>
              <a:ext cx="133294" cy="215404"/>
            </a:xfrm>
            <a:prstGeom prst="rect">
              <a:avLst/>
            </a:prstGeom>
          </p:spPr>
        </p:pic>
      </p:grpSp>
      <p:grpSp>
        <p:nvGrpSpPr>
          <p:cNvPr id="206" name="object 206"/>
          <p:cNvGrpSpPr/>
          <p:nvPr/>
        </p:nvGrpSpPr>
        <p:grpSpPr>
          <a:xfrm>
            <a:off x="972979" y="5075425"/>
            <a:ext cx="446862" cy="161533"/>
            <a:chOff x="820579" y="5075424"/>
            <a:chExt cx="446862" cy="161533"/>
          </a:xfrm>
        </p:grpSpPr>
        <p:pic>
          <p:nvPicPr>
            <p:cNvPr id="207" name="object 207"/>
            <p:cNvPicPr/>
            <p:nvPr/>
          </p:nvPicPr>
          <p:blipFill>
            <a:blip r:embed="rId131"/>
            <a:stretch>
              <a:fillRect/>
            </a:stretch>
          </p:blipFill>
          <p:spPr>
            <a:xfrm>
              <a:off x="820579" y="5075424"/>
              <a:ext cx="127831" cy="161532"/>
            </a:xfrm>
            <a:prstGeom prst="rect">
              <a:avLst/>
            </a:prstGeom>
          </p:spPr>
        </p:pic>
        <p:pic>
          <p:nvPicPr>
            <p:cNvPr id="208" name="object 208"/>
            <p:cNvPicPr/>
            <p:nvPr/>
          </p:nvPicPr>
          <p:blipFill>
            <a:blip r:embed="rId132"/>
            <a:stretch>
              <a:fillRect/>
            </a:stretch>
          </p:blipFill>
          <p:spPr>
            <a:xfrm>
              <a:off x="968580" y="5075424"/>
              <a:ext cx="144051" cy="161532"/>
            </a:xfrm>
            <a:prstGeom prst="rect">
              <a:avLst/>
            </a:prstGeom>
          </p:spPr>
        </p:pic>
        <p:pic>
          <p:nvPicPr>
            <p:cNvPr id="209" name="object 209"/>
            <p:cNvPicPr/>
            <p:nvPr/>
          </p:nvPicPr>
          <p:blipFill>
            <a:blip r:embed="rId133"/>
            <a:stretch>
              <a:fillRect/>
            </a:stretch>
          </p:blipFill>
          <p:spPr>
            <a:xfrm>
              <a:off x="1142216" y="5079457"/>
              <a:ext cx="125225" cy="157498"/>
            </a:xfrm>
            <a:prstGeom prst="rect">
              <a:avLst/>
            </a:prstGeom>
          </p:spPr>
        </p:pic>
      </p:grpSp>
      <p:grpSp>
        <p:nvGrpSpPr>
          <p:cNvPr id="210" name="object 210"/>
          <p:cNvGrpSpPr/>
          <p:nvPr/>
        </p:nvGrpSpPr>
        <p:grpSpPr>
          <a:xfrm>
            <a:off x="1460183" y="5075424"/>
            <a:ext cx="596434" cy="199634"/>
            <a:chOff x="1307782" y="5075424"/>
            <a:chExt cx="596434" cy="199634"/>
          </a:xfrm>
        </p:grpSpPr>
        <p:pic>
          <p:nvPicPr>
            <p:cNvPr id="211" name="object 211"/>
            <p:cNvPicPr/>
            <p:nvPr/>
          </p:nvPicPr>
          <p:blipFill>
            <a:blip r:embed="rId134"/>
            <a:stretch>
              <a:fillRect/>
            </a:stretch>
          </p:blipFill>
          <p:spPr>
            <a:xfrm>
              <a:off x="1307782" y="5075424"/>
              <a:ext cx="379542" cy="161532"/>
            </a:xfrm>
            <a:prstGeom prst="rect">
              <a:avLst/>
            </a:prstGeom>
          </p:spPr>
        </p:pic>
        <p:pic>
          <p:nvPicPr>
            <p:cNvPr id="212" name="object 212"/>
            <p:cNvPicPr/>
            <p:nvPr/>
          </p:nvPicPr>
          <p:blipFill>
            <a:blip r:embed="rId135"/>
            <a:stretch>
              <a:fillRect/>
            </a:stretch>
          </p:blipFill>
          <p:spPr>
            <a:xfrm>
              <a:off x="1708840" y="5075424"/>
              <a:ext cx="127915" cy="161532"/>
            </a:xfrm>
            <a:prstGeom prst="rect">
              <a:avLst/>
            </a:prstGeom>
          </p:spPr>
        </p:pic>
        <p:sp>
          <p:nvSpPr>
            <p:cNvPr id="213" name="object 213"/>
            <p:cNvSpPr/>
            <p:nvPr/>
          </p:nvSpPr>
          <p:spPr>
            <a:xfrm>
              <a:off x="1871719" y="5203340"/>
              <a:ext cx="32497" cy="71718"/>
            </a:xfrm>
            <a:custGeom>
              <a:avLst/>
              <a:gdLst/>
              <a:ahLst/>
              <a:cxnLst/>
              <a:rect l="l" t="t" r="r" b="b"/>
              <a:pathLst>
                <a:path w="36830" h="81279">
                  <a:moveTo>
                    <a:pt x="9144" y="80867"/>
                  </a:moveTo>
                  <a:lnTo>
                    <a:pt x="0" y="68675"/>
                  </a:lnTo>
                  <a:lnTo>
                    <a:pt x="7620" y="65627"/>
                  </a:lnTo>
                  <a:lnTo>
                    <a:pt x="12192" y="62579"/>
                  </a:lnTo>
                  <a:lnTo>
                    <a:pt x="15240" y="56483"/>
                  </a:lnTo>
                  <a:lnTo>
                    <a:pt x="16764" y="51815"/>
                  </a:lnTo>
                  <a:lnTo>
                    <a:pt x="19812" y="44195"/>
                  </a:lnTo>
                  <a:lnTo>
                    <a:pt x="19812" y="33527"/>
                  </a:lnTo>
                  <a:lnTo>
                    <a:pt x="3048" y="33527"/>
                  </a:lnTo>
                  <a:lnTo>
                    <a:pt x="3048" y="0"/>
                  </a:lnTo>
                  <a:lnTo>
                    <a:pt x="36576" y="0"/>
                  </a:lnTo>
                  <a:lnTo>
                    <a:pt x="36576" y="33527"/>
                  </a:lnTo>
                  <a:lnTo>
                    <a:pt x="21336" y="74199"/>
                  </a:lnTo>
                  <a:lnTo>
                    <a:pt x="15668" y="78033"/>
                  </a:lnTo>
                  <a:lnTo>
                    <a:pt x="9144" y="80867"/>
                  </a:lnTo>
                  <a:close/>
                </a:path>
              </a:pathLst>
            </a:custGeom>
            <a:solidFill>
              <a:srgbClr val="000000"/>
            </a:solidFill>
          </p:spPr>
          <p:txBody>
            <a:bodyPr wrap="square" lIns="0" tIns="0" rIns="0" bIns="0" rtlCol="0"/>
            <a:lstStyle/>
            <a:p>
              <a:endParaRPr/>
            </a:p>
          </p:txBody>
        </p:sp>
      </p:grpSp>
      <p:grpSp>
        <p:nvGrpSpPr>
          <p:cNvPr id="214" name="object 214"/>
          <p:cNvGrpSpPr/>
          <p:nvPr/>
        </p:nvGrpSpPr>
        <p:grpSpPr>
          <a:xfrm>
            <a:off x="2508633" y="5021553"/>
            <a:ext cx="596209" cy="215405"/>
            <a:chOff x="2356232" y="5021552"/>
            <a:chExt cx="596209" cy="215405"/>
          </a:xfrm>
        </p:grpSpPr>
        <p:pic>
          <p:nvPicPr>
            <p:cNvPr id="215" name="object 215"/>
            <p:cNvPicPr/>
            <p:nvPr/>
          </p:nvPicPr>
          <p:blipFill>
            <a:blip r:embed="rId136"/>
            <a:stretch>
              <a:fillRect/>
            </a:stretch>
          </p:blipFill>
          <p:spPr>
            <a:xfrm>
              <a:off x="2356232" y="5075424"/>
              <a:ext cx="126486" cy="161532"/>
            </a:xfrm>
            <a:prstGeom prst="rect">
              <a:avLst/>
            </a:prstGeom>
          </p:spPr>
        </p:pic>
        <p:pic>
          <p:nvPicPr>
            <p:cNvPr id="216" name="object 216"/>
            <p:cNvPicPr/>
            <p:nvPr/>
          </p:nvPicPr>
          <p:blipFill>
            <a:blip r:embed="rId137"/>
            <a:stretch>
              <a:fillRect/>
            </a:stretch>
          </p:blipFill>
          <p:spPr>
            <a:xfrm>
              <a:off x="2513730" y="5079458"/>
              <a:ext cx="123797" cy="157498"/>
            </a:xfrm>
            <a:prstGeom prst="rect">
              <a:avLst/>
            </a:prstGeom>
          </p:spPr>
        </p:pic>
        <p:pic>
          <p:nvPicPr>
            <p:cNvPr id="217" name="object 217"/>
            <p:cNvPicPr/>
            <p:nvPr/>
          </p:nvPicPr>
          <p:blipFill>
            <a:blip r:embed="rId138"/>
            <a:stretch>
              <a:fillRect/>
            </a:stretch>
          </p:blipFill>
          <p:spPr>
            <a:xfrm>
              <a:off x="2671145" y="5075424"/>
              <a:ext cx="133294" cy="161532"/>
            </a:xfrm>
            <a:prstGeom prst="rect">
              <a:avLst/>
            </a:prstGeom>
          </p:spPr>
        </p:pic>
        <p:pic>
          <p:nvPicPr>
            <p:cNvPr id="218" name="object 218"/>
            <p:cNvPicPr/>
            <p:nvPr/>
          </p:nvPicPr>
          <p:blipFill>
            <a:blip r:embed="rId139"/>
            <a:stretch>
              <a:fillRect/>
            </a:stretch>
          </p:blipFill>
          <p:spPr>
            <a:xfrm>
              <a:off x="2827300" y="5021552"/>
              <a:ext cx="125141" cy="211370"/>
            </a:xfrm>
            <a:prstGeom prst="rect">
              <a:avLst/>
            </a:prstGeom>
          </p:spPr>
        </p:pic>
      </p:grpSp>
      <p:grpSp>
        <p:nvGrpSpPr>
          <p:cNvPr id="219" name="object 219"/>
          <p:cNvGrpSpPr/>
          <p:nvPr/>
        </p:nvGrpSpPr>
        <p:grpSpPr>
          <a:xfrm>
            <a:off x="3550360" y="5075425"/>
            <a:ext cx="290708" cy="161533"/>
            <a:chOff x="3397960" y="5075424"/>
            <a:chExt cx="290708" cy="161533"/>
          </a:xfrm>
        </p:grpSpPr>
        <p:pic>
          <p:nvPicPr>
            <p:cNvPr id="220" name="object 220"/>
            <p:cNvPicPr/>
            <p:nvPr/>
          </p:nvPicPr>
          <p:blipFill>
            <a:blip r:embed="rId140"/>
            <a:stretch>
              <a:fillRect/>
            </a:stretch>
          </p:blipFill>
          <p:spPr>
            <a:xfrm>
              <a:off x="3397960" y="5075424"/>
              <a:ext cx="141362" cy="161532"/>
            </a:xfrm>
            <a:prstGeom prst="rect">
              <a:avLst/>
            </a:prstGeom>
          </p:spPr>
        </p:pic>
        <p:pic>
          <p:nvPicPr>
            <p:cNvPr id="221" name="object 221"/>
            <p:cNvPicPr/>
            <p:nvPr/>
          </p:nvPicPr>
          <p:blipFill>
            <a:blip r:embed="rId141"/>
            <a:stretch>
              <a:fillRect/>
            </a:stretch>
          </p:blipFill>
          <p:spPr>
            <a:xfrm>
              <a:off x="3560837" y="5075424"/>
              <a:ext cx="127831" cy="161532"/>
            </a:xfrm>
            <a:prstGeom prst="rect">
              <a:avLst/>
            </a:prstGeom>
          </p:spPr>
        </p:pic>
      </p:grpSp>
      <p:grpSp>
        <p:nvGrpSpPr>
          <p:cNvPr id="222" name="object 222"/>
          <p:cNvGrpSpPr/>
          <p:nvPr/>
        </p:nvGrpSpPr>
        <p:grpSpPr>
          <a:xfrm>
            <a:off x="4275829" y="5075424"/>
            <a:ext cx="282640" cy="161532"/>
            <a:chOff x="4123429" y="5075424"/>
            <a:chExt cx="282640" cy="161532"/>
          </a:xfrm>
        </p:grpSpPr>
        <p:pic>
          <p:nvPicPr>
            <p:cNvPr id="223" name="object 223"/>
            <p:cNvPicPr/>
            <p:nvPr/>
          </p:nvPicPr>
          <p:blipFill>
            <a:blip r:embed="rId142"/>
            <a:stretch>
              <a:fillRect/>
            </a:stretch>
          </p:blipFill>
          <p:spPr>
            <a:xfrm>
              <a:off x="4123429" y="5075424"/>
              <a:ext cx="127831" cy="161532"/>
            </a:xfrm>
            <a:prstGeom prst="rect">
              <a:avLst/>
            </a:prstGeom>
          </p:spPr>
        </p:pic>
        <p:pic>
          <p:nvPicPr>
            <p:cNvPr id="224" name="object 224"/>
            <p:cNvPicPr/>
            <p:nvPr/>
          </p:nvPicPr>
          <p:blipFill>
            <a:blip r:embed="rId143"/>
            <a:stretch>
              <a:fillRect/>
            </a:stretch>
          </p:blipFill>
          <p:spPr>
            <a:xfrm>
              <a:off x="4282272" y="5079458"/>
              <a:ext cx="123797" cy="157498"/>
            </a:xfrm>
            <a:prstGeom prst="rect">
              <a:avLst/>
            </a:prstGeom>
          </p:spPr>
        </p:pic>
      </p:grpSp>
      <p:grpSp>
        <p:nvGrpSpPr>
          <p:cNvPr id="225" name="object 225"/>
          <p:cNvGrpSpPr/>
          <p:nvPr/>
        </p:nvGrpSpPr>
        <p:grpSpPr>
          <a:xfrm>
            <a:off x="4598809" y="5017518"/>
            <a:ext cx="627221" cy="219439"/>
            <a:chOff x="4446410" y="5017518"/>
            <a:chExt cx="627221" cy="219439"/>
          </a:xfrm>
        </p:grpSpPr>
        <p:pic>
          <p:nvPicPr>
            <p:cNvPr id="226" name="object 226"/>
            <p:cNvPicPr/>
            <p:nvPr/>
          </p:nvPicPr>
          <p:blipFill>
            <a:blip r:embed="rId144"/>
            <a:stretch>
              <a:fillRect/>
            </a:stretch>
          </p:blipFill>
          <p:spPr>
            <a:xfrm>
              <a:off x="4446410" y="5017518"/>
              <a:ext cx="314997" cy="219439"/>
            </a:xfrm>
            <a:prstGeom prst="rect">
              <a:avLst/>
            </a:prstGeom>
          </p:spPr>
        </p:pic>
        <p:pic>
          <p:nvPicPr>
            <p:cNvPr id="227" name="object 227"/>
            <p:cNvPicPr/>
            <p:nvPr/>
          </p:nvPicPr>
          <p:blipFill>
            <a:blip r:embed="rId145"/>
            <a:stretch>
              <a:fillRect/>
            </a:stretch>
          </p:blipFill>
          <p:spPr>
            <a:xfrm>
              <a:off x="4785612" y="5075424"/>
              <a:ext cx="288019" cy="161532"/>
            </a:xfrm>
            <a:prstGeom prst="rect">
              <a:avLst/>
            </a:prstGeom>
          </p:spPr>
        </p:pic>
      </p:grpSp>
      <p:pic>
        <p:nvPicPr>
          <p:cNvPr id="228" name="object 228"/>
          <p:cNvPicPr/>
          <p:nvPr/>
        </p:nvPicPr>
        <p:blipFill>
          <a:blip r:embed="rId146"/>
          <a:stretch>
            <a:fillRect/>
          </a:stretch>
        </p:blipFill>
        <p:spPr>
          <a:xfrm>
            <a:off x="5663482" y="5021553"/>
            <a:ext cx="133210" cy="215404"/>
          </a:xfrm>
          <a:prstGeom prst="rect">
            <a:avLst/>
          </a:prstGeom>
        </p:spPr>
      </p:pic>
      <p:grpSp>
        <p:nvGrpSpPr>
          <p:cNvPr id="229" name="object 229"/>
          <p:cNvGrpSpPr/>
          <p:nvPr/>
        </p:nvGrpSpPr>
        <p:grpSpPr>
          <a:xfrm>
            <a:off x="5837033" y="5021558"/>
            <a:ext cx="289581" cy="215399"/>
            <a:chOff x="5684632" y="5021557"/>
            <a:chExt cx="289581" cy="215399"/>
          </a:xfrm>
        </p:grpSpPr>
        <p:pic>
          <p:nvPicPr>
            <p:cNvPr id="230" name="object 230"/>
            <p:cNvPicPr/>
            <p:nvPr/>
          </p:nvPicPr>
          <p:blipFill>
            <a:blip r:embed="rId147"/>
            <a:stretch>
              <a:fillRect/>
            </a:stretch>
          </p:blipFill>
          <p:spPr>
            <a:xfrm>
              <a:off x="5684632" y="5075424"/>
              <a:ext cx="231541" cy="161532"/>
            </a:xfrm>
            <a:prstGeom prst="rect">
              <a:avLst/>
            </a:prstGeom>
          </p:spPr>
        </p:pic>
        <p:sp>
          <p:nvSpPr>
            <p:cNvPr id="231" name="object 231"/>
            <p:cNvSpPr/>
            <p:nvPr/>
          </p:nvSpPr>
          <p:spPr>
            <a:xfrm>
              <a:off x="5948441" y="5021557"/>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629"/>
                  </a:lnTo>
                  <a:lnTo>
                    <a:pt x="28956" y="33629"/>
                  </a:lnTo>
                  <a:lnTo>
                    <a:pt x="28956" y="0"/>
                  </a:lnTo>
                  <a:close/>
                </a:path>
              </a:pathLst>
            </a:custGeom>
            <a:solidFill>
              <a:srgbClr val="000000"/>
            </a:solidFill>
          </p:spPr>
          <p:txBody>
            <a:bodyPr wrap="square" lIns="0" tIns="0" rIns="0" bIns="0" rtlCol="0"/>
            <a:lstStyle/>
            <a:p>
              <a:endParaRPr/>
            </a:p>
          </p:txBody>
        </p:sp>
      </p:grpSp>
      <p:grpSp>
        <p:nvGrpSpPr>
          <p:cNvPr id="232" name="object 232"/>
          <p:cNvGrpSpPr/>
          <p:nvPr/>
        </p:nvGrpSpPr>
        <p:grpSpPr>
          <a:xfrm>
            <a:off x="6166821" y="5075424"/>
            <a:ext cx="693336" cy="219439"/>
            <a:chOff x="6014421" y="5075424"/>
            <a:chExt cx="693336" cy="219439"/>
          </a:xfrm>
        </p:grpSpPr>
        <p:pic>
          <p:nvPicPr>
            <p:cNvPr id="233" name="object 233"/>
            <p:cNvPicPr/>
            <p:nvPr/>
          </p:nvPicPr>
          <p:blipFill>
            <a:blip r:embed="rId148"/>
            <a:stretch>
              <a:fillRect/>
            </a:stretch>
          </p:blipFill>
          <p:spPr>
            <a:xfrm>
              <a:off x="6014421" y="5075424"/>
              <a:ext cx="123797" cy="157498"/>
            </a:xfrm>
            <a:prstGeom prst="rect">
              <a:avLst/>
            </a:prstGeom>
          </p:spPr>
        </p:pic>
        <p:pic>
          <p:nvPicPr>
            <p:cNvPr id="234" name="object 234"/>
            <p:cNvPicPr/>
            <p:nvPr/>
          </p:nvPicPr>
          <p:blipFill>
            <a:blip r:embed="rId149"/>
            <a:stretch>
              <a:fillRect/>
            </a:stretch>
          </p:blipFill>
          <p:spPr>
            <a:xfrm>
              <a:off x="6169230" y="5075424"/>
              <a:ext cx="141362" cy="161532"/>
            </a:xfrm>
            <a:prstGeom prst="rect">
              <a:avLst/>
            </a:prstGeom>
          </p:spPr>
        </p:pic>
        <p:pic>
          <p:nvPicPr>
            <p:cNvPr id="235" name="object 235"/>
            <p:cNvPicPr/>
            <p:nvPr/>
          </p:nvPicPr>
          <p:blipFill>
            <a:blip r:embed="rId150"/>
            <a:stretch>
              <a:fillRect/>
            </a:stretch>
          </p:blipFill>
          <p:spPr>
            <a:xfrm>
              <a:off x="6332023" y="5075424"/>
              <a:ext cx="135983" cy="219439"/>
            </a:xfrm>
            <a:prstGeom prst="rect">
              <a:avLst/>
            </a:prstGeom>
          </p:spPr>
        </p:pic>
        <p:pic>
          <p:nvPicPr>
            <p:cNvPr id="236" name="object 236"/>
            <p:cNvPicPr/>
            <p:nvPr/>
          </p:nvPicPr>
          <p:blipFill>
            <a:blip r:embed="rId151"/>
            <a:stretch>
              <a:fillRect/>
            </a:stretch>
          </p:blipFill>
          <p:spPr>
            <a:xfrm>
              <a:off x="6497683" y="5075424"/>
              <a:ext cx="142613" cy="161532"/>
            </a:xfrm>
            <a:prstGeom prst="rect">
              <a:avLst/>
            </a:prstGeom>
          </p:spPr>
        </p:pic>
        <p:sp>
          <p:nvSpPr>
            <p:cNvPr id="237" name="object 237"/>
            <p:cNvSpPr/>
            <p:nvPr/>
          </p:nvSpPr>
          <p:spPr>
            <a:xfrm>
              <a:off x="6675260" y="5203256"/>
              <a:ext cx="32497" cy="71718"/>
            </a:xfrm>
            <a:custGeom>
              <a:avLst/>
              <a:gdLst/>
              <a:ahLst/>
              <a:cxnLst/>
              <a:rect l="l" t="t" r="r" b="b"/>
              <a:pathLst>
                <a:path w="36829" h="81279">
                  <a:moveTo>
                    <a:pt x="9144" y="80867"/>
                  </a:moveTo>
                  <a:lnTo>
                    <a:pt x="0" y="68675"/>
                  </a:lnTo>
                  <a:lnTo>
                    <a:pt x="6096" y="65627"/>
                  </a:lnTo>
                  <a:lnTo>
                    <a:pt x="10668" y="62579"/>
                  </a:lnTo>
                  <a:lnTo>
                    <a:pt x="13716" y="56483"/>
                  </a:lnTo>
                  <a:lnTo>
                    <a:pt x="16764" y="51911"/>
                  </a:lnTo>
                  <a:lnTo>
                    <a:pt x="18288" y="44291"/>
                  </a:lnTo>
                  <a:lnTo>
                    <a:pt x="19812" y="33623"/>
                  </a:lnTo>
                  <a:lnTo>
                    <a:pt x="3048" y="33623"/>
                  </a:lnTo>
                  <a:lnTo>
                    <a:pt x="3048" y="0"/>
                  </a:lnTo>
                  <a:lnTo>
                    <a:pt x="36576" y="0"/>
                  </a:lnTo>
                  <a:lnTo>
                    <a:pt x="36576" y="33623"/>
                  </a:lnTo>
                  <a:lnTo>
                    <a:pt x="20764" y="74199"/>
                  </a:lnTo>
                  <a:lnTo>
                    <a:pt x="15454" y="78033"/>
                  </a:lnTo>
                  <a:lnTo>
                    <a:pt x="9144" y="80867"/>
                  </a:lnTo>
                  <a:close/>
                </a:path>
              </a:pathLst>
            </a:custGeom>
            <a:solidFill>
              <a:srgbClr val="000000"/>
            </a:solidFill>
          </p:spPr>
          <p:txBody>
            <a:bodyPr wrap="square" lIns="0" tIns="0" rIns="0" bIns="0" rtlCol="0"/>
            <a:lstStyle/>
            <a:p>
              <a:endParaRPr/>
            </a:p>
          </p:txBody>
        </p:sp>
      </p:grpSp>
      <p:grpSp>
        <p:nvGrpSpPr>
          <p:cNvPr id="238" name="object 238"/>
          <p:cNvGrpSpPr/>
          <p:nvPr/>
        </p:nvGrpSpPr>
        <p:grpSpPr>
          <a:xfrm>
            <a:off x="996416" y="4664785"/>
            <a:ext cx="253824" cy="270621"/>
            <a:chOff x="844015" y="4664784"/>
            <a:chExt cx="253824" cy="270621"/>
          </a:xfrm>
        </p:grpSpPr>
        <p:sp>
          <p:nvSpPr>
            <p:cNvPr id="239" name="object 239"/>
            <p:cNvSpPr/>
            <p:nvPr/>
          </p:nvSpPr>
          <p:spPr>
            <a:xfrm>
              <a:off x="844015" y="4664784"/>
              <a:ext cx="92449" cy="212912"/>
            </a:xfrm>
            <a:custGeom>
              <a:avLst/>
              <a:gdLst/>
              <a:ahLst/>
              <a:cxnLst/>
              <a:rect l="l" t="t" r="r" b="b"/>
              <a:pathLst>
                <a:path w="104775" h="241300">
                  <a:moveTo>
                    <a:pt x="30492" y="0"/>
                  </a:moveTo>
                  <a:lnTo>
                    <a:pt x="0" y="0"/>
                  </a:lnTo>
                  <a:lnTo>
                    <a:pt x="0" y="240804"/>
                  </a:lnTo>
                  <a:lnTo>
                    <a:pt x="30492" y="240804"/>
                  </a:lnTo>
                  <a:lnTo>
                    <a:pt x="30492" y="0"/>
                  </a:lnTo>
                  <a:close/>
                </a:path>
                <a:path w="104775" h="241300">
                  <a:moveTo>
                    <a:pt x="104686" y="65633"/>
                  </a:moveTo>
                  <a:lnTo>
                    <a:pt x="74104" y="65633"/>
                  </a:lnTo>
                  <a:lnTo>
                    <a:pt x="74104" y="241084"/>
                  </a:lnTo>
                  <a:lnTo>
                    <a:pt x="104686" y="241084"/>
                  </a:lnTo>
                  <a:lnTo>
                    <a:pt x="104686" y="65633"/>
                  </a:lnTo>
                  <a:close/>
                </a:path>
                <a:path w="104775" h="241300">
                  <a:moveTo>
                    <a:pt x="104686" y="12"/>
                  </a:moveTo>
                  <a:lnTo>
                    <a:pt x="74104" y="12"/>
                  </a:lnTo>
                  <a:lnTo>
                    <a:pt x="74104" y="33629"/>
                  </a:lnTo>
                  <a:lnTo>
                    <a:pt x="104686" y="33629"/>
                  </a:lnTo>
                  <a:lnTo>
                    <a:pt x="104686" y="12"/>
                  </a:lnTo>
                  <a:close/>
                </a:path>
              </a:pathLst>
            </a:custGeom>
            <a:solidFill>
              <a:srgbClr val="000000"/>
            </a:solidFill>
          </p:spPr>
          <p:txBody>
            <a:bodyPr wrap="square" lIns="0" tIns="0" rIns="0" bIns="0" rtlCol="0"/>
            <a:lstStyle/>
            <a:p>
              <a:endParaRPr/>
            </a:p>
          </p:txBody>
        </p:sp>
        <p:pic>
          <p:nvPicPr>
            <p:cNvPr id="240" name="object 240"/>
            <p:cNvPicPr/>
            <p:nvPr/>
          </p:nvPicPr>
          <p:blipFill>
            <a:blip r:embed="rId152"/>
            <a:stretch>
              <a:fillRect/>
            </a:stretch>
          </p:blipFill>
          <p:spPr>
            <a:xfrm>
              <a:off x="965891" y="4720001"/>
              <a:ext cx="131949" cy="215404"/>
            </a:xfrm>
            <a:prstGeom prst="rect">
              <a:avLst/>
            </a:prstGeom>
          </p:spPr>
        </p:pic>
      </p:grpSp>
      <p:pic>
        <p:nvPicPr>
          <p:cNvPr id="241" name="object 241"/>
          <p:cNvPicPr/>
          <p:nvPr/>
        </p:nvPicPr>
        <p:blipFill>
          <a:blip r:embed="rId153"/>
          <a:stretch>
            <a:fillRect/>
          </a:stretch>
        </p:blipFill>
        <p:spPr>
          <a:xfrm>
            <a:off x="1290581" y="4722690"/>
            <a:ext cx="125225" cy="157498"/>
          </a:xfrm>
          <a:prstGeom prst="rect">
            <a:avLst/>
          </a:prstGeom>
        </p:spPr>
      </p:pic>
      <p:grpSp>
        <p:nvGrpSpPr>
          <p:cNvPr id="242" name="object 242"/>
          <p:cNvGrpSpPr/>
          <p:nvPr/>
        </p:nvGrpSpPr>
        <p:grpSpPr>
          <a:xfrm>
            <a:off x="1456137" y="4664785"/>
            <a:ext cx="188438" cy="215404"/>
            <a:chOff x="1303737" y="4664783"/>
            <a:chExt cx="188438" cy="215404"/>
          </a:xfrm>
        </p:grpSpPr>
        <p:sp>
          <p:nvSpPr>
            <p:cNvPr id="243" name="object 243"/>
            <p:cNvSpPr/>
            <p:nvPr/>
          </p:nvSpPr>
          <p:spPr>
            <a:xfrm>
              <a:off x="1303737" y="4664795"/>
              <a:ext cx="25773" cy="212912"/>
            </a:xfrm>
            <a:custGeom>
              <a:avLst/>
              <a:gdLst/>
              <a:ahLst/>
              <a:cxnLst/>
              <a:rect l="l" t="t" r="r" b="b"/>
              <a:pathLst>
                <a:path w="29209" h="241300">
                  <a:moveTo>
                    <a:pt x="28956" y="65620"/>
                  </a:moveTo>
                  <a:lnTo>
                    <a:pt x="0" y="65620"/>
                  </a:lnTo>
                  <a:lnTo>
                    <a:pt x="0" y="241071"/>
                  </a:lnTo>
                  <a:lnTo>
                    <a:pt x="28956" y="241071"/>
                  </a:lnTo>
                  <a:lnTo>
                    <a:pt x="28956" y="65620"/>
                  </a:lnTo>
                  <a:close/>
                </a:path>
                <a:path w="29209" h="241300">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244" name="object 244"/>
            <p:cNvPicPr/>
            <p:nvPr/>
          </p:nvPicPr>
          <p:blipFill>
            <a:blip r:embed="rId154"/>
            <a:stretch>
              <a:fillRect/>
            </a:stretch>
          </p:blipFill>
          <p:spPr>
            <a:xfrm>
              <a:off x="1358965" y="4664783"/>
              <a:ext cx="133210" cy="215404"/>
            </a:xfrm>
            <a:prstGeom prst="rect">
              <a:avLst/>
            </a:prstGeom>
          </p:spPr>
        </p:pic>
      </p:grpSp>
      <p:grpSp>
        <p:nvGrpSpPr>
          <p:cNvPr id="245" name="object 245"/>
          <p:cNvGrpSpPr/>
          <p:nvPr/>
        </p:nvGrpSpPr>
        <p:grpSpPr>
          <a:xfrm>
            <a:off x="1921836" y="4664784"/>
            <a:ext cx="487203" cy="215406"/>
            <a:chOff x="1769436" y="4664783"/>
            <a:chExt cx="487203" cy="215406"/>
          </a:xfrm>
        </p:grpSpPr>
        <p:pic>
          <p:nvPicPr>
            <p:cNvPr id="246" name="object 246"/>
            <p:cNvPicPr/>
            <p:nvPr/>
          </p:nvPicPr>
          <p:blipFill>
            <a:blip r:embed="rId155"/>
            <a:stretch>
              <a:fillRect/>
            </a:stretch>
          </p:blipFill>
          <p:spPr>
            <a:xfrm>
              <a:off x="1769436" y="4668818"/>
              <a:ext cx="75387" cy="210026"/>
            </a:xfrm>
            <a:prstGeom prst="rect">
              <a:avLst/>
            </a:prstGeom>
          </p:spPr>
        </p:pic>
        <p:pic>
          <p:nvPicPr>
            <p:cNvPr id="247" name="object 247"/>
            <p:cNvPicPr/>
            <p:nvPr/>
          </p:nvPicPr>
          <p:blipFill>
            <a:blip r:embed="rId156"/>
            <a:stretch>
              <a:fillRect/>
            </a:stretch>
          </p:blipFill>
          <p:spPr>
            <a:xfrm>
              <a:off x="1866339" y="4664783"/>
              <a:ext cx="125141" cy="212715"/>
            </a:xfrm>
            <a:prstGeom prst="rect">
              <a:avLst/>
            </a:prstGeom>
          </p:spPr>
        </p:pic>
        <p:pic>
          <p:nvPicPr>
            <p:cNvPr id="248" name="object 248"/>
            <p:cNvPicPr/>
            <p:nvPr/>
          </p:nvPicPr>
          <p:blipFill>
            <a:blip r:embed="rId157"/>
            <a:stretch>
              <a:fillRect/>
            </a:stretch>
          </p:blipFill>
          <p:spPr>
            <a:xfrm>
              <a:off x="2022493" y="4720001"/>
              <a:ext cx="141278" cy="160188"/>
            </a:xfrm>
            <a:prstGeom prst="rect">
              <a:avLst/>
            </a:prstGeom>
          </p:spPr>
        </p:pic>
        <p:pic>
          <p:nvPicPr>
            <p:cNvPr id="249" name="object 249"/>
            <p:cNvPicPr/>
            <p:nvPr/>
          </p:nvPicPr>
          <p:blipFill>
            <a:blip r:embed="rId158"/>
            <a:stretch>
              <a:fillRect/>
            </a:stretch>
          </p:blipFill>
          <p:spPr>
            <a:xfrm>
              <a:off x="2181252" y="4668818"/>
              <a:ext cx="75387" cy="210026"/>
            </a:xfrm>
            <a:prstGeom prst="rect">
              <a:avLst/>
            </a:prstGeom>
          </p:spPr>
        </p:pic>
      </p:grpSp>
      <p:grpSp>
        <p:nvGrpSpPr>
          <p:cNvPr id="250" name="object 250"/>
          <p:cNvGrpSpPr/>
          <p:nvPr/>
        </p:nvGrpSpPr>
        <p:grpSpPr>
          <a:xfrm>
            <a:off x="2678234" y="4664784"/>
            <a:ext cx="445517" cy="215490"/>
            <a:chOff x="2525834" y="4664783"/>
            <a:chExt cx="445517" cy="215490"/>
          </a:xfrm>
        </p:grpSpPr>
        <p:pic>
          <p:nvPicPr>
            <p:cNvPr id="251" name="object 251"/>
            <p:cNvPicPr/>
            <p:nvPr/>
          </p:nvPicPr>
          <p:blipFill>
            <a:blip r:embed="rId159"/>
            <a:stretch>
              <a:fillRect/>
            </a:stretch>
          </p:blipFill>
          <p:spPr>
            <a:xfrm>
              <a:off x="2525834" y="4664783"/>
              <a:ext cx="125141" cy="212715"/>
            </a:xfrm>
            <a:prstGeom prst="rect">
              <a:avLst/>
            </a:prstGeom>
          </p:spPr>
        </p:pic>
        <p:pic>
          <p:nvPicPr>
            <p:cNvPr id="252" name="object 252"/>
            <p:cNvPicPr/>
            <p:nvPr/>
          </p:nvPicPr>
          <p:blipFill>
            <a:blip r:embed="rId160"/>
            <a:stretch>
              <a:fillRect/>
            </a:stretch>
          </p:blipFill>
          <p:spPr>
            <a:xfrm>
              <a:off x="2681987" y="4720085"/>
              <a:ext cx="141278" cy="160188"/>
            </a:xfrm>
            <a:prstGeom prst="rect">
              <a:avLst/>
            </a:prstGeom>
          </p:spPr>
        </p:pic>
        <p:pic>
          <p:nvPicPr>
            <p:cNvPr id="253" name="object 253"/>
            <p:cNvPicPr/>
            <p:nvPr/>
          </p:nvPicPr>
          <p:blipFill>
            <a:blip r:embed="rId161"/>
            <a:stretch>
              <a:fillRect/>
            </a:stretch>
          </p:blipFill>
          <p:spPr>
            <a:xfrm>
              <a:off x="2844781" y="4720001"/>
              <a:ext cx="126570" cy="160188"/>
            </a:xfrm>
            <a:prstGeom prst="rect">
              <a:avLst/>
            </a:prstGeom>
          </p:spPr>
        </p:pic>
      </p:grpSp>
      <p:grpSp>
        <p:nvGrpSpPr>
          <p:cNvPr id="254" name="object 254"/>
          <p:cNvGrpSpPr/>
          <p:nvPr/>
        </p:nvGrpSpPr>
        <p:grpSpPr>
          <a:xfrm>
            <a:off x="3394290" y="4664784"/>
            <a:ext cx="970372" cy="215489"/>
            <a:chOff x="3241890" y="4664784"/>
            <a:chExt cx="970372" cy="215489"/>
          </a:xfrm>
        </p:grpSpPr>
        <p:pic>
          <p:nvPicPr>
            <p:cNvPr id="255" name="object 255"/>
            <p:cNvPicPr/>
            <p:nvPr/>
          </p:nvPicPr>
          <p:blipFill>
            <a:blip r:embed="rId162"/>
            <a:stretch>
              <a:fillRect/>
            </a:stretch>
          </p:blipFill>
          <p:spPr>
            <a:xfrm>
              <a:off x="3241890" y="4720001"/>
              <a:ext cx="141278" cy="160188"/>
            </a:xfrm>
            <a:prstGeom prst="rect">
              <a:avLst/>
            </a:prstGeom>
          </p:spPr>
        </p:pic>
        <p:pic>
          <p:nvPicPr>
            <p:cNvPr id="256" name="object 256"/>
            <p:cNvPicPr/>
            <p:nvPr/>
          </p:nvPicPr>
          <p:blipFill>
            <a:blip r:embed="rId163"/>
            <a:stretch>
              <a:fillRect/>
            </a:stretch>
          </p:blipFill>
          <p:spPr>
            <a:xfrm>
              <a:off x="3414096" y="4720001"/>
              <a:ext cx="125225" cy="157498"/>
            </a:xfrm>
            <a:prstGeom prst="rect">
              <a:avLst/>
            </a:prstGeom>
          </p:spPr>
        </p:pic>
        <p:pic>
          <p:nvPicPr>
            <p:cNvPr id="257" name="object 257"/>
            <p:cNvPicPr/>
            <p:nvPr/>
          </p:nvPicPr>
          <p:blipFill>
            <a:blip r:embed="rId164"/>
            <a:stretch>
              <a:fillRect/>
            </a:stretch>
          </p:blipFill>
          <p:spPr>
            <a:xfrm>
              <a:off x="3563526" y="4668818"/>
              <a:ext cx="228768" cy="211455"/>
            </a:xfrm>
            <a:prstGeom prst="rect">
              <a:avLst/>
            </a:prstGeom>
          </p:spPr>
        </p:pic>
        <p:pic>
          <p:nvPicPr>
            <p:cNvPr id="258" name="object 258"/>
            <p:cNvPicPr/>
            <p:nvPr/>
          </p:nvPicPr>
          <p:blipFill>
            <a:blip r:embed="rId165"/>
            <a:stretch>
              <a:fillRect/>
            </a:stretch>
          </p:blipFill>
          <p:spPr>
            <a:xfrm>
              <a:off x="3824651" y="4720001"/>
              <a:ext cx="231457" cy="160188"/>
            </a:xfrm>
            <a:prstGeom prst="rect">
              <a:avLst/>
            </a:prstGeom>
          </p:spPr>
        </p:pic>
        <p:pic>
          <p:nvPicPr>
            <p:cNvPr id="259" name="object 259"/>
            <p:cNvPicPr/>
            <p:nvPr/>
          </p:nvPicPr>
          <p:blipFill>
            <a:blip r:embed="rId166"/>
            <a:stretch>
              <a:fillRect/>
            </a:stretch>
          </p:blipFill>
          <p:spPr>
            <a:xfrm>
              <a:off x="4078968" y="4664784"/>
              <a:ext cx="133294" cy="215404"/>
            </a:xfrm>
            <a:prstGeom prst="rect">
              <a:avLst/>
            </a:prstGeom>
          </p:spPr>
        </p:pic>
      </p:grpSp>
      <p:grpSp>
        <p:nvGrpSpPr>
          <p:cNvPr id="260" name="object 260"/>
          <p:cNvGrpSpPr/>
          <p:nvPr/>
        </p:nvGrpSpPr>
        <p:grpSpPr>
          <a:xfrm>
            <a:off x="4639235" y="4664783"/>
            <a:ext cx="394334" cy="215405"/>
            <a:chOff x="4486835" y="4664783"/>
            <a:chExt cx="394334" cy="215405"/>
          </a:xfrm>
        </p:grpSpPr>
        <p:pic>
          <p:nvPicPr>
            <p:cNvPr id="261" name="object 261"/>
            <p:cNvPicPr/>
            <p:nvPr/>
          </p:nvPicPr>
          <p:blipFill>
            <a:blip r:embed="rId167"/>
            <a:stretch>
              <a:fillRect/>
            </a:stretch>
          </p:blipFill>
          <p:spPr>
            <a:xfrm>
              <a:off x="4583738" y="4664783"/>
              <a:ext cx="125141" cy="212715"/>
            </a:xfrm>
            <a:prstGeom prst="rect">
              <a:avLst/>
            </a:prstGeom>
          </p:spPr>
        </p:pic>
        <p:pic>
          <p:nvPicPr>
            <p:cNvPr id="262" name="object 262"/>
            <p:cNvPicPr/>
            <p:nvPr/>
          </p:nvPicPr>
          <p:blipFill>
            <a:blip r:embed="rId168"/>
            <a:stretch>
              <a:fillRect/>
            </a:stretch>
          </p:blipFill>
          <p:spPr>
            <a:xfrm>
              <a:off x="4486835" y="4668818"/>
              <a:ext cx="75387" cy="210026"/>
            </a:xfrm>
            <a:prstGeom prst="rect">
              <a:avLst/>
            </a:prstGeom>
          </p:spPr>
        </p:pic>
        <p:pic>
          <p:nvPicPr>
            <p:cNvPr id="263" name="object 263"/>
            <p:cNvPicPr/>
            <p:nvPr/>
          </p:nvPicPr>
          <p:blipFill>
            <a:blip r:embed="rId169"/>
            <a:stretch>
              <a:fillRect/>
            </a:stretch>
          </p:blipFill>
          <p:spPr>
            <a:xfrm>
              <a:off x="4739808" y="4720001"/>
              <a:ext cx="141362" cy="160188"/>
            </a:xfrm>
            <a:prstGeom prst="rect">
              <a:avLst/>
            </a:prstGeom>
          </p:spPr>
        </p:pic>
      </p:grpSp>
      <p:grpSp>
        <p:nvGrpSpPr>
          <p:cNvPr id="264" name="object 264"/>
          <p:cNvGrpSpPr/>
          <p:nvPr/>
        </p:nvGrpSpPr>
        <p:grpSpPr>
          <a:xfrm>
            <a:off x="5311588" y="4660749"/>
            <a:ext cx="799192" cy="219524"/>
            <a:chOff x="5159188" y="4660750"/>
            <a:chExt cx="799192" cy="219524"/>
          </a:xfrm>
        </p:grpSpPr>
        <p:sp>
          <p:nvSpPr>
            <p:cNvPr id="265" name="object 265"/>
            <p:cNvSpPr/>
            <p:nvPr/>
          </p:nvSpPr>
          <p:spPr>
            <a:xfrm>
              <a:off x="5159188" y="4664784"/>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pic>
          <p:nvPicPr>
            <p:cNvPr id="266" name="object 266"/>
            <p:cNvPicPr/>
            <p:nvPr/>
          </p:nvPicPr>
          <p:blipFill>
            <a:blip r:embed="rId170"/>
            <a:stretch>
              <a:fillRect/>
            </a:stretch>
          </p:blipFill>
          <p:spPr>
            <a:xfrm>
              <a:off x="5217682" y="4720086"/>
              <a:ext cx="141278" cy="160188"/>
            </a:xfrm>
            <a:prstGeom prst="rect">
              <a:avLst/>
            </a:prstGeom>
          </p:spPr>
        </p:pic>
        <p:pic>
          <p:nvPicPr>
            <p:cNvPr id="267" name="object 267"/>
            <p:cNvPicPr/>
            <p:nvPr/>
          </p:nvPicPr>
          <p:blipFill>
            <a:blip r:embed="rId171"/>
            <a:stretch>
              <a:fillRect/>
            </a:stretch>
          </p:blipFill>
          <p:spPr>
            <a:xfrm>
              <a:off x="5389890" y="4720001"/>
              <a:ext cx="125225" cy="157498"/>
            </a:xfrm>
            <a:prstGeom prst="rect">
              <a:avLst/>
            </a:prstGeom>
          </p:spPr>
        </p:pic>
        <p:pic>
          <p:nvPicPr>
            <p:cNvPr id="268" name="object 268"/>
            <p:cNvPicPr/>
            <p:nvPr/>
          </p:nvPicPr>
          <p:blipFill>
            <a:blip r:embed="rId172"/>
            <a:stretch>
              <a:fillRect/>
            </a:stretch>
          </p:blipFill>
          <p:spPr>
            <a:xfrm>
              <a:off x="5544698" y="4664783"/>
              <a:ext cx="133210" cy="215404"/>
            </a:xfrm>
            <a:prstGeom prst="rect">
              <a:avLst/>
            </a:prstGeom>
          </p:spPr>
        </p:pic>
        <p:pic>
          <p:nvPicPr>
            <p:cNvPr id="269" name="object 269"/>
            <p:cNvPicPr/>
            <p:nvPr/>
          </p:nvPicPr>
          <p:blipFill>
            <a:blip r:embed="rId173"/>
            <a:stretch>
              <a:fillRect/>
            </a:stretch>
          </p:blipFill>
          <p:spPr>
            <a:xfrm>
              <a:off x="5702198" y="4660750"/>
              <a:ext cx="125225" cy="216750"/>
            </a:xfrm>
            <a:prstGeom prst="rect">
              <a:avLst/>
            </a:prstGeom>
          </p:spPr>
        </p:pic>
        <p:sp>
          <p:nvSpPr>
            <p:cNvPr id="270" name="object 270"/>
            <p:cNvSpPr/>
            <p:nvPr/>
          </p:nvSpPr>
          <p:spPr>
            <a:xfrm>
              <a:off x="5866492" y="4664784"/>
              <a:ext cx="91887" cy="212912"/>
            </a:xfrm>
            <a:custGeom>
              <a:avLst/>
              <a:gdLst/>
              <a:ahLst/>
              <a:cxnLst/>
              <a:rect l="l" t="t" r="r" b="b"/>
              <a:pathLst>
                <a:path w="104138" h="241300">
                  <a:moveTo>
                    <a:pt x="30492" y="0"/>
                  </a:moveTo>
                  <a:lnTo>
                    <a:pt x="0" y="0"/>
                  </a:lnTo>
                  <a:lnTo>
                    <a:pt x="0" y="240804"/>
                  </a:lnTo>
                  <a:lnTo>
                    <a:pt x="30492" y="240804"/>
                  </a:lnTo>
                  <a:lnTo>
                    <a:pt x="30492" y="0"/>
                  </a:lnTo>
                  <a:close/>
                </a:path>
                <a:path w="104138" h="241300">
                  <a:moveTo>
                    <a:pt x="103632" y="0"/>
                  </a:moveTo>
                  <a:lnTo>
                    <a:pt x="73164" y="0"/>
                  </a:lnTo>
                  <a:lnTo>
                    <a:pt x="73164" y="240804"/>
                  </a:lnTo>
                  <a:lnTo>
                    <a:pt x="103632" y="240804"/>
                  </a:lnTo>
                  <a:lnTo>
                    <a:pt x="103632" y="0"/>
                  </a:lnTo>
                  <a:close/>
                </a:path>
              </a:pathLst>
            </a:custGeom>
            <a:solidFill>
              <a:srgbClr val="000000"/>
            </a:solidFill>
          </p:spPr>
          <p:txBody>
            <a:bodyPr wrap="square" lIns="0" tIns="0" rIns="0" bIns="0" rtlCol="0"/>
            <a:lstStyle/>
            <a:p>
              <a:endParaRPr/>
            </a:p>
          </p:txBody>
        </p:sp>
      </p:grpSp>
      <p:grpSp>
        <p:nvGrpSpPr>
          <p:cNvPr id="271" name="object 271"/>
          <p:cNvGrpSpPr/>
          <p:nvPr/>
        </p:nvGrpSpPr>
        <p:grpSpPr>
          <a:xfrm>
            <a:off x="6384834" y="4660750"/>
            <a:ext cx="570658" cy="219439"/>
            <a:chOff x="6232432" y="4660750"/>
            <a:chExt cx="570658" cy="219439"/>
          </a:xfrm>
        </p:grpSpPr>
        <p:pic>
          <p:nvPicPr>
            <p:cNvPr id="272" name="object 272"/>
            <p:cNvPicPr/>
            <p:nvPr/>
          </p:nvPicPr>
          <p:blipFill>
            <a:blip r:embed="rId174"/>
            <a:stretch>
              <a:fillRect/>
            </a:stretch>
          </p:blipFill>
          <p:spPr>
            <a:xfrm>
              <a:off x="6232432" y="4660750"/>
              <a:ext cx="332479" cy="219439"/>
            </a:xfrm>
            <a:prstGeom prst="rect">
              <a:avLst/>
            </a:prstGeom>
          </p:spPr>
        </p:pic>
        <p:pic>
          <p:nvPicPr>
            <p:cNvPr id="273" name="object 273"/>
            <p:cNvPicPr/>
            <p:nvPr/>
          </p:nvPicPr>
          <p:blipFill>
            <a:blip r:embed="rId175"/>
            <a:stretch>
              <a:fillRect/>
            </a:stretch>
          </p:blipFill>
          <p:spPr>
            <a:xfrm>
              <a:off x="6594493" y="4720001"/>
              <a:ext cx="208597" cy="157498"/>
            </a:xfrm>
            <a:prstGeom prst="rect">
              <a:avLst/>
            </a:prstGeom>
          </p:spPr>
        </p:pic>
      </p:grpSp>
      <p:grpSp>
        <p:nvGrpSpPr>
          <p:cNvPr id="274" name="object 274"/>
          <p:cNvGrpSpPr/>
          <p:nvPr/>
        </p:nvGrpSpPr>
        <p:grpSpPr>
          <a:xfrm>
            <a:off x="7234092" y="4664784"/>
            <a:ext cx="1017024" cy="215824"/>
            <a:chOff x="7081691" y="4664783"/>
            <a:chExt cx="1017024" cy="215824"/>
          </a:xfrm>
        </p:grpSpPr>
        <p:sp>
          <p:nvSpPr>
            <p:cNvPr id="275" name="object 275"/>
            <p:cNvSpPr/>
            <p:nvPr/>
          </p:nvSpPr>
          <p:spPr>
            <a:xfrm>
              <a:off x="7081691" y="4668818"/>
              <a:ext cx="531719" cy="211790"/>
            </a:xfrm>
            <a:custGeom>
              <a:avLst/>
              <a:gdLst/>
              <a:ahLst/>
              <a:cxnLst/>
              <a:rect l="l" t="t" r="r" b="b"/>
              <a:pathLst>
                <a:path w="602615" h="240027">
                  <a:moveTo>
                    <a:pt x="160121" y="148018"/>
                  </a:moveTo>
                  <a:lnTo>
                    <a:pt x="154406" y="109918"/>
                  </a:lnTo>
                  <a:lnTo>
                    <a:pt x="138379" y="82397"/>
                  </a:lnTo>
                  <a:lnTo>
                    <a:pt x="137261" y="80873"/>
                  </a:lnTo>
                  <a:lnTo>
                    <a:pt x="129641" y="74180"/>
                  </a:lnTo>
                  <a:lnTo>
                    <a:pt x="129641" y="131254"/>
                  </a:lnTo>
                  <a:lnTo>
                    <a:pt x="32004" y="131254"/>
                  </a:lnTo>
                  <a:lnTo>
                    <a:pt x="47244" y="96202"/>
                  </a:lnTo>
                  <a:lnTo>
                    <a:pt x="80772" y="82397"/>
                  </a:lnTo>
                  <a:lnTo>
                    <a:pt x="91681" y="83312"/>
                  </a:lnTo>
                  <a:lnTo>
                    <a:pt x="125260" y="112966"/>
                  </a:lnTo>
                  <a:lnTo>
                    <a:pt x="129641" y="131254"/>
                  </a:lnTo>
                  <a:lnTo>
                    <a:pt x="129641" y="74180"/>
                  </a:lnTo>
                  <a:lnTo>
                    <a:pt x="125869" y="70866"/>
                  </a:lnTo>
                  <a:lnTo>
                    <a:pt x="112483" y="63728"/>
                  </a:lnTo>
                  <a:lnTo>
                    <a:pt x="97358" y="59436"/>
                  </a:lnTo>
                  <a:lnTo>
                    <a:pt x="80772" y="58013"/>
                  </a:lnTo>
                  <a:lnTo>
                    <a:pt x="63360" y="59461"/>
                  </a:lnTo>
                  <a:lnTo>
                    <a:pt x="22860" y="82397"/>
                  </a:lnTo>
                  <a:lnTo>
                    <a:pt x="1435" y="128993"/>
                  </a:lnTo>
                  <a:lnTo>
                    <a:pt x="0" y="149542"/>
                  </a:lnTo>
                  <a:lnTo>
                    <a:pt x="1409" y="169938"/>
                  </a:lnTo>
                  <a:lnTo>
                    <a:pt x="21336" y="216700"/>
                  </a:lnTo>
                  <a:lnTo>
                    <a:pt x="63982" y="238125"/>
                  </a:lnTo>
                  <a:lnTo>
                    <a:pt x="82296" y="239560"/>
                  </a:lnTo>
                  <a:lnTo>
                    <a:pt x="96634" y="238683"/>
                  </a:lnTo>
                  <a:lnTo>
                    <a:pt x="132689" y="224320"/>
                  </a:lnTo>
                  <a:lnTo>
                    <a:pt x="142328" y="215176"/>
                  </a:lnTo>
                  <a:lnTo>
                    <a:pt x="148501" y="207175"/>
                  </a:lnTo>
                  <a:lnTo>
                    <a:pt x="154330" y="196024"/>
                  </a:lnTo>
                  <a:lnTo>
                    <a:pt x="158597" y="183172"/>
                  </a:lnTo>
                  <a:lnTo>
                    <a:pt x="128117" y="180124"/>
                  </a:lnTo>
                  <a:lnTo>
                    <a:pt x="124396" y="188696"/>
                  </a:lnTo>
                  <a:lnTo>
                    <a:pt x="120116" y="196126"/>
                  </a:lnTo>
                  <a:lnTo>
                    <a:pt x="82296" y="215176"/>
                  </a:lnTo>
                  <a:lnTo>
                    <a:pt x="72301" y="214299"/>
                  </a:lnTo>
                  <a:lnTo>
                    <a:pt x="39484" y="191312"/>
                  </a:lnTo>
                  <a:lnTo>
                    <a:pt x="30480" y="155638"/>
                  </a:lnTo>
                  <a:lnTo>
                    <a:pt x="160121" y="155638"/>
                  </a:lnTo>
                  <a:lnTo>
                    <a:pt x="160121" y="148018"/>
                  </a:lnTo>
                  <a:close/>
                </a:path>
                <a:path w="602615" h="240027">
                  <a:moveTo>
                    <a:pt x="338607" y="236512"/>
                  </a:moveTo>
                  <a:lnTo>
                    <a:pt x="274599" y="143446"/>
                  </a:lnTo>
                  <a:lnTo>
                    <a:pt x="334035" y="61061"/>
                  </a:lnTo>
                  <a:lnTo>
                    <a:pt x="298983" y="61061"/>
                  </a:lnTo>
                  <a:lnTo>
                    <a:pt x="270027" y="102298"/>
                  </a:lnTo>
                  <a:lnTo>
                    <a:pt x="260883" y="114490"/>
                  </a:lnTo>
                  <a:lnTo>
                    <a:pt x="256311" y="122110"/>
                  </a:lnTo>
                  <a:lnTo>
                    <a:pt x="253263" y="116014"/>
                  </a:lnTo>
                  <a:lnTo>
                    <a:pt x="248691" y="109918"/>
                  </a:lnTo>
                  <a:lnTo>
                    <a:pt x="218122" y="61061"/>
                  </a:lnTo>
                  <a:lnTo>
                    <a:pt x="180022" y="61061"/>
                  </a:lnTo>
                  <a:lnTo>
                    <a:pt x="239458" y="144970"/>
                  </a:lnTo>
                  <a:lnTo>
                    <a:pt x="175450" y="236512"/>
                  </a:lnTo>
                  <a:lnTo>
                    <a:pt x="212026" y="236512"/>
                  </a:lnTo>
                  <a:lnTo>
                    <a:pt x="257835" y="166306"/>
                  </a:lnTo>
                  <a:lnTo>
                    <a:pt x="266979" y="181648"/>
                  </a:lnTo>
                  <a:lnTo>
                    <a:pt x="302031" y="236512"/>
                  </a:lnTo>
                  <a:lnTo>
                    <a:pt x="338607" y="236512"/>
                  </a:lnTo>
                  <a:close/>
                </a:path>
                <a:path w="602615" h="240027">
                  <a:moveTo>
                    <a:pt x="427101" y="234988"/>
                  </a:moveTo>
                  <a:lnTo>
                    <a:pt x="422529" y="209080"/>
                  </a:lnTo>
                  <a:lnTo>
                    <a:pt x="417957" y="210604"/>
                  </a:lnTo>
                  <a:lnTo>
                    <a:pt x="405765" y="210604"/>
                  </a:lnTo>
                  <a:lnTo>
                    <a:pt x="402717" y="209080"/>
                  </a:lnTo>
                  <a:lnTo>
                    <a:pt x="399567" y="209080"/>
                  </a:lnTo>
                  <a:lnTo>
                    <a:pt x="394995" y="204508"/>
                  </a:lnTo>
                  <a:lnTo>
                    <a:pt x="394995" y="202984"/>
                  </a:lnTo>
                  <a:lnTo>
                    <a:pt x="393471" y="199936"/>
                  </a:lnTo>
                  <a:lnTo>
                    <a:pt x="393471" y="83921"/>
                  </a:lnTo>
                  <a:lnTo>
                    <a:pt x="422529" y="83921"/>
                  </a:lnTo>
                  <a:lnTo>
                    <a:pt x="422529" y="61061"/>
                  </a:lnTo>
                  <a:lnTo>
                    <a:pt x="393471" y="61061"/>
                  </a:lnTo>
                  <a:lnTo>
                    <a:pt x="393471" y="0"/>
                  </a:lnTo>
                  <a:lnTo>
                    <a:pt x="362991" y="18389"/>
                  </a:lnTo>
                  <a:lnTo>
                    <a:pt x="362991" y="61061"/>
                  </a:lnTo>
                  <a:lnTo>
                    <a:pt x="341655" y="61061"/>
                  </a:lnTo>
                  <a:lnTo>
                    <a:pt x="341655" y="83921"/>
                  </a:lnTo>
                  <a:lnTo>
                    <a:pt x="362991" y="83921"/>
                  </a:lnTo>
                  <a:lnTo>
                    <a:pt x="362991" y="184696"/>
                  </a:lnTo>
                  <a:lnTo>
                    <a:pt x="363283" y="197027"/>
                  </a:lnTo>
                  <a:lnTo>
                    <a:pt x="364134" y="206794"/>
                  </a:lnTo>
                  <a:lnTo>
                    <a:pt x="365569" y="214274"/>
                  </a:lnTo>
                  <a:lnTo>
                    <a:pt x="367563" y="219748"/>
                  </a:lnTo>
                  <a:lnTo>
                    <a:pt x="369087" y="225844"/>
                  </a:lnTo>
                  <a:lnTo>
                    <a:pt x="373659" y="228892"/>
                  </a:lnTo>
                  <a:lnTo>
                    <a:pt x="379755" y="233464"/>
                  </a:lnTo>
                  <a:lnTo>
                    <a:pt x="385851" y="236512"/>
                  </a:lnTo>
                  <a:lnTo>
                    <a:pt x="393471" y="238036"/>
                  </a:lnTo>
                  <a:lnTo>
                    <a:pt x="411861" y="238036"/>
                  </a:lnTo>
                  <a:lnTo>
                    <a:pt x="427101" y="234988"/>
                  </a:lnTo>
                  <a:close/>
                </a:path>
                <a:path w="602615" h="240027">
                  <a:moveTo>
                    <a:pt x="602551" y="148018"/>
                  </a:moveTo>
                  <a:lnTo>
                    <a:pt x="601370" y="131254"/>
                  </a:lnTo>
                  <a:lnTo>
                    <a:pt x="601129" y="127685"/>
                  </a:lnTo>
                  <a:lnTo>
                    <a:pt x="596836" y="109918"/>
                  </a:lnTo>
                  <a:lnTo>
                    <a:pt x="589699" y="94411"/>
                  </a:lnTo>
                  <a:lnTo>
                    <a:pt x="580821" y="82397"/>
                  </a:lnTo>
                  <a:lnTo>
                    <a:pt x="579691" y="80873"/>
                  </a:lnTo>
                  <a:lnTo>
                    <a:pt x="572071" y="74180"/>
                  </a:lnTo>
                  <a:lnTo>
                    <a:pt x="572071" y="131254"/>
                  </a:lnTo>
                  <a:lnTo>
                    <a:pt x="474446" y="131254"/>
                  </a:lnTo>
                  <a:lnTo>
                    <a:pt x="489686" y="96202"/>
                  </a:lnTo>
                  <a:lnTo>
                    <a:pt x="523214" y="82397"/>
                  </a:lnTo>
                  <a:lnTo>
                    <a:pt x="534123" y="83312"/>
                  </a:lnTo>
                  <a:lnTo>
                    <a:pt x="567690" y="112966"/>
                  </a:lnTo>
                  <a:lnTo>
                    <a:pt x="572071" y="131254"/>
                  </a:lnTo>
                  <a:lnTo>
                    <a:pt x="572071" y="74180"/>
                  </a:lnTo>
                  <a:lnTo>
                    <a:pt x="568312" y="70866"/>
                  </a:lnTo>
                  <a:lnTo>
                    <a:pt x="554913" y="63728"/>
                  </a:lnTo>
                  <a:lnTo>
                    <a:pt x="539788" y="59436"/>
                  </a:lnTo>
                  <a:lnTo>
                    <a:pt x="523214" y="58013"/>
                  </a:lnTo>
                  <a:lnTo>
                    <a:pt x="505802" y="59461"/>
                  </a:lnTo>
                  <a:lnTo>
                    <a:pt x="465302" y="82397"/>
                  </a:lnTo>
                  <a:lnTo>
                    <a:pt x="443865" y="128993"/>
                  </a:lnTo>
                  <a:lnTo>
                    <a:pt x="442442" y="149542"/>
                  </a:lnTo>
                  <a:lnTo>
                    <a:pt x="443839" y="169938"/>
                  </a:lnTo>
                  <a:lnTo>
                    <a:pt x="463778" y="216700"/>
                  </a:lnTo>
                  <a:lnTo>
                    <a:pt x="506425" y="238125"/>
                  </a:lnTo>
                  <a:lnTo>
                    <a:pt x="524738" y="239560"/>
                  </a:lnTo>
                  <a:lnTo>
                    <a:pt x="539076" y="238683"/>
                  </a:lnTo>
                  <a:lnTo>
                    <a:pt x="575119" y="224320"/>
                  </a:lnTo>
                  <a:lnTo>
                    <a:pt x="601027" y="183172"/>
                  </a:lnTo>
                  <a:lnTo>
                    <a:pt x="570547" y="180124"/>
                  </a:lnTo>
                  <a:lnTo>
                    <a:pt x="566839" y="188696"/>
                  </a:lnTo>
                  <a:lnTo>
                    <a:pt x="562546" y="196126"/>
                  </a:lnTo>
                  <a:lnTo>
                    <a:pt x="524738" y="215176"/>
                  </a:lnTo>
                  <a:lnTo>
                    <a:pt x="514731" y="214299"/>
                  </a:lnTo>
                  <a:lnTo>
                    <a:pt x="481914" y="191312"/>
                  </a:lnTo>
                  <a:lnTo>
                    <a:pt x="472922" y="155638"/>
                  </a:lnTo>
                  <a:lnTo>
                    <a:pt x="602551" y="155638"/>
                  </a:lnTo>
                  <a:lnTo>
                    <a:pt x="602551" y="148018"/>
                  </a:lnTo>
                  <a:close/>
                </a:path>
              </a:pathLst>
            </a:custGeom>
            <a:solidFill>
              <a:srgbClr val="000000"/>
            </a:solidFill>
          </p:spPr>
          <p:txBody>
            <a:bodyPr wrap="square" lIns="0" tIns="0" rIns="0" bIns="0" rtlCol="0"/>
            <a:lstStyle/>
            <a:p>
              <a:endParaRPr/>
            </a:p>
          </p:txBody>
        </p:sp>
        <p:pic>
          <p:nvPicPr>
            <p:cNvPr id="276" name="object 276"/>
            <p:cNvPicPr/>
            <p:nvPr/>
          </p:nvPicPr>
          <p:blipFill>
            <a:blip r:embed="rId176"/>
            <a:stretch>
              <a:fillRect/>
            </a:stretch>
          </p:blipFill>
          <p:spPr>
            <a:xfrm>
              <a:off x="7644288" y="4720000"/>
              <a:ext cx="224817" cy="157498"/>
            </a:xfrm>
            <a:prstGeom prst="rect">
              <a:avLst/>
            </a:prstGeom>
          </p:spPr>
        </p:pic>
        <p:pic>
          <p:nvPicPr>
            <p:cNvPr id="277" name="object 277"/>
            <p:cNvPicPr/>
            <p:nvPr/>
          </p:nvPicPr>
          <p:blipFill>
            <a:blip r:embed="rId177"/>
            <a:stretch>
              <a:fillRect/>
            </a:stretch>
          </p:blipFill>
          <p:spPr>
            <a:xfrm>
              <a:off x="7900035" y="4720002"/>
              <a:ext cx="141278" cy="160188"/>
            </a:xfrm>
            <a:prstGeom prst="rect">
              <a:avLst/>
            </a:prstGeom>
          </p:spPr>
        </p:pic>
        <p:sp>
          <p:nvSpPr>
            <p:cNvPr id="278" name="object 278"/>
            <p:cNvSpPr/>
            <p:nvPr/>
          </p:nvSpPr>
          <p:spPr>
            <a:xfrm>
              <a:off x="8071820" y="4664783"/>
              <a:ext cx="26894" cy="212912"/>
            </a:xfrm>
            <a:custGeom>
              <a:avLst/>
              <a:gdLst/>
              <a:ahLst/>
              <a:cxnLst/>
              <a:rect l="l" t="t" r="r" b="b"/>
              <a:pathLst>
                <a:path w="30478" h="241300">
                  <a:moveTo>
                    <a:pt x="30480" y="240792"/>
                  </a:moveTo>
                  <a:lnTo>
                    <a:pt x="0" y="240792"/>
                  </a:lnTo>
                  <a:lnTo>
                    <a:pt x="0" y="0"/>
                  </a:lnTo>
                  <a:lnTo>
                    <a:pt x="30480" y="0"/>
                  </a:lnTo>
                  <a:lnTo>
                    <a:pt x="30480" y="240792"/>
                  </a:lnTo>
                  <a:close/>
                </a:path>
              </a:pathLst>
            </a:custGeom>
            <a:solidFill>
              <a:srgbClr val="000000"/>
            </a:solidFill>
          </p:spPr>
          <p:txBody>
            <a:bodyPr wrap="square" lIns="0" tIns="0" rIns="0" bIns="0" rtlCol="0"/>
            <a:lstStyle/>
            <a:p>
              <a:endParaRPr/>
            </a:p>
          </p:txBody>
        </p:sp>
      </p:grpSp>
      <p:grpSp>
        <p:nvGrpSpPr>
          <p:cNvPr id="279" name="object 279"/>
          <p:cNvGrpSpPr/>
          <p:nvPr/>
        </p:nvGrpSpPr>
        <p:grpSpPr>
          <a:xfrm>
            <a:off x="7332347" y="5020291"/>
            <a:ext cx="289581" cy="215321"/>
            <a:chOff x="7179946" y="5020290"/>
            <a:chExt cx="289581" cy="215321"/>
          </a:xfrm>
        </p:grpSpPr>
        <p:pic>
          <p:nvPicPr>
            <p:cNvPr id="280" name="object 280"/>
            <p:cNvPicPr/>
            <p:nvPr/>
          </p:nvPicPr>
          <p:blipFill>
            <a:blip r:embed="rId178"/>
            <a:stretch>
              <a:fillRect/>
            </a:stretch>
          </p:blipFill>
          <p:spPr>
            <a:xfrm>
              <a:off x="7179946" y="5075424"/>
              <a:ext cx="231541" cy="160188"/>
            </a:xfrm>
            <a:prstGeom prst="rect">
              <a:avLst/>
            </a:prstGeom>
          </p:spPr>
        </p:pic>
        <p:sp>
          <p:nvSpPr>
            <p:cNvPr id="281" name="object 281"/>
            <p:cNvSpPr/>
            <p:nvPr/>
          </p:nvSpPr>
          <p:spPr>
            <a:xfrm>
              <a:off x="7443754" y="5020290"/>
              <a:ext cx="25773" cy="212912"/>
            </a:xfrm>
            <a:custGeom>
              <a:avLst/>
              <a:gdLst/>
              <a:ahLst/>
              <a:cxnLst/>
              <a:rect l="l" t="t" r="r" b="b"/>
              <a:pathLst>
                <a:path w="29209" h="241300">
                  <a:moveTo>
                    <a:pt x="28956" y="67157"/>
                  </a:moveTo>
                  <a:lnTo>
                    <a:pt x="0" y="67157"/>
                  </a:lnTo>
                  <a:lnTo>
                    <a:pt x="0" y="241084"/>
                  </a:lnTo>
                  <a:lnTo>
                    <a:pt x="28956" y="241084"/>
                  </a:lnTo>
                  <a:lnTo>
                    <a:pt x="28956" y="67157"/>
                  </a:lnTo>
                  <a:close/>
                </a:path>
                <a:path w="29209" h="241300">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grpSp>
        <p:nvGrpSpPr>
          <p:cNvPr id="282" name="object 282"/>
          <p:cNvGrpSpPr/>
          <p:nvPr/>
        </p:nvGrpSpPr>
        <p:grpSpPr>
          <a:xfrm>
            <a:off x="7662135" y="5017518"/>
            <a:ext cx="502021" cy="218094"/>
            <a:chOff x="7509735" y="5017518"/>
            <a:chExt cx="502021" cy="218094"/>
          </a:xfrm>
        </p:grpSpPr>
        <p:pic>
          <p:nvPicPr>
            <p:cNvPr id="283" name="object 283"/>
            <p:cNvPicPr/>
            <p:nvPr/>
          </p:nvPicPr>
          <p:blipFill>
            <a:blip r:embed="rId179"/>
            <a:stretch>
              <a:fillRect/>
            </a:stretch>
          </p:blipFill>
          <p:spPr>
            <a:xfrm>
              <a:off x="7509735" y="5075423"/>
              <a:ext cx="123797" cy="157498"/>
            </a:xfrm>
            <a:prstGeom prst="rect">
              <a:avLst/>
            </a:prstGeom>
          </p:spPr>
        </p:pic>
        <p:pic>
          <p:nvPicPr>
            <p:cNvPr id="284" name="object 284"/>
            <p:cNvPicPr/>
            <p:nvPr/>
          </p:nvPicPr>
          <p:blipFill>
            <a:blip r:embed="rId180"/>
            <a:stretch>
              <a:fillRect/>
            </a:stretch>
          </p:blipFill>
          <p:spPr>
            <a:xfrm>
              <a:off x="7656391" y="5017518"/>
              <a:ext cx="232886" cy="218094"/>
            </a:xfrm>
            <a:prstGeom prst="rect">
              <a:avLst/>
            </a:prstGeom>
          </p:spPr>
        </p:pic>
        <p:sp>
          <p:nvSpPr>
            <p:cNvPr id="285" name="object 285"/>
            <p:cNvSpPr/>
            <p:nvPr/>
          </p:nvSpPr>
          <p:spPr>
            <a:xfrm>
              <a:off x="7919869" y="5019797"/>
              <a:ext cx="91887" cy="214032"/>
            </a:xfrm>
            <a:custGeom>
              <a:avLst/>
              <a:gdLst/>
              <a:ahLst/>
              <a:cxnLst/>
              <a:rect l="l" t="t" r="r" b="b"/>
              <a:pathLst>
                <a:path w="104138" h="242570">
                  <a:moveTo>
                    <a:pt x="30480" y="0"/>
                  </a:moveTo>
                  <a:lnTo>
                    <a:pt x="0" y="0"/>
                  </a:lnTo>
                  <a:lnTo>
                    <a:pt x="0" y="242303"/>
                  </a:lnTo>
                  <a:lnTo>
                    <a:pt x="30480" y="242303"/>
                  </a:lnTo>
                  <a:lnTo>
                    <a:pt x="30480" y="0"/>
                  </a:lnTo>
                  <a:close/>
                </a:path>
                <a:path w="104138" h="242570">
                  <a:moveTo>
                    <a:pt x="103632" y="0"/>
                  </a:moveTo>
                  <a:lnTo>
                    <a:pt x="73152" y="0"/>
                  </a:lnTo>
                  <a:lnTo>
                    <a:pt x="73152" y="242303"/>
                  </a:lnTo>
                  <a:lnTo>
                    <a:pt x="103632" y="242303"/>
                  </a:lnTo>
                  <a:lnTo>
                    <a:pt x="103632" y="0"/>
                  </a:lnTo>
                  <a:close/>
                </a:path>
              </a:pathLst>
            </a:custGeom>
            <a:solidFill>
              <a:srgbClr val="000000"/>
            </a:solidFill>
          </p:spPr>
          <p:txBody>
            <a:bodyPr wrap="square" lIns="0" tIns="0" rIns="0" bIns="0" rtlCol="0"/>
            <a:lstStyle/>
            <a:p>
              <a:endParaRPr/>
            </a:p>
          </p:txBody>
        </p:sp>
      </p:grpSp>
      <p:sp>
        <p:nvSpPr>
          <p:cNvPr id="286" name="object 286"/>
          <p:cNvSpPr/>
          <p:nvPr/>
        </p:nvSpPr>
        <p:spPr>
          <a:xfrm>
            <a:off x="8208589" y="5203339"/>
            <a:ext cx="32497" cy="71718"/>
          </a:xfrm>
          <a:custGeom>
            <a:avLst/>
            <a:gdLst/>
            <a:ahLst/>
            <a:cxnLst/>
            <a:rect l="l" t="t" r="r" b="b"/>
            <a:pathLst>
              <a:path w="36829" h="81279">
                <a:moveTo>
                  <a:pt x="9144" y="80867"/>
                </a:moveTo>
                <a:lnTo>
                  <a:pt x="0" y="68675"/>
                </a:lnTo>
                <a:lnTo>
                  <a:pt x="6096" y="65627"/>
                </a:lnTo>
                <a:lnTo>
                  <a:pt x="10668" y="61055"/>
                </a:lnTo>
                <a:lnTo>
                  <a:pt x="13716" y="56483"/>
                </a:lnTo>
                <a:lnTo>
                  <a:pt x="16764" y="50291"/>
                </a:lnTo>
                <a:lnTo>
                  <a:pt x="18288" y="42671"/>
                </a:lnTo>
                <a:lnTo>
                  <a:pt x="18288" y="33527"/>
                </a:lnTo>
                <a:lnTo>
                  <a:pt x="3048" y="33527"/>
                </a:lnTo>
                <a:lnTo>
                  <a:pt x="3048" y="0"/>
                </a:lnTo>
                <a:lnTo>
                  <a:pt x="36576" y="0"/>
                </a:lnTo>
                <a:lnTo>
                  <a:pt x="36576" y="33527"/>
                </a:lnTo>
                <a:lnTo>
                  <a:pt x="20764" y="72866"/>
                </a:lnTo>
                <a:lnTo>
                  <a:pt x="15454" y="77152"/>
                </a:lnTo>
                <a:lnTo>
                  <a:pt x="9144" y="80867"/>
                </a:lnTo>
                <a:close/>
              </a:path>
            </a:pathLst>
          </a:custGeom>
          <a:solidFill>
            <a:srgbClr val="000000"/>
          </a:solidFill>
        </p:spPr>
        <p:txBody>
          <a:bodyPr wrap="square" lIns="0" tIns="0" rIns="0" bIns="0" rtlCol="0"/>
          <a:lstStyle/>
          <a:p>
            <a:endParaRPr/>
          </a:p>
        </p:txBody>
      </p:sp>
      <p:pic>
        <p:nvPicPr>
          <p:cNvPr id="287" name="object 287"/>
          <p:cNvPicPr/>
          <p:nvPr/>
        </p:nvPicPr>
        <p:blipFill>
          <a:blip r:embed="rId181"/>
          <a:stretch>
            <a:fillRect/>
          </a:stretch>
        </p:blipFill>
        <p:spPr>
          <a:xfrm>
            <a:off x="972978" y="5376975"/>
            <a:ext cx="1675671" cy="273311"/>
          </a:xfrm>
          <a:prstGeom prst="rect">
            <a:avLst/>
          </a:prstGeom>
        </p:spPr>
      </p:pic>
      <p:grpSp>
        <p:nvGrpSpPr>
          <p:cNvPr id="288" name="object 288"/>
          <p:cNvGrpSpPr/>
          <p:nvPr/>
        </p:nvGrpSpPr>
        <p:grpSpPr>
          <a:xfrm>
            <a:off x="2763034" y="5376975"/>
            <a:ext cx="461570" cy="215405"/>
            <a:chOff x="2610634" y="5376974"/>
            <a:chExt cx="461570" cy="215405"/>
          </a:xfrm>
        </p:grpSpPr>
        <p:pic>
          <p:nvPicPr>
            <p:cNvPr id="289" name="object 289"/>
            <p:cNvPicPr/>
            <p:nvPr/>
          </p:nvPicPr>
          <p:blipFill>
            <a:blip r:embed="rId182"/>
            <a:stretch>
              <a:fillRect/>
            </a:stretch>
          </p:blipFill>
          <p:spPr>
            <a:xfrm>
              <a:off x="2610634" y="5432191"/>
              <a:ext cx="141278" cy="160188"/>
            </a:xfrm>
            <a:prstGeom prst="rect">
              <a:avLst/>
            </a:prstGeom>
          </p:spPr>
        </p:pic>
        <p:pic>
          <p:nvPicPr>
            <p:cNvPr id="290" name="object 290"/>
            <p:cNvPicPr/>
            <p:nvPr/>
          </p:nvPicPr>
          <p:blipFill>
            <a:blip r:embed="rId183"/>
            <a:stretch>
              <a:fillRect/>
            </a:stretch>
          </p:blipFill>
          <p:spPr>
            <a:xfrm>
              <a:off x="2784269" y="5432191"/>
              <a:ext cx="123797" cy="156154"/>
            </a:xfrm>
            <a:prstGeom prst="rect">
              <a:avLst/>
            </a:prstGeom>
          </p:spPr>
        </p:pic>
        <p:pic>
          <p:nvPicPr>
            <p:cNvPr id="291" name="object 291"/>
            <p:cNvPicPr/>
            <p:nvPr/>
          </p:nvPicPr>
          <p:blipFill>
            <a:blip r:embed="rId184"/>
            <a:stretch>
              <a:fillRect/>
            </a:stretch>
          </p:blipFill>
          <p:spPr>
            <a:xfrm>
              <a:off x="2938994" y="5376974"/>
              <a:ext cx="133210" cy="215404"/>
            </a:xfrm>
            <a:prstGeom prst="rect">
              <a:avLst/>
            </a:prstGeom>
          </p:spPr>
        </p:pic>
      </p:grpSp>
      <p:grpSp>
        <p:nvGrpSpPr>
          <p:cNvPr id="292" name="object 292"/>
          <p:cNvGrpSpPr/>
          <p:nvPr/>
        </p:nvGrpSpPr>
        <p:grpSpPr>
          <a:xfrm>
            <a:off x="3325542" y="5381093"/>
            <a:ext cx="726897" cy="211287"/>
            <a:chOff x="3173142" y="5381092"/>
            <a:chExt cx="726897" cy="211287"/>
          </a:xfrm>
        </p:grpSpPr>
        <p:pic>
          <p:nvPicPr>
            <p:cNvPr id="293" name="object 293"/>
            <p:cNvPicPr/>
            <p:nvPr/>
          </p:nvPicPr>
          <p:blipFill>
            <a:blip r:embed="rId185"/>
            <a:stretch>
              <a:fillRect/>
            </a:stretch>
          </p:blipFill>
          <p:spPr>
            <a:xfrm>
              <a:off x="3173142" y="5432191"/>
              <a:ext cx="364835" cy="160188"/>
            </a:xfrm>
            <a:prstGeom prst="rect">
              <a:avLst/>
            </a:prstGeom>
          </p:spPr>
        </p:pic>
        <p:pic>
          <p:nvPicPr>
            <p:cNvPr id="294" name="object 294"/>
            <p:cNvPicPr/>
            <p:nvPr/>
          </p:nvPicPr>
          <p:blipFill>
            <a:blip r:embed="rId186"/>
            <a:stretch>
              <a:fillRect/>
            </a:stretch>
          </p:blipFill>
          <p:spPr>
            <a:xfrm>
              <a:off x="3555458" y="5381092"/>
              <a:ext cx="228768" cy="211286"/>
            </a:xfrm>
            <a:prstGeom prst="rect">
              <a:avLst/>
            </a:prstGeom>
          </p:spPr>
        </p:pic>
        <p:pic>
          <p:nvPicPr>
            <p:cNvPr id="295" name="object 295"/>
            <p:cNvPicPr/>
            <p:nvPr/>
          </p:nvPicPr>
          <p:blipFill>
            <a:blip r:embed="rId187"/>
            <a:stretch>
              <a:fillRect/>
            </a:stretch>
          </p:blipFill>
          <p:spPr>
            <a:xfrm>
              <a:off x="3816583" y="5432191"/>
              <a:ext cx="83456" cy="156154"/>
            </a:xfrm>
            <a:prstGeom prst="rect">
              <a:avLst/>
            </a:prstGeom>
          </p:spPr>
        </p:pic>
      </p:grpSp>
      <p:grpSp>
        <p:nvGrpSpPr>
          <p:cNvPr id="296" name="object 296"/>
          <p:cNvGrpSpPr/>
          <p:nvPr/>
        </p:nvGrpSpPr>
        <p:grpSpPr>
          <a:xfrm>
            <a:off x="4131863" y="5372941"/>
            <a:ext cx="571919" cy="219439"/>
            <a:chOff x="3979461" y="5372941"/>
            <a:chExt cx="571919" cy="219439"/>
          </a:xfrm>
        </p:grpSpPr>
        <p:pic>
          <p:nvPicPr>
            <p:cNvPr id="297" name="object 297"/>
            <p:cNvPicPr/>
            <p:nvPr/>
          </p:nvPicPr>
          <p:blipFill>
            <a:blip r:embed="rId188"/>
            <a:stretch>
              <a:fillRect/>
            </a:stretch>
          </p:blipFill>
          <p:spPr>
            <a:xfrm>
              <a:off x="3979461" y="5372941"/>
              <a:ext cx="333739" cy="219439"/>
            </a:xfrm>
            <a:prstGeom prst="rect">
              <a:avLst/>
            </a:prstGeom>
          </p:spPr>
        </p:pic>
        <p:pic>
          <p:nvPicPr>
            <p:cNvPr id="298" name="object 298"/>
            <p:cNvPicPr/>
            <p:nvPr/>
          </p:nvPicPr>
          <p:blipFill>
            <a:blip r:embed="rId189"/>
            <a:stretch>
              <a:fillRect/>
            </a:stretch>
          </p:blipFill>
          <p:spPr>
            <a:xfrm>
              <a:off x="4342783" y="5432191"/>
              <a:ext cx="208597" cy="156154"/>
            </a:xfrm>
            <a:prstGeom prst="rect">
              <a:avLst/>
            </a:prstGeom>
          </p:spPr>
        </p:pic>
      </p:grpSp>
      <p:pic>
        <p:nvPicPr>
          <p:cNvPr id="299" name="object 299"/>
          <p:cNvPicPr/>
          <p:nvPr/>
        </p:nvPicPr>
        <p:blipFill>
          <a:blip r:embed="rId190"/>
          <a:stretch>
            <a:fillRect/>
          </a:stretch>
        </p:blipFill>
        <p:spPr>
          <a:xfrm>
            <a:off x="4822284" y="5376975"/>
            <a:ext cx="1637936" cy="273311"/>
          </a:xfrm>
          <a:prstGeom prst="rect">
            <a:avLst/>
          </a:prstGeom>
        </p:spPr>
      </p:pic>
      <p:grpSp>
        <p:nvGrpSpPr>
          <p:cNvPr id="300" name="object 300"/>
          <p:cNvGrpSpPr/>
          <p:nvPr/>
        </p:nvGrpSpPr>
        <p:grpSpPr>
          <a:xfrm>
            <a:off x="6582671" y="5376974"/>
            <a:ext cx="1003263" cy="273310"/>
            <a:chOff x="6430271" y="5376974"/>
            <a:chExt cx="1003263" cy="273310"/>
          </a:xfrm>
        </p:grpSpPr>
        <p:pic>
          <p:nvPicPr>
            <p:cNvPr id="301" name="object 301"/>
            <p:cNvPicPr/>
            <p:nvPr/>
          </p:nvPicPr>
          <p:blipFill>
            <a:blip r:embed="rId191"/>
            <a:stretch>
              <a:fillRect/>
            </a:stretch>
          </p:blipFill>
          <p:spPr>
            <a:xfrm>
              <a:off x="6430271" y="5432276"/>
              <a:ext cx="127831" cy="160188"/>
            </a:xfrm>
            <a:prstGeom prst="rect">
              <a:avLst/>
            </a:prstGeom>
          </p:spPr>
        </p:pic>
        <p:pic>
          <p:nvPicPr>
            <p:cNvPr id="302" name="object 302"/>
            <p:cNvPicPr/>
            <p:nvPr/>
          </p:nvPicPr>
          <p:blipFill>
            <a:blip r:embed="rId192"/>
            <a:stretch>
              <a:fillRect/>
            </a:stretch>
          </p:blipFill>
          <p:spPr>
            <a:xfrm>
              <a:off x="6589115" y="5432191"/>
              <a:ext cx="133210" cy="215404"/>
            </a:xfrm>
            <a:prstGeom prst="rect">
              <a:avLst/>
            </a:prstGeom>
          </p:spPr>
        </p:pic>
        <p:sp>
          <p:nvSpPr>
            <p:cNvPr id="303" name="object 303"/>
            <p:cNvSpPr/>
            <p:nvPr/>
          </p:nvSpPr>
          <p:spPr>
            <a:xfrm>
              <a:off x="6753326" y="5376974"/>
              <a:ext cx="125506" cy="211790"/>
            </a:xfrm>
            <a:custGeom>
              <a:avLst/>
              <a:gdLst/>
              <a:ahLst/>
              <a:cxnLst/>
              <a:rect l="l" t="t" r="r" b="b"/>
              <a:pathLst>
                <a:path w="142240" h="240027">
                  <a:moveTo>
                    <a:pt x="94589" y="71729"/>
                  </a:moveTo>
                  <a:lnTo>
                    <a:pt x="86817" y="67729"/>
                  </a:lnTo>
                  <a:lnTo>
                    <a:pt x="79298" y="64871"/>
                  </a:lnTo>
                  <a:lnTo>
                    <a:pt x="71793" y="63157"/>
                  </a:lnTo>
                  <a:lnTo>
                    <a:pt x="64008" y="62585"/>
                  </a:lnTo>
                  <a:lnTo>
                    <a:pt x="57912" y="62585"/>
                  </a:lnTo>
                  <a:lnTo>
                    <a:pt x="27432" y="91541"/>
                  </a:lnTo>
                  <a:lnTo>
                    <a:pt x="27432" y="65633"/>
                  </a:lnTo>
                  <a:lnTo>
                    <a:pt x="0" y="65633"/>
                  </a:lnTo>
                  <a:lnTo>
                    <a:pt x="0" y="239560"/>
                  </a:lnTo>
                  <a:lnTo>
                    <a:pt x="28956" y="239560"/>
                  </a:lnTo>
                  <a:lnTo>
                    <a:pt x="28956" y="148018"/>
                  </a:lnTo>
                  <a:lnTo>
                    <a:pt x="29489" y="139141"/>
                  </a:lnTo>
                  <a:lnTo>
                    <a:pt x="30861" y="130683"/>
                  </a:lnTo>
                  <a:lnTo>
                    <a:pt x="32816" y="122516"/>
                  </a:lnTo>
                  <a:lnTo>
                    <a:pt x="35052" y="114490"/>
                  </a:lnTo>
                  <a:lnTo>
                    <a:pt x="36576" y="106870"/>
                  </a:lnTo>
                  <a:lnTo>
                    <a:pt x="45720" y="97637"/>
                  </a:lnTo>
                  <a:lnTo>
                    <a:pt x="50292" y="94589"/>
                  </a:lnTo>
                  <a:lnTo>
                    <a:pt x="56388" y="91541"/>
                  </a:lnTo>
                  <a:lnTo>
                    <a:pt x="70104" y="91541"/>
                  </a:lnTo>
                  <a:lnTo>
                    <a:pt x="77724" y="94589"/>
                  </a:lnTo>
                  <a:lnTo>
                    <a:pt x="83921" y="99161"/>
                  </a:lnTo>
                  <a:lnTo>
                    <a:pt x="94589" y="71729"/>
                  </a:lnTo>
                  <a:close/>
                </a:path>
                <a:path w="142240" h="240027">
                  <a:moveTo>
                    <a:pt x="141833" y="65633"/>
                  </a:moveTo>
                  <a:lnTo>
                    <a:pt x="112877" y="65633"/>
                  </a:lnTo>
                  <a:lnTo>
                    <a:pt x="112877" y="239560"/>
                  </a:lnTo>
                  <a:lnTo>
                    <a:pt x="141833" y="239560"/>
                  </a:lnTo>
                  <a:lnTo>
                    <a:pt x="141833" y="65633"/>
                  </a:lnTo>
                  <a:close/>
                </a:path>
                <a:path w="142240" h="240027">
                  <a:moveTo>
                    <a:pt x="141833" y="0"/>
                  </a:moveTo>
                  <a:lnTo>
                    <a:pt x="112877" y="0"/>
                  </a:lnTo>
                  <a:lnTo>
                    <a:pt x="112877" y="33629"/>
                  </a:lnTo>
                  <a:lnTo>
                    <a:pt x="141833" y="33629"/>
                  </a:lnTo>
                  <a:lnTo>
                    <a:pt x="141833" y="0"/>
                  </a:lnTo>
                  <a:close/>
                </a:path>
              </a:pathLst>
            </a:custGeom>
            <a:solidFill>
              <a:srgbClr val="000000"/>
            </a:solidFill>
          </p:spPr>
          <p:txBody>
            <a:bodyPr wrap="square" lIns="0" tIns="0" rIns="0" bIns="0" rtlCol="0"/>
            <a:lstStyle/>
            <a:p>
              <a:endParaRPr/>
            </a:p>
          </p:txBody>
        </p:sp>
        <p:pic>
          <p:nvPicPr>
            <p:cNvPr id="304" name="object 304"/>
            <p:cNvPicPr/>
            <p:nvPr/>
          </p:nvPicPr>
          <p:blipFill>
            <a:blip r:embed="rId193"/>
            <a:stretch>
              <a:fillRect/>
            </a:stretch>
          </p:blipFill>
          <p:spPr>
            <a:xfrm>
              <a:off x="6917475" y="5432191"/>
              <a:ext cx="125141" cy="156154"/>
            </a:xfrm>
            <a:prstGeom prst="rect">
              <a:avLst/>
            </a:prstGeom>
          </p:spPr>
        </p:pic>
        <p:pic>
          <p:nvPicPr>
            <p:cNvPr id="305" name="object 305"/>
            <p:cNvPicPr/>
            <p:nvPr/>
          </p:nvPicPr>
          <p:blipFill>
            <a:blip r:embed="rId194"/>
            <a:stretch>
              <a:fillRect/>
            </a:stretch>
          </p:blipFill>
          <p:spPr>
            <a:xfrm>
              <a:off x="7072284" y="5432191"/>
              <a:ext cx="135983" cy="218094"/>
            </a:xfrm>
            <a:prstGeom prst="rect">
              <a:avLst/>
            </a:prstGeom>
          </p:spPr>
        </p:pic>
        <p:pic>
          <p:nvPicPr>
            <p:cNvPr id="306" name="object 306"/>
            <p:cNvPicPr/>
            <p:nvPr/>
          </p:nvPicPr>
          <p:blipFill>
            <a:blip r:embed="rId195"/>
            <a:stretch>
              <a:fillRect/>
            </a:stretch>
          </p:blipFill>
          <p:spPr>
            <a:xfrm>
              <a:off x="7236507" y="5432191"/>
              <a:ext cx="127831" cy="160188"/>
            </a:xfrm>
            <a:prstGeom prst="rect">
              <a:avLst/>
            </a:prstGeom>
          </p:spPr>
        </p:pic>
        <p:sp>
          <p:nvSpPr>
            <p:cNvPr id="307" name="object 307"/>
            <p:cNvSpPr/>
            <p:nvPr/>
          </p:nvSpPr>
          <p:spPr>
            <a:xfrm>
              <a:off x="7402157" y="5559013"/>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grpSp>
      <p:sp>
        <p:nvSpPr>
          <p:cNvPr id="308" name="Slide Number Placeholder 307">
            <a:extLst>
              <a:ext uri="{FF2B5EF4-FFF2-40B4-BE49-F238E27FC236}">
                <a16:creationId xmlns:a16="http://schemas.microsoft.com/office/drawing/2014/main" id="{7509D813-0F79-B245-234C-3FFF9C4F94C3}"/>
              </a:ext>
            </a:extLst>
          </p:cNvPr>
          <p:cNvSpPr>
            <a:spLocks noGrp="1"/>
          </p:cNvSpPr>
          <p:nvPr>
            <p:ph type="sldNum" sz="quarter" idx="7"/>
          </p:nvPr>
        </p:nvSpPr>
        <p:spPr/>
        <p:txBody>
          <a:bodyPr/>
          <a:lstStyle/>
          <a:p>
            <a:fld id="{B6F15528-21DE-4FAA-801E-634DDDAF4B2B}" type="slidenum">
              <a:rPr lang="en-US" smtClean="0"/>
              <a:t>98</a:t>
            </a:fld>
            <a:endParaRPr lang="en-US"/>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5404" y="1432111"/>
            <a:ext cx="7512451" cy="4814047"/>
            <a:chOff x="723004" y="1432111"/>
            <a:chExt cx="7512451" cy="4814047"/>
          </a:xfrm>
        </p:grpSpPr>
        <p:sp>
          <p:nvSpPr>
            <p:cNvPr id="3" name="object 3"/>
            <p:cNvSpPr/>
            <p:nvPr/>
          </p:nvSpPr>
          <p:spPr>
            <a:xfrm>
              <a:off x="8200156" y="3952679"/>
              <a:ext cx="35299" cy="0"/>
            </a:xfrm>
            <a:custGeom>
              <a:avLst/>
              <a:gdLst/>
              <a:ahLst/>
              <a:cxnLst/>
              <a:rect l="l" t="t" r="r" b="b"/>
              <a:pathLst>
                <a:path w="40004">
                  <a:moveTo>
                    <a:pt x="0" y="0"/>
                  </a:moveTo>
                  <a:lnTo>
                    <a:pt x="39623" y="0"/>
                  </a:lnTo>
                </a:path>
              </a:pathLst>
            </a:custGeom>
            <a:ln w="22879">
              <a:solidFill>
                <a:srgbClr val="CC9900"/>
              </a:solidFill>
            </a:ln>
          </p:spPr>
          <p:txBody>
            <a:bodyPr wrap="square" lIns="0" tIns="0" rIns="0" bIns="0" rtlCol="0"/>
            <a:lstStyle/>
            <a:p>
              <a:endParaRPr/>
            </a:p>
          </p:txBody>
        </p:sp>
        <p:sp>
          <p:nvSpPr>
            <p:cNvPr id="4" name="object 4"/>
            <p:cNvSpPr/>
            <p:nvPr/>
          </p:nvSpPr>
          <p:spPr>
            <a:xfrm>
              <a:off x="723004" y="1432111"/>
              <a:ext cx="7475444" cy="4814047"/>
            </a:xfrm>
            <a:custGeom>
              <a:avLst/>
              <a:gdLst/>
              <a:ahLst/>
              <a:cxnLst/>
              <a:rect l="l" t="t" r="r" b="b"/>
              <a:pathLst>
                <a:path w="8472170" h="5455920">
                  <a:moveTo>
                    <a:pt x="8471915" y="5455920"/>
                  </a:moveTo>
                  <a:lnTo>
                    <a:pt x="0" y="5455920"/>
                  </a:lnTo>
                  <a:lnTo>
                    <a:pt x="0" y="0"/>
                  </a:lnTo>
                  <a:lnTo>
                    <a:pt x="8471915" y="0"/>
                  </a:lnTo>
                  <a:lnTo>
                    <a:pt x="8471915" y="545592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a:stretch>
            <a:fillRect/>
          </a:stretch>
        </p:blipFill>
        <p:spPr>
          <a:xfrm>
            <a:off x="3044329" y="460394"/>
            <a:ext cx="1507415" cy="397192"/>
          </a:xfrm>
          <a:prstGeom prst="rect">
            <a:avLst/>
          </a:prstGeom>
        </p:spPr>
      </p:pic>
      <p:grpSp>
        <p:nvGrpSpPr>
          <p:cNvPr id="6" name="object 6"/>
          <p:cNvGrpSpPr/>
          <p:nvPr/>
        </p:nvGrpSpPr>
        <p:grpSpPr>
          <a:xfrm>
            <a:off x="4647303" y="460393"/>
            <a:ext cx="1466178" cy="307041"/>
            <a:chOff x="4494902" y="460393"/>
            <a:chExt cx="1466178" cy="307041"/>
          </a:xfrm>
        </p:grpSpPr>
        <p:sp>
          <p:nvSpPr>
            <p:cNvPr id="7" name="object 7"/>
            <p:cNvSpPr/>
            <p:nvPr/>
          </p:nvSpPr>
          <p:spPr>
            <a:xfrm>
              <a:off x="4494902" y="467117"/>
              <a:ext cx="273424" cy="295275"/>
            </a:xfrm>
            <a:custGeom>
              <a:avLst/>
              <a:gdLst/>
              <a:ahLst/>
              <a:cxnLst/>
              <a:rect l="l" t="t" r="r" b="b"/>
              <a:pathLst>
                <a:path w="309879" h="334644">
                  <a:moveTo>
                    <a:pt x="297465" y="334232"/>
                  </a:moveTo>
                  <a:lnTo>
                    <a:pt x="0" y="334232"/>
                  </a:lnTo>
                  <a:lnTo>
                    <a:pt x="0" y="324993"/>
                  </a:lnTo>
                  <a:lnTo>
                    <a:pt x="21335" y="324993"/>
                  </a:lnTo>
                  <a:lnTo>
                    <a:pt x="28955" y="323469"/>
                  </a:lnTo>
                  <a:lnTo>
                    <a:pt x="35051" y="318897"/>
                  </a:lnTo>
                  <a:lnTo>
                    <a:pt x="39623" y="317373"/>
                  </a:lnTo>
                  <a:lnTo>
                    <a:pt x="42671" y="312801"/>
                  </a:lnTo>
                  <a:lnTo>
                    <a:pt x="44195" y="308229"/>
                  </a:lnTo>
                  <a:lnTo>
                    <a:pt x="45958" y="303657"/>
                  </a:lnTo>
                  <a:lnTo>
                    <a:pt x="46862" y="296799"/>
                  </a:lnTo>
                  <a:lnTo>
                    <a:pt x="47196" y="287655"/>
                  </a:lnTo>
                  <a:lnTo>
                    <a:pt x="47196" y="45719"/>
                  </a:lnTo>
                  <a:lnTo>
                    <a:pt x="46862" y="36290"/>
                  </a:lnTo>
                  <a:lnTo>
                    <a:pt x="45958" y="29717"/>
                  </a:lnTo>
                  <a:lnTo>
                    <a:pt x="44195" y="26003"/>
                  </a:lnTo>
                  <a:lnTo>
                    <a:pt x="42671" y="21431"/>
                  </a:lnTo>
                  <a:lnTo>
                    <a:pt x="39623" y="16859"/>
                  </a:lnTo>
                  <a:lnTo>
                    <a:pt x="33527" y="13811"/>
                  </a:lnTo>
                  <a:lnTo>
                    <a:pt x="28955" y="10763"/>
                  </a:lnTo>
                  <a:lnTo>
                    <a:pt x="21335" y="9239"/>
                  </a:lnTo>
                  <a:lnTo>
                    <a:pt x="0" y="9239"/>
                  </a:lnTo>
                  <a:lnTo>
                    <a:pt x="0" y="0"/>
                  </a:lnTo>
                  <a:lnTo>
                    <a:pt x="178403" y="0"/>
                  </a:lnTo>
                  <a:lnTo>
                    <a:pt x="178403" y="9239"/>
                  </a:lnTo>
                  <a:lnTo>
                    <a:pt x="154019" y="9239"/>
                  </a:lnTo>
                  <a:lnTo>
                    <a:pt x="146399" y="10763"/>
                  </a:lnTo>
                  <a:lnTo>
                    <a:pt x="140303" y="13811"/>
                  </a:lnTo>
                  <a:lnTo>
                    <a:pt x="135731" y="16859"/>
                  </a:lnTo>
                  <a:lnTo>
                    <a:pt x="132683" y="21431"/>
                  </a:lnTo>
                  <a:lnTo>
                    <a:pt x="131159" y="26003"/>
                  </a:lnTo>
                  <a:lnTo>
                    <a:pt x="129397" y="30575"/>
                  </a:lnTo>
                  <a:lnTo>
                    <a:pt x="128492" y="37433"/>
                  </a:lnTo>
                  <a:lnTo>
                    <a:pt x="128158" y="46577"/>
                  </a:lnTo>
                  <a:lnTo>
                    <a:pt x="128158" y="281559"/>
                  </a:lnTo>
                  <a:lnTo>
                    <a:pt x="128492" y="290703"/>
                  </a:lnTo>
                  <a:lnTo>
                    <a:pt x="129397" y="297561"/>
                  </a:lnTo>
                  <a:lnTo>
                    <a:pt x="131159" y="302133"/>
                  </a:lnTo>
                  <a:lnTo>
                    <a:pt x="132683" y="306705"/>
                  </a:lnTo>
                  <a:lnTo>
                    <a:pt x="172307" y="315849"/>
                  </a:lnTo>
                  <a:lnTo>
                    <a:pt x="199834" y="315849"/>
                  </a:lnTo>
                  <a:lnTo>
                    <a:pt x="244030" y="305181"/>
                  </a:lnTo>
                  <a:lnTo>
                    <a:pt x="274510" y="276225"/>
                  </a:lnTo>
                  <a:lnTo>
                    <a:pt x="293236" y="234996"/>
                  </a:lnTo>
                  <a:lnTo>
                    <a:pt x="298989" y="216693"/>
                  </a:lnTo>
                  <a:lnTo>
                    <a:pt x="309657" y="216693"/>
                  </a:lnTo>
                  <a:lnTo>
                    <a:pt x="297465" y="334232"/>
                  </a:lnTo>
                  <a:close/>
                </a:path>
              </a:pathLst>
            </a:custGeom>
            <a:solidFill>
              <a:srgbClr val="006633"/>
            </a:solidFill>
          </p:spPr>
          <p:txBody>
            <a:bodyPr wrap="square" lIns="0" tIns="0" rIns="0" bIns="0" rtlCol="0"/>
            <a:lstStyle/>
            <a:p>
              <a:endParaRPr/>
            </a:p>
          </p:txBody>
        </p:sp>
        <p:pic>
          <p:nvPicPr>
            <p:cNvPr id="8" name="object 8"/>
            <p:cNvPicPr/>
            <p:nvPr/>
          </p:nvPicPr>
          <p:blipFill>
            <a:blip r:embed="rId3"/>
            <a:stretch>
              <a:fillRect/>
            </a:stretch>
          </p:blipFill>
          <p:spPr>
            <a:xfrm>
              <a:off x="4796369" y="553346"/>
              <a:ext cx="428036" cy="211370"/>
            </a:xfrm>
            <a:prstGeom prst="rect">
              <a:avLst/>
            </a:prstGeom>
          </p:spPr>
        </p:pic>
        <p:sp>
          <p:nvSpPr>
            <p:cNvPr id="9" name="object 9"/>
            <p:cNvSpPr/>
            <p:nvPr/>
          </p:nvSpPr>
          <p:spPr>
            <a:xfrm>
              <a:off x="5247266" y="460393"/>
              <a:ext cx="713815" cy="307041"/>
            </a:xfrm>
            <a:custGeom>
              <a:avLst/>
              <a:gdLst/>
              <a:ahLst/>
              <a:cxnLst/>
              <a:rect l="l" t="t" r="r" b="b"/>
              <a:pathLst>
                <a:path w="808990" h="347980">
                  <a:moveTo>
                    <a:pt x="250126" y="321957"/>
                  </a:moveTo>
                  <a:lnTo>
                    <a:pt x="240982" y="320433"/>
                  </a:lnTo>
                  <a:lnTo>
                    <a:pt x="234886" y="318909"/>
                  </a:lnTo>
                  <a:lnTo>
                    <a:pt x="230314" y="315861"/>
                  </a:lnTo>
                  <a:lnTo>
                    <a:pt x="227266" y="314337"/>
                  </a:lnTo>
                  <a:lnTo>
                    <a:pt x="225234" y="311289"/>
                  </a:lnTo>
                  <a:lnTo>
                    <a:pt x="224218" y="309765"/>
                  </a:lnTo>
                  <a:lnTo>
                    <a:pt x="222694" y="303669"/>
                  </a:lnTo>
                  <a:lnTo>
                    <a:pt x="222465" y="300253"/>
                  </a:lnTo>
                  <a:lnTo>
                    <a:pt x="221932" y="293573"/>
                  </a:lnTo>
                  <a:lnTo>
                    <a:pt x="221449" y="285381"/>
                  </a:lnTo>
                  <a:lnTo>
                    <a:pt x="221386" y="283857"/>
                  </a:lnTo>
                  <a:lnTo>
                    <a:pt x="221170" y="273367"/>
                  </a:lnTo>
                  <a:lnTo>
                    <a:pt x="221170" y="132791"/>
                  </a:lnTo>
                  <a:lnTo>
                    <a:pt x="221170" y="7632"/>
                  </a:lnTo>
                  <a:lnTo>
                    <a:pt x="120484" y="7632"/>
                  </a:lnTo>
                  <a:lnTo>
                    <a:pt x="120484" y="18389"/>
                  </a:lnTo>
                  <a:lnTo>
                    <a:pt x="131152" y="18389"/>
                  </a:lnTo>
                  <a:lnTo>
                    <a:pt x="137248" y="19913"/>
                  </a:lnTo>
                  <a:lnTo>
                    <a:pt x="152488" y="132791"/>
                  </a:lnTo>
                  <a:lnTo>
                    <a:pt x="152488" y="163271"/>
                  </a:lnTo>
                  <a:lnTo>
                    <a:pt x="152488" y="285381"/>
                  </a:lnTo>
                  <a:lnTo>
                    <a:pt x="143078" y="300253"/>
                  </a:lnTo>
                  <a:lnTo>
                    <a:pt x="133248" y="310718"/>
                  </a:lnTo>
                  <a:lnTo>
                    <a:pt x="123126" y="316877"/>
                  </a:lnTo>
                  <a:lnTo>
                    <a:pt x="112864" y="318909"/>
                  </a:lnTo>
                  <a:lnTo>
                    <a:pt x="105244" y="318909"/>
                  </a:lnTo>
                  <a:lnTo>
                    <a:pt x="79336" y="283857"/>
                  </a:lnTo>
                  <a:lnTo>
                    <a:pt x="73456" y="240055"/>
                  </a:lnTo>
                  <a:lnTo>
                    <a:pt x="73152" y="219748"/>
                  </a:lnTo>
                  <a:lnTo>
                    <a:pt x="73456" y="200799"/>
                  </a:lnTo>
                  <a:lnTo>
                    <a:pt x="79336" y="160223"/>
                  </a:lnTo>
                  <a:lnTo>
                    <a:pt x="102196" y="128219"/>
                  </a:lnTo>
                  <a:lnTo>
                    <a:pt x="108292" y="128219"/>
                  </a:lnTo>
                  <a:lnTo>
                    <a:pt x="121196" y="130479"/>
                  </a:lnTo>
                  <a:lnTo>
                    <a:pt x="132676" y="137172"/>
                  </a:lnTo>
                  <a:lnTo>
                    <a:pt x="143014" y="148145"/>
                  </a:lnTo>
                  <a:lnTo>
                    <a:pt x="152488" y="163271"/>
                  </a:lnTo>
                  <a:lnTo>
                    <a:pt x="152488" y="132791"/>
                  </a:lnTo>
                  <a:lnTo>
                    <a:pt x="148259" y="128219"/>
                  </a:lnTo>
                  <a:lnTo>
                    <a:pt x="145630" y="125374"/>
                  </a:lnTo>
                  <a:lnTo>
                    <a:pt x="138772" y="119265"/>
                  </a:lnTo>
                  <a:lnTo>
                    <a:pt x="96100" y="105359"/>
                  </a:lnTo>
                  <a:lnTo>
                    <a:pt x="83769" y="106210"/>
                  </a:lnTo>
                  <a:lnTo>
                    <a:pt x="37922" y="127901"/>
                  </a:lnTo>
                  <a:lnTo>
                    <a:pt x="13716" y="163271"/>
                  </a:lnTo>
                  <a:lnTo>
                    <a:pt x="850" y="212432"/>
                  </a:lnTo>
                  <a:lnTo>
                    <a:pt x="0" y="230416"/>
                  </a:lnTo>
                  <a:lnTo>
                    <a:pt x="1397" y="252691"/>
                  </a:lnTo>
                  <a:lnTo>
                    <a:pt x="12204" y="292023"/>
                  </a:lnTo>
                  <a:lnTo>
                    <a:pt x="35077" y="326009"/>
                  </a:lnTo>
                  <a:lnTo>
                    <a:pt x="70015" y="345605"/>
                  </a:lnTo>
                  <a:lnTo>
                    <a:pt x="91528" y="347954"/>
                  </a:lnTo>
                  <a:lnTo>
                    <a:pt x="99504" y="347624"/>
                  </a:lnTo>
                  <a:lnTo>
                    <a:pt x="136677" y="329768"/>
                  </a:lnTo>
                  <a:lnTo>
                    <a:pt x="152488" y="311289"/>
                  </a:lnTo>
                  <a:lnTo>
                    <a:pt x="152488" y="347954"/>
                  </a:lnTo>
                  <a:lnTo>
                    <a:pt x="250126" y="329577"/>
                  </a:lnTo>
                  <a:lnTo>
                    <a:pt x="250126" y="321957"/>
                  </a:lnTo>
                  <a:close/>
                </a:path>
                <a:path w="808990" h="347980">
                  <a:moveTo>
                    <a:pt x="523201" y="38201"/>
                  </a:moveTo>
                  <a:lnTo>
                    <a:pt x="499948" y="2476"/>
                  </a:lnTo>
                  <a:lnTo>
                    <a:pt x="485013" y="0"/>
                  </a:lnTo>
                  <a:lnTo>
                    <a:pt x="477291" y="596"/>
                  </a:lnTo>
                  <a:lnTo>
                    <a:pt x="451485" y="19126"/>
                  </a:lnTo>
                  <a:lnTo>
                    <a:pt x="450100" y="17386"/>
                  </a:lnTo>
                  <a:lnTo>
                    <a:pt x="413639" y="838"/>
                  </a:lnTo>
                  <a:lnTo>
                    <a:pt x="399669" y="12"/>
                  </a:lnTo>
                  <a:lnTo>
                    <a:pt x="378129" y="1460"/>
                  </a:lnTo>
                  <a:lnTo>
                    <a:pt x="327939" y="24485"/>
                  </a:lnTo>
                  <a:lnTo>
                    <a:pt x="303720" y="65849"/>
                  </a:lnTo>
                  <a:lnTo>
                    <a:pt x="302031" y="82397"/>
                  </a:lnTo>
                  <a:lnTo>
                    <a:pt x="303555" y="94691"/>
                  </a:lnTo>
                  <a:lnTo>
                    <a:pt x="303555" y="111455"/>
                  </a:lnTo>
                  <a:lnTo>
                    <a:pt x="269938" y="111455"/>
                  </a:lnTo>
                  <a:lnTo>
                    <a:pt x="269938" y="135839"/>
                  </a:lnTo>
                  <a:lnTo>
                    <a:pt x="303555" y="135839"/>
                  </a:lnTo>
                  <a:lnTo>
                    <a:pt x="303555" y="294525"/>
                  </a:lnTo>
                  <a:lnTo>
                    <a:pt x="286702" y="331101"/>
                  </a:lnTo>
                  <a:lnTo>
                    <a:pt x="279082" y="332625"/>
                  </a:lnTo>
                  <a:lnTo>
                    <a:pt x="269938" y="332625"/>
                  </a:lnTo>
                  <a:lnTo>
                    <a:pt x="269938" y="341858"/>
                  </a:lnTo>
                  <a:lnTo>
                    <a:pt x="405765" y="341858"/>
                  </a:lnTo>
                  <a:lnTo>
                    <a:pt x="405765" y="332625"/>
                  </a:lnTo>
                  <a:lnTo>
                    <a:pt x="395389" y="332054"/>
                  </a:lnTo>
                  <a:lnTo>
                    <a:pt x="387197" y="330339"/>
                  </a:lnTo>
                  <a:lnTo>
                    <a:pt x="370611" y="294525"/>
                  </a:lnTo>
                  <a:lnTo>
                    <a:pt x="370611" y="135839"/>
                  </a:lnTo>
                  <a:lnTo>
                    <a:pt x="405765" y="135839"/>
                  </a:lnTo>
                  <a:lnTo>
                    <a:pt x="405765" y="111455"/>
                  </a:lnTo>
                  <a:lnTo>
                    <a:pt x="370611" y="111455"/>
                  </a:lnTo>
                  <a:lnTo>
                    <a:pt x="370611" y="30581"/>
                  </a:lnTo>
                  <a:lnTo>
                    <a:pt x="372135" y="24485"/>
                  </a:lnTo>
                  <a:lnTo>
                    <a:pt x="375183" y="19913"/>
                  </a:lnTo>
                  <a:lnTo>
                    <a:pt x="378231" y="16865"/>
                  </a:lnTo>
                  <a:lnTo>
                    <a:pt x="382803" y="13817"/>
                  </a:lnTo>
                  <a:lnTo>
                    <a:pt x="390423" y="13817"/>
                  </a:lnTo>
                  <a:lnTo>
                    <a:pt x="394995" y="15341"/>
                  </a:lnTo>
                  <a:lnTo>
                    <a:pt x="396519" y="18389"/>
                  </a:lnTo>
                  <a:lnTo>
                    <a:pt x="399669" y="19913"/>
                  </a:lnTo>
                  <a:lnTo>
                    <a:pt x="399669" y="33629"/>
                  </a:lnTo>
                  <a:lnTo>
                    <a:pt x="398145" y="38201"/>
                  </a:lnTo>
                  <a:lnTo>
                    <a:pt x="398145" y="47345"/>
                  </a:lnTo>
                  <a:lnTo>
                    <a:pt x="399669" y="53441"/>
                  </a:lnTo>
                  <a:lnTo>
                    <a:pt x="404241" y="58013"/>
                  </a:lnTo>
                  <a:lnTo>
                    <a:pt x="416433" y="64109"/>
                  </a:lnTo>
                  <a:lnTo>
                    <a:pt x="425577" y="64109"/>
                  </a:lnTo>
                  <a:lnTo>
                    <a:pt x="450723" y="55727"/>
                  </a:lnTo>
                  <a:lnTo>
                    <a:pt x="452691" y="59626"/>
                  </a:lnTo>
                  <a:lnTo>
                    <a:pt x="485013" y="76301"/>
                  </a:lnTo>
                  <a:lnTo>
                    <a:pt x="492747" y="75488"/>
                  </a:lnTo>
                  <a:lnTo>
                    <a:pt x="522363" y="45910"/>
                  </a:lnTo>
                  <a:lnTo>
                    <a:pt x="523201" y="38201"/>
                  </a:lnTo>
                  <a:close/>
                </a:path>
                <a:path w="808990" h="347980">
                  <a:moveTo>
                    <a:pt x="547585" y="332613"/>
                  </a:moveTo>
                  <a:lnTo>
                    <a:pt x="519150" y="305066"/>
                  </a:lnTo>
                  <a:lnTo>
                    <a:pt x="518629" y="294513"/>
                  </a:lnTo>
                  <a:lnTo>
                    <a:pt x="518629" y="111442"/>
                  </a:lnTo>
                  <a:lnTo>
                    <a:pt x="422529" y="111442"/>
                  </a:lnTo>
                  <a:lnTo>
                    <a:pt x="422529" y="120586"/>
                  </a:lnTo>
                  <a:lnTo>
                    <a:pt x="433197" y="120586"/>
                  </a:lnTo>
                  <a:lnTo>
                    <a:pt x="440817" y="123634"/>
                  </a:lnTo>
                  <a:lnTo>
                    <a:pt x="449961" y="158686"/>
                  </a:lnTo>
                  <a:lnTo>
                    <a:pt x="449961" y="294513"/>
                  </a:lnTo>
                  <a:lnTo>
                    <a:pt x="433197" y="332613"/>
                  </a:lnTo>
                  <a:lnTo>
                    <a:pt x="422529" y="332613"/>
                  </a:lnTo>
                  <a:lnTo>
                    <a:pt x="422529" y="341858"/>
                  </a:lnTo>
                  <a:lnTo>
                    <a:pt x="547585" y="341858"/>
                  </a:lnTo>
                  <a:lnTo>
                    <a:pt x="547585" y="332613"/>
                  </a:lnTo>
                  <a:close/>
                </a:path>
                <a:path w="808990" h="347980">
                  <a:moveTo>
                    <a:pt x="678840" y="332625"/>
                  </a:moveTo>
                  <a:lnTo>
                    <a:pt x="650316" y="305066"/>
                  </a:lnTo>
                  <a:lnTo>
                    <a:pt x="649795" y="294525"/>
                  </a:lnTo>
                  <a:lnTo>
                    <a:pt x="649795" y="7632"/>
                  </a:lnTo>
                  <a:lnTo>
                    <a:pt x="553681" y="7632"/>
                  </a:lnTo>
                  <a:lnTo>
                    <a:pt x="553681" y="16865"/>
                  </a:lnTo>
                  <a:lnTo>
                    <a:pt x="564451" y="18389"/>
                  </a:lnTo>
                  <a:lnTo>
                    <a:pt x="572071" y="19913"/>
                  </a:lnTo>
                  <a:lnTo>
                    <a:pt x="581215" y="54965"/>
                  </a:lnTo>
                  <a:lnTo>
                    <a:pt x="581215" y="294525"/>
                  </a:lnTo>
                  <a:lnTo>
                    <a:pt x="564451" y="332625"/>
                  </a:lnTo>
                  <a:lnTo>
                    <a:pt x="553681" y="332625"/>
                  </a:lnTo>
                  <a:lnTo>
                    <a:pt x="553681" y="341858"/>
                  </a:lnTo>
                  <a:lnTo>
                    <a:pt x="678840" y="341858"/>
                  </a:lnTo>
                  <a:lnTo>
                    <a:pt x="678840" y="332625"/>
                  </a:lnTo>
                  <a:close/>
                </a:path>
                <a:path w="808990" h="347980">
                  <a:moveTo>
                    <a:pt x="808469" y="332625"/>
                  </a:moveTo>
                  <a:lnTo>
                    <a:pt x="781278" y="305066"/>
                  </a:lnTo>
                  <a:lnTo>
                    <a:pt x="780948" y="294525"/>
                  </a:lnTo>
                  <a:lnTo>
                    <a:pt x="780948" y="7632"/>
                  </a:lnTo>
                  <a:lnTo>
                    <a:pt x="684936" y="7632"/>
                  </a:lnTo>
                  <a:lnTo>
                    <a:pt x="684936" y="16865"/>
                  </a:lnTo>
                  <a:lnTo>
                    <a:pt x="695604" y="18389"/>
                  </a:lnTo>
                  <a:lnTo>
                    <a:pt x="703224" y="19913"/>
                  </a:lnTo>
                  <a:lnTo>
                    <a:pt x="709155" y="29032"/>
                  </a:lnTo>
                  <a:lnTo>
                    <a:pt x="711034" y="35725"/>
                  </a:lnTo>
                  <a:lnTo>
                    <a:pt x="712063" y="44411"/>
                  </a:lnTo>
                  <a:lnTo>
                    <a:pt x="712368" y="54965"/>
                  </a:lnTo>
                  <a:lnTo>
                    <a:pt x="712368" y="294525"/>
                  </a:lnTo>
                  <a:lnTo>
                    <a:pt x="694080" y="332625"/>
                  </a:lnTo>
                  <a:lnTo>
                    <a:pt x="684936" y="332625"/>
                  </a:lnTo>
                  <a:lnTo>
                    <a:pt x="684936" y="341858"/>
                  </a:lnTo>
                  <a:lnTo>
                    <a:pt x="808469" y="341858"/>
                  </a:lnTo>
                  <a:lnTo>
                    <a:pt x="808469" y="332625"/>
                  </a:lnTo>
                  <a:close/>
                </a:path>
              </a:pathLst>
            </a:custGeom>
            <a:solidFill>
              <a:srgbClr val="006633"/>
            </a:solidFill>
          </p:spPr>
          <p:txBody>
            <a:bodyPr wrap="square" lIns="0" tIns="0" rIns="0" bIns="0" rtlCol="0"/>
            <a:lstStyle/>
            <a:p>
              <a:endParaRPr/>
            </a:p>
          </p:txBody>
        </p:sp>
      </p:grpSp>
      <p:grpSp>
        <p:nvGrpSpPr>
          <p:cNvPr id="10" name="object 10"/>
          <p:cNvGrpSpPr/>
          <p:nvPr/>
        </p:nvGrpSpPr>
        <p:grpSpPr>
          <a:xfrm>
            <a:off x="977013" y="1544144"/>
            <a:ext cx="1183004" cy="277345"/>
            <a:chOff x="824613" y="1544143"/>
            <a:chExt cx="1183004" cy="277345"/>
          </a:xfrm>
        </p:grpSpPr>
        <p:sp>
          <p:nvSpPr>
            <p:cNvPr id="11" name="object 11"/>
            <p:cNvSpPr/>
            <p:nvPr/>
          </p:nvSpPr>
          <p:spPr>
            <a:xfrm>
              <a:off x="824613" y="1544143"/>
              <a:ext cx="212912" cy="237004"/>
            </a:xfrm>
            <a:custGeom>
              <a:avLst/>
              <a:gdLst/>
              <a:ahLst/>
              <a:cxnLst/>
              <a:rect l="l" t="t" r="r" b="b"/>
              <a:pathLst>
                <a:path w="241300" h="268605">
                  <a:moveTo>
                    <a:pt x="117443" y="248697"/>
                  </a:moveTo>
                  <a:lnTo>
                    <a:pt x="68246" y="240506"/>
                  </a:lnTo>
                  <a:lnTo>
                    <a:pt x="30479" y="215169"/>
                  </a:lnTo>
                  <a:lnTo>
                    <a:pt x="7238" y="176260"/>
                  </a:lnTo>
                  <a:lnTo>
                    <a:pt x="0" y="123634"/>
                  </a:lnTo>
                  <a:lnTo>
                    <a:pt x="1762" y="95575"/>
                  </a:lnTo>
                  <a:lnTo>
                    <a:pt x="16716" y="49817"/>
                  </a:lnTo>
                  <a:lnTo>
                    <a:pt x="47901" y="18042"/>
                  </a:lnTo>
                  <a:lnTo>
                    <a:pt x="90782" y="2001"/>
                  </a:lnTo>
                  <a:lnTo>
                    <a:pt x="115919" y="0"/>
                  </a:lnTo>
                  <a:lnTo>
                    <a:pt x="141699" y="2001"/>
                  </a:lnTo>
                  <a:lnTo>
                    <a:pt x="164353" y="8012"/>
                  </a:lnTo>
                  <a:lnTo>
                    <a:pt x="184150" y="18042"/>
                  </a:lnTo>
                  <a:lnTo>
                    <a:pt x="201358" y="32099"/>
                  </a:lnTo>
                  <a:lnTo>
                    <a:pt x="208129" y="41243"/>
                  </a:lnTo>
                  <a:lnTo>
                    <a:pt x="115919" y="41243"/>
                  </a:lnTo>
                  <a:lnTo>
                    <a:pt x="101869" y="42410"/>
                  </a:lnTo>
                  <a:lnTo>
                    <a:pt x="67151" y="61055"/>
                  </a:lnTo>
                  <a:lnTo>
                    <a:pt x="49912" y="104172"/>
                  </a:lnTo>
                  <a:lnTo>
                    <a:pt x="48767" y="123634"/>
                  </a:lnTo>
                  <a:lnTo>
                    <a:pt x="49912" y="143709"/>
                  </a:lnTo>
                  <a:lnTo>
                    <a:pt x="67151" y="187737"/>
                  </a:lnTo>
                  <a:lnTo>
                    <a:pt x="101226" y="206382"/>
                  </a:lnTo>
                  <a:lnTo>
                    <a:pt x="114395" y="207549"/>
                  </a:lnTo>
                  <a:lnTo>
                    <a:pt x="207712" y="207549"/>
                  </a:lnTo>
                  <a:lnTo>
                    <a:pt x="202882" y="213645"/>
                  </a:lnTo>
                  <a:lnTo>
                    <a:pt x="212050" y="219956"/>
                  </a:lnTo>
                  <a:lnTo>
                    <a:pt x="221360" y="225266"/>
                  </a:lnTo>
                  <a:lnTo>
                    <a:pt x="230957" y="229719"/>
                  </a:lnTo>
                  <a:lnTo>
                    <a:pt x="240982" y="233457"/>
                  </a:lnTo>
                  <a:lnTo>
                    <a:pt x="238801" y="238029"/>
                  </a:lnTo>
                  <a:lnTo>
                    <a:pt x="169354" y="238029"/>
                  </a:lnTo>
                  <a:lnTo>
                    <a:pt x="157559" y="242268"/>
                  </a:lnTo>
                  <a:lnTo>
                    <a:pt x="145077" y="245649"/>
                  </a:lnTo>
                  <a:lnTo>
                    <a:pt x="131756" y="247888"/>
                  </a:lnTo>
                  <a:lnTo>
                    <a:pt x="117443" y="248697"/>
                  </a:lnTo>
                  <a:close/>
                </a:path>
                <a:path w="241300" h="268605">
                  <a:moveTo>
                    <a:pt x="220874" y="186213"/>
                  </a:moveTo>
                  <a:lnTo>
                    <a:pt x="163163" y="186213"/>
                  </a:lnTo>
                  <a:lnTo>
                    <a:pt x="167528" y="180181"/>
                  </a:lnTo>
                  <a:lnTo>
                    <a:pt x="171438" y="173747"/>
                  </a:lnTo>
                  <a:lnTo>
                    <a:pt x="182784" y="133635"/>
                  </a:lnTo>
                  <a:lnTo>
                    <a:pt x="183070" y="123634"/>
                  </a:lnTo>
                  <a:lnTo>
                    <a:pt x="181926" y="104172"/>
                  </a:lnTo>
                  <a:lnTo>
                    <a:pt x="164687" y="61055"/>
                  </a:lnTo>
                  <a:lnTo>
                    <a:pt x="130182" y="42410"/>
                  </a:lnTo>
                  <a:lnTo>
                    <a:pt x="115919" y="41243"/>
                  </a:lnTo>
                  <a:lnTo>
                    <a:pt x="208129" y="41243"/>
                  </a:lnTo>
                  <a:lnTo>
                    <a:pt x="214479" y="49817"/>
                  </a:lnTo>
                  <a:lnTo>
                    <a:pt x="224027" y="70973"/>
                  </a:lnTo>
                  <a:lnTo>
                    <a:pt x="229862" y="95575"/>
                  </a:lnTo>
                  <a:lnTo>
                    <a:pt x="231838" y="123634"/>
                  </a:lnTo>
                  <a:lnTo>
                    <a:pt x="231290" y="139065"/>
                  </a:lnTo>
                  <a:lnTo>
                    <a:pt x="229742" y="153352"/>
                  </a:lnTo>
                  <a:lnTo>
                    <a:pt x="227337" y="166497"/>
                  </a:lnTo>
                  <a:lnTo>
                    <a:pt x="224218" y="178498"/>
                  </a:lnTo>
                  <a:lnTo>
                    <a:pt x="220874" y="186213"/>
                  </a:lnTo>
                  <a:close/>
                </a:path>
                <a:path w="241300" h="268605">
                  <a:moveTo>
                    <a:pt x="207712" y="207549"/>
                  </a:moveTo>
                  <a:lnTo>
                    <a:pt x="122015" y="207549"/>
                  </a:lnTo>
                  <a:lnTo>
                    <a:pt x="134207" y="204501"/>
                  </a:lnTo>
                  <a:lnTo>
                    <a:pt x="127087" y="199977"/>
                  </a:lnTo>
                  <a:lnTo>
                    <a:pt x="119538" y="195738"/>
                  </a:lnTo>
                  <a:lnTo>
                    <a:pt x="111704" y="192071"/>
                  </a:lnTo>
                  <a:lnTo>
                    <a:pt x="103727" y="189261"/>
                  </a:lnTo>
                  <a:lnTo>
                    <a:pt x="117443" y="161734"/>
                  </a:lnTo>
                  <a:lnTo>
                    <a:pt x="129730" y="165974"/>
                  </a:lnTo>
                  <a:lnTo>
                    <a:pt x="141446" y="171652"/>
                  </a:lnTo>
                  <a:lnTo>
                    <a:pt x="152600" y="178498"/>
                  </a:lnTo>
                  <a:lnTo>
                    <a:pt x="163163" y="186213"/>
                  </a:lnTo>
                  <a:lnTo>
                    <a:pt x="220874" y="186213"/>
                  </a:lnTo>
                  <a:lnTo>
                    <a:pt x="220206" y="187737"/>
                  </a:lnTo>
                  <a:lnTo>
                    <a:pt x="215264" y="196679"/>
                  </a:lnTo>
                  <a:lnTo>
                    <a:pt x="209430" y="205381"/>
                  </a:lnTo>
                  <a:lnTo>
                    <a:pt x="207712" y="207549"/>
                  </a:lnTo>
                  <a:close/>
                </a:path>
                <a:path w="241300" h="268605">
                  <a:moveTo>
                    <a:pt x="224218" y="268605"/>
                  </a:moveTo>
                  <a:lnTo>
                    <a:pt x="208978" y="262509"/>
                  </a:lnTo>
                  <a:lnTo>
                    <a:pt x="202882" y="259365"/>
                  </a:lnTo>
                  <a:lnTo>
                    <a:pt x="200001" y="257317"/>
                  </a:lnTo>
                  <a:lnTo>
                    <a:pt x="183380" y="246935"/>
                  </a:lnTo>
                  <a:lnTo>
                    <a:pt x="169354" y="238029"/>
                  </a:lnTo>
                  <a:lnTo>
                    <a:pt x="238801" y="238029"/>
                  </a:lnTo>
                  <a:lnTo>
                    <a:pt x="224218" y="268605"/>
                  </a:lnTo>
                  <a:close/>
                </a:path>
              </a:pathLst>
            </a:custGeom>
            <a:solidFill>
              <a:srgbClr val="FF0066"/>
            </a:solidFill>
          </p:spPr>
          <p:txBody>
            <a:bodyPr wrap="square" lIns="0" tIns="0" rIns="0" bIns="0" rtlCol="0"/>
            <a:lstStyle/>
            <a:p>
              <a:endParaRPr/>
            </a:p>
          </p:txBody>
        </p:sp>
        <p:pic>
          <p:nvPicPr>
            <p:cNvPr id="12" name="object 12"/>
            <p:cNvPicPr/>
            <p:nvPr/>
          </p:nvPicPr>
          <p:blipFill>
            <a:blip r:embed="rId4"/>
            <a:stretch>
              <a:fillRect/>
            </a:stretch>
          </p:blipFill>
          <p:spPr>
            <a:xfrm>
              <a:off x="1061449" y="1606082"/>
              <a:ext cx="140017" cy="157498"/>
            </a:xfrm>
            <a:prstGeom prst="rect">
              <a:avLst/>
            </a:prstGeom>
          </p:spPr>
        </p:pic>
        <p:pic>
          <p:nvPicPr>
            <p:cNvPr id="13" name="object 13"/>
            <p:cNvPicPr/>
            <p:nvPr/>
          </p:nvPicPr>
          <p:blipFill>
            <a:blip r:embed="rId5"/>
            <a:stretch>
              <a:fillRect/>
            </a:stretch>
          </p:blipFill>
          <p:spPr>
            <a:xfrm>
              <a:off x="1233740" y="1602048"/>
              <a:ext cx="144051" cy="161532"/>
            </a:xfrm>
            <a:prstGeom prst="rect">
              <a:avLst/>
            </a:prstGeom>
          </p:spPr>
        </p:pic>
        <p:pic>
          <p:nvPicPr>
            <p:cNvPr id="14" name="object 14"/>
            <p:cNvPicPr/>
            <p:nvPr/>
          </p:nvPicPr>
          <p:blipFill>
            <a:blip r:embed="rId6"/>
            <a:stretch>
              <a:fillRect/>
            </a:stretch>
          </p:blipFill>
          <p:spPr>
            <a:xfrm>
              <a:off x="1408719" y="1602048"/>
              <a:ext cx="140017" cy="157498"/>
            </a:xfrm>
            <a:prstGeom prst="rect">
              <a:avLst/>
            </a:prstGeom>
          </p:spPr>
        </p:pic>
        <p:pic>
          <p:nvPicPr>
            <p:cNvPr id="15" name="object 15"/>
            <p:cNvPicPr/>
            <p:nvPr/>
          </p:nvPicPr>
          <p:blipFill>
            <a:blip r:embed="rId7"/>
            <a:stretch>
              <a:fillRect/>
            </a:stretch>
          </p:blipFill>
          <p:spPr>
            <a:xfrm>
              <a:off x="1571597" y="1550866"/>
              <a:ext cx="91524" cy="212715"/>
            </a:xfrm>
            <a:prstGeom prst="rect">
              <a:avLst/>
            </a:prstGeom>
          </p:spPr>
        </p:pic>
        <p:sp>
          <p:nvSpPr>
            <p:cNvPr id="16" name="object 16"/>
            <p:cNvSpPr/>
            <p:nvPr/>
          </p:nvSpPr>
          <p:spPr>
            <a:xfrm>
              <a:off x="1687314" y="1546837"/>
              <a:ext cx="40341" cy="212912"/>
            </a:xfrm>
            <a:custGeom>
              <a:avLst/>
              <a:gdLst/>
              <a:ahLst/>
              <a:cxnLst/>
              <a:rect l="l" t="t" r="r" b="b"/>
              <a:pathLst>
                <a:path w="45719" h="241300">
                  <a:moveTo>
                    <a:pt x="45720" y="67144"/>
                  </a:moveTo>
                  <a:lnTo>
                    <a:pt x="0" y="67144"/>
                  </a:lnTo>
                  <a:lnTo>
                    <a:pt x="0" y="241071"/>
                  </a:lnTo>
                  <a:lnTo>
                    <a:pt x="45720" y="241071"/>
                  </a:lnTo>
                  <a:lnTo>
                    <a:pt x="45720" y="67144"/>
                  </a:lnTo>
                  <a:close/>
                </a:path>
                <a:path w="45719" h="241300">
                  <a:moveTo>
                    <a:pt x="45720" y="0"/>
                  </a:moveTo>
                  <a:lnTo>
                    <a:pt x="0" y="0"/>
                  </a:lnTo>
                  <a:lnTo>
                    <a:pt x="0" y="42760"/>
                  </a:lnTo>
                  <a:lnTo>
                    <a:pt x="45720" y="42760"/>
                  </a:lnTo>
                  <a:lnTo>
                    <a:pt x="45720" y="0"/>
                  </a:lnTo>
                  <a:close/>
                </a:path>
              </a:pathLst>
            </a:custGeom>
            <a:solidFill>
              <a:srgbClr val="FF0066"/>
            </a:solidFill>
          </p:spPr>
          <p:txBody>
            <a:bodyPr wrap="square" lIns="0" tIns="0" rIns="0" bIns="0" rtlCol="0"/>
            <a:lstStyle/>
            <a:p>
              <a:endParaRPr/>
            </a:p>
          </p:txBody>
        </p:sp>
        <p:pic>
          <p:nvPicPr>
            <p:cNvPr id="17" name="object 17"/>
            <p:cNvPicPr/>
            <p:nvPr/>
          </p:nvPicPr>
          <p:blipFill>
            <a:blip r:embed="rId8"/>
            <a:stretch>
              <a:fillRect/>
            </a:stretch>
          </p:blipFill>
          <p:spPr>
            <a:xfrm>
              <a:off x="1753300" y="1550866"/>
              <a:ext cx="254317" cy="270621"/>
            </a:xfrm>
            <a:prstGeom prst="rect">
              <a:avLst/>
            </a:prstGeom>
          </p:spPr>
        </p:pic>
      </p:grpSp>
      <p:pic>
        <p:nvPicPr>
          <p:cNvPr id="18" name="object 18"/>
          <p:cNvPicPr/>
          <p:nvPr/>
        </p:nvPicPr>
        <p:blipFill>
          <a:blip r:embed="rId9"/>
          <a:stretch>
            <a:fillRect/>
          </a:stretch>
        </p:blipFill>
        <p:spPr>
          <a:xfrm>
            <a:off x="2258266" y="1544143"/>
            <a:ext cx="275916" cy="219439"/>
          </a:xfrm>
          <a:prstGeom prst="rect">
            <a:avLst/>
          </a:prstGeom>
        </p:spPr>
      </p:pic>
      <p:grpSp>
        <p:nvGrpSpPr>
          <p:cNvPr id="19" name="object 19"/>
          <p:cNvGrpSpPr/>
          <p:nvPr/>
        </p:nvGrpSpPr>
        <p:grpSpPr>
          <a:xfrm>
            <a:off x="2622177" y="1546412"/>
            <a:ext cx="1151656" cy="217169"/>
            <a:chOff x="2469777" y="1546411"/>
            <a:chExt cx="1151656" cy="217169"/>
          </a:xfrm>
        </p:grpSpPr>
        <p:sp>
          <p:nvSpPr>
            <p:cNvPr id="20" name="object 20"/>
            <p:cNvSpPr/>
            <p:nvPr/>
          </p:nvSpPr>
          <p:spPr>
            <a:xfrm>
              <a:off x="2469777" y="1546411"/>
              <a:ext cx="42022" cy="214032"/>
            </a:xfrm>
            <a:custGeom>
              <a:avLst/>
              <a:gdLst/>
              <a:ahLst/>
              <a:cxnLst/>
              <a:rect l="l" t="t" r="r" b="b"/>
              <a:pathLst>
                <a:path w="47625" h="242569">
                  <a:moveTo>
                    <a:pt x="47243" y="242316"/>
                  </a:moveTo>
                  <a:lnTo>
                    <a:pt x="0" y="242316"/>
                  </a:lnTo>
                  <a:lnTo>
                    <a:pt x="0" y="0"/>
                  </a:lnTo>
                  <a:lnTo>
                    <a:pt x="47243" y="0"/>
                  </a:lnTo>
                  <a:lnTo>
                    <a:pt x="47243" y="242316"/>
                  </a:lnTo>
                  <a:close/>
                </a:path>
              </a:pathLst>
            </a:custGeom>
            <a:solidFill>
              <a:srgbClr val="FF0066"/>
            </a:solidFill>
          </p:spPr>
          <p:txBody>
            <a:bodyPr wrap="square" lIns="0" tIns="0" rIns="0" bIns="0" rtlCol="0"/>
            <a:lstStyle/>
            <a:p>
              <a:endParaRPr/>
            </a:p>
          </p:txBody>
        </p:sp>
        <p:pic>
          <p:nvPicPr>
            <p:cNvPr id="21" name="object 21"/>
            <p:cNvPicPr/>
            <p:nvPr/>
          </p:nvPicPr>
          <p:blipFill>
            <a:blip r:embed="rId10"/>
            <a:stretch>
              <a:fillRect/>
            </a:stretch>
          </p:blipFill>
          <p:spPr>
            <a:xfrm>
              <a:off x="2540625" y="1602048"/>
              <a:ext cx="144051" cy="161532"/>
            </a:xfrm>
            <a:prstGeom prst="rect">
              <a:avLst/>
            </a:prstGeom>
          </p:spPr>
        </p:pic>
        <p:pic>
          <p:nvPicPr>
            <p:cNvPr id="22" name="object 22"/>
            <p:cNvPicPr/>
            <p:nvPr/>
          </p:nvPicPr>
          <p:blipFill>
            <a:blip r:embed="rId11"/>
            <a:stretch>
              <a:fillRect/>
            </a:stretch>
          </p:blipFill>
          <p:spPr>
            <a:xfrm>
              <a:off x="2706192" y="1602048"/>
              <a:ext cx="145312" cy="161532"/>
            </a:xfrm>
            <a:prstGeom prst="rect">
              <a:avLst/>
            </a:prstGeom>
          </p:spPr>
        </p:pic>
        <p:pic>
          <p:nvPicPr>
            <p:cNvPr id="23" name="object 23"/>
            <p:cNvPicPr/>
            <p:nvPr/>
          </p:nvPicPr>
          <p:blipFill>
            <a:blip r:embed="rId12"/>
            <a:stretch>
              <a:fillRect/>
            </a:stretch>
          </p:blipFill>
          <p:spPr>
            <a:xfrm>
              <a:off x="2873104" y="1602048"/>
              <a:ext cx="145312" cy="161532"/>
            </a:xfrm>
            <a:prstGeom prst="rect">
              <a:avLst/>
            </a:prstGeom>
          </p:spPr>
        </p:pic>
        <p:pic>
          <p:nvPicPr>
            <p:cNvPr id="24" name="object 24"/>
            <p:cNvPicPr/>
            <p:nvPr/>
          </p:nvPicPr>
          <p:blipFill>
            <a:blip r:embed="rId13"/>
            <a:stretch>
              <a:fillRect/>
            </a:stretch>
          </p:blipFill>
          <p:spPr>
            <a:xfrm>
              <a:off x="3046656" y="1546832"/>
              <a:ext cx="140017" cy="212715"/>
            </a:xfrm>
            <a:prstGeom prst="rect">
              <a:avLst/>
            </a:prstGeom>
          </p:spPr>
        </p:pic>
        <p:pic>
          <p:nvPicPr>
            <p:cNvPr id="25" name="object 25"/>
            <p:cNvPicPr/>
            <p:nvPr/>
          </p:nvPicPr>
          <p:blipFill>
            <a:blip r:embed="rId14"/>
            <a:stretch>
              <a:fillRect/>
            </a:stretch>
          </p:blipFill>
          <p:spPr>
            <a:xfrm>
              <a:off x="3216256" y="1550866"/>
              <a:ext cx="405177" cy="212715"/>
            </a:xfrm>
            <a:prstGeom prst="rect">
              <a:avLst/>
            </a:prstGeom>
          </p:spPr>
        </p:pic>
      </p:grpSp>
      <p:grpSp>
        <p:nvGrpSpPr>
          <p:cNvPr id="26" name="object 26"/>
          <p:cNvGrpSpPr/>
          <p:nvPr/>
        </p:nvGrpSpPr>
        <p:grpSpPr>
          <a:xfrm>
            <a:off x="970284" y="1977222"/>
            <a:ext cx="491243" cy="215824"/>
            <a:chOff x="817883" y="1977222"/>
            <a:chExt cx="491243" cy="215824"/>
          </a:xfrm>
        </p:grpSpPr>
        <p:sp>
          <p:nvSpPr>
            <p:cNvPr id="27" name="object 27"/>
            <p:cNvSpPr/>
            <p:nvPr/>
          </p:nvSpPr>
          <p:spPr>
            <a:xfrm>
              <a:off x="817883" y="1977222"/>
              <a:ext cx="168649" cy="211790"/>
            </a:xfrm>
            <a:custGeom>
              <a:avLst/>
              <a:gdLst/>
              <a:ahLst/>
              <a:cxnLst/>
              <a:rect l="l" t="t" r="r" b="b"/>
              <a:pathLst>
                <a:path w="191134" h="240028">
                  <a:moveTo>
                    <a:pt x="190690" y="0"/>
                  </a:moveTo>
                  <a:lnTo>
                    <a:pt x="0" y="0"/>
                  </a:lnTo>
                  <a:lnTo>
                    <a:pt x="0" y="27940"/>
                  </a:lnTo>
                  <a:lnTo>
                    <a:pt x="79336" y="27940"/>
                  </a:lnTo>
                  <a:lnTo>
                    <a:pt x="79336" y="240030"/>
                  </a:lnTo>
                  <a:lnTo>
                    <a:pt x="111340" y="240030"/>
                  </a:lnTo>
                  <a:lnTo>
                    <a:pt x="111340" y="27940"/>
                  </a:lnTo>
                  <a:lnTo>
                    <a:pt x="190690" y="27940"/>
                  </a:lnTo>
                  <a:lnTo>
                    <a:pt x="190690" y="0"/>
                  </a:lnTo>
                  <a:close/>
                </a:path>
              </a:pathLst>
            </a:custGeom>
            <a:solidFill>
              <a:srgbClr val="000000"/>
            </a:solidFill>
          </p:spPr>
          <p:txBody>
            <a:bodyPr wrap="square" lIns="0" tIns="0" rIns="0" bIns="0" rtlCol="0"/>
            <a:lstStyle/>
            <a:p>
              <a:endParaRPr/>
            </a:p>
          </p:txBody>
        </p:sp>
        <p:pic>
          <p:nvPicPr>
            <p:cNvPr id="28" name="object 28"/>
            <p:cNvPicPr/>
            <p:nvPr/>
          </p:nvPicPr>
          <p:blipFill>
            <a:blip r:embed="rId15"/>
            <a:stretch>
              <a:fillRect/>
            </a:stretch>
          </p:blipFill>
          <p:spPr>
            <a:xfrm>
              <a:off x="1011694" y="1977642"/>
              <a:ext cx="125141" cy="211370"/>
            </a:xfrm>
            <a:prstGeom prst="rect">
              <a:avLst/>
            </a:prstGeom>
          </p:spPr>
        </p:pic>
        <p:pic>
          <p:nvPicPr>
            <p:cNvPr id="29" name="object 29"/>
            <p:cNvPicPr/>
            <p:nvPr/>
          </p:nvPicPr>
          <p:blipFill>
            <a:blip r:embed="rId16"/>
            <a:stretch>
              <a:fillRect/>
            </a:stretch>
          </p:blipFill>
          <p:spPr>
            <a:xfrm>
              <a:off x="1166597" y="2032858"/>
              <a:ext cx="142529" cy="160188"/>
            </a:xfrm>
            <a:prstGeom prst="rect">
              <a:avLst/>
            </a:prstGeom>
          </p:spPr>
        </p:pic>
      </p:grpSp>
      <p:grpSp>
        <p:nvGrpSpPr>
          <p:cNvPr id="30" name="object 30"/>
          <p:cNvGrpSpPr/>
          <p:nvPr/>
        </p:nvGrpSpPr>
        <p:grpSpPr>
          <a:xfrm>
            <a:off x="1616337" y="2032860"/>
            <a:ext cx="382233" cy="160271"/>
            <a:chOff x="1463935" y="2032858"/>
            <a:chExt cx="382233" cy="160271"/>
          </a:xfrm>
        </p:grpSpPr>
        <p:pic>
          <p:nvPicPr>
            <p:cNvPr id="31" name="object 31"/>
            <p:cNvPicPr/>
            <p:nvPr/>
          </p:nvPicPr>
          <p:blipFill>
            <a:blip r:embed="rId17"/>
            <a:stretch>
              <a:fillRect/>
            </a:stretch>
          </p:blipFill>
          <p:spPr>
            <a:xfrm>
              <a:off x="1463935" y="2032858"/>
              <a:ext cx="141278" cy="160271"/>
            </a:xfrm>
            <a:prstGeom prst="rect">
              <a:avLst/>
            </a:prstGeom>
          </p:spPr>
        </p:pic>
        <p:pic>
          <p:nvPicPr>
            <p:cNvPr id="32" name="object 32"/>
            <p:cNvPicPr/>
            <p:nvPr/>
          </p:nvPicPr>
          <p:blipFill>
            <a:blip r:embed="rId18"/>
            <a:stretch>
              <a:fillRect/>
            </a:stretch>
          </p:blipFill>
          <p:spPr>
            <a:xfrm>
              <a:off x="1637571" y="2032858"/>
              <a:ext cx="208597" cy="156154"/>
            </a:xfrm>
            <a:prstGeom prst="rect">
              <a:avLst/>
            </a:prstGeom>
          </p:spPr>
        </p:pic>
      </p:grpSp>
      <p:grpSp>
        <p:nvGrpSpPr>
          <p:cNvPr id="33" name="object 33"/>
          <p:cNvGrpSpPr/>
          <p:nvPr/>
        </p:nvGrpSpPr>
        <p:grpSpPr>
          <a:xfrm>
            <a:off x="2026808" y="2032859"/>
            <a:ext cx="298776" cy="160188"/>
            <a:chOff x="1874408" y="2032859"/>
            <a:chExt cx="298776" cy="160188"/>
          </a:xfrm>
        </p:grpSpPr>
        <p:pic>
          <p:nvPicPr>
            <p:cNvPr id="34" name="object 34"/>
            <p:cNvPicPr/>
            <p:nvPr/>
          </p:nvPicPr>
          <p:blipFill>
            <a:blip r:embed="rId19"/>
            <a:stretch>
              <a:fillRect/>
            </a:stretch>
          </p:blipFill>
          <p:spPr>
            <a:xfrm>
              <a:off x="2048043" y="2035548"/>
              <a:ext cx="125141" cy="157498"/>
            </a:xfrm>
            <a:prstGeom prst="rect">
              <a:avLst/>
            </a:prstGeom>
          </p:spPr>
        </p:pic>
        <p:pic>
          <p:nvPicPr>
            <p:cNvPr id="35" name="object 35"/>
            <p:cNvPicPr/>
            <p:nvPr/>
          </p:nvPicPr>
          <p:blipFill>
            <a:blip r:embed="rId20"/>
            <a:stretch>
              <a:fillRect/>
            </a:stretch>
          </p:blipFill>
          <p:spPr>
            <a:xfrm>
              <a:off x="1874408" y="2032859"/>
              <a:ext cx="143967" cy="160188"/>
            </a:xfrm>
            <a:prstGeom prst="rect">
              <a:avLst/>
            </a:prstGeom>
          </p:spPr>
        </p:pic>
      </p:grpSp>
      <p:grpSp>
        <p:nvGrpSpPr>
          <p:cNvPr id="36" name="object 36"/>
          <p:cNvGrpSpPr/>
          <p:nvPr/>
        </p:nvGrpSpPr>
        <p:grpSpPr>
          <a:xfrm>
            <a:off x="2366009" y="1981676"/>
            <a:ext cx="224734" cy="210026"/>
            <a:chOff x="2213609" y="1981676"/>
            <a:chExt cx="224734" cy="210026"/>
          </a:xfrm>
        </p:grpSpPr>
        <p:pic>
          <p:nvPicPr>
            <p:cNvPr id="37" name="object 37"/>
            <p:cNvPicPr/>
            <p:nvPr/>
          </p:nvPicPr>
          <p:blipFill>
            <a:blip r:embed="rId21"/>
            <a:stretch>
              <a:fillRect/>
            </a:stretch>
          </p:blipFill>
          <p:spPr>
            <a:xfrm>
              <a:off x="2213609" y="2032859"/>
              <a:ext cx="125225" cy="156154"/>
            </a:xfrm>
            <a:prstGeom prst="rect">
              <a:avLst/>
            </a:prstGeom>
          </p:spPr>
        </p:pic>
        <p:pic>
          <p:nvPicPr>
            <p:cNvPr id="38" name="object 38"/>
            <p:cNvPicPr/>
            <p:nvPr/>
          </p:nvPicPr>
          <p:blipFill>
            <a:blip r:embed="rId22"/>
            <a:stretch>
              <a:fillRect/>
            </a:stretch>
          </p:blipFill>
          <p:spPr>
            <a:xfrm>
              <a:off x="2364301" y="1981676"/>
              <a:ext cx="74043" cy="210026"/>
            </a:xfrm>
            <a:prstGeom prst="rect">
              <a:avLst/>
            </a:prstGeom>
          </p:spPr>
        </p:pic>
      </p:grpSp>
      <p:pic>
        <p:nvPicPr>
          <p:cNvPr id="39" name="object 39"/>
          <p:cNvPicPr/>
          <p:nvPr/>
        </p:nvPicPr>
        <p:blipFill>
          <a:blip r:embed="rId23"/>
          <a:stretch>
            <a:fillRect/>
          </a:stretch>
        </p:blipFill>
        <p:spPr>
          <a:xfrm>
            <a:off x="2737484" y="1973608"/>
            <a:ext cx="244904" cy="219439"/>
          </a:xfrm>
          <a:prstGeom prst="rect">
            <a:avLst/>
          </a:prstGeom>
        </p:spPr>
      </p:pic>
      <p:pic>
        <p:nvPicPr>
          <p:cNvPr id="40" name="object 40"/>
          <p:cNvPicPr/>
          <p:nvPr/>
        </p:nvPicPr>
        <p:blipFill>
          <a:blip r:embed="rId24"/>
          <a:stretch>
            <a:fillRect/>
          </a:stretch>
        </p:blipFill>
        <p:spPr>
          <a:xfrm>
            <a:off x="3125097" y="1976717"/>
            <a:ext cx="1084757" cy="216413"/>
          </a:xfrm>
          <a:prstGeom prst="rect">
            <a:avLst/>
          </a:prstGeom>
        </p:spPr>
      </p:pic>
      <p:pic>
        <p:nvPicPr>
          <p:cNvPr id="41" name="object 41"/>
          <p:cNvPicPr/>
          <p:nvPr/>
        </p:nvPicPr>
        <p:blipFill>
          <a:blip r:embed="rId25"/>
          <a:stretch>
            <a:fillRect/>
          </a:stretch>
        </p:blipFill>
        <p:spPr>
          <a:xfrm>
            <a:off x="4364664" y="1977642"/>
            <a:ext cx="1298817" cy="273311"/>
          </a:xfrm>
          <a:prstGeom prst="rect">
            <a:avLst/>
          </a:prstGeom>
        </p:spPr>
      </p:pic>
      <p:grpSp>
        <p:nvGrpSpPr>
          <p:cNvPr id="42" name="object 42"/>
          <p:cNvGrpSpPr/>
          <p:nvPr/>
        </p:nvGrpSpPr>
        <p:grpSpPr>
          <a:xfrm>
            <a:off x="5819551" y="1973607"/>
            <a:ext cx="570661" cy="219439"/>
            <a:chOff x="5667149" y="1973607"/>
            <a:chExt cx="570661" cy="219439"/>
          </a:xfrm>
        </p:grpSpPr>
        <p:pic>
          <p:nvPicPr>
            <p:cNvPr id="43" name="object 43"/>
            <p:cNvPicPr/>
            <p:nvPr/>
          </p:nvPicPr>
          <p:blipFill>
            <a:blip r:embed="rId26"/>
            <a:stretch>
              <a:fillRect/>
            </a:stretch>
          </p:blipFill>
          <p:spPr>
            <a:xfrm>
              <a:off x="5667149" y="1973607"/>
              <a:ext cx="332394" cy="219439"/>
            </a:xfrm>
            <a:prstGeom prst="rect">
              <a:avLst/>
            </a:prstGeom>
          </p:spPr>
        </p:pic>
        <p:pic>
          <p:nvPicPr>
            <p:cNvPr id="44" name="object 44"/>
            <p:cNvPicPr/>
            <p:nvPr/>
          </p:nvPicPr>
          <p:blipFill>
            <a:blip r:embed="rId27"/>
            <a:stretch>
              <a:fillRect/>
            </a:stretch>
          </p:blipFill>
          <p:spPr>
            <a:xfrm>
              <a:off x="6030557" y="2032858"/>
              <a:ext cx="207252" cy="156154"/>
            </a:xfrm>
            <a:prstGeom prst="rect">
              <a:avLst/>
            </a:prstGeom>
          </p:spPr>
        </p:pic>
      </p:grpSp>
      <p:pic>
        <p:nvPicPr>
          <p:cNvPr id="45" name="object 45"/>
          <p:cNvPicPr/>
          <p:nvPr/>
        </p:nvPicPr>
        <p:blipFill>
          <a:blip r:embed="rId28"/>
          <a:stretch>
            <a:fillRect/>
          </a:stretch>
        </p:blipFill>
        <p:spPr>
          <a:xfrm>
            <a:off x="6553088" y="2032859"/>
            <a:ext cx="141278" cy="160188"/>
          </a:xfrm>
          <a:prstGeom prst="rect">
            <a:avLst/>
          </a:prstGeom>
        </p:spPr>
      </p:pic>
      <p:grpSp>
        <p:nvGrpSpPr>
          <p:cNvPr id="46" name="object 46"/>
          <p:cNvGrpSpPr/>
          <p:nvPr/>
        </p:nvGrpSpPr>
        <p:grpSpPr>
          <a:xfrm>
            <a:off x="6858001" y="1973607"/>
            <a:ext cx="798979" cy="219524"/>
            <a:chOff x="6705600" y="1973607"/>
            <a:chExt cx="798979" cy="219524"/>
          </a:xfrm>
        </p:grpSpPr>
        <p:sp>
          <p:nvSpPr>
            <p:cNvPr id="47" name="object 47"/>
            <p:cNvSpPr/>
            <p:nvPr/>
          </p:nvSpPr>
          <p:spPr>
            <a:xfrm>
              <a:off x="6705600" y="1976717"/>
              <a:ext cx="28574" cy="212912"/>
            </a:xfrm>
            <a:custGeom>
              <a:avLst/>
              <a:gdLst/>
              <a:ahLst/>
              <a:cxnLst/>
              <a:rect l="l" t="t" r="r" b="b"/>
              <a:pathLst>
                <a:path w="32384" h="241300">
                  <a:moveTo>
                    <a:pt x="32003" y="240792"/>
                  </a:moveTo>
                  <a:lnTo>
                    <a:pt x="0" y="240792"/>
                  </a:lnTo>
                  <a:lnTo>
                    <a:pt x="0" y="0"/>
                  </a:lnTo>
                  <a:lnTo>
                    <a:pt x="32003" y="0"/>
                  </a:lnTo>
                  <a:lnTo>
                    <a:pt x="32003" y="240792"/>
                  </a:lnTo>
                  <a:close/>
                </a:path>
              </a:pathLst>
            </a:custGeom>
            <a:solidFill>
              <a:srgbClr val="000000"/>
            </a:solidFill>
          </p:spPr>
          <p:txBody>
            <a:bodyPr wrap="square" lIns="0" tIns="0" rIns="0" bIns="0" rtlCol="0"/>
            <a:lstStyle/>
            <a:p>
              <a:endParaRPr/>
            </a:p>
          </p:txBody>
        </p:sp>
        <p:pic>
          <p:nvPicPr>
            <p:cNvPr id="48" name="object 48"/>
            <p:cNvPicPr/>
            <p:nvPr/>
          </p:nvPicPr>
          <p:blipFill>
            <a:blip r:embed="rId29"/>
            <a:stretch>
              <a:fillRect/>
            </a:stretch>
          </p:blipFill>
          <p:spPr>
            <a:xfrm>
              <a:off x="6764094" y="2032859"/>
              <a:ext cx="141278" cy="160271"/>
            </a:xfrm>
            <a:prstGeom prst="rect">
              <a:avLst/>
            </a:prstGeom>
          </p:spPr>
        </p:pic>
        <p:pic>
          <p:nvPicPr>
            <p:cNvPr id="49" name="object 49"/>
            <p:cNvPicPr/>
            <p:nvPr/>
          </p:nvPicPr>
          <p:blipFill>
            <a:blip r:embed="rId30"/>
            <a:stretch>
              <a:fillRect/>
            </a:stretch>
          </p:blipFill>
          <p:spPr>
            <a:xfrm>
              <a:off x="6937732" y="2032858"/>
              <a:ext cx="123797" cy="156154"/>
            </a:xfrm>
            <a:prstGeom prst="rect">
              <a:avLst/>
            </a:prstGeom>
          </p:spPr>
        </p:pic>
        <p:pic>
          <p:nvPicPr>
            <p:cNvPr id="50" name="object 50"/>
            <p:cNvPicPr/>
            <p:nvPr/>
          </p:nvPicPr>
          <p:blipFill>
            <a:blip r:embed="rId31"/>
            <a:stretch>
              <a:fillRect/>
            </a:stretch>
          </p:blipFill>
          <p:spPr>
            <a:xfrm>
              <a:off x="7092455" y="1977641"/>
              <a:ext cx="133294" cy="215404"/>
            </a:xfrm>
            <a:prstGeom prst="rect">
              <a:avLst/>
            </a:prstGeom>
          </p:spPr>
        </p:pic>
        <p:pic>
          <p:nvPicPr>
            <p:cNvPr id="51" name="object 51"/>
            <p:cNvPicPr/>
            <p:nvPr/>
          </p:nvPicPr>
          <p:blipFill>
            <a:blip r:embed="rId32"/>
            <a:stretch>
              <a:fillRect/>
            </a:stretch>
          </p:blipFill>
          <p:spPr>
            <a:xfrm>
              <a:off x="7247263" y="1973607"/>
              <a:ext cx="125141" cy="215404"/>
            </a:xfrm>
            <a:prstGeom prst="rect">
              <a:avLst/>
            </a:prstGeom>
          </p:spPr>
        </p:pic>
        <p:sp>
          <p:nvSpPr>
            <p:cNvPr id="52" name="object 52"/>
            <p:cNvSpPr/>
            <p:nvPr/>
          </p:nvSpPr>
          <p:spPr>
            <a:xfrm>
              <a:off x="7411570" y="1976728"/>
              <a:ext cx="93009" cy="212912"/>
            </a:xfrm>
            <a:custGeom>
              <a:avLst/>
              <a:gdLst/>
              <a:ahLst/>
              <a:cxnLst/>
              <a:rect l="l" t="t" r="r" b="b"/>
              <a:pathLst>
                <a:path w="105409" h="241300">
                  <a:moveTo>
                    <a:pt x="30480" y="0"/>
                  </a:moveTo>
                  <a:lnTo>
                    <a:pt x="0" y="0"/>
                  </a:lnTo>
                  <a:lnTo>
                    <a:pt x="0" y="240792"/>
                  </a:lnTo>
                  <a:lnTo>
                    <a:pt x="30480" y="240792"/>
                  </a:lnTo>
                  <a:lnTo>
                    <a:pt x="30480" y="0"/>
                  </a:lnTo>
                  <a:close/>
                </a:path>
                <a:path w="105409" h="241300">
                  <a:moveTo>
                    <a:pt x="105156" y="0"/>
                  </a:moveTo>
                  <a:lnTo>
                    <a:pt x="74676" y="0"/>
                  </a:lnTo>
                  <a:lnTo>
                    <a:pt x="74676" y="240792"/>
                  </a:lnTo>
                  <a:lnTo>
                    <a:pt x="105156" y="240792"/>
                  </a:lnTo>
                  <a:lnTo>
                    <a:pt x="105156" y="0"/>
                  </a:lnTo>
                  <a:close/>
                </a:path>
              </a:pathLst>
            </a:custGeom>
            <a:solidFill>
              <a:srgbClr val="000000"/>
            </a:solidFill>
          </p:spPr>
          <p:txBody>
            <a:bodyPr wrap="square" lIns="0" tIns="0" rIns="0" bIns="0" rtlCol="0"/>
            <a:lstStyle/>
            <a:p>
              <a:endParaRPr/>
            </a:p>
          </p:txBody>
        </p:sp>
      </p:grpSp>
      <p:grpSp>
        <p:nvGrpSpPr>
          <p:cNvPr id="53" name="object 53"/>
          <p:cNvGrpSpPr/>
          <p:nvPr/>
        </p:nvGrpSpPr>
        <p:grpSpPr>
          <a:xfrm>
            <a:off x="7819549" y="1977647"/>
            <a:ext cx="437449" cy="215484"/>
            <a:chOff x="7667149" y="1977647"/>
            <a:chExt cx="437449" cy="215484"/>
          </a:xfrm>
        </p:grpSpPr>
        <p:pic>
          <p:nvPicPr>
            <p:cNvPr id="54" name="object 54"/>
            <p:cNvPicPr/>
            <p:nvPr/>
          </p:nvPicPr>
          <p:blipFill>
            <a:blip r:embed="rId33"/>
            <a:stretch>
              <a:fillRect/>
            </a:stretch>
          </p:blipFill>
          <p:spPr>
            <a:xfrm>
              <a:off x="7667149" y="2032942"/>
              <a:ext cx="127915" cy="160188"/>
            </a:xfrm>
            <a:prstGeom prst="rect">
              <a:avLst/>
            </a:prstGeom>
          </p:spPr>
        </p:pic>
        <p:sp>
          <p:nvSpPr>
            <p:cNvPr id="55" name="object 55"/>
            <p:cNvSpPr/>
            <p:nvPr/>
          </p:nvSpPr>
          <p:spPr>
            <a:xfrm>
              <a:off x="7825987" y="1977647"/>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56" name="object 56"/>
            <p:cNvPicPr/>
            <p:nvPr/>
          </p:nvPicPr>
          <p:blipFill>
            <a:blip r:embed="rId34"/>
            <a:stretch>
              <a:fillRect/>
            </a:stretch>
          </p:blipFill>
          <p:spPr>
            <a:xfrm>
              <a:off x="7877175" y="1981676"/>
              <a:ext cx="227423" cy="211370"/>
            </a:xfrm>
            <a:prstGeom prst="rect">
              <a:avLst/>
            </a:prstGeom>
          </p:spPr>
        </p:pic>
      </p:grpSp>
      <p:grpSp>
        <p:nvGrpSpPr>
          <p:cNvPr id="57" name="object 57"/>
          <p:cNvGrpSpPr/>
          <p:nvPr/>
        </p:nvGrpSpPr>
        <p:grpSpPr>
          <a:xfrm>
            <a:off x="983737" y="2388282"/>
            <a:ext cx="537042" cy="218093"/>
            <a:chOff x="831336" y="2388282"/>
            <a:chExt cx="537042" cy="218093"/>
          </a:xfrm>
        </p:grpSpPr>
        <p:pic>
          <p:nvPicPr>
            <p:cNvPr id="58" name="object 58"/>
            <p:cNvPicPr/>
            <p:nvPr/>
          </p:nvPicPr>
          <p:blipFill>
            <a:blip r:embed="rId35"/>
            <a:stretch>
              <a:fillRect/>
            </a:stretch>
          </p:blipFill>
          <p:spPr>
            <a:xfrm>
              <a:off x="831336" y="2388282"/>
              <a:ext cx="207252" cy="156154"/>
            </a:xfrm>
            <a:prstGeom prst="rect">
              <a:avLst/>
            </a:prstGeom>
          </p:spPr>
        </p:pic>
        <p:pic>
          <p:nvPicPr>
            <p:cNvPr id="59" name="object 59"/>
            <p:cNvPicPr/>
            <p:nvPr/>
          </p:nvPicPr>
          <p:blipFill>
            <a:blip r:embed="rId36"/>
            <a:stretch>
              <a:fillRect/>
            </a:stretch>
          </p:blipFill>
          <p:spPr>
            <a:xfrm>
              <a:off x="1068257" y="2388282"/>
              <a:ext cx="141278" cy="160271"/>
            </a:xfrm>
            <a:prstGeom prst="rect">
              <a:avLst/>
            </a:prstGeom>
          </p:spPr>
        </p:pic>
        <p:pic>
          <p:nvPicPr>
            <p:cNvPr id="60" name="object 60"/>
            <p:cNvPicPr/>
            <p:nvPr/>
          </p:nvPicPr>
          <p:blipFill>
            <a:blip r:embed="rId37"/>
            <a:stretch>
              <a:fillRect/>
            </a:stretch>
          </p:blipFill>
          <p:spPr>
            <a:xfrm>
              <a:off x="1227016" y="2390971"/>
              <a:ext cx="141362" cy="215404"/>
            </a:xfrm>
            <a:prstGeom prst="rect">
              <a:avLst/>
            </a:prstGeom>
          </p:spPr>
        </p:pic>
      </p:grpSp>
      <p:grpSp>
        <p:nvGrpSpPr>
          <p:cNvPr id="61" name="object 61"/>
          <p:cNvGrpSpPr/>
          <p:nvPr/>
        </p:nvGrpSpPr>
        <p:grpSpPr>
          <a:xfrm>
            <a:off x="1645921" y="2333065"/>
            <a:ext cx="297431" cy="215404"/>
            <a:chOff x="1493520" y="2333064"/>
            <a:chExt cx="297431" cy="215404"/>
          </a:xfrm>
        </p:grpSpPr>
        <p:pic>
          <p:nvPicPr>
            <p:cNvPr id="62" name="object 62"/>
            <p:cNvPicPr/>
            <p:nvPr/>
          </p:nvPicPr>
          <p:blipFill>
            <a:blip r:embed="rId38"/>
            <a:stretch>
              <a:fillRect/>
            </a:stretch>
          </p:blipFill>
          <p:spPr>
            <a:xfrm>
              <a:off x="1493520" y="2333064"/>
              <a:ext cx="133210" cy="215404"/>
            </a:xfrm>
            <a:prstGeom prst="rect">
              <a:avLst/>
            </a:prstGeom>
          </p:spPr>
        </p:pic>
        <p:pic>
          <p:nvPicPr>
            <p:cNvPr id="63" name="object 63"/>
            <p:cNvPicPr/>
            <p:nvPr/>
          </p:nvPicPr>
          <p:blipFill>
            <a:blip r:embed="rId39"/>
            <a:stretch>
              <a:fillRect/>
            </a:stretch>
          </p:blipFill>
          <p:spPr>
            <a:xfrm>
              <a:off x="1649673" y="2388197"/>
              <a:ext cx="141278" cy="160188"/>
            </a:xfrm>
            <a:prstGeom prst="rect">
              <a:avLst/>
            </a:prstGeom>
          </p:spPr>
        </p:pic>
      </p:grpSp>
      <p:grpSp>
        <p:nvGrpSpPr>
          <p:cNvPr id="64" name="object 64"/>
          <p:cNvGrpSpPr/>
          <p:nvPr/>
        </p:nvGrpSpPr>
        <p:grpSpPr>
          <a:xfrm>
            <a:off x="2069923" y="2333065"/>
            <a:ext cx="1246290" cy="215489"/>
            <a:chOff x="1917522" y="2333064"/>
            <a:chExt cx="1246290" cy="215489"/>
          </a:xfrm>
        </p:grpSpPr>
        <p:pic>
          <p:nvPicPr>
            <p:cNvPr id="65" name="object 65"/>
            <p:cNvPicPr/>
            <p:nvPr/>
          </p:nvPicPr>
          <p:blipFill>
            <a:blip r:embed="rId40"/>
            <a:stretch>
              <a:fillRect/>
            </a:stretch>
          </p:blipFill>
          <p:spPr>
            <a:xfrm>
              <a:off x="1917522" y="2388197"/>
              <a:ext cx="141278" cy="160188"/>
            </a:xfrm>
            <a:prstGeom prst="rect">
              <a:avLst/>
            </a:prstGeom>
          </p:spPr>
        </p:pic>
        <p:pic>
          <p:nvPicPr>
            <p:cNvPr id="66" name="object 66"/>
            <p:cNvPicPr/>
            <p:nvPr/>
          </p:nvPicPr>
          <p:blipFill>
            <a:blip r:embed="rId41"/>
            <a:stretch>
              <a:fillRect/>
            </a:stretch>
          </p:blipFill>
          <p:spPr>
            <a:xfrm>
              <a:off x="2078971" y="2337098"/>
              <a:ext cx="218010" cy="211370"/>
            </a:xfrm>
            <a:prstGeom prst="rect">
              <a:avLst/>
            </a:prstGeom>
          </p:spPr>
        </p:pic>
        <p:sp>
          <p:nvSpPr>
            <p:cNvPr id="67" name="object 67"/>
            <p:cNvSpPr/>
            <p:nvPr/>
          </p:nvSpPr>
          <p:spPr>
            <a:xfrm>
              <a:off x="2318576" y="2333075"/>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68" name="object 68"/>
            <p:cNvPicPr/>
            <p:nvPr/>
          </p:nvPicPr>
          <p:blipFill>
            <a:blip r:embed="rId42"/>
            <a:stretch>
              <a:fillRect/>
            </a:stretch>
          </p:blipFill>
          <p:spPr>
            <a:xfrm>
              <a:off x="2381782" y="2388282"/>
              <a:ext cx="208681" cy="156154"/>
            </a:xfrm>
            <a:prstGeom prst="rect">
              <a:avLst/>
            </a:prstGeom>
          </p:spPr>
        </p:pic>
        <p:pic>
          <p:nvPicPr>
            <p:cNvPr id="69" name="object 69"/>
            <p:cNvPicPr/>
            <p:nvPr/>
          </p:nvPicPr>
          <p:blipFill>
            <a:blip r:embed="rId43"/>
            <a:stretch>
              <a:fillRect/>
            </a:stretch>
          </p:blipFill>
          <p:spPr>
            <a:xfrm>
              <a:off x="2620047" y="2388281"/>
              <a:ext cx="141278" cy="160271"/>
            </a:xfrm>
            <a:prstGeom prst="rect">
              <a:avLst/>
            </a:prstGeom>
          </p:spPr>
        </p:pic>
        <p:pic>
          <p:nvPicPr>
            <p:cNvPr id="70" name="object 70"/>
            <p:cNvPicPr/>
            <p:nvPr/>
          </p:nvPicPr>
          <p:blipFill>
            <a:blip r:embed="rId44"/>
            <a:stretch>
              <a:fillRect/>
            </a:stretch>
          </p:blipFill>
          <p:spPr>
            <a:xfrm>
              <a:off x="2778890" y="2337098"/>
              <a:ext cx="228768" cy="211370"/>
            </a:xfrm>
            <a:prstGeom prst="rect">
              <a:avLst/>
            </a:prstGeom>
          </p:spPr>
        </p:pic>
        <p:pic>
          <p:nvPicPr>
            <p:cNvPr id="71" name="object 71"/>
            <p:cNvPicPr/>
            <p:nvPr/>
          </p:nvPicPr>
          <p:blipFill>
            <a:blip r:embed="rId45"/>
            <a:stretch>
              <a:fillRect/>
            </a:stretch>
          </p:blipFill>
          <p:spPr>
            <a:xfrm>
              <a:off x="3030519" y="2333064"/>
              <a:ext cx="133294" cy="215404"/>
            </a:xfrm>
            <a:prstGeom prst="rect">
              <a:avLst/>
            </a:prstGeom>
          </p:spPr>
        </p:pic>
      </p:grpSp>
      <p:grpSp>
        <p:nvGrpSpPr>
          <p:cNvPr id="72" name="object 72"/>
          <p:cNvGrpSpPr/>
          <p:nvPr/>
        </p:nvGrpSpPr>
        <p:grpSpPr>
          <a:xfrm>
            <a:off x="3460179" y="2333154"/>
            <a:ext cx="666218" cy="273222"/>
            <a:chOff x="3307780" y="2333154"/>
            <a:chExt cx="666218" cy="273222"/>
          </a:xfrm>
        </p:grpSpPr>
        <p:pic>
          <p:nvPicPr>
            <p:cNvPr id="73" name="object 73"/>
            <p:cNvPicPr/>
            <p:nvPr/>
          </p:nvPicPr>
          <p:blipFill>
            <a:blip r:embed="rId46"/>
            <a:stretch>
              <a:fillRect/>
            </a:stretch>
          </p:blipFill>
          <p:spPr>
            <a:xfrm>
              <a:off x="3307780" y="2390971"/>
              <a:ext cx="123797" cy="157498"/>
            </a:xfrm>
            <a:prstGeom prst="rect">
              <a:avLst/>
            </a:prstGeom>
          </p:spPr>
        </p:pic>
        <p:pic>
          <p:nvPicPr>
            <p:cNvPr id="74" name="object 74"/>
            <p:cNvPicPr/>
            <p:nvPr/>
          </p:nvPicPr>
          <p:blipFill>
            <a:blip r:embed="rId47"/>
            <a:stretch>
              <a:fillRect/>
            </a:stretch>
          </p:blipFill>
          <p:spPr>
            <a:xfrm>
              <a:off x="3462589" y="2388281"/>
              <a:ext cx="126486" cy="160188"/>
            </a:xfrm>
            <a:prstGeom prst="rect">
              <a:avLst/>
            </a:prstGeom>
          </p:spPr>
        </p:pic>
        <p:sp>
          <p:nvSpPr>
            <p:cNvPr id="75" name="object 75"/>
            <p:cNvSpPr/>
            <p:nvPr/>
          </p:nvSpPr>
          <p:spPr>
            <a:xfrm>
              <a:off x="3620083" y="2333154"/>
              <a:ext cx="26894" cy="211790"/>
            </a:xfrm>
            <a:custGeom>
              <a:avLst/>
              <a:gdLst/>
              <a:ahLst/>
              <a:cxnLst/>
              <a:rect l="l" t="t" r="r" b="b"/>
              <a:pathLst>
                <a:path w="30478" h="240028">
                  <a:moveTo>
                    <a:pt x="30480" y="65532"/>
                  </a:moveTo>
                  <a:lnTo>
                    <a:pt x="0" y="65532"/>
                  </a:lnTo>
                  <a:lnTo>
                    <a:pt x="0" y="239458"/>
                  </a:lnTo>
                  <a:lnTo>
                    <a:pt x="30480" y="239458"/>
                  </a:lnTo>
                  <a:lnTo>
                    <a:pt x="30480" y="65532"/>
                  </a:lnTo>
                  <a:close/>
                </a:path>
                <a:path w="30478" h="240028">
                  <a:moveTo>
                    <a:pt x="30480" y="0"/>
                  </a:moveTo>
                  <a:lnTo>
                    <a:pt x="0" y="0"/>
                  </a:lnTo>
                  <a:lnTo>
                    <a:pt x="0" y="33528"/>
                  </a:lnTo>
                  <a:lnTo>
                    <a:pt x="30480" y="33528"/>
                  </a:lnTo>
                  <a:lnTo>
                    <a:pt x="30480" y="0"/>
                  </a:lnTo>
                  <a:close/>
                </a:path>
              </a:pathLst>
            </a:custGeom>
            <a:solidFill>
              <a:srgbClr val="000000"/>
            </a:solidFill>
          </p:spPr>
          <p:txBody>
            <a:bodyPr wrap="square" lIns="0" tIns="0" rIns="0" bIns="0" rtlCol="0"/>
            <a:lstStyle/>
            <a:p>
              <a:endParaRPr/>
            </a:p>
          </p:txBody>
        </p:sp>
        <p:pic>
          <p:nvPicPr>
            <p:cNvPr id="76" name="object 76"/>
            <p:cNvPicPr/>
            <p:nvPr/>
          </p:nvPicPr>
          <p:blipFill>
            <a:blip r:embed="rId48"/>
            <a:stretch>
              <a:fillRect/>
            </a:stretch>
          </p:blipFill>
          <p:spPr>
            <a:xfrm>
              <a:off x="3683289" y="2388282"/>
              <a:ext cx="125141" cy="156154"/>
            </a:xfrm>
            <a:prstGeom prst="rect">
              <a:avLst/>
            </a:prstGeom>
          </p:spPr>
        </p:pic>
        <p:pic>
          <p:nvPicPr>
            <p:cNvPr id="77" name="object 77"/>
            <p:cNvPicPr/>
            <p:nvPr/>
          </p:nvPicPr>
          <p:blipFill>
            <a:blip r:embed="rId49"/>
            <a:stretch>
              <a:fillRect/>
            </a:stretch>
          </p:blipFill>
          <p:spPr>
            <a:xfrm>
              <a:off x="3838099" y="2388281"/>
              <a:ext cx="135899" cy="218094"/>
            </a:xfrm>
            <a:prstGeom prst="rect">
              <a:avLst/>
            </a:prstGeom>
          </p:spPr>
        </p:pic>
      </p:grpSp>
      <p:pic>
        <p:nvPicPr>
          <p:cNvPr id="78" name="object 78"/>
          <p:cNvPicPr/>
          <p:nvPr/>
        </p:nvPicPr>
        <p:blipFill>
          <a:blip r:embed="rId50"/>
          <a:stretch>
            <a:fillRect/>
          </a:stretch>
        </p:blipFill>
        <p:spPr>
          <a:xfrm>
            <a:off x="4260952" y="2388282"/>
            <a:ext cx="141362" cy="160188"/>
          </a:xfrm>
          <a:prstGeom prst="rect">
            <a:avLst/>
          </a:prstGeom>
        </p:spPr>
      </p:pic>
      <p:grpSp>
        <p:nvGrpSpPr>
          <p:cNvPr id="79" name="object 79"/>
          <p:cNvGrpSpPr/>
          <p:nvPr/>
        </p:nvGrpSpPr>
        <p:grpSpPr>
          <a:xfrm>
            <a:off x="4538299" y="2333064"/>
            <a:ext cx="436106" cy="273311"/>
            <a:chOff x="4385897" y="2333064"/>
            <a:chExt cx="436106" cy="273311"/>
          </a:xfrm>
        </p:grpSpPr>
        <p:pic>
          <p:nvPicPr>
            <p:cNvPr id="80" name="object 80"/>
            <p:cNvPicPr/>
            <p:nvPr/>
          </p:nvPicPr>
          <p:blipFill>
            <a:blip r:embed="rId51"/>
            <a:stretch>
              <a:fillRect/>
            </a:stretch>
          </p:blipFill>
          <p:spPr>
            <a:xfrm>
              <a:off x="4385897" y="2333064"/>
              <a:ext cx="125141" cy="211370"/>
            </a:xfrm>
            <a:prstGeom prst="rect">
              <a:avLst/>
            </a:prstGeom>
          </p:spPr>
        </p:pic>
        <p:pic>
          <p:nvPicPr>
            <p:cNvPr id="81" name="object 81"/>
            <p:cNvPicPr/>
            <p:nvPr/>
          </p:nvPicPr>
          <p:blipFill>
            <a:blip r:embed="rId52"/>
            <a:stretch>
              <a:fillRect/>
            </a:stretch>
          </p:blipFill>
          <p:spPr>
            <a:xfrm>
              <a:off x="4535245" y="2333064"/>
              <a:ext cx="286758" cy="273311"/>
            </a:xfrm>
            <a:prstGeom prst="rect">
              <a:avLst/>
            </a:prstGeom>
          </p:spPr>
        </p:pic>
      </p:grpSp>
      <p:grpSp>
        <p:nvGrpSpPr>
          <p:cNvPr id="82" name="object 82"/>
          <p:cNvGrpSpPr/>
          <p:nvPr/>
        </p:nvGrpSpPr>
        <p:grpSpPr>
          <a:xfrm>
            <a:off x="5014744" y="2331721"/>
            <a:ext cx="620413" cy="274655"/>
            <a:chOff x="4862345" y="2331720"/>
            <a:chExt cx="620413" cy="274655"/>
          </a:xfrm>
        </p:grpSpPr>
        <p:pic>
          <p:nvPicPr>
            <p:cNvPr id="83" name="object 83"/>
            <p:cNvPicPr/>
            <p:nvPr/>
          </p:nvPicPr>
          <p:blipFill>
            <a:blip r:embed="rId53"/>
            <a:stretch>
              <a:fillRect/>
            </a:stretch>
          </p:blipFill>
          <p:spPr>
            <a:xfrm>
              <a:off x="4862345" y="2388197"/>
              <a:ext cx="234146" cy="160271"/>
            </a:xfrm>
            <a:prstGeom prst="rect">
              <a:avLst/>
            </a:prstGeom>
          </p:spPr>
        </p:pic>
        <p:sp>
          <p:nvSpPr>
            <p:cNvPr id="84" name="object 84"/>
            <p:cNvSpPr/>
            <p:nvPr/>
          </p:nvSpPr>
          <p:spPr>
            <a:xfrm>
              <a:off x="5125571" y="2331720"/>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85" name="object 85"/>
            <p:cNvPicPr/>
            <p:nvPr/>
          </p:nvPicPr>
          <p:blipFill>
            <a:blip r:embed="rId54"/>
            <a:stretch>
              <a:fillRect/>
            </a:stretch>
          </p:blipFill>
          <p:spPr>
            <a:xfrm>
              <a:off x="5182636" y="2388281"/>
              <a:ext cx="143967" cy="160188"/>
            </a:xfrm>
            <a:prstGeom prst="rect">
              <a:avLst/>
            </a:prstGeom>
          </p:spPr>
        </p:pic>
        <p:pic>
          <p:nvPicPr>
            <p:cNvPr id="86" name="object 86"/>
            <p:cNvPicPr/>
            <p:nvPr/>
          </p:nvPicPr>
          <p:blipFill>
            <a:blip r:embed="rId55"/>
            <a:stretch>
              <a:fillRect/>
            </a:stretch>
          </p:blipFill>
          <p:spPr>
            <a:xfrm>
              <a:off x="5346859" y="2388281"/>
              <a:ext cx="135899" cy="218094"/>
            </a:xfrm>
            <a:prstGeom prst="rect">
              <a:avLst/>
            </a:prstGeom>
          </p:spPr>
        </p:pic>
      </p:grpSp>
      <p:sp>
        <p:nvSpPr>
          <p:cNvPr id="87" name="object 87"/>
          <p:cNvSpPr/>
          <p:nvPr/>
        </p:nvSpPr>
        <p:spPr>
          <a:xfrm>
            <a:off x="5675578" y="2333076"/>
            <a:ext cx="25773" cy="211790"/>
          </a:xfrm>
          <a:custGeom>
            <a:avLst/>
            <a:gdLst/>
            <a:ahLst/>
            <a:cxnLst/>
            <a:rect l="l" t="t" r="r" b="b"/>
            <a:pathLst>
              <a:path w="29209" h="240028">
                <a:moveTo>
                  <a:pt x="28956" y="65620"/>
                </a:moveTo>
                <a:lnTo>
                  <a:pt x="0" y="65620"/>
                </a:lnTo>
                <a:lnTo>
                  <a:pt x="0" y="239547"/>
                </a:lnTo>
                <a:lnTo>
                  <a:pt x="28956" y="239547"/>
                </a:lnTo>
                <a:lnTo>
                  <a:pt x="28956" y="65620"/>
                </a:lnTo>
                <a:close/>
              </a:path>
              <a:path w="29209" h="240028">
                <a:moveTo>
                  <a:pt x="28956" y="0"/>
                </a:moveTo>
                <a:lnTo>
                  <a:pt x="0" y="0"/>
                </a:lnTo>
                <a:lnTo>
                  <a:pt x="0" y="33616"/>
                </a:lnTo>
                <a:lnTo>
                  <a:pt x="28956" y="33616"/>
                </a:lnTo>
                <a:lnTo>
                  <a:pt x="28956" y="0"/>
                </a:lnTo>
                <a:close/>
              </a:path>
            </a:pathLst>
          </a:custGeom>
          <a:solidFill>
            <a:srgbClr val="000000"/>
          </a:solidFill>
        </p:spPr>
        <p:txBody>
          <a:bodyPr wrap="square" lIns="0" tIns="0" rIns="0" bIns="0" rtlCol="0"/>
          <a:lstStyle/>
          <a:p>
            <a:endParaRPr/>
          </a:p>
        </p:txBody>
      </p:sp>
      <p:pic>
        <p:nvPicPr>
          <p:cNvPr id="88" name="object 88"/>
          <p:cNvPicPr/>
          <p:nvPr/>
        </p:nvPicPr>
        <p:blipFill>
          <a:blip r:embed="rId56"/>
          <a:stretch>
            <a:fillRect/>
          </a:stretch>
        </p:blipFill>
        <p:spPr>
          <a:xfrm>
            <a:off x="5994530" y="2388282"/>
            <a:ext cx="207252" cy="156154"/>
          </a:xfrm>
          <a:prstGeom prst="rect">
            <a:avLst/>
          </a:prstGeom>
        </p:spPr>
      </p:pic>
      <p:pic>
        <p:nvPicPr>
          <p:cNvPr id="89" name="object 89"/>
          <p:cNvPicPr/>
          <p:nvPr/>
        </p:nvPicPr>
        <p:blipFill>
          <a:blip r:embed="rId57"/>
          <a:stretch>
            <a:fillRect/>
          </a:stretch>
        </p:blipFill>
        <p:spPr>
          <a:xfrm>
            <a:off x="5733406" y="2388282"/>
            <a:ext cx="133210" cy="160188"/>
          </a:xfrm>
          <a:prstGeom prst="rect">
            <a:avLst/>
          </a:prstGeom>
        </p:spPr>
      </p:pic>
      <p:grpSp>
        <p:nvGrpSpPr>
          <p:cNvPr id="90" name="object 90"/>
          <p:cNvGrpSpPr/>
          <p:nvPr/>
        </p:nvGrpSpPr>
        <p:grpSpPr>
          <a:xfrm>
            <a:off x="6231451" y="2388281"/>
            <a:ext cx="438710" cy="160188"/>
            <a:chOff x="6079050" y="2388281"/>
            <a:chExt cx="438710" cy="160188"/>
          </a:xfrm>
        </p:grpSpPr>
        <p:pic>
          <p:nvPicPr>
            <p:cNvPr id="91" name="object 91"/>
            <p:cNvPicPr/>
            <p:nvPr/>
          </p:nvPicPr>
          <p:blipFill>
            <a:blip r:embed="rId58"/>
            <a:stretch>
              <a:fillRect/>
            </a:stretch>
          </p:blipFill>
          <p:spPr>
            <a:xfrm>
              <a:off x="6079050" y="2388281"/>
              <a:ext cx="141278" cy="160188"/>
            </a:xfrm>
            <a:prstGeom prst="rect">
              <a:avLst/>
            </a:prstGeom>
          </p:spPr>
        </p:pic>
        <p:pic>
          <p:nvPicPr>
            <p:cNvPr id="92" name="object 92"/>
            <p:cNvPicPr/>
            <p:nvPr/>
          </p:nvPicPr>
          <p:blipFill>
            <a:blip r:embed="rId59"/>
            <a:stretch>
              <a:fillRect/>
            </a:stretch>
          </p:blipFill>
          <p:spPr>
            <a:xfrm>
              <a:off x="6241845" y="2388281"/>
              <a:ext cx="127915" cy="160188"/>
            </a:xfrm>
            <a:prstGeom prst="rect">
              <a:avLst/>
            </a:prstGeom>
          </p:spPr>
        </p:pic>
        <p:pic>
          <p:nvPicPr>
            <p:cNvPr id="93" name="object 93"/>
            <p:cNvPicPr/>
            <p:nvPr/>
          </p:nvPicPr>
          <p:blipFill>
            <a:blip r:embed="rId60"/>
            <a:stretch>
              <a:fillRect/>
            </a:stretch>
          </p:blipFill>
          <p:spPr>
            <a:xfrm>
              <a:off x="6389929" y="2388281"/>
              <a:ext cx="127831" cy="160188"/>
            </a:xfrm>
            <a:prstGeom prst="rect">
              <a:avLst/>
            </a:prstGeom>
          </p:spPr>
        </p:pic>
      </p:grpSp>
      <p:grpSp>
        <p:nvGrpSpPr>
          <p:cNvPr id="94" name="object 94"/>
          <p:cNvGrpSpPr/>
          <p:nvPr/>
        </p:nvGrpSpPr>
        <p:grpSpPr>
          <a:xfrm>
            <a:off x="6804800" y="2331721"/>
            <a:ext cx="1003990" cy="216749"/>
            <a:chOff x="6652400" y="2331720"/>
            <a:chExt cx="1003990" cy="216749"/>
          </a:xfrm>
        </p:grpSpPr>
        <p:pic>
          <p:nvPicPr>
            <p:cNvPr id="95" name="object 95"/>
            <p:cNvPicPr/>
            <p:nvPr/>
          </p:nvPicPr>
          <p:blipFill>
            <a:blip r:embed="rId61"/>
            <a:stretch>
              <a:fillRect/>
            </a:stretch>
          </p:blipFill>
          <p:spPr>
            <a:xfrm>
              <a:off x="6652400" y="2333064"/>
              <a:ext cx="133210" cy="215404"/>
            </a:xfrm>
            <a:prstGeom prst="rect">
              <a:avLst/>
            </a:prstGeom>
          </p:spPr>
        </p:pic>
        <p:pic>
          <p:nvPicPr>
            <p:cNvPr id="96" name="object 96"/>
            <p:cNvPicPr/>
            <p:nvPr/>
          </p:nvPicPr>
          <p:blipFill>
            <a:blip r:embed="rId62"/>
            <a:stretch>
              <a:fillRect/>
            </a:stretch>
          </p:blipFill>
          <p:spPr>
            <a:xfrm>
              <a:off x="6808470" y="2388281"/>
              <a:ext cx="141362" cy="160188"/>
            </a:xfrm>
            <a:prstGeom prst="rect">
              <a:avLst/>
            </a:prstGeom>
          </p:spPr>
        </p:pic>
        <p:sp>
          <p:nvSpPr>
            <p:cNvPr id="97" name="object 97"/>
            <p:cNvSpPr/>
            <p:nvPr/>
          </p:nvSpPr>
          <p:spPr>
            <a:xfrm>
              <a:off x="6981265" y="2331720"/>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98" name="object 98"/>
            <p:cNvPicPr/>
            <p:nvPr/>
          </p:nvPicPr>
          <p:blipFill>
            <a:blip r:embed="rId28"/>
            <a:stretch>
              <a:fillRect/>
            </a:stretch>
          </p:blipFill>
          <p:spPr>
            <a:xfrm>
              <a:off x="7037322" y="2388282"/>
              <a:ext cx="141278" cy="160188"/>
            </a:xfrm>
            <a:prstGeom prst="rect">
              <a:avLst/>
            </a:prstGeom>
          </p:spPr>
        </p:pic>
        <p:pic>
          <p:nvPicPr>
            <p:cNvPr id="99" name="object 99"/>
            <p:cNvPicPr/>
            <p:nvPr/>
          </p:nvPicPr>
          <p:blipFill>
            <a:blip r:embed="rId63"/>
            <a:stretch>
              <a:fillRect/>
            </a:stretch>
          </p:blipFill>
          <p:spPr>
            <a:xfrm>
              <a:off x="7210957" y="2388282"/>
              <a:ext cx="125225" cy="156154"/>
            </a:xfrm>
            <a:prstGeom prst="rect">
              <a:avLst/>
            </a:prstGeom>
          </p:spPr>
        </p:pic>
        <p:pic>
          <p:nvPicPr>
            <p:cNvPr id="100" name="object 100"/>
            <p:cNvPicPr/>
            <p:nvPr/>
          </p:nvPicPr>
          <p:blipFill>
            <a:blip r:embed="rId64"/>
            <a:stretch>
              <a:fillRect/>
            </a:stretch>
          </p:blipFill>
          <p:spPr>
            <a:xfrm>
              <a:off x="7368371" y="2388282"/>
              <a:ext cx="288019" cy="160188"/>
            </a:xfrm>
            <a:prstGeom prst="rect">
              <a:avLst/>
            </a:prstGeom>
          </p:spPr>
        </p:pic>
      </p:grpSp>
      <p:grpSp>
        <p:nvGrpSpPr>
          <p:cNvPr id="101" name="object 101"/>
          <p:cNvGrpSpPr/>
          <p:nvPr/>
        </p:nvGrpSpPr>
        <p:grpSpPr>
          <a:xfrm>
            <a:off x="7927210" y="2329030"/>
            <a:ext cx="347269" cy="219439"/>
            <a:chOff x="7774810" y="2329030"/>
            <a:chExt cx="347269" cy="219439"/>
          </a:xfrm>
        </p:grpSpPr>
        <p:pic>
          <p:nvPicPr>
            <p:cNvPr id="102" name="object 102"/>
            <p:cNvPicPr/>
            <p:nvPr/>
          </p:nvPicPr>
          <p:blipFill>
            <a:blip r:embed="rId65"/>
            <a:stretch>
              <a:fillRect/>
            </a:stretch>
          </p:blipFill>
          <p:spPr>
            <a:xfrm>
              <a:off x="7774810" y="2329030"/>
              <a:ext cx="232886" cy="219439"/>
            </a:xfrm>
            <a:prstGeom prst="rect">
              <a:avLst/>
            </a:prstGeom>
          </p:spPr>
        </p:pic>
        <p:pic>
          <p:nvPicPr>
            <p:cNvPr id="103" name="object 103"/>
            <p:cNvPicPr/>
            <p:nvPr/>
          </p:nvPicPr>
          <p:blipFill>
            <a:blip r:embed="rId66"/>
            <a:stretch>
              <a:fillRect/>
            </a:stretch>
          </p:blipFill>
          <p:spPr>
            <a:xfrm>
              <a:off x="8038623" y="2388282"/>
              <a:ext cx="83456" cy="156154"/>
            </a:xfrm>
            <a:prstGeom prst="rect">
              <a:avLst/>
            </a:prstGeom>
          </p:spPr>
        </p:pic>
      </p:grpSp>
      <p:grpSp>
        <p:nvGrpSpPr>
          <p:cNvPr id="104" name="object 104"/>
          <p:cNvGrpSpPr/>
          <p:nvPr/>
        </p:nvGrpSpPr>
        <p:grpSpPr>
          <a:xfrm>
            <a:off x="968945" y="2688488"/>
            <a:ext cx="394419" cy="215404"/>
            <a:chOff x="816544" y="2688487"/>
            <a:chExt cx="394419" cy="215404"/>
          </a:xfrm>
        </p:grpSpPr>
        <p:pic>
          <p:nvPicPr>
            <p:cNvPr id="105" name="object 105"/>
            <p:cNvPicPr/>
            <p:nvPr/>
          </p:nvPicPr>
          <p:blipFill>
            <a:blip r:embed="rId67"/>
            <a:stretch>
              <a:fillRect/>
            </a:stretch>
          </p:blipFill>
          <p:spPr>
            <a:xfrm>
              <a:off x="816544" y="2692605"/>
              <a:ext cx="75387" cy="210026"/>
            </a:xfrm>
            <a:prstGeom prst="rect">
              <a:avLst/>
            </a:prstGeom>
          </p:spPr>
        </p:pic>
        <p:pic>
          <p:nvPicPr>
            <p:cNvPr id="106" name="object 106"/>
            <p:cNvPicPr/>
            <p:nvPr/>
          </p:nvPicPr>
          <p:blipFill>
            <a:blip r:embed="rId68"/>
            <a:stretch>
              <a:fillRect/>
            </a:stretch>
          </p:blipFill>
          <p:spPr>
            <a:xfrm>
              <a:off x="913447" y="2688487"/>
              <a:ext cx="125141" cy="211370"/>
            </a:xfrm>
            <a:prstGeom prst="rect">
              <a:avLst/>
            </a:prstGeom>
          </p:spPr>
        </p:pic>
        <p:pic>
          <p:nvPicPr>
            <p:cNvPr id="107" name="object 107"/>
            <p:cNvPicPr/>
            <p:nvPr/>
          </p:nvPicPr>
          <p:blipFill>
            <a:blip r:embed="rId69"/>
            <a:stretch>
              <a:fillRect/>
            </a:stretch>
          </p:blipFill>
          <p:spPr>
            <a:xfrm>
              <a:off x="1069601" y="2743704"/>
              <a:ext cx="141362" cy="160188"/>
            </a:xfrm>
            <a:prstGeom prst="rect">
              <a:avLst/>
            </a:prstGeom>
          </p:spPr>
        </p:pic>
      </p:grpSp>
      <p:grpSp>
        <p:nvGrpSpPr>
          <p:cNvPr id="108" name="object 108"/>
          <p:cNvGrpSpPr/>
          <p:nvPr/>
        </p:nvGrpSpPr>
        <p:grpSpPr>
          <a:xfrm>
            <a:off x="1473798" y="2684453"/>
            <a:ext cx="797858" cy="219439"/>
            <a:chOff x="1321398" y="2684453"/>
            <a:chExt cx="797858" cy="219439"/>
          </a:xfrm>
        </p:grpSpPr>
        <p:sp>
          <p:nvSpPr>
            <p:cNvPr id="109" name="object 109"/>
            <p:cNvSpPr/>
            <p:nvPr/>
          </p:nvSpPr>
          <p:spPr>
            <a:xfrm>
              <a:off x="1321398" y="2686721"/>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pic>
          <p:nvPicPr>
            <p:cNvPr id="110" name="object 110"/>
            <p:cNvPicPr/>
            <p:nvPr/>
          </p:nvPicPr>
          <p:blipFill>
            <a:blip r:embed="rId70"/>
            <a:stretch>
              <a:fillRect/>
            </a:stretch>
          </p:blipFill>
          <p:spPr>
            <a:xfrm>
              <a:off x="1379135" y="2743703"/>
              <a:ext cx="141278" cy="160188"/>
            </a:xfrm>
            <a:prstGeom prst="rect">
              <a:avLst/>
            </a:prstGeom>
          </p:spPr>
        </p:pic>
        <p:pic>
          <p:nvPicPr>
            <p:cNvPr id="111" name="object 111"/>
            <p:cNvPicPr/>
            <p:nvPr/>
          </p:nvPicPr>
          <p:blipFill>
            <a:blip r:embed="rId63"/>
            <a:stretch>
              <a:fillRect/>
            </a:stretch>
          </p:blipFill>
          <p:spPr>
            <a:xfrm>
              <a:off x="1551426" y="2743704"/>
              <a:ext cx="125225" cy="156154"/>
            </a:xfrm>
            <a:prstGeom prst="rect">
              <a:avLst/>
            </a:prstGeom>
          </p:spPr>
        </p:pic>
        <p:pic>
          <p:nvPicPr>
            <p:cNvPr id="112" name="object 112"/>
            <p:cNvPicPr/>
            <p:nvPr/>
          </p:nvPicPr>
          <p:blipFill>
            <a:blip r:embed="rId71"/>
            <a:stretch>
              <a:fillRect/>
            </a:stretch>
          </p:blipFill>
          <p:spPr>
            <a:xfrm>
              <a:off x="1707496" y="2688487"/>
              <a:ext cx="131949" cy="215404"/>
            </a:xfrm>
            <a:prstGeom prst="rect">
              <a:avLst/>
            </a:prstGeom>
          </p:spPr>
        </p:pic>
        <p:pic>
          <p:nvPicPr>
            <p:cNvPr id="113" name="object 113"/>
            <p:cNvPicPr/>
            <p:nvPr/>
          </p:nvPicPr>
          <p:blipFill>
            <a:blip r:embed="rId72"/>
            <a:stretch>
              <a:fillRect/>
            </a:stretch>
          </p:blipFill>
          <p:spPr>
            <a:xfrm>
              <a:off x="1863651" y="2684453"/>
              <a:ext cx="125141" cy="215404"/>
            </a:xfrm>
            <a:prstGeom prst="rect">
              <a:avLst/>
            </a:prstGeom>
          </p:spPr>
        </p:pic>
        <p:sp>
          <p:nvSpPr>
            <p:cNvPr id="114" name="object 114"/>
            <p:cNvSpPr/>
            <p:nvPr/>
          </p:nvSpPr>
          <p:spPr>
            <a:xfrm>
              <a:off x="2027368" y="2686733"/>
              <a:ext cx="91887" cy="214032"/>
            </a:xfrm>
            <a:custGeom>
              <a:avLst/>
              <a:gdLst/>
              <a:ahLst/>
              <a:cxnLst/>
              <a:rect l="l" t="t" r="r" b="b"/>
              <a:pathLst>
                <a:path w="104138" h="242570">
                  <a:moveTo>
                    <a:pt x="30480" y="0"/>
                  </a:moveTo>
                  <a:lnTo>
                    <a:pt x="0" y="0"/>
                  </a:lnTo>
                  <a:lnTo>
                    <a:pt x="0" y="242316"/>
                  </a:lnTo>
                  <a:lnTo>
                    <a:pt x="30480" y="242316"/>
                  </a:lnTo>
                  <a:lnTo>
                    <a:pt x="30480" y="0"/>
                  </a:lnTo>
                  <a:close/>
                </a:path>
                <a:path w="104138" h="242570">
                  <a:moveTo>
                    <a:pt x="103632" y="0"/>
                  </a:moveTo>
                  <a:lnTo>
                    <a:pt x="73152" y="0"/>
                  </a:lnTo>
                  <a:lnTo>
                    <a:pt x="73152" y="242316"/>
                  </a:lnTo>
                  <a:lnTo>
                    <a:pt x="103632" y="242316"/>
                  </a:lnTo>
                  <a:lnTo>
                    <a:pt x="103632" y="0"/>
                  </a:lnTo>
                  <a:close/>
                </a:path>
              </a:pathLst>
            </a:custGeom>
            <a:solidFill>
              <a:srgbClr val="000000"/>
            </a:solidFill>
          </p:spPr>
          <p:txBody>
            <a:bodyPr wrap="square" lIns="0" tIns="0" rIns="0" bIns="0" rtlCol="0"/>
            <a:lstStyle/>
            <a:p>
              <a:endParaRPr/>
            </a:p>
          </p:txBody>
        </p:sp>
      </p:grpSp>
      <p:sp>
        <p:nvSpPr>
          <p:cNvPr id="115" name="object 115"/>
          <p:cNvSpPr/>
          <p:nvPr/>
        </p:nvSpPr>
        <p:spPr>
          <a:xfrm>
            <a:off x="2316927" y="2870947"/>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pic>
        <p:nvPicPr>
          <p:cNvPr id="116" name="object 116"/>
          <p:cNvPicPr/>
          <p:nvPr/>
        </p:nvPicPr>
        <p:blipFill>
          <a:blip r:embed="rId73"/>
          <a:stretch>
            <a:fillRect/>
          </a:stretch>
        </p:blipFill>
        <p:spPr>
          <a:xfrm>
            <a:off x="978358" y="3200064"/>
            <a:ext cx="130520" cy="129259"/>
          </a:xfrm>
          <a:prstGeom prst="rect">
            <a:avLst/>
          </a:prstGeom>
        </p:spPr>
      </p:pic>
      <p:grpSp>
        <p:nvGrpSpPr>
          <p:cNvPr id="117" name="object 117"/>
          <p:cNvGrpSpPr/>
          <p:nvPr/>
        </p:nvGrpSpPr>
        <p:grpSpPr>
          <a:xfrm>
            <a:off x="1143830" y="3117544"/>
            <a:ext cx="489988" cy="215813"/>
            <a:chOff x="991429" y="3117543"/>
            <a:chExt cx="489988" cy="215813"/>
          </a:xfrm>
        </p:grpSpPr>
        <p:sp>
          <p:nvSpPr>
            <p:cNvPr id="118" name="object 118"/>
            <p:cNvSpPr/>
            <p:nvPr/>
          </p:nvSpPr>
          <p:spPr>
            <a:xfrm>
              <a:off x="991429" y="3117543"/>
              <a:ext cx="168649" cy="211790"/>
            </a:xfrm>
            <a:custGeom>
              <a:avLst/>
              <a:gdLst/>
              <a:ahLst/>
              <a:cxnLst/>
              <a:rect l="l" t="t" r="r" b="b"/>
              <a:pathLst>
                <a:path w="191134" h="240027">
                  <a:moveTo>
                    <a:pt x="190690" y="0"/>
                  </a:moveTo>
                  <a:lnTo>
                    <a:pt x="0" y="0"/>
                  </a:lnTo>
                  <a:lnTo>
                    <a:pt x="0" y="27940"/>
                  </a:lnTo>
                  <a:lnTo>
                    <a:pt x="79349" y="27940"/>
                  </a:lnTo>
                  <a:lnTo>
                    <a:pt x="79349" y="240030"/>
                  </a:lnTo>
                  <a:lnTo>
                    <a:pt x="111353" y="240030"/>
                  </a:lnTo>
                  <a:lnTo>
                    <a:pt x="111353" y="27940"/>
                  </a:lnTo>
                  <a:lnTo>
                    <a:pt x="190690" y="27940"/>
                  </a:lnTo>
                  <a:lnTo>
                    <a:pt x="190690" y="0"/>
                  </a:lnTo>
                  <a:close/>
                </a:path>
              </a:pathLst>
            </a:custGeom>
            <a:solidFill>
              <a:srgbClr val="0000FF"/>
            </a:solidFill>
          </p:spPr>
          <p:txBody>
            <a:bodyPr wrap="square" lIns="0" tIns="0" rIns="0" bIns="0" rtlCol="0"/>
            <a:lstStyle/>
            <a:p>
              <a:endParaRPr/>
            </a:p>
          </p:txBody>
        </p:sp>
        <p:pic>
          <p:nvPicPr>
            <p:cNvPr id="119" name="object 119"/>
            <p:cNvPicPr/>
            <p:nvPr/>
          </p:nvPicPr>
          <p:blipFill>
            <a:blip r:embed="rId74"/>
            <a:stretch>
              <a:fillRect/>
            </a:stretch>
          </p:blipFill>
          <p:spPr>
            <a:xfrm>
              <a:off x="1183985" y="3117952"/>
              <a:ext cx="125141" cy="211370"/>
            </a:xfrm>
            <a:prstGeom prst="rect">
              <a:avLst/>
            </a:prstGeom>
          </p:spPr>
        </p:pic>
        <p:pic>
          <p:nvPicPr>
            <p:cNvPr id="120" name="object 120"/>
            <p:cNvPicPr/>
            <p:nvPr/>
          </p:nvPicPr>
          <p:blipFill>
            <a:blip r:embed="rId75"/>
            <a:stretch>
              <a:fillRect/>
            </a:stretch>
          </p:blipFill>
          <p:spPr>
            <a:xfrm>
              <a:off x="1340055" y="3171824"/>
              <a:ext cx="141362" cy="161532"/>
            </a:xfrm>
            <a:prstGeom prst="rect">
              <a:avLst/>
            </a:prstGeom>
          </p:spPr>
        </p:pic>
      </p:grpSp>
      <p:grpSp>
        <p:nvGrpSpPr>
          <p:cNvPr id="121" name="object 121"/>
          <p:cNvGrpSpPr/>
          <p:nvPr/>
        </p:nvGrpSpPr>
        <p:grpSpPr>
          <a:xfrm>
            <a:off x="1745512" y="3121988"/>
            <a:ext cx="479135" cy="211370"/>
            <a:chOff x="1593112" y="3121986"/>
            <a:chExt cx="479135" cy="211370"/>
          </a:xfrm>
        </p:grpSpPr>
        <p:pic>
          <p:nvPicPr>
            <p:cNvPr id="122" name="object 122"/>
            <p:cNvPicPr/>
            <p:nvPr/>
          </p:nvPicPr>
          <p:blipFill>
            <a:blip r:embed="rId76"/>
            <a:stretch>
              <a:fillRect/>
            </a:stretch>
          </p:blipFill>
          <p:spPr>
            <a:xfrm>
              <a:off x="1593112" y="3171824"/>
              <a:ext cx="231541" cy="161532"/>
            </a:xfrm>
            <a:prstGeom prst="rect">
              <a:avLst/>
            </a:prstGeom>
          </p:spPr>
        </p:pic>
        <p:pic>
          <p:nvPicPr>
            <p:cNvPr id="123" name="object 123"/>
            <p:cNvPicPr/>
            <p:nvPr/>
          </p:nvPicPr>
          <p:blipFill>
            <a:blip r:embed="rId77"/>
            <a:stretch>
              <a:fillRect/>
            </a:stretch>
          </p:blipFill>
          <p:spPr>
            <a:xfrm>
              <a:off x="1842135" y="3121986"/>
              <a:ext cx="230112" cy="211370"/>
            </a:xfrm>
            <a:prstGeom prst="rect">
              <a:avLst/>
            </a:prstGeom>
          </p:spPr>
        </p:pic>
      </p:grpSp>
      <p:pic>
        <p:nvPicPr>
          <p:cNvPr id="124" name="object 124"/>
          <p:cNvPicPr/>
          <p:nvPr/>
        </p:nvPicPr>
        <p:blipFill>
          <a:blip r:embed="rId78"/>
          <a:stretch>
            <a:fillRect/>
          </a:stretch>
        </p:blipFill>
        <p:spPr>
          <a:xfrm>
            <a:off x="2328274" y="3113919"/>
            <a:ext cx="247594" cy="219439"/>
          </a:xfrm>
          <a:prstGeom prst="rect">
            <a:avLst/>
          </a:prstGeom>
        </p:spPr>
      </p:pic>
      <p:grpSp>
        <p:nvGrpSpPr>
          <p:cNvPr id="125" name="object 125"/>
          <p:cNvGrpSpPr/>
          <p:nvPr/>
        </p:nvGrpSpPr>
        <p:grpSpPr>
          <a:xfrm>
            <a:off x="2664786" y="3117954"/>
            <a:ext cx="553094" cy="270621"/>
            <a:chOff x="2512386" y="3117953"/>
            <a:chExt cx="553094" cy="270621"/>
          </a:xfrm>
        </p:grpSpPr>
        <p:pic>
          <p:nvPicPr>
            <p:cNvPr id="126" name="object 126"/>
            <p:cNvPicPr/>
            <p:nvPr/>
          </p:nvPicPr>
          <p:blipFill>
            <a:blip r:embed="rId79"/>
            <a:stretch>
              <a:fillRect/>
            </a:stretch>
          </p:blipFill>
          <p:spPr>
            <a:xfrm>
              <a:off x="2512386" y="3171825"/>
              <a:ext cx="133210" cy="216749"/>
            </a:xfrm>
            <a:prstGeom prst="rect">
              <a:avLst/>
            </a:prstGeom>
          </p:spPr>
        </p:pic>
        <p:pic>
          <p:nvPicPr>
            <p:cNvPr id="127" name="object 127"/>
            <p:cNvPicPr/>
            <p:nvPr/>
          </p:nvPicPr>
          <p:blipFill>
            <a:blip r:embed="rId80"/>
            <a:stretch>
              <a:fillRect/>
            </a:stretch>
          </p:blipFill>
          <p:spPr>
            <a:xfrm>
              <a:off x="2677954" y="3171825"/>
              <a:ext cx="232802" cy="161532"/>
            </a:xfrm>
            <a:prstGeom prst="rect">
              <a:avLst/>
            </a:prstGeom>
          </p:spPr>
        </p:pic>
        <p:pic>
          <p:nvPicPr>
            <p:cNvPr id="128" name="object 128"/>
            <p:cNvPicPr/>
            <p:nvPr/>
          </p:nvPicPr>
          <p:blipFill>
            <a:blip r:embed="rId81"/>
            <a:stretch>
              <a:fillRect/>
            </a:stretch>
          </p:blipFill>
          <p:spPr>
            <a:xfrm>
              <a:off x="2932187" y="3117953"/>
              <a:ext cx="133294" cy="215404"/>
            </a:xfrm>
            <a:prstGeom prst="rect">
              <a:avLst/>
            </a:prstGeom>
          </p:spPr>
        </p:pic>
      </p:grpSp>
      <p:grpSp>
        <p:nvGrpSpPr>
          <p:cNvPr id="129" name="object 129"/>
          <p:cNvGrpSpPr/>
          <p:nvPr/>
        </p:nvGrpSpPr>
        <p:grpSpPr>
          <a:xfrm>
            <a:off x="3258307" y="3117958"/>
            <a:ext cx="749673" cy="215400"/>
            <a:chOff x="3105907" y="3117957"/>
            <a:chExt cx="749673" cy="215400"/>
          </a:xfrm>
        </p:grpSpPr>
        <p:pic>
          <p:nvPicPr>
            <p:cNvPr id="130" name="object 130"/>
            <p:cNvPicPr/>
            <p:nvPr/>
          </p:nvPicPr>
          <p:blipFill>
            <a:blip r:embed="rId82"/>
            <a:stretch>
              <a:fillRect/>
            </a:stretch>
          </p:blipFill>
          <p:spPr>
            <a:xfrm>
              <a:off x="3105907" y="3175858"/>
              <a:ext cx="123797" cy="157498"/>
            </a:xfrm>
            <a:prstGeom prst="rect">
              <a:avLst/>
            </a:prstGeom>
          </p:spPr>
        </p:pic>
        <p:pic>
          <p:nvPicPr>
            <p:cNvPr id="131" name="object 131"/>
            <p:cNvPicPr/>
            <p:nvPr/>
          </p:nvPicPr>
          <p:blipFill>
            <a:blip r:embed="rId83"/>
            <a:stretch>
              <a:fillRect/>
            </a:stretch>
          </p:blipFill>
          <p:spPr>
            <a:xfrm>
              <a:off x="3260715" y="3121986"/>
              <a:ext cx="216665" cy="211370"/>
            </a:xfrm>
            <a:prstGeom prst="rect">
              <a:avLst/>
            </a:prstGeom>
          </p:spPr>
        </p:pic>
        <p:sp>
          <p:nvSpPr>
            <p:cNvPr id="132" name="object 132"/>
            <p:cNvSpPr/>
            <p:nvPr/>
          </p:nvSpPr>
          <p:spPr>
            <a:xfrm>
              <a:off x="3500238" y="3117957"/>
              <a:ext cx="26894" cy="211790"/>
            </a:xfrm>
            <a:custGeom>
              <a:avLst/>
              <a:gdLst/>
              <a:ahLst/>
              <a:cxnLst/>
              <a:rect l="l" t="t" r="r" b="b"/>
              <a:pathLst>
                <a:path w="30478" h="240027">
                  <a:moveTo>
                    <a:pt x="30480" y="65532"/>
                  </a:moveTo>
                  <a:lnTo>
                    <a:pt x="0" y="65532"/>
                  </a:lnTo>
                  <a:lnTo>
                    <a:pt x="0" y="239458"/>
                  </a:lnTo>
                  <a:lnTo>
                    <a:pt x="30480" y="239458"/>
                  </a:lnTo>
                  <a:lnTo>
                    <a:pt x="30480" y="65532"/>
                  </a:lnTo>
                  <a:close/>
                </a:path>
                <a:path w="30478" h="240027">
                  <a:moveTo>
                    <a:pt x="30480" y="0"/>
                  </a:moveTo>
                  <a:lnTo>
                    <a:pt x="0" y="0"/>
                  </a:lnTo>
                  <a:lnTo>
                    <a:pt x="0" y="33528"/>
                  </a:lnTo>
                  <a:lnTo>
                    <a:pt x="30480" y="33528"/>
                  </a:lnTo>
                  <a:lnTo>
                    <a:pt x="30480" y="0"/>
                  </a:lnTo>
                  <a:close/>
                </a:path>
              </a:pathLst>
            </a:custGeom>
            <a:solidFill>
              <a:srgbClr val="0000FF"/>
            </a:solidFill>
          </p:spPr>
          <p:txBody>
            <a:bodyPr wrap="square" lIns="0" tIns="0" rIns="0" bIns="0" rtlCol="0"/>
            <a:lstStyle/>
            <a:p>
              <a:endParaRPr/>
            </a:p>
          </p:txBody>
        </p:sp>
        <p:pic>
          <p:nvPicPr>
            <p:cNvPr id="133" name="object 133"/>
            <p:cNvPicPr/>
            <p:nvPr/>
          </p:nvPicPr>
          <p:blipFill>
            <a:blip r:embed="rId84"/>
            <a:stretch>
              <a:fillRect/>
            </a:stretch>
          </p:blipFill>
          <p:spPr>
            <a:xfrm>
              <a:off x="3555458" y="3171824"/>
              <a:ext cx="143967" cy="161532"/>
            </a:xfrm>
            <a:prstGeom prst="rect">
              <a:avLst/>
            </a:prstGeom>
          </p:spPr>
        </p:pic>
        <p:pic>
          <p:nvPicPr>
            <p:cNvPr id="134" name="object 134"/>
            <p:cNvPicPr/>
            <p:nvPr/>
          </p:nvPicPr>
          <p:blipFill>
            <a:blip r:embed="rId85"/>
            <a:stretch>
              <a:fillRect/>
            </a:stretch>
          </p:blipFill>
          <p:spPr>
            <a:xfrm>
              <a:off x="3730438" y="3171824"/>
              <a:ext cx="125141" cy="157498"/>
            </a:xfrm>
            <a:prstGeom prst="rect">
              <a:avLst/>
            </a:prstGeom>
          </p:spPr>
        </p:pic>
      </p:grpSp>
      <p:pic>
        <p:nvPicPr>
          <p:cNvPr id="135" name="object 135"/>
          <p:cNvPicPr/>
          <p:nvPr/>
        </p:nvPicPr>
        <p:blipFill>
          <a:blip r:embed="rId86"/>
          <a:stretch>
            <a:fillRect/>
          </a:stretch>
        </p:blipFill>
        <p:spPr>
          <a:xfrm>
            <a:off x="4115640" y="3113919"/>
            <a:ext cx="247594" cy="219439"/>
          </a:xfrm>
          <a:prstGeom prst="rect">
            <a:avLst/>
          </a:prstGeom>
        </p:spPr>
      </p:pic>
      <p:pic>
        <p:nvPicPr>
          <p:cNvPr id="136" name="object 136"/>
          <p:cNvPicPr/>
          <p:nvPr/>
        </p:nvPicPr>
        <p:blipFill>
          <a:blip r:embed="rId87"/>
          <a:stretch>
            <a:fillRect/>
          </a:stretch>
        </p:blipFill>
        <p:spPr>
          <a:xfrm>
            <a:off x="4452322" y="3117029"/>
            <a:ext cx="1085934" cy="216329"/>
          </a:xfrm>
          <a:prstGeom prst="rect">
            <a:avLst/>
          </a:prstGeom>
        </p:spPr>
      </p:pic>
      <p:grpSp>
        <p:nvGrpSpPr>
          <p:cNvPr id="137" name="object 137"/>
          <p:cNvGrpSpPr/>
          <p:nvPr/>
        </p:nvGrpSpPr>
        <p:grpSpPr>
          <a:xfrm>
            <a:off x="5640537" y="3171825"/>
            <a:ext cx="446862" cy="161532"/>
            <a:chOff x="5488136" y="3171824"/>
            <a:chExt cx="446862" cy="161532"/>
          </a:xfrm>
        </p:grpSpPr>
        <p:pic>
          <p:nvPicPr>
            <p:cNvPr id="138" name="object 138"/>
            <p:cNvPicPr/>
            <p:nvPr/>
          </p:nvPicPr>
          <p:blipFill>
            <a:blip r:embed="rId88"/>
            <a:stretch>
              <a:fillRect/>
            </a:stretch>
          </p:blipFill>
          <p:spPr>
            <a:xfrm>
              <a:off x="5488136" y="3171824"/>
              <a:ext cx="289447" cy="161532"/>
            </a:xfrm>
            <a:prstGeom prst="rect">
              <a:avLst/>
            </a:prstGeom>
          </p:spPr>
        </p:pic>
        <p:pic>
          <p:nvPicPr>
            <p:cNvPr id="139" name="object 139"/>
            <p:cNvPicPr/>
            <p:nvPr/>
          </p:nvPicPr>
          <p:blipFill>
            <a:blip r:embed="rId89"/>
            <a:stretch>
              <a:fillRect/>
            </a:stretch>
          </p:blipFill>
          <p:spPr>
            <a:xfrm>
              <a:off x="5809857" y="3171825"/>
              <a:ext cx="125141" cy="157498"/>
            </a:xfrm>
            <a:prstGeom prst="rect">
              <a:avLst/>
            </a:prstGeom>
          </p:spPr>
        </p:pic>
      </p:grpSp>
      <p:grpSp>
        <p:nvGrpSpPr>
          <p:cNvPr id="140" name="object 140"/>
          <p:cNvGrpSpPr/>
          <p:nvPr/>
        </p:nvGrpSpPr>
        <p:grpSpPr>
          <a:xfrm>
            <a:off x="6209853" y="3117953"/>
            <a:ext cx="297517" cy="215404"/>
            <a:chOff x="6057451" y="3117953"/>
            <a:chExt cx="297517" cy="215404"/>
          </a:xfrm>
        </p:grpSpPr>
        <p:pic>
          <p:nvPicPr>
            <p:cNvPr id="141" name="object 141"/>
            <p:cNvPicPr/>
            <p:nvPr/>
          </p:nvPicPr>
          <p:blipFill>
            <a:blip r:embed="rId90"/>
            <a:stretch>
              <a:fillRect/>
            </a:stretch>
          </p:blipFill>
          <p:spPr>
            <a:xfrm>
              <a:off x="6057451" y="3117953"/>
              <a:ext cx="133294" cy="215404"/>
            </a:xfrm>
            <a:prstGeom prst="rect">
              <a:avLst/>
            </a:prstGeom>
          </p:spPr>
        </p:pic>
        <p:pic>
          <p:nvPicPr>
            <p:cNvPr id="142" name="object 142"/>
            <p:cNvPicPr/>
            <p:nvPr/>
          </p:nvPicPr>
          <p:blipFill>
            <a:blip r:embed="rId91"/>
            <a:stretch>
              <a:fillRect/>
            </a:stretch>
          </p:blipFill>
          <p:spPr>
            <a:xfrm>
              <a:off x="6213606" y="3171825"/>
              <a:ext cx="141362" cy="161532"/>
            </a:xfrm>
            <a:prstGeom prst="rect">
              <a:avLst/>
            </a:prstGeom>
          </p:spPr>
        </p:pic>
      </p:grpSp>
      <p:grpSp>
        <p:nvGrpSpPr>
          <p:cNvPr id="143" name="object 143"/>
          <p:cNvGrpSpPr/>
          <p:nvPr/>
        </p:nvGrpSpPr>
        <p:grpSpPr>
          <a:xfrm>
            <a:off x="6682346" y="3117030"/>
            <a:ext cx="656723" cy="216329"/>
            <a:chOff x="6529946" y="3117028"/>
            <a:chExt cx="656723" cy="216329"/>
          </a:xfrm>
        </p:grpSpPr>
        <p:pic>
          <p:nvPicPr>
            <p:cNvPr id="144" name="object 144"/>
            <p:cNvPicPr/>
            <p:nvPr/>
          </p:nvPicPr>
          <p:blipFill>
            <a:blip r:embed="rId92"/>
            <a:stretch>
              <a:fillRect/>
            </a:stretch>
          </p:blipFill>
          <p:spPr>
            <a:xfrm>
              <a:off x="6529946" y="3171824"/>
              <a:ext cx="287935" cy="161532"/>
            </a:xfrm>
            <a:prstGeom prst="rect">
              <a:avLst/>
            </a:prstGeom>
          </p:spPr>
        </p:pic>
        <p:sp>
          <p:nvSpPr>
            <p:cNvPr id="145" name="object 145"/>
            <p:cNvSpPr/>
            <p:nvPr/>
          </p:nvSpPr>
          <p:spPr>
            <a:xfrm>
              <a:off x="6849483" y="3117028"/>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FF"/>
            </a:solidFill>
          </p:spPr>
          <p:txBody>
            <a:bodyPr wrap="square" lIns="0" tIns="0" rIns="0" bIns="0" rtlCol="0"/>
            <a:lstStyle/>
            <a:p>
              <a:endParaRPr/>
            </a:p>
          </p:txBody>
        </p:sp>
        <p:pic>
          <p:nvPicPr>
            <p:cNvPr id="146" name="object 146"/>
            <p:cNvPicPr/>
            <p:nvPr/>
          </p:nvPicPr>
          <p:blipFill>
            <a:blip r:embed="rId93"/>
            <a:stretch>
              <a:fillRect/>
            </a:stretch>
          </p:blipFill>
          <p:spPr>
            <a:xfrm>
              <a:off x="6906800" y="3171825"/>
              <a:ext cx="134554" cy="161532"/>
            </a:xfrm>
            <a:prstGeom prst="rect">
              <a:avLst/>
            </a:prstGeom>
          </p:spPr>
        </p:pic>
        <p:pic>
          <p:nvPicPr>
            <p:cNvPr id="147" name="object 147"/>
            <p:cNvPicPr/>
            <p:nvPr/>
          </p:nvPicPr>
          <p:blipFill>
            <a:blip r:embed="rId94"/>
            <a:stretch>
              <a:fillRect/>
            </a:stretch>
          </p:blipFill>
          <p:spPr>
            <a:xfrm>
              <a:off x="7062871" y="3175859"/>
              <a:ext cx="123797" cy="157498"/>
            </a:xfrm>
            <a:prstGeom prst="rect">
              <a:avLst/>
            </a:prstGeom>
          </p:spPr>
        </p:pic>
      </p:grpSp>
      <p:grpSp>
        <p:nvGrpSpPr>
          <p:cNvPr id="148" name="object 148"/>
          <p:cNvGrpSpPr/>
          <p:nvPr/>
        </p:nvGrpSpPr>
        <p:grpSpPr>
          <a:xfrm>
            <a:off x="7379745" y="3117029"/>
            <a:ext cx="601336" cy="216329"/>
            <a:chOff x="7227345" y="3117028"/>
            <a:chExt cx="601336" cy="216329"/>
          </a:xfrm>
        </p:grpSpPr>
        <p:sp>
          <p:nvSpPr>
            <p:cNvPr id="149" name="object 149"/>
            <p:cNvSpPr/>
            <p:nvPr/>
          </p:nvSpPr>
          <p:spPr>
            <a:xfrm>
              <a:off x="7227345" y="3117028"/>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FF"/>
            </a:solidFill>
          </p:spPr>
          <p:txBody>
            <a:bodyPr wrap="square" lIns="0" tIns="0" rIns="0" bIns="0" rtlCol="0"/>
            <a:lstStyle/>
            <a:p>
              <a:endParaRPr/>
            </a:p>
          </p:txBody>
        </p:sp>
        <p:pic>
          <p:nvPicPr>
            <p:cNvPr id="150" name="object 150"/>
            <p:cNvPicPr/>
            <p:nvPr/>
          </p:nvPicPr>
          <p:blipFill>
            <a:blip r:embed="rId95"/>
            <a:stretch>
              <a:fillRect/>
            </a:stretch>
          </p:blipFill>
          <p:spPr>
            <a:xfrm>
              <a:off x="7283655" y="3171825"/>
              <a:ext cx="141278" cy="161532"/>
            </a:xfrm>
            <a:prstGeom prst="rect">
              <a:avLst/>
            </a:prstGeom>
          </p:spPr>
        </p:pic>
        <p:pic>
          <p:nvPicPr>
            <p:cNvPr id="151" name="object 151"/>
            <p:cNvPicPr/>
            <p:nvPr/>
          </p:nvPicPr>
          <p:blipFill>
            <a:blip r:embed="rId96"/>
            <a:stretch>
              <a:fillRect/>
            </a:stretch>
          </p:blipFill>
          <p:spPr>
            <a:xfrm>
              <a:off x="7442414" y="3121986"/>
              <a:ext cx="230112" cy="211370"/>
            </a:xfrm>
            <a:prstGeom prst="rect">
              <a:avLst/>
            </a:prstGeom>
          </p:spPr>
        </p:pic>
        <p:pic>
          <p:nvPicPr>
            <p:cNvPr id="152" name="object 152"/>
            <p:cNvPicPr/>
            <p:nvPr/>
          </p:nvPicPr>
          <p:blipFill>
            <a:blip r:embed="rId97"/>
            <a:stretch>
              <a:fillRect/>
            </a:stretch>
          </p:blipFill>
          <p:spPr>
            <a:xfrm>
              <a:off x="7695471" y="3117952"/>
              <a:ext cx="133210" cy="215404"/>
            </a:xfrm>
            <a:prstGeom prst="rect">
              <a:avLst/>
            </a:prstGeom>
          </p:spPr>
        </p:pic>
      </p:grpSp>
      <p:grpSp>
        <p:nvGrpSpPr>
          <p:cNvPr id="153" name="object 153"/>
          <p:cNvGrpSpPr/>
          <p:nvPr/>
        </p:nvGrpSpPr>
        <p:grpSpPr>
          <a:xfrm>
            <a:off x="982392" y="3473375"/>
            <a:ext cx="290708" cy="274656"/>
            <a:chOff x="829991" y="3473374"/>
            <a:chExt cx="290708" cy="274656"/>
          </a:xfrm>
        </p:grpSpPr>
        <p:pic>
          <p:nvPicPr>
            <p:cNvPr id="154" name="object 154"/>
            <p:cNvPicPr/>
            <p:nvPr/>
          </p:nvPicPr>
          <p:blipFill>
            <a:blip r:embed="rId98"/>
            <a:stretch>
              <a:fillRect/>
            </a:stretch>
          </p:blipFill>
          <p:spPr>
            <a:xfrm>
              <a:off x="829991" y="3473374"/>
              <a:ext cx="133210" cy="215404"/>
            </a:xfrm>
            <a:prstGeom prst="rect">
              <a:avLst/>
            </a:prstGeom>
          </p:spPr>
        </p:pic>
        <p:pic>
          <p:nvPicPr>
            <p:cNvPr id="155" name="object 155"/>
            <p:cNvPicPr/>
            <p:nvPr/>
          </p:nvPicPr>
          <p:blipFill>
            <a:blip r:embed="rId99"/>
            <a:stretch>
              <a:fillRect/>
            </a:stretch>
          </p:blipFill>
          <p:spPr>
            <a:xfrm>
              <a:off x="980766" y="3531281"/>
              <a:ext cx="139933" cy="216749"/>
            </a:xfrm>
            <a:prstGeom prst="rect">
              <a:avLst/>
            </a:prstGeom>
          </p:spPr>
        </p:pic>
      </p:grpSp>
      <p:grpSp>
        <p:nvGrpSpPr>
          <p:cNvPr id="156" name="object 156"/>
          <p:cNvGrpSpPr/>
          <p:nvPr/>
        </p:nvGrpSpPr>
        <p:grpSpPr>
          <a:xfrm>
            <a:off x="1375382" y="3469341"/>
            <a:ext cx="1376894" cy="278689"/>
            <a:chOff x="1222982" y="3469342"/>
            <a:chExt cx="1376894" cy="278689"/>
          </a:xfrm>
        </p:grpSpPr>
        <p:pic>
          <p:nvPicPr>
            <p:cNvPr id="157" name="object 157"/>
            <p:cNvPicPr/>
            <p:nvPr/>
          </p:nvPicPr>
          <p:blipFill>
            <a:blip r:embed="rId100"/>
            <a:stretch>
              <a:fillRect/>
            </a:stretch>
          </p:blipFill>
          <p:spPr>
            <a:xfrm>
              <a:off x="1222982" y="3528592"/>
              <a:ext cx="133232" cy="215404"/>
            </a:xfrm>
            <a:prstGeom prst="rect">
              <a:avLst/>
            </a:prstGeom>
          </p:spPr>
        </p:pic>
        <p:pic>
          <p:nvPicPr>
            <p:cNvPr id="158" name="object 158"/>
            <p:cNvPicPr/>
            <p:nvPr/>
          </p:nvPicPr>
          <p:blipFill>
            <a:blip r:embed="rId101"/>
            <a:stretch>
              <a:fillRect/>
            </a:stretch>
          </p:blipFill>
          <p:spPr>
            <a:xfrm>
              <a:off x="1379135" y="3528592"/>
              <a:ext cx="141278" cy="160188"/>
            </a:xfrm>
            <a:prstGeom prst="rect">
              <a:avLst/>
            </a:prstGeom>
          </p:spPr>
        </p:pic>
        <p:pic>
          <p:nvPicPr>
            <p:cNvPr id="159" name="object 159"/>
            <p:cNvPicPr/>
            <p:nvPr/>
          </p:nvPicPr>
          <p:blipFill>
            <a:blip r:embed="rId102"/>
            <a:stretch>
              <a:fillRect/>
            </a:stretch>
          </p:blipFill>
          <p:spPr>
            <a:xfrm>
              <a:off x="1551426" y="3469342"/>
              <a:ext cx="316174" cy="219439"/>
            </a:xfrm>
            <a:prstGeom prst="rect">
              <a:avLst/>
            </a:prstGeom>
          </p:spPr>
        </p:pic>
        <p:pic>
          <p:nvPicPr>
            <p:cNvPr id="160" name="object 160"/>
            <p:cNvPicPr/>
            <p:nvPr/>
          </p:nvPicPr>
          <p:blipFill>
            <a:blip r:embed="rId103"/>
            <a:stretch>
              <a:fillRect/>
            </a:stretch>
          </p:blipFill>
          <p:spPr>
            <a:xfrm>
              <a:off x="1897268" y="3528592"/>
              <a:ext cx="308273" cy="156154"/>
            </a:xfrm>
            <a:prstGeom prst="rect">
              <a:avLst/>
            </a:prstGeom>
          </p:spPr>
        </p:pic>
        <p:sp>
          <p:nvSpPr>
            <p:cNvPr id="161" name="object 161"/>
            <p:cNvSpPr/>
            <p:nvPr/>
          </p:nvSpPr>
          <p:spPr>
            <a:xfrm>
              <a:off x="2243193" y="3473297"/>
              <a:ext cx="26894" cy="212912"/>
            </a:xfrm>
            <a:custGeom>
              <a:avLst/>
              <a:gdLst/>
              <a:ahLst/>
              <a:cxnLst/>
              <a:rect l="l" t="t" r="r" b="b"/>
              <a:pathLst>
                <a:path w="30480" h="241300">
                  <a:moveTo>
                    <a:pt x="30480" y="67144"/>
                  </a:moveTo>
                  <a:lnTo>
                    <a:pt x="0" y="67144"/>
                  </a:lnTo>
                  <a:lnTo>
                    <a:pt x="0" y="241071"/>
                  </a:lnTo>
                  <a:lnTo>
                    <a:pt x="30480" y="241071"/>
                  </a:lnTo>
                  <a:lnTo>
                    <a:pt x="30480" y="67144"/>
                  </a:lnTo>
                  <a:close/>
                </a:path>
                <a:path w="30480" h="241300">
                  <a:moveTo>
                    <a:pt x="30480" y="0"/>
                  </a:moveTo>
                  <a:lnTo>
                    <a:pt x="0" y="0"/>
                  </a:lnTo>
                  <a:lnTo>
                    <a:pt x="0" y="33616"/>
                  </a:lnTo>
                  <a:lnTo>
                    <a:pt x="30480" y="33616"/>
                  </a:lnTo>
                  <a:lnTo>
                    <a:pt x="30480" y="0"/>
                  </a:lnTo>
                  <a:close/>
                </a:path>
              </a:pathLst>
            </a:custGeom>
            <a:solidFill>
              <a:srgbClr val="0000FF"/>
            </a:solidFill>
          </p:spPr>
          <p:txBody>
            <a:bodyPr wrap="square" lIns="0" tIns="0" rIns="0" bIns="0" rtlCol="0"/>
            <a:lstStyle/>
            <a:p>
              <a:endParaRPr/>
            </a:p>
          </p:txBody>
        </p:sp>
        <p:pic>
          <p:nvPicPr>
            <p:cNvPr id="162" name="object 162"/>
            <p:cNvPicPr/>
            <p:nvPr/>
          </p:nvPicPr>
          <p:blipFill>
            <a:blip r:embed="rId104"/>
            <a:stretch>
              <a:fillRect/>
            </a:stretch>
          </p:blipFill>
          <p:spPr>
            <a:xfrm>
              <a:off x="2309168" y="3528592"/>
              <a:ext cx="125225" cy="156154"/>
            </a:xfrm>
            <a:prstGeom prst="rect">
              <a:avLst/>
            </a:prstGeom>
          </p:spPr>
        </p:pic>
        <p:pic>
          <p:nvPicPr>
            <p:cNvPr id="163" name="object 163"/>
            <p:cNvPicPr/>
            <p:nvPr/>
          </p:nvPicPr>
          <p:blipFill>
            <a:blip r:embed="rId105"/>
            <a:stretch>
              <a:fillRect/>
            </a:stretch>
          </p:blipFill>
          <p:spPr>
            <a:xfrm>
              <a:off x="2463893" y="3528592"/>
              <a:ext cx="135983" cy="219439"/>
            </a:xfrm>
            <a:prstGeom prst="rect">
              <a:avLst/>
            </a:prstGeom>
          </p:spPr>
        </p:pic>
      </p:grpSp>
      <p:pic>
        <p:nvPicPr>
          <p:cNvPr id="164" name="object 164"/>
          <p:cNvPicPr/>
          <p:nvPr/>
        </p:nvPicPr>
        <p:blipFill>
          <a:blip r:embed="rId106"/>
          <a:stretch>
            <a:fillRect/>
          </a:stretch>
        </p:blipFill>
        <p:spPr>
          <a:xfrm>
            <a:off x="2858593" y="3528592"/>
            <a:ext cx="141278" cy="160188"/>
          </a:xfrm>
          <a:prstGeom prst="rect">
            <a:avLst/>
          </a:prstGeom>
        </p:spPr>
      </p:pic>
      <p:sp>
        <p:nvSpPr>
          <p:cNvPr id="165" name="object 165"/>
          <p:cNvSpPr/>
          <p:nvPr/>
        </p:nvSpPr>
        <p:spPr>
          <a:xfrm>
            <a:off x="3095514" y="3478753"/>
            <a:ext cx="611281" cy="210671"/>
          </a:xfrm>
          <a:custGeom>
            <a:avLst/>
            <a:gdLst/>
            <a:ahLst/>
            <a:cxnLst/>
            <a:rect l="l" t="t" r="r" b="b"/>
            <a:pathLst>
              <a:path w="692785" h="238760">
                <a:moveTo>
                  <a:pt x="237934" y="59537"/>
                </a:moveTo>
                <a:lnTo>
                  <a:pt x="208978" y="59537"/>
                </a:lnTo>
                <a:lnTo>
                  <a:pt x="179920" y="160210"/>
                </a:lnTo>
                <a:lnTo>
                  <a:pt x="169252" y="193738"/>
                </a:lnTo>
                <a:lnTo>
                  <a:pt x="161632" y="161734"/>
                </a:lnTo>
                <a:lnTo>
                  <a:pt x="135724" y="59537"/>
                </a:lnTo>
                <a:lnTo>
                  <a:pt x="105244" y="59537"/>
                </a:lnTo>
                <a:lnTo>
                  <a:pt x="73723" y="176885"/>
                </a:lnTo>
                <a:lnTo>
                  <a:pt x="69151" y="195173"/>
                </a:lnTo>
                <a:lnTo>
                  <a:pt x="68580" y="198310"/>
                </a:lnTo>
                <a:lnTo>
                  <a:pt x="57912" y="160210"/>
                </a:lnTo>
                <a:lnTo>
                  <a:pt x="30480" y="59537"/>
                </a:lnTo>
                <a:lnTo>
                  <a:pt x="0" y="59537"/>
                </a:lnTo>
                <a:lnTo>
                  <a:pt x="53340" y="233464"/>
                </a:lnTo>
                <a:lnTo>
                  <a:pt x="83820" y="233464"/>
                </a:lnTo>
                <a:lnTo>
                  <a:pt x="118960" y="100685"/>
                </a:lnTo>
                <a:lnTo>
                  <a:pt x="125056" y="129641"/>
                </a:lnTo>
                <a:lnTo>
                  <a:pt x="152488" y="233464"/>
                </a:lnTo>
                <a:lnTo>
                  <a:pt x="184492" y="233464"/>
                </a:lnTo>
                <a:lnTo>
                  <a:pt x="237934" y="59537"/>
                </a:lnTo>
                <a:close/>
              </a:path>
              <a:path w="692785" h="238760">
                <a:moveTo>
                  <a:pt x="413283" y="233565"/>
                </a:moveTo>
                <a:lnTo>
                  <a:pt x="408711" y="227469"/>
                </a:lnTo>
                <a:lnTo>
                  <a:pt x="407187" y="219849"/>
                </a:lnTo>
                <a:lnTo>
                  <a:pt x="405663" y="213652"/>
                </a:lnTo>
                <a:lnTo>
                  <a:pt x="405485" y="212128"/>
                </a:lnTo>
                <a:lnTo>
                  <a:pt x="404787" y="206197"/>
                </a:lnTo>
                <a:lnTo>
                  <a:pt x="404342" y="195364"/>
                </a:lnTo>
                <a:lnTo>
                  <a:pt x="404241" y="187744"/>
                </a:lnTo>
                <a:lnTo>
                  <a:pt x="404139" y="146596"/>
                </a:lnTo>
                <a:lnTo>
                  <a:pt x="404139" y="122123"/>
                </a:lnTo>
                <a:lnTo>
                  <a:pt x="403898" y="112687"/>
                </a:lnTo>
                <a:lnTo>
                  <a:pt x="403402" y="105308"/>
                </a:lnTo>
                <a:lnTo>
                  <a:pt x="402856" y="98971"/>
                </a:lnTo>
                <a:lnTo>
                  <a:pt x="402615" y="94691"/>
                </a:lnTo>
                <a:lnTo>
                  <a:pt x="401091" y="87071"/>
                </a:lnTo>
                <a:lnTo>
                  <a:pt x="398653" y="80975"/>
                </a:lnTo>
                <a:lnTo>
                  <a:pt x="398043" y="79451"/>
                </a:lnTo>
                <a:lnTo>
                  <a:pt x="393471" y="74879"/>
                </a:lnTo>
                <a:lnTo>
                  <a:pt x="388899" y="68783"/>
                </a:lnTo>
                <a:lnTo>
                  <a:pt x="381279" y="64211"/>
                </a:lnTo>
                <a:lnTo>
                  <a:pt x="337083" y="56591"/>
                </a:lnTo>
                <a:lnTo>
                  <a:pt x="325945" y="56896"/>
                </a:lnTo>
                <a:lnTo>
                  <a:pt x="282117" y="69926"/>
                </a:lnTo>
                <a:lnTo>
                  <a:pt x="257733" y="109931"/>
                </a:lnTo>
                <a:lnTo>
                  <a:pt x="286689" y="114503"/>
                </a:lnTo>
                <a:lnTo>
                  <a:pt x="289293" y="105308"/>
                </a:lnTo>
                <a:lnTo>
                  <a:pt x="292595" y="98120"/>
                </a:lnTo>
                <a:lnTo>
                  <a:pt x="332511" y="80975"/>
                </a:lnTo>
                <a:lnTo>
                  <a:pt x="343103" y="81546"/>
                </a:lnTo>
                <a:lnTo>
                  <a:pt x="373329" y="107683"/>
                </a:lnTo>
                <a:lnTo>
                  <a:pt x="373659" y="123647"/>
                </a:lnTo>
                <a:lnTo>
                  <a:pt x="373659" y="146596"/>
                </a:lnTo>
                <a:lnTo>
                  <a:pt x="369087" y="187744"/>
                </a:lnTo>
                <a:lnTo>
                  <a:pt x="335749" y="213080"/>
                </a:lnTo>
                <a:lnTo>
                  <a:pt x="318795" y="215176"/>
                </a:lnTo>
                <a:lnTo>
                  <a:pt x="311048" y="214630"/>
                </a:lnTo>
                <a:lnTo>
                  <a:pt x="283641" y="195364"/>
                </a:lnTo>
                <a:lnTo>
                  <a:pt x="283641" y="181648"/>
                </a:lnTo>
                <a:lnTo>
                  <a:pt x="285165" y="177076"/>
                </a:lnTo>
                <a:lnTo>
                  <a:pt x="288213" y="174028"/>
                </a:lnTo>
                <a:lnTo>
                  <a:pt x="291261" y="169456"/>
                </a:lnTo>
                <a:lnTo>
                  <a:pt x="326415" y="158788"/>
                </a:lnTo>
                <a:lnTo>
                  <a:pt x="341299" y="155600"/>
                </a:lnTo>
                <a:lnTo>
                  <a:pt x="354037" y="152692"/>
                </a:lnTo>
                <a:lnTo>
                  <a:pt x="364782" y="149783"/>
                </a:lnTo>
                <a:lnTo>
                  <a:pt x="373659" y="146596"/>
                </a:lnTo>
                <a:lnTo>
                  <a:pt x="373659" y="123647"/>
                </a:lnTo>
                <a:lnTo>
                  <a:pt x="364274" y="126809"/>
                </a:lnTo>
                <a:lnTo>
                  <a:pt x="352323" y="129552"/>
                </a:lnTo>
                <a:lnTo>
                  <a:pt x="338086" y="132003"/>
                </a:lnTo>
                <a:lnTo>
                  <a:pt x="313245" y="135458"/>
                </a:lnTo>
                <a:lnTo>
                  <a:pt x="305943" y="136601"/>
                </a:lnTo>
                <a:lnTo>
                  <a:pt x="300101" y="137782"/>
                </a:lnTo>
                <a:lnTo>
                  <a:pt x="295833" y="138976"/>
                </a:lnTo>
                <a:lnTo>
                  <a:pt x="286689" y="140500"/>
                </a:lnTo>
                <a:lnTo>
                  <a:pt x="280593" y="143548"/>
                </a:lnTo>
                <a:lnTo>
                  <a:pt x="262305" y="157264"/>
                </a:lnTo>
                <a:lnTo>
                  <a:pt x="259257" y="164884"/>
                </a:lnTo>
                <a:lnTo>
                  <a:pt x="254685" y="172504"/>
                </a:lnTo>
                <a:lnTo>
                  <a:pt x="253161" y="180124"/>
                </a:lnTo>
                <a:lnTo>
                  <a:pt x="253161" y="187744"/>
                </a:lnTo>
                <a:lnTo>
                  <a:pt x="268401" y="224409"/>
                </a:lnTo>
                <a:lnTo>
                  <a:pt x="312597" y="238137"/>
                </a:lnTo>
                <a:lnTo>
                  <a:pt x="320878" y="237820"/>
                </a:lnTo>
                <a:lnTo>
                  <a:pt x="360680" y="224421"/>
                </a:lnTo>
                <a:lnTo>
                  <a:pt x="372999" y="215176"/>
                </a:lnTo>
                <a:lnTo>
                  <a:pt x="376707" y="212128"/>
                </a:lnTo>
                <a:lnTo>
                  <a:pt x="376707" y="221373"/>
                </a:lnTo>
                <a:lnTo>
                  <a:pt x="382803" y="233565"/>
                </a:lnTo>
                <a:lnTo>
                  <a:pt x="413283" y="233565"/>
                </a:lnTo>
                <a:close/>
              </a:path>
              <a:path w="692785" h="238760">
                <a:moveTo>
                  <a:pt x="517004" y="233464"/>
                </a:moveTo>
                <a:lnTo>
                  <a:pt x="512432" y="207556"/>
                </a:lnTo>
                <a:lnTo>
                  <a:pt x="507860" y="209080"/>
                </a:lnTo>
                <a:lnTo>
                  <a:pt x="495668" y="209080"/>
                </a:lnTo>
                <a:lnTo>
                  <a:pt x="492620" y="207556"/>
                </a:lnTo>
                <a:lnTo>
                  <a:pt x="489572" y="207556"/>
                </a:lnTo>
                <a:lnTo>
                  <a:pt x="488048" y="206032"/>
                </a:lnTo>
                <a:lnTo>
                  <a:pt x="486524" y="202882"/>
                </a:lnTo>
                <a:lnTo>
                  <a:pt x="485000" y="201358"/>
                </a:lnTo>
                <a:lnTo>
                  <a:pt x="483476" y="198310"/>
                </a:lnTo>
                <a:lnTo>
                  <a:pt x="483476" y="82397"/>
                </a:lnTo>
                <a:lnTo>
                  <a:pt x="512432" y="82397"/>
                </a:lnTo>
                <a:lnTo>
                  <a:pt x="512432" y="59537"/>
                </a:lnTo>
                <a:lnTo>
                  <a:pt x="483476" y="59537"/>
                </a:lnTo>
                <a:lnTo>
                  <a:pt x="483476" y="0"/>
                </a:lnTo>
                <a:lnTo>
                  <a:pt x="454520" y="16764"/>
                </a:lnTo>
                <a:lnTo>
                  <a:pt x="454520" y="59537"/>
                </a:lnTo>
                <a:lnTo>
                  <a:pt x="431571" y="59537"/>
                </a:lnTo>
                <a:lnTo>
                  <a:pt x="431571" y="82397"/>
                </a:lnTo>
                <a:lnTo>
                  <a:pt x="454520" y="82397"/>
                </a:lnTo>
                <a:lnTo>
                  <a:pt x="454571" y="195427"/>
                </a:lnTo>
                <a:lnTo>
                  <a:pt x="454901" y="205219"/>
                </a:lnTo>
                <a:lnTo>
                  <a:pt x="485000" y="236512"/>
                </a:lnTo>
                <a:lnTo>
                  <a:pt x="501764" y="236512"/>
                </a:lnTo>
                <a:lnTo>
                  <a:pt x="517004" y="233464"/>
                </a:lnTo>
                <a:close/>
              </a:path>
              <a:path w="692785" h="238760">
                <a:moveTo>
                  <a:pt x="692467" y="146507"/>
                </a:moveTo>
                <a:lnTo>
                  <a:pt x="691286" y="129743"/>
                </a:lnTo>
                <a:lnTo>
                  <a:pt x="691032" y="126111"/>
                </a:lnTo>
                <a:lnTo>
                  <a:pt x="686752" y="108318"/>
                </a:lnTo>
                <a:lnTo>
                  <a:pt x="679602" y="92824"/>
                </a:lnTo>
                <a:lnTo>
                  <a:pt x="670737" y="80873"/>
                </a:lnTo>
                <a:lnTo>
                  <a:pt x="669607" y="79349"/>
                </a:lnTo>
                <a:lnTo>
                  <a:pt x="661987" y="72669"/>
                </a:lnTo>
                <a:lnTo>
                  <a:pt x="661987" y="129743"/>
                </a:lnTo>
                <a:lnTo>
                  <a:pt x="564349" y="129743"/>
                </a:lnTo>
                <a:lnTo>
                  <a:pt x="579589" y="94589"/>
                </a:lnTo>
                <a:lnTo>
                  <a:pt x="613219" y="80873"/>
                </a:lnTo>
                <a:lnTo>
                  <a:pt x="624078" y="81775"/>
                </a:lnTo>
                <a:lnTo>
                  <a:pt x="657606" y="111366"/>
                </a:lnTo>
                <a:lnTo>
                  <a:pt x="661987" y="129743"/>
                </a:lnTo>
                <a:lnTo>
                  <a:pt x="661987" y="72669"/>
                </a:lnTo>
                <a:lnTo>
                  <a:pt x="658215" y="69354"/>
                </a:lnTo>
                <a:lnTo>
                  <a:pt x="644842" y="62204"/>
                </a:lnTo>
                <a:lnTo>
                  <a:pt x="629742" y="57924"/>
                </a:lnTo>
                <a:lnTo>
                  <a:pt x="613219" y="56489"/>
                </a:lnTo>
                <a:lnTo>
                  <a:pt x="596011" y="57937"/>
                </a:lnTo>
                <a:lnTo>
                  <a:pt x="555205" y="80873"/>
                </a:lnTo>
                <a:lnTo>
                  <a:pt x="533781" y="127419"/>
                </a:lnTo>
                <a:lnTo>
                  <a:pt x="532345" y="148031"/>
                </a:lnTo>
                <a:lnTo>
                  <a:pt x="533755" y="168363"/>
                </a:lnTo>
                <a:lnTo>
                  <a:pt x="553681" y="215176"/>
                </a:lnTo>
                <a:lnTo>
                  <a:pt x="597052" y="236613"/>
                </a:lnTo>
                <a:lnTo>
                  <a:pt x="614743" y="238036"/>
                </a:lnTo>
                <a:lnTo>
                  <a:pt x="629031" y="237159"/>
                </a:lnTo>
                <a:lnTo>
                  <a:pt x="665035" y="222796"/>
                </a:lnTo>
                <a:lnTo>
                  <a:pt x="674662" y="213652"/>
                </a:lnTo>
                <a:lnTo>
                  <a:pt x="680847" y="205600"/>
                </a:lnTo>
                <a:lnTo>
                  <a:pt x="686676" y="194424"/>
                </a:lnTo>
                <a:lnTo>
                  <a:pt x="690943" y="181559"/>
                </a:lnTo>
                <a:lnTo>
                  <a:pt x="660463" y="178511"/>
                </a:lnTo>
                <a:lnTo>
                  <a:pt x="656742" y="187083"/>
                </a:lnTo>
                <a:lnTo>
                  <a:pt x="652500" y="194424"/>
                </a:lnTo>
                <a:lnTo>
                  <a:pt x="614743" y="213652"/>
                </a:lnTo>
                <a:lnTo>
                  <a:pt x="604735" y="212750"/>
                </a:lnTo>
                <a:lnTo>
                  <a:pt x="571830" y="189699"/>
                </a:lnTo>
                <a:lnTo>
                  <a:pt x="562825" y="154127"/>
                </a:lnTo>
                <a:lnTo>
                  <a:pt x="692467" y="154127"/>
                </a:lnTo>
                <a:lnTo>
                  <a:pt x="692467" y="146507"/>
                </a:lnTo>
                <a:close/>
              </a:path>
            </a:pathLst>
          </a:custGeom>
          <a:solidFill>
            <a:srgbClr val="0000FF"/>
          </a:solidFill>
        </p:spPr>
        <p:txBody>
          <a:bodyPr wrap="square" lIns="0" tIns="0" rIns="0" bIns="0" rtlCol="0"/>
          <a:lstStyle/>
          <a:p>
            <a:endParaRPr/>
          </a:p>
        </p:txBody>
      </p:sp>
      <p:pic>
        <p:nvPicPr>
          <p:cNvPr id="166" name="object 166"/>
          <p:cNvPicPr/>
          <p:nvPr/>
        </p:nvPicPr>
        <p:blipFill>
          <a:blip r:embed="rId107"/>
          <a:stretch>
            <a:fillRect/>
          </a:stretch>
        </p:blipFill>
        <p:spPr>
          <a:xfrm>
            <a:off x="3920489" y="3473375"/>
            <a:ext cx="133294" cy="215404"/>
          </a:xfrm>
          <a:prstGeom prst="rect">
            <a:avLst/>
          </a:prstGeom>
        </p:spPr>
      </p:pic>
      <p:pic>
        <p:nvPicPr>
          <p:cNvPr id="167" name="object 167"/>
          <p:cNvPicPr/>
          <p:nvPr/>
        </p:nvPicPr>
        <p:blipFill>
          <a:blip r:embed="rId108"/>
          <a:stretch>
            <a:fillRect/>
          </a:stretch>
        </p:blipFill>
        <p:spPr>
          <a:xfrm>
            <a:off x="3737442" y="3528592"/>
            <a:ext cx="83456" cy="156154"/>
          </a:xfrm>
          <a:prstGeom prst="rect">
            <a:avLst/>
          </a:prstGeom>
        </p:spPr>
      </p:pic>
      <p:grpSp>
        <p:nvGrpSpPr>
          <p:cNvPr id="168" name="object 168"/>
          <p:cNvGrpSpPr/>
          <p:nvPr/>
        </p:nvGrpSpPr>
        <p:grpSpPr>
          <a:xfrm>
            <a:off x="4076643" y="3473375"/>
            <a:ext cx="916698" cy="215489"/>
            <a:chOff x="3924243" y="3473374"/>
            <a:chExt cx="916698" cy="215489"/>
          </a:xfrm>
        </p:grpSpPr>
        <p:pic>
          <p:nvPicPr>
            <p:cNvPr id="169" name="object 169"/>
            <p:cNvPicPr/>
            <p:nvPr/>
          </p:nvPicPr>
          <p:blipFill>
            <a:blip r:embed="rId109"/>
            <a:stretch>
              <a:fillRect/>
            </a:stretch>
          </p:blipFill>
          <p:spPr>
            <a:xfrm>
              <a:off x="3924243" y="3528676"/>
              <a:ext cx="141362" cy="160188"/>
            </a:xfrm>
            <a:prstGeom prst="rect">
              <a:avLst/>
            </a:prstGeom>
          </p:spPr>
        </p:pic>
        <p:sp>
          <p:nvSpPr>
            <p:cNvPr id="170" name="object 170"/>
            <p:cNvSpPr/>
            <p:nvPr/>
          </p:nvSpPr>
          <p:spPr>
            <a:xfrm>
              <a:off x="4096871" y="347337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0000FF"/>
            </a:solidFill>
          </p:spPr>
          <p:txBody>
            <a:bodyPr wrap="square" lIns="0" tIns="0" rIns="0" bIns="0" rtlCol="0"/>
            <a:lstStyle/>
            <a:p>
              <a:endParaRPr/>
            </a:p>
          </p:txBody>
        </p:sp>
        <p:pic>
          <p:nvPicPr>
            <p:cNvPr id="171" name="object 171"/>
            <p:cNvPicPr/>
            <p:nvPr/>
          </p:nvPicPr>
          <p:blipFill>
            <a:blip r:embed="rId110"/>
            <a:stretch>
              <a:fillRect/>
            </a:stretch>
          </p:blipFill>
          <p:spPr>
            <a:xfrm>
              <a:off x="4152928" y="3528592"/>
              <a:ext cx="141362" cy="160271"/>
            </a:xfrm>
            <a:prstGeom prst="rect">
              <a:avLst/>
            </a:prstGeom>
          </p:spPr>
        </p:pic>
        <p:pic>
          <p:nvPicPr>
            <p:cNvPr id="172" name="object 172"/>
            <p:cNvPicPr/>
            <p:nvPr/>
          </p:nvPicPr>
          <p:blipFill>
            <a:blip r:embed="rId111"/>
            <a:stretch>
              <a:fillRect/>
            </a:stretch>
          </p:blipFill>
          <p:spPr>
            <a:xfrm>
              <a:off x="4326647" y="3528592"/>
              <a:ext cx="125141" cy="156154"/>
            </a:xfrm>
            <a:prstGeom prst="rect">
              <a:avLst/>
            </a:prstGeom>
          </p:spPr>
        </p:pic>
        <p:pic>
          <p:nvPicPr>
            <p:cNvPr id="173" name="object 173"/>
            <p:cNvPicPr/>
            <p:nvPr/>
          </p:nvPicPr>
          <p:blipFill>
            <a:blip r:embed="rId112"/>
            <a:stretch>
              <a:fillRect/>
            </a:stretch>
          </p:blipFill>
          <p:spPr>
            <a:xfrm>
              <a:off x="4484146" y="3528592"/>
              <a:ext cx="288019" cy="160188"/>
            </a:xfrm>
            <a:prstGeom prst="rect">
              <a:avLst/>
            </a:prstGeom>
          </p:spPr>
        </p:pic>
        <p:sp>
          <p:nvSpPr>
            <p:cNvPr id="174" name="object 174"/>
            <p:cNvSpPr/>
            <p:nvPr/>
          </p:nvSpPr>
          <p:spPr>
            <a:xfrm>
              <a:off x="4809565" y="3654909"/>
              <a:ext cx="31376" cy="31376"/>
            </a:xfrm>
            <a:custGeom>
              <a:avLst/>
              <a:gdLst/>
              <a:ahLst/>
              <a:cxnLst/>
              <a:rect l="l" t="t" r="r" b="b"/>
              <a:pathLst>
                <a:path w="35560" h="35560">
                  <a:moveTo>
                    <a:pt x="35051" y="35051"/>
                  </a:moveTo>
                  <a:lnTo>
                    <a:pt x="0" y="35051"/>
                  </a:lnTo>
                  <a:lnTo>
                    <a:pt x="0" y="0"/>
                  </a:lnTo>
                  <a:lnTo>
                    <a:pt x="35051" y="0"/>
                  </a:lnTo>
                  <a:lnTo>
                    <a:pt x="35051" y="35051"/>
                  </a:lnTo>
                  <a:close/>
                </a:path>
              </a:pathLst>
            </a:custGeom>
            <a:solidFill>
              <a:srgbClr val="0000FF"/>
            </a:solidFill>
          </p:spPr>
          <p:txBody>
            <a:bodyPr wrap="square" lIns="0" tIns="0" rIns="0" bIns="0" rtlCol="0"/>
            <a:lstStyle/>
            <a:p>
              <a:endParaRPr/>
            </a:p>
          </p:txBody>
        </p:sp>
      </p:grpSp>
      <p:pic>
        <p:nvPicPr>
          <p:cNvPr id="175" name="object 175"/>
          <p:cNvPicPr/>
          <p:nvPr/>
        </p:nvPicPr>
        <p:blipFill>
          <a:blip r:embed="rId113"/>
          <a:stretch>
            <a:fillRect/>
          </a:stretch>
        </p:blipFill>
        <p:spPr>
          <a:xfrm>
            <a:off x="978358" y="3902841"/>
            <a:ext cx="343236" cy="211370"/>
          </a:xfrm>
          <a:prstGeom prst="rect">
            <a:avLst/>
          </a:prstGeom>
        </p:spPr>
      </p:pic>
      <p:grpSp>
        <p:nvGrpSpPr>
          <p:cNvPr id="176" name="object 176"/>
          <p:cNvGrpSpPr/>
          <p:nvPr/>
        </p:nvGrpSpPr>
        <p:grpSpPr>
          <a:xfrm>
            <a:off x="1438656" y="3908220"/>
            <a:ext cx="724136" cy="210110"/>
            <a:chOff x="1286255" y="3908219"/>
            <a:chExt cx="724136" cy="210110"/>
          </a:xfrm>
        </p:grpSpPr>
        <p:sp>
          <p:nvSpPr>
            <p:cNvPr id="177" name="object 177"/>
            <p:cNvSpPr/>
            <p:nvPr/>
          </p:nvSpPr>
          <p:spPr>
            <a:xfrm>
              <a:off x="1286255" y="3908219"/>
              <a:ext cx="611281" cy="210110"/>
            </a:xfrm>
            <a:custGeom>
              <a:avLst/>
              <a:gdLst/>
              <a:ahLst/>
              <a:cxnLst/>
              <a:rect l="l" t="t" r="r" b="b"/>
              <a:pathLst>
                <a:path w="692785" h="238125">
                  <a:moveTo>
                    <a:pt x="237934" y="59537"/>
                  </a:moveTo>
                  <a:lnTo>
                    <a:pt x="208978" y="59537"/>
                  </a:lnTo>
                  <a:lnTo>
                    <a:pt x="179933" y="160210"/>
                  </a:lnTo>
                  <a:lnTo>
                    <a:pt x="169265" y="193738"/>
                  </a:lnTo>
                  <a:lnTo>
                    <a:pt x="161645" y="161734"/>
                  </a:lnTo>
                  <a:lnTo>
                    <a:pt x="134213" y="59537"/>
                  </a:lnTo>
                  <a:lnTo>
                    <a:pt x="105257" y="59537"/>
                  </a:lnTo>
                  <a:lnTo>
                    <a:pt x="76301" y="161734"/>
                  </a:lnTo>
                  <a:lnTo>
                    <a:pt x="68580" y="198310"/>
                  </a:lnTo>
                  <a:lnTo>
                    <a:pt x="57912" y="160210"/>
                  </a:lnTo>
                  <a:lnTo>
                    <a:pt x="30480" y="59537"/>
                  </a:lnTo>
                  <a:lnTo>
                    <a:pt x="0" y="59537"/>
                  </a:lnTo>
                  <a:lnTo>
                    <a:pt x="53340" y="233464"/>
                  </a:lnTo>
                  <a:lnTo>
                    <a:pt x="83921" y="233464"/>
                  </a:lnTo>
                  <a:lnTo>
                    <a:pt x="118973" y="100685"/>
                  </a:lnTo>
                  <a:lnTo>
                    <a:pt x="125069" y="129730"/>
                  </a:lnTo>
                  <a:lnTo>
                    <a:pt x="152501" y="233464"/>
                  </a:lnTo>
                  <a:lnTo>
                    <a:pt x="183070" y="233464"/>
                  </a:lnTo>
                  <a:lnTo>
                    <a:pt x="237934" y="59537"/>
                  </a:lnTo>
                  <a:close/>
                </a:path>
                <a:path w="692785" h="238125">
                  <a:moveTo>
                    <a:pt x="413385" y="233464"/>
                  </a:moveTo>
                  <a:lnTo>
                    <a:pt x="408813" y="227368"/>
                  </a:lnTo>
                  <a:lnTo>
                    <a:pt x="407289" y="219748"/>
                  </a:lnTo>
                  <a:lnTo>
                    <a:pt x="405765" y="213652"/>
                  </a:lnTo>
                  <a:lnTo>
                    <a:pt x="405587" y="212128"/>
                  </a:lnTo>
                  <a:lnTo>
                    <a:pt x="404888" y="206146"/>
                  </a:lnTo>
                  <a:lnTo>
                    <a:pt x="404444" y="195275"/>
                  </a:lnTo>
                  <a:lnTo>
                    <a:pt x="404355" y="187655"/>
                  </a:lnTo>
                  <a:lnTo>
                    <a:pt x="404241" y="146507"/>
                  </a:lnTo>
                  <a:lnTo>
                    <a:pt x="404241" y="122021"/>
                  </a:lnTo>
                  <a:lnTo>
                    <a:pt x="404012" y="112598"/>
                  </a:lnTo>
                  <a:lnTo>
                    <a:pt x="403504" y="105206"/>
                  </a:lnTo>
                  <a:lnTo>
                    <a:pt x="402958" y="98882"/>
                  </a:lnTo>
                  <a:lnTo>
                    <a:pt x="402717" y="94589"/>
                  </a:lnTo>
                  <a:lnTo>
                    <a:pt x="401193" y="86969"/>
                  </a:lnTo>
                  <a:lnTo>
                    <a:pt x="398754" y="80873"/>
                  </a:lnTo>
                  <a:lnTo>
                    <a:pt x="398145" y="79349"/>
                  </a:lnTo>
                  <a:lnTo>
                    <a:pt x="393484" y="74777"/>
                  </a:lnTo>
                  <a:lnTo>
                    <a:pt x="388912" y="68681"/>
                  </a:lnTo>
                  <a:lnTo>
                    <a:pt x="381292" y="64109"/>
                  </a:lnTo>
                  <a:lnTo>
                    <a:pt x="337096" y="56489"/>
                  </a:lnTo>
                  <a:lnTo>
                    <a:pt x="325970" y="56794"/>
                  </a:lnTo>
                  <a:lnTo>
                    <a:pt x="282143" y="69824"/>
                  </a:lnTo>
                  <a:lnTo>
                    <a:pt x="257746" y="109829"/>
                  </a:lnTo>
                  <a:lnTo>
                    <a:pt x="286702" y="114401"/>
                  </a:lnTo>
                  <a:lnTo>
                    <a:pt x="289356" y="105206"/>
                  </a:lnTo>
                  <a:lnTo>
                    <a:pt x="292696" y="98018"/>
                  </a:lnTo>
                  <a:lnTo>
                    <a:pt x="332524" y="80873"/>
                  </a:lnTo>
                  <a:lnTo>
                    <a:pt x="343115" y="81445"/>
                  </a:lnTo>
                  <a:lnTo>
                    <a:pt x="373126" y="107594"/>
                  </a:lnTo>
                  <a:lnTo>
                    <a:pt x="373672" y="123545"/>
                  </a:lnTo>
                  <a:lnTo>
                    <a:pt x="373672" y="146507"/>
                  </a:lnTo>
                  <a:lnTo>
                    <a:pt x="369100" y="187655"/>
                  </a:lnTo>
                  <a:lnTo>
                    <a:pt x="335191" y="213067"/>
                  </a:lnTo>
                  <a:lnTo>
                    <a:pt x="318808" y="215176"/>
                  </a:lnTo>
                  <a:lnTo>
                    <a:pt x="311111" y="214630"/>
                  </a:lnTo>
                  <a:lnTo>
                    <a:pt x="283654" y="195275"/>
                  </a:lnTo>
                  <a:lnTo>
                    <a:pt x="283654" y="181559"/>
                  </a:lnTo>
                  <a:lnTo>
                    <a:pt x="285178" y="176987"/>
                  </a:lnTo>
                  <a:lnTo>
                    <a:pt x="288328" y="173939"/>
                  </a:lnTo>
                  <a:lnTo>
                    <a:pt x="291376" y="169367"/>
                  </a:lnTo>
                  <a:lnTo>
                    <a:pt x="326428" y="158699"/>
                  </a:lnTo>
                  <a:lnTo>
                    <a:pt x="341312" y="155498"/>
                  </a:lnTo>
                  <a:lnTo>
                    <a:pt x="354050" y="152603"/>
                  </a:lnTo>
                  <a:lnTo>
                    <a:pt x="364794" y="149694"/>
                  </a:lnTo>
                  <a:lnTo>
                    <a:pt x="373672" y="146507"/>
                  </a:lnTo>
                  <a:lnTo>
                    <a:pt x="373672" y="123545"/>
                  </a:lnTo>
                  <a:lnTo>
                    <a:pt x="364286" y="126771"/>
                  </a:lnTo>
                  <a:lnTo>
                    <a:pt x="352336" y="129540"/>
                  </a:lnTo>
                  <a:lnTo>
                    <a:pt x="338099" y="132003"/>
                  </a:lnTo>
                  <a:lnTo>
                    <a:pt x="313309" y="135458"/>
                  </a:lnTo>
                  <a:lnTo>
                    <a:pt x="306044" y="136601"/>
                  </a:lnTo>
                  <a:lnTo>
                    <a:pt x="300215" y="137744"/>
                  </a:lnTo>
                  <a:lnTo>
                    <a:pt x="295948" y="138887"/>
                  </a:lnTo>
                  <a:lnTo>
                    <a:pt x="286702" y="140411"/>
                  </a:lnTo>
                  <a:lnTo>
                    <a:pt x="280606" y="143459"/>
                  </a:lnTo>
                  <a:lnTo>
                    <a:pt x="274510" y="148031"/>
                  </a:lnTo>
                  <a:lnTo>
                    <a:pt x="266890" y="152603"/>
                  </a:lnTo>
                  <a:lnTo>
                    <a:pt x="262318" y="157175"/>
                  </a:lnTo>
                  <a:lnTo>
                    <a:pt x="259270" y="164795"/>
                  </a:lnTo>
                  <a:lnTo>
                    <a:pt x="254698" y="172415"/>
                  </a:lnTo>
                  <a:lnTo>
                    <a:pt x="253174" y="180035"/>
                  </a:lnTo>
                  <a:lnTo>
                    <a:pt x="253174" y="187655"/>
                  </a:lnTo>
                  <a:lnTo>
                    <a:pt x="268414" y="224320"/>
                  </a:lnTo>
                  <a:lnTo>
                    <a:pt x="312712" y="238036"/>
                  </a:lnTo>
                  <a:lnTo>
                    <a:pt x="320929" y="237731"/>
                  </a:lnTo>
                  <a:lnTo>
                    <a:pt x="360718" y="224320"/>
                  </a:lnTo>
                  <a:lnTo>
                    <a:pt x="376720" y="212128"/>
                  </a:lnTo>
                  <a:lnTo>
                    <a:pt x="376720" y="221272"/>
                  </a:lnTo>
                  <a:lnTo>
                    <a:pt x="382816" y="233464"/>
                  </a:lnTo>
                  <a:lnTo>
                    <a:pt x="413385" y="233464"/>
                  </a:lnTo>
                  <a:close/>
                </a:path>
                <a:path w="692785" h="238125">
                  <a:moveTo>
                    <a:pt x="517118" y="233464"/>
                  </a:moveTo>
                  <a:lnTo>
                    <a:pt x="512546" y="207454"/>
                  </a:lnTo>
                  <a:lnTo>
                    <a:pt x="507974" y="208978"/>
                  </a:lnTo>
                  <a:lnTo>
                    <a:pt x="495693" y="208978"/>
                  </a:lnTo>
                  <a:lnTo>
                    <a:pt x="492645" y="207454"/>
                  </a:lnTo>
                  <a:lnTo>
                    <a:pt x="489597" y="207454"/>
                  </a:lnTo>
                  <a:lnTo>
                    <a:pt x="485025" y="202882"/>
                  </a:lnTo>
                  <a:lnTo>
                    <a:pt x="485025" y="201358"/>
                  </a:lnTo>
                  <a:lnTo>
                    <a:pt x="483501" y="198310"/>
                  </a:lnTo>
                  <a:lnTo>
                    <a:pt x="483501" y="82397"/>
                  </a:lnTo>
                  <a:lnTo>
                    <a:pt x="512546" y="82397"/>
                  </a:lnTo>
                  <a:lnTo>
                    <a:pt x="512546" y="59537"/>
                  </a:lnTo>
                  <a:lnTo>
                    <a:pt x="483501" y="59537"/>
                  </a:lnTo>
                  <a:lnTo>
                    <a:pt x="483501" y="0"/>
                  </a:lnTo>
                  <a:lnTo>
                    <a:pt x="454545" y="16764"/>
                  </a:lnTo>
                  <a:lnTo>
                    <a:pt x="454545" y="59537"/>
                  </a:lnTo>
                  <a:lnTo>
                    <a:pt x="431685" y="59537"/>
                  </a:lnTo>
                  <a:lnTo>
                    <a:pt x="431685" y="82397"/>
                  </a:lnTo>
                  <a:lnTo>
                    <a:pt x="454545" y="82397"/>
                  </a:lnTo>
                  <a:lnTo>
                    <a:pt x="454583" y="195427"/>
                  </a:lnTo>
                  <a:lnTo>
                    <a:pt x="469785" y="231940"/>
                  </a:lnTo>
                  <a:lnTo>
                    <a:pt x="483501" y="236512"/>
                  </a:lnTo>
                  <a:lnTo>
                    <a:pt x="501878" y="236512"/>
                  </a:lnTo>
                  <a:lnTo>
                    <a:pt x="517118" y="233464"/>
                  </a:lnTo>
                  <a:close/>
                </a:path>
                <a:path w="692785" h="238125">
                  <a:moveTo>
                    <a:pt x="692480" y="146507"/>
                  </a:moveTo>
                  <a:lnTo>
                    <a:pt x="691299" y="129743"/>
                  </a:lnTo>
                  <a:lnTo>
                    <a:pt x="691045" y="126111"/>
                  </a:lnTo>
                  <a:lnTo>
                    <a:pt x="686765" y="108318"/>
                  </a:lnTo>
                  <a:lnTo>
                    <a:pt x="679615" y="92824"/>
                  </a:lnTo>
                  <a:lnTo>
                    <a:pt x="670750" y="80873"/>
                  </a:lnTo>
                  <a:lnTo>
                    <a:pt x="669620" y="79349"/>
                  </a:lnTo>
                  <a:lnTo>
                    <a:pt x="660476" y="71335"/>
                  </a:lnTo>
                  <a:lnTo>
                    <a:pt x="660476" y="129743"/>
                  </a:lnTo>
                  <a:lnTo>
                    <a:pt x="564362" y="129743"/>
                  </a:lnTo>
                  <a:lnTo>
                    <a:pt x="579602" y="94589"/>
                  </a:lnTo>
                  <a:lnTo>
                    <a:pt x="613232" y="80873"/>
                  </a:lnTo>
                  <a:lnTo>
                    <a:pt x="624090" y="81775"/>
                  </a:lnTo>
                  <a:lnTo>
                    <a:pt x="657428" y="111366"/>
                  </a:lnTo>
                  <a:lnTo>
                    <a:pt x="660476" y="129743"/>
                  </a:lnTo>
                  <a:lnTo>
                    <a:pt x="660476" y="71335"/>
                  </a:lnTo>
                  <a:lnTo>
                    <a:pt x="658228" y="69354"/>
                  </a:lnTo>
                  <a:lnTo>
                    <a:pt x="644855" y="62204"/>
                  </a:lnTo>
                  <a:lnTo>
                    <a:pt x="629754" y="57924"/>
                  </a:lnTo>
                  <a:lnTo>
                    <a:pt x="613232" y="56489"/>
                  </a:lnTo>
                  <a:lnTo>
                    <a:pt x="595769" y="57937"/>
                  </a:lnTo>
                  <a:lnTo>
                    <a:pt x="555218" y="80873"/>
                  </a:lnTo>
                  <a:lnTo>
                    <a:pt x="533793" y="127419"/>
                  </a:lnTo>
                  <a:lnTo>
                    <a:pt x="532358" y="148031"/>
                  </a:lnTo>
                  <a:lnTo>
                    <a:pt x="533768" y="168363"/>
                  </a:lnTo>
                  <a:lnTo>
                    <a:pt x="553694" y="215176"/>
                  </a:lnTo>
                  <a:lnTo>
                    <a:pt x="596379" y="236613"/>
                  </a:lnTo>
                  <a:lnTo>
                    <a:pt x="614756" y="238036"/>
                  </a:lnTo>
                  <a:lnTo>
                    <a:pt x="629043" y="237159"/>
                  </a:lnTo>
                  <a:lnTo>
                    <a:pt x="665048" y="222796"/>
                  </a:lnTo>
                  <a:lnTo>
                    <a:pt x="674674" y="213652"/>
                  </a:lnTo>
                  <a:lnTo>
                    <a:pt x="680859" y="205600"/>
                  </a:lnTo>
                  <a:lnTo>
                    <a:pt x="686689" y="194424"/>
                  </a:lnTo>
                  <a:lnTo>
                    <a:pt x="690956" y="181559"/>
                  </a:lnTo>
                  <a:lnTo>
                    <a:pt x="660476" y="178511"/>
                  </a:lnTo>
                  <a:lnTo>
                    <a:pt x="656755" y="187083"/>
                  </a:lnTo>
                  <a:lnTo>
                    <a:pt x="652513" y="194424"/>
                  </a:lnTo>
                  <a:lnTo>
                    <a:pt x="614756" y="213652"/>
                  </a:lnTo>
                  <a:lnTo>
                    <a:pt x="604697" y="212750"/>
                  </a:lnTo>
                  <a:lnTo>
                    <a:pt x="571842" y="189699"/>
                  </a:lnTo>
                  <a:lnTo>
                    <a:pt x="562838" y="154127"/>
                  </a:lnTo>
                  <a:lnTo>
                    <a:pt x="692480" y="154127"/>
                  </a:lnTo>
                  <a:lnTo>
                    <a:pt x="692480" y="146507"/>
                  </a:lnTo>
                  <a:close/>
                </a:path>
              </a:pathLst>
            </a:custGeom>
            <a:solidFill>
              <a:srgbClr val="000000"/>
            </a:solidFill>
          </p:spPr>
          <p:txBody>
            <a:bodyPr wrap="square" lIns="0" tIns="0" rIns="0" bIns="0" rtlCol="0"/>
            <a:lstStyle/>
            <a:p>
              <a:endParaRPr/>
            </a:p>
          </p:txBody>
        </p:sp>
        <p:pic>
          <p:nvPicPr>
            <p:cNvPr id="178" name="object 178"/>
            <p:cNvPicPr/>
            <p:nvPr/>
          </p:nvPicPr>
          <p:blipFill>
            <a:blip r:embed="rId114"/>
            <a:stretch>
              <a:fillRect/>
            </a:stretch>
          </p:blipFill>
          <p:spPr>
            <a:xfrm>
              <a:off x="1926935" y="3958057"/>
              <a:ext cx="83456" cy="156154"/>
            </a:xfrm>
            <a:prstGeom prst="rect">
              <a:avLst/>
            </a:prstGeom>
          </p:spPr>
        </p:pic>
      </p:grpSp>
      <p:grpSp>
        <p:nvGrpSpPr>
          <p:cNvPr id="179" name="object 179"/>
          <p:cNvGrpSpPr/>
          <p:nvPr/>
        </p:nvGrpSpPr>
        <p:grpSpPr>
          <a:xfrm>
            <a:off x="2310793" y="3902335"/>
            <a:ext cx="1002645" cy="215993"/>
            <a:chOff x="2158393" y="3902335"/>
            <a:chExt cx="1002645" cy="215993"/>
          </a:xfrm>
        </p:grpSpPr>
        <p:pic>
          <p:nvPicPr>
            <p:cNvPr id="180" name="object 180"/>
            <p:cNvPicPr/>
            <p:nvPr/>
          </p:nvPicPr>
          <p:blipFill>
            <a:blip r:embed="rId115"/>
            <a:stretch>
              <a:fillRect/>
            </a:stretch>
          </p:blipFill>
          <p:spPr>
            <a:xfrm>
              <a:off x="2158393" y="3902840"/>
              <a:ext cx="133210" cy="215404"/>
            </a:xfrm>
            <a:prstGeom prst="rect">
              <a:avLst/>
            </a:prstGeom>
          </p:spPr>
        </p:pic>
        <p:pic>
          <p:nvPicPr>
            <p:cNvPr id="181" name="object 181"/>
            <p:cNvPicPr/>
            <p:nvPr/>
          </p:nvPicPr>
          <p:blipFill>
            <a:blip r:embed="rId116"/>
            <a:stretch>
              <a:fillRect/>
            </a:stretch>
          </p:blipFill>
          <p:spPr>
            <a:xfrm>
              <a:off x="2314547" y="3958141"/>
              <a:ext cx="141362" cy="160188"/>
            </a:xfrm>
            <a:prstGeom prst="rect">
              <a:avLst/>
            </a:prstGeom>
          </p:spPr>
        </p:pic>
        <p:sp>
          <p:nvSpPr>
            <p:cNvPr id="182" name="object 182"/>
            <p:cNvSpPr/>
            <p:nvPr/>
          </p:nvSpPr>
          <p:spPr>
            <a:xfrm>
              <a:off x="2485913" y="3902335"/>
              <a:ext cx="26894" cy="214032"/>
            </a:xfrm>
            <a:custGeom>
              <a:avLst/>
              <a:gdLst/>
              <a:ahLst/>
              <a:cxnLst/>
              <a:rect l="l" t="t" r="r" b="b"/>
              <a:pathLst>
                <a:path w="30480" h="242570">
                  <a:moveTo>
                    <a:pt x="30479" y="242316"/>
                  </a:moveTo>
                  <a:lnTo>
                    <a:pt x="0" y="242316"/>
                  </a:lnTo>
                  <a:lnTo>
                    <a:pt x="0" y="0"/>
                  </a:lnTo>
                  <a:lnTo>
                    <a:pt x="30479" y="0"/>
                  </a:lnTo>
                  <a:lnTo>
                    <a:pt x="30479" y="242316"/>
                  </a:lnTo>
                  <a:close/>
                </a:path>
              </a:pathLst>
            </a:custGeom>
            <a:solidFill>
              <a:srgbClr val="000000"/>
            </a:solidFill>
          </p:spPr>
          <p:txBody>
            <a:bodyPr wrap="square" lIns="0" tIns="0" rIns="0" bIns="0" rtlCol="0"/>
            <a:lstStyle/>
            <a:p>
              <a:endParaRPr/>
            </a:p>
          </p:txBody>
        </p:sp>
        <p:pic>
          <p:nvPicPr>
            <p:cNvPr id="183" name="object 183"/>
            <p:cNvPicPr/>
            <p:nvPr/>
          </p:nvPicPr>
          <p:blipFill>
            <a:blip r:embed="rId117"/>
            <a:stretch>
              <a:fillRect/>
            </a:stretch>
          </p:blipFill>
          <p:spPr>
            <a:xfrm>
              <a:off x="2543314" y="3958057"/>
              <a:ext cx="141362" cy="160188"/>
            </a:xfrm>
            <a:prstGeom prst="rect">
              <a:avLst/>
            </a:prstGeom>
          </p:spPr>
        </p:pic>
        <p:pic>
          <p:nvPicPr>
            <p:cNvPr id="184" name="object 184"/>
            <p:cNvPicPr/>
            <p:nvPr/>
          </p:nvPicPr>
          <p:blipFill>
            <a:blip r:embed="rId118"/>
            <a:stretch>
              <a:fillRect/>
            </a:stretch>
          </p:blipFill>
          <p:spPr>
            <a:xfrm>
              <a:off x="2715606" y="3958057"/>
              <a:ext cx="125141" cy="156154"/>
            </a:xfrm>
            <a:prstGeom prst="rect">
              <a:avLst/>
            </a:prstGeom>
          </p:spPr>
        </p:pic>
        <p:pic>
          <p:nvPicPr>
            <p:cNvPr id="185" name="object 185"/>
            <p:cNvPicPr/>
            <p:nvPr/>
          </p:nvPicPr>
          <p:blipFill>
            <a:blip r:embed="rId119"/>
            <a:stretch>
              <a:fillRect/>
            </a:stretch>
          </p:blipFill>
          <p:spPr>
            <a:xfrm>
              <a:off x="2871759" y="3958057"/>
              <a:ext cx="289279" cy="160188"/>
            </a:xfrm>
            <a:prstGeom prst="rect">
              <a:avLst/>
            </a:prstGeom>
          </p:spPr>
        </p:pic>
      </p:grpSp>
      <p:grpSp>
        <p:nvGrpSpPr>
          <p:cNvPr id="186" name="object 186"/>
          <p:cNvGrpSpPr/>
          <p:nvPr/>
        </p:nvGrpSpPr>
        <p:grpSpPr>
          <a:xfrm>
            <a:off x="3477656" y="3902336"/>
            <a:ext cx="1036353" cy="215909"/>
            <a:chOff x="3325256" y="3902336"/>
            <a:chExt cx="1036353" cy="215909"/>
          </a:xfrm>
        </p:grpSpPr>
        <p:sp>
          <p:nvSpPr>
            <p:cNvPr id="187" name="object 187"/>
            <p:cNvSpPr/>
            <p:nvPr/>
          </p:nvSpPr>
          <p:spPr>
            <a:xfrm>
              <a:off x="3325256" y="3902762"/>
              <a:ext cx="26894" cy="212912"/>
            </a:xfrm>
            <a:custGeom>
              <a:avLst/>
              <a:gdLst/>
              <a:ahLst/>
              <a:cxnLst/>
              <a:rect l="l" t="t" r="r" b="b"/>
              <a:pathLst>
                <a:path w="30478" h="241300">
                  <a:moveTo>
                    <a:pt x="30480" y="67144"/>
                  </a:moveTo>
                  <a:lnTo>
                    <a:pt x="0" y="67144"/>
                  </a:lnTo>
                  <a:lnTo>
                    <a:pt x="0" y="241071"/>
                  </a:lnTo>
                  <a:lnTo>
                    <a:pt x="30480" y="241071"/>
                  </a:lnTo>
                  <a:lnTo>
                    <a:pt x="30480" y="67144"/>
                  </a:lnTo>
                  <a:close/>
                </a:path>
                <a:path w="30478" h="241300">
                  <a:moveTo>
                    <a:pt x="30480" y="0"/>
                  </a:moveTo>
                  <a:lnTo>
                    <a:pt x="0" y="0"/>
                  </a:lnTo>
                  <a:lnTo>
                    <a:pt x="0" y="33616"/>
                  </a:lnTo>
                  <a:lnTo>
                    <a:pt x="30480" y="33616"/>
                  </a:lnTo>
                  <a:lnTo>
                    <a:pt x="30480" y="0"/>
                  </a:lnTo>
                  <a:close/>
                </a:path>
              </a:pathLst>
            </a:custGeom>
            <a:solidFill>
              <a:srgbClr val="000000"/>
            </a:solidFill>
          </p:spPr>
          <p:txBody>
            <a:bodyPr wrap="square" lIns="0" tIns="0" rIns="0" bIns="0" rtlCol="0"/>
            <a:lstStyle/>
            <a:p>
              <a:endParaRPr/>
            </a:p>
          </p:txBody>
        </p:sp>
        <p:pic>
          <p:nvPicPr>
            <p:cNvPr id="188" name="object 188"/>
            <p:cNvPicPr/>
            <p:nvPr/>
          </p:nvPicPr>
          <p:blipFill>
            <a:blip r:embed="rId120"/>
            <a:stretch>
              <a:fillRect/>
            </a:stretch>
          </p:blipFill>
          <p:spPr>
            <a:xfrm>
              <a:off x="3391236" y="3958057"/>
              <a:ext cx="125141" cy="156154"/>
            </a:xfrm>
            <a:prstGeom prst="rect">
              <a:avLst/>
            </a:prstGeom>
          </p:spPr>
        </p:pic>
        <p:pic>
          <p:nvPicPr>
            <p:cNvPr id="189" name="object 189"/>
            <p:cNvPicPr/>
            <p:nvPr/>
          </p:nvPicPr>
          <p:blipFill>
            <a:blip r:embed="rId121"/>
            <a:stretch>
              <a:fillRect/>
            </a:stretch>
          </p:blipFill>
          <p:spPr>
            <a:xfrm>
              <a:off x="3539237" y="3958057"/>
              <a:ext cx="297515" cy="160188"/>
            </a:xfrm>
            <a:prstGeom prst="rect">
              <a:avLst/>
            </a:prstGeom>
          </p:spPr>
        </p:pic>
        <p:sp>
          <p:nvSpPr>
            <p:cNvPr id="190" name="object 190"/>
            <p:cNvSpPr/>
            <p:nvPr/>
          </p:nvSpPr>
          <p:spPr>
            <a:xfrm>
              <a:off x="3866925" y="3902336"/>
              <a:ext cx="26894" cy="214032"/>
            </a:xfrm>
            <a:custGeom>
              <a:avLst/>
              <a:gdLst/>
              <a:ahLst/>
              <a:cxnLst/>
              <a:rect l="l" t="t" r="r" b="b"/>
              <a:pathLst>
                <a:path w="30478" h="242570">
                  <a:moveTo>
                    <a:pt x="30480" y="242316"/>
                  </a:moveTo>
                  <a:lnTo>
                    <a:pt x="0" y="242316"/>
                  </a:lnTo>
                  <a:lnTo>
                    <a:pt x="0" y="0"/>
                  </a:lnTo>
                  <a:lnTo>
                    <a:pt x="30480" y="0"/>
                  </a:lnTo>
                  <a:lnTo>
                    <a:pt x="30480" y="242316"/>
                  </a:lnTo>
                  <a:close/>
                </a:path>
              </a:pathLst>
            </a:custGeom>
            <a:solidFill>
              <a:srgbClr val="000000"/>
            </a:solidFill>
          </p:spPr>
          <p:txBody>
            <a:bodyPr wrap="square" lIns="0" tIns="0" rIns="0" bIns="0" rtlCol="0"/>
            <a:lstStyle/>
            <a:p>
              <a:endParaRPr/>
            </a:p>
          </p:txBody>
        </p:sp>
        <p:pic>
          <p:nvPicPr>
            <p:cNvPr id="191" name="object 191"/>
            <p:cNvPicPr/>
            <p:nvPr/>
          </p:nvPicPr>
          <p:blipFill>
            <a:blip r:embed="rId122"/>
            <a:stretch>
              <a:fillRect/>
            </a:stretch>
          </p:blipFill>
          <p:spPr>
            <a:xfrm>
              <a:off x="3917520" y="3957974"/>
              <a:ext cx="296171" cy="160271"/>
            </a:xfrm>
            <a:prstGeom prst="rect">
              <a:avLst/>
            </a:prstGeom>
          </p:spPr>
        </p:pic>
        <p:pic>
          <p:nvPicPr>
            <p:cNvPr id="192" name="object 192"/>
            <p:cNvPicPr/>
            <p:nvPr/>
          </p:nvPicPr>
          <p:blipFill>
            <a:blip r:embed="rId123"/>
            <a:stretch>
              <a:fillRect/>
            </a:stretch>
          </p:blipFill>
          <p:spPr>
            <a:xfrm>
              <a:off x="4235123" y="3958057"/>
              <a:ext cx="126486" cy="160188"/>
            </a:xfrm>
            <a:prstGeom prst="rect">
              <a:avLst/>
            </a:prstGeom>
          </p:spPr>
        </p:pic>
      </p:grpSp>
      <p:pic>
        <p:nvPicPr>
          <p:cNvPr id="193" name="object 193"/>
          <p:cNvPicPr/>
          <p:nvPr/>
        </p:nvPicPr>
        <p:blipFill>
          <a:blip r:embed="rId124"/>
          <a:stretch>
            <a:fillRect/>
          </a:stretch>
        </p:blipFill>
        <p:spPr>
          <a:xfrm>
            <a:off x="4668818" y="3958057"/>
            <a:ext cx="141362" cy="160188"/>
          </a:xfrm>
          <a:prstGeom prst="rect">
            <a:avLst/>
          </a:prstGeom>
        </p:spPr>
      </p:pic>
      <p:pic>
        <p:nvPicPr>
          <p:cNvPr id="194" name="object 194"/>
          <p:cNvPicPr/>
          <p:nvPr/>
        </p:nvPicPr>
        <p:blipFill>
          <a:blip r:embed="rId125"/>
          <a:stretch>
            <a:fillRect/>
          </a:stretch>
        </p:blipFill>
        <p:spPr>
          <a:xfrm>
            <a:off x="5130473" y="3958057"/>
            <a:ext cx="141362" cy="160188"/>
          </a:xfrm>
          <a:prstGeom prst="rect">
            <a:avLst/>
          </a:prstGeom>
        </p:spPr>
      </p:pic>
      <p:pic>
        <p:nvPicPr>
          <p:cNvPr id="195" name="object 195"/>
          <p:cNvPicPr/>
          <p:nvPr/>
        </p:nvPicPr>
        <p:blipFill>
          <a:blip r:embed="rId126"/>
          <a:stretch>
            <a:fillRect/>
          </a:stretch>
        </p:blipFill>
        <p:spPr>
          <a:xfrm>
            <a:off x="4842454" y="3958057"/>
            <a:ext cx="123797" cy="156154"/>
          </a:xfrm>
          <a:prstGeom prst="rect">
            <a:avLst/>
          </a:prstGeom>
        </p:spPr>
      </p:pic>
      <p:grpSp>
        <p:nvGrpSpPr>
          <p:cNvPr id="196" name="object 196"/>
          <p:cNvGrpSpPr/>
          <p:nvPr/>
        </p:nvGrpSpPr>
        <p:grpSpPr>
          <a:xfrm>
            <a:off x="5294697" y="3958056"/>
            <a:ext cx="590830" cy="160188"/>
            <a:chOff x="5142295" y="3958057"/>
            <a:chExt cx="590830" cy="160188"/>
          </a:xfrm>
        </p:grpSpPr>
        <p:pic>
          <p:nvPicPr>
            <p:cNvPr id="197" name="object 197"/>
            <p:cNvPicPr/>
            <p:nvPr/>
          </p:nvPicPr>
          <p:blipFill>
            <a:blip r:embed="rId127"/>
            <a:stretch>
              <a:fillRect/>
            </a:stretch>
          </p:blipFill>
          <p:spPr>
            <a:xfrm>
              <a:off x="5142295" y="3958057"/>
              <a:ext cx="436105" cy="160188"/>
            </a:xfrm>
            <a:prstGeom prst="rect">
              <a:avLst/>
            </a:prstGeom>
          </p:spPr>
        </p:pic>
        <p:pic>
          <p:nvPicPr>
            <p:cNvPr id="198" name="object 198"/>
            <p:cNvPicPr/>
            <p:nvPr/>
          </p:nvPicPr>
          <p:blipFill>
            <a:blip r:embed="rId128"/>
            <a:stretch>
              <a:fillRect/>
            </a:stretch>
          </p:blipFill>
          <p:spPr>
            <a:xfrm>
              <a:off x="5607983" y="3960747"/>
              <a:ext cx="125141" cy="157498"/>
            </a:xfrm>
            <a:prstGeom prst="rect">
              <a:avLst/>
            </a:prstGeom>
          </p:spPr>
        </p:pic>
      </p:grpSp>
      <p:grpSp>
        <p:nvGrpSpPr>
          <p:cNvPr id="199" name="object 199"/>
          <p:cNvGrpSpPr/>
          <p:nvPr/>
        </p:nvGrpSpPr>
        <p:grpSpPr>
          <a:xfrm>
            <a:off x="5925867" y="3902840"/>
            <a:ext cx="272106" cy="214059"/>
            <a:chOff x="5773467" y="3902840"/>
            <a:chExt cx="272106" cy="214059"/>
          </a:xfrm>
        </p:grpSpPr>
        <p:pic>
          <p:nvPicPr>
            <p:cNvPr id="200" name="object 200"/>
            <p:cNvPicPr/>
            <p:nvPr/>
          </p:nvPicPr>
          <p:blipFill>
            <a:blip r:embed="rId129"/>
            <a:stretch>
              <a:fillRect/>
            </a:stretch>
          </p:blipFill>
          <p:spPr>
            <a:xfrm>
              <a:off x="5922898" y="3908219"/>
              <a:ext cx="75387" cy="208681"/>
            </a:xfrm>
            <a:prstGeom prst="rect">
              <a:avLst/>
            </a:prstGeom>
          </p:spPr>
        </p:pic>
        <p:pic>
          <p:nvPicPr>
            <p:cNvPr id="201" name="object 201"/>
            <p:cNvPicPr/>
            <p:nvPr/>
          </p:nvPicPr>
          <p:blipFill>
            <a:blip r:embed="rId130"/>
            <a:stretch>
              <a:fillRect/>
            </a:stretch>
          </p:blipFill>
          <p:spPr>
            <a:xfrm>
              <a:off x="5773467" y="3958057"/>
              <a:ext cx="125225" cy="156154"/>
            </a:xfrm>
            <a:prstGeom prst="rect">
              <a:avLst/>
            </a:prstGeom>
          </p:spPr>
        </p:pic>
        <p:sp>
          <p:nvSpPr>
            <p:cNvPr id="202" name="object 202"/>
            <p:cNvSpPr/>
            <p:nvPr/>
          </p:nvSpPr>
          <p:spPr>
            <a:xfrm>
              <a:off x="6019800" y="3902840"/>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grpSp>
        <p:nvGrpSpPr>
          <p:cNvPr id="203" name="object 203"/>
          <p:cNvGrpSpPr/>
          <p:nvPr/>
        </p:nvGrpSpPr>
        <p:grpSpPr>
          <a:xfrm>
            <a:off x="6238176" y="3958057"/>
            <a:ext cx="289363" cy="219439"/>
            <a:chOff x="6085774" y="3958057"/>
            <a:chExt cx="289363" cy="219439"/>
          </a:xfrm>
        </p:grpSpPr>
        <p:pic>
          <p:nvPicPr>
            <p:cNvPr id="204" name="object 204"/>
            <p:cNvPicPr/>
            <p:nvPr/>
          </p:nvPicPr>
          <p:blipFill>
            <a:blip r:embed="rId131"/>
            <a:stretch>
              <a:fillRect/>
            </a:stretch>
          </p:blipFill>
          <p:spPr>
            <a:xfrm>
              <a:off x="6240499" y="3958057"/>
              <a:ext cx="134638" cy="219439"/>
            </a:xfrm>
            <a:prstGeom prst="rect">
              <a:avLst/>
            </a:prstGeom>
          </p:spPr>
        </p:pic>
        <p:pic>
          <p:nvPicPr>
            <p:cNvPr id="205" name="object 205"/>
            <p:cNvPicPr/>
            <p:nvPr/>
          </p:nvPicPr>
          <p:blipFill>
            <a:blip r:embed="rId132"/>
            <a:stretch>
              <a:fillRect/>
            </a:stretch>
          </p:blipFill>
          <p:spPr>
            <a:xfrm>
              <a:off x="6085774" y="3958057"/>
              <a:ext cx="125141" cy="156154"/>
            </a:xfrm>
            <a:prstGeom prst="rect">
              <a:avLst/>
            </a:prstGeom>
          </p:spPr>
        </p:pic>
      </p:grpSp>
      <p:pic>
        <p:nvPicPr>
          <p:cNvPr id="206" name="object 206"/>
          <p:cNvPicPr/>
          <p:nvPr/>
        </p:nvPicPr>
        <p:blipFill>
          <a:blip r:embed="rId133"/>
          <a:stretch>
            <a:fillRect/>
          </a:stretch>
        </p:blipFill>
        <p:spPr>
          <a:xfrm>
            <a:off x="6688988" y="3898807"/>
            <a:ext cx="244988" cy="219439"/>
          </a:xfrm>
          <a:prstGeom prst="rect">
            <a:avLst/>
          </a:prstGeom>
        </p:spPr>
      </p:pic>
      <p:grpSp>
        <p:nvGrpSpPr>
          <p:cNvPr id="207" name="object 207"/>
          <p:cNvGrpSpPr/>
          <p:nvPr/>
        </p:nvGrpSpPr>
        <p:grpSpPr>
          <a:xfrm>
            <a:off x="7065924" y="3902348"/>
            <a:ext cx="265636" cy="215897"/>
            <a:chOff x="6913524" y="3902347"/>
            <a:chExt cx="265636" cy="215897"/>
          </a:xfrm>
        </p:grpSpPr>
        <p:pic>
          <p:nvPicPr>
            <p:cNvPr id="208" name="object 208"/>
            <p:cNvPicPr/>
            <p:nvPr/>
          </p:nvPicPr>
          <p:blipFill>
            <a:blip r:embed="rId134"/>
            <a:stretch>
              <a:fillRect/>
            </a:stretch>
          </p:blipFill>
          <p:spPr>
            <a:xfrm>
              <a:off x="6913524" y="3958057"/>
              <a:ext cx="141278" cy="160188"/>
            </a:xfrm>
            <a:prstGeom prst="rect">
              <a:avLst/>
            </a:prstGeom>
          </p:spPr>
        </p:pic>
        <p:sp>
          <p:nvSpPr>
            <p:cNvPr id="209" name="object 209"/>
            <p:cNvSpPr/>
            <p:nvPr/>
          </p:nvSpPr>
          <p:spPr>
            <a:xfrm>
              <a:off x="7086151" y="3902347"/>
              <a:ext cx="93009" cy="214032"/>
            </a:xfrm>
            <a:custGeom>
              <a:avLst/>
              <a:gdLst/>
              <a:ahLst/>
              <a:cxnLst/>
              <a:rect l="l" t="t" r="r" b="b"/>
              <a:pathLst>
                <a:path w="105409" h="242570">
                  <a:moveTo>
                    <a:pt x="30480" y="0"/>
                  </a:moveTo>
                  <a:lnTo>
                    <a:pt x="0" y="0"/>
                  </a:lnTo>
                  <a:lnTo>
                    <a:pt x="0" y="242316"/>
                  </a:lnTo>
                  <a:lnTo>
                    <a:pt x="30480" y="242316"/>
                  </a:lnTo>
                  <a:lnTo>
                    <a:pt x="30480" y="0"/>
                  </a:lnTo>
                  <a:close/>
                </a:path>
                <a:path w="105409" h="242570">
                  <a:moveTo>
                    <a:pt x="105156" y="0"/>
                  </a:moveTo>
                  <a:lnTo>
                    <a:pt x="74676" y="0"/>
                  </a:lnTo>
                  <a:lnTo>
                    <a:pt x="74676" y="242316"/>
                  </a:lnTo>
                  <a:lnTo>
                    <a:pt x="105156" y="242316"/>
                  </a:lnTo>
                  <a:lnTo>
                    <a:pt x="105156" y="0"/>
                  </a:lnTo>
                  <a:close/>
                </a:path>
              </a:pathLst>
            </a:custGeom>
            <a:solidFill>
              <a:srgbClr val="000000"/>
            </a:solidFill>
          </p:spPr>
          <p:txBody>
            <a:bodyPr wrap="square" lIns="0" tIns="0" rIns="0" bIns="0" rtlCol="0"/>
            <a:lstStyle/>
            <a:p>
              <a:endParaRPr/>
            </a:p>
          </p:txBody>
        </p:sp>
      </p:grpSp>
      <p:pic>
        <p:nvPicPr>
          <p:cNvPr id="210" name="object 210"/>
          <p:cNvPicPr/>
          <p:nvPr/>
        </p:nvPicPr>
        <p:blipFill>
          <a:blip r:embed="rId135"/>
          <a:stretch>
            <a:fillRect/>
          </a:stretch>
        </p:blipFill>
        <p:spPr>
          <a:xfrm>
            <a:off x="7493877" y="3898806"/>
            <a:ext cx="246334" cy="219522"/>
          </a:xfrm>
          <a:prstGeom prst="rect">
            <a:avLst/>
          </a:prstGeom>
        </p:spPr>
      </p:pic>
      <p:grpSp>
        <p:nvGrpSpPr>
          <p:cNvPr id="211" name="object 211"/>
          <p:cNvGrpSpPr/>
          <p:nvPr/>
        </p:nvGrpSpPr>
        <p:grpSpPr>
          <a:xfrm>
            <a:off x="7866781" y="3902840"/>
            <a:ext cx="392990" cy="215405"/>
            <a:chOff x="7714381" y="3902840"/>
            <a:chExt cx="392990" cy="215405"/>
          </a:xfrm>
        </p:grpSpPr>
        <p:pic>
          <p:nvPicPr>
            <p:cNvPr id="212" name="object 212"/>
            <p:cNvPicPr/>
            <p:nvPr/>
          </p:nvPicPr>
          <p:blipFill>
            <a:blip r:embed="rId136"/>
            <a:stretch>
              <a:fillRect/>
            </a:stretch>
          </p:blipFill>
          <p:spPr>
            <a:xfrm>
              <a:off x="7714381" y="3908219"/>
              <a:ext cx="73959" cy="208681"/>
            </a:xfrm>
            <a:prstGeom prst="rect">
              <a:avLst/>
            </a:prstGeom>
          </p:spPr>
        </p:pic>
        <p:pic>
          <p:nvPicPr>
            <p:cNvPr id="213" name="object 213"/>
            <p:cNvPicPr/>
            <p:nvPr/>
          </p:nvPicPr>
          <p:blipFill>
            <a:blip r:embed="rId137"/>
            <a:stretch>
              <a:fillRect/>
            </a:stretch>
          </p:blipFill>
          <p:spPr>
            <a:xfrm>
              <a:off x="7809855" y="3902840"/>
              <a:ext cx="125141" cy="211370"/>
            </a:xfrm>
            <a:prstGeom prst="rect">
              <a:avLst/>
            </a:prstGeom>
          </p:spPr>
        </p:pic>
        <p:pic>
          <p:nvPicPr>
            <p:cNvPr id="214" name="object 214"/>
            <p:cNvPicPr/>
            <p:nvPr/>
          </p:nvPicPr>
          <p:blipFill>
            <a:blip r:embed="rId138"/>
            <a:stretch>
              <a:fillRect/>
            </a:stretch>
          </p:blipFill>
          <p:spPr>
            <a:xfrm>
              <a:off x="7966009" y="3958057"/>
              <a:ext cx="141362" cy="160188"/>
            </a:xfrm>
            <a:prstGeom prst="rect">
              <a:avLst/>
            </a:prstGeom>
          </p:spPr>
        </p:pic>
      </p:grpSp>
      <p:pic>
        <p:nvPicPr>
          <p:cNvPr id="215" name="object 215"/>
          <p:cNvPicPr/>
          <p:nvPr/>
        </p:nvPicPr>
        <p:blipFill>
          <a:blip r:embed="rId139"/>
          <a:stretch>
            <a:fillRect/>
          </a:stretch>
        </p:blipFill>
        <p:spPr>
          <a:xfrm>
            <a:off x="972980" y="4313480"/>
            <a:ext cx="1016177" cy="160188"/>
          </a:xfrm>
          <a:prstGeom prst="rect">
            <a:avLst/>
          </a:prstGeom>
        </p:spPr>
      </p:pic>
      <p:pic>
        <p:nvPicPr>
          <p:cNvPr id="216" name="object 216"/>
          <p:cNvPicPr/>
          <p:nvPr/>
        </p:nvPicPr>
        <p:blipFill>
          <a:blip r:embed="rId140"/>
          <a:stretch>
            <a:fillRect/>
          </a:stretch>
        </p:blipFill>
        <p:spPr>
          <a:xfrm>
            <a:off x="2088748" y="4254229"/>
            <a:ext cx="246249" cy="219439"/>
          </a:xfrm>
          <a:prstGeom prst="rect">
            <a:avLst/>
          </a:prstGeom>
        </p:spPr>
      </p:pic>
      <p:grpSp>
        <p:nvGrpSpPr>
          <p:cNvPr id="217" name="object 217"/>
          <p:cNvGrpSpPr/>
          <p:nvPr/>
        </p:nvGrpSpPr>
        <p:grpSpPr>
          <a:xfrm>
            <a:off x="2406350" y="4263643"/>
            <a:ext cx="726814" cy="210026"/>
            <a:chOff x="2253950" y="4263641"/>
            <a:chExt cx="726814" cy="210026"/>
          </a:xfrm>
        </p:grpSpPr>
        <p:pic>
          <p:nvPicPr>
            <p:cNvPr id="218" name="object 218"/>
            <p:cNvPicPr/>
            <p:nvPr/>
          </p:nvPicPr>
          <p:blipFill>
            <a:blip r:embed="rId141"/>
            <a:stretch>
              <a:fillRect/>
            </a:stretch>
          </p:blipFill>
          <p:spPr>
            <a:xfrm>
              <a:off x="2253950" y="4313479"/>
              <a:ext cx="364751" cy="160188"/>
            </a:xfrm>
            <a:prstGeom prst="rect">
              <a:avLst/>
            </a:prstGeom>
          </p:spPr>
        </p:pic>
        <p:pic>
          <p:nvPicPr>
            <p:cNvPr id="219" name="object 219"/>
            <p:cNvPicPr/>
            <p:nvPr/>
          </p:nvPicPr>
          <p:blipFill>
            <a:blip r:embed="rId142"/>
            <a:stretch>
              <a:fillRect/>
            </a:stretch>
          </p:blipFill>
          <p:spPr>
            <a:xfrm>
              <a:off x="2636184" y="4263641"/>
              <a:ext cx="228851" cy="210026"/>
            </a:xfrm>
            <a:prstGeom prst="rect">
              <a:avLst/>
            </a:prstGeom>
          </p:spPr>
        </p:pic>
        <p:pic>
          <p:nvPicPr>
            <p:cNvPr id="220" name="object 220"/>
            <p:cNvPicPr/>
            <p:nvPr/>
          </p:nvPicPr>
          <p:blipFill>
            <a:blip r:embed="rId143"/>
            <a:stretch>
              <a:fillRect/>
            </a:stretch>
          </p:blipFill>
          <p:spPr>
            <a:xfrm>
              <a:off x="2897308" y="4313479"/>
              <a:ext cx="83456" cy="156154"/>
            </a:xfrm>
            <a:prstGeom prst="rect">
              <a:avLst/>
            </a:prstGeom>
          </p:spPr>
        </p:pic>
      </p:grpSp>
      <p:grpSp>
        <p:nvGrpSpPr>
          <p:cNvPr id="221" name="object 221"/>
          <p:cNvGrpSpPr/>
          <p:nvPr/>
        </p:nvGrpSpPr>
        <p:grpSpPr>
          <a:xfrm>
            <a:off x="3219310" y="4258269"/>
            <a:ext cx="709606" cy="215400"/>
            <a:chOff x="3066910" y="4258267"/>
            <a:chExt cx="709606" cy="215400"/>
          </a:xfrm>
        </p:grpSpPr>
        <p:pic>
          <p:nvPicPr>
            <p:cNvPr id="222" name="object 222"/>
            <p:cNvPicPr/>
            <p:nvPr/>
          </p:nvPicPr>
          <p:blipFill>
            <a:blip r:embed="rId144"/>
            <a:stretch>
              <a:fillRect/>
            </a:stretch>
          </p:blipFill>
          <p:spPr>
            <a:xfrm>
              <a:off x="3066910" y="4313480"/>
              <a:ext cx="141278" cy="160188"/>
            </a:xfrm>
            <a:prstGeom prst="rect">
              <a:avLst/>
            </a:prstGeom>
          </p:spPr>
        </p:pic>
        <p:pic>
          <p:nvPicPr>
            <p:cNvPr id="223" name="object 223"/>
            <p:cNvPicPr/>
            <p:nvPr/>
          </p:nvPicPr>
          <p:blipFill>
            <a:blip r:embed="rId145"/>
            <a:stretch>
              <a:fillRect/>
            </a:stretch>
          </p:blipFill>
          <p:spPr>
            <a:xfrm>
              <a:off x="3240545" y="4313480"/>
              <a:ext cx="123797" cy="156154"/>
            </a:xfrm>
            <a:prstGeom prst="rect">
              <a:avLst/>
            </a:prstGeom>
          </p:spPr>
        </p:pic>
        <p:pic>
          <p:nvPicPr>
            <p:cNvPr id="224" name="object 224"/>
            <p:cNvPicPr/>
            <p:nvPr/>
          </p:nvPicPr>
          <p:blipFill>
            <a:blip r:embed="rId146"/>
            <a:stretch>
              <a:fillRect/>
            </a:stretch>
          </p:blipFill>
          <p:spPr>
            <a:xfrm>
              <a:off x="3389891" y="4263642"/>
              <a:ext cx="230196" cy="210026"/>
            </a:xfrm>
            <a:prstGeom prst="rect">
              <a:avLst/>
            </a:prstGeom>
          </p:spPr>
        </p:pic>
        <p:sp>
          <p:nvSpPr>
            <p:cNvPr id="225" name="object 225"/>
            <p:cNvSpPr/>
            <p:nvPr/>
          </p:nvSpPr>
          <p:spPr>
            <a:xfrm>
              <a:off x="3651010" y="4258267"/>
              <a:ext cx="125506" cy="211790"/>
            </a:xfrm>
            <a:custGeom>
              <a:avLst/>
              <a:gdLst/>
              <a:ahLst/>
              <a:cxnLst/>
              <a:rect l="l" t="t" r="r" b="b"/>
              <a:pathLst>
                <a:path w="142239" h="240027">
                  <a:moveTo>
                    <a:pt x="94576" y="71729"/>
                  </a:moveTo>
                  <a:lnTo>
                    <a:pt x="86817" y="67729"/>
                  </a:lnTo>
                  <a:lnTo>
                    <a:pt x="79336" y="64871"/>
                  </a:lnTo>
                  <a:lnTo>
                    <a:pt x="71831" y="63157"/>
                  </a:lnTo>
                  <a:lnTo>
                    <a:pt x="64008" y="62585"/>
                  </a:lnTo>
                  <a:lnTo>
                    <a:pt x="57912" y="62585"/>
                  </a:lnTo>
                  <a:lnTo>
                    <a:pt x="27432" y="93065"/>
                  </a:lnTo>
                  <a:lnTo>
                    <a:pt x="27432" y="65633"/>
                  </a:lnTo>
                  <a:lnTo>
                    <a:pt x="0" y="65633"/>
                  </a:lnTo>
                  <a:lnTo>
                    <a:pt x="0" y="239560"/>
                  </a:lnTo>
                  <a:lnTo>
                    <a:pt x="30480" y="239560"/>
                  </a:lnTo>
                  <a:lnTo>
                    <a:pt x="30480" y="149542"/>
                  </a:lnTo>
                  <a:lnTo>
                    <a:pt x="30759" y="140373"/>
                  </a:lnTo>
                  <a:lnTo>
                    <a:pt x="41148" y="102209"/>
                  </a:lnTo>
                  <a:lnTo>
                    <a:pt x="45720" y="99161"/>
                  </a:lnTo>
                  <a:lnTo>
                    <a:pt x="50292" y="94589"/>
                  </a:lnTo>
                  <a:lnTo>
                    <a:pt x="56388" y="93065"/>
                  </a:lnTo>
                  <a:lnTo>
                    <a:pt x="70104" y="93065"/>
                  </a:lnTo>
                  <a:lnTo>
                    <a:pt x="77812" y="94589"/>
                  </a:lnTo>
                  <a:lnTo>
                    <a:pt x="85432" y="99161"/>
                  </a:lnTo>
                  <a:lnTo>
                    <a:pt x="94576" y="71729"/>
                  </a:lnTo>
                  <a:close/>
                </a:path>
                <a:path w="142239" h="240027">
                  <a:moveTo>
                    <a:pt x="141820" y="65633"/>
                  </a:moveTo>
                  <a:lnTo>
                    <a:pt x="112864" y="65633"/>
                  </a:lnTo>
                  <a:lnTo>
                    <a:pt x="112864" y="239560"/>
                  </a:lnTo>
                  <a:lnTo>
                    <a:pt x="141820" y="239560"/>
                  </a:lnTo>
                  <a:lnTo>
                    <a:pt x="141820" y="65633"/>
                  </a:lnTo>
                  <a:close/>
                </a:path>
                <a:path w="142239" h="240027">
                  <a:moveTo>
                    <a:pt x="141820" y="0"/>
                  </a:moveTo>
                  <a:lnTo>
                    <a:pt x="112864" y="0"/>
                  </a:lnTo>
                  <a:lnTo>
                    <a:pt x="112864" y="33528"/>
                  </a:lnTo>
                  <a:lnTo>
                    <a:pt x="141820" y="33528"/>
                  </a:lnTo>
                  <a:lnTo>
                    <a:pt x="141820" y="0"/>
                  </a:lnTo>
                  <a:close/>
                </a:path>
              </a:pathLst>
            </a:custGeom>
            <a:solidFill>
              <a:srgbClr val="000000"/>
            </a:solidFill>
          </p:spPr>
          <p:txBody>
            <a:bodyPr wrap="square" lIns="0" tIns="0" rIns="0" bIns="0" rtlCol="0"/>
            <a:lstStyle/>
            <a:p>
              <a:endParaRPr/>
            </a:p>
          </p:txBody>
        </p:sp>
      </p:grpSp>
      <p:grpSp>
        <p:nvGrpSpPr>
          <p:cNvPr id="226" name="object 226"/>
          <p:cNvGrpSpPr/>
          <p:nvPr/>
        </p:nvGrpSpPr>
        <p:grpSpPr>
          <a:xfrm>
            <a:off x="3968983" y="4313480"/>
            <a:ext cx="289364" cy="219439"/>
            <a:chOff x="3816583" y="4313479"/>
            <a:chExt cx="289364" cy="219439"/>
          </a:xfrm>
        </p:grpSpPr>
        <p:pic>
          <p:nvPicPr>
            <p:cNvPr id="227" name="object 227"/>
            <p:cNvPicPr/>
            <p:nvPr/>
          </p:nvPicPr>
          <p:blipFill>
            <a:blip r:embed="rId147"/>
            <a:stretch>
              <a:fillRect/>
            </a:stretch>
          </p:blipFill>
          <p:spPr>
            <a:xfrm>
              <a:off x="3816583" y="4313480"/>
              <a:ext cx="123797" cy="156154"/>
            </a:xfrm>
            <a:prstGeom prst="rect">
              <a:avLst/>
            </a:prstGeom>
          </p:spPr>
        </p:pic>
        <p:pic>
          <p:nvPicPr>
            <p:cNvPr id="228" name="object 228"/>
            <p:cNvPicPr/>
            <p:nvPr/>
          </p:nvPicPr>
          <p:blipFill>
            <a:blip r:embed="rId148"/>
            <a:stretch>
              <a:fillRect/>
            </a:stretch>
          </p:blipFill>
          <p:spPr>
            <a:xfrm>
              <a:off x="3969964" y="4313479"/>
              <a:ext cx="135983" cy="219439"/>
            </a:xfrm>
            <a:prstGeom prst="rect">
              <a:avLst/>
            </a:prstGeom>
          </p:spPr>
        </p:pic>
      </p:grpSp>
      <p:grpSp>
        <p:nvGrpSpPr>
          <p:cNvPr id="229" name="object 229"/>
          <p:cNvGrpSpPr/>
          <p:nvPr/>
        </p:nvGrpSpPr>
        <p:grpSpPr>
          <a:xfrm>
            <a:off x="4367354" y="4258264"/>
            <a:ext cx="460224" cy="215405"/>
            <a:chOff x="4214954" y="4258263"/>
            <a:chExt cx="460224" cy="215405"/>
          </a:xfrm>
        </p:grpSpPr>
        <p:pic>
          <p:nvPicPr>
            <p:cNvPr id="230" name="object 230"/>
            <p:cNvPicPr/>
            <p:nvPr/>
          </p:nvPicPr>
          <p:blipFill>
            <a:blip r:embed="rId149"/>
            <a:stretch>
              <a:fillRect/>
            </a:stretch>
          </p:blipFill>
          <p:spPr>
            <a:xfrm>
              <a:off x="4214954" y="4313481"/>
              <a:ext cx="141278" cy="160188"/>
            </a:xfrm>
            <a:prstGeom prst="rect">
              <a:avLst/>
            </a:prstGeom>
          </p:spPr>
        </p:pic>
        <p:pic>
          <p:nvPicPr>
            <p:cNvPr id="231" name="object 231"/>
            <p:cNvPicPr/>
            <p:nvPr/>
          </p:nvPicPr>
          <p:blipFill>
            <a:blip r:embed="rId150"/>
            <a:stretch>
              <a:fillRect/>
            </a:stretch>
          </p:blipFill>
          <p:spPr>
            <a:xfrm>
              <a:off x="4387242" y="4313480"/>
              <a:ext cx="125141" cy="156154"/>
            </a:xfrm>
            <a:prstGeom prst="rect">
              <a:avLst/>
            </a:prstGeom>
          </p:spPr>
        </p:pic>
        <p:pic>
          <p:nvPicPr>
            <p:cNvPr id="232" name="object 232"/>
            <p:cNvPicPr/>
            <p:nvPr/>
          </p:nvPicPr>
          <p:blipFill>
            <a:blip r:embed="rId151"/>
            <a:stretch>
              <a:fillRect/>
            </a:stretch>
          </p:blipFill>
          <p:spPr>
            <a:xfrm>
              <a:off x="4541968" y="4258263"/>
              <a:ext cx="133210" cy="215404"/>
            </a:xfrm>
            <a:prstGeom prst="rect">
              <a:avLst/>
            </a:prstGeom>
          </p:spPr>
        </p:pic>
      </p:grpSp>
      <p:grpSp>
        <p:nvGrpSpPr>
          <p:cNvPr id="233" name="object 233"/>
          <p:cNvGrpSpPr/>
          <p:nvPr/>
        </p:nvGrpSpPr>
        <p:grpSpPr>
          <a:xfrm>
            <a:off x="4948519" y="4258270"/>
            <a:ext cx="569784" cy="215400"/>
            <a:chOff x="4796118" y="4258268"/>
            <a:chExt cx="569784" cy="215400"/>
          </a:xfrm>
        </p:grpSpPr>
        <p:sp>
          <p:nvSpPr>
            <p:cNvPr id="234" name="object 234"/>
            <p:cNvSpPr/>
            <p:nvPr/>
          </p:nvSpPr>
          <p:spPr>
            <a:xfrm>
              <a:off x="4796118" y="425868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35" name="object 235"/>
            <p:cNvPicPr/>
            <p:nvPr/>
          </p:nvPicPr>
          <p:blipFill>
            <a:blip r:embed="rId152"/>
            <a:stretch>
              <a:fillRect/>
            </a:stretch>
          </p:blipFill>
          <p:spPr>
            <a:xfrm>
              <a:off x="4854276" y="4313480"/>
              <a:ext cx="141362" cy="160188"/>
            </a:xfrm>
            <a:prstGeom prst="rect">
              <a:avLst/>
            </a:prstGeom>
          </p:spPr>
        </p:pic>
        <p:pic>
          <p:nvPicPr>
            <p:cNvPr id="236" name="object 236"/>
            <p:cNvPicPr/>
            <p:nvPr/>
          </p:nvPicPr>
          <p:blipFill>
            <a:blip r:embed="rId153"/>
            <a:stretch>
              <a:fillRect/>
            </a:stretch>
          </p:blipFill>
          <p:spPr>
            <a:xfrm>
              <a:off x="5018498" y="4313396"/>
              <a:ext cx="298776" cy="160188"/>
            </a:xfrm>
            <a:prstGeom prst="rect">
              <a:avLst/>
            </a:prstGeom>
          </p:spPr>
        </p:pic>
        <p:sp>
          <p:nvSpPr>
            <p:cNvPr id="237" name="object 237"/>
            <p:cNvSpPr/>
            <p:nvPr/>
          </p:nvSpPr>
          <p:spPr>
            <a:xfrm>
              <a:off x="5340129" y="4258268"/>
              <a:ext cx="25773" cy="211790"/>
            </a:xfrm>
            <a:custGeom>
              <a:avLst/>
              <a:gdLst/>
              <a:ahLst/>
              <a:cxnLst/>
              <a:rect l="l" t="t" r="r" b="b"/>
              <a:pathLst>
                <a:path w="29209" h="240027">
                  <a:moveTo>
                    <a:pt x="28956" y="65633"/>
                  </a:moveTo>
                  <a:lnTo>
                    <a:pt x="0" y="65633"/>
                  </a:lnTo>
                  <a:lnTo>
                    <a:pt x="0" y="239560"/>
                  </a:lnTo>
                  <a:lnTo>
                    <a:pt x="28956" y="239560"/>
                  </a:lnTo>
                  <a:lnTo>
                    <a:pt x="28956" y="65633"/>
                  </a:lnTo>
                  <a:close/>
                </a:path>
                <a:path w="29209" h="240027">
                  <a:moveTo>
                    <a:pt x="28956" y="0"/>
                  </a:moveTo>
                  <a:lnTo>
                    <a:pt x="0" y="0"/>
                  </a:lnTo>
                  <a:lnTo>
                    <a:pt x="0" y="33528"/>
                  </a:lnTo>
                  <a:lnTo>
                    <a:pt x="28956" y="33528"/>
                  </a:lnTo>
                  <a:lnTo>
                    <a:pt x="28956" y="0"/>
                  </a:lnTo>
                  <a:close/>
                </a:path>
              </a:pathLst>
            </a:custGeom>
            <a:solidFill>
              <a:srgbClr val="000000"/>
            </a:solidFill>
          </p:spPr>
          <p:txBody>
            <a:bodyPr wrap="square" lIns="0" tIns="0" rIns="0" bIns="0" rtlCol="0"/>
            <a:lstStyle/>
            <a:p>
              <a:endParaRPr/>
            </a:p>
          </p:txBody>
        </p:sp>
      </p:grpSp>
      <p:grpSp>
        <p:nvGrpSpPr>
          <p:cNvPr id="238" name="object 238"/>
          <p:cNvGrpSpPr/>
          <p:nvPr/>
        </p:nvGrpSpPr>
        <p:grpSpPr>
          <a:xfrm>
            <a:off x="5558428" y="4313480"/>
            <a:ext cx="288019" cy="219439"/>
            <a:chOff x="5406026" y="4313479"/>
            <a:chExt cx="288019" cy="219439"/>
          </a:xfrm>
        </p:grpSpPr>
        <p:pic>
          <p:nvPicPr>
            <p:cNvPr id="239" name="object 239"/>
            <p:cNvPicPr/>
            <p:nvPr/>
          </p:nvPicPr>
          <p:blipFill>
            <a:blip r:embed="rId147"/>
            <a:stretch>
              <a:fillRect/>
            </a:stretch>
          </p:blipFill>
          <p:spPr>
            <a:xfrm>
              <a:off x="5406026" y="4313480"/>
              <a:ext cx="123797" cy="156154"/>
            </a:xfrm>
            <a:prstGeom prst="rect">
              <a:avLst/>
            </a:prstGeom>
          </p:spPr>
        </p:pic>
        <p:pic>
          <p:nvPicPr>
            <p:cNvPr id="240" name="object 240"/>
            <p:cNvPicPr/>
            <p:nvPr/>
          </p:nvPicPr>
          <p:blipFill>
            <a:blip r:embed="rId154"/>
            <a:stretch>
              <a:fillRect/>
            </a:stretch>
          </p:blipFill>
          <p:spPr>
            <a:xfrm>
              <a:off x="5559490" y="4313479"/>
              <a:ext cx="134554" cy="219439"/>
            </a:xfrm>
            <a:prstGeom prst="rect">
              <a:avLst/>
            </a:prstGeom>
          </p:spPr>
        </p:pic>
      </p:grpSp>
      <p:grpSp>
        <p:nvGrpSpPr>
          <p:cNvPr id="241" name="object 241"/>
          <p:cNvGrpSpPr/>
          <p:nvPr/>
        </p:nvGrpSpPr>
        <p:grpSpPr>
          <a:xfrm>
            <a:off x="5952761" y="4258263"/>
            <a:ext cx="394418" cy="215405"/>
            <a:chOff x="5800361" y="4258262"/>
            <a:chExt cx="394418" cy="215405"/>
          </a:xfrm>
        </p:grpSpPr>
        <p:pic>
          <p:nvPicPr>
            <p:cNvPr id="242" name="object 242"/>
            <p:cNvPicPr/>
            <p:nvPr/>
          </p:nvPicPr>
          <p:blipFill>
            <a:blip r:embed="rId155"/>
            <a:stretch>
              <a:fillRect/>
            </a:stretch>
          </p:blipFill>
          <p:spPr>
            <a:xfrm>
              <a:off x="5800361" y="4263641"/>
              <a:ext cx="75387" cy="208681"/>
            </a:xfrm>
            <a:prstGeom prst="rect">
              <a:avLst/>
            </a:prstGeom>
          </p:spPr>
        </p:pic>
        <p:pic>
          <p:nvPicPr>
            <p:cNvPr id="243" name="object 243"/>
            <p:cNvPicPr/>
            <p:nvPr/>
          </p:nvPicPr>
          <p:blipFill>
            <a:blip r:embed="rId156"/>
            <a:stretch>
              <a:fillRect/>
            </a:stretch>
          </p:blipFill>
          <p:spPr>
            <a:xfrm>
              <a:off x="5897348" y="4258262"/>
              <a:ext cx="125141" cy="211370"/>
            </a:xfrm>
            <a:prstGeom prst="rect">
              <a:avLst/>
            </a:prstGeom>
          </p:spPr>
        </p:pic>
        <p:pic>
          <p:nvPicPr>
            <p:cNvPr id="244" name="object 244"/>
            <p:cNvPicPr/>
            <p:nvPr/>
          </p:nvPicPr>
          <p:blipFill>
            <a:blip r:embed="rId157"/>
            <a:stretch>
              <a:fillRect/>
            </a:stretch>
          </p:blipFill>
          <p:spPr>
            <a:xfrm>
              <a:off x="6053417" y="4313479"/>
              <a:ext cx="141362" cy="160188"/>
            </a:xfrm>
            <a:prstGeom prst="rect">
              <a:avLst/>
            </a:prstGeom>
          </p:spPr>
        </p:pic>
      </p:grpSp>
      <p:grpSp>
        <p:nvGrpSpPr>
          <p:cNvPr id="245" name="object 245"/>
          <p:cNvGrpSpPr/>
          <p:nvPr/>
        </p:nvGrpSpPr>
        <p:grpSpPr>
          <a:xfrm>
            <a:off x="6470725" y="4254229"/>
            <a:ext cx="799202" cy="219439"/>
            <a:chOff x="6318325" y="4254229"/>
            <a:chExt cx="799202" cy="219439"/>
          </a:xfrm>
        </p:grpSpPr>
        <p:sp>
          <p:nvSpPr>
            <p:cNvPr id="246" name="object 246"/>
            <p:cNvSpPr/>
            <p:nvPr/>
          </p:nvSpPr>
          <p:spPr>
            <a:xfrm>
              <a:off x="6318325" y="425868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000000"/>
            </a:solidFill>
          </p:spPr>
          <p:txBody>
            <a:bodyPr wrap="square" lIns="0" tIns="0" rIns="0" bIns="0" rtlCol="0"/>
            <a:lstStyle/>
            <a:p>
              <a:endParaRPr/>
            </a:p>
          </p:txBody>
        </p:sp>
        <p:pic>
          <p:nvPicPr>
            <p:cNvPr id="247" name="object 247"/>
            <p:cNvPicPr/>
            <p:nvPr/>
          </p:nvPicPr>
          <p:blipFill>
            <a:blip r:embed="rId158"/>
            <a:stretch>
              <a:fillRect/>
            </a:stretch>
          </p:blipFill>
          <p:spPr>
            <a:xfrm>
              <a:off x="6376484" y="4313480"/>
              <a:ext cx="141278" cy="160188"/>
            </a:xfrm>
            <a:prstGeom prst="rect">
              <a:avLst/>
            </a:prstGeom>
          </p:spPr>
        </p:pic>
        <p:pic>
          <p:nvPicPr>
            <p:cNvPr id="248" name="object 248"/>
            <p:cNvPicPr/>
            <p:nvPr/>
          </p:nvPicPr>
          <p:blipFill>
            <a:blip r:embed="rId159"/>
            <a:stretch>
              <a:fillRect/>
            </a:stretch>
          </p:blipFill>
          <p:spPr>
            <a:xfrm>
              <a:off x="6548773" y="4313480"/>
              <a:ext cx="125141" cy="156154"/>
            </a:xfrm>
            <a:prstGeom prst="rect">
              <a:avLst/>
            </a:prstGeom>
          </p:spPr>
        </p:pic>
        <p:pic>
          <p:nvPicPr>
            <p:cNvPr id="249" name="object 249"/>
            <p:cNvPicPr/>
            <p:nvPr/>
          </p:nvPicPr>
          <p:blipFill>
            <a:blip r:embed="rId160"/>
            <a:stretch>
              <a:fillRect/>
            </a:stretch>
          </p:blipFill>
          <p:spPr>
            <a:xfrm>
              <a:off x="6704843" y="4258263"/>
              <a:ext cx="133294" cy="215404"/>
            </a:xfrm>
            <a:prstGeom prst="rect">
              <a:avLst/>
            </a:prstGeom>
          </p:spPr>
        </p:pic>
        <p:pic>
          <p:nvPicPr>
            <p:cNvPr id="250" name="object 250"/>
            <p:cNvPicPr/>
            <p:nvPr/>
          </p:nvPicPr>
          <p:blipFill>
            <a:blip r:embed="rId161"/>
            <a:stretch>
              <a:fillRect/>
            </a:stretch>
          </p:blipFill>
          <p:spPr>
            <a:xfrm>
              <a:off x="6862342" y="4254229"/>
              <a:ext cx="125141" cy="216665"/>
            </a:xfrm>
            <a:prstGeom prst="rect">
              <a:avLst/>
            </a:prstGeom>
          </p:spPr>
        </p:pic>
        <p:sp>
          <p:nvSpPr>
            <p:cNvPr id="251" name="object 251"/>
            <p:cNvSpPr/>
            <p:nvPr/>
          </p:nvSpPr>
          <p:spPr>
            <a:xfrm>
              <a:off x="7025640" y="4258694"/>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000000"/>
            </a:solidFill>
          </p:spPr>
          <p:txBody>
            <a:bodyPr wrap="square" lIns="0" tIns="0" rIns="0" bIns="0" rtlCol="0"/>
            <a:lstStyle/>
            <a:p>
              <a:endParaRPr/>
            </a:p>
          </p:txBody>
        </p:sp>
      </p:grpSp>
      <p:sp>
        <p:nvSpPr>
          <p:cNvPr id="252" name="object 252"/>
          <p:cNvSpPr/>
          <p:nvPr/>
        </p:nvSpPr>
        <p:spPr>
          <a:xfrm>
            <a:off x="7316545" y="4440219"/>
            <a:ext cx="31376" cy="31376"/>
          </a:xfrm>
          <a:custGeom>
            <a:avLst/>
            <a:gdLst/>
            <a:ahLst/>
            <a:cxnLst/>
            <a:rect l="l" t="t" r="r" b="b"/>
            <a:pathLst>
              <a:path w="35559" h="35560">
                <a:moveTo>
                  <a:pt x="35051" y="35051"/>
                </a:moveTo>
                <a:lnTo>
                  <a:pt x="0" y="35051"/>
                </a:lnTo>
                <a:lnTo>
                  <a:pt x="0" y="0"/>
                </a:lnTo>
                <a:lnTo>
                  <a:pt x="35051" y="0"/>
                </a:lnTo>
                <a:lnTo>
                  <a:pt x="35051" y="35051"/>
                </a:lnTo>
                <a:close/>
              </a:path>
            </a:pathLst>
          </a:custGeom>
          <a:solidFill>
            <a:srgbClr val="000000"/>
          </a:solidFill>
        </p:spPr>
        <p:txBody>
          <a:bodyPr wrap="square" lIns="0" tIns="0" rIns="0" bIns="0" rtlCol="0"/>
          <a:lstStyle/>
          <a:p>
            <a:endParaRPr/>
          </a:p>
        </p:txBody>
      </p:sp>
      <p:pic>
        <p:nvPicPr>
          <p:cNvPr id="253" name="object 253"/>
          <p:cNvPicPr/>
          <p:nvPr/>
        </p:nvPicPr>
        <p:blipFill>
          <a:blip r:embed="rId162"/>
          <a:stretch>
            <a:fillRect/>
          </a:stretch>
        </p:blipFill>
        <p:spPr>
          <a:xfrm>
            <a:off x="978358" y="4769839"/>
            <a:ext cx="129176" cy="130604"/>
          </a:xfrm>
          <a:prstGeom prst="rect">
            <a:avLst/>
          </a:prstGeom>
        </p:spPr>
      </p:pic>
      <p:grpSp>
        <p:nvGrpSpPr>
          <p:cNvPr id="254" name="object 254"/>
          <p:cNvGrpSpPr/>
          <p:nvPr/>
        </p:nvGrpSpPr>
        <p:grpSpPr>
          <a:xfrm>
            <a:off x="1130394" y="4687544"/>
            <a:ext cx="489977" cy="215590"/>
            <a:chOff x="977993" y="4687543"/>
            <a:chExt cx="489977" cy="215590"/>
          </a:xfrm>
        </p:grpSpPr>
        <p:sp>
          <p:nvSpPr>
            <p:cNvPr id="255" name="object 255"/>
            <p:cNvSpPr/>
            <p:nvPr/>
          </p:nvSpPr>
          <p:spPr>
            <a:xfrm>
              <a:off x="977993" y="4687543"/>
              <a:ext cx="168649" cy="212912"/>
            </a:xfrm>
            <a:custGeom>
              <a:avLst/>
              <a:gdLst/>
              <a:ahLst/>
              <a:cxnLst/>
              <a:rect l="l" t="t" r="r" b="b"/>
              <a:pathLst>
                <a:path w="191134" h="241300">
                  <a:moveTo>
                    <a:pt x="190690" y="0"/>
                  </a:moveTo>
                  <a:lnTo>
                    <a:pt x="0" y="0"/>
                  </a:lnTo>
                  <a:lnTo>
                    <a:pt x="0" y="29210"/>
                  </a:lnTo>
                  <a:lnTo>
                    <a:pt x="79336" y="29210"/>
                  </a:lnTo>
                  <a:lnTo>
                    <a:pt x="79336" y="241300"/>
                  </a:lnTo>
                  <a:lnTo>
                    <a:pt x="111340" y="241300"/>
                  </a:lnTo>
                  <a:lnTo>
                    <a:pt x="111340" y="29210"/>
                  </a:lnTo>
                  <a:lnTo>
                    <a:pt x="190690" y="29210"/>
                  </a:lnTo>
                  <a:lnTo>
                    <a:pt x="190690" y="0"/>
                  </a:lnTo>
                  <a:close/>
                </a:path>
              </a:pathLst>
            </a:custGeom>
            <a:solidFill>
              <a:srgbClr val="FF0066"/>
            </a:solidFill>
          </p:spPr>
          <p:txBody>
            <a:bodyPr wrap="square" lIns="0" tIns="0" rIns="0" bIns="0" rtlCol="0"/>
            <a:lstStyle/>
            <a:p>
              <a:endParaRPr/>
            </a:p>
          </p:txBody>
        </p:sp>
        <p:pic>
          <p:nvPicPr>
            <p:cNvPr id="256" name="object 256"/>
            <p:cNvPicPr/>
            <p:nvPr/>
          </p:nvPicPr>
          <p:blipFill>
            <a:blip r:embed="rId163"/>
            <a:stretch>
              <a:fillRect/>
            </a:stretch>
          </p:blipFill>
          <p:spPr>
            <a:xfrm>
              <a:off x="1171883" y="4687729"/>
              <a:ext cx="123797" cy="212715"/>
            </a:xfrm>
            <a:prstGeom prst="rect">
              <a:avLst/>
            </a:prstGeom>
          </p:spPr>
        </p:pic>
        <p:pic>
          <p:nvPicPr>
            <p:cNvPr id="257" name="object 257"/>
            <p:cNvPicPr/>
            <p:nvPr/>
          </p:nvPicPr>
          <p:blipFill>
            <a:blip r:embed="rId164"/>
            <a:stretch>
              <a:fillRect/>
            </a:stretch>
          </p:blipFill>
          <p:spPr>
            <a:xfrm>
              <a:off x="1326608" y="4742861"/>
              <a:ext cx="141362" cy="160271"/>
            </a:xfrm>
            <a:prstGeom prst="rect">
              <a:avLst/>
            </a:prstGeom>
          </p:spPr>
        </p:pic>
      </p:grpSp>
      <p:pic>
        <p:nvPicPr>
          <p:cNvPr id="258" name="object 258"/>
          <p:cNvPicPr/>
          <p:nvPr/>
        </p:nvPicPr>
        <p:blipFill>
          <a:blip r:embed="rId165"/>
          <a:stretch>
            <a:fillRect/>
          </a:stretch>
        </p:blipFill>
        <p:spPr>
          <a:xfrm>
            <a:off x="1839726" y="4742862"/>
            <a:ext cx="133210" cy="215404"/>
          </a:xfrm>
          <a:prstGeom prst="rect">
            <a:avLst/>
          </a:prstGeom>
        </p:spPr>
      </p:pic>
      <p:grpSp>
        <p:nvGrpSpPr>
          <p:cNvPr id="259" name="object 259"/>
          <p:cNvGrpSpPr/>
          <p:nvPr/>
        </p:nvGrpSpPr>
        <p:grpSpPr>
          <a:xfrm>
            <a:off x="2013361" y="4687734"/>
            <a:ext cx="850611" cy="274567"/>
            <a:chOff x="1860959" y="4687734"/>
            <a:chExt cx="850611" cy="274567"/>
          </a:xfrm>
        </p:grpSpPr>
        <p:pic>
          <p:nvPicPr>
            <p:cNvPr id="260" name="object 260"/>
            <p:cNvPicPr/>
            <p:nvPr/>
          </p:nvPicPr>
          <p:blipFill>
            <a:blip r:embed="rId166"/>
            <a:stretch>
              <a:fillRect/>
            </a:stretch>
          </p:blipFill>
          <p:spPr>
            <a:xfrm>
              <a:off x="1860959" y="4746979"/>
              <a:ext cx="123797" cy="156154"/>
            </a:xfrm>
            <a:prstGeom prst="rect">
              <a:avLst/>
            </a:prstGeom>
          </p:spPr>
        </p:pic>
        <p:pic>
          <p:nvPicPr>
            <p:cNvPr id="261" name="object 261"/>
            <p:cNvPicPr/>
            <p:nvPr/>
          </p:nvPicPr>
          <p:blipFill>
            <a:blip r:embed="rId167"/>
            <a:stretch>
              <a:fillRect/>
            </a:stretch>
          </p:blipFill>
          <p:spPr>
            <a:xfrm>
              <a:off x="2017114" y="4742861"/>
              <a:ext cx="141278" cy="160271"/>
            </a:xfrm>
            <a:prstGeom prst="rect">
              <a:avLst/>
            </a:prstGeom>
          </p:spPr>
        </p:pic>
        <p:pic>
          <p:nvPicPr>
            <p:cNvPr id="262" name="object 262"/>
            <p:cNvPicPr/>
            <p:nvPr/>
          </p:nvPicPr>
          <p:blipFill>
            <a:blip r:embed="rId168"/>
            <a:stretch>
              <a:fillRect/>
            </a:stretch>
          </p:blipFill>
          <p:spPr>
            <a:xfrm>
              <a:off x="2189320" y="4742861"/>
              <a:ext cx="125225" cy="157582"/>
            </a:xfrm>
            <a:prstGeom prst="rect">
              <a:avLst/>
            </a:prstGeom>
          </p:spPr>
        </p:pic>
        <p:pic>
          <p:nvPicPr>
            <p:cNvPr id="263" name="object 263"/>
            <p:cNvPicPr/>
            <p:nvPr/>
          </p:nvPicPr>
          <p:blipFill>
            <a:blip r:embed="rId169"/>
            <a:stretch>
              <a:fillRect/>
            </a:stretch>
          </p:blipFill>
          <p:spPr>
            <a:xfrm>
              <a:off x="2340096" y="4693107"/>
              <a:ext cx="75387" cy="208681"/>
            </a:xfrm>
            <a:prstGeom prst="rect">
              <a:avLst/>
            </a:prstGeom>
          </p:spPr>
        </p:pic>
        <p:sp>
          <p:nvSpPr>
            <p:cNvPr id="264" name="object 264"/>
            <p:cNvSpPr/>
            <p:nvPr/>
          </p:nvSpPr>
          <p:spPr>
            <a:xfrm>
              <a:off x="2436998" y="4687734"/>
              <a:ext cx="25773" cy="212912"/>
            </a:xfrm>
            <a:custGeom>
              <a:avLst/>
              <a:gdLst/>
              <a:ahLst/>
              <a:cxnLst/>
              <a:rect l="l" t="t" r="r" b="b"/>
              <a:pathLst>
                <a:path w="29209" h="241300">
                  <a:moveTo>
                    <a:pt x="28956" y="67144"/>
                  </a:moveTo>
                  <a:lnTo>
                    <a:pt x="0" y="67144"/>
                  </a:lnTo>
                  <a:lnTo>
                    <a:pt x="0" y="241071"/>
                  </a:lnTo>
                  <a:lnTo>
                    <a:pt x="28956" y="241071"/>
                  </a:lnTo>
                  <a:lnTo>
                    <a:pt x="28956" y="67144"/>
                  </a:lnTo>
                  <a:close/>
                </a:path>
                <a:path w="29209" h="241300">
                  <a:moveTo>
                    <a:pt x="28956" y="0"/>
                  </a:moveTo>
                  <a:lnTo>
                    <a:pt x="0" y="0"/>
                  </a:lnTo>
                  <a:lnTo>
                    <a:pt x="0" y="33528"/>
                  </a:lnTo>
                  <a:lnTo>
                    <a:pt x="28956" y="33528"/>
                  </a:lnTo>
                  <a:lnTo>
                    <a:pt x="28956" y="0"/>
                  </a:lnTo>
                  <a:close/>
                </a:path>
              </a:pathLst>
            </a:custGeom>
            <a:solidFill>
              <a:srgbClr val="FF0066"/>
            </a:solidFill>
          </p:spPr>
          <p:txBody>
            <a:bodyPr wrap="square" lIns="0" tIns="0" rIns="0" bIns="0" rtlCol="0"/>
            <a:lstStyle/>
            <a:p>
              <a:endParaRPr/>
            </a:p>
          </p:txBody>
        </p:sp>
        <p:pic>
          <p:nvPicPr>
            <p:cNvPr id="265" name="object 265"/>
            <p:cNvPicPr/>
            <p:nvPr/>
          </p:nvPicPr>
          <p:blipFill>
            <a:blip r:embed="rId170"/>
            <a:stretch>
              <a:fillRect/>
            </a:stretch>
          </p:blipFill>
          <p:spPr>
            <a:xfrm>
              <a:off x="2489527" y="4693108"/>
              <a:ext cx="222044" cy="269193"/>
            </a:xfrm>
            <a:prstGeom prst="rect">
              <a:avLst/>
            </a:prstGeom>
          </p:spPr>
        </p:pic>
      </p:grpSp>
      <p:pic>
        <p:nvPicPr>
          <p:cNvPr id="266" name="object 266"/>
          <p:cNvPicPr/>
          <p:nvPr/>
        </p:nvPicPr>
        <p:blipFill>
          <a:blip r:embed="rId171"/>
          <a:stretch>
            <a:fillRect/>
          </a:stretch>
        </p:blipFill>
        <p:spPr>
          <a:xfrm>
            <a:off x="3073914" y="4683696"/>
            <a:ext cx="246333" cy="219439"/>
          </a:xfrm>
          <a:prstGeom prst="rect">
            <a:avLst/>
          </a:prstGeom>
        </p:spPr>
      </p:pic>
      <p:pic>
        <p:nvPicPr>
          <p:cNvPr id="267" name="object 267"/>
          <p:cNvPicPr/>
          <p:nvPr/>
        </p:nvPicPr>
        <p:blipFill>
          <a:blip r:embed="rId172"/>
          <a:stretch>
            <a:fillRect/>
          </a:stretch>
        </p:blipFill>
        <p:spPr>
          <a:xfrm>
            <a:off x="3524474" y="4687646"/>
            <a:ext cx="1085094" cy="215489"/>
          </a:xfrm>
          <a:prstGeom prst="rect">
            <a:avLst/>
          </a:prstGeom>
        </p:spPr>
      </p:pic>
      <p:grpSp>
        <p:nvGrpSpPr>
          <p:cNvPr id="268" name="object 268"/>
          <p:cNvGrpSpPr/>
          <p:nvPr/>
        </p:nvGrpSpPr>
        <p:grpSpPr>
          <a:xfrm>
            <a:off x="4823627" y="4687729"/>
            <a:ext cx="485859" cy="215404"/>
            <a:chOff x="4671227" y="4687729"/>
            <a:chExt cx="485859" cy="215404"/>
          </a:xfrm>
        </p:grpSpPr>
        <p:pic>
          <p:nvPicPr>
            <p:cNvPr id="269" name="object 269"/>
            <p:cNvPicPr/>
            <p:nvPr/>
          </p:nvPicPr>
          <p:blipFill>
            <a:blip r:embed="rId173"/>
            <a:stretch>
              <a:fillRect/>
            </a:stretch>
          </p:blipFill>
          <p:spPr>
            <a:xfrm>
              <a:off x="4671227" y="4693107"/>
              <a:ext cx="73959" cy="208681"/>
            </a:xfrm>
            <a:prstGeom prst="rect">
              <a:avLst/>
            </a:prstGeom>
          </p:spPr>
        </p:pic>
        <p:pic>
          <p:nvPicPr>
            <p:cNvPr id="270" name="object 270"/>
            <p:cNvPicPr/>
            <p:nvPr/>
          </p:nvPicPr>
          <p:blipFill>
            <a:blip r:embed="rId174"/>
            <a:stretch>
              <a:fillRect/>
            </a:stretch>
          </p:blipFill>
          <p:spPr>
            <a:xfrm>
              <a:off x="4766786" y="4687729"/>
              <a:ext cx="125141" cy="212715"/>
            </a:xfrm>
            <a:prstGeom prst="rect">
              <a:avLst/>
            </a:prstGeom>
          </p:spPr>
        </p:pic>
        <p:pic>
          <p:nvPicPr>
            <p:cNvPr id="271" name="object 271"/>
            <p:cNvPicPr/>
            <p:nvPr/>
          </p:nvPicPr>
          <p:blipFill>
            <a:blip r:embed="rId175"/>
            <a:stretch>
              <a:fillRect/>
            </a:stretch>
          </p:blipFill>
          <p:spPr>
            <a:xfrm>
              <a:off x="4922855" y="4742861"/>
              <a:ext cx="141362" cy="160271"/>
            </a:xfrm>
            <a:prstGeom prst="rect">
              <a:avLst/>
            </a:prstGeom>
          </p:spPr>
        </p:pic>
        <p:pic>
          <p:nvPicPr>
            <p:cNvPr id="272" name="object 272"/>
            <p:cNvPicPr/>
            <p:nvPr/>
          </p:nvPicPr>
          <p:blipFill>
            <a:blip r:embed="rId176"/>
            <a:stretch>
              <a:fillRect/>
            </a:stretch>
          </p:blipFill>
          <p:spPr>
            <a:xfrm>
              <a:off x="5081700" y="4693107"/>
              <a:ext cx="75387" cy="208681"/>
            </a:xfrm>
            <a:prstGeom prst="rect">
              <a:avLst/>
            </a:prstGeom>
          </p:spPr>
        </p:pic>
      </p:grpSp>
      <p:grpSp>
        <p:nvGrpSpPr>
          <p:cNvPr id="273" name="object 273"/>
          <p:cNvGrpSpPr/>
          <p:nvPr/>
        </p:nvGrpSpPr>
        <p:grpSpPr>
          <a:xfrm>
            <a:off x="5519430" y="4742861"/>
            <a:ext cx="444173" cy="160356"/>
            <a:chOff x="5367029" y="4742860"/>
            <a:chExt cx="444173" cy="160356"/>
          </a:xfrm>
        </p:grpSpPr>
        <p:pic>
          <p:nvPicPr>
            <p:cNvPr id="274" name="object 274"/>
            <p:cNvPicPr/>
            <p:nvPr/>
          </p:nvPicPr>
          <p:blipFill>
            <a:blip r:embed="rId177"/>
            <a:stretch>
              <a:fillRect/>
            </a:stretch>
          </p:blipFill>
          <p:spPr>
            <a:xfrm>
              <a:off x="5367029" y="4742860"/>
              <a:ext cx="290708" cy="160356"/>
            </a:xfrm>
            <a:prstGeom prst="rect">
              <a:avLst/>
            </a:prstGeom>
          </p:spPr>
        </p:pic>
        <p:pic>
          <p:nvPicPr>
            <p:cNvPr id="275" name="object 275"/>
            <p:cNvPicPr/>
            <p:nvPr/>
          </p:nvPicPr>
          <p:blipFill>
            <a:blip r:embed="rId178"/>
            <a:stretch>
              <a:fillRect/>
            </a:stretch>
          </p:blipFill>
          <p:spPr>
            <a:xfrm>
              <a:off x="5687405" y="4746979"/>
              <a:ext cx="123797" cy="156154"/>
            </a:xfrm>
            <a:prstGeom prst="rect">
              <a:avLst/>
            </a:prstGeom>
          </p:spPr>
        </p:pic>
      </p:grpSp>
      <p:grpSp>
        <p:nvGrpSpPr>
          <p:cNvPr id="276" name="object 276"/>
          <p:cNvGrpSpPr/>
          <p:nvPr/>
        </p:nvGrpSpPr>
        <p:grpSpPr>
          <a:xfrm>
            <a:off x="6004113" y="4687645"/>
            <a:ext cx="190947" cy="215488"/>
            <a:chOff x="5851711" y="4687645"/>
            <a:chExt cx="190947" cy="215488"/>
          </a:xfrm>
        </p:grpSpPr>
        <p:sp>
          <p:nvSpPr>
            <p:cNvPr id="277" name="object 277"/>
            <p:cNvSpPr/>
            <p:nvPr/>
          </p:nvSpPr>
          <p:spPr>
            <a:xfrm>
              <a:off x="5851711" y="4687645"/>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FF0066"/>
            </a:solidFill>
          </p:spPr>
          <p:txBody>
            <a:bodyPr wrap="square" lIns="0" tIns="0" rIns="0" bIns="0" rtlCol="0"/>
            <a:lstStyle/>
            <a:p>
              <a:endParaRPr/>
            </a:p>
          </p:txBody>
        </p:sp>
        <p:pic>
          <p:nvPicPr>
            <p:cNvPr id="278" name="object 278"/>
            <p:cNvPicPr/>
            <p:nvPr/>
          </p:nvPicPr>
          <p:blipFill>
            <a:blip r:embed="rId179"/>
            <a:stretch>
              <a:fillRect/>
            </a:stretch>
          </p:blipFill>
          <p:spPr>
            <a:xfrm>
              <a:off x="5909449" y="4687729"/>
              <a:ext cx="133210" cy="215404"/>
            </a:xfrm>
            <a:prstGeom prst="rect">
              <a:avLst/>
            </a:prstGeom>
          </p:spPr>
        </p:pic>
      </p:grpSp>
      <p:grpSp>
        <p:nvGrpSpPr>
          <p:cNvPr id="279" name="object 279"/>
          <p:cNvGrpSpPr/>
          <p:nvPr/>
        </p:nvGrpSpPr>
        <p:grpSpPr>
          <a:xfrm>
            <a:off x="6433326" y="4687656"/>
            <a:ext cx="1308230" cy="274645"/>
            <a:chOff x="6280924" y="4687655"/>
            <a:chExt cx="1308230" cy="274645"/>
          </a:xfrm>
        </p:grpSpPr>
        <p:pic>
          <p:nvPicPr>
            <p:cNvPr id="280" name="object 280"/>
            <p:cNvPicPr/>
            <p:nvPr/>
          </p:nvPicPr>
          <p:blipFill>
            <a:blip r:embed="rId180"/>
            <a:stretch>
              <a:fillRect/>
            </a:stretch>
          </p:blipFill>
          <p:spPr>
            <a:xfrm>
              <a:off x="6280924" y="4742861"/>
              <a:ext cx="133210" cy="215404"/>
            </a:xfrm>
            <a:prstGeom prst="rect">
              <a:avLst/>
            </a:prstGeom>
          </p:spPr>
        </p:pic>
        <p:pic>
          <p:nvPicPr>
            <p:cNvPr id="281" name="object 281"/>
            <p:cNvPicPr/>
            <p:nvPr/>
          </p:nvPicPr>
          <p:blipFill>
            <a:blip r:embed="rId181"/>
            <a:stretch>
              <a:fillRect/>
            </a:stretch>
          </p:blipFill>
          <p:spPr>
            <a:xfrm>
              <a:off x="6435649" y="4693107"/>
              <a:ext cx="390385" cy="210110"/>
            </a:xfrm>
            <a:prstGeom prst="rect">
              <a:avLst/>
            </a:prstGeom>
          </p:spPr>
        </p:pic>
        <p:pic>
          <p:nvPicPr>
            <p:cNvPr id="282" name="object 282"/>
            <p:cNvPicPr/>
            <p:nvPr/>
          </p:nvPicPr>
          <p:blipFill>
            <a:blip r:embed="rId182"/>
            <a:stretch>
              <a:fillRect/>
            </a:stretch>
          </p:blipFill>
          <p:spPr>
            <a:xfrm>
              <a:off x="6855618" y="4742861"/>
              <a:ext cx="125141" cy="157582"/>
            </a:xfrm>
            <a:prstGeom prst="rect">
              <a:avLst/>
            </a:prstGeom>
          </p:spPr>
        </p:pic>
        <p:pic>
          <p:nvPicPr>
            <p:cNvPr id="283" name="object 283"/>
            <p:cNvPicPr/>
            <p:nvPr/>
          </p:nvPicPr>
          <p:blipFill>
            <a:blip r:embed="rId183"/>
            <a:stretch>
              <a:fillRect/>
            </a:stretch>
          </p:blipFill>
          <p:spPr>
            <a:xfrm>
              <a:off x="7006310" y="4693107"/>
              <a:ext cx="74043" cy="208681"/>
            </a:xfrm>
            <a:prstGeom prst="rect">
              <a:avLst/>
            </a:prstGeom>
          </p:spPr>
        </p:pic>
        <p:sp>
          <p:nvSpPr>
            <p:cNvPr id="284" name="object 284"/>
            <p:cNvSpPr/>
            <p:nvPr/>
          </p:nvSpPr>
          <p:spPr>
            <a:xfrm>
              <a:off x="7103207" y="4687734"/>
              <a:ext cx="25773" cy="212912"/>
            </a:xfrm>
            <a:custGeom>
              <a:avLst/>
              <a:gdLst/>
              <a:ahLst/>
              <a:cxnLst/>
              <a:rect l="l" t="t" r="r" b="b"/>
              <a:pathLst>
                <a:path w="29209" h="241300">
                  <a:moveTo>
                    <a:pt x="29044" y="67144"/>
                  </a:moveTo>
                  <a:lnTo>
                    <a:pt x="0" y="67144"/>
                  </a:lnTo>
                  <a:lnTo>
                    <a:pt x="0" y="241071"/>
                  </a:lnTo>
                  <a:lnTo>
                    <a:pt x="29044" y="241071"/>
                  </a:lnTo>
                  <a:lnTo>
                    <a:pt x="29044" y="67144"/>
                  </a:lnTo>
                  <a:close/>
                </a:path>
                <a:path w="29209" h="241300">
                  <a:moveTo>
                    <a:pt x="29044" y="0"/>
                  </a:moveTo>
                  <a:lnTo>
                    <a:pt x="0" y="0"/>
                  </a:lnTo>
                  <a:lnTo>
                    <a:pt x="0" y="33528"/>
                  </a:lnTo>
                  <a:lnTo>
                    <a:pt x="29044" y="33528"/>
                  </a:lnTo>
                  <a:lnTo>
                    <a:pt x="29044" y="0"/>
                  </a:lnTo>
                  <a:close/>
                </a:path>
              </a:pathLst>
            </a:custGeom>
            <a:solidFill>
              <a:srgbClr val="FF0066"/>
            </a:solidFill>
          </p:spPr>
          <p:txBody>
            <a:bodyPr wrap="square" lIns="0" tIns="0" rIns="0" bIns="0" rtlCol="0"/>
            <a:lstStyle/>
            <a:p>
              <a:endParaRPr/>
            </a:p>
          </p:txBody>
        </p:sp>
        <p:pic>
          <p:nvPicPr>
            <p:cNvPr id="285" name="object 285"/>
            <p:cNvPicPr/>
            <p:nvPr/>
          </p:nvPicPr>
          <p:blipFill>
            <a:blip r:embed="rId184"/>
            <a:stretch>
              <a:fillRect/>
            </a:stretch>
          </p:blipFill>
          <p:spPr>
            <a:xfrm>
              <a:off x="7159775" y="4742862"/>
              <a:ext cx="141362" cy="160188"/>
            </a:xfrm>
            <a:prstGeom prst="rect">
              <a:avLst/>
            </a:prstGeom>
          </p:spPr>
        </p:pic>
        <p:sp>
          <p:nvSpPr>
            <p:cNvPr id="286" name="object 286"/>
            <p:cNvSpPr/>
            <p:nvPr/>
          </p:nvSpPr>
          <p:spPr>
            <a:xfrm>
              <a:off x="7332232" y="4687655"/>
              <a:ext cx="91887" cy="212912"/>
            </a:xfrm>
            <a:custGeom>
              <a:avLst/>
              <a:gdLst/>
              <a:ahLst/>
              <a:cxnLst/>
              <a:rect l="l" t="t" r="r" b="b"/>
              <a:pathLst>
                <a:path w="104138" h="241300">
                  <a:moveTo>
                    <a:pt x="30480" y="0"/>
                  </a:moveTo>
                  <a:lnTo>
                    <a:pt x="0" y="0"/>
                  </a:lnTo>
                  <a:lnTo>
                    <a:pt x="0" y="240779"/>
                  </a:lnTo>
                  <a:lnTo>
                    <a:pt x="30480" y="240779"/>
                  </a:lnTo>
                  <a:lnTo>
                    <a:pt x="30480" y="0"/>
                  </a:lnTo>
                  <a:close/>
                </a:path>
                <a:path w="104138" h="241300">
                  <a:moveTo>
                    <a:pt x="103632" y="0"/>
                  </a:moveTo>
                  <a:lnTo>
                    <a:pt x="73152" y="0"/>
                  </a:lnTo>
                  <a:lnTo>
                    <a:pt x="73152" y="240779"/>
                  </a:lnTo>
                  <a:lnTo>
                    <a:pt x="103632" y="240779"/>
                  </a:lnTo>
                  <a:lnTo>
                    <a:pt x="103632" y="0"/>
                  </a:lnTo>
                  <a:close/>
                </a:path>
              </a:pathLst>
            </a:custGeom>
            <a:solidFill>
              <a:srgbClr val="FF0066"/>
            </a:solidFill>
          </p:spPr>
          <p:txBody>
            <a:bodyPr wrap="square" lIns="0" tIns="0" rIns="0" bIns="0" rtlCol="0"/>
            <a:lstStyle/>
            <a:p>
              <a:endParaRPr/>
            </a:p>
          </p:txBody>
        </p:sp>
        <p:pic>
          <p:nvPicPr>
            <p:cNvPr id="287" name="object 287"/>
            <p:cNvPicPr/>
            <p:nvPr/>
          </p:nvPicPr>
          <p:blipFill>
            <a:blip r:embed="rId185"/>
            <a:stretch>
              <a:fillRect/>
            </a:stretch>
          </p:blipFill>
          <p:spPr>
            <a:xfrm>
              <a:off x="7449138" y="4746980"/>
              <a:ext cx="140017" cy="215321"/>
            </a:xfrm>
            <a:prstGeom prst="rect">
              <a:avLst/>
            </a:prstGeom>
          </p:spPr>
        </p:pic>
      </p:grpSp>
      <p:grpSp>
        <p:nvGrpSpPr>
          <p:cNvPr id="288" name="object 288"/>
          <p:cNvGrpSpPr/>
          <p:nvPr/>
        </p:nvGrpSpPr>
        <p:grpSpPr>
          <a:xfrm>
            <a:off x="7960912" y="4687729"/>
            <a:ext cx="296089" cy="215405"/>
            <a:chOff x="7808509" y="4687728"/>
            <a:chExt cx="296089" cy="215405"/>
          </a:xfrm>
        </p:grpSpPr>
        <p:pic>
          <p:nvPicPr>
            <p:cNvPr id="289" name="object 289"/>
            <p:cNvPicPr/>
            <p:nvPr/>
          </p:nvPicPr>
          <p:blipFill>
            <a:blip r:embed="rId186"/>
            <a:stretch>
              <a:fillRect/>
            </a:stretch>
          </p:blipFill>
          <p:spPr>
            <a:xfrm>
              <a:off x="7808509" y="4687728"/>
              <a:ext cx="131865" cy="215404"/>
            </a:xfrm>
            <a:prstGeom prst="rect">
              <a:avLst/>
            </a:prstGeom>
          </p:spPr>
        </p:pic>
        <p:pic>
          <p:nvPicPr>
            <p:cNvPr id="290" name="object 290"/>
            <p:cNvPicPr/>
            <p:nvPr/>
          </p:nvPicPr>
          <p:blipFill>
            <a:blip r:embed="rId187"/>
            <a:stretch>
              <a:fillRect/>
            </a:stretch>
          </p:blipFill>
          <p:spPr>
            <a:xfrm>
              <a:off x="7963320" y="4742861"/>
              <a:ext cx="141278" cy="160271"/>
            </a:xfrm>
            <a:prstGeom prst="rect">
              <a:avLst/>
            </a:prstGeom>
          </p:spPr>
        </p:pic>
      </p:grpSp>
      <p:pic>
        <p:nvPicPr>
          <p:cNvPr id="291" name="object 291"/>
          <p:cNvPicPr/>
          <p:nvPr/>
        </p:nvPicPr>
        <p:blipFill>
          <a:blip r:embed="rId188"/>
          <a:stretch>
            <a:fillRect/>
          </a:stretch>
        </p:blipFill>
        <p:spPr>
          <a:xfrm>
            <a:off x="972978" y="5043152"/>
            <a:ext cx="1300078" cy="274571"/>
          </a:xfrm>
          <a:prstGeom prst="rect">
            <a:avLst/>
          </a:prstGeom>
        </p:spPr>
      </p:pic>
      <p:grpSp>
        <p:nvGrpSpPr>
          <p:cNvPr id="292" name="object 292"/>
          <p:cNvGrpSpPr/>
          <p:nvPr/>
        </p:nvGrpSpPr>
        <p:grpSpPr>
          <a:xfrm>
            <a:off x="2442659" y="5043074"/>
            <a:ext cx="183049" cy="215483"/>
            <a:chOff x="2290258" y="5043072"/>
            <a:chExt cx="183049" cy="215483"/>
          </a:xfrm>
        </p:grpSpPr>
        <p:sp>
          <p:nvSpPr>
            <p:cNvPr id="293" name="object 293"/>
            <p:cNvSpPr/>
            <p:nvPr/>
          </p:nvSpPr>
          <p:spPr>
            <a:xfrm>
              <a:off x="2290258" y="5043072"/>
              <a:ext cx="26894" cy="212912"/>
            </a:xfrm>
            <a:custGeom>
              <a:avLst/>
              <a:gdLst/>
              <a:ahLst/>
              <a:cxnLst/>
              <a:rect l="l" t="t" r="r" b="b"/>
              <a:pathLst>
                <a:path w="30480" h="241300">
                  <a:moveTo>
                    <a:pt x="30480" y="67157"/>
                  </a:moveTo>
                  <a:lnTo>
                    <a:pt x="0" y="67157"/>
                  </a:lnTo>
                  <a:lnTo>
                    <a:pt x="0" y="241084"/>
                  </a:lnTo>
                  <a:lnTo>
                    <a:pt x="30480" y="241084"/>
                  </a:lnTo>
                  <a:lnTo>
                    <a:pt x="30480" y="67157"/>
                  </a:lnTo>
                  <a:close/>
                </a:path>
                <a:path w="30480" h="241300">
                  <a:moveTo>
                    <a:pt x="30480" y="0"/>
                  </a:moveTo>
                  <a:lnTo>
                    <a:pt x="0" y="0"/>
                  </a:lnTo>
                  <a:lnTo>
                    <a:pt x="0" y="33629"/>
                  </a:lnTo>
                  <a:lnTo>
                    <a:pt x="30480" y="33629"/>
                  </a:lnTo>
                  <a:lnTo>
                    <a:pt x="30480" y="0"/>
                  </a:lnTo>
                  <a:close/>
                </a:path>
              </a:pathLst>
            </a:custGeom>
            <a:solidFill>
              <a:srgbClr val="FF0066"/>
            </a:solidFill>
          </p:spPr>
          <p:txBody>
            <a:bodyPr wrap="square" lIns="0" tIns="0" rIns="0" bIns="0" rtlCol="0"/>
            <a:lstStyle/>
            <a:p>
              <a:endParaRPr/>
            </a:p>
          </p:txBody>
        </p:sp>
        <p:pic>
          <p:nvPicPr>
            <p:cNvPr id="294" name="object 294"/>
            <p:cNvPicPr/>
            <p:nvPr/>
          </p:nvPicPr>
          <p:blipFill>
            <a:blip r:embed="rId189"/>
            <a:stretch>
              <a:fillRect/>
            </a:stretch>
          </p:blipFill>
          <p:spPr>
            <a:xfrm>
              <a:off x="2345475" y="5098284"/>
              <a:ext cx="127831" cy="160271"/>
            </a:xfrm>
            <a:prstGeom prst="rect">
              <a:avLst/>
            </a:prstGeom>
          </p:spPr>
        </p:pic>
      </p:grpSp>
      <p:grpSp>
        <p:nvGrpSpPr>
          <p:cNvPr id="295" name="object 295"/>
          <p:cNvGrpSpPr/>
          <p:nvPr/>
        </p:nvGrpSpPr>
        <p:grpSpPr>
          <a:xfrm>
            <a:off x="2772447" y="5043152"/>
            <a:ext cx="485859" cy="215405"/>
            <a:chOff x="2620047" y="5043150"/>
            <a:chExt cx="485859" cy="215405"/>
          </a:xfrm>
        </p:grpSpPr>
        <p:pic>
          <p:nvPicPr>
            <p:cNvPr id="296" name="object 296"/>
            <p:cNvPicPr/>
            <p:nvPr/>
          </p:nvPicPr>
          <p:blipFill>
            <a:blip r:embed="rId190"/>
            <a:stretch>
              <a:fillRect/>
            </a:stretch>
          </p:blipFill>
          <p:spPr>
            <a:xfrm>
              <a:off x="2620047" y="5048445"/>
              <a:ext cx="74043" cy="208681"/>
            </a:xfrm>
            <a:prstGeom prst="rect">
              <a:avLst/>
            </a:prstGeom>
          </p:spPr>
        </p:pic>
        <p:pic>
          <p:nvPicPr>
            <p:cNvPr id="297" name="object 297"/>
            <p:cNvPicPr/>
            <p:nvPr/>
          </p:nvPicPr>
          <p:blipFill>
            <a:blip r:embed="rId191"/>
            <a:stretch>
              <a:fillRect/>
            </a:stretch>
          </p:blipFill>
          <p:spPr>
            <a:xfrm>
              <a:off x="2716950" y="5043150"/>
              <a:ext cx="125141" cy="212715"/>
            </a:xfrm>
            <a:prstGeom prst="rect">
              <a:avLst/>
            </a:prstGeom>
          </p:spPr>
        </p:pic>
        <p:pic>
          <p:nvPicPr>
            <p:cNvPr id="298" name="object 298"/>
            <p:cNvPicPr/>
            <p:nvPr/>
          </p:nvPicPr>
          <p:blipFill>
            <a:blip r:embed="rId192"/>
            <a:stretch>
              <a:fillRect/>
            </a:stretch>
          </p:blipFill>
          <p:spPr>
            <a:xfrm>
              <a:off x="2871759" y="5098284"/>
              <a:ext cx="141278" cy="160271"/>
            </a:xfrm>
            <a:prstGeom prst="rect">
              <a:avLst/>
            </a:prstGeom>
          </p:spPr>
        </p:pic>
        <p:pic>
          <p:nvPicPr>
            <p:cNvPr id="299" name="object 299"/>
            <p:cNvPicPr/>
            <p:nvPr/>
          </p:nvPicPr>
          <p:blipFill>
            <a:blip r:embed="rId193"/>
            <a:stretch>
              <a:fillRect/>
            </a:stretch>
          </p:blipFill>
          <p:spPr>
            <a:xfrm>
              <a:off x="3031864" y="5048530"/>
              <a:ext cx="74043" cy="208681"/>
            </a:xfrm>
            <a:prstGeom prst="rect">
              <a:avLst/>
            </a:prstGeom>
          </p:spPr>
        </p:pic>
      </p:grpSp>
      <p:grpSp>
        <p:nvGrpSpPr>
          <p:cNvPr id="300" name="object 300"/>
          <p:cNvGrpSpPr/>
          <p:nvPr/>
        </p:nvGrpSpPr>
        <p:grpSpPr>
          <a:xfrm>
            <a:off x="3392946" y="5043074"/>
            <a:ext cx="734881" cy="215483"/>
            <a:chOff x="3240545" y="5043073"/>
            <a:chExt cx="734881" cy="215483"/>
          </a:xfrm>
        </p:grpSpPr>
        <p:pic>
          <p:nvPicPr>
            <p:cNvPr id="301" name="object 301"/>
            <p:cNvPicPr/>
            <p:nvPr/>
          </p:nvPicPr>
          <p:blipFill>
            <a:blip r:embed="rId194"/>
            <a:stretch>
              <a:fillRect/>
            </a:stretch>
          </p:blipFill>
          <p:spPr>
            <a:xfrm>
              <a:off x="3240545" y="5102318"/>
              <a:ext cx="209942" cy="153548"/>
            </a:xfrm>
            <a:prstGeom prst="rect">
              <a:avLst/>
            </a:prstGeom>
          </p:spPr>
        </p:pic>
        <p:pic>
          <p:nvPicPr>
            <p:cNvPr id="302" name="object 302"/>
            <p:cNvPicPr/>
            <p:nvPr/>
          </p:nvPicPr>
          <p:blipFill>
            <a:blip r:embed="rId195"/>
            <a:stretch>
              <a:fillRect/>
            </a:stretch>
          </p:blipFill>
          <p:spPr>
            <a:xfrm>
              <a:off x="3473347" y="5043150"/>
              <a:ext cx="123797" cy="212715"/>
            </a:xfrm>
            <a:prstGeom prst="rect">
              <a:avLst/>
            </a:prstGeom>
          </p:spPr>
        </p:pic>
        <p:sp>
          <p:nvSpPr>
            <p:cNvPr id="303" name="object 303"/>
            <p:cNvSpPr/>
            <p:nvPr/>
          </p:nvSpPr>
          <p:spPr>
            <a:xfrm>
              <a:off x="3636219" y="5043073"/>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FF0066"/>
            </a:solidFill>
          </p:spPr>
          <p:txBody>
            <a:bodyPr wrap="square" lIns="0" tIns="0" rIns="0" bIns="0" rtlCol="0"/>
            <a:lstStyle/>
            <a:p>
              <a:endParaRPr/>
            </a:p>
          </p:txBody>
        </p:sp>
        <p:pic>
          <p:nvPicPr>
            <p:cNvPr id="304" name="object 304"/>
            <p:cNvPicPr/>
            <p:nvPr/>
          </p:nvPicPr>
          <p:blipFill>
            <a:blip r:embed="rId196"/>
            <a:stretch>
              <a:fillRect/>
            </a:stretch>
          </p:blipFill>
          <p:spPr>
            <a:xfrm>
              <a:off x="3694046" y="5098284"/>
              <a:ext cx="133294" cy="160271"/>
            </a:xfrm>
            <a:prstGeom prst="rect">
              <a:avLst/>
            </a:prstGeom>
          </p:spPr>
        </p:pic>
        <p:pic>
          <p:nvPicPr>
            <p:cNvPr id="305" name="object 305"/>
            <p:cNvPicPr/>
            <p:nvPr/>
          </p:nvPicPr>
          <p:blipFill>
            <a:blip r:embed="rId197"/>
            <a:stretch>
              <a:fillRect/>
            </a:stretch>
          </p:blipFill>
          <p:spPr>
            <a:xfrm>
              <a:off x="3850200" y="5043151"/>
              <a:ext cx="125225" cy="212715"/>
            </a:xfrm>
            <a:prstGeom prst="rect">
              <a:avLst/>
            </a:prstGeom>
          </p:spPr>
        </p:pic>
      </p:grpSp>
      <p:grpSp>
        <p:nvGrpSpPr>
          <p:cNvPr id="306" name="object 306"/>
          <p:cNvGrpSpPr/>
          <p:nvPr/>
        </p:nvGrpSpPr>
        <p:grpSpPr>
          <a:xfrm>
            <a:off x="4289277" y="5043236"/>
            <a:ext cx="1079378" cy="215865"/>
            <a:chOff x="4136876" y="5043234"/>
            <a:chExt cx="1079378" cy="215865"/>
          </a:xfrm>
        </p:grpSpPr>
        <p:sp>
          <p:nvSpPr>
            <p:cNvPr id="307" name="object 307"/>
            <p:cNvSpPr/>
            <p:nvPr/>
          </p:nvSpPr>
          <p:spPr>
            <a:xfrm>
              <a:off x="4136876" y="5098295"/>
              <a:ext cx="601756" cy="160804"/>
            </a:xfrm>
            <a:custGeom>
              <a:avLst/>
              <a:gdLst/>
              <a:ahLst/>
              <a:cxnLst/>
              <a:rect l="l" t="t" r="r" b="b"/>
              <a:pathLst>
                <a:path w="681989" h="182245">
                  <a:moveTo>
                    <a:pt x="161734" y="90004"/>
                  </a:moveTo>
                  <a:lnTo>
                    <a:pt x="160604" y="74764"/>
                  </a:lnTo>
                  <a:lnTo>
                    <a:pt x="160286" y="70332"/>
                  </a:lnTo>
                  <a:lnTo>
                    <a:pt x="155968" y="52666"/>
                  </a:lnTo>
                  <a:lnTo>
                    <a:pt x="148793" y="37287"/>
                  </a:lnTo>
                  <a:lnTo>
                    <a:pt x="138772" y="24472"/>
                  </a:lnTo>
                  <a:lnTo>
                    <a:pt x="129628" y="16167"/>
                  </a:lnTo>
                  <a:lnTo>
                    <a:pt x="129628" y="74764"/>
                  </a:lnTo>
                  <a:lnTo>
                    <a:pt x="32004" y="74764"/>
                  </a:lnTo>
                  <a:lnTo>
                    <a:pt x="48768" y="38188"/>
                  </a:lnTo>
                  <a:lnTo>
                    <a:pt x="82384" y="24472"/>
                  </a:lnTo>
                  <a:lnTo>
                    <a:pt x="93243" y="25590"/>
                  </a:lnTo>
                  <a:lnTo>
                    <a:pt x="126009" y="55143"/>
                  </a:lnTo>
                  <a:lnTo>
                    <a:pt x="129628" y="74764"/>
                  </a:lnTo>
                  <a:lnTo>
                    <a:pt x="129628" y="16167"/>
                  </a:lnTo>
                  <a:lnTo>
                    <a:pt x="126746" y="13538"/>
                  </a:lnTo>
                  <a:lnTo>
                    <a:pt x="113436" y="5905"/>
                  </a:lnTo>
                  <a:lnTo>
                    <a:pt x="98691" y="1447"/>
                  </a:lnTo>
                  <a:lnTo>
                    <a:pt x="82384" y="0"/>
                  </a:lnTo>
                  <a:lnTo>
                    <a:pt x="64935" y="1447"/>
                  </a:lnTo>
                  <a:lnTo>
                    <a:pt x="22860" y="24472"/>
                  </a:lnTo>
                  <a:lnTo>
                    <a:pt x="1422" y="71882"/>
                  </a:lnTo>
                  <a:lnTo>
                    <a:pt x="0" y="93154"/>
                  </a:lnTo>
                  <a:lnTo>
                    <a:pt x="1422" y="112814"/>
                  </a:lnTo>
                  <a:lnTo>
                    <a:pt x="22860" y="158686"/>
                  </a:lnTo>
                  <a:lnTo>
                    <a:pt x="65582" y="180187"/>
                  </a:lnTo>
                  <a:lnTo>
                    <a:pt x="83908" y="181635"/>
                  </a:lnTo>
                  <a:lnTo>
                    <a:pt x="98171" y="180771"/>
                  </a:lnTo>
                  <a:lnTo>
                    <a:pt x="142113" y="159232"/>
                  </a:lnTo>
                  <a:lnTo>
                    <a:pt x="143725" y="157162"/>
                  </a:lnTo>
                  <a:lnTo>
                    <a:pt x="149834" y="149352"/>
                  </a:lnTo>
                  <a:lnTo>
                    <a:pt x="155867" y="138036"/>
                  </a:lnTo>
                  <a:lnTo>
                    <a:pt x="160210" y="125158"/>
                  </a:lnTo>
                  <a:lnTo>
                    <a:pt x="129628" y="122110"/>
                  </a:lnTo>
                  <a:lnTo>
                    <a:pt x="125920" y="130683"/>
                  </a:lnTo>
                  <a:lnTo>
                    <a:pt x="121666" y="138036"/>
                  </a:lnTo>
                  <a:lnTo>
                    <a:pt x="83908" y="157162"/>
                  </a:lnTo>
                  <a:lnTo>
                    <a:pt x="73050" y="156273"/>
                  </a:lnTo>
                  <a:lnTo>
                    <a:pt x="40970" y="133959"/>
                  </a:lnTo>
                  <a:lnTo>
                    <a:pt x="30480" y="99250"/>
                  </a:lnTo>
                  <a:lnTo>
                    <a:pt x="160210" y="99250"/>
                  </a:lnTo>
                  <a:lnTo>
                    <a:pt x="161734" y="94678"/>
                  </a:lnTo>
                  <a:lnTo>
                    <a:pt x="161734" y="90004"/>
                  </a:lnTo>
                  <a:close/>
                </a:path>
                <a:path w="681989" h="182245">
                  <a:moveTo>
                    <a:pt x="340131" y="178587"/>
                  </a:moveTo>
                  <a:lnTo>
                    <a:pt x="276123" y="85432"/>
                  </a:lnTo>
                  <a:lnTo>
                    <a:pt x="335559" y="4559"/>
                  </a:lnTo>
                  <a:lnTo>
                    <a:pt x="300507" y="4559"/>
                  </a:lnTo>
                  <a:lnTo>
                    <a:pt x="271551" y="45808"/>
                  </a:lnTo>
                  <a:lnTo>
                    <a:pt x="266979" y="50380"/>
                  </a:lnTo>
                  <a:lnTo>
                    <a:pt x="262318" y="56476"/>
                  </a:lnTo>
                  <a:lnTo>
                    <a:pt x="257746" y="64096"/>
                  </a:lnTo>
                  <a:lnTo>
                    <a:pt x="254698" y="59524"/>
                  </a:lnTo>
                  <a:lnTo>
                    <a:pt x="245554" y="44284"/>
                  </a:lnTo>
                  <a:lnTo>
                    <a:pt x="219646" y="4559"/>
                  </a:lnTo>
                  <a:lnTo>
                    <a:pt x="181546" y="4559"/>
                  </a:lnTo>
                  <a:lnTo>
                    <a:pt x="240982" y="86956"/>
                  </a:lnTo>
                  <a:lnTo>
                    <a:pt x="176974" y="178587"/>
                  </a:lnTo>
                  <a:lnTo>
                    <a:pt x="213550" y="178587"/>
                  </a:lnTo>
                  <a:lnTo>
                    <a:pt x="259270" y="109905"/>
                  </a:lnTo>
                  <a:lnTo>
                    <a:pt x="268503" y="123621"/>
                  </a:lnTo>
                  <a:lnTo>
                    <a:pt x="303555" y="178587"/>
                  </a:lnTo>
                  <a:lnTo>
                    <a:pt x="340131" y="178587"/>
                  </a:lnTo>
                  <a:close/>
                </a:path>
                <a:path w="681989" h="182245">
                  <a:moveTo>
                    <a:pt x="504825" y="117538"/>
                  </a:moveTo>
                  <a:lnTo>
                    <a:pt x="475869" y="114490"/>
                  </a:lnTo>
                  <a:lnTo>
                    <a:pt x="474154" y="125107"/>
                  </a:lnTo>
                  <a:lnTo>
                    <a:pt x="471297" y="133997"/>
                  </a:lnTo>
                  <a:lnTo>
                    <a:pt x="433197" y="157251"/>
                  </a:lnTo>
                  <a:lnTo>
                    <a:pt x="422554" y="156375"/>
                  </a:lnTo>
                  <a:lnTo>
                    <a:pt x="392049" y="132829"/>
                  </a:lnTo>
                  <a:lnTo>
                    <a:pt x="384327" y="90106"/>
                  </a:lnTo>
                  <a:lnTo>
                    <a:pt x="385191" y="74091"/>
                  </a:lnTo>
                  <a:lnTo>
                    <a:pt x="405485" y="32829"/>
                  </a:lnTo>
                  <a:lnTo>
                    <a:pt x="434721" y="24472"/>
                  </a:lnTo>
                  <a:lnTo>
                    <a:pt x="441528" y="25044"/>
                  </a:lnTo>
                  <a:lnTo>
                    <a:pt x="471741" y="51269"/>
                  </a:lnTo>
                  <a:lnTo>
                    <a:pt x="474345" y="59626"/>
                  </a:lnTo>
                  <a:lnTo>
                    <a:pt x="503301" y="55054"/>
                  </a:lnTo>
                  <a:lnTo>
                    <a:pt x="478917" y="13804"/>
                  </a:lnTo>
                  <a:lnTo>
                    <a:pt x="433197" y="88"/>
                  </a:lnTo>
                  <a:lnTo>
                    <a:pt x="422033" y="685"/>
                  </a:lnTo>
                  <a:lnTo>
                    <a:pt x="382498" y="16827"/>
                  </a:lnTo>
                  <a:lnTo>
                    <a:pt x="358990" y="53644"/>
                  </a:lnTo>
                  <a:lnTo>
                    <a:pt x="353847" y="91630"/>
                  </a:lnTo>
                  <a:lnTo>
                    <a:pt x="355257" y="112191"/>
                  </a:lnTo>
                  <a:lnTo>
                    <a:pt x="375183" y="158775"/>
                  </a:lnTo>
                  <a:lnTo>
                    <a:pt x="415937" y="180213"/>
                  </a:lnTo>
                  <a:lnTo>
                    <a:pt x="433197" y="181635"/>
                  </a:lnTo>
                  <a:lnTo>
                    <a:pt x="446570" y="180733"/>
                  </a:lnTo>
                  <a:lnTo>
                    <a:pt x="489597" y="155778"/>
                  </a:lnTo>
                  <a:lnTo>
                    <a:pt x="504825" y="117538"/>
                  </a:lnTo>
                  <a:close/>
                </a:path>
                <a:path w="681989" h="182245">
                  <a:moveTo>
                    <a:pt x="681888" y="90004"/>
                  </a:moveTo>
                  <a:lnTo>
                    <a:pt x="668947" y="37287"/>
                  </a:lnTo>
                  <a:lnTo>
                    <a:pt x="649795" y="16167"/>
                  </a:lnTo>
                  <a:lnTo>
                    <a:pt x="649795" y="74764"/>
                  </a:lnTo>
                  <a:lnTo>
                    <a:pt x="552157" y="74764"/>
                  </a:lnTo>
                  <a:lnTo>
                    <a:pt x="568921" y="38188"/>
                  </a:lnTo>
                  <a:lnTo>
                    <a:pt x="602551" y="24472"/>
                  </a:lnTo>
                  <a:lnTo>
                    <a:pt x="613410" y="25590"/>
                  </a:lnTo>
                  <a:lnTo>
                    <a:pt x="646176" y="55143"/>
                  </a:lnTo>
                  <a:lnTo>
                    <a:pt x="649795" y="74764"/>
                  </a:lnTo>
                  <a:lnTo>
                    <a:pt x="649795" y="16167"/>
                  </a:lnTo>
                  <a:lnTo>
                    <a:pt x="646912" y="13538"/>
                  </a:lnTo>
                  <a:lnTo>
                    <a:pt x="633603" y="5905"/>
                  </a:lnTo>
                  <a:lnTo>
                    <a:pt x="618858" y="1447"/>
                  </a:lnTo>
                  <a:lnTo>
                    <a:pt x="602551" y="0"/>
                  </a:lnTo>
                  <a:lnTo>
                    <a:pt x="585101" y="1447"/>
                  </a:lnTo>
                  <a:lnTo>
                    <a:pt x="543013" y="24472"/>
                  </a:lnTo>
                  <a:lnTo>
                    <a:pt x="521589" y="71882"/>
                  </a:lnTo>
                  <a:lnTo>
                    <a:pt x="520153" y="93154"/>
                  </a:lnTo>
                  <a:lnTo>
                    <a:pt x="521589" y="112814"/>
                  </a:lnTo>
                  <a:lnTo>
                    <a:pt x="543013" y="158686"/>
                  </a:lnTo>
                  <a:lnTo>
                    <a:pt x="585736" y="180187"/>
                  </a:lnTo>
                  <a:lnTo>
                    <a:pt x="604075" y="181635"/>
                  </a:lnTo>
                  <a:lnTo>
                    <a:pt x="618337" y="180771"/>
                  </a:lnTo>
                  <a:lnTo>
                    <a:pt x="662266" y="159232"/>
                  </a:lnTo>
                  <a:lnTo>
                    <a:pt x="680364" y="125158"/>
                  </a:lnTo>
                  <a:lnTo>
                    <a:pt x="649795" y="122110"/>
                  </a:lnTo>
                  <a:lnTo>
                    <a:pt x="646074" y="130683"/>
                  </a:lnTo>
                  <a:lnTo>
                    <a:pt x="641832" y="138036"/>
                  </a:lnTo>
                  <a:lnTo>
                    <a:pt x="604075" y="157162"/>
                  </a:lnTo>
                  <a:lnTo>
                    <a:pt x="593204" y="156273"/>
                  </a:lnTo>
                  <a:lnTo>
                    <a:pt x="561136" y="133959"/>
                  </a:lnTo>
                  <a:lnTo>
                    <a:pt x="550633" y="99250"/>
                  </a:lnTo>
                  <a:lnTo>
                    <a:pt x="680364" y="99250"/>
                  </a:lnTo>
                  <a:lnTo>
                    <a:pt x="681888" y="94678"/>
                  </a:lnTo>
                  <a:lnTo>
                    <a:pt x="681888" y="90004"/>
                  </a:lnTo>
                  <a:close/>
                </a:path>
              </a:pathLst>
            </a:custGeom>
            <a:solidFill>
              <a:srgbClr val="FF0066"/>
            </a:solidFill>
          </p:spPr>
          <p:txBody>
            <a:bodyPr wrap="square" lIns="0" tIns="0" rIns="0" bIns="0" rtlCol="0"/>
            <a:lstStyle/>
            <a:p>
              <a:endParaRPr/>
            </a:p>
          </p:txBody>
        </p:sp>
        <p:pic>
          <p:nvPicPr>
            <p:cNvPr id="308" name="object 308"/>
            <p:cNvPicPr/>
            <p:nvPr/>
          </p:nvPicPr>
          <p:blipFill>
            <a:blip r:embed="rId198"/>
            <a:stretch>
              <a:fillRect/>
            </a:stretch>
          </p:blipFill>
          <p:spPr>
            <a:xfrm>
              <a:off x="4761407" y="5098283"/>
              <a:ext cx="141278" cy="160271"/>
            </a:xfrm>
            <a:prstGeom prst="rect">
              <a:avLst/>
            </a:prstGeom>
          </p:spPr>
        </p:pic>
        <p:pic>
          <p:nvPicPr>
            <p:cNvPr id="309" name="object 309"/>
            <p:cNvPicPr/>
            <p:nvPr/>
          </p:nvPicPr>
          <p:blipFill>
            <a:blip r:embed="rId199"/>
            <a:stretch>
              <a:fillRect/>
            </a:stretch>
          </p:blipFill>
          <p:spPr>
            <a:xfrm>
              <a:off x="4925544" y="5043234"/>
              <a:ext cx="131949" cy="215404"/>
            </a:xfrm>
            <a:prstGeom prst="rect">
              <a:avLst/>
            </a:prstGeom>
          </p:spPr>
        </p:pic>
        <p:pic>
          <p:nvPicPr>
            <p:cNvPr id="310" name="object 310"/>
            <p:cNvPicPr/>
            <p:nvPr/>
          </p:nvPicPr>
          <p:blipFill>
            <a:blip r:embed="rId200"/>
            <a:stretch>
              <a:fillRect/>
            </a:stretch>
          </p:blipFill>
          <p:spPr>
            <a:xfrm>
              <a:off x="5088423" y="5098284"/>
              <a:ext cx="127831" cy="160271"/>
            </a:xfrm>
            <a:prstGeom prst="rect">
              <a:avLst/>
            </a:prstGeom>
          </p:spPr>
        </p:pic>
      </p:grpSp>
      <p:grpSp>
        <p:nvGrpSpPr>
          <p:cNvPr id="311" name="object 311"/>
          <p:cNvGrpSpPr/>
          <p:nvPr/>
        </p:nvGrpSpPr>
        <p:grpSpPr>
          <a:xfrm>
            <a:off x="5516824" y="5043152"/>
            <a:ext cx="392906" cy="215405"/>
            <a:chOff x="5364424" y="5043150"/>
            <a:chExt cx="392906" cy="215405"/>
          </a:xfrm>
        </p:grpSpPr>
        <p:pic>
          <p:nvPicPr>
            <p:cNvPr id="312" name="object 312"/>
            <p:cNvPicPr/>
            <p:nvPr/>
          </p:nvPicPr>
          <p:blipFill>
            <a:blip r:embed="rId201"/>
            <a:stretch>
              <a:fillRect/>
            </a:stretch>
          </p:blipFill>
          <p:spPr>
            <a:xfrm>
              <a:off x="5364424" y="5048530"/>
              <a:ext cx="73959" cy="208681"/>
            </a:xfrm>
            <a:prstGeom prst="rect">
              <a:avLst/>
            </a:prstGeom>
          </p:spPr>
        </p:pic>
        <p:pic>
          <p:nvPicPr>
            <p:cNvPr id="313" name="object 313"/>
            <p:cNvPicPr/>
            <p:nvPr/>
          </p:nvPicPr>
          <p:blipFill>
            <a:blip r:embed="rId202"/>
            <a:stretch>
              <a:fillRect/>
            </a:stretch>
          </p:blipFill>
          <p:spPr>
            <a:xfrm>
              <a:off x="5459898" y="5043150"/>
              <a:ext cx="125141" cy="212715"/>
            </a:xfrm>
            <a:prstGeom prst="rect">
              <a:avLst/>
            </a:prstGeom>
          </p:spPr>
        </p:pic>
        <p:pic>
          <p:nvPicPr>
            <p:cNvPr id="314" name="object 314"/>
            <p:cNvPicPr/>
            <p:nvPr/>
          </p:nvPicPr>
          <p:blipFill>
            <a:blip r:embed="rId203"/>
            <a:stretch>
              <a:fillRect/>
            </a:stretch>
          </p:blipFill>
          <p:spPr>
            <a:xfrm>
              <a:off x="5616052" y="5098368"/>
              <a:ext cx="141278" cy="160188"/>
            </a:xfrm>
            <a:prstGeom prst="rect">
              <a:avLst/>
            </a:prstGeom>
          </p:spPr>
        </p:pic>
      </p:grpSp>
      <p:grpSp>
        <p:nvGrpSpPr>
          <p:cNvPr id="315" name="object 315"/>
          <p:cNvGrpSpPr/>
          <p:nvPr/>
        </p:nvGrpSpPr>
        <p:grpSpPr>
          <a:xfrm>
            <a:off x="6072609" y="5043162"/>
            <a:ext cx="1100978" cy="215393"/>
            <a:chOff x="5920208" y="5043162"/>
            <a:chExt cx="1100978" cy="215393"/>
          </a:xfrm>
        </p:grpSpPr>
        <p:pic>
          <p:nvPicPr>
            <p:cNvPr id="316" name="object 316"/>
            <p:cNvPicPr/>
            <p:nvPr/>
          </p:nvPicPr>
          <p:blipFill>
            <a:blip r:embed="rId204"/>
            <a:stretch>
              <a:fillRect/>
            </a:stretch>
          </p:blipFill>
          <p:spPr>
            <a:xfrm>
              <a:off x="5920208" y="5098284"/>
              <a:ext cx="207252" cy="157582"/>
            </a:xfrm>
            <a:prstGeom prst="rect">
              <a:avLst/>
            </a:prstGeom>
          </p:spPr>
        </p:pic>
        <p:pic>
          <p:nvPicPr>
            <p:cNvPr id="317" name="object 317"/>
            <p:cNvPicPr/>
            <p:nvPr/>
          </p:nvPicPr>
          <p:blipFill>
            <a:blip r:embed="rId205"/>
            <a:stretch>
              <a:fillRect/>
            </a:stretch>
          </p:blipFill>
          <p:spPr>
            <a:xfrm>
              <a:off x="6157043" y="5098284"/>
              <a:ext cx="143967" cy="160188"/>
            </a:xfrm>
            <a:prstGeom prst="rect">
              <a:avLst/>
            </a:prstGeom>
          </p:spPr>
        </p:pic>
        <p:sp>
          <p:nvSpPr>
            <p:cNvPr id="318" name="object 318"/>
            <p:cNvSpPr/>
            <p:nvPr/>
          </p:nvSpPr>
          <p:spPr>
            <a:xfrm>
              <a:off x="6332019" y="5043162"/>
              <a:ext cx="25773" cy="212912"/>
            </a:xfrm>
            <a:custGeom>
              <a:avLst/>
              <a:gdLst/>
              <a:ahLst/>
              <a:cxnLst/>
              <a:rect l="l" t="t" r="r" b="b"/>
              <a:pathLst>
                <a:path w="29209" h="241300">
                  <a:moveTo>
                    <a:pt x="29044" y="67144"/>
                  </a:moveTo>
                  <a:lnTo>
                    <a:pt x="0" y="67144"/>
                  </a:lnTo>
                  <a:lnTo>
                    <a:pt x="0" y="241071"/>
                  </a:lnTo>
                  <a:lnTo>
                    <a:pt x="29044" y="241071"/>
                  </a:lnTo>
                  <a:lnTo>
                    <a:pt x="29044" y="67144"/>
                  </a:lnTo>
                  <a:close/>
                </a:path>
                <a:path w="29209" h="241300">
                  <a:moveTo>
                    <a:pt x="29044" y="0"/>
                  </a:moveTo>
                  <a:lnTo>
                    <a:pt x="0" y="0"/>
                  </a:lnTo>
                  <a:lnTo>
                    <a:pt x="0" y="33528"/>
                  </a:lnTo>
                  <a:lnTo>
                    <a:pt x="29044" y="33528"/>
                  </a:lnTo>
                  <a:lnTo>
                    <a:pt x="29044" y="0"/>
                  </a:lnTo>
                  <a:close/>
                </a:path>
              </a:pathLst>
            </a:custGeom>
            <a:solidFill>
              <a:srgbClr val="FF0066"/>
            </a:solidFill>
          </p:spPr>
          <p:txBody>
            <a:bodyPr wrap="square" lIns="0" tIns="0" rIns="0" bIns="0" rtlCol="0"/>
            <a:lstStyle/>
            <a:p>
              <a:endParaRPr/>
            </a:p>
          </p:txBody>
        </p:sp>
        <p:pic>
          <p:nvPicPr>
            <p:cNvPr id="319" name="object 319"/>
            <p:cNvPicPr/>
            <p:nvPr/>
          </p:nvPicPr>
          <p:blipFill>
            <a:blip r:embed="rId206"/>
            <a:stretch>
              <a:fillRect/>
            </a:stretch>
          </p:blipFill>
          <p:spPr>
            <a:xfrm>
              <a:off x="6387240" y="5048530"/>
              <a:ext cx="216665" cy="210026"/>
            </a:xfrm>
            <a:prstGeom prst="rect">
              <a:avLst/>
            </a:prstGeom>
          </p:spPr>
        </p:pic>
        <p:pic>
          <p:nvPicPr>
            <p:cNvPr id="320" name="object 320"/>
            <p:cNvPicPr/>
            <p:nvPr/>
          </p:nvPicPr>
          <p:blipFill>
            <a:blip r:embed="rId178"/>
            <a:stretch>
              <a:fillRect/>
            </a:stretch>
          </p:blipFill>
          <p:spPr>
            <a:xfrm>
              <a:off x="6625421" y="5102402"/>
              <a:ext cx="123797" cy="156154"/>
            </a:xfrm>
            <a:prstGeom prst="rect">
              <a:avLst/>
            </a:prstGeom>
          </p:spPr>
        </p:pic>
        <p:pic>
          <p:nvPicPr>
            <p:cNvPr id="321" name="object 321"/>
            <p:cNvPicPr/>
            <p:nvPr/>
          </p:nvPicPr>
          <p:blipFill>
            <a:blip r:embed="rId207"/>
            <a:stretch>
              <a:fillRect/>
            </a:stretch>
          </p:blipFill>
          <p:spPr>
            <a:xfrm>
              <a:off x="6788300" y="5098284"/>
              <a:ext cx="232886" cy="160271"/>
            </a:xfrm>
            <a:prstGeom prst="rect">
              <a:avLst/>
            </a:prstGeom>
          </p:spPr>
        </p:pic>
      </p:grpSp>
      <p:grpSp>
        <p:nvGrpSpPr>
          <p:cNvPr id="322" name="object 322"/>
          <p:cNvGrpSpPr/>
          <p:nvPr/>
        </p:nvGrpSpPr>
        <p:grpSpPr>
          <a:xfrm>
            <a:off x="7335034" y="5042647"/>
            <a:ext cx="518216" cy="215909"/>
            <a:chOff x="7182634" y="5042647"/>
            <a:chExt cx="518216" cy="215909"/>
          </a:xfrm>
        </p:grpSpPr>
        <p:pic>
          <p:nvPicPr>
            <p:cNvPr id="323" name="object 323"/>
            <p:cNvPicPr/>
            <p:nvPr/>
          </p:nvPicPr>
          <p:blipFill>
            <a:blip r:embed="rId202"/>
            <a:stretch>
              <a:fillRect/>
            </a:stretch>
          </p:blipFill>
          <p:spPr>
            <a:xfrm>
              <a:off x="7182634" y="5043150"/>
              <a:ext cx="125141" cy="212715"/>
            </a:xfrm>
            <a:prstGeom prst="rect">
              <a:avLst/>
            </a:prstGeom>
          </p:spPr>
        </p:pic>
        <p:pic>
          <p:nvPicPr>
            <p:cNvPr id="324" name="object 324"/>
            <p:cNvPicPr/>
            <p:nvPr/>
          </p:nvPicPr>
          <p:blipFill>
            <a:blip r:embed="rId208"/>
            <a:stretch>
              <a:fillRect/>
            </a:stretch>
          </p:blipFill>
          <p:spPr>
            <a:xfrm>
              <a:off x="7338788" y="5098284"/>
              <a:ext cx="142623" cy="160271"/>
            </a:xfrm>
            <a:prstGeom prst="rect">
              <a:avLst/>
            </a:prstGeom>
          </p:spPr>
        </p:pic>
        <p:sp>
          <p:nvSpPr>
            <p:cNvPr id="325" name="object 325"/>
            <p:cNvSpPr/>
            <p:nvPr/>
          </p:nvSpPr>
          <p:spPr>
            <a:xfrm>
              <a:off x="7511079" y="5042647"/>
              <a:ext cx="26894" cy="214032"/>
            </a:xfrm>
            <a:custGeom>
              <a:avLst/>
              <a:gdLst/>
              <a:ahLst/>
              <a:cxnLst/>
              <a:rect l="l" t="t" r="r" b="b"/>
              <a:pathLst>
                <a:path w="30478" h="242570">
                  <a:moveTo>
                    <a:pt x="30479" y="242316"/>
                  </a:moveTo>
                  <a:lnTo>
                    <a:pt x="0" y="242316"/>
                  </a:lnTo>
                  <a:lnTo>
                    <a:pt x="0" y="0"/>
                  </a:lnTo>
                  <a:lnTo>
                    <a:pt x="30479" y="0"/>
                  </a:lnTo>
                  <a:lnTo>
                    <a:pt x="30479" y="242316"/>
                  </a:lnTo>
                  <a:close/>
                </a:path>
              </a:pathLst>
            </a:custGeom>
            <a:solidFill>
              <a:srgbClr val="FF0066"/>
            </a:solidFill>
          </p:spPr>
          <p:txBody>
            <a:bodyPr wrap="square" lIns="0" tIns="0" rIns="0" bIns="0" rtlCol="0"/>
            <a:lstStyle/>
            <a:p>
              <a:endParaRPr/>
            </a:p>
          </p:txBody>
        </p:sp>
        <p:pic>
          <p:nvPicPr>
            <p:cNvPr id="326" name="object 326"/>
            <p:cNvPicPr/>
            <p:nvPr/>
          </p:nvPicPr>
          <p:blipFill>
            <a:blip r:embed="rId209"/>
            <a:stretch>
              <a:fillRect/>
            </a:stretch>
          </p:blipFill>
          <p:spPr>
            <a:xfrm>
              <a:off x="7567557" y="5043151"/>
              <a:ext cx="133294" cy="215404"/>
            </a:xfrm>
            <a:prstGeom prst="rect">
              <a:avLst/>
            </a:prstGeom>
          </p:spPr>
        </p:pic>
      </p:grpSp>
      <p:grpSp>
        <p:nvGrpSpPr>
          <p:cNvPr id="327" name="object 327"/>
          <p:cNvGrpSpPr/>
          <p:nvPr/>
        </p:nvGrpSpPr>
        <p:grpSpPr>
          <a:xfrm>
            <a:off x="7893581" y="5043072"/>
            <a:ext cx="356695" cy="274650"/>
            <a:chOff x="7741180" y="5043072"/>
            <a:chExt cx="356695" cy="274650"/>
          </a:xfrm>
        </p:grpSpPr>
        <p:sp>
          <p:nvSpPr>
            <p:cNvPr id="328" name="object 328"/>
            <p:cNvSpPr/>
            <p:nvPr/>
          </p:nvSpPr>
          <p:spPr>
            <a:xfrm>
              <a:off x="7741180" y="5043072"/>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FF0066"/>
            </a:solidFill>
          </p:spPr>
          <p:txBody>
            <a:bodyPr wrap="square" lIns="0" tIns="0" rIns="0" bIns="0" rtlCol="0"/>
            <a:lstStyle/>
            <a:p>
              <a:endParaRPr/>
            </a:p>
          </p:txBody>
        </p:sp>
        <p:pic>
          <p:nvPicPr>
            <p:cNvPr id="329" name="object 329"/>
            <p:cNvPicPr/>
            <p:nvPr/>
          </p:nvPicPr>
          <p:blipFill>
            <a:blip r:embed="rId210"/>
            <a:stretch>
              <a:fillRect/>
            </a:stretch>
          </p:blipFill>
          <p:spPr>
            <a:xfrm>
              <a:off x="7807165" y="5098367"/>
              <a:ext cx="123881" cy="157498"/>
            </a:xfrm>
            <a:prstGeom prst="rect">
              <a:avLst/>
            </a:prstGeom>
          </p:spPr>
        </p:pic>
        <p:pic>
          <p:nvPicPr>
            <p:cNvPr id="330" name="object 330"/>
            <p:cNvPicPr/>
            <p:nvPr/>
          </p:nvPicPr>
          <p:blipFill>
            <a:blip r:embed="rId211"/>
            <a:stretch>
              <a:fillRect/>
            </a:stretch>
          </p:blipFill>
          <p:spPr>
            <a:xfrm>
              <a:off x="7961975" y="5098283"/>
              <a:ext cx="135899" cy="219439"/>
            </a:xfrm>
            <a:prstGeom prst="rect">
              <a:avLst/>
            </a:prstGeom>
          </p:spPr>
        </p:pic>
      </p:grpSp>
      <p:grpSp>
        <p:nvGrpSpPr>
          <p:cNvPr id="331" name="object 331"/>
          <p:cNvGrpSpPr/>
          <p:nvPr/>
        </p:nvGrpSpPr>
        <p:grpSpPr>
          <a:xfrm>
            <a:off x="975668" y="5398579"/>
            <a:ext cx="1069965" cy="274566"/>
            <a:chOff x="823268" y="5398579"/>
            <a:chExt cx="1069965" cy="274566"/>
          </a:xfrm>
        </p:grpSpPr>
        <p:pic>
          <p:nvPicPr>
            <p:cNvPr id="332" name="object 332"/>
            <p:cNvPicPr/>
            <p:nvPr/>
          </p:nvPicPr>
          <p:blipFill>
            <a:blip r:embed="rId212"/>
            <a:stretch>
              <a:fillRect/>
            </a:stretch>
          </p:blipFill>
          <p:spPr>
            <a:xfrm>
              <a:off x="823268" y="5453706"/>
              <a:ext cx="288019" cy="160271"/>
            </a:xfrm>
            <a:prstGeom prst="rect">
              <a:avLst/>
            </a:prstGeom>
          </p:spPr>
        </p:pic>
        <p:pic>
          <p:nvPicPr>
            <p:cNvPr id="333" name="object 333"/>
            <p:cNvPicPr/>
            <p:nvPr/>
          </p:nvPicPr>
          <p:blipFill>
            <a:blip r:embed="rId213"/>
            <a:stretch>
              <a:fillRect/>
            </a:stretch>
          </p:blipFill>
          <p:spPr>
            <a:xfrm>
              <a:off x="1143560" y="5453706"/>
              <a:ext cx="133294" cy="215404"/>
            </a:xfrm>
            <a:prstGeom prst="rect">
              <a:avLst/>
            </a:prstGeom>
          </p:spPr>
        </p:pic>
        <p:pic>
          <p:nvPicPr>
            <p:cNvPr id="334" name="object 334"/>
            <p:cNvPicPr/>
            <p:nvPr/>
          </p:nvPicPr>
          <p:blipFill>
            <a:blip r:embed="rId214"/>
            <a:stretch>
              <a:fillRect/>
            </a:stretch>
          </p:blipFill>
          <p:spPr>
            <a:xfrm>
              <a:off x="1299714" y="5453706"/>
              <a:ext cx="141278" cy="160188"/>
            </a:xfrm>
            <a:prstGeom prst="rect">
              <a:avLst/>
            </a:prstGeom>
          </p:spPr>
        </p:pic>
        <p:pic>
          <p:nvPicPr>
            <p:cNvPr id="335" name="object 335"/>
            <p:cNvPicPr/>
            <p:nvPr/>
          </p:nvPicPr>
          <p:blipFill>
            <a:blip r:embed="rId215"/>
            <a:stretch>
              <a:fillRect/>
            </a:stretch>
          </p:blipFill>
          <p:spPr>
            <a:xfrm>
              <a:off x="1465280" y="5453706"/>
              <a:ext cx="133210" cy="160188"/>
            </a:xfrm>
            <a:prstGeom prst="rect">
              <a:avLst/>
            </a:prstGeom>
          </p:spPr>
        </p:pic>
        <p:sp>
          <p:nvSpPr>
            <p:cNvPr id="336" name="object 336"/>
            <p:cNvSpPr/>
            <p:nvPr/>
          </p:nvSpPr>
          <p:spPr>
            <a:xfrm>
              <a:off x="1621346" y="5398579"/>
              <a:ext cx="25773" cy="212912"/>
            </a:xfrm>
            <a:custGeom>
              <a:avLst/>
              <a:gdLst/>
              <a:ahLst/>
              <a:cxnLst/>
              <a:rect l="l" t="t" r="r" b="b"/>
              <a:pathLst>
                <a:path w="29209" h="241300">
                  <a:moveTo>
                    <a:pt x="29057" y="67144"/>
                  </a:moveTo>
                  <a:lnTo>
                    <a:pt x="0" y="67144"/>
                  </a:lnTo>
                  <a:lnTo>
                    <a:pt x="0" y="241071"/>
                  </a:lnTo>
                  <a:lnTo>
                    <a:pt x="29057" y="241071"/>
                  </a:lnTo>
                  <a:lnTo>
                    <a:pt x="29057" y="67144"/>
                  </a:lnTo>
                  <a:close/>
                </a:path>
                <a:path w="29209" h="241300">
                  <a:moveTo>
                    <a:pt x="29057" y="0"/>
                  </a:moveTo>
                  <a:lnTo>
                    <a:pt x="0" y="0"/>
                  </a:lnTo>
                  <a:lnTo>
                    <a:pt x="0" y="33528"/>
                  </a:lnTo>
                  <a:lnTo>
                    <a:pt x="29057" y="33528"/>
                  </a:lnTo>
                  <a:lnTo>
                    <a:pt x="29057" y="0"/>
                  </a:lnTo>
                  <a:close/>
                </a:path>
              </a:pathLst>
            </a:custGeom>
            <a:solidFill>
              <a:srgbClr val="FF0066"/>
            </a:solidFill>
          </p:spPr>
          <p:txBody>
            <a:bodyPr wrap="square" lIns="0" tIns="0" rIns="0" bIns="0" rtlCol="0"/>
            <a:lstStyle/>
            <a:p>
              <a:endParaRPr/>
            </a:p>
          </p:txBody>
        </p:sp>
        <p:pic>
          <p:nvPicPr>
            <p:cNvPr id="337" name="object 337"/>
            <p:cNvPicPr/>
            <p:nvPr/>
          </p:nvPicPr>
          <p:blipFill>
            <a:blip r:embed="rId216"/>
            <a:stretch>
              <a:fillRect/>
            </a:stretch>
          </p:blipFill>
          <p:spPr>
            <a:xfrm>
              <a:off x="1671272" y="5403868"/>
              <a:ext cx="221960" cy="269276"/>
            </a:xfrm>
            <a:prstGeom prst="rect">
              <a:avLst/>
            </a:prstGeom>
          </p:spPr>
        </p:pic>
      </p:grpSp>
      <p:pic>
        <p:nvPicPr>
          <p:cNvPr id="338" name="object 338"/>
          <p:cNvPicPr/>
          <p:nvPr/>
        </p:nvPicPr>
        <p:blipFill>
          <a:blip r:embed="rId217"/>
          <a:stretch>
            <a:fillRect/>
          </a:stretch>
        </p:blipFill>
        <p:spPr>
          <a:xfrm>
            <a:off x="2137159" y="5394456"/>
            <a:ext cx="247677" cy="219439"/>
          </a:xfrm>
          <a:prstGeom prst="rect">
            <a:avLst/>
          </a:prstGeom>
        </p:spPr>
      </p:pic>
      <p:grpSp>
        <p:nvGrpSpPr>
          <p:cNvPr id="339" name="object 339"/>
          <p:cNvGrpSpPr/>
          <p:nvPr/>
        </p:nvGrpSpPr>
        <p:grpSpPr>
          <a:xfrm>
            <a:off x="2458878" y="5398574"/>
            <a:ext cx="392991" cy="215405"/>
            <a:chOff x="2306478" y="5398573"/>
            <a:chExt cx="392991" cy="215405"/>
          </a:xfrm>
        </p:grpSpPr>
        <p:pic>
          <p:nvPicPr>
            <p:cNvPr id="340" name="object 340"/>
            <p:cNvPicPr/>
            <p:nvPr/>
          </p:nvPicPr>
          <p:blipFill>
            <a:blip r:embed="rId218"/>
            <a:stretch>
              <a:fillRect/>
            </a:stretch>
          </p:blipFill>
          <p:spPr>
            <a:xfrm>
              <a:off x="2306478" y="5403952"/>
              <a:ext cx="73959" cy="208597"/>
            </a:xfrm>
            <a:prstGeom prst="rect">
              <a:avLst/>
            </a:prstGeom>
          </p:spPr>
        </p:pic>
        <p:pic>
          <p:nvPicPr>
            <p:cNvPr id="341" name="object 341"/>
            <p:cNvPicPr/>
            <p:nvPr/>
          </p:nvPicPr>
          <p:blipFill>
            <a:blip r:embed="rId219"/>
            <a:stretch>
              <a:fillRect/>
            </a:stretch>
          </p:blipFill>
          <p:spPr>
            <a:xfrm>
              <a:off x="2402037" y="5398573"/>
              <a:ext cx="125141" cy="212631"/>
            </a:xfrm>
            <a:prstGeom prst="rect">
              <a:avLst/>
            </a:prstGeom>
          </p:spPr>
        </p:pic>
        <p:pic>
          <p:nvPicPr>
            <p:cNvPr id="342" name="object 342"/>
            <p:cNvPicPr/>
            <p:nvPr/>
          </p:nvPicPr>
          <p:blipFill>
            <a:blip r:embed="rId220"/>
            <a:stretch>
              <a:fillRect/>
            </a:stretch>
          </p:blipFill>
          <p:spPr>
            <a:xfrm>
              <a:off x="2558191" y="5453790"/>
              <a:ext cx="141278" cy="160188"/>
            </a:xfrm>
            <a:prstGeom prst="rect">
              <a:avLst/>
            </a:prstGeom>
          </p:spPr>
        </p:pic>
      </p:grpSp>
      <p:grpSp>
        <p:nvGrpSpPr>
          <p:cNvPr id="343" name="object 343"/>
          <p:cNvGrpSpPr/>
          <p:nvPr/>
        </p:nvGrpSpPr>
        <p:grpSpPr>
          <a:xfrm>
            <a:off x="2967598" y="5398579"/>
            <a:ext cx="1014075" cy="215316"/>
            <a:chOff x="2815198" y="5398578"/>
            <a:chExt cx="1014075" cy="215316"/>
          </a:xfrm>
        </p:grpSpPr>
        <p:pic>
          <p:nvPicPr>
            <p:cNvPr id="344" name="object 344"/>
            <p:cNvPicPr/>
            <p:nvPr/>
          </p:nvPicPr>
          <p:blipFill>
            <a:blip r:embed="rId221"/>
            <a:stretch>
              <a:fillRect/>
            </a:stretch>
          </p:blipFill>
          <p:spPr>
            <a:xfrm>
              <a:off x="2815198" y="5453705"/>
              <a:ext cx="207252" cy="157498"/>
            </a:xfrm>
            <a:prstGeom prst="rect">
              <a:avLst/>
            </a:prstGeom>
          </p:spPr>
        </p:pic>
        <p:pic>
          <p:nvPicPr>
            <p:cNvPr id="345" name="object 345"/>
            <p:cNvPicPr/>
            <p:nvPr/>
          </p:nvPicPr>
          <p:blipFill>
            <a:blip r:embed="rId222"/>
            <a:stretch>
              <a:fillRect/>
            </a:stretch>
          </p:blipFill>
          <p:spPr>
            <a:xfrm>
              <a:off x="3052118" y="5453706"/>
              <a:ext cx="141278" cy="160188"/>
            </a:xfrm>
            <a:prstGeom prst="rect">
              <a:avLst/>
            </a:prstGeom>
          </p:spPr>
        </p:pic>
        <p:pic>
          <p:nvPicPr>
            <p:cNvPr id="346" name="object 346"/>
            <p:cNvPicPr/>
            <p:nvPr/>
          </p:nvPicPr>
          <p:blipFill>
            <a:blip r:embed="rId223"/>
            <a:stretch>
              <a:fillRect/>
            </a:stretch>
          </p:blipFill>
          <p:spPr>
            <a:xfrm>
              <a:off x="3212306" y="5403868"/>
              <a:ext cx="230112" cy="210026"/>
            </a:xfrm>
            <a:prstGeom prst="rect">
              <a:avLst/>
            </a:prstGeom>
          </p:spPr>
        </p:pic>
        <p:sp>
          <p:nvSpPr>
            <p:cNvPr id="347" name="object 347"/>
            <p:cNvSpPr/>
            <p:nvPr/>
          </p:nvSpPr>
          <p:spPr>
            <a:xfrm>
              <a:off x="3473341" y="5398578"/>
              <a:ext cx="125506" cy="212912"/>
            </a:xfrm>
            <a:custGeom>
              <a:avLst/>
              <a:gdLst/>
              <a:ahLst/>
              <a:cxnLst/>
              <a:rect l="l" t="t" r="r" b="b"/>
              <a:pathLst>
                <a:path w="142239" h="241300">
                  <a:moveTo>
                    <a:pt x="94589" y="71628"/>
                  </a:moveTo>
                  <a:lnTo>
                    <a:pt x="86817" y="67627"/>
                  </a:lnTo>
                  <a:lnTo>
                    <a:pt x="79349" y="64770"/>
                  </a:lnTo>
                  <a:lnTo>
                    <a:pt x="71869" y="63055"/>
                  </a:lnTo>
                  <a:lnTo>
                    <a:pt x="64109" y="62484"/>
                  </a:lnTo>
                  <a:lnTo>
                    <a:pt x="58013" y="62484"/>
                  </a:lnTo>
                  <a:lnTo>
                    <a:pt x="50292" y="64008"/>
                  </a:lnTo>
                  <a:lnTo>
                    <a:pt x="45720" y="68580"/>
                  </a:lnTo>
                  <a:lnTo>
                    <a:pt x="41122" y="71958"/>
                  </a:lnTo>
                  <a:lnTo>
                    <a:pt x="36385" y="77355"/>
                  </a:lnTo>
                  <a:lnTo>
                    <a:pt x="31356" y="84480"/>
                  </a:lnTo>
                  <a:lnTo>
                    <a:pt x="25908" y="93065"/>
                  </a:lnTo>
                  <a:lnTo>
                    <a:pt x="25908" y="67056"/>
                  </a:lnTo>
                  <a:lnTo>
                    <a:pt x="0" y="67056"/>
                  </a:lnTo>
                  <a:lnTo>
                    <a:pt x="0" y="240982"/>
                  </a:lnTo>
                  <a:lnTo>
                    <a:pt x="28956" y="240982"/>
                  </a:lnTo>
                  <a:lnTo>
                    <a:pt x="28956" y="149453"/>
                  </a:lnTo>
                  <a:lnTo>
                    <a:pt x="29260" y="140322"/>
                  </a:lnTo>
                  <a:lnTo>
                    <a:pt x="30289" y="131356"/>
                  </a:lnTo>
                  <a:lnTo>
                    <a:pt x="32169" y="122656"/>
                  </a:lnTo>
                  <a:lnTo>
                    <a:pt x="35052" y="114401"/>
                  </a:lnTo>
                  <a:lnTo>
                    <a:pt x="36576" y="108305"/>
                  </a:lnTo>
                  <a:lnTo>
                    <a:pt x="39624" y="102209"/>
                  </a:lnTo>
                  <a:lnTo>
                    <a:pt x="45720" y="99161"/>
                  </a:lnTo>
                  <a:lnTo>
                    <a:pt x="50292" y="94589"/>
                  </a:lnTo>
                  <a:lnTo>
                    <a:pt x="56489" y="93065"/>
                  </a:lnTo>
                  <a:lnTo>
                    <a:pt x="70205" y="93065"/>
                  </a:lnTo>
                  <a:lnTo>
                    <a:pt x="77825" y="94589"/>
                  </a:lnTo>
                  <a:lnTo>
                    <a:pt x="83921" y="99161"/>
                  </a:lnTo>
                  <a:lnTo>
                    <a:pt x="94589" y="71628"/>
                  </a:lnTo>
                  <a:close/>
                </a:path>
                <a:path w="142239" h="241300">
                  <a:moveTo>
                    <a:pt x="141833" y="67144"/>
                  </a:moveTo>
                  <a:lnTo>
                    <a:pt x="112877" y="67144"/>
                  </a:lnTo>
                  <a:lnTo>
                    <a:pt x="112877" y="241071"/>
                  </a:lnTo>
                  <a:lnTo>
                    <a:pt x="141833" y="241071"/>
                  </a:lnTo>
                  <a:lnTo>
                    <a:pt x="141833" y="67144"/>
                  </a:lnTo>
                  <a:close/>
                </a:path>
                <a:path w="142239" h="241300">
                  <a:moveTo>
                    <a:pt x="141833" y="0"/>
                  </a:moveTo>
                  <a:lnTo>
                    <a:pt x="112877" y="0"/>
                  </a:lnTo>
                  <a:lnTo>
                    <a:pt x="112877" y="33528"/>
                  </a:lnTo>
                  <a:lnTo>
                    <a:pt x="141833" y="33528"/>
                  </a:lnTo>
                  <a:lnTo>
                    <a:pt x="141833" y="0"/>
                  </a:lnTo>
                  <a:close/>
                </a:path>
              </a:pathLst>
            </a:custGeom>
            <a:solidFill>
              <a:srgbClr val="FF0066"/>
            </a:solidFill>
          </p:spPr>
          <p:txBody>
            <a:bodyPr wrap="square" lIns="0" tIns="0" rIns="0" bIns="0" rtlCol="0"/>
            <a:lstStyle/>
            <a:p>
              <a:endParaRPr/>
            </a:p>
          </p:txBody>
        </p:sp>
        <p:pic>
          <p:nvPicPr>
            <p:cNvPr id="348" name="object 348"/>
            <p:cNvPicPr/>
            <p:nvPr/>
          </p:nvPicPr>
          <p:blipFill>
            <a:blip r:embed="rId224"/>
            <a:stretch>
              <a:fillRect/>
            </a:stretch>
          </p:blipFill>
          <p:spPr>
            <a:xfrm>
              <a:off x="3629501" y="5453706"/>
              <a:ext cx="141278" cy="160188"/>
            </a:xfrm>
            <a:prstGeom prst="rect">
              <a:avLst/>
            </a:prstGeom>
          </p:spPr>
        </p:pic>
        <p:sp>
          <p:nvSpPr>
            <p:cNvPr id="349" name="object 349"/>
            <p:cNvSpPr/>
            <p:nvPr/>
          </p:nvSpPr>
          <p:spPr>
            <a:xfrm>
              <a:off x="3802380" y="5398994"/>
              <a:ext cx="26894" cy="212912"/>
            </a:xfrm>
            <a:custGeom>
              <a:avLst/>
              <a:gdLst/>
              <a:ahLst/>
              <a:cxnLst/>
              <a:rect l="l" t="t" r="r" b="b"/>
              <a:pathLst>
                <a:path w="30478" h="241300">
                  <a:moveTo>
                    <a:pt x="30480" y="240791"/>
                  </a:moveTo>
                  <a:lnTo>
                    <a:pt x="0" y="240791"/>
                  </a:lnTo>
                  <a:lnTo>
                    <a:pt x="0" y="0"/>
                  </a:lnTo>
                  <a:lnTo>
                    <a:pt x="30480" y="0"/>
                  </a:lnTo>
                  <a:lnTo>
                    <a:pt x="30480" y="240791"/>
                  </a:lnTo>
                  <a:close/>
                </a:path>
              </a:pathLst>
            </a:custGeom>
            <a:solidFill>
              <a:srgbClr val="FF0066"/>
            </a:solidFill>
          </p:spPr>
          <p:txBody>
            <a:bodyPr wrap="square" lIns="0" tIns="0" rIns="0" bIns="0" rtlCol="0"/>
            <a:lstStyle/>
            <a:p>
              <a:endParaRPr/>
            </a:p>
          </p:txBody>
        </p:sp>
      </p:grpSp>
      <p:grpSp>
        <p:nvGrpSpPr>
          <p:cNvPr id="350" name="object 350"/>
          <p:cNvGrpSpPr/>
          <p:nvPr/>
        </p:nvGrpSpPr>
        <p:grpSpPr>
          <a:xfrm>
            <a:off x="4098149" y="5398490"/>
            <a:ext cx="189781" cy="212912"/>
            <a:chOff x="3945749" y="5398490"/>
            <a:chExt cx="189781" cy="212912"/>
          </a:xfrm>
        </p:grpSpPr>
        <p:sp>
          <p:nvSpPr>
            <p:cNvPr id="351" name="object 351"/>
            <p:cNvSpPr/>
            <p:nvPr/>
          </p:nvSpPr>
          <p:spPr>
            <a:xfrm>
              <a:off x="3945749" y="5398490"/>
              <a:ext cx="26894" cy="212912"/>
            </a:xfrm>
            <a:custGeom>
              <a:avLst/>
              <a:gdLst/>
              <a:ahLst/>
              <a:cxnLst/>
              <a:rect l="l" t="t" r="r" b="b"/>
              <a:pathLst>
                <a:path w="30478" h="241300">
                  <a:moveTo>
                    <a:pt x="30480" y="67157"/>
                  </a:moveTo>
                  <a:lnTo>
                    <a:pt x="0" y="67157"/>
                  </a:lnTo>
                  <a:lnTo>
                    <a:pt x="0" y="241084"/>
                  </a:lnTo>
                  <a:lnTo>
                    <a:pt x="30480" y="241084"/>
                  </a:lnTo>
                  <a:lnTo>
                    <a:pt x="30480" y="67157"/>
                  </a:lnTo>
                  <a:close/>
                </a:path>
                <a:path w="30478" h="241300">
                  <a:moveTo>
                    <a:pt x="30480" y="0"/>
                  </a:moveTo>
                  <a:lnTo>
                    <a:pt x="0" y="0"/>
                  </a:lnTo>
                  <a:lnTo>
                    <a:pt x="0" y="33629"/>
                  </a:lnTo>
                  <a:lnTo>
                    <a:pt x="30480" y="33629"/>
                  </a:lnTo>
                  <a:lnTo>
                    <a:pt x="30480" y="0"/>
                  </a:lnTo>
                  <a:close/>
                </a:path>
              </a:pathLst>
            </a:custGeom>
            <a:solidFill>
              <a:srgbClr val="FF0066"/>
            </a:solidFill>
          </p:spPr>
          <p:txBody>
            <a:bodyPr wrap="square" lIns="0" tIns="0" rIns="0" bIns="0" rtlCol="0"/>
            <a:lstStyle/>
            <a:p>
              <a:endParaRPr/>
            </a:p>
          </p:txBody>
        </p:sp>
        <p:pic>
          <p:nvPicPr>
            <p:cNvPr id="352" name="object 352"/>
            <p:cNvPicPr/>
            <p:nvPr/>
          </p:nvPicPr>
          <p:blipFill>
            <a:blip r:embed="rId225"/>
            <a:stretch>
              <a:fillRect/>
            </a:stretch>
          </p:blipFill>
          <p:spPr>
            <a:xfrm>
              <a:off x="4011733" y="5453707"/>
              <a:ext cx="123797" cy="157498"/>
            </a:xfrm>
            <a:prstGeom prst="rect">
              <a:avLst/>
            </a:prstGeom>
          </p:spPr>
        </p:pic>
      </p:grpSp>
      <p:grpSp>
        <p:nvGrpSpPr>
          <p:cNvPr id="353" name="object 353"/>
          <p:cNvGrpSpPr/>
          <p:nvPr/>
        </p:nvGrpSpPr>
        <p:grpSpPr>
          <a:xfrm>
            <a:off x="4395591" y="5398490"/>
            <a:ext cx="394335" cy="215489"/>
            <a:chOff x="4243191" y="5398489"/>
            <a:chExt cx="394335" cy="215489"/>
          </a:xfrm>
        </p:grpSpPr>
        <p:pic>
          <p:nvPicPr>
            <p:cNvPr id="354" name="object 354"/>
            <p:cNvPicPr/>
            <p:nvPr/>
          </p:nvPicPr>
          <p:blipFill>
            <a:blip r:embed="rId226"/>
            <a:stretch>
              <a:fillRect/>
            </a:stretch>
          </p:blipFill>
          <p:spPr>
            <a:xfrm>
              <a:off x="4243191" y="5403869"/>
              <a:ext cx="74043" cy="208681"/>
            </a:xfrm>
            <a:prstGeom prst="rect">
              <a:avLst/>
            </a:prstGeom>
          </p:spPr>
        </p:pic>
        <p:pic>
          <p:nvPicPr>
            <p:cNvPr id="355" name="object 355"/>
            <p:cNvPicPr/>
            <p:nvPr/>
          </p:nvPicPr>
          <p:blipFill>
            <a:blip r:embed="rId163"/>
            <a:stretch>
              <a:fillRect/>
            </a:stretch>
          </p:blipFill>
          <p:spPr>
            <a:xfrm>
              <a:off x="4340094" y="5398489"/>
              <a:ext cx="123797" cy="212715"/>
            </a:xfrm>
            <a:prstGeom prst="rect">
              <a:avLst/>
            </a:prstGeom>
          </p:spPr>
        </p:pic>
        <p:pic>
          <p:nvPicPr>
            <p:cNvPr id="356" name="object 356"/>
            <p:cNvPicPr/>
            <p:nvPr/>
          </p:nvPicPr>
          <p:blipFill>
            <a:blip r:embed="rId227"/>
            <a:stretch>
              <a:fillRect/>
            </a:stretch>
          </p:blipFill>
          <p:spPr>
            <a:xfrm>
              <a:off x="4494903" y="5453791"/>
              <a:ext cx="142623" cy="160188"/>
            </a:xfrm>
            <a:prstGeom prst="rect">
              <a:avLst/>
            </a:prstGeom>
          </p:spPr>
        </p:pic>
      </p:grpSp>
      <p:grpSp>
        <p:nvGrpSpPr>
          <p:cNvPr id="357" name="object 357"/>
          <p:cNvGrpSpPr/>
          <p:nvPr/>
        </p:nvGrpSpPr>
        <p:grpSpPr>
          <a:xfrm>
            <a:off x="4904143" y="5398994"/>
            <a:ext cx="199436" cy="214900"/>
            <a:chOff x="4751743" y="5398994"/>
            <a:chExt cx="199436" cy="214900"/>
          </a:xfrm>
        </p:grpSpPr>
        <p:sp>
          <p:nvSpPr>
            <p:cNvPr id="358" name="object 358"/>
            <p:cNvSpPr/>
            <p:nvPr/>
          </p:nvSpPr>
          <p:spPr>
            <a:xfrm>
              <a:off x="4751743" y="5398994"/>
              <a:ext cx="26894" cy="212912"/>
            </a:xfrm>
            <a:custGeom>
              <a:avLst/>
              <a:gdLst/>
              <a:ahLst/>
              <a:cxnLst/>
              <a:rect l="l" t="t" r="r" b="b"/>
              <a:pathLst>
                <a:path w="30478" h="241300">
                  <a:moveTo>
                    <a:pt x="30479" y="240791"/>
                  </a:moveTo>
                  <a:lnTo>
                    <a:pt x="0" y="240791"/>
                  </a:lnTo>
                  <a:lnTo>
                    <a:pt x="0" y="0"/>
                  </a:lnTo>
                  <a:lnTo>
                    <a:pt x="30479" y="0"/>
                  </a:lnTo>
                  <a:lnTo>
                    <a:pt x="30479" y="240791"/>
                  </a:lnTo>
                  <a:close/>
                </a:path>
              </a:pathLst>
            </a:custGeom>
            <a:solidFill>
              <a:srgbClr val="FF0066"/>
            </a:solidFill>
          </p:spPr>
          <p:txBody>
            <a:bodyPr wrap="square" lIns="0" tIns="0" rIns="0" bIns="0" rtlCol="0"/>
            <a:lstStyle/>
            <a:p>
              <a:endParaRPr/>
            </a:p>
          </p:txBody>
        </p:sp>
        <p:pic>
          <p:nvPicPr>
            <p:cNvPr id="359" name="object 359"/>
            <p:cNvPicPr/>
            <p:nvPr/>
          </p:nvPicPr>
          <p:blipFill>
            <a:blip r:embed="rId228"/>
            <a:stretch>
              <a:fillRect/>
            </a:stretch>
          </p:blipFill>
          <p:spPr>
            <a:xfrm>
              <a:off x="4809817" y="5453707"/>
              <a:ext cx="141362" cy="160188"/>
            </a:xfrm>
            <a:prstGeom prst="rect">
              <a:avLst/>
            </a:prstGeom>
          </p:spPr>
        </p:pic>
      </p:grpSp>
      <p:grpSp>
        <p:nvGrpSpPr>
          <p:cNvPr id="360" name="object 360"/>
          <p:cNvGrpSpPr/>
          <p:nvPr/>
        </p:nvGrpSpPr>
        <p:grpSpPr>
          <a:xfrm>
            <a:off x="5134508" y="5394455"/>
            <a:ext cx="568838" cy="219440"/>
            <a:chOff x="4982107" y="5394455"/>
            <a:chExt cx="568838" cy="219440"/>
          </a:xfrm>
        </p:grpSpPr>
        <p:pic>
          <p:nvPicPr>
            <p:cNvPr id="361" name="object 361"/>
            <p:cNvPicPr/>
            <p:nvPr/>
          </p:nvPicPr>
          <p:blipFill>
            <a:blip r:embed="rId229"/>
            <a:stretch>
              <a:fillRect/>
            </a:stretch>
          </p:blipFill>
          <p:spPr>
            <a:xfrm>
              <a:off x="5138260" y="5398574"/>
              <a:ext cx="133210" cy="215321"/>
            </a:xfrm>
            <a:prstGeom prst="rect">
              <a:avLst/>
            </a:prstGeom>
          </p:spPr>
        </p:pic>
        <p:pic>
          <p:nvPicPr>
            <p:cNvPr id="362" name="object 362"/>
            <p:cNvPicPr/>
            <p:nvPr/>
          </p:nvPicPr>
          <p:blipFill>
            <a:blip r:embed="rId230"/>
            <a:stretch>
              <a:fillRect/>
            </a:stretch>
          </p:blipFill>
          <p:spPr>
            <a:xfrm>
              <a:off x="4982107" y="5453707"/>
              <a:ext cx="125141" cy="157498"/>
            </a:xfrm>
            <a:prstGeom prst="rect">
              <a:avLst/>
            </a:prstGeom>
          </p:spPr>
        </p:pic>
        <p:pic>
          <p:nvPicPr>
            <p:cNvPr id="363" name="object 363"/>
            <p:cNvPicPr/>
            <p:nvPr/>
          </p:nvPicPr>
          <p:blipFill>
            <a:blip r:embed="rId231"/>
            <a:stretch>
              <a:fillRect/>
            </a:stretch>
          </p:blipFill>
          <p:spPr>
            <a:xfrm>
              <a:off x="5295675" y="5394455"/>
              <a:ext cx="125141" cy="216749"/>
            </a:xfrm>
            <a:prstGeom prst="rect">
              <a:avLst/>
            </a:prstGeom>
          </p:spPr>
        </p:pic>
        <p:sp>
          <p:nvSpPr>
            <p:cNvPr id="364" name="object 364"/>
            <p:cNvSpPr/>
            <p:nvPr/>
          </p:nvSpPr>
          <p:spPr>
            <a:xfrm>
              <a:off x="5459058" y="5399004"/>
              <a:ext cx="91887" cy="212912"/>
            </a:xfrm>
            <a:custGeom>
              <a:avLst/>
              <a:gdLst/>
              <a:ahLst/>
              <a:cxnLst/>
              <a:rect l="l" t="t" r="r" b="b"/>
              <a:pathLst>
                <a:path w="104138" h="241300">
                  <a:moveTo>
                    <a:pt x="30480" y="0"/>
                  </a:moveTo>
                  <a:lnTo>
                    <a:pt x="0" y="0"/>
                  </a:lnTo>
                  <a:lnTo>
                    <a:pt x="0" y="240792"/>
                  </a:lnTo>
                  <a:lnTo>
                    <a:pt x="30480" y="240792"/>
                  </a:lnTo>
                  <a:lnTo>
                    <a:pt x="30480" y="0"/>
                  </a:lnTo>
                  <a:close/>
                </a:path>
                <a:path w="104138" h="241300">
                  <a:moveTo>
                    <a:pt x="103632" y="0"/>
                  </a:moveTo>
                  <a:lnTo>
                    <a:pt x="73152" y="0"/>
                  </a:lnTo>
                  <a:lnTo>
                    <a:pt x="73152" y="240792"/>
                  </a:lnTo>
                  <a:lnTo>
                    <a:pt x="103632" y="240792"/>
                  </a:lnTo>
                  <a:lnTo>
                    <a:pt x="103632" y="0"/>
                  </a:lnTo>
                  <a:close/>
                </a:path>
              </a:pathLst>
            </a:custGeom>
            <a:solidFill>
              <a:srgbClr val="FF0066"/>
            </a:solidFill>
          </p:spPr>
          <p:txBody>
            <a:bodyPr wrap="square" lIns="0" tIns="0" rIns="0" bIns="0" rtlCol="0"/>
            <a:lstStyle/>
            <a:p>
              <a:endParaRPr/>
            </a:p>
          </p:txBody>
        </p:sp>
      </p:grpSp>
      <p:sp>
        <p:nvSpPr>
          <p:cNvPr id="365" name="object 365"/>
          <p:cNvSpPr/>
          <p:nvPr/>
        </p:nvSpPr>
        <p:spPr>
          <a:xfrm>
            <a:off x="5749962" y="5580530"/>
            <a:ext cx="31376" cy="31376"/>
          </a:xfrm>
          <a:custGeom>
            <a:avLst/>
            <a:gdLst/>
            <a:ahLst/>
            <a:cxnLst/>
            <a:rect l="l" t="t" r="r" b="b"/>
            <a:pathLst>
              <a:path w="35560" h="35560">
                <a:moveTo>
                  <a:pt x="35052" y="35051"/>
                </a:moveTo>
                <a:lnTo>
                  <a:pt x="0" y="35051"/>
                </a:lnTo>
                <a:lnTo>
                  <a:pt x="0" y="0"/>
                </a:lnTo>
                <a:lnTo>
                  <a:pt x="35052" y="0"/>
                </a:lnTo>
                <a:lnTo>
                  <a:pt x="35052" y="35051"/>
                </a:lnTo>
                <a:close/>
              </a:path>
            </a:pathLst>
          </a:custGeom>
          <a:solidFill>
            <a:srgbClr val="FF0066"/>
          </a:solidFill>
        </p:spPr>
        <p:txBody>
          <a:bodyPr wrap="square" lIns="0" tIns="0" rIns="0" bIns="0" rtlCol="0"/>
          <a:lstStyle/>
          <a:p>
            <a:endParaRPr/>
          </a:p>
        </p:txBody>
      </p:sp>
      <p:sp>
        <p:nvSpPr>
          <p:cNvPr id="366" name="Slide Number Placeholder 365">
            <a:extLst>
              <a:ext uri="{FF2B5EF4-FFF2-40B4-BE49-F238E27FC236}">
                <a16:creationId xmlns:a16="http://schemas.microsoft.com/office/drawing/2014/main" id="{3DB024B5-1BAA-ADD7-8A49-AFDCBB5C34DE}"/>
              </a:ext>
            </a:extLst>
          </p:cNvPr>
          <p:cNvSpPr>
            <a:spLocks noGrp="1"/>
          </p:cNvSpPr>
          <p:nvPr>
            <p:ph type="sldNum" sz="quarter" idx="7"/>
          </p:nvPr>
        </p:nvSpPr>
        <p:spPr/>
        <p:txBody>
          <a:bodyPr/>
          <a:lstStyle/>
          <a:p>
            <a:fld id="{B6F15528-21DE-4FAA-801E-634DDDAF4B2B}" type="slidenum">
              <a:rPr lang="en-US" smtClean="0"/>
              <a:t>99</a:t>
            </a:fld>
            <a:endParaRPr lang="en-US"/>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6.0.29"/>
  <p:tag name="AS_OS" val="Unix 5.4.0.196"/>
  <p:tag name="AS_RELEASE_DATE" val="2024.02.14"/>
  <p:tag name="AS_TITLE" val="Aspose.Slides for .NET6"/>
  <p:tag name="AS_VERSION" val="2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8789</Words>
  <Application>Microsoft Office PowerPoint</Application>
  <PresentationFormat>On-screen Show (4:3)</PresentationFormat>
  <Paragraphs>1083</Paragraphs>
  <Slides>161</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161</vt:i4>
      </vt:variant>
    </vt:vector>
  </HeadingPairs>
  <TitlesOfParts>
    <vt:vector size="178" baseType="lpstr">
      <vt:lpstr>Aptos</vt:lpstr>
      <vt:lpstr>Aptos Display</vt:lpstr>
      <vt:lpstr>Arial</vt:lpstr>
      <vt:lpstr>Arial MT</vt:lpstr>
      <vt:lpstr>Calibri</vt:lpstr>
      <vt:lpstr>Sitka Text</vt:lpstr>
      <vt:lpstr>Symbol</vt:lpstr>
      <vt:lpstr>Times New Roman</vt:lpstr>
      <vt:lpstr>Trebuchet MS</vt:lpstr>
      <vt:lpstr>Wingdings</vt:lpstr>
      <vt:lpstr>Office Theme</vt:lpstr>
      <vt:lpstr>Office Theme</vt:lpstr>
      <vt:lpstr>Office Theme</vt:lpstr>
      <vt:lpstr>Office Theme</vt:lpstr>
      <vt:lpstr>Office Theme</vt:lpstr>
      <vt:lpstr>Office Theme</vt:lpstr>
      <vt:lpstr>Office Theme</vt:lpstr>
      <vt:lpstr>CE 4401 Environmental Engineering-II</vt:lpstr>
      <vt:lpstr>PowerPoint Presentation</vt:lpstr>
      <vt:lpstr>PowerPoint Presentation</vt:lpstr>
      <vt:lpstr>PowerPoint Presentation</vt:lpstr>
      <vt:lpstr>PowerPoint Presentation</vt:lpstr>
      <vt:lpstr>PowerPoint Presentation</vt:lpstr>
      <vt:lpstr>Background</vt:lpstr>
      <vt:lpstr>Background</vt:lpstr>
      <vt:lpstr>Sanitation and Health</vt:lpstr>
      <vt:lpstr>Sanitation and Health</vt:lpstr>
      <vt:lpstr>PowerPoint Presentation</vt:lpstr>
      <vt:lpstr>Definition and Objectives of Sanitation</vt:lpstr>
      <vt:lpstr>Disease Transmission and Sanitation</vt:lpstr>
      <vt:lpstr>Disease Transmission and Sanitation</vt:lpstr>
      <vt:lpstr>Classification of wastes</vt:lpstr>
      <vt:lpstr>Sanitation Systems</vt:lpstr>
      <vt:lpstr>Sanitation Systems</vt:lpstr>
      <vt:lpstr>Sanitation Systems</vt:lpstr>
      <vt:lpstr>Sanitation Systems</vt:lpstr>
      <vt:lpstr>PowerPoint Presentation</vt:lpstr>
      <vt:lpstr>Important factors for sanitation in Bangladesh</vt:lpstr>
      <vt:lpstr>Important factors for sanitation in Bangladesh</vt:lpstr>
      <vt:lpstr>Important factors for sanitation in Bangladesh</vt:lpstr>
      <vt:lpstr>Reference Book</vt:lpstr>
      <vt:lpstr>PowerPoint Presentation</vt:lpstr>
      <vt:lpstr>PowerPoint Presentation</vt:lpstr>
      <vt:lpstr>PowerPoint Presentation</vt:lpstr>
      <vt:lpstr>Preferred Sanitation Facility: Hygienic Latrines</vt:lpstr>
      <vt:lpstr>Hanging Latrine in an Urban Slum</vt:lpstr>
      <vt:lpstr>Typical Sanitation Facilities in Rural Areas</vt:lpstr>
      <vt:lpstr>Typical Sanitation Facilities in Rural Areas</vt:lpstr>
      <vt:lpstr>Typical Sanitation Facilities in Rural/ Low-Middle Income Urban Areas</vt:lpstr>
      <vt:lpstr>Typical toilets in urban areas</vt:lpstr>
      <vt:lpstr>No Containment</vt:lpstr>
      <vt:lpstr>What is a Hygienic Latrine?</vt:lpstr>
      <vt:lpstr>Hygienic or Sanitary Latrine</vt:lpstr>
      <vt:lpstr>PowerPoint Presentation</vt:lpstr>
      <vt:lpstr>Pit Latrines:</vt:lpstr>
      <vt:lpstr>Pit Latrines:</vt:lpstr>
      <vt:lpstr>Pit Latrines</vt:lpstr>
      <vt:lpstr>(1) Simple or “Home-Made” Pit Latrine</vt:lpstr>
      <vt:lpstr>(1) Simple or “Home-Made” Pit Latrine</vt:lpstr>
      <vt:lpstr>(1) Types of Simple or “Home-Made” Pit Latrine</vt:lpstr>
      <vt:lpstr>(1) Types of Simple or “Home-Made” Pit Latrine</vt:lpstr>
      <vt:lpstr>PowerPoint Presentation</vt:lpstr>
      <vt:lpstr>(2) Ventilated Improved Pit (VIP) Latrines</vt:lpstr>
      <vt:lpstr>(2) Alternating Twin-Pit VIP Latrines</vt:lpstr>
      <vt:lpstr>(3) VIP Latrines</vt:lpstr>
      <vt:lpstr>Advantages:</vt:lpstr>
      <vt:lpstr>(3) Reed Odorless Earth Closet (ROEC)</vt:lpstr>
      <vt:lpstr>Odor and Fly Control: VIP/ ROEC Latrines</vt:lpstr>
      <vt:lpstr>(3) ROEC: Advantages and Disadvantages</vt:lpstr>
      <vt:lpstr>PowerPoint Presentation</vt:lpstr>
      <vt:lpstr>Pit Latrines</vt:lpstr>
      <vt:lpstr>Operation and Maintenance of Pit Latrines</vt:lpstr>
      <vt:lpstr>PowerPoint Presentation</vt:lpstr>
      <vt:lpstr>General Design Consideration of “Pits”</vt:lpstr>
      <vt:lpstr>Prevention of Groundwater Pollution: Thumb Rule</vt:lpstr>
      <vt:lpstr>Typical “Pit” Construction</vt:lpstr>
      <vt:lpstr>PowerPoint Presentation</vt:lpstr>
      <vt:lpstr>Design of “Pit” for “Pit Latrines”</vt:lpstr>
      <vt:lpstr>Design of “Pit” for “Pit Latrines”</vt:lpstr>
      <vt:lpstr>Design of “Vent Pipe/System”</vt:lpstr>
      <vt:lpstr>Design of “Vent Pipe/System” (contd.)</vt:lpstr>
      <vt:lpstr>Design Problems</vt:lpstr>
      <vt:lpstr>Design Problems</vt:lpstr>
      <vt:lpstr>Pit diameter – Pit capacity</vt:lpstr>
      <vt:lpstr>Compost Latrines</vt:lpstr>
      <vt:lpstr>Continuous Compost Latrine (“Maltrum” type)</vt:lpstr>
      <vt:lpstr>Batch (Vault) Compost Latrine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Septic Tank System</vt:lpstr>
      <vt:lpstr>Septic Tank System</vt:lpstr>
      <vt:lpstr>Septic Tank</vt:lpstr>
      <vt:lpstr>Septic Tank</vt:lpstr>
      <vt:lpstr>Performance of a Septic Tank</vt:lpstr>
      <vt:lpstr>Processes in a Septic Tank</vt:lpstr>
      <vt:lpstr>Processes in a Septic Tank</vt:lpstr>
      <vt:lpstr>Processes in a Septic Tank</vt:lpstr>
      <vt:lpstr>Processes in a Septic Tank</vt:lpstr>
      <vt:lpstr>Use of Septic Tank System</vt:lpstr>
      <vt:lpstr>Pour-flush toilet with Septic Tank in Kallyanpur Pora Bosti</vt:lpstr>
      <vt:lpstr>PowerPoint Presentation</vt:lpstr>
      <vt:lpstr>Design of Septic Tank</vt:lpstr>
      <vt:lpstr>Design of Septic Tank (contd.)</vt:lpstr>
      <vt:lpstr>Design of Septic Tank (contd.)</vt:lpstr>
      <vt:lpstr>Design of Septic Tank (contd.)</vt:lpstr>
      <vt:lpstr>Design of Septic Tank (contd.)</vt:lpstr>
      <vt:lpstr>Design of Septic Tank (contd.)</vt:lpstr>
      <vt:lpstr>Design of Septic Tank (contd.)</vt:lpstr>
      <vt:lpstr>Design of Septic Tank (contd.)</vt:lpstr>
      <vt:lpstr>Design of Septic Tank: Other Considerations</vt:lpstr>
      <vt:lpstr>Design of Septic Tank: Other Considerations</vt:lpstr>
      <vt:lpstr>Design of Septic Tank: Inlet Device</vt:lpstr>
      <vt:lpstr>Design of Septic Tank: Inlet Device</vt:lpstr>
      <vt:lpstr>Design of Septic Tank: Outlet Devices</vt:lpstr>
      <vt:lpstr>Design of Septic Tank: Partition Wall</vt:lpstr>
      <vt:lpstr>Venting of Foul Gas</vt:lpstr>
      <vt:lpstr>Improving Septic Tank Effluent Quality [See “Class Note 5A: ABR”]</vt:lpstr>
      <vt:lpstr>Septic Tank Construction</vt:lpstr>
      <vt:lpstr>Treatment and Disposal of Septic Tank Sludge and Scum</vt:lpstr>
      <vt:lpstr>Treatment and Disposal of Septic Tank Sludge and Scum</vt:lpstr>
      <vt:lpstr>Design Problems</vt:lpstr>
      <vt:lpstr>Disposal of Septic Tank Effluent</vt:lpstr>
      <vt:lpstr>Soakage Pits</vt:lpstr>
      <vt:lpstr>Types of Soakage Pits</vt:lpstr>
      <vt:lpstr>Soakage Pits (contd.)</vt:lpstr>
      <vt:lpstr>Design Problems</vt:lpstr>
      <vt:lpstr>Solution</vt:lpstr>
      <vt:lpstr>Solution</vt:lpstr>
      <vt:lpstr>PowerPoint Presentation</vt:lpstr>
      <vt:lpstr>Introduction</vt:lpstr>
      <vt:lpstr>PowerPoint Presentation</vt:lpstr>
      <vt:lpstr>Conventional Sewerage System</vt:lpstr>
      <vt:lpstr>Important Terms</vt:lpstr>
      <vt:lpstr>PowerPoint Presentation</vt:lpstr>
      <vt:lpstr>Functional Elements of a Sewerage System</vt:lpstr>
      <vt:lpstr>Types of Collection Systems</vt:lpstr>
      <vt:lpstr>PowerPoint Presentation</vt:lpstr>
      <vt:lpstr>PowerPoint Presentation</vt:lpstr>
      <vt:lpstr>PowerPoint Presentation</vt:lpstr>
      <vt:lpstr>PowerPoint Presentation</vt:lpstr>
      <vt:lpstr>Partially Separate System</vt:lpstr>
      <vt:lpstr>Assignment</vt:lpstr>
      <vt:lpstr>PowerPoint Presentation</vt:lpstr>
      <vt:lpstr>Small Bore Sewerage System In order to extend adequate sanitation services to medium to low-income communities, small bore sewerage (SBS) system is introduced. This is a recent sanitation technology that offers all the advantages of conventional waterborne sewerage systems but at a much lower cost than the conventional ones.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Hp</cp:lastModifiedBy>
  <cp:revision>30</cp:revision>
  <cp:lastPrinted>2024-12-11T12:25:47Z</cp:lastPrinted>
  <dcterms:created xsi:type="dcterms:W3CDTF">2024-12-11T12:25:47Z</dcterms:created>
  <dcterms:modified xsi:type="dcterms:W3CDTF">2025-01-20T17:36:01Z</dcterms:modified>
</cp:coreProperties>
</file>